
<file path=[Content_Types].xml><?xml version="1.0" encoding="utf-8"?>
<Types xmlns="http://schemas.openxmlformats.org/package/2006/content-types"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4"/>
  </p:sldMasterIdLst>
  <p:notesMasterIdLst>
    <p:notesMasterId r:id="rId110"/>
  </p:notesMasterIdLst>
  <p:sldIdLst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66" r:id="rId15"/>
    <p:sldId id="267" r:id="rId16"/>
    <p:sldId id="268" r:id="rId17"/>
    <p:sldId id="269" r:id="rId18"/>
    <p:sldId id="270" r:id="rId19"/>
    <p:sldId id="271" r:id="rId20"/>
    <p:sldId id="272" r:id="rId21"/>
    <p:sldId id="273" r:id="rId22"/>
    <p:sldId id="274" r:id="rId23"/>
    <p:sldId id="275" r:id="rId24"/>
    <p:sldId id="276" r:id="rId25"/>
    <p:sldId id="277" r:id="rId26"/>
    <p:sldId id="278" r:id="rId27"/>
    <p:sldId id="279" r:id="rId28"/>
    <p:sldId id="280" r:id="rId29"/>
    <p:sldId id="281" r:id="rId30"/>
    <p:sldId id="282" r:id="rId31"/>
    <p:sldId id="283" r:id="rId32"/>
    <p:sldId id="284" r:id="rId33"/>
    <p:sldId id="285" r:id="rId34"/>
    <p:sldId id="286" r:id="rId35"/>
    <p:sldId id="287" r:id="rId36"/>
    <p:sldId id="288" r:id="rId37"/>
    <p:sldId id="289" r:id="rId38"/>
    <p:sldId id="290" r:id="rId39"/>
    <p:sldId id="291" r:id="rId40"/>
    <p:sldId id="292" r:id="rId41"/>
    <p:sldId id="293" r:id="rId42"/>
    <p:sldId id="294" r:id="rId43"/>
    <p:sldId id="295" r:id="rId44"/>
    <p:sldId id="296" r:id="rId45"/>
    <p:sldId id="297" r:id="rId46"/>
    <p:sldId id="298" r:id="rId47"/>
    <p:sldId id="299" r:id="rId48"/>
    <p:sldId id="300" r:id="rId49"/>
    <p:sldId id="301" r:id="rId50"/>
    <p:sldId id="302" r:id="rId51"/>
    <p:sldId id="303" r:id="rId52"/>
    <p:sldId id="304" r:id="rId53"/>
    <p:sldId id="358" r:id="rId54"/>
    <p:sldId id="305" r:id="rId55"/>
    <p:sldId id="306" r:id="rId56"/>
    <p:sldId id="307" r:id="rId57"/>
    <p:sldId id="308" r:id="rId58"/>
    <p:sldId id="309" r:id="rId59"/>
    <p:sldId id="310" r:id="rId60"/>
    <p:sldId id="359" r:id="rId61"/>
    <p:sldId id="360" r:id="rId62"/>
    <p:sldId id="311" r:id="rId63"/>
    <p:sldId id="312" r:id="rId64"/>
    <p:sldId id="313" r:id="rId65"/>
    <p:sldId id="314" r:id="rId66"/>
    <p:sldId id="315" r:id="rId67"/>
    <p:sldId id="316" r:id="rId68"/>
    <p:sldId id="317" r:id="rId69"/>
    <p:sldId id="318" r:id="rId70"/>
    <p:sldId id="319" r:id="rId71"/>
    <p:sldId id="320" r:id="rId72"/>
    <p:sldId id="321" r:id="rId73"/>
    <p:sldId id="322" r:id="rId74"/>
    <p:sldId id="323" r:id="rId75"/>
    <p:sldId id="324" r:id="rId76"/>
    <p:sldId id="325" r:id="rId77"/>
    <p:sldId id="326" r:id="rId78"/>
    <p:sldId id="327" r:id="rId79"/>
    <p:sldId id="328" r:id="rId80"/>
    <p:sldId id="329" r:id="rId81"/>
    <p:sldId id="330" r:id="rId82"/>
    <p:sldId id="331" r:id="rId83"/>
    <p:sldId id="332" r:id="rId84"/>
    <p:sldId id="333" r:id="rId85"/>
    <p:sldId id="334" r:id="rId86"/>
    <p:sldId id="335" r:id="rId87"/>
    <p:sldId id="336" r:id="rId88"/>
    <p:sldId id="337" r:id="rId89"/>
    <p:sldId id="338" r:id="rId90"/>
    <p:sldId id="339" r:id="rId91"/>
    <p:sldId id="340" r:id="rId92"/>
    <p:sldId id="341" r:id="rId93"/>
    <p:sldId id="342" r:id="rId94"/>
    <p:sldId id="343" r:id="rId95"/>
    <p:sldId id="344" r:id="rId96"/>
    <p:sldId id="345" r:id="rId97"/>
    <p:sldId id="346" r:id="rId98"/>
    <p:sldId id="347" r:id="rId99"/>
    <p:sldId id="348" r:id="rId100"/>
    <p:sldId id="349" r:id="rId101"/>
    <p:sldId id="350" r:id="rId102"/>
    <p:sldId id="351" r:id="rId103"/>
    <p:sldId id="352" r:id="rId104"/>
    <p:sldId id="353" r:id="rId105"/>
    <p:sldId id="354" r:id="rId106"/>
    <p:sldId id="355" r:id="rId107"/>
    <p:sldId id="356" r:id="rId108"/>
    <p:sldId id="357" r:id="rId109"/>
  </p:sldIdLst>
  <p:sldSz cx="10693400" cy="7562850"/>
  <p:notesSz cx="10693400" cy="756285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DE1CDE9-5339-279A-7BCE-AFBBC87DCF8B}" v="2" dt="2024-04-17T14:31:49.701"/>
    <p1510:client id="{F64C2499-4A43-41AB-8FFD-B6A6E1685855}" v="107" dt="2024-04-16T14:14:20.836"/>
  </p1510:revLst>
</p1510:revInfo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>
        <p:scale>
          <a:sx n="60" d="100"/>
          <a:sy n="60" d="100"/>
        </p:scale>
        <p:origin x="1168" y="28"/>
      </p:cViewPr>
      <p:guideLst>
        <p:guide orient="horz" pos="2880"/>
        <p:guide pos="216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84" Type="http://schemas.openxmlformats.org/officeDocument/2006/relationships/slide" Target="slides/slide80.xml"/><Relationship Id="rId89" Type="http://schemas.openxmlformats.org/officeDocument/2006/relationships/slide" Target="slides/slide85.xml"/><Relationship Id="rId112" Type="http://schemas.openxmlformats.org/officeDocument/2006/relationships/viewProps" Target="viewProps.xml"/><Relationship Id="rId16" Type="http://schemas.openxmlformats.org/officeDocument/2006/relationships/slide" Target="slides/slide12.xml"/><Relationship Id="rId107" Type="http://schemas.openxmlformats.org/officeDocument/2006/relationships/slide" Target="slides/slide103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slide" Target="slides/slide75.xml"/><Relationship Id="rId102" Type="http://schemas.openxmlformats.org/officeDocument/2006/relationships/slide" Target="slides/slide98.xml"/><Relationship Id="rId5" Type="http://schemas.openxmlformats.org/officeDocument/2006/relationships/slide" Target="slides/slide1.xml"/><Relationship Id="rId90" Type="http://schemas.openxmlformats.org/officeDocument/2006/relationships/slide" Target="slides/slide86.xml"/><Relationship Id="rId95" Type="http://schemas.openxmlformats.org/officeDocument/2006/relationships/slide" Target="slides/slide91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113" Type="http://schemas.openxmlformats.org/officeDocument/2006/relationships/theme" Target="theme/theme1.xml"/><Relationship Id="rId80" Type="http://schemas.openxmlformats.org/officeDocument/2006/relationships/slide" Target="slides/slide76.xml"/><Relationship Id="rId85" Type="http://schemas.openxmlformats.org/officeDocument/2006/relationships/slide" Target="slides/slide81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59" Type="http://schemas.openxmlformats.org/officeDocument/2006/relationships/slide" Target="slides/slide55.xml"/><Relationship Id="rId103" Type="http://schemas.openxmlformats.org/officeDocument/2006/relationships/slide" Target="slides/slide99.xml"/><Relationship Id="rId108" Type="http://schemas.openxmlformats.org/officeDocument/2006/relationships/slide" Target="slides/slide104.xml"/><Relationship Id="rId54" Type="http://schemas.openxmlformats.org/officeDocument/2006/relationships/slide" Target="slides/slide50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91" Type="http://schemas.openxmlformats.org/officeDocument/2006/relationships/slide" Target="slides/slide87.xml"/><Relationship Id="rId96" Type="http://schemas.openxmlformats.org/officeDocument/2006/relationships/slide" Target="slides/slide92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6" Type="http://schemas.openxmlformats.org/officeDocument/2006/relationships/slide" Target="slides/slide102.xml"/><Relationship Id="rId114" Type="http://schemas.openxmlformats.org/officeDocument/2006/relationships/tableStyles" Target="tableStyles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81" Type="http://schemas.openxmlformats.org/officeDocument/2006/relationships/slide" Target="slides/slide77.xml"/><Relationship Id="rId86" Type="http://schemas.openxmlformats.org/officeDocument/2006/relationships/slide" Target="slides/slide82.xml"/><Relationship Id="rId94" Type="http://schemas.openxmlformats.org/officeDocument/2006/relationships/slide" Target="slides/slide90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109" Type="http://schemas.openxmlformats.org/officeDocument/2006/relationships/slide" Target="slides/slide10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slide" Target="slides/slide93.xml"/><Relationship Id="rId104" Type="http://schemas.openxmlformats.org/officeDocument/2006/relationships/slide" Target="slides/slide100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2" Type="http://schemas.openxmlformats.org/officeDocument/2006/relationships/customXml" Target="../customXml/item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110" Type="http://schemas.openxmlformats.org/officeDocument/2006/relationships/notesMaster" Target="notesMasters/notesMaster1.xml"/><Relationship Id="rId115" Type="http://schemas.microsoft.com/office/2016/11/relationships/changesInfo" Target="changesInfos/changesInfo1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105" Type="http://schemas.openxmlformats.org/officeDocument/2006/relationships/slide" Target="slides/slide101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93" Type="http://schemas.openxmlformats.org/officeDocument/2006/relationships/slide" Target="slides/slide89.xml"/><Relationship Id="rId98" Type="http://schemas.openxmlformats.org/officeDocument/2006/relationships/slide" Target="slides/slide94.xml"/><Relationship Id="rId3" Type="http://schemas.openxmlformats.org/officeDocument/2006/relationships/customXml" Target="../customXml/item3.xml"/><Relationship Id="rId25" Type="http://schemas.openxmlformats.org/officeDocument/2006/relationships/slide" Target="slides/slide21.xml"/><Relationship Id="rId46" Type="http://schemas.openxmlformats.org/officeDocument/2006/relationships/slide" Target="slides/slide42.xml"/><Relationship Id="rId67" Type="http://schemas.openxmlformats.org/officeDocument/2006/relationships/slide" Target="slides/slide63.xml"/><Relationship Id="rId116" Type="http://schemas.microsoft.com/office/2015/10/relationships/revisionInfo" Target="revisionInfo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62" Type="http://schemas.openxmlformats.org/officeDocument/2006/relationships/slide" Target="slides/slide58.xml"/><Relationship Id="rId83" Type="http://schemas.openxmlformats.org/officeDocument/2006/relationships/slide" Target="slides/slide79.xml"/><Relationship Id="rId88" Type="http://schemas.openxmlformats.org/officeDocument/2006/relationships/slide" Target="slides/slide84.xml"/><Relationship Id="rId111" Type="http://schemas.openxmlformats.org/officeDocument/2006/relationships/presProps" Target="pres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Maria do Carmo Martins Jatoba" userId="S::mjatoba_hcor.com.br#ext#@sbibae.onmicrosoft.com::c5bed016-56b6-4d98-93cd-447c861ab0d5" providerId="AD" clId="Web-{4DE1CDE9-5339-279A-7BCE-AFBBC87DCF8B}"/>
    <pc:docChg chg="addSld">
      <pc:chgData name="Maria do Carmo Martins Jatoba" userId="S::mjatoba_hcor.com.br#ext#@sbibae.onmicrosoft.com::c5bed016-56b6-4d98-93cd-447c861ab0d5" providerId="AD" clId="Web-{4DE1CDE9-5339-279A-7BCE-AFBBC87DCF8B}" dt="2024-04-17T14:31:49.701" v="1"/>
      <pc:docMkLst>
        <pc:docMk/>
      </pc:docMkLst>
      <pc:sldChg chg="new">
        <pc:chgData name="Maria do Carmo Martins Jatoba" userId="S::mjatoba_hcor.com.br#ext#@sbibae.onmicrosoft.com::c5bed016-56b6-4d98-93cd-447c861ab0d5" providerId="AD" clId="Web-{4DE1CDE9-5339-279A-7BCE-AFBBC87DCF8B}" dt="2024-04-17T14:31:42.498" v="0"/>
        <pc:sldMkLst>
          <pc:docMk/>
          <pc:sldMk cId="4133481603" sldId="359"/>
        </pc:sldMkLst>
      </pc:sldChg>
      <pc:sldChg chg="new">
        <pc:chgData name="Maria do Carmo Martins Jatoba" userId="S::mjatoba_hcor.com.br#ext#@sbibae.onmicrosoft.com::c5bed016-56b6-4d98-93cd-447c861ab0d5" providerId="AD" clId="Web-{4DE1CDE9-5339-279A-7BCE-AFBBC87DCF8B}" dt="2024-04-17T14:31:49.701" v="1"/>
        <pc:sldMkLst>
          <pc:docMk/>
          <pc:sldMk cId="1773480148" sldId="360"/>
        </pc:sldMk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4633913" cy="37941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6057900" y="0"/>
            <a:ext cx="4632325" cy="37941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3F69CD2-B42C-41D8-ADD8-9C2563818276}" type="datetimeFigureOut">
              <a:rPr lang="pt-BR" smtClean="0"/>
              <a:t>17/04/2024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3543300" y="946150"/>
            <a:ext cx="3606800" cy="25511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1069975" y="3640138"/>
            <a:ext cx="8553450" cy="29781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7183438"/>
            <a:ext cx="4633913" cy="37941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6057900" y="7183438"/>
            <a:ext cx="4632325" cy="37941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699B6DE-0FB9-4FFA-88F4-D0A600D1DE11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5888116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699B6DE-0FB9-4FFA-88F4-D0A600D1DE11}" type="slidenum">
              <a:rPr lang="pt-BR" smtClean="0"/>
              <a:t>44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57575372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802005" y="2344483"/>
            <a:ext cx="9089390" cy="15881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800" b="0" i="0">
                <a:solidFill>
                  <a:srgbClr val="43505E"/>
                </a:solidFill>
                <a:latin typeface="Verdana"/>
                <a:cs typeface="Verdan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604010" y="4235196"/>
            <a:ext cx="7485380" cy="189071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4/17/2024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bg1"/>
                </a:solidFill>
                <a:latin typeface="Verdana"/>
                <a:cs typeface="Verdana"/>
              </a:defRPr>
            </a:lvl1pPr>
          </a:lstStyle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‹nº›</a:t>
            </a:fld>
            <a:endParaRPr spc="-25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rgbClr val="43505E"/>
                </a:solidFill>
                <a:latin typeface="Verdana"/>
                <a:cs typeface="Verdan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4/17/2024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bg1"/>
                </a:solidFill>
                <a:latin typeface="Verdana"/>
                <a:cs typeface="Verdana"/>
              </a:defRPr>
            </a:lvl1pPr>
          </a:lstStyle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‹nº›</a:t>
            </a:fld>
            <a:endParaRPr spc="-25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rgbClr val="43505E"/>
                </a:solidFill>
                <a:latin typeface="Verdana"/>
                <a:cs typeface="Verdan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534670" y="1739455"/>
            <a:ext cx="4651629" cy="499148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5507101" y="1739455"/>
            <a:ext cx="4651629" cy="499148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4/17/2024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bg1"/>
                </a:solidFill>
                <a:latin typeface="Verdana"/>
                <a:cs typeface="Verdana"/>
              </a:defRPr>
            </a:lvl1pPr>
          </a:lstStyle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‹nº›</a:t>
            </a:fld>
            <a:endParaRPr spc="-25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rgbClr val="43505E"/>
                </a:solidFill>
                <a:latin typeface="Verdana"/>
                <a:cs typeface="Verdan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4/17/2024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bg1"/>
                </a:solidFill>
                <a:latin typeface="Verdana"/>
                <a:cs typeface="Verdana"/>
              </a:defRPr>
            </a:lvl1pPr>
          </a:lstStyle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‹nº›</a:t>
            </a:fld>
            <a:endParaRPr spc="-25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4/17/2024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bg1"/>
                </a:solidFill>
                <a:latin typeface="Verdana"/>
                <a:cs typeface="Verdana"/>
              </a:defRPr>
            </a:lvl1pPr>
          </a:lstStyle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‹nº›</a:t>
            </a:fld>
            <a:endParaRPr spc="-25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6965555"/>
            <a:ext cx="9561195" cy="353695"/>
          </a:xfrm>
          <a:custGeom>
            <a:avLst/>
            <a:gdLst/>
            <a:ahLst/>
            <a:cxnLst/>
            <a:rect l="l" t="t" r="r" b="b"/>
            <a:pathLst>
              <a:path w="9561195" h="353695">
                <a:moveTo>
                  <a:pt x="0" y="0"/>
                </a:moveTo>
                <a:lnTo>
                  <a:pt x="354070" y="337408"/>
                </a:lnTo>
                <a:lnTo>
                  <a:pt x="393936" y="353143"/>
                </a:lnTo>
                <a:lnTo>
                  <a:pt x="9560694" y="353143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9610200" y="7318700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0" y="6896481"/>
            <a:ext cx="1567815" cy="663575"/>
          </a:xfrm>
          <a:custGeom>
            <a:avLst/>
            <a:gdLst/>
            <a:ahLst/>
            <a:cxnLst/>
            <a:rect l="l" t="t" r="r" b="b"/>
            <a:pathLst>
              <a:path w="1567815" h="663575">
                <a:moveTo>
                  <a:pt x="0" y="0"/>
                </a:moveTo>
                <a:lnTo>
                  <a:pt x="378362" y="358683"/>
                </a:lnTo>
                <a:lnTo>
                  <a:pt x="418227" y="374418"/>
                </a:lnTo>
                <a:lnTo>
                  <a:pt x="1240768" y="374418"/>
                </a:lnTo>
                <a:lnTo>
                  <a:pt x="1251815" y="375460"/>
                </a:lnTo>
                <a:lnTo>
                  <a:pt x="1262339" y="378509"/>
                </a:lnTo>
                <a:lnTo>
                  <a:pt x="1272043" y="383446"/>
                </a:lnTo>
                <a:lnTo>
                  <a:pt x="1280633" y="390153"/>
                </a:lnTo>
                <a:lnTo>
                  <a:pt x="1567495" y="663523"/>
                </a:lnTo>
              </a:path>
            </a:pathLst>
          </a:custGeom>
          <a:ln w="25400">
            <a:solidFill>
              <a:srgbClr val="3799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0" y="7034631"/>
            <a:ext cx="1495425" cy="525780"/>
          </a:xfrm>
          <a:custGeom>
            <a:avLst/>
            <a:gdLst/>
            <a:ahLst/>
            <a:cxnLst/>
            <a:rect l="l" t="t" r="r" b="b"/>
            <a:pathLst>
              <a:path w="1495425" h="525779">
                <a:moveTo>
                  <a:pt x="0" y="0"/>
                </a:moveTo>
                <a:lnTo>
                  <a:pt x="177595" y="169237"/>
                </a:lnTo>
                <a:lnTo>
                  <a:pt x="217460" y="184973"/>
                </a:lnTo>
                <a:lnTo>
                  <a:pt x="1114690" y="184973"/>
                </a:lnTo>
                <a:lnTo>
                  <a:pt x="1125737" y="186015"/>
                </a:lnTo>
                <a:lnTo>
                  <a:pt x="1136261" y="189064"/>
                </a:lnTo>
                <a:lnTo>
                  <a:pt x="1145965" y="194001"/>
                </a:lnTo>
                <a:lnTo>
                  <a:pt x="1154555" y="200708"/>
                </a:lnTo>
                <a:lnTo>
                  <a:pt x="1495244" y="525373"/>
                </a:lnTo>
              </a:path>
            </a:pathLst>
          </a:custGeom>
          <a:ln w="25400">
            <a:solidFill>
              <a:srgbClr val="482F6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626405" y="7126305"/>
            <a:ext cx="290195" cy="290195"/>
          </a:xfrm>
          <a:custGeom>
            <a:avLst/>
            <a:gdLst/>
            <a:ahLst/>
            <a:cxnLst/>
            <a:rect l="l" t="t" r="r" b="b"/>
            <a:pathLst>
              <a:path w="290194" h="290195">
                <a:moveTo>
                  <a:pt x="144843" y="0"/>
                </a:moveTo>
                <a:lnTo>
                  <a:pt x="99060" y="7383"/>
                </a:lnTo>
                <a:lnTo>
                  <a:pt x="59299" y="27945"/>
                </a:lnTo>
                <a:lnTo>
                  <a:pt x="27945" y="59299"/>
                </a:lnTo>
                <a:lnTo>
                  <a:pt x="7383" y="99060"/>
                </a:lnTo>
                <a:lnTo>
                  <a:pt x="0" y="144843"/>
                </a:lnTo>
                <a:lnTo>
                  <a:pt x="7383" y="190632"/>
                </a:lnTo>
                <a:lnTo>
                  <a:pt x="27945" y="230397"/>
                </a:lnTo>
                <a:lnTo>
                  <a:pt x="59299" y="261753"/>
                </a:lnTo>
                <a:lnTo>
                  <a:pt x="99060" y="282315"/>
                </a:lnTo>
                <a:lnTo>
                  <a:pt x="144843" y="289699"/>
                </a:lnTo>
                <a:lnTo>
                  <a:pt x="190627" y="282315"/>
                </a:lnTo>
                <a:lnTo>
                  <a:pt x="230391" y="261753"/>
                </a:lnTo>
                <a:lnTo>
                  <a:pt x="261749" y="230397"/>
                </a:lnTo>
                <a:lnTo>
                  <a:pt x="282314" y="190632"/>
                </a:lnTo>
                <a:lnTo>
                  <a:pt x="289699" y="144843"/>
                </a:lnTo>
                <a:lnTo>
                  <a:pt x="282314" y="99060"/>
                </a:lnTo>
                <a:lnTo>
                  <a:pt x="261749" y="59299"/>
                </a:lnTo>
                <a:lnTo>
                  <a:pt x="230391" y="27945"/>
                </a:lnTo>
                <a:lnTo>
                  <a:pt x="190627" y="7383"/>
                </a:lnTo>
                <a:lnTo>
                  <a:pt x="144843" y="0"/>
                </a:lnTo>
                <a:close/>
              </a:path>
            </a:pathLst>
          </a:custGeom>
          <a:solidFill>
            <a:srgbClr val="435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631027" y="1107504"/>
            <a:ext cx="7619365" cy="29971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800" b="0" i="0">
                <a:solidFill>
                  <a:srgbClr val="43505E"/>
                </a:solidFill>
                <a:latin typeface="Verdana"/>
                <a:cs typeface="Verdan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974856" y="2817469"/>
            <a:ext cx="5960745" cy="15595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635756" y="7033450"/>
            <a:ext cx="3421888" cy="37814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534670" y="7033450"/>
            <a:ext cx="2459482" cy="37814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4/17/2024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614470" y="7177365"/>
            <a:ext cx="326390" cy="18922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000" b="0" i="0">
                <a:solidFill>
                  <a:schemeClr val="bg1"/>
                </a:solidFill>
                <a:latin typeface="Verdana"/>
                <a:cs typeface="Verdana"/>
              </a:defRPr>
            </a:lvl1pPr>
          </a:lstStyle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‹nº›</a:t>
            </a:fld>
            <a:endParaRPr spc="-25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" Type="http://schemas.openxmlformats.org/officeDocument/2006/relationships/image" Target="../media/image1.png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0.png"/><Relationship Id="rId2" Type="http://schemas.openxmlformats.org/officeDocument/2006/relationships/image" Target="../media/image103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3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4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224.png"/><Relationship Id="rId4" Type="http://schemas.openxmlformats.org/officeDocument/2006/relationships/image" Target="../media/image1135.jpg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7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8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39.jp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hyperlink" Target="https://www.anvisa.gov.br/servicosaude/controle/higienizacao_oms/manual_para_observadores-miolo.pdf" TargetMode="External"/><Relationship Id="rId1" Type="http://schemas.openxmlformats.org/officeDocument/2006/relationships/slideLayout" Target="../slideLayouts/slideLayout5.xml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31.png"/><Relationship Id="rId13" Type="http://schemas.openxmlformats.org/officeDocument/2006/relationships/image" Target="../media/image1236.png"/><Relationship Id="rId18" Type="http://schemas.openxmlformats.org/officeDocument/2006/relationships/image" Target="../media/image1241.png"/><Relationship Id="rId3" Type="http://schemas.openxmlformats.org/officeDocument/2006/relationships/image" Target="../media/image1226.png"/><Relationship Id="rId21" Type="http://schemas.openxmlformats.org/officeDocument/2006/relationships/image" Target="../media/image1244.png"/><Relationship Id="rId7" Type="http://schemas.openxmlformats.org/officeDocument/2006/relationships/image" Target="../media/image1230.png"/><Relationship Id="rId12" Type="http://schemas.openxmlformats.org/officeDocument/2006/relationships/image" Target="../media/image1235.png"/><Relationship Id="rId17" Type="http://schemas.openxmlformats.org/officeDocument/2006/relationships/image" Target="../media/image1240.png"/><Relationship Id="rId2" Type="http://schemas.openxmlformats.org/officeDocument/2006/relationships/image" Target="../media/image1225.png"/><Relationship Id="rId16" Type="http://schemas.openxmlformats.org/officeDocument/2006/relationships/image" Target="../media/image1239.png"/><Relationship Id="rId20" Type="http://schemas.openxmlformats.org/officeDocument/2006/relationships/image" Target="../media/image124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29.png"/><Relationship Id="rId11" Type="http://schemas.openxmlformats.org/officeDocument/2006/relationships/image" Target="../media/image1234.png"/><Relationship Id="rId24" Type="http://schemas.openxmlformats.org/officeDocument/2006/relationships/image" Target="../media/image1027.png"/><Relationship Id="rId5" Type="http://schemas.openxmlformats.org/officeDocument/2006/relationships/image" Target="../media/image1228.png"/><Relationship Id="rId15" Type="http://schemas.openxmlformats.org/officeDocument/2006/relationships/image" Target="../media/image1238.png"/><Relationship Id="rId23" Type="http://schemas.openxmlformats.org/officeDocument/2006/relationships/image" Target="../media/image1026.png"/><Relationship Id="rId10" Type="http://schemas.openxmlformats.org/officeDocument/2006/relationships/image" Target="../media/image1233.png"/><Relationship Id="rId19" Type="http://schemas.openxmlformats.org/officeDocument/2006/relationships/image" Target="../media/image1242.png"/><Relationship Id="rId4" Type="http://schemas.openxmlformats.org/officeDocument/2006/relationships/image" Target="../media/image1227.png"/><Relationship Id="rId9" Type="http://schemas.openxmlformats.org/officeDocument/2006/relationships/image" Target="../media/image1232.png"/><Relationship Id="rId14" Type="http://schemas.openxmlformats.org/officeDocument/2006/relationships/image" Target="../media/image1237.png"/><Relationship Id="rId22" Type="http://schemas.openxmlformats.org/officeDocument/2006/relationships/image" Target="../media/image1245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39.png"/><Relationship Id="rId3" Type="http://schemas.openxmlformats.org/officeDocument/2006/relationships/image" Target="../media/image1042.png"/><Relationship Id="rId7" Type="http://schemas.openxmlformats.org/officeDocument/2006/relationships/image" Target="../media/image1046.png"/><Relationship Id="rId2" Type="http://schemas.openxmlformats.org/officeDocument/2006/relationships/image" Target="../media/image104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45.png"/><Relationship Id="rId5" Type="http://schemas.openxmlformats.org/officeDocument/2006/relationships/image" Target="../media/image1044.png"/><Relationship Id="rId4" Type="http://schemas.openxmlformats.org/officeDocument/2006/relationships/image" Target="../media/image1043.png"/><Relationship Id="rId9" Type="http://schemas.openxmlformats.org/officeDocument/2006/relationships/image" Target="../media/image1026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047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6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048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image" Target="../media/image1049.png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image" Target="../media/image1030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50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57.png"/><Relationship Id="rId3" Type="http://schemas.openxmlformats.org/officeDocument/2006/relationships/image" Target="../media/image1052.png"/><Relationship Id="rId7" Type="http://schemas.openxmlformats.org/officeDocument/2006/relationships/image" Target="../media/image1056.png"/><Relationship Id="rId2" Type="http://schemas.openxmlformats.org/officeDocument/2006/relationships/image" Target="../media/image105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55.png"/><Relationship Id="rId5" Type="http://schemas.openxmlformats.org/officeDocument/2006/relationships/image" Target="../media/image1054.png"/><Relationship Id="rId10" Type="http://schemas.openxmlformats.org/officeDocument/2006/relationships/image" Target="../media/image1026.png"/><Relationship Id="rId4" Type="http://schemas.openxmlformats.org/officeDocument/2006/relationships/image" Target="../media/image1053.png"/><Relationship Id="rId9" Type="http://schemas.openxmlformats.org/officeDocument/2006/relationships/image" Target="../media/image105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9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0.png"/><Relationship Id="rId2" Type="http://schemas.openxmlformats.org/officeDocument/2006/relationships/image" Target="../media/image105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5.png"/><Relationship Id="rId671" Type="http://schemas.openxmlformats.org/officeDocument/2006/relationships/image" Target="../media/image689.png"/><Relationship Id="rId21" Type="http://schemas.openxmlformats.org/officeDocument/2006/relationships/image" Target="../media/image39.png"/><Relationship Id="rId324" Type="http://schemas.openxmlformats.org/officeDocument/2006/relationships/image" Target="../media/image342.png"/><Relationship Id="rId531" Type="http://schemas.openxmlformats.org/officeDocument/2006/relationships/image" Target="../media/image549.png"/><Relationship Id="rId629" Type="http://schemas.openxmlformats.org/officeDocument/2006/relationships/image" Target="../media/image647.png"/><Relationship Id="rId170" Type="http://schemas.openxmlformats.org/officeDocument/2006/relationships/image" Target="../media/image188.png"/><Relationship Id="rId268" Type="http://schemas.openxmlformats.org/officeDocument/2006/relationships/image" Target="../media/image286.png"/><Relationship Id="rId475" Type="http://schemas.openxmlformats.org/officeDocument/2006/relationships/image" Target="../media/image493.png"/><Relationship Id="rId682" Type="http://schemas.openxmlformats.org/officeDocument/2006/relationships/image" Target="../media/image700.png"/><Relationship Id="rId32" Type="http://schemas.openxmlformats.org/officeDocument/2006/relationships/image" Target="../media/image50.png"/><Relationship Id="rId128" Type="http://schemas.openxmlformats.org/officeDocument/2006/relationships/image" Target="../media/image146.png"/><Relationship Id="rId335" Type="http://schemas.openxmlformats.org/officeDocument/2006/relationships/image" Target="../media/image353.png"/><Relationship Id="rId542" Type="http://schemas.openxmlformats.org/officeDocument/2006/relationships/image" Target="../media/image560.png"/><Relationship Id="rId181" Type="http://schemas.openxmlformats.org/officeDocument/2006/relationships/image" Target="../media/image199.png"/><Relationship Id="rId402" Type="http://schemas.openxmlformats.org/officeDocument/2006/relationships/image" Target="../media/image420.png"/><Relationship Id="rId279" Type="http://schemas.openxmlformats.org/officeDocument/2006/relationships/image" Target="../media/image297.png"/><Relationship Id="rId486" Type="http://schemas.openxmlformats.org/officeDocument/2006/relationships/image" Target="../media/image504.png"/><Relationship Id="rId693" Type="http://schemas.openxmlformats.org/officeDocument/2006/relationships/image" Target="../media/image711.png"/><Relationship Id="rId707" Type="http://schemas.openxmlformats.org/officeDocument/2006/relationships/image" Target="../media/image725.png"/><Relationship Id="rId43" Type="http://schemas.openxmlformats.org/officeDocument/2006/relationships/image" Target="../media/image61.png"/><Relationship Id="rId139" Type="http://schemas.openxmlformats.org/officeDocument/2006/relationships/image" Target="../media/image157.png"/><Relationship Id="rId346" Type="http://schemas.openxmlformats.org/officeDocument/2006/relationships/image" Target="../media/image364.png"/><Relationship Id="rId553" Type="http://schemas.openxmlformats.org/officeDocument/2006/relationships/image" Target="../media/image571.png"/><Relationship Id="rId192" Type="http://schemas.openxmlformats.org/officeDocument/2006/relationships/image" Target="../media/image210.png"/><Relationship Id="rId206" Type="http://schemas.openxmlformats.org/officeDocument/2006/relationships/image" Target="../media/image224.png"/><Relationship Id="rId413" Type="http://schemas.openxmlformats.org/officeDocument/2006/relationships/image" Target="../media/image431.png"/><Relationship Id="rId497" Type="http://schemas.openxmlformats.org/officeDocument/2006/relationships/image" Target="../media/image515.png"/><Relationship Id="rId620" Type="http://schemas.openxmlformats.org/officeDocument/2006/relationships/image" Target="../media/image638.png"/><Relationship Id="rId357" Type="http://schemas.openxmlformats.org/officeDocument/2006/relationships/image" Target="../media/image375.png"/><Relationship Id="rId54" Type="http://schemas.openxmlformats.org/officeDocument/2006/relationships/image" Target="../media/image72.png"/><Relationship Id="rId217" Type="http://schemas.openxmlformats.org/officeDocument/2006/relationships/image" Target="../media/image235.png"/><Relationship Id="rId564" Type="http://schemas.openxmlformats.org/officeDocument/2006/relationships/image" Target="../media/image582.png"/><Relationship Id="rId424" Type="http://schemas.openxmlformats.org/officeDocument/2006/relationships/image" Target="../media/image442.png"/><Relationship Id="rId631" Type="http://schemas.openxmlformats.org/officeDocument/2006/relationships/image" Target="../media/image649.png"/><Relationship Id="rId270" Type="http://schemas.openxmlformats.org/officeDocument/2006/relationships/image" Target="../media/image288.png"/><Relationship Id="rId65" Type="http://schemas.openxmlformats.org/officeDocument/2006/relationships/image" Target="../media/image83.png"/><Relationship Id="rId130" Type="http://schemas.openxmlformats.org/officeDocument/2006/relationships/image" Target="../media/image148.png"/><Relationship Id="rId368" Type="http://schemas.openxmlformats.org/officeDocument/2006/relationships/image" Target="../media/image386.png"/><Relationship Id="rId575" Type="http://schemas.openxmlformats.org/officeDocument/2006/relationships/image" Target="../media/image593.png"/><Relationship Id="rId228" Type="http://schemas.openxmlformats.org/officeDocument/2006/relationships/image" Target="../media/image246.png"/><Relationship Id="rId435" Type="http://schemas.openxmlformats.org/officeDocument/2006/relationships/image" Target="../media/image453.png"/><Relationship Id="rId642" Type="http://schemas.openxmlformats.org/officeDocument/2006/relationships/image" Target="../media/image660.png"/><Relationship Id="rId281" Type="http://schemas.openxmlformats.org/officeDocument/2006/relationships/image" Target="../media/image299.png"/><Relationship Id="rId502" Type="http://schemas.openxmlformats.org/officeDocument/2006/relationships/image" Target="../media/image520.png"/><Relationship Id="rId76" Type="http://schemas.openxmlformats.org/officeDocument/2006/relationships/image" Target="../media/image94.png"/><Relationship Id="rId141" Type="http://schemas.openxmlformats.org/officeDocument/2006/relationships/image" Target="../media/image159.png"/><Relationship Id="rId379" Type="http://schemas.openxmlformats.org/officeDocument/2006/relationships/image" Target="../media/image397.png"/><Relationship Id="rId586" Type="http://schemas.openxmlformats.org/officeDocument/2006/relationships/image" Target="../media/image604.png"/><Relationship Id="rId7" Type="http://schemas.openxmlformats.org/officeDocument/2006/relationships/image" Target="../media/image25.png"/><Relationship Id="rId239" Type="http://schemas.openxmlformats.org/officeDocument/2006/relationships/image" Target="../media/image257.png"/><Relationship Id="rId446" Type="http://schemas.openxmlformats.org/officeDocument/2006/relationships/image" Target="../media/image464.png"/><Relationship Id="rId653" Type="http://schemas.openxmlformats.org/officeDocument/2006/relationships/image" Target="../media/image671.png"/><Relationship Id="rId292" Type="http://schemas.openxmlformats.org/officeDocument/2006/relationships/image" Target="../media/image310.png"/><Relationship Id="rId306" Type="http://schemas.openxmlformats.org/officeDocument/2006/relationships/image" Target="../media/image324.png"/><Relationship Id="rId87" Type="http://schemas.openxmlformats.org/officeDocument/2006/relationships/image" Target="../media/image105.png"/><Relationship Id="rId513" Type="http://schemas.openxmlformats.org/officeDocument/2006/relationships/image" Target="../media/image531.png"/><Relationship Id="rId597" Type="http://schemas.openxmlformats.org/officeDocument/2006/relationships/image" Target="../media/image615.png"/><Relationship Id="rId152" Type="http://schemas.openxmlformats.org/officeDocument/2006/relationships/image" Target="../media/image170.png"/><Relationship Id="rId457" Type="http://schemas.openxmlformats.org/officeDocument/2006/relationships/image" Target="../media/image475.png"/><Relationship Id="rId664" Type="http://schemas.openxmlformats.org/officeDocument/2006/relationships/image" Target="../media/image682.png"/><Relationship Id="rId14" Type="http://schemas.openxmlformats.org/officeDocument/2006/relationships/image" Target="../media/image32.png"/><Relationship Id="rId317" Type="http://schemas.openxmlformats.org/officeDocument/2006/relationships/image" Target="../media/image335.png"/><Relationship Id="rId524" Type="http://schemas.openxmlformats.org/officeDocument/2006/relationships/image" Target="../media/image542.png"/><Relationship Id="rId98" Type="http://schemas.openxmlformats.org/officeDocument/2006/relationships/image" Target="../media/image116.png"/><Relationship Id="rId163" Type="http://schemas.openxmlformats.org/officeDocument/2006/relationships/image" Target="../media/image181.png"/><Relationship Id="rId370" Type="http://schemas.openxmlformats.org/officeDocument/2006/relationships/image" Target="../media/image388.png"/><Relationship Id="rId230" Type="http://schemas.openxmlformats.org/officeDocument/2006/relationships/image" Target="../media/image248.png"/><Relationship Id="rId468" Type="http://schemas.openxmlformats.org/officeDocument/2006/relationships/image" Target="../media/image486.png"/><Relationship Id="rId675" Type="http://schemas.openxmlformats.org/officeDocument/2006/relationships/image" Target="../media/image693.png"/><Relationship Id="rId25" Type="http://schemas.openxmlformats.org/officeDocument/2006/relationships/image" Target="../media/image43.png"/><Relationship Id="rId328" Type="http://schemas.openxmlformats.org/officeDocument/2006/relationships/image" Target="../media/image346.png"/><Relationship Id="rId535" Type="http://schemas.openxmlformats.org/officeDocument/2006/relationships/image" Target="../media/image553.png"/><Relationship Id="rId174" Type="http://schemas.openxmlformats.org/officeDocument/2006/relationships/image" Target="../media/image192.png"/><Relationship Id="rId381" Type="http://schemas.openxmlformats.org/officeDocument/2006/relationships/image" Target="../media/image399.png"/><Relationship Id="rId602" Type="http://schemas.openxmlformats.org/officeDocument/2006/relationships/image" Target="../media/image620.png"/><Relationship Id="rId241" Type="http://schemas.openxmlformats.org/officeDocument/2006/relationships/image" Target="../media/image259.png"/><Relationship Id="rId479" Type="http://schemas.openxmlformats.org/officeDocument/2006/relationships/image" Target="../media/image497.png"/><Relationship Id="rId686" Type="http://schemas.openxmlformats.org/officeDocument/2006/relationships/image" Target="../media/image704.png"/><Relationship Id="rId36" Type="http://schemas.openxmlformats.org/officeDocument/2006/relationships/image" Target="../media/image54.png"/><Relationship Id="rId339" Type="http://schemas.openxmlformats.org/officeDocument/2006/relationships/image" Target="../media/image357.png"/><Relationship Id="rId546" Type="http://schemas.openxmlformats.org/officeDocument/2006/relationships/image" Target="../media/image564.png"/><Relationship Id="rId101" Type="http://schemas.openxmlformats.org/officeDocument/2006/relationships/image" Target="../media/image119.png"/><Relationship Id="rId185" Type="http://schemas.openxmlformats.org/officeDocument/2006/relationships/image" Target="../media/image203.png"/><Relationship Id="rId406" Type="http://schemas.openxmlformats.org/officeDocument/2006/relationships/image" Target="../media/image424.png"/><Relationship Id="rId392" Type="http://schemas.openxmlformats.org/officeDocument/2006/relationships/image" Target="../media/image410.png"/><Relationship Id="rId613" Type="http://schemas.openxmlformats.org/officeDocument/2006/relationships/image" Target="../media/image631.png"/><Relationship Id="rId697" Type="http://schemas.openxmlformats.org/officeDocument/2006/relationships/image" Target="../media/image715.png"/><Relationship Id="rId252" Type="http://schemas.openxmlformats.org/officeDocument/2006/relationships/image" Target="../media/image270.png"/><Relationship Id="rId47" Type="http://schemas.openxmlformats.org/officeDocument/2006/relationships/image" Target="../media/image65.png"/><Relationship Id="rId112" Type="http://schemas.openxmlformats.org/officeDocument/2006/relationships/image" Target="../media/image130.png"/><Relationship Id="rId557" Type="http://schemas.openxmlformats.org/officeDocument/2006/relationships/image" Target="../media/image575.png"/><Relationship Id="rId196" Type="http://schemas.openxmlformats.org/officeDocument/2006/relationships/image" Target="../media/image214.png"/><Relationship Id="rId417" Type="http://schemas.openxmlformats.org/officeDocument/2006/relationships/image" Target="../media/image435.png"/><Relationship Id="rId624" Type="http://schemas.openxmlformats.org/officeDocument/2006/relationships/image" Target="../media/image642.png"/><Relationship Id="rId263" Type="http://schemas.openxmlformats.org/officeDocument/2006/relationships/image" Target="../media/image281.png"/><Relationship Id="rId470" Type="http://schemas.openxmlformats.org/officeDocument/2006/relationships/image" Target="../media/image488.png"/><Relationship Id="rId58" Type="http://schemas.openxmlformats.org/officeDocument/2006/relationships/image" Target="../media/image76.png"/><Relationship Id="rId123" Type="http://schemas.openxmlformats.org/officeDocument/2006/relationships/image" Target="../media/image141.png"/><Relationship Id="rId330" Type="http://schemas.openxmlformats.org/officeDocument/2006/relationships/image" Target="../media/image348.png"/><Relationship Id="rId568" Type="http://schemas.openxmlformats.org/officeDocument/2006/relationships/image" Target="../media/image586.png"/><Relationship Id="rId428" Type="http://schemas.openxmlformats.org/officeDocument/2006/relationships/image" Target="../media/image446.png"/><Relationship Id="rId635" Type="http://schemas.openxmlformats.org/officeDocument/2006/relationships/image" Target="../media/image653.png"/><Relationship Id="rId274" Type="http://schemas.openxmlformats.org/officeDocument/2006/relationships/image" Target="../media/image292.png"/><Relationship Id="rId481" Type="http://schemas.openxmlformats.org/officeDocument/2006/relationships/image" Target="../media/image499.png"/><Relationship Id="rId702" Type="http://schemas.openxmlformats.org/officeDocument/2006/relationships/image" Target="../media/image720.png"/><Relationship Id="rId69" Type="http://schemas.openxmlformats.org/officeDocument/2006/relationships/image" Target="../media/image87.png"/><Relationship Id="rId134" Type="http://schemas.openxmlformats.org/officeDocument/2006/relationships/image" Target="../media/image152.png"/><Relationship Id="rId579" Type="http://schemas.openxmlformats.org/officeDocument/2006/relationships/image" Target="../media/image597.png"/><Relationship Id="rId341" Type="http://schemas.openxmlformats.org/officeDocument/2006/relationships/image" Target="../media/image359.png"/><Relationship Id="rId439" Type="http://schemas.openxmlformats.org/officeDocument/2006/relationships/image" Target="../media/image457.png"/><Relationship Id="rId646" Type="http://schemas.openxmlformats.org/officeDocument/2006/relationships/image" Target="../media/image664.png"/><Relationship Id="rId201" Type="http://schemas.openxmlformats.org/officeDocument/2006/relationships/image" Target="../media/image219.png"/><Relationship Id="rId285" Type="http://schemas.openxmlformats.org/officeDocument/2006/relationships/image" Target="../media/image303.png"/><Relationship Id="rId506" Type="http://schemas.openxmlformats.org/officeDocument/2006/relationships/image" Target="../media/image524.png"/><Relationship Id="rId492" Type="http://schemas.openxmlformats.org/officeDocument/2006/relationships/image" Target="../media/image510.png"/><Relationship Id="rId145" Type="http://schemas.openxmlformats.org/officeDocument/2006/relationships/image" Target="../media/image163.png"/><Relationship Id="rId352" Type="http://schemas.openxmlformats.org/officeDocument/2006/relationships/image" Target="../media/image370.png"/><Relationship Id="rId212" Type="http://schemas.openxmlformats.org/officeDocument/2006/relationships/image" Target="../media/image230.png"/><Relationship Id="rId657" Type="http://schemas.openxmlformats.org/officeDocument/2006/relationships/image" Target="../media/image675.png"/><Relationship Id="rId296" Type="http://schemas.openxmlformats.org/officeDocument/2006/relationships/image" Target="../media/image314.png"/><Relationship Id="rId517" Type="http://schemas.openxmlformats.org/officeDocument/2006/relationships/image" Target="../media/image535.png"/><Relationship Id="rId60" Type="http://schemas.openxmlformats.org/officeDocument/2006/relationships/image" Target="../media/image78.png"/><Relationship Id="rId156" Type="http://schemas.openxmlformats.org/officeDocument/2006/relationships/image" Target="../media/image174.png"/><Relationship Id="rId363" Type="http://schemas.openxmlformats.org/officeDocument/2006/relationships/image" Target="../media/image381.png"/><Relationship Id="rId570" Type="http://schemas.openxmlformats.org/officeDocument/2006/relationships/image" Target="../media/image588.png"/><Relationship Id="rId223" Type="http://schemas.openxmlformats.org/officeDocument/2006/relationships/image" Target="../media/image241.png"/><Relationship Id="rId430" Type="http://schemas.openxmlformats.org/officeDocument/2006/relationships/image" Target="../media/image448.png"/><Relationship Id="rId668" Type="http://schemas.openxmlformats.org/officeDocument/2006/relationships/image" Target="../media/image686.png"/><Relationship Id="rId18" Type="http://schemas.openxmlformats.org/officeDocument/2006/relationships/image" Target="../media/image36.png"/><Relationship Id="rId528" Type="http://schemas.openxmlformats.org/officeDocument/2006/relationships/image" Target="../media/image546.png"/><Relationship Id="rId167" Type="http://schemas.openxmlformats.org/officeDocument/2006/relationships/image" Target="../media/image185.png"/><Relationship Id="rId374" Type="http://schemas.openxmlformats.org/officeDocument/2006/relationships/image" Target="../media/image392.png"/><Relationship Id="rId581" Type="http://schemas.openxmlformats.org/officeDocument/2006/relationships/image" Target="../media/image599.png"/><Relationship Id="rId71" Type="http://schemas.openxmlformats.org/officeDocument/2006/relationships/image" Target="../media/image89.png"/><Relationship Id="rId234" Type="http://schemas.openxmlformats.org/officeDocument/2006/relationships/image" Target="../media/image252.png"/><Relationship Id="rId637" Type="http://schemas.openxmlformats.org/officeDocument/2006/relationships/image" Target="../media/image655.png"/><Relationship Id="rId679" Type="http://schemas.openxmlformats.org/officeDocument/2006/relationships/image" Target="../media/image697.png"/><Relationship Id="rId2" Type="http://schemas.openxmlformats.org/officeDocument/2006/relationships/image" Target="../media/image20.png"/><Relationship Id="rId29" Type="http://schemas.openxmlformats.org/officeDocument/2006/relationships/image" Target="../media/image47.png"/><Relationship Id="rId276" Type="http://schemas.openxmlformats.org/officeDocument/2006/relationships/image" Target="../media/image294.png"/><Relationship Id="rId441" Type="http://schemas.openxmlformats.org/officeDocument/2006/relationships/image" Target="../media/image459.png"/><Relationship Id="rId483" Type="http://schemas.openxmlformats.org/officeDocument/2006/relationships/image" Target="../media/image501.png"/><Relationship Id="rId539" Type="http://schemas.openxmlformats.org/officeDocument/2006/relationships/image" Target="../media/image557.png"/><Relationship Id="rId690" Type="http://schemas.openxmlformats.org/officeDocument/2006/relationships/image" Target="../media/image708.png"/><Relationship Id="rId704" Type="http://schemas.openxmlformats.org/officeDocument/2006/relationships/image" Target="../media/image722.png"/><Relationship Id="rId40" Type="http://schemas.openxmlformats.org/officeDocument/2006/relationships/image" Target="../media/image58.png"/><Relationship Id="rId136" Type="http://schemas.openxmlformats.org/officeDocument/2006/relationships/image" Target="../media/image154.png"/><Relationship Id="rId178" Type="http://schemas.openxmlformats.org/officeDocument/2006/relationships/image" Target="../media/image196.png"/><Relationship Id="rId301" Type="http://schemas.openxmlformats.org/officeDocument/2006/relationships/image" Target="../media/image319.png"/><Relationship Id="rId343" Type="http://schemas.openxmlformats.org/officeDocument/2006/relationships/image" Target="../media/image361.png"/><Relationship Id="rId550" Type="http://schemas.openxmlformats.org/officeDocument/2006/relationships/image" Target="../media/image568.png"/><Relationship Id="rId82" Type="http://schemas.openxmlformats.org/officeDocument/2006/relationships/image" Target="../media/image100.png"/><Relationship Id="rId203" Type="http://schemas.openxmlformats.org/officeDocument/2006/relationships/image" Target="../media/image221.png"/><Relationship Id="rId385" Type="http://schemas.openxmlformats.org/officeDocument/2006/relationships/image" Target="../media/image403.png"/><Relationship Id="rId592" Type="http://schemas.openxmlformats.org/officeDocument/2006/relationships/image" Target="../media/image610.png"/><Relationship Id="rId606" Type="http://schemas.openxmlformats.org/officeDocument/2006/relationships/image" Target="../media/image624.png"/><Relationship Id="rId648" Type="http://schemas.openxmlformats.org/officeDocument/2006/relationships/image" Target="../media/image666.png"/><Relationship Id="rId245" Type="http://schemas.openxmlformats.org/officeDocument/2006/relationships/image" Target="../media/image263.png"/><Relationship Id="rId287" Type="http://schemas.openxmlformats.org/officeDocument/2006/relationships/image" Target="../media/image305.png"/><Relationship Id="rId410" Type="http://schemas.openxmlformats.org/officeDocument/2006/relationships/image" Target="../media/image428.png"/><Relationship Id="rId452" Type="http://schemas.openxmlformats.org/officeDocument/2006/relationships/image" Target="../media/image470.png"/><Relationship Id="rId494" Type="http://schemas.openxmlformats.org/officeDocument/2006/relationships/image" Target="../media/image512.png"/><Relationship Id="rId508" Type="http://schemas.openxmlformats.org/officeDocument/2006/relationships/image" Target="../media/image526.png"/><Relationship Id="rId105" Type="http://schemas.openxmlformats.org/officeDocument/2006/relationships/image" Target="../media/image123.png"/><Relationship Id="rId147" Type="http://schemas.openxmlformats.org/officeDocument/2006/relationships/image" Target="../media/image165.png"/><Relationship Id="rId312" Type="http://schemas.openxmlformats.org/officeDocument/2006/relationships/image" Target="../media/image330.png"/><Relationship Id="rId354" Type="http://schemas.openxmlformats.org/officeDocument/2006/relationships/image" Target="../media/image372.png"/><Relationship Id="rId51" Type="http://schemas.openxmlformats.org/officeDocument/2006/relationships/image" Target="../media/image69.png"/><Relationship Id="rId93" Type="http://schemas.openxmlformats.org/officeDocument/2006/relationships/image" Target="../media/image111.png"/><Relationship Id="rId189" Type="http://schemas.openxmlformats.org/officeDocument/2006/relationships/image" Target="../media/image207.png"/><Relationship Id="rId396" Type="http://schemas.openxmlformats.org/officeDocument/2006/relationships/image" Target="../media/image414.png"/><Relationship Id="rId561" Type="http://schemas.openxmlformats.org/officeDocument/2006/relationships/image" Target="../media/image579.png"/><Relationship Id="rId617" Type="http://schemas.openxmlformats.org/officeDocument/2006/relationships/image" Target="../media/image635.png"/><Relationship Id="rId659" Type="http://schemas.openxmlformats.org/officeDocument/2006/relationships/image" Target="../media/image677.png"/><Relationship Id="rId214" Type="http://schemas.openxmlformats.org/officeDocument/2006/relationships/image" Target="../media/image232.png"/><Relationship Id="rId256" Type="http://schemas.openxmlformats.org/officeDocument/2006/relationships/image" Target="../media/image274.png"/><Relationship Id="rId298" Type="http://schemas.openxmlformats.org/officeDocument/2006/relationships/image" Target="../media/image316.png"/><Relationship Id="rId421" Type="http://schemas.openxmlformats.org/officeDocument/2006/relationships/image" Target="../media/image439.png"/><Relationship Id="rId463" Type="http://schemas.openxmlformats.org/officeDocument/2006/relationships/image" Target="../media/image481.png"/><Relationship Id="rId519" Type="http://schemas.openxmlformats.org/officeDocument/2006/relationships/image" Target="../media/image537.png"/><Relationship Id="rId670" Type="http://schemas.openxmlformats.org/officeDocument/2006/relationships/image" Target="../media/image688.png"/><Relationship Id="rId116" Type="http://schemas.openxmlformats.org/officeDocument/2006/relationships/image" Target="../media/image134.png"/><Relationship Id="rId158" Type="http://schemas.openxmlformats.org/officeDocument/2006/relationships/image" Target="../media/image176.png"/><Relationship Id="rId323" Type="http://schemas.openxmlformats.org/officeDocument/2006/relationships/image" Target="../media/image341.png"/><Relationship Id="rId530" Type="http://schemas.openxmlformats.org/officeDocument/2006/relationships/image" Target="../media/image548.png"/><Relationship Id="rId20" Type="http://schemas.openxmlformats.org/officeDocument/2006/relationships/image" Target="../media/image38.png"/><Relationship Id="rId62" Type="http://schemas.openxmlformats.org/officeDocument/2006/relationships/image" Target="../media/image80.png"/><Relationship Id="rId365" Type="http://schemas.openxmlformats.org/officeDocument/2006/relationships/image" Target="../media/image383.png"/><Relationship Id="rId572" Type="http://schemas.openxmlformats.org/officeDocument/2006/relationships/image" Target="../media/image590.png"/><Relationship Id="rId628" Type="http://schemas.openxmlformats.org/officeDocument/2006/relationships/image" Target="../media/image646.png"/><Relationship Id="rId225" Type="http://schemas.openxmlformats.org/officeDocument/2006/relationships/image" Target="../media/image243.png"/><Relationship Id="rId267" Type="http://schemas.openxmlformats.org/officeDocument/2006/relationships/image" Target="../media/image285.png"/><Relationship Id="rId432" Type="http://schemas.openxmlformats.org/officeDocument/2006/relationships/image" Target="../media/image450.png"/><Relationship Id="rId474" Type="http://schemas.openxmlformats.org/officeDocument/2006/relationships/image" Target="../media/image492.png"/><Relationship Id="rId127" Type="http://schemas.openxmlformats.org/officeDocument/2006/relationships/image" Target="../media/image145.png"/><Relationship Id="rId681" Type="http://schemas.openxmlformats.org/officeDocument/2006/relationships/image" Target="../media/image699.png"/><Relationship Id="rId31" Type="http://schemas.openxmlformats.org/officeDocument/2006/relationships/image" Target="../media/image49.png"/><Relationship Id="rId73" Type="http://schemas.openxmlformats.org/officeDocument/2006/relationships/image" Target="../media/image91.png"/><Relationship Id="rId169" Type="http://schemas.openxmlformats.org/officeDocument/2006/relationships/image" Target="../media/image187.png"/><Relationship Id="rId334" Type="http://schemas.openxmlformats.org/officeDocument/2006/relationships/image" Target="../media/image352.png"/><Relationship Id="rId376" Type="http://schemas.openxmlformats.org/officeDocument/2006/relationships/image" Target="../media/image394.png"/><Relationship Id="rId541" Type="http://schemas.openxmlformats.org/officeDocument/2006/relationships/image" Target="../media/image559.png"/><Relationship Id="rId583" Type="http://schemas.openxmlformats.org/officeDocument/2006/relationships/image" Target="../media/image601.png"/><Relationship Id="rId639" Type="http://schemas.openxmlformats.org/officeDocument/2006/relationships/image" Target="../media/image657.png"/><Relationship Id="rId4" Type="http://schemas.openxmlformats.org/officeDocument/2006/relationships/image" Target="../media/image22.png"/><Relationship Id="rId180" Type="http://schemas.openxmlformats.org/officeDocument/2006/relationships/image" Target="../media/image198.png"/><Relationship Id="rId236" Type="http://schemas.openxmlformats.org/officeDocument/2006/relationships/image" Target="../media/image254.png"/><Relationship Id="rId278" Type="http://schemas.openxmlformats.org/officeDocument/2006/relationships/image" Target="../media/image296.png"/><Relationship Id="rId401" Type="http://schemas.openxmlformats.org/officeDocument/2006/relationships/image" Target="../media/image419.png"/><Relationship Id="rId443" Type="http://schemas.openxmlformats.org/officeDocument/2006/relationships/image" Target="../media/image461.png"/><Relationship Id="rId650" Type="http://schemas.openxmlformats.org/officeDocument/2006/relationships/image" Target="../media/image668.png"/><Relationship Id="rId303" Type="http://schemas.openxmlformats.org/officeDocument/2006/relationships/image" Target="../media/image321.png"/><Relationship Id="rId485" Type="http://schemas.openxmlformats.org/officeDocument/2006/relationships/image" Target="../media/image503.png"/><Relationship Id="rId692" Type="http://schemas.openxmlformats.org/officeDocument/2006/relationships/image" Target="../media/image710.png"/><Relationship Id="rId706" Type="http://schemas.openxmlformats.org/officeDocument/2006/relationships/image" Target="../media/image724.png"/><Relationship Id="rId42" Type="http://schemas.openxmlformats.org/officeDocument/2006/relationships/image" Target="../media/image60.png"/><Relationship Id="rId84" Type="http://schemas.openxmlformats.org/officeDocument/2006/relationships/image" Target="../media/image102.png"/><Relationship Id="rId138" Type="http://schemas.openxmlformats.org/officeDocument/2006/relationships/image" Target="../media/image156.png"/><Relationship Id="rId345" Type="http://schemas.openxmlformats.org/officeDocument/2006/relationships/image" Target="../media/image363.png"/><Relationship Id="rId387" Type="http://schemas.openxmlformats.org/officeDocument/2006/relationships/image" Target="../media/image405.png"/><Relationship Id="rId510" Type="http://schemas.openxmlformats.org/officeDocument/2006/relationships/image" Target="../media/image528.png"/><Relationship Id="rId552" Type="http://schemas.openxmlformats.org/officeDocument/2006/relationships/image" Target="../media/image570.png"/><Relationship Id="rId594" Type="http://schemas.openxmlformats.org/officeDocument/2006/relationships/image" Target="../media/image612.png"/><Relationship Id="rId608" Type="http://schemas.openxmlformats.org/officeDocument/2006/relationships/image" Target="../media/image626.png"/><Relationship Id="rId191" Type="http://schemas.openxmlformats.org/officeDocument/2006/relationships/image" Target="../media/image209.png"/><Relationship Id="rId205" Type="http://schemas.openxmlformats.org/officeDocument/2006/relationships/image" Target="../media/image223.png"/><Relationship Id="rId247" Type="http://schemas.openxmlformats.org/officeDocument/2006/relationships/image" Target="../media/image265.png"/><Relationship Id="rId412" Type="http://schemas.openxmlformats.org/officeDocument/2006/relationships/image" Target="../media/image430.png"/><Relationship Id="rId107" Type="http://schemas.openxmlformats.org/officeDocument/2006/relationships/image" Target="../media/image125.png"/><Relationship Id="rId289" Type="http://schemas.openxmlformats.org/officeDocument/2006/relationships/image" Target="../media/image307.png"/><Relationship Id="rId454" Type="http://schemas.openxmlformats.org/officeDocument/2006/relationships/image" Target="../media/image472.png"/><Relationship Id="rId496" Type="http://schemas.openxmlformats.org/officeDocument/2006/relationships/image" Target="../media/image514.png"/><Relationship Id="rId661" Type="http://schemas.openxmlformats.org/officeDocument/2006/relationships/image" Target="../media/image679.png"/><Relationship Id="rId11" Type="http://schemas.openxmlformats.org/officeDocument/2006/relationships/image" Target="../media/image29.png"/><Relationship Id="rId53" Type="http://schemas.openxmlformats.org/officeDocument/2006/relationships/image" Target="../media/image71.png"/><Relationship Id="rId149" Type="http://schemas.openxmlformats.org/officeDocument/2006/relationships/image" Target="../media/image167.png"/><Relationship Id="rId314" Type="http://schemas.openxmlformats.org/officeDocument/2006/relationships/image" Target="../media/image332.png"/><Relationship Id="rId356" Type="http://schemas.openxmlformats.org/officeDocument/2006/relationships/image" Target="../media/image374.png"/><Relationship Id="rId398" Type="http://schemas.openxmlformats.org/officeDocument/2006/relationships/image" Target="../media/image416.png"/><Relationship Id="rId521" Type="http://schemas.openxmlformats.org/officeDocument/2006/relationships/image" Target="../media/image539.png"/><Relationship Id="rId563" Type="http://schemas.openxmlformats.org/officeDocument/2006/relationships/image" Target="../media/image581.png"/><Relationship Id="rId619" Type="http://schemas.openxmlformats.org/officeDocument/2006/relationships/image" Target="../media/image637.png"/><Relationship Id="rId95" Type="http://schemas.openxmlformats.org/officeDocument/2006/relationships/image" Target="../media/image113.png"/><Relationship Id="rId160" Type="http://schemas.openxmlformats.org/officeDocument/2006/relationships/image" Target="../media/image178.png"/><Relationship Id="rId216" Type="http://schemas.openxmlformats.org/officeDocument/2006/relationships/image" Target="../media/image234.png"/><Relationship Id="rId423" Type="http://schemas.openxmlformats.org/officeDocument/2006/relationships/image" Target="../media/image441.png"/><Relationship Id="rId258" Type="http://schemas.openxmlformats.org/officeDocument/2006/relationships/image" Target="../media/image276.png"/><Relationship Id="rId465" Type="http://schemas.openxmlformats.org/officeDocument/2006/relationships/image" Target="../media/image483.png"/><Relationship Id="rId630" Type="http://schemas.openxmlformats.org/officeDocument/2006/relationships/image" Target="../media/image648.png"/><Relationship Id="rId672" Type="http://schemas.openxmlformats.org/officeDocument/2006/relationships/image" Target="../media/image690.png"/><Relationship Id="rId22" Type="http://schemas.openxmlformats.org/officeDocument/2006/relationships/image" Target="../media/image40.png"/><Relationship Id="rId64" Type="http://schemas.openxmlformats.org/officeDocument/2006/relationships/image" Target="../media/image82.png"/><Relationship Id="rId118" Type="http://schemas.openxmlformats.org/officeDocument/2006/relationships/image" Target="../media/image136.png"/><Relationship Id="rId325" Type="http://schemas.openxmlformats.org/officeDocument/2006/relationships/image" Target="../media/image343.png"/><Relationship Id="rId367" Type="http://schemas.openxmlformats.org/officeDocument/2006/relationships/image" Target="../media/image385.png"/><Relationship Id="rId532" Type="http://schemas.openxmlformats.org/officeDocument/2006/relationships/image" Target="../media/image550.png"/><Relationship Id="rId574" Type="http://schemas.openxmlformats.org/officeDocument/2006/relationships/image" Target="../media/image592.png"/><Relationship Id="rId171" Type="http://schemas.openxmlformats.org/officeDocument/2006/relationships/image" Target="../media/image189.png"/><Relationship Id="rId227" Type="http://schemas.openxmlformats.org/officeDocument/2006/relationships/image" Target="../media/image245.png"/><Relationship Id="rId269" Type="http://schemas.openxmlformats.org/officeDocument/2006/relationships/image" Target="../media/image287.png"/><Relationship Id="rId434" Type="http://schemas.openxmlformats.org/officeDocument/2006/relationships/image" Target="../media/image452.png"/><Relationship Id="rId476" Type="http://schemas.openxmlformats.org/officeDocument/2006/relationships/image" Target="../media/image494.png"/><Relationship Id="rId641" Type="http://schemas.openxmlformats.org/officeDocument/2006/relationships/image" Target="../media/image659.png"/><Relationship Id="rId683" Type="http://schemas.openxmlformats.org/officeDocument/2006/relationships/image" Target="../media/image701.png"/><Relationship Id="rId33" Type="http://schemas.openxmlformats.org/officeDocument/2006/relationships/image" Target="../media/image51.png"/><Relationship Id="rId129" Type="http://schemas.openxmlformats.org/officeDocument/2006/relationships/image" Target="../media/image147.png"/><Relationship Id="rId280" Type="http://schemas.openxmlformats.org/officeDocument/2006/relationships/image" Target="../media/image298.png"/><Relationship Id="rId336" Type="http://schemas.openxmlformats.org/officeDocument/2006/relationships/image" Target="../media/image354.png"/><Relationship Id="rId501" Type="http://schemas.openxmlformats.org/officeDocument/2006/relationships/image" Target="../media/image519.png"/><Relationship Id="rId543" Type="http://schemas.openxmlformats.org/officeDocument/2006/relationships/image" Target="../media/image561.png"/><Relationship Id="rId75" Type="http://schemas.openxmlformats.org/officeDocument/2006/relationships/image" Target="../media/image93.png"/><Relationship Id="rId140" Type="http://schemas.openxmlformats.org/officeDocument/2006/relationships/image" Target="../media/image158.png"/><Relationship Id="rId182" Type="http://schemas.openxmlformats.org/officeDocument/2006/relationships/image" Target="../media/image200.png"/><Relationship Id="rId378" Type="http://schemas.openxmlformats.org/officeDocument/2006/relationships/image" Target="../media/image396.png"/><Relationship Id="rId403" Type="http://schemas.openxmlformats.org/officeDocument/2006/relationships/image" Target="../media/image421.png"/><Relationship Id="rId585" Type="http://schemas.openxmlformats.org/officeDocument/2006/relationships/image" Target="../media/image603.png"/><Relationship Id="rId6" Type="http://schemas.openxmlformats.org/officeDocument/2006/relationships/image" Target="../media/image24.png"/><Relationship Id="rId238" Type="http://schemas.openxmlformats.org/officeDocument/2006/relationships/image" Target="../media/image256.png"/><Relationship Id="rId445" Type="http://schemas.openxmlformats.org/officeDocument/2006/relationships/image" Target="../media/image463.png"/><Relationship Id="rId487" Type="http://schemas.openxmlformats.org/officeDocument/2006/relationships/image" Target="../media/image505.png"/><Relationship Id="rId610" Type="http://schemas.openxmlformats.org/officeDocument/2006/relationships/image" Target="../media/image628.png"/><Relationship Id="rId652" Type="http://schemas.openxmlformats.org/officeDocument/2006/relationships/image" Target="../media/image670.png"/><Relationship Id="rId694" Type="http://schemas.openxmlformats.org/officeDocument/2006/relationships/image" Target="../media/image712.png"/><Relationship Id="rId708" Type="http://schemas.openxmlformats.org/officeDocument/2006/relationships/image" Target="../media/image726.png"/><Relationship Id="rId291" Type="http://schemas.openxmlformats.org/officeDocument/2006/relationships/image" Target="../media/image309.png"/><Relationship Id="rId305" Type="http://schemas.openxmlformats.org/officeDocument/2006/relationships/image" Target="../media/image323.png"/><Relationship Id="rId347" Type="http://schemas.openxmlformats.org/officeDocument/2006/relationships/image" Target="../media/image365.png"/><Relationship Id="rId512" Type="http://schemas.openxmlformats.org/officeDocument/2006/relationships/image" Target="../media/image530.png"/><Relationship Id="rId44" Type="http://schemas.openxmlformats.org/officeDocument/2006/relationships/image" Target="../media/image62.png"/><Relationship Id="rId86" Type="http://schemas.openxmlformats.org/officeDocument/2006/relationships/image" Target="../media/image104.png"/><Relationship Id="rId151" Type="http://schemas.openxmlformats.org/officeDocument/2006/relationships/image" Target="../media/image169.png"/><Relationship Id="rId389" Type="http://schemas.openxmlformats.org/officeDocument/2006/relationships/image" Target="../media/image407.png"/><Relationship Id="rId554" Type="http://schemas.openxmlformats.org/officeDocument/2006/relationships/image" Target="../media/image572.png"/><Relationship Id="rId596" Type="http://schemas.openxmlformats.org/officeDocument/2006/relationships/image" Target="../media/image614.png"/><Relationship Id="rId193" Type="http://schemas.openxmlformats.org/officeDocument/2006/relationships/image" Target="../media/image211.png"/><Relationship Id="rId207" Type="http://schemas.openxmlformats.org/officeDocument/2006/relationships/image" Target="../media/image225.png"/><Relationship Id="rId249" Type="http://schemas.openxmlformats.org/officeDocument/2006/relationships/image" Target="../media/image267.png"/><Relationship Id="rId414" Type="http://schemas.openxmlformats.org/officeDocument/2006/relationships/image" Target="../media/image432.png"/><Relationship Id="rId456" Type="http://schemas.openxmlformats.org/officeDocument/2006/relationships/image" Target="../media/image474.png"/><Relationship Id="rId498" Type="http://schemas.openxmlformats.org/officeDocument/2006/relationships/image" Target="../media/image516.png"/><Relationship Id="rId621" Type="http://schemas.openxmlformats.org/officeDocument/2006/relationships/image" Target="../media/image639.png"/><Relationship Id="rId663" Type="http://schemas.openxmlformats.org/officeDocument/2006/relationships/image" Target="../media/image681.png"/><Relationship Id="rId13" Type="http://schemas.openxmlformats.org/officeDocument/2006/relationships/image" Target="../media/image31.png"/><Relationship Id="rId109" Type="http://schemas.openxmlformats.org/officeDocument/2006/relationships/image" Target="../media/image127.png"/><Relationship Id="rId260" Type="http://schemas.openxmlformats.org/officeDocument/2006/relationships/image" Target="../media/image278.png"/><Relationship Id="rId316" Type="http://schemas.openxmlformats.org/officeDocument/2006/relationships/image" Target="../media/image334.png"/><Relationship Id="rId523" Type="http://schemas.openxmlformats.org/officeDocument/2006/relationships/image" Target="../media/image541.png"/><Relationship Id="rId55" Type="http://schemas.openxmlformats.org/officeDocument/2006/relationships/image" Target="../media/image73.png"/><Relationship Id="rId97" Type="http://schemas.openxmlformats.org/officeDocument/2006/relationships/image" Target="../media/image115.png"/><Relationship Id="rId120" Type="http://schemas.openxmlformats.org/officeDocument/2006/relationships/image" Target="../media/image138.png"/><Relationship Id="rId358" Type="http://schemas.openxmlformats.org/officeDocument/2006/relationships/image" Target="../media/image376.png"/><Relationship Id="rId565" Type="http://schemas.openxmlformats.org/officeDocument/2006/relationships/image" Target="../media/image583.png"/><Relationship Id="rId162" Type="http://schemas.openxmlformats.org/officeDocument/2006/relationships/image" Target="../media/image180.png"/><Relationship Id="rId218" Type="http://schemas.openxmlformats.org/officeDocument/2006/relationships/image" Target="../media/image236.png"/><Relationship Id="rId425" Type="http://schemas.openxmlformats.org/officeDocument/2006/relationships/image" Target="../media/image443.png"/><Relationship Id="rId467" Type="http://schemas.openxmlformats.org/officeDocument/2006/relationships/image" Target="../media/image485.png"/><Relationship Id="rId632" Type="http://schemas.openxmlformats.org/officeDocument/2006/relationships/image" Target="../media/image650.png"/><Relationship Id="rId271" Type="http://schemas.openxmlformats.org/officeDocument/2006/relationships/image" Target="../media/image289.png"/><Relationship Id="rId674" Type="http://schemas.openxmlformats.org/officeDocument/2006/relationships/image" Target="../media/image692.png"/><Relationship Id="rId24" Type="http://schemas.openxmlformats.org/officeDocument/2006/relationships/image" Target="../media/image42.png"/><Relationship Id="rId66" Type="http://schemas.openxmlformats.org/officeDocument/2006/relationships/image" Target="../media/image84.png"/><Relationship Id="rId131" Type="http://schemas.openxmlformats.org/officeDocument/2006/relationships/image" Target="../media/image149.png"/><Relationship Id="rId327" Type="http://schemas.openxmlformats.org/officeDocument/2006/relationships/image" Target="../media/image345.png"/><Relationship Id="rId369" Type="http://schemas.openxmlformats.org/officeDocument/2006/relationships/image" Target="../media/image387.png"/><Relationship Id="rId534" Type="http://schemas.openxmlformats.org/officeDocument/2006/relationships/image" Target="../media/image552.png"/><Relationship Id="rId576" Type="http://schemas.openxmlformats.org/officeDocument/2006/relationships/image" Target="../media/image594.png"/><Relationship Id="rId173" Type="http://schemas.openxmlformats.org/officeDocument/2006/relationships/image" Target="../media/image191.png"/><Relationship Id="rId229" Type="http://schemas.openxmlformats.org/officeDocument/2006/relationships/image" Target="../media/image247.png"/><Relationship Id="rId380" Type="http://schemas.openxmlformats.org/officeDocument/2006/relationships/image" Target="../media/image398.png"/><Relationship Id="rId436" Type="http://schemas.openxmlformats.org/officeDocument/2006/relationships/image" Target="../media/image454.png"/><Relationship Id="rId601" Type="http://schemas.openxmlformats.org/officeDocument/2006/relationships/image" Target="../media/image619.png"/><Relationship Id="rId643" Type="http://schemas.openxmlformats.org/officeDocument/2006/relationships/image" Target="../media/image661.png"/><Relationship Id="rId240" Type="http://schemas.openxmlformats.org/officeDocument/2006/relationships/image" Target="../media/image258.png"/><Relationship Id="rId478" Type="http://schemas.openxmlformats.org/officeDocument/2006/relationships/image" Target="../media/image496.png"/><Relationship Id="rId685" Type="http://schemas.openxmlformats.org/officeDocument/2006/relationships/image" Target="../media/image703.png"/><Relationship Id="rId35" Type="http://schemas.openxmlformats.org/officeDocument/2006/relationships/image" Target="../media/image53.png"/><Relationship Id="rId77" Type="http://schemas.openxmlformats.org/officeDocument/2006/relationships/image" Target="../media/image95.png"/><Relationship Id="rId100" Type="http://schemas.openxmlformats.org/officeDocument/2006/relationships/image" Target="../media/image118.png"/><Relationship Id="rId282" Type="http://schemas.openxmlformats.org/officeDocument/2006/relationships/image" Target="../media/image300.png"/><Relationship Id="rId338" Type="http://schemas.openxmlformats.org/officeDocument/2006/relationships/image" Target="../media/image356.png"/><Relationship Id="rId503" Type="http://schemas.openxmlformats.org/officeDocument/2006/relationships/image" Target="../media/image521.png"/><Relationship Id="rId545" Type="http://schemas.openxmlformats.org/officeDocument/2006/relationships/image" Target="../media/image563.png"/><Relationship Id="rId587" Type="http://schemas.openxmlformats.org/officeDocument/2006/relationships/image" Target="../media/image605.png"/><Relationship Id="rId8" Type="http://schemas.openxmlformats.org/officeDocument/2006/relationships/image" Target="../media/image26.png"/><Relationship Id="rId142" Type="http://schemas.openxmlformats.org/officeDocument/2006/relationships/image" Target="../media/image160.png"/><Relationship Id="rId184" Type="http://schemas.openxmlformats.org/officeDocument/2006/relationships/image" Target="../media/image202.png"/><Relationship Id="rId391" Type="http://schemas.openxmlformats.org/officeDocument/2006/relationships/image" Target="../media/image409.png"/><Relationship Id="rId405" Type="http://schemas.openxmlformats.org/officeDocument/2006/relationships/image" Target="../media/image423.png"/><Relationship Id="rId447" Type="http://schemas.openxmlformats.org/officeDocument/2006/relationships/image" Target="../media/image465.png"/><Relationship Id="rId612" Type="http://schemas.openxmlformats.org/officeDocument/2006/relationships/image" Target="../media/image630.png"/><Relationship Id="rId251" Type="http://schemas.openxmlformats.org/officeDocument/2006/relationships/image" Target="../media/image269.png"/><Relationship Id="rId489" Type="http://schemas.openxmlformats.org/officeDocument/2006/relationships/image" Target="../media/image507.png"/><Relationship Id="rId654" Type="http://schemas.openxmlformats.org/officeDocument/2006/relationships/image" Target="../media/image672.png"/><Relationship Id="rId696" Type="http://schemas.openxmlformats.org/officeDocument/2006/relationships/image" Target="../media/image714.png"/><Relationship Id="rId46" Type="http://schemas.openxmlformats.org/officeDocument/2006/relationships/image" Target="../media/image64.png"/><Relationship Id="rId293" Type="http://schemas.openxmlformats.org/officeDocument/2006/relationships/image" Target="../media/image311.png"/><Relationship Id="rId307" Type="http://schemas.openxmlformats.org/officeDocument/2006/relationships/image" Target="../media/image325.png"/><Relationship Id="rId349" Type="http://schemas.openxmlformats.org/officeDocument/2006/relationships/image" Target="../media/image367.png"/><Relationship Id="rId514" Type="http://schemas.openxmlformats.org/officeDocument/2006/relationships/image" Target="../media/image532.png"/><Relationship Id="rId556" Type="http://schemas.openxmlformats.org/officeDocument/2006/relationships/image" Target="../media/image574.png"/><Relationship Id="rId88" Type="http://schemas.openxmlformats.org/officeDocument/2006/relationships/image" Target="../media/image106.png"/><Relationship Id="rId111" Type="http://schemas.openxmlformats.org/officeDocument/2006/relationships/image" Target="../media/image129.png"/><Relationship Id="rId153" Type="http://schemas.openxmlformats.org/officeDocument/2006/relationships/image" Target="../media/image171.png"/><Relationship Id="rId195" Type="http://schemas.openxmlformats.org/officeDocument/2006/relationships/image" Target="../media/image213.png"/><Relationship Id="rId209" Type="http://schemas.openxmlformats.org/officeDocument/2006/relationships/image" Target="../media/image227.png"/><Relationship Id="rId360" Type="http://schemas.openxmlformats.org/officeDocument/2006/relationships/image" Target="../media/image378.png"/><Relationship Id="rId416" Type="http://schemas.openxmlformats.org/officeDocument/2006/relationships/image" Target="../media/image434.png"/><Relationship Id="rId598" Type="http://schemas.openxmlformats.org/officeDocument/2006/relationships/image" Target="../media/image616.png"/><Relationship Id="rId220" Type="http://schemas.openxmlformats.org/officeDocument/2006/relationships/image" Target="../media/image238.png"/><Relationship Id="rId458" Type="http://schemas.openxmlformats.org/officeDocument/2006/relationships/image" Target="../media/image476.png"/><Relationship Id="rId623" Type="http://schemas.openxmlformats.org/officeDocument/2006/relationships/image" Target="../media/image641.png"/><Relationship Id="rId665" Type="http://schemas.openxmlformats.org/officeDocument/2006/relationships/image" Target="../media/image683.png"/><Relationship Id="rId15" Type="http://schemas.openxmlformats.org/officeDocument/2006/relationships/image" Target="../media/image33.png"/><Relationship Id="rId57" Type="http://schemas.openxmlformats.org/officeDocument/2006/relationships/image" Target="../media/image75.png"/><Relationship Id="rId262" Type="http://schemas.openxmlformats.org/officeDocument/2006/relationships/image" Target="../media/image280.png"/><Relationship Id="rId318" Type="http://schemas.openxmlformats.org/officeDocument/2006/relationships/image" Target="../media/image336.png"/><Relationship Id="rId525" Type="http://schemas.openxmlformats.org/officeDocument/2006/relationships/image" Target="../media/image543.png"/><Relationship Id="rId567" Type="http://schemas.openxmlformats.org/officeDocument/2006/relationships/image" Target="../media/image585.png"/><Relationship Id="rId99" Type="http://schemas.openxmlformats.org/officeDocument/2006/relationships/image" Target="../media/image117.png"/><Relationship Id="rId122" Type="http://schemas.openxmlformats.org/officeDocument/2006/relationships/image" Target="../media/image140.png"/><Relationship Id="rId164" Type="http://schemas.openxmlformats.org/officeDocument/2006/relationships/image" Target="../media/image182.png"/><Relationship Id="rId371" Type="http://schemas.openxmlformats.org/officeDocument/2006/relationships/image" Target="../media/image389.png"/><Relationship Id="rId427" Type="http://schemas.openxmlformats.org/officeDocument/2006/relationships/image" Target="../media/image445.png"/><Relationship Id="rId469" Type="http://schemas.openxmlformats.org/officeDocument/2006/relationships/image" Target="../media/image487.png"/><Relationship Id="rId634" Type="http://schemas.openxmlformats.org/officeDocument/2006/relationships/image" Target="../media/image652.png"/><Relationship Id="rId676" Type="http://schemas.openxmlformats.org/officeDocument/2006/relationships/image" Target="../media/image694.png"/><Relationship Id="rId26" Type="http://schemas.openxmlformats.org/officeDocument/2006/relationships/image" Target="../media/image44.png"/><Relationship Id="rId231" Type="http://schemas.openxmlformats.org/officeDocument/2006/relationships/image" Target="../media/image249.png"/><Relationship Id="rId273" Type="http://schemas.openxmlformats.org/officeDocument/2006/relationships/image" Target="../media/image291.png"/><Relationship Id="rId329" Type="http://schemas.openxmlformats.org/officeDocument/2006/relationships/image" Target="../media/image347.png"/><Relationship Id="rId480" Type="http://schemas.openxmlformats.org/officeDocument/2006/relationships/image" Target="../media/image498.png"/><Relationship Id="rId536" Type="http://schemas.openxmlformats.org/officeDocument/2006/relationships/image" Target="../media/image554.png"/><Relationship Id="rId701" Type="http://schemas.openxmlformats.org/officeDocument/2006/relationships/image" Target="../media/image719.png"/><Relationship Id="rId68" Type="http://schemas.openxmlformats.org/officeDocument/2006/relationships/image" Target="../media/image86.png"/><Relationship Id="rId133" Type="http://schemas.openxmlformats.org/officeDocument/2006/relationships/image" Target="../media/image151.png"/><Relationship Id="rId175" Type="http://schemas.openxmlformats.org/officeDocument/2006/relationships/image" Target="../media/image193.png"/><Relationship Id="rId340" Type="http://schemas.openxmlformats.org/officeDocument/2006/relationships/image" Target="../media/image358.png"/><Relationship Id="rId578" Type="http://schemas.openxmlformats.org/officeDocument/2006/relationships/image" Target="../media/image596.png"/><Relationship Id="rId200" Type="http://schemas.openxmlformats.org/officeDocument/2006/relationships/image" Target="../media/image218.png"/><Relationship Id="rId382" Type="http://schemas.openxmlformats.org/officeDocument/2006/relationships/image" Target="../media/image400.png"/><Relationship Id="rId438" Type="http://schemas.openxmlformats.org/officeDocument/2006/relationships/image" Target="../media/image456.png"/><Relationship Id="rId603" Type="http://schemas.openxmlformats.org/officeDocument/2006/relationships/image" Target="../media/image621.png"/><Relationship Id="rId645" Type="http://schemas.openxmlformats.org/officeDocument/2006/relationships/image" Target="../media/image663.png"/><Relationship Id="rId687" Type="http://schemas.openxmlformats.org/officeDocument/2006/relationships/image" Target="../media/image705.png"/><Relationship Id="rId242" Type="http://schemas.openxmlformats.org/officeDocument/2006/relationships/image" Target="../media/image260.png"/><Relationship Id="rId284" Type="http://schemas.openxmlformats.org/officeDocument/2006/relationships/image" Target="../media/image302.png"/><Relationship Id="rId491" Type="http://schemas.openxmlformats.org/officeDocument/2006/relationships/image" Target="../media/image509.png"/><Relationship Id="rId505" Type="http://schemas.openxmlformats.org/officeDocument/2006/relationships/image" Target="../media/image523.png"/><Relationship Id="rId37" Type="http://schemas.openxmlformats.org/officeDocument/2006/relationships/image" Target="../media/image55.png"/><Relationship Id="rId79" Type="http://schemas.openxmlformats.org/officeDocument/2006/relationships/image" Target="../media/image97.png"/><Relationship Id="rId102" Type="http://schemas.openxmlformats.org/officeDocument/2006/relationships/image" Target="../media/image120.png"/><Relationship Id="rId144" Type="http://schemas.openxmlformats.org/officeDocument/2006/relationships/image" Target="../media/image162.png"/><Relationship Id="rId547" Type="http://schemas.openxmlformats.org/officeDocument/2006/relationships/image" Target="../media/image565.png"/><Relationship Id="rId589" Type="http://schemas.openxmlformats.org/officeDocument/2006/relationships/image" Target="../media/image607.png"/><Relationship Id="rId90" Type="http://schemas.openxmlformats.org/officeDocument/2006/relationships/image" Target="../media/image108.png"/><Relationship Id="rId186" Type="http://schemas.openxmlformats.org/officeDocument/2006/relationships/image" Target="../media/image204.png"/><Relationship Id="rId351" Type="http://schemas.openxmlformats.org/officeDocument/2006/relationships/image" Target="../media/image369.png"/><Relationship Id="rId393" Type="http://schemas.openxmlformats.org/officeDocument/2006/relationships/image" Target="../media/image411.png"/><Relationship Id="rId407" Type="http://schemas.openxmlformats.org/officeDocument/2006/relationships/image" Target="../media/image425.png"/><Relationship Id="rId449" Type="http://schemas.openxmlformats.org/officeDocument/2006/relationships/image" Target="../media/image467.png"/><Relationship Id="rId614" Type="http://schemas.openxmlformats.org/officeDocument/2006/relationships/image" Target="../media/image632.png"/><Relationship Id="rId656" Type="http://schemas.openxmlformats.org/officeDocument/2006/relationships/image" Target="../media/image674.png"/><Relationship Id="rId211" Type="http://schemas.openxmlformats.org/officeDocument/2006/relationships/image" Target="../media/image229.png"/><Relationship Id="rId253" Type="http://schemas.openxmlformats.org/officeDocument/2006/relationships/image" Target="../media/image271.png"/><Relationship Id="rId295" Type="http://schemas.openxmlformats.org/officeDocument/2006/relationships/image" Target="../media/image313.png"/><Relationship Id="rId309" Type="http://schemas.openxmlformats.org/officeDocument/2006/relationships/image" Target="../media/image327.png"/><Relationship Id="rId460" Type="http://schemas.openxmlformats.org/officeDocument/2006/relationships/image" Target="../media/image478.png"/><Relationship Id="rId516" Type="http://schemas.openxmlformats.org/officeDocument/2006/relationships/image" Target="../media/image534.png"/><Relationship Id="rId698" Type="http://schemas.openxmlformats.org/officeDocument/2006/relationships/image" Target="../media/image716.png"/><Relationship Id="rId48" Type="http://schemas.openxmlformats.org/officeDocument/2006/relationships/image" Target="../media/image66.png"/><Relationship Id="rId113" Type="http://schemas.openxmlformats.org/officeDocument/2006/relationships/image" Target="../media/image131.png"/><Relationship Id="rId320" Type="http://schemas.openxmlformats.org/officeDocument/2006/relationships/image" Target="../media/image338.png"/><Relationship Id="rId558" Type="http://schemas.openxmlformats.org/officeDocument/2006/relationships/image" Target="../media/image576.png"/><Relationship Id="rId155" Type="http://schemas.openxmlformats.org/officeDocument/2006/relationships/image" Target="../media/image173.png"/><Relationship Id="rId197" Type="http://schemas.openxmlformats.org/officeDocument/2006/relationships/image" Target="../media/image215.png"/><Relationship Id="rId362" Type="http://schemas.openxmlformats.org/officeDocument/2006/relationships/image" Target="../media/image380.png"/><Relationship Id="rId418" Type="http://schemas.openxmlformats.org/officeDocument/2006/relationships/image" Target="../media/image436.png"/><Relationship Id="rId625" Type="http://schemas.openxmlformats.org/officeDocument/2006/relationships/image" Target="../media/image643.png"/><Relationship Id="rId222" Type="http://schemas.openxmlformats.org/officeDocument/2006/relationships/image" Target="../media/image240.png"/><Relationship Id="rId264" Type="http://schemas.openxmlformats.org/officeDocument/2006/relationships/image" Target="../media/image282.png"/><Relationship Id="rId471" Type="http://schemas.openxmlformats.org/officeDocument/2006/relationships/image" Target="../media/image489.png"/><Relationship Id="rId667" Type="http://schemas.openxmlformats.org/officeDocument/2006/relationships/image" Target="../media/image685.png"/><Relationship Id="rId17" Type="http://schemas.openxmlformats.org/officeDocument/2006/relationships/image" Target="../media/image35.png"/><Relationship Id="rId59" Type="http://schemas.openxmlformats.org/officeDocument/2006/relationships/image" Target="../media/image77.png"/><Relationship Id="rId124" Type="http://schemas.openxmlformats.org/officeDocument/2006/relationships/image" Target="../media/image142.png"/><Relationship Id="rId527" Type="http://schemas.openxmlformats.org/officeDocument/2006/relationships/image" Target="../media/image545.png"/><Relationship Id="rId569" Type="http://schemas.openxmlformats.org/officeDocument/2006/relationships/image" Target="../media/image587.png"/><Relationship Id="rId70" Type="http://schemas.openxmlformats.org/officeDocument/2006/relationships/image" Target="../media/image88.png"/><Relationship Id="rId166" Type="http://schemas.openxmlformats.org/officeDocument/2006/relationships/image" Target="../media/image184.png"/><Relationship Id="rId331" Type="http://schemas.openxmlformats.org/officeDocument/2006/relationships/image" Target="../media/image349.png"/><Relationship Id="rId373" Type="http://schemas.openxmlformats.org/officeDocument/2006/relationships/image" Target="../media/image391.png"/><Relationship Id="rId429" Type="http://schemas.openxmlformats.org/officeDocument/2006/relationships/image" Target="../media/image447.png"/><Relationship Id="rId580" Type="http://schemas.openxmlformats.org/officeDocument/2006/relationships/image" Target="../media/image598.png"/><Relationship Id="rId636" Type="http://schemas.openxmlformats.org/officeDocument/2006/relationships/image" Target="../media/image654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251.png"/><Relationship Id="rId440" Type="http://schemas.openxmlformats.org/officeDocument/2006/relationships/image" Target="../media/image458.png"/><Relationship Id="rId678" Type="http://schemas.openxmlformats.org/officeDocument/2006/relationships/image" Target="../media/image696.png"/><Relationship Id="rId28" Type="http://schemas.openxmlformats.org/officeDocument/2006/relationships/image" Target="../media/image46.png"/><Relationship Id="rId275" Type="http://schemas.openxmlformats.org/officeDocument/2006/relationships/image" Target="../media/image293.png"/><Relationship Id="rId300" Type="http://schemas.openxmlformats.org/officeDocument/2006/relationships/image" Target="../media/image318.png"/><Relationship Id="rId482" Type="http://schemas.openxmlformats.org/officeDocument/2006/relationships/image" Target="../media/image500.png"/><Relationship Id="rId538" Type="http://schemas.openxmlformats.org/officeDocument/2006/relationships/image" Target="../media/image556.png"/><Relationship Id="rId703" Type="http://schemas.openxmlformats.org/officeDocument/2006/relationships/image" Target="../media/image721.png"/><Relationship Id="rId81" Type="http://schemas.openxmlformats.org/officeDocument/2006/relationships/image" Target="../media/image99.png"/><Relationship Id="rId135" Type="http://schemas.openxmlformats.org/officeDocument/2006/relationships/image" Target="../media/image153.png"/><Relationship Id="rId177" Type="http://schemas.openxmlformats.org/officeDocument/2006/relationships/image" Target="../media/image195.png"/><Relationship Id="rId342" Type="http://schemas.openxmlformats.org/officeDocument/2006/relationships/image" Target="../media/image360.png"/><Relationship Id="rId384" Type="http://schemas.openxmlformats.org/officeDocument/2006/relationships/image" Target="../media/image402.png"/><Relationship Id="rId591" Type="http://schemas.openxmlformats.org/officeDocument/2006/relationships/image" Target="../media/image609.png"/><Relationship Id="rId605" Type="http://schemas.openxmlformats.org/officeDocument/2006/relationships/image" Target="../media/image623.png"/><Relationship Id="rId202" Type="http://schemas.openxmlformats.org/officeDocument/2006/relationships/image" Target="../media/image220.png"/><Relationship Id="rId244" Type="http://schemas.openxmlformats.org/officeDocument/2006/relationships/image" Target="../media/image262.png"/><Relationship Id="rId647" Type="http://schemas.openxmlformats.org/officeDocument/2006/relationships/image" Target="../media/image665.png"/><Relationship Id="rId689" Type="http://schemas.openxmlformats.org/officeDocument/2006/relationships/image" Target="../media/image707.png"/><Relationship Id="rId39" Type="http://schemas.openxmlformats.org/officeDocument/2006/relationships/image" Target="../media/image57.png"/><Relationship Id="rId286" Type="http://schemas.openxmlformats.org/officeDocument/2006/relationships/image" Target="../media/image304.png"/><Relationship Id="rId451" Type="http://schemas.openxmlformats.org/officeDocument/2006/relationships/image" Target="../media/image469.png"/><Relationship Id="rId493" Type="http://schemas.openxmlformats.org/officeDocument/2006/relationships/image" Target="../media/image511.png"/><Relationship Id="rId507" Type="http://schemas.openxmlformats.org/officeDocument/2006/relationships/image" Target="../media/image525.png"/><Relationship Id="rId549" Type="http://schemas.openxmlformats.org/officeDocument/2006/relationships/image" Target="../media/image567.png"/><Relationship Id="rId50" Type="http://schemas.openxmlformats.org/officeDocument/2006/relationships/image" Target="../media/image68.png"/><Relationship Id="rId104" Type="http://schemas.openxmlformats.org/officeDocument/2006/relationships/image" Target="../media/image122.png"/><Relationship Id="rId146" Type="http://schemas.openxmlformats.org/officeDocument/2006/relationships/image" Target="../media/image164.png"/><Relationship Id="rId188" Type="http://schemas.openxmlformats.org/officeDocument/2006/relationships/image" Target="../media/image206.png"/><Relationship Id="rId311" Type="http://schemas.openxmlformats.org/officeDocument/2006/relationships/image" Target="../media/image329.png"/><Relationship Id="rId353" Type="http://schemas.openxmlformats.org/officeDocument/2006/relationships/image" Target="../media/image371.png"/><Relationship Id="rId395" Type="http://schemas.openxmlformats.org/officeDocument/2006/relationships/image" Target="../media/image413.png"/><Relationship Id="rId409" Type="http://schemas.openxmlformats.org/officeDocument/2006/relationships/image" Target="../media/image427.png"/><Relationship Id="rId560" Type="http://schemas.openxmlformats.org/officeDocument/2006/relationships/image" Target="../media/image578.png"/><Relationship Id="rId92" Type="http://schemas.openxmlformats.org/officeDocument/2006/relationships/image" Target="../media/image110.png"/><Relationship Id="rId213" Type="http://schemas.openxmlformats.org/officeDocument/2006/relationships/image" Target="../media/image231.png"/><Relationship Id="rId420" Type="http://schemas.openxmlformats.org/officeDocument/2006/relationships/image" Target="../media/image438.png"/><Relationship Id="rId616" Type="http://schemas.openxmlformats.org/officeDocument/2006/relationships/image" Target="../media/image634.png"/><Relationship Id="rId658" Type="http://schemas.openxmlformats.org/officeDocument/2006/relationships/image" Target="../media/image676.png"/><Relationship Id="rId255" Type="http://schemas.openxmlformats.org/officeDocument/2006/relationships/image" Target="../media/image273.png"/><Relationship Id="rId297" Type="http://schemas.openxmlformats.org/officeDocument/2006/relationships/image" Target="../media/image315.png"/><Relationship Id="rId462" Type="http://schemas.openxmlformats.org/officeDocument/2006/relationships/image" Target="../media/image480.png"/><Relationship Id="rId518" Type="http://schemas.openxmlformats.org/officeDocument/2006/relationships/image" Target="../media/image536.png"/><Relationship Id="rId115" Type="http://schemas.openxmlformats.org/officeDocument/2006/relationships/image" Target="../media/image133.png"/><Relationship Id="rId157" Type="http://schemas.openxmlformats.org/officeDocument/2006/relationships/image" Target="../media/image175.png"/><Relationship Id="rId322" Type="http://schemas.openxmlformats.org/officeDocument/2006/relationships/image" Target="../media/image340.png"/><Relationship Id="rId364" Type="http://schemas.openxmlformats.org/officeDocument/2006/relationships/image" Target="../media/image382.png"/><Relationship Id="rId61" Type="http://schemas.openxmlformats.org/officeDocument/2006/relationships/image" Target="../media/image79.png"/><Relationship Id="rId199" Type="http://schemas.openxmlformats.org/officeDocument/2006/relationships/image" Target="../media/image217.png"/><Relationship Id="rId571" Type="http://schemas.openxmlformats.org/officeDocument/2006/relationships/image" Target="../media/image589.png"/><Relationship Id="rId627" Type="http://schemas.openxmlformats.org/officeDocument/2006/relationships/image" Target="../media/image645.png"/><Relationship Id="rId669" Type="http://schemas.openxmlformats.org/officeDocument/2006/relationships/image" Target="../media/image687.png"/><Relationship Id="rId19" Type="http://schemas.openxmlformats.org/officeDocument/2006/relationships/image" Target="../media/image37.png"/><Relationship Id="rId224" Type="http://schemas.openxmlformats.org/officeDocument/2006/relationships/image" Target="../media/image242.png"/><Relationship Id="rId266" Type="http://schemas.openxmlformats.org/officeDocument/2006/relationships/image" Target="../media/image284.png"/><Relationship Id="rId431" Type="http://schemas.openxmlformats.org/officeDocument/2006/relationships/image" Target="../media/image449.png"/><Relationship Id="rId473" Type="http://schemas.openxmlformats.org/officeDocument/2006/relationships/image" Target="../media/image491.png"/><Relationship Id="rId529" Type="http://schemas.openxmlformats.org/officeDocument/2006/relationships/image" Target="../media/image547.png"/><Relationship Id="rId680" Type="http://schemas.openxmlformats.org/officeDocument/2006/relationships/image" Target="../media/image698.png"/><Relationship Id="rId30" Type="http://schemas.openxmlformats.org/officeDocument/2006/relationships/image" Target="../media/image48.png"/><Relationship Id="rId126" Type="http://schemas.openxmlformats.org/officeDocument/2006/relationships/image" Target="../media/image144.png"/><Relationship Id="rId168" Type="http://schemas.openxmlformats.org/officeDocument/2006/relationships/image" Target="../media/image186.png"/><Relationship Id="rId333" Type="http://schemas.openxmlformats.org/officeDocument/2006/relationships/image" Target="../media/image351.png"/><Relationship Id="rId540" Type="http://schemas.openxmlformats.org/officeDocument/2006/relationships/image" Target="../media/image558.png"/><Relationship Id="rId72" Type="http://schemas.openxmlformats.org/officeDocument/2006/relationships/image" Target="../media/image90.png"/><Relationship Id="rId375" Type="http://schemas.openxmlformats.org/officeDocument/2006/relationships/image" Target="../media/image393.png"/><Relationship Id="rId582" Type="http://schemas.openxmlformats.org/officeDocument/2006/relationships/image" Target="../media/image600.png"/><Relationship Id="rId638" Type="http://schemas.openxmlformats.org/officeDocument/2006/relationships/image" Target="../media/image656.png"/><Relationship Id="rId3" Type="http://schemas.openxmlformats.org/officeDocument/2006/relationships/image" Target="../media/image21.png"/><Relationship Id="rId235" Type="http://schemas.openxmlformats.org/officeDocument/2006/relationships/image" Target="../media/image253.png"/><Relationship Id="rId277" Type="http://schemas.openxmlformats.org/officeDocument/2006/relationships/image" Target="../media/image295.png"/><Relationship Id="rId400" Type="http://schemas.openxmlformats.org/officeDocument/2006/relationships/image" Target="../media/image418.png"/><Relationship Id="rId442" Type="http://schemas.openxmlformats.org/officeDocument/2006/relationships/image" Target="../media/image460.png"/><Relationship Id="rId484" Type="http://schemas.openxmlformats.org/officeDocument/2006/relationships/image" Target="../media/image502.png"/><Relationship Id="rId705" Type="http://schemas.openxmlformats.org/officeDocument/2006/relationships/image" Target="../media/image723.png"/><Relationship Id="rId137" Type="http://schemas.openxmlformats.org/officeDocument/2006/relationships/image" Target="../media/image155.png"/><Relationship Id="rId302" Type="http://schemas.openxmlformats.org/officeDocument/2006/relationships/image" Target="../media/image320.png"/><Relationship Id="rId344" Type="http://schemas.openxmlformats.org/officeDocument/2006/relationships/image" Target="../media/image362.png"/><Relationship Id="rId691" Type="http://schemas.openxmlformats.org/officeDocument/2006/relationships/image" Target="../media/image709.png"/><Relationship Id="rId41" Type="http://schemas.openxmlformats.org/officeDocument/2006/relationships/image" Target="../media/image59.png"/><Relationship Id="rId83" Type="http://schemas.openxmlformats.org/officeDocument/2006/relationships/image" Target="../media/image101.png"/><Relationship Id="rId179" Type="http://schemas.openxmlformats.org/officeDocument/2006/relationships/image" Target="../media/image197.png"/><Relationship Id="rId386" Type="http://schemas.openxmlformats.org/officeDocument/2006/relationships/image" Target="../media/image404.png"/><Relationship Id="rId551" Type="http://schemas.openxmlformats.org/officeDocument/2006/relationships/image" Target="../media/image569.png"/><Relationship Id="rId593" Type="http://schemas.openxmlformats.org/officeDocument/2006/relationships/image" Target="../media/image611.png"/><Relationship Id="rId607" Type="http://schemas.openxmlformats.org/officeDocument/2006/relationships/image" Target="../media/image625.png"/><Relationship Id="rId649" Type="http://schemas.openxmlformats.org/officeDocument/2006/relationships/image" Target="../media/image667.png"/><Relationship Id="rId190" Type="http://schemas.openxmlformats.org/officeDocument/2006/relationships/image" Target="../media/image208.png"/><Relationship Id="rId204" Type="http://schemas.openxmlformats.org/officeDocument/2006/relationships/image" Target="../media/image222.png"/><Relationship Id="rId246" Type="http://schemas.openxmlformats.org/officeDocument/2006/relationships/image" Target="../media/image264.png"/><Relationship Id="rId288" Type="http://schemas.openxmlformats.org/officeDocument/2006/relationships/image" Target="../media/image306.png"/><Relationship Id="rId411" Type="http://schemas.openxmlformats.org/officeDocument/2006/relationships/image" Target="../media/image429.png"/><Relationship Id="rId453" Type="http://schemas.openxmlformats.org/officeDocument/2006/relationships/image" Target="../media/image471.png"/><Relationship Id="rId509" Type="http://schemas.openxmlformats.org/officeDocument/2006/relationships/image" Target="../media/image527.png"/><Relationship Id="rId660" Type="http://schemas.openxmlformats.org/officeDocument/2006/relationships/image" Target="../media/image678.png"/><Relationship Id="rId106" Type="http://schemas.openxmlformats.org/officeDocument/2006/relationships/image" Target="../media/image124.png"/><Relationship Id="rId313" Type="http://schemas.openxmlformats.org/officeDocument/2006/relationships/image" Target="../media/image331.png"/><Relationship Id="rId495" Type="http://schemas.openxmlformats.org/officeDocument/2006/relationships/image" Target="../media/image513.png"/><Relationship Id="rId10" Type="http://schemas.openxmlformats.org/officeDocument/2006/relationships/image" Target="../media/image28.png"/><Relationship Id="rId52" Type="http://schemas.openxmlformats.org/officeDocument/2006/relationships/image" Target="../media/image70.png"/><Relationship Id="rId94" Type="http://schemas.openxmlformats.org/officeDocument/2006/relationships/image" Target="../media/image112.png"/><Relationship Id="rId148" Type="http://schemas.openxmlformats.org/officeDocument/2006/relationships/image" Target="../media/image166.png"/><Relationship Id="rId355" Type="http://schemas.openxmlformats.org/officeDocument/2006/relationships/image" Target="../media/image373.png"/><Relationship Id="rId397" Type="http://schemas.openxmlformats.org/officeDocument/2006/relationships/image" Target="../media/image415.png"/><Relationship Id="rId520" Type="http://schemas.openxmlformats.org/officeDocument/2006/relationships/image" Target="../media/image538.png"/><Relationship Id="rId562" Type="http://schemas.openxmlformats.org/officeDocument/2006/relationships/image" Target="../media/image580.png"/><Relationship Id="rId618" Type="http://schemas.openxmlformats.org/officeDocument/2006/relationships/image" Target="../media/image636.png"/><Relationship Id="rId215" Type="http://schemas.openxmlformats.org/officeDocument/2006/relationships/image" Target="../media/image233.png"/><Relationship Id="rId257" Type="http://schemas.openxmlformats.org/officeDocument/2006/relationships/image" Target="../media/image275.png"/><Relationship Id="rId422" Type="http://schemas.openxmlformats.org/officeDocument/2006/relationships/image" Target="../media/image440.png"/><Relationship Id="rId464" Type="http://schemas.openxmlformats.org/officeDocument/2006/relationships/image" Target="../media/image482.png"/><Relationship Id="rId299" Type="http://schemas.openxmlformats.org/officeDocument/2006/relationships/image" Target="../media/image317.png"/><Relationship Id="rId63" Type="http://schemas.openxmlformats.org/officeDocument/2006/relationships/image" Target="../media/image81.png"/><Relationship Id="rId159" Type="http://schemas.openxmlformats.org/officeDocument/2006/relationships/image" Target="../media/image177.png"/><Relationship Id="rId366" Type="http://schemas.openxmlformats.org/officeDocument/2006/relationships/image" Target="../media/image384.png"/><Relationship Id="rId573" Type="http://schemas.openxmlformats.org/officeDocument/2006/relationships/image" Target="../media/image591.png"/><Relationship Id="rId226" Type="http://schemas.openxmlformats.org/officeDocument/2006/relationships/image" Target="../media/image244.png"/><Relationship Id="rId433" Type="http://schemas.openxmlformats.org/officeDocument/2006/relationships/image" Target="../media/image451.png"/><Relationship Id="rId640" Type="http://schemas.openxmlformats.org/officeDocument/2006/relationships/image" Target="../media/image658.png"/><Relationship Id="rId74" Type="http://schemas.openxmlformats.org/officeDocument/2006/relationships/image" Target="../media/image92.png"/><Relationship Id="rId377" Type="http://schemas.openxmlformats.org/officeDocument/2006/relationships/image" Target="../media/image395.png"/><Relationship Id="rId500" Type="http://schemas.openxmlformats.org/officeDocument/2006/relationships/image" Target="../media/image518.png"/><Relationship Id="rId584" Type="http://schemas.openxmlformats.org/officeDocument/2006/relationships/image" Target="../media/image602.png"/><Relationship Id="rId5" Type="http://schemas.openxmlformats.org/officeDocument/2006/relationships/image" Target="../media/image23.png"/><Relationship Id="rId237" Type="http://schemas.openxmlformats.org/officeDocument/2006/relationships/image" Target="../media/image255.png"/><Relationship Id="rId444" Type="http://schemas.openxmlformats.org/officeDocument/2006/relationships/image" Target="../media/image462.png"/><Relationship Id="rId651" Type="http://schemas.openxmlformats.org/officeDocument/2006/relationships/image" Target="../media/image669.png"/><Relationship Id="rId290" Type="http://schemas.openxmlformats.org/officeDocument/2006/relationships/image" Target="../media/image308.png"/><Relationship Id="rId304" Type="http://schemas.openxmlformats.org/officeDocument/2006/relationships/image" Target="../media/image322.png"/><Relationship Id="rId388" Type="http://schemas.openxmlformats.org/officeDocument/2006/relationships/image" Target="../media/image406.png"/><Relationship Id="rId511" Type="http://schemas.openxmlformats.org/officeDocument/2006/relationships/image" Target="../media/image529.png"/><Relationship Id="rId609" Type="http://schemas.openxmlformats.org/officeDocument/2006/relationships/image" Target="../media/image627.png"/><Relationship Id="rId85" Type="http://schemas.openxmlformats.org/officeDocument/2006/relationships/image" Target="../media/image103.png"/><Relationship Id="rId150" Type="http://schemas.openxmlformats.org/officeDocument/2006/relationships/image" Target="../media/image168.png"/><Relationship Id="rId595" Type="http://schemas.openxmlformats.org/officeDocument/2006/relationships/image" Target="../media/image613.png"/><Relationship Id="rId248" Type="http://schemas.openxmlformats.org/officeDocument/2006/relationships/image" Target="../media/image266.png"/><Relationship Id="rId455" Type="http://schemas.openxmlformats.org/officeDocument/2006/relationships/image" Target="../media/image473.png"/><Relationship Id="rId662" Type="http://schemas.openxmlformats.org/officeDocument/2006/relationships/image" Target="../media/image680.png"/><Relationship Id="rId12" Type="http://schemas.openxmlformats.org/officeDocument/2006/relationships/image" Target="../media/image30.png"/><Relationship Id="rId108" Type="http://schemas.openxmlformats.org/officeDocument/2006/relationships/image" Target="../media/image126.png"/><Relationship Id="rId315" Type="http://schemas.openxmlformats.org/officeDocument/2006/relationships/image" Target="../media/image333.png"/><Relationship Id="rId522" Type="http://schemas.openxmlformats.org/officeDocument/2006/relationships/image" Target="../media/image540.png"/><Relationship Id="rId96" Type="http://schemas.openxmlformats.org/officeDocument/2006/relationships/image" Target="../media/image114.png"/><Relationship Id="rId161" Type="http://schemas.openxmlformats.org/officeDocument/2006/relationships/image" Target="../media/image179.png"/><Relationship Id="rId399" Type="http://schemas.openxmlformats.org/officeDocument/2006/relationships/image" Target="../media/image417.png"/><Relationship Id="rId259" Type="http://schemas.openxmlformats.org/officeDocument/2006/relationships/image" Target="../media/image277.png"/><Relationship Id="rId466" Type="http://schemas.openxmlformats.org/officeDocument/2006/relationships/image" Target="../media/image484.png"/><Relationship Id="rId673" Type="http://schemas.openxmlformats.org/officeDocument/2006/relationships/image" Target="../media/image691.png"/><Relationship Id="rId23" Type="http://schemas.openxmlformats.org/officeDocument/2006/relationships/image" Target="../media/image41.png"/><Relationship Id="rId119" Type="http://schemas.openxmlformats.org/officeDocument/2006/relationships/image" Target="../media/image137.png"/><Relationship Id="rId326" Type="http://schemas.openxmlformats.org/officeDocument/2006/relationships/image" Target="../media/image344.png"/><Relationship Id="rId533" Type="http://schemas.openxmlformats.org/officeDocument/2006/relationships/image" Target="../media/image551.png"/><Relationship Id="rId172" Type="http://schemas.openxmlformats.org/officeDocument/2006/relationships/image" Target="../media/image190.png"/><Relationship Id="rId477" Type="http://schemas.openxmlformats.org/officeDocument/2006/relationships/image" Target="../media/image495.png"/><Relationship Id="rId600" Type="http://schemas.openxmlformats.org/officeDocument/2006/relationships/image" Target="../media/image618.png"/><Relationship Id="rId684" Type="http://schemas.openxmlformats.org/officeDocument/2006/relationships/image" Target="../media/image702.png"/><Relationship Id="rId337" Type="http://schemas.openxmlformats.org/officeDocument/2006/relationships/image" Target="../media/image355.png"/><Relationship Id="rId34" Type="http://schemas.openxmlformats.org/officeDocument/2006/relationships/image" Target="../media/image52.png"/><Relationship Id="rId544" Type="http://schemas.openxmlformats.org/officeDocument/2006/relationships/image" Target="../media/image562.png"/><Relationship Id="rId183" Type="http://schemas.openxmlformats.org/officeDocument/2006/relationships/image" Target="../media/image201.png"/><Relationship Id="rId390" Type="http://schemas.openxmlformats.org/officeDocument/2006/relationships/image" Target="../media/image408.png"/><Relationship Id="rId404" Type="http://schemas.openxmlformats.org/officeDocument/2006/relationships/image" Target="../media/image422.png"/><Relationship Id="rId611" Type="http://schemas.openxmlformats.org/officeDocument/2006/relationships/image" Target="../media/image629.png"/><Relationship Id="rId250" Type="http://schemas.openxmlformats.org/officeDocument/2006/relationships/image" Target="../media/image268.png"/><Relationship Id="rId488" Type="http://schemas.openxmlformats.org/officeDocument/2006/relationships/image" Target="../media/image506.png"/><Relationship Id="rId695" Type="http://schemas.openxmlformats.org/officeDocument/2006/relationships/image" Target="../media/image713.png"/><Relationship Id="rId709" Type="http://schemas.openxmlformats.org/officeDocument/2006/relationships/image" Target="../media/image727.png"/><Relationship Id="rId45" Type="http://schemas.openxmlformats.org/officeDocument/2006/relationships/image" Target="../media/image63.png"/><Relationship Id="rId110" Type="http://schemas.openxmlformats.org/officeDocument/2006/relationships/image" Target="../media/image128.png"/><Relationship Id="rId348" Type="http://schemas.openxmlformats.org/officeDocument/2006/relationships/image" Target="../media/image366.png"/><Relationship Id="rId555" Type="http://schemas.openxmlformats.org/officeDocument/2006/relationships/image" Target="../media/image573.png"/><Relationship Id="rId194" Type="http://schemas.openxmlformats.org/officeDocument/2006/relationships/image" Target="../media/image212.png"/><Relationship Id="rId208" Type="http://schemas.openxmlformats.org/officeDocument/2006/relationships/image" Target="../media/image226.png"/><Relationship Id="rId415" Type="http://schemas.openxmlformats.org/officeDocument/2006/relationships/image" Target="../media/image433.png"/><Relationship Id="rId622" Type="http://schemas.openxmlformats.org/officeDocument/2006/relationships/image" Target="../media/image640.png"/><Relationship Id="rId261" Type="http://schemas.openxmlformats.org/officeDocument/2006/relationships/image" Target="../media/image279.png"/><Relationship Id="rId499" Type="http://schemas.openxmlformats.org/officeDocument/2006/relationships/image" Target="../media/image517.png"/><Relationship Id="rId56" Type="http://schemas.openxmlformats.org/officeDocument/2006/relationships/image" Target="../media/image74.png"/><Relationship Id="rId359" Type="http://schemas.openxmlformats.org/officeDocument/2006/relationships/image" Target="../media/image377.png"/><Relationship Id="rId566" Type="http://schemas.openxmlformats.org/officeDocument/2006/relationships/image" Target="../media/image584.png"/><Relationship Id="rId121" Type="http://schemas.openxmlformats.org/officeDocument/2006/relationships/image" Target="../media/image139.png"/><Relationship Id="rId219" Type="http://schemas.openxmlformats.org/officeDocument/2006/relationships/image" Target="../media/image237.png"/><Relationship Id="rId426" Type="http://schemas.openxmlformats.org/officeDocument/2006/relationships/image" Target="../media/image444.png"/><Relationship Id="rId633" Type="http://schemas.openxmlformats.org/officeDocument/2006/relationships/image" Target="../media/image651.png"/><Relationship Id="rId67" Type="http://schemas.openxmlformats.org/officeDocument/2006/relationships/image" Target="../media/image85.png"/><Relationship Id="rId272" Type="http://schemas.openxmlformats.org/officeDocument/2006/relationships/image" Target="../media/image290.png"/><Relationship Id="rId577" Type="http://schemas.openxmlformats.org/officeDocument/2006/relationships/image" Target="../media/image595.png"/><Relationship Id="rId700" Type="http://schemas.openxmlformats.org/officeDocument/2006/relationships/image" Target="../media/image718.png"/><Relationship Id="rId132" Type="http://schemas.openxmlformats.org/officeDocument/2006/relationships/image" Target="../media/image150.png"/><Relationship Id="rId437" Type="http://schemas.openxmlformats.org/officeDocument/2006/relationships/image" Target="../media/image455.png"/><Relationship Id="rId644" Type="http://schemas.openxmlformats.org/officeDocument/2006/relationships/image" Target="../media/image662.png"/><Relationship Id="rId283" Type="http://schemas.openxmlformats.org/officeDocument/2006/relationships/image" Target="../media/image301.png"/><Relationship Id="rId490" Type="http://schemas.openxmlformats.org/officeDocument/2006/relationships/image" Target="../media/image508.png"/><Relationship Id="rId504" Type="http://schemas.openxmlformats.org/officeDocument/2006/relationships/image" Target="../media/image522.png"/><Relationship Id="rId78" Type="http://schemas.openxmlformats.org/officeDocument/2006/relationships/image" Target="../media/image96.png"/><Relationship Id="rId143" Type="http://schemas.openxmlformats.org/officeDocument/2006/relationships/image" Target="../media/image161.png"/><Relationship Id="rId350" Type="http://schemas.openxmlformats.org/officeDocument/2006/relationships/image" Target="../media/image368.png"/><Relationship Id="rId588" Type="http://schemas.openxmlformats.org/officeDocument/2006/relationships/image" Target="../media/image606.png"/><Relationship Id="rId9" Type="http://schemas.openxmlformats.org/officeDocument/2006/relationships/image" Target="../media/image27.png"/><Relationship Id="rId210" Type="http://schemas.openxmlformats.org/officeDocument/2006/relationships/image" Target="../media/image228.png"/><Relationship Id="rId448" Type="http://schemas.openxmlformats.org/officeDocument/2006/relationships/image" Target="../media/image466.png"/><Relationship Id="rId655" Type="http://schemas.openxmlformats.org/officeDocument/2006/relationships/image" Target="../media/image673.png"/><Relationship Id="rId294" Type="http://schemas.openxmlformats.org/officeDocument/2006/relationships/image" Target="../media/image312.png"/><Relationship Id="rId308" Type="http://schemas.openxmlformats.org/officeDocument/2006/relationships/image" Target="../media/image326.png"/><Relationship Id="rId515" Type="http://schemas.openxmlformats.org/officeDocument/2006/relationships/image" Target="../media/image533.png"/><Relationship Id="rId89" Type="http://schemas.openxmlformats.org/officeDocument/2006/relationships/image" Target="../media/image107.png"/><Relationship Id="rId154" Type="http://schemas.openxmlformats.org/officeDocument/2006/relationships/image" Target="../media/image172.png"/><Relationship Id="rId361" Type="http://schemas.openxmlformats.org/officeDocument/2006/relationships/image" Target="../media/image379.png"/><Relationship Id="rId599" Type="http://schemas.openxmlformats.org/officeDocument/2006/relationships/image" Target="../media/image617.png"/><Relationship Id="rId459" Type="http://schemas.openxmlformats.org/officeDocument/2006/relationships/image" Target="../media/image477.png"/><Relationship Id="rId666" Type="http://schemas.openxmlformats.org/officeDocument/2006/relationships/image" Target="../media/image684.png"/><Relationship Id="rId16" Type="http://schemas.openxmlformats.org/officeDocument/2006/relationships/image" Target="../media/image34.png"/><Relationship Id="rId221" Type="http://schemas.openxmlformats.org/officeDocument/2006/relationships/image" Target="../media/image239.png"/><Relationship Id="rId319" Type="http://schemas.openxmlformats.org/officeDocument/2006/relationships/image" Target="../media/image337.png"/><Relationship Id="rId526" Type="http://schemas.openxmlformats.org/officeDocument/2006/relationships/image" Target="../media/image544.png"/><Relationship Id="rId165" Type="http://schemas.openxmlformats.org/officeDocument/2006/relationships/image" Target="../media/image183.png"/><Relationship Id="rId372" Type="http://schemas.openxmlformats.org/officeDocument/2006/relationships/image" Target="../media/image390.png"/><Relationship Id="rId677" Type="http://schemas.openxmlformats.org/officeDocument/2006/relationships/image" Target="../media/image695.png"/><Relationship Id="rId232" Type="http://schemas.openxmlformats.org/officeDocument/2006/relationships/image" Target="../media/image250.png"/><Relationship Id="rId27" Type="http://schemas.openxmlformats.org/officeDocument/2006/relationships/image" Target="../media/image45.png"/><Relationship Id="rId537" Type="http://schemas.openxmlformats.org/officeDocument/2006/relationships/image" Target="../media/image555.png"/><Relationship Id="rId80" Type="http://schemas.openxmlformats.org/officeDocument/2006/relationships/image" Target="../media/image98.png"/><Relationship Id="rId176" Type="http://schemas.openxmlformats.org/officeDocument/2006/relationships/image" Target="../media/image194.png"/><Relationship Id="rId383" Type="http://schemas.openxmlformats.org/officeDocument/2006/relationships/image" Target="../media/image401.png"/><Relationship Id="rId590" Type="http://schemas.openxmlformats.org/officeDocument/2006/relationships/image" Target="../media/image608.png"/><Relationship Id="rId604" Type="http://schemas.openxmlformats.org/officeDocument/2006/relationships/image" Target="../media/image622.png"/><Relationship Id="rId243" Type="http://schemas.openxmlformats.org/officeDocument/2006/relationships/image" Target="../media/image261.png"/><Relationship Id="rId450" Type="http://schemas.openxmlformats.org/officeDocument/2006/relationships/image" Target="../media/image468.png"/><Relationship Id="rId688" Type="http://schemas.openxmlformats.org/officeDocument/2006/relationships/image" Target="../media/image706.png"/><Relationship Id="rId38" Type="http://schemas.openxmlformats.org/officeDocument/2006/relationships/image" Target="../media/image56.png"/><Relationship Id="rId103" Type="http://schemas.openxmlformats.org/officeDocument/2006/relationships/image" Target="../media/image121.png"/><Relationship Id="rId310" Type="http://schemas.openxmlformats.org/officeDocument/2006/relationships/image" Target="../media/image328.png"/><Relationship Id="rId548" Type="http://schemas.openxmlformats.org/officeDocument/2006/relationships/image" Target="../media/image566.png"/><Relationship Id="rId91" Type="http://schemas.openxmlformats.org/officeDocument/2006/relationships/image" Target="../media/image109.png"/><Relationship Id="rId187" Type="http://schemas.openxmlformats.org/officeDocument/2006/relationships/image" Target="../media/image205.png"/><Relationship Id="rId394" Type="http://schemas.openxmlformats.org/officeDocument/2006/relationships/image" Target="../media/image412.png"/><Relationship Id="rId408" Type="http://schemas.openxmlformats.org/officeDocument/2006/relationships/image" Target="../media/image426.png"/><Relationship Id="rId615" Type="http://schemas.openxmlformats.org/officeDocument/2006/relationships/image" Target="../media/image633.png"/><Relationship Id="rId254" Type="http://schemas.openxmlformats.org/officeDocument/2006/relationships/image" Target="../media/image272.png"/><Relationship Id="rId699" Type="http://schemas.openxmlformats.org/officeDocument/2006/relationships/image" Target="../media/image717.png"/><Relationship Id="rId49" Type="http://schemas.openxmlformats.org/officeDocument/2006/relationships/image" Target="../media/image67.png"/><Relationship Id="rId114" Type="http://schemas.openxmlformats.org/officeDocument/2006/relationships/image" Target="../media/image132.png"/><Relationship Id="rId461" Type="http://schemas.openxmlformats.org/officeDocument/2006/relationships/image" Target="../media/image479.png"/><Relationship Id="rId559" Type="http://schemas.openxmlformats.org/officeDocument/2006/relationships/image" Target="../media/image577.png"/><Relationship Id="rId198" Type="http://schemas.openxmlformats.org/officeDocument/2006/relationships/image" Target="../media/image216.png"/><Relationship Id="rId321" Type="http://schemas.openxmlformats.org/officeDocument/2006/relationships/image" Target="../media/image339.png"/><Relationship Id="rId419" Type="http://schemas.openxmlformats.org/officeDocument/2006/relationships/image" Target="../media/image437.png"/><Relationship Id="rId626" Type="http://schemas.openxmlformats.org/officeDocument/2006/relationships/image" Target="../media/image644.png"/><Relationship Id="rId265" Type="http://schemas.openxmlformats.org/officeDocument/2006/relationships/image" Target="../media/image283.png"/><Relationship Id="rId472" Type="http://schemas.openxmlformats.org/officeDocument/2006/relationships/image" Target="../media/image490.png"/><Relationship Id="rId125" Type="http://schemas.openxmlformats.org/officeDocument/2006/relationships/image" Target="../media/image143.png"/><Relationship Id="rId332" Type="http://schemas.openxmlformats.org/officeDocument/2006/relationships/image" Target="../media/image350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061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62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026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4.png"/><Relationship Id="rId2" Type="http://schemas.openxmlformats.org/officeDocument/2006/relationships/image" Target="../media/image1063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6.png"/><Relationship Id="rId2" Type="http://schemas.openxmlformats.org/officeDocument/2006/relationships/image" Target="../media/image1065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026.png"/><Relationship Id="rId4" Type="http://schemas.openxmlformats.org/officeDocument/2006/relationships/image" Target="../media/image1067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image" Target="../media/image1068.png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069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70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071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302" Type="http://schemas.openxmlformats.org/officeDocument/2006/relationships/image" Target="../media/image1026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3.png"/><Relationship Id="rId2" Type="http://schemas.openxmlformats.org/officeDocument/2006/relationships/image" Target="../media/image107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5.png"/><Relationship Id="rId2" Type="http://schemas.openxmlformats.org/officeDocument/2006/relationships/image" Target="../media/image1074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026.png"/><Relationship Id="rId4" Type="http://schemas.openxmlformats.org/officeDocument/2006/relationships/image" Target="../media/image1076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8.png"/><Relationship Id="rId2" Type="http://schemas.openxmlformats.org/officeDocument/2006/relationships/image" Target="../media/image1077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025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6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027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0.png"/><Relationship Id="rId2" Type="http://schemas.openxmlformats.org/officeDocument/2006/relationships/image" Target="../media/image107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6.png"/><Relationship Id="rId3" Type="http://schemas.openxmlformats.org/officeDocument/2006/relationships/image" Target="../media/image1081.jpg"/><Relationship Id="rId7" Type="http://schemas.openxmlformats.org/officeDocument/2006/relationships/image" Target="../media/image1085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84.jpg"/><Relationship Id="rId5" Type="http://schemas.openxmlformats.org/officeDocument/2006/relationships/image" Target="../media/image1083.jpg"/><Relationship Id="rId4" Type="http://schemas.openxmlformats.org/officeDocument/2006/relationships/image" Target="../media/image1082.jpg"/><Relationship Id="rId9" Type="http://schemas.openxmlformats.org/officeDocument/2006/relationships/image" Target="../media/image1087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8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hyperlink" Target="https://saudeemnossasmaos.proadi-sus.org.br/biblioteca-virtual/" TargetMode="Externa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4.png"/><Relationship Id="rId13" Type="http://schemas.openxmlformats.org/officeDocument/2006/relationships/image" Target="../media/image1099.png"/><Relationship Id="rId3" Type="http://schemas.openxmlformats.org/officeDocument/2006/relationships/image" Target="../media/image1089.png"/><Relationship Id="rId7" Type="http://schemas.openxmlformats.org/officeDocument/2006/relationships/image" Target="../media/image1093.png"/><Relationship Id="rId12" Type="http://schemas.openxmlformats.org/officeDocument/2006/relationships/image" Target="../media/image1098.png"/><Relationship Id="rId2" Type="http://schemas.openxmlformats.org/officeDocument/2006/relationships/image" Target="../media/image1026.png"/><Relationship Id="rId16" Type="http://schemas.openxmlformats.org/officeDocument/2006/relationships/image" Target="../media/image110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92.png"/><Relationship Id="rId11" Type="http://schemas.openxmlformats.org/officeDocument/2006/relationships/image" Target="../media/image1097.png"/><Relationship Id="rId5" Type="http://schemas.openxmlformats.org/officeDocument/2006/relationships/image" Target="../media/image1091.png"/><Relationship Id="rId15" Type="http://schemas.openxmlformats.org/officeDocument/2006/relationships/image" Target="../media/image1101.png"/><Relationship Id="rId10" Type="http://schemas.openxmlformats.org/officeDocument/2006/relationships/image" Target="../media/image1096.png"/><Relationship Id="rId4" Type="http://schemas.openxmlformats.org/officeDocument/2006/relationships/image" Target="../media/image1090.png"/><Relationship Id="rId9" Type="http://schemas.openxmlformats.org/officeDocument/2006/relationships/image" Target="../media/image1095.png"/><Relationship Id="rId14" Type="http://schemas.openxmlformats.org/officeDocument/2006/relationships/image" Target="../media/image1100.png"/></Relationships>
</file>

<file path=ppt/slides/_rels/slide3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103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6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104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6.png"/><Relationship Id="rId2" Type="http://schemas.openxmlformats.org/officeDocument/2006/relationships/image" Target="../media/image1105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13.png"/><Relationship Id="rId3" Type="http://schemas.openxmlformats.org/officeDocument/2006/relationships/image" Target="../media/image1108.png"/><Relationship Id="rId7" Type="http://schemas.openxmlformats.org/officeDocument/2006/relationships/image" Target="../media/image1112.png"/><Relationship Id="rId12" Type="http://schemas.openxmlformats.org/officeDocument/2006/relationships/image" Target="../media/image1026.png"/><Relationship Id="rId2" Type="http://schemas.openxmlformats.org/officeDocument/2006/relationships/image" Target="../media/image110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11.png"/><Relationship Id="rId11" Type="http://schemas.openxmlformats.org/officeDocument/2006/relationships/image" Target="../media/image1116.png"/><Relationship Id="rId5" Type="http://schemas.openxmlformats.org/officeDocument/2006/relationships/image" Target="../media/image1110.png"/><Relationship Id="rId10" Type="http://schemas.openxmlformats.org/officeDocument/2006/relationships/image" Target="../media/image1115.png"/><Relationship Id="rId4" Type="http://schemas.openxmlformats.org/officeDocument/2006/relationships/image" Target="../media/image1109.png"/><Relationship Id="rId9" Type="http://schemas.openxmlformats.org/officeDocument/2006/relationships/image" Target="../media/image1114.png"/></Relationships>
</file>

<file path=ppt/slides/_rels/slide3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117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6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118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0.png"/><Relationship Id="rId2" Type="http://schemas.openxmlformats.org/officeDocument/2006/relationships/image" Target="../media/image111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2.png"/><Relationship Id="rId7" Type="http://schemas.openxmlformats.org/officeDocument/2006/relationships/image" Target="../media/image1026.png"/><Relationship Id="rId2" Type="http://schemas.openxmlformats.org/officeDocument/2006/relationships/image" Target="../media/image112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25.png"/><Relationship Id="rId5" Type="http://schemas.openxmlformats.org/officeDocument/2006/relationships/image" Target="../media/image1124.png"/><Relationship Id="rId4" Type="http://schemas.openxmlformats.org/officeDocument/2006/relationships/image" Target="../media/image1123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126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6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127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9.png"/><Relationship Id="rId2" Type="http://schemas.openxmlformats.org/officeDocument/2006/relationships/image" Target="../media/image1128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0.png"/><Relationship Id="rId2" Type="http://schemas.openxmlformats.org/officeDocument/2006/relationships/image" Target="../media/image1128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hyperlink" Target="https://saudeemnossasmaos.proadi-sus.org.br/biblioteca-virtual/" TargetMode="External"/><Relationship Id="rId2" Type="http://schemas.openxmlformats.org/officeDocument/2006/relationships/image" Target="../media/image1128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4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2.png"/><Relationship Id="rId299" Type="http://schemas.openxmlformats.org/officeDocument/2006/relationships/image" Target="../media/image1024.png"/><Relationship Id="rId21" Type="http://schemas.openxmlformats.org/officeDocument/2006/relationships/image" Target="../media/image746.png"/><Relationship Id="rId63" Type="http://schemas.openxmlformats.org/officeDocument/2006/relationships/image" Target="../media/image788.png"/><Relationship Id="rId159" Type="http://schemas.openxmlformats.org/officeDocument/2006/relationships/image" Target="../media/image884.png"/><Relationship Id="rId170" Type="http://schemas.openxmlformats.org/officeDocument/2006/relationships/image" Target="../media/image895.png"/><Relationship Id="rId226" Type="http://schemas.openxmlformats.org/officeDocument/2006/relationships/image" Target="../media/image951.png"/><Relationship Id="rId268" Type="http://schemas.openxmlformats.org/officeDocument/2006/relationships/image" Target="../media/image993.png"/><Relationship Id="rId32" Type="http://schemas.openxmlformats.org/officeDocument/2006/relationships/image" Target="../media/image757.png"/><Relationship Id="rId74" Type="http://schemas.openxmlformats.org/officeDocument/2006/relationships/image" Target="../media/image799.png"/><Relationship Id="rId128" Type="http://schemas.openxmlformats.org/officeDocument/2006/relationships/image" Target="../media/image853.png"/><Relationship Id="rId5" Type="http://schemas.openxmlformats.org/officeDocument/2006/relationships/image" Target="../media/image730.png"/><Relationship Id="rId181" Type="http://schemas.openxmlformats.org/officeDocument/2006/relationships/image" Target="../media/image906.png"/><Relationship Id="rId237" Type="http://schemas.openxmlformats.org/officeDocument/2006/relationships/image" Target="../media/image962.png"/><Relationship Id="rId279" Type="http://schemas.openxmlformats.org/officeDocument/2006/relationships/image" Target="../media/image1004.png"/><Relationship Id="rId43" Type="http://schemas.openxmlformats.org/officeDocument/2006/relationships/image" Target="../media/image768.png"/><Relationship Id="rId139" Type="http://schemas.openxmlformats.org/officeDocument/2006/relationships/image" Target="../media/image864.png"/><Relationship Id="rId290" Type="http://schemas.openxmlformats.org/officeDocument/2006/relationships/image" Target="../media/image1015.png"/><Relationship Id="rId85" Type="http://schemas.openxmlformats.org/officeDocument/2006/relationships/image" Target="../media/image810.png"/><Relationship Id="rId150" Type="http://schemas.openxmlformats.org/officeDocument/2006/relationships/image" Target="../media/image875.png"/><Relationship Id="rId192" Type="http://schemas.openxmlformats.org/officeDocument/2006/relationships/image" Target="../media/image917.png"/><Relationship Id="rId206" Type="http://schemas.openxmlformats.org/officeDocument/2006/relationships/image" Target="../media/image931.png"/><Relationship Id="rId248" Type="http://schemas.openxmlformats.org/officeDocument/2006/relationships/image" Target="../media/image973.png"/><Relationship Id="rId12" Type="http://schemas.openxmlformats.org/officeDocument/2006/relationships/image" Target="../media/image737.png"/><Relationship Id="rId108" Type="http://schemas.openxmlformats.org/officeDocument/2006/relationships/image" Target="../media/image833.png"/><Relationship Id="rId54" Type="http://schemas.openxmlformats.org/officeDocument/2006/relationships/image" Target="../media/image779.png"/><Relationship Id="rId96" Type="http://schemas.openxmlformats.org/officeDocument/2006/relationships/image" Target="../media/image821.png"/><Relationship Id="rId161" Type="http://schemas.openxmlformats.org/officeDocument/2006/relationships/image" Target="../media/image886.png"/><Relationship Id="rId217" Type="http://schemas.openxmlformats.org/officeDocument/2006/relationships/image" Target="../media/image942.png"/><Relationship Id="rId6" Type="http://schemas.openxmlformats.org/officeDocument/2006/relationships/image" Target="../media/image731.png"/><Relationship Id="rId238" Type="http://schemas.openxmlformats.org/officeDocument/2006/relationships/image" Target="../media/image963.png"/><Relationship Id="rId259" Type="http://schemas.openxmlformats.org/officeDocument/2006/relationships/image" Target="../media/image984.png"/><Relationship Id="rId23" Type="http://schemas.openxmlformats.org/officeDocument/2006/relationships/image" Target="../media/image748.png"/><Relationship Id="rId119" Type="http://schemas.openxmlformats.org/officeDocument/2006/relationships/image" Target="../media/image844.png"/><Relationship Id="rId270" Type="http://schemas.openxmlformats.org/officeDocument/2006/relationships/image" Target="../media/image995.png"/><Relationship Id="rId291" Type="http://schemas.openxmlformats.org/officeDocument/2006/relationships/image" Target="../media/image1016.png"/><Relationship Id="rId44" Type="http://schemas.openxmlformats.org/officeDocument/2006/relationships/image" Target="../media/image769.png"/><Relationship Id="rId65" Type="http://schemas.openxmlformats.org/officeDocument/2006/relationships/image" Target="../media/image790.png"/><Relationship Id="rId86" Type="http://schemas.openxmlformats.org/officeDocument/2006/relationships/image" Target="../media/image811.png"/><Relationship Id="rId130" Type="http://schemas.openxmlformats.org/officeDocument/2006/relationships/image" Target="../media/image855.png"/><Relationship Id="rId151" Type="http://schemas.openxmlformats.org/officeDocument/2006/relationships/image" Target="../media/image876.png"/><Relationship Id="rId172" Type="http://schemas.openxmlformats.org/officeDocument/2006/relationships/image" Target="../media/image897.png"/><Relationship Id="rId193" Type="http://schemas.openxmlformats.org/officeDocument/2006/relationships/image" Target="../media/image918.png"/><Relationship Id="rId207" Type="http://schemas.openxmlformats.org/officeDocument/2006/relationships/image" Target="../media/image932.png"/><Relationship Id="rId228" Type="http://schemas.openxmlformats.org/officeDocument/2006/relationships/image" Target="../media/image953.png"/><Relationship Id="rId249" Type="http://schemas.openxmlformats.org/officeDocument/2006/relationships/image" Target="../media/image974.png"/><Relationship Id="rId13" Type="http://schemas.openxmlformats.org/officeDocument/2006/relationships/image" Target="../media/image738.png"/><Relationship Id="rId109" Type="http://schemas.openxmlformats.org/officeDocument/2006/relationships/image" Target="../media/image834.png"/><Relationship Id="rId260" Type="http://schemas.openxmlformats.org/officeDocument/2006/relationships/image" Target="../media/image985.png"/><Relationship Id="rId281" Type="http://schemas.openxmlformats.org/officeDocument/2006/relationships/image" Target="../media/image1006.png"/><Relationship Id="rId34" Type="http://schemas.openxmlformats.org/officeDocument/2006/relationships/image" Target="../media/image759.png"/><Relationship Id="rId55" Type="http://schemas.openxmlformats.org/officeDocument/2006/relationships/image" Target="../media/image780.png"/><Relationship Id="rId76" Type="http://schemas.openxmlformats.org/officeDocument/2006/relationships/image" Target="../media/image801.png"/><Relationship Id="rId97" Type="http://schemas.openxmlformats.org/officeDocument/2006/relationships/image" Target="../media/image822.png"/><Relationship Id="rId120" Type="http://schemas.openxmlformats.org/officeDocument/2006/relationships/image" Target="../media/image845.png"/><Relationship Id="rId141" Type="http://schemas.openxmlformats.org/officeDocument/2006/relationships/image" Target="../media/image866.png"/><Relationship Id="rId7" Type="http://schemas.openxmlformats.org/officeDocument/2006/relationships/image" Target="../media/image732.png"/><Relationship Id="rId162" Type="http://schemas.openxmlformats.org/officeDocument/2006/relationships/image" Target="../media/image887.png"/><Relationship Id="rId183" Type="http://schemas.openxmlformats.org/officeDocument/2006/relationships/image" Target="../media/image908.png"/><Relationship Id="rId218" Type="http://schemas.openxmlformats.org/officeDocument/2006/relationships/image" Target="../media/image943.png"/><Relationship Id="rId239" Type="http://schemas.openxmlformats.org/officeDocument/2006/relationships/image" Target="../media/image964.png"/><Relationship Id="rId250" Type="http://schemas.openxmlformats.org/officeDocument/2006/relationships/image" Target="../media/image975.png"/><Relationship Id="rId271" Type="http://schemas.openxmlformats.org/officeDocument/2006/relationships/image" Target="../media/image996.png"/><Relationship Id="rId292" Type="http://schemas.openxmlformats.org/officeDocument/2006/relationships/image" Target="../media/image1017.png"/><Relationship Id="rId24" Type="http://schemas.openxmlformats.org/officeDocument/2006/relationships/image" Target="../media/image749.png"/><Relationship Id="rId45" Type="http://schemas.openxmlformats.org/officeDocument/2006/relationships/image" Target="../media/image770.png"/><Relationship Id="rId66" Type="http://schemas.openxmlformats.org/officeDocument/2006/relationships/image" Target="../media/image791.png"/><Relationship Id="rId87" Type="http://schemas.openxmlformats.org/officeDocument/2006/relationships/image" Target="../media/image812.png"/><Relationship Id="rId110" Type="http://schemas.openxmlformats.org/officeDocument/2006/relationships/image" Target="../media/image835.png"/><Relationship Id="rId131" Type="http://schemas.openxmlformats.org/officeDocument/2006/relationships/image" Target="../media/image856.png"/><Relationship Id="rId152" Type="http://schemas.openxmlformats.org/officeDocument/2006/relationships/image" Target="../media/image877.png"/><Relationship Id="rId173" Type="http://schemas.openxmlformats.org/officeDocument/2006/relationships/image" Target="../media/image898.png"/><Relationship Id="rId194" Type="http://schemas.openxmlformats.org/officeDocument/2006/relationships/image" Target="../media/image919.png"/><Relationship Id="rId208" Type="http://schemas.openxmlformats.org/officeDocument/2006/relationships/image" Target="../media/image933.png"/><Relationship Id="rId229" Type="http://schemas.openxmlformats.org/officeDocument/2006/relationships/image" Target="../media/image954.png"/><Relationship Id="rId240" Type="http://schemas.openxmlformats.org/officeDocument/2006/relationships/image" Target="../media/image965.png"/><Relationship Id="rId261" Type="http://schemas.openxmlformats.org/officeDocument/2006/relationships/image" Target="../media/image986.png"/><Relationship Id="rId14" Type="http://schemas.openxmlformats.org/officeDocument/2006/relationships/image" Target="../media/image739.png"/><Relationship Id="rId35" Type="http://schemas.openxmlformats.org/officeDocument/2006/relationships/image" Target="../media/image760.png"/><Relationship Id="rId56" Type="http://schemas.openxmlformats.org/officeDocument/2006/relationships/image" Target="../media/image781.png"/><Relationship Id="rId77" Type="http://schemas.openxmlformats.org/officeDocument/2006/relationships/image" Target="../media/image802.png"/><Relationship Id="rId100" Type="http://schemas.openxmlformats.org/officeDocument/2006/relationships/image" Target="../media/image825.png"/><Relationship Id="rId282" Type="http://schemas.openxmlformats.org/officeDocument/2006/relationships/image" Target="../media/image1007.png"/><Relationship Id="rId8" Type="http://schemas.openxmlformats.org/officeDocument/2006/relationships/image" Target="../media/image733.png"/><Relationship Id="rId98" Type="http://schemas.openxmlformats.org/officeDocument/2006/relationships/image" Target="../media/image823.png"/><Relationship Id="rId121" Type="http://schemas.openxmlformats.org/officeDocument/2006/relationships/image" Target="../media/image846.png"/><Relationship Id="rId142" Type="http://schemas.openxmlformats.org/officeDocument/2006/relationships/image" Target="../media/image867.png"/><Relationship Id="rId163" Type="http://schemas.openxmlformats.org/officeDocument/2006/relationships/image" Target="../media/image888.png"/><Relationship Id="rId184" Type="http://schemas.openxmlformats.org/officeDocument/2006/relationships/image" Target="../media/image909.png"/><Relationship Id="rId219" Type="http://schemas.openxmlformats.org/officeDocument/2006/relationships/image" Target="../media/image944.png"/><Relationship Id="rId230" Type="http://schemas.openxmlformats.org/officeDocument/2006/relationships/image" Target="../media/image955.png"/><Relationship Id="rId251" Type="http://schemas.openxmlformats.org/officeDocument/2006/relationships/image" Target="../media/image976.png"/><Relationship Id="rId25" Type="http://schemas.openxmlformats.org/officeDocument/2006/relationships/image" Target="../media/image750.png"/><Relationship Id="rId46" Type="http://schemas.openxmlformats.org/officeDocument/2006/relationships/image" Target="../media/image771.png"/><Relationship Id="rId67" Type="http://schemas.openxmlformats.org/officeDocument/2006/relationships/image" Target="../media/image792.png"/><Relationship Id="rId272" Type="http://schemas.openxmlformats.org/officeDocument/2006/relationships/image" Target="../media/image997.png"/><Relationship Id="rId293" Type="http://schemas.openxmlformats.org/officeDocument/2006/relationships/image" Target="../media/image1018.png"/><Relationship Id="rId88" Type="http://schemas.openxmlformats.org/officeDocument/2006/relationships/image" Target="../media/image813.png"/><Relationship Id="rId111" Type="http://schemas.openxmlformats.org/officeDocument/2006/relationships/image" Target="../media/image836.png"/><Relationship Id="rId132" Type="http://schemas.openxmlformats.org/officeDocument/2006/relationships/image" Target="../media/image857.png"/><Relationship Id="rId153" Type="http://schemas.openxmlformats.org/officeDocument/2006/relationships/image" Target="../media/image878.png"/><Relationship Id="rId174" Type="http://schemas.openxmlformats.org/officeDocument/2006/relationships/image" Target="../media/image899.png"/><Relationship Id="rId195" Type="http://schemas.openxmlformats.org/officeDocument/2006/relationships/image" Target="../media/image920.png"/><Relationship Id="rId209" Type="http://schemas.openxmlformats.org/officeDocument/2006/relationships/image" Target="../media/image934.png"/><Relationship Id="rId220" Type="http://schemas.openxmlformats.org/officeDocument/2006/relationships/image" Target="../media/image945.png"/><Relationship Id="rId241" Type="http://schemas.openxmlformats.org/officeDocument/2006/relationships/image" Target="../media/image966.png"/><Relationship Id="rId15" Type="http://schemas.openxmlformats.org/officeDocument/2006/relationships/image" Target="../media/image740.png"/><Relationship Id="rId36" Type="http://schemas.openxmlformats.org/officeDocument/2006/relationships/image" Target="../media/image761.png"/><Relationship Id="rId57" Type="http://schemas.openxmlformats.org/officeDocument/2006/relationships/image" Target="../media/image782.png"/><Relationship Id="rId262" Type="http://schemas.openxmlformats.org/officeDocument/2006/relationships/image" Target="../media/image987.png"/><Relationship Id="rId283" Type="http://schemas.openxmlformats.org/officeDocument/2006/relationships/image" Target="../media/image1008.png"/><Relationship Id="rId78" Type="http://schemas.openxmlformats.org/officeDocument/2006/relationships/image" Target="../media/image803.png"/><Relationship Id="rId99" Type="http://schemas.openxmlformats.org/officeDocument/2006/relationships/image" Target="../media/image824.png"/><Relationship Id="rId101" Type="http://schemas.openxmlformats.org/officeDocument/2006/relationships/image" Target="../media/image826.png"/><Relationship Id="rId122" Type="http://schemas.openxmlformats.org/officeDocument/2006/relationships/image" Target="../media/image847.png"/><Relationship Id="rId143" Type="http://schemas.openxmlformats.org/officeDocument/2006/relationships/image" Target="../media/image868.png"/><Relationship Id="rId164" Type="http://schemas.openxmlformats.org/officeDocument/2006/relationships/image" Target="../media/image889.png"/><Relationship Id="rId185" Type="http://schemas.openxmlformats.org/officeDocument/2006/relationships/image" Target="../media/image910.png"/><Relationship Id="rId9" Type="http://schemas.openxmlformats.org/officeDocument/2006/relationships/image" Target="../media/image734.png"/><Relationship Id="rId210" Type="http://schemas.openxmlformats.org/officeDocument/2006/relationships/image" Target="../media/image935.png"/><Relationship Id="rId26" Type="http://schemas.openxmlformats.org/officeDocument/2006/relationships/image" Target="../media/image751.png"/><Relationship Id="rId231" Type="http://schemas.openxmlformats.org/officeDocument/2006/relationships/image" Target="../media/image956.png"/><Relationship Id="rId252" Type="http://schemas.openxmlformats.org/officeDocument/2006/relationships/image" Target="../media/image977.png"/><Relationship Id="rId273" Type="http://schemas.openxmlformats.org/officeDocument/2006/relationships/image" Target="../media/image998.png"/><Relationship Id="rId294" Type="http://schemas.openxmlformats.org/officeDocument/2006/relationships/image" Target="../media/image1019.png"/><Relationship Id="rId47" Type="http://schemas.openxmlformats.org/officeDocument/2006/relationships/image" Target="../media/image772.png"/><Relationship Id="rId68" Type="http://schemas.openxmlformats.org/officeDocument/2006/relationships/image" Target="../media/image793.png"/><Relationship Id="rId89" Type="http://schemas.openxmlformats.org/officeDocument/2006/relationships/image" Target="../media/image814.png"/><Relationship Id="rId112" Type="http://schemas.openxmlformats.org/officeDocument/2006/relationships/image" Target="../media/image837.png"/><Relationship Id="rId133" Type="http://schemas.openxmlformats.org/officeDocument/2006/relationships/image" Target="../media/image858.png"/><Relationship Id="rId154" Type="http://schemas.openxmlformats.org/officeDocument/2006/relationships/image" Target="../media/image879.png"/><Relationship Id="rId175" Type="http://schemas.openxmlformats.org/officeDocument/2006/relationships/image" Target="../media/image900.png"/><Relationship Id="rId196" Type="http://schemas.openxmlformats.org/officeDocument/2006/relationships/image" Target="../media/image921.png"/><Relationship Id="rId200" Type="http://schemas.openxmlformats.org/officeDocument/2006/relationships/image" Target="../media/image925.png"/><Relationship Id="rId16" Type="http://schemas.openxmlformats.org/officeDocument/2006/relationships/image" Target="../media/image741.png"/><Relationship Id="rId221" Type="http://schemas.openxmlformats.org/officeDocument/2006/relationships/image" Target="../media/image946.png"/><Relationship Id="rId242" Type="http://schemas.openxmlformats.org/officeDocument/2006/relationships/image" Target="../media/image967.png"/><Relationship Id="rId263" Type="http://schemas.openxmlformats.org/officeDocument/2006/relationships/image" Target="../media/image988.png"/><Relationship Id="rId284" Type="http://schemas.openxmlformats.org/officeDocument/2006/relationships/image" Target="../media/image1009.png"/><Relationship Id="rId37" Type="http://schemas.openxmlformats.org/officeDocument/2006/relationships/image" Target="../media/image762.png"/><Relationship Id="rId58" Type="http://schemas.openxmlformats.org/officeDocument/2006/relationships/image" Target="../media/image783.png"/><Relationship Id="rId79" Type="http://schemas.openxmlformats.org/officeDocument/2006/relationships/image" Target="../media/image804.png"/><Relationship Id="rId102" Type="http://schemas.openxmlformats.org/officeDocument/2006/relationships/image" Target="../media/image827.png"/><Relationship Id="rId123" Type="http://schemas.openxmlformats.org/officeDocument/2006/relationships/image" Target="../media/image848.png"/><Relationship Id="rId144" Type="http://schemas.openxmlformats.org/officeDocument/2006/relationships/image" Target="../media/image869.png"/><Relationship Id="rId90" Type="http://schemas.openxmlformats.org/officeDocument/2006/relationships/image" Target="../media/image815.png"/><Relationship Id="rId165" Type="http://schemas.openxmlformats.org/officeDocument/2006/relationships/image" Target="../media/image890.png"/><Relationship Id="rId186" Type="http://schemas.openxmlformats.org/officeDocument/2006/relationships/image" Target="../media/image911.png"/><Relationship Id="rId211" Type="http://schemas.openxmlformats.org/officeDocument/2006/relationships/image" Target="../media/image936.png"/><Relationship Id="rId232" Type="http://schemas.openxmlformats.org/officeDocument/2006/relationships/image" Target="../media/image957.png"/><Relationship Id="rId253" Type="http://schemas.openxmlformats.org/officeDocument/2006/relationships/image" Target="../media/image978.png"/><Relationship Id="rId274" Type="http://schemas.openxmlformats.org/officeDocument/2006/relationships/image" Target="../media/image999.png"/><Relationship Id="rId295" Type="http://schemas.openxmlformats.org/officeDocument/2006/relationships/image" Target="../media/image1020.png"/><Relationship Id="rId27" Type="http://schemas.openxmlformats.org/officeDocument/2006/relationships/image" Target="../media/image752.png"/><Relationship Id="rId48" Type="http://schemas.openxmlformats.org/officeDocument/2006/relationships/image" Target="../media/image773.png"/><Relationship Id="rId69" Type="http://schemas.openxmlformats.org/officeDocument/2006/relationships/image" Target="../media/image794.png"/><Relationship Id="rId113" Type="http://schemas.openxmlformats.org/officeDocument/2006/relationships/image" Target="../media/image838.png"/><Relationship Id="rId134" Type="http://schemas.openxmlformats.org/officeDocument/2006/relationships/image" Target="../media/image859.png"/><Relationship Id="rId80" Type="http://schemas.openxmlformats.org/officeDocument/2006/relationships/image" Target="../media/image805.png"/><Relationship Id="rId155" Type="http://schemas.openxmlformats.org/officeDocument/2006/relationships/image" Target="../media/image880.png"/><Relationship Id="rId176" Type="http://schemas.openxmlformats.org/officeDocument/2006/relationships/image" Target="../media/image901.png"/><Relationship Id="rId197" Type="http://schemas.openxmlformats.org/officeDocument/2006/relationships/image" Target="../media/image922.png"/><Relationship Id="rId201" Type="http://schemas.openxmlformats.org/officeDocument/2006/relationships/image" Target="../media/image926.png"/><Relationship Id="rId222" Type="http://schemas.openxmlformats.org/officeDocument/2006/relationships/image" Target="../media/image947.png"/><Relationship Id="rId243" Type="http://schemas.openxmlformats.org/officeDocument/2006/relationships/image" Target="../media/image968.png"/><Relationship Id="rId264" Type="http://schemas.openxmlformats.org/officeDocument/2006/relationships/image" Target="../media/image989.png"/><Relationship Id="rId285" Type="http://schemas.openxmlformats.org/officeDocument/2006/relationships/image" Target="../media/image1010.png"/><Relationship Id="rId17" Type="http://schemas.openxmlformats.org/officeDocument/2006/relationships/image" Target="../media/image742.png"/><Relationship Id="rId38" Type="http://schemas.openxmlformats.org/officeDocument/2006/relationships/image" Target="../media/image763.png"/><Relationship Id="rId59" Type="http://schemas.openxmlformats.org/officeDocument/2006/relationships/image" Target="../media/image784.png"/><Relationship Id="rId103" Type="http://schemas.openxmlformats.org/officeDocument/2006/relationships/image" Target="../media/image828.png"/><Relationship Id="rId124" Type="http://schemas.openxmlformats.org/officeDocument/2006/relationships/image" Target="../media/image849.png"/><Relationship Id="rId70" Type="http://schemas.openxmlformats.org/officeDocument/2006/relationships/image" Target="../media/image795.png"/><Relationship Id="rId91" Type="http://schemas.openxmlformats.org/officeDocument/2006/relationships/image" Target="../media/image816.png"/><Relationship Id="rId145" Type="http://schemas.openxmlformats.org/officeDocument/2006/relationships/image" Target="../media/image870.png"/><Relationship Id="rId166" Type="http://schemas.openxmlformats.org/officeDocument/2006/relationships/image" Target="../media/image891.png"/><Relationship Id="rId187" Type="http://schemas.openxmlformats.org/officeDocument/2006/relationships/image" Target="../media/image912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7.png"/><Relationship Id="rId233" Type="http://schemas.openxmlformats.org/officeDocument/2006/relationships/image" Target="../media/image958.png"/><Relationship Id="rId254" Type="http://schemas.openxmlformats.org/officeDocument/2006/relationships/image" Target="../media/image979.png"/><Relationship Id="rId28" Type="http://schemas.openxmlformats.org/officeDocument/2006/relationships/image" Target="../media/image753.png"/><Relationship Id="rId49" Type="http://schemas.openxmlformats.org/officeDocument/2006/relationships/image" Target="../media/image774.png"/><Relationship Id="rId114" Type="http://schemas.openxmlformats.org/officeDocument/2006/relationships/image" Target="../media/image839.png"/><Relationship Id="rId275" Type="http://schemas.openxmlformats.org/officeDocument/2006/relationships/image" Target="../media/image1000.png"/><Relationship Id="rId296" Type="http://schemas.openxmlformats.org/officeDocument/2006/relationships/image" Target="../media/image1021.png"/><Relationship Id="rId300" Type="http://schemas.openxmlformats.org/officeDocument/2006/relationships/image" Target="../media/image1131.png"/><Relationship Id="rId60" Type="http://schemas.openxmlformats.org/officeDocument/2006/relationships/image" Target="../media/image785.png"/><Relationship Id="rId81" Type="http://schemas.openxmlformats.org/officeDocument/2006/relationships/image" Target="../media/image806.png"/><Relationship Id="rId135" Type="http://schemas.openxmlformats.org/officeDocument/2006/relationships/image" Target="../media/image860.png"/><Relationship Id="rId156" Type="http://schemas.openxmlformats.org/officeDocument/2006/relationships/image" Target="../media/image881.png"/><Relationship Id="rId177" Type="http://schemas.openxmlformats.org/officeDocument/2006/relationships/image" Target="../media/image902.png"/><Relationship Id="rId198" Type="http://schemas.openxmlformats.org/officeDocument/2006/relationships/image" Target="../media/image923.png"/><Relationship Id="rId202" Type="http://schemas.openxmlformats.org/officeDocument/2006/relationships/image" Target="../media/image927.png"/><Relationship Id="rId223" Type="http://schemas.openxmlformats.org/officeDocument/2006/relationships/image" Target="../media/image948.png"/><Relationship Id="rId244" Type="http://schemas.openxmlformats.org/officeDocument/2006/relationships/image" Target="../media/image969.png"/><Relationship Id="rId18" Type="http://schemas.openxmlformats.org/officeDocument/2006/relationships/image" Target="../media/image743.png"/><Relationship Id="rId39" Type="http://schemas.openxmlformats.org/officeDocument/2006/relationships/image" Target="../media/image764.png"/><Relationship Id="rId265" Type="http://schemas.openxmlformats.org/officeDocument/2006/relationships/image" Target="../media/image990.png"/><Relationship Id="rId286" Type="http://schemas.openxmlformats.org/officeDocument/2006/relationships/image" Target="../media/image1011.png"/><Relationship Id="rId50" Type="http://schemas.openxmlformats.org/officeDocument/2006/relationships/image" Target="../media/image775.png"/><Relationship Id="rId104" Type="http://schemas.openxmlformats.org/officeDocument/2006/relationships/image" Target="../media/image829.png"/><Relationship Id="rId125" Type="http://schemas.openxmlformats.org/officeDocument/2006/relationships/image" Target="../media/image850.png"/><Relationship Id="rId146" Type="http://schemas.openxmlformats.org/officeDocument/2006/relationships/image" Target="../media/image871.png"/><Relationship Id="rId167" Type="http://schemas.openxmlformats.org/officeDocument/2006/relationships/image" Target="../media/image892.png"/><Relationship Id="rId188" Type="http://schemas.openxmlformats.org/officeDocument/2006/relationships/image" Target="../media/image913.png"/><Relationship Id="rId71" Type="http://schemas.openxmlformats.org/officeDocument/2006/relationships/image" Target="../media/image796.png"/><Relationship Id="rId92" Type="http://schemas.openxmlformats.org/officeDocument/2006/relationships/image" Target="../media/image817.png"/><Relationship Id="rId213" Type="http://schemas.openxmlformats.org/officeDocument/2006/relationships/image" Target="../media/image938.png"/><Relationship Id="rId234" Type="http://schemas.openxmlformats.org/officeDocument/2006/relationships/image" Target="../media/image959.png"/><Relationship Id="rId2" Type="http://schemas.openxmlformats.org/officeDocument/2006/relationships/notesSlide" Target="../notesSlides/notesSlide1.xml"/><Relationship Id="rId29" Type="http://schemas.openxmlformats.org/officeDocument/2006/relationships/image" Target="../media/image754.png"/><Relationship Id="rId255" Type="http://schemas.openxmlformats.org/officeDocument/2006/relationships/image" Target="../media/image980.png"/><Relationship Id="rId276" Type="http://schemas.openxmlformats.org/officeDocument/2006/relationships/image" Target="../media/image1001.png"/><Relationship Id="rId297" Type="http://schemas.openxmlformats.org/officeDocument/2006/relationships/image" Target="../media/image1022.png"/><Relationship Id="rId40" Type="http://schemas.openxmlformats.org/officeDocument/2006/relationships/image" Target="../media/image765.png"/><Relationship Id="rId115" Type="http://schemas.openxmlformats.org/officeDocument/2006/relationships/image" Target="../media/image840.png"/><Relationship Id="rId136" Type="http://schemas.openxmlformats.org/officeDocument/2006/relationships/image" Target="../media/image861.png"/><Relationship Id="rId157" Type="http://schemas.openxmlformats.org/officeDocument/2006/relationships/image" Target="../media/image882.png"/><Relationship Id="rId178" Type="http://schemas.openxmlformats.org/officeDocument/2006/relationships/image" Target="../media/image903.png"/><Relationship Id="rId301" Type="http://schemas.openxmlformats.org/officeDocument/2006/relationships/image" Target="../media/image1026.png"/><Relationship Id="rId61" Type="http://schemas.openxmlformats.org/officeDocument/2006/relationships/image" Target="../media/image786.png"/><Relationship Id="rId82" Type="http://schemas.openxmlformats.org/officeDocument/2006/relationships/image" Target="../media/image807.png"/><Relationship Id="rId199" Type="http://schemas.openxmlformats.org/officeDocument/2006/relationships/image" Target="../media/image924.png"/><Relationship Id="rId203" Type="http://schemas.openxmlformats.org/officeDocument/2006/relationships/image" Target="../media/image928.png"/><Relationship Id="rId19" Type="http://schemas.openxmlformats.org/officeDocument/2006/relationships/image" Target="../media/image744.png"/><Relationship Id="rId224" Type="http://schemas.openxmlformats.org/officeDocument/2006/relationships/image" Target="../media/image949.png"/><Relationship Id="rId245" Type="http://schemas.openxmlformats.org/officeDocument/2006/relationships/image" Target="../media/image970.png"/><Relationship Id="rId266" Type="http://schemas.openxmlformats.org/officeDocument/2006/relationships/image" Target="../media/image991.png"/><Relationship Id="rId287" Type="http://schemas.openxmlformats.org/officeDocument/2006/relationships/image" Target="../media/image1012.png"/><Relationship Id="rId30" Type="http://schemas.openxmlformats.org/officeDocument/2006/relationships/image" Target="../media/image755.png"/><Relationship Id="rId105" Type="http://schemas.openxmlformats.org/officeDocument/2006/relationships/image" Target="../media/image830.png"/><Relationship Id="rId126" Type="http://schemas.openxmlformats.org/officeDocument/2006/relationships/image" Target="../media/image851.png"/><Relationship Id="rId147" Type="http://schemas.openxmlformats.org/officeDocument/2006/relationships/image" Target="../media/image872.png"/><Relationship Id="rId168" Type="http://schemas.openxmlformats.org/officeDocument/2006/relationships/image" Target="../media/image893.png"/><Relationship Id="rId51" Type="http://schemas.openxmlformats.org/officeDocument/2006/relationships/image" Target="../media/image776.png"/><Relationship Id="rId72" Type="http://schemas.openxmlformats.org/officeDocument/2006/relationships/image" Target="../media/image797.png"/><Relationship Id="rId93" Type="http://schemas.openxmlformats.org/officeDocument/2006/relationships/image" Target="../media/image818.png"/><Relationship Id="rId189" Type="http://schemas.openxmlformats.org/officeDocument/2006/relationships/image" Target="../media/image914.png"/><Relationship Id="rId3" Type="http://schemas.openxmlformats.org/officeDocument/2006/relationships/image" Target="../media/image728.png"/><Relationship Id="rId214" Type="http://schemas.openxmlformats.org/officeDocument/2006/relationships/image" Target="../media/image939.png"/><Relationship Id="rId235" Type="http://schemas.openxmlformats.org/officeDocument/2006/relationships/image" Target="../media/image960.png"/><Relationship Id="rId256" Type="http://schemas.openxmlformats.org/officeDocument/2006/relationships/image" Target="../media/image981.png"/><Relationship Id="rId277" Type="http://schemas.openxmlformats.org/officeDocument/2006/relationships/image" Target="../media/image1002.png"/><Relationship Id="rId298" Type="http://schemas.openxmlformats.org/officeDocument/2006/relationships/image" Target="../media/image1023.png"/><Relationship Id="rId116" Type="http://schemas.openxmlformats.org/officeDocument/2006/relationships/image" Target="../media/image841.png"/><Relationship Id="rId137" Type="http://schemas.openxmlformats.org/officeDocument/2006/relationships/image" Target="../media/image862.png"/><Relationship Id="rId158" Type="http://schemas.openxmlformats.org/officeDocument/2006/relationships/image" Target="../media/image883.png"/><Relationship Id="rId302" Type="http://schemas.openxmlformats.org/officeDocument/2006/relationships/image" Target="../media/image1132.png"/><Relationship Id="rId20" Type="http://schemas.openxmlformats.org/officeDocument/2006/relationships/image" Target="../media/image745.png"/><Relationship Id="rId41" Type="http://schemas.openxmlformats.org/officeDocument/2006/relationships/image" Target="../media/image766.png"/><Relationship Id="rId62" Type="http://schemas.openxmlformats.org/officeDocument/2006/relationships/image" Target="../media/image787.png"/><Relationship Id="rId83" Type="http://schemas.openxmlformats.org/officeDocument/2006/relationships/image" Target="../media/image808.png"/><Relationship Id="rId179" Type="http://schemas.openxmlformats.org/officeDocument/2006/relationships/image" Target="../media/image904.png"/><Relationship Id="rId190" Type="http://schemas.openxmlformats.org/officeDocument/2006/relationships/image" Target="../media/image915.png"/><Relationship Id="rId204" Type="http://schemas.openxmlformats.org/officeDocument/2006/relationships/image" Target="../media/image929.png"/><Relationship Id="rId225" Type="http://schemas.openxmlformats.org/officeDocument/2006/relationships/image" Target="../media/image950.png"/><Relationship Id="rId246" Type="http://schemas.openxmlformats.org/officeDocument/2006/relationships/image" Target="../media/image971.png"/><Relationship Id="rId267" Type="http://schemas.openxmlformats.org/officeDocument/2006/relationships/image" Target="../media/image992.png"/><Relationship Id="rId288" Type="http://schemas.openxmlformats.org/officeDocument/2006/relationships/image" Target="../media/image1013.png"/><Relationship Id="rId106" Type="http://schemas.openxmlformats.org/officeDocument/2006/relationships/image" Target="../media/image831.png"/><Relationship Id="rId127" Type="http://schemas.openxmlformats.org/officeDocument/2006/relationships/image" Target="../media/image852.png"/><Relationship Id="rId10" Type="http://schemas.openxmlformats.org/officeDocument/2006/relationships/image" Target="../media/image735.png"/><Relationship Id="rId31" Type="http://schemas.openxmlformats.org/officeDocument/2006/relationships/image" Target="../media/image756.png"/><Relationship Id="rId52" Type="http://schemas.openxmlformats.org/officeDocument/2006/relationships/image" Target="../media/image777.png"/><Relationship Id="rId73" Type="http://schemas.openxmlformats.org/officeDocument/2006/relationships/image" Target="../media/image798.png"/><Relationship Id="rId94" Type="http://schemas.openxmlformats.org/officeDocument/2006/relationships/image" Target="../media/image819.png"/><Relationship Id="rId148" Type="http://schemas.openxmlformats.org/officeDocument/2006/relationships/image" Target="../media/image873.png"/><Relationship Id="rId169" Type="http://schemas.openxmlformats.org/officeDocument/2006/relationships/image" Target="../media/image894.png"/><Relationship Id="rId4" Type="http://schemas.openxmlformats.org/officeDocument/2006/relationships/image" Target="../media/image729.png"/><Relationship Id="rId180" Type="http://schemas.openxmlformats.org/officeDocument/2006/relationships/image" Target="../media/image905.png"/><Relationship Id="rId215" Type="http://schemas.openxmlformats.org/officeDocument/2006/relationships/image" Target="../media/image940.png"/><Relationship Id="rId236" Type="http://schemas.openxmlformats.org/officeDocument/2006/relationships/image" Target="../media/image961.png"/><Relationship Id="rId257" Type="http://schemas.openxmlformats.org/officeDocument/2006/relationships/image" Target="../media/image982.png"/><Relationship Id="rId278" Type="http://schemas.openxmlformats.org/officeDocument/2006/relationships/image" Target="../media/image1003.png"/><Relationship Id="rId42" Type="http://schemas.openxmlformats.org/officeDocument/2006/relationships/image" Target="../media/image767.png"/><Relationship Id="rId84" Type="http://schemas.openxmlformats.org/officeDocument/2006/relationships/image" Target="../media/image809.png"/><Relationship Id="rId138" Type="http://schemas.openxmlformats.org/officeDocument/2006/relationships/image" Target="../media/image863.png"/><Relationship Id="rId191" Type="http://schemas.openxmlformats.org/officeDocument/2006/relationships/image" Target="../media/image916.png"/><Relationship Id="rId205" Type="http://schemas.openxmlformats.org/officeDocument/2006/relationships/image" Target="../media/image930.png"/><Relationship Id="rId247" Type="http://schemas.openxmlformats.org/officeDocument/2006/relationships/image" Target="../media/image972.png"/><Relationship Id="rId107" Type="http://schemas.openxmlformats.org/officeDocument/2006/relationships/image" Target="../media/image832.png"/><Relationship Id="rId289" Type="http://schemas.openxmlformats.org/officeDocument/2006/relationships/image" Target="../media/image1014.png"/><Relationship Id="rId11" Type="http://schemas.openxmlformats.org/officeDocument/2006/relationships/image" Target="../media/image736.png"/><Relationship Id="rId53" Type="http://schemas.openxmlformats.org/officeDocument/2006/relationships/image" Target="../media/image778.png"/><Relationship Id="rId149" Type="http://schemas.openxmlformats.org/officeDocument/2006/relationships/image" Target="../media/image874.png"/><Relationship Id="rId95" Type="http://schemas.openxmlformats.org/officeDocument/2006/relationships/image" Target="../media/image820.png"/><Relationship Id="rId160" Type="http://schemas.openxmlformats.org/officeDocument/2006/relationships/image" Target="../media/image885.png"/><Relationship Id="rId216" Type="http://schemas.openxmlformats.org/officeDocument/2006/relationships/image" Target="../media/image941.png"/><Relationship Id="rId258" Type="http://schemas.openxmlformats.org/officeDocument/2006/relationships/image" Target="../media/image983.png"/><Relationship Id="rId22" Type="http://schemas.openxmlformats.org/officeDocument/2006/relationships/image" Target="../media/image747.png"/><Relationship Id="rId64" Type="http://schemas.openxmlformats.org/officeDocument/2006/relationships/image" Target="../media/image789.png"/><Relationship Id="rId118" Type="http://schemas.openxmlformats.org/officeDocument/2006/relationships/image" Target="../media/image843.png"/><Relationship Id="rId171" Type="http://schemas.openxmlformats.org/officeDocument/2006/relationships/image" Target="../media/image896.png"/><Relationship Id="rId227" Type="http://schemas.openxmlformats.org/officeDocument/2006/relationships/image" Target="../media/image952.png"/><Relationship Id="rId269" Type="http://schemas.openxmlformats.org/officeDocument/2006/relationships/image" Target="../media/image994.png"/><Relationship Id="rId33" Type="http://schemas.openxmlformats.org/officeDocument/2006/relationships/image" Target="../media/image758.png"/><Relationship Id="rId129" Type="http://schemas.openxmlformats.org/officeDocument/2006/relationships/image" Target="../media/image854.png"/><Relationship Id="rId280" Type="http://schemas.openxmlformats.org/officeDocument/2006/relationships/image" Target="../media/image1005.png"/><Relationship Id="rId75" Type="http://schemas.openxmlformats.org/officeDocument/2006/relationships/image" Target="../media/image800.png"/><Relationship Id="rId140" Type="http://schemas.openxmlformats.org/officeDocument/2006/relationships/image" Target="../media/image865.png"/><Relationship Id="rId182" Type="http://schemas.openxmlformats.org/officeDocument/2006/relationships/image" Target="../media/image907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3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4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136.png"/><Relationship Id="rId4" Type="http://schemas.openxmlformats.org/officeDocument/2006/relationships/image" Target="../media/image1135.jp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7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8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39.jp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hyperlink" Target="https://www.anvisa.gov.br/servicosaude/controle/higienizacao_oms/manual_para_observadores-miolo.pdf" TargetMode="Externa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026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8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029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140.png"/><Relationship Id="rId18" Type="http://schemas.openxmlformats.org/officeDocument/2006/relationships/image" Target="../media/image1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" Type="http://schemas.openxmlformats.org/officeDocument/2006/relationships/image" Target="../media/image1.png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141.png"/></Relationships>
</file>

<file path=ppt/slides/_rels/slide5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5.png"/><Relationship Id="rId671" Type="http://schemas.openxmlformats.org/officeDocument/2006/relationships/image" Target="../media/image689.png"/><Relationship Id="rId21" Type="http://schemas.openxmlformats.org/officeDocument/2006/relationships/image" Target="../media/image39.png"/><Relationship Id="rId324" Type="http://schemas.openxmlformats.org/officeDocument/2006/relationships/image" Target="../media/image342.png"/><Relationship Id="rId531" Type="http://schemas.openxmlformats.org/officeDocument/2006/relationships/image" Target="../media/image549.png"/><Relationship Id="rId629" Type="http://schemas.openxmlformats.org/officeDocument/2006/relationships/image" Target="../media/image647.png"/><Relationship Id="rId170" Type="http://schemas.openxmlformats.org/officeDocument/2006/relationships/image" Target="../media/image188.png"/><Relationship Id="rId268" Type="http://schemas.openxmlformats.org/officeDocument/2006/relationships/image" Target="../media/image286.png"/><Relationship Id="rId475" Type="http://schemas.openxmlformats.org/officeDocument/2006/relationships/image" Target="../media/image493.png"/><Relationship Id="rId682" Type="http://schemas.openxmlformats.org/officeDocument/2006/relationships/image" Target="../media/image700.png"/><Relationship Id="rId32" Type="http://schemas.openxmlformats.org/officeDocument/2006/relationships/image" Target="../media/image50.png"/><Relationship Id="rId128" Type="http://schemas.openxmlformats.org/officeDocument/2006/relationships/image" Target="../media/image146.png"/><Relationship Id="rId335" Type="http://schemas.openxmlformats.org/officeDocument/2006/relationships/image" Target="../media/image353.png"/><Relationship Id="rId542" Type="http://schemas.openxmlformats.org/officeDocument/2006/relationships/image" Target="../media/image560.png"/><Relationship Id="rId181" Type="http://schemas.openxmlformats.org/officeDocument/2006/relationships/image" Target="../media/image199.png"/><Relationship Id="rId402" Type="http://schemas.openxmlformats.org/officeDocument/2006/relationships/image" Target="../media/image420.png"/><Relationship Id="rId279" Type="http://schemas.openxmlformats.org/officeDocument/2006/relationships/image" Target="../media/image297.png"/><Relationship Id="rId486" Type="http://schemas.openxmlformats.org/officeDocument/2006/relationships/image" Target="../media/image504.png"/><Relationship Id="rId693" Type="http://schemas.openxmlformats.org/officeDocument/2006/relationships/image" Target="../media/image711.png"/><Relationship Id="rId707" Type="http://schemas.openxmlformats.org/officeDocument/2006/relationships/image" Target="../media/image725.png"/><Relationship Id="rId43" Type="http://schemas.openxmlformats.org/officeDocument/2006/relationships/image" Target="../media/image61.png"/><Relationship Id="rId139" Type="http://schemas.openxmlformats.org/officeDocument/2006/relationships/image" Target="../media/image157.png"/><Relationship Id="rId346" Type="http://schemas.openxmlformats.org/officeDocument/2006/relationships/image" Target="../media/image364.png"/><Relationship Id="rId553" Type="http://schemas.openxmlformats.org/officeDocument/2006/relationships/image" Target="../media/image571.png"/><Relationship Id="rId192" Type="http://schemas.openxmlformats.org/officeDocument/2006/relationships/image" Target="../media/image210.png"/><Relationship Id="rId206" Type="http://schemas.openxmlformats.org/officeDocument/2006/relationships/image" Target="../media/image224.png"/><Relationship Id="rId413" Type="http://schemas.openxmlformats.org/officeDocument/2006/relationships/image" Target="../media/image431.png"/><Relationship Id="rId497" Type="http://schemas.openxmlformats.org/officeDocument/2006/relationships/image" Target="../media/image515.png"/><Relationship Id="rId620" Type="http://schemas.openxmlformats.org/officeDocument/2006/relationships/image" Target="../media/image638.png"/><Relationship Id="rId357" Type="http://schemas.openxmlformats.org/officeDocument/2006/relationships/image" Target="../media/image375.png"/><Relationship Id="rId54" Type="http://schemas.openxmlformats.org/officeDocument/2006/relationships/image" Target="../media/image72.png"/><Relationship Id="rId217" Type="http://schemas.openxmlformats.org/officeDocument/2006/relationships/image" Target="../media/image235.png"/><Relationship Id="rId564" Type="http://schemas.openxmlformats.org/officeDocument/2006/relationships/image" Target="../media/image582.png"/><Relationship Id="rId424" Type="http://schemas.openxmlformats.org/officeDocument/2006/relationships/image" Target="../media/image442.png"/><Relationship Id="rId631" Type="http://schemas.openxmlformats.org/officeDocument/2006/relationships/image" Target="../media/image649.png"/><Relationship Id="rId270" Type="http://schemas.openxmlformats.org/officeDocument/2006/relationships/image" Target="../media/image288.png"/><Relationship Id="rId65" Type="http://schemas.openxmlformats.org/officeDocument/2006/relationships/image" Target="../media/image83.png"/><Relationship Id="rId130" Type="http://schemas.openxmlformats.org/officeDocument/2006/relationships/image" Target="../media/image148.png"/><Relationship Id="rId368" Type="http://schemas.openxmlformats.org/officeDocument/2006/relationships/image" Target="../media/image386.png"/><Relationship Id="rId575" Type="http://schemas.openxmlformats.org/officeDocument/2006/relationships/image" Target="../media/image593.png"/><Relationship Id="rId228" Type="http://schemas.openxmlformats.org/officeDocument/2006/relationships/image" Target="../media/image246.png"/><Relationship Id="rId435" Type="http://schemas.openxmlformats.org/officeDocument/2006/relationships/image" Target="../media/image453.png"/><Relationship Id="rId642" Type="http://schemas.openxmlformats.org/officeDocument/2006/relationships/image" Target="../media/image660.png"/><Relationship Id="rId281" Type="http://schemas.openxmlformats.org/officeDocument/2006/relationships/image" Target="../media/image299.png"/><Relationship Id="rId502" Type="http://schemas.openxmlformats.org/officeDocument/2006/relationships/image" Target="../media/image520.png"/><Relationship Id="rId76" Type="http://schemas.openxmlformats.org/officeDocument/2006/relationships/image" Target="../media/image94.png"/><Relationship Id="rId141" Type="http://schemas.openxmlformats.org/officeDocument/2006/relationships/image" Target="../media/image159.png"/><Relationship Id="rId379" Type="http://schemas.openxmlformats.org/officeDocument/2006/relationships/image" Target="../media/image397.png"/><Relationship Id="rId586" Type="http://schemas.openxmlformats.org/officeDocument/2006/relationships/image" Target="../media/image604.png"/><Relationship Id="rId7" Type="http://schemas.openxmlformats.org/officeDocument/2006/relationships/image" Target="../media/image25.png"/><Relationship Id="rId239" Type="http://schemas.openxmlformats.org/officeDocument/2006/relationships/image" Target="../media/image257.png"/><Relationship Id="rId446" Type="http://schemas.openxmlformats.org/officeDocument/2006/relationships/image" Target="../media/image464.png"/><Relationship Id="rId653" Type="http://schemas.openxmlformats.org/officeDocument/2006/relationships/image" Target="../media/image671.png"/><Relationship Id="rId292" Type="http://schemas.openxmlformats.org/officeDocument/2006/relationships/image" Target="../media/image310.png"/><Relationship Id="rId306" Type="http://schemas.openxmlformats.org/officeDocument/2006/relationships/image" Target="../media/image324.png"/><Relationship Id="rId87" Type="http://schemas.openxmlformats.org/officeDocument/2006/relationships/image" Target="../media/image105.png"/><Relationship Id="rId513" Type="http://schemas.openxmlformats.org/officeDocument/2006/relationships/image" Target="../media/image531.png"/><Relationship Id="rId597" Type="http://schemas.openxmlformats.org/officeDocument/2006/relationships/image" Target="../media/image615.png"/><Relationship Id="rId152" Type="http://schemas.openxmlformats.org/officeDocument/2006/relationships/image" Target="../media/image170.png"/><Relationship Id="rId457" Type="http://schemas.openxmlformats.org/officeDocument/2006/relationships/image" Target="../media/image475.png"/><Relationship Id="rId664" Type="http://schemas.openxmlformats.org/officeDocument/2006/relationships/image" Target="../media/image682.png"/><Relationship Id="rId14" Type="http://schemas.openxmlformats.org/officeDocument/2006/relationships/image" Target="../media/image32.png"/><Relationship Id="rId317" Type="http://schemas.openxmlformats.org/officeDocument/2006/relationships/image" Target="../media/image335.png"/><Relationship Id="rId524" Type="http://schemas.openxmlformats.org/officeDocument/2006/relationships/image" Target="../media/image542.png"/><Relationship Id="rId98" Type="http://schemas.openxmlformats.org/officeDocument/2006/relationships/image" Target="../media/image116.png"/><Relationship Id="rId163" Type="http://schemas.openxmlformats.org/officeDocument/2006/relationships/image" Target="../media/image181.png"/><Relationship Id="rId370" Type="http://schemas.openxmlformats.org/officeDocument/2006/relationships/image" Target="../media/image388.png"/><Relationship Id="rId230" Type="http://schemas.openxmlformats.org/officeDocument/2006/relationships/image" Target="../media/image248.png"/><Relationship Id="rId468" Type="http://schemas.openxmlformats.org/officeDocument/2006/relationships/image" Target="../media/image486.png"/><Relationship Id="rId675" Type="http://schemas.openxmlformats.org/officeDocument/2006/relationships/image" Target="../media/image693.png"/><Relationship Id="rId25" Type="http://schemas.openxmlformats.org/officeDocument/2006/relationships/image" Target="../media/image43.png"/><Relationship Id="rId328" Type="http://schemas.openxmlformats.org/officeDocument/2006/relationships/image" Target="../media/image346.png"/><Relationship Id="rId535" Type="http://schemas.openxmlformats.org/officeDocument/2006/relationships/image" Target="../media/image553.png"/><Relationship Id="rId174" Type="http://schemas.openxmlformats.org/officeDocument/2006/relationships/image" Target="../media/image192.png"/><Relationship Id="rId381" Type="http://schemas.openxmlformats.org/officeDocument/2006/relationships/image" Target="../media/image399.png"/><Relationship Id="rId602" Type="http://schemas.openxmlformats.org/officeDocument/2006/relationships/image" Target="../media/image620.png"/><Relationship Id="rId241" Type="http://schemas.openxmlformats.org/officeDocument/2006/relationships/image" Target="../media/image259.png"/><Relationship Id="rId479" Type="http://schemas.openxmlformats.org/officeDocument/2006/relationships/image" Target="../media/image497.png"/><Relationship Id="rId686" Type="http://schemas.openxmlformats.org/officeDocument/2006/relationships/image" Target="../media/image704.png"/><Relationship Id="rId36" Type="http://schemas.openxmlformats.org/officeDocument/2006/relationships/image" Target="../media/image54.png"/><Relationship Id="rId339" Type="http://schemas.openxmlformats.org/officeDocument/2006/relationships/image" Target="../media/image357.png"/><Relationship Id="rId546" Type="http://schemas.openxmlformats.org/officeDocument/2006/relationships/image" Target="../media/image564.png"/><Relationship Id="rId101" Type="http://schemas.openxmlformats.org/officeDocument/2006/relationships/image" Target="../media/image119.png"/><Relationship Id="rId185" Type="http://schemas.openxmlformats.org/officeDocument/2006/relationships/image" Target="../media/image203.png"/><Relationship Id="rId406" Type="http://schemas.openxmlformats.org/officeDocument/2006/relationships/image" Target="../media/image424.png"/><Relationship Id="rId392" Type="http://schemas.openxmlformats.org/officeDocument/2006/relationships/image" Target="../media/image410.png"/><Relationship Id="rId613" Type="http://schemas.openxmlformats.org/officeDocument/2006/relationships/image" Target="../media/image631.png"/><Relationship Id="rId697" Type="http://schemas.openxmlformats.org/officeDocument/2006/relationships/image" Target="../media/image715.png"/><Relationship Id="rId252" Type="http://schemas.openxmlformats.org/officeDocument/2006/relationships/image" Target="../media/image270.png"/><Relationship Id="rId47" Type="http://schemas.openxmlformats.org/officeDocument/2006/relationships/image" Target="../media/image65.png"/><Relationship Id="rId112" Type="http://schemas.openxmlformats.org/officeDocument/2006/relationships/image" Target="../media/image130.png"/><Relationship Id="rId557" Type="http://schemas.openxmlformats.org/officeDocument/2006/relationships/image" Target="../media/image575.png"/><Relationship Id="rId196" Type="http://schemas.openxmlformats.org/officeDocument/2006/relationships/image" Target="../media/image214.png"/><Relationship Id="rId417" Type="http://schemas.openxmlformats.org/officeDocument/2006/relationships/image" Target="../media/image435.png"/><Relationship Id="rId624" Type="http://schemas.openxmlformats.org/officeDocument/2006/relationships/image" Target="../media/image642.png"/><Relationship Id="rId263" Type="http://schemas.openxmlformats.org/officeDocument/2006/relationships/image" Target="../media/image281.png"/><Relationship Id="rId470" Type="http://schemas.openxmlformats.org/officeDocument/2006/relationships/image" Target="../media/image488.png"/><Relationship Id="rId58" Type="http://schemas.openxmlformats.org/officeDocument/2006/relationships/image" Target="../media/image76.png"/><Relationship Id="rId123" Type="http://schemas.openxmlformats.org/officeDocument/2006/relationships/image" Target="../media/image141.png"/><Relationship Id="rId330" Type="http://schemas.openxmlformats.org/officeDocument/2006/relationships/image" Target="../media/image348.png"/><Relationship Id="rId568" Type="http://schemas.openxmlformats.org/officeDocument/2006/relationships/image" Target="../media/image586.png"/><Relationship Id="rId428" Type="http://schemas.openxmlformats.org/officeDocument/2006/relationships/image" Target="../media/image446.png"/><Relationship Id="rId635" Type="http://schemas.openxmlformats.org/officeDocument/2006/relationships/image" Target="../media/image653.png"/><Relationship Id="rId274" Type="http://schemas.openxmlformats.org/officeDocument/2006/relationships/image" Target="../media/image292.png"/><Relationship Id="rId481" Type="http://schemas.openxmlformats.org/officeDocument/2006/relationships/image" Target="../media/image499.png"/><Relationship Id="rId702" Type="http://schemas.openxmlformats.org/officeDocument/2006/relationships/image" Target="../media/image720.png"/><Relationship Id="rId69" Type="http://schemas.openxmlformats.org/officeDocument/2006/relationships/image" Target="../media/image87.png"/><Relationship Id="rId134" Type="http://schemas.openxmlformats.org/officeDocument/2006/relationships/image" Target="../media/image152.png"/><Relationship Id="rId579" Type="http://schemas.openxmlformats.org/officeDocument/2006/relationships/image" Target="../media/image597.png"/><Relationship Id="rId341" Type="http://schemas.openxmlformats.org/officeDocument/2006/relationships/image" Target="../media/image359.png"/><Relationship Id="rId439" Type="http://schemas.openxmlformats.org/officeDocument/2006/relationships/image" Target="../media/image457.png"/><Relationship Id="rId646" Type="http://schemas.openxmlformats.org/officeDocument/2006/relationships/image" Target="../media/image664.png"/><Relationship Id="rId201" Type="http://schemas.openxmlformats.org/officeDocument/2006/relationships/image" Target="../media/image219.png"/><Relationship Id="rId285" Type="http://schemas.openxmlformats.org/officeDocument/2006/relationships/image" Target="../media/image303.png"/><Relationship Id="rId506" Type="http://schemas.openxmlformats.org/officeDocument/2006/relationships/image" Target="../media/image524.png"/><Relationship Id="rId492" Type="http://schemas.openxmlformats.org/officeDocument/2006/relationships/image" Target="../media/image510.png"/><Relationship Id="rId145" Type="http://schemas.openxmlformats.org/officeDocument/2006/relationships/image" Target="../media/image163.png"/><Relationship Id="rId352" Type="http://schemas.openxmlformats.org/officeDocument/2006/relationships/image" Target="../media/image370.png"/><Relationship Id="rId212" Type="http://schemas.openxmlformats.org/officeDocument/2006/relationships/image" Target="../media/image230.png"/><Relationship Id="rId657" Type="http://schemas.openxmlformats.org/officeDocument/2006/relationships/image" Target="../media/image675.png"/><Relationship Id="rId296" Type="http://schemas.openxmlformats.org/officeDocument/2006/relationships/image" Target="../media/image314.png"/><Relationship Id="rId517" Type="http://schemas.openxmlformats.org/officeDocument/2006/relationships/image" Target="../media/image535.png"/><Relationship Id="rId60" Type="http://schemas.openxmlformats.org/officeDocument/2006/relationships/image" Target="../media/image78.png"/><Relationship Id="rId156" Type="http://schemas.openxmlformats.org/officeDocument/2006/relationships/image" Target="../media/image174.png"/><Relationship Id="rId363" Type="http://schemas.openxmlformats.org/officeDocument/2006/relationships/image" Target="../media/image381.png"/><Relationship Id="rId570" Type="http://schemas.openxmlformats.org/officeDocument/2006/relationships/image" Target="../media/image588.png"/><Relationship Id="rId223" Type="http://schemas.openxmlformats.org/officeDocument/2006/relationships/image" Target="../media/image241.png"/><Relationship Id="rId430" Type="http://schemas.openxmlformats.org/officeDocument/2006/relationships/image" Target="../media/image448.png"/><Relationship Id="rId668" Type="http://schemas.openxmlformats.org/officeDocument/2006/relationships/image" Target="../media/image686.png"/><Relationship Id="rId18" Type="http://schemas.openxmlformats.org/officeDocument/2006/relationships/image" Target="../media/image36.png"/><Relationship Id="rId528" Type="http://schemas.openxmlformats.org/officeDocument/2006/relationships/image" Target="../media/image546.png"/><Relationship Id="rId167" Type="http://schemas.openxmlformats.org/officeDocument/2006/relationships/image" Target="../media/image185.png"/><Relationship Id="rId374" Type="http://schemas.openxmlformats.org/officeDocument/2006/relationships/image" Target="../media/image392.png"/><Relationship Id="rId581" Type="http://schemas.openxmlformats.org/officeDocument/2006/relationships/image" Target="../media/image599.png"/><Relationship Id="rId71" Type="http://schemas.openxmlformats.org/officeDocument/2006/relationships/image" Target="../media/image89.png"/><Relationship Id="rId234" Type="http://schemas.openxmlformats.org/officeDocument/2006/relationships/image" Target="../media/image252.png"/><Relationship Id="rId637" Type="http://schemas.openxmlformats.org/officeDocument/2006/relationships/image" Target="../media/image655.png"/><Relationship Id="rId679" Type="http://schemas.openxmlformats.org/officeDocument/2006/relationships/image" Target="../media/image697.png"/><Relationship Id="rId2" Type="http://schemas.openxmlformats.org/officeDocument/2006/relationships/image" Target="../media/image20.png"/><Relationship Id="rId29" Type="http://schemas.openxmlformats.org/officeDocument/2006/relationships/image" Target="../media/image47.png"/><Relationship Id="rId276" Type="http://schemas.openxmlformats.org/officeDocument/2006/relationships/image" Target="../media/image294.png"/><Relationship Id="rId441" Type="http://schemas.openxmlformats.org/officeDocument/2006/relationships/image" Target="../media/image459.png"/><Relationship Id="rId483" Type="http://schemas.openxmlformats.org/officeDocument/2006/relationships/image" Target="../media/image501.png"/><Relationship Id="rId539" Type="http://schemas.openxmlformats.org/officeDocument/2006/relationships/image" Target="../media/image557.png"/><Relationship Id="rId690" Type="http://schemas.openxmlformats.org/officeDocument/2006/relationships/image" Target="../media/image708.png"/><Relationship Id="rId704" Type="http://schemas.openxmlformats.org/officeDocument/2006/relationships/image" Target="../media/image722.png"/><Relationship Id="rId40" Type="http://schemas.openxmlformats.org/officeDocument/2006/relationships/image" Target="../media/image58.png"/><Relationship Id="rId136" Type="http://schemas.openxmlformats.org/officeDocument/2006/relationships/image" Target="../media/image154.png"/><Relationship Id="rId178" Type="http://schemas.openxmlformats.org/officeDocument/2006/relationships/image" Target="../media/image196.png"/><Relationship Id="rId301" Type="http://schemas.openxmlformats.org/officeDocument/2006/relationships/image" Target="../media/image319.png"/><Relationship Id="rId343" Type="http://schemas.openxmlformats.org/officeDocument/2006/relationships/image" Target="../media/image361.png"/><Relationship Id="rId550" Type="http://schemas.openxmlformats.org/officeDocument/2006/relationships/image" Target="../media/image568.png"/><Relationship Id="rId82" Type="http://schemas.openxmlformats.org/officeDocument/2006/relationships/image" Target="../media/image100.png"/><Relationship Id="rId203" Type="http://schemas.openxmlformats.org/officeDocument/2006/relationships/image" Target="../media/image221.png"/><Relationship Id="rId385" Type="http://schemas.openxmlformats.org/officeDocument/2006/relationships/image" Target="../media/image403.png"/><Relationship Id="rId592" Type="http://schemas.openxmlformats.org/officeDocument/2006/relationships/image" Target="../media/image610.png"/><Relationship Id="rId606" Type="http://schemas.openxmlformats.org/officeDocument/2006/relationships/image" Target="../media/image624.png"/><Relationship Id="rId648" Type="http://schemas.openxmlformats.org/officeDocument/2006/relationships/image" Target="../media/image666.png"/><Relationship Id="rId245" Type="http://schemas.openxmlformats.org/officeDocument/2006/relationships/image" Target="../media/image263.png"/><Relationship Id="rId287" Type="http://schemas.openxmlformats.org/officeDocument/2006/relationships/image" Target="../media/image305.png"/><Relationship Id="rId410" Type="http://schemas.openxmlformats.org/officeDocument/2006/relationships/image" Target="../media/image428.png"/><Relationship Id="rId452" Type="http://schemas.openxmlformats.org/officeDocument/2006/relationships/image" Target="../media/image470.png"/><Relationship Id="rId494" Type="http://schemas.openxmlformats.org/officeDocument/2006/relationships/image" Target="../media/image512.png"/><Relationship Id="rId508" Type="http://schemas.openxmlformats.org/officeDocument/2006/relationships/image" Target="../media/image526.png"/><Relationship Id="rId105" Type="http://schemas.openxmlformats.org/officeDocument/2006/relationships/image" Target="../media/image123.png"/><Relationship Id="rId147" Type="http://schemas.openxmlformats.org/officeDocument/2006/relationships/image" Target="../media/image165.png"/><Relationship Id="rId312" Type="http://schemas.openxmlformats.org/officeDocument/2006/relationships/image" Target="../media/image330.png"/><Relationship Id="rId354" Type="http://schemas.openxmlformats.org/officeDocument/2006/relationships/image" Target="../media/image372.png"/><Relationship Id="rId51" Type="http://schemas.openxmlformats.org/officeDocument/2006/relationships/image" Target="../media/image69.png"/><Relationship Id="rId93" Type="http://schemas.openxmlformats.org/officeDocument/2006/relationships/image" Target="../media/image111.png"/><Relationship Id="rId189" Type="http://schemas.openxmlformats.org/officeDocument/2006/relationships/image" Target="../media/image207.png"/><Relationship Id="rId396" Type="http://schemas.openxmlformats.org/officeDocument/2006/relationships/image" Target="../media/image414.png"/><Relationship Id="rId561" Type="http://schemas.openxmlformats.org/officeDocument/2006/relationships/image" Target="../media/image579.png"/><Relationship Id="rId617" Type="http://schemas.openxmlformats.org/officeDocument/2006/relationships/image" Target="../media/image635.png"/><Relationship Id="rId659" Type="http://schemas.openxmlformats.org/officeDocument/2006/relationships/image" Target="../media/image677.png"/><Relationship Id="rId214" Type="http://schemas.openxmlformats.org/officeDocument/2006/relationships/image" Target="../media/image232.png"/><Relationship Id="rId256" Type="http://schemas.openxmlformats.org/officeDocument/2006/relationships/image" Target="../media/image274.png"/><Relationship Id="rId298" Type="http://schemas.openxmlformats.org/officeDocument/2006/relationships/image" Target="../media/image316.png"/><Relationship Id="rId421" Type="http://schemas.openxmlformats.org/officeDocument/2006/relationships/image" Target="../media/image439.png"/><Relationship Id="rId463" Type="http://schemas.openxmlformats.org/officeDocument/2006/relationships/image" Target="../media/image481.png"/><Relationship Id="rId519" Type="http://schemas.openxmlformats.org/officeDocument/2006/relationships/image" Target="../media/image537.png"/><Relationship Id="rId670" Type="http://schemas.openxmlformats.org/officeDocument/2006/relationships/image" Target="../media/image688.png"/><Relationship Id="rId116" Type="http://schemas.openxmlformats.org/officeDocument/2006/relationships/image" Target="../media/image134.png"/><Relationship Id="rId158" Type="http://schemas.openxmlformats.org/officeDocument/2006/relationships/image" Target="../media/image176.png"/><Relationship Id="rId323" Type="http://schemas.openxmlformats.org/officeDocument/2006/relationships/image" Target="../media/image341.png"/><Relationship Id="rId530" Type="http://schemas.openxmlformats.org/officeDocument/2006/relationships/image" Target="../media/image548.png"/><Relationship Id="rId20" Type="http://schemas.openxmlformats.org/officeDocument/2006/relationships/image" Target="../media/image38.png"/><Relationship Id="rId62" Type="http://schemas.openxmlformats.org/officeDocument/2006/relationships/image" Target="../media/image80.png"/><Relationship Id="rId365" Type="http://schemas.openxmlformats.org/officeDocument/2006/relationships/image" Target="../media/image383.png"/><Relationship Id="rId572" Type="http://schemas.openxmlformats.org/officeDocument/2006/relationships/image" Target="../media/image590.png"/><Relationship Id="rId628" Type="http://schemas.openxmlformats.org/officeDocument/2006/relationships/image" Target="../media/image646.png"/><Relationship Id="rId225" Type="http://schemas.openxmlformats.org/officeDocument/2006/relationships/image" Target="../media/image243.png"/><Relationship Id="rId267" Type="http://schemas.openxmlformats.org/officeDocument/2006/relationships/image" Target="../media/image285.png"/><Relationship Id="rId432" Type="http://schemas.openxmlformats.org/officeDocument/2006/relationships/image" Target="../media/image450.png"/><Relationship Id="rId474" Type="http://schemas.openxmlformats.org/officeDocument/2006/relationships/image" Target="../media/image492.png"/><Relationship Id="rId127" Type="http://schemas.openxmlformats.org/officeDocument/2006/relationships/image" Target="../media/image145.png"/><Relationship Id="rId681" Type="http://schemas.openxmlformats.org/officeDocument/2006/relationships/image" Target="../media/image699.png"/><Relationship Id="rId31" Type="http://schemas.openxmlformats.org/officeDocument/2006/relationships/image" Target="../media/image49.png"/><Relationship Id="rId73" Type="http://schemas.openxmlformats.org/officeDocument/2006/relationships/image" Target="../media/image91.png"/><Relationship Id="rId169" Type="http://schemas.openxmlformats.org/officeDocument/2006/relationships/image" Target="../media/image187.png"/><Relationship Id="rId334" Type="http://schemas.openxmlformats.org/officeDocument/2006/relationships/image" Target="../media/image352.png"/><Relationship Id="rId376" Type="http://schemas.openxmlformats.org/officeDocument/2006/relationships/image" Target="../media/image394.png"/><Relationship Id="rId541" Type="http://schemas.openxmlformats.org/officeDocument/2006/relationships/image" Target="../media/image559.png"/><Relationship Id="rId583" Type="http://schemas.openxmlformats.org/officeDocument/2006/relationships/image" Target="../media/image601.png"/><Relationship Id="rId639" Type="http://schemas.openxmlformats.org/officeDocument/2006/relationships/image" Target="../media/image657.png"/><Relationship Id="rId4" Type="http://schemas.openxmlformats.org/officeDocument/2006/relationships/image" Target="../media/image22.png"/><Relationship Id="rId180" Type="http://schemas.openxmlformats.org/officeDocument/2006/relationships/image" Target="../media/image198.png"/><Relationship Id="rId236" Type="http://schemas.openxmlformats.org/officeDocument/2006/relationships/image" Target="../media/image254.png"/><Relationship Id="rId278" Type="http://schemas.openxmlformats.org/officeDocument/2006/relationships/image" Target="../media/image296.png"/><Relationship Id="rId401" Type="http://schemas.openxmlformats.org/officeDocument/2006/relationships/image" Target="../media/image419.png"/><Relationship Id="rId443" Type="http://schemas.openxmlformats.org/officeDocument/2006/relationships/image" Target="../media/image461.png"/><Relationship Id="rId650" Type="http://schemas.openxmlformats.org/officeDocument/2006/relationships/image" Target="../media/image668.png"/><Relationship Id="rId303" Type="http://schemas.openxmlformats.org/officeDocument/2006/relationships/image" Target="../media/image321.png"/><Relationship Id="rId485" Type="http://schemas.openxmlformats.org/officeDocument/2006/relationships/image" Target="../media/image503.png"/><Relationship Id="rId692" Type="http://schemas.openxmlformats.org/officeDocument/2006/relationships/image" Target="../media/image710.png"/><Relationship Id="rId706" Type="http://schemas.openxmlformats.org/officeDocument/2006/relationships/image" Target="../media/image724.png"/><Relationship Id="rId42" Type="http://schemas.openxmlformats.org/officeDocument/2006/relationships/image" Target="../media/image60.png"/><Relationship Id="rId84" Type="http://schemas.openxmlformats.org/officeDocument/2006/relationships/image" Target="../media/image102.png"/><Relationship Id="rId138" Type="http://schemas.openxmlformats.org/officeDocument/2006/relationships/image" Target="../media/image156.png"/><Relationship Id="rId345" Type="http://schemas.openxmlformats.org/officeDocument/2006/relationships/image" Target="../media/image363.png"/><Relationship Id="rId387" Type="http://schemas.openxmlformats.org/officeDocument/2006/relationships/image" Target="../media/image405.png"/><Relationship Id="rId510" Type="http://schemas.openxmlformats.org/officeDocument/2006/relationships/image" Target="../media/image528.png"/><Relationship Id="rId552" Type="http://schemas.openxmlformats.org/officeDocument/2006/relationships/image" Target="../media/image570.png"/><Relationship Id="rId594" Type="http://schemas.openxmlformats.org/officeDocument/2006/relationships/image" Target="../media/image612.png"/><Relationship Id="rId608" Type="http://schemas.openxmlformats.org/officeDocument/2006/relationships/image" Target="../media/image626.png"/><Relationship Id="rId191" Type="http://schemas.openxmlformats.org/officeDocument/2006/relationships/image" Target="../media/image209.png"/><Relationship Id="rId205" Type="http://schemas.openxmlformats.org/officeDocument/2006/relationships/image" Target="../media/image223.png"/><Relationship Id="rId247" Type="http://schemas.openxmlformats.org/officeDocument/2006/relationships/image" Target="../media/image265.png"/><Relationship Id="rId412" Type="http://schemas.openxmlformats.org/officeDocument/2006/relationships/image" Target="../media/image430.png"/><Relationship Id="rId107" Type="http://schemas.openxmlformats.org/officeDocument/2006/relationships/image" Target="../media/image125.png"/><Relationship Id="rId289" Type="http://schemas.openxmlformats.org/officeDocument/2006/relationships/image" Target="../media/image307.png"/><Relationship Id="rId454" Type="http://schemas.openxmlformats.org/officeDocument/2006/relationships/image" Target="../media/image472.png"/><Relationship Id="rId496" Type="http://schemas.openxmlformats.org/officeDocument/2006/relationships/image" Target="../media/image514.png"/><Relationship Id="rId661" Type="http://schemas.openxmlformats.org/officeDocument/2006/relationships/image" Target="../media/image679.png"/><Relationship Id="rId11" Type="http://schemas.openxmlformats.org/officeDocument/2006/relationships/image" Target="../media/image29.png"/><Relationship Id="rId53" Type="http://schemas.openxmlformats.org/officeDocument/2006/relationships/image" Target="../media/image71.png"/><Relationship Id="rId149" Type="http://schemas.openxmlformats.org/officeDocument/2006/relationships/image" Target="../media/image167.png"/><Relationship Id="rId314" Type="http://schemas.openxmlformats.org/officeDocument/2006/relationships/image" Target="../media/image332.png"/><Relationship Id="rId356" Type="http://schemas.openxmlformats.org/officeDocument/2006/relationships/image" Target="../media/image374.png"/><Relationship Id="rId398" Type="http://schemas.openxmlformats.org/officeDocument/2006/relationships/image" Target="../media/image416.png"/><Relationship Id="rId521" Type="http://schemas.openxmlformats.org/officeDocument/2006/relationships/image" Target="../media/image539.png"/><Relationship Id="rId563" Type="http://schemas.openxmlformats.org/officeDocument/2006/relationships/image" Target="../media/image581.png"/><Relationship Id="rId619" Type="http://schemas.openxmlformats.org/officeDocument/2006/relationships/image" Target="../media/image637.png"/><Relationship Id="rId95" Type="http://schemas.openxmlformats.org/officeDocument/2006/relationships/image" Target="../media/image113.png"/><Relationship Id="rId160" Type="http://schemas.openxmlformats.org/officeDocument/2006/relationships/image" Target="../media/image178.png"/><Relationship Id="rId216" Type="http://schemas.openxmlformats.org/officeDocument/2006/relationships/image" Target="../media/image234.png"/><Relationship Id="rId423" Type="http://schemas.openxmlformats.org/officeDocument/2006/relationships/image" Target="../media/image441.png"/><Relationship Id="rId258" Type="http://schemas.openxmlformats.org/officeDocument/2006/relationships/image" Target="../media/image276.png"/><Relationship Id="rId465" Type="http://schemas.openxmlformats.org/officeDocument/2006/relationships/image" Target="../media/image483.png"/><Relationship Id="rId630" Type="http://schemas.openxmlformats.org/officeDocument/2006/relationships/image" Target="../media/image648.png"/><Relationship Id="rId672" Type="http://schemas.openxmlformats.org/officeDocument/2006/relationships/image" Target="../media/image690.png"/><Relationship Id="rId22" Type="http://schemas.openxmlformats.org/officeDocument/2006/relationships/image" Target="../media/image40.png"/><Relationship Id="rId64" Type="http://schemas.openxmlformats.org/officeDocument/2006/relationships/image" Target="../media/image82.png"/><Relationship Id="rId118" Type="http://schemas.openxmlformats.org/officeDocument/2006/relationships/image" Target="../media/image136.png"/><Relationship Id="rId325" Type="http://schemas.openxmlformats.org/officeDocument/2006/relationships/image" Target="../media/image343.png"/><Relationship Id="rId367" Type="http://schemas.openxmlformats.org/officeDocument/2006/relationships/image" Target="../media/image385.png"/><Relationship Id="rId532" Type="http://schemas.openxmlformats.org/officeDocument/2006/relationships/image" Target="../media/image550.png"/><Relationship Id="rId574" Type="http://schemas.openxmlformats.org/officeDocument/2006/relationships/image" Target="../media/image592.png"/><Relationship Id="rId171" Type="http://schemas.openxmlformats.org/officeDocument/2006/relationships/image" Target="../media/image189.png"/><Relationship Id="rId227" Type="http://schemas.openxmlformats.org/officeDocument/2006/relationships/image" Target="../media/image245.png"/><Relationship Id="rId269" Type="http://schemas.openxmlformats.org/officeDocument/2006/relationships/image" Target="../media/image287.png"/><Relationship Id="rId434" Type="http://schemas.openxmlformats.org/officeDocument/2006/relationships/image" Target="../media/image452.png"/><Relationship Id="rId476" Type="http://schemas.openxmlformats.org/officeDocument/2006/relationships/image" Target="../media/image494.png"/><Relationship Id="rId641" Type="http://schemas.openxmlformats.org/officeDocument/2006/relationships/image" Target="../media/image659.png"/><Relationship Id="rId683" Type="http://schemas.openxmlformats.org/officeDocument/2006/relationships/image" Target="../media/image701.png"/><Relationship Id="rId33" Type="http://schemas.openxmlformats.org/officeDocument/2006/relationships/image" Target="../media/image51.png"/><Relationship Id="rId129" Type="http://schemas.openxmlformats.org/officeDocument/2006/relationships/image" Target="../media/image147.png"/><Relationship Id="rId280" Type="http://schemas.openxmlformats.org/officeDocument/2006/relationships/image" Target="../media/image298.png"/><Relationship Id="rId336" Type="http://schemas.openxmlformats.org/officeDocument/2006/relationships/image" Target="../media/image354.png"/><Relationship Id="rId501" Type="http://schemas.openxmlformats.org/officeDocument/2006/relationships/image" Target="../media/image519.png"/><Relationship Id="rId543" Type="http://schemas.openxmlformats.org/officeDocument/2006/relationships/image" Target="../media/image561.png"/><Relationship Id="rId75" Type="http://schemas.openxmlformats.org/officeDocument/2006/relationships/image" Target="../media/image93.png"/><Relationship Id="rId140" Type="http://schemas.openxmlformats.org/officeDocument/2006/relationships/image" Target="../media/image158.png"/><Relationship Id="rId182" Type="http://schemas.openxmlformats.org/officeDocument/2006/relationships/image" Target="../media/image200.png"/><Relationship Id="rId378" Type="http://schemas.openxmlformats.org/officeDocument/2006/relationships/image" Target="../media/image396.png"/><Relationship Id="rId403" Type="http://schemas.openxmlformats.org/officeDocument/2006/relationships/image" Target="../media/image421.png"/><Relationship Id="rId585" Type="http://schemas.openxmlformats.org/officeDocument/2006/relationships/image" Target="../media/image603.png"/><Relationship Id="rId6" Type="http://schemas.openxmlformats.org/officeDocument/2006/relationships/image" Target="../media/image24.png"/><Relationship Id="rId238" Type="http://schemas.openxmlformats.org/officeDocument/2006/relationships/image" Target="../media/image256.png"/><Relationship Id="rId445" Type="http://schemas.openxmlformats.org/officeDocument/2006/relationships/image" Target="../media/image463.png"/><Relationship Id="rId487" Type="http://schemas.openxmlformats.org/officeDocument/2006/relationships/image" Target="../media/image505.png"/><Relationship Id="rId610" Type="http://schemas.openxmlformats.org/officeDocument/2006/relationships/image" Target="../media/image628.png"/><Relationship Id="rId652" Type="http://schemas.openxmlformats.org/officeDocument/2006/relationships/image" Target="../media/image670.png"/><Relationship Id="rId694" Type="http://schemas.openxmlformats.org/officeDocument/2006/relationships/image" Target="../media/image712.png"/><Relationship Id="rId708" Type="http://schemas.openxmlformats.org/officeDocument/2006/relationships/image" Target="../media/image726.png"/><Relationship Id="rId291" Type="http://schemas.openxmlformats.org/officeDocument/2006/relationships/image" Target="../media/image309.png"/><Relationship Id="rId305" Type="http://schemas.openxmlformats.org/officeDocument/2006/relationships/image" Target="../media/image323.png"/><Relationship Id="rId347" Type="http://schemas.openxmlformats.org/officeDocument/2006/relationships/image" Target="../media/image365.png"/><Relationship Id="rId512" Type="http://schemas.openxmlformats.org/officeDocument/2006/relationships/image" Target="../media/image530.png"/><Relationship Id="rId44" Type="http://schemas.openxmlformats.org/officeDocument/2006/relationships/image" Target="../media/image62.png"/><Relationship Id="rId86" Type="http://schemas.openxmlformats.org/officeDocument/2006/relationships/image" Target="../media/image104.png"/><Relationship Id="rId151" Type="http://schemas.openxmlformats.org/officeDocument/2006/relationships/image" Target="../media/image169.png"/><Relationship Id="rId389" Type="http://schemas.openxmlformats.org/officeDocument/2006/relationships/image" Target="../media/image407.png"/><Relationship Id="rId554" Type="http://schemas.openxmlformats.org/officeDocument/2006/relationships/image" Target="../media/image572.png"/><Relationship Id="rId596" Type="http://schemas.openxmlformats.org/officeDocument/2006/relationships/image" Target="../media/image614.png"/><Relationship Id="rId193" Type="http://schemas.openxmlformats.org/officeDocument/2006/relationships/image" Target="../media/image211.png"/><Relationship Id="rId207" Type="http://schemas.openxmlformats.org/officeDocument/2006/relationships/image" Target="../media/image225.png"/><Relationship Id="rId249" Type="http://schemas.openxmlformats.org/officeDocument/2006/relationships/image" Target="../media/image267.png"/><Relationship Id="rId414" Type="http://schemas.openxmlformats.org/officeDocument/2006/relationships/image" Target="../media/image432.png"/><Relationship Id="rId456" Type="http://schemas.openxmlformats.org/officeDocument/2006/relationships/image" Target="../media/image474.png"/><Relationship Id="rId498" Type="http://schemas.openxmlformats.org/officeDocument/2006/relationships/image" Target="../media/image516.png"/><Relationship Id="rId621" Type="http://schemas.openxmlformats.org/officeDocument/2006/relationships/image" Target="../media/image639.png"/><Relationship Id="rId663" Type="http://schemas.openxmlformats.org/officeDocument/2006/relationships/image" Target="../media/image681.png"/><Relationship Id="rId13" Type="http://schemas.openxmlformats.org/officeDocument/2006/relationships/image" Target="../media/image31.png"/><Relationship Id="rId109" Type="http://schemas.openxmlformats.org/officeDocument/2006/relationships/image" Target="../media/image127.png"/><Relationship Id="rId260" Type="http://schemas.openxmlformats.org/officeDocument/2006/relationships/image" Target="../media/image278.png"/><Relationship Id="rId316" Type="http://schemas.openxmlformats.org/officeDocument/2006/relationships/image" Target="../media/image334.png"/><Relationship Id="rId523" Type="http://schemas.openxmlformats.org/officeDocument/2006/relationships/image" Target="../media/image541.png"/><Relationship Id="rId55" Type="http://schemas.openxmlformats.org/officeDocument/2006/relationships/image" Target="../media/image73.png"/><Relationship Id="rId97" Type="http://schemas.openxmlformats.org/officeDocument/2006/relationships/image" Target="../media/image115.png"/><Relationship Id="rId120" Type="http://schemas.openxmlformats.org/officeDocument/2006/relationships/image" Target="../media/image138.png"/><Relationship Id="rId358" Type="http://schemas.openxmlformats.org/officeDocument/2006/relationships/image" Target="../media/image376.png"/><Relationship Id="rId565" Type="http://schemas.openxmlformats.org/officeDocument/2006/relationships/image" Target="../media/image583.png"/><Relationship Id="rId162" Type="http://schemas.openxmlformats.org/officeDocument/2006/relationships/image" Target="../media/image180.png"/><Relationship Id="rId218" Type="http://schemas.openxmlformats.org/officeDocument/2006/relationships/image" Target="../media/image236.png"/><Relationship Id="rId425" Type="http://schemas.openxmlformats.org/officeDocument/2006/relationships/image" Target="../media/image443.png"/><Relationship Id="rId467" Type="http://schemas.openxmlformats.org/officeDocument/2006/relationships/image" Target="../media/image485.png"/><Relationship Id="rId632" Type="http://schemas.openxmlformats.org/officeDocument/2006/relationships/image" Target="../media/image650.png"/><Relationship Id="rId271" Type="http://schemas.openxmlformats.org/officeDocument/2006/relationships/image" Target="../media/image289.png"/><Relationship Id="rId674" Type="http://schemas.openxmlformats.org/officeDocument/2006/relationships/image" Target="../media/image692.png"/><Relationship Id="rId24" Type="http://schemas.openxmlformats.org/officeDocument/2006/relationships/image" Target="../media/image42.png"/><Relationship Id="rId66" Type="http://schemas.openxmlformats.org/officeDocument/2006/relationships/image" Target="../media/image84.png"/><Relationship Id="rId131" Type="http://schemas.openxmlformats.org/officeDocument/2006/relationships/image" Target="../media/image149.png"/><Relationship Id="rId327" Type="http://schemas.openxmlformats.org/officeDocument/2006/relationships/image" Target="../media/image345.png"/><Relationship Id="rId369" Type="http://schemas.openxmlformats.org/officeDocument/2006/relationships/image" Target="../media/image387.png"/><Relationship Id="rId534" Type="http://schemas.openxmlformats.org/officeDocument/2006/relationships/image" Target="../media/image552.png"/><Relationship Id="rId576" Type="http://schemas.openxmlformats.org/officeDocument/2006/relationships/image" Target="../media/image594.png"/><Relationship Id="rId173" Type="http://schemas.openxmlformats.org/officeDocument/2006/relationships/image" Target="../media/image191.png"/><Relationship Id="rId229" Type="http://schemas.openxmlformats.org/officeDocument/2006/relationships/image" Target="../media/image247.png"/><Relationship Id="rId380" Type="http://schemas.openxmlformats.org/officeDocument/2006/relationships/image" Target="../media/image398.png"/><Relationship Id="rId436" Type="http://schemas.openxmlformats.org/officeDocument/2006/relationships/image" Target="../media/image454.png"/><Relationship Id="rId601" Type="http://schemas.openxmlformats.org/officeDocument/2006/relationships/image" Target="../media/image619.png"/><Relationship Id="rId643" Type="http://schemas.openxmlformats.org/officeDocument/2006/relationships/image" Target="../media/image661.png"/><Relationship Id="rId240" Type="http://schemas.openxmlformats.org/officeDocument/2006/relationships/image" Target="../media/image258.png"/><Relationship Id="rId478" Type="http://schemas.openxmlformats.org/officeDocument/2006/relationships/image" Target="../media/image496.png"/><Relationship Id="rId685" Type="http://schemas.openxmlformats.org/officeDocument/2006/relationships/image" Target="../media/image703.png"/><Relationship Id="rId35" Type="http://schemas.openxmlformats.org/officeDocument/2006/relationships/image" Target="../media/image53.png"/><Relationship Id="rId77" Type="http://schemas.openxmlformats.org/officeDocument/2006/relationships/image" Target="../media/image95.png"/><Relationship Id="rId100" Type="http://schemas.openxmlformats.org/officeDocument/2006/relationships/image" Target="../media/image118.png"/><Relationship Id="rId282" Type="http://schemas.openxmlformats.org/officeDocument/2006/relationships/image" Target="../media/image300.png"/><Relationship Id="rId338" Type="http://schemas.openxmlformats.org/officeDocument/2006/relationships/image" Target="../media/image356.png"/><Relationship Id="rId503" Type="http://schemas.openxmlformats.org/officeDocument/2006/relationships/image" Target="../media/image521.png"/><Relationship Id="rId545" Type="http://schemas.openxmlformats.org/officeDocument/2006/relationships/image" Target="../media/image563.png"/><Relationship Id="rId587" Type="http://schemas.openxmlformats.org/officeDocument/2006/relationships/image" Target="../media/image605.png"/><Relationship Id="rId8" Type="http://schemas.openxmlformats.org/officeDocument/2006/relationships/image" Target="../media/image26.png"/><Relationship Id="rId142" Type="http://schemas.openxmlformats.org/officeDocument/2006/relationships/image" Target="../media/image160.png"/><Relationship Id="rId184" Type="http://schemas.openxmlformats.org/officeDocument/2006/relationships/image" Target="../media/image202.png"/><Relationship Id="rId391" Type="http://schemas.openxmlformats.org/officeDocument/2006/relationships/image" Target="../media/image409.png"/><Relationship Id="rId405" Type="http://schemas.openxmlformats.org/officeDocument/2006/relationships/image" Target="../media/image423.png"/><Relationship Id="rId447" Type="http://schemas.openxmlformats.org/officeDocument/2006/relationships/image" Target="../media/image465.png"/><Relationship Id="rId612" Type="http://schemas.openxmlformats.org/officeDocument/2006/relationships/image" Target="../media/image630.png"/><Relationship Id="rId251" Type="http://schemas.openxmlformats.org/officeDocument/2006/relationships/image" Target="../media/image269.png"/><Relationship Id="rId489" Type="http://schemas.openxmlformats.org/officeDocument/2006/relationships/image" Target="../media/image507.png"/><Relationship Id="rId654" Type="http://schemas.openxmlformats.org/officeDocument/2006/relationships/image" Target="../media/image672.png"/><Relationship Id="rId696" Type="http://schemas.openxmlformats.org/officeDocument/2006/relationships/image" Target="../media/image714.png"/><Relationship Id="rId46" Type="http://schemas.openxmlformats.org/officeDocument/2006/relationships/image" Target="../media/image64.png"/><Relationship Id="rId293" Type="http://schemas.openxmlformats.org/officeDocument/2006/relationships/image" Target="../media/image311.png"/><Relationship Id="rId307" Type="http://schemas.openxmlformats.org/officeDocument/2006/relationships/image" Target="../media/image325.png"/><Relationship Id="rId349" Type="http://schemas.openxmlformats.org/officeDocument/2006/relationships/image" Target="../media/image367.png"/><Relationship Id="rId514" Type="http://schemas.openxmlformats.org/officeDocument/2006/relationships/image" Target="../media/image532.png"/><Relationship Id="rId556" Type="http://schemas.openxmlformats.org/officeDocument/2006/relationships/image" Target="../media/image574.png"/><Relationship Id="rId88" Type="http://schemas.openxmlformats.org/officeDocument/2006/relationships/image" Target="../media/image106.png"/><Relationship Id="rId111" Type="http://schemas.openxmlformats.org/officeDocument/2006/relationships/image" Target="../media/image129.png"/><Relationship Id="rId153" Type="http://schemas.openxmlformats.org/officeDocument/2006/relationships/image" Target="../media/image171.png"/><Relationship Id="rId195" Type="http://schemas.openxmlformats.org/officeDocument/2006/relationships/image" Target="../media/image213.png"/><Relationship Id="rId209" Type="http://schemas.openxmlformats.org/officeDocument/2006/relationships/image" Target="../media/image227.png"/><Relationship Id="rId360" Type="http://schemas.openxmlformats.org/officeDocument/2006/relationships/image" Target="../media/image378.png"/><Relationship Id="rId416" Type="http://schemas.openxmlformats.org/officeDocument/2006/relationships/image" Target="../media/image434.png"/><Relationship Id="rId598" Type="http://schemas.openxmlformats.org/officeDocument/2006/relationships/image" Target="../media/image616.png"/><Relationship Id="rId220" Type="http://schemas.openxmlformats.org/officeDocument/2006/relationships/image" Target="../media/image238.png"/><Relationship Id="rId458" Type="http://schemas.openxmlformats.org/officeDocument/2006/relationships/image" Target="../media/image476.png"/><Relationship Id="rId623" Type="http://schemas.openxmlformats.org/officeDocument/2006/relationships/image" Target="../media/image641.png"/><Relationship Id="rId665" Type="http://schemas.openxmlformats.org/officeDocument/2006/relationships/image" Target="../media/image683.png"/><Relationship Id="rId15" Type="http://schemas.openxmlformats.org/officeDocument/2006/relationships/image" Target="../media/image33.png"/><Relationship Id="rId57" Type="http://schemas.openxmlformats.org/officeDocument/2006/relationships/image" Target="../media/image75.png"/><Relationship Id="rId262" Type="http://schemas.openxmlformats.org/officeDocument/2006/relationships/image" Target="../media/image280.png"/><Relationship Id="rId318" Type="http://schemas.openxmlformats.org/officeDocument/2006/relationships/image" Target="../media/image336.png"/><Relationship Id="rId525" Type="http://schemas.openxmlformats.org/officeDocument/2006/relationships/image" Target="../media/image543.png"/><Relationship Id="rId567" Type="http://schemas.openxmlformats.org/officeDocument/2006/relationships/image" Target="../media/image585.png"/><Relationship Id="rId99" Type="http://schemas.openxmlformats.org/officeDocument/2006/relationships/image" Target="../media/image117.png"/><Relationship Id="rId122" Type="http://schemas.openxmlformats.org/officeDocument/2006/relationships/image" Target="../media/image140.png"/><Relationship Id="rId164" Type="http://schemas.openxmlformats.org/officeDocument/2006/relationships/image" Target="../media/image182.png"/><Relationship Id="rId371" Type="http://schemas.openxmlformats.org/officeDocument/2006/relationships/image" Target="../media/image389.png"/><Relationship Id="rId427" Type="http://schemas.openxmlformats.org/officeDocument/2006/relationships/image" Target="../media/image445.png"/><Relationship Id="rId469" Type="http://schemas.openxmlformats.org/officeDocument/2006/relationships/image" Target="../media/image487.png"/><Relationship Id="rId634" Type="http://schemas.openxmlformats.org/officeDocument/2006/relationships/image" Target="../media/image652.png"/><Relationship Id="rId676" Type="http://schemas.openxmlformats.org/officeDocument/2006/relationships/image" Target="../media/image694.png"/><Relationship Id="rId26" Type="http://schemas.openxmlformats.org/officeDocument/2006/relationships/image" Target="../media/image44.png"/><Relationship Id="rId231" Type="http://schemas.openxmlformats.org/officeDocument/2006/relationships/image" Target="../media/image249.png"/><Relationship Id="rId273" Type="http://schemas.openxmlformats.org/officeDocument/2006/relationships/image" Target="../media/image291.png"/><Relationship Id="rId329" Type="http://schemas.openxmlformats.org/officeDocument/2006/relationships/image" Target="../media/image347.png"/><Relationship Id="rId480" Type="http://schemas.openxmlformats.org/officeDocument/2006/relationships/image" Target="../media/image498.png"/><Relationship Id="rId536" Type="http://schemas.openxmlformats.org/officeDocument/2006/relationships/image" Target="../media/image554.png"/><Relationship Id="rId701" Type="http://schemas.openxmlformats.org/officeDocument/2006/relationships/image" Target="../media/image719.png"/><Relationship Id="rId68" Type="http://schemas.openxmlformats.org/officeDocument/2006/relationships/image" Target="../media/image86.png"/><Relationship Id="rId133" Type="http://schemas.openxmlformats.org/officeDocument/2006/relationships/image" Target="../media/image151.png"/><Relationship Id="rId175" Type="http://schemas.openxmlformats.org/officeDocument/2006/relationships/image" Target="../media/image193.png"/><Relationship Id="rId340" Type="http://schemas.openxmlformats.org/officeDocument/2006/relationships/image" Target="../media/image358.png"/><Relationship Id="rId578" Type="http://schemas.openxmlformats.org/officeDocument/2006/relationships/image" Target="../media/image596.png"/><Relationship Id="rId200" Type="http://schemas.openxmlformats.org/officeDocument/2006/relationships/image" Target="../media/image218.png"/><Relationship Id="rId382" Type="http://schemas.openxmlformats.org/officeDocument/2006/relationships/image" Target="../media/image400.png"/><Relationship Id="rId438" Type="http://schemas.openxmlformats.org/officeDocument/2006/relationships/image" Target="../media/image456.png"/><Relationship Id="rId603" Type="http://schemas.openxmlformats.org/officeDocument/2006/relationships/image" Target="../media/image621.png"/><Relationship Id="rId645" Type="http://schemas.openxmlformats.org/officeDocument/2006/relationships/image" Target="../media/image663.png"/><Relationship Id="rId687" Type="http://schemas.openxmlformats.org/officeDocument/2006/relationships/image" Target="../media/image705.png"/><Relationship Id="rId242" Type="http://schemas.openxmlformats.org/officeDocument/2006/relationships/image" Target="../media/image260.png"/><Relationship Id="rId284" Type="http://schemas.openxmlformats.org/officeDocument/2006/relationships/image" Target="../media/image302.png"/><Relationship Id="rId491" Type="http://schemas.openxmlformats.org/officeDocument/2006/relationships/image" Target="../media/image509.png"/><Relationship Id="rId505" Type="http://schemas.openxmlformats.org/officeDocument/2006/relationships/image" Target="../media/image523.png"/><Relationship Id="rId37" Type="http://schemas.openxmlformats.org/officeDocument/2006/relationships/image" Target="../media/image55.png"/><Relationship Id="rId79" Type="http://schemas.openxmlformats.org/officeDocument/2006/relationships/image" Target="../media/image97.png"/><Relationship Id="rId102" Type="http://schemas.openxmlformats.org/officeDocument/2006/relationships/image" Target="../media/image120.png"/><Relationship Id="rId144" Type="http://schemas.openxmlformats.org/officeDocument/2006/relationships/image" Target="../media/image162.png"/><Relationship Id="rId547" Type="http://schemas.openxmlformats.org/officeDocument/2006/relationships/image" Target="../media/image565.png"/><Relationship Id="rId589" Type="http://schemas.openxmlformats.org/officeDocument/2006/relationships/image" Target="../media/image607.png"/><Relationship Id="rId90" Type="http://schemas.openxmlformats.org/officeDocument/2006/relationships/image" Target="../media/image108.png"/><Relationship Id="rId186" Type="http://schemas.openxmlformats.org/officeDocument/2006/relationships/image" Target="../media/image204.png"/><Relationship Id="rId351" Type="http://schemas.openxmlformats.org/officeDocument/2006/relationships/image" Target="../media/image369.png"/><Relationship Id="rId393" Type="http://schemas.openxmlformats.org/officeDocument/2006/relationships/image" Target="../media/image411.png"/><Relationship Id="rId407" Type="http://schemas.openxmlformats.org/officeDocument/2006/relationships/image" Target="../media/image425.png"/><Relationship Id="rId449" Type="http://schemas.openxmlformats.org/officeDocument/2006/relationships/image" Target="../media/image467.png"/><Relationship Id="rId614" Type="http://schemas.openxmlformats.org/officeDocument/2006/relationships/image" Target="../media/image632.png"/><Relationship Id="rId656" Type="http://schemas.openxmlformats.org/officeDocument/2006/relationships/image" Target="../media/image674.png"/><Relationship Id="rId211" Type="http://schemas.openxmlformats.org/officeDocument/2006/relationships/image" Target="../media/image229.png"/><Relationship Id="rId253" Type="http://schemas.openxmlformats.org/officeDocument/2006/relationships/image" Target="../media/image271.png"/><Relationship Id="rId295" Type="http://schemas.openxmlformats.org/officeDocument/2006/relationships/image" Target="../media/image313.png"/><Relationship Id="rId309" Type="http://schemas.openxmlformats.org/officeDocument/2006/relationships/image" Target="../media/image327.png"/><Relationship Id="rId460" Type="http://schemas.openxmlformats.org/officeDocument/2006/relationships/image" Target="../media/image478.png"/><Relationship Id="rId516" Type="http://schemas.openxmlformats.org/officeDocument/2006/relationships/image" Target="../media/image534.png"/><Relationship Id="rId698" Type="http://schemas.openxmlformats.org/officeDocument/2006/relationships/image" Target="../media/image716.png"/><Relationship Id="rId48" Type="http://schemas.openxmlformats.org/officeDocument/2006/relationships/image" Target="../media/image66.png"/><Relationship Id="rId113" Type="http://schemas.openxmlformats.org/officeDocument/2006/relationships/image" Target="../media/image131.png"/><Relationship Id="rId320" Type="http://schemas.openxmlformats.org/officeDocument/2006/relationships/image" Target="../media/image338.png"/><Relationship Id="rId558" Type="http://schemas.openxmlformats.org/officeDocument/2006/relationships/image" Target="../media/image576.png"/><Relationship Id="rId155" Type="http://schemas.openxmlformats.org/officeDocument/2006/relationships/image" Target="../media/image173.png"/><Relationship Id="rId197" Type="http://schemas.openxmlformats.org/officeDocument/2006/relationships/image" Target="../media/image215.png"/><Relationship Id="rId362" Type="http://schemas.openxmlformats.org/officeDocument/2006/relationships/image" Target="../media/image380.png"/><Relationship Id="rId418" Type="http://schemas.openxmlformats.org/officeDocument/2006/relationships/image" Target="../media/image436.png"/><Relationship Id="rId625" Type="http://schemas.openxmlformats.org/officeDocument/2006/relationships/image" Target="../media/image643.png"/><Relationship Id="rId222" Type="http://schemas.openxmlformats.org/officeDocument/2006/relationships/image" Target="../media/image240.png"/><Relationship Id="rId264" Type="http://schemas.openxmlformats.org/officeDocument/2006/relationships/image" Target="../media/image282.png"/><Relationship Id="rId471" Type="http://schemas.openxmlformats.org/officeDocument/2006/relationships/image" Target="../media/image489.png"/><Relationship Id="rId667" Type="http://schemas.openxmlformats.org/officeDocument/2006/relationships/image" Target="../media/image685.png"/><Relationship Id="rId17" Type="http://schemas.openxmlformats.org/officeDocument/2006/relationships/image" Target="../media/image35.png"/><Relationship Id="rId59" Type="http://schemas.openxmlformats.org/officeDocument/2006/relationships/image" Target="../media/image77.png"/><Relationship Id="rId124" Type="http://schemas.openxmlformats.org/officeDocument/2006/relationships/image" Target="../media/image142.png"/><Relationship Id="rId527" Type="http://schemas.openxmlformats.org/officeDocument/2006/relationships/image" Target="../media/image545.png"/><Relationship Id="rId569" Type="http://schemas.openxmlformats.org/officeDocument/2006/relationships/image" Target="../media/image587.png"/><Relationship Id="rId70" Type="http://schemas.openxmlformats.org/officeDocument/2006/relationships/image" Target="../media/image88.png"/><Relationship Id="rId166" Type="http://schemas.openxmlformats.org/officeDocument/2006/relationships/image" Target="../media/image184.png"/><Relationship Id="rId331" Type="http://schemas.openxmlformats.org/officeDocument/2006/relationships/image" Target="../media/image349.png"/><Relationship Id="rId373" Type="http://schemas.openxmlformats.org/officeDocument/2006/relationships/image" Target="../media/image391.png"/><Relationship Id="rId429" Type="http://schemas.openxmlformats.org/officeDocument/2006/relationships/image" Target="../media/image447.png"/><Relationship Id="rId580" Type="http://schemas.openxmlformats.org/officeDocument/2006/relationships/image" Target="../media/image598.png"/><Relationship Id="rId636" Type="http://schemas.openxmlformats.org/officeDocument/2006/relationships/image" Target="../media/image654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251.png"/><Relationship Id="rId440" Type="http://schemas.openxmlformats.org/officeDocument/2006/relationships/image" Target="../media/image458.png"/><Relationship Id="rId678" Type="http://schemas.openxmlformats.org/officeDocument/2006/relationships/image" Target="../media/image696.png"/><Relationship Id="rId28" Type="http://schemas.openxmlformats.org/officeDocument/2006/relationships/image" Target="../media/image46.png"/><Relationship Id="rId275" Type="http://schemas.openxmlformats.org/officeDocument/2006/relationships/image" Target="../media/image293.png"/><Relationship Id="rId300" Type="http://schemas.openxmlformats.org/officeDocument/2006/relationships/image" Target="../media/image318.png"/><Relationship Id="rId482" Type="http://schemas.openxmlformats.org/officeDocument/2006/relationships/image" Target="../media/image500.png"/><Relationship Id="rId538" Type="http://schemas.openxmlformats.org/officeDocument/2006/relationships/image" Target="../media/image556.png"/><Relationship Id="rId703" Type="http://schemas.openxmlformats.org/officeDocument/2006/relationships/image" Target="../media/image721.png"/><Relationship Id="rId81" Type="http://schemas.openxmlformats.org/officeDocument/2006/relationships/image" Target="../media/image99.png"/><Relationship Id="rId135" Type="http://schemas.openxmlformats.org/officeDocument/2006/relationships/image" Target="../media/image153.png"/><Relationship Id="rId177" Type="http://schemas.openxmlformats.org/officeDocument/2006/relationships/image" Target="../media/image195.png"/><Relationship Id="rId342" Type="http://schemas.openxmlformats.org/officeDocument/2006/relationships/image" Target="../media/image360.png"/><Relationship Id="rId384" Type="http://schemas.openxmlformats.org/officeDocument/2006/relationships/image" Target="../media/image402.png"/><Relationship Id="rId591" Type="http://schemas.openxmlformats.org/officeDocument/2006/relationships/image" Target="../media/image609.png"/><Relationship Id="rId605" Type="http://schemas.openxmlformats.org/officeDocument/2006/relationships/image" Target="../media/image623.png"/><Relationship Id="rId202" Type="http://schemas.openxmlformats.org/officeDocument/2006/relationships/image" Target="../media/image220.png"/><Relationship Id="rId244" Type="http://schemas.openxmlformats.org/officeDocument/2006/relationships/image" Target="../media/image262.png"/><Relationship Id="rId647" Type="http://schemas.openxmlformats.org/officeDocument/2006/relationships/image" Target="../media/image665.png"/><Relationship Id="rId689" Type="http://schemas.openxmlformats.org/officeDocument/2006/relationships/image" Target="../media/image707.png"/><Relationship Id="rId39" Type="http://schemas.openxmlformats.org/officeDocument/2006/relationships/image" Target="../media/image57.png"/><Relationship Id="rId286" Type="http://schemas.openxmlformats.org/officeDocument/2006/relationships/image" Target="../media/image304.png"/><Relationship Id="rId451" Type="http://schemas.openxmlformats.org/officeDocument/2006/relationships/image" Target="../media/image469.png"/><Relationship Id="rId493" Type="http://schemas.openxmlformats.org/officeDocument/2006/relationships/image" Target="../media/image511.png"/><Relationship Id="rId507" Type="http://schemas.openxmlformats.org/officeDocument/2006/relationships/image" Target="../media/image525.png"/><Relationship Id="rId549" Type="http://schemas.openxmlformats.org/officeDocument/2006/relationships/image" Target="../media/image567.png"/><Relationship Id="rId50" Type="http://schemas.openxmlformats.org/officeDocument/2006/relationships/image" Target="../media/image68.png"/><Relationship Id="rId104" Type="http://schemas.openxmlformats.org/officeDocument/2006/relationships/image" Target="../media/image122.png"/><Relationship Id="rId146" Type="http://schemas.openxmlformats.org/officeDocument/2006/relationships/image" Target="../media/image164.png"/><Relationship Id="rId188" Type="http://schemas.openxmlformats.org/officeDocument/2006/relationships/image" Target="../media/image206.png"/><Relationship Id="rId311" Type="http://schemas.openxmlformats.org/officeDocument/2006/relationships/image" Target="../media/image329.png"/><Relationship Id="rId353" Type="http://schemas.openxmlformats.org/officeDocument/2006/relationships/image" Target="../media/image371.png"/><Relationship Id="rId395" Type="http://schemas.openxmlformats.org/officeDocument/2006/relationships/image" Target="../media/image413.png"/><Relationship Id="rId409" Type="http://schemas.openxmlformats.org/officeDocument/2006/relationships/image" Target="../media/image427.png"/><Relationship Id="rId560" Type="http://schemas.openxmlformats.org/officeDocument/2006/relationships/image" Target="../media/image578.png"/><Relationship Id="rId92" Type="http://schemas.openxmlformats.org/officeDocument/2006/relationships/image" Target="../media/image110.png"/><Relationship Id="rId213" Type="http://schemas.openxmlformats.org/officeDocument/2006/relationships/image" Target="../media/image231.png"/><Relationship Id="rId420" Type="http://schemas.openxmlformats.org/officeDocument/2006/relationships/image" Target="../media/image438.png"/><Relationship Id="rId616" Type="http://schemas.openxmlformats.org/officeDocument/2006/relationships/image" Target="../media/image634.png"/><Relationship Id="rId658" Type="http://schemas.openxmlformats.org/officeDocument/2006/relationships/image" Target="../media/image676.png"/><Relationship Id="rId255" Type="http://schemas.openxmlformats.org/officeDocument/2006/relationships/image" Target="../media/image273.png"/><Relationship Id="rId297" Type="http://schemas.openxmlformats.org/officeDocument/2006/relationships/image" Target="../media/image315.png"/><Relationship Id="rId462" Type="http://schemas.openxmlformats.org/officeDocument/2006/relationships/image" Target="../media/image480.png"/><Relationship Id="rId518" Type="http://schemas.openxmlformats.org/officeDocument/2006/relationships/image" Target="../media/image536.png"/><Relationship Id="rId115" Type="http://schemas.openxmlformats.org/officeDocument/2006/relationships/image" Target="../media/image133.png"/><Relationship Id="rId157" Type="http://schemas.openxmlformats.org/officeDocument/2006/relationships/image" Target="../media/image175.png"/><Relationship Id="rId322" Type="http://schemas.openxmlformats.org/officeDocument/2006/relationships/image" Target="../media/image340.png"/><Relationship Id="rId364" Type="http://schemas.openxmlformats.org/officeDocument/2006/relationships/image" Target="../media/image382.png"/><Relationship Id="rId61" Type="http://schemas.openxmlformats.org/officeDocument/2006/relationships/image" Target="../media/image79.png"/><Relationship Id="rId199" Type="http://schemas.openxmlformats.org/officeDocument/2006/relationships/image" Target="../media/image217.png"/><Relationship Id="rId571" Type="http://schemas.openxmlformats.org/officeDocument/2006/relationships/image" Target="../media/image589.png"/><Relationship Id="rId627" Type="http://schemas.openxmlformats.org/officeDocument/2006/relationships/image" Target="../media/image645.png"/><Relationship Id="rId669" Type="http://schemas.openxmlformats.org/officeDocument/2006/relationships/image" Target="../media/image687.png"/><Relationship Id="rId19" Type="http://schemas.openxmlformats.org/officeDocument/2006/relationships/image" Target="../media/image37.png"/><Relationship Id="rId224" Type="http://schemas.openxmlformats.org/officeDocument/2006/relationships/image" Target="../media/image242.png"/><Relationship Id="rId266" Type="http://schemas.openxmlformats.org/officeDocument/2006/relationships/image" Target="../media/image284.png"/><Relationship Id="rId431" Type="http://schemas.openxmlformats.org/officeDocument/2006/relationships/image" Target="../media/image449.png"/><Relationship Id="rId473" Type="http://schemas.openxmlformats.org/officeDocument/2006/relationships/image" Target="../media/image491.png"/><Relationship Id="rId529" Type="http://schemas.openxmlformats.org/officeDocument/2006/relationships/image" Target="../media/image547.png"/><Relationship Id="rId680" Type="http://schemas.openxmlformats.org/officeDocument/2006/relationships/image" Target="../media/image698.png"/><Relationship Id="rId30" Type="http://schemas.openxmlformats.org/officeDocument/2006/relationships/image" Target="../media/image48.png"/><Relationship Id="rId126" Type="http://schemas.openxmlformats.org/officeDocument/2006/relationships/image" Target="../media/image144.png"/><Relationship Id="rId168" Type="http://schemas.openxmlformats.org/officeDocument/2006/relationships/image" Target="../media/image186.png"/><Relationship Id="rId333" Type="http://schemas.openxmlformats.org/officeDocument/2006/relationships/image" Target="../media/image351.png"/><Relationship Id="rId540" Type="http://schemas.openxmlformats.org/officeDocument/2006/relationships/image" Target="../media/image558.png"/><Relationship Id="rId72" Type="http://schemas.openxmlformats.org/officeDocument/2006/relationships/image" Target="../media/image90.png"/><Relationship Id="rId375" Type="http://schemas.openxmlformats.org/officeDocument/2006/relationships/image" Target="../media/image393.png"/><Relationship Id="rId582" Type="http://schemas.openxmlformats.org/officeDocument/2006/relationships/image" Target="../media/image600.png"/><Relationship Id="rId638" Type="http://schemas.openxmlformats.org/officeDocument/2006/relationships/image" Target="../media/image656.png"/><Relationship Id="rId3" Type="http://schemas.openxmlformats.org/officeDocument/2006/relationships/image" Target="../media/image21.png"/><Relationship Id="rId235" Type="http://schemas.openxmlformats.org/officeDocument/2006/relationships/image" Target="../media/image253.png"/><Relationship Id="rId277" Type="http://schemas.openxmlformats.org/officeDocument/2006/relationships/image" Target="../media/image295.png"/><Relationship Id="rId400" Type="http://schemas.openxmlformats.org/officeDocument/2006/relationships/image" Target="../media/image418.png"/><Relationship Id="rId442" Type="http://schemas.openxmlformats.org/officeDocument/2006/relationships/image" Target="../media/image460.png"/><Relationship Id="rId484" Type="http://schemas.openxmlformats.org/officeDocument/2006/relationships/image" Target="../media/image502.png"/><Relationship Id="rId705" Type="http://schemas.openxmlformats.org/officeDocument/2006/relationships/image" Target="../media/image723.png"/><Relationship Id="rId137" Type="http://schemas.openxmlformats.org/officeDocument/2006/relationships/image" Target="../media/image155.png"/><Relationship Id="rId302" Type="http://schemas.openxmlformats.org/officeDocument/2006/relationships/image" Target="../media/image320.png"/><Relationship Id="rId344" Type="http://schemas.openxmlformats.org/officeDocument/2006/relationships/image" Target="../media/image362.png"/><Relationship Id="rId691" Type="http://schemas.openxmlformats.org/officeDocument/2006/relationships/image" Target="../media/image709.png"/><Relationship Id="rId41" Type="http://schemas.openxmlformats.org/officeDocument/2006/relationships/image" Target="../media/image59.png"/><Relationship Id="rId83" Type="http://schemas.openxmlformats.org/officeDocument/2006/relationships/image" Target="../media/image101.png"/><Relationship Id="rId179" Type="http://schemas.openxmlformats.org/officeDocument/2006/relationships/image" Target="../media/image197.png"/><Relationship Id="rId386" Type="http://schemas.openxmlformats.org/officeDocument/2006/relationships/image" Target="../media/image404.png"/><Relationship Id="rId551" Type="http://schemas.openxmlformats.org/officeDocument/2006/relationships/image" Target="../media/image569.png"/><Relationship Id="rId593" Type="http://schemas.openxmlformats.org/officeDocument/2006/relationships/image" Target="../media/image611.png"/><Relationship Id="rId607" Type="http://schemas.openxmlformats.org/officeDocument/2006/relationships/image" Target="../media/image625.png"/><Relationship Id="rId649" Type="http://schemas.openxmlformats.org/officeDocument/2006/relationships/image" Target="../media/image667.png"/><Relationship Id="rId190" Type="http://schemas.openxmlformats.org/officeDocument/2006/relationships/image" Target="../media/image208.png"/><Relationship Id="rId204" Type="http://schemas.openxmlformats.org/officeDocument/2006/relationships/image" Target="../media/image222.png"/><Relationship Id="rId246" Type="http://schemas.openxmlformats.org/officeDocument/2006/relationships/image" Target="../media/image264.png"/><Relationship Id="rId288" Type="http://schemas.openxmlformats.org/officeDocument/2006/relationships/image" Target="../media/image306.png"/><Relationship Id="rId411" Type="http://schemas.openxmlformats.org/officeDocument/2006/relationships/image" Target="../media/image429.png"/><Relationship Id="rId453" Type="http://schemas.openxmlformats.org/officeDocument/2006/relationships/image" Target="../media/image471.png"/><Relationship Id="rId509" Type="http://schemas.openxmlformats.org/officeDocument/2006/relationships/image" Target="../media/image527.png"/><Relationship Id="rId660" Type="http://schemas.openxmlformats.org/officeDocument/2006/relationships/image" Target="../media/image678.png"/><Relationship Id="rId106" Type="http://schemas.openxmlformats.org/officeDocument/2006/relationships/image" Target="../media/image124.png"/><Relationship Id="rId313" Type="http://schemas.openxmlformats.org/officeDocument/2006/relationships/image" Target="../media/image331.png"/><Relationship Id="rId495" Type="http://schemas.openxmlformats.org/officeDocument/2006/relationships/image" Target="../media/image513.png"/><Relationship Id="rId10" Type="http://schemas.openxmlformats.org/officeDocument/2006/relationships/image" Target="../media/image28.png"/><Relationship Id="rId52" Type="http://schemas.openxmlformats.org/officeDocument/2006/relationships/image" Target="../media/image70.png"/><Relationship Id="rId94" Type="http://schemas.openxmlformats.org/officeDocument/2006/relationships/image" Target="../media/image112.png"/><Relationship Id="rId148" Type="http://schemas.openxmlformats.org/officeDocument/2006/relationships/image" Target="../media/image166.png"/><Relationship Id="rId355" Type="http://schemas.openxmlformats.org/officeDocument/2006/relationships/image" Target="../media/image373.png"/><Relationship Id="rId397" Type="http://schemas.openxmlformats.org/officeDocument/2006/relationships/image" Target="../media/image415.png"/><Relationship Id="rId520" Type="http://schemas.openxmlformats.org/officeDocument/2006/relationships/image" Target="../media/image538.png"/><Relationship Id="rId562" Type="http://schemas.openxmlformats.org/officeDocument/2006/relationships/image" Target="../media/image580.png"/><Relationship Id="rId618" Type="http://schemas.openxmlformats.org/officeDocument/2006/relationships/image" Target="../media/image636.png"/><Relationship Id="rId215" Type="http://schemas.openxmlformats.org/officeDocument/2006/relationships/image" Target="../media/image233.png"/><Relationship Id="rId257" Type="http://schemas.openxmlformats.org/officeDocument/2006/relationships/image" Target="../media/image275.png"/><Relationship Id="rId422" Type="http://schemas.openxmlformats.org/officeDocument/2006/relationships/image" Target="../media/image440.png"/><Relationship Id="rId464" Type="http://schemas.openxmlformats.org/officeDocument/2006/relationships/image" Target="../media/image482.png"/><Relationship Id="rId299" Type="http://schemas.openxmlformats.org/officeDocument/2006/relationships/image" Target="../media/image317.png"/><Relationship Id="rId63" Type="http://schemas.openxmlformats.org/officeDocument/2006/relationships/image" Target="../media/image81.png"/><Relationship Id="rId159" Type="http://schemas.openxmlformats.org/officeDocument/2006/relationships/image" Target="../media/image177.png"/><Relationship Id="rId366" Type="http://schemas.openxmlformats.org/officeDocument/2006/relationships/image" Target="../media/image384.png"/><Relationship Id="rId573" Type="http://schemas.openxmlformats.org/officeDocument/2006/relationships/image" Target="../media/image591.png"/><Relationship Id="rId226" Type="http://schemas.openxmlformats.org/officeDocument/2006/relationships/image" Target="../media/image244.png"/><Relationship Id="rId433" Type="http://schemas.openxmlformats.org/officeDocument/2006/relationships/image" Target="../media/image451.png"/><Relationship Id="rId640" Type="http://schemas.openxmlformats.org/officeDocument/2006/relationships/image" Target="../media/image658.png"/><Relationship Id="rId74" Type="http://schemas.openxmlformats.org/officeDocument/2006/relationships/image" Target="../media/image92.png"/><Relationship Id="rId377" Type="http://schemas.openxmlformats.org/officeDocument/2006/relationships/image" Target="../media/image395.png"/><Relationship Id="rId500" Type="http://schemas.openxmlformats.org/officeDocument/2006/relationships/image" Target="../media/image518.png"/><Relationship Id="rId584" Type="http://schemas.openxmlformats.org/officeDocument/2006/relationships/image" Target="../media/image602.png"/><Relationship Id="rId5" Type="http://schemas.openxmlformats.org/officeDocument/2006/relationships/image" Target="../media/image23.png"/><Relationship Id="rId237" Type="http://schemas.openxmlformats.org/officeDocument/2006/relationships/image" Target="../media/image255.png"/><Relationship Id="rId444" Type="http://schemas.openxmlformats.org/officeDocument/2006/relationships/image" Target="../media/image462.png"/><Relationship Id="rId651" Type="http://schemas.openxmlformats.org/officeDocument/2006/relationships/image" Target="../media/image669.png"/><Relationship Id="rId290" Type="http://schemas.openxmlformats.org/officeDocument/2006/relationships/image" Target="../media/image308.png"/><Relationship Id="rId304" Type="http://schemas.openxmlformats.org/officeDocument/2006/relationships/image" Target="../media/image322.png"/><Relationship Id="rId388" Type="http://schemas.openxmlformats.org/officeDocument/2006/relationships/image" Target="../media/image406.png"/><Relationship Id="rId511" Type="http://schemas.openxmlformats.org/officeDocument/2006/relationships/image" Target="../media/image529.png"/><Relationship Id="rId609" Type="http://schemas.openxmlformats.org/officeDocument/2006/relationships/image" Target="../media/image627.png"/><Relationship Id="rId85" Type="http://schemas.openxmlformats.org/officeDocument/2006/relationships/image" Target="../media/image103.png"/><Relationship Id="rId150" Type="http://schemas.openxmlformats.org/officeDocument/2006/relationships/image" Target="../media/image168.png"/><Relationship Id="rId595" Type="http://schemas.openxmlformats.org/officeDocument/2006/relationships/image" Target="../media/image613.png"/><Relationship Id="rId248" Type="http://schemas.openxmlformats.org/officeDocument/2006/relationships/image" Target="../media/image266.png"/><Relationship Id="rId455" Type="http://schemas.openxmlformats.org/officeDocument/2006/relationships/image" Target="../media/image473.png"/><Relationship Id="rId662" Type="http://schemas.openxmlformats.org/officeDocument/2006/relationships/image" Target="../media/image680.png"/><Relationship Id="rId12" Type="http://schemas.openxmlformats.org/officeDocument/2006/relationships/image" Target="../media/image30.png"/><Relationship Id="rId108" Type="http://schemas.openxmlformats.org/officeDocument/2006/relationships/image" Target="../media/image126.png"/><Relationship Id="rId315" Type="http://schemas.openxmlformats.org/officeDocument/2006/relationships/image" Target="../media/image333.png"/><Relationship Id="rId522" Type="http://schemas.openxmlformats.org/officeDocument/2006/relationships/image" Target="../media/image540.png"/><Relationship Id="rId96" Type="http://schemas.openxmlformats.org/officeDocument/2006/relationships/image" Target="../media/image114.png"/><Relationship Id="rId161" Type="http://schemas.openxmlformats.org/officeDocument/2006/relationships/image" Target="../media/image179.png"/><Relationship Id="rId399" Type="http://schemas.openxmlformats.org/officeDocument/2006/relationships/image" Target="../media/image417.png"/><Relationship Id="rId259" Type="http://schemas.openxmlformats.org/officeDocument/2006/relationships/image" Target="../media/image277.png"/><Relationship Id="rId466" Type="http://schemas.openxmlformats.org/officeDocument/2006/relationships/image" Target="../media/image484.png"/><Relationship Id="rId673" Type="http://schemas.openxmlformats.org/officeDocument/2006/relationships/image" Target="../media/image691.png"/><Relationship Id="rId23" Type="http://schemas.openxmlformats.org/officeDocument/2006/relationships/image" Target="../media/image41.png"/><Relationship Id="rId119" Type="http://schemas.openxmlformats.org/officeDocument/2006/relationships/image" Target="../media/image137.png"/><Relationship Id="rId326" Type="http://schemas.openxmlformats.org/officeDocument/2006/relationships/image" Target="../media/image344.png"/><Relationship Id="rId533" Type="http://schemas.openxmlformats.org/officeDocument/2006/relationships/image" Target="../media/image551.png"/><Relationship Id="rId172" Type="http://schemas.openxmlformats.org/officeDocument/2006/relationships/image" Target="../media/image190.png"/><Relationship Id="rId477" Type="http://schemas.openxmlformats.org/officeDocument/2006/relationships/image" Target="../media/image495.png"/><Relationship Id="rId600" Type="http://schemas.openxmlformats.org/officeDocument/2006/relationships/image" Target="../media/image618.png"/><Relationship Id="rId684" Type="http://schemas.openxmlformats.org/officeDocument/2006/relationships/image" Target="../media/image702.png"/><Relationship Id="rId337" Type="http://schemas.openxmlformats.org/officeDocument/2006/relationships/image" Target="../media/image355.png"/><Relationship Id="rId34" Type="http://schemas.openxmlformats.org/officeDocument/2006/relationships/image" Target="../media/image52.png"/><Relationship Id="rId544" Type="http://schemas.openxmlformats.org/officeDocument/2006/relationships/image" Target="../media/image562.png"/><Relationship Id="rId183" Type="http://schemas.openxmlformats.org/officeDocument/2006/relationships/image" Target="../media/image201.png"/><Relationship Id="rId390" Type="http://schemas.openxmlformats.org/officeDocument/2006/relationships/image" Target="../media/image408.png"/><Relationship Id="rId404" Type="http://schemas.openxmlformats.org/officeDocument/2006/relationships/image" Target="../media/image422.png"/><Relationship Id="rId611" Type="http://schemas.openxmlformats.org/officeDocument/2006/relationships/image" Target="../media/image629.png"/><Relationship Id="rId250" Type="http://schemas.openxmlformats.org/officeDocument/2006/relationships/image" Target="../media/image268.png"/><Relationship Id="rId488" Type="http://schemas.openxmlformats.org/officeDocument/2006/relationships/image" Target="../media/image506.png"/><Relationship Id="rId695" Type="http://schemas.openxmlformats.org/officeDocument/2006/relationships/image" Target="../media/image713.png"/><Relationship Id="rId709" Type="http://schemas.openxmlformats.org/officeDocument/2006/relationships/image" Target="../media/image727.png"/><Relationship Id="rId45" Type="http://schemas.openxmlformats.org/officeDocument/2006/relationships/image" Target="../media/image63.png"/><Relationship Id="rId110" Type="http://schemas.openxmlformats.org/officeDocument/2006/relationships/image" Target="../media/image128.png"/><Relationship Id="rId348" Type="http://schemas.openxmlformats.org/officeDocument/2006/relationships/image" Target="../media/image366.png"/><Relationship Id="rId555" Type="http://schemas.openxmlformats.org/officeDocument/2006/relationships/image" Target="../media/image573.png"/><Relationship Id="rId194" Type="http://schemas.openxmlformats.org/officeDocument/2006/relationships/image" Target="../media/image212.png"/><Relationship Id="rId208" Type="http://schemas.openxmlformats.org/officeDocument/2006/relationships/image" Target="../media/image226.png"/><Relationship Id="rId415" Type="http://schemas.openxmlformats.org/officeDocument/2006/relationships/image" Target="../media/image433.png"/><Relationship Id="rId622" Type="http://schemas.openxmlformats.org/officeDocument/2006/relationships/image" Target="../media/image640.png"/><Relationship Id="rId261" Type="http://schemas.openxmlformats.org/officeDocument/2006/relationships/image" Target="../media/image279.png"/><Relationship Id="rId499" Type="http://schemas.openxmlformats.org/officeDocument/2006/relationships/image" Target="../media/image517.png"/><Relationship Id="rId56" Type="http://schemas.openxmlformats.org/officeDocument/2006/relationships/image" Target="../media/image74.png"/><Relationship Id="rId359" Type="http://schemas.openxmlformats.org/officeDocument/2006/relationships/image" Target="../media/image377.png"/><Relationship Id="rId566" Type="http://schemas.openxmlformats.org/officeDocument/2006/relationships/image" Target="../media/image584.png"/><Relationship Id="rId121" Type="http://schemas.openxmlformats.org/officeDocument/2006/relationships/image" Target="../media/image139.png"/><Relationship Id="rId219" Type="http://schemas.openxmlformats.org/officeDocument/2006/relationships/image" Target="../media/image237.png"/><Relationship Id="rId426" Type="http://schemas.openxmlformats.org/officeDocument/2006/relationships/image" Target="../media/image444.png"/><Relationship Id="rId633" Type="http://schemas.openxmlformats.org/officeDocument/2006/relationships/image" Target="../media/image651.png"/><Relationship Id="rId67" Type="http://schemas.openxmlformats.org/officeDocument/2006/relationships/image" Target="../media/image85.png"/><Relationship Id="rId272" Type="http://schemas.openxmlformats.org/officeDocument/2006/relationships/image" Target="../media/image290.png"/><Relationship Id="rId577" Type="http://schemas.openxmlformats.org/officeDocument/2006/relationships/image" Target="../media/image595.png"/><Relationship Id="rId700" Type="http://schemas.openxmlformats.org/officeDocument/2006/relationships/image" Target="../media/image718.png"/><Relationship Id="rId132" Type="http://schemas.openxmlformats.org/officeDocument/2006/relationships/image" Target="../media/image150.png"/><Relationship Id="rId437" Type="http://schemas.openxmlformats.org/officeDocument/2006/relationships/image" Target="../media/image455.png"/><Relationship Id="rId644" Type="http://schemas.openxmlformats.org/officeDocument/2006/relationships/image" Target="../media/image662.png"/><Relationship Id="rId283" Type="http://schemas.openxmlformats.org/officeDocument/2006/relationships/image" Target="../media/image301.png"/><Relationship Id="rId490" Type="http://schemas.openxmlformats.org/officeDocument/2006/relationships/image" Target="../media/image508.png"/><Relationship Id="rId504" Type="http://schemas.openxmlformats.org/officeDocument/2006/relationships/image" Target="../media/image522.png"/><Relationship Id="rId78" Type="http://schemas.openxmlformats.org/officeDocument/2006/relationships/image" Target="../media/image96.png"/><Relationship Id="rId143" Type="http://schemas.openxmlformats.org/officeDocument/2006/relationships/image" Target="../media/image161.png"/><Relationship Id="rId350" Type="http://schemas.openxmlformats.org/officeDocument/2006/relationships/image" Target="../media/image368.png"/><Relationship Id="rId588" Type="http://schemas.openxmlformats.org/officeDocument/2006/relationships/image" Target="../media/image606.png"/><Relationship Id="rId9" Type="http://schemas.openxmlformats.org/officeDocument/2006/relationships/image" Target="../media/image27.png"/><Relationship Id="rId210" Type="http://schemas.openxmlformats.org/officeDocument/2006/relationships/image" Target="../media/image228.png"/><Relationship Id="rId448" Type="http://schemas.openxmlformats.org/officeDocument/2006/relationships/image" Target="../media/image466.png"/><Relationship Id="rId655" Type="http://schemas.openxmlformats.org/officeDocument/2006/relationships/image" Target="../media/image673.png"/><Relationship Id="rId294" Type="http://schemas.openxmlformats.org/officeDocument/2006/relationships/image" Target="../media/image312.png"/><Relationship Id="rId308" Type="http://schemas.openxmlformats.org/officeDocument/2006/relationships/image" Target="../media/image326.png"/><Relationship Id="rId515" Type="http://schemas.openxmlformats.org/officeDocument/2006/relationships/image" Target="../media/image533.png"/><Relationship Id="rId89" Type="http://schemas.openxmlformats.org/officeDocument/2006/relationships/image" Target="../media/image107.png"/><Relationship Id="rId154" Type="http://schemas.openxmlformats.org/officeDocument/2006/relationships/image" Target="../media/image172.png"/><Relationship Id="rId361" Type="http://schemas.openxmlformats.org/officeDocument/2006/relationships/image" Target="../media/image379.png"/><Relationship Id="rId599" Type="http://schemas.openxmlformats.org/officeDocument/2006/relationships/image" Target="../media/image617.png"/><Relationship Id="rId459" Type="http://schemas.openxmlformats.org/officeDocument/2006/relationships/image" Target="../media/image477.png"/><Relationship Id="rId666" Type="http://schemas.openxmlformats.org/officeDocument/2006/relationships/image" Target="../media/image684.png"/><Relationship Id="rId16" Type="http://schemas.openxmlformats.org/officeDocument/2006/relationships/image" Target="../media/image34.png"/><Relationship Id="rId221" Type="http://schemas.openxmlformats.org/officeDocument/2006/relationships/image" Target="../media/image239.png"/><Relationship Id="rId319" Type="http://schemas.openxmlformats.org/officeDocument/2006/relationships/image" Target="../media/image337.png"/><Relationship Id="rId526" Type="http://schemas.openxmlformats.org/officeDocument/2006/relationships/image" Target="../media/image544.png"/><Relationship Id="rId165" Type="http://schemas.openxmlformats.org/officeDocument/2006/relationships/image" Target="../media/image183.png"/><Relationship Id="rId372" Type="http://schemas.openxmlformats.org/officeDocument/2006/relationships/image" Target="../media/image390.png"/><Relationship Id="rId677" Type="http://schemas.openxmlformats.org/officeDocument/2006/relationships/image" Target="../media/image695.png"/><Relationship Id="rId232" Type="http://schemas.openxmlformats.org/officeDocument/2006/relationships/image" Target="../media/image250.png"/><Relationship Id="rId27" Type="http://schemas.openxmlformats.org/officeDocument/2006/relationships/image" Target="../media/image45.png"/><Relationship Id="rId537" Type="http://schemas.openxmlformats.org/officeDocument/2006/relationships/image" Target="../media/image555.png"/><Relationship Id="rId80" Type="http://schemas.openxmlformats.org/officeDocument/2006/relationships/image" Target="../media/image98.png"/><Relationship Id="rId176" Type="http://schemas.openxmlformats.org/officeDocument/2006/relationships/image" Target="../media/image194.png"/><Relationship Id="rId383" Type="http://schemas.openxmlformats.org/officeDocument/2006/relationships/image" Target="../media/image401.png"/><Relationship Id="rId590" Type="http://schemas.openxmlformats.org/officeDocument/2006/relationships/image" Target="../media/image608.png"/><Relationship Id="rId604" Type="http://schemas.openxmlformats.org/officeDocument/2006/relationships/image" Target="../media/image622.png"/><Relationship Id="rId243" Type="http://schemas.openxmlformats.org/officeDocument/2006/relationships/image" Target="../media/image261.png"/><Relationship Id="rId450" Type="http://schemas.openxmlformats.org/officeDocument/2006/relationships/image" Target="../media/image468.png"/><Relationship Id="rId688" Type="http://schemas.openxmlformats.org/officeDocument/2006/relationships/image" Target="../media/image706.png"/><Relationship Id="rId38" Type="http://schemas.openxmlformats.org/officeDocument/2006/relationships/image" Target="../media/image56.png"/><Relationship Id="rId103" Type="http://schemas.openxmlformats.org/officeDocument/2006/relationships/image" Target="../media/image121.png"/><Relationship Id="rId310" Type="http://schemas.openxmlformats.org/officeDocument/2006/relationships/image" Target="../media/image328.png"/><Relationship Id="rId548" Type="http://schemas.openxmlformats.org/officeDocument/2006/relationships/image" Target="../media/image566.png"/><Relationship Id="rId91" Type="http://schemas.openxmlformats.org/officeDocument/2006/relationships/image" Target="../media/image109.png"/><Relationship Id="rId187" Type="http://schemas.openxmlformats.org/officeDocument/2006/relationships/image" Target="../media/image205.png"/><Relationship Id="rId394" Type="http://schemas.openxmlformats.org/officeDocument/2006/relationships/image" Target="../media/image412.png"/><Relationship Id="rId408" Type="http://schemas.openxmlformats.org/officeDocument/2006/relationships/image" Target="../media/image426.png"/><Relationship Id="rId615" Type="http://schemas.openxmlformats.org/officeDocument/2006/relationships/image" Target="../media/image633.png"/><Relationship Id="rId254" Type="http://schemas.openxmlformats.org/officeDocument/2006/relationships/image" Target="../media/image272.png"/><Relationship Id="rId699" Type="http://schemas.openxmlformats.org/officeDocument/2006/relationships/image" Target="../media/image717.png"/><Relationship Id="rId49" Type="http://schemas.openxmlformats.org/officeDocument/2006/relationships/image" Target="../media/image67.png"/><Relationship Id="rId114" Type="http://schemas.openxmlformats.org/officeDocument/2006/relationships/image" Target="../media/image132.png"/><Relationship Id="rId461" Type="http://schemas.openxmlformats.org/officeDocument/2006/relationships/image" Target="../media/image479.png"/><Relationship Id="rId559" Type="http://schemas.openxmlformats.org/officeDocument/2006/relationships/image" Target="../media/image577.png"/><Relationship Id="rId198" Type="http://schemas.openxmlformats.org/officeDocument/2006/relationships/image" Target="../media/image216.png"/><Relationship Id="rId321" Type="http://schemas.openxmlformats.org/officeDocument/2006/relationships/image" Target="../media/image339.png"/><Relationship Id="rId419" Type="http://schemas.openxmlformats.org/officeDocument/2006/relationships/image" Target="../media/image437.png"/><Relationship Id="rId626" Type="http://schemas.openxmlformats.org/officeDocument/2006/relationships/image" Target="../media/image644.png"/><Relationship Id="rId265" Type="http://schemas.openxmlformats.org/officeDocument/2006/relationships/image" Target="../media/image283.png"/><Relationship Id="rId472" Type="http://schemas.openxmlformats.org/officeDocument/2006/relationships/image" Target="../media/image490.png"/><Relationship Id="rId125" Type="http://schemas.openxmlformats.org/officeDocument/2006/relationships/image" Target="../media/image143.png"/><Relationship Id="rId332" Type="http://schemas.openxmlformats.org/officeDocument/2006/relationships/image" Target="../media/image350.png"/></Relationships>
</file>

<file path=ppt/slides/_rels/slide5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025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6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027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026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8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142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image" Target="../media/image1143.png"/><Relationship Id="rId1" Type="http://schemas.openxmlformats.org/officeDocument/2006/relationships/slideLayout" Target="../slideLayouts/slideLayout5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50.png"/><Relationship Id="rId3" Type="http://schemas.openxmlformats.org/officeDocument/2006/relationships/image" Target="../media/image1145.png"/><Relationship Id="rId7" Type="http://schemas.openxmlformats.org/officeDocument/2006/relationships/image" Target="../media/image1149.png"/><Relationship Id="rId2" Type="http://schemas.openxmlformats.org/officeDocument/2006/relationships/image" Target="../media/image114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48.png"/><Relationship Id="rId11" Type="http://schemas.openxmlformats.org/officeDocument/2006/relationships/image" Target="../media/image1026.png"/><Relationship Id="rId5" Type="http://schemas.openxmlformats.org/officeDocument/2006/relationships/image" Target="../media/image1147.png"/><Relationship Id="rId10" Type="http://schemas.openxmlformats.org/officeDocument/2006/relationships/image" Target="../media/image1152.png"/><Relationship Id="rId4" Type="http://schemas.openxmlformats.org/officeDocument/2006/relationships/image" Target="../media/image1146.png"/><Relationship Id="rId9" Type="http://schemas.openxmlformats.org/officeDocument/2006/relationships/image" Target="../media/image115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image" Target="../media/image1030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31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image" Target="../media/image1153.png"/><Relationship Id="rId1" Type="http://schemas.openxmlformats.org/officeDocument/2006/relationships/slideLayout" Target="../slideLayouts/slideLayout5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4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5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6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57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9.png"/><Relationship Id="rId2" Type="http://schemas.openxmlformats.org/officeDocument/2006/relationships/image" Target="../media/image1158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0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61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2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63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image" Target="../media/image1068.png"/><Relationship Id="rId1" Type="http://schemas.openxmlformats.org/officeDocument/2006/relationships/slideLayout" Target="../slideLayouts/slideLayout5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4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6.png"/><Relationship Id="rId2" Type="http://schemas.openxmlformats.org/officeDocument/2006/relationships/image" Target="../media/image1165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3.png"/><Relationship Id="rId2" Type="http://schemas.openxmlformats.org/officeDocument/2006/relationships/image" Target="../media/image1032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026.png"/><Relationship Id="rId4" Type="http://schemas.openxmlformats.org/officeDocument/2006/relationships/image" Target="../media/image1034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8.png"/><Relationship Id="rId2" Type="http://schemas.openxmlformats.org/officeDocument/2006/relationships/image" Target="../media/image1167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0.png"/><Relationship Id="rId7" Type="http://schemas.openxmlformats.org/officeDocument/2006/relationships/image" Target="../media/image1026.png"/><Relationship Id="rId2" Type="http://schemas.openxmlformats.org/officeDocument/2006/relationships/image" Target="../media/image116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73.png"/><Relationship Id="rId5" Type="http://schemas.openxmlformats.org/officeDocument/2006/relationships/image" Target="../media/image1172.png"/><Relationship Id="rId4" Type="http://schemas.openxmlformats.org/officeDocument/2006/relationships/image" Target="../media/image1171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image" Target="../media/image1174.png"/><Relationship Id="rId1" Type="http://schemas.openxmlformats.org/officeDocument/2006/relationships/slideLayout" Target="../slideLayouts/slideLayout5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/Relationships>
</file>

<file path=ppt/slides/_rels/slide7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062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175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026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82.png"/><Relationship Id="rId13" Type="http://schemas.openxmlformats.org/officeDocument/2006/relationships/image" Target="../media/image1187.png"/><Relationship Id="rId3" Type="http://schemas.openxmlformats.org/officeDocument/2006/relationships/image" Target="../media/image1177.png"/><Relationship Id="rId7" Type="http://schemas.openxmlformats.org/officeDocument/2006/relationships/image" Target="../media/image1181.png"/><Relationship Id="rId12" Type="http://schemas.openxmlformats.org/officeDocument/2006/relationships/image" Target="../media/image1186.png"/><Relationship Id="rId2" Type="http://schemas.openxmlformats.org/officeDocument/2006/relationships/image" Target="../media/image117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80.png"/><Relationship Id="rId11" Type="http://schemas.openxmlformats.org/officeDocument/2006/relationships/image" Target="../media/image1185.png"/><Relationship Id="rId5" Type="http://schemas.openxmlformats.org/officeDocument/2006/relationships/image" Target="../media/image1179.png"/><Relationship Id="rId15" Type="http://schemas.openxmlformats.org/officeDocument/2006/relationships/image" Target="../media/image1026.png"/><Relationship Id="rId10" Type="http://schemas.openxmlformats.org/officeDocument/2006/relationships/image" Target="../media/image1184.png"/><Relationship Id="rId4" Type="http://schemas.openxmlformats.org/officeDocument/2006/relationships/image" Target="../media/image1178.png"/><Relationship Id="rId9" Type="http://schemas.openxmlformats.org/officeDocument/2006/relationships/image" Target="../media/image1183.png"/><Relationship Id="rId14" Type="http://schemas.openxmlformats.org/officeDocument/2006/relationships/image" Target="../media/image1188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0.png"/><Relationship Id="rId2" Type="http://schemas.openxmlformats.org/officeDocument/2006/relationships/image" Target="../media/image118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1.png"/><Relationship Id="rId2" Type="http://schemas.openxmlformats.org/officeDocument/2006/relationships/image" Target="../media/image118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3.png"/><Relationship Id="rId2" Type="http://schemas.openxmlformats.org/officeDocument/2006/relationships/image" Target="../media/image119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3.png"/><Relationship Id="rId2" Type="http://schemas.openxmlformats.org/officeDocument/2006/relationships/image" Target="../media/image1194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6.png"/><Relationship Id="rId2" Type="http://schemas.openxmlformats.org/officeDocument/2006/relationships/image" Target="../media/image1035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3.png"/><Relationship Id="rId2" Type="http://schemas.openxmlformats.org/officeDocument/2006/relationships/image" Target="../media/image1194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00.png"/><Relationship Id="rId13" Type="http://schemas.openxmlformats.org/officeDocument/2006/relationships/image" Target="../media/image1205.png"/><Relationship Id="rId3" Type="http://schemas.openxmlformats.org/officeDocument/2006/relationships/image" Target="../media/image1195.png"/><Relationship Id="rId7" Type="http://schemas.openxmlformats.org/officeDocument/2006/relationships/image" Target="../media/image1199.png"/><Relationship Id="rId12" Type="http://schemas.openxmlformats.org/officeDocument/2006/relationships/image" Target="../media/image1204.png"/><Relationship Id="rId2" Type="http://schemas.openxmlformats.org/officeDocument/2006/relationships/image" Target="../media/image119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98.png"/><Relationship Id="rId11" Type="http://schemas.openxmlformats.org/officeDocument/2006/relationships/image" Target="../media/image1203.png"/><Relationship Id="rId5" Type="http://schemas.openxmlformats.org/officeDocument/2006/relationships/image" Target="../media/image1197.png"/><Relationship Id="rId10" Type="http://schemas.openxmlformats.org/officeDocument/2006/relationships/image" Target="../media/image1202.png"/><Relationship Id="rId4" Type="http://schemas.openxmlformats.org/officeDocument/2006/relationships/image" Target="../media/image1196.png"/><Relationship Id="rId9" Type="http://schemas.openxmlformats.org/officeDocument/2006/relationships/image" Target="../media/image1201.png"/><Relationship Id="rId14" Type="http://schemas.openxmlformats.org/officeDocument/2006/relationships/image" Target="../media/image1026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6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63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6.png"/><Relationship Id="rId2" Type="http://schemas.openxmlformats.org/officeDocument/2006/relationships/image" Target="../media/image1068.png"/><Relationship Id="rId1" Type="http://schemas.openxmlformats.org/officeDocument/2006/relationships/slideLayout" Target="../slideLayouts/slideLayout5.xml"/></Relationships>
</file>

<file path=ppt/slides/_rels/slide8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069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70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071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302" Type="http://schemas.openxmlformats.org/officeDocument/2006/relationships/image" Target="../media/image1026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3.png"/><Relationship Id="rId2" Type="http://schemas.openxmlformats.org/officeDocument/2006/relationships/image" Target="../media/image107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5.png"/><Relationship Id="rId2" Type="http://schemas.openxmlformats.org/officeDocument/2006/relationships/image" Target="../media/image1074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026.png"/><Relationship Id="rId4" Type="http://schemas.openxmlformats.org/officeDocument/2006/relationships/image" Target="../media/image1076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7.png"/><Relationship Id="rId2" Type="http://schemas.openxmlformats.org/officeDocument/2006/relationships/image" Target="../media/image1078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026.png"/><Relationship Id="rId4" Type="http://schemas.openxmlformats.org/officeDocument/2006/relationships/hyperlink" Target="https://saudeemnossasmaos.proadi-sus.org.br/biblioteca-virtual/" TargetMode="Externa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0.png"/><Relationship Id="rId2" Type="http://schemas.openxmlformats.org/officeDocument/2006/relationships/image" Target="../media/image107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6.png"/><Relationship Id="rId3" Type="http://schemas.openxmlformats.org/officeDocument/2006/relationships/image" Target="../media/image1081.jpg"/><Relationship Id="rId7" Type="http://schemas.openxmlformats.org/officeDocument/2006/relationships/image" Target="../media/image1085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84.jpg"/><Relationship Id="rId5" Type="http://schemas.openxmlformats.org/officeDocument/2006/relationships/image" Target="../media/image1083.jpg"/><Relationship Id="rId4" Type="http://schemas.openxmlformats.org/officeDocument/2006/relationships/image" Target="../media/image1082.jpg"/><Relationship Id="rId9" Type="http://schemas.openxmlformats.org/officeDocument/2006/relationships/image" Target="../media/image108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7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38.pn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8.jp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hyperlink" Target="https://saudeemnossasmaos.proadi-sus.org.br/biblioteca-virtual/" TargetMode="External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4.png"/><Relationship Id="rId13" Type="http://schemas.openxmlformats.org/officeDocument/2006/relationships/image" Target="../media/image1099.png"/><Relationship Id="rId3" Type="http://schemas.openxmlformats.org/officeDocument/2006/relationships/image" Target="../media/image1089.png"/><Relationship Id="rId7" Type="http://schemas.openxmlformats.org/officeDocument/2006/relationships/image" Target="../media/image1093.png"/><Relationship Id="rId12" Type="http://schemas.openxmlformats.org/officeDocument/2006/relationships/image" Target="../media/image1098.png"/><Relationship Id="rId2" Type="http://schemas.openxmlformats.org/officeDocument/2006/relationships/image" Target="../media/image1026.png"/><Relationship Id="rId16" Type="http://schemas.openxmlformats.org/officeDocument/2006/relationships/image" Target="../media/image110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92.png"/><Relationship Id="rId11" Type="http://schemas.openxmlformats.org/officeDocument/2006/relationships/image" Target="../media/image1097.png"/><Relationship Id="rId5" Type="http://schemas.openxmlformats.org/officeDocument/2006/relationships/image" Target="../media/image1091.png"/><Relationship Id="rId15" Type="http://schemas.openxmlformats.org/officeDocument/2006/relationships/image" Target="../media/image1101.png"/><Relationship Id="rId10" Type="http://schemas.openxmlformats.org/officeDocument/2006/relationships/image" Target="../media/image1096.png"/><Relationship Id="rId4" Type="http://schemas.openxmlformats.org/officeDocument/2006/relationships/image" Target="../media/image1090.png"/><Relationship Id="rId9" Type="http://schemas.openxmlformats.org/officeDocument/2006/relationships/image" Target="../media/image1095.png"/><Relationship Id="rId14" Type="http://schemas.openxmlformats.org/officeDocument/2006/relationships/image" Target="../media/image1100.png"/></Relationships>
</file>

<file path=ppt/slides/_rels/slide9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103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6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207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9.png"/><Relationship Id="rId2" Type="http://schemas.openxmlformats.org/officeDocument/2006/relationships/image" Target="../media/image1208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16.png"/><Relationship Id="rId3" Type="http://schemas.openxmlformats.org/officeDocument/2006/relationships/image" Target="../media/image1211.png"/><Relationship Id="rId7" Type="http://schemas.openxmlformats.org/officeDocument/2006/relationships/image" Target="../media/image1215.png"/><Relationship Id="rId2" Type="http://schemas.openxmlformats.org/officeDocument/2006/relationships/image" Target="../media/image121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14.png"/><Relationship Id="rId11" Type="http://schemas.openxmlformats.org/officeDocument/2006/relationships/image" Target="../media/image1026.png"/><Relationship Id="rId5" Type="http://schemas.openxmlformats.org/officeDocument/2006/relationships/image" Target="../media/image1213.png"/><Relationship Id="rId10" Type="http://schemas.openxmlformats.org/officeDocument/2006/relationships/image" Target="../media/image1218.png"/><Relationship Id="rId4" Type="http://schemas.openxmlformats.org/officeDocument/2006/relationships/image" Target="../media/image1212.png"/><Relationship Id="rId9" Type="http://schemas.openxmlformats.org/officeDocument/2006/relationships/image" Target="../media/image1217.png"/></Relationships>
</file>

<file path=ppt/slides/_rels/slide9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126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6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219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0.png"/><Relationship Id="rId2" Type="http://schemas.openxmlformats.org/officeDocument/2006/relationships/image" Target="../media/image102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221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2.png"/><Relationship Id="rId2" Type="http://schemas.openxmlformats.org/officeDocument/2006/relationships/image" Target="../media/image1220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hyperlink" Target="https://saudeemnossasmaos.proadi-sus.org.br/biblioteca-virtual/" TargetMode="External"/><Relationship Id="rId2" Type="http://schemas.openxmlformats.org/officeDocument/2006/relationships/image" Target="../media/image1210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26.png"/></Relationships>
</file>

<file path=ppt/slides/_rels/slide9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3.png"/><Relationship Id="rId299" Type="http://schemas.openxmlformats.org/officeDocument/2006/relationships/image" Target="../media/image1131.png"/><Relationship Id="rId21" Type="http://schemas.openxmlformats.org/officeDocument/2006/relationships/image" Target="../media/image747.png"/><Relationship Id="rId63" Type="http://schemas.openxmlformats.org/officeDocument/2006/relationships/image" Target="../media/image789.png"/><Relationship Id="rId159" Type="http://schemas.openxmlformats.org/officeDocument/2006/relationships/image" Target="../media/image885.png"/><Relationship Id="rId170" Type="http://schemas.openxmlformats.org/officeDocument/2006/relationships/image" Target="../media/image896.png"/><Relationship Id="rId226" Type="http://schemas.openxmlformats.org/officeDocument/2006/relationships/image" Target="../media/image952.png"/><Relationship Id="rId268" Type="http://schemas.openxmlformats.org/officeDocument/2006/relationships/image" Target="../media/image994.png"/><Relationship Id="rId32" Type="http://schemas.openxmlformats.org/officeDocument/2006/relationships/image" Target="../media/image758.png"/><Relationship Id="rId74" Type="http://schemas.openxmlformats.org/officeDocument/2006/relationships/image" Target="../media/image800.png"/><Relationship Id="rId128" Type="http://schemas.openxmlformats.org/officeDocument/2006/relationships/image" Target="../media/image854.png"/><Relationship Id="rId5" Type="http://schemas.openxmlformats.org/officeDocument/2006/relationships/image" Target="../media/image731.png"/><Relationship Id="rId181" Type="http://schemas.openxmlformats.org/officeDocument/2006/relationships/image" Target="../media/image907.png"/><Relationship Id="rId237" Type="http://schemas.openxmlformats.org/officeDocument/2006/relationships/image" Target="../media/image963.png"/><Relationship Id="rId279" Type="http://schemas.openxmlformats.org/officeDocument/2006/relationships/image" Target="../media/image1005.png"/><Relationship Id="rId43" Type="http://schemas.openxmlformats.org/officeDocument/2006/relationships/image" Target="../media/image769.png"/><Relationship Id="rId139" Type="http://schemas.openxmlformats.org/officeDocument/2006/relationships/image" Target="../media/image865.png"/><Relationship Id="rId290" Type="http://schemas.openxmlformats.org/officeDocument/2006/relationships/image" Target="../media/image1016.png"/><Relationship Id="rId85" Type="http://schemas.openxmlformats.org/officeDocument/2006/relationships/image" Target="../media/image811.png"/><Relationship Id="rId150" Type="http://schemas.openxmlformats.org/officeDocument/2006/relationships/image" Target="../media/image876.png"/><Relationship Id="rId192" Type="http://schemas.openxmlformats.org/officeDocument/2006/relationships/image" Target="../media/image918.png"/><Relationship Id="rId206" Type="http://schemas.openxmlformats.org/officeDocument/2006/relationships/image" Target="../media/image932.png"/><Relationship Id="rId248" Type="http://schemas.openxmlformats.org/officeDocument/2006/relationships/image" Target="../media/image974.png"/><Relationship Id="rId12" Type="http://schemas.openxmlformats.org/officeDocument/2006/relationships/image" Target="../media/image738.png"/><Relationship Id="rId108" Type="http://schemas.openxmlformats.org/officeDocument/2006/relationships/image" Target="../media/image834.png"/><Relationship Id="rId54" Type="http://schemas.openxmlformats.org/officeDocument/2006/relationships/image" Target="../media/image780.png"/><Relationship Id="rId96" Type="http://schemas.openxmlformats.org/officeDocument/2006/relationships/image" Target="../media/image822.png"/><Relationship Id="rId161" Type="http://schemas.openxmlformats.org/officeDocument/2006/relationships/image" Target="../media/image887.png"/><Relationship Id="rId217" Type="http://schemas.openxmlformats.org/officeDocument/2006/relationships/image" Target="../media/image943.png"/><Relationship Id="rId6" Type="http://schemas.openxmlformats.org/officeDocument/2006/relationships/image" Target="../media/image732.png"/><Relationship Id="rId238" Type="http://schemas.openxmlformats.org/officeDocument/2006/relationships/image" Target="../media/image964.png"/><Relationship Id="rId259" Type="http://schemas.openxmlformats.org/officeDocument/2006/relationships/image" Target="../media/image985.png"/><Relationship Id="rId23" Type="http://schemas.openxmlformats.org/officeDocument/2006/relationships/image" Target="../media/image749.png"/><Relationship Id="rId119" Type="http://schemas.openxmlformats.org/officeDocument/2006/relationships/image" Target="../media/image845.png"/><Relationship Id="rId270" Type="http://schemas.openxmlformats.org/officeDocument/2006/relationships/image" Target="../media/image996.png"/><Relationship Id="rId291" Type="http://schemas.openxmlformats.org/officeDocument/2006/relationships/image" Target="../media/image1017.png"/><Relationship Id="rId44" Type="http://schemas.openxmlformats.org/officeDocument/2006/relationships/image" Target="../media/image770.png"/><Relationship Id="rId65" Type="http://schemas.openxmlformats.org/officeDocument/2006/relationships/image" Target="../media/image791.png"/><Relationship Id="rId86" Type="http://schemas.openxmlformats.org/officeDocument/2006/relationships/image" Target="../media/image812.png"/><Relationship Id="rId130" Type="http://schemas.openxmlformats.org/officeDocument/2006/relationships/image" Target="../media/image856.png"/><Relationship Id="rId151" Type="http://schemas.openxmlformats.org/officeDocument/2006/relationships/image" Target="../media/image877.png"/><Relationship Id="rId172" Type="http://schemas.openxmlformats.org/officeDocument/2006/relationships/image" Target="../media/image898.png"/><Relationship Id="rId193" Type="http://schemas.openxmlformats.org/officeDocument/2006/relationships/image" Target="../media/image919.png"/><Relationship Id="rId207" Type="http://schemas.openxmlformats.org/officeDocument/2006/relationships/image" Target="../media/image933.png"/><Relationship Id="rId228" Type="http://schemas.openxmlformats.org/officeDocument/2006/relationships/image" Target="../media/image954.png"/><Relationship Id="rId249" Type="http://schemas.openxmlformats.org/officeDocument/2006/relationships/image" Target="../media/image975.png"/><Relationship Id="rId13" Type="http://schemas.openxmlformats.org/officeDocument/2006/relationships/image" Target="../media/image739.png"/><Relationship Id="rId109" Type="http://schemas.openxmlformats.org/officeDocument/2006/relationships/image" Target="../media/image835.png"/><Relationship Id="rId260" Type="http://schemas.openxmlformats.org/officeDocument/2006/relationships/image" Target="../media/image986.png"/><Relationship Id="rId281" Type="http://schemas.openxmlformats.org/officeDocument/2006/relationships/image" Target="../media/image1007.png"/><Relationship Id="rId34" Type="http://schemas.openxmlformats.org/officeDocument/2006/relationships/image" Target="../media/image760.png"/><Relationship Id="rId55" Type="http://schemas.openxmlformats.org/officeDocument/2006/relationships/image" Target="../media/image781.png"/><Relationship Id="rId76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image" Target="../media/image846.png"/><Relationship Id="rId141" Type="http://schemas.openxmlformats.org/officeDocument/2006/relationships/image" Target="../media/image867.png"/><Relationship Id="rId7" Type="http://schemas.openxmlformats.org/officeDocument/2006/relationships/image" Target="../media/image733.png"/><Relationship Id="rId162" Type="http://schemas.openxmlformats.org/officeDocument/2006/relationships/image" Target="../media/image888.png"/><Relationship Id="rId183" Type="http://schemas.openxmlformats.org/officeDocument/2006/relationships/image" Target="../media/image909.png"/><Relationship Id="rId218" Type="http://schemas.openxmlformats.org/officeDocument/2006/relationships/image" Target="../media/image944.png"/><Relationship Id="rId239" Type="http://schemas.openxmlformats.org/officeDocument/2006/relationships/image" Target="../media/image965.png"/><Relationship Id="rId250" Type="http://schemas.openxmlformats.org/officeDocument/2006/relationships/image" Target="../media/image976.png"/><Relationship Id="rId271" Type="http://schemas.openxmlformats.org/officeDocument/2006/relationships/image" Target="../media/image997.png"/><Relationship Id="rId292" Type="http://schemas.openxmlformats.org/officeDocument/2006/relationships/image" Target="../media/image1018.png"/><Relationship Id="rId24" Type="http://schemas.openxmlformats.org/officeDocument/2006/relationships/image" Target="../media/image750.png"/><Relationship Id="rId45" Type="http://schemas.openxmlformats.org/officeDocument/2006/relationships/image" Target="../media/image771.png"/><Relationship Id="rId66" Type="http://schemas.openxmlformats.org/officeDocument/2006/relationships/image" Target="../media/image792.png"/><Relationship Id="rId87" Type="http://schemas.openxmlformats.org/officeDocument/2006/relationships/image" Target="../media/image813.png"/><Relationship Id="rId110" Type="http://schemas.openxmlformats.org/officeDocument/2006/relationships/image" Target="../media/image836.png"/><Relationship Id="rId131" Type="http://schemas.openxmlformats.org/officeDocument/2006/relationships/image" Target="../media/image857.png"/><Relationship Id="rId152" Type="http://schemas.openxmlformats.org/officeDocument/2006/relationships/image" Target="../media/image878.png"/><Relationship Id="rId173" Type="http://schemas.openxmlformats.org/officeDocument/2006/relationships/image" Target="../media/image899.png"/><Relationship Id="rId194" Type="http://schemas.openxmlformats.org/officeDocument/2006/relationships/image" Target="../media/image920.png"/><Relationship Id="rId208" Type="http://schemas.openxmlformats.org/officeDocument/2006/relationships/image" Target="../media/image934.png"/><Relationship Id="rId229" Type="http://schemas.openxmlformats.org/officeDocument/2006/relationships/image" Target="../media/image955.png"/><Relationship Id="rId240" Type="http://schemas.openxmlformats.org/officeDocument/2006/relationships/image" Target="../media/image966.png"/><Relationship Id="rId261" Type="http://schemas.openxmlformats.org/officeDocument/2006/relationships/image" Target="../media/image987.png"/><Relationship Id="rId14" Type="http://schemas.openxmlformats.org/officeDocument/2006/relationships/image" Target="../media/image740.png"/><Relationship Id="rId35" Type="http://schemas.openxmlformats.org/officeDocument/2006/relationships/image" Target="../media/image761.png"/><Relationship Id="rId56" Type="http://schemas.openxmlformats.org/officeDocument/2006/relationships/image" Target="../media/image782.png"/><Relationship Id="rId77" Type="http://schemas.openxmlformats.org/officeDocument/2006/relationships/image" Target="../media/image803.png"/><Relationship Id="rId100" Type="http://schemas.openxmlformats.org/officeDocument/2006/relationships/image" Target="../media/image826.png"/><Relationship Id="rId282" Type="http://schemas.openxmlformats.org/officeDocument/2006/relationships/image" Target="../media/image1008.png"/><Relationship Id="rId8" Type="http://schemas.openxmlformats.org/officeDocument/2006/relationships/image" Target="../media/image734.png"/><Relationship Id="rId98" Type="http://schemas.openxmlformats.org/officeDocument/2006/relationships/image" Target="../media/image824.png"/><Relationship Id="rId121" Type="http://schemas.openxmlformats.org/officeDocument/2006/relationships/image" Target="../media/image847.png"/><Relationship Id="rId142" Type="http://schemas.openxmlformats.org/officeDocument/2006/relationships/image" Target="../media/image868.png"/><Relationship Id="rId163" Type="http://schemas.openxmlformats.org/officeDocument/2006/relationships/image" Target="../media/image889.png"/><Relationship Id="rId184" Type="http://schemas.openxmlformats.org/officeDocument/2006/relationships/image" Target="../media/image910.png"/><Relationship Id="rId219" Type="http://schemas.openxmlformats.org/officeDocument/2006/relationships/image" Target="../media/image945.png"/><Relationship Id="rId230" Type="http://schemas.openxmlformats.org/officeDocument/2006/relationships/image" Target="../media/image956.png"/><Relationship Id="rId251" Type="http://schemas.openxmlformats.org/officeDocument/2006/relationships/image" Target="../media/image977.png"/><Relationship Id="rId25" Type="http://schemas.openxmlformats.org/officeDocument/2006/relationships/image" Target="../media/image751.png"/><Relationship Id="rId46" Type="http://schemas.openxmlformats.org/officeDocument/2006/relationships/image" Target="../media/image772.png"/><Relationship Id="rId67" Type="http://schemas.openxmlformats.org/officeDocument/2006/relationships/image" Target="../media/image793.png"/><Relationship Id="rId272" Type="http://schemas.openxmlformats.org/officeDocument/2006/relationships/image" Target="../media/image998.png"/><Relationship Id="rId293" Type="http://schemas.openxmlformats.org/officeDocument/2006/relationships/image" Target="../media/image1019.png"/><Relationship Id="rId88" Type="http://schemas.openxmlformats.org/officeDocument/2006/relationships/image" Target="../media/image814.png"/><Relationship Id="rId111" Type="http://schemas.openxmlformats.org/officeDocument/2006/relationships/image" Target="../media/image837.png"/><Relationship Id="rId132" Type="http://schemas.openxmlformats.org/officeDocument/2006/relationships/image" Target="../media/image858.png"/><Relationship Id="rId153" Type="http://schemas.openxmlformats.org/officeDocument/2006/relationships/image" Target="../media/image879.png"/><Relationship Id="rId174" Type="http://schemas.openxmlformats.org/officeDocument/2006/relationships/image" Target="../media/image900.png"/><Relationship Id="rId195" Type="http://schemas.openxmlformats.org/officeDocument/2006/relationships/image" Target="../media/image921.png"/><Relationship Id="rId209" Type="http://schemas.openxmlformats.org/officeDocument/2006/relationships/image" Target="../media/image935.png"/><Relationship Id="rId220" Type="http://schemas.openxmlformats.org/officeDocument/2006/relationships/image" Target="../media/image946.png"/><Relationship Id="rId241" Type="http://schemas.openxmlformats.org/officeDocument/2006/relationships/image" Target="../media/image967.png"/><Relationship Id="rId15" Type="http://schemas.openxmlformats.org/officeDocument/2006/relationships/image" Target="../media/image741.png"/><Relationship Id="rId36" Type="http://schemas.openxmlformats.org/officeDocument/2006/relationships/image" Target="../media/image762.png"/><Relationship Id="rId57" Type="http://schemas.openxmlformats.org/officeDocument/2006/relationships/image" Target="../media/image783.png"/><Relationship Id="rId262" Type="http://schemas.openxmlformats.org/officeDocument/2006/relationships/image" Target="../media/image988.png"/><Relationship Id="rId283" Type="http://schemas.openxmlformats.org/officeDocument/2006/relationships/image" Target="../media/image1009.png"/><Relationship Id="rId78" Type="http://schemas.openxmlformats.org/officeDocument/2006/relationships/image" Target="../media/image804.png"/><Relationship Id="rId99" Type="http://schemas.openxmlformats.org/officeDocument/2006/relationships/image" Target="../media/image825.png"/><Relationship Id="rId101" Type="http://schemas.openxmlformats.org/officeDocument/2006/relationships/image" Target="../media/image827.png"/><Relationship Id="rId122" Type="http://schemas.openxmlformats.org/officeDocument/2006/relationships/image" Target="../media/image848.png"/><Relationship Id="rId143" Type="http://schemas.openxmlformats.org/officeDocument/2006/relationships/image" Target="../media/image869.png"/><Relationship Id="rId164" Type="http://schemas.openxmlformats.org/officeDocument/2006/relationships/image" Target="../media/image890.png"/><Relationship Id="rId185" Type="http://schemas.openxmlformats.org/officeDocument/2006/relationships/image" Target="../media/image911.png"/><Relationship Id="rId9" Type="http://schemas.openxmlformats.org/officeDocument/2006/relationships/image" Target="../media/image735.png"/><Relationship Id="rId210" Type="http://schemas.openxmlformats.org/officeDocument/2006/relationships/image" Target="../media/image936.png"/><Relationship Id="rId26" Type="http://schemas.openxmlformats.org/officeDocument/2006/relationships/image" Target="../media/image752.png"/><Relationship Id="rId231" Type="http://schemas.openxmlformats.org/officeDocument/2006/relationships/image" Target="../media/image957.png"/><Relationship Id="rId252" Type="http://schemas.openxmlformats.org/officeDocument/2006/relationships/image" Target="../media/image978.png"/><Relationship Id="rId273" Type="http://schemas.openxmlformats.org/officeDocument/2006/relationships/image" Target="../media/image999.png"/><Relationship Id="rId294" Type="http://schemas.openxmlformats.org/officeDocument/2006/relationships/image" Target="../media/image1020.png"/><Relationship Id="rId47" Type="http://schemas.openxmlformats.org/officeDocument/2006/relationships/image" Target="../media/image773.png"/><Relationship Id="rId68" Type="http://schemas.openxmlformats.org/officeDocument/2006/relationships/image" Target="../media/image794.png"/><Relationship Id="rId89" Type="http://schemas.openxmlformats.org/officeDocument/2006/relationships/image" Target="../media/image815.png"/><Relationship Id="rId112" Type="http://schemas.openxmlformats.org/officeDocument/2006/relationships/image" Target="../media/image838.png"/><Relationship Id="rId133" Type="http://schemas.openxmlformats.org/officeDocument/2006/relationships/image" Target="../media/image859.png"/><Relationship Id="rId154" Type="http://schemas.openxmlformats.org/officeDocument/2006/relationships/image" Target="../media/image880.png"/><Relationship Id="rId175" Type="http://schemas.openxmlformats.org/officeDocument/2006/relationships/image" Target="../media/image901.png"/><Relationship Id="rId196" Type="http://schemas.openxmlformats.org/officeDocument/2006/relationships/image" Target="../media/image922.png"/><Relationship Id="rId200" Type="http://schemas.openxmlformats.org/officeDocument/2006/relationships/image" Target="../media/image926.png"/><Relationship Id="rId16" Type="http://schemas.openxmlformats.org/officeDocument/2006/relationships/image" Target="../media/image742.png"/><Relationship Id="rId221" Type="http://schemas.openxmlformats.org/officeDocument/2006/relationships/image" Target="../media/image947.png"/><Relationship Id="rId242" Type="http://schemas.openxmlformats.org/officeDocument/2006/relationships/image" Target="../media/image968.png"/><Relationship Id="rId263" Type="http://schemas.openxmlformats.org/officeDocument/2006/relationships/image" Target="../media/image989.png"/><Relationship Id="rId284" Type="http://schemas.openxmlformats.org/officeDocument/2006/relationships/image" Target="../media/image1010.png"/><Relationship Id="rId37" Type="http://schemas.openxmlformats.org/officeDocument/2006/relationships/image" Target="../media/image763.png"/><Relationship Id="rId58" Type="http://schemas.openxmlformats.org/officeDocument/2006/relationships/image" Target="../media/image784.png"/><Relationship Id="rId79" Type="http://schemas.openxmlformats.org/officeDocument/2006/relationships/image" Target="../media/image805.png"/><Relationship Id="rId102" Type="http://schemas.openxmlformats.org/officeDocument/2006/relationships/image" Target="../media/image828.png"/><Relationship Id="rId123" Type="http://schemas.openxmlformats.org/officeDocument/2006/relationships/image" Target="../media/image849.png"/><Relationship Id="rId144" Type="http://schemas.openxmlformats.org/officeDocument/2006/relationships/image" Target="../media/image870.png"/><Relationship Id="rId90" Type="http://schemas.openxmlformats.org/officeDocument/2006/relationships/image" Target="../media/image816.png"/><Relationship Id="rId165" Type="http://schemas.openxmlformats.org/officeDocument/2006/relationships/image" Target="../media/image891.png"/><Relationship Id="rId186" Type="http://schemas.openxmlformats.org/officeDocument/2006/relationships/image" Target="../media/image912.png"/><Relationship Id="rId211" Type="http://schemas.openxmlformats.org/officeDocument/2006/relationships/image" Target="../media/image937.png"/><Relationship Id="rId232" Type="http://schemas.openxmlformats.org/officeDocument/2006/relationships/image" Target="../media/image958.png"/><Relationship Id="rId253" Type="http://schemas.openxmlformats.org/officeDocument/2006/relationships/image" Target="../media/image979.png"/><Relationship Id="rId274" Type="http://schemas.openxmlformats.org/officeDocument/2006/relationships/image" Target="../media/image1000.png"/><Relationship Id="rId295" Type="http://schemas.openxmlformats.org/officeDocument/2006/relationships/image" Target="../media/image1021.png"/><Relationship Id="rId27" Type="http://schemas.openxmlformats.org/officeDocument/2006/relationships/image" Target="../media/image753.png"/><Relationship Id="rId48" Type="http://schemas.openxmlformats.org/officeDocument/2006/relationships/image" Target="../media/image774.png"/><Relationship Id="rId69" Type="http://schemas.openxmlformats.org/officeDocument/2006/relationships/image" Target="../media/image795.png"/><Relationship Id="rId113" Type="http://schemas.openxmlformats.org/officeDocument/2006/relationships/image" Target="../media/image839.png"/><Relationship Id="rId134" Type="http://schemas.openxmlformats.org/officeDocument/2006/relationships/image" Target="../media/image860.png"/><Relationship Id="rId80" Type="http://schemas.openxmlformats.org/officeDocument/2006/relationships/image" Target="../media/image806.png"/><Relationship Id="rId155" Type="http://schemas.openxmlformats.org/officeDocument/2006/relationships/image" Target="../media/image881.png"/><Relationship Id="rId176" Type="http://schemas.openxmlformats.org/officeDocument/2006/relationships/image" Target="../media/image902.png"/><Relationship Id="rId197" Type="http://schemas.openxmlformats.org/officeDocument/2006/relationships/image" Target="../media/image923.png"/><Relationship Id="rId201" Type="http://schemas.openxmlformats.org/officeDocument/2006/relationships/image" Target="../media/image927.png"/><Relationship Id="rId222" Type="http://schemas.openxmlformats.org/officeDocument/2006/relationships/image" Target="../media/image948.png"/><Relationship Id="rId243" Type="http://schemas.openxmlformats.org/officeDocument/2006/relationships/image" Target="../media/image969.png"/><Relationship Id="rId264" Type="http://schemas.openxmlformats.org/officeDocument/2006/relationships/image" Target="../media/image990.png"/><Relationship Id="rId285" Type="http://schemas.openxmlformats.org/officeDocument/2006/relationships/image" Target="../media/image1011.png"/><Relationship Id="rId17" Type="http://schemas.openxmlformats.org/officeDocument/2006/relationships/image" Target="../media/image743.png"/><Relationship Id="rId38" Type="http://schemas.openxmlformats.org/officeDocument/2006/relationships/image" Target="../media/image764.png"/><Relationship Id="rId59" Type="http://schemas.openxmlformats.org/officeDocument/2006/relationships/image" Target="../media/image785.png"/><Relationship Id="rId103" Type="http://schemas.openxmlformats.org/officeDocument/2006/relationships/image" Target="../media/image829.png"/><Relationship Id="rId124" Type="http://schemas.openxmlformats.org/officeDocument/2006/relationships/image" Target="../media/image850.png"/><Relationship Id="rId70" Type="http://schemas.openxmlformats.org/officeDocument/2006/relationships/image" Target="../media/image796.png"/><Relationship Id="rId91" Type="http://schemas.openxmlformats.org/officeDocument/2006/relationships/image" Target="../media/image817.png"/><Relationship Id="rId145" Type="http://schemas.openxmlformats.org/officeDocument/2006/relationships/image" Target="../media/image871.png"/><Relationship Id="rId166" Type="http://schemas.openxmlformats.org/officeDocument/2006/relationships/image" Target="../media/image892.png"/><Relationship Id="rId187" Type="http://schemas.openxmlformats.org/officeDocument/2006/relationships/image" Target="../media/image913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38.png"/><Relationship Id="rId233" Type="http://schemas.openxmlformats.org/officeDocument/2006/relationships/image" Target="../media/image959.png"/><Relationship Id="rId254" Type="http://schemas.openxmlformats.org/officeDocument/2006/relationships/image" Target="../media/image980.png"/><Relationship Id="rId28" Type="http://schemas.openxmlformats.org/officeDocument/2006/relationships/image" Target="../media/image754.png"/><Relationship Id="rId49" Type="http://schemas.openxmlformats.org/officeDocument/2006/relationships/image" Target="../media/image775.png"/><Relationship Id="rId114" Type="http://schemas.openxmlformats.org/officeDocument/2006/relationships/image" Target="../media/image840.png"/><Relationship Id="rId275" Type="http://schemas.openxmlformats.org/officeDocument/2006/relationships/image" Target="../media/image1001.png"/><Relationship Id="rId296" Type="http://schemas.openxmlformats.org/officeDocument/2006/relationships/image" Target="../media/image1022.png"/><Relationship Id="rId300" Type="http://schemas.openxmlformats.org/officeDocument/2006/relationships/image" Target="../media/image1026.png"/><Relationship Id="rId60" Type="http://schemas.openxmlformats.org/officeDocument/2006/relationships/image" Target="../media/image786.png"/><Relationship Id="rId81" Type="http://schemas.openxmlformats.org/officeDocument/2006/relationships/image" Target="../media/image807.png"/><Relationship Id="rId135" Type="http://schemas.openxmlformats.org/officeDocument/2006/relationships/image" Target="../media/image861.png"/><Relationship Id="rId156" Type="http://schemas.openxmlformats.org/officeDocument/2006/relationships/image" Target="../media/image882.png"/><Relationship Id="rId177" Type="http://schemas.openxmlformats.org/officeDocument/2006/relationships/image" Target="../media/image903.png"/><Relationship Id="rId198" Type="http://schemas.openxmlformats.org/officeDocument/2006/relationships/image" Target="../media/image924.png"/><Relationship Id="rId202" Type="http://schemas.openxmlformats.org/officeDocument/2006/relationships/image" Target="../media/image928.png"/><Relationship Id="rId223" Type="http://schemas.openxmlformats.org/officeDocument/2006/relationships/image" Target="../media/image949.png"/><Relationship Id="rId244" Type="http://schemas.openxmlformats.org/officeDocument/2006/relationships/image" Target="../media/image970.png"/><Relationship Id="rId18" Type="http://schemas.openxmlformats.org/officeDocument/2006/relationships/image" Target="../media/image744.png"/><Relationship Id="rId39" Type="http://schemas.openxmlformats.org/officeDocument/2006/relationships/image" Target="../media/image765.png"/><Relationship Id="rId265" Type="http://schemas.openxmlformats.org/officeDocument/2006/relationships/image" Target="../media/image991.png"/><Relationship Id="rId286" Type="http://schemas.openxmlformats.org/officeDocument/2006/relationships/image" Target="../media/image1012.png"/><Relationship Id="rId50" Type="http://schemas.openxmlformats.org/officeDocument/2006/relationships/image" Target="../media/image776.png"/><Relationship Id="rId104" Type="http://schemas.openxmlformats.org/officeDocument/2006/relationships/image" Target="../media/image830.png"/><Relationship Id="rId125" Type="http://schemas.openxmlformats.org/officeDocument/2006/relationships/image" Target="../media/image851.png"/><Relationship Id="rId146" Type="http://schemas.openxmlformats.org/officeDocument/2006/relationships/image" Target="../media/image872.png"/><Relationship Id="rId167" Type="http://schemas.openxmlformats.org/officeDocument/2006/relationships/image" Target="../media/image893.png"/><Relationship Id="rId188" Type="http://schemas.openxmlformats.org/officeDocument/2006/relationships/image" Target="../media/image914.png"/><Relationship Id="rId71" Type="http://schemas.openxmlformats.org/officeDocument/2006/relationships/image" Target="../media/image797.png"/><Relationship Id="rId92" Type="http://schemas.openxmlformats.org/officeDocument/2006/relationships/image" Target="../media/image818.png"/><Relationship Id="rId213" Type="http://schemas.openxmlformats.org/officeDocument/2006/relationships/image" Target="../media/image939.png"/><Relationship Id="rId234" Type="http://schemas.openxmlformats.org/officeDocument/2006/relationships/image" Target="../media/image960.png"/><Relationship Id="rId2" Type="http://schemas.openxmlformats.org/officeDocument/2006/relationships/image" Target="../media/image728.png"/><Relationship Id="rId29" Type="http://schemas.openxmlformats.org/officeDocument/2006/relationships/image" Target="../media/image755.png"/><Relationship Id="rId255" Type="http://schemas.openxmlformats.org/officeDocument/2006/relationships/image" Target="../media/image981.png"/><Relationship Id="rId276" Type="http://schemas.openxmlformats.org/officeDocument/2006/relationships/image" Target="../media/image1002.png"/><Relationship Id="rId297" Type="http://schemas.openxmlformats.org/officeDocument/2006/relationships/image" Target="../media/image1023.png"/><Relationship Id="rId40" Type="http://schemas.openxmlformats.org/officeDocument/2006/relationships/image" Target="../media/image766.png"/><Relationship Id="rId115" Type="http://schemas.openxmlformats.org/officeDocument/2006/relationships/image" Target="../media/image841.png"/><Relationship Id="rId136" Type="http://schemas.openxmlformats.org/officeDocument/2006/relationships/image" Target="../media/image862.png"/><Relationship Id="rId157" Type="http://schemas.openxmlformats.org/officeDocument/2006/relationships/image" Target="../media/image883.png"/><Relationship Id="rId178" Type="http://schemas.openxmlformats.org/officeDocument/2006/relationships/image" Target="../media/image904.png"/><Relationship Id="rId301" Type="http://schemas.openxmlformats.org/officeDocument/2006/relationships/image" Target="../media/image1223.png"/><Relationship Id="rId61" Type="http://schemas.openxmlformats.org/officeDocument/2006/relationships/image" Target="../media/image787.png"/><Relationship Id="rId82" Type="http://schemas.openxmlformats.org/officeDocument/2006/relationships/image" Target="../media/image808.png"/><Relationship Id="rId199" Type="http://schemas.openxmlformats.org/officeDocument/2006/relationships/image" Target="../media/image925.png"/><Relationship Id="rId203" Type="http://schemas.openxmlformats.org/officeDocument/2006/relationships/image" Target="../media/image929.png"/><Relationship Id="rId19" Type="http://schemas.openxmlformats.org/officeDocument/2006/relationships/image" Target="../media/image745.png"/><Relationship Id="rId224" Type="http://schemas.openxmlformats.org/officeDocument/2006/relationships/image" Target="../media/image950.png"/><Relationship Id="rId245" Type="http://schemas.openxmlformats.org/officeDocument/2006/relationships/image" Target="../media/image971.png"/><Relationship Id="rId266" Type="http://schemas.openxmlformats.org/officeDocument/2006/relationships/image" Target="../media/image992.png"/><Relationship Id="rId287" Type="http://schemas.openxmlformats.org/officeDocument/2006/relationships/image" Target="../media/image1013.png"/><Relationship Id="rId30" Type="http://schemas.openxmlformats.org/officeDocument/2006/relationships/image" Target="../media/image756.png"/><Relationship Id="rId105" Type="http://schemas.openxmlformats.org/officeDocument/2006/relationships/image" Target="../media/image831.png"/><Relationship Id="rId126" Type="http://schemas.openxmlformats.org/officeDocument/2006/relationships/image" Target="../media/image852.png"/><Relationship Id="rId147" Type="http://schemas.openxmlformats.org/officeDocument/2006/relationships/image" Target="../media/image873.png"/><Relationship Id="rId168" Type="http://schemas.openxmlformats.org/officeDocument/2006/relationships/image" Target="../media/image894.png"/><Relationship Id="rId51" Type="http://schemas.openxmlformats.org/officeDocument/2006/relationships/image" Target="../media/image777.png"/><Relationship Id="rId72" Type="http://schemas.openxmlformats.org/officeDocument/2006/relationships/image" Target="../media/image798.png"/><Relationship Id="rId93" Type="http://schemas.openxmlformats.org/officeDocument/2006/relationships/image" Target="../media/image819.png"/><Relationship Id="rId189" Type="http://schemas.openxmlformats.org/officeDocument/2006/relationships/image" Target="../media/image915.png"/><Relationship Id="rId3" Type="http://schemas.openxmlformats.org/officeDocument/2006/relationships/image" Target="../media/image729.png"/><Relationship Id="rId214" Type="http://schemas.openxmlformats.org/officeDocument/2006/relationships/image" Target="../media/image940.png"/><Relationship Id="rId235" Type="http://schemas.openxmlformats.org/officeDocument/2006/relationships/image" Target="../media/image961.png"/><Relationship Id="rId256" Type="http://schemas.openxmlformats.org/officeDocument/2006/relationships/image" Target="../media/image982.png"/><Relationship Id="rId277" Type="http://schemas.openxmlformats.org/officeDocument/2006/relationships/image" Target="../media/image1003.png"/><Relationship Id="rId298" Type="http://schemas.openxmlformats.org/officeDocument/2006/relationships/image" Target="../media/image1024.png"/><Relationship Id="rId116" Type="http://schemas.openxmlformats.org/officeDocument/2006/relationships/image" Target="../media/image842.png"/><Relationship Id="rId137" Type="http://schemas.openxmlformats.org/officeDocument/2006/relationships/image" Target="../media/image863.png"/><Relationship Id="rId158" Type="http://schemas.openxmlformats.org/officeDocument/2006/relationships/image" Target="../media/image884.png"/><Relationship Id="rId20" Type="http://schemas.openxmlformats.org/officeDocument/2006/relationships/image" Target="../media/image746.png"/><Relationship Id="rId41" Type="http://schemas.openxmlformats.org/officeDocument/2006/relationships/image" Target="../media/image767.png"/><Relationship Id="rId62" Type="http://schemas.openxmlformats.org/officeDocument/2006/relationships/image" Target="../media/image788.png"/><Relationship Id="rId83" Type="http://schemas.openxmlformats.org/officeDocument/2006/relationships/image" Target="../media/image809.png"/><Relationship Id="rId179" Type="http://schemas.openxmlformats.org/officeDocument/2006/relationships/image" Target="../media/image905.png"/><Relationship Id="rId190" Type="http://schemas.openxmlformats.org/officeDocument/2006/relationships/image" Target="../media/image916.png"/><Relationship Id="rId204" Type="http://schemas.openxmlformats.org/officeDocument/2006/relationships/image" Target="../media/image930.png"/><Relationship Id="rId225" Type="http://schemas.openxmlformats.org/officeDocument/2006/relationships/image" Target="../media/image951.png"/><Relationship Id="rId246" Type="http://schemas.openxmlformats.org/officeDocument/2006/relationships/image" Target="../media/image972.png"/><Relationship Id="rId267" Type="http://schemas.openxmlformats.org/officeDocument/2006/relationships/image" Target="../media/image993.png"/><Relationship Id="rId288" Type="http://schemas.openxmlformats.org/officeDocument/2006/relationships/image" Target="../media/image1014.png"/><Relationship Id="rId106" Type="http://schemas.openxmlformats.org/officeDocument/2006/relationships/image" Target="../media/image832.png"/><Relationship Id="rId127" Type="http://schemas.openxmlformats.org/officeDocument/2006/relationships/image" Target="../media/image853.png"/><Relationship Id="rId10" Type="http://schemas.openxmlformats.org/officeDocument/2006/relationships/image" Target="../media/image736.png"/><Relationship Id="rId31" Type="http://schemas.openxmlformats.org/officeDocument/2006/relationships/image" Target="../media/image757.png"/><Relationship Id="rId52" Type="http://schemas.openxmlformats.org/officeDocument/2006/relationships/image" Target="../media/image778.png"/><Relationship Id="rId73" Type="http://schemas.openxmlformats.org/officeDocument/2006/relationships/image" Target="../media/image799.png"/><Relationship Id="rId94" Type="http://schemas.openxmlformats.org/officeDocument/2006/relationships/image" Target="../media/image820.png"/><Relationship Id="rId148" Type="http://schemas.openxmlformats.org/officeDocument/2006/relationships/image" Target="../media/image874.png"/><Relationship Id="rId169" Type="http://schemas.openxmlformats.org/officeDocument/2006/relationships/image" Target="../media/image895.png"/><Relationship Id="rId4" Type="http://schemas.openxmlformats.org/officeDocument/2006/relationships/image" Target="../media/image730.png"/><Relationship Id="rId180" Type="http://schemas.openxmlformats.org/officeDocument/2006/relationships/image" Target="../media/image906.png"/><Relationship Id="rId215" Type="http://schemas.openxmlformats.org/officeDocument/2006/relationships/image" Target="../media/image941.png"/><Relationship Id="rId236" Type="http://schemas.openxmlformats.org/officeDocument/2006/relationships/image" Target="../media/image962.png"/><Relationship Id="rId257" Type="http://schemas.openxmlformats.org/officeDocument/2006/relationships/image" Target="../media/image983.png"/><Relationship Id="rId278" Type="http://schemas.openxmlformats.org/officeDocument/2006/relationships/image" Target="../media/image1004.png"/><Relationship Id="rId42" Type="http://schemas.openxmlformats.org/officeDocument/2006/relationships/image" Target="../media/image768.png"/><Relationship Id="rId84" Type="http://schemas.openxmlformats.org/officeDocument/2006/relationships/image" Target="../media/image810.png"/><Relationship Id="rId138" Type="http://schemas.openxmlformats.org/officeDocument/2006/relationships/image" Target="../media/image864.png"/><Relationship Id="rId191" Type="http://schemas.openxmlformats.org/officeDocument/2006/relationships/image" Target="../media/image917.png"/><Relationship Id="rId205" Type="http://schemas.openxmlformats.org/officeDocument/2006/relationships/image" Target="../media/image931.png"/><Relationship Id="rId247" Type="http://schemas.openxmlformats.org/officeDocument/2006/relationships/image" Target="../media/image973.png"/><Relationship Id="rId107" Type="http://schemas.openxmlformats.org/officeDocument/2006/relationships/image" Target="../media/image833.png"/><Relationship Id="rId289" Type="http://schemas.openxmlformats.org/officeDocument/2006/relationships/image" Target="../media/image1015.png"/><Relationship Id="rId11" Type="http://schemas.openxmlformats.org/officeDocument/2006/relationships/image" Target="../media/image737.png"/><Relationship Id="rId53" Type="http://schemas.openxmlformats.org/officeDocument/2006/relationships/image" Target="../media/image779.png"/><Relationship Id="rId149" Type="http://schemas.openxmlformats.org/officeDocument/2006/relationships/image" Target="../media/image875.png"/><Relationship Id="rId95" Type="http://schemas.openxmlformats.org/officeDocument/2006/relationships/image" Target="../media/image821.png"/><Relationship Id="rId160" Type="http://schemas.openxmlformats.org/officeDocument/2006/relationships/image" Target="../media/image886.png"/><Relationship Id="rId216" Type="http://schemas.openxmlformats.org/officeDocument/2006/relationships/image" Target="../media/image942.png"/><Relationship Id="rId258" Type="http://schemas.openxmlformats.org/officeDocument/2006/relationships/image" Target="../media/image984.png"/><Relationship Id="rId22" Type="http://schemas.openxmlformats.org/officeDocument/2006/relationships/image" Target="../media/image748.png"/><Relationship Id="rId64" Type="http://schemas.openxmlformats.org/officeDocument/2006/relationships/image" Target="../media/image790.png"/><Relationship Id="rId118" Type="http://schemas.openxmlformats.org/officeDocument/2006/relationships/image" Target="../media/image844.png"/><Relationship Id="rId171" Type="http://schemas.openxmlformats.org/officeDocument/2006/relationships/image" Target="../media/image897.png"/><Relationship Id="rId227" Type="http://schemas.openxmlformats.org/officeDocument/2006/relationships/image" Target="../media/image953.png"/><Relationship Id="rId269" Type="http://schemas.openxmlformats.org/officeDocument/2006/relationships/image" Target="../media/image995.png"/><Relationship Id="rId33" Type="http://schemas.openxmlformats.org/officeDocument/2006/relationships/image" Target="../media/image759.png"/><Relationship Id="rId129" Type="http://schemas.openxmlformats.org/officeDocument/2006/relationships/image" Target="../media/image855.png"/><Relationship Id="rId280" Type="http://schemas.openxmlformats.org/officeDocument/2006/relationships/image" Target="../media/image1006.png"/><Relationship Id="rId75" Type="http://schemas.openxmlformats.org/officeDocument/2006/relationships/image" Target="../media/image801.png"/><Relationship Id="rId140" Type="http://schemas.openxmlformats.org/officeDocument/2006/relationships/image" Target="../media/image866.png"/><Relationship Id="rId182" Type="http://schemas.openxmlformats.org/officeDocument/2006/relationships/image" Target="../media/image90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12687"/>
            <a:ext cx="10736580" cy="7604759"/>
            <a:chOff x="-31750" y="-12687"/>
            <a:chExt cx="10736580" cy="7604759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10692002" cy="755997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7759593" y="12"/>
              <a:ext cx="2932430" cy="6149340"/>
            </a:xfrm>
            <a:custGeom>
              <a:avLst/>
              <a:gdLst/>
              <a:ahLst/>
              <a:cxnLst/>
              <a:rect l="l" t="t" r="r" b="b"/>
              <a:pathLst>
                <a:path w="2932429" h="6149340">
                  <a:moveTo>
                    <a:pt x="2703110" y="0"/>
                  </a:moveTo>
                  <a:lnTo>
                    <a:pt x="180792" y="2522317"/>
                  </a:lnTo>
                  <a:lnTo>
                    <a:pt x="147921" y="2557821"/>
                  </a:lnTo>
                  <a:lnTo>
                    <a:pt x="118337" y="2595173"/>
                  </a:lnTo>
                  <a:lnTo>
                    <a:pt x="92039" y="2634178"/>
                  </a:lnTo>
                  <a:lnTo>
                    <a:pt x="69029" y="2674643"/>
                  </a:lnTo>
                  <a:lnTo>
                    <a:pt x="49307" y="2716371"/>
                  </a:lnTo>
                  <a:lnTo>
                    <a:pt x="32871" y="2759170"/>
                  </a:lnTo>
                  <a:lnTo>
                    <a:pt x="19722" y="2802844"/>
                  </a:lnTo>
                  <a:lnTo>
                    <a:pt x="9861" y="2847199"/>
                  </a:lnTo>
                  <a:lnTo>
                    <a:pt x="3287" y="2892040"/>
                  </a:lnTo>
                  <a:lnTo>
                    <a:pt x="0" y="2937173"/>
                  </a:lnTo>
                  <a:lnTo>
                    <a:pt x="0" y="2982403"/>
                  </a:lnTo>
                  <a:lnTo>
                    <a:pt x="3287" y="3027536"/>
                  </a:lnTo>
                  <a:lnTo>
                    <a:pt x="9861" y="3072377"/>
                  </a:lnTo>
                  <a:lnTo>
                    <a:pt x="19722" y="3116732"/>
                  </a:lnTo>
                  <a:lnTo>
                    <a:pt x="32871" y="3160406"/>
                  </a:lnTo>
                  <a:lnTo>
                    <a:pt x="49307" y="3203204"/>
                  </a:lnTo>
                  <a:lnTo>
                    <a:pt x="69029" y="3244933"/>
                  </a:lnTo>
                  <a:lnTo>
                    <a:pt x="92039" y="3285397"/>
                  </a:lnTo>
                  <a:lnTo>
                    <a:pt x="118337" y="3324403"/>
                  </a:lnTo>
                  <a:lnTo>
                    <a:pt x="147921" y="3361755"/>
                  </a:lnTo>
                  <a:lnTo>
                    <a:pt x="180792" y="3397258"/>
                  </a:lnTo>
                  <a:lnTo>
                    <a:pt x="2932410" y="6148876"/>
                  </a:lnTo>
                </a:path>
              </a:pathLst>
            </a:custGeom>
            <a:ln w="25400">
              <a:solidFill>
                <a:srgbClr val="44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0" y="5185058"/>
              <a:ext cx="5731510" cy="2375535"/>
            </a:xfrm>
            <a:custGeom>
              <a:avLst/>
              <a:gdLst/>
              <a:ahLst/>
              <a:cxnLst/>
              <a:rect l="l" t="t" r="r" b="b"/>
              <a:pathLst>
                <a:path w="5731510" h="2375534">
                  <a:moveTo>
                    <a:pt x="0" y="0"/>
                  </a:moveTo>
                  <a:lnTo>
                    <a:pt x="1075574" y="1075574"/>
                  </a:lnTo>
                  <a:lnTo>
                    <a:pt x="1112128" y="1105546"/>
                  </a:lnTo>
                  <a:lnTo>
                    <a:pt x="1153436" y="1127599"/>
                  </a:lnTo>
                  <a:lnTo>
                    <a:pt x="1198237" y="1141214"/>
                  </a:lnTo>
                  <a:lnTo>
                    <a:pt x="1245271" y="1145868"/>
                  </a:lnTo>
                  <a:lnTo>
                    <a:pt x="4402898" y="1145868"/>
                  </a:lnTo>
                  <a:lnTo>
                    <a:pt x="4449937" y="1150523"/>
                  </a:lnTo>
                  <a:lnTo>
                    <a:pt x="4494738" y="1164137"/>
                  </a:lnTo>
                  <a:lnTo>
                    <a:pt x="4536043" y="1186191"/>
                  </a:lnTo>
                  <a:lnTo>
                    <a:pt x="4572595" y="1216163"/>
                  </a:lnTo>
                  <a:lnTo>
                    <a:pt x="5731366" y="2374934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0" y="5030958"/>
              <a:ext cx="5891530" cy="2529205"/>
            </a:xfrm>
            <a:custGeom>
              <a:avLst/>
              <a:gdLst/>
              <a:ahLst/>
              <a:cxnLst/>
              <a:rect l="l" t="t" r="r" b="b"/>
              <a:pathLst>
                <a:path w="5891530" h="2529204">
                  <a:moveTo>
                    <a:pt x="0" y="0"/>
                  </a:moveTo>
                  <a:lnTo>
                    <a:pt x="1113674" y="1113674"/>
                  </a:lnTo>
                  <a:lnTo>
                    <a:pt x="1150228" y="1143646"/>
                  </a:lnTo>
                  <a:lnTo>
                    <a:pt x="1191536" y="1165699"/>
                  </a:lnTo>
                  <a:lnTo>
                    <a:pt x="1236337" y="1179314"/>
                  </a:lnTo>
                  <a:lnTo>
                    <a:pt x="1283371" y="1183968"/>
                  </a:lnTo>
                  <a:lnTo>
                    <a:pt x="4446586" y="1183968"/>
                  </a:lnTo>
                  <a:lnTo>
                    <a:pt x="4493625" y="1188623"/>
                  </a:lnTo>
                  <a:lnTo>
                    <a:pt x="4538426" y="1202237"/>
                  </a:lnTo>
                  <a:lnTo>
                    <a:pt x="4579731" y="1224291"/>
                  </a:lnTo>
                  <a:lnTo>
                    <a:pt x="4616283" y="1254263"/>
                  </a:lnTo>
                  <a:lnTo>
                    <a:pt x="5891053" y="2529033"/>
                  </a:lnTo>
                </a:path>
              </a:pathLst>
            </a:custGeom>
            <a:ln w="635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0" y="5346913"/>
              <a:ext cx="5563235" cy="2213610"/>
            </a:xfrm>
            <a:custGeom>
              <a:avLst/>
              <a:gdLst/>
              <a:ahLst/>
              <a:cxnLst/>
              <a:rect l="l" t="t" r="r" b="b"/>
              <a:pathLst>
                <a:path w="5563235" h="2213609">
                  <a:moveTo>
                    <a:pt x="0" y="0"/>
                  </a:moveTo>
                  <a:lnTo>
                    <a:pt x="1029656" y="1029656"/>
                  </a:lnTo>
                  <a:lnTo>
                    <a:pt x="1066210" y="1059627"/>
                  </a:lnTo>
                  <a:lnTo>
                    <a:pt x="1107520" y="1081681"/>
                  </a:lnTo>
                  <a:lnTo>
                    <a:pt x="1152325" y="1095296"/>
                  </a:lnTo>
                  <a:lnTo>
                    <a:pt x="1199366" y="1099950"/>
                  </a:lnTo>
                  <a:lnTo>
                    <a:pt x="4350452" y="1099950"/>
                  </a:lnTo>
                  <a:lnTo>
                    <a:pt x="4397493" y="1104604"/>
                  </a:lnTo>
                  <a:lnTo>
                    <a:pt x="4442298" y="1118219"/>
                  </a:lnTo>
                  <a:lnTo>
                    <a:pt x="4483608" y="1140273"/>
                  </a:lnTo>
                  <a:lnTo>
                    <a:pt x="4520162" y="1170245"/>
                  </a:lnTo>
                  <a:lnTo>
                    <a:pt x="5562996" y="2213079"/>
                  </a:lnTo>
                </a:path>
              </a:pathLst>
            </a:custGeom>
            <a:ln w="635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1380237" y="4482359"/>
            <a:ext cx="2713990" cy="170307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ts val="5385"/>
              </a:lnSpc>
              <a:spcBef>
                <a:spcPts val="125"/>
              </a:spcBef>
            </a:pPr>
            <a:r>
              <a:rPr sz="5200" b="1" spc="-215">
                <a:solidFill>
                  <a:srgbClr val="44505E"/>
                </a:solidFill>
                <a:latin typeface="Arial"/>
                <a:cs typeface="Arial"/>
              </a:rPr>
              <a:t>Guia</a:t>
            </a:r>
            <a:r>
              <a:rPr sz="5200" b="1" spc="-130">
                <a:solidFill>
                  <a:srgbClr val="44505E"/>
                </a:solidFill>
                <a:latin typeface="Arial"/>
                <a:cs typeface="Arial"/>
              </a:rPr>
              <a:t> </a:t>
            </a:r>
            <a:r>
              <a:rPr sz="5200" b="1" spc="-25">
                <a:solidFill>
                  <a:srgbClr val="44505E"/>
                </a:solidFill>
                <a:latin typeface="Arial"/>
                <a:cs typeface="Arial"/>
              </a:rPr>
              <a:t>de</a:t>
            </a:r>
            <a:endParaRPr sz="5200">
              <a:latin typeface="Arial"/>
              <a:cs typeface="Arial"/>
            </a:endParaRPr>
          </a:p>
          <a:p>
            <a:pPr marL="12700">
              <a:lnSpc>
                <a:spcPts val="7784"/>
              </a:lnSpc>
            </a:pPr>
            <a:r>
              <a:rPr sz="7200" b="1" spc="-130">
                <a:solidFill>
                  <a:srgbClr val="44505E"/>
                </a:solidFill>
                <a:latin typeface="Arial"/>
                <a:cs typeface="Arial"/>
              </a:rPr>
              <a:t>Coleta</a:t>
            </a:r>
            <a:endParaRPr sz="7200">
              <a:latin typeface="Arial"/>
              <a:cs typeface="Arial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680610" y="727087"/>
            <a:ext cx="9438005" cy="6834505"/>
            <a:chOff x="680610" y="727087"/>
            <a:chExt cx="9438005" cy="6834505"/>
          </a:xfrm>
        </p:grpSpPr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237801" y="2358764"/>
              <a:ext cx="444354" cy="427989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7061390" y="1326921"/>
              <a:ext cx="687705" cy="220979"/>
            </a:xfrm>
            <a:custGeom>
              <a:avLst/>
              <a:gdLst/>
              <a:ahLst/>
              <a:cxnLst/>
              <a:rect l="l" t="t" r="r" b="b"/>
              <a:pathLst>
                <a:path w="687704" h="220980">
                  <a:moveTo>
                    <a:pt x="687552" y="0"/>
                  </a:moveTo>
                  <a:lnTo>
                    <a:pt x="0" y="0"/>
                  </a:lnTo>
                  <a:lnTo>
                    <a:pt x="0" y="220738"/>
                  </a:lnTo>
                  <a:lnTo>
                    <a:pt x="687552" y="220738"/>
                  </a:lnTo>
                  <a:lnTo>
                    <a:pt x="68755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055230" y="1320774"/>
              <a:ext cx="700405" cy="233045"/>
            </a:xfrm>
            <a:custGeom>
              <a:avLst/>
              <a:gdLst/>
              <a:ahLst/>
              <a:cxnLst/>
              <a:rect l="l" t="t" r="r" b="b"/>
              <a:pathLst>
                <a:path w="700404" h="233044">
                  <a:moveTo>
                    <a:pt x="697115" y="0"/>
                  </a:moveTo>
                  <a:lnTo>
                    <a:pt x="2755" y="0"/>
                  </a:lnTo>
                  <a:lnTo>
                    <a:pt x="0" y="2755"/>
                  </a:lnTo>
                  <a:lnTo>
                    <a:pt x="0" y="230289"/>
                  </a:lnTo>
                  <a:lnTo>
                    <a:pt x="2755" y="233045"/>
                  </a:lnTo>
                  <a:lnTo>
                    <a:pt x="697115" y="233045"/>
                  </a:lnTo>
                  <a:lnTo>
                    <a:pt x="699871" y="230289"/>
                  </a:lnTo>
                  <a:lnTo>
                    <a:pt x="699871" y="220738"/>
                  </a:lnTo>
                  <a:lnTo>
                    <a:pt x="12306" y="220738"/>
                  </a:lnTo>
                  <a:lnTo>
                    <a:pt x="12306" y="12306"/>
                  </a:lnTo>
                  <a:lnTo>
                    <a:pt x="699871" y="12306"/>
                  </a:lnTo>
                  <a:lnTo>
                    <a:pt x="699871" y="2755"/>
                  </a:lnTo>
                  <a:lnTo>
                    <a:pt x="697115" y="0"/>
                  </a:lnTo>
                  <a:close/>
                </a:path>
                <a:path w="700404" h="233044">
                  <a:moveTo>
                    <a:pt x="699871" y="12306"/>
                  </a:moveTo>
                  <a:lnTo>
                    <a:pt x="687552" y="12306"/>
                  </a:lnTo>
                  <a:lnTo>
                    <a:pt x="687552" y="220738"/>
                  </a:lnTo>
                  <a:lnTo>
                    <a:pt x="699871" y="220738"/>
                  </a:lnTo>
                  <a:lnTo>
                    <a:pt x="699871" y="1230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061390" y="744512"/>
              <a:ext cx="687705" cy="220979"/>
            </a:xfrm>
            <a:custGeom>
              <a:avLst/>
              <a:gdLst/>
              <a:ahLst/>
              <a:cxnLst/>
              <a:rect l="l" t="t" r="r" b="b"/>
              <a:pathLst>
                <a:path w="687704" h="220980">
                  <a:moveTo>
                    <a:pt x="687552" y="0"/>
                  </a:moveTo>
                  <a:lnTo>
                    <a:pt x="0" y="0"/>
                  </a:lnTo>
                  <a:lnTo>
                    <a:pt x="0" y="220738"/>
                  </a:lnTo>
                  <a:lnTo>
                    <a:pt x="687552" y="220738"/>
                  </a:lnTo>
                  <a:lnTo>
                    <a:pt x="68755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055230" y="738352"/>
              <a:ext cx="700405" cy="233679"/>
            </a:xfrm>
            <a:custGeom>
              <a:avLst/>
              <a:gdLst/>
              <a:ahLst/>
              <a:cxnLst/>
              <a:rect l="l" t="t" r="r" b="b"/>
              <a:pathLst>
                <a:path w="700404" h="233680">
                  <a:moveTo>
                    <a:pt x="697115" y="0"/>
                  </a:moveTo>
                  <a:lnTo>
                    <a:pt x="2755" y="0"/>
                  </a:lnTo>
                  <a:lnTo>
                    <a:pt x="0" y="2755"/>
                  </a:lnTo>
                  <a:lnTo>
                    <a:pt x="0" y="230301"/>
                  </a:lnTo>
                  <a:lnTo>
                    <a:pt x="2755" y="233057"/>
                  </a:lnTo>
                  <a:lnTo>
                    <a:pt x="697115" y="233057"/>
                  </a:lnTo>
                  <a:lnTo>
                    <a:pt x="699871" y="230301"/>
                  </a:lnTo>
                  <a:lnTo>
                    <a:pt x="699871" y="220751"/>
                  </a:lnTo>
                  <a:lnTo>
                    <a:pt x="12306" y="220751"/>
                  </a:lnTo>
                  <a:lnTo>
                    <a:pt x="12306" y="12319"/>
                  </a:lnTo>
                  <a:lnTo>
                    <a:pt x="699871" y="12319"/>
                  </a:lnTo>
                  <a:lnTo>
                    <a:pt x="699871" y="2755"/>
                  </a:lnTo>
                  <a:lnTo>
                    <a:pt x="697115" y="0"/>
                  </a:lnTo>
                  <a:close/>
                </a:path>
                <a:path w="700404" h="233680">
                  <a:moveTo>
                    <a:pt x="699871" y="12319"/>
                  </a:moveTo>
                  <a:lnTo>
                    <a:pt x="687552" y="12319"/>
                  </a:lnTo>
                  <a:lnTo>
                    <a:pt x="687552" y="220751"/>
                  </a:lnTo>
                  <a:lnTo>
                    <a:pt x="699871" y="220751"/>
                  </a:lnTo>
                  <a:lnTo>
                    <a:pt x="699871" y="1231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061390" y="1035723"/>
              <a:ext cx="687705" cy="220979"/>
            </a:xfrm>
            <a:custGeom>
              <a:avLst/>
              <a:gdLst/>
              <a:ahLst/>
              <a:cxnLst/>
              <a:rect l="l" t="t" r="r" b="b"/>
              <a:pathLst>
                <a:path w="687704" h="220980">
                  <a:moveTo>
                    <a:pt x="687552" y="0"/>
                  </a:moveTo>
                  <a:lnTo>
                    <a:pt x="0" y="0"/>
                  </a:lnTo>
                  <a:lnTo>
                    <a:pt x="0" y="220738"/>
                  </a:lnTo>
                  <a:lnTo>
                    <a:pt x="687552" y="220738"/>
                  </a:lnTo>
                  <a:lnTo>
                    <a:pt x="687552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055230" y="1029563"/>
              <a:ext cx="700405" cy="233045"/>
            </a:xfrm>
            <a:custGeom>
              <a:avLst/>
              <a:gdLst/>
              <a:ahLst/>
              <a:cxnLst/>
              <a:rect l="l" t="t" r="r" b="b"/>
              <a:pathLst>
                <a:path w="700404" h="233044">
                  <a:moveTo>
                    <a:pt x="697115" y="0"/>
                  </a:moveTo>
                  <a:lnTo>
                    <a:pt x="2755" y="0"/>
                  </a:lnTo>
                  <a:lnTo>
                    <a:pt x="0" y="2755"/>
                  </a:lnTo>
                  <a:lnTo>
                    <a:pt x="0" y="230289"/>
                  </a:lnTo>
                  <a:lnTo>
                    <a:pt x="2755" y="233044"/>
                  </a:lnTo>
                  <a:lnTo>
                    <a:pt x="697115" y="233044"/>
                  </a:lnTo>
                  <a:lnTo>
                    <a:pt x="699871" y="230289"/>
                  </a:lnTo>
                  <a:lnTo>
                    <a:pt x="699871" y="220738"/>
                  </a:lnTo>
                  <a:lnTo>
                    <a:pt x="12306" y="220738"/>
                  </a:lnTo>
                  <a:lnTo>
                    <a:pt x="12306" y="12306"/>
                  </a:lnTo>
                  <a:lnTo>
                    <a:pt x="699871" y="12306"/>
                  </a:lnTo>
                  <a:lnTo>
                    <a:pt x="699871" y="2755"/>
                  </a:lnTo>
                  <a:lnTo>
                    <a:pt x="697115" y="0"/>
                  </a:lnTo>
                  <a:close/>
                </a:path>
                <a:path w="700404" h="233044">
                  <a:moveTo>
                    <a:pt x="699871" y="12306"/>
                  </a:moveTo>
                  <a:lnTo>
                    <a:pt x="687552" y="12306"/>
                  </a:lnTo>
                  <a:lnTo>
                    <a:pt x="687552" y="220738"/>
                  </a:lnTo>
                  <a:lnTo>
                    <a:pt x="699871" y="220738"/>
                  </a:lnTo>
                  <a:lnTo>
                    <a:pt x="699871" y="1230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41364" y="1112702"/>
              <a:ext cx="66776" cy="66789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141364" y="1403911"/>
              <a:ext cx="66776" cy="66776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281081" y="1403911"/>
              <a:ext cx="66776" cy="66776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141364" y="821495"/>
              <a:ext cx="66776" cy="66776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281081" y="821495"/>
              <a:ext cx="66776" cy="66776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4698784" y="4210850"/>
              <a:ext cx="2160270" cy="1337945"/>
            </a:xfrm>
            <a:custGeom>
              <a:avLst/>
              <a:gdLst/>
              <a:ahLst/>
              <a:cxnLst/>
              <a:rect l="l" t="t" r="r" b="b"/>
              <a:pathLst>
                <a:path w="2160270" h="1337945">
                  <a:moveTo>
                    <a:pt x="2159977" y="0"/>
                  </a:moveTo>
                  <a:lnTo>
                    <a:pt x="0" y="0"/>
                  </a:lnTo>
                  <a:lnTo>
                    <a:pt x="0" y="1337919"/>
                  </a:lnTo>
                  <a:lnTo>
                    <a:pt x="2159977" y="1337919"/>
                  </a:lnTo>
                  <a:lnTo>
                    <a:pt x="215997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693094" y="4205160"/>
              <a:ext cx="2171700" cy="1349375"/>
            </a:xfrm>
            <a:custGeom>
              <a:avLst/>
              <a:gdLst/>
              <a:ahLst/>
              <a:cxnLst/>
              <a:rect l="l" t="t" r="r" b="b"/>
              <a:pathLst>
                <a:path w="2171700" h="1349375">
                  <a:moveTo>
                    <a:pt x="2168804" y="0"/>
                  </a:moveTo>
                  <a:lnTo>
                    <a:pt x="2539" y="0"/>
                  </a:lnTo>
                  <a:lnTo>
                    <a:pt x="0" y="2552"/>
                  </a:lnTo>
                  <a:lnTo>
                    <a:pt x="0" y="1346746"/>
                  </a:lnTo>
                  <a:lnTo>
                    <a:pt x="2539" y="1349286"/>
                  </a:lnTo>
                  <a:lnTo>
                    <a:pt x="2168804" y="1349286"/>
                  </a:lnTo>
                  <a:lnTo>
                    <a:pt x="2171344" y="1346746"/>
                  </a:lnTo>
                  <a:lnTo>
                    <a:pt x="2171344" y="1337919"/>
                  </a:lnTo>
                  <a:lnTo>
                    <a:pt x="11366" y="1337919"/>
                  </a:lnTo>
                  <a:lnTo>
                    <a:pt x="11366" y="11366"/>
                  </a:lnTo>
                  <a:lnTo>
                    <a:pt x="2171344" y="11366"/>
                  </a:lnTo>
                  <a:lnTo>
                    <a:pt x="2171344" y="2552"/>
                  </a:lnTo>
                  <a:lnTo>
                    <a:pt x="2168804" y="0"/>
                  </a:lnTo>
                  <a:close/>
                </a:path>
                <a:path w="2171700" h="1349375">
                  <a:moveTo>
                    <a:pt x="2171344" y="11366"/>
                  </a:moveTo>
                  <a:lnTo>
                    <a:pt x="2159977" y="11366"/>
                  </a:lnTo>
                  <a:lnTo>
                    <a:pt x="2159977" y="1337919"/>
                  </a:lnTo>
                  <a:lnTo>
                    <a:pt x="2171344" y="1337919"/>
                  </a:lnTo>
                  <a:lnTo>
                    <a:pt x="2171344" y="1136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98784" y="4170082"/>
              <a:ext cx="2160270" cy="134620"/>
            </a:xfrm>
            <a:custGeom>
              <a:avLst/>
              <a:gdLst/>
              <a:ahLst/>
              <a:cxnLst/>
              <a:rect l="l" t="t" r="r" b="b"/>
              <a:pathLst>
                <a:path w="2160270" h="134620">
                  <a:moveTo>
                    <a:pt x="2159977" y="0"/>
                  </a:moveTo>
                  <a:lnTo>
                    <a:pt x="0" y="0"/>
                  </a:lnTo>
                  <a:lnTo>
                    <a:pt x="0" y="134302"/>
                  </a:lnTo>
                  <a:lnTo>
                    <a:pt x="2159977" y="134302"/>
                  </a:lnTo>
                  <a:lnTo>
                    <a:pt x="215997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693094" y="4164406"/>
              <a:ext cx="2171700" cy="146050"/>
            </a:xfrm>
            <a:custGeom>
              <a:avLst/>
              <a:gdLst/>
              <a:ahLst/>
              <a:cxnLst/>
              <a:rect l="l" t="t" r="r" b="b"/>
              <a:pathLst>
                <a:path w="2171700" h="146050">
                  <a:moveTo>
                    <a:pt x="2168804" y="0"/>
                  </a:moveTo>
                  <a:lnTo>
                    <a:pt x="2539" y="0"/>
                  </a:lnTo>
                  <a:lnTo>
                    <a:pt x="0" y="2539"/>
                  </a:lnTo>
                  <a:lnTo>
                    <a:pt x="0" y="143116"/>
                  </a:lnTo>
                  <a:lnTo>
                    <a:pt x="2539" y="145656"/>
                  </a:lnTo>
                  <a:lnTo>
                    <a:pt x="2168804" y="145656"/>
                  </a:lnTo>
                  <a:lnTo>
                    <a:pt x="2171344" y="143116"/>
                  </a:lnTo>
                  <a:lnTo>
                    <a:pt x="2171344" y="134289"/>
                  </a:lnTo>
                  <a:lnTo>
                    <a:pt x="11366" y="134289"/>
                  </a:lnTo>
                  <a:lnTo>
                    <a:pt x="11366" y="11366"/>
                  </a:lnTo>
                  <a:lnTo>
                    <a:pt x="2171344" y="11366"/>
                  </a:lnTo>
                  <a:lnTo>
                    <a:pt x="2171344" y="2539"/>
                  </a:lnTo>
                  <a:lnTo>
                    <a:pt x="2168804" y="0"/>
                  </a:lnTo>
                  <a:close/>
                </a:path>
                <a:path w="2171700" h="146050">
                  <a:moveTo>
                    <a:pt x="2171344" y="11366"/>
                  </a:moveTo>
                  <a:lnTo>
                    <a:pt x="2159977" y="11366"/>
                  </a:lnTo>
                  <a:lnTo>
                    <a:pt x="2159977" y="134289"/>
                  </a:lnTo>
                  <a:lnTo>
                    <a:pt x="2171344" y="134289"/>
                  </a:lnTo>
                  <a:lnTo>
                    <a:pt x="2171344" y="1136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930647" y="4612081"/>
              <a:ext cx="100965" cy="619760"/>
            </a:xfrm>
            <a:custGeom>
              <a:avLst/>
              <a:gdLst/>
              <a:ahLst/>
              <a:cxnLst/>
              <a:rect l="l" t="t" r="r" b="b"/>
              <a:pathLst>
                <a:path w="100964" h="619760">
                  <a:moveTo>
                    <a:pt x="100901" y="0"/>
                  </a:moveTo>
                  <a:lnTo>
                    <a:pt x="0" y="0"/>
                  </a:lnTo>
                  <a:lnTo>
                    <a:pt x="0" y="619213"/>
                  </a:lnTo>
                  <a:lnTo>
                    <a:pt x="100901" y="619213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924958" y="4606391"/>
              <a:ext cx="112395" cy="631190"/>
            </a:xfrm>
            <a:custGeom>
              <a:avLst/>
              <a:gdLst/>
              <a:ahLst/>
              <a:cxnLst/>
              <a:rect l="l" t="t" r="r" b="b"/>
              <a:pathLst>
                <a:path w="112395" h="631189">
                  <a:moveTo>
                    <a:pt x="109728" y="0"/>
                  </a:moveTo>
                  <a:lnTo>
                    <a:pt x="2552" y="0"/>
                  </a:lnTo>
                  <a:lnTo>
                    <a:pt x="0" y="2552"/>
                  </a:lnTo>
                  <a:lnTo>
                    <a:pt x="0" y="628027"/>
                  </a:lnTo>
                  <a:lnTo>
                    <a:pt x="2552" y="630580"/>
                  </a:lnTo>
                  <a:lnTo>
                    <a:pt x="109728" y="630580"/>
                  </a:lnTo>
                  <a:lnTo>
                    <a:pt x="112268" y="628027"/>
                  </a:lnTo>
                  <a:lnTo>
                    <a:pt x="112268" y="619213"/>
                  </a:lnTo>
                  <a:lnTo>
                    <a:pt x="11366" y="619213"/>
                  </a:lnTo>
                  <a:lnTo>
                    <a:pt x="11366" y="11379"/>
                  </a:lnTo>
                  <a:lnTo>
                    <a:pt x="112268" y="11379"/>
                  </a:lnTo>
                  <a:lnTo>
                    <a:pt x="112268" y="2552"/>
                  </a:lnTo>
                  <a:lnTo>
                    <a:pt x="109728" y="0"/>
                  </a:lnTo>
                  <a:close/>
                </a:path>
                <a:path w="112395" h="631189">
                  <a:moveTo>
                    <a:pt x="112268" y="11379"/>
                  </a:moveTo>
                  <a:lnTo>
                    <a:pt x="100901" y="11379"/>
                  </a:lnTo>
                  <a:lnTo>
                    <a:pt x="100901" y="619213"/>
                  </a:lnTo>
                  <a:lnTo>
                    <a:pt x="112268" y="619213"/>
                  </a:lnTo>
                  <a:lnTo>
                    <a:pt x="112268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930647" y="4904600"/>
              <a:ext cx="100965" cy="327025"/>
            </a:xfrm>
            <a:custGeom>
              <a:avLst/>
              <a:gdLst/>
              <a:ahLst/>
              <a:cxnLst/>
              <a:rect l="l" t="t" r="r" b="b"/>
              <a:pathLst>
                <a:path w="100964" h="327025">
                  <a:moveTo>
                    <a:pt x="100901" y="0"/>
                  </a:moveTo>
                  <a:lnTo>
                    <a:pt x="0" y="0"/>
                  </a:lnTo>
                  <a:lnTo>
                    <a:pt x="0" y="326694"/>
                  </a:lnTo>
                  <a:lnTo>
                    <a:pt x="100901" y="326694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924958" y="4898910"/>
              <a:ext cx="112395" cy="338455"/>
            </a:xfrm>
            <a:custGeom>
              <a:avLst/>
              <a:gdLst/>
              <a:ahLst/>
              <a:cxnLst/>
              <a:rect l="l" t="t" r="r" b="b"/>
              <a:pathLst>
                <a:path w="112395" h="338454">
                  <a:moveTo>
                    <a:pt x="109728" y="0"/>
                  </a:moveTo>
                  <a:lnTo>
                    <a:pt x="2552" y="0"/>
                  </a:lnTo>
                  <a:lnTo>
                    <a:pt x="0" y="2552"/>
                  </a:lnTo>
                  <a:lnTo>
                    <a:pt x="0" y="335508"/>
                  </a:lnTo>
                  <a:lnTo>
                    <a:pt x="2552" y="338061"/>
                  </a:lnTo>
                  <a:lnTo>
                    <a:pt x="109728" y="338061"/>
                  </a:lnTo>
                  <a:lnTo>
                    <a:pt x="112268" y="335508"/>
                  </a:lnTo>
                  <a:lnTo>
                    <a:pt x="112268" y="326694"/>
                  </a:lnTo>
                  <a:lnTo>
                    <a:pt x="11366" y="326694"/>
                  </a:lnTo>
                  <a:lnTo>
                    <a:pt x="11366" y="11366"/>
                  </a:lnTo>
                  <a:lnTo>
                    <a:pt x="112268" y="11366"/>
                  </a:lnTo>
                  <a:lnTo>
                    <a:pt x="112268" y="2552"/>
                  </a:lnTo>
                  <a:lnTo>
                    <a:pt x="109728" y="0"/>
                  </a:lnTo>
                  <a:close/>
                </a:path>
                <a:path w="112395" h="338454">
                  <a:moveTo>
                    <a:pt x="112268" y="11366"/>
                  </a:moveTo>
                  <a:lnTo>
                    <a:pt x="100901" y="11366"/>
                  </a:lnTo>
                  <a:lnTo>
                    <a:pt x="100901" y="326694"/>
                  </a:lnTo>
                  <a:lnTo>
                    <a:pt x="112268" y="326694"/>
                  </a:lnTo>
                  <a:lnTo>
                    <a:pt x="112268" y="1136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132438" y="4612081"/>
              <a:ext cx="100965" cy="619760"/>
            </a:xfrm>
            <a:custGeom>
              <a:avLst/>
              <a:gdLst/>
              <a:ahLst/>
              <a:cxnLst/>
              <a:rect l="l" t="t" r="r" b="b"/>
              <a:pathLst>
                <a:path w="100964" h="619760">
                  <a:moveTo>
                    <a:pt x="100901" y="0"/>
                  </a:moveTo>
                  <a:lnTo>
                    <a:pt x="0" y="0"/>
                  </a:lnTo>
                  <a:lnTo>
                    <a:pt x="0" y="619213"/>
                  </a:lnTo>
                  <a:lnTo>
                    <a:pt x="100901" y="619213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126748" y="4606391"/>
              <a:ext cx="112395" cy="631190"/>
            </a:xfrm>
            <a:custGeom>
              <a:avLst/>
              <a:gdLst/>
              <a:ahLst/>
              <a:cxnLst/>
              <a:rect l="l" t="t" r="r" b="b"/>
              <a:pathLst>
                <a:path w="112395" h="631189">
                  <a:moveTo>
                    <a:pt x="109728" y="0"/>
                  </a:moveTo>
                  <a:lnTo>
                    <a:pt x="2552" y="0"/>
                  </a:lnTo>
                  <a:lnTo>
                    <a:pt x="0" y="2552"/>
                  </a:lnTo>
                  <a:lnTo>
                    <a:pt x="0" y="628027"/>
                  </a:lnTo>
                  <a:lnTo>
                    <a:pt x="2552" y="630580"/>
                  </a:lnTo>
                  <a:lnTo>
                    <a:pt x="109728" y="630580"/>
                  </a:lnTo>
                  <a:lnTo>
                    <a:pt x="112268" y="628027"/>
                  </a:lnTo>
                  <a:lnTo>
                    <a:pt x="112268" y="619213"/>
                  </a:lnTo>
                  <a:lnTo>
                    <a:pt x="11379" y="619213"/>
                  </a:lnTo>
                  <a:lnTo>
                    <a:pt x="11379" y="11379"/>
                  </a:lnTo>
                  <a:lnTo>
                    <a:pt x="112268" y="11379"/>
                  </a:lnTo>
                  <a:lnTo>
                    <a:pt x="112268" y="2552"/>
                  </a:lnTo>
                  <a:lnTo>
                    <a:pt x="109728" y="0"/>
                  </a:lnTo>
                  <a:close/>
                </a:path>
                <a:path w="112395" h="631189">
                  <a:moveTo>
                    <a:pt x="112268" y="11379"/>
                  </a:moveTo>
                  <a:lnTo>
                    <a:pt x="100914" y="11379"/>
                  </a:lnTo>
                  <a:lnTo>
                    <a:pt x="100914" y="619213"/>
                  </a:lnTo>
                  <a:lnTo>
                    <a:pt x="112268" y="619213"/>
                  </a:lnTo>
                  <a:lnTo>
                    <a:pt x="112268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334012" y="4612081"/>
              <a:ext cx="100965" cy="619760"/>
            </a:xfrm>
            <a:custGeom>
              <a:avLst/>
              <a:gdLst/>
              <a:ahLst/>
              <a:cxnLst/>
              <a:rect l="l" t="t" r="r" b="b"/>
              <a:pathLst>
                <a:path w="100964" h="619760">
                  <a:moveTo>
                    <a:pt x="100901" y="0"/>
                  </a:moveTo>
                  <a:lnTo>
                    <a:pt x="0" y="0"/>
                  </a:lnTo>
                  <a:lnTo>
                    <a:pt x="0" y="619213"/>
                  </a:lnTo>
                  <a:lnTo>
                    <a:pt x="100901" y="619213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328323" y="4606391"/>
              <a:ext cx="112395" cy="631190"/>
            </a:xfrm>
            <a:custGeom>
              <a:avLst/>
              <a:gdLst/>
              <a:ahLst/>
              <a:cxnLst/>
              <a:rect l="l" t="t" r="r" b="b"/>
              <a:pathLst>
                <a:path w="112395" h="631189">
                  <a:moveTo>
                    <a:pt x="109727" y="0"/>
                  </a:moveTo>
                  <a:lnTo>
                    <a:pt x="2552" y="0"/>
                  </a:lnTo>
                  <a:lnTo>
                    <a:pt x="0" y="2552"/>
                  </a:lnTo>
                  <a:lnTo>
                    <a:pt x="0" y="628027"/>
                  </a:lnTo>
                  <a:lnTo>
                    <a:pt x="2552" y="630580"/>
                  </a:lnTo>
                  <a:lnTo>
                    <a:pt x="109727" y="630580"/>
                  </a:lnTo>
                  <a:lnTo>
                    <a:pt x="112267" y="628027"/>
                  </a:lnTo>
                  <a:lnTo>
                    <a:pt x="112267" y="619213"/>
                  </a:lnTo>
                  <a:lnTo>
                    <a:pt x="11366" y="619213"/>
                  </a:lnTo>
                  <a:lnTo>
                    <a:pt x="11366" y="11379"/>
                  </a:lnTo>
                  <a:lnTo>
                    <a:pt x="112267" y="11379"/>
                  </a:lnTo>
                  <a:lnTo>
                    <a:pt x="112267" y="2552"/>
                  </a:lnTo>
                  <a:lnTo>
                    <a:pt x="109727" y="0"/>
                  </a:lnTo>
                  <a:close/>
                </a:path>
                <a:path w="112395" h="631189">
                  <a:moveTo>
                    <a:pt x="112267" y="11379"/>
                  </a:moveTo>
                  <a:lnTo>
                    <a:pt x="100901" y="11379"/>
                  </a:lnTo>
                  <a:lnTo>
                    <a:pt x="100901" y="619213"/>
                  </a:lnTo>
                  <a:lnTo>
                    <a:pt x="112267" y="619213"/>
                  </a:lnTo>
                  <a:lnTo>
                    <a:pt x="112267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535688" y="4612081"/>
              <a:ext cx="100965" cy="619760"/>
            </a:xfrm>
            <a:custGeom>
              <a:avLst/>
              <a:gdLst/>
              <a:ahLst/>
              <a:cxnLst/>
              <a:rect l="l" t="t" r="r" b="b"/>
              <a:pathLst>
                <a:path w="100964" h="619760">
                  <a:moveTo>
                    <a:pt x="100901" y="0"/>
                  </a:moveTo>
                  <a:lnTo>
                    <a:pt x="0" y="0"/>
                  </a:lnTo>
                  <a:lnTo>
                    <a:pt x="0" y="619213"/>
                  </a:lnTo>
                  <a:lnTo>
                    <a:pt x="100901" y="619213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530011" y="4606391"/>
              <a:ext cx="112395" cy="631190"/>
            </a:xfrm>
            <a:custGeom>
              <a:avLst/>
              <a:gdLst/>
              <a:ahLst/>
              <a:cxnLst/>
              <a:rect l="l" t="t" r="r" b="b"/>
              <a:pathLst>
                <a:path w="112395" h="631189">
                  <a:moveTo>
                    <a:pt x="109715" y="0"/>
                  </a:moveTo>
                  <a:lnTo>
                    <a:pt x="2539" y="0"/>
                  </a:lnTo>
                  <a:lnTo>
                    <a:pt x="0" y="2552"/>
                  </a:lnTo>
                  <a:lnTo>
                    <a:pt x="0" y="628027"/>
                  </a:lnTo>
                  <a:lnTo>
                    <a:pt x="2539" y="630580"/>
                  </a:lnTo>
                  <a:lnTo>
                    <a:pt x="109715" y="630580"/>
                  </a:lnTo>
                  <a:lnTo>
                    <a:pt x="112267" y="628027"/>
                  </a:lnTo>
                  <a:lnTo>
                    <a:pt x="112267" y="619213"/>
                  </a:lnTo>
                  <a:lnTo>
                    <a:pt x="11366" y="619213"/>
                  </a:lnTo>
                  <a:lnTo>
                    <a:pt x="11366" y="11379"/>
                  </a:lnTo>
                  <a:lnTo>
                    <a:pt x="112267" y="11379"/>
                  </a:lnTo>
                  <a:lnTo>
                    <a:pt x="112267" y="2552"/>
                  </a:lnTo>
                  <a:lnTo>
                    <a:pt x="109715" y="0"/>
                  </a:lnTo>
                  <a:close/>
                </a:path>
                <a:path w="112395" h="631189">
                  <a:moveTo>
                    <a:pt x="112267" y="11379"/>
                  </a:moveTo>
                  <a:lnTo>
                    <a:pt x="100888" y="11379"/>
                  </a:lnTo>
                  <a:lnTo>
                    <a:pt x="100888" y="619213"/>
                  </a:lnTo>
                  <a:lnTo>
                    <a:pt x="112267" y="619213"/>
                  </a:lnTo>
                  <a:lnTo>
                    <a:pt x="112267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132323" y="5139181"/>
              <a:ext cx="100965" cy="92710"/>
            </a:xfrm>
            <a:custGeom>
              <a:avLst/>
              <a:gdLst/>
              <a:ahLst/>
              <a:cxnLst/>
              <a:rect l="l" t="t" r="r" b="b"/>
              <a:pathLst>
                <a:path w="100964" h="92710">
                  <a:moveTo>
                    <a:pt x="100901" y="0"/>
                  </a:moveTo>
                  <a:lnTo>
                    <a:pt x="0" y="0"/>
                  </a:lnTo>
                  <a:lnTo>
                    <a:pt x="0" y="92100"/>
                  </a:lnTo>
                  <a:lnTo>
                    <a:pt x="100901" y="92100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126647" y="5133492"/>
              <a:ext cx="112395" cy="103505"/>
            </a:xfrm>
            <a:custGeom>
              <a:avLst/>
              <a:gdLst/>
              <a:ahLst/>
              <a:cxnLst/>
              <a:rect l="l" t="t" r="r" b="b"/>
              <a:pathLst>
                <a:path w="112395" h="103504">
                  <a:moveTo>
                    <a:pt x="109715" y="0"/>
                  </a:moveTo>
                  <a:lnTo>
                    <a:pt x="2539" y="0"/>
                  </a:lnTo>
                  <a:lnTo>
                    <a:pt x="0" y="2552"/>
                  </a:lnTo>
                  <a:lnTo>
                    <a:pt x="0" y="100926"/>
                  </a:lnTo>
                  <a:lnTo>
                    <a:pt x="2539" y="103479"/>
                  </a:lnTo>
                  <a:lnTo>
                    <a:pt x="109715" y="103479"/>
                  </a:lnTo>
                  <a:lnTo>
                    <a:pt x="112267" y="100926"/>
                  </a:lnTo>
                  <a:lnTo>
                    <a:pt x="112267" y="92113"/>
                  </a:lnTo>
                  <a:lnTo>
                    <a:pt x="11366" y="92113"/>
                  </a:lnTo>
                  <a:lnTo>
                    <a:pt x="11366" y="11379"/>
                  </a:lnTo>
                  <a:lnTo>
                    <a:pt x="112267" y="11379"/>
                  </a:lnTo>
                  <a:lnTo>
                    <a:pt x="112267" y="2552"/>
                  </a:lnTo>
                  <a:lnTo>
                    <a:pt x="109715" y="0"/>
                  </a:lnTo>
                  <a:close/>
                </a:path>
                <a:path w="112395" h="103504">
                  <a:moveTo>
                    <a:pt x="112267" y="11379"/>
                  </a:moveTo>
                  <a:lnTo>
                    <a:pt x="100888" y="11379"/>
                  </a:lnTo>
                  <a:lnTo>
                    <a:pt x="100888" y="92113"/>
                  </a:lnTo>
                  <a:lnTo>
                    <a:pt x="112267" y="92113"/>
                  </a:lnTo>
                  <a:lnTo>
                    <a:pt x="112267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34063" y="5067935"/>
              <a:ext cx="100965" cy="163830"/>
            </a:xfrm>
            <a:custGeom>
              <a:avLst/>
              <a:gdLst/>
              <a:ahLst/>
              <a:cxnLst/>
              <a:rect l="l" t="t" r="r" b="b"/>
              <a:pathLst>
                <a:path w="100964" h="163829">
                  <a:moveTo>
                    <a:pt x="100901" y="0"/>
                  </a:moveTo>
                  <a:lnTo>
                    <a:pt x="0" y="0"/>
                  </a:lnTo>
                  <a:lnTo>
                    <a:pt x="0" y="163347"/>
                  </a:lnTo>
                  <a:lnTo>
                    <a:pt x="100901" y="163347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28386" y="5062257"/>
              <a:ext cx="112395" cy="175260"/>
            </a:xfrm>
            <a:custGeom>
              <a:avLst/>
              <a:gdLst/>
              <a:ahLst/>
              <a:cxnLst/>
              <a:rect l="l" t="t" r="r" b="b"/>
              <a:pathLst>
                <a:path w="112395" h="175260">
                  <a:moveTo>
                    <a:pt x="109715" y="0"/>
                  </a:moveTo>
                  <a:lnTo>
                    <a:pt x="2539" y="0"/>
                  </a:lnTo>
                  <a:lnTo>
                    <a:pt x="0" y="2539"/>
                  </a:lnTo>
                  <a:lnTo>
                    <a:pt x="0" y="172161"/>
                  </a:lnTo>
                  <a:lnTo>
                    <a:pt x="2539" y="174713"/>
                  </a:lnTo>
                  <a:lnTo>
                    <a:pt x="109715" y="174713"/>
                  </a:lnTo>
                  <a:lnTo>
                    <a:pt x="112255" y="172161"/>
                  </a:lnTo>
                  <a:lnTo>
                    <a:pt x="112255" y="163347"/>
                  </a:lnTo>
                  <a:lnTo>
                    <a:pt x="11366" y="163347"/>
                  </a:lnTo>
                  <a:lnTo>
                    <a:pt x="11366" y="11366"/>
                  </a:lnTo>
                  <a:lnTo>
                    <a:pt x="112255" y="11366"/>
                  </a:lnTo>
                  <a:lnTo>
                    <a:pt x="112255" y="2539"/>
                  </a:lnTo>
                  <a:lnTo>
                    <a:pt x="109715" y="0"/>
                  </a:lnTo>
                  <a:close/>
                </a:path>
                <a:path w="112395" h="175260">
                  <a:moveTo>
                    <a:pt x="112255" y="11366"/>
                  </a:moveTo>
                  <a:lnTo>
                    <a:pt x="100901" y="11366"/>
                  </a:lnTo>
                  <a:lnTo>
                    <a:pt x="100901" y="163347"/>
                  </a:lnTo>
                  <a:lnTo>
                    <a:pt x="112255" y="163347"/>
                  </a:lnTo>
                  <a:lnTo>
                    <a:pt x="112255" y="1136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535688" y="4921681"/>
              <a:ext cx="100965" cy="313055"/>
            </a:xfrm>
            <a:custGeom>
              <a:avLst/>
              <a:gdLst/>
              <a:ahLst/>
              <a:cxnLst/>
              <a:rect l="l" t="t" r="r" b="b"/>
              <a:pathLst>
                <a:path w="100964" h="313054">
                  <a:moveTo>
                    <a:pt x="100901" y="0"/>
                  </a:moveTo>
                  <a:lnTo>
                    <a:pt x="0" y="0"/>
                  </a:lnTo>
                  <a:lnTo>
                    <a:pt x="0" y="312762"/>
                  </a:lnTo>
                  <a:lnTo>
                    <a:pt x="100901" y="312762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530011" y="4915992"/>
              <a:ext cx="112395" cy="324485"/>
            </a:xfrm>
            <a:custGeom>
              <a:avLst/>
              <a:gdLst/>
              <a:ahLst/>
              <a:cxnLst/>
              <a:rect l="l" t="t" r="r" b="b"/>
              <a:pathLst>
                <a:path w="112395" h="324485">
                  <a:moveTo>
                    <a:pt x="109715" y="0"/>
                  </a:moveTo>
                  <a:lnTo>
                    <a:pt x="2539" y="0"/>
                  </a:lnTo>
                  <a:lnTo>
                    <a:pt x="0" y="2552"/>
                  </a:lnTo>
                  <a:lnTo>
                    <a:pt x="0" y="321602"/>
                  </a:lnTo>
                  <a:lnTo>
                    <a:pt x="2539" y="324142"/>
                  </a:lnTo>
                  <a:lnTo>
                    <a:pt x="109715" y="324142"/>
                  </a:lnTo>
                  <a:lnTo>
                    <a:pt x="112267" y="321602"/>
                  </a:lnTo>
                  <a:lnTo>
                    <a:pt x="112267" y="312775"/>
                  </a:lnTo>
                  <a:lnTo>
                    <a:pt x="11366" y="312775"/>
                  </a:lnTo>
                  <a:lnTo>
                    <a:pt x="11366" y="11379"/>
                  </a:lnTo>
                  <a:lnTo>
                    <a:pt x="112267" y="11379"/>
                  </a:lnTo>
                  <a:lnTo>
                    <a:pt x="112267" y="2552"/>
                  </a:lnTo>
                  <a:lnTo>
                    <a:pt x="109715" y="0"/>
                  </a:lnTo>
                  <a:close/>
                </a:path>
                <a:path w="112395" h="324485">
                  <a:moveTo>
                    <a:pt x="112267" y="11379"/>
                  </a:moveTo>
                  <a:lnTo>
                    <a:pt x="100888" y="11379"/>
                  </a:lnTo>
                  <a:lnTo>
                    <a:pt x="100888" y="312775"/>
                  </a:lnTo>
                  <a:lnTo>
                    <a:pt x="112267" y="312775"/>
                  </a:lnTo>
                  <a:lnTo>
                    <a:pt x="112267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695381" y="4301426"/>
              <a:ext cx="2164715" cy="50800"/>
            </a:xfrm>
            <a:custGeom>
              <a:avLst/>
              <a:gdLst/>
              <a:ahLst/>
              <a:cxnLst/>
              <a:rect l="l" t="t" r="r" b="b"/>
              <a:pathLst>
                <a:path w="2164715" h="50800">
                  <a:moveTo>
                    <a:pt x="16616" y="3352"/>
                  </a:moveTo>
                  <a:lnTo>
                    <a:pt x="14610" y="3810"/>
                  </a:lnTo>
                  <a:lnTo>
                    <a:pt x="12718" y="4800"/>
                  </a:lnTo>
                  <a:lnTo>
                    <a:pt x="7764" y="6527"/>
                  </a:lnTo>
                  <a:lnTo>
                    <a:pt x="4412" y="11239"/>
                  </a:lnTo>
                  <a:lnTo>
                    <a:pt x="3484" y="16395"/>
                  </a:lnTo>
                  <a:lnTo>
                    <a:pt x="1021" y="19431"/>
                  </a:lnTo>
                  <a:lnTo>
                    <a:pt x="297" y="23444"/>
                  </a:lnTo>
                  <a:lnTo>
                    <a:pt x="1033" y="27190"/>
                  </a:lnTo>
                  <a:lnTo>
                    <a:pt x="0" y="33830"/>
                  </a:lnTo>
                  <a:lnTo>
                    <a:pt x="76141" y="48615"/>
                  </a:lnTo>
                  <a:lnTo>
                    <a:pt x="108191" y="50047"/>
                  </a:lnTo>
                  <a:lnTo>
                    <a:pt x="124217" y="50547"/>
                  </a:lnTo>
                  <a:lnTo>
                    <a:pt x="140251" y="50584"/>
                  </a:lnTo>
                  <a:lnTo>
                    <a:pt x="172907" y="49177"/>
                  </a:lnTo>
                  <a:lnTo>
                    <a:pt x="238204" y="45917"/>
                  </a:lnTo>
                  <a:lnTo>
                    <a:pt x="270896" y="45389"/>
                  </a:lnTo>
                  <a:lnTo>
                    <a:pt x="335542" y="45389"/>
                  </a:lnTo>
                  <a:lnTo>
                    <a:pt x="447299" y="43764"/>
                  </a:lnTo>
                  <a:lnTo>
                    <a:pt x="788700" y="43764"/>
                  </a:lnTo>
                  <a:lnTo>
                    <a:pt x="809185" y="43268"/>
                  </a:lnTo>
                  <a:lnTo>
                    <a:pt x="1224451" y="43268"/>
                  </a:lnTo>
                  <a:lnTo>
                    <a:pt x="1366822" y="39586"/>
                  </a:lnTo>
                  <a:lnTo>
                    <a:pt x="1808481" y="39509"/>
                  </a:lnTo>
                  <a:lnTo>
                    <a:pt x="1830920" y="38210"/>
                  </a:lnTo>
                  <a:lnTo>
                    <a:pt x="1907586" y="35971"/>
                  </a:lnTo>
                  <a:lnTo>
                    <a:pt x="2153725" y="35706"/>
                  </a:lnTo>
                  <a:lnTo>
                    <a:pt x="2164602" y="18140"/>
                  </a:lnTo>
                  <a:lnTo>
                    <a:pt x="2162760" y="12928"/>
                  </a:lnTo>
                  <a:lnTo>
                    <a:pt x="649711" y="12928"/>
                  </a:lnTo>
                  <a:lnTo>
                    <a:pt x="614302" y="12019"/>
                  </a:lnTo>
                  <a:lnTo>
                    <a:pt x="578929" y="10282"/>
                  </a:lnTo>
                  <a:lnTo>
                    <a:pt x="532514" y="7378"/>
                  </a:lnTo>
                  <a:lnTo>
                    <a:pt x="312812" y="7378"/>
                  </a:lnTo>
                  <a:lnTo>
                    <a:pt x="245800" y="6870"/>
                  </a:lnTo>
                  <a:lnTo>
                    <a:pt x="200582" y="4527"/>
                  </a:lnTo>
                  <a:lnTo>
                    <a:pt x="181776" y="3441"/>
                  </a:lnTo>
                  <a:lnTo>
                    <a:pt x="18775" y="3441"/>
                  </a:lnTo>
                  <a:lnTo>
                    <a:pt x="16616" y="3352"/>
                  </a:lnTo>
                  <a:close/>
                </a:path>
                <a:path w="2164715" h="50800">
                  <a:moveTo>
                    <a:pt x="788700" y="43764"/>
                  </a:moveTo>
                  <a:lnTo>
                    <a:pt x="447299" y="43764"/>
                  </a:lnTo>
                  <a:lnTo>
                    <a:pt x="520679" y="46469"/>
                  </a:lnTo>
                  <a:lnTo>
                    <a:pt x="557384" y="47282"/>
                  </a:lnTo>
                  <a:lnTo>
                    <a:pt x="594098" y="47078"/>
                  </a:lnTo>
                  <a:lnTo>
                    <a:pt x="602190" y="46710"/>
                  </a:lnTo>
                  <a:lnTo>
                    <a:pt x="626432" y="45186"/>
                  </a:lnTo>
                  <a:lnTo>
                    <a:pt x="738920" y="45186"/>
                  </a:lnTo>
                  <a:lnTo>
                    <a:pt x="788700" y="43764"/>
                  </a:lnTo>
                  <a:close/>
                </a:path>
                <a:path w="2164715" h="50800">
                  <a:moveTo>
                    <a:pt x="1224451" y="43268"/>
                  </a:moveTo>
                  <a:lnTo>
                    <a:pt x="809185" y="43268"/>
                  </a:lnTo>
                  <a:lnTo>
                    <a:pt x="975022" y="46381"/>
                  </a:lnTo>
                  <a:lnTo>
                    <a:pt x="1030318" y="46431"/>
                  </a:lnTo>
                  <a:lnTo>
                    <a:pt x="1059986" y="46266"/>
                  </a:lnTo>
                  <a:lnTo>
                    <a:pt x="1119323" y="45247"/>
                  </a:lnTo>
                  <a:lnTo>
                    <a:pt x="1148999" y="45161"/>
                  </a:lnTo>
                  <a:lnTo>
                    <a:pt x="1224451" y="43268"/>
                  </a:lnTo>
                  <a:close/>
                </a:path>
                <a:path w="2164715" h="50800">
                  <a:moveTo>
                    <a:pt x="738920" y="45186"/>
                  </a:moveTo>
                  <a:lnTo>
                    <a:pt x="626432" y="45186"/>
                  </a:lnTo>
                  <a:lnTo>
                    <a:pt x="641952" y="45834"/>
                  </a:lnTo>
                  <a:lnTo>
                    <a:pt x="689588" y="46303"/>
                  </a:lnTo>
                  <a:lnTo>
                    <a:pt x="729458" y="45483"/>
                  </a:lnTo>
                  <a:lnTo>
                    <a:pt x="738920" y="45186"/>
                  </a:lnTo>
                  <a:close/>
                </a:path>
                <a:path w="2164715" h="50800">
                  <a:moveTo>
                    <a:pt x="335542" y="45389"/>
                  </a:moveTo>
                  <a:lnTo>
                    <a:pt x="270896" y="45389"/>
                  </a:lnTo>
                  <a:lnTo>
                    <a:pt x="314995" y="45662"/>
                  </a:lnTo>
                  <a:lnTo>
                    <a:pt x="335542" y="45389"/>
                  </a:lnTo>
                  <a:close/>
                </a:path>
                <a:path w="2164715" h="50800">
                  <a:moveTo>
                    <a:pt x="1808481" y="39509"/>
                  </a:moveTo>
                  <a:lnTo>
                    <a:pt x="1398046" y="39509"/>
                  </a:lnTo>
                  <a:lnTo>
                    <a:pt x="1430310" y="40699"/>
                  </a:lnTo>
                  <a:lnTo>
                    <a:pt x="1561247" y="42829"/>
                  </a:lnTo>
                  <a:lnTo>
                    <a:pt x="1629485" y="41962"/>
                  </a:lnTo>
                  <a:lnTo>
                    <a:pt x="1701008" y="41962"/>
                  </a:lnTo>
                  <a:lnTo>
                    <a:pt x="1769661" y="41414"/>
                  </a:lnTo>
                  <a:lnTo>
                    <a:pt x="1790093" y="40605"/>
                  </a:lnTo>
                  <a:lnTo>
                    <a:pt x="1808481" y="39509"/>
                  </a:lnTo>
                  <a:close/>
                </a:path>
                <a:path w="2164715" h="50800">
                  <a:moveTo>
                    <a:pt x="1701008" y="41962"/>
                  </a:moveTo>
                  <a:lnTo>
                    <a:pt x="1629485" y="41962"/>
                  </a:lnTo>
                  <a:lnTo>
                    <a:pt x="1690119" y="42071"/>
                  </a:lnTo>
                  <a:lnTo>
                    <a:pt x="1701008" y="41962"/>
                  </a:lnTo>
                  <a:close/>
                </a:path>
                <a:path w="2164715" h="50800">
                  <a:moveTo>
                    <a:pt x="2152403" y="36063"/>
                  </a:moveTo>
                  <a:lnTo>
                    <a:pt x="2005103" y="36063"/>
                  </a:lnTo>
                  <a:lnTo>
                    <a:pt x="2025732" y="36357"/>
                  </a:lnTo>
                  <a:lnTo>
                    <a:pt x="2069245" y="37807"/>
                  </a:lnTo>
                  <a:lnTo>
                    <a:pt x="2093912" y="37630"/>
                  </a:lnTo>
                  <a:lnTo>
                    <a:pt x="2130315" y="36779"/>
                  </a:lnTo>
                  <a:lnTo>
                    <a:pt x="2142039" y="36779"/>
                  </a:lnTo>
                  <a:lnTo>
                    <a:pt x="2147511" y="36207"/>
                  </a:lnTo>
                  <a:lnTo>
                    <a:pt x="2152197" y="36118"/>
                  </a:lnTo>
                  <a:lnTo>
                    <a:pt x="2152403" y="36063"/>
                  </a:lnTo>
                  <a:close/>
                </a:path>
                <a:path w="2164715" h="50800">
                  <a:moveTo>
                    <a:pt x="2142039" y="36779"/>
                  </a:moveTo>
                  <a:lnTo>
                    <a:pt x="2130315" y="36779"/>
                  </a:lnTo>
                  <a:lnTo>
                    <a:pt x="2136056" y="36804"/>
                  </a:lnTo>
                  <a:lnTo>
                    <a:pt x="2141796" y="36804"/>
                  </a:lnTo>
                  <a:lnTo>
                    <a:pt x="2142039" y="36779"/>
                  </a:lnTo>
                  <a:close/>
                </a:path>
                <a:path w="2164715" h="50800">
                  <a:moveTo>
                    <a:pt x="2153725" y="35706"/>
                  </a:moveTo>
                  <a:lnTo>
                    <a:pt x="1935703" y="35706"/>
                  </a:lnTo>
                  <a:lnTo>
                    <a:pt x="1963831" y="36169"/>
                  </a:lnTo>
                  <a:lnTo>
                    <a:pt x="2152403" y="36063"/>
                  </a:lnTo>
                  <a:lnTo>
                    <a:pt x="2153725" y="35706"/>
                  </a:lnTo>
                  <a:close/>
                </a:path>
                <a:path w="2164715" h="50800">
                  <a:moveTo>
                    <a:pt x="807471" y="8902"/>
                  </a:moveTo>
                  <a:lnTo>
                    <a:pt x="689163" y="12810"/>
                  </a:lnTo>
                  <a:lnTo>
                    <a:pt x="649711" y="12928"/>
                  </a:lnTo>
                  <a:lnTo>
                    <a:pt x="2162760" y="12928"/>
                  </a:lnTo>
                  <a:lnTo>
                    <a:pt x="2162249" y="11481"/>
                  </a:lnTo>
                  <a:lnTo>
                    <a:pt x="1005177" y="11481"/>
                  </a:lnTo>
                  <a:lnTo>
                    <a:pt x="917651" y="10867"/>
                  </a:lnTo>
                  <a:lnTo>
                    <a:pt x="844197" y="9186"/>
                  </a:lnTo>
                  <a:lnTo>
                    <a:pt x="807471" y="8902"/>
                  </a:lnTo>
                  <a:close/>
                </a:path>
                <a:path w="2164715" h="50800">
                  <a:moveTo>
                    <a:pt x="1364010" y="5118"/>
                  </a:moveTo>
                  <a:lnTo>
                    <a:pt x="1279890" y="7378"/>
                  </a:lnTo>
                  <a:lnTo>
                    <a:pt x="1157533" y="10960"/>
                  </a:lnTo>
                  <a:lnTo>
                    <a:pt x="1005177" y="11481"/>
                  </a:lnTo>
                  <a:lnTo>
                    <a:pt x="2162249" y="11481"/>
                  </a:lnTo>
                  <a:lnTo>
                    <a:pt x="2159064" y="8407"/>
                  </a:lnTo>
                  <a:lnTo>
                    <a:pt x="1465889" y="8407"/>
                  </a:lnTo>
                  <a:lnTo>
                    <a:pt x="1440411" y="7727"/>
                  </a:lnTo>
                  <a:lnTo>
                    <a:pt x="1433776" y="7377"/>
                  </a:lnTo>
                  <a:lnTo>
                    <a:pt x="1389496" y="5233"/>
                  </a:lnTo>
                  <a:lnTo>
                    <a:pt x="1364010" y="5118"/>
                  </a:lnTo>
                  <a:close/>
                </a:path>
                <a:path w="2164715" h="50800">
                  <a:moveTo>
                    <a:pt x="1642788" y="6642"/>
                  </a:moveTo>
                  <a:lnTo>
                    <a:pt x="1564387" y="7378"/>
                  </a:lnTo>
                  <a:lnTo>
                    <a:pt x="1465889" y="8407"/>
                  </a:lnTo>
                  <a:lnTo>
                    <a:pt x="2159064" y="8407"/>
                  </a:lnTo>
                  <a:lnTo>
                    <a:pt x="2157531" y="6945"/>
                  </a:lnTo>
                  <a:lnTo>
                    <a:pt x="1676390" y="6945"/>
                  </a:lnTo>
                  <a:lnTo>
                    <a:pt x="1642788" y="6642"/>
                  </a:lnTo>
                  <a:close/>
                </a:path>
                <a:path w="2164715" h="50800">
                  <a:moveTo>
                    <a:pt x="476128" y="5432"/>
                  </a:moveTo>
                  <a:lnTo>
                    <a:pt x="444028" y="5794"/>
                  </a:lnTo>
                  <a:lnTo>
                    <a:pt x="379824" y="7200"/>
                  </a:lnTo>
                  <a:lnTo>
                    <a:pt x="312812" y="7378"/>
                  </a:lnTo>
                  <a:lnTo>
                    <a:pt x="532514" y="7378"/>
                  </a:lnTo>
                  <a:lnTo>
                    <a:pt x="508233" y="5816"/>
                  </a:lnTo>
                  <a:lnTo>
                    <a:pt x="476128" y="5432"/>
                  </a:lnTo>
                  <a:close/>
                </a:path>
                <a:path w="2164715" h="50800">
                  <a:moveTo>
                    <a:pt x="1914619" y="1612"/>
                  </a:moveTo>
                  <a:lnTo>
                    <a:pt x="1845888" y="3516"/>
                  </a:lnTo>
                  <a:lnTo>
                    <a:pt x="1777205" y="6400"/>
                  </a:lnTo>
                  <a:lnTo>
                    <a:pt x="1676390" y="6945"/>
                  </a:lnTo>
                  <a:lnTo>
                    <a:pt x="2157531" y="6945"/>
                  </a:lnTo>
                  <a:lnTo>
                    <a:pt x="2156935" y="6386"/>
                  </a:lnTo>
                  <a:lnTo>
                    <a:pt x="2155157" y="5356"/>
                  </a:lnTo>
                  <a:lnTo>
                    <a:pt x="2130033" y="5356"/>
                  </a:lnTo>
                  <a:lnTo>
                    <a:pt x="2124660" y="5108"/>
                  </a:lnTo>
                  <a:lnTo>
                    <a:pt x="2115837" y="4533"/>
                  </a:lnTo>
                  <a:lnTo>
                    <a:pt x="2094617" y="3720"/>
                  </a:lnTo>
                  <a:lnTo>
                    <a:pt x="2052128" y="3231"/>
                  </a:lnTo>
                  <a:lnTo>
                    <a:pt x="2030900" y="2425"/>
                  </a:lnTo>
                  <a:lnTo>
                    <a:pt x="2001833" y="1975"/>
                  </a:lnTo>
                  <a:lnTo>
                    <a:pt x="1914619" y="1612"/>
                  </a:lnTo>
                  <a:close/>
                </a:path>
                <a:path w="2164715" h="50800">
                  <a:moveTo>
                    <a:pt x="2146044" y="4527"/>
                  </a:moveTo>
                  <a:lnTo>
                    <a:pt x="2136029" y="5180"/>
                  </a:lnTo>
                  <a:lnTo>
                    <a:pt x="2130033" y="5356"/>
                  </a:lnTo>
                  <a:lnTo>
                    <a:pt x="2155157" y="5356"/>
                  </a:lnTo>
                  <a:lnTo>
                    <a:pt x="2154615" y="5041"/>
                  </a:lnTo>
                  <a:lnTo>
                    <a:pt x="2142495" y="5041"/>
                  </a:lnTo>
                  <a:lnTo>
                    <a:pt x="2144628" y="4673"/>
                  </a:lnTo>
                  <a:lnTo>
                    <a:pt x="2146044" y="4527"/>
                  </a:lnTo>
                  <a:close/>
                </a:path>
                <a:path w="2164715" h="50800">
                  <a:moveTo>
                    <a:pt x="2146724" y="4483"/>
                  </a:moveTo>
                  <a:lnTo>
                    <a:pt x="2145981" y="4533"/>
                  </a:lnTo>
                  <a:lnTo>
                    <a:pt x="2144628" y="4673"/>
                  </a:lnTo>
                  <a:lnTo>
                    <a:pt x="2142495" y="5041"/>
                  </a:lnTo>
                  <a:lnTo>
                    <a:pt x="2146724" y="4483"/>
                  </a:lnTo>
                  <a:close/>
                </a:path>
                <a:path w="2164715" h="50800">
                  <a:moveTo>
                    <a:pt x="2152697" y="4483"/>
                  </a:moveTo>
                  <a:lnTo>
                    <a:pt x="2146724" y="4483"/>
                  </a:lnTo>
                  <a:lnTo>
                    <a:pt x="2142495" y="5041"/>
                  </a:lnTo>
                  <a:lnTo>
                    <a:pt x="2154615" y="5041"/>
                  </a:lnTo>
                  <a:lnTo>
                    <a:pt x="2154483" y="4965"/>
                  </a:lnTo>
                  <a:lnTo>
                    <a:pt x="2152697" y="4483"/>
                  </a:lnTo>
                  <a:close/>
                </a:path>
                <a:path w="2164715" h="50800">
                  <a:moveTo>
                    <a:pt x="2148934" y="4229"/>
                  </a:moveTo>
                  <a:lnTo>
                    <a:pt x="2146044" y="4527"/>
                  </a:lnTo>
                  <a:lnTo>
                    <a:pt x="2146724" y="4483"/>
                  </a:lnTo>
                  <a:lnTo>
                    <a:pt x="2152697" y="4483"/>
                  </a:lnTo>
                  <a:lnTo>
                    <a:pt x="2151804" y="4241"/>
                  </a:lnTo>
                  <a:lnTo>
                    <a:pt x="2148934" y="4229"/>
                  </a:lnTo>
                  <a:close/>
                </a:path>
                <a:path w="2164715" h="50800">
                  <a:moveTo>
                    <a:pt x="108602" y="0"/>
                  </a:moveTo>
                  <a:lnTo>
                    <a:pt x="94148" y="169"/>
                  </a:lnTo>
                  <a:lnTo>
                    <a:pt x="42787" y="1887"/>
                  </a:lnTo>
                  <a:lnTo>
                    <a:pt x="34776" y="2308"/>
                  </a:lnTo>
                  <a:lnTo>
                    <a:pt x="18775" y="3441"/>
                  </a:lnTo>
                  <a:lnTo>
                    <a:pt x="181776" y="3441"/>
                  </a:lnTo>
                  <a:lnTo>
                    <a:pt x="142916" y="1327"/>
                  </a:lnTo>
                  <a:lnTo>
                    <a:pt x="108602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941217" y="4225360"/>
              <a:ext cx="2137275" cy="3336018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593978" y="1086473"/>
              <a:ext cx="1656530" cy="1999217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3315487" y="733754"/>
              <a:ext cx="2370455" cy="2797810"/>
            </a:xfrm>
            <a:custGeom>
              <a:avLst/>
              <a:gdLst/>
              <a:ahLst/>
              <a:cxnLst/>
              <a:rect l="l" t="t" r="r" b="b"/>
              <a:pathLst>
                <a:path w="2370454" h="2797810">
                  <a:moveTo>
                    <a:pt x="2370442" y="289585"/>
                  </a:moveTo>
                  <a:lnTo>
                    <a:pt x="2198027" y="289585"/>
                  </a:lnTo>
                  <a:lnTo>
                    <a:pt x="2198027" y="2256625"/>
                  </a:lnTo>
                  <a:lnTo>
                    <a:pt x="2370442" y="2256625"/>
                  </a:lnTo>
                  <a:lnTo>
                    <a:pt x="2370442" y="289585"/>
                  </a:lnTo>
                  <a:close/>
                </a:path>
                <a:path w="2370454" h="2797810">
                  <a:moveTo>
                    <a:pt x="2370442" y="0"/>
                  </a:moveTo>
                  <a:lnTo>
                    <a:pt x="0" y="0"/>
                  </a:lnTo>
                  <a:lnTo>
                    <a:pt x="0" y="289560"/>
                  </a:lnTo>
                  <a:lnTo>
                    <a:pt x="0" y="2256790"/>
                  </a:lnTo>
                  <a:lnTo>
                    <a:pt x="0" y="2797810"/>
                  </a:lnTo>
                  <a:lnTo>
                    <a:pt x="2370442" y="2797810"/>
                  </a:lnTo>
                  <a:lnTo>
                    <a:pt x="2370442" y="2256790"/>
                  </a:lnTo>
                  <a:lnTo>
                    <a:pt x="185635" y="2256790"/>
                  </a:lnTo>
                  <a:lnTo>
                    <a:pt x="185635" y="289560"/>
                  </a:lnTo>
                  <a:lnTo>
                    <a:pt x="2370442" y="289560"/>
                  </a:lnTo>
                  <a:lnTo>
                    <a:pt x="237044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309251" y="727087"/>
              <a:ext cx="2383155" cy="2811780"/>
            </a:xfrm>
            <a:custGeom>
              <a:avLst/>
              <a:gdLst/>
              <a:ahLst/>
              <a:cxnLst/>
              <a:rect l="l" t="t" r="r" b="b"/>
              <a:pathLst>
                <a:path w="2383154" h="2811779">
                  <a:moveTo>
                    <a:pt x="1333284" y="889152"/>
                  </a:moveTo>
                  <a:lnTo>
                    <a:pt x="1293990" y="851395"/>
                  </a:lnTo>
                  <a:lnTo>
                    <a:pt x="1266012" y="846226"/>
                  </a:lnTo>
                  <a:lnTo>
                    <a:pt x="1255318" y="848423"/>
                  </a:lnTo>
                  <a:lnTo>
                    <a:pt x="1246289" y="853579"/>
                  </a:lnTo>
                  <a:lnTo>
                    <a:pt x="1240256" y="862025"/>
                  </a:lnTo>
                  <a:lnTo>
                    <a:pt x="1238973" y="865225"/>
                  </a:lnTo>
                  <a:lnTo>
                    <a:pt x="1240523" y="868857"/>
                  </a:lnTo>
                  <a:lnTo>
                    <a:pt x="1246924" y="871423"/>
                  </a:lnTo>
                  <a:lnTo>
                    <a:pt x="1250556" y="869861"/>
                  </a:lnTo>
                  <a:lnTo>
                    <a:pt x="1251839" y="866660"/>
                  </a:lnTo>
                  <a:lnTo>
                    <a:pt x="1255331" y="862342"/>
                  </a:lnTo>
                  <a:lnTo>
                    <a:pt x="1261008" y="859701"/>
                  </a:lnTo>
                  <a:lnTo>
                    <a:pt x="1267955" y="858608"/>
                  </a:lnTo>
                  <a:lnTo>
                    <a:pt x="1275232" y="858977"/>
                  </a:lnTo>
                  <a:lnTo>
                    <a:pt x="1312697" y="879741"/>
                  </a:lnTo>
                  <a:lnTo>
                    <a:pt x="1321650" y="893762"/>
                  </a:lnTo>
                  <a:lnTo>
                    <a:pt x="1323873" y="895045"/>
                  </a:lnTo>
                  <a:lnTo>
                    <a:pt x="1326172" y="895045"/>
                  </a:lnTo>
                  <a:lnTo>
                    <a:pt x="1327099" y="895045"/>
                  </a:lnTo>
                  <a:lnTo>
                    <a:pt x="1328026" y="894842"/>
                  </a:lnTo>
                  <a:lnTo>
                    <a:pt x="1332014" y="892886"/>
                  </a:lnTo>
                  <a:lnTo>
                    <a:pt x="1333284" y="889152"/>
                  </a:lnTo>
                  <a:close/>
                </a:path>
                <a:path w="2383154" h="2811779">
                  <a:moveTo>
                    <a:pt x="1559902" y="976122"/>
                  </a:moveTo>
                  <a:lnTo>
                    <a:pt x="1559890" y="972680"/>
                  </a:lnTo>
                  <a:lnTo>
                    <a:pt x="1557096" y="969899"/>
                  </a:lnTo>
                  <a:lnTo>
                    <a:pt x="1550200" y="969911"/>
                  </a:lnTo>
                  <a:lnTo>
                    <a:pt x="1548803" y="971321"/>
                  </a:lnTo>
                  <a:lnTo>
                    <a:pt x="1484503" y="942289"/>
                  </a:lnTo>
                  <a:lnTo>
                    <a:pt x="1480807" y="943698"/>
                  </a:lnTo>
                  <a:lnTo>
                    <a:pt x="1477975" y="949972"/>
                  </a:lnTo>
                  <a:lnTo>
                    <a:pt x="1479372" y="953668"/>
                  </a:lnTo>
                  <a:lnTo>
                    <a:pt x="1547012" y="984199"/>
                  </a:lnTo>
                  <a:lnTo>
                    <a:pt x="1546745" y="989825"/>
                  </a:lnTo>
                  <a:lnTo>
                    <a:pt x="1544662" y="1003388"/>
                  </a:lnTo>
                  <a:lnTo>
                    <a:pt x="1541221" y="1016673"/>
                  </a:lnTo>
                  <a:lnTo>
                    <a:pt x="1536446" y="1029500"/>
                  </a:lnTo>
                  <a:lnTo>
                    <a:pt x="1535087" y="1032662"/>
                  </a:lnTo>
                  <a:lnTo>
                    <a:pt x="1536534" y="1036332"/>
                  </a:lnTo>
                  <a:lnTo>
                    <a:pt x="1540510" y="1038047"/>
                  </a:lnTo>
                  <a:lnTo>
                    <a:pt x="1541348" y="1038212"/>
                  </a:lnTo>
                  <a:lnTo>
                    <a:pt x="1542173" y="1038212"/>
                  </a:lnTo>
                  <a:lnTo>
                    <a:pt x="1544586" y="1038212"/>
                  </a:lnTo>
                  <a:lnTo>
                    <a:pt x="1559153" y="991069"/>
                  </a:lnTo>
                  <a:lnTo>
                    <a:pt x="1559902" y="976122"/>
                  </a:lnTo>
                  <a:close/>
                </a:path>
                <a:path w="2383154" h="2811779">
                  <a:moveTo>
                    <a:pt x="1687347" y="659333"/>
                  </a:moveTo>
                  <a:lnTo>
                    <a:pt x="1661922" y="611733"/>
                  </a:lnTo>
                  <a:lnTo>
                    <a:pt x="1623212" y="575564"/>
                  </a:lnTo>
                  <a:lnTo>
                    <a:pt x="1592808" y="554609"/>
                  </a:lnTo>
                  <a:lnTo>
                    <a:pt x="1588947" y="555434"/>
                  </a:lnTo>
                  <a:lnTo>
                    <a:pt x="1585175" y="561200"/>
                  </a:lnTo>
                  <a:lnTo>
                    <a:pt x="1585976" y="565061"/>
                  </a:lnTo>
                  <a:lnTo>
                    <a:pt x="1602193" y="575868"/>
                  </a:lnTo>
                  <a:lnTo>
                    <a:pt x="1615490" y="585381"/>
                  </a:lnTo>
                  <a:lnTo>
                    <a:pt x="1652104" y="619442"/>
                  </a:lnTo>
                  <a:lnTo>
                    <a:pt x="1674418" y="659701"/>
                  </a:lnTo>
                  <a:lnTo>
                    <a:pt x="1675244" y="662381"/>
                  </a:lnTo>
                  <a:lnTo>
                    <a:pt x="1677708" y="664108"/>
                  </a:lnTo>
                  <a:lnTo>
                    <a:pt x="1680375" y="664108"/>
                  </a:lnTo>
                  <a:lnTo>
                    <a:pt x="1682216" y="663829"/>
                  </a:lnTo>
                  <a:lnTo>
                    <a:pt x="1685505" y="662813"/>
                  </a:lnTo>
                  <a:lnTo>
                    <a:pt x="1687347" y="659333"/>
                  </a:lnTo>
                  <a:close/>
                </a:path>
                <a:path w="2383154" h="2811779">
                  <a:moveTo>
                    <a:pt x="2210524" y="292798"/>
                  </a:moveTo>
                  <a:lnTo>
                    <a:pt x="2207730" y="290004"/>
                  </a:lnTo>
                  <a:lnTo>
                    <a:pt x="2198039" y="290004"/>
                  </a:lnTo>
                  <a:lnTo>
                    <a:pt x="2198039" y="302488"/>
                  </a:lnTo>
                  <a:lnTo>
                    <a:pt x="2198039" y="2257056"/>
                  </a:lnTo>
                  <a:lnTo>
                    <a:pt x="198094" y="2257056"/>
                  </a:lnTo>
                  <a:lnTo>
                    <a:pt x="198094" y="302488"/>
                  </a:lnTo>
                  <a:lnTo>
                    <a:pt x="2198039" y="302488"/>
                  </a:lnTo>
                  <a:lnTo>
                    <a:pt x="2198039" y="290004"/>
                  </a:lnTo>
                  <a:lnTo>
                    <a:pt x="188429" y="290004"/>
                  </a:lnTo>
                  <a:lnTo>
                    <a:pt x="185635" y="292798"/>
                  </a:lnTo>
                  <a:lnTo>
                    <a:pt x="185635" y="2266734"/>
                  </a:lnTo>
                  <a:lnTo>
                    <a:pt x="188429" y="2269528"/>
                  </a:lnTo>
                  <a:lnTo>
                    <a:pt x="2207730" y="2269528"/>
                  </a:lnTo>
                  <a:lnTo>
                    <a:pt x="2210524" y="2266734"/>
                  </a:lnTo>
                  <a:lnTo>
                    <a:pt x="2210524" y="2257056"/>
                  </a:lnTo>
                  <a:lnTo>
                    <a:pt x="2210524" y="302488"/>
                  </a:lnTo>
                  <a:lnTo>
                    <a:pt x="2210524" y="292798"/>
                  </a:lnTo>
                  <a:close/>
                </a:path>
                <a:path w="2383154" h="2811779">
                  <a:moveTo>
                    <a:pt x="2382913" y="2794"/>
                  </a:moveTo>
                  <a:lnTo>
                    <a:pt x="2380119" y="0"/>
                  </a:lnTo>
                  <a:lnTo>
                    <a:pt x="2370442" y="0"/>
                  </a:lnTo>
                  <a:lnTo>
                    <a:pt x="2370442" y="12471"/>
                  </a:lnTo>
                  <a:lnTo>
                    <a:pt x="2370442" y="2798775"/>
                  </a:lnTo>
                  <a:lnTo>
                    <a:pt x="12471" y="2798775"/>
                  </a:lnTo>
                  <a:lnTo>
                    <a:pt x="12471" y="12471"/>
                  </a:lnTo>
                  <a:lnTo>
                    <a:pt x="2370442" y="12471"/>
                  </a:lnTo>
                  <a:lnTo>
                    <a:pt x="2370442" y="0"/>
                  </a:lnTo>
                  <a:lnTo>
                    <a:pt x="2794" y="0"/>
                  </a:lnTo>
                  <a:lnTo>
                    <a:pt x="0" y="2794"/>
                  </a:lnTo>
                  <a:lnTo>
                    <a:pt x="0" y="2808465"/>
                  </a:lnTo>
                  <a:lnTo>
                    <a:pt x="2794" y="2811259"/>
                  </a:lnTo>
                  <a:lnTo>
                    <a:pt x="2380119" y="2811259"/>
                  </a:lnTo>
                  <a:lnTo>
                    <a:pt x="2382913" y="2808465"/>
                  </a:lnTo>
                  <a:lnTo>
                    <a:pt x="2382913" y="2798775"/>
                  </a:lnTo>
                  <a:lnTo>
                    <a:pt x="2382913" y="12471"/>
                  </a:lnTo>
                  <a:lnTo>
                    <a:pt x="2382913" y="2794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4807587" y="1239481"/>
              <a:ext cx="193040" cy="175260"/>
            </a:xfrm>
            <a:custGeom>
              <a:avLst/>
              <a:gdLst/>
              <a:ahLst/>
              <a:cxnLst/>
              <a:rect l="l" t="t" r="r" b="b"/>
              <a:pathLst>
                <a:path w="193039" h="175259">
                  <a:moveTo>
                    <a:pt x="19801" y="0"/>
                  </a:moveTo>
                  <a:lnTo>
                    <a:pt x="14594" y="977"/>
                  </a:lnTo>
                  <a:lnTo>
                    <a:pt x="7231" y="4109"/>
                  </a:lnTo>
                  <a:lnTo>
                    <a:pt x="2129" y="10082"/>
                  </a:lnTo>
                  <a:lnTo>
                    <a:pt x="0" y="17624"/>
                  </a:lnTo>
                  <a:lnTo>
                    <a:pt x="1551" y="25463"/>
                  </a:lnTo>
                  <a:lnTo>
                    <a:pt x="4129" y="31686"/>
                  </a:lnTo>
                  <a:lnTo>
                    <a:pt x="10378" y="34632"/>
                  </a:lnTo>
                  <a:lnTo>
                    <a:pt x="16436" y="36550"/>
                  </a:lnTo>
                  <a:lnTo>
                    <a:pt x="23395" y="39281"/>
                  </a:lnTo>
                  <a:lnTo>
                    <a:pt x="63451" y="59804"/>
                  </a:lnTo>
                  <a:lnTo>
                    <a:pt x="108986" y="97166"/>
                  </a:lnTo>
                  <a:lnTo>
                    <a:pt x="145462" y="143035"/>
                  </a:lnTo>
                  <a:lnTo>
                    <a:pt x="157914" y="165112"/>
                  </a:lnTo>
                  <a:lnTo>
                    <a:pt x="166900" y="174169"/>
                  </a:lnTo>
                  <a:lnTo>
                    <a:pt x="178734" y="175147"/>
                  </a:lnTo>
                  <a:lnTo>
                    <a:pt x="188841" y="169079"/>
                  </a:lnTo>
                  <a:lnTo>
                    <a:pt x="192648" y="156997"/>
                  </a:lnTo>
                  <a:lnTo>
                    <a:pt x="192610" y="149123"/>
                  </a:lnTo>
                  <a:lnTo>
                    <a:pt x="187111" y="142379"/>
                  </a:lnTo>
                  <a:lnTo>
                    <a:pt x="183466" y="135712"/>
                  </a:lnTo>
                  <a:lnTo>
                    <a:pt x="139303" y="76326"/>
                  </a:lnTo>
                  <a:lnTo>
                    <a:pt x="84107" y="30170"/>
                  </a:lnTo>
                  <a:lnTo>
                    <a:pt x="44985" y="9448"/>
                  </a:lnTo>
                  <a:lnTo>
                    <a:pt x="24716" y="2209"/>
                  </a:lnTo>
                  <a:lnTo>
                    <a:pt x="19801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057080" y="884715"/>
              <a:ext cx="2446120" cy="2316803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4479076" y="1432622"/>
              <a:ext cx="387985" cy="104775"/>
            </a:xfrm>
            <a:custGeom>
              <a:avLst/>
              <a:gdLst/>
              <a:ahLst/>
              <a:cxnLst/>
              <a:rect l="l" t="t" r="r" b="b"/>
              <a:pathLst>
                <a:path w="387985" h="104775">
                  <a:moveTo>
                    <a:pt x="17132" y="0"/>
                  </a:moveTo>
                  <a:lnTo>
                    <a:pt x="10998" y="381"/>
                  </a:lnTo>
                  <a:lnTo>
                    <a:pt x="6807" y="3873"/>
                  </a:lnTo>
                  <a:lnTo>
                    <a:pt x="1752" y="8026"/>
                  </a:lnTo>
                  <a:lnTo>
                    <a:pt x="0" y="16014"/>
                  </a:lnTo>
                  <a:lnTo>
                    <a:pt x="3924" y="21488"/>
                  </a:lnTo>
                  <a:lnTo>
                    <a:pt x="5232" y="24282"/>
                  </a:lnTo>
                  <a:lnTo>
                    <a:pt x="45473" y="44317"/>
                  </a:lnTo>
                  <a:lnTo>
                    <a:pt x="111353" y="69659"/>
                  </a:lnTo>
                  <a:lnTo>
                    <a:pt x="155428" y="84684"/>
                  </a:lnTo>
                  <a:lnTo>
                    <a:pt x="208470" y="97016"/>
                  </a:lnTo>
                  <a:lnTo>
                    <a:pt x="247040" y="102603"/>
                  </a:lnTo>
                  <a:lnTo>
                    <a:pt x="280247" y="104672"/>
                  </a:lnTo>
                  <a:lnTo>
                    <a:pt x="313383" y="102827"/>
                  </a:lnTo>
                  <a:lnTo>
                    <a:pt x="346365" y="98365"/>
                  </a:lnTo>
                  <a:lnTo>
                    <a:pt x="379107" y="92583"/>
                  </a:lnTo>
                  <a:lnTo>
                    <a:pt x="384722" y="89788"/>
                  </a:lnTo>
                  <a:lnTo>
                    <a:pt x="387621" y="84453"/>
                  </a:lnTo>
                  <a:lnTo>
                    <a:pt x="387403" y="78383"/>
                  </a:lnTo>
                  <a:lnTo>
                    <a:pt x="383667" y="73380"/>
                  </a:lnTo>
                  <a:lnTo>
                    <a:pt x="377647" y="69151"/>
                  </a:lnTo>
                  <a:lnTo>
                    <a:pt x="369989" y="72707"/>
                  </a:lnTo>
                  <a:lnTo>
                    <a:pt x="363372" y="73507"/>
                  </a:lnTo>
                  <a:lnTo>
                    <a:pt x="335303" y="78231"/>
                  </a:lnTo>
                  <a:lnTo>
                    <a:pt x="309624" y="81073"/>
                  </a:lnTo>
                  <a:lnTo>
                    <a:pt x="284657" y="81787"/>
                  </a:lnTo>
                  <a:lnTo>
                    <a:pt x="258724" y="80124"/>
                  </a:lnTo>
                  <a:lnTo>
                    <a:pt x="204041" y="71232"/>
                  </a:lnTo>
                  <a:lnTo>
                    <a:pt x="154940" y="58216"/>
                  </a:lnTo>
                  <a:lnTo>
                    <a:pt x="114284" y="44337"/>
                  </a:lnTo>
                  <a:lnTo>
                    <a:pt x="74409" y="28257"/>
                  </a:lnTo>
                  <a:lnTo>
                    <a:pt x="32194" y="7467"/>
                  </a:lnTo>
                  <a:lnTo>
                    <a:pt x="17132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338429" y="788356"/>
              <a:ext cx="160108" cy="160108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4627245" y="862177"/>
              <a:ext cx="876300" cy="2421255"/>
            </a:xfrm>
            <a:custGeom>
              <a:avLst/>
              <a:gdLst/>
              <a:ahLst/>
              <a:cxnLst/>
              <a:rect l="l" t="t" r="r" b="b"/>
              <a:pathLst>
                <a:path w="876300" h="2421254">
                  <a:moveTo>
                    <a:pt x="628167" y="2794"/>
                  </a:moveTo>
                  <a:lnTo>
                    <a:pt x="625373" y="0"/>
                  </a:lnTo>
                  <a:lnTo>
                    <a:pt x="2794" y="0"/>
                  </a:lnTo>
                  <a:lnTo>
                    <a:pt x="0" y="2794"/>
                  </a:lnTo>
                  <a:lnTo>
                    <a:pt x="0" y="9677"/>
                  </a:lnTo>
                  <a:lnTo>
                    <a:pt x="2794" y="12471"/>
                  </a:lnTo>
                  <a:lnTo>
                    <a:pt x="6235" y="12471"/>
                  </a:lnTo>
                  <a:lnTo>
                    <a:pt x="625373" y="12471"/>
                  </a:lnTo>
                  <a:lnTo>
                    <a:pt x="628167" y="9677"/>
                  </a:lnTo>
                  <a:lnTo>
                    <a:pt x="628167" y="2794"/>
                  </a:lnTo>
                  <a:close/>
                </a:path>
                <a:path w="876300" h="2421254">
                  <a:moveTo>
                    <a:pt x="875944" y="2411539"/>
                  </a:moveTo>
                  <a:lnTo>
                    <a:pt x="873163" y="2408745"/>
                  </a:lnTo>
                  <a:lnTo>
                    <a:pt x="433768" y="2408745"/>
                  </a:lnTo>
                  <a:lnTo>
                    <a:pt x="430974" y="2411539"/>
                  </a:lnTo>
                  <a:lnTo>
                    <a:pt x="430974" y="2418423"/>
                  </a:lnTo>
                  <a:lnTo>
                    <a:pt x="433768" y="2421217"/>
                  </a:lnTo>
                  <a:lnTo>
                    <a:pt x="437210" y="2421217"/>
                  </a:lnTo>
                  <a:lnTo>
                    <a:pt x="873163" y="2421217"/>
                  </a:lnTo>
                  <a:lnTo>
                    <a:pt x="875944" y="2418423"/>
                  </a:lnTo>
                  <a:lnTo>
                    <a:pt x="875944" y="241153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305784" y="3531850"/>
              <a:ext cx="2393950" cy="44450"/>
            </a:xfrm>
            <a:custGeom>
              <a:avLst/>
              <a:gdLst/>
              <a:ahLst/>
              <a:cxnLst/>
              <a:rect l="l" t="t" r="r" b="b"/>
              <a:pathLst>
                <a:path w="2393950" h="44450">
                  <a:moveTo>
                    <a:pt x="787436" y="52"/>
                  </a:moveTo>
                  <a:lnTo>
                    <a:pt x="751924" y="0"/>
                  </a:lnTo>
                  <a:lnTo>
                    <a:pt x="716421" y="676"/>
                  </a:lnTo>
                  <a:lnTo>
                    <a:pt x="645425" y="2491"/>
                  </a:lnTo>
                  <a:lnTo>
                    <a:pt x="602713" y="3010"/>
                  </a:lnTo>
                  <a:lnTo>
                    <a:pt x="559998" y="3024"/>
                  </a:lnTo>
                  <a:lnTo>
                    <a:pt x="517284" y="2591"/>
                  </a:lnTo>
                  <a:lnTo>
                    <a:pt x="474572" y="1767"/>
                  </a:lnTo>
                  <a:lnTo>
                    <a:pt x="425986" y="2624"/>
                  </a:lnTo>
                  <a:lnTo>
                    <a:pt x="280223" y="5983"/>
                  </a:lnTo>
                  <a:lnTo>
                    <a:pt x="237557" y="5889"/>
                  </a:lnTo>
                  <a:lnTo>
                    <a:pt x="152240" y="7310"/>
                  </a:lnTo>
                  <a:lnTo>
                    <a:pt x="109574" y="7838"/>
                  </a:lnTo>
                  <a:lnTo>
                    <a:pt x="90167" y="7310"/>
                  </a:lnTo>
                  <a:lnTo>
                    <a:pt x="31951" y="6644"/>
                  </a:lnTo>
                  <a:lnTo>
                    <a:pt x="20077" y="4142"/>
                  </a:lnTo>
                  <a:lnTo>
                    <a:pt x="13816" y="3266"/>
                  </a:lnTo>
                  <a:lnTo>
                    <a:pt x="8316" y="6517"/>
                  </a:lnTo>
                  <a:lnTo>
                    <a:pt x="2365" y="12333"/>
                  </a:lnTo>
                  <a:lnTo>
                    <a:pt x="0" y="20242"/>
                  </a:lnTo>
                  <a:lnTo>
                    <a:pt x="1360" y="28337"/>
                  </a:lnTo>
                  <a:lnTo>
                    <a:pt x="6589" y="34711"/>
                  </a:lnTo>
                  <a:lnTo>
                    <a:pt x="9675" y="37619"/>
                  </a:lnTo>
                  <a:lnTo>
                    <a:pt x="18032" y="38699"/>
                  </a:lnTo>
                  <a:lnTo>
                    <a:pt x="26579" y="39969"/>
                  </a:lnTo>
                  <a:lnTo>
                    <a:pt x="30516" y="40184"/>
                  </a:lnTo>
                  <a:lnTo>
                    <a:pt x="100882" y="41466"/>
                  </a:lnTo>
                  <a:lnTo>
                    <a:pt x="136067" y="41686"/>
                  </a:lnTo>
                  <a:lnTo>
                    <a:pt x="171257" y="41327"/>
                  </a:lnTo>
                  <a:lnTo>
                    <a:pt x="198767" y="40734"/>
                  </a:lnTo>
                  <a:lnTo>
                    <a:pt x="226267" y="41161"/>
                  </a:lnTo>
                  <a:lnTo>
                    <a:pt x="281278" y="42547"/>
                  </a:lnTo>
                  <a:lnTo>
                    <a:pt x="334880" y="41710"/>
                  </a:lnTo>
                  <a:lnTo>
                    <a:pt x="442076" y="38464"/>
                  </a:lnTo>
                  <a:lnTo>
                    <a:pt x="495679" y="38241"/>
                  </a:lnTo>
                  <a:lnTo>
                    <a:pt x="542606" y="39261"/>
                  </a:lnTo>
                  <a:lnTo>
                    <a:pt x="589535" y="39418"/>
                  </a:lnTo>
                  <a:lnTo>
                    <a:pt x="636463" y="38975"/>
                  </a:lnTo>
                  <a:lnTo>
                    <a:pt x="777238" y="36641"/>
                  </a:lnTo>
                  <a:lnTo>
                    <a:pt x="823523" y="37265"/>
                  </a:lnTo>
                  <a:lnTo>
                    <a:pt x="962385" y="38516"/>
                  </a:lnTo>
                  <a:lnTo>
                    <a:pt x="1062381" y="39959"/>
                  </a:lnTo>
                  <a:lnTo>
                    <a:pt x="1169774" y="42509"/>
                  </a:lnTo>
                  <a:lnTo>
                    <a:pt x="1223478" y="43131"/>
                  </a:lnTo>
                  <a:lnTo>
                    <a:pt x="1270975" y="43169"/>
                  </a:lnTo>
                  <a:lnTo>
                    <a:pt x="1318464" y="42372"/>
                  </a:lnTo>
                  <a:lnTo>
                    <a:pt x="1365949" y="41290"/>
                  </a:lnTo>
                  <a:lnTo>
                    <a:pt x="1413432" y="40475"/>
                  </a:lnTo>
                  <a:lnTo>
                    <a:pt x="1460917" y="40477"/>
                  </a:lnTo>
                  <a:lnTo>
                    <a:pt x="1591910" y="43147"/>
                  </a:lnTo>
                  <a:lnTo>
                    <a:pt x="1635580" y="43652"/>
                  </a:lnTo>
                  <a:lnTo>
                    <a:pt x="1675929" y="43021"/>
                  </a:lnTo>
                  <a:lnTo>
                    <a:pt x="1716268" y="43150"/>
                  </a:lnTo>
                  <a:lnTo>
                    <a:pt x="1796946" y="44096"/>
                  </a:lnTo>
                  <a:lnTo>
                    <a:pt x="1836642" y="43728"/>
                  </a:lnTo>
                  <a:lnTo>
                    <a:pt x="1955709" y="41327"/>
                  </a:lnTo>
                  <a:lnTo>
                    <a:pt x="2055791" y="41352"/>
                  </a:lnTo>
                  <a:lnTo>
                    <a:pt x="2089148" y="40870"/>
                  </a:lnTo>
                  <a:lnTo>
                    <a:pt x="2130178" y="39537"/>
                  </a:lnTo>
                  <a:lnTo>
                    <a:pt x="2171217" y="38834"/>
                  </a:lnTo>
                  <a:lnTo>
                    <a:pt x="2212258" y="38961"/>
                  </a:lnTo>
                  <a:lnTo>
                    <a:pt x="2253295" y="40121"/>
                  </a:lnTo>
                  <a:lnTo>
                    <a:pt x="2314273" y="39788"/>
                  </a:lnTo>
                  <a:lnTo>
                    <a:pt x="2344751" y="40339"/>
                  </a:lnTo>
                  <a:lnTo>
                    <a:pt x="2375165" y="42255"/>
                  </a:lnTo>
                  <a:lnTo>
                    <a:pt x="2382607" y="42343"/>
                  </a:lnTo>
                  <a:lnTo>
                    <a:pt x="2389706" y="36946"/>
                  </a:lnTo>
                  <a:lnTo>
                    <a:pt x="2393834" y="21795"/>
                  </a:lnTo>
                  <a:lnTo>
                    <a:pt x="2389566" y="12371"/>
                  </a:lnTo>
                  <a:lnTo>
                    <a:pt x="2328797" y="5869"/>
                  </a:lnTo>
                  <a:lnTo>
                    <a:pt x="2242488" y="5473"/>
                  </a:lnTo>
                  <a:lnTo>
                    <a:pt x="2213722" y="4878"/>
                  </a:lnTo>
                  <a:lnTo>
                    <a:pt x="2175758" y="5143"/>
                  </a:lnTo>
                  <a:lnTo>
                    <a:pt x="2099869" y="7157"/>
                  </a:lnTo>
                  <a:lnTo>
                    <a:pt x="2061919" y="7622"/>
                  </a:lnTo>
                  <a:lnTo>
                    <a:pt x="2022938" y="7621"/>
                  </a:lnTo>
                  <a:lnTo>
                    <a:pt x="1983963" y="7157"/>
                  </a:lnTo>
                  <a:lnTo>
                    <a:pt x="1944994" y="6995"/>
                  </a:lnTo>
                  <a:lnTo>
                    <a:pt x="1857510" y="9178"/>
                  </a:lnTo>
                  <a:lnTo>
                    <a:pt x="1808988" y="9708"/>
                  </a:lnTo>
                  <a:lnTo>
                    <a:pt x="1760467" y="9451"/>
                  </a:lnTo>
                  <a:lnTo>
                    <a:pt x="1711958" y="8371"/>
                  </a:lnTo>
                  <a:lnTo>
                    <a:pt x="1629307" y="9116"/>
                  </a:lnTo>
                  <a:lnTo>
                    <a:pt x="1601760" y="8688"/>
                  </a:lnTo>
                  <a:lnTo>
                    <a:pt x="1476510" y="5949"/>
                  </a:lnTo>
                  <a:lnTo>
                    <a:pt x="1434755" y="5361"/>
                  </a:lnTo>
                  <a:lnTo>
                    <a:pt x="1404679" y="5647"/>
                  </a:lnTo>
                  <a:lnTo>
                    <a:pt x="1344531" y="7192"/>
                  </a:lnTo>
                  <a:lnTo>
                    <a:pt x="1314448" y="7685"/>
                  </a:lnTo>
                  <a:lnTo>
                    <a:pt x="1263356" y="8032"/>
                  </a:lnTo>
                  <a:lnTo>
                    <a:pt x="1212278" y="7435"/>
                  </a:lnTo>
                  <a:lnTo>
                    <a:pt x="1161206" y="6228"/>
                  </a:lnTo>
                  <a:lnTo>
                    <a:pt x="1059064" y="3316"/>
                  </a:lnTo>
                  <a:lnTo>
                    <a:pt x="1004738" y="2512"/>
                  </a:lnTo>
                  <a:lnTo>
                    <a:pt x="841755" y="1076"/>
                  </a:lnTo>
                  <a:lnTo>
                    <a:pt x="787436" y="52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985100" y="3259455"/>
              <a:ext cx="1043940" cy="727075"/>
            </a:xfrm>
            <a:custGeom>
              <a:avLst/>
              <a:gdLst/>
              <a:ahLst/>
              <a:cxnLst/>
              <a:rect l="l" t="t" r="r" b="b"/>
              <a:pathLst>
                <a:path w="1043939" h="727075">
                  <a:moveTo>
                    <a:pt x="0" y="726732"/>
                  </a:moveTo>
                  <a:lnTo>
                    <a:pt x="1043330" y="726732"/>
                  </a:lnTo>
                  <a:lnTo>
                    <a:pt x="1043330" y="0"/>
                  </a:lnTo>
                  <a:lnTo>
                    <a:pt x="0" y="0"/>
                  </a:lnTo>
                  <a:lnTo>
                    <a:pt x="0" y="726732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982332" y="3184854"/>
              <a:ext cx="1049020" cy="803910"/>
            </a:xfrm>
            <a:custGeom>
              <a:avLst/>
              <a:gdLst/>
              <a:ahLst/>
              <a:cxnLst/>
              <a:rect l="l" t="t" r="r" b="b"/>
              <a:pathLst>
                <a:path w="1049020" h="803910">
                  <a:moveTo>
                    <a:pt x="1048867" y="798830"/>
                  </a:moveTo>
                  <a:lnTo>
                    <a:pt x="5537" y="798830"/>
                  </a:lnTo>
                  <a:lnTo>
                    <a:pt x="5537" y="6350"/>
                  </a:lnTo>
                  <a:lnTo>
                    <a:pt x="0" y="6350"/>
                  </a:lnTo>
                  <a:lnTo>
                    <a:pt x="0" y="798830"/>
                  </a:lnTo>
                  <a:lnTo>
                    <a:pt x="0" y="802640"/>
                  </a:lnTo>
                  <a:lnTo>
                    <a:pt x="419" y="802640"/>
                  </a:lnTo>
                  <a:lnTo>
                    <a:pt x="419" y="803910"/>
                  </a:lnTo>
                  <a:lnTo>
                    <a:pt x="1048448" y="803910"/>
                  </a:lnTo>
                  <a:lnTo>
                    <a:pt x="1048448" y="802640"/>
                  </a:lnTo>
                  <a:lnTo>
                    <a:pt x="1048867" y="802640"/>
                  </a:lnTo>
                  <a:lnTo>
                    <a:pt x="1048867" y="798830"/>
                  </a:lnTo>
                  <a:close/>
                </a:path>
                <a:path w="1049020" h="803910">
                  <a:moveTo>
                    <a:pt x="1048867" y="6070"/>
                  </a:moveTo>
                  <a:lnTo>
                    <a:pt x="1043317" y="6070"/>
                  </a:lnTo>
                  <a:lnTo>
                    <a:pt x="1043317" y="798563"/>
                  </a:lnTo>
                  <a:lnTo>
                    <a:pt x="1048867" y="798563"/>
                  </a:lnTo>
                  <a:lnTo>
                    <a:pt x="1048867" y="6070"/>
                  </a:lnTo>
                  <a:close/>
                </a:path>
                <a:path w="1049020" h="803910">
                  <a:moveTo>
                    <a:pt x="1048867" y="1270"/>
                  </a:moveTo>
                  <a:lnTo>
                    <a:pt x="1047724" y="1270"/>
                  </a:lnTo>
                  <a:lnTo>
                    <a:pt x="1047724" y="0"/>
                  </a:lnTo>
                  <a:lnTo>
                    <a:pt x="1130" y="0"/>
                  </a:lnTo>
                  <a:lnTo>
                    <a:pt x="1130" y="1270"/>
                  </a:lnTo>
                  <a:lnTo>
                    <a:pt x="0" y="1270"/>
                  </a:lnTo>
                  <a:lnTo>
                    <a:pt x="0" y="3289"/>
                  </a:lnTo>
                  <a:lnTo>
                    <a:pt x="1048867" y="3289"/>
                  </a:lnTo>
                  <a:lnTo>
                    <a:pt x="1048867" y="127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985100" y="3260788"/>
              <a:ext cx="1043940" cy="24130"/>
            </a:xfrm>
            <a:custGeom>
              <a:avLst/>
              <a:gdLst/>
              <a:ahLst/>
              <a:cxnLst/>
              <a:rect l="l" t="t" r="r" b="b"/>
              <a:pathLst>
                <a:path w="1043939" h="24129">
                  <a:moveTo>
                    <a:pt x="1043330" y="0"/>
                  </a:moveTo>
                  <a:lnTo>
                    <a:pt x="0" y="0"/>
                  </a:lnTo>
                  <a:lnTo>
                    <a:pt x="0" y="23977"/>
                  </a:lnTo>
                  <a:lnTo>
                    <a:pt x="1043330" y="23977"/>
                  </a:lnTo>
                  <a:lnTo>
                    <a:pt x="1043330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985100" y="3188144"/>
              <a:ext cx="1043940" cy="71755"/>
            </a:xfrm>
            <a:custGeom>
              <a:avLst/>
              <a:gdLst/>
              <a:ahLst/>
              <a:cxnLst/>
              <a:rect l="l" t="t" r="r" b="b"/>
              <a:pathLst>
                <a:path w="1043939" h="71754">
                  <a:moveTo>
                    <a:pt x="1043330" y="0"/>
                  </a:moveTo>
                  <a:lnTo>
                    <a:pt x="0" y="0"/>
                  </a:lnTo>
                  <a:lnTo>
                    <a:pt x="0" y="71310"/>
                  </a:lnTo>
                  <a:lnTo>
                    <a:pt x="1043330" y="71310"/>
                  </a:lnTo>
                  <a:lnTo>
                    <a:pt x="1043330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982332" y="3124974"/>
              <a:ext cx="1049020" cy="536575"/>
            </a:xfrm>
            <a:custGeom>
              <a:avLst/>
              <a:gdLst/>
              <a:ahLst/>
              <a:cxnLst/>
              <a:rect l="l" t="t" r="r" b="b"/>
              <a:pathLst>
                <a:path w="1049020" h="536575">
                  <a:moveTo>
                    <a:pt x="220141" y="448500"/>
                  </a:moveTo>
                  <a:lnTo>
                    <a:pt x="220078" y="447230"/>
                  </a:lnTo>
                  <a:lnTo>
                    <a:pt x="110109" y="447230"/>
                  </a:lnTo>
                  <a:lnTo>
                    <a:pt x="110109" y="448500"/>
                  </a:lnTo>
                  <a:lnTo>
                    <a:pt x="110058" y="452310"/>
                  </a:lnTo>
                  <a:lnTo>
                    <a:pt x="110058" y="531050"/>
                  </a:lnTo>
                  <a:lnTo>
                    <a:pt x="110058" y="534860"/>
                  </a:lnTo>
                  <a:lnTo>
                    <a:pt x="110350" y="534860"/>
                  </a:lnTo>
                  <a:lnTo>
                    <a:pt x="110350" y="536130"/>
                  </a:lnTo>
                  <a:lnTo>
                    <a:pt x="219837" y="536130"/>
                  </a:lnTo>
                  <a:lnTo>
                    <a:pt x="219837" y="534860"/>
                  </a:lnTo>
                  <a:lnTo>
                    <a:pt x="220141" y="534860"/>
                  </a:lnTo>
                  <a:lnTo>
                    <a:pt x="220141" y="531050"/>
                  </a:lnTo>
                  <a:lnTo>
                    <a:pt x="115595" y="531050"/>
                  </a:lnTo>
                  <a:lnTo>
                    <a:pt x="115595" y="452310"/>
                  </a:lnTo>
                  <a:lnTo>
                    <a:pt x="214591" y="452310"/>
                  </a:lnTo>
                  <a:lnTo>
                    <a:pt x="214591" y="530898"/>
                  </a:lnTo>
                  <a:lnTo>
                    <a:pt x="220141" y="530898"/>
                  </a:lnTo>
                  <a:lnTo>
                    <a:pt x="220141" y="452310"/>
                  </a:lnTo>
                  <a:lnTo>
                    <a:pt x="220141" y="448500"/>
                  </a:lnTo>
                  <a:close/>
                </a:path>
                <a:path w="1049020" h="536575">
                  <a:moveTo>
                    <a:pt x="220141" y="268160"/>
                  </a:moveTo>
                  <a:lnTo>
                    <a:pt x="219862" y="268160"/>
                  </a:lnTo>
                  <a:lnTo>
                    <a:pt x="219862" y="266890"/>
                  </a:lnTo>
                  <a:lnTo>
                    <a:pt x="110324" y="266890"/>
                  </a:lnTo>
                  <a:lnTo>
                    <a:pt x="110324" y="268160"/>
                  </a:lnTo>
                  <a:lnTo>
                    <a:pt x="110058" y="268160"/>
                  </a:lnTo>
                  <a:lnTo>
                    <a:pt x="110058" y="271970"/>
                  </a:lnTo>
                  <a:lnTo>
                    <a:pt x="110058" y="350710"/>
                  </a:lnTo>
                  <a:lnTo>
                    <a:pt x="110058" y="354520"/>
                  </a:lnTo>
                  <a:lnTo>
                    <a:pt x="110134" y="355790"/>
                  </a:lnTo>
                  <a:lnTo>
                    <a:pt x="220052" y="355790"/>
                  </a:lnTo>
                  <a:lnTo>
                    <a:pt x="220052" y="354520"/>
                  </a:lnTo>
                  <a:lnTo>
                    <a:pt x="220141" y="350774"/>
                  </a:lnTo>
                  <a:lnTo>
                    <a:pt x="220141" y="272097"/>
                  </a:lnTo>
                  <a:lnTo>
                    <a:pt x="214591" y="272097"/>
                  </a:lnTo>
                  <a:lnTo>
                    <a:pt x="214591" y="350710"/>
                  </a:lnTo>
                  <a:lnTo>
                    <a:pt x="115595" y="350710"/>
                  </a:lnTo>
                  <a:lnTo>
                    <a:pt x="115595" y="271970"/>
                  </a:lnTo>
                  <a:lnTo>
                    <a:pt x="220141" y="271970"/>
                  </a:lnTo>
                  <a:lnTo>
                    <a:pt x="220141" y="268160"/>
                  </a:lnTo>
                  <a:close/>
                </a:path>
                <a:path w="1049020" h="536575">
                  <a:moveTo>
                    <a:pt x="398310" y="448500"/>
                  </a:moveTo>
                  <a:lnTo>
                    <a:pt x="398246" y="447230"/>
                  </a:lnTo>
                  <a:lnTo>
                    <a:pt x="288290" y="447230"/>
                  </a:lnTo>
                  <a:lnTo>
                    <a:pt x="288290" y="448500"/>
                  </a:lnTo>
                  <a:lnTo>
                    <a:pt x="288239" y="452310"/>
                  </a:lnTo>
                  <a:lnTo>
                    <a:pt x="288239" y="531050"/>
                  </a:lnTo>
                  <a:lnTo>
                    <a:pt x="288239" y="534860"/>
                  </a:lnTo>
                  <a:lnTo>
                    <a:pt x="288531" y="534860"/>
                  </a:lnTo>
                  <a:lnTo>
                    <a:pt x="288531" y="536130"/>
                  </a:lnTo>
                  <a:lnTo>
                    <a:pt x="398018" y="536130"/>
                  </a:lnTo>
                  <a:lnTo>
                    <a:pt x="398018" y="534860"/>
                  </a:lnTo>
                  <a:lnTo>
                    <a:pt x="398310" y="534860"/>
                  </a:lnTo>
                  <a:lnTo>
                    <a:pt x="398310" y="531050"/>
                  </a:lnTo>
                  <a:lnTo>
                    <a:pt x="293776" y="531050"/>
                  </a:lnTo>
                  <a:lnTo>
                    <a:pt x="293776" y="452310"/>
                  </a:lnTo>
                  <a:lnTo>
                    <a:pt x="392772" y="452310"/>
                  </a:lnTo>
                  <a:lnTo>
                    <a:pt x="392772" y="530898"/>
                  </a:lnTo>
                  <a:lnTo>
                    <a:pt x="398310" y="530898"/>
                  </a:lnTo>
                  <a:lnTo>
                    <a:pt x="398310" y="452310"/>
                  </a:lnTo>
                  <a:lnTo>
                    <a:pt x="398310" y="448500"/>
                  </a:lnTo>
                  <a:close/>
                </a:path>
                <a:path w="1049020" h="536575">
                  <a:moveTo>
                    <a:pt x="398310" y="268160"/>
                  </a:moveTo>
                  <a:lnTo>
                    <a:pt x="398030" y="268160"/>
                  </a:lnTo>
                  <a:lnTo>
                    <a:pt x="398030" y="266890"/>
                  </a:lnTo>
                  <a:lnTo>
                    <a:pt x="288505" y="266890"/>
                  </a:lnTo>
                  <a:lnTo>
                    <a:pt x="288505" y="268160"/>
                  </a:lnTo>
                  <a:lnTo>
                    <a:pt x="288239" y="268160"/>
                  </a:lnTo>
                  <a:lnTo>
                    <a:pt x="288239" y="271970"/>
                  </a:lnTo>
                  <a:lnTo>
                    <a:pt x="288239" y="350710"/>
                  </a:lnTo>
                  <a:lnTo>
                    <a:pt x="288239" y="354520"/>
                  </a:lnTo>
                  <a:lnTo>
                    <a:pt x="288315" y="355790"/>
                  </a:lnTo>
                  <a:lnTo>
                    <a:pt x="398233" y="355790"/>
                  </a:lnTo>
                  <a:lnTo>
                    <a:pt x="398233" y="354520"/>
                  </a:lnTo>
                  <a:lnTo>
                    <a:pt x="398310" y="350774"/>
                  </a:lnTo>
                  <a:lnTo>
                    <a:pt x="398310" y="272097"/>
                  </a:lnTo>
                  <a:lnTo>
                    <a:pt x="392772" y="272097"/>
                  </a:lnTo>
                  <a:lnTo>
                    <a:pt x="392772" y="350710"/>
                  </a:lnTo>
                  <a:lnTo>
                    <a:pt x="293776" y="350710"/>
                  </a:lnTo>
                  <a:lnTo>
                    <a:pt x="293776" y="271970"/>
                  </a:lnTo>
                  <a:lnTo>
                    <a:pt x="398310" y="271970"/>
                  </a:lnTo>
                  <a:lnTo>
                    <a:pt x="398310" y="268160"/>
                  </a:lnTo>
                  <a:close/>
                </a:path>
                <a:path w="1049020" h="536575">
                  <a:moveTo>
                    <a:pt x="576503" y="448500"/>
                  </a:moveTo>
                  <a:lnTo>
                    <a:pt x="576440" y="447230"/>
                  </a:lnTo>
                  <a:lnTo>
                    <a:pt x="466471" y="447230"/>
                  </a:lnTo>
                  <a:lnTo>
                    <a:pt x="466471" y="448500"/>
                  </a:lnTo>
                  <a:lnTo>
                    <a:pt x="466420" y="452310"/>
                  </a:lnTo>
                  <a:lnTo>
                    <a:pt x="466420" y="531050"/>
                  </a:lnTo>
                  <a:lnTo>
                    <a:pt x="466420" y="534860"/>
                  </a:lnTo>
                  <a:lnTo>
                    <a:pt x="466712" y="534860"/>
                  </a:lnTo>
                  <a:lnTo>
                    <a:pt x="466712" y="536130"/>
                  </a:lnTo>
                  <a:lnTo>
                    <a:pt x="576199" y="536130"/>
                  </a:lnTo>
                  <a:lnTo>
                    <a:pt x="576199" y="534860"/>
                  </a:lnTo>
                  <a:lnTo>
                    <a:pt x="576503" y="534860"/>
                  </a:lnTo>
                  <a:lnTo>
                    <a:pt x="576503" y="531050"/>
                  </a:lnTo>
                  <a:lnTo>
                    <a:pt x="471957" y="531050"/>
                  </a:lnTo>
                  <a:lnTo>
                    <a:pt x="471957" y="452310"/>
                  </a:lnTo>
                  <a:lnTo>
                    <a:pt x="570953" y="452310"/>
                  </a:lnTo>
                  <a:lnTo>
                    <a:pt x="570953" y="530898"/>
                  </a:lnTo>
                  <a:lnTo>
                    <a:pt x="576503" y="530898"/>
                  </a:lnTo>
                  <a:lnTo>
                    <a:pt x="576503" y="452310"/>
                  </a:lnTo>
                  <a:lnTo>
                    <a:pt x="576503" y="448500"/>
                  </a:lnTo>
                  <a:close/>
                </a:path>
                <a:path w="1049020" h="536575">
                  <a:moveTo>
                    <a:pt x="576503" y="268160"/>
                  </a:moveTo>
                  <a:lnTo>
                    <a:pt x="576224" y="268160"/>
                  </a:lnTo>
                  <a:lnTo>
                    <a:pt x="576224" y="266890"/>
                  </a:lnTo>
                  <a:lnTo>
                    <a:pt x="466686" y="266890"/>
                  </a:lnTo>
                  <a:lnTo>
                    <a:pt x="466686" y="268160"/>
                  </a:lnTo>
                  <a:lnTo>
                    <a:pt x="466420" y="268160"/>
                  </a:lnTo>
                  <a:lnTo>
                    <a:pt x="466420" y="271970"/>
                  </a:lnTo>
                  <a:lnTo>
                    <a:pt x="466420" y="350710"/>
                  </a:lnTo>
                  <a:lnTo>
                    <a:pt x="466420" y="354520"/>
                  </a:lnTo>
                  <a:lnTo>
                    <a:pt x="466496" y="355790"/>
                  </a:lnTo>
                  <a:lnTo>
                    <a:pt x="576414" y="355790"/>
                  </a:lnTo>
                  <a:lnTo>
                    <a:pt x="576414" y="354520"/>
                  </a:lnTo>
                  <a:lnTo>
                    <a:pt x="576503" y="350774"/>
                  </a:lnTo>
                  <a:lnTo>
                    <a:pt x="576503" y="272097"/>
                  </a:lnTo>
                  <a:lnTo>
                    <a:pt x="570953" y="272097"/>
                  </a:lnTo>
                  <a:lnTo>
                    <a:pt x="570953" y="350710"/>
                  </a:lnTo>
                  <a:lnTo>
                    <a:pt x="471957" y="350710"/>
                  </a:lnTo>
                  <a:lnTo>
                    <a:pt x="471957" y="271970"/>
                  </a:lnTo>
                  <a:lnTo>
                    <a:pt x="576503" y="271970"/>
                  </a:lnTo>
                  <a:lnTo>
                    <a:pt x="576503" y="268160"/>
                  </a:lnTo>
                  <a:close/>
                </a:path>
                <a:path w="1049020" h="536575">
                  <a:moveTo>
                    <a:pt x="760628" y="448500"/>
                  </a:moveTo>
                  <a:lnTo>
                    <a:pt x="760564" y="447230"/>
                  </a:lnTo>
                  <a:lnTo>
                    <a:pt x="650595" y="447230"/>
                  </a:lnTo>
                  <a:lnTo>
                    <a:pt x="650595" y="448500"/>
                  </a:lnTo>
                  <a:lnTo>
                    <a:pt x="650544" y="452310"/>
                  </a:lnTo>
                  <a:lnTo>
                    <a:pt x="650544" y="531050"/>
                  </a:lnTo>
                  <a:lnTo>
                    <a:pt x="650544" y="534860"/>
                  </a:lnTo>
                  <a:lnTo>
                    <a:pt x="650836" y="534860"/>
                  </a:lnTo>
                  <a:lnTo>
                    <a:pt x="650836" y="536130"/>
                  </a:lnTo>
                  <a:lnTo>
                    <a:pt x="760323" y="536130"/>
                  </a:lnTo>
                  <a:lnTo>
                    <a:pt x="760323" y="534860"/>
                  </a:lnTo>
                  <a:lnTo>
                    <a:pt x="760628" y="534860"/>
                  </a:lnTo>
                  <a:lnTo>
                    <a:pt x="760628" y="531050"/>
                  </a:lnTo>
                  <a:lnTo>
                    <a:pt x="656069" y="531050"/>
                  </a:lnTo>
                  <a:lnTo>
                    <a:pt x="656069" y="452310"/>
                  </a:lnTo>
                  <a:lnTo>
                    <a:pt x="755065" y="452310"/>
                  </a:lnTo>
                  <a:lnTo>
                    <a:pt x="755065" y="530898"/>
                  </a:lnTo>
                  <a:lnTo>
                    <a:pt x="760628" y="530898"/>
                  </a:lnTo>
                  <a:lnTo>
                    <a:pt x="760628" y="452310"/>
                  </a:lnTo>
                  <a:lnTo>
                    <a:pt x="760628" y="448500"/>
                  </a:lnTo>
                  <a:close/>
                </a:path>
                <a:path w="1049020" h="536575">
                  <a:moveTo>
                    <a:pt x="760628" y="268160"/>
                  </a:moveTo>
                  <a:lnTo>
                    <a:pt x="760349" y="268160"/>
                  </a:lnTo>
                  <a:lnTo>
                    <a:pt x="760349" y="266890"/>
                  </a:lnTo>
                  <a:lnTo>
                    <a:pt x="650811" y="266890"/>
                  </a:lnTo>
                  <a:lnTo>
                    <a:pt x="650811" y="268160"/>
                  </a:lnTo>
                  <a:lnTo>
                    <a:pt x="650544" y="268160"/>
                  </a:lnTo>
                  <a:lnTo>
                    <a:pt x="650544" y="271970"/>
                  </a:lnTo>
                  <a:lnTo>
                    <a:pt x="650544" y="350710"/>
                  </a:lnTo>
                  <a:lnTo>
                    <a:pt x="650544" y="354520"/>
                  </a:lnTo>
                  <a:lnTo>
                    <a:pt x="650621" y="355790"/>
                  </a:lnTo>
                  <a:lnTo>
                    <a:pt x="760539" y="355790"/>
                  </a:lnTo>
                  <a:lnTo>
                    <a:pt x="760539" y="354520"/>
                  </a:lnTo>
                  <a:lnTo>
                    <a:pt x="760628" y="350774"/>
                  </a:lnTo>
                  <a:lnTo>
                    <a:pt x="760628" y="272097"/>
                  </a:lnTo>
                  <a:lnTo>
                    <a:pt x="755065" y="272097"/>
                  </a:lnTo>
                  <a:lnTo>
                    <a:pt x="755065" y="350710"/>
                  </a:lnTo>
                  <a:lnTo>
                    <a:pt x="656069" y="350710"/>
                  </a:lnTo>
                  <a:lnTo>
                    <a:pt x="656069" y="271970"/>
                  </a:lnTo>
                  <a:lnTo>
                    <a:pt x="760628" y="271970"/>
                  </a:lnTo>
                  <a:lnTo>
                    <a:pt x="760628" y="268160"/>
                  </a:lnTo>
                  <a:close/>
                </a:path>
                <a:path w="1049020" h="536575">
                  <a:moveTo>
                    <a:pt x="938809" y="448500"/>
                  </a:moveTo>
                  <a:lnTo>
                    <a:pt x="938745" y="447230"/>
                  </a:lnTo>
                  <a:lnTo>
                    <a:pt x="828776" y="447230"/>
                  </a:lnTo>
                  <a:lnTo>
                    <a:pt x="828776" y="448500"/>
                  </a:lnTo>
                  <a:lnTo>
                    <a:pt x="828725" y="452310"/>
                  </a:lnTo>
                  <a:lnTo>
                    <a:pt x="828725" y="531050"/>
                  </a:lnTo>
                  <a:lnTo>
                    <a:pt x="828725" y="534860"/>
                  </a:lnTo>
                  <a:lnTo>
                    <a:pt x="829017" y="534860"/>
                  </a:lnTo>
                  <a:lnTo>
                    <a:pt x="829017" y="536130"/>
                  </a:lnTo>
                  <a:lnTo>
                    <a:pt x="938504" y="536130"/>
                  </a:lnTo>
                  <a:lnTo>
                    <a:pt x="938504" y="534860"/>
                  </a:lnTo>
                  <a:lnTo>
                    <a:pt x="938809" y="534860"/>
                  </a:lnTo>
                  <a:lnTo>
                    <a:pt x="938809" y="531050"/>
                  </a:lnTo>
                  <a:lnTo>
                    <a:pt x="834263" y="531050"/>
                  </a:lnTo>
                  <a:lnTo>
                    <a:pt x="834263" y="452310"/>
                  </a:lnTo>
                  <a:lnTo>
                    <a:pt x="938809" y="452310"/>
                  </a:lnTo>
                  <a:lnTo>
                    <a:pt x="938809" y="448500"/>
                  </a:lnTo>
                  <a:close/>
                </a:path>
                <a:path w="1049020" h="536575">
                  <a:moveTo>
                    <a:pt x="938809" y="268160"/>
                  </a:moveTo>
                  <a:lnTo>
                    <a:pt x="938530" y="268160"/>
                  </a:lnTo>
                  <a:lnTo>
                    <a:pt x="938530" y="266890"/>
                  </a:lnTo>
                  <a:lnTo>
                    <a:pt x="828992" y="266890"/>
                  </a:lnTo>
                  <a:lnTo>
                    <a:pt x="828992" y="268160"/>
                  </a:lnTo>
                  <a:lnTo>
                    <a:pt x="828725" y="268160"/>
                  </a:lnTo>
                  <a:lnTo>
                    <a:pt x="828725" y="271970"/>
                  </a:lnTo>
                  <a:lnTo>
                    <a:pt x="828725" y="350710"/>
                  </a:lnTo>
                  <a:lnTo>
                    <a:pt x="828725" y="354520"/>
                  </a:lnTo>
                  <a:lnTo>
                    <a:pt x="828802" y="355790"/>
                  </a:lnTo>
                  <a:lnTo>
                    <a:pt x="938720" y="355790"/>
                  </a:lnTo>
                  <a:lnTo>
                    <a:pt x="938720" y="354520"/>
                  </a:lnTo>
                  <a:lnTo>
                    <a:pt x="938809" y="350774"/>
                  </a:lnTo>
                  <a:lnTo>
                    <a:pt x="938809" y="272097"/>
                  </a:lnTo>
                  <a:lnTo>
                    <a:pt x="933246" y="272097"/>
                  </a:lnTo>
                  <a:lnTo>
                    <a:pt x="933246" y="350710"/>
                  </a:lnTo>
                  <a:lnTo>
                    <a:pt x="834263" y="350710"/>
                  </a:lnTo>
                  <a:lnTo>
                    <a:pt x="834263" y="271970"/>
                  </a:lnTo>
                  <a:lnTo>
                    <a:pt x="938809" y="271970"/>
                  </a:lnTo>
                  <a:lnTo>
                    <a:pt x="938809" y="268160"/>
                  </a:lnTo>
                  <a:close/>
                </a:path>
                <a:path w="1049020" h="536575">
                  <a:moveTo>
                    <a:pt x="1048867" y="61150"/>
                  </a:moveTo>
                  <a:lnTo>
                    <a:pt x="1047724" y="61150"/>
                  </a:lnTo>
                  <a:lnTo>
                    <a:pt x="1047724" y="59880"/>
                  </a:lnTo>
                  <a:lnTo>
                    <a:pt x="793978" y="59880"/>
                  </a:lnTo>
                  <a:lnTo>
                    <a:pt x="793978" y="1270"/>
                  </a:lnTo>
                  <a:lnTo>
                    <a:pt x="792924" y="1270"/>
                  </a:lnTo>
                  <a:lnTo>
                    <a:pt x="792924" y="0"/>
                  </a:lnTo>
                  <a:lnTo>
                    <a:pt x="789495" y="0"/>
                  </a:lnTo>
                  <a:lnTo>
                    <a:pt x="789495" y="1270"/>
                  </a:lnTo>
                  <a:lnTo>
                    <a:pt x="788441" y="1270"/>
                  </a:lnTo>
                  <a:lnTo>
                    <a:pt x="788441" y="59880"/>
                  </a:lnTo>
                  <a:lnTo>
                    <a:pt x="283540" y="59880"/>
                  </a:lnTo>
                  <a:lnTo>
                    <a:pt x="283540" y="1270"/>
                  </a:lnTo>
                  <a:lnTo>
                    <a:pt x="282486" y="1270"/>
                  </a:lnTo>
                  <a:lnTo>
                    <a:pt x="282486" y="0"/>
                  </a:lnTo>
                  <a:lnTo>
                    <a:pt x="279057" y="0"/>
                  </a:lnTo>
                  <a:lnTo>
                    <a:pt x="279057" y="1270"/>
                  </a:lnTo>
                  <a:lnTo>
                    <a:pt x="278003" y="1270"/>
                  </a:lnTo>
                  <a:lnTo>
                    <a:pt x="278003" y="59880"/>
                  </a:lnTo>
                  <a:lnTo>
                    <a:pt x="1130" y="59880"/>
                  </a:lnTo>
                  <a:lnTo>
                    <a:pt x="1130" y="61150"/>
                  </a:lnTo>
                  <a:lnTo>
                    <a:pt x="0" y="61150"/>
                  </a:lnTo>
                  <a:lnTo>
                    <a:pt x="0" y="66230"/>
                  </a:lnTo>
                  <a:lnTo>
                    <a:pt x="0" y="132270"/>
                  </a:lnTo>
                  <a:lnTo>
                    <a:pt x="0" y="136080"/>
                  </a:lnTo>
                  <a:lnTo>
                    <a:pt x="698" y="136080"/>
                  </a:lnTo>
                  <a:lnTo>
                    <a:pt x="698" y="137350"/>
                  </a:lnTo>
                  <a:lnTo>
                    <a:pt x="1048156" y="137350"/>
                  </a:lnTo>
                  <a:lnTo>
                    <a:pt x="1048156" y="136080"/>
                  </a:lnTo>
                  <a:lnTo>
                    <a:pt x="1048867" y="136080"/>
                  </a:lnTo>
                  <a:lnTo>
                    <a:pt x="1048867" y="132270"/>
                  </a:lnTo>
                  <a:lnTo>
                    <a:pt x="5537" y="132270"/>
                  </a:lnTo>
                  <a:lnTo>
                    <a:pt x="5537" y="66230"/>
                  </a:lnTo>
                  <a:lnTo>
                    <a:pt x="278003" y="66230"/>
                  </a:lnTo>
                  <a:lnTo>
                    <a:pt x="278003" y="100330"/>
                  </a:lnTo>
                  <a:lnTo>
                    <a:pt x="278612" y="100330"/>
                  </a:lnTo>
                  <a:lnTo>
                    <a:pt x="278612" y="101600"/>
                  </a:lnTo>
                  <a:lnTo>
                    <a:pt x="282930" y="101600"/>
                  </a:lnTo>
                  <a:lnTo>
                    <a:pt x="282930" y="100330"/>
                  </a:lnTo>
                  <a:lnTo>
                    <a:pt x="283540" y="100330"/>
                  </a:lnTo>
                  <a:lnTo>
                    <a:pt x="283540" y="66230"/>
                  </a:lnTo>
                  <a:lnTo>
                    <a:pt x="788441" y="66230"/>
                  </a:lnTo>
                  <a:lnTo>
                    <a:pt x="788441" y="100330"/>
                  </a:lnTo>
                  <a:lnTo>
                    <a:pt x="789051" y="100330"/>
                  </a:lnTo>
                  <a:lnTo>
                    <a:pt x="789051" y="101600"/>
                  </a:lnTo>
                  <a:lnTo>
                    <a:pt x="793369" y="101600"/>
                  </a:lnTo>
                  <a:lnTo>
                    <a:pt x="793369" y="100330"/>
                  </a:lnTo>
                  <a:lnTo>
                    <a:pt x="793978" y="100330"/>
                  </a:lnTo>
                  <a:lnTo>
                    <a:pt x="793978" y="66230"/>
                  </a:lnTo>
                  <a:lnTo>
                    <a:pt x="1043317" y="66230"/>
                  </a:lnTo>
                  <a:lnTo>
                    <a:pt x="1043317" y="131711"/>
                  </a:lnTo>
                  <a:lnTo>
                    <a:pt x="1048867" y="131711"/>
                  </a:lnTo>
                  <a:lnTo>
                    <a:pt x="1048867" y="66230"/>
                  </a:lnTo>
                  <a:lnTo>
                    <a:pt x="1048867" y="65951"/>
                  </a:lnTo>
                  <a:lnTo>
                    <a:pt x="1048867" y="6115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811109" y="3572204"/>
              <a:ext cx="110489" cy="83820"/>
            </a:xfrm>
            <a:custGeom>
              <a:avLst/>
              <a:gdLst/>
              <a:ahLst/>
              <a:cxnLst/>
              <a:rect l="l" t="t" r="r" b="b"/>
              <a:pathLst>
                <a:path w="110489" h="83820">
                  <a:moveTo>
                    <a:pt x="109969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09969" y="1270"/>
                  </a:lnTo>
                  <a:lnTo>
                    <a:pt x="109969" y="0"/>
                  </a:lnTo>
                  <a:close/>
                </a:path>
                <a:path w="110489" h="83820">
                  <a:moveTo>
                    <a:pt x="110032" y="4991"/>
                  </a:moveTo>
                  <a:lnTo>
                    <a:pt x="104470" y="4991"/>
                  </a:lnTo>
                  <a:lnTo>
                    <a:pt x="104470" y="83667"/>
                  </a:lnTo>
                  <a:lnTo>
                    <a:pt x="110032" y="83667"/>
                  </a:lnTo>
                  <a:lnTo>
                    <a:pt x="110032" y="4991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92390" y="3751275"/>
              <a:ext cx="110083" cy="90170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1270571" y="3411918"/>
              <a:ext cx="650875" cy="429895"/>
            </a:xfrm>
            <a:custGeom>
              <a:avLst/>
              <a:gdLst/>
              <a:ahLst/>
              <a:cxnLst/>
              <a:rect l="l" t="t" r="r" b="b"/>
              <a:pathLst>
                <a:path w="650875" h="429895">
                  <a:moveTo>
                    <a:pt x="91313" y="3657"/>
                  </a:moveTo>
                  <a:lnTo>
                    <a:pt x="91122" y="1917"/>
                  </a:lnTo>
                  <a:lnTo>
                    <a:pt x="88734" y="0"/>
                  </a:lnTo>
                  <a:lnTo>
                    <a:pt x="86982" y="190"/>
                  </a:lnTo>
                  <a:lnTo>
                    <a:pt x="51701" y="44170"/>
                  </a:lnTo>
                  <a:lnTo>
                    <a:pt x="44691" y="34607"/>
                  </a:lnTo>
                  <a:lnTo>
                    <a:pt x="37947" y="24828"/>
                  </a:lnTo>
                  <a:lnTo>
                    <a:pt x="31470" y="14871"/>
                  </a:lnTo>
                  <a:lnTo>
                    <a:pt x="24536" y="3429"/>
                  </a:lnTo>
                  <a:lnTo>
                    <a:pt x="22834" y="2997"/>
                  </a:lnTo>
                  <a:lnTo>
                    <a:pt x="20205" y="4546"/>
                  </a:lnTo>
                  <a:lnTo>
                    <a:pt x="19761" y="6248"/>
                  </a:lnTo>
                  <a:lnTo>
                    <a:pt x="27266" y="18580"/>
                  </a:lnTo>
                  <a:lnTo>
                    <a:pt x="49974" y="51028"/>
                  </a:lnTo>
                  <a:lnTo>
                    <a:pt x="51650" y="51435"/>
                  </a:lnTo>
                  <a:lnTo>
                    <a:pt x="52489" y="51435"/>
                  </a:lnTo>
                  <a:lnTo>
                    <a:pt x="53289" y="51054"/>
                  </a:lnTo>
                  <a:lnTo>
                    <a:pt x="91313" y="3657"/>
                  </a:lnTo>
                  <a:close/>
                </a:path>
                <a:path w="650875" h="429895">
                  <a:moveTo>
                    <a:pt x="110070" y="340626"/>
                  </a:moveTo>
                  <a:lnTo>
                    <a:pt x="108966" y="340626"/>
                  </a:lnTo>
                  <a:lnTo>
                    <a:pt x="108966" y="339356"/>
                  </a:lnTo>
                  <a:lnTo>
                    <a:pt x="1104" y="339356"/>
                  </a:lnTo>
                  <a:lnTo>
                    <a:pt x="1104" y="340626"/>
                  </a:lnTo>
                  <a:lnTo>
                    <a:pt x="0" y="340626"/>
                  </a:lnTo>
                  <a:lnTo>
                    <a:pt x="0" y="345706"/>
                  </a:lnTo>
                  <a:lnTo>
                    <a:pt x="0" y="424446"/>
                  </a:lnTo>
                  <a:lnTo>
                    <a:pt x="0" y="428256"/>
                  </a:lnTo>
                  <a:lnTo>
                    <a:pt x="520" y="428256"/>
                  </a:lnTo>
                  <a:lnTo>
                    <a:pt x="520" y="429526"/>
                  </a:lnTo>
                  <a:lnTo>
                    <a:pt x="109550" y="429526"/>
                  </a:lnTo>
                  <a:lnTo>
                    <a:pt x="109550" y="428256"/>
                  </a:lnTo>
                  <a:lnTo>
                    <a:pt x="110070" y="428256"/>
                  </a:lnTo>
                  <a:lnTo>
                    <a:pt x="110070" y="424446"/>
                  </a:lnTo>
                  <a:lnTo>
                    <a:pt x="5537" y="424446"/>
                  </a:lnTo>
                  <a:lnTo>
                    <a:pt x="5537" y="345706"/>
                  </a:lnTo>
                  <a:lnTo>
                    <a:pt x="104533" y="345706"/>
                  </a:lnTo>
                  <a:lnTo>
                    <a:pt x="104533" y="424078"/>
                  </a:lnTo>
                  <a:lnTo>
                    <a:pt x="110070" y="424078"/>
                  </a:lnTo>
                  <a:lnTo>
                    <a:pt x="110070" y="345706"/>
                  </a:lnTo>
                  <a:lnTo>
                    <a:pt x="110070" y="345401"/>
                  </a:lnTo>
                  <a:lnTo>
                    <a:pt x="110070" y="340626"/>
                  </a:lnTo>
                  <a:close/>
                </a:path>
                <a:path w="650875" h="429895">
                  <a:moveTo>
                    <a:pt x="259473" y="362356"/>
                  </a:moveTo>
                  <a:lnTo>
                    <a:pt x="259334" y="360603"/>
                  </a:lnTo>
                  <a:lnTo>
                    <a:pt x="257009" y="358622"/>
                  </a:lnTo>
                  <a:lnTo>
                    <a:pt x="255270" y="358762"/>
                  </a:lnTo>
                  <a:lnTo>
                    <a:pt x="246392" y="369849"/>
                  </a:lnTo>
                  <a:lnTo>
                    <a:pt x="239255" y="380250"/>
                  </a:lnTo>
                  <a:lnTo>
                    <a:pt x="232854" y="391134"/>
                  </a:lnTo>
                  <a:lnTo>
                    <a:pt x="227228" y="402450"/>
                  </a:lnTo>
                  <a:lnTo>
                    <a:pt x="208737" y="364934"/>
                  </a:lnTo>
                  <a:lnTo>
                    <a:pt x="207073" y="364375"/>
                  </a:lnTo>
                  <a:lnTo>
                    <a:pt x="204330" y="365721"/>
                  </a:lnTo>
                  <a:lnTo>
                    <a:pt x="203771" y="367385"/>
                  </a:lnTo>
                  <a:lnTo>
                    <a:pt x="225361" y="411200"/>
                  </a:lnTo>
                  <a:lnTo>
                    <a:pt x="226326" y="411797"/>
                  </a:lnTo>
                  <a:lnTo>
                    <a:pt x="227380" y="411797"/>
                  </a:lnTo>
                  <a:lnTo>
                    <a:pt x="228561" y="411759"/>
                  </a:lnTo>
                  <a:lnTo>
                    <a:pt x="229527" y="411099"/>
                  </a:lnTo>
                  <a:lnTo>
                    <a:pt x="235686" y="397637"/>
                  </a:lnTo>
                  <a:lnTo>
                    <a:pt x="242379" y="385699"/>
                  </a:lnTo>
                  <a:lnTo>
                    <a:pt x="249986" y="374307"/>
                  </a:lnTo>
                  <a:lnTo>
                    <a:pt x="259473" y="362356"/>
                  </a:lnTo>
                  <a:close/>
                </a:path>
                <a:path w="650875" h="429895">
                  <a:moveTo>
                    <a:pt x="288264" y="340626"/>
                  </a:moveTo>
                  <a:lnTo>
                    <a:pt x="287147" y="340626"/>
                  </a:lnTo>
                  <a:lnTo>
                    <a:pt x="287147" y="339356"/>
                  </a:lnTo>
                  <a:lnTo>
                    <a:pt x="179285" y="339356"/>
                  </a:lnTo>
                  <a:lnTo>
                    <a:pt x="179285" y="340626"/>
                  </a:lnTo>
                  <a:lnTo>
                    <a:pt x="178181" y="340626"/>
                  </a:lnTo>
                  <a:lnTo>
                    <a:pt x="178181" y="345706"/>
                  </a:lnTo>
                  <a:lnTo>
                    <a:pt x="178181" y="424446"/>
                  </a:lnTo>
                  <a:lnTo>
                    <a:pt x="178181" y="428256"/>
                  </a:lnTo>
                  <a:lnTo>
                    <a:pt x="178701" y="428256"/>
                  </a:lnTo>
                  <a:lnTo>
                    <a:pt x="178701" y="429526"/>
                  </a:lnTo>
                  <a:lnTo>
                    <a:pt x="287743" y="429526"/>
                  </a:lnTo>
                  <a:lnTo>
                    <a:pt x="287743" y="428256"/>
                  </a:lnTo>
                  <a:lnTo>
                    <a:pt x="288264" y="428256"/>
                  </a:lnTo>
                  <a:lnTo>
                    <a:pt x="288264" y="424446"/>
                  </a:lnTo>
                  <a:lnTo>
                    <a:pt x="183718" y="424446"/>
                  </a:lnTo>
                  <a:lnTo>
                    <a:pt x="183718" y="345706"/>
                  </a:lnTo>
                  <a:lnTo>
                    <a:pt x="282714" y="345706"/>
                  </a:lnTo>
                  <a:lnTo>
                    <a:pt x="282714" y="424078"/>
                  </a:lnTo>
                  <a:lnTo>
                    <a:pt x="288264" y="424078"/>
                  </a:lnTo>
                  <a:lnTo>
                    <a:pt x="288264" y="345706"/>
                  </a:lnTo>
                  <a:lnTo>
                    <a:pt x="288264" y="345401"/>
                  </a:lnTo>
                  <a:lnTo>
                    <a:pt x="288264" y="340626"/>
                  </a:lnTo>
                  <a:close/>
                </a:path>
                <a:path w="650875" h="429895">
                  <a:moveTo>
                    <a:pt x="450875" y="180327"/>
                  </a:moveTo>
                  <a:lnTo>
                    <a:pt x="450786" y="178574"/>
                  </a:lnTo>
                  <a:lnTo>
                    <a:pt x="448538" y="176517"/>
                  </a:lnTo>
                  <a:lnTo>
                    <a:pt x="446773" y="176593"/>
                  </a:lnTo>
                  <a:lnTo>
                    <a:pt x="437794" y="186969"/>
                  </a:lnTo>
                  <a:lnTo>
                    <a:pt x="430403" y="196684"/>
                  </a:lnTo>
                  <a:lnTo>
                    <a:pt x="423608" y="206806"/>
                  </a:lnTo>
                  <a:lnTo>
                    <a:pt x="417436" y="217322"/>
                  </a:lnTo>
                  <a:lnTo>
                    <a:pt x="412089" y="208838"/>
                  </a:lnTo>
                  <a:lnTo>
                    <a:pt x="406552" y="200469"/>
                  </a:lnTo>
                  <a:lnTo>
                    <a:pt x="400850" y="192227"/>
                  </a:lnTo>
                  <a:lnTo>
                    <a:pt x="394068" y="182905"/>
                  </a:lnTo>
                  <a:lnTo>
                    <a:pt x="392328" y="182651"/>
                  </a:lnTo>
                  <a:lnTo>
                    <a:pt x="389877" y="184480"/>
                  </a:lnTo>
                  <a:lnTo>
                    <a:pt x="389610" y="186207"/>
                  </a:lnTo>
                  <a:lnTo>
                    <a:pt x="397027" y="196418"/>
                  </a:lnTo>
                  <a:lnTo>
                    <a:pt x="403326" y="205587"/>
                  </a:lnTo>
                  <a:lnTo>
                    <a:pt x="409397" y="214909"/>
                  </a:lnTo>
                  <a:lnTo>
                    <a:pt x="415721" y="225183"/>
                  </a:lnTo>
                  <a:lnTo>
                    <a:pt x="416623" y="225691"/>
                  </a:lnTo>
                  <a:lnTo>
                    <a:pt x="417588" y="225691"/>
                  </a:lnTo>
                  <a:lnTo>
                    <a:pt x="418680" y="225653"/>
                  </a:lnTo>
                  <a:lnTo>
                    <a:pt x="419582" y="225082"/>
                  </a:lnTo>
                  <a:lnTo>
                    <a:pt x="426427" y="212788"/>
                  </a:lnTo>
                  <a:lnTo>
                    <a:pt x="433539" y="201841"/>
                  </a:lnTo>
                  <a:lnTo>
                    <a:pt x="441350" y="191389"/>
                  </a:lnTo>
                  <a:lnTo>
                    <a:pt x="450875" y="180327"/>
                  </a:lnTo>
                  <a:close/>
                </a:path>
                <a:path w="650875" h="429895">
                  <a:moveTo>
                    <a:pt x="472389" y="340626"/>
                  </a:moveTo>
                  <a:lnTo>
                    <a:pt x="471271" y="340626"/>
                  </a:lnTo>
                  <a:lnTo>
                    <a:pt x="471271" y="339356"/>
                  </a:lnTo>
                  <a:lnTo>
                    <a:pt x="363410" y="339356"/>
                  </a:lnTo>
                  <a:lnTo>
                    <a:pt x="363410" y="340626"/>
                  </a:lnTo>
                  <a:lnTo>
                    <a:pt x="362305" y="340626"/>
                  </a:lnTo>
                  <a:lnTo>
                    <a:pt x="362305" y="345706"/>
                  </a:lnTo>
                  <a:lnTo>
                    <a:pt x="362305" y="424446"/>
                  </a:lnTo>
                  <a:lnTo>
                    <a:pt x="362305" y="428256"/>
                  </a:lnTo>
                  <a:lnTo>
                    <a:pt x="362826" y="428256"/>
                  </a:lnTo>
                  <a:lnTo>
                    <a:pt x="362826" y="429526"/>
                  </a:lnTo>
                  <a:lnTo>
                    <a:pt x="471868" y="429526"/>
                  </a:lnTo>
                  <a:lnTo>
                    <a:pt x="471868" y="428256"/>
                  </a:lnTo>
                  <a:lnTo>
                    <a:pt x="472389" y="428256"/>
                  </a:lnTo>
                  <a:lnTo>
                    <a:pt x="472389" y="424446"/>
                  </a:lnTo>
                  <a:lnTo>
                    <a:pt x="367830" y="424446"/>
                  </a:lnTo>
                  <a:lnTo>
                    <a:pt x="367830" y="345706"/>
                  </a:lnTo>
                  <a:lnTo>
                    <a:pt x="466826" y="345706"/>
                  </a:lnTo>
                  <a:lnTo>
                    <a:pt x="466826" y="424078"/>
                  </a:lnTo>
                  <a:lnTo>
                    <a:pt x="472389" y="424078"/>
                  </a:lnTo>
                  <a:lnTo>
                    <a:pt x="472389" y="345706"/>
                  </a:lnTo>
                  <a:lnTo>
                    <a:pt x="472389" y="345401"/>
                  </a:lnTo>
                  <a:lnTo>
                    <a:pt x="472389" y="340626"/>
                  </a:lnTo>
                  <a:close/>
                </a:path>
                <a:path w="650875" h="429895">
                  <a:moveTo>
                    <a:pt x="650570" y="340626"/>
                  </a:moveTo>
                  <a:lnTo>
                    <a:pt x="649452" y="340626"/>
                  </a:lnTo>
                  <a:lnTo>
                    <a:pt x="649452" y="339356"/>
                  </a:lnTo>
                  <a:lnTo>
                    <a:pt x="541591" y="339356"/>
                  </a:lnTo>
                  <a:lnTo>
                    <a:pt x="541591" y="340626"/>
                  </a:lnTo>
                  <a:lnTo>
                    <a:pt x="540486" y="340626"/>
                  </a:lnTo>
                  <a:lnTo>
                    <a:pt x="540486" y="345706"/>
                  </a:lnTo>
                  <a:lnTo>
                    <a:pt x="540486" y="424446"/>
                  </a:lnTo>
                  <a:lnTo>
                    <a:pt x="540486" y="428256"/>
                  </a:lnTo>
                  <a:lnTo>
                    <a:pt x="541007" y="428256"/>
                  </a:lnTo>
                  <a:lnTo>
                    <a:pt x="541007" y="429526"/>
                  </a:lnTo>
                  <a:lnTo>
                    <a:pt x="650049" y="429526"/>
                  </a:lnTo>
                  <a:lnTo>
                    <a:pt x="650049" y="428256"/>
                  </a:lnTo>
                  <a:lnTo>
                    <a:pt x="650570" y="428256"/>
                  </a:lnTo>
                  <a:lnTo>
                    <a:pt x="650570" y="424446"/>
                  </a:lnTo>
                  <a:lnTo>
                    <a:pt x="546023" y="424446"/>
                  </a:lnTo>
                  <a:lnTo>
                    <a:pt x="546023" y="345706"/>
                  </a:lnTo>
                  <a:lnTo>
                    <a:pt x="645007" y="345706"/>
                  </a:lnTo>
                  <a:lnTo>
                    <a:pt x="645007" y="424078"/>
                  </a:lnTo>
                  <a:lnTo>
                    <a:pt x="650570" y="424078"/>
                  </a:lnTo>
                  <a:lnTo>
                    <a:pt x="650570" y="345706"/>
                  </a:lnTo>
                  <a:lnTo>
                    <a:pt x="650570" y="345401"/>
                  </a:lnTo>
                  <a:lnTo>
                    <a:pt x="650570" y="34062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683375" y="3672733"/>
              <a:ext cx="570865" cy="561975"/>
            </a:xfrm>
            <a:custGeom>
              <a:avLst/>
              <a:gdLst/>
              <a:ahLst/>
              <a:cxnLst/>
              <a:rect l="l" t="t" r="r" b="b"/>
              <a:pathLst>
                <a:path w="570865" h="561975">
                  <a:moveTo>
                    <a:pt x="285343" y="0"/>
                  </a:moveTo>
                  <a:lnTo>
                    <a:pt x="239058" y="3675"/>
                  </a:lnTo>
                  <a:lnTo>
                    <a:pt x="195151" y="14315"/>
                  </a:lnTo>
                  <a:lnTo>
                    <a:pt x="154210" y="31341"/>
                  </a:lnTo>
                  <a:lnTo>
                    <a:pt x="116821" y="54176"/>
                  </a:lnTo>
                  <a:lnTo>
                    <a:pt x="83573" y="82242"/>
                  </a:lnTo>
                  <a:lnTo>
                    <a:pt x="55053" y="114959"/>
                  </a:lnTo>
                  <a:lnTo>
                    <a:pt x="31848" y="151750"/>
                  </a:lnTo>
                  <a:lnTo>
                    <a:pt x="14546" y="192037"/>
                  </a:lnTo>
                  <a:lnTo>
                    <a:pt x="3734" y="235241"/>
                  </a:lnTo>
                  <a:lnTo>
                    <a:pt x="0" y="280784"/>
                  </a:lnTo>
                  <a:lnTo>
                    <a:pt x="3734" y="326327"/>
                  </a:lnTo>
                  <a:lnTo>
                    <a:pt x="14546" y="369531"/>
                  </a:lnTo>
                  <a:lnTo>
                    <a:pt x="31848" y="409818"/>
                  </a:lnTo>
                  <a:lnTo>
                    <a:pt x="55053" y="446609"/>
                  </a:lnTo>
                  <a:lnTo>
                    <a:pt x="83573" y="479326"/>
                  </a:lnTo>
                  <a:lnTo>
                    <a:pt x="116821" y="507391"/>
                  </a:lnTo>
                  <a:lnTo>
                    <a:pt x="154210" y="530226"/>
                  </a:lnTo>
                  <a:lnTo>
                    <a:pt x="195151" y="547253"/>
                  </a:lnTo>
                  <a:lnTo>
                    <a:pt x="239058" y="557893"/>
                  </a:lnTo>
                  <a:lnTo>
                    <a:pt x="285343" y="561568"/>
                  </a:lnTo>
                  <a:lnTo>
                    <a:pt x="331628" y="557893"/>
                  </a:lnTo>
                  <a:lnTo>
                    <a:pt x="375536" y="547253"/>
                  </a:lnTo>
                  <a:lnTo>
                    <a:pt x="416479" y="530226"/>
                  </a:lnTo>
                  <a:lnTo>
                    <a:pt x="453869" y="507391"/>
                  </a:lnTo>
                  <a:lnTo>
                    <a:pt x="487119" y="479326"/>
                  </a:lnTo>
                  <a:lnTo>
                    <a:pt x="515641" y="446609"/>
                  </a:lnTo>
                  <a:lnTo>
                    <a:pt x="538848" y="409818"/>
                  </a:lnTo>
                  <a:lnTo>
                    <a:pt x="556151" y="369531"/>
                  </a:lnTo>
                  <a:lnTo>
                    <a:pt x="566964" y="326327"/>
                  </a:lnTo>
                  <a:lnTo>
                    <a:pt x="570699" y="280784"/>
                  </a:lnTo>
                  <a:lnTo>
                    <a:pt x="566964" y="235241"/>
                  </a:lnTo>
                  <a:lnTo>
                    <a:pt x="556151" y="192037"/>
                  </a:lnTo>
                  <a:lnTo>
                    <a:pt x="538848" y="151750"/>
                  </a:lnTo>
                  <a:lnTo>
                    <a:pt x="515641" y="114959"/>
                  </a:lnTo>
                  <a:lnTo>
                    <a:pt x="487119" y="82242"/>
                  </a:lnTo>
                  <a:lnTo>
                    <a:pt x="453869" y="54176"/>
                  </a:lnTo>
                  <a:lnTo>
                    <a:pt x="416479" y="31341"/>
                  </a:lnTo>
                  <a:lnTo>
                    <a:pt x="375536" y="14315"/>
                  </a:lnTo>
                  <a:lnTo>
                    <a:pt x="331628" y="3675"/>
                  </a:lnTo>
                  <a:lnTo>
                    <a:pt x="285343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680610" y="3669971"/>
              <a:ext cx="576580" cy="567690"/>
            </a:xfrm>
            <a:custGeom>
              <a:avLst/>
              <a:gdLst/>
              <a:ahLst/>
              <a:cxnLst/>
              <a:rect l="l" t="t" r="r" b="b"/>
              <a:pathLst>
                <a:path w="576580" h="567689">
                  <a:moveTo>
                    <a:pt x="288112" y="0"/>
                  </a:moveTo>
                  <a:lnTo>
                    <a:pt x="241441" y="3718"/>
                  </a:lnTo>
                  <a:lnTo>
                    <a:pt x="197144" y="14479"/>
                  </a:lnTo>
                  <a:lnTo>
                    <a:pt x="155820" y="31697"/>
                  </a:lnTo>
                  <a:lnTo>
                    <a:pt x="118067" y="54781"/>
                  </a:lnTo>
                  <a:lnTo>
                    <a:pt x="84481" y="83145"/>
                  </a:lnTo>
                  <a:lnTo>
                    <a:pt x="55662" y="116199"/>
                  </a:lnTo>
                  <a:lnTo>
                    <a:pt x="32206" y="153355"/>
                  </a:lnTo>
                  <a:lnTo>
                    <a:pt x="14712" y="194025"/>
                  </a:lnTo>
                  <a:lnTo>
                    <a:pt x="3777" y="237620"/>
                  </a:lnTo>
                  <a:lnTo>
                    <a:pt x="0" y="283552"/>
                  </a:lnTo>
                  <a:lnTo>
                    <a:pt x="3777" y="329485"/>
                  </a:lnTo>
                  <a:lnTo>
                    <a:pt x="14712" y="373079"/>
                  </a:lnTo>
                  <a:lnTo>
                    <a:pt x="32206" y="413747"/>
                  </a:lnTo>
                  <a:lnTo>
                    <a:pt x="55662" y="450902"/>
                  </a:lnTo>
                  <a:lnTo>
                    <a:pt x="84481" y="483954"/>
                  </a:lnTo>
                  <a:lnTo>
                    <a:pt x="118067" y="512315"/>
                  </a:lnTo>
                  <a:lnTo>
                    <a:pt x="155820" y="535398"/>
                  </a:lnTo>
                  <a:lnTo>
                    <a:pt x="197144" y="552614"/>
                  </a:lnTo>
                  <a:lnTo>
                    <a:pt x="241441" y="563375"/>
                  </a:lnTo>
                  <a:lnTo>
                    <a:pt x="288112" y="567093"/>
                  </a:lnTo>
                  <a:lnTo>
                    <a:pt x="334783" y="563375"/>
                  </a:lnTo>
                  <a:lnTo>
                    <a:pt x="342273" y="561555"/>
                  </a:lnTo>
                  <a:lnTo>
                    <a:pt x="288112" y="561555"/>
                  </a:lnTo>
                  <a:lnTo>
                    <a:pt x="242336" y="557910"/>
                  </a:lnTo>
                  <a:lnTo>
                    <a:pt x="198890" y="547359"/>
                  </a:lnTo>
                  <a:lnTo>
                    <a:pt x="158361" y="530478"/>
                  </a:lnTo>
                  <a:lnTo>
                    <a:pt x="121333" y="507846"/>
                  </a:lnTo>
                  <a:lnTo>
                    <a:pt x="88393" y="480037"/>
                  </a:lnTo>
                  <a:lnTo>
                    <a:pt x="60128" y="447630"/>
                  </a:lnTo>
                  <a:lnTo>
                    <a:pt x="37124" y="411201"/>
                  </a:lnTo>
                  <a:lnTo>
                    <a:pt x="19966" y="371328"/>
                  </a:lnTo>
                  <a:lnTo>
                    <a:pt x="9242" y="328586"/>
                  </a:lnTo>
                  <a:lnTo>
                    <a:pt x="5537" y="283552"/>
                  </a:lnTo>
                  <a:lnTo>
                    <a:pt x="9242" y="238516"/>
                  </a:lnTo>
                  <a:lnTo>
                    <a:pt x="19966" y="195771"/>
                  </a:lnTo>
                  <a:lnTo>
                    <a:pt x="37124" y="155895"/>
                  </a:lnTo>
                  <a:lnTo>
                    <a:pt x="60128" y="119465"/>
                  </a:lnTo>
                  <a:lnTo>
                    <a:pt x="88393" y="87056"/>
                  </a:lnTo>
                  <a:lnTo>
                    <a:pt x="121333" y="59247"/>
                  </a:lnTo>
                  <a:lnTo>
                    <a:pt x="158361" y="36614"/>
                  </a:lnTo>
                  <a:lnTo>
                    <a:pt x="198890" y="19733"/>
                  </a:lnTo>
                  <a:lnTo>
                    <a:pt x="242336" y="9182"/>
                  </a:lnTo>
                  <a:lnTo>
                    <a:pt x="288112" y="5537"/>
                  </a:lnTo>
                  <a:lnTo>
                    <a:pt x="342271" y="5537"/>
                  </a:lnTo>
                  <a:lnTo>
                    <a:pt x="334783" y="3718"/>
                  </a:lnTo>
                  <a:lnTo>
                    <a:pt x="288112" y="0"/>
                  </a:lnTo>
                  <a:close/>
                </a:path>
                <a:path w="576580" h="567689">
                  <a:moveTo>
                    <a:pt x="342271" y="5537"/>
                  </a:moveTo>
                  <a:lnTo>
                    <a:pt x="288112" y="5537"/>
                  </a:lnTo>
                  <a:lnTo>
                    <a:pt x="333887" y="9182"/>
                  </a:lnTo>
                  <a:lnTo>
                    <a:pt x="377333" y="19733"/>
                  </a:lnTo>
                  <a:lnTo>
                    <a:pt x="417863" y="36614"/>
                  </a:lnTo>
                  <a:lnTo>
                    <a:pt x="454891" y="59247"/>
                  </a:lnTo>
                  <a:lnTo>
                    <a:pt x="487830" y="87056"/>
                  </a:lnTo>
                  <a:lnTo>
                    <a:pt x="516095" y="119465"/>
                  </a:lnTo>
                  <a:lnTo>
                    <a:pt x="539100" y="155895"/>
                  </a:lnTo>
                  <a:lnTo>
                    <a:pt x="556257" y="195771"/>
                  </a:lnTo>
                  <a:lnTo>
                    <a:pt x="566982" y="238516"/>
                  </a:lnTo>
                  <a:lnTo>
                    <a:pt x="570687" y="283552"/>
                  </a:lnTo>
                  <a:lnTo>
                    <a:pt x="566982" y="328586"/>
                  </a:lnTo>
                  <a:lnTo>
                    <a:pt x="556257" y="371328"/>
                  </a:lnTo>
                  <a:lnTo>
                    <a:pt x="539100" y="411201"/>
                  </a:lnTo>
                  <a:lnTo>
                    <a:pt x="516095" y="447630"/>
                  </a:lnTo>
                  <a:lnTo>
                    <a:pt x="487830" y="480037"/>
                  </a:lnTo>
                  <a:lnTo>
                    <a:pt x="454891" y="507846"/>
                  </a:lnTo>
                  <a:lnTo>
                    <a:pt x="417863" y="530478"/>
                  </a:lnTo>
                  <a:lnTo>
                    <a:pt x="377333" y="547359"/>
                  </a:lnTo>
                  <a:lnTo>
                    <a:pt x="333887" y="557910"/>
                  </a:lnTo>
                  <a:lnTo>
                    <a:pt x="288112" y="561555"/>
                  </a:lnTo>
                  <a:lnTo>
                    <a:pt x="342273" y="561555"/>
                  </a:lnTo>
                  <a:lnTo>
                    <a:pt x="420403" y="535398"/>
                  </a:lnTo>
                  <a:lnTo>
                    <a:pt x="458157" y="512315"/>
                  </a:lnTo>
                  <a:lnTo>
                    <a:pt x="491742" y="483954"/>
                  </a:lnTo>
                  <a:lnTo>
                    <a:pt x="520561" y="450902"/>
                  </a:lnTo>
                  <a:lnTo>
                    <a:pt x="544017" y="413747"/>
                  </a:lnTo>
                  <a:lnTo>
                    <a:pt x="561511" y="373079"/>
                  </a:lnTo>
                  <a:lnTo>
                    <a:pt x="572446" y="329485"/>
                  </a:lnTo>
                  <a:lnTo>
                    <a:pt x="576224" y="283552"/>
                  </a:lnTo>
                  <a:lnTo>
                    <a:pt x="572446" y="237620"/>
                  </a:lnTo>
                  <a:lnTo>
                    <a:pt x="561511" y="194025"/>
                  </a:lnTo>
                  <a:lnTo>
                    <a:pt x="544017" y="153355"/>
                  </a:lnTo>
                  <a:lnTo>
                    <a:pt x="520561" y="116199"/>
                  </a:lnTo>
                  <a:lnTo>
                    <a:pt x="491742" y="83145"/>
                  </a:lnTo>
                  <a:lnTo>
                    <a:pt x="458157" y="54781"/>
                  </a:lnTo>
                  <a:lnTo>
                    <a:pt x="420403" y="31697"/>
                  </a:lnTo>
                  <a:lnTo>
                    <a:pt x="379079" y="14479"/>
                  </a:lnTo>
                  <a:lnTo>
                    <a:pt x="342271" y="5537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21113" y="3709868"/>
              <a:ext cx="495300" cy="487680"/>
            </a:xfrm>
            <a:custGeom>
              <a:avLst/>
              <a:gdLst/>
              <a:ahLst/>
              <a:cxnLst/>
              <a:rect l="l" t="t" r="r" b="b"/>
              <a:pathLst>
                <a:path w="495300" h="487679">
                  <a:moveTo>
                    <a:pt x="247611" y="0"/>
                  </a:moveTo>
                  <a:lnTo>
                    <a:pt x="197709" y="4950"/>
                  </a:lnTo>
                  <a:lnTo>
                    <a:pt x="151229" y="19148"/>
                  </a:lnTo>
                  <a:lnTo>
                    <a:pt x="109169" y="41613"/>
                  </a:lnTo>
                  <a:lnTo>
                    <a:pt x="72523" y="71366"/>
                  </a:lnTo>
                  <a:lnTo>
                    <a:pt x="42287" y="107426"/>
                  </a:lnTo>
                  <a:lnTo>
                    <a:pt x="19458" y="148813"/>
                  </a:lnTo>
                  <a:lnTo>
                    <a:pt x="5030" y="194547"/>
                  </a:lnTo>
                  <a:lnTo>
                    <a:pt x="0" y="243649"/>
                  </a:lnTo>
                  <a:lnTo>
                    <a:pt x="5030" y="292751"/>
                  </a:lnTo>
                  <a:lnTo>
                    <a:pt x="19458" y="338485"/>
                  </a:lnTo>
                  <a:lnTo>
                    <a:pt x="42287" y="379872"/>
                  </a:lnTo>
                  <a:lnTo>
                    <a:pt x="72523" y="415932"/>
                  </a:lnTo>
                  <a:lnTo>
                    <a:pt x="109169" y="445685"/>
                  </a:lnTo>
                  <a:lnTo>
                    <a:pt x="151229" y="468150"/>
                  </a:lnTo>
                  <a:lnTo>
                    <a:pt x="197709" y="482348"/>
                  </a:lnTo>
                  <a:lnTo>
                    <a:pt x="247611" y="487299"/>
                  </a:lnTo>
                  <a:lnTo>
                    <a:pt x="297514" y="482348"/>
                  </a:lnTo>
                  <a:lnTo>
                    <a:pt x="343994" y="468150"/>
                  </a:lnTo>
                  <a:lnTo>
                    <a:pt x="386054" y="445685"/>
                  </a:lnTo>
                  <a:lnTo>
                    <a:pt x="422700" y="415932"/>
                  </a:lnTo>
                  <a:lnTo>
                    <a:pt x="452935" y="379872"/>
                  </a:lnTo>
                  <a:lnTo>
                    <a:pt x="475765" y="338485"/>
                  </a:lnTo>
                  <a:lnTo>
                    <a:pt x="490193" y="292751"/>
                  </a:lnTo>
                  <a:lnTo>
                    <a:pt x="495223" y="243649"/>
                  </a:lnTo>
                  <a:lnTo>
                    <a:pt x="490193" y="194547"/>
                  </a:lnTo>
                  <a:lnTo>
                    <a:pt x="475765" y="148813"/>
                  </a:lnTo>
                  <a:lnTo>
                    <a:pt x="452935" y="107426"/>
                  </a:lnTo>
                  <a:lnTo>
                    <a:pt x="422700" y="71366"/>
                  </a:lnTo>
                  <a:lnTo>
                    <a:pt x="386054" y="41613"/>
                  </a:lnTo>
                  <a:lnTo>
                    <a:pt x="343994" y="19148"/>
                  </a:lnTo>
                  <a:lnTo>
                    <a:pt x="297514" y="4950"/>
                  </a:lnTo>
                  <a:lnTo>
                    <a:pt x="24761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18342" y="3707104"/>
              <a:ext cx="501015" cy="493395"/>
            </a:xfrm>
            <a:custGeom>
              <a:avLst/>
              <a:gdLst/>
              <a:ahLst/>
              <a:cxnLst/>
              <a:rect l="l" t="t" r="r" b="b"/>
              <a:pathLst>
                <a:path w="501015" h="493395">
                  <a:moveTo>
                    <a:pt x="250380" y="0"/>
                  </a:moveTo>
                  <a:lnTo>
                    <a:pt x="199983" y="5015"/>
                  </a:lnTo>
                  <a:lnTo>
                    <a:pt x="153013" y="19395"/>
                  </a:lnTo>
                  <a:lnTo>
                    <a:pt x="110486" y="42141"/>
                  </a:lnTo>
                  <a:lnTo>
                    <a:pt x="73417" y="72255"/>
                  </a:lnTo>
                  <a:lnTo>
                    <a:pt x="42818" y="108738"/>
                  </a:lnTo>
                  <a:lnTo>
                    <a:pt x="19707" y="150592"/>
                  </a:lnTo>
                  <a:lnTo>
                    <a:pt x="5095" y="196818"/>
                  </a:lnTo>
                  <a:lnTo>
                    <a:pt x="0" y="246418"/>
                  </a:lnTo>
                  <a:lnTo>
                    <a:pt x="5095" y="296013"/>
                  </a:lnTo>
                  <a:lnTo>
                    <a:pt x="19707" y="342236"/>
                  </a:lnTo>
                  <a:lnTo>
                    <a:pt x="42818" y="384088"/>
                  </a:lnTo>
                  <a:lnTo>
                    <a:pt x="73417" y="420570"/>
                  </a:lnTo>
                  <a:lnTo>
                    <a:pt x="110486" y="450682"/>
                  </a:lnTo>
                  <a:lnTo>
                    <a:pt x="153013" y="473428"/>
                  </a:lnTo>
                  <a:lnTo>
                    <a:pt x="199983" y="487808"/>
                  </a:lnTo>
                  <a:lnTo>
                    <a:pt x="250380" y="492823"/>
                  </a:lnTo>
                  <a:lnTo>
                    <a:pt x="300777" y="487808"/>
                  </a:lnTo>
                  <a:lnTo>
                    <a:pt x="302483" y="487286"/>
                  </a:lnTo>
                  <a:lnTo>
                    <a:pt x="250380" y="487286"/>
                  </a:lnTo>
                  <a:lnTo>
                    <a:pt x="201099" y="482384"/>
                  </a:lnTo>
                  <a:lnTo>
                    <a:pt x="155170" y="468327"/>
                  </a:lnTo>
                  <a:lnTo>
                    <a:pt x="113583" y="446094"/>
                  </a:lnTo>
                  <a:lnTo>
                    <a:pt x="77333" y="416658"/>
                  </a:lnTo>
                  <a:lnTo>
                    <a:pt x="47411" y="380996"/>
                  </a:lnTo>
                  <a:lnTo>
                    <a:pt x="24809" y="340085"/>
                  </a:lnTo>
                  <a:lnTo>
                    <a:pt x="10520" y="294900"/>
                  </a:lnTo>
                  <a:lnTo>
                    <a:pt x="5537" y="246418"/>
                  </a:lnTo>
                  <a:lnTo>
                    <a:pt x="10520" y="197931"/>
                  </a:lnTo>
                  <a:lnTo>
                    <a:pt x="24809" y="152743"/>
                  </a:lnTo>
                  <a:lnTo>
                    <a:pt x="47411" y="111829"/>
                  </a:lnTo>
                  <a:lnTo>
                    <a:pt x="77333" y="76166"/>
                  </a:lnTo>
                  <a:lnTo>
                    <a:pt x="113583" y="46730"/>
                  </a:lnTo>
                  <a:lnTo>
                    <a:pt x="155170" y="24495"/>
                  </a:lnTo>
                  <a:lnTo>
                    <a:pt x="201099" y="10439"/>
                  </a:lnTo>
                  <a:lnTo>
                    <a:pt x="250380" y="5537"/>
                  </a:lnTo>
                  <a:lnTo>
                    <a:pt x="302482" y="5537"/>
                  </a:lnTo>
                  <a:lnTo>
                    <a:pt x="300777" y="5015"/>
                  </a:lnTo>
                  <a:lnTo>
                    <a:pt x="250380" y="0"/>
                  </a:lnTo>
                  <a:close/>
                </a:path>
                <a:path w="501015" h="493395">
                  <a:moveTo>
                    <a:pt x="302482" y="5537"/>
                  </a:moveTo>
                  <a:lnTo>
                    <a:pt x="250380" y="5537"/>
                  </a:lnTo>
                  <a:lnTo>
                    <a:pt x="299661" y="10439"/>
                  </a:lnTo>
                  <a:lnTo>
                    <a:pt x="345590" y="24495"/>
                  </a:lnTo>
                  <a:lnTo>
                    <a:pt x="387177" y="46730"/>
                  </a:lnTo>
                  <a:lnTo>
                    <a:pt x="423427" y="76166"/>
                  </a:lnTo>
                  <a:lnTo>
                    <a:pt x="453349" y="111829"/>
                  </a:lnTo>
                  <a:lnTo>
                    <a:pt x="475951" y="152743"/>
                  </a:lnTo>
                  <a:lnTo>
                    <a:pt x="490240" y="197931"/>
                  </a:lnTo>
                  <a:lnTo>
                    <a:pt x="495223" y="246418"/>
                  </a:lnTo>
                  <a:lnTo>
                    <a:pt x="490240" y="294900"/>
                  </a:lnTo>
                  <a:lnTo>
                    <a:pt x="475951" y="340085"/>
                  </a:lnTo>
                  <a:lnTo>
                    <a:pt x="453349" y="380996"/>
                  </a:lnTo>
                  <a:lnTo>
                    <a:pt x="423427" y="416658"/>
                  </a:lnTo>
                  <a:lnTo>
                    <a:pt x="387177" y="446094"/>
                  </a:lnTo>
                  <a:lnTo>
                    <a:pt x="345590" y="468327"/>
                  </a:lnTo>
                  <a:lnTo>
                    <a:pt x="299661" y="482384"/>
                  </a:lnTo>
                  <a:lnTo>
                    <a:pt x="250380" y="487286"/>
                  </a:lnTo>
                  <a:lnTo>
                    <a:pt x="302483" y="487286"/>
                  </a:lnTo>
                  <a:lnTo>
                    <a:pt x="347747" y="473428"/>
                  </a:lnTo>
                  <a:lnTo>
                    <a:pt x="390274" y="450682"/>
                  </a:lnTo>
                  <a:lnTo>
                    <a:pt x="427343" y="420570"/>
                  </a:lnTo>
                  <a:lnTo>
                    <a:pt x="457942" y="384088"/>
                  </a:lnTo>
                  <a:lnTo>
                    <a:pt x="481053" y="342236"/>
                  </a:lnTo>
                  <a:lnTo>
                    <a:pt x="495665" y="296013"/>
                  </a:lnTo>
                  <a:lnTo>
                    <a:pt x="500761" y="246418"/>
                  </a:lnTo>
                  <a:lnTo>
                    <a:pt x="495665" y="196818"/>
                  </a:lnTo>
                  <a:lnTo>
                    <a:pt x="481053" y="150592"/>
                  </a:lnTo>
                  <a:lnTo>
                    <a:pt x="457942" y="108738"/>
                  </a:lnTo>
                  <a:lnTo>
                    <a:pt x="427343" y="72255"/>
                  </a:lnTo>
                  <a:lnTo>
                    <a:pt x="390274" y="42141"/>
                  </a:lnTo>
                  <a:lnTo>
                    <a:pt x="347747" y="19395"/>
                  </a:lnTo>
                  <a:lnTo>
                    <a:pt x="302482" y="5537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22272" y="3810304"/>
              <a:ext cx="280254" cy="185246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750544" y="3728008"/>
              <a:ext cx="443230" cy="443230"/>
            </a:xfrm>
            <a:custGeom>
              <a:avLst/>
              <a:gdLst/>
              <a:ahLst/>
              <a:cxnLst/>
              <a:rect l="l" t="t" r="r" b="b"/>
              <a:pathLst>
                <a:path w="443230" h="443229">
                  <a:moveTo>
                    <a:pt x="40284" y="219989"/>
                  </a:moveTo>
                  <a:lnTo>
                    <a:pt x="39039" y="218757"/>
                  </a:lnTo>
                  <a:lnTo>
                    <a:pt x="1244" y="218757"/>
                  </a:lnTo>
                  <a:lnTo>
                    <a:pt x="0" y="219989"/>
                  </a:lnTo>
                  <a:lnTo>
                    <a:pt x="0" y="223050"/>
                  </a:lnTo>
                  <a:lnTo>
                    <a:pt x="1244" y="224294"/>
                  </a:lnTo>
                  <a:lnTo>
                    <a:pt x="37515" y="224294"/>
                  </a:lnTo>
                  <a:lnTo>
                    <a:pt x="39039" y="224294"/>
                  </a:lnTo>
                  <a:lnTo>
                    <a:pt x="40284" y="223050"/>
                  </a:lnTo>
                  <a:lnTo>
                    <a:pt x="40284" y="219989"/>
                  </a:lnTo>
                  <a:close/>
                </a:path>
                <a:path w="443230" h="443229">
                  <a:moveTo>
                    <a:pt x="224294" y="404012"/>
                  </a:moveTo>
                  <a:lnTo>
                    <a:pt x="223050" y="402767"/>
                  </a:lnTo>
                  <a:lnTo>
                    <a:pt x="220002" y="402767"/>
                  </a:lnTo>
                  <a:lnTo>
                    <a:pt x="218757" y="404012"/>
                  </a:lnTo>
                  <a:lnTo>
                    <a:pt x="218757" y="441807"/>
                  </a:lnTo>
                  <a:lnTo>
                    <a:pt x="220002" y="443052"/>
                  </a:lnTo>
                  <a:lnTo>
                    <a:pt x="221526" y="443052"/>
                  </a:lnTo>
                  <a:lnTo>
                    <a:pt x="223050" y="443052"/>
                  </a:lnTo>
                  <a:lnTo>
                    <a:pt x="224294" y="441807"/>
                  </a:lnTo>
                  <a:lnTo>
                    <a:pt x="224294" y="404012"/>
                  </a:lnTo>
                  <a:close/>
                </a:path>
                <a:path w="443230" h="443229">
                  <a:moveTo>
                    <a:pt x="224294" y="1244"/>
                  </a:moveTo>
                  <a:lnTo>
                    <a:pt x="223050" y="0"/>
                  </a:lnTo>
                  <a:lnTo>
                    <a:pt x="220002" y="0"/>
                  </a:lnTo>
                  <a:lnTo>
                    <a:pt x="218757" y="1244"/>
                  </a:lnTo>
                  <a:lnTo>
                    <a:pt x="218757" y="39039"/>
                  </a:lnTo>
                  <a:lnTo>
                    <a:pt x="220002" y="40284"/>
                  </a:lnTo>
                  <a:lnTo>
                    <a:pt x="221526" y="40284"/>
                  </a:lnTo>
                  <a:lnTo>
                    <a:pt x="223050" y="40284"/>
                  </a:lnTo>
                  <a:lnTo>
                    <a:pt x="224294" y="39039"/>
                  </a:lnTo>
                  <a:lnTo>
                    <a:pt x="224294" y="1244"/>
                  </a:lnTo>
                  <a:close/>
                </a:path>
                <a:path w="443230" h="443229">
                  <a:moveTo>
                    <a:pt x="443052" y="219989"/>
                  </a:moveTo>
                  <a:lnTo>
                    <a:pt x="441807" y="218757"/>
                  </a:lnTo>
                  <a:lnTo>
                    <a:pt x="404012" y="218757"/>
                  </a:lnTo>
                  <a:lnTo>
                    <a:pt x="402767" y="219989"/>
                  </a:lnTo>
                  <a:lnTo>
                    <a:pt x="402767" y="223050"/>
                  </a:lnTo>
                  <a:lnTo>
                    <a:pt x="404012" y="224294"/>
                  </a:lnTo>
                  <a:lnTo>
                    <a:pt x="440283" y="224294"/>
                  </a:lnTo>
                  <a:lnTo>
                    <a:pt x="441807" y="224294"/>
                  </a:lnTo>
                  <a:lnTo>
                    <a:pt x="443052" y="223050"/>
                  </a:lnTo>
                  <a:lnTo>
                    <a:pt x="443052" y="21998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38524" y="4042167"/>
              <a:ext cx="455295" cy="158115"/>
            </a:xfrm>
            <a:custGeom>
              <a:avLst/>
              <a:gdLst/>
              <a:ahLst/>
              <a:cxnLst/>
              <a:rect l="l" t="t" r="r" b="b"/>
              <a:pathLst>
                <a:path w="455294" h="158114">
                  <a:moveTo>
                    <a:pt x="38" y="0"/>
                  </a:moveTo>
                  <a:lnTo>
                    <a:pt x="3100" y="6943"/>
                  </a:lnTo>
                  <a:lnTo>
                    <a:pt x="21885" y="41981"/>
                  </a:lnTo>
                  <a:lnTo>
                    <a:pt x="26229" y="49261"/>
                  </a:lnTo>
                  <a:lnTo>
                    <a:pt x="30505" y="56578"/>
                  </a:lnTo>
                  <a:lnTo>
                    <a:pt x="67478" y="93080"/>
                  </a:lnTo>
                  <a:lnTo>
                    <a:pt x="73381" y="97855"/>
                  </a:lnTo>
                  <a:lnTo>
                    <a:pt x="78003" y="101828"/>
                  </a:lnTo>
                  <a:lnTo>
                    <a:pt x="83797" y="107348"/>
                  </a:lnTo>
                  <a:lnTo>
                    <a:pt x="89822" y="112631"/>
                  </a:lnTo>
                  <a:lnTo>
                    <a:pt x="96182" y="117478"/>
                  </a:lnTo>
                  <a:lnTo>
                    <a:pt x="102984" y="121691"/>
                  </a:lnTo>
                  <a:lnTo>
                    <a:pt x="108000" y="124383"/>
                  </a:lnTo>
                  <a:lnTo>
                    <a:pt x="113334" y="126415"/>
                  </a:lnTo>
                  <a:lnTo>
                    <a:pt x="137475" y="136812"/>
                  </a:lnTo>
                  <a:lnTo>
                    <a:pt x="187845" y="153616"/>
                  </a:lnTo>
                  <a:lnTo>
                    <a:pt x="235388" y="157901"/>
                  </a:lnTo>
                  <a:lnTo>
                    <a:pt x="248280" y="157354"/>
                  </a:lnTo>
                  <a:lnTo>
                    <a:pt x="261012" y="155647"/>
                  </a:lnTo>
                  <a:lnTo>
                    <a:pt x="276263" y="152577"/>
                  </a:lnTo>
                  <a:lnTo>
                    <a:pt x="283792" y="150869"/>
                  </a:lnTo>
                  <a:lnTo>
                    <a:pt x="291341" y="149232"/>
                  </a:lnTo>
                  <a:lnTo>
                    <a:pt x="298865" y="147503"/>
                  </a:lnTo>
                  <a:lnTo>
                    <a:pt x="306323" y="145516"/>
                  </a:lnTo>
                  <a:lnTo>
                    <a:pt x="315074" y="142925"/>
                  </a:lnTo>
                  <a:lnTo>
                    <a:pt x="327456" y="137350"/>
                  </a:lnTo>
                  <a:lnTo>
                    <a:pt x="328180" y="137109"/>
                  </a:lnTo>
                  <a:lnTo>
                    <a:pt x="330373" y="136061"/>
                  </a:lnTo>
                  <a:lnTo>
                    <a:pt x="242737" y="136061"/>
                  </a:lnTo>
                  <a:lnTo>
                    <a:pt x="229171" y="135902"/>
                  </a:lnTo>
                  <a:lnTo>
                    <a:pt x="222135" y="135572"/>
                  </a:lnTo>
                  <a:lnTo>
                    <a:pt x="215099" y="135394"/>
                  </a:lnTo>
                  <a:lnTo>
                    <a:pt x="206540" y="134569"/>
                  </a:lnTo>
                  <a:lnTo>
                    <a:pt x="159575" y="122580"/>
                  </a:lnTo>
                  <a:lnTo>
                    <a:pt x="139619" y="114225"/>
                  </a:lnTo>
                  <a:lnTo>
                    <a:pt x="118597" y="104768"/>
                  </a:lnTo>
                  <a:lnTo>
                    <a:pt x="112646" y="101791"/>
                  </a:lnTo>
                  <a:lnTo>
                    <a:pt x="106984" y="98298"/>
                  </a:lnTo>
                  <a:lnTo>
                    <a:pt x="101447" y="94538"/>
                  </a:lnTo>
                  <a:lnTo>
                    <a:pt x="100698" y="93078"/>
                  </a:lnTo>
                  <a:lnTo>
                    <a:pt x="91668" y="85928"/>
                  </a:lnTo>
                  <a:lnTo>
                    <a:pt x="74995" y="73426"/>
                  </a:lnTo>
                  <a:lnTo>
                    <a:pt x="68053" y="68113"/>
                  </a:lnTo>
                  <a:lnTo>
                    <a:pt x="59931" y="61696"/>
                  </a:lnTo>
                  <a:lnTo>
                    <a:pt x="53630" y="57071"/>
                  </a:lnTo>
                  <a:lnTo>
                    <a:pt x="19897" y="25404"/>
                  </a:lnTo>
                  <a:lnTo>
                    <a:pt x="9067" y="9385"/>
                  </a:lnTo>
                  <a:lnTo>
                    <a:pt x="5105" y="4559"/>
                  </a:lnTo>
                  <a:lnTo>
                    <a:pt x="3632" y="2819"/>
                  </a:lnTo>
                  <a:lnTo>
                    <a:pt x="2349" y="685"/>
                  </a:lnTo>
                  <a:lnTo>
                    <a:pt x="38" y="0"/>
                  </a:lnTo>
                  <a:close/>
                </a:path>
                <a:path w="455294" h="158114">
                  <a:moveTo>
                    <a:pt x="450864" y="17551"/>
                  </a:moveTo>
                  <a:lnTo>
                    <a:pt x="445325" y="23037"/>
                  </a:lnTo>
                  <a:lnTo>
                    <a:pt x="440080" y="27825"/>
                  </a:lnTo>
                  <a:lnTo>
                    <a:pt x="434289" y="31978"/>
                  </a:lnTo>
                  <a:lnTo>
                    <a:pt x="429247" y="36995"/>
                  </a:lnTo>
                  <a:lnTo>
                    <a:pt x="423824" y="42913"/>
                  </a:lnTo>
                  <a:lnTo>
                    <a:pt x="418503" y="48907"/>
                  </a:lnTo>
                  <a:lnTo>
                    <a:pt x="406751" y="59534"/>
                  </a:lnTo>
                  <a:lnTo>
                    <a:pt x="394772" y="69500"/>
                  </a:lnTo>
                  <a:lnTo>
                    <a:pt x="388912" y="74637"/>
                  </a:lnTo>
                  <a:lnTo>
                    <a:pt x="382244" y="80899"/>
                  </a:lnTo>
                  <a:lnTo>
                    <a:pt x="379463" y="84302"/>
                  </a:lnTo>
                  <a:lnTo>
                    <a:pt x="376224" y="86271"/>
                  </a:lnTo>
                  <a:lnTo>
                    <a:pt x="335686" y="110490"/>
                  </a:lnTo>
                  <a:lnTo>
                    <a:pt x="294699" y="126415"/>
                  </a:lnTo>
                  <a:lnTo>
                    <a:pt x="253604" y="135189"/>
                  </a:lnTo>
                  <a:lnTo>
                    <a:pt x="242737" y="136061"/>
                  </a:lnTo>
                  <a:lnTo>
                    <a:pt x="330373" y="136061"/>
                  </a:lnTo>
                  <a:lnTo>
                    <a:pt x="379506" y="108096"/>
                  </a:lnTo>
                  <a:lnTo>
                    <a:pt x="402983" y="87299"/>
                  </a:lnTo>
                  <a:lnTo>
                    <a:pt x="408559" y="82384"/>
                  </a:lnTo>
                  <a:lnTo>
                    <a:pt x="414248" y="76530"/>
                  </a:lnTo>
                  <a:lnTo>
                    <a:pt x="419722" y="70459"/>
                  </a:lnTo>
                  <a:lnTo>
                    <a:pt x="425627" y="63449"/>
                  </a:lnTo>
                  <a:lnTo>
                    <a:pt x="426262" y="62623"/>
                  </a:lnTo>
                  <a:lnTo>
                    <a:pt x="427015" y="61696"/>
                  </a:lnTo>
                  <a:lnTo>
                    <a:pt x="431419" y="55626"/>
                  </a:lnTo>
                  <a:lnTo>
                    <a:pt x="435609" y="49225"/>
                  </a:lnTo>
                  <a:lnTo>
                    <a:pt x="443484" y="35267"/>
                  </a:lnTo>
                  <a:lnTo>
                    <a:pt x="447014" y="27711"/>
                  </a:lnTo>
                  <a:lnTo>
                    <a:pt x="451784" y="18275"/>
                  </a:lnTo>
                  <a:lnTo>
                    <a:pt x="450380" y="18275"/>
                  </a:lnTo>
                  <a:lnTo>
                    <a:pt x="450864" y="17551"/>
                  </a:lnTo>
                  <a:close/>
                </a:path>
                <a:path w="455294" h="158114">
                  <a:moveTo>
                    <a:pt x="452081" y="16344"/>
                  </a:moveTo>
                  <a:lnTo>
                    <a:pt x="450864" y="17551"/>
                  </a:lnTo>
                  <a:lnTo>
                    <a:pt x="450380" y="18275"/>
                  </a:lnTo>
                  <a:lnTo>
                    <a:pt x="452081" y="16344"/>
                  </a:lnTo>
                  <a:close/>
                </a:path>
                <a:path w="455294" h="158114">
                  <a:moveTo>
                    <a:pt x="452727" y="16344"/>
                  </a:moveTo>
                  <a:lnTo>
                    <a:pt x="452081" y="16344"/>
                  </a:lnTo>
                  <a:lnTo>
                    <a:pt x="450380" y="18275"/>
                  </a:lnTo>
                  <a:lnTo>
                    <a:pt x="451784" y="18275"/>
                  </a:lnTo>
                  <a:lnTo>
                    <a:pt x="452259" y="17335"/>
                  </a:lnTo>
                  <a:lnTo>
                    <a:pt x="452727" y="16344"/>
                  </a:lnTo>
                  <a:close/>
                </a:path>
                <a:path w="455294" h="158114">
                  <a:moveTo>
                    <a:pt x="455015" y="11341"/>
                  </a:moveTo>
                  <a:lnTo>
                    <a:pt x="450864" y="17551"/>
                  </a:lnTo>
                  <a:lnTo>
                    <a:pt x="452081" y="16344"/>
                  </a:lnTo>
                  <a:lnTo>
                    <a:pt x="452727" y="16344"/>
                  </a:lnTo>
                  <a:lnTo>
                    <a:pt x="453669" y="14351"/>
                  </a:lnTo>
                  <a:lnTo>
                    <a:pt x="455015" y="11341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671929" y="1562887"/>
              <a:ext cx="5888990" cy="2583180"/>
            </a:xfrm>
            <a:custGeom>
              <a:avLst/>
              <a:gdLst/>
              <a:ahLst/>
              <a:cxnLst/>
              <a:rect l="l" t="t" r="r" b="b"/>
              <a:pathLst>
                <a:path w="5888990" h="2583179">
                  <a:moveTo>
                    <a:pt x="35991" y="181851"/>
                  </a:moveTo>
                  <a:lnTo>
                    <a:pt x="34378" y="180238"/>
                  </a:lnTo>
                  <a:lnTo>
                    <a:pt x="1612" y="180238"/>
                  </a:lnTo>
                  <a:lnTo>
                    <a:pt x="0" y="181851"/>
                  </a:lnTo>
                  <a:lnTo>
                    <a:pt x="0" y="185826"/>
                  </a:lnTo>
                  <a:lnTo>
                    <a:pt x="1612" y="187439"/>
                  </a:lnTo>
                  <a:lnTo>
                    <a:pt x="32397" y="187439"/>
                  </a:lnTo>
                  <a:lnTo>
                    <a:pt x="34378" y="187439"/>
                  </a:lnTo>
                  <a:lnTo>
                    <a:pt x="35991" y="185826"/>
                  </a:lnTo>
                  <a:lnTo>
                    <a:pt x="35991" y="181851"/>
                  </a:lnTo>
                  <a:close/>
                </a:path>
                <a:path w="5888990" h="2583179">
                  <a:moveTo>
                    <a:pt x="93586" y="181851"/>
                  </a:moveTo>
                  <a:lnTo>
                    <a:pt x="91973" y="180238"/>
                  </a:lnTo>
                  <a:lnTo>
                    <a:pt x="59207" y="180238"/>
                  </a:lnTo>
                  <a:lnTo>
                    <a:pt x="57594" y="181851"/>
                  </a:lnTo>
                  <a:lnTo>
                    <a:pt x="57594" y="185826"/>
                  </a:lnTo>
                  <a:lnTo>
                    <a:pt x="59207" y="187439"/>
                  </a:lnTo>
                  <a:lnTo>
                    <a:pt x="89992" y="187439"/>
                  </a:lnTo>
                  <a:lnTo>
                    <a:pt x="91973" y="187439"/>
                  </a:lnTo>
                  <a:lnTo>
                    <a:pt x="93586" y="185826"/>
                  </a:lnTo>
                  <a:lnTo>
                    <a:pt x="93586" y="181851"/>
                  </a:lnTo>
                  <a:close/>
                </a:path>
                <a:path w="5888990" h="2583179">
                  <a:moveTo>
                    <a:pt x="151168" y="181851"/>
                  </a:moveTo>
                  <a:lnTo>
                    <a:pt x="149555" y="180238"/>
                  </a:lnTo>
                  <a:lnTo>
                    <a:pt x="116789" y="180238"/>
                  </a:lnTo>
                  <a:lnTo>
                    <a:pt x="115176" y="181851"/>
                  </a:lnTo>
                  <a:lnTo>
                    <a:pt x="115176" y="185826"/>
                  </a:lnTo>
                  <a:lnTo>
                    <a:pt x="116789" y="187439"/>
                  </a:lnTo>
                  <a:lnTo>
                    <a:pt x="147574" y="187439"/>
                  </a:lnTo>
                  <a:lnTo>
                    <a:pt x="149555" y="187439"/>
                  </a:lnTo>
                  <a:lnTo>
                    <a:pt x="151168" y="185826"/>
                  </a:lnTo>
                  <a:lnTo>
                    <a:pt x="151168" y="181851"/>
                  </a:lnTo>
                  <a:close/>
                </a:path>
                <a:path w="5888990" h="2583179">
                  <a:moveTo>
                    <a:pt x="208762" y="181851"/>
                  </a:moveTo>
                  <a:lnTo>
                    <a:pt x="207149" y="180238"/>
                  </a:lnTo>
                  <a:lnTo>
                    <a:pt x="174383" y="180238"/>
                  </a:lnTo>
                  <a:lnTo>
                    <a:pt x="172770" y="181851"/>
                  </a:lnTo>
                  <a:lnTo>
                    <a:pt x="172770" y="185826"/>
                  </a:lnTo>
                  <a:lnTo>
                    <a:pt x="174383" y="187439"/>
                  </a:lnTo>
                  <a:lnTo>
                    <a:pt x="205168" y="187439"/>
                  </a:lnTo>
                  <a:lnTo>
                    <a:pt x="207149" y="187439"/>
                  </a:lnTo>
                  <a:lnTo>
                    <a:pt x="208762" y="185826"/>
                  </a:lnTo>
                  <a:lnTo>
                    <a:pt x="208762" y="181851"/>
                  </a:lnTo>
                  <a:close/>
                </a:path>
                <a:path w="5888990" h="2583179">
                  <a:moveTo>
                    <a:pt x="266344" y="181851"/>
                  </a:moveTo>
                  <a:lnTo>
                    <a:pt x="264731" y="180238"/>
                  </a:lnTo>
                  <a:lnTo>
                    <a:pt x="231965" y="180238"/>
                  </a:lnTo>
                  <a:lnTo>
                    <a:pt x="230352" y="181851"/>
                  </a:lnTo>
                  <a:lnTo>
                    <a:pt x="230352" y="185826"/>
                  </a:lnTo>
                  <a:lnTo>
                    <a:pt x="231965" y="187439"/>
                  </a:lnTo>
                  <a:lnTo>
                    <a:pt x="262750" y="187439"/>
                  </a:lnTo>
                  <a:lnTo>
                    <a:pt x="264731" y="187439"/>
                  </a:lnTo>
                  <a:lnTo>
                    <a:pt x="266344" y="185826"/>
                  </a:lnTo>
                  <a:lnTo>
                    <a:pt x="266344" y="181851"/>
                  </a:lnTo>
                  <a:close/>
                </a:path>
                <a:path w="5888990" h="2583179">
                  <a:moveTo>
                    <a:pt x="323926" y="181851"/>
                  </a:moveTo>
                  <a:lnTo>
                    <a:pt x="322313" y="180238"/>
                  </a:lnTo>
                  <a:lnTo>
                    <a:pt x="289547" y="180238"/>
                  </a:lnTo>
                  <a:lnTo>
                    <a:pt x="287934" y="181851"/>
                  </a:lnTo>
                  <a:lnTo>
                    <a:pt x="287934" y="185826"/>
                  </a:lnTo>
                  <a:lnTo>
                    <a:pt x="289547" y="187439"/>
                  </a:lnTo>
                  <a:lnTo>
                    <a:pt x="320332" y="187439"/>
                  </a:lnTo>
                  <a:lnTo>
                    <a:pt x="322313" y="187439"/>
                  </a:lnTo>
                  <a:lnTo>
                    <a:pt x="323926" y="185826"/>
                  </a:lnTo>
                  <a:lnTo>
                    <a:pt x="323926" y="181851"/>
                  </a:lnTo>
                  <a:close/>
                </a:path>
                <a:path w="5888990" h="2583179">
                  <a:moveTo>
                    <a:pt x="381520" y="181851"/>
                  </a:moveTo>
                  <a:lnTo>
                    <a:pt x="379907" y="180238"/>
                  </a:lnTo>
                  <a:lnTo>
                    <a:pt x="347141" y="180238"/>
                  </a:lnTo>
                  <a:lnTo>
                    <a:pt x="345528" y="181851"/>
                  </a:lnTo>
                  <a:lnTo>
                    <a:pt x="345528" y="185826"/>
                  </a:lnTo>
                  <a:lnTo>
                    <a:pt x="347141" y="187439"/>
                  </a:lnTo>
                  <a:lnTo>
                    <a:pt x="377926" y="187439"/>
                  </a:lnTo>
                  <a:lnTo>
                    <a:pt x="379907" y="187439"/>
                  </a:lnTo>
                  <a:lnTo>
                    <a:pt x="381520" y="185826"/>
                  </a:lnTo>
                  <a:lnTo>
                    <a:pt x="381520" y="181851"/>
                  </a:lnTo>
                  <a:close/>
                </a:path>
                <a:path w="5888990" h="2583179">
                  <a:moveTo>
                    <a:pt x="439102" y="181851"/>
                  </a:moveTo>
                  <a:lnTo>
                    <a:pt x="437489" y="180238"/>
                  </a:lnTo>
                  <a:lnTo>
                    <a:pt x="404723" y="180238"/>
                  </a:lnTo>
                  <a:lnTo>
                    <a:pt x="403110" y="181851"/>
                  </a:lnTo>
                  <a:lnTo>
                    <a:pt x="403110" y="185826"/>
                  </a:lnTo>
                  <a:lnTo>
                    <a:pt x="404723" y="187439"/>
                  </a:lnTo>
                  <a:lnTo>
                    <a:pt x="435508" y="187439"/>
                  </a:lnTo>
                  <a:lnTo>
                    <a:pt x="437489" y="187439"/>
                  </a:lnTo>
                  <a:lnTo>
                    <a:pt x="439102" y="185826"/>
                  </a:lnTo>
                  <a:lnTo>
                    <a:pt x="439102" y="181851"/>
                  </a:lnTo>
                  <a:close/>
                </a:path>
                <a:path w="5888990" h="2583179">
                  <a:moveTo>
                    <a:pt x="496697" y="181851"/>
                  </a:moveTo>
                  <a:lnTo>
                    <a:pt x="495084" y="180238"/>
                  </a:lnTo>
                  <a:lnTo>
                    <a:pt x="462318" y="180238"/>
                  </a:lnTo>
                  <a:lnTo>
                    <a:pt x="460705" y="181851"/>
                  </a:lnTo>
                  <a:lnTo>
                    <a:pt x="460705" y="185826"/>
                  </a:lnTo>
                  <a:lnTo>
                    <a:pt x="462318" y="187439"/>
                  </a:lnTo>
                  <a:lnTo>
                    <a:pt x="493102" y="187439"/>
                  </a:lnTo>
                  <a:lnTo>
                    <a:pt x="495084" y="187439"/>
                  </a:lnTo>
                  <a:lnTo>
                    <a:pt x="496697" y="185826"/>
                  </a:lnTo>
                  <a:lnTo>
                    <a:pt x="496697" y="181851"/>
                  </a:lnTo>
                  <a:close/>
                </a:path>
                <a:path w="5888990" h="2583179">
                  <a:moveTo>
                    <a:pt x="554278" y="181851"/>
                  </a:moveTo>
                  <a:lnTo>
                    <a:pt x="552665" y="180238"/>
                  </a:lnTo>
                  <a:lnTo>
                    <a:pt x="519899" y="180238"/>
                  </a:lnTo>
                  <a:lnTo>
                    <a:pt x="518287" y="181851"/>
                  </a:lnTo>
                  <a:lnTo>
                    <a:pt x="518287" y="185826"/>
                  </a:lnTo>
                  <a:lnTo>
                    <a:pt x="519899" y="187439"/>
                  </a:lnTo>
                  <a:lnTo>
                    <a:pt x="550684" y="187439"/>
                  </a:lnTo>
                  <a:lnTo>
                    <a:pt x="552665" y="187439"/>
                  </a:lnTo>
                  <a:lnTo>
                    <a:pt x="554278" y="185826"/>
                  </a:lnTo>
                  <a:lnTo>
                    <a:pt x="554278" y="181851"/>
                  </a:lnTo>
                  <a:close/>
                </a:path>
                <a:path w="5888990" h="2583179">
                  <a:moveTo>
                    <a:pt x="611860" y="181851"/>
                  </a:moveTo>
                  <a:lnTo>
                    <a:pt x="610247" y="180238"/>
                  </a:lnTo>
                  <a:lnTo>
                    <a:pt x="577481" y="180238"/>
                  </a:lnTo>
                  <a:lnTo>
                    <a:pt x="575868" y="181851"/>
                  </a:lnTo>
                  <a:lnTo>
                    <a:pt x="575868" y="185826"/>
                  </a:lnTo>
                  <a:lnTo>
                    <a:pt x="577481" y="187439"/>
                  </a:lnTo>
                  <a:lnTo>
                    <a:pt x="608266" y="187439"/>
                  </a:lnTo>
                  <a:lnTo>
                    <a:pt x="610247" y="187439"/>
                  </a:lnTo>
                  <a:lnTo>
                    <a:pt x="611860" y="185826"/>
                  </a:lnTo>
                  <a:lnTo>
                    <a:pt x="611860" y="181851"/>
                  </a:lnTo>
                  <a:close/>
                </a:path>
                <a:path w="5888990" h="2583179">
                  <a:moveTo>
                    <a:pt x="672503" y="181851"/>
                  </a:moveTo>
                  <a:lnTo>
                    <a:pt x="670890" y="180238"/>
                  </a:lnTo>
                  <a:lnTo>
                    <a:pt x="638124" y="180238"/>
                  </a:lnTo>
                  <a:lnTo>
                    <a:pt x="636511" y="181851"/>
                  </a:lnTo>
                  <a:lnTo>
                    <a:pt x="636511" y="185826"/>
                  </a:lnTo>
                  <a:lnTo>
                    <a:pt x="638124" y="187439"/>
                  </a:lnTo>
                  <a:lnTo>
                    <a:pt x="668909" y="187439"/>
                  </a:lnTo>
                  <a:lnTo>
                    <a:pt x="670890" y="187439"/>
                  </a:lnTo>
                  <a:lnTo>
                    <a:pt x="672503" y="185826"/>
                  </a:lnTo>
                  <a:lnTo>
                    <a:pt x="672503" y="181851"/>
                  </a:lnTo>
                  <a:close/>
                </a:path>
                <a:path w="5888990" h="2583179">
                  <a:moveTo>
                    <a:pt x="730097" y="181851"/>
                  </a:moveTo>
                  <a:lnTo>
                    <a:pt x="728484" y="180238"/>
                  </a:lnTo>
                  <a:lnTo>
                    <a:pt x="695718" y="180238"/>
                  </a:lnTo>
                  <a:lnTo>
                    <a:pt x="694105" y="181851"/>
                  </a:lnTo>
                  <a:lnTo>
                    <a:pt x="694105" y="185826"/>
                  </a:lnTo>
                  <a:lnTo>
                    <a:pt x="695718" y="187439"/>
                  </a:lnTo>
                  <a:lnTo>
                    <a:pt x="726503" y="187439"/>
                  </a:lnTo>
                  <a:lnTo>
                    <a:pt x="728484" y="187439"/>
                  </a:lnTo>
                  <a:lnTo>
                    <a:pt x="730097" y="185826"/>
                  </a:lnTo>
                  <a:lnTo>
                    <a:pt x="730097" y="181851"/>
                  </a:lnTo>
                  <a:close/>
                </a:path>
                <a:path w="5888990" h="2583179">
                  <a:moveTo>
                    <a:pt x="787679" y="181851"/>
                  </a:moveTo>
                  <a:lnTo>
                    <a:pt x="786066" y="180238"/>
                  </a:lnTo>
                  <a:lnTo>
                    <a:pt x="753300" y="180238"/>
                  </a:lnTo>
                  <a:lnTo>
                    <a:pt x="751687" y="181851"/>
                  </a:lnTo>
                  <a:lnTo>
                    <a:pt x="751687" y="185826"/>
                  </a:lnTo>
                  <a:lnTo>
                    <a:pt x="753300" y="187439"/>
                  </a:lnTo>
                  <a:lnTo>
                    <a:pt x="784085" y="187439"/>
                  </a:lnTo>
                  <a:lnTo>
                    <a:pt x="786066" y="187439"/>
                  </a:lnTo>
                  <a:lnTo>
                    <a:pt x="787679" y="185826"/>
                  </a:lnTo>
                  <a:lnTo>
                    <a:pt x="787679" y="181851"/>
                  </a:lnTo>
                  <a:close/>
                </a:path>
                <a:path w="5888990" h="2583179">
                  <a:moveTo>
                    <a:pt x="845261" y="181851"/>
                  </a:moveTo>
                  <a:lnTo>
                    <a:pt x="843648" y="180238"/>
                  </a:lnTo>
                  <a:lnTo>
                    <a:pt x="810882" y="180238"/>
                  </a:lnTo>
                  <a:lnTo>
                    <a:pt x="809269" y="181851"/>
                  </a:lnTo>
                  <a:lnTo>
                    <a:pt x="809269" y="185826"/>
                  </a:lnTo>
                  <a:lnTo>
                    <a:pt x="810882" y="187439"/>
                  </a:lnTo>
                  <a:lnTo>
                    <a:pt x="841667" y="187439"/>
                  </a:lnTo>
                  <a:lnTo>
                    <a:pt x="843648" y="187439"/>
                  </a:lnTo>
                  <a:lnTo>
                    <a:pt x="845261" y="185826"/>
                  </a:lnTo>
                  <a:lnTo>
                    <a:pt x="845261" y="181851"/>
                  </a:lnTo>
                  <a:close/>
                </a:path>
                <a:path w="5888990" h="2583179">
                  <a:moveTo>
                    <a:pt x="902855" y="181851"/>
                  </a:moveTo>
                  <a:lnTo>
                    <a:pt x="901242" y="180238"/>
                  </a:lnTo>
                  <a:lnTo>
                    <a:pt x="868476" y="180238"/>
                  </a:lnTo>
                  <a:lnTo>
                    <a:pt x="866863" y="181851"/>
                  </a:lnTo>
                  <a:lnTo>
                    <a:pt x="866863" y="185826"/>
                  </a:lnTo>
                  <a:lnTo>
                    <a:pt x="868476" y="187439"/>
                  </a:lnTo>
                  <a:lnTo>
                    <a:pt x="899261" y="187439"/>
                  </a:lnTo>
                  <a:lnTo>
                    <a:pt x="901242" y="187439"/>
                  </a:lnTo>
                  <a:lnTo>
                    <a:pt x="902855" y="185826"/>
                  </a:lnTo>
                  <a:lnTo>
                    <a:pt x="902855" y="181851"/>
                  </a:lnTo>
                  <a:close/>
                </a:path>
                <a:path w="5888990" h="2583179">
                  <a:moveTo>
                    <a:pt x="960437" y="181851"/>
                  </a:moveTo>
                  <a:lnTo>
                    <a:pt x="958824" y="180238"/>
                  </a:lnTo>
                  <a:lnTo>
                    <a:pt x="926058" y="180238"/>
                  </a:lnTo>
                  <a:lnTo>
                    <a:pt x="924445" y="181851"/>
                  </a:lnTo>
                  <a:lnTo>
                    <a:pt x="924445" y="185826"/>
                  </a:lnTo>
                  <a:lnTo>
                    <a:pt x="926058" y="187439"/>
                  </a:lnTo>
                  <a:lnTo>
                    <a:pt x="956843" y="187439"/>
                  </a:lnTo>
                  <a:lnTo>
                    <a:pt x="958824" y="187439"/>
                  </a:lnTo>
                  <a:lnTo>
                    <a:pt x="960437" y="185826"/>
                  </a:lnTo>
                  <a:lnTo>
                    <a:pt x="960437" y="181851"/>
                  </a:lnTo>
                  <a:close/>
                </a:path>
                <a:path w="5888990" h="2583179">
                  <a:moveTo>
                    <a:pt x="1018032" y="181851"/>
                  </a:moveTo>
                  <a:lnTo>
                    <a:pt x="1016419" y="180238"/>
                  </a:lnTo>
                  <a:lnTo>
                    <a:pt x="983653" y="180238"/>
                  </a:lnTo>
                  <a:lnTo>
                    <a:pt x="982040" y="181851"/>
                  </a:lnTo>
                  <a:lnTo>
                    <a:pt x="982040" y="185826"/>
                  </a:lnTo>
                  <a:lnTo>
                    <a:pt x="983653" y="187439"/>
                  </a:lnTo>
                  <a:lnTo>
                    <a:pt x="1014437" y="187439"/>
                  </a:lnTo>
                  <a:lnTo>
                    <a:pt x="1016419" y="187439"/>
                  </a:lnTo>
                  <a:lnTo>
                    <a:pt x="1018032" y="185826"/>
                  </a:lnTo>
                  <a:lnTo>
                    <a:pt x="1018032" y="181851"/>
                  </a:lnTo>
                  <a:close/>
                </a:path>
                <a:path w="5888990" h="2583179">
                  <a:moveTo>
                    <a:pt x="1075613" y="181851"/>
                  </a:moveTo>
                  <a:lnTo>
                    <a:pt x="1074000" y="180238"/>
                  </a:lnTo>
                  <a:lnTo>
                    <a:pt x="1041234" y="180238"/>
                  </a:lnTo>
                  <a:lnTo>
                    <a:pt x="1039622" y="181851"/>
                  </a:lnTo>
                  <a:lnTo>
                    <a:pt x="1039622" y="185826"/>
                  </a:lnTo>
                  <a:lnTo>
                    <a:pt x="1041234" y="187439"/>
                  </a:lnTo>
                  <a:lnTo>
                    <a:pt x="1072019" y="187439"/>
                  </a:lnTo>
                  <a:lnTo>
                    <a:pt x="1074000" y="187439"/>
                  </a:lnTo>
                  <a:lnTo>
                    <a:pt x="1075613" y="185826"/>
                  </a:lnTo>
                  <a:lnTo>
                    <a:pt x="1075613" y="181851"/>
                  </a:lnTo>
                  <a:close/>
                </a:path>
                <a:path w="5888990" h="2583179">
                  <a:moveTo>
                    <a:pt x="1133195" y="181851"/>
                  </a:moveTo>
                  <a:lnTo>
                    <a:pt x="1131582" y="180238"/>
                  </a:lnTo>
                  <a:lnTo>
                    <a:pt x="1098816" y="180238"/>
                  </a:lnTo>
                  <a:lnTo>
                    <a:pt x="1097203" y="181851"/>
                  </a:lnTo>
                  <a:lnTo>
                    <a:pt x="1097203" y="185826"/>
                  </a:lnTo>
                  <a:lnTo>
                    <a:pt x="1098816" y="187439"/>
                  </a:lnTo>
                  <a:lnTo>
                    <a:pt x="1129601" y="187439"/>
                  </a:lnTo>
                  <a:lnTo>
                    <a:pt x="1131582" y="187439"/>
                  </a:lnTo>
                  <a:lnTo>
                    <a:pt x="1133195" y="185826"/>
                  </a:lnTo>
                  <a:lnTo>
                    <a:pt x="1133195" y="181851"/>
                  </a:lnTo>
                  <a:close/>
                </a:path>
                <a:path w="5888990" h="2583179">
                  <a:moveTo>
                    <a:pt x="1190790" y="181851"/>
                  </a:moveTo>
                  <a:lnTo>
                    <a:pt x="1189177" y="180238"/>
                  </a:lnTo>
                  <a:lnTo>
                    <a:pt x="1156411" y="180238"/>
                  </a:lnTo>
                  <a:lnTo>
                    <a:pt x="1154798" y="181851"/>
                  </a:lnTo>
                  <a:lnTo>
                    <a:pt x="1154798" y="185826"/>
                  </a:lnTo>
                  <a:lnTo>
                    <a:pt x="1156411" y="187439"/>
                  </a:lnTo>
                  <a:lnTo>
                    <a:pt x="1187196" y="187439"/>
                  </a:lnTo>
                  <a:lnTo>
                    <a:pt x="1189177" y="187439"/>
                  </a:lnTo>
                  <a:lnTo>
                    <a:pt x="1190790" y="185826"/>
                  </a:lnTo>
                  <a:lnTo>
                    <a:pt x="1190790" y="181851"/>
                  </a:lnTo>
                  <a:close/>
                </a:path>
                <a:path w="5888990" h="2583179">
                  <a:moveTo>
                    <a:pt x="1248371" y="181851"/>
                  </a:moveTo>
                  <a:lnTo>
                    <a:pt x="1246759" y="180238"/>
                  </a:lnTo>
                  <a:lnTo>
                    <a:pt x="1213993" y="180238"/>
                  </a:lnTo>
                  <a:lnTo>
                    <a:pt x="1212380" y="181851"/>
                  </a:lnTo>
                  <a:lnTo>
                    <a:pt x="1212380" y="185826"/>
                  </a:lnTo>
                  <a:lnTo>
                    <a:pt x="1213993" y="187439"/>
                  </a:lnTo>
                  <a:lnTo>
                    <a:pt x="1244777" y="187439"/>
                  </a:lnTo>
                  <a:lnTo>
                    <a:pt x="1246759" y="187439"/>
                  </a:lnTo>
                  <a:lnTo>
                    <a:pt x="1248371" y="185826"/>
                  </a:lnTo>
                  <a:lnTo>
                    <a:pt x="1248371" y="181851"/>
                  </a:lnTo>
                  <a:close/>
                </a:path>
                <a:path w="5888990" h="2583179">
                  <a:moveTo>
                    <a:pt x="1305966" y="181851"/>
                  </a:moveTo>
                  <a:lnTo>
                    <a:pt x="1304353" y="180238"/>
                  </a:lnTo>
                  <a:lnTo>
                    <a:pt x="1271587" y="180238"/>
                  </a:lnTo>
                  <a:lnTo>
                    <a:pt x="1269974" y="181851"/>
                  </a:lnTo>
                  <a:lnTo>
                    <a:pt x="1269974" y="185826"/>
                  </a:lnTo>
                  <a:lnTo>
                    <a:pt x="1271587" y="187439"/>
                  </a:lnTo>
                  <a:lnTo>
                    <a:pt x="1302372" y="187439"/>
                  </a:lnTo>
                  <a:lnTo>
                    <a:pt x="1304353" y="187439"/>
                  </a:lnTo>
                  <a:lnTo>
                    <a:pt x="1305966" y="185826"/>
                  </a:lnTo>
                  <a:lnTo>
                    <a:pt x="1305966" y="181851"/>
                  </a:lnTo>
                  <a:close/>
                </a:path>
                <a:path w="5888990" h="2583179">
                  <a:moveTo>
                    <a:pt x="1363548" y="181851"/>
                  </a:moveTo>
                  <a:lnTo>
                    <a:pt x="1361935" y="180238"/>
                  </a:lnTo>
                  <a:lnTo>
                    <a:pt x="1329169" y="180238"/>
                  </a:lnTo>
                  <a:lnTo>
                    <a:pt x="1327556" y="181851"/>
                  </a:lnTo>
                  <a:lnTo>
                    <a:pt x="1327556" y="185826"/>
                  </a:lnTo>
                  <a:lnTo>
                    <a:pt x="1329169" y="187439"/>
                  </a:lnTo>
                  <a:lnTo>
                    <a:pt x="1359954" y="187439"/>
                  </a:lnTo>
                  <a:lnTo>
                    <a:pt x="1361935" y="187439"/>
                  </a:lnTo>
                  <a:lnTo>
                    <a:pt x="1363548" y="185826"/>
                  </a:lnTo>
                  <a:lnTo>
                    <a:pt x="1363548" y="181851"/>
                  </a:lnTo>
                  <a:close/>
                </a:path>
                <a:path w="5888990" h="2583179">
                  <a:moveTo>
                    <a:pt x="4244149" y="1645196"/>
                  </a:moveTo>
                  <a:lnTo>
                    <a:pt x="4242244" y="1606562"/>
                  </a:lnTo>
                  <a:lnTo>
                    <a:pt x="4242232" y="1604048"/>
                  </a:lnTo>
                  <a:lnTo>
                    <a:pt x="4240174" y="1602016"/>
                  </a:lnTo>
                  <a:lnTo>
                    <a:pt x="4236656" y="1602041"/>
                  </a:lnTo>
                  <a:lnTo>
                    <a:pt x="4235755" y="1602359"/>
                  </a:lnTo>
                  <a:lnTo>
                    <a:pt x="4233850" y="1603730"/>
                  </a:lnTo>
                  <a:lnTo>
                    <a:pt x="4233100" y="1605089"/>
                  </a:lnTo>
                  <a:lnTo>
                    <a:pt x="4233265" y="1615884"/>
                  </a:lnTo>
                  <a:lnTo>
                    <a:pt x="4237266" y="1647850"/>
                  </a:lnTo>
                  <a:lnTo>
                    <a:pt x="4242282" y="1647405"/>
                  </a:lnTo>
                  <a:lnTo>
                    <a:pt x="4244149" y="1645196"/>
                  </a:lnTo>
                  <a:close/>
                </a:path>
                <a:path w="5888990" h="2583179">
                  <a:moveTo>
                    <a:pt x="4247667" y="1531950"/>
                  </a:moveTo>
                  <a:lnTo>
                    <a:pt x="4245940" y="1529626"/>
                  </a:lnTo>
                  <a:lnTo>
                    <a:pt x="4242219" y="1529080"/>
                  </a:lnTo>
                  <a:lnTo>
                    <a:pt x="4241050" y="1529410"/>
                  </a:lnTo>
                  <a:lnTo>
                    <a:pt x="4234231" y="1570418"/>
                  </a:lnTo>
                  <a:lnTo>
                    <a:pt x="4234104" y="1572285"/>
                  </a:lnTo>
                  <a:lnTo>
                    <a:pt x="4236009" y="1574469"/>
                  </a:lnTo>
                  <a:lnTo>
                    <a:pt x="4241038" y="1574825"/>
                  </a:lnTo>
                  <a:lnTo>
                    <a:pt x="4243222" y="1572933"/>
                  </a:lnTo>
                  <a:lnTo>
                    <a:pt x="4243451" y="1569770"/>
                  </a:lnTo>
                  <a:lnTo>
                    <a:pt x="4244111" y="1561452"/>
                  </a:lnTo>
                  <a:lnTo>
                    <a:pt x="4245013" y="1552435"/>
                  </a:lnTo>
                  <a:lnTo>
                    <a:pt x="4246080" y="1543431"/>
                  </a:lnTo>
                  <a:lnTo>
                    <a:pt x="4247667" y="1531950"/>
                  </a:lnTo>
                  <a:close/>
                </a:path>
                <a:path w="5888990" h="2583179">
                  <a:moveTo>
                    <a:pt x="4256824" y="1716278"/>
                  </a:moveTo>
                  <a:lnTo>
                    <a:pt x="4248505" y="1678292"/>
                  </a:lnTo>
                  <a:lnTo>
                    <a:pt x="4248124" y="1676031"/>
                  </a:lnTo>
                  <a:lnTo>
                    <a:pt x="4245762" y="1674368"/>
                  </a:lnTo>
                  <a:lnTo>
                    <a:pt x="4242562" y="1674914"/>
                  </a:lnTo>
                  <a:lnTo>
                    <a:pt x="4241927" y="1675193"/>
                  </a:lnTo>
                  <a:lnTo>
                    <a:pt x="4240009" y="1676577"/>
                  </a:lnTo>
                  <a:lnTo>
                    <a:pt x="4239234" y="1678292"/>
                  </a:lnTo>
                  <a:lnTo>
                    <a:pt x="4241216" y="1689188"/>
                  </a:lnTo>
                  <a:lnTo>
                    <a:pt x="4250474" y="1720049"/>
                  </a:lnTo>
                  <a:lnTo>
                    <a:pt x="4255351" y="1718767"/>
                  </a:lnTo>
                  <a:lnTo>
                    <a:pt x="4256824" y="1716278"/>
                  </a:lnTo>
                  <a:close/>
                </a:path>
                <a:path w="5888990" h="2583179">
                  <a:moveTo>
                    <a:pt x="4263720" y="1461414"/>
                  </a:moveTo>
                  <a:lnTo>
                    <a:pt x="4262348" y="1458861"/>
                  </a:lnTo>
                  <a:lnTo>
                    <a:pt x="4258513" y="1457718"/>
                  </a:lnTo>
                  <a:lnTo>
                    <a:pt x="4257052" y="1458010"/>
                  </a:lnTo>
                  <a:lnTo>
                    <a:pt x="4244949" y="1496872"/>
                  </a:lnTo>
                  <a:lnTo>
                    <a:pt x="4244403" y="1499336"/>
                  </a:lnTo>
                  <a:lnTo>
                    <a:pt x="4245953" y="1501775"/>
                  </a:lnTo>
                  <a:lnTo>
                    <a:pt x="4250880" y="1502867"/>
                  </a:lnTo>
                  <a:lnTo>
                    <a:pt x="4253319" y="1501317"/>
                  </a:lnTo>
                  <a:lnTo>
                    <a:pt x="4253865" y="1498854"/>
                  </a:lnTo>
                  <a:lnTo>
                    <a:pt x="4255909" y="1490052"/>
                  </a:lnTo>
                  <a:lnTo>
                    <a:pt x="4258119" y="1481251"/>
                  </a:lnTo>
                  <a:lnTo>
                    <a:pt x="4260481" y="1472501"/>
                  </a:lnTo>
                  <a:lnTo>
                    <a:pt x="4262996" y="1463827"/>
                  </a:lnTo>
                  <a:lnTo>
                    <a:pt x="4263720" y="1461414"/>
                  </a:lnTo>
                  <a:close/>
                </a:path>
                <a:path w="5888990" h="2583179">
                  <a:moveTo>
                    <a:pt x="4281652" y="1784057"/>
                  </a:moveTo>
                  <a:lnTo>
                    <a:pt x="4266019" y="1745957"/>
                  </a:lnTo>
                  <a:lnTo>
                    <a:pt x="4263402" y="1744726"/>
                  </a:lnTo>
                  <a:lnTo>
                    <a:pt x="4260621" y="1745729"/>
                  </a:lnTo>
                  <a:lnTo>
                    <a:pt x="4260202" y="1745957"/>
                  </a:lnTo>
                  <a:lnTo>
                    <a:pt x="4258297" y="1747329"/>
                  </a:lnTo>
                  <a:lnTo>
                    <a:pt x="4257573" y="1749463"/>
                  </a:lnTo>
                  <a:lnTo>
                    <a:pt x="4259999" y="1756219"/>
                  </a:lnTo>
                  <a:lnTo>
                    <a:pt x="4276077" y="1788883"/>
                  </a:lnTo>
                  <a:lnTo>
                    <a:pt x="4280624" y="1786763"/>
                  </a:lnTo>
                  <a:lnTo>
                    <a:pt x="4281652" y="1784057"/>
                  </a:lnTo>
                  <a:close/>
                </a:path>
                <a:path w="5888990" h="2583179">
                  <a:moveTo>
                    <a:pt x="4289691" y="1393863"/>
                  </a:moveTo>
                  <a:lnTo>
                    <a:pt x="4288701" y="1391158"/>
                  </a:lnTo>
                  <a:lnTo>
                    <a:pt x="4284853" y="1389380"/>
                  </a:lnTo>
                  <a:lnTo>
                    <a:pt x="4283113" y="1389595"/>
                  </a:lnTo>
                  <a:lnTo>
                    <a:pt x="4266069" y="1426298"/>
                  </a:lnTo>
                  <a:lnTo>
                    <a:pt x="4265168" y="1428661"/>
                  </a:lnTo>
                  <a:lnTo>
                    <a:pt x="4266362" y="1431290"/>
                  </a:lnTo>
                  <a:lnTo>
                    <a:pt x="4271073" y="1433080"/>
                  </a:lnTo>
                  <a:lnTo>
                    <a:pt x="4273715" y="1431899"/>
                  </a:lnTo>
                  <a:lnTo>
                    <a:pt x="4274604" y="1429537"/>
                  </a:lnTo>
                  <a:lnTo>
                    <a:pt x="4277880" y="1421117"/>
                  </a:lnTo>
                  <a:lnTo>
                    <a:pt x="4281322" y="1412735"/>
                  </a:lnTo>
                  <a:lnTo>
                    <a:pt x="4284904" y="1404404"/>
                  </a:lnTo>
                  <a:lnTo>
                    <a:pt x="4289691" y="1393863"/>
                  </a:lnTo>
                  <a:close/>
                </a:path>
                <a:path w="5888990" h="2583179">
                  <a:moveTo>
                    <a:pt x="4317339" y="1846948"/>
                  </a:moveTo>
                  <a:lnTo>
                    <a:pt x="4296981" y="1813839"/>
                  </a:lnTo>
                  <a:lnTo>
                    <a:pt x="4295826" y="1811769"/>
                  </a:lnTo>
                  <a:lnTo>
                    <a:pt x="4293032" y="1810981"/>
                  </a:lnTo>
                  <a:lnTo>
                    <a:pt x="4290682" y="1812302"/>
                  </a:lnTo>
                  <a:lnTo>
                    <a:pt x="4288536" y="1813839"/>
                  </a:lnTo>
                  <a:lnTo>
                    <a:pt x="4287939" y="1816392"/>
                  </a:lnTo>
                  <a:lnTo>
                    <a:pt x="4293616" y="1826310"/>
                  </a:lnTo>
                  <a:lnTo>
                    <a:pt x="4312551" y="1852561"/>
                  </a:lnTo>
                  <a:lnTo>
                    <a:pt x="4314660" y="1851164"/>
                  </a:lnTo>
                  <a:lnTo>
                    <a:pt x="4316781" y="1849805"/>
                  </a:lnTo>
                  <a:lnTo>
                    <a:pt x="4317339" y="1846948"/>
                  </a:lnTo>
                  <a:close/>
                </a:path>
                <a:path w="5888990" h="2583179">
                  <a:moveTo>
                    <a:pt x="4325061" y="1330744"/>
                  </a:moveTo>
                  <a:lnTo>
                    <a:pt x="4324464" y="1327924"/>
                  </a:lnTo>
                  <a:lnTo>
                    <a:pt x="4320730" y="1325473"/>
                  </a:lnTo>
                  <a:lnTo>
                    <a:pt x="4318673" y="1325587"/>
                  </a:lnTo>
                  <a:lnTo>
                    <a:pt x="4297019" y="1359446"/>
                  </a:lnTo>
                  <a:lnTo>
                    <a:pt x="4295800" y="1361655"/>
                  </a:lnTo>
                  <a:lnTo>
                    <a:pt x="4296600" y="1364437"/>
                  </a:lnTo>
                  <a:lnTo>
                    <a:pt x="4301007" y="1366875"/>
                  </a:lnTo>
                  <a:lnTo>
                    <a:pt x="4303801" y="1366075"/>
                  </a:lnTo>
                  <a:lnTo>
                    <a:pt x="4305008" y="1363865"/>
                  </a:lnTo>
                  <a:lnTo>
                    <a:pt x="4309465" y="1355979"/>
                  </a:lnTo>
                  <a:lnTo>
                    <a:pt x="4314075" y="1348168"/>
                  </a:lnTo>
                  <a:lnTo>
                    <a:pt x="4318825" y="1340446"/>
                  </a:lnTo>
                  <a:lnTo>
                    <a:pt x="4323677" y="1332865"/>
                  </a:lnTo>
                  <a:lnTo>
                    <a:pt x="4325061" y="1330744"/>
                  </a:lnTo>
                  <a:close/>
                </a:path>
                <a:path w="5888990" h="2583179">
                  <a:moveTo>
                    <a:pt x="4361370" y="1904504"/>
                  </a:moveTo>
                  <a:lnTo>
                    <a:pt x="4335437" y="1872386"/>
                  </a:lnTo>
                  <a:lnTo>
                    <a:pt x="4332643" y="1871980"/>
                  </a:lnTo>
                  <a:lnTo>
                    <a:pt x="4330636" y="1873415"/>
                  </a:lnTo>
                  <a:lnTo>
                    <a:pt x="4328541" y="1875015"/>
                  </a:lnTo>
                  <a:lnTo>
                    <a:pt x="4328147" y="1877885"/>
                  </a:lnTo>
                  <a:lnTo>
                    <a:pt x="4329671" y="1879892"/>
                  </a:lnTo>
                  <a:lnTo>
                    <a:pt x="4354411" y="1910435"/>
                  </a:lnTo>
                  <a:lnTo>
                    <a:pt x="4357319" y="1910651"/>
                  </a:lnTo>
                  <a:lnTo>
                    <a:pt x="4361142" y="1907400"/>
                  </a:lnTo>
                  <a:lnTo>
                    <a:pt x="4361370" y="1904504"/>
                  </a:lnTo>
                  <a:close/>
                </a:path>
                <a:path w="5888990" h="2583179">
                  <a:moveTo>
                    <a:pt x="4369003" y="1273200"/>
                  </a:moveTo>
                  <a:lnTo>
                    <a:pt x="4368800" y="1270317"/>
                  </a:lnTo>
                  <a:lnTo>
                    <a:pt x="4365256" y="1267256"/>
                  </a:lnTo>
                  <a:lnTo>
                    <a:pt x="4362907" y="1267206"/>
                  </a:lnTo>
                  <a:lnTo>
                    <a:pt x="4360951" y="1268615"/>
                  </a:lnTo>
                  <a:lnTo>
                    <a:pt x="4335729" y="1299756"/>
                  </a:lnTo>
                  <a:lnTo>
                    <a:pt x="4336135" y="1302613"/>
                  </a:lnTo>
                  <a:lnTo>
                    <a:pt x="4340149" y="1305661"/>
                  </a:lnTo>
                  <a:lnTo>
                    <a:pt x="4343006" y="1305255"/>
                  </a:lnTo>
                  <a:lnTo>
                    <a:pt x="4350029" y="1296123"/>
                  </a:lnTo>
                  <a:lnTo>
                    <a:pt x="4355681" y="1289037"/>
                  </a:lnTo>
                  <a:lnTo>
                    <a:pt x="4361459" y="1282026"/>
                  </a:lnTo>
                  <a:lnTo>
                    <a:pt x="4367352" y="1275105"/>
                  </a:lnTo>
                  <a:lnTo>
                    <a:pt x="4369003" y="1273200"/>
                  </a:lnTo>
                  <a:close/>
                </a:path>
                <a:path w="5888990" h="2583179">
                  <a:moveTo>
                    <a:pt x="4411218" y="1960308"/>
                  </a:moveTo>
                  <a:lnTo>
                    <a:pt x="4411192" y="1957425"/>
                  </a:lnTo>
                  <a:lnTo>
                    <a:pt x="4402798" y="1949081"/>
                  </a:lnTo>
                  <a:lnTo>
                    <a:pt x="4396346" y="1942541"/>
                  </a:lnTo>
                  <a:lnTo>
                    <a:pt x="4390060" y="1936051"/>
                  </a:lnTo>
                  <a:lnTo>
                    <a:pt x="4382389" y="1927948"/>
                  </a:lnTo>
                  <a:lnTo>
                    <a:pt x="4379811" y="1927733"/>
                  </a:lnTo>
                  <a:lnTo>
                    <a:pt x="4377817" y="1929168"/>
                  </a:lnTo>
                  <a:lnTo>
                    <a:pt x="4375683" y="1931162"/>
                  </a:lnTo>
                  <a:lnTo>
                    <a:pt x="4375594" y="1934057"/>
                  </a:lnTo>
                  <a:lnTo>
                    <a:pt x="4383468" y="1942363"/>
                  </a:lnTo>
                  <a:lnTo>
                    <a:pt x="4389806" y="1948916"/>
                  </a:lnTo>
                  <a:lnTo>
                    <a:pt x="4396321" y="1955520"/>
                  </a:lnTo>
                  <a:lnTo>
                    <a:pt x="4404792" y="1963928"/>
                  </a:lnTo>
                  <a:lnTo>
                    <a:pt x="4407662" y="1963902"/>
                  </a:lnTo>
                  <a:lnTo>
                    <a:pt x="4409452" y="1962111"/>
                  </a:lnTo>
                  <a:lnTo>
                    <a:pt x="4411218" y="1960308"/>
                  </a:lnTo>
                  <a:close/>
                </a:path>
                <a:path w="5888990" h="2583179">
                  <a:moveTo>
                    <a:pt x="4420222" y="1218920"/>
                  </a:moveTo>
                  <a:lnTo>
                    <a:pt x="4416958" y="1215288"/>
                  </a:lnTo>
                  <a:lnTo>
                    <a:pt x="4414342" y="1215034"/>
                  </a:lnTo>
                  <a:lnTo>
                    <a:pt x="4412462" y="1216380"/>
                  </a:lnTo>
                  <a:lnTo>
                    <a:pt x="4383671" y="1243888"/>
                  </a:lnTo>
                  <a:lnTo>
                    <a:pt x="4383697" y="1246771"/>
                  </a:lnTo>
                  <a:lnTo>
                    <a:pt x="4387278" y="1250315"/>
                  </a:lnTo>
                  <a:lnTo>
                    <a:pt x="4390187" y="1250289"/>
                  </a:lnTo>
                  <a:lnTo>
                    <a:pt x="4391952" y="1248498"/>
                  </a:lnTo>
                  <a:lnTo>
                    <a:pt x="4398365" y="1242085"/>
                  </a:lnTo>
                  <a:lnTo>
                    <a:pt x="4404830" y="1235824"/>
                  </a:lnTo>
                  <a:lnTo>
                    <a:pt x="4411459" y="1229601"/>
                  </a:lnTo>
                  <a:lnTo>
                    <a:pt x="4420057" y="1221803"/>
                  </a:lnTo>
                  <a:lnTo>
                    <a:pt x="4420222" y="1218920"/>
                  </a:lnTo>
                  <a:close/>
                </a:path>
                <a:path w="5888990" h="2583179">
                  <a:moveTo>
                    <a:pt x="4464812" y="2009825"/>
                  </a:moveTo>
                  <a:lnTo>
                    <a:pt x="4464634" y="2006942"/>
                  </a:lnTo>
                  <a:lnTo>
                    <a:pt x="4448784" y="1992757"/>
                  </a:lnTo>
                  <a:lnTo>
                    <a:pt x="4442168" y="1986724"/>
                  </a:lnTo>
                  <a:lnTo>
                    <a:pt x="4434116" y="1979295"/>
                  </a:lnTo>
                  <a:lnTo>
                    <a:pt x="4431690" y="1979193"/>
                  </a:lnTo>
                  <a:lnTo>
                    <a:pt x="4429722" y="1980615"/>
                  </a:lnTo>
                  <a:lnTo>
                    <a:pt x="4429493" y="1980819"/>
                  </a:lnTo>
                  <a:lnTo>
                    <a:pt x="4427563" y="1982889"/>
                  </a:lnTo>
                  <a:lnTo>
                    <a:pt x="4427677" y="1985784"/>
                  </a:lnTo>
                  <a:lnTo>
                    <a:pt x="4435995" y="1993455"/>
                  </a:lnTo>
                  <a:lnTo>
                    <a:pt x="4449534" y="2005723"/>
                  </a:lnTo>
                  <a:lnTo>
                    <a:pt x="4458576" y="2013775"/>
                  </a:lnTo>
                  <a:lnTo>
                    <a:pt x="4461459" y="2013610"/>
                  </a:lnTo>
                  <a:lnTo>
                    <a:pt x="4464812" y="2009825"/>
                  </a:lnTo>
                  <a:close/>
                </a:path>
                <a:path w="5888990" h="2583179">
                  <a:moveTo>
                    <a:pt x="4477512" y="1174102"/>
                  </a:moveTo>
                  <a:lnTo>
                    <a:pt x="4474603" y="1169974"/>
                  </a:lnTo>
                  <a:lnTo>
                    <a:pt x="4471759" y="1169479"/>
                  </a:lnTo>
                  <a:lnTo>
                    <a:pt x="4467631" y="1172375"/>
                  </a:lnTo>
                  <a:lnTo>
                    <a:pt x="4437913" y="1197406"/>
                  </a:lnTo>
                  <a:lnTo>
                    <a:pt x="4441050" y="1201356"/>
                  </a:lnTo>
                  <a:lnTo>
                    <a:pt x="4443882" y="1201724"/>
                  </a:lnTo>
                  <a:lnTo>
                    <a:pt x="4445901" y="1200111"/>
                  </a:lnTo>
                  <a:lnTo>
                    <a:pt x="4453039" y="1194523"/>
                  </a:lnTo>
                  <a:lnTo>
                    <a:pt x="4460227" y="1189075"/>
                  </a:lnTo>
                  <a:lnTo>
                    <a:pt x="4467555" y="1183678"/>
                  </a:lnTo>
                  <a:lnTo>
                    <a:pt x="4474946" y="1178407"/>
                  </a:lnTo>
                  <a:lnTo>
                    <a:pt x="4476889" y="1176896"/>
                  </a:lnTo>
                  <a:lnTo>
                    <a:pt x="4477512" y="1174102"/>
                  </a:lnTo>
                  <a:close/>
                </a:path>
                <a:path w="5888990" h="2583179">
                  <a:moveTo>
                    <a:pt x="4520171" y="2057476"/>
                  </a:moveTo>
                  <a:lnTo>
                    <a:pt x="4519930" y="2054593"/>
                  </a:lnTo>
                  <a:lnTo>
                    <a:pt x="4517999" y="2052967"/>
                  </a:lnTo>
                  <a:lnTo>
                    <a:pt x="4488599" y="2027847"/>
                  </a:lnTo>
                  <a:lnTo>
                    <a:pt x="4486262" y="2027809"/>
                  </a:lnTo>
                  <a:lnTo>
                    <a:pt x="4484294" y="2029218"/>
                  </a:lnTo>
                  <a:lnTo>
                    <a:pt x="4484027" y="2029460"/>
                  </a:lnTo>
                  <a:lnTo>
                    <a:pt x="4482147" y="2031657"/>
                  </a:lnTo>
                  <a:lnTo>
                    <a:pt x="4482363" y="2034540"/>
                  </a:lnTo>
                  <a:lnTo>
                    <a:pt x="4514012" y="2061565"/>
                  </a:lnTo>
                  <a:lnTo>
                    <a:pt x="4516894" y="2061337"/>
                  </a:lnTo>
                  <a:lnTo>
                    <a:pt x="4520171" y="2057476"/>
                  </a:lnTo>
                  <a:close/>
                </a:path>
                <a:path w="5888990" h="2583179">
                  <a:moveTo>
                    <a:pt x="4539513" y="1136040"/>
                  </a:moveTo>
                  <a:lnTo>
                    <a:pt x="4537087" y="1131620"/>
                  </a:lnTo>
                  <a:lnTo>
                    <a:pt x="4534306" y="1130820"/>
                  </a:lnTo>
                  <a:lnTo>
                    <a:pt x="4532096" y="1132027"/>
                  </a:lnTo>
                  <a:lnTo>
                    <a:pt x="4498162" y="1152182"/>
                  </a:lnTo>
                  <a:lnTo>
                    <a:pt x="4497616" y="1154861"/>
                  </a:lnTo>
                  <a:lnTo>
                    <a:pt x="4500232" y="1159052"/>
                  </a:lnTo>
                  <a:lnTo>
                    <a:pt x="4503051" y="1159700"/>
                  </a:lnTo>
                  <a:lnTo>
                    <a:pt x="4505185" y="1158367"/>
                  </a:lnTo>
                  <a:lnTo>
                    <a:pt x="4512894" y="1153642"/>
                  </a:lnTo>
                  <a:lnTo>
                    <a:pt x="4520692" y="1149007"/>
                  </a:lnTo>
                  <a:lnTo>
                    <a:pt x="4528578" y="1144473"/>
                  </a:lnTo>
                  <a:lnTo>
                    <a:pt x="4538675" y="1138809"/>
                  </a:lnTo>
                  <a:lnTo>
                    <a:pt x="4539513" y="1136040"/>
                  </a:lnTo>
                  <a:close/>
                </a:path>
                <a:path w="5888990" h="2583179">
                  <a:moveTo>
                    <a:pt x="4575861" y="2104821"/>
                  </a:moveTo>
                  <a:lnTo>
                    <a:pt x="4575645" y="2101938"/>
                  </a:lnTo>
                  <a:lnTo>
                    <a:pt x="4544263" y="2075180"/>
                  </a:lnTo>
                  <a:lnTo>
                    <a:pt x="4541939" y="2075154"/>
                  </a:lnTo>
                  <a:lnTo>
                    <a:pt x="4539983" y="2076564"/>
                  </a:lnTo>
                  <a:lnTo>
                    <a:pt x="4539704" y="2076818"/>
                  </a:lnTo>
                  <a:lnTo>
                    <a:pt x="4537824" y="2079028"/>
                  </a:lnTo>
                  <a:lnTo>
                    <a:pt x="4538065" y="2081911"/>
                  </a:lnTo>
                  <a:lnTo>
                    <a:pt x="4569688" y="2108860"/>
                  </a:lnTo>
                  <a:lnTo>
                    <a:pt x="4572559" y="2108644"/>
                  </a:lnTo>
                  <a:lnTo>
                    <a:pt x="4575861" y="2104821"/>
                  </a:lnTo>
                  <a:close/>
                </a:path>
                <a:path w="5888990" h="2583179">
                  <a:moveTo>
                    <a:pt x="4605248" y="1104811"/>
                  </a:moveTo>
                  <a:lnTo>
                    <a:pt x="4603293" y="1100162"/>
                  </a:lnTo>
                  <a:lnTo>
                    <a:pt x="4600613" y="1099070"/>
                  </a:lnTo>
                  <a:lnTo>
                    <a:pt x="4589818" y="1103680"/>
                  </a:lnTo>
                  <a:lnTo>
                    <a:pt x="4561675" y="1119251"/>
                  </a:lnTo>
                  <a:lnTo>
                    <a:pt x="4563745" y="1123543"/>
                  </a:lnTo>
                  <a:lnTo>
                    <a:pt x="4566475" y="1124496"/>
                  </a:lnTo>
                  <a:lnTo>
                    <a:pt x="4576889" y="1119530"/>
                  </a:lnTo>
                  <a:lnTo>
                    <a:pt x="4585144" y="1115745"/>
                  </a:lnTo>
                  <a:lnTo>
                    <a:pt x="4593463" y="1112050"/>
                  </a:lnTo>
                  <a:lnTo>
                    <a:pt x="4604143" y="1107478"/>
                  </a:lnTo>
                  <a:lnTo>
                    <a:pt x="4605248" y="1104811"/>
                  </a:lnTo>
                  <a:close/>
                </a:path>
                <a:path w="5888990" h="2583179">
                  <a:moveTo>
                    <a:pt x="4630521" y="2153437"/>
                  </a:moveTo>
                  <a:lnTo>
                    <a:pt x="4599711" y="2122881"/>
                  </a:lnTo>
                  <a:lnTo>
                    <a:pt x="4597349" y="2122805"/>
                  </a:lnTo>
                  <a:lnTo>
                    <a:pt x="4595380" y="2124227"/>
                  </a:lnTo>
                  <a:lnTo>
                    <a:pt x="4595126" y="2124456"/>
                  </a:lnTo>
                  <a:lnTo>
                    <a:pt x="4593234" y="2126602"/>
                  </a:lnTo>
                  <a:lnTo>
                    <a:pt x="4593412" y="2129498"/>
                  </a:lnTo>
                  <a:lnTo>
                    <a:pt x="4602416" y="2137486"/>
                  </a:lnTo>
                  <a:lnTo>
                    <a:pt x="4609274" y="2143620"/>
                  </a:lnTo>
                  <a:lnTo>
                    <a:pt x="4615904" y="2149640"/>
                  </a:lnTo>
                  <a:lnTo>
                    <a:pt x="4624209" y="2157272"/>
                  </a:lnTo>
                  <a:lnTo>
                    <a:pt x="4627092" y="2157145"/>
                  </a:lnTo>
                  <a:lnTo>
                    <a:pt x="4630521" y="2153437"/>
                  </a:lnTo>
                  <a:close/>
                </a:path>
                <a:path w="5888990" h="2583179">
                  <a:moveTo>
                    <a:pt x="4673854" y="1080503"/>
                  </a:moveTo>
                  <a:lnTo>
                    <a:pt x="4672381" y="1075677"/>
                  </a:lnTo>
                  <a:lnTo>
                    <a:pt x="4669828" y="1074318"/>
                  </a:lnTo>
                  <a:lnTo>
                    <a:pt x="4658639" y="1077798"/>
                  </a:lnTo>
                  <a:lnTo>
                    <a:pt x="4629086" y="1090561"/>
                  </a:lnTo>
                  <a:lnTo>
                    <a:pt x="4630648" y="1094892"/>
                  </a:lnTo>
                  <a:lnTo>
                    <a:pt x="4633277" y="1096124"/>
                  </a:lnTo>
                  <a:lnTo>
                    <a:pt x="4635639" y="1095260"/>
                  </a:lnTo>
                  <a:lnTo>
                    <a:pt x="4644174" y="1092238"/>
                  </a:lnTo>
                  <a:lnTo>
                    <a:pt x="4652784" y="1089317"/>
                  </a:lnTo>
                  <a:lnTo>
                    <a:pt x="4661420" y="1086497"/>
                  </a:lnTo>
                  <a:lnTo>
                    <a:pt x="4672495" y="1083056"/>
                  </a:lnTo>
                  <a:lnTo>
                    <a:pt x="4673854" y="1080503"/>
                  </a:lnTo>
                  <a:close/>
                </a:path>
                <a:path w="5888990" h="2583179">
                  <a:moveTo>
                    <a:pt x="4682668" y="2202002"/>
                  </a:moveTo>
                  <a:lnTo>
                    <a:pt x="4653534" y="2172487"/>
                  </a:lnTo>
                  <a:lnTo>
                    <a:pt x="4651057" y="2172347"/>
                  </a:lnTo>
                  <a:lnTo>
                    <a:pt x="4649076" y="2173770"/>
                  </a:lnTo>
                  <a:lnTo>
                    <a:pt x="4646930" y="2175941"/>
                  </a:lnTo>
                  <a:lnTo>
                    <a:pt x="4646968" y="2178837"/>
                  </a:lnTo>
                  <a:lnTo>
                    <a:pt x="4652873" y="2184603"/>
                  </a:lnTo>
                  <a:lnTo>
                    <a:pt x="4656925" y="2188641"/>
                  </a:lnTo>
                  <a:lnTo>
                    <a:pt x="4665446" y="2197239"/>
                  </a:lnTo>
                  <a:lnTo>
                    <a:pt x="4669904" y="2201824"/>
                  </a:lnTo>
                  <a:lnTo>
                    <a:pt x="4676038" y="2208288"/>
                  </a:lnTo>
                  <a:lnTo>
                    <a:pt x="4678959" y="2208377"/>
                  </a:lnTo>
                  <a:lnTo>
                    <a:pt x="4680763" y="2206625"/>
                  </a:lnTo>
                  <a:lnTo>
                    <a:pt x="4682591" y="2204897"/>
                  </a:lnTo>
                  <a:lnTo>
                    <a:pt x="4682668" y="2202002"/>
                  </a:lnTo>
                  <a:close/>
                </a:path>
                <a:path w="5888990" h="2583179">
                  <a:moveTo>
                    <a:pt x="4731004" y="2257234"/>
                  </a:moveTo>
                  <a:lnTo>
                    <a:pt x="4704131" y="2225484"/>
                  </a:lnTo>
                  <a:lnTo>
                    <a:pt x="4701489" y="2225217"/>
                  </a:lnTo>
                  <a:lnTo>
                    <a:pt x="4699355" y="2226754"/>
                  </a:lnTo>
                  <a:lnTo>
                    <a:pt x="4697361" y="2228519"/>
                  </a:lnTo>
                  <a:lnTo>
                    <a:pt x="4697171" y="2231402"/>
                  </a:lnTo>
                  <a:lnTo>
                    <a:pt x="4704791" y="2240140"/>
                  </a:lnTo>
                  <a:lnTo>
                    <a:pt x="4710709" y="2247061"/>
                  </a:lnTo>
                  <a:lnTo>
                    <a:pt x="4716564" y="2254034"/>
                  </a:lnTo>
                  <a:lnTo>
                    <a:pt x="4722330" y="2261044"/>
                  </a:lnTo>
                  <a:lnTo>
                    <a:pt x="4723917" y="2263013"/>
                  </a:lnTo>
                  <a:lnTo>
                    <a:pt x="4726813" y="2263267"/>
                  </a:lnTo>
                  <a:lnTo>
                    <a:pt x="4730712" y="2260117"/>
                  </a:lnTo>
                  <a:lnTo>
                    <a:pt x="4731004" y="2257234"/>
                  </a:lnTo>
                  <a:close/>
                </a:path>
                <a:path w="5888990" h="2583179">
                  <a:moveTo>
                    <a:pt x="4775009" y="2315997"/>
                  </a:moveTo>
                  <a:lnTo>
                    <a:pt x="4750536" y="2282190"/>
                  </a:lnTo>
                  <a:lnTo>
                    <a:pt x="4747730" y="2281771"/>
                  </a:lnTo>
                  <a:lnTo>
                    <a:pt x="4745723" y="2283218"/>
                  </a:lnTo>
                  <a:lnTo>
                    <a:pt x="4743628" y="2284793"/>
                  </a:lnTo>
                  <a:lnTo>
                    <a:pt x="4743221" y="2287663"/>
                  </a:lnTo>
                  <a:lnTo>
                    <a:pt x="4748708" y="2294940"/>
                  </a:lnTo>
                  <a:lnTo>
                    <a:pt x="4752670" y="2300325"/>
                  </a:lnTo>
                  <a:lnTo>
                    <a:pt x="4759744" y="2310130"/>
                  </a:lnTo>
                  <a:lnTo>
                    <a:pt x="4762919" y="2314613"/>
                  </a:lnTo>
                  <a:lnTo>
                    <a:pt x="4767504" y="2321204"/>
                  </a:lnTo>
                  <a:lnTo>
                    <a:pt x="4770348" y="2321712"/>
                  </a:lnTo>
                  <a:lnTo>
                    <a:pt x="4772418" y="2320277"/>
                  </a:lnTo>
                  <a:lnTo>
                    <a:pt x="4774514" y="2318880"/>
                  </a:lnTo>
                  <a:lnTo>
                    <a:pt x="4775009" y="2315997"/>
                  </a:lnTo>
                  <a:close/>
                </a:path>
                <a:path w="5888990" h="2583179">
                  <a:moveTo>
                    <a:pt x="4814455" y="2377884"/>
                  </a:moveTo>
                  <a:lnTo>
                    <a:pt x="4792586" y="2342324"/>
                  </a:lnTo>
                  <a:lnTo>
                    <a:pt x="4789767" y="2341702"/>
                  </a:lnTo>
                  <a:lnTo>
                    <a:pt x="4787430" y="2343200"/>
                  </a:lnTo>
                  <a:lnTo>
                    <a:pt x="4785474" y="2344610"/>
                  </a:lnTo>
                  <a:lnTo>
                    <a:pt x="4784941" y="2347328"/>
                  </a:lnTo>
                  <a:lnTo>
                    <a:pt x="4786261" y="2349373"/>
                  </a:lnTo>
                  <a:lnTo>
                    <a:pt x="4791113" y="2357018"/>
                  </a:lnTo>
                  <a:lnTo>
                    <a:pt x="4795926" y="2364752"/>
                  </a:lnTo>
                  <a:lnTo>
                    <a:pt x="4800663" y="2372537"/>
                  </a:lnTo>
                  <a:lnTo>
                    <a:pt x="4806594" y="2382520"/>
                  </a:lnTo>
                  <a:lnTo>
                    <a:pt x="4809388" y="2383244"/>
                  </a:lnTo>
                  <a:lnTo>
                    <a:pt x="4813744" y="2380691"/>
                  </a:lnTo>
                  <a:lnTo>
                    <a:pt x="4814455" y="2377884"/>
                  </a:lnTo>
                  <a:close/>
                </a:path>
                <a:path w="5888990" h="2583179">
                  <a:moveTo>
                    <a:pt x="4849177" y="2442553"/>
                  </a:moveTo>
                  <a:lnTo>
                    <a:pt x="4831118" y="2407462"/>
                  </a:lnTo>
                  <a:lnTo>
                    <a:pt x="4827257" y="2404630"/>
                  </a:lnTo>
                  <a:lnTo>
                    <a:pt x="4825035" y="2405824"/>
                  </a:lnTo>
                  <a:lnTo>
                    <a:pt x="4824539" y="2406142"/>
                  </a:lnTo>
                  <a:lnTo>
                    <a:pt x="4822698" y="2407462"/>
                  </a:lnTo>
                  <a:lnTo>
                    <a:pt x="4822088" y="2409977"/>
                  </a:lnTo>
                  <a:lnTo>
                    <a:pt x="4823193" y="2412009"/>
                  </a:lnTo>
                  <a:lnTo>
                    <a:pt x="4827460" y="2420023"/>
                  </a:lnTo>
                  <a:lnTo>
                    <a:pt x="4831677" y="2428087"/>
                  </a:lnTo>
                  <a:lnTo>
                    <a:pt x="4835817" y="2436203"/>
                  </a:lnTo>
                  <a:lnTo>
                    <a:pt x="4840986" y="2446591"/>
                  </a:lnTo>
                  <a:lnTo>
                    <a:pt x="4843729" y="2447518"/>
                  </a:lnTo>
                  <a:lnTo>
                    <a:pt x="4848237" y="2445283"/>
                  </a:lnTo>
                  <a:lnTo>
                    <a:pt x="4849177" y="2442553"/>
                  </a:lnTo>
                  <a:close/>
                </a:path>
                <a:path w="5888990" h="2583179">
                  <a:moveTo>
                    <a:pt x="4878959" y="2509634"/>
                  </a:moveTo>
                  <a:lnTo>
                    <a:pt x="4862639" y="2471204"/>
                  </a:lnTo>
                  <a:lnTo>
                    <a:pt x="4859947" y="2470175"/>
                  </a:lnTo>
                  <a:lnTo>
                    <a:pt x="4857343" y="2471331"/>
                  </a:lnTo>
                  <a:lnTo>
                    <a:pt x="4856823" y="2471674"/>
                  </a:lnTo>
                  <a:lnTo>
                    <a:pt x="4855108" y="2472906"/>
                  </a:lnTo>
                  <a:lnTo>
                    <a:pt x="4854435" y="2475230"/>
                  </a:lnTo>
                  <a:lnTo>
                    <a:pt x="4858994" y="2485555"/>
                  </a:lnTo>
                  <a:lnTo>
                    <a:pt x="4862601" y="2493911"/>
                  </a:lnTo>
                  <a:lnTo>
                    <a:pt x="4866119" y="2502306"/>
                  </a:lnTo>
                  <a:lnTo>
                    <a:pt x="4869548" y="2510701"/>
                  </a:lnTo>
                  <a:lnTo>
                    <a:pt x="4870488" y="2513050"/>
                  </a:lnTo>
                  <a:lnTo>
                    <a:pt x="4873142" y="2514181"/>
                  </a:lnTo>
                  <a:lnTo>
                    <a:pt x="4877803" y="2512314"/>
                  </a:lnTo>
                  <a:lnTo>
                    <a:pt x="4878959" y="2509634"/>
                  </a:lnTo>
                  <a:close/>
                </a:path>
                <a:path w="5888990" h="2583179">
                  <a:moveTo>
                    <a:pt x="4903584" y="2578773"/>
                  </a:moveTo>
                  <a:lnTo>
                    <a:pt x="4890224" y="2539225"/>
                  </a:lnTo>
                  <a:lnTo>
                    <a:pt x="4887607" y="2537993"/>
                  </a:lnTo>
                  <a:lnTo>
                    <a:pt x="4884826" y="2538996"/>
                  </a:lnTo>
                  <a:lnTo>
                    <a:pt x="4884407" y="2539225"/>
                  </a:lnTo>
                  <a:lnTo>
                    <a:pt x="4882489" y="2540597"/>
                  </a:lnTo>
                  <a:lnTo>
                    <a:pt x="4881778" y="2542730"/>
                  </a:lnTo>
                  <a:lnTo>
                    <a:pt x="4885512" y="2553258"/>
                  </a:lnTo>
                  <a:lnTo>
                    <a:pt x="4888458" y="2561869"/>
                  </a:lnTo>
                  <a:lnTo>
                    <a:pt x="4891341" y="2570505"/>
                  </a:lnTo>
                  <a:lnTo>
                    <a:pt x="4894885" y="2581541"/>
                  </a:lnTo>
                  <a:lnTo>
                    <a:pt x="4897450" y="2582875"/>
                  </a:lnTo>
                  <a:lnTo>
                    <a:pt x="4902251" y="2581338"/>
                  </a:lnTo>
                  <a:lnTo>
                    <a:pt x="4903584" y="2578773"/>
                  </a:lnTo>
                  <a:close/>
                </a:path>
                <a:path w="5888990" h="2583179">
                  <a:moveTo>
                    <a:pt x="4955921" y="941298"/>
                  </a:moveTo>
                  <a:lnTo>
                    <a:pt x="4954702" y="937475"/>
                  </a:lnTo>
                  <a:lnTo>
                    <a:pt x="4952136" y="936142"/>
                  </a:lnTo>
                  <a:lnTo>
                    <a:pt x="4940871" y="939787"/>
                  </a:lnTo>
                  <a:lnTo>
                    <a:pt x="4923460" y="945654"/>
                  </a:lnTo>
                  <a:lnTo>
                    <a:pt x="4912588" y="949490"/>
                  </a:lnTo>
                  <a:lnTo>
                    <a:pt x="4911356" y="952093"/>
                  </a:lnTo>
                  <a:lnTo>
                    <a:pt x="4913046" y="956843"/>
                  </a:lnTo>
                  <a:lnTo>
                    <a:pt x="4915662" y="958088"/>
                  </a:lnTo>
                  <a:lnTo>
                    <a:pt x="4926457" y="954278"/>
                  </a:lnTo>
                  <a:lnTo>
                    <a:pt x="4943716" y="948461"/>
                  </a:lnTo>
                  <a:lnTo>
                    <a:pt x="4953482" y="945299"/>
                  </a:lnTo>
                  <a:lnTo>
                    <a:pt x="4954282" y="944689"/>
                  </a:lnTo>
                  <a:lnTo>
                    <a:pt x="4955641" y="942784"/>
                  </a:lnTo>
                  <a:lnTo>
                    <a:pt x="4955921" y="941298"/>
                  </a:lnTo>
                  <a:close/>
                </a:path>
                <a:path w="5888990" h="2583179">
                  <a:moveTo>
                    <a:pt x="5026114" y="921308"/>
                  </a:moveTo>
                  <a:lnTo>
                    <a:pt x="5025123" y="917498"/>
                  </a:lnTo>
                  <a:lnTo>
                    <a:pt x="5022634" y="916038"/>
                  </a:lnTo>
                  <a:lnTo>
                    <a:pt x="5002200" y="921461"/>
                  </a:lnTo>
                  <a:lnTo>
                    <a:pt x="4982413" y="927011"/>
                  </a:lnTo>
                  <a:lnTo>
                    <a:pt x="4981016" y="929538"/>
                  </a:lnTo>
                  <a:lnTo>
                    <a:pt x="4982400" y="934389"/>
                  </a:lnTo>
                  <a:lnTo>
                    <a:pt x="4984928" y="935786"/>
                  </a:lnTo>
                  <a:lnTo>
                    <a:pt x="5004600" y="930275"/>
                  </a:lnTo>
                  <a:lnTo>
                    <a:pt x="5023574" y="925233"/>
                  </a:lnTo>
                  <a:lnTo>
                    <a:pt x="5024463" y="924585"/>
                  </a:lnTo>
                  <a:lnTo>
                    <a:pt x="5025822" y="922680"/>
                  </a:lnTo>
                  <a:lnTo>
                    <a:pt x="5026114" y="921308"/>
                  </a:lnTo>
                  <a:close/>
                </a:path>
                <a:path w="5888990" h="2583179">
                  <a:moveTo>
                    <a:pt x="5097157" y="904468"/>
                  </a:moveTo>
                  <a:lnTo>
                    <a:pt x="5096319" y="900696"/>
                  </a:lnTo>
                  <a:lnTo>
                    <a:pt x="5093881" y="899134"/>
                  </a:lnTo>
                  <a:lnTo>
                    <a:pt x="5053279" y="908431"/>
                  </a:lnTo>
                  <a:lnTo>
                    <a:pt x="5051755" y="910882"/>
                  </a:lnTo>
                  <a:lnTo>
                    <a:pt x="5052936" y="915797"/>
                  </a:lnTo>
                  <a:lnTo>
                    <a:pt x="5055387" y="917321"/>
                  </a:lnTo>
                  <a:lnTo>
                    <a:pt x="5094541" y="908342"/>
                  </a:lnTo>
                  <a:lnTo>
                    <a:pt x="5095494" y="907681"/>
                  </a:lnTo>
                  <a:lnTo>
                    <a:pt x="5096840" y="905776"/>
                  </a:lnTo>
                  <a:lnTo>
                    <a:pt x="5097157" y="904468"/>
                  </a:lnTo>
                  <a:close/>
                </a:path>
                <a:path w="5888990" h="2583179">
                  <a:moveTo>
                    <a:pt x="5168671" y="889596"/>
                  </a:moveTo>
                  <a:lnTo>
                    <a:pt x="5167909" y="885837"/>
                  </a:lnTo>
                  <a:lnTo>
                    <a:pt x="5165509" y="884224"/>
                  </a:lnTo>
                  <a:lnTo>
                    <a:pt x="5124729" y="892543"/>
                  </a:lnTo>
                  <a:lnTo>
                    <a:pt x="5123142" y="894956"/>
                  </a:lnTo>
                  <a:lnTo>
                    <a:pt x="5124170" y="899896"/>
                  </a:lnTo>
                  <a:lnTo>
                    <a:pt x="5126596" y="901484"/>
                  </a:lnTo>
                  <a:lnTo>
                    <a:pt x="5164823" y="893673"/>
                  </a:lnTo>
                  <a:lnTo>
                    <a:pt x="5166017" y="893445"/>
                  </a:lnTo>
                  <a:lnTo>
                    <a:pt x="5167007" y="892759"/>
                  </a:lnTo>
                  <a:lnTo>
                    <a:pt x="5168354" y="890854"/>
                  </a:lnTo>
                  <a:lnTo>
                    <a:pt x="5168671" y="889596"/>
                  </a:lnTo>
                  <a:close/>
                </a:path>
                <a:path w="5888990" h="2583179">
                  <a:moveTo>
                    <a:pt x="5240363" y="875461"/>
                  </a:moveTo>
                  <a:lnTo>
                    <a:pt x="5239626" y="871702"/>
                  </a:lnTo>
                  <a:lnTo>
                    <a:pt x="5237226" y="870089"/>
                  </a:lnTo>
                  <a:lnTo>
                    <a:pt x="5196408" y="878103"/>
                  </a:lnTo>
                  <a:lnTo>
                    <a:pt x="5194808" y="880503"/>
                  </a:lnTo>
                  <a:lnTo>
                    <a:pt x="5195786" y="885456"/>
                  </a:lnTo>
                  <a:lnTo>
                    <a:pt x="5198186" y="887069"/>
                  </a:lnTo>
                  <a:lnTo>
                    <a:pt x="5237708" y="879297"/>
                  </a:lnTo>
                  <a:lnTo>
                    <a:pt x="5238699" y="878624"/>
                  </a:lnTo>
                  <a:lnTo>
                    <a:pt x="5240058" y="876719"/>
                  </a:lnTo>
                  <a:lnTo>
                    <a:pt x="5240363" y="875461"/>
                  </a:lnTo>
                  <a:close/>
                </a:path>
                <a:path w="5888990" h="2583179">
                  <a:moveTo>
                    <a:pt x="5311978" y="860818"/>
                  </a:moveTo>
                  <a:lnTo>
                    <a:pt x="5311178" y="857046"/>
                  </a:lnTo>
                  <a:lnTo>
                    <a:pt x="5308739" y="855472"/>
                  </a:lnTo>
                  <a:lnTo>
                    <a:pt x="5268074" y="863930"/>
                  </a:lnTo>
                  <a:lnTo>
                    <a:pt x="5266487" y="866343"/>
                  </a:lnTo>
                  <a:lnTo>
                    <a:pt x="5267490" y="871283"/>
                  </a:lnTo>
                  <a:lnTo>
                    <a:pt x="5269903" y="872871"/>
                  </a:lnTo>
                  <a:lnTo>
                    <a:pt x="5308193" y="864933"/>
                  </a:lnTo>
                  <a:lnTo>
                    <a:pt x="5309349" y="864679"/>
                  </a:lnTo>
                  <a:lnTo>
                    <a:pt x="5310314" y="864006"/>
                  </a:lnTo>
                  <a:lnTo>
                    <a:pt x="5311673" y="862101"/>
                  </a:lnTo>
                  <a:lnTo>
                    <a:pt x="5311978" y="860818"/>
                  </a:lnTo>
                  <a:close/>
                </a:path>
                <a:path w="5888990" h="2583179">
                  <a:moveTo>
                    <a:pt x="5383225" y="844372"/>
                  </a:moveTo>
                  <a:lnTo>
                    <a:pt x="5382285" y="840574"/>
                  </a:lnTo>
                  <a:lnTo>
                    <a:pt x="5379809" y="839089"/>
                  </a:lnTo>
                  <a:lnTo>
                    <a:pt x="5368747" y="841819"/>
                  </a:lnTo>
                  <a:lnTo>
                    <a:pt x="5339423" y="848690"/>
                  </a:lnTo>
                  <a:lnTo>
                    <a:pt x="5337899" y="851141"/>
                  </a:lnTo>
                  <a:lnTo>
                    <a:pt x="5339016" y="856068"/>
                  </a:lnTo>
                  <a:lnTo>
                    <a:pt x="5341467" y="857605"/>
                  </a:lnTo>
                  <a:lnTo>
                    <a:pt x="5379555" y="848563"/>
                  </a:lnTo>
                  <a:lnTo>
                    <a:pt x="5380660" y="848283"/>
                  </a:lnTo>
                  <a:lnTo>
                    <a:pt x="5381561" y="847636"/>
                  </a:lnTo>
                  <a:lnTo>
                    <a:pt x="5382920" y="845731"/>
                  </a:lnTo>
                  <a:lnTo>
                    <a:pt x="5383225" y="844372"/>
                  </a:lnTo>
                  <a:close/>
                </a:path>
                <a:path w="5888990" h="2583179">
                  <a:moveTo>
                    <a:pt x="5453748" y="824992"/>
                  </a:moveTo>
                  <a:lnTo>
                    <a:pt x="5452605" y="821182"/>
                  </a:lnTo>
                  <a:lnTo>
                    <a:pt x="5450052" y="819810"/>
                  </a:lnTo>
                  <a:lnTo>
                    <a:pt x="5430405" y="825588"/>
                  </a:lnTo>
                  <a:lnTo>
                    <a:pt x="5410187" y="831202"/>
                  </a:lnTo>
                  <a:lnTo>
                    <a:pt x="5408752" y="833704"/>
                  </a:lnTo>
                  <a:lnTo>
                    <a:pt x="5410073" y="838581"/>
                  </a:lnTo>
                  <a:lnTo>
                    <a:pt x="5412587" y="840016"/>
                  </a:lnTo>
                  <a:lnTo>
                    <a:pt x="5432920" y="834377"/>
                  </a:lnTo>
                  <a:lnTo>
                    <a:pt x="5451284" y="828979"/>
                  </a:lnTo>
                  <a:lnTo>
                    <a:pt x="5452110" y="828357"/>
                  </a:lnTo>
                  <a:lnTo>
                    <a:pt x="5453469" y="826452"/>
                  </a:lnTo>
                  <a:lnTo>
                    <a:pt x="5453748" y="824992"/>
                  </a:lnTo>
                  <a:close/>
                </a:path>
                <a:path w="5888990" h="2583179">
                  <a:moveTo>
                    <a:pt x="5523065" y="801560"/>
                  </a:moveTo>
                  <a:lnTo>
                    <a:pt x="5521630" y="797725"/>
                  </a:lnTo>
                  <a:lnTo>
                    <a:pt x="5519001" y="796518"/>
                  </a:lnTo>
                  <a:lnTo>
                    <a:pt x="5508256" y="800506"/>
                  </a:lnTo>
                  <a:lnTo>
                    <a:pt x="5491073" y="806577"/>
                  </a:lnTo>
                  <a:lnTo>
                    <a:pt x="5479948" y="810336"/>
                  </a:lnTo>
                  <a:lnTo>
                    <a:pt x="5478665" y="812914"/>
                  </a:lnTo>
                  <a:lnTo>
                    <a:pt x="5480266" y="817702"/>
                  </a:lnTo>
                  <a:lnTo>
                    <a:pt x="5482844" y="818997"/>
                  </a:lnTo>
                  <a:lnTo>
                    <a:pt x="5494058" y="815213"/>
                  </a:lnTo>
                  <a:lnTo>
                    <a:pt x="5522811" y="803135"/>
                  </a:lnTo>
                  <a:lnTo>
                    <a:pt x="5523065" y="801560"/>
                  </a:lnTo>
                  <a:close/>
                </a:path>
                <a:path w="5888990" h="2583179">
                  <a:moveTo>
                    <a:pt x="5590438" y="772922"/>
                  </a:moveTo>
                  <a:lnTo>
                    <a:pt x="5588622" y="769099"/>
                  </a:lnTo>
                  <a:lnTo>
                    <a:pt x="5585892" y="768121"/>
                  </a:lnTo>
                  <a:lnTo>
                    <a:pt x="5575490" y="772998"/>
                  </a:lnTo>
                  <a:lnTo>
                    <a:pt x="5567235" y="776732"/>
                  </a:lnTo>
                  <a:lnTo>
                    <a:pt x="5558866" y="780415"/>
                  </a:lnTo>
                  <a:lnTo>
                    <a:pt x="5550433" y="784009"/>
                  </a:lnTo>
                  <a:lnTo>
                    <a:pt x="5548109" y="784974"/>
                  </a:lnTo>
                  <a:lnTo>
                    <a:pt x="5547017" y="787654"/>
                  </a:lnTo>
                  <a:lnTo>
                    <a:pt x="5548973" y="792302"/>
                  </a:lnTo>
                  <a:lnTo>
                    <a:pt x="5551652" y="793394"/>
                  </a:lnTo>
                  <a:lnTo>
                    <a:pt x="5553976" y="792429"/>
                  </a:lnTo>
                  <a:lnTo>
                    <a:pt x="5588851" y="776592"/>
                  </a:lnTo>
                  <a:lnTo>
                    <a:pt x="5590222" y="774674"/>
                  </a:lnTo>
                  <a:lnTo>
                    <a:pt x="5590438" y="772922"/>
                  </a:lnTo>
                  <a:close/>
                </a:path>
                <a:path w="5888990" h="2583179">
                  <a:moveTo>
                    <a:pt x="5654814" y="738060"/>
                  </a:moveTo>
                  <a:lnTo>
                    <a:pt x="5652528" y="734301"/>
                  </a:lnTo>
                  <a:lnTo>
                    <a:pt x="5649722" y="733602"/>
                  </a:lnTo>
                  <a:lnTo>
                    <a:pt x="5639879" y="739508"/>
                  </a:lnTo>
                  <a:lnTo>
                    <a:pt x="5632056" y="744042"/>
                  </a:lnTo>
                  <a:lnTo>
                    <a:pt x="5624093" y="748499"/>
                  </a:lnTo>
                  <a:lnTo>
                    <a:pt x="5613819" y="754062"/>
                  </a:lnTo>
                  <a:lnTo>
                    <a:pt x="5612981" y="756831"/>
                  </a:lnTo>
                  <a:lnTo>
                    <a:pt x="5615368" y="761276"/>
                  </a:lnTo>
                  <a:lnTo>
                    <a:pt x="5618137" y="762114"/>
                  </a:lnTo>
                  <a:lnTo>
                    <a:pt x="5620359" y="760933"/>
                  </a:lnTo>
                  <a:lnTo>
                    <a:pt x="5654675" y="740029"/>
                  </a:lnTo>
                  <a:lnTo>
                    <a:pt x="5654814" y="738060"/>
                  </a:lnTo>
                  <a:close/>
                </a:path>
                <a:path w="5888990" h="2583179">
                  <a:moveTo>
                    <a:pt x="5714885" y="696137"/>
                  </a:moveTo>
                  <a:lnTo>
                    <a:pt x="5712028" y="692531"/>
                  </a:lnTo>
                  <a:lnTo>
                    <a:pt x="5709158" y="692200"/>
                  </a:lnTo>
                  <a:lnTo>
                    <a:pt x="5701550" y="698220"/>
                  </a:lnTo>
                  <a:lnTo>
                    <a:pt x="5695759" y="702614"/>
                  </a:lnTo>
                  <a:lnTo>
                    <a:pt x="5686018" y="709663"/>
                  </a:lnTo>
                  <a:lnTo>
                    <a:pt x="5682031" y="712482"/>
                  </a:lnTo>
                  <a:lnTo>
                    <a:pt x="5675935" y="716673"/>
                  </a:lnTo>
                  <a:lnTo>
                    <a:pt x="5675414" y="719518"/>
                  </a:lnTo>
                  <a:lnTo>
                    <a:pt x="5678271" y="723671"/>
                  </a:lnTo>
                  <a:lnTo>
                    <a:pt x="5681116" y="724192"/>
                  </a:lnTo>
                  <a:lnTo>
                    <a:pt x="5687276" y="719963"/>
                  </a:lnTo>
                  <a:lnTo>
                    <a:pt x="5714885" y="698373"/>
                  </a:lnTo>
                  <a:lnTo>
                    <a:pt x="5714885" y="696137"/>
                  </a:lnTo>
                  <a:close/>
                </a:path>
                <a:path w="5888990" h="2583179">
                  <a:moveTo>
                    <a:pt x="5754535" y="14363"/>
                  </a:moveTo>
                  <a:lnTo>
                    <a:pt x="5751512" y="6667"/>
                  </a:lnTo>
                  <a:lnTo>
                    <a:pt x="5749455" y="1193"/>
                  </a:lnTo>
                  <a:lnTo>
                    <a:pt x="5746826" y="0"/>
                  </a:lnTo>
                  <a:lnTo>
                    <a:pt x="5742102" y="1765"/>
                  </a:lnTo>
                  <a:lnTo>
                    <a:pt x="5740908" y="4406"/>
                  </a:lnTo>
                  <a:lnTo>
                    <a:pt x="5742978" y="9931"/>
                  </a:lnTo>
                  <a:lnTo>
                    <a:pt x="5744197" y="13093"/>
                  </a:lnTo>
                  <a:lnTo>
                    <a:pt x="5746381" y="18580"/>
                  </a:lnTo>
                  <a:lnTo>
                    <a:pt x="5749036" y="19723"/>
                  </a:lnTo>
                  <a:lnTo>
                    <a:pt x="5752223" y="18465"/>
                  </a:lnTo>
                  <a:lnTo>
                    <a:pt x="5752922" y="17894"/>
                  </a:lnTo>
                  <a:lnTo>
                    <a:pt x="5754281" y="15989"/>
                  </a:lnTo>
                  <a:lnTo>
                    <a:pt x="5754535" y="14363"/>
                  </a:lnTo>
                  <a:close/>
                </a:path>
                <a:path w="5888990" h="2583179">
                  <a:moveTo>
                    <a:pt x="5768848" y="648817"/>
                  </a:moveTo>
                  <a:lnTo>
                    <a:pt x="5768632" y="646264"/>
                  </a:lnTo>
                  <a:lnTo>
                    <a:pt x="5765127" y="642950"/>
                  </a:lnTo>
                  <a:lnTo>
                    <a:pt x="5762244" y="643026"/>
                  </a:lnTo>
                  <a:lnTo>
                    <a:pt x="5760504" y="644867"/>
                  </a:lnTo>
                  <a:lnTo>
                    <a:pt x="5754243" y="651370"/>
                  </a:lnTo>
                  <a:lnTo>
                    <a:pt x="5747855" y="657783"/>
                  </a:lnTo>
                  <a:lnTo>
                    <a:pt x="5741327" y="664095"/>
                  </a:lnTo>
                  <a:lnTo>
                    <a:pt x="5734710" y="670267"/>
                  </a:lnTo>
                  <a:lnTo>
                    <a:pt x="5732856" y="671969"/>
                  </a:lnTo>
                  <a:lnTo>
                    <a:pt x="5732729" y="674852"/>
                  </a:lnTo>
                  <a:lnTo>
                    <a:pt x="5736133" y="678573"/>
                  </a:lnTo>
                  <a:lnTo>
                    <a:pt x="5739028" y="678700"/>
                  </a:lnTo>
                  <a:lnTo>
                    <a:pt x="5740882" y="676998"/>
                  </a:lnTo>
                  <a:lnTo>
                    <a:pt x="5767425" y="650811"/>
                  </a:lnTo>
                  <a:lnTo>
                    <a:pt x="5768848" y="648817"/>
                  </a:lnTo>
                  <a:close/>
                </a:path>
                <a:path w="5888990" h="2583179">
                  <a:moveTo>
                    <a:pt x="5784951" y="80505"/>
                  </a:moveTo>
                  <a:lnTo>
                    <a:pt x="5779795" y="70231"/>
                  </a:lnTo>
                  <a:lnTo>
                    <a:pt x="5775718" y="61912"/>
                  </a:lnTo>
                  <a:lnTo>
                    <a:pt x="5771896" y="53924"/>
                  </a:lnTo>
                  <a:lnTo>
                    <a:pt x="5767235" y="43916"/>
                  </a:lnTo>
                  <a:lnTo>
                    <a:pt x="5764517" y="42913"/>
                  </a:lnTo>
                  <a:lnTo>
                    <a:pt x="5759932" y="45021"/>
                  </a:lnTo>
                  <a:lnTo>
                    <a:pt x="5758942" y="47739"/>
                  </a:lnTo>
                  <a:lnTo>
                    <a:pt x="5763628" y="57810"/>
                  </a:lnTo>
                  <a:lnTo>
                    <a:pt x="5779884" y="86207"/>
                  </a:lnTo>
                  <a:lnTo>
                    <a:pt x="5782818" y="84721"/>
                  </a:lnTo>
                  <a:lnTo>
                    <a:pt x="5783377" y="84226"/>
                  </a:lnTo>
                  <a:lnTo>
                    <a:pt x="5784748" y="82308"/>
                  </a:lnTo>
                  <a:lnTo>
                    <a:pt x="5784951" y="80505"/>
                  </a:lnTo>
                  <a:close/>
                </a:path>
                <a:path w="5888990" h="2583179">
                  <a:moveTo>
                    <a:pt x="5815165" y="591959"/>
                  </a:moveTo>
                  <a:lnTo>
                    <a:pt x="5814657" y="589114"/>
                  </a:lnTo>
                  <a:lnTo>
                    <a:pt x="5810529" y="586232"/>
                  </a:lnTo>
                  <a:lnTo>
                    <a:pt x="5807710" y="586727"/>
                  </a:lnTo>
                  <a:lnTo>
                    <a:pt x="5803658" y="592442"/>
                  </a:lnTo>
                  <a:lnTo>
                    <a:pt x="5799036" y="598830"/>
                  </a:lnTo>
                  <a:lnTo>
                    <a:pt x="5794273" y="605180"/>
                  </a:lnTo>
                  <a:lnTo>
                    <a:pt x="5789396" y="611466"/>
                  </a:lnTo>
                  <a:lnTo>
                    <a:pt x="5782843" y="619607"/>
                  </a:lnTo>
                  <a:lnTo>
                    <a:pt x="5783097" y="622503"/>
                  </a:lnTo>
                  <a:lnTo>
                    <a:pt x="5787009" y="625690"/>
                  </a:lnTo>
                  <a:lnTo>
                    <a:pt x="5789892" y="625398"/>
                  </a:lnTo>
                  <a:lnTo>
                    <a:pt x="5791479" y="623455"/>
                  </a:lnTo>
                  <a:lnTo>
                    <a:pt x="5796559" y="617131"/>
                  </a:lnTo>
                  <a:lnTo>
                    <a:pt x="5801538" y="610717"/>
                  </a:lnTo>
                  <a:lnTo>
                    <a:pt x="5806389" y="604253"/>
                  </a:lnTo>
                  <a:lnTo>
                    <a:pt x="5811990" y="596531"/>
                  </a:lnTo>
                  <a:lnTo>
                    <a:pt x="5815165" y="591959"/>
                  </a:lnTo>
                  <a:close/>
                </a:path>
                <a:path w="5888990" h="2583179">
                  <a:moveTo>
                    <a:pt x="5818733" y="145262"/>
                  </a:moveTo>
                  <a:lnTo>
                    <a:pt x="5814415" y="136994"/>
                  </a:lnTo>
                  <a:lnTo>
                    <a:pt x="5799721" y="109105"/>
                  </a:lnTo>
                  <a:lnTo>
                    <a:pt x="5796966" y="108242"/>
                  </a:lnTo>
                  <a:lnTo>
                    <a:pt x="5792508" y="110591"/>
                  </a:lnTo>
                  <a:lnTo>
                    <a:pt x="5791632" y="113347"/>
                  </a:lnTo>
                  <a:lnTo>
                    <a:pt x="5806325" y="141236"/>
                  </a:lnTo>
                  <a:lnTo>
                    <a:pt x="5810974" y="150152"/>
                  </a:lnTo>
                  <a:lnTo>
                    <a:pt x="5813742" y="151015"/>
                  </a:lnTo>
                  <a:lnTo>
                    <a:pt x="5816638" y="149504"/>
                  </a:lnTo>
                  <a:lnTo>
                    <a:pt x="5817171" y="149021"/>
                  </a:lnTo>
                  <a:lnTo>
                    <a:pt x="5818543" y="147091"/>
                  </a:lnTo>
                  <a:lnTo>
                    <a:pt x="5818733" y="145262"/>
                  </a:lnTo>
                  <a:close/>
                </a:path>
                <a:path w="5888990" h="2583179">
                  <a:moveTo>
                    <a:pt x="5850953" y="211023"/>
                  </a:moveTo>
                  <a:lnTo>
                    <a:pt x="5834583" y="176301"/>
                  </a:lnTo>
                  <a:lnTo>
                    <a:pt x="5830722" y="173126"/>
                  </a:lnTo>
                  <a:lnTo>
                    <a:pt x="5826201" y="175361"/>
                  </a:lnTo>
                  <a:lnTo>
                    <a:pt x="5825274" y="178104"/>
                  </a:lnTo>
                  <a:lnTo>
                    <a:pt x="5830659" y="189077"/>
                  </a:lnTo>
                  <a:lnTo>
                    <a:pt x="5834659" y="197408"/>
                  </a:lnTo>
                  <a:lnTo>
                    <a:pt x="5838393" y="205447"/>
                  </a:lnTo>
                  <a:lnTo>
                    <a:pt x="5842952" y="215519"/>
                  </a:lnTo>
                  <a:lnTo>
                    <a:pt x="5845657" y="216547"/>
                  </a:lnTo>
                  <a:lnTo>
                    <a:pt x="5848731" y="215176"/>
                  </a:lnTo>
                  <a:lnTo>
                    <a:pt x="5849353" y="214642"/>
                  </a:lnTo>
                  <a:lnTo>
                    <a:pt x="5850725" y="212737"/>
                  </a:lnTo>
                  <a:lnTo>
                    <a:pt x="5850953" y="211023"/>
                  </a:lnTo>
                  <a:close/>
                </a:path>
                <a:path w="5888990" h="2583179">
                  <a:moveTo>
                    <a:pt x="5852109" y="528154"/>
                  </a:moveTo>
                  <a:lnTo>
                    <a:pt x="5851156" y="525424"/>
                  </a:lnTo>
                  <a:lnTo>
                    <a:pt x="5846610" y="523240"/>
                  </a:lnTo>
                  <a:lnTo>
                    <a:pt x="5843867" y="524192"/>
                  </a:lnTo>
                  <a:lnTo>
                    <a:pt x="5842787" y="526465"/>
                  </a:lnTo>
                  <a:lnTo>
                    <a:pt x="5838812" y="534504"/>
                  </a:lnTo>
                  <a:lnTo>
                    <a:pt x="5834646" y="542518"/>
                  </a:lnTo>
                  <a:lnTo>
                    <a:pt x="5830290" y="550481"/>
                  </a:lnTo>
                  <a:lnTo>
                    <a:pt x="5825769" y="558368"/>
                  </a:lnTo>
                  <a:lnTo>
                    <a:pt x="5824486" y="560539"/>
                  </a:lnTo>
                  <a:lnTo>
                    <a:pt x="5825223" y="563333"/>
                  </a:lnTo>
                  <a:lnTo>
                    <a:pt x="5829452" y="565823"/>
                  </a:lnTo>
                  <a:lnTo>
                    <a:pt x="5832068" y="565238"/>
                  </a:lnTo>
                  <a:lnTo>
                    <a:pt x="5833427" y="563333"/>
                  </a:lnTo>
                  <a:lnTo>
                    <a:pt x="5838266" y="554951"/>
                  </a:lnTo>
                  <a:lnTo>
                    <a:pt x="5842711" y="546823"/>
                  </a:lnTo>
                  <a:lnTo>
                    <a:pt x="5846965" y="538645"/>
                  </a:lnTo>
                  <a:lnTo>
                    <a:pt x="5851017" y="530428"/>
                  </a:lnTo>
                  <a:lnTo>
                    <a:pt x="5852109" y="528154"/>
                  </a:lnTo>
                  <a:close/>
                </a:path>
                <a:path w="5888990" h="2583179">
                  <a:moveTo>
                    <a:pt x="5876264" y="279920"/>
                  </a:moveTo>
                  <a:lnTo>
                    <a:pt x="5864288" y="243509"/>
                  </a:lnTo>
                  <a:lnTo>
                    <a:pt x="5860770" y="239953"/>
                  </a:lnTo>
                  <a:lnTo>
                    <a:pt x="5856046" y="241719"/>
                  </a:lnTo>
                  <a:lnTo>
                    <a:pt x="5854852" y="244360"/>
                  </a:lnTo>
                  <a:lnTo>
                    <a:pt x="5858916" y="255485"/>
                  </a:lnTo>
                  <a:lnTo>
                    <a:pt x="5861875" y="264134"/>
                  </a:lnTo>
                  <a:lnTo>
                    <a:pt x="5864606" y="272669"/>
                  </a:lnTo>
                  <a:lnTo>
                    <a:pt x="5867781" y="283451"/>
                  </a:lnTo>
                  <a:lnTo>
                    <a:pt x="5870308" y="284861"/>
                  </a:lnTo>
                  <a:lnTo>
                    <a:pt x="5873762" y="283883"/>
                  </a:lnTo>
                  <a:lnTo>
                    <a:pt x="5874613" y="283248"/>
                  </a:lnTo>
                  <a:lnTo>
                    <a:pt x="5875972" y="281343"/>
                  </a:lnTo>
                  <a:lnTo>
                    <a:pt x="5876264" y="279920"/>
                  </a:lnTo>
                  <a:close/>
                </a:path>
                <a:path w="5888990" h="2583179">
                  <a:moveTo>
                    <a:pt x="5877560" y="458876"/>
                  </a:moveTo>
                  <a:lnTo>
                    <a:pt x="5876125" y="456374"/>
                  </a:lnTo>
                  <a:lnTo>
                    <a:pt x="5871248" y="455053"/>
                  </a:lnTo>
                  <a:lnTo>
                    <a:pt x="5868733" y="456488"/>
                  </a:lnTo>
                  <a:lnTo>
                    <a:pt x="5868086" y="458927"/>
                  </a:lnTo>
                  <a:lnTo>
                    <a:pt x="5865634" y="467525"/>
                  </a:lnTo>
                  <a:lnTo>
                    <a:pt x="5862967" y="476135"/>
                  </a:lnTo>
                  <a:lnTo>
                    <a:pt x="5860085" y="484720"/>
                  </a:lnTo>
                  <a:lnTo>
                    <a:pt x="5856986" y="493268"/>
                  </a:lnTo>
                  <a:lnTo>
                    <a:pt x="5856109" y="495630"/>
                  </a:lnTo>
                  <a:lnTo>
                    <a:pt x="5857303" y="498259"/>
                  </a:lnTo>
                  <a:lnTo>
                    <a:pt x="5861647" y="499897"/>
                  </a:lnTo>
                  <a:lnTo>
                    <a:pt x="5863818" y="499173"/>
                  </a:lnTo>
                  <a:lnTo>
                    <a:pt x="5865215" y="497205"/>
                  </a:lnTo>
                  <a:lnTo>
                    <a:pt x="5876899" y="461314"/>
                  </a:lnTo>
                  <a:lnTo>
                    <a:pt x="5877560" y="458876"/>
                  </a:lnTo>
                  <a:close/>
                </a:path>
                <a:path w="5888990" h="2583179">
                  <a:moveTo>
                    <a:pt x="5888685" y="352425"/>
                  </a:moveTo>
                  <a:lnTo>
                    <a:pt x="5883783" y="312064"/>
                  </a:lnTo>
                  <a:lnTo>
                    <a:pt x="5881421" y="310413"/>
                  </a:lnTo>
                  <a:lnTo>
                    <a:pt x="5876455" y="311302"/>
                  </a:lnTo>
                  <a:lnTo>
                    <a:pt x="5874804" y="313677"/>
                  </a:lnTo>
                  <a:lnTo>
                    <a:pt x="5875820" y="319430"/>
                  </a:lnTo>
                  <a:lnTo>
                    <a:pt x="5876353" y="322732"/>
                  </a:lnTo>
                  <a:lnTo>
                    <a:pt x="5879655" y="354418"/>
                  </a:lnTo>
                  <a:lnTo>
                    <a:pt x="5881827" y="356336"/>
                  </a:lnTo>
                  <a:lnTo>
                    <a:pt x="5885777" y="356095"/>
                  </a:lnTo>
                  <a:lnTo>
                    <a:pt x="5887009" y="355358"/>
                  </a:lnTo>
                  <a:lnTo>
                    <a:pt x="5888367" y="353441"/>
                  </a:lnTo>
                  <a:lnTo>
                    <a:pt x="5888685" y="352425"/>
                  </a:lnTo>
                  <a:close/>
                </a:path>
                <a:path w="5888990" h="2583179">
                  <a:moveTo>
                    <a:pt x="5888875" y="385851"/>
                  </a:moveTo>
                  <a:lnTo>
                    <a:pt x="5886945" y="383705"/>
                  </a:lnTo>
                  <a:lnTo>
                    <a:pt x="5881903" y="383425"/>
                  </a:lnTo>
                  <a:lnTo>
                    <a:pt x="5879757" y="385356"/>
                  </a:lnTo>
                  <a:lnTo>
                    <a:pt x="5879579" y="388366"/>
                  </a:lnTo>
                  <a:lnTo>
                    <a:pt x="5879008" y="396798"/>
                  </a:lnTo>
                  <a:lnTo>
                    <a:pt x="5878157" y="405765"/>
                  </a:lnTo>
                  <a:lnTo>
                    <a:pt x="5877064" y="414731"/>
                  </a:lnTo>
                  <a:lnTo>
                    <a:pt x="5875325" y="426186"/>
                  </a:lnTo>
                  <a:lnTo>
                    <a:pt x="5877001" y="428523"/>
                  </a:lnTo>
                  <a:lnTo>
                    <a:pt x="5888761" y="387883"/>
                  </a:lnTo>
                  <a:lnTo>
                    <a:pt x="5888875" y="385851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498958" y="1882200"/>
              <a:ext cx="0" cy="1306195"/>
            </a:xfrm>
            <a:custGeom>
              <a:avLst/>
              <a:gdLst/>
              <a:ahLst/>
              <a:cxnLst/>
              <a:rect l="l" t="t" r="r" b="b"/>
              <a:pathLst>
                <a:path h="1306195">
                  <a:moveTo>
                    <a:pt x="0" y="0"/>
                  </a:moveTo>
                  <a:lnTo>
                    <a:pt x="0" y="1305957"/>
                  </a:lnTo>
                </a:path>
              </a:pathLst>
            </a:custGeom>
            <a:ln w="7200">
              <a:solidFill>
                <a:srgbClr val="44505E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678019" y="1742318"/>
              <a:ext cx="648970" cy="642620"/>
            </a:xfrm>
            <a:custGeom>
              <a:avLst/>
              <a:gdLst/>
              <a:ahLst/>
              <a:cxnLst/>
              <a:rect l="l" t="t" r="r" b="b"/>
              <a:pathLst>
                <a:path w="648969" h="642619">
                  <a:moveTo>
                    <a:pt x="457643" y="546315"/>
                  </a:moveTo>
                  <a:lnTo>
                    <a:pt x="236816" y="546315"/>
                  </a:lnTo>
                  <a:lnTo>
                    <a:pt x="247552" y="548640"/>
                  </a:lnTo>
                  <a:lnTo>
                    <a:pt x="257678" y="553092"/>
                  </a:lnTo>
                  <a:lnTo>
                    <a:pt x="289179" y="582692"/>
                  </a:lnTo>
                  <a:lnTo>
                    <a:pt x="306521" y="621306"/>
                  </a:lnTo>
                  <a:lnTo>
                    <a:pt x="309676" y="642454"/>
                  </a:lnTo>
                  <a:lnTo>
                    <a:pt x="343636" y="640653"/>
                  </a:lnTo>
                  <a:lnTo>
                    <a:pt x="377134" y="637219"/>
                  </a:lnTo>
                  <a:lnTo>
                    <a:pt x="410244" y="632275"/>
                  </a:lnTo>
                  <a:lnTo>
                    <a:pt x="443039" y="625944"/>
                  </a:lnTo>
                  <a:lnTo>
                    <a:pt x="445228" y="605849"/>
                  </a:lnTo>
                  <a:lnTo>
                    <a:pt x="447613" y="586351"/>
                  </a:lnTo>
                  <a:lnTo>
                    <a:pt x="451010" y="567507"/>
                  </a:lnTo>
                  <a:lnTo>
                    <a:pt x="456234" y="549376"/>
                  </a:lnTo>
                  <a:lnTo>
                    <a:pt x="457643" y="546315"/>
                  </a:lnTo>
                  <a:close/>
                </a:path>
                <a:path w="648969" h="642619">
                  <a:moveTo>
                    <a:pt x="37084" y="195656"/>
                  </a:moveTo>
                  <a:lnTo>
                    <a:pt x="25138" y="229496"/>
                  </a:lnTo>
                  <a:lnTo>
                    <a:pt x="14951" y="263656"/>
                  </a:lnTo>
                  <a:lnTo>
                    <a:pt x="6558" y="298138"/>
                  </a:lnTo>
                  <a:lnTo>
                    <a:pt x="0" y="332943"/>
                  </a:lnTo>
                  <a:lnTo>
                    <a:pt x="15576" y="336050"/>
                  </a:lnTo>
                  <a:lnTo>
                    <a:pt x="30813" y="340279"/>
                  </a:lnTo>
                  <a:lnTo>
                    <a:pt x="72284" y="359176"/>
                  </a:lnTo>
                  <a:lnTo>
                    <a:pt x="98793" y="390994"/>
                  </a:lnTo>
                  <a:lnTo>
                    <a:pt x="100969" y="406709"/>
                  </a:lnTo>
                  <a:lnTo>
                    <a:pt x="100548" y="414728"/>
                  </a:lnTo>
                  <a:lnTo>
                    <a:pt x="83310" y="467787"/>
                  </a:lnTo>
                  <a:lnTo>
                    <a:pt x="53454" y="504520"/>
                  </a:lnTo>
                  <a:lnTo>
                    <a:pt x="73437" y="529327"/>
                  </a:lnTo>
                  <a:lnTo>
                    <a:pt x="95124" y="552370"/>
                  </a:lnTo>
                  <a:lnTo>
                    <a:pt x="118214" y="573875"/>
                  </a:lnTo>
                  <a:lnTo>
                    <a:pt x="142405" y="594067"/>
                  </a:lnTo>
                  <a:lnTo>
                    <a:pt x="153527" y="580262"/>
                  </a:lnTo>
                  <a:lnTo>
                    <a:pt x="166708" y="569642"/>
                  </a:lnTo>
                  <a:lnTo>
                    <a:pt x="205916" y="551195"/>
                  </a:lnTo>
                  <a:lnTo>
                    <a:pt x="457643" y="546315"/>
                  </a:lnTo>
                  <a:lnTo>
                    <a:pt x="464153" y="532175"/>
                  </a:lnTo>
                  <a:lnTo>
                    <a:pt x="474951" y="516796"/>
                  </a:lnTo>
                  <a:lnTo>
                    <a:pt x="488449" y="504315"/>
                  </a:lnTo>
                  <a:lnTo>
                    <a:pt x="504469" y="495808"/>
                  </a:lnTo>
                  <a:lnTo>
                    <a:pt x="526876" y="491957"/>
                  </a:lnTo>
                  <a:lnTo>
                    <a:pt x="604433" y="491957"/>
                  </a:lnTo>
                  <a:lnTo>
                    <a:pt x="610384" y="480760"/>
                  </a:lnTo>
                  <a:lnTo>
                    <a:pt x="624957" y="448643"/>
                  </a:lnTo>
                  <a:lnTo>
                    <a:pt x="635497" y="421145"/>
                  </a:lnTo>
                  <a:lnTo>
                    <a:pt x="337201" y="421145"/>
                  </a:lnTo>
                  <a:lnTo>
                    <a:pt x="307730" y="416252"/>
                  </a:lnTo>
                  <a:lnTo>
                    <a:pt x="259473" y="380987"/>
                  </a:lnTo>
                  <a:lnTo>
                    <a:pt x="244346" y="338275"/>
                  </a:lnTo>
                  <a:lnTo>
                    <a:pt x="244578" y="329031"/>
                  </a:lnTo>
                  <a:lnTo>
                    <a:pt x="254428" y="289263"/>
                  </a:lnTo>
                  <a:lnTo>
                    <a:pt x="278023" y="251670"/>
                  </a:lnTo>
                  <a:lnTo>
                    <a:pt x="314027" y="227287"/>
                  </a:lnTo>
                  <a:lnTo>
                    <a:pt x="335219" y="222453"/>
                  </a:lnTo>
                  <a:lnTo>
                    <a:pt x="566243" y="222453"/>
                  </a:lnTo>
                  <a:lnTo>
                    <a:pt x="577816" y="200644"/>
                  </a:lnTo>
                  <a:lnTo>
                    <a:pt x="61317" y="200644"/>
                  </a:lnTo>
                  <a:lnTo>
                    <a:pt x="37084" y="195656"/>
                  </a:lnTo>
                  <a:close/>
                </a:path>
                <a:path w="648969" h="642619">
                  <a:moveTo>
                    <a:pt x="604433" y="491957"/>
                  </a:moveTo>
                  <a:lnTo>
                    <a:pt x="526876" y="491957"/>
                  </a:lnTo>
                  <a:lnTo>
                    <a:pt x="549670" y="494715"/>
                  </a:lnTo>
                  <a:lnTo>
                    <a:pt x="572304" y="501855"/>
                  </a:lnTo>
                  <a:lnTo>
                    <a:pt x="594233" y="511149"/>
                  </a:lnTo>
                  <a:lnTo>
                    <a:pt x="604433" y="491957"/>
                  </a:lnTo>
                  <a:close/>
                </a:path>
                <a:path w="648969" h="642619">
                  <a:moveTo>
                    <a:pt x="566243" y="222453"/>
                  </a:moveTo>
                  <a:lnTo>
                    <a:pt x="335219" y="222453"/>
                  </a:lnTo>
                  <a:lnTo>
                    <a:pt x="356702" y="223324"/>
                  </a:lnTo>
                  <a:lnTo>
                    <a:pt x="377024" y="230416"/>
                  </a:lnTo>
                  <a:lnTo>
                    <a:pt x="398564" y="246591"/>
                  </a:lnTo>
                  <a:lnTo>
                    <a:pt x="414982" y="268157"/>
                  </a:lnTo>
                  <a:lnTo>
                    <a:pt x="425698" y="293281"/>
                  </a:lnTo>
                  <a:lnTo>
                    <a:pt x="430136" y="320128"/>
                  </a:lnTo>
                  <a:lnTo>
                    <a:pt x="426266" y="350867"/>
                  </a:lnTo>
                  <a:lnTo>
                    <a:pt x="413235" y="378831"/>
                  </a:lnTo>
                  <a:lnTo>
                    <a:pt x="392770" y="401485"/>
                  </a:lnTo>
                  <a:lnTo>
                    <a:pt x="366598" y="416293"/>
                  </a:lnTo>
                  <a:lnTo>
                    <a:pt x="337201" y="421145"/>
                  </a:lnTo>
                  <a:lnTo>
                    <a:pt x="635497" y="421145"/>
                  </a:lnTo>
                  <a:lnTo>
                    <a:pt x="637792" y="415159"/>
                  </a:lnTo>
                  <a:lnTo>
                    <a:pt x="648728" y="380669"/>
                  </a:lnTo>
                  <a:lnTo>
                    <a:pt x="618016" y="367530"/>
                  </a:lnTo>
                  <a:lnTo>
                    <a:pt x="591927" y="346717"/>
                  </a:lnTo>
                  <a:lnTo>
                    <a:pt x="572240" y="319878"/>
                  </a:lnTo>
                  <a:lnTo>
                    <a:pt x="560730" y="288658"/>
                  </a:lnTo>
                  <a:lnTo>
                    <a:pt x="558813" y="255320"/>
                  </a:lnTo>
                  <a:lnTo>
                    <a:pt x="566094" y="222734"/>
                  </a:lnTo>
                  <a:lnTo>
                    <a:pt x="566243" y="222453"/>
                  </a:lnTo>
                  <a:close/>
                </a:path>
                <a:path w="648969" h="642619">
                  <a:moveTo>
                    <a:pt x="301434" y="0"/>
                  </a:moveTo>
                  <a:lnTo>
                    <a:pt x="223624" y="23941"/>
                  </a:lnTo>
                  <a:lnTo>
                    <a:pt x="190431" y="35174"/>
                  </a:lnTo>
                  <a:lnTo>
                    <a:pt x="164312" y="46139"/>
                  </a:lnTo>
                  <a:lnTo>
                    <a:pt x="172238" y="71867"/>
                  </a:lnTo>
                  <a:lnTo>
                    <a:pt x="175158" y="103670"/>
                  </a:lnTo>
                  <a:lnTo>
                    <a:pt x="149313" y="173812"/>
                  </a:lnTo>
                  <a:lnTo>
                    <a:pt x="92636" y="200288"/>
                  </a:lnTo>
                  <a:lnTo>
                    <a:pt x="61317" y="200644"/>
                  </a:lnTo>
                  <a:lnTo>
                    <a:pt x="577816" y="200644"/>
                  </a:lnTo>
                  <a:lnTo>
                    <a:pt x="581631" y="193455"/>
                  </a:lnTo>
                  <a:lnTo>
                    <a:pt x="604481" y="170040"/>
                  </a:lnTo>
                  <a:lnTo>
                    <a:pt x="581594" y="137839"/>
                  </a:lnTo>
                  <a:lnTo>
                    <a:pt x="557431" y="106818"/>
                  </a:lnTo>
                  <a:lnTo>
                    <a:pt x="545851" y="93144"/>
                  </a:lnTo>
                  <a:lnTo>
                    <a:pt x="411686" y="93144"/>
                  </a:lnTo>
                  <a:lnTo>
                    <a:pt x="357822" y="76961"/>
                  </a:lnTo>
                  <a:lnTo>
                    <a:pt x="333984" y="59059"/>
                  </a:lnTo>
                  <a:lnTo>
                    <a:pt x="315379" y="36599"/>
                  </a:lnTo>
                  <a:lnTo>
                    <a:pt x="303897" y="15081"/>
                  </a:lnTo>
                  <a:lnTo>
                    <a:pt x="301434" y="0"/>
                  </a:lnTo>
                  <a:close/>
                </a:path>
                <a:path w="648969" h="642619">
                  <a:moveTo>
                    <a:pt x="505714" y="48044"/>
                  </a:moveTo>
                  <a:lnTo>
                    <a:pt x="486533" y="67516"/>
                  </a:lnTo>
                  <a:lnTo>
                    <a:pt x="454890" y="86272"/>
                  </a:lnTo>
                  <a:lnTo>
                    <a:pt x="411686" y="93144"/>
                  </a:lnTo>
                  <a:lnTo>
                    <a:pt x="545851" y="93144"/>
                  </a:lnTo>
                  <a:lnTo>
                    <a:pt x="532101" y="76909"/>
                  </a:lnTo>
                  <a:lnTo>
                    <a:pt x="505714" y="48044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671412" y="1736878"/>
              <a:ext cx="662305" cy="654050"/>
            </a:xfrm>
            <a:custGeom>
              <a:avLst/>
              <a:gdLst/>
              <a:ahLst/>
              <a:cxnLst/>
              <a:rect l="l" t="t" r="r" b="b"/>
              <a:pathLst>
                <a:path w="662305" h="654050">
                  <a:moveTo>
                    <a:pt x="274553" y="558800"/>
                  </a:moveTo>
                  <a:lnTo>
                    <a:pt x="242798" y="558800"/>
                  </a:lnTo>
                  <a:lnTo>
                    <a:pt x="253423" y="561340"/>
                  </a:lnTo>
                  <a:lnTo>
                    <a:pt x="262963" y="565150"/>
                  </a:lnTo>
                  <a:lnTo>
                    <a:pt x="271202" y="571500"/>
                  </a:lnTo>
                  <a:lnTo>
                    <a:pt x="277926" y="576580"/>
                  </a:lnTo>
                  <a:lnTo>
                    <a:pt x="290769" y="591820"/>
                  </a:lnTo>
                  <a:lnTo>
                    <a:pt x="300607" y="609600"/>
                  </a:lnTo>
                  <a:lnTo>
                    <a:pt x="307157" y="628650"/>
                  </a:lnTo>
                  <a:lnTo>
                    <a:pt x="310134" y="648970"/>
                  </a:lnTo>
                  <a:lnTo>
                    <a:pt x="310311" y="651510"/>
                  </a:lnTo>
                  <a:lnTo>
                    <a:pt x="313016" y="654050"/>
                  </a:lnTo>
                  <a:lnTo>
                    <a:pt x="316445" y="654050"/>
                  </a:lnTo>
                  <a:lnTo>
                    <a:pt x="349358" y="652780"/>
                  </a:lnTo>
                  <a:lnTo>
                    <a:pt x="382585" y="650240"/>
                  </a:lnTo>
                  <a:lnTo>
                    <a:pt x="416363" y="645160"/>
                  </a:lnTo>
                  <a:lnTo>
                    <a:pt x="427884" y="642620"/>
                  </a:lnTo>
                  <a:lnTo>
                    <a:pt x="321945" y="642620"/>
                  </a:lnTo>
                  <a:lnTo>
                    <a:pt x="317953" y="621030"/>
                  </a:lnTo>
                  <a:lnTo>
                    <a:pt x="310548" y="601980"/>
                  </a:lnTo>
                  <a:lnTo>
                    <a:pt x="299983" y="584200"/>
                  </a:lnTo>
                  <a:lnTo>
                    <a:pt x="286512" y="567690"/>
                  </a:lnTo>
                  <a:lnTo>
                    <a:pt x="276316" y="560070"/>
                  </a:lnTo>
                  <a:lnTo>
                    <a:pt x="274553" y="558800"/>
                  </a:lnTo>
                  <a:close/>
                </a:path>
                <a:path w="662305" h="654050">
                  <a:moveTo>
                    <a:pt x="531077" y="491490"/>
                  </a:moveTo>
                  <a:lnTo>
                    <a:pt x="492687" y="504190"/>
                  </a:lnTo>
                  <a:lnTo>
                    <a:pt x="466269" y="533400"/>
                  </a:lnTo>
                  <a:lnTo>
                    <a:pt x="452425" y="568960"/>
                  </a:lnTo>
                  <a:lnTo>
                    <a:pt x="445046" y="617220"/>
                  </a:lnTo>
                  <a:lnTo>
                    <a:pt x="444030" y="627380"/>
                  </a:lnTo>
                  <a:lnTo>
                    <a:pt x="382030" y="637540"/>
                  </a:lnTo>
                  <a:lnTo>
                    <a:pt x="321945" y="642620"/>
                  </a:lnTo>
                  <a:lnTo>
                    <a:pt x="427884" y="642620"/>
                  </a:lnTo>
                  <a:lnTo>
                    <a:pt x="450926" y="637540"/>
                  </a:lnTo>
                  <a:lnTo>
                    <a:pt x="453504" y="637540"/>
                  </a:lnTo>
                  <a:lnTo>
                    <a:pt x="455447" y="635000"/>
                  </a:lnTo>
                  <a:lnTo>
                    <a:pt x="456298" y="628650"/>
                  </a:lnTo>
                  <a:lnTo>
                    <a:pt x="457288" y="618490"/>
                  </a:lnTo>
                  <a:lnTo>
                    <a:pt x="459082" y="603250"/>
                  </a:lnTo>
                  <a:lnTo>
                    <a:pt x="468630" y="557530"/>
                  </a:lnTo>
                  <a:lnTo>
                    <a:pt x="499390" y="514350"/>
                  </a:lnTo>
                  <a:lnTo>
                    <a:pt x="533435" y="504190"/>
                  </a:lnTo>
                  <a:lnTo>
                    <a:pt x="585535" y="504190"/>
                  </a:lnTo>
                  <a:lnTo>
                    <a:pt x="576002" y="500380"/>
                  </a:lnTo>
                  <a:lnTo>
                    <a:pt x="553513" y="494030"/>
                  </a:lnTo>
                  <a:lnTo>
                    <a:pt x="531077" y="491490"/>
                  </a:lnTo>
                  <a:close/>
                </a:path>
                <a:path w="662305" h="654050">
                  <a:moveTo>
                    <a:pt x="42684" y="194310"/>
                  </a:moveTo>
                  <a:lnTo>
                    <a:pt x="25806" y="233680"/>
                  </a:lnTo>
                  <a:lnTo>
                    <a:pt x="7066" y="303530"/>
                  </a:lnTo>
                  <a:lnTo>
                    <a:pt x="0" y="341630"/>
                  </a:lnTo>
                  <a:lnTo>
                    <a:pt x="2273" y="344170"/>
                  </a:lnTo>
                  <a:lnTo>
                    <a:pt x="5626" y="345440"/>
                  </a:lnTo>
                  <a:lnTo>
                    <a:pt x="20950" y="347980"/>
                  </a:lnTo>
                  <a:lnTo>
                    <a:pt x="35796" y="351790"/>
                  </a:lnTo>
                  <a:lnTo>
                    <a:pt x="77178" y="372110"/>
                  </a:lnTo>
                  <a:lnTo>
                    <a:pt x="100883" y="405130"/>
                  </a:lnTo>
                  <a:lnTo>
                    <a:pt x="101422" y="411480"/>
                  </a:lnTo>
                  <a:lnTo>
                    <a:pt x="101122" y="419100"/>
                  </a:lnTo>
                  <a:lnTo>
                    <a:pt x="84524" y="471170"/>
                  </a:lnTo>
                  <a:lnTo>
                    <a:pt x="56032" y="505460"/>
                  </a:lnTo>
                  <a:lnTo>
                    <a:pt x="53594" y="508000"/>
                  </a:lnTo>
                  <a:lnTo>
                    <a:pt x="94624" y="560070"/>
                  </a:lnTo>
                  <a:lnTo>
                    <a:pt x="145173" y="604520"/>
                  </a:lnTo>
                  <a:lnTo>
                    <a:pt x="146545" y="605790"/>
                  </a:lnTo>
                  <a:lnTo>
                    <a:pt x="148323" y="607060"/>
                  </a:lnTo>
                  <a:lnTo>
                    <a:pt x="151777" y="605790"/>
                  </a:lnTo>
                  <a:lnTo>
                    <a:pt x="153289" y="604520"/>
                  </a:lnTo>
                  <a:lnTo>
                    <a:pt x="154216" y="603250"/>
                  </a:lnTo>
                  <a:lnTo>
                    <a:pt x="163505" y="591820"/>
                  </a:lnTo>
                  <a:lnTo>
                    <a:pt x="147701" y="591820"/>
                  </a:lnTo>
                  <a:lnTo>
                    <a:pt x="124476" y="571500"/>
                  </a:lnTo>
                  <a:lnTo>
                    <a:pt x="103587" y="551180"/>
                  </a:lnTo>
                  <a:lnTo>
                    <a:pt x="84918" y="532130"/>
                  </a:lnTo>
                  <a:lnTo>
                    <a:pt x="68351" y="511810"/>
                  </a:lnTo>
                  <a:lnTo>
                    <a:pt x="83920" y="494030"/>
                  </a:lnTo>
                  <a:lnTo>
                    <a:pt x="96637" y="473710"/>
                  </a:lnTo>
                  <a:lnTo>
                    <a:pt x="106148" y="452120"/>
                  </a:lnTo>
                  <a:lnTo>
                    <a:pt x="112102" y="429260"/>
                  </a:lnTo>
                  <a:lnTo>
                    <a:pt x="113416" y="420370"/>
                  </a:lnTo>
                  <a:lnTo>
                    <a:pt x="113718" y="411480"/>
                  </a:lnTo>
                  <a:lnTo>
                    <a:pt x="113006" y="402590"/>
                  </a:lnTo>
                  <a:lnTo>
                    <a:pt x="84877" y="361950"/>
                  </a:lnTo>
                  <a:lnTo>
                    <a:pt x="42452" y="341630"/>
                  </a:lnTo>
                  <a:lnTo>
                    <a:pt x="13677" y="334010"/>
                  </a:lnTo>
                  <a:lnTo>
                    <a:pt x="19784" y="302260"/>
                  </a:lnTo>
                  <a:lnTo>
                    <a:pt x="27457" y="271780"/>
                  </a:lnTo>
                  <a:lnTo>
                    <a:pt x="36673" y="240030"/>
                  </a:lnTo>
                  <a:lnTo>
                    <a:pt x="47409" y="209550"/>
                  </a:lnTo>
                  <a:lnTo>
                    <a:pt x="113121" y="209550"/>
                  </a:lnTo>
                  <a:lnTo>
                    <a:pt x="136243" y="201930"/>
                  </a:lnTo>
                  <a:lnTo>
                    <a:pt x="137990" y="200660"/>
                  </a:lnTo>
                  <a:lnTo>
                    <a:pt x="68796" y="200660"/>
                  </a:lnTo>
                  <a:lnTo>
                    <a:pt x="45847" y="195580"/>
                  </a:lnTo>
                  <a:lnTo>
                    <a:pt x="42684" y="194310"/>
                  </a:lnTo>
                  <a:close/>
                </a:path>
                <a:path w="662305" h="654050">
                  <a:moveTo>
                    <a:pt x="244043" y="546100"/>
                  </a:moveTo>
                  <a:lnTo>
                    <a:pt x="238455" y="546100"/>
                  </a:lnTo>
                  <a:lnTo>
                    <a:pt x="218578" y="548640"/>
                  </a:lnTo>
                  <a:lnTo>
                    <a:pt x="209178" y="552450"/>
                  </a:lnTo>
                  <a:lnTo>
                    <a:pt x="200291" y="554990"/>
                  </a:lnTo>
                  <a:lnTo>
                    <a:pt x="185918" y="561340"/>
                  </a:lnTo>
                  <a:lnTo>
                    <a:pt x="171991" y="568960"/>
                  </a:lnTo>
                  <a:lnTo>
                    <a:pt x="159066" y="579120"/>
                  </a:lnTo>
                  <a:lnTo>
                    <a:pt x="147701" y="591820"/>
                  </a:lnTo>
                  <a:lnTo>
                    <a:pt x="163505" y="591820"/>
                  </a:lnTo>
                  <a:lnTo>
                    <a:pt x="164537" y="590550"/>
                  </a:lnTo>
                  <a:lnTo>
                    <a:pt x="176891" y="580390"/>
                  </a:lnTo>
                  <a:lnTo>
                    <a:pt x="214139" y="562610"/>
                  </a:lnTo>
                  <a:lnTo>
                    <a:pt x="233201" y="558800"/>
                  </a:lnTo>
                  <a:lnTo>
                    <a:pt x="274553" y="558800"/>
                  </a:lnTo>
                  <a:lnTo>
                    <a:pt x="265739" y="552450"/>
                  </a:lnTo>
                  <a:lnTo>
                    <a:pt x="254931" y="548640"/>
                  </a:lnTo>
                  <a:lnTo>
                    <a:pt x="244043" y="546100"/>
                  </a:lnTo>
                  <a:close/>
                </a:path>
                <a:path w="662305" h="654050">
                  <a:moveTo>
                    <a:pt x="585535" y="504190"/>
                  </a:moveTo>
                  <a:lnTo>
                    <a:pt x="533435" y="504190"/>
                  </a:lnTo>
                  <a:lnTo>
                    <a:pt x="554494" y="506730"/>
                  </a:lnTo>
                  <a:lnTo>
                    <a:pt x="576172" y="513080"/>
                  </a:lnTo>
                  <a:lnTo>
                    <a:pt x="598322" y="523240"/>
                  </a:lnTo>
                  <a:lnTo>
                    <a:pt x="601205" y="524510"/>
                  </a:lnTo>
                  <a:lnTo>
                    <a:pt x="604608" y="523240"/>
                  </a:lnTo>
                  <a:lnTo>
                    <a:pt x="606183" y="520700"/>
                  </a:lnTo>
                  <a:lnTo>
                    <a:pt x="612060" y="509270"/>
                  </a:lnTo>
                  <a:lnTo>
                    <a:pt x="598246" y="509270"/>
                  </a:lnTo>
                  <a:lnTo>
                    <a:pt x="585535" y="504190"/>
                  </a:lnTo>
                  <a:close/>
                </a:path>
                <a:path w="662305" h="654050">
                  <a:moveTo>
                    <a:pt x="529480" y="63500"/>
                  </a:moveTo>
                  <a:lnTo>
                    <a:pt x="512572" y="63500"/>
                  </a:lnTo>
                  <a:lnTo>
                    <a:pt x="537502" y="91440"/>
                  </a:lnTo>
                  <a:lnTo>
                    <a:pt x="560757" y="118110"/>
                  </a:lnTo>
                  <a:lnTo>
                    <a:pt x="582471" y="146050"/>
                  </a:lnTo>
                  <a:lnTo>
                    <a:pt x="602780" y="175260"/>
                  </a:lnTo>
                  <a:lnTo>
                    <a:pt x="580822" y="199390"/>
                  </a:lnTo>
                  <a:lnTo>
                    <a:pt x="566002" y="229870"/>
                  </a:lnTo>
                  <a:lnTo>
                    <a:pt x="559205" y="262890"/>
                  </a:lnTo>
                  <a:lnTo>
                    <a:pt x="561314" y="295910"/>
                  </a:lnTo>
                  <a:lnTo>
                    <a:pt x="572578" y="327660"/>
                  </a:lnTo>
                  <a:lnTo>
                    <a:pt x="591769" y="354330"/>
                  </a:lnTo>
                  <a:lnTo>
                    <a:pt x="617332" y="375920"/>
                  </a:lnTo>
                  <a:lnTo>
                    <a:pt x="647712" y="391160"/>
                  </a:lnTo>
                  <a:lnTo>
                    <a:pt x="637597" y="421640"/>
                  </a:lnTo>
                  <a:lnTo>
                    <a:pt x="625884" y="452120"/>
                  </a:lnTo>
                  <a:lnTo>
                    <a:pt x="612719" y="481330"/>
                  </a:lnTo>
                  <a:lnTo>
                    <a:pt x="598246" y="509270"/>
                  </a:lnTo>
                  <a:lnTo>
                    <a:pt x="612060" y="509270"/>
                  </a:lnTo>
                  <a:lnTo>
                    <a:pt x="622508" y="488950"/>
                  </a:lnTo>
                  <a:lnTo>
                    <a:pt x="637255" y="457200"/>
                  </a:lnTo>
                  <a:lnTo>
                    <a:pt x="650233" y="422910"/>
                  </a:lnTo>
                  <a:lnTo>
                    <a:pt x="661250" y="388620"/>
                  </a:lnTo>
                  <a:lnTo>
                    <a:pt x="661708" y="387350"/>
                  </a:lnTo>
                  <a:lnTo>
                    <a:pt x="661504" y="384810"/>
                  </a:lnTo>
                  <a:lnTo>
                    <a:pt x="659879" y="382270"/>
                  </a:lnTo>
                  <a:lnTo>
                    <a:pt x="658520" y="381000"/>
                  </a:lnTo>
                  <a:lnTo>
                    <a:pt x="656932" y="381000"/>
                  </a:lnTo>
                  <a:lnTo>
                    <a:pt x="627587" y="368300"/>
                  </a:lnTo>
                  <a:lnTo>
                    <a:pt x="602805" y="347980"/>
                  </a:lnTo>
                  <a:lnTo>
                    <a:pt x="584195" y="322580"/>
                  </a:lnTo>
                  <a:lnTo>
                    <a:pt x="573366" y="293370"/>
                  </a:lnTo>
                  <a:lnTo>
                    <a:pt x="571558" y="261620"/>
                  </a:lnTo>
                  <a:lnTo>
                    <a:pt x="578462" y="231140"/>
                  </a:lnTo>
                  <a:lnTo>
                    <a:pt x="593172" y="203200"/>
                  </a:lnTo>
                  <a:lnTo>
                    <a:pt x="614781" y="181610"/>
                  </a:lnTo>
                  <a:lnTo>
                    <a:pt x="617410" y="179070"/>
                  </a:lnTo>
                  <a:lnTo>
                    <a:pt x="618032" y="175260"/>
                  </a:lnTo>
                  <a:lnTo>
                    <a:pt x="616191" y="172720"/>
                  </a:lnTo>
                  <a:lnTo>
                    <a:pt x="594006" y="140970"/>
                  </a:lnTo>
                  <a:lnTo>
                    <a:pt x="570161" y="110490"/>
                  </a:lnTo>
                  <a:lnTo>
                    <a:pt x="544480" y="80010"/>
                  </a:lnTo>
                  <a:lnTo>
                    <a:pt x="529480" y="63500"/>
                  </a:lnTo>
                  <a:close/>
                </a:path>
                <a:path w="662305" h="654050">
                  <a:moveTo>
                    <a:pt x="342344" y="222250"/>
                  </a:moveTo>
                  <a:lnTo>
                    <a:pt x="297700" y="238760"/>
                  </a:lnTo>
                  <a:lnTo>
                    <a:pt x="266944" y="270510"/>
                  </a:lnTo>
                  <a:lnTo>
                    <a:pt x="248170" y="314960"/>
                  </a:lnTo>
                  <a:lnTo>
                    <a:pt x="244839" y="345440"/>
                  </a:lnTo>
                  <a:lnTo>
                    <a:pt x="245732" y="354330"/>
                  </a:lnTo>
                  <a:lnTo>
                    <a:pt x="261061" y="391160"/>
                  </a:lnTo>
                  <a:lnTo>
                    <a:pt x="297841" y="421640"/>
                  </a:lnTo>
                  <a:lnTo>
                    <a:pt x="344157" y="433070"/>
                  </a:lnTo>
                  <a:lnTo>
                    <a:pt x="352036" y="433070"/>
                  </a:lnTo>
                  <a:lnTo>
                    <a:pt x="367624" y="430530"/>
                  </a:lnTo>
                  <a:lnTo>
                    <a:pt x="375246" y="427990"/>
                  </a:lnTo>
                  <a:lnTo>
                    <a:pt x="389175" y="420370"/>
                  </a:lnTo>
                  <a:lnTo>
                    <a:pt x="343885" y="420370"/>
                  </a:lnTo>
                  <a:lnTo>
                    <a:pt x="316306" y="416560"/>
                  </a:lnTo>
                  <a:lnTo>
                    <a:pt x="271094" y="383540"/>
                  </a:lnTo>
                  <a:lnTo>
                    <a:pt x="257251" y="346710"/>
                  </a:lnTo>
                  <a:lnTo>
                    <a:pt x="257244" y="336550"/>
                  </a:lnTo>
                  <a:lnTo>
                    <a:pt x="258250" y="327660"/>
                  </a:lnTo>
                  <a:lnTo>
                    <a:pt x="277090" y="278130"/>
                  </a:lnTo>
                  <a:lnTo>
                    <a:pt x="304673" y="248920"/>
                  </a:lnTo>
                  <a:lnTo>
                    <a:pt x="349351" y="233680"/>
                  </a:lnTo>
                  <a:lnTo>
                    <a:pt x="389983" y="233680"/>
                  </a:lnTo>
                  <a:lnTo>
                    <a:pt x="386549" y="231140"/>
                  </a:lnTo>
                  <a:lnTo>
                    <a:pt x="365241" y="223520"/>
                  </a:lnTo>
                  <a:lnTo>
                    <a:pt x="342344" y="222250"/>
                  </a:lnTo>
                  <a:close/>
                </a:path>
                <a:path w="662305" h="654050">
                  <a:moveTo>
                    <a:pt x="389983" y="233680"/>
                  </a:moveTo>
                  <a:lnTo>
                    <a:pt x="349351" y="233680"/>
                  </a:lnTo>
                  <a:lnTo>
                    <a:pt x="365607" y="236220"/>
                  </a:lnTo>
                  <a:lnTo>
                    <a:pt x="373354" y="238760"/>
                  </a:lnTo>
                  <a:lnTo>
                    <a:pt x="415920" y="276860"/>
                  </a:lnTo>
                  <a:lnTo>
                    <a:pt x="430593" y="326390"/>
                  </a:lnTo>
                  <a:lnTo>
                    <a:pt x="426971" y="355600"/>
                  </a:lnTo>
                  <a:lnTo>
                    <a:pt x="414782" y="381000"/>
                  </a:lnTo>
                  <a:lnTo>
                    <a:pt x="395639" y="402590"/>
                  </a:lnTo>
                  <a:lnTo>
                    <a:pt x="371157" y="416560"/>
                  </a:lnTo>
                  <a:lnTo>
                    <a:pt x="343885" y="420370"/>
                  </a:lnTo>
                  <a:lnTo>
                    <a:pt x="389175" y="420370"/>
                  </a:lnTo>
                  <a:lnTo>
                    <a:pt x="403103" y="412750"/>
                  </a:lnTo>
                  <a:lnTo>
                    <a:pt x="424888" y="388620"/>
                  </a:lnTo>
                  <a:lnTo>
                    <a:pt x="438761" y="358140"/>
                  </a:lnTo>
                  <a:lnTo>
                    <a:pt x="442887" y="326390"/>
                  </a:lnTo>
                  <a:lnTo>
                    <a:pt x="437975" y="297180"/>
                  </a:lnTo>
                  <a:lnTo>
                    <a:pt x="426324" y="270510"/>
                  </a:lnTo>
                  <a:lnTo>
                    <a:pt x="408870" y="247650"/>
                  </a:lnTo>
                  <a:lnTo>
                    <a:pt x="389983" y="233680"/>
                  </a:lnTo>
                  <a:close/>
                </a:path>
                <a:path w="662305" h="654050">
                  <a:moveTo>
                    <a:pt x="113121" y="209550"/>
                  </a:moveTo>
                  <a:lnTo>
                    <a:pt x="47409" y="209550"/>
                  </a:lnTo>
                  <a:lnTo>
                    <a:pt x="73907" y="213360"/>
                  </a:lnTo>
                  <a:lnTo>
                    <a:pt x="105414" y="212090"/>
                  </a:lnTo>
                  <a:lnTo>
                    <a:pt x="113121" y="209550"/>
                  </a:lnTo>
                  <a:close/>
                </a:path>
                <a:path w="662305" h="654050">
                  <a:moveTo>
                    <a:pt x="310680" y="0"/>
                  </a:moveTo>
                  <a:lnTo>
                    <a:pt x="308330" y="0"/>
                  </a:lnTo>
                  <a:lnTo>
                    <a:pt x="296763" y="2540"/>
                  </a:lnTo>
                  <a:lnTo>
                    <a:pt x="287343" y="6350"/>
                  </a:lnTo>
                  <a:lnTo>
                    <a:pt x="268681" y="11430"/>
                  </a:lnTo>
                  <a:lnTo>
                    <a:pt x="239276" y="20320"/>
                  </a:lnTo>
                  <a:lnTo>
                    <a:pt x="211916" y="29210"/>
                  </a:lnTo>
                  <a:lnTo>
                    <a:pt x="187812" y="38100"/>
                  </a:lnTo>
                  <a:lnTo>
                    <a:pt x="168173" y="46990"/>
                  </a:lnTo>
                  <a:lnTo>
                    <a:pt x="165277" y="48260"/>
                  </a:lnTo>
                  <a:lnTo>
                    <a:pt x="163995" y="52070"/>
                  </a:lnTo>
                  <a:lnTo>
                    <a:pt x="165239" y="54610"/>
                  </a:lnTo>
                  <a:lnTo>
                    <a:pt x="171419" y="73660"/>
                  </a:lnTo>
                  <a:lnTo>
                    <a:pt x="170954" y="138430"/>
                  </a:lnTo>
                  <a:lnTo>
                    <a:pt x="151117" y="176530"/>
                  </a:lnTo>
                  <a:lnTo>
                    <a:pt x="98339" y="200660"/>
                  </a:lnTo>
                  <a:lnTo>
                    <a:pt x="137990" y="200660"/>
                  </a:lnTo>
                  <a:lnTo>
                    <a:pt x="160705" y="184150"/>
                  </a:lnTo>
                  <a:lnTo>
                    <a:pt x="181588" y="146050"/>
                  </a:lnTo>
                  <a:lnTo>
                    <a:pt x="187842" y="109220"/>
                  </a:lnTo>
                  <a:lnTo>
                    <a:pt x="185033" y="77470"/>
                  </a:lnTo>
                  <a:lnTo>
                    <a:pt x="178727" y="55880"/>
                  </a:lnTo>
                  <a:lnTo>
                    <a:pt x="197558" y="46990"/>
                  </a:lnTo>
                  <a:lnTo>
                    <a:pt x="220087" y="39370"/>
                  </a:lnTo>
                  <a:lnTo>
                    <a:pt x="245317" y="31750"/>
                  </a:lnTo>
                  <a:lnTo>
                    <a:pt x="272249" y="22860"/>
                  </a:lnTo>
                  <a:lnTo>
                    <a:pt x="287170" y="19050"/>
                  </a:lnTo>
                  <a:lnTo>
                    <a:pt x="302234" y="13970"/>
                  </a:lnTo>
                  <a:lnTo>
                    <a:pt x="315421" y="13970"/>
                  </a:lnTo>
                  <a:lnTo>
                    <a:pt x="313982" y="7620"/>
                  </a:lnTo>
                  <a:lnTo>
                    <a:pt x="314566" y="5080"/>
                  </a:lnTo>
                  <a:lnTo>
                    <a:pt x="313918" y="3810"/>
                  </a:lnTo>
                  <a:lnTo>
                    <a:pt x="310680" y="0"/>
                  </a:lnTo>
                  <a:close/>
                </a:path>
                <a:path w="662305" h="654050">
                  <a:moveTo>
                    <a:pt x="315421" y="13970"/>
                  </a:moveTo>
                  <a:lnTo>
                    <a:pt x="302234" y="13970"/>
                  </a:lnTo>
                  <a:lnTo>
                    <a:pt x="308956" y="33020"/>
                  </a:lnTo>
                  <a:lnTo>
                    <a:pt x="321967" y="53340"/>
                  </a:lnTo>
                  <a:lnTo>
                    <a:pt x="339935" y="72390"/>
                  </a:lnTo>
                  <a:lnTo>
                    <a:pt x="361530" y="88900"/>
                  </a:lnTo>
                  <a:lnTo>
                    <a:pt x="416120" y="105410"/>
                  </a:lnTo>
                  <a:lnTo>
                    <a:pt x="460168" y="99060"/>
                  </a:lnTo>
                  <a:lnTo>
                    <a:pt x="471771" y="92710"/>
                  </a:lnTo>
                  <a:lnTo>
                    <a:pt x="420104" y="92710"/>
                  </a:lnTo>
                  <a:lnTo>
                    <a:pt x="367334" y="77470"/>
                  </a:lnTo>
                  <a:lnTo>
                    <a:pt x="344348" y="59690"/>
                  </a:lnTo>
                  <a:lnTo>
                    <a:pt x="327061" y="39370"/>
                  </a:lnTo>
                  <a:lnTo>
                    <a:pt x="316573" y="19050"/>
                  </a:lnTo>
                  <a:lnTo>
                    <a:pt x="315421" y="13970"/>
                  </a:lnTo>
                  <a:close/>
                </a:path>
                <a:path w="662305" h="654050">
                  <a:moveTo>
                    <a:pt x="515556" y="48260"/>
                  </a:moveTo>
                  <a:lnTo>
                    <a:pt x="510247" y="48260"/>
                  </a:lnTo>
                  <a:lnTo>
                    <a:pt x="508584" y="49530"/>
                  </a:lnTo>
                  <a:lnTo>
                    <a:pt x="507479" y="50800"/>
                  </a:lnTo>
                  <a:lnTo>
                    <a:pt x="490900" y="67310"/>
                  </a:lnTo>
                  <a:lnTo>
                    <a:pt x="461533" y="86360"/>
                  </a:lnTo>
                  <a:lnTo>
                    <a:pt x="420104" y="92710"/>
                  </a:lnTo>
                  <a:lnTo>
                    <a:pt x="471771" y="92710"/>
                  </a:lnTo>
                  <a:lnTo>
                    <a:pt x="492658" y="81280"/>
                  </a:lnTo>
                  <a:lnTo>
                    <a:pt x="512572" y="63500"/>
                  </a:lnTo>
                  <a:lnTo>
                    <a:pt x="529480" y="63500"/>
                  </a:lnTo>
                  <a:lnTo>
                    <a:pt x="516788" y="49530"/>
                  </a:lnTo>
                  <a:lnTo>
                    <a:pt x="515556" y="4826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406489" y="1918822"/>
              <a:ext cx="321945" cy="335280"/>
            </a:xfrm>
            <a:custGeom>
              <a:avLst/>
              <a:gdLst/>
              <a:ahLst/>
              <a:cxnLst/>
              <a:rect l="l" t="t" r="r" b="b"/>
              <a:pathLst>
                <a:path w="321944" h="335280">
                  <a:moveTo>
                    <a:pt x="50482" y="0"/>
                  </a:moveTo>
                  <a:lnTo>
                    <a:pt x="26365" y="37010"/>
                  </a:lnTo>
                  <a:lnTo>
                    <a:pt x="13602" y="55939"/>
                  </a:lnTo>
                  <a:lnTo>
                    <a:pt x="0" y="75374"/>
                  </a:lnTo>
                  <a:lnTo>
                    <a:pt x="169690" y="251887"/>
                  </a:lnTo>
                  <a:lnTo>
                    <a:pt x="210265" y="291632"/>
                  </a:lnTo>
                  <a:lnTo>
                    <a:pt x="243386" y="319461"/>
                  </a:lnTo>
                  <a:lnTo>
                    <a:pt x="283057" y="335140"/>
                  </a:lnTo>
                  <a:lnTo>
                    <a:pt x="297089" y="332163"/>
                  </a:lnTo>
                  <a:lnTo>
                    <a:pt x="309562" y="323911"/>
                  </a:lnTo>
                  <a:lnTo>
                    <a:pt x="318472" y="311428"/>
                  </a:lnTo>
                  <a:lnTo>
                    <a:pt x="321818" y="295757"/>
                  </a:lnTo>
                  <a:lnTo>
                    <a:pt x="319789" y="283192"/>
                  </a:lnTo>
                  <a:lnTo>
                    <a:pt x="265163" y="214280"/>
                  </a:lnTo>
                  <a:lnTo>
                    <a:pt x="230426" y="177100"/>
                  </a:lnTo>
                  <a:lnTo>
                    <a:pt x="195262" y="140497"/>
                  </a:lnTo>
                  <a:lnTo>
                    <a:pt x="159678" y="104479"/>
                  </a:lnTo>
                  <a:lnTo>
                    <a:pt x="123682" y="69053"/>
                  </a:lnTo>
                  <a:lnTo>
                    <a:pt x="87281" y="34224"/>
                  </a:lnTo>
                  <a:lnTo>
                    <a:pt x="5048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399753" y="1912508"/>
              <a:ext cx="335280" cy="347980"/>
            </a:xfrm>
            <a:custGeom>
              <a:avLst/>
              <a:gdLst/>
              <a:ahLst/>
              <a:cxnLst/>
              <a:rect l="l" t="t" r="r" b="b"/>
              <a:pathLst>
                <a:path w="335280" h="347980">
                  <a:moveTo>
                    <a:pt x="58216" y="0"/>
                  </a:moveTo>
                  <a:lnTo>
                    <a:pt x="56413" y="215"/>
                  </a:lnTo>
                  <a:lnTo>
                    <a:pt x="54622" y="457"/>
                  </a:lnTo>
                  <a:lnTo>
                    <a:pt x="53009" y="1473"/>
                  </a:lnTo>
                  <a:lnTo>
                    <a:pt x="40255" y="21197"/>
                  </a:lnTo>
                  <a:lnTo>
                    <a:pt x="28087" y="39751"/>
                  </a:lnTo>
                  <a:lnTo>
                    <a:pt x="15312" y="58704"/>
                  </a:lnTo>
                  <a:lnTo>
                    <a:pt x="1727" y="78105"/>
                  </a:lnTo>
                  <a:lnTo>
                    <a:pt x="0" y="80518"/>
                  </a:lnTo>
                  <a:lnTo>
                    <a:pt x="241" y="83820"/>
                  </a:lnTo>
                  <a:lnTo>
                    <a:pt x="171982" y="262445"/>
                  </a:lnTo>
                  <a:lnTo>
                    <a:pt x="212826" y="302465"/>
                  </a:lnTo>
                  <a:lnTo>
                    <a:pt x="246977" y="331102"/>
                  </a:lnTo>
                  <a:lnTo>
                    <a:pt x="289813" y="347611"/>
                  </a:lnTo>
                  <a:lnTo>
                    <a:pt x="298328" y="346688"/>
                  </a:lnTo>
                  <a:lnTo>
                    <a:pt x="306620" y="344001"/>
                  </a:lnTo>
                  <a:lnTo>
                    <a:pt x="314415" y="339671"/>
                  </a:lnTo>
                  <a:lnTo>
                    <a:pt x="319669" y="335292"/>
                  </a:lnTo>
                  <a:lnTo>
                    <a:pt x="289801" y="335292"/>
                  </a:lnTo>
                  <a:lnTo>
                    <a:pt x="277288" y="333324"/>
                  </a:lnTo>
                  <a:lnTo>
                    <a:pt x="242100" y="311708"/>
                  </a:lnTo>
                  <a:lnTo>
                    <a:pt x="200561" y="273772"/>
                  </a:lnTo>
                  <a:lnTo>
                    <a:pt x="14706" y="81102"/>
                  </a:lnTo>
                  <a:lnTo>
                    <a:pt x="26414" y="64279"/>
                  </a:lnTo>
                  <a:lnTo>
                    <a:pt x="37511" y="47810"/>
                  </a:lnTo>
                  <a:lnTo>
                    <a:pt x="48133" y="31658"/>
                  </a:lnTo>
                  <a:lnTo>
                    <a:pt x="58419" y="15786"/>
                  </a:lnTo>
                  <a:lnTo>
                    <a:pt x="76430" y="15786"/>
                  </a:lnTo>
                  <a:lnTo>
                    <a:pt x="61366" y="1778"/>
                  </a:lnTo>
                  <a:lnTo>
                    <a:pt x="60032" y="558"/>
                  </a:lnTo>
                  <a:lnTo>
                    <a:pt x="58216" y="0"/>
                  </a:lnTo>
                  <a:close/>
                </a:path>
                <a:path w="335280" h="347980">
                  <a:moveTo>
                    <a:pt x="76430" y="15786"/>
                  </a:moveTo>
                  <a:lnTo>
                    <a:pt x="58419" y="15786"/>
                  </a:lnTo>
                  <a:lnTo>
                    <a:pt x="94258" y="49247"/>
                  </a:lnTo>
                  <a:lnTo>
                    <a:pt x="129795" y="83364"/>
                  </a:lnTo>
                  <a:lnTo>
                    <a:pt x="164992" y="118099"/>
                  </a:lnTo>
                  <a:lnTo>
                    <a:pt x="199811" y="153413"/>
                  </a:lnTo>
                  <a:lnTo>
                    <a:pt x="234215" y="189268"/>
                  </a:lnTo>
                  <a:lnTo>
                    <a:pt x="268165" y="225625"/>
                  </a:lnTo>
                  <a:lnTo>
                    <a:pt x="301624" y="262445"/>
                  </a:lnTo>
                  <a:lnTo>
                    <a:pt x="322387" y="302031"/>
                  </a:lnTo>
                  <a:lnTo>
                    <a:pt x="322392" y="310759"/>
                  </a:lnTo>
                  <a:lnTo>
                    <a:pt x="319011" y="318795"/>
                  </a:lnTo>
                  <a:lnTo>
                    <a:pt x="306374" y="331495"/>
                  </a:lnTo>
                  <a:lnTo>
                    <a:pt x="297827" y="335292"/>
                  </a:lnTo>
                  <a:lnTo>
                    <a:pt x="319669" y="335292"/>
                  </a:lnTo>
                  <a:lnTo>
                    <a:pt x="334708" y="302031"/>
                  </a:lnTo>
                  <a:lnTo>
                    <a:pt x="332536" y="288097"/>
                  </a:lnTo>
                  <a:lnTo>
                    <a:pt x="310781" y="254241"/>
                  </a:lnTo>
                  <a:lnTo>
                    <a:pt x="276492" y="216511"/>
                  </a:lnTo>
                  <a:lnTo>
                    <a:pt x="241689" y="179266"/>
                  </a:lnTo>
                  <a:lnTo>
                    <a:pt x="206411" y="142548"/>
                  </a:lnTo>
                  <a:lnTo>
                    <a:pt x="170700" y="106398"/>
                  </a:lnTo>
                  <a:lnTo>
                    <a:pt x="134595" y="70859"/>
                  </a:lnTo>
                  <a:lnTo>
                    <a:pt x="98137" y="35971"/>
                  </a:lnTo>
                  <a:lnTo>
                    <a:pt x="76430" y="1578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900038" y="1419284"/>
              <a:ext cx="623570" cy="659130"/>
            </a:xfrm>
            <a:custGeom>
              <a:avLst/>
              <a:gdLst/>
              <a:ahLst/>
              <a:cxnLst/>
              <a:rect l="l" t="t" r="r" b="b"/>
              <a:pathLst>
                <a:path w="623569" h="659130">
                  <a:moveTo>
                    <a:pt x="311518" y="0"/>
                  </a:moveTo>
                  <a:lnTo>
                    <a:pt x="265484" y="3573"/>
                  </a:lnTo>
                  <a:lnTo>
                    <a:pt x="221547" y="13953"/>
                  </a:lnTo>
                  <a:lnTo>
                    <a:pt x="180190" y="30630"/>
                  </a:lnTo>
                  <a:lnTo>
                    <a:pt x="141893" y="53094"/>
                  </a:lnTo>
                  <a:lnTo>
                    <a:pt x="107139" y="80835"/>
                  </a:lnTo>
                  <a:lnTo>
                    <a:pt x="76410" y="113345"/>
                  </a:lnTo>
                  <a:lnTo>
                    <a:pt x="50187" y="150112"/>
                  </a:lnTo>
                  <a:lnTo>
                    <a:pt x="28953" y="190627"/>
                  </a:lnTo>
                  <a:lnTo>
                    <a:pt x="13189" y="234381"/>
                  </a:lnTo>
                  <a:lnTo>
                    <a:pt x="3377" y="280863"/>
                  </a:lnTo>
                  <a:lnTo>
                    <a:pt x="0" y="329564"/>
                  </a:lnTo>
                  <a:lnTo>
                    <a:pt x="3377" y="378266"/>
                  </a:lnTo>
                  <a:lnTo>
                    <a:pt x="13189" y="424748"/>
                  </a:lnTo>
                  <a:lnTo>
                    <a:pt x="28953" y="468502"/>
                  </a:lnTo>
                  <a:lnTo>
                    <a:pt x="50187" y="509017"/>
                  </a:lnTo>
                  <a:lnTo>
                    <a:pt x="76410" y="545784"/>
                  </a:lnTo>
                  <a:lnTo>
                    <a:pt x="107139" y="578294"/>
                  </a:lnTo>
                  <a:lnTo>
                    <a:pt x="141893" y="606035"/>
                  </a:lnTo>
                  <a:lnTo>
                    <a:pt x="180190" y="628499"/>
                  </a:lnTo>
                  <a:lnTo>
                    <a:pt x="221547" y="645176"/>
                  </a:lnTo>
                  <a:lnTo>
                    <a:pt x="265484" y="655556"/>
                  </a:lnTo>
                  <a:lnTo>
                    <a:pt x="311518" y="659129"/>
                  </a:lnTo>
                  <a:lnTo>
                    <a:pt x="357552" y="655556"/>
                  </a:lnTo>
                  <a:lnTo>
                    <a:pt x="401488" y="645176"/>
                  </a:lnTo>
                  <a:lnTo>
                    <a:pt x="442846" y="628499"/>
                  </a:lnTo>
                  <a:lnTo>
                    <a:pt x="481143" y="606035"/>
                  </a:lnTo>
                  <a:lnTo>
                    <a:pt x="513923" y="579869"/>
                  </a:lnTo>
                  <a:lnTo>
                    <a:pt x="311518" y="579869"/>
                  </a:lnTo>
                  <a:lnTo>
                    <a:pt x="263835" y="574784"/>
                  </a:lnTo>
                  <a:lnTo>
                    <a:pt x="219422" y="560199"/>
                  </a:lnTo>
                  <a:lnTo>
                    <a:pt x="179232" y="537121"/>
                  </a:lnTo>
                  <a:lnTo>
                    <a:pt x="144216" y="506556"/>
                  </a:lnTo>
                  <a:lnTo>
                    <a:pt x="115325" y="469512"/>
                  </a:lnTo>
                  <a:lnTo>
                    <a:pt x="93510" y="426994"/>
                  </a:lnTo>
                  <a:lnTo>
                    <a:pt x="79724" y="380010"/>
                  </a:lnTo>
                  <a:lnTo>
                    <a:pt x="74917" y="329564"/>
                  </a:lnTo>
                  <a:lnTo>
                    <a:pt x="79724" y="279119"/>
                  </a:lnTo>
                  <a:lnTo>
                    <a:pt x="93510" y="232135"/>
                  </a:lnTo>
                  <a:lnTo>
                    <a:pt x="115325" y="189617"/>
                  </a:lnTo>
                  <a:lnTo>
                    <a:pt x="144216" y="152573"/>
                  </a:lnTo>
                  <a:lnTo>
                    <a:pt x="179232" y="122008"/>
                  </a:lnTo>
                  <a:lnTo>
                    <a:pt x="219422" y="98930"/>
                  </a:lnTo>
                  <a:lnTo>
                    <a:pt x="263835" y="84345"/>
                  </a:lnTo>
                  <a:lnTo>
                    <a:pt x="311518" y="79260"/>
                  </a:lnTo>
                  <a:lnTo>
                    <a:pt x="513923" y="79260"/>
                  </a:lnTo>
                  <a:lnTo>
                    <a:pt x="481143" y="53094"/>
                  </a:lnTo>
                  <a:lnTo>
                    <a:pt x="442846" y="30630"/>
                  </a:lnTo>
                  <a:lnTo>
                    <a:pt x="401488" y="13953"/>
                  </a:lnTo>
                  <a:lnTo>
                    <a:pt x="357552" y="3573"/>
                  </a:lnTo>
                  <a:lnTo>
                    <a:pt x="311518" y="0"/>
                  </a:lnTo>
                  <a:close/>
                </a:path>
                <a:path w="623569" h="659130">
                  <a:moveTo>
                    <a:pt x="311518" y="79260"/>
                  </a:moveTo>
                  <a:lnTo>
                    <a:pt x="263835" y="84345"/>
                  </a:lnTo>
                  <a:lnTo>
                    <a:pt x="219422" y="98930"/>
                  </a:lnTo>
                  <a:lnTo>
                    <a:pt x="179232" y="122008"/>
                  </a:lnTo>
                  <a:lnTo>
                    <a:pt x="144216" y="152573"/>
                  </a:lnTo>
                  <a:lnTo>
                    <a:pt x="115325" y="189617"/>
                  </a:lnTo>
                  <a:lnTo>
                    <a:pt x="93510" y="232135"/>
                  </a:lnTo>
                  <a:lnTo>
                    <a:pt x="79724" y="279119"/>
                  </a:lnTo>
                  <a:lnTo>
                    <a:pt x="74917" y="329564"/>
                  </a:lnTo>
                  <a:lnTo>
                    <a:pt x="79724" y="380010"/>
                  </a:lnTo>
                  <a:lnTo>
                    <a:pt x="93510" y="426994"/>
                  </a:lnTo>
                  <a:lnTo>
                    <a:pt x="115325" y="469512"/>
                  </a:lnTo>
                  <a:lnTo>
                    <a:pt x="144216" y="506556"/>
                  </a:lnTo>
                  <a:lnTo>
                    <a:pt x="179232" y="537121"/>
                  </a:lnTo>
                  <a:lnTo>
                    <a:pt x="219422" y="560199"/>
                  </a:lnTo>
                  <a:lnTo>
                    <a:pt x="263835" y="574784"/>
                  </a:lnTo>
                  <a:lnTo>
                    <a:pt x="311518" y="579869"/>
                  </a:lnTo>
                  <a:lnTo>
                    <a:pt x="359201" y="574784"/>
                  </a:lnTo>
                  <a:lnTo>
                    <a:pt x="403613" y="560199"/>
                  </a:lnTo>
                  <a:lnTo>
                    <a:pt x="443803" y="537121"/>
                  </a:lnTo>
                  <a:lnTo>
                    <a:pt x="478820" y="506556"/>
                  </a:lnTo>
                  <a:lnTo>
                    <a:pt x="507711" y="469512"/>
                  </a:lnTo>
                  <a:lnTo>
                    <a:pt x="529525" y="426994"/>
                  </a:lnTo>
                  <a:lnTo>
                    <a:pt x="543312" y="380010"/>
                  </a:lnTo>
                  <a:lnTo>
                    <a:pt x="548119" y="329564"/>
                  </a:lnTo>
                  <a:lnTo>
                    <a:pt x="543312" y="279119"/>
                  </a:lnTo>
                  <a:lnTo>
                    <a:pt x="529525" y="232135"/>
                  </a:lnTo>
                  <a:lnTo>
                    <a:pt x="507711" y="189617"/>
                  </a:lnTo>
                  <a:lnTo>
                    <a:pt x="478820" y="152573"/>
                  </a:lnTo>
                  <a:lnTo>
                    <a:pt x="443803" y="122008"/>
                  </a:lnTo>
                  <a:lnTo>
                    <a:pt x="403613" y="98930"/>
                  </a:lnTo>
                  <a:lnTo>
                    <a:pt x="359201" y="84345"/>
                  </a:lnTo>
                  <a:lnTo>
                    <a:pt x="311518" y="79260"/>
                  </a:lnTo>
                  <a:close/>
                </a:path>
                <a:path w="623569" h="659130">
                  <a:moveTo>
                    <a:pt x="513923" y="79260"/>
                  </a:moveTo>
                  <a:lnTo>
                    <a:pt x="311518" y="79260"/>
                  </a:lnTo>
                  <a:lnTo>
                    <a:pt x="359201" y="84345"/>
                  </a:lnTo>
                  <a:lnTo>
                    <a:pt x="403613" y="98930"/>
                  </a:lnTo>
                  <a:lnTo>
                    <a:pt x="443803" y="122008"/>
                  </a:lnTo>
                  <a:lnTo>
                    <a:pt x="478820" y="152573"/>
                  </a:lnTo>
                  <a:lnTo>
                    <a:pt x="507711" y="189617"/>
                  </a:lnTo>
                  <a:lnTo>
                    <a:pt x="529525" y="232135"/>
                  </a:lnTo>
                  <a:lnTo>
                    <a:pt x="543312" y="279119"/>
                  </a:lnTo>
                  <a:lnTo>
                    <a:pt x="548119" y="329564"/>
                  </a:lnTo>
                  <a:lnTo>
                    <a:pt x="543312" y="380010"/>
                  </a:lnTo>
                  <a:lnTo>
                    <a:pt x="529525" y="426994"/>
                  </a:lnTo>
                  <a:lnTo>
                    <a:pt x="507711" y="469512"/>
                  </a:lnTo>
                  <a:lnTo>
                    <a:pt x="478820" y="506556"/>
                  </a:lnTo>
                  <a:lnTo>
                    <a:pt x="443803" y="537121"/>
                  </a:lnTo>
                  <a:lnTo>
                    <a:pt x="403613" y="560199"/>
                  </a:lnTo>
                  <a:lnTo>
                    <a:pt x="359201" y="574784"/>
                  </a:lnTo>
                  <a:lnTo>
                    <a:pt x="311518" y="579869"/>
                  </a:lnTo>
                  <a:lnTo>
                    <a:pt x="513923" y="579869"/>
                  </a:lnTo>
                  <a:lnTo>
                    <a:pt x="546626" y="545784"/>
                  </a:lnTo>
                  <a:lnTo>
                    <a:pt x="572849" y="509017"/>
                  </a:lnTo>
                  <a:lnTo>
                    <a:pt x="594083" y="468502"/>
                  </a:lnTo>
                  <a:lnTo>
                    <a:pt x="609847" y="424748"/>
                  </a:lnTo>
                  <a:lnTo>
                    <a:pt x="619658" y="378266"/>
                  </a:lnTo>
                  <a:lnTo>
                    <a:pt x="623036" y="329564"/>
                  </a:lnTo>
                  <a:lnTo>
                    <a:pt x="619658" y="280863"/>
                  </a:lnTo>
                  <a:lnTo>
                    <a:pt x="609847" y="234381"/>
                  </a:lnTo>
                  <a:lnTo>
                    <a:pt x="594083" y="190627"/>
                  </a:lnTo>
                  <a:lnTo>
                    <a:pt x="572849" y="150112"/>
                  </a:lnTo>
                  <a:lnTo>
                    <a:pt x="546626" y="113345"/>
                  </a:lnTo>
                  <a:lnTo>
                    <a:pt x="515897" y="80835"/>
                  </a:lnTo>
                  <a:lnTo>
                    <a:pt x="513923" y="7926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93886" y="1413139"/>
              <a:ext cx="635635" cy="671830"/>
            </a:xfrm>
            <a:custGeom>
              <a:avLst/>
              <a:gdLst/>
              <a:ahLst/>
              <a:cxnLst/>
              <a:rect l="l" t="t" r="r" b="b"/>
              <a:pathLst>
                <a:path w="635635" h="671830">
                  <a:moveTo>
                    <a:pt x="317665" y="0"/>
                  </a:moveTo>
                  <a:lnTo>
                    <a:pt x="270786" y="3646"/>
                  </a:lnTo>
                  <a:lnTo>
                    <a:pt x="226022" y="14237"/>
                  </a:lnTo>
                  <a:lnTo>
                    <a:pt x="183868" y="31249"/>
                  </a:lnTo>
                  <a:lnTo>
                    <a:pt x="144818" y="54159"/>
                  </a:lnTo>
                  <a:lnTo>
                    <a:pt x="109368" y="82443"/>
                  </a:lnTo>
                  <a:lnTo>
                    <a:pt x="78013" y="115579"/>
                  </a:lnTo>
                  <a:lnTo>
                    <a:pt x="51249" y="153042"/>
                  </a:lnTo>
                  <a:lnTo>
                    <a:pt x="29570" y="194311"/>
                  </a:lnTo>
                  <a:lnTo>
                    <a:pt x="13472" y="238860"/>
                  </a:lnTo>
                  <a:lnTo>
                    <a:pt x="3450" y="286168"/>
                  </a:lnTo>
                  <a:lnTo>
                    <a:pt x="0" y="335711"/>
                  </a:lnTo>
                  <a:lnTo>
                    <a:pt x="3450" y="385254"/>
                  </a:lnTo>
                  <a:lnTo>
                    <a:pt x="13472" y="432562"/>
                  </a:lnTo>
                  <a:lnTo>
                    <a:pt x="29570" y="477112"/>
                  </a:lnTo>
                  <a:lnTo>
                    <a:pt x="51249" y="518380"/>
                  </a:lnTo>
                  <a:lnTo>
                    <a:pt x="78013" y="555844"/>
                  </a:lnTo>
                  <a:lnTo>
                    <a:pt x="109368" y="588979"/>
                  </a:lnTo>
                  <a:lnTo>
                    <a:pt x="144818" y="617264"/>
                  </a:lnTo>
                  <a:lnTo>
                    <a:pt x="183868" y="640174"/>
                  </a:lnTo>
                  <a:lnTo>
                    <a:pt x="226022" y="657186"/>
                  </a:lnTo>
                  <a:lnTo>
                    <a:pt x="270786" y="667777"/>
                  </a:lnTo>
                  <a:lnTo>
                    <a:pt x="317665" y="671423"/>
                  </a:lnTo>
                  <a:lnTo>
                    <a:pt x="364546" y="667777"/>
                  </a:lnTo>
                  <a:lnTo>
                    <a:pt x="401150" y="659117"/>
                  </a:lnTo>
                  <a:lnTo>
                    <a:pt x="317665" y="659117"/>
                  </a:lnTo>
                  <a:lnTo>
                    <a:pt x="272601" y="655604"/>
                  </a:lnTo>
                  <a:lnTo>
                    <a:pt x="229571" y="645402"/>
                  </a:lnTo>
                  <a:lnTo>
                    <a:pt x="189049" y="629013"/>
                  </a:lnTo>
                  <a:lnTo>
                    <a:pt x="151512" y="606944"/>
                  </a:lnTo>
                  <a:lnTo>
                    <a:pt x="117436" y="579697"/>
                  </a:lnTo>
                  <a:lnTo>
                    <a:pt x="87296" y="547776"/>
                  </a:lnTo>
                  <a:lnTo>
                    <a:pt x="61569" y="511686"/>
                  </a:lnTo>
                  <a:lnTo>
                    <a:pt x="40730" y="471930"/>
                  </a:lnTo>
                  <a:lnTo>
                    <a:pt x="25256" y="429013"/>
                  </a:lnTo>
                  <a:lnTo>
                    <a:pt x="15623" y="383439"/>
                  </a:lnTo>
                  <a:lnTo>
                    <a:pt x="12306" y="335711"/>
                  </a:lnTo>
                  <a:lnTo>
                    <a:pt x="15623" y="287984"/>
                  </a:lnTo>
                  <a:lnTo>
                    <a:pt x="25256" y="242409"/>
                  </a:lnTo>
                  <a:lnTo>
                    <a:pt x="40730" y="199492"/>
                  </a:lnTo>
                  <a:lnTo>
                    <a:pt x="61569" y="159737"/>
                  </a:lnTo>
                  <a:lnTo>
                    <a:pt x="87296" y="123647"/>
                  </a:lnTo>
                  <a:lnTo>
                    <a:pt x="117436" y="91726"/>
                  </a:lnTo>
                  <a:lnTo>
                    <a:pt x="151512" y="64479"/>
                  </a:lnTo>
                  <a:lnTo>
                    <a:pt x="189049" y="42409"/>
                  </a:lnTo>
                  <a:lnTo>
                    <a:pt x="229571" y="26021"/>
                  </a:lnTo>
                  <a:lnTo>
                    <a:pt x="272601" y="15819"/>
                  </a:lnTo>
                  <a:lnTo>
                    <a:pt x="317665" y="12306"/>
                  </a:lnTo>
                  <a:lnTo>
                    <a:pt x="401150" y="12306"/>
                  </a:lnTo>
                  <a:lnTo>
                    <a:pt x="364546" y="3646"/>
                  </a:lnTo>
                  <a:lnTo>
                    <a:pt x="317665" y="0"/>
                  </a:lnTo>
                  <a:close/>
                </a:path>
                <a:path w="635635" h="671830">
                  <a:moveTo>
                    <a:pt x="401150" y="12306"/>
                  </a:moveTo>
                  <a:lnTo>
                    <a:pt x="317665" y="12306"/>
                  </a:lnTo>
                  <a:lnTo>
                    <a:pt x="362731" y="15819"/>
                  </a:lnTo>
                  <a:lnTo>
                    <a:pt x="405764" y="26021"/>
                  </a:lnTo>
                  <a:lnTo>
                    <a:pt x="446288" y="42409"/>
                  </a:lnTo>
                  <a:lnTo>
                    <a:pt x="483827" y="64479"/>
                  </a:lnTo>
                  <a:lnTo>
                    <a:pt x="517904" y="91726"/>
                  </a:lnTo>
                  <a:lnTo>
                    <a:pt x="548045" y="123647"/>
                  </a:lnTo>
                  <a:lnTo>
                    <a:pt x="573773" y="159737"/>
                  </a:lnTo>
                  <a:lnTo>
                    <a:pt x="594611" y="199492"/>
                  </a:lnTo>
                  <a:lnTo>
                    <a:pt x="610086" y="242409"/>
                  </a:lnTo>
                  <a:lnTo>
                    <a:pt x="619719" y="287984"/>
                  </a:lnTo>
                  <a:lnTo>
                    <a:pt x="623036" y="335711"/>
                  </a:lnTo>
                  <a:lnTo>
                    <a:pt x="619719" y="383439"/>
                  </a:lnTo>
                  <a:lnTo>
                    <a:pt x="610086" y="429013"/>
                  </a:lnTo>
                  <a:lnTo>
                    <a:pt x="594611" y="471930"/>
                  </a:lnTo>
                  <a:lnTo>
                    <a:pt x="573773" y="511686"/>
                  </a:lnTo>
                  <a:lnTo>
                    <a:pt x="548045" y="547776"/>
                  </a:lnTo>
                  <a:lnTo>
                    <a:pt x="517904" y="579697"/>
                  </a:lnTo>
                  <a:lnTo>
                    <a:pt x="483827" y="606944"/>
                  </a:lnTo>
                  <a:lnTo>
                    <a:pt x="446288" y="629013"/>
                  </a:lnTo>
                  <a:lnTo>
                    <a:pt x="405764" y="645402"/>
                  </a:lnTo>
                  <a:lnTo>
                    <a:pt x="362731" y="655604"/>
                  </a:lnTo>
                  <a:lnTo>
                    <a:pt x="317665" y="659117"/>
                  </a:lnTo>
                  <a:lnTo>
                    <a:pt x="401150" y="659117"/>
                  </a:lnTo>
                  <a:lnTo>
                    <a:pt x="451469" y="640174"/>
                  </a:lnTo>
                  <a:lnTo>
                    <a:pt x="490521" y="617264"/>
                  </a:lnTo>
                  <a:lnTo>
                    <a:pt x="525972" y="588979"/>
                  </a:lnTo>
                  <a:lnTo>
                    <a:pt x="557328" y="555844"/>
                  </a:lnTo>
                  <a:lnTo>
                    <a:pt x="584092" y="518380"/>
                  </a:lnTo>
                  <a:lnTo>
                    <a:pt x="605772" y="477112"/>
                  </a:lnTo>
                  <a:lnTo>
                    <a:pt x="621870" y="432562"/>
                  </a:lnTo>
                  <a:lnTo>
                    <a:pt x="631892" y="385254"/>
                  </a:lnTo>
                  <a:lnTo>
                    <a:pt x="635342" y="335711"/>
                  </a:lnTo>
                  <a:lnTo>
                    <a:pt x="631892" y="286168"/>
                  </a:lnTo>
                  <a:lnTo>
                    <a:pt x="621870" y="238860"/>
                  </a:lnTo>
                  <a:lnTo>
                    <a:pt x="605772" y="194311"/>
                  </a:lnTo>
                  <a:lnTo>
                    <a:pt x="584092" y="153042"/>
                  </a:lnTo>
                  <a:lnTo>
                    <a:pt x="557328" y="115579"/>
                  </a:lnTo>
                  <a:lnTo>
                    <a:pt x="525972" y="82443"/>
                  </a:lnTo>
                  <a:lnTo>
                    <a:pt x="490521" y="54159"/>
                  </a:lnTo>
                  <a:lnTo>
                    <a:pt x="451469" y="31249"/>
                  </a:lnTo>
                  <a:lnTo>
                    <a:pt x="409313" y="14237"/>
                  </a:lnTo>
                  <a:lnTo>
                    <a:pt x="401150" y="12306"/>
                  </a:lnTo>
                  <a:close/>
                </a:path>
                <a:path w="635635" h="671830">
                  <a:moveTo>
                    <a:pt x="317665" y="79248"/>
                  </a:moveTo>
                  <a:lnTo>
                    <a:pt x="274088" y="83387"/>
                  </a:lnTo>
                  <a:lnTo>
                    <a:pt x="233051" y="95319"/>
                  </a:lnTo>
                  <a:lnTo>
                    <a:pt x="195243" y="114313"/>
                  </a:lnTo>
                  <a:lnTo>
                    <a:pt x="161356" y="139639"/>
                  </a:lnTo>
                  <a:lnTo>
                    <a:pt x="132081" y="170568"/>
                  </a:lnTo>
                  <a:lnTo>
                    <a:pt x="108108" y="206370"/>
                  </a:lnTo>
                  <a:lnTo>
                    <a:pt x="90129" y="246314"/>
                  </a:lnTo>
                  <a:lnTo>
                    <a:pt x="78835" y="289671"/>
                  </a:lnTo>
                  <a:lnTo>
                    <a:pt x="74917" y="335711"/>
                  </a:lnTo>
                  <a:lnTo>
                    <a:pt x="78835" y="381751"/>
                  </a:lnTo>
                  <a:lnTo>
                    <a:pt x="90129" y="425107"/>
                  </a:lnTo>
                  <a:lnTo>
                    <a:pt x="108108" y="465050"/>
                  </a:lnTo>
                  <a:lnTo>
                    <a:pt x="132081" y="500849"/>
                  </a:lnTo>
                  <a:lnTo>
                    <a:pt x="161356" y="531776"/>
                  </a:lnTo>
                  <a:lnTo>
                    <a:pt x="195243" y="557101"/>
                  </a:lnTo>
                  <a:lnTo>
                    <a:pt x="233051" y="576093"/>
                  </a:lnTo>
                  <a:lnTo>
                    <a:pt x="274088" y="588023"/>
                  </a:lnTo>
                  <a:lnTo>
                    <a:pt x="317665" y="592162"/>
                  </a:lnTo>
                  <a:lnTo>
                    <a:pt x="361245" y="588023"/>
                  </a:lnTo>
                  <a:lnTo>
                    <a:pt x="389340" y="579856"/>
                  </a:lnTo>
                  <a:lnTo>
                    <a:pt x="317665" y="579856"/>
                  </a:lnTo>
                  <a:lnTo>
                    <a:pt x="271282" y="574887"/>
                  </a:lnTo>
                  <a:lnTo>
                    <a:pt x="228053" y="560639"/>
                  </a:lnTo>
                  <a:lnTo>
                    <a:pt x="188913" y="538103"/>
                  </a:lnTo>
                  <a:lnTo>
                    <a:pt x="154795" y="508266"/>
                  </a:lnTo>
                  <a:lnTo>
                    <a:pt x="126633" y="472119"/>
                  </a:lnTo>
                  <a:lnTo>
                    <a:pt x="105361" y="430652"/>
                  </a:lnTo>
                  <a:lnTo>
                    <a:pt x="91913" y="384853"/>
                  </a:lnTo>
                  <a:lnTo>
                    <a:pt x="87223" y="335711"/>
                  </a:lnTo>
                  <a:lnTo>
                    <a:pt x="91913" y="286569"/>
                  </a:lnTo>
                  <a:lnTo>
                    <a:pt x="105361" y="240769"/>
                  </a:lnTo>
                  <a:lnTo>
                    <a:pt x="126633" y="199299"/>
                  </a:lnTo>
                  <a:lnTo>
                    <a:pt x="154795" y="163150"/>
                  </a:lnTo>
                  <a:lnTo>
                    <a:pt x="188913" y="133311"/>
                  </a:lnTo>
                  <a:lnTo>
                    <a:pt x="228053" y="110772"/>
                  </a:lnTo>
                  <a:lnTo>
                    <a:pt x="271282" y="96523"/>
                  </a:lnTo>
                  <a:lnTo>
                    <a:pt x="317665" y="91554"/>
                  </a:lnTo>
                  <a:lnTo>
                    <a:pt x="389335" y="91554"/>
                  </a:lnTo>
                  <a:lnTo>
                    <a:pt x="361245" y="83387"/>
                  </a:lnTo>
                  <a:lnTo>
                    <a:pt x="317665" y="79248"/>
                  </a:lnTo>
                  <a:close/>
                </a:path>
                <a:path w="635635" h="671830">
                  <a:moveTo>
                    <a:pt x="389335" y="91554"/>
                  </a:moveTo>
                  <a:lnTo>
                    <a:pt x="317665" y="91554"/>
                  </a:lnTo>
                  <a:lnTo>
                    <a:pt x="364052" y="96523"/>
                  </a:lnTo>
                  <a:lnTo>
                    <a:pt x="407283" y="110772"/>
                  </a:lnTo>
                  <a:lnTo>
                    <a:pt x="446426" y="133311"/>
                  </a:lnTo>
                  <a:lnTo>
                    <a:pt x="480545" y="163150"/>
                  </a:lnTo>
                  <a:lnTo>
                    <a:pt x="508708" y="199299"/>
                  </a:lnTo>
                  <a:lnTo>
                    <a:pt x="529980" y="240769"/>
                  </a:lnTo>
                  <a:lnTo>
                    <a:pt x="543429" y="286569"/>
                  </a:lnTo>
                  <a:lnTo>
                    <a:pt x="548119" y="335711"/>
                  </a:lnTo>
                  <a:lnTo>
                    <a:pt x="543429" y="384853"/>
                  </a:lnTo>
                  <a:lnTo>
                    <a:pt x="529980" y="430652"/>
                  </a:lnTo>
                  <a:lnTo>
                    <a:pt x="508708" y="472119"/>
                  </a:lnTo>
                  <a:lnTo>
                    <a:pt x="480545" y="508266"/>
                  </a:lnTo>
                  <a:lnTo>
                    <a:pt x="446426" y="538103"/>
                  </a:lnTo>
                  <a:lnTo>
                    <a:pt x="407283" y="560639"/>
                  </a:lnTo>
                  <a:lnTo>
                    <a:pt x="364052" y="574887"/>
                  </a:lnTo>
                  <a:lnTo>
                    <a:pt x="317665" y="579856"/>
                  </a:lnTo>
                  <a:lnTo>
                    <a:pt x="389340" y="579856"/>
                  </a:lnTo>
                  <a:lnTo>
                    <a:pt x="440095" y="557101"/>
                  </a:lnTo>
                  <a:lnTo>
                    <a:pt x="473984" y="531776"/>
                  </a:lnTo>
                  <a:lnTo>
                    <a:pt x="503260" y="500849"/>
                  </a:lnTo>
                  <a:lnTo>
                    <a:pt x="527233" y="465050"/>
                  </a:lnTo>
                  <a:lnTo>
                    <a:pt x="545213" y="425107"/>
                  </a:lnTo>
                  <a:lnTo>
                    <a:pt x="556507" y="381751"/>
                  </a:lnTo>
                  <a:lnTo>
                    <a:pt x="560425" y="335711"/>
                  </a:lnTo>
                  <a:lnTo>
                    <a:pt x="556507" y="289671"/>
                  </a:lnTo>
                  <a:lnTo>
                    <a:pt x="545213" y="246314"/>
                  </a:lnTo>
                  <a:lnTo>
                    <a:pt x="527233" y="206370"/>
                  </a:lnTo>
                  <a:lnTo>
                    <a:pt x="503260" y="170568"/>
                  </a:lnTo>
                  <a:lnTo>
                    <a:pt x="473984" y="139639"/>
                  </a:lnTo>
                  <a:lnTo>
                    <a:pt x="440095" y="114313"/>
                  </a:lnTo>
                  <a:lnTo>
                    <a:pt x="402285" y="95319"/>
                  </a:lnTo>
                  <a:lnTo>
                    <a:pt x="389335" y="91554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065573" y="1719583"/>
              <a:ext cx="48895" cy="52069"/>
            </a:xfrm>
            <a:custGeom>
              <a:avLst/>
              <a:gdLst/>
              <a:ahLst/>
              <a:cxnLst/>
              <a:rect l="l" t="t" r="r" b="b"/>
              <a:pathLst>
                <a:path w="48894" h="52069">
                  <a:moveTo>
                    <a:pt x="24447" y="0"/>
                  </a:moveTo>
                  <a:lnTo>
                    <a:pt x="14932" y="2031"/>
                  </a:lnTo>
                  <a:lnTo>
                    <a:pt x="7161" y="7570"/>
                  </a:lnTo>
                  <a:lnTo>
                    <a:pt x="1921" y="15789"/>
                  </a:lnTo>
                  <a:lnTo>
                    <a:pt x="0" y="25857"/>
                  </a:lnTo>
                  <a:lnTo>
                    <a:pt x="1921" y="35924"/>
                  </a:lnTo>
                  <a:lnTo>
                    <a:pt x="7161" y="44143"/>
                  </a:lnTo>
                  <a:lnTo>
                    <a:pt x="14932" y="49683"/>
                  </a:lnTo>
                  <a:lnTo>
                    <a:pt x="24447" y="51714"/>
                  </a:lnTo>
                  <a:lnTo>
                    <a:pt x="33960" y="49683"/>
                  </a:lnTo>
                  <a:lnTo>
                    <a:pt x="41727" y="44143"/>
                  </a:lnTo>
                  <a:lnTo>
                    <a:pt x="46962" y="35924"/>
                  </a:lnTo>
                  <a:lnTo>
                    <a:pt x="48882" y="25857"/>
                  </a:lnTo>
                  <a:lnTo>
                    <a:pt x="46962" y="15789"/>
                  </a:lnTo>
                  <a:lnTo>
                    <a:pt x="41727" y="7570"/>
                  </a:lnTo>
                  <a:lnTo>
                    <a:pt x="33960" y="2031"/>
                  </a:lnTo>
                  <a:lnTo>
                    <a:pt x="2444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059423" y="1713429"/>
              <a:ext cx="61594" cy="64135"/>
            </a:xfrm>
            <a:custGeom>
              <a:avLst/>
              <a:gdLst/>
              <a:ahLst/>
              <a:cxnLst/>
              <a:rect l="l" t="t" r="r" b="b"/>
              <a:pathLst>
                <a:path w="61594" h="64135">
                  <a:moveTo>
                    <a:pt x="30594" y="0"/>
                  </a:moveTo>
                  <a:lnTo>
                    <a:pt x="18693" y="2518"/>
                  </a:lnTo>
                  <a:lnTo>
                    <a:pt x="8967" y="9383"/>
                  </a:lnTo>
                  <a:lnTo>
                    <a:pt x="2406" y="19561"/>
                  </a:lnTo>
                  <a:lnTo>
                    <a:pt x="0" y="32016"/>
                  </a:lnTo>
                  <a:lnTo>
                    <a:pt x="2406" y="44464"/>
                  </a:lnTo>
                  <a:lnTo>
                    <a:pt x="8967" y="54638"/>
                  </a:lnTo>
                  <a:lnTo>
                    <a:pt x="18693" y="61502"/>
                  </a:lnTo>
                  <a:lnTo>
                    <a:pt x="30594" y="64020"/>
                  </a:lnTo>
                  <a:lnTo>
                    <a:pt x="42489" y="61502"/>
                  </a:lnTo>
                  <a:lnTo>
                    <a:pt x="52216" y="54638"/>
                  </a:lnTo>
                  <a:lnTo>
                    <a:pt x="54102" y="51714"/>
                  </a:lnTo>
                  <a:lnTo>
                    <a:pt x="30594" y="51714"/>
                  </a:lnTo>
                  <a:lnTo>
                    <a:pt x="23482" y="50163"/>
                  </a:lnTo>
                  <a:lnTo>
                    <a:pt x="17668" y="45937"/>
                  </a:lnTo>
                  <a:lnTo>
                    <a:pt x="13745" y="39675"/>
                  </a:lnTo>
                  <a:lnTo>
                    <a:pt x="12306" y="32016"/>
                  </a:lnTo>
                  <a:lnTo>
                    <a:pt x="13745" y="24350"/>
                  </a:lnTo>
                  <a:lnTo>
                    <a:pt x="17668" y="18084"/>
                  </a:lnTo>
                  <a:lnTo>
                    <a:pt x="23482" y="13857"/>
                  </a:lnTo>
                  <a:lnTo>
                    <a:pt x="30594" y="12306"/>
                  </a:lnTo>
                  <a:lnTo>
                    <a:pt x="54100" y="12306"/>
                  </a:lnTo>
                  <a:lnTo>
                    <a:pt x="52216" y="9383"/>
                  </a:lnTo>
                  <a:lnTo>
                    <a:pt x="42489" y="2518"/>
                  </a:lnTo>
                  <a:lnTo>
                    <a:pt x="30594" y="0"/>
                  </a:lnTo>
                  <a:close/>
                </a:path>
                <a:path w="61594" h="64135">
                  <a:moveTo>
                    <a:pt x="54100" y="12306"/>
                  </a:moveTo>
                  <a:lnTo>
                    <a:pt x="30594" y="12306"/>
                  </a:lnTo>
                  <a:lnTo>
                    <a:pt x="37705" y="13857"/>
                  </a:lnTo>
                  <a:lnTo>
                    <a:pt x="43519" y="18084"/>
                  </a:lnTo>
                  <a:lnTo>
                    <a:pt x="47442" y="24350"/>
                  </a:lnTo>
                  <a:lnTo>
                    <a:pt x="48882" y="32016"/>
                  </a:lnTo>
                  <a:lnTo>
                    <a:pt x="47442" y="39675"/>
                  </a:lnTo>
                  <a:lnTo>
                    <a:pt x="43519" y="45937"/>
                  </a:lnTo>
                  <a:lnTo>
                    <a:pt x="37705" y="50163"/>
                  </a:lnTo>
                  <a:lnTo>
                    <a:pt x="30594" y="51714"/>
                  </a:lnTo>
                  <a:lnTo>
                    <a:pt x="54102" y="51714"/>
                  </a:lnTo>
                  <a:lnTo>
                    <a:pt x="58779" y="44464"/>
                  </a:lnTo>
                  <a:lnTo>
                    <a:pt x="61188" y="32016"/>
                  </a:lnTo>
                  <a:lnTo>
                    <a:pt x="58779" y="19561"/>
                  </a:lnTo>
                  <a:lnTo>
                    <a:pt x="54100" y="1230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183937" y="1719583"/>
              <a:ext cx="48895" cy="52069"/>
            </a:xfrm>
            <a:custGeom>
              <a:avLst/>
              <a:gdLst/>
              <a:ahLst/>
              <a:cxnLst/>
              <a:rect l="l" t="t" r="r" b="b"/>
              <a:pathLst>
                <a:path w="48894" h="52069">
                  <a:moveTo>
                    <a:pt x="24447" y="0"/>
                  </a:moveTo>
                  <a:lnTo>
                    <a:pt x="14932" y="2031"/>
                  </a:lnTo>
                  <a:lnTo>
                    <a:pt x="7161" y="7570"/>
                  </a:lnTo>
                  <a:lnTo>
                    <a:pt x="1921" y="15789"/>
                  </a:lnTo>
                  <a:lnTo>
                    <a:pt x="0" y="25857"/>
                  </a:lnTo>
                  <a:lnTo>
                    <a:pt x="1921" y="35924"/>
                  </a:lnTo>
                  <a:lnTo>
                    <a:pt x="7161" y="44143"/>
                  </a:lnTo>
                  <a:lnTo>
                    <a:pt x="14932" y="49683"/>
                  </a:lnTo>
                  <a:lnTo>
                    <a:pt x="24447" y="51714"/>
                  </a:lnTo>
                  <a:lnTo>
                    <a:pt x="33960" y="49683"/>
                  </a:lnTo>
                  <a:lnTo>
                    <a:pt x="41727" y="44143"/>
                  </a:lnTo>
                  <a:lnTo>
                    <a:pt x="46962" y="35924"/>
                  </a:lnTo>
                  <a:lnTo>
                    <a:pt x="48882" y="25857"/>
                  </a:lnTo>
                  <a:lnTo>
                    <a:pt x="46962" y="15789"/>
                  </a:lnTo>
                  <a:lnTo>
                    <a:pt x="41727" y="7570"/>
                  </a:lnTo>
                  <a:lnTo>
                    <a:pt x="33960" y="2031"/>
                  </a:lnTo>
                  <a:lnTo>
                    <a:pt x="2444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177787" y="1713429"/>
              <a:ext cx="61594" cy="64135"/>
            </a:xfrm>
            <a:custGeom>
              <a:avLst/>
              <a:gdLst/>
              <a:ahLst/>
              <a:cxnLst/>
              <a:rect l="l" t="t" r="r" b="b"/>
              <a:pathLst>
                <a:path w="61594" h="64135">
                  <a:moveTo>
                    <a:pt x="30594" y="0"/>
                  </a:moveTo>
                  <a:lnTo>
                    <a:pt x="18693" y="2518"/>
                  </a:lnTo>
                  <a:lnTo>
                    <a:pt x="8967" y="9383"/>
                  </a:lnTo>
                  <a:lnTo>
                    <a:pt x="2406" y="19561"/>
                  </a:lnTo>
                  <a:lnTo>
                    <a:pt x="0" y="32016"/>
                  </a:lnTo>
                  <a:lnTo>
                    <a:pt x="2406" y="44464"/>
                  </a:lnTo>
                  <a:lnTo>
                    <a:pt x="8967" y="54638"/>
                  </a:lnTo>
                  <a:lnTo>
                    <a:pt x="18693" y="61502"/>
                  </a:lnTo>
                  <a:lnTo>
                    <a:pt x="30594" y="64020"/>
                  </a:lnTo>
                  <a:lnTo>
                    <a:pt x="42495" y="61502"/>
                  </a:lnTo>
                  <a:lnTo>
                    <a:pt x="52220" y="54638"/>
                  </a:lnTo>
                  <a:lnTo>
                    <a:pt x="54106" y="51714"/>
                  </a:lnTo>
                  <a:lnTo>
                    <a:pt x="30594" y="51714"/>
                  </a:lnTo>
                  <a:lnTo>
                    <a:pt x="23482" y="50163"/>
                  </a:lnTo>
                  <a:lnTo>
                    <a:pt x="17668" y="45937"/>
                  </a:lnTo>
                  <a:lnTo>
                    <a:pt x="13745" y="39675"/>
                  </a:lnTo>
                  <a:lnTo>
                    <a:pt x="12306" y="32016"/>
                  </a:lnTo>
                  <a:lnTo>
                    <a:pt x="13745" y="24350"/>
                  </a:lnTo>
                  <a:lnTo>
                    <a:pt x="17668" y="18084"/>
                  </a:lnTo>
                  <a:lnTo>
                    <a:pt x="23482" y="13857"/>
                  </a:lnTo>
                  <a:lnTo>
                    <a:pt x="30594" y="12306"/>
                  </a:lnTo>
                  <a:lnTo>
                    <a:pt x="54104" y="12306"/>
                  </a:lnTo>
                  <a:lnTo>
                    <a:pt x="52220" y="9383"/>
                  </a:lnTo>
                  <a:lnTo>
                    <a:pt x="42495" y="2518"/>
                  </a:lnTo>
                  <a:lnTo>
                    <a:pt x="30594" y="0"/>
                  </a:lnTo>
                  <a:close/>
                </a:path>
                <a:path w="61594" h="64135">
                  <a:moveTo>
                    <a:pt x="54104" y="12306"/>
                  </a:moveTo>
                  <a:lnTo>
                    <a:pt x="30594" y="12306"/>
                  </a:lnTo>
                  <a:lnTo>
                    <a:pt x="37705" y="13857"/>
                  </a:lnTo>
                  <a:lnTo>
                    <a:pt x="43519" y="18084"/>
                  </a:lnTo>
                  <a:lnTo>
                    <a:pt x="47442" y="24350"/>
                  </a:lnTo>
                  <a:lnTo>
                    <a:pt x="48882" y="32016"/>
                  </a:lnTo>
                  <a:lnTo>
                    <a:pt x="47442" y="39675"/>
                  </a:lnTo>
                  <a:lnTo>
                    <a:pt x="43519" y="45937"/>
                  </a:lnTo>
                  <a:lnTo>
                    <a:pt x="37705" y="50163"/>
                  </a:lnTo>
                  <a:lnTo>
                    <a:pt x="30594" y="51714"/>
                  </a:lnTo>
                  <a:lnTo>
                    <a:pt x="54106" y="51714"/>
                  </a:lnTo>
                  <a:lnTo>
                    <a:pt x="58781" y="44464"/>
                  </a:lnTo>
                  <a:lnTo>
                    <a:pt x="61188" y="32016"/>
                  </a:lnTo>
                  <a:lnTo>
                    <a:pt x="58781" y="19561"/>
                  </a:lnTo>
                  <a:lnTo>
                    <a:pt x="54104" y="1230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302301" y="1719583"/>
              <a:ext cx="48895" cy="52069"/>
            </a:xfrm>
            <a:custGeom>
              <a:avLst/>
              <a:gdLst/>
              <a:ahLst/>
              <a:cxnLst/>
              <a:rect l="l" t="t" r="r" b="b"/>
              <a:pathLst>
                <a:path w="48894" h="52069">
                  <a:moveTo>
                    <a:pt x="24447" y="0"/>
                  </a:moveTo>
                  <a:lnTo>
                    <a:pt x="14932" y="2031"/>
                  </a:lnTo>
                  <a:lnTo>
                    <a:pt x="7161" y="7570"/>
                  </a:lnTo>
                  <a:lnTo>
                    <a:pt x="1921" y="15789"/>
                  </a:lnTo>
                  <a:lnTo>
                    <a:pt x="0" y="25857"/>
                  </a:lnTo>
                  <a:lnTo>
                    <a:pt x="1921" y="35924"/>
                  </a:lnTo>
                  <a:lnTo>
                    <a:pt x="7161" y="44143"/>
                  </a:lnTo>
                  <a:lnTo>
                    <a:pt x="14932" y="49683"/>
                  </a:lnTo>
                  <a:lnTo>
                    <a:pt x="24447" y="51714"/>
                  </a:lnTo>
                  <a:lnTo>
                    <a:pt x="33960" y="49683"/>
                  </a:lnTo>
                  <a:lnTo>
                    <a:pt x="41727" y="44143"/>
                  </a:lnTo>
                  <a:lnTo>
                    <a:pt x="46962" y="35924"/>
                  </a:lnTo>
                  <a:lnTo>
                    <a:pt x="48882" y="25857"/>
                  </a:lnTo>
                  <a:lnTo>
                    <a:pt x="46962" y="15789"/>
                  </a:lnTo>
                  <a:lnTo>
                    <a:pt x="41727" y="7570"/>
                  </a:lnTo>
                  <a:lnTo>
                    <a:pt x="33960" y="2031"/>
                  </a:lnTo>
                  <a:lnTo>
                    <a:pt x="2444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296147" y="1713432"/>
              <a:ext cx="410845" cy="517525"/>
            </a:xfrm>
            <a:custGeom>
              <a:avLst/>
              <a:gdLst/>
              <a:ahLst/>
              <a:cxnLst/>
              <a:rect l="l" t="t" r="r" b="b"/>
              <a:pathLst>
                <a:path w="410844" h="517525">
                  <a:moveTo>
                    <a:pt x="61188" y="32016"/>
                  </a:moveTo>
                  <a:lnTo>
                    <a:pt x="58775" y="19558"/>
                  </a:lnTo>
                  <a:lnTo>
                    <a:pt x="54102" y="12306"/>
                  </a:lnTo>
                  <a:lnTo>
                    <a:pt x="52222" y="9385"/>
                  </a:lnTo>
                  <a:lnTo>
                    <a:pt x="48882" y="7035"/>
                  </a:lnTo>
                  <a:lnTo>
                    <a:pt x="48882" y="32016"/>
                  </a:lnTo>
                  <a:lnTo>
                    <a:pt x="47447" y="39674"/>
                  </a:lnTo>
                  <a:lnTo>
                    <a:pt x="43522" y="45935"/>
                  </a:lnTo>
                  <a:lnTo>
                    <a:pt x="37706" y="50165"/>
                  </a:lnTo>
                  <a:lnTo>
                    <a:pt x="30594" y="51714"/>
                  </a:lnTo>
                  <a:lnTo>
                    <a:pt x="23482" y="50165"/>
                  </a:lnTo>
                  <a:lnTo>
                    <a:pt x="17665" y="45935"/>
                  </a:lnTo>
                  <a:lnTo>
                    <a:pt x="13741" y="39674"/>
                  </a:lnTo>
                  <a:lnTo>
                    <a:pt x="12306" y="32016"/>
                  </a:lnTo>
                  <a:lnTo>
                    <a:pt x="13741" y="24358"/>
                  </a:lnTo>
                  <a:lnTo>
                    <a:pt x="17665" y="18084"/>
                  </a:lnTo>
                  <a:lnTo>
                    <a:pt x="23482" y="13855"/>
                  </a:lnTo>
                  <a:lnTo>
                    <a:pt x="30594" y="12306"/>
                  </a:lnTo>
                  <a:lnTo>
                    <a:pt x="37706" y="13855"/>
                  </a:lnTo>
                  <a:lnTo>
                    <a:pt x="43522" y="18084"/>
                  </a:lnTo>
                  <a:lnTo>
                    <a:pt x="47447" y="24358"/>
                  </a:lnTo>
                  <a:lnTo>
                    <a:pt x="48882" y="32016"/>
                  </a:lnTo>
                  <a:lnTo>
                    <a:pt x="48882" y="7035"/>
                  </a:lnTo>
                  <a:lnTo>
                    <a:pt x="42494" y="2514"/>
                  </a:lnTo>
                  <a:lnTo>
                    <a:pt x="30594" y="0"/>
                  </a:lnTo>
                  <a:lnTo>
                    <a:pt x="18694" y="2514"/>
                  </a:lnTo>
                  <a:lnTo>
                    <a:pt x="8966" y="9385"/>
                  </a:lnTo>
                  <a:lnTo>
                    <a:pt x="2400" y="19558"/>
                  </a:lnTo>
                  <a:lnTo>
                    <a:pt x="0" y="32016"/>
                  </a:lnTo>
                  <a:lnTo>
                    <a:pt x="2400" y="44462"/>
                  </a:lnTo>
                  <a:lnTo>
                    <a:pt x="8966" y="54635"/>
                  </a:lnTo>
                  <a:lnTo>
                    <a:pt x="18694" y="61506"/>
                  </a:lnTo>
                  <a:lnTo>
                    <a:pt x="30594" y="64020"/>
                  </a:lnTo>
                  <a:lnTo>
                    <a:pt x="42494" y="61506"/>
                  </a:lnTo>
                  <a:lnTo>
                    <a:pt x="52222" y="54635"/>
                  </a:lnTo>
                  <a:lnTo>
                    <a:pt x="54102" y="51714"/>
                  </a:lnTo>
                  <a:lnTo>
                    <a:pt x="58775" y="44462"/>
                  </a:lnTo>
                  <a:lnTo>
                    <a:pt x="61188" y="32016"/>
                  </a:lnTo>
                  <a:close/>
                </a:path>
                <a:path w="410844" h="517525">
                  <a:moveTo>
                    <a:pt x="158267" y="266839"/>
                  </a:moveTo>
                  <a:lnTo>
                    <a:pt x="157619" y="265709"/>
                  </a:lnTo>
                  <a:lnTo>
                    <a:pt x="155435" y="265125"/>
                  </a:lnTo>
                  <a:lnTo>
                    <a:pt x="154305" y="265772"/>
                  </a:lnTo>
                  <a:lnTo>
                    <a:pt x="148234" y="288239"/>
                  </a:lnTo>
                  <a:lnTo>
                    <a:pt x="148882" y="289369"/>
                  </a:lnTo>
                  <a:lnTo>
                    <a:pt x="150152" y="289712"/>
                  </a:lnTo>
                  <a:lnTo>
                    <a:pt x="150507" y="289737"/>
                  </a:lnTo>
                  <a:lnTo>
                    <a:pt x="151409" y="289737"/>
                  </a:lnTo>
                  <a:lnTo>
                    <a:pt x="152234" y="289140"/>
                  </a:lnTo>
                  <a:lnTo>
                    <a:pt x="158267" y="266839"/>
                  </a:lnTo>
                  <a:close/>
                </a:path>
                <a:path w="410844" h="517525">
                  <a:moveTo>
                    <a:pt x="189420" y="251383"/>
                  </a:moveTo>
                  <a:lnTo>
                    <a:pt x="188671" y="250317"/>
                  </a:lnTo>
                  <a:lnTo>
                    <a:pt x="186436" y="249936"/>
                  </a:lnTo>
                  <a:lnTo>
                    <a:pt x="185369" y="250685"/>
                  </a:lnTo>
                  <a:lnTo>
                    <a:pt x="182245" y="269519"/>
                  </a:lnTo>
                  <a:lnTo>
                    <a:pt x="179514" y="287337"/>
                  </a:lnTo>
                  <a:lnTo>
                    <a:pt x="176987" y="305168"/>
                  </a:lnTo>
                  <a:lnTo>
                    <a:pt x="174548" y="324091"/>
                  </a:lnTo>
                  <a:lnTo>
                    <a:pt x="175348" y="325120"/>
                  </a:lnTo>
                  <a:lnTo>
                    <a:pt x="176720" y="325272"/>
                  </a:lnTo>
                  <a:lnTo>
                    <a:pt x="177736" y="325272"/>
                  </a:lnTo>
                  <a:lnTo>
                    <a:pt x="178625" y="324510"/>
                  </a:lnTo>
                  <a:lnTo>
                    <a:pt x="181051" y="305727"/>
                  </a:lnTo>
                  <a:lnTo>
                    <a:pt x="183565" y="287934"/>
                  </a:lnTo>
                  <a:lnTo>
                    <a:pt x="186296" y="270179"/>
                  </a:lnTo>
                  <a:lnTo>
                    <a:pt x="189420" y="251383"/>
                  </a:lnTo>
                  <a:close/>
                </a:path>
                <a:path w="410844" h="517525">
                  <a:moveTo>
                    <a:pt x="218097" y="281698"/>
                  </a:moveTo>
                  <a:lnTo>
                    <a:pt x="217220" y="280733"/>
                  </a:lnTo>
                  <a:lnTo>
                    <a:pt x="216090" y="280682"/>
                  </a:lnTo>
                  <a:lnTo>
                    <a:pt x="214947" y="280441"/>
                  </a:lnTo>
                  <a:lnTo>
                    <a:pt x="213995" y="281495"/>
                  </a:lnTo>
                  <a:lnTo>
                    <a:pt x="213639" y="287616"/>
                  </a:lnTo>
                  <a:lnTo>
                    <a:pt x="209740" y="335216"/>
                  </a:lnTo>
                  <a:lnTo>
                    <a:pt x="208978" y="347484"/>
                  </a:lnTo>
                  <a:lnTo>
                    <a:pt x="208686" y="358851"/>
                  </a:lnTo>
                  <a:lnTo>
                    <a:pt x="209613" y="359765"/>
                  </a:lnTo>
                  <a:lnTo>
                    <a:pt x="210743" y="359765"/>
                  </a:lnTo>
                  <a:lnTo>
                    <a:pt x="211874" y="359765"/>
                  </a:lnTo>
                  <a:lnTo>
                    <a:pt x="212801" y="358851"/>
                  </a:lnTo>
                  <a:lnTo>
                    <a:pt x="213093" y="347611"/>
                  </a:lnTo>
                  <a:lnTo>
                    <a:pt x="213842" y="335432"/>
                  </a:lnTo>
                  <a:lnTo>
                    <a:pt x="218097" y="281698"/>
                  </a:lnTo>
                  <a:close/>
                </a:path>
                <a:path w="410844" h="517525">
                  <a:moveTo>
                    <a:pt x="247650" y="392785"/>
                  </a:moveTo>
                  <a:lnTo>
                    <a:pt x="245808" y="306349"/>
                  </a:lnTo>
                  <a:lnTo>
                    <a:pt x="245046" y="305460"/>
                  </a:lnTo>
                  <a:lnTo>
                    <a:pt x="242608" y="305498"/>
                  </a:lnTo>
                  <a:lnTo>
                    <a:pt x="241706" y="306438"/>
                  </a:lnTo>
                  <a:lnTo>
                    <a:pt x="243547" y="392861"/>
                  </a:lnTo>
                  <a:lnTo>
                    <a:pt x="244462" y="393750"/>
                  </a:lnTo>
                  <a:lnTo>
                    <a:pt x="245630" y="393750"/>
                  </a:lnTo>
                  <a:lnTo>
                    <a:pt x="246761" y="393725"/>
                  </a:lnTo>
                  <a:lnTo>
                    <a:pt x="247650" y="392785"/>
                  </a:lnTo>
                  <a:close/>
                </a:path>
                <a:path w="410844" h="517525">
                  <a:moveTo>
                    <a:pt x="280835" y="429983"/>
                  </a:moveTo>
                  <a:lnTo>
                    <a:pt x="277634" y="339559"/>
                  </a:lnTo>
                  <a:lnTo>
                    <a:pt x="276618" y="338709"/>
                  </a:lnTo>
                  <a:lnTo>
                    <a:pt x="274421" y="338759"/>
                  </a:lnTo>
                  <a:lnTo>
                    <a:pt x="273532" y="339712"/>
                  </a:lnTo>
                  <a:lnTo>
                    <a:pt x="276733" y="430110"/>
                  </a:lnTo>
                  <a:lnTo>
                    <a:pt x="277634" y="430974"/>
                  </a:lnTo>
                  <a:lnTo>
                    <a:pt x="278815" y="430974"/>
                  </a:lnTo>
                  <a:lnTo>
                    <a:pt x="279946" y="430936"/>
                  </a:lnTo>
                  <a:lnTo>
                    <a:pt x="280835" y="429983"/>
                  </a:lnTo>
                  <a:close/>
                </a:path>
                <a:path w="410844" h="517525">
                  <a:moveTo>
                    <a:pt x="314591" y="461327"/>
                  </a:moveTo>
                  <a:lnTo>
                    <a:pt x="310261" y="376732"/>
                  </a:lnTo>
                  <a:lnTo>
                    <a:pt x="309295" y="375818"/>
                  </a:lnTo>
                  <a:lnTo>
                    <a:pt x="307035" y="375983"/>
                  </a:lnTo>
                  <a:lnTo>
                    <a:pt x="306171" y="376948"/>
                  </a:lnTo>
                  <a:lnTo>
                    <a:pt x="310489" y="461505"/>
                  </a:lnTo>
                  <a:lnTo>
                    <a:pt x="311404" y="462356"/>
                  </a:lnTo>
                  <a:lnTo>
                    <a:pt x="312483" y="462356"/>
                  </a:lnTo>
                  <a:lnTo>
                    <a:pt x="313728" y="462292"/>
                  </a:lnTo>
                  <a:lnTo>
                    <a:pt x="314591" y="461327"/>
                  </a:lnTo>
                  <a:close/>
                </a:path>
                <a:path w="410844" h="517525">
                  <a:moveTo>
                    <a:pt x="348030" y="490296"/>
                  </a:moveTo>
                  <a:lnTo>
                    <a:pt x="342011" y="407873"/>
                  </a:lnTo>
                  <a:lnTo>
                    <a:pt x="341020" y="407022"/>
                  </a:lnTo>
                  <a:lnTo>
                    <a:pt x="338772" y="407187"/>
                  </a:lnTo>
                  <a:lnTo>
                    <a:pt x="337921" y="408165"/>
                  </a:lnTo>
                  <a:lnTo>
                    <a:pt x="343928" y="490537"/>
                  </a:lnTo>
                  <a:lnTo>
                    <a:pt x="344830" y="491363"/>
                  </a:lnTo>
                  <a:lnTo>
                    <a:pt x="345897" y="491363"/>
                  </a:lnTo>
                  <a:lnTo>
                    <a:pt x="347179" y="491274"/>
                  </a:lnTo>
                  <a:lnTo>
                    <a:pt x="348030" y="490296"/>
                  </a:lnTo>
                  <a:close/>
                </a:path>
                <a:path w="410844" h="517525">
                  <a:moveTo>
                    <a:pt x="379679" y="516305"/>
                  </a:moveTo>
                  <a:lnTo>
                    <a:pt x="372618" y="443738"/>
                  </a:lnTo>
                  <a:lnTo>
                    <a:pt x="371627" y="442976"/>
                  </a:lnTo>
                  <a:lnTo>
                    <a:pt x="369366" y="443128"/>
                  </a:lnTo>
                  <a:lnTo>
                    <a:pt x="368541" y="444131"/>
                  </a:lnTo>
                  <a:lnTo>
                    <a:pt x="375589" y="516636"/>
                  </a:lnTo>
                  <a:lnTo>
                    <a:pt x="376478" y="517423"/>
                  </a:lnTo>
                  <a:lnTo>
                    <a:pt x="377520" y="517423"/>
                  </a:lnTo>
                  <a:lnTo>
                    <a:pt x="378853" y="517296"/>
                  </a:lnTo>
                  <a:lnTo>
                    <a:pt x="379679" y="516305"/>
                  </a:lnTo>
                  <a:close/>
                </a:path>
                <a:path w="410844" h="517525">
                  <a:moveTo>
                    <a:pt x="410679" y="512445"/>
                  </a:moveTo>
                  <a:lnTo>
                    <a:pt x="405549" y="478802"/>
                  </a:lnTo>
                  <a:lnTo>
                    <a:pt x="404507" y="478040"/>
                  </a:lnTo>
                  <a:lnTo>
                    <a:pt x="402259" y="478370"/>
                  </a:lnTo>
                  <a:lnTo>
                    <a:pt x="401485" y="479412"/>
                  </a:lnTo>
                  <a:lnTo>
                    <a:pt x="406615" y="512965"/>
                  </a:lnTo>
                  <a:lnTo>
                    <a:pt x="407479" y="513689"/>
                  </a:lnTo>
                  <a:lnTo>
                    <a:pt x="408482" y="513689"/>
                  </a:lnTo>
                  <a:lnTo>
                    <a:pt x="409917" y="513499"/>
                  </a:lnTo>
                  <a:lnTo>
                    <a:pt x="410679" y="512445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974022" y="1712772"/>
              <a:ext cx="468630" cy="287020"/>
            </a:xfrm>
            <a:custGeom>
              <a:avLst/>
              <a:gdLst/>
              <a:ahLst/>
              <a:cxnLst/>
              <a:rect l="l" t="t" r="r" b="b"/>
              <a:pathLst>
                <a:path w="468630" h="287019">
                  <a:moveTo>
                    <a:pt x="5357" y="0"/>
                  </a:moveTo>
                  <a:lnTo>
                    <a:pt x="2843" y="190"/>
                  </a:lnTo>
                  <a:lnTo>
                    <a:pt x="589" y="25750"/>
                  </a:lnTo>
                  <a:lnTo>
                    <a:pt x="0" y="51314"/>
                  </a:lnTo>
                  <a:lnTo>
                    <a:pt x="955" y="76850"/>
                  </a:lnTo>
                  <a:lnTo>
                    <a:pt x="9153" y="124729"/>
                  </a:lnTo>
                  <a:lnTo>
                    <a:pt x="28718" y="171318"/>
                  </a:lnTo>
                  <a:lnTo>
                    <a:pt x="60344" y="210885"/>
                  </a:lnTo>
                  <a:lnTo>
                    <a:pt x="90816" y="236588"/>
                  </a:lnTo>
                  <a:lnTo>
                    <a:pt x="124182" y="259497"/>
                  </a:lnTo>
                  <a:lnTo>
                    <a:pt x="160424" y="276644"/>
                  </a:lnTo>
                  <a:lnTo>
                    <a:pt x="214805" y="286200"/>
                  </a:lnTo>
                  <a:lnTo>
                    <a:pt x="226563" y="286908"/>
                  </a:lnTo>
                  <a:lnTo>
                    <a:pt x="238344" y="286707"/>
                  </a:lnTo>
                  <a:lnTo>
                    <a:pt x="304373" y="272325"/>
                  </a:lnTo>
                  <a:lnTo>
                    <a:pt x="340326" y="259172"/>
                  </a:lnTo>
                  <a:lnTo>
                    <a:pt x="374038" y="238925"/>
                  </a:lnTo>
                  <a:lnTo>
                    <a:pt x="394635" y="224216"/>
                  </a:lnTo>
                  <a:lnTo>
                    <a:pt x="431303" y="192337"/>
                  </a:lnTo>
                  <a:lnTo>
                    <a:pt x="455483" y="152857"/>
                  </a:lnTo>
                  <a:lnTo>
                    <a:pt x="468323" y="115036"/>
                  </a:lnTo>
                  <a:lnTo>
                    <a:pt x="465008" y="113664"/>
                  </a:lnTo>
                  <a:lnTo>
                    <a:pt x="444365" y="135685"/>
                  </a:lnTo>
                  <a:lnTo>
                    <a:pt x="439837" y="142341"/>
                  </a:lnTo>
                  <a:lnTo>
                    <a:pt x="413599" y="172846"/>
                  </a:lnTo>
                  <a:lnTo>
                    <a:pt x="387945" y="193700"/>
                  </a:lnTo>
                  <a:lnTo>
                    <a:pt x="358787" y="213635"/>
                  </a:lnTo>
                  <a:lnTo>
                    <a:pt x="302830" y="237131"/>
                  </a:lnTo>
                  <a:lnTo>
                    <a:pt x="250875" y="247974"/>
                  </a:lnTo>
                  <a:lnTo>
                    <a:pt x="230652" y="249629"/>
                  </a:lnTo>
                  <a:lnTo>
                    <a:pt x="207910" y="248606"/>
                  </a:lnTo>
                  <a:lnTo>
                    <a:pt x="164773" y="238555"/>
                  </a:lnTo>
                  <a:lnTo>
                    <a:pt x="116863" y="210680"/>
                  </a:lnTo>
                  <a:lnTo>
                    <a:pt x="76790" y="172923"/>
                  </a:lnTo>
                  <a:lnTo>
                    <a:pt x="50773" y="136802"/>
                  </a:lnTo>
                  <a:lnTo>
                    <a:pt x="31000" y="86638"/>
                  </a:lnTo>
                  <a:lnTo>
                    <a:pt x="19257" y="43356"/>
                  </a:lnTo>
                  <a:lnTo>
                    <a:pt x="18007" y="27152"/>
                  </a:lnTo>
                  <a:lnTo>
                    <a:pt x="12013" y="8075"/>
                  </a:lnTo>
                  <a:lnTo>
                    <a:pt x="10209" y="1650"/>
                  </a:lnTo>
                  <a:lnTo>
                    <a:pt x="7897" y="558"/>
                  </a:lnTo>
                  <a:lnTo>
                    <a:pt x="5357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11648" y="1935547"/>
              <a:ext cx="85350" cy="87916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1350797" y="1593505"/>
              <a:ext cx="299720" cy="306705"/>
            </a:xfrm>
            <a:custGeom>
              <a:avLst/>
              <a:gdLst/>
              <a:ahLst/>
              <a:cxnLst/>
              <a:rect l="l" t="t" r="r" b="b"/>
              <a:pathLst>
                <a:path w="299719" h="306705">
                  <a:moveTo>
                    <a:pt x="240291" y="264960"/>
                  </a:moveTo>
                  <a:lnTo>
                    <a:pt x="123240" y="264960"/>
                  </a:lnTo>
                  <a:lnTo>
                    <a:pt x="166204" y="265874"/>
                  </a:lnTo>
                  <a:lnTo>
                    <a:pt x="182790" y="306438"/>
                  </a:lnTo>
                  <a:lnTo>
                    <a:pt x="246836" y="282511"/>
                  </a:lnTo>
                  <a:lnTo>
                    <a:pt x="240291" y="264960"/>
                  </a:lnTo>
                  <a:close/>
                </a:path>
                <a:path w="299719" h="306705">
                  <a:moveTo>
                    <a:pt x="298141" y="182384"/>
                  </a:moveTo>
                  <a:lnTo>
                    <a:pt x="47027" y="182384"/>
                  </a:lnTo>
                  <a:lnTo>
                    <a:pt x="72503" y="230149"/>
                  </a:lnTo>
                  <a:lnTo>
                    <a:pt x="52056" y="266496"/>
                  </a:lnTo>
                  <a:lnTo>
                    <a:pt x="98907" y="303402"/>
                  </a:lnTo>
                  <a:lnTo>
                    <a:pt x="123240" y="264960"/>
                  </a:lnTo>
                  <a:lnTo>
                    <a:pt x="240291" y="264960"/>
                  </a:lnTo>
                  <a:lnTo>
                    <a:pt x="231330" y="240931"/>
                  </a:lnTo>
                  <a:lnTo>
                    <a:pt x="254355" y="200583"/>
                  </a:lnTo>
                  <a:lnTo>
                    <a:pt x="297801" y="196811"/>
                  </a:lnTo>
                  <a:lnTo>
                    <a:pt x="298141" y="182384"/>
                  </a:lnTo>
                  <a:close/>
                </a:path>
                <a:path w="299719" h="306705">
                  <a:moveTo>
                    <a:pt x="8508" y="108762"/>
                  </a:moveTo>
                  <a:lnTo>
                    <a:pt x="2768" y="127710"/>
                  </a:lnTo>
                  <a:lnTo>
                    <a:pt x="0" y="147256"/>
                  </a:lnTo>
                  <a:lnTo>
                    <a:pt x="46" y="154787"/>
                  </a:lnTo>
                  <a:lnTo>
                    <a:pt x="166" y="167373"/>
                  </a:lnTo>
                  <a:lnTo>
                    <a:pt x="3377" y="187007"/>
                  </a:lnTo>
                  <a:lnTo>
                    <a:pt x="10583" y="187121"/>
                  </a:lnTo>
                  <a:lnTo>
                    <a:pt x="25545" y="185439"/>
                  </a:lnTo>
                  <a:lnTo>
                    <a:pt x="40335" y="183385"/>
                  </a:lnTo>
                  <a:lnTo>
                    <a:pt x="47027" y="182384"/>
                  </a:lnTo>
                  <a:lnTo>
                    <a:pt x="298141" y="182384"/>
                  </a:lnTo>
                  <a:lnTo>
                    <a:pt x="298161" y="181521"/>
                  </a:lnTo>
                  <a:lnTo>
                    <a:pt x="144627" y="181521"/>
                  </a:lnTo>
                  <a:lnTo>
                    <a:pt x="141071" y="181114"/>
                  </a:lnTo>
                  <a:lnTo>
                    <a:pt x="139813" y="180695"/>
                  </a:lnTo>
                  <a:lnTo>
                    <a:pt x="137959" y="180695"/>
                  </a:lnTo>
                  <a:lnTo>
                    <a:pt x="129869" y="178244"/>
                  </a:lnTo>
                  <a:lnTo>
                    <a:pt x="123418" y="172402"/>
                  </a:lnTo>
                  <a:lnTo>
                    <a:pt x="118274" y="162026"/>
                  </a:lnTo>
                  <a:lnTo>
                    <a:pt x="116534" y="157670"/>
                  </a:lnTo>
                  <a:lnTo>
                    <a:pt x="116281" y="150850"/>
                  </a:lnTo>
                  <a:lnTo>
                    <a:pt x="116293" y="148805"/>
                  </a:lnTo>
                  <a:lnTo>
                    <a:pt x="117220" y="144932"/>
                  </a:lnTo>
                  <a:lnTo>
                    <a:pt x="120725" y="135902"/>
                  </a:lnTo>
                  <a:lnTo>
                    <a:pt x="123100" y="130581"/>
                  </a:lnTo>
                  <a:lnTo>
                    <a:pt x="128339" y="122440"/>
                  </a:lnTo>
                  <a:lnTo>
                    <a:pt x="48577" y="122440"/>
                  </a:lnTo>
                  <a:lnTo>
                    <a:pt x="16966" y="112017"/>
                  </a:lnTo>
                  <a:lnTo>
                    <a:pt x="8508" y="108762"/>
                  </a:lnTo>
                  <a:close/>
                </a:path>
                <a:path w="299719" h="306705">
                  <a:moveTo>
                    <a:pt x="290234" y="137032"/>
                  </a:moveTo>
                  <a:lnTo>
                    <a:pt x="181482" y="137032"/>
                  </a:lnTo>
                  <a:lnTo>
                    <a:pt x="181677" y="138175"/>
                  </a:lnTo>
                  <a:lnTo>
                    <a:pt x="182003" y="140639"/>
                  </a:lnTo>
                  <a:lnTo>
                    <a:pt x="182142" y="141947"/>
                  </a:lnTo>
                  <a:lnTo>
                    <a:pt x="182197" y="144932"/>
                  </a:lnTo>
                  <a:lnTo>
                    <a:pt x="182092" y="147256"/>
                  </a:lnTo>
                  <a:lnTo>
                    <a:pt x="181685" y="148805"/>
                  </a:lnTo>
                  <a:lnTo>
                    <a:pt x="182130" y="150850"/>
                  </a:lnTo>
                  <a:lnTo>
                    <a:pt x="180466" y="154787"/>
                  </a:lnTo>
                  <a:lnTo>
                    <a:pt x="179145" y="158191"/>
                  </a:lnTo>
                  <a:lnTo>
                    <a:pt x="178510" y="159727"/>
                  </a:lnTo>
                  <a:lnTo>
                    <a:pt x="146621" y="181317"/>
                  </a:lnTo>
                  <a:lnTo>
                    <a:pt x="144627" y="181521"/>
                  </a:lnTo>
                  <a:lnTo>
                    <a:pt x="298161" y="181521"/>
                  </a:lnTo>
                  <a:lnTo>
                    <a:pt x="299148" y="139572"/>
                  </a:lnTo>
                  <a:lnTo>
                    <a:pt x="290234" y="137032"/>
                  </a:lnTo>
                  <a:close/>
                </a:path>
                <a:path w="299719" h="306705">
                  <a:moveTo>
                    <a:pt x="139764" y="180679"/>
                  </a:moveTo>
                  <a:lnTo>
                    <a:pt x="137959" y="180695"/>
                  </a:lnTo>
                  <a:lnTo>
                    <a:pt x="139813" y="180695"/>
                  </a:lnTo>
                  <a:close/>
                </a:path>
                <a:path w="299719" h="306705">
                  <a:moveTo>
                    <a:pt x="139675" y="180649"/>
                  </a:moveTo>
                  <a:lnTo>
                    <a:pt x="142125" y="180657"/>
                  </a:lnTo>
                  <a:lnTo>
                    <a:pt x="139675" y="180649"/>
                  </a:lnTo>
                  <a:close/>
                </a:path>
                <a:path w="299719" h="306705">
                  <a:moveTo>
                    <a:pt x="139661" y="180644"/>
                  </a:moveTo>
                  <a:lnTo>
                    <a:pt x="138302" y="180644"/>
                  </a:lnTo>
                  <a:lnTo>
                    <a:pt x="139675" y="180649"/>
                  </a:lnTo>
                  <a:close/>
                </a:path>
                <a:path w="299719" h="306705">
                  <a:moveTo>
                    <a:pt x="250539" y="109258"/>
                  </a:moveTo>
                  <a:lnTo>
                    <a:pt x="161060" y="109258"/>
                  </a:lnTo>
                  <a:lnTo>
                    <a:pt x="167233" y="111747"/>
                  </a:lnTo>
                  <a:lnTo>
                    <a:pt x="170598" y="113817"/>
                  </a:lnTo>
                  <a:lnTo>
                    <a:pt x="181634" y="139052"/>
                  </a:lnTo>
                  <a:lnTo>
                    <a:pt x="181482" y="137032"/>
                  </a:lnTo>
                  <a:lnTo>
                    <a:pt x="290234" y="137032"/>
                  </a:lnTo>
                  <a:lnTo>
                    <a:pt x="255561" y="127152"/>
                  </a:lnTo>
                  <a:lnTo>
                    <a:pt x="250539" y="109258"/>
                  </a:lnTo>
                  <a:close/>
                </a:path>
                <a:path w="299719" h="306705">
                  <a:moveTo>
                    <a:pt x="112712" y="1485"/>
                  </a:moveTo>
                  <a:lnTo>
                    <a:pt x="111645" y="2120"/>
                  </a:lnTo>
                  <a:lnTo>
                    <a:pt x="60730" y="35204"/>
                  </a:lnTo>
                  <a:lnTo>
                    <a:pt x="59753" y="36766"/>
                  </a:lnTo>
                  <a:lnTo>
                    <a:pt x="60349" y="38277"/>
                  </a:lnTo>
                  <a:lnTo>
                    <a:pt x="82892" y="72415"/>
                  </a:lnTo>
                  <a:lnTo>
                    <a:pt x="77269" y="83274"/>
                  </a:lnTo>
                  <a:lnTo>
                    <a:pt x="57162" y="117119"/>
                  </a:lnTo>
                  <a:lnTo>
                    <a:pt x="48577" y="122440"/>
                  </a:lnTo>
                  <a:lnTo>
                    <a:pt x="128339" y="122440"/>
                  </a:lnTo>
                  <a:lnTo>
                    <a:pt x="129629" y="120446"/>
                  </a:lnTo>
                  <a:lnTo>
                    <a:pt x="133882" y="114922"/>
                  </a:lnTo>
                  <a:lnTo>
                    <a:pt x="144931" y="108991"/>
                  </a:lnTo>
                  <a:lnTo>
                    <a:pt x="150913" y="108508"/>
                  </a:lnTo>
                  <a:lnTo>
                    <a:pt x="250328" y="108508"/>
                  </a:lnTo>
                  <a:lnTo>
                    <a:pt x="243623" y="84620"/>
                  </a:lnTo>
                  <a:lnTo>
                    <a:pt x="268731" y="46304"/>
                  </a:lnTo>
                  <a:lnTo>
                    <a:pt x="266764" y="44830"/>
                  </a:lnTo>
                  <a:lnTo>
                    <a:pt x="178256" y="44818"/>
                  </a:lnTo>
                  <a:lnTo>
                    <a:pt x="136943" y="43992"/>
                  </a:lnTo>
                  <a:lnTo>
                    <a:pt x="116153" y="4127"/>
                  </a:lnTo>
                  <a:lnTo>
                    <a:pt x="114858" y="2031"/>
                  </a:lnTo>
                  <a:lnTo>
                    <a:pt x="112712" y="1485"/>
                  </a:lnTo>
                  <a:close/>
                </a:path>
                <a:path w="299719" h="306705">
                  <a:moveTo>
                    <a:pt x="250328" y="108508"/>
                  </a:moveTo>
                  <a:lnTo>
                    <a:pt x="150913" y="108508"/>
                  </a:lnTo>
                  <a:lnTo>
                    <a:pt x="156273" y="110718"/>
                  </a:lnTo>
                  <a:lnTo>
                    <a:pt x="158520" y="109613"/>
                  </a:lnTo>
                  <a:lnTo>
                    <a:pt x="161060" y="109258"/>
                  </a:lnTo>
                  <a:lnTo>
                    <a:pt x="250539" y="109258"/>
                  </a:lnTo>
                  <a:lnTo>
                    <a:pt x="250328" y="108508"/>
                  </a:lnTo>
                  <a:close/>
                </a:path>
                <a:path w="299719" h="306705">
                  <a:moveTo>
                    <a:pt x="206907" y="0"/>
                  </a:moveTo>
                  <a:lnTo>
                    <a:pt x="182117" y="43687"/>
                  </a:lnTo>
                  <a:lnTo>
                    <a:pt x="180517" y="44830"/>
                  </a:lnTo>
                  <a:lnTo>
                    <a:pt x="266764" y="44830"/>
                  </a:lnTo>
                  <a:lnTo>
                    <a:pt x="20690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459788" y="1742896"/>
              <a:ext cx="194310" cy="154305"/>
            </a:xfrm>
            <a:custGeom>
              <a:avLst/>
              <a:gdLst/>
              <a:ahLst/>
              <a:cxnLst/>
              <a:rect l="l" t="t" r="r" b="b"/>
              <a:pathLst>
                <a:path w="194310" h="154305">
                  <a:moveTo>
                    <a:pt x="81559" y="11976"/>
                  </a:moveTo>
                  <a:lnTo>
                    <a:pt x="80746" y="685"/>
                  </a:lnTo>
                  <a:lnTo>
                    <a:pt x="70599" y="0"/>
                  </a:lnTo>
                  <a:lnTo>
                    <a:pt x="69088" y="6934"/>
                  </a:lnTo>
                  <a:lnTo>
                    <a:pt x="67221" y="13157"/>
                  </a:lnTo>
                  <a:lnTo>
                    <a:pt x="61163" y="19431"/>
                  </a:lnTo>
                  <a:lnTo>
                    <a:pt x="56299" y="23647"/>
                  </a:lnTo>
                  <a:lnTo>
                    <a:pt x="46990" y="27317"/>
                  </a:lnTo>
                  <a:lnTo>
                    <a:pt x="39598" y="29718"/>
                  </a:lnTo>
                  <a:lnTo>
                    <a:pt x="28359" y="28054"/>
                  </a:lnTo>
                  <a:lnTo>
                    <a:pt x="26403" y="27266"/>
                  </a:lnTo>
                  <a:lnTo>
                    <a:pt x="27609" y="28054"/>
                  </a:lnTo>
                  <a:lnTo>
                    <a:pt x="20205" y="23647"/>
                  </a:lnTo>
                  <a:lnTo>
                    <a:pt x="17183" y="21996"/>
                  </a:lnTo>
                  <a:lnTo>
                    <a:pt x="14465" y="18999"/>
                  </a:lnTo>
                  <a:lnTo>
                    <a:pt x="10947" y="18757"/>
                  </a:lnTo>
                  <a:lnTo>
                    <a:pt x="4102" y="20243"/>
                  </a:lnTo>
                  <a:lnTo>
                    <a:pt x="165" y="25996"/>
                  </a:lnTo>
                  <a:lnTo>
                    <a:pt x="0" y="33223"/>
                  </a:lnTo>
                  <a:lnTo>
                    <a:pt x="4470" y="39090"/>
                  </a:lnTo>
                  <a:lnTo>
                    <a:pt x="17106" y="46977"/>
                  </a:lnTo>
                  <a:lnTo>
                    <a:pt x="29972" y="51460"/>
                  </a:lnTo>
                  <a:lnTo>
                    <a:pt x="43294" y="51701"/>
                  </a:lnTo>
                  <a:lnTo>
                    <a:pt x="57251" y="46850"/>
                  </a:lnTo>
                  <a:lnTo>
                    <a:pt x="76441" y="23342"/>
                  </a:lnTo>
                  <a:lnTo>
                    <a:pt x="78308" y="18757"/>
                  </a:lnTo>
                  <a:lnTo>
                    <a:pt x="79476" y="15951"/>
                  </a:lnTo>
                  <a:lnTo>
                    <a:pt x="80683" y="13652"/>
                  </a:lnTo>
                  <a:lnTo>
                    <a:pt x="81292" y="12484"/>
                  </a:lnTo>
                  <a:lnTo>
                    <a:pt x="81559" y="11976"/>
                  </a:lnTo>
                  <a:close/>
                </a:path>
                <a:path w="194310" h="154305">
                  <a:moveTo>
                    <a:pt x="132740" y="130898"/>
                  </a:moveTo>
                  <a:lnTo>
                    <a:pt x="130327" y="123774"/>
                  </a:lnTo>
                  <a:lnTo>
                    <a:pt x="124193" y="119748"/>
                  </a:lnTo>
                  <a:lnTo>
                    <a:pt x="116128" y="120967"/>
                  </a:lnTo>
                  <a:lnTo>
                    <a:pt x="109842" y="123418"/>
                  </a:lnTo>
                  <a:lnTo>
                    <a:pt x="107607" y="125095"/>
                  </a:lnTo>
                  <a:lnTo>
                    <a:pt x="95758" y="127355"/>
                  </a:lnTo>
                  <a:lnTo>
                    <a:pt x="90157" y="129247"/>
                  </a:lnTo>
                  <a:lnTo>
                    <a:pt x="83324" y="128282"/>
                  </a:lnTo>
                  <a:lnTo>
                    <a:pt x="78536" y="132207"/>
                  </a:lnTo>
                  <a:lnTo>
                    <a:pt x="74206" y="139395"/>
                  </a:lnTo>
                  <a:lnTo>
                    <a:pt x="75361" y="147383"/>
                  </a:lnTo>
                  <a:lnTo>
                    <a:pt x="80606" y="153238"/>
                  </a:lnTo>
                  <a:lnTo>
                    <a:pt x="88519" y="153949"/>
                  </a:lnTo>
                  <a:lnTo>
                    <a:pt x="99326" y="151866"/>
                  </a:lnTo>
                  <a:lnTo>
                    <a:pt x="110248" y="149479"/>
                  </a:lnTo>
                  <a:lnTo>
                    <a:pt x="120573" y="145592"/>
                  </a:lnTo>
                  <a:lnTo>
                    <a:pt x="129641" y="138963"/>
                  </a:lnTo>
                  <a:lnTo>
                    <a:pt x="132740" y="130898"/>
                  </a:lnTo>
                  <a:close/>
                </a:path>
                <a:path w="194310" h="154305">
                  <a:moveTo>
                    <a:pt x="193967" y="21805"/>
                  </a:moveTo>
                  <a:lnTo>
                    <a:pt x="193421" y="19265"/>
                  </a:lnTo>
                  <a:lnTo>
                    <a:pt x="192239" y="17094"/>
                  </a:lnTo>
                  <a:lnTo>
                    <a:pt x="187147" y="11849"/>
                  </a:lnTo>
                  <a:lnTo>
                    <a:pt x="180441" y="10591"/>
                  </a:lnTo>
                  <a:lnTo>
                    <a:pt x="174015" y="13081"/>
                  </a:lnTo>
                  <a:lnTo>
                    <a:pt x="169760" y="19011"/>
                  </a:lnTo>
                  <a:lnTo>
                    <a:pt x="168071" y="22656"/>
                  </a:lnTo>
                  <a:lnTo>
                    <a:pt x="167462" y="24777"/>
                  </a:lnTo>
                  <a:lnTo>
                    <a:pt x="165201" y="30556"/>
                  </a:lnTo>
                  <a:lnTo>
                    <a:pt x="164668" y="31775"/>
                  </a:lnTo>
                  <a:lnTo>
                    <a:pt x="163461" y="34036"/>
                  </a:lnTo>
                  <a:lnTo>
                    <a:pt x="162852" y="36474"/>
                  </a:lnTo>
                  <a:lnTo>
                    <a:pt x="162852" y="39090"/>
                  </a:lnTo>
                  <a:lnTo>
                    <a:pt x="166420" y="49009"/>
                  </a:lnTo>
                  <a:lnTo>
                    <a:pt x="174459" y="53327"/>
                  </a:lnTo>
                  <a:lnTo>
                    <a:pt x="183248" y="51485"/>
                  </a:lnTo>
                  <a:lnTo>
                    <a:pt x="189103" y="42951"/>
                  </a:lnTo>
                  <a:lnTo>
                    <a:pt x="191236" y="37744"/>
                  </a:lnTo>
                  <a:lnTo>
                    <a:pt x="192925" y="32423"/>
                  </a:lnTo>
                  <a:lnTo>
                    <a:pt x="193624" y="26822"/>
                  </a:lnTo>
                  <a:lnTo>
                    <a:pt x="193890" y="25184"/>
                  </a:lnTo>
                  <a:lnTo>
                    <a:pt x="193903" y="24345"/>
                  </a:lnTo>
                  <a:lnTo>
                    <a:pt x="193967" y="21805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344856" y="1585578"/>
              <a:ext cx="314960" cy="320040"/>
            </a:xfrm>
            <a:custGeom>
              <a:avLst/>
              <a:gdLst/>
              <a:ahLst/>
              <a:cxnLst/>
              <a:rect l="l" t="t" r="r" b="b"/>
              <a:pathLst>
                <a:path w="314960" h="320039">
                  <a:moveTo>
                    <a:pt x="63416" y="195580"/>
                  </a:moveTo>
                  <a:lnTo>
                    <a:pt x="49979" y="195580"/>
                  </a:lnTo>
                  <a:lnTo>
                    <a:pt x="54975" y="207010"/>
                  </a:lnTo>
                  <a:lnTo>
                    <a:pt x="60209" y="218440"/>
                  </a:lnTo>
                  <a:lnTo>
                    <a:pt x="65709" y="227330"/>
                  </a:lnTo>
                  <a:lnTo>
                    <a:pt x="71505" y="236220"/>
                  </a:lnTo>
                  <a:lnTo>
                    <a:pt x="65898" y="245110"/>
                  </a:lnTo>
                  <a:lnTo>
                    <a:pt x="60429" y="254000"/>
                  </a:lnTo>
                  <a:lnTo>
                    <a:pt x="55073" y="261620"/>
                  </a:lnTo>
                  <a:lnTo>
                    <a:pt x="48353" y="271780"/>
                  </a:lnTo>
                  <a:lnTo>
                    <a:pt x="48429" y="275590"/>
                  </a:lnTo>
                  <a:lnTo>
                    <a:pt x="49991" y="276860"/>
                  </a:lnTo>
                  <a:lnTo>
                    <a:pt x="61016" y="289560"/>
                  </a:lnTo>
                  <a:lnTo>
                    <a:pt x="73621" y="300990"/>
                  </a:lnTo>
                  <a:lnTo>
                    <a:pt x="87619" y="311150"/>
                  </a:lnTo>
                  <a:lnTo>
                    <a:pt x="102823" y="318770"/>
                  </a:lnTo>
                  <a:lnTo>
                    <a:pt x="105808" y="320040"/>
                  </a:lnTo>
                  <a:lnTo>
                    <a:pt x="109237" y="318770"/>
                  </a:lnTo>
                  <a:lnTo>
                    <a:pt x="113085" y="311150"/>
                  </a:lnTo>
                  <a:lnTo>
                    <a:pt x="116166" y="304800"/>
                  </a:lnTo>
                  <a:lnTo>
                    <a:pt x="102328" y="304800"/>
                  </a:lnTo>
                  <a:lnTo>
                    <a:pt x="91090" y="298450"/>
                  </a:lnTo>
                  <a:lnTo>
                    <a:pt x="80643" y="290830"/>
                  </a:lnTo>
                  <a:lnTo>
                    <a:pt x="71081" y="283210"/>
                  </a:lnTo>
                  <a:lnTo>
                    <a:pt x="62501" y="273050"/>
                  </a:lnTo>
                  <a:lnTo>
                    <a:pt x="67716" y="265430"/>
                  </a:lnTo>
                  <a:lnTo>
                    <a:pt x="73051" y="256540"/>
                  </a:lnTo>
                  <a:lnTo>
                    <a:pt x="78535" y="248920"/>
                  </a:lnTo>
                  <a:lnTo>
                    <a:pt x="84193" y="238760"/>
                  </a:lnTo>
                  <a:lnTo>
                    <a:pt x="85437" y="236220"/>
                  </a:lnTo>
                  <a:lnTo>
                    <a:pt x="85272" y="233680"/>
                  </a:lnTo>
                  <a:lnTo>
                    <a:pt x="83786" y="232410"/>
                  </a:lnTo>
                  <a:lnTo>
                    <a:pt x="77190" y="222250"/>
                  </a:lnTo>
                  <a:lnTo>
                    <a:pt x="70973" y="212090"/>
                  </a:lnTo>
                  <a:lnTo>
                    <a:pt x="65093" y="199390"/>
                  </a:lnTo>
                  <a:lnTo>
                    <a:pt x="63416" y="195580"/>
                  </a:lnTo>
                  <a:close/>
                </a:path>
                <a:path w="314960" h="320039">
                  <a:moveTo>
                    <a:pt x="180312" y="279400"/>
                  </a:moveTo>
                  <a:lnTo>
                    <a:pt x="128427" y="279400"/>
                  </a:lnTo>
                  <a:lnTo>
                    <a:pt x="137744" y="280670"/>
                  </a:lnTo>
                  <a:lnTo>
                    <a:pt x="166577" y="280670"/>
                  </a:lnTo>
                  <a:lnTo>
                    <a:pt x="171262" y="289560"/>
                  </a:lnTo>
                  <a:lnTo>
                    <a:pt x="175304" y="298450"/>
                  </a:lnTo>
                  <a:lnTo>
                    <a:pt x="178949" y="307340"/>
                  </a:lnTo>
                  <a:lnTo>
                    <a:pt x="183341" y="318770"/>
                  </a:lnTo>
                  <a:lnTo>
                    <a:pt x="185653" y="320040"/>
                  </a:lnTo>
                  <a:lnTo>
                    <a:pt x="188663" y="320040"/>
                  </a:lnTo>
                  <a:lnTo>
                    <a:pt x="206070" y="317500"/>
                  </a:lnTo>
                  <a:lnTo>
                    <a:pt x="223181" y="312420"/>
                  </a:lnTo>
                  <a:lnTo>
                    <a:pt x="236772" y="307340"/>
                  </a:lnTo>
                  <a:lnTo>
                    <a:pt x="192244" y="307340"/>
                  </a:lnTo>
                  <a:lnTo>
                    <a:pt x="188700" y="298450"/>
                  </a:lnTo>
                  <a:lnTo>
                    <a:pt x="180312" y="279400"/>
                  </a:lnTo>
                  <a:close/>
                </a:path>
                <a:path w="314960" h="320039">
                  <a:moveTo>
                    <a:pt x="238119" y="15240"/>
                  </a:moveTo>
                  <a:lnTo>
                    <a:pt x="214863" y="15240"/>
                  </a:lnTo>
                  <a:lnTo>
                    <a:pt x="225315" y="21590"/>
                  </a:lnTo>
                  <a:lnTo>
                    <a:pt x="235469" y="27940"/>
                  </a:lnTo>
                  <a:lnTo>
                    <a:pt x="245299" y="35560"/>
                  </a:lnTo>
                  <a:lnTo>
                    <a:pt x="254779" y="44450"/>
                  </a:lnTo>
                  <a:lnTo>
                    <a:pt x="258602" y="46990"/>
                  </a:lnTo>
                  <a:lnTo>
                    <a:pt x="266552" y="54610"/>
                  </a:lnTo>
                  <a:lnTo>
                    <a:pt x="263961" y="58420"/>
                  </a:lnTo>
                  <a:lnTo>
                    <a:pt x="254716" y="73660"/>
                  </a:lnTo>
                  <a:lnTo>
                    <a:pt x="250729" y="78740"/>
                  </a:lnTo>
                  <a:lnTo>
                    <a:pt x="246659" y="85090"/>
                  </a:lnTo>
                  <a:lnTo>
                    <a:pt x="241507" y="93980"/>
                  </a:lnTo>
                  <a:lnTo>
                    <a:pt x="241380" y="96520"/>
                  </a:lnTo>
                  <a:lnTo>
                    <a:pt x="245751" y="107950"/>
                  </a:lnTo>
                  <a:lnTo>
                    <a:pt x="249437" y="118110"/>
                  </a:lnTo>
                  <a:lnTo>
                    <a:pt x="253035" y="128270"/>
                  </a:lnTo>
                  <a:lnTo>
                    <a:pt x="256468" y="137160"/>
                  </a:lnTo>
                  <a:lnTo>
                    <a:pt x="257243" y="139700"/>
                  </a:lnTo>
                  <a:lnTo>
                    <a:pt x="259326" y="140970"/>
                  </a:lnTo>
                  <a:lnTo>
                    <a:pt x="261751" y="142240"/>
                  </a:lnTo>
                  <a:lnTo>
                    <a:pt x="270607" y="142240"/>
                  </a:lnTo>
                  <a:lnTo>
                    <a:pt x="280514" y="144780"/>
                  </a:lnTo>
                  <a:lnTo>
                    <a:pt x="291257" y="147320"/>
                  </a:lnTo>
                  <a:lnTo>
                    <a:pt x="302620" y="151130"/>
                  </a:lnTo>
                  <a:lnTo>
                    <a:pt x="302566" y="165100"/>
                  </a:lnTo>
                  <a:lnTo>
                    <a:pt x="301410" y="177800"/>
                  </a:lnTo>
                  <a:lnTo>
                    <a:pt x="299144" y="190500"/>
                  </a:lnTo>
                  <a:lnTo>
                    <a:pt x="295762" y="203200"/>
                  </a:lnTo>
                  <a:lnTo>
                    <a:pt x="254779" y="203200"/>
                  </a:lnTo>
                  <a:lnTo>
                    <a:pt x="252772" y="204470"/>
                  </a:lnTo>
                  <a:lnTo>
                    <a:pt x="229049" y="246380"/>
                  </a:lnTo>
                  <a:lnTo>
                    <a:pt x="227550" y="248920"/>
                  </a:lnTo>
                  <a:lnTo>
                    <a:pt x="227347" y="251460"/>
                  </a:lnTo>
                  <a:lnTo>
                    <a:pt x="233015" y="261620"/>
                  </a:lnTo>
                  <a:lnTo>
                    <a:pt x="237524" y="270510"/>
                  </a:lnTo>
                  <a:lnTo>
                    <a:pt x="241936" y="279400"/>
                  </a:lnTo>
                  <a:lnTo>
                    <a:pt x="246168" y="289560"/>
                  </a:lnTo>
                  <a:lnTo>
                    <a:pt x="232794" y="295910"/>
                  </a:lnTo>
                  <a:lnTo>
                    <a:pt x="219325" y="300990"/>
                  </a:lnTo>
                  <a:lnTo>
                    <a:pt x="205797" y="304800"/>
                  </a:lnTo>
                  <a:lnTo>
                    <a:pt x="192244" y="307340"/>
                  </a:lnTo>
                  <a:lnTo>
                    <a:pt x="236772" y="307340"/>
                  </a:lnTo>
                  <a:lnTo>
                    <a:pt x="240169" y="306070"/>
                  </a:lnTo>
                  <a:lnTo>
                    <a:pt x="256976" y="297180"/>
                  </a:lnTo>
                  <a:lnTo>
                    <a:pt x="259605" y="295910"/>
                  </a:lnTo>
                  <a:lnTo>
                    <a:pt x="241203" y="251460"/>
                  </a:lnTo>
                  <a:lnTo>
                    <a:pt x="247909" y="241300"/>
                  </a:lnTo>
                  <a:lnTo>
                    <a:pt x="253595" y="232410"/>
                  </a:lnTo>
                  <a:lnTo>
                    <a:pt x="258323" y="223520"/>
                  </a:lnTo>
                  <a:lnTo>
                    <a:pt x="262158" y="214630"/>
                  </a:lnTo>
                  <a:lnTo>
                    <a:pt x="303845" y="214630"/>
                  </a:lnTo>
                  <a:lnTo>
                    <a:pt x="314821" y="165100"/>
                  </a:lnTo>
                  <a:lnTo>
                    <a:pt x="314736" y="146050"/>
                  </a:lnTo>
                  <a:lnTo>
                    <a:pt x="287331" y="133350"/>
                  </a:lnTo>
                  <a:lnTo>
                    <a:pt x="276589" y="130810"/>
                  </a:lnTo>
                  <a:lnTo>
                    <a:pt x="266857" y="129540"/>
                  </a:lnTo>
                  <a:lnTo>
                    <a:pt x="263898" y="121920"/>
                  </a:lnTo>
                  <a:lnTo>
                    <a:pt x="260840" y="113030"/>
                  </a:lnTo>
                  <a:lnTo>
                    <a:pt x="257720" y="104140"/>
                  </a:lnTo>
                  <a:lnTo>
                    <a:pt x="254576" y="96520"/>
                  </a:lnTo>
                  <a:lnTo>
                    <a:pt x="258250" y="90170"/>
                  </a:lnTo>
                  <a:lnTo>
                    <a:pt x="261866" y="85090"/>
                  </a:lnTo>
                  <a:lnTo>
                    <a:pt x="265424" y="78740"/>
                  </a:lnTo>
                  <a:lnTo>
                    <a:pt x="275797" y="63500"/>
                  </a:lnTo>
                  <a:lnTo>
                    <a:pt x="279988" y="57150"/>
                  </a:lnTo>
                  <a:lnTo>
                    <a:pt x="280268" y="54610"/>
                  </a:lnTo>
                  <a:lnTo>
                    <a:pt x="279011" y="49530"/>
                  </a:lnTo>
                  <a:lnTo>
                    <a:pt x="266895" y="38100"/>
                  </a:lnTo>
                  <a:lnTo>
                    <a:pt x="262983" y="34290"/>
                  </a:lnTo>
                  <a:lnTo>
                    <a:pt x="251791" y="25400"/>
                  </a:lnTo>
                  <a:lnTo>
                    <a:pt x="240133" y="16510"/>
                  </a:lnTo>
                  <a:lnTo>
                    <a:pt x="238119" y="15240"/>
                  </a:lnTo>
                  <a:close/>
                </a:path>
                <a:path w="314960" h="320039">
                  <a:moveTo>
                    <a:pt x="123093" y="266700"/>
                  </a:moveTo>
                  <a:lnTo>
                    <a:pt x="120667" y="267970"/>
                  </a:lnTo>
                  <a:lnTo>
                    <a:pt x="116223" y="276860"/>
                  </a:lnTo>
                  <a:lnTo>
                    <a:pt x="109806" y="289560"/>
                  </a:lnTo>
                  <a:lnTo>
                    <a:pt x="102328" y="304800"/>
                  </a:lnTo>
                  <a:lnTo>
                    <a:pt x="116166" y="304800"/>
                  </a:lnTo>
                  <a:lnTo>
                    <a:pt x="124794" y="287020"/>
                  </a:lnTo>
                  <a:lnTo>
                    <a:pt x="128427" y="279400"/>
                  </a:lnTo>
                  <a:lnTo>
                    <a:pt x="180312" y="279400"/>
                  </a:lnTo>
                  <a:lnTo>
                    <a:pt x="175061" y="270510"/>
                  </a:lnTo>
                  <a:lnTo>
                    <a:pt x="173931" y="269240"/>
                  </a:lnTo>
                  <a:lnTo>
                    <a:pt x="147065" y="269240"/>
                  </a:lnTo>
                  <a:lnTo>
                    <a:pt x="136223" y="267970"/>
                  </a:lnTo>
                  <a:lnTo>
                    <a:pt x="125595" y="267970"/>
                  </a:lnTo>
                  <a:lnTo>
                    <a:pt x="123093" y="266700"/>
                  </a:lnTo>
                  <a:close/>
                </a:path>
                <a:path w="314960" h="320039">
                  <a:moveTo>
                    <a:pt x="171924" y="267970"/>
                  </a:moveTo>
                  <a:lnTo>
                    <a:pt x="169486" y="267970"/>
                  </a:lnTo>
                  <a:lnTo>
                    <a:pt x="157986" y="269240"/>
                  </a:lnTo>
                  <a:lnTo>
                    <a:pt x="173931" y="269240"/>
                  </a:lnTo>
                  <a:lnTo>
                    <a:pt x="171924" y="267970"/>
                  </a:lnTo>
                  <a:close/>
                </a:path>
                <a:path w="314960" h="320039">
                  <a:moveTo>
                    <a:pt x="303845" y="214630"/>
                  </a:moveTo>
                  <a:lnTo>
                    <a:pt x="287157" y="214630"/>
                  </a:lnTo>
                  <a:lnTo>
                    <a:pt x="299864" y="215900"/>
                  </a:lnTo>
                  <a:lnTo>
                    <a:pt x="302671" y="215900"/>
                  </a:lnTo>
                  <a:lnTo>
                    <a:pt x="303845" y="214630"/>
                  </a:lnTo>
                  <a:close/>
                </a:path>
                <a:path w="314960" h="320039">
                  <a:moveTo>
                    <a:pt x="13047" y="109220"/>
                  </a:moveTo>
                  <a:lnTo>
                    <a:pt x="9771" y="111760"/>
                  </a:lnTo>
                  <a:lnTo>
                    <a:pt x="8767" y="114300"/>
                  </a:lnTo>
                  <a:lnTo>
                    <a:pt x="2855" y="137160"/>
                  </a:lnTo>
                  <a:lnTo>
                    <a:pt x="0" y="158750"/>
                  </a:lnTo>
                  <a:lnTo>
                    <a:pt x="204" y="180340"/>
                  </a:lnTo>
                  <a:lnTo>
                    <a:pt x="3471" y="199390"/>
                  </a:lnTo>
                  <a:lnTo>
                    <a:pt x="4246" y="201930"/>
                  </a:lnTo>
                  <a:lnTo>
                    <a:pt x="7231" y="204470"/>
                  </a:lnTo>
                  <a:lnTo>
                    <a:pt x="10342" y="204470"/>
                  </a:lnTo>
                  <a:lnTo>
                    <a:pt x="18647" y="201930"/>
                  </a:lnTo>
                  <a:lnTo>
                    <a:pt x="34484" y="199390"/>
                  </a:lnTo>
                  <a:lnTo>
                    <a:pt x="49979" y="195580"/>
                  </a:lnTo>
                  <a:lnTo>
                    <a:pt x="63416" y="195580"/>
                  </a:lnTo>
                  <a:lnTo>
                    <a:pt x="61180" y="190500"/>
                  </a:lnTo>
                  <a:lnTo>
                    <a:pt x="14165" y="190500"/>
                  </a:lnTo>
                  <a:lnTo>
                    <a:pt x="12224" y="175260"/>
                  </a:lnTo>
                  <a:lnTo>
                    <a:pt x="12345" y="158750"/>
                  </a:lnTo>
                  <a:lnTo>
                    <a:pt x="14529" y="142240"/>
                  </a:lnTo>
                  <a:lnTo>
                    <a:pt x="18775" y="124460"/>
                  </a:lnTo>
                  <a:lnTo>
                    <a:pt x="71314" y="124460"/>
                  </a:lnTo>
                  <a:lnTo>
                    <a:pt x="72478" y="121920"/>
                  </a:lnTo>
                  <a:lnTo>
                    <a:pt x="58589" y="121920"/>
                  </a:lnTo>
                  <a:lnTo>
                    <a:pt x="37134" y="116840"/>
                  </a:lnTo>
                  <a:lnTo>
                    <a:pt x="13047" y="109220"/>
                  </a:lnTo>
                  <a:close/>
                </a:path>
                <a:path w="314960" h="320039">
                  <a:moveTo>
                    <a:pt x="277045" y="201930"/>
                  </a:moveTo>
                  <a:lnTo>
                    <a:pt x="267300" y="201930"/>
                  </a:lnTo>
                  <a:lnTo>
                    <a:pt x="257154" y="203200"/>
                  </a:lnTo>
                  <a:lnTo>
                    <a:pt x="286472" y="203200"/>
                  </a:lnTo>
                  <a:lnTo>
                    <a:pt x="277045" y="201930"/>
                  </a:lnTo>
                  <a:close/>
                </a:path>
                <a:path w="314960" h="320039">
                  <a:moveTo>
                    <a:pt x="55452" y="181610"/>
                  </a:moveTo>
                  <a:lnTo>
                    <a:pt x="48137" y="184150"/>
                  </a:lnTo>
                  <a:lnTo>
                    <a:pt x="33258" y="186690"/>
                  </a:lnTo>
                  <a:lnTo>
                    <a:pt x="14165" y="190500"/>
                  </a:lnTo>
                  <a:lnTo>
                    <a:pt x="61180" y="190500"/>
                  </a:lnTo>
                  <a:lnTo>
                    <a:pt x="59504" y="186690"/>
                  </a:lnTo>
                  <a:lnTo>
                    <a:pt x="58412" y="184150"/>
                  </a:lnTo>
                  <a:lnTo>
                    <a:pt x="55452" y="181610"/>
                  </a:lnTo>
                  <a:close/>
                </a:path>
                <a:path w="314960" h="320039">
                  <a:moveTo>
                    <a:pt x="71314" y="124460"/>
                  </a:moveTo>
                  <a:lnTo>
                    <a:pt x="18775" y="124460"/>
                  </a:lnTo>
                  <a:lnTo>
                    <a:pt x="49875" y="132080"/>
                  </a:lnTo>
                  <a:lnTo>
                    <a:pt x="63580" y="135890"/>
                  </a:lnTo>
                  <a:lnTo>
                    <a:pt x="66641" y="134620"/>
                  </a:lnTo>
                  <a:lnTo>
                    <a:pt x="71314" y="124460"/>
                  </a:lnTo>
                  <a:close/>
                </a:path>
                <a:path w="314960" h="320039">
                  <a:moveTo>
                    <a:pt x="120362" y="1270"/>
                  </a:moveTo>
                  <a:lnTo>
                    <a:pt x="85483" y="20320"/>
                  </a:lnTo>
                  <a:lnTo>
                    <a:pt x="59237" y="41910"/>
                  </a:lnTo>
                  <a:lnTo>
                    <a:pt x="57281" y="43180"/>
                  </a:lnTo>
                  <a:lnTo>
                    <a:pt x="56799" y="46990"/>
                  </a:lnTo>
                  <a:lnTo>
                    <a:pt x="58043" y="48260"/>
                  </a:lnTo>
                  <a:lnTo>
                    <a:pt x="63294" y="58420"/>
                  </a:lnTo>
                  <a:lnTo>
                    <a:pt x="74118" y="76200"/>
                  </a:lnTo>
                  <a:lnTo>
                    <a:pt x="79405" y="83820"/>
                  </a:lnTo>
                  <a:lnTo>
                    <a:pt x="73764" y="92710"/>
                  </a:lnTo>
                  <a:lnTo>
                    <a:pt x="68364" y="102870"/>
                  </a:lnTo>
                  <a:lnTo>
                    <a:pt x="63279" y="111760"/>
                  </a:lnTo>
                  <a:lnTo>
                    <a:pt x="58589" y="121920"/>
                  </a:lnTo>
                  <a:lnTo>
                    <a:pt x="72478" y="121920"/>
                  </a:lnTo>
                  <a:lnTo>
                    <a:pt x="73060" y="120650"/>
                  </a:lnTo>
                  <a:lnTo>
                    <a:pt x="78940" y="109220"/>
                  </a:lnTo>
                  <a:lnTo>
                    <a:pt x="85312" y="97790"/>
                  </a:lnTo>
                  <a:lnTo>
                    <a:pt x="93260" y="83820"/>
                  </a:lnTo>
                  <a:lnTo>
                    <a:pt x="93146" y="81280"/>
                  </a:lnTo>
                  <a:lnTo>
                    <a:pt x="86723" y="72390"/>
                  </a:lnTo>
                  <a:lnTo>
                    <a:pt x="81516" y="64770"/>
                  </a:lnTo>
                  <a:lnTo>
                    <a:pt x="76276" y="55880"/>
                  </a:lnTo>
                  <a:lnTo>
                    <a:pt x="71150" y="46990"/>
                  </a:lnTo>
                  <a:lnTo>
                    <a:pt x="81213" y="39370"/>
                  </a:lnTo>
                  <a:lnTo>
                    <a:pt x="92275" y="30480"/>
                  </a:lnTo>
                  <a:lnTo>
                    <a:pt x="104306" y="22860"/>
                  </a:lnTo>
                  <a:lnTo>
                    <a:pt x="117276" y="16510"/>
                  </a:lnTo>
                  <a:lnTo>
                    <a:pt x="131056" y="16510"/>
                  </a:lnTo>
                  <a:lnTo>
                    <a:pt x="130459" y="15240"/>
                  </a:lnTo>
                  <a:lnTo>
                    <a:pt x="125429" y="5080"/>
                  </a:lnTo>
                  <a:lnTo>
                    <a:pt x="123893" y="2540"/>
                  </a:lnTo>
                  <a:lnTo>
                    <a:pt x="120362" y="1270"/>
                  </a:lnTo>
                  <a:close/>
                </a:path>
                <a:path w="314960" h="320039">
                  <a:moveTo>
                    <a:pt x="131056" y="16510"/>
                  </a:moveTo>
                  <a:lnTo>
                    <a:pt x="117276" y="16510"/>
                  </a:lnTo>
                  <a:lnTo>
                    <a:pt x="121911" y="25400"/>
                  </a:lnTo>
                  <a:lnTo>
                    <a:pt x="126301" y="35560"/>
                  </a:lnTo>
                  <a:lnTo>
                    <a:pt x="130437" y="44450"/>
                  </a:lnTo>
                  <a:lnTo>
                    <a:pt x="134307" y="54610"/>
                  </a:lnTo>
                  <a:lnTo>
                    <a:pt x="135374" y="57150"/>
                  </a:lnTo>
                  <a:lnTo>
                    <a:pt x="138269" y="59690"/>
                  </a:lnTo>
                  <a:lnTo>
                    <a:pt x="141203" y="58420"/>
                  </a:lnTo>
                  <a:lnTo>
                    <a:pt x="164906" y="55880"/>
                  </a:lnTo>
                  <a:lnTo>
                    <a:pt x="193768" y="55880"/>
                  </a:lnTo>
                  <a:lnTo>
                    <a:pt x="198893" y="45720"/>
                  </a:lnTo>
                  <a:lnTo>
                    <a:pt x="143971" y="45720"/>
                  </a:lnTo>
                  <a:lnTo>
                    <a:pt x="139742" y="35560"/>
                  </a:lnTo>
                  <a:lnTo>
                    <a:pt x="135234" y="25400"/>
                  </a:lnTo>
                  <a:lnTo>
                    <a:pt x="131056" y="16510"/>
                  </a:lnTo>
                  <a:close/>
                </a:path>
                <a:path w="314960" h="320039">
                  <a:moveTo>
                    <a:pt x="193768" y="55880"/>
                  </a:moveTo>
                  <a:lnTo>
                    <a:pt x="176816" y="55880"/>
                  </a:lnTo>
                  <a:lnTo>
                    <a:pt x="188714" y="57150"/>
                  </a:lnTo>
                  <a:lnTo>
                    <a:pt x="191279" y="57150"/>
                  </a:lnTo>
                  <a:lnTo>
                    <a:pt x="193768" y="55880"/>
                  </a:lnTo>
                  <a:close/>
                </a:path>
                <a:path w="314960" h="320039">
                  <a:moveTo>
                    <a:pt x="175272" y="43180"/>
                  </a:moveTo>
                  <a:lnTo>
                    <a:pt x="164812" y="43180"/>
                  </a:lnTo>
                  <a:lnTo>
                    <a:pt x="143971" y="45720"/>
                  </a:lnTo>
                  <a:lnTo>
                    <a:pt x="198893" y="45720"/>
                  </a:lnTo>
                  <a:lnTo>
                    <a:pt x="199534" y="44450"/>
                  </a:lnTo>
                  <a:lnTo>
                    <a:pt x="185729" y="44450"/>
                  </a:lnTo>
                  <a:lnTo>
                    <a:pt x="175272" y="43180"/>
                  </a:lnTo>
                  <a:close/>
                </a:path>
                <a:path w="314960" h="320039">
                  <a:moveTo>
                    <a:pt x="212678" y="0"/>
                  </a:moveTo>
                  <a:lnTo>
                    <a:pt x="209021" y="0"/>
                  </a:lnTo>
                  <a:lnTo>
                    <a:pt x="207319" y="3810"/>
                  </a:lnTo>
                  <a:lnTo>
                    <a:pt x="201302" y="13970"/>
                  </a:lnTo>
                  <a:lnTo>
                    <a:pt x="195781" y="24130"/>
                  </a:lnTo>
                  <a:lnTo>
                    <a:pt x="190631" y="34290"/>
                  </a:lnTo>
                  <a:lnTo>
                    <a:pt x="185729" y="44450"/>
                  </a:lnTo>
                  <a:lnTo>
                    <a:pt x="199534" y="44450"/>
                  </a:lnTo>
                  <a:lnTo>
                    <a:pt x="204330" y="34290"/>
                  </a:lnTo>
                  <a:lnTo>
                    <a:pt x="209404" y="24130"/>
                  </a:lnTo>
                  <a:lnTo>
                    <a:pt x="214863" y="15240"/>
                  </a:lnTo>
                  <a:lnTo>
                    <a:pt x="238119" y="15240"/>
                  </a:lnTo>
                  <a:lnTo>
                    <a:pt x="228050" y="8890"/>
                  </a:lnTo>
                  <a:lnTo>
                    <a:pt x="215587" y="1270"/>
                  </a:lnTo>
                  <a:lnTo>
                    <a:pt x="212678" y="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" name="object 8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462077" y="1694612"/>
              <a:ext cx="73913" cy="82080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871713" y="1771825"/>
              <a:ext cx="97037" cy="209657"/>
            </a:xfrm>
            <a:prstGeom prst="rect">
              <a:avLst/>
            </a:prstGeom>
          </p:spPr>
        </p:pic>
        <p:sp>
          <p:nvSpPr>
            <p:cNvPr id="89" name="object 89"/>
            <p:cNvSpPr/>
            <p:nvPr/>
          </p:nvSpPr>
          <p:spPr>
            <a:xfrm>
              <a:off x="2090162" y="2058894"/>
              <a:ext cx="175895" cy="51435"/>
            </a:xfrm>
            <a:custGeom>
              <a:avLst/>
              <a:gdLst/>
              <a:ahLst/>
              <a:cxnLst/>
              <a:rect l="l" t="t" r="r" b="b"/>
              <a:pathLst>
                <a:path w="175894" h="51435">
                  <a:moveTo>
                    <a:pt x="13180" y="0"/>
                  </a:moveTo>
                  <a:lnTo>
                    <a:pt x="4885" y="4061"/>
                  </a:lnTo>
                  <a:lnTo>
                    <a:pt x="0" y="12140"/>
                  </a:lnTo>
                  <a:lnTo>
                    <a:pt x="960" y="22097"/>
                  </a:lnTo>
                  <a:lnTo>
                    <a:pt x="48770" y="43571"/>
                  </a:lnTo>
                  <a:lnTo>
                    <a:pt x="102277" y="49689"/>
                  </a:lnTo>
                  <a:lnTo>
                    <a:pt x="129091" y="51269"/>
                  </a:lnTo>
                  <a:lnTo>
                    <a:pt x="135624" y="50927"/>
                  </a:lnTo>
                  <a:lnTo>
                    <a:pt x="142135" y="50196"/>
                  </a:lnTo>
                  <a:lnTo>
                    <a:pt x="155075" y="48056"/>
                  </a:lnTo>
                  <a:lnTo>
                    <a:pt x="160079" y="46697"/>
                  </a:lnTo>
                  <a:lnTo>
                    <a:pt x="165946" y="46646"/>
                  </a:lnTo>
                  <a:lnTo>
                    <a:pt x="169985" y="42900"/>
                  </a:lnTo>
                  <a:lnTo>
                    <a:pt x="175775" y="33477"/>
                  </a:lnTo>
                  <a:lnTo>
                    <a:pt x="174263" y="23086"/>
                  </a:lnTo>
                  <a:lnTo>
                    <a:pt x="167272" y="15512"/>
                  </a:lnTo>
                  <a:lnTo>
                    <a:pt x="156624" y="14540"/>
                  </a:lnTo>
                  <a:lnTo>
                    <a:pt x="142240" y="17959"/>
                  </a:lnTo>
                  <a:lnTo>
                    <a:pt x="129857" y="19401"/>
                  </a:lnTo>
                  <a:lnTo>
                    <a:pt x="79088" y="16664"/>
                  </a:lnTo>
                  <a:lnTo>
                    <a:pt x="22449" y="2094"/>
                  </a:lnTo>
                  <a:lnTo>
                    <a:pt x="13180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9088503" y="2684227"/>
              <a:ext cx="262255" cy="284480"/>
            </a:xfrm>
            <a:custGeom>
              <a:avLst/>
              <a:gdLst/>
              <a:ahLst/>
              <a:cxnLst/>
              <a:rect l="l" t="t" r="r" b="b"/>
              <a:pathLst>
                <a:path w="262254" h="284480">
                  <a:moveTo>
                    <a:pt x="110744" y="0"/>
                  </a:moveTo>
                  <a:lnTo>
                    <a:pt x="0" y="0"/>
                  </a:lnTo>
                  <a:lnTo>
                    <a:pt x="0" y="283959"/>
                  </a:lnTo>
                  <a:lnTo>
                    <a:pt x="110744" y="283959"/>
                  </a:lnTo>
                  <a:lnTo>
                    <a:pt x="127033" y="283273"/>
                  </a:lnTo>
                  <a:lnTo>
                    <a:pt x="171805" y="273011"/>
                  </a:lnTo>
                  <a:lnTo>
                    <a:pt x="209138" y="252016"/>
                  </a:lnTo>
                  <a:lnTo>
                    <a:pt x="233329" y="227571"/>
                  </a:lnTo>
                  <a:lnTo>
                    <a:pt x="62471" y="227571"/>
                  </a:lnTo>
                  <a:lnTo>
                    <a:pt x="62471" y="56387"/>
                  </a:lnTo>
                  <a:lnTo>
                    <a:pt x="233666" y="56387"/>
                  </a:lnTo>
                  <a:lnTo>
                    <a:pt x="229134" y="50517"/>
                  </a:lnTo>
                  <a:lnTo>
                    <a:pt x="197656" y="23572"/>
                  </a:lnTo>
                  <a:lnTo>
                    <a:pt x="157565" y="6043"/>
                  </a:lnTo>
                  <a:lnTo>
                    <a:pt x="127033" y="671"/>
                  </a:lnTo>
                  <a:lnTo>
                    <a:pt x="110744" y="0"/>
                  </a:lnTo>
                  <a:close/>
                </a:path>
                <a:path w="262254" h="284480">
                  <a:moveTo>
                    <a:pt x="233666" y="56387"/>
                  </a:moveTo>
                  <a:lnTo>
                    <a:pt x="110744" y="56387"/>
                  </a:lnTo>
                  <a:lnTo>
                    <a:pt x="120074" y="56780"/>
                  </a:lnTo>
                  <a:lnTo>
                    <a:pt x="128998" y="57959"/>
                  </a:lnTo>
                  <a:lnTo>
                    <a:pt x="166735" y="74959"/>
                  </a:lnTo>
                  <a:lnTo>
                    <a:pt x="190055" y="107492"/>
                  </a:lnTo>
                  <a:lnTo>
                    <a:pt x="196342" y="142786"/>
                  </a:lnTo>
                  <a:lnTo>
                    <a:pt x="195947" y="152097"/>
                  </a:lnTo>
                  <a:lnTo>
                    <a:pt x="182545" y="191676"/>
                  </a:lnTo>
                  <a:lnTo>
                    <a:pt x="153256" y="218118"/>
                  </a:lnTo>
                  <a:lnTo>
                    <a:pt x="110744" y="227571"/>
                  </a:lnTo>
                  <a:lnTo>
                    <a:pt x="233329" y="227571"/>
                  </a:lnTo>
                  <a:lnTo>
                    <a:pt x="255491" y="184726"/>
                  </a:lnTo>
                  <a:lnTo>
                    <a:pt x="261620" y="142786"/>
                  </a:lnTo>
                  <a:lnTo>
                    <a:pt x="261658" y="141160"/>
                  </a:lnTo>
                  <a:lnTo>
                    <a:pt x="260972" y="126423"/>
                  </a:lnTo>
                  <a:lnTo>
                    <a:pt x="250698" y="85394"/>
                  </a:lnTo>
                  <a:lnTo>
                    <a:pt x="237464" y="61307"/>
                  </a:lnTo>
                  <a:lnTo>
                    <a:pt x="233666" y="56387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75159" y="2592141"/>
              <a:ext cx="831133" cy="530815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9374886" y="2684233"/>
              <a:ext cx="215900" cy="284480"/>
            </a:xfrm>
            <a:custGeom>
              <a:avLst/>
              <a:gdLst/>
              <a:ahLst/>
              <a:cxnLst/>
              <a:rect l="l" t="t" r="r" b="b"/>
              <a:pathLst>
                <a:path w="215900" h="284480">
                  <a:moveTo>
                    <a:pt x="215811" y="228600"/>
                  </a:moveTo>
                  <a:lnTo>
                    <a:pt x="61658" y="228600"/>
                  </a:lnTo>
                  <a:lnTo>
                    <a:pt x="61658" y="168910"/>
                  </a:lnTo>
                  <a:lnTo>
                    <a:pt x="195529" y="168910"/>
                  </a:lnTo>
                  <a:lnTo>
                    <a:pt x="195529" y="113030"/>
                  </a:lnTo>
                  <a:lnTo>
                    <a:pt x="61658" y="113030"/>
                  </a:lnTo>
                  <a:lnTo>
                    <a:pt x="61658" y="55880"/>
                  </a:lnTo>
                  <a:lnTo>
                    <a:pt x="213791" y="55880"/>
                  </a:lnTo>
                  <a:lnTo>
                    <a:pt x="213791" y="0"/>
                  </a:lnTo>
                  <a:lnTo>
                    <a:pt x="0" y="0"/>
                  </a:lnTo>
                  <a:lnTo>
                    <a:pt x="0" y="55880"/>
                  </a:lnTo>
                  <a:lnTo>
                    <a:pt x="0" y="113030"/>
                  </a:lnTo>
                  <a:lnTo>
                    <a:pt x="0" y="168910"/>
                  </a:lnTo>
                  <a:lnTo>
                    <a:pt x="0" y="228600"/>
                  </a:lnTo>
                  <a:lnTo>
                    <a:pt x="0" y="284480"/>
                  </a:lnTo>
                  <a:lnTo>
                    <a:pt x="215811" y="284480"/>
                  </a:lnTo>
                  <a:lnTo>
                    <a:pt x="215811" y="22860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" name="object 9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174304" y="3002059"/>
              <a:ext cx="413344" cy="12089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294943" y="3216630"/>
              <a:ext cx="1293271" cy="90384"/>
            </a:xfrm>
            <a:prstGeom prst="rect">
              <a:avLst/>
            </a:prstGeom>
          </p:spPr>
        </p:pic>
        <p:sp>
          <p:nvSpPr>
            <p:cNvPr id="95" name="object 95"/>
            <p:cNvSpPr/>
            <p:nvPr/>
          </p:nvSpPr>
          <p:spPr>
            <a:xfrm>
              <a:off x="8279879" y="3167380"/>
              <a:ext cx="1320800" cy="15240"/>
            </a:xfrm>
            <a:custGeom>
              <a:avLst/>
              <a:gdLst/>
              <a:ahLst/>
              <a:cxnLst/>
              <a:rect l="l" t="t" r="r" b="b"/>
              <a:pathLst>
                <a:path w="1320800" h="15239">
                  <a:moveTo>
                    <a:pt x="1320469" y="0"/>
                  </a:moveTo>
                  <a:lnTo>
                    <a:pt x="0" y="0"/>
                  </a:lnTo>
                  <a:lnTo>
                    <a:pt x="0" y="14655"/>
                  </a:lnTo>
                  <a:lnTo>
                    <a:pt x="1320469" y="14655"/>
                  </a:lnTo>
                  <a:lnTo>
                    <a:pt x="1320469" y="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9775268" y="2644157"/>
              <a:ext cx="247650" cy="544195"/>
            </a:xfrm>
            <a:custGeom>
              <a:avLst/>
              <a:gdLst/>
              <a:ahLst/>
              <a:cxnLst/>
              <a:rect l="l" t="t" r="r" b="b"/>
              <a:pathLst>
                <a:path w="247650" h="544194">
                  <a:moveTo>
                    <a:pt x="219036" y="0"/>
                  </a:moveTo>
                  <a:lnTo>
                    <a:pt x="207971" y="1923"/>
                  </a:lnTo>
                  <a:lnTo>
                    <a:pt x="198932" y="7167"/>
                  </a:lnTo>
                  <a:lnTo>
                    <a:pt x="192837" y="14942"/>
                  </a:lnTo>
                  <a:lnTo>
                    <a:pt x="190601" y="24460"/>
                  </a:lnTo>
                  <a:lnTo>
                    <a:pt x="190601" y="437413"/>
                  </a:lnTo>
                  <a:lnTo>
                    <a:pt x="189248" y="449065"/>
                  </a:lnTo>
                  <a:lnTo>
                    <a:pt x="160822" y="485446"/>
                  </a:lnTo>
                  <a:lnTo>
                    <a:pt x="123723" y="495020"/>
                  </a:lnTo>
                  <a:lnTo>
                    <a:pt x="110199" y="493854"/>
                  </a:lnTo>
                  <a:lnTo>
                    <a:pt x="68082" y="469496"/>
                  </a:lnTo>
                  <a:lnTo>
                    <a:pt x="56832" y="438061"/>
                  </a:lnTo>
                  <a:lnTo>
                    <a:pt x="56883" y="47980"/>
                  </a:lnTo>
                  <a:lnTo>
                    <a:pt x="54642" y="38463"/>
                  </a:lnTo>
                  <a:lnTo>
                    <a:pt x="17386" y="25443"/>
                  </a:lnTo>
                  <a:lnTo>
                    <a:pt x="0" y="47980"/>
                  </a:lnTo>
                  <a:lnTo>
                    <a:pt x="0" y="436765"/>
                  </a:lnTo>
                  <a:lnTo>
                    <a:pt x="9691" y="478710"/>
                  </a:lnTo>
                  <a:lnTo>
                    <a:pt x="36131" y="512559"/>
                  </a:lnTo>
                  <a:lnTo>
                    <a:pt x="75696" y="535579"/>
                  </a:lnTo>
                  <a:lnTo>
                    <a:pt x="123723" y="543953"/>
                  </a:lnTo>
                  <a:lnTo>
                    <a:pt x="148532" y="541796"/>
                  </a:lnTo>
                  <a:lnTo>
                    <a:pt x="192669" y="525817"/>
                  </a:lnTo>
                  <a:lnTo>
                    <a:pt x="226317" y="496858"/>
                  </a:lnTo>
                  <a:lnTo>
                    <a:pt x="244944" y="458812"/>
                  </a:lnTo>
                  <a:lnTo>
                    <a:pt x="247459" y="437413"/>
                  </a:lnTo>
                  <a:lnTo>
                    <a:pt x="247459" y="24460"/>
                  </a:lnTo>
                  <a:lnTo>
                    <a:pt x="245225" y="14942"/>
                  </a:lnTo>
                  <a:lnTo>
                    <a:pt x="239134" y="7167"/>
                  </a:lnTo>
                  <a:lnTo>
                    <a:pt x="230100" y="1923"/>
                  </a:lnTo>
                  <a:lnTo>
                    <a:pt x="219036" y="0"/>
                  </a:lnTo>
                  <a:close/>
                </a:path>
              </a:pathLst>
            </a:custGeom>
            <a:solidFill>
              <a:srgbClr val="8DC6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9875701" y="2594503"/>
              <a:ext cx="48895" cy="509270"/>
            </a:xfrm>
            <a:custGeom>
              <a:avLst/>
              <a:gdLst/>
              <a:ahLst/>
              <a:cxnLst/>
              <a:rect l="l" t="t" r="r" b="b"/>
              <a:pathLst>
                <a:path w="48895" h="509269">
                  <a:moveTo>
                    <a:pt x="24460" y="0"/>
                  </a:moveTo>
                  <a:lnTo>
                    <a:pt x="14942" y="1923"/>
                  </a:lnTo>
                  <a:lnTo>
                    <a:pt x="7167" y="7169"/>
                  </a:lnTo>
                  <a:lnTo>
                    <a:pt x="1923" y="14948"/>
                  </a:lnTo>
                  <a:lnTo>
                    <a:pt x="0" y="24472"/>
                  </a:lnTo>
                  <a:lnTo>
                    <a:pt x="0" y="484416"/>
                  </a:lnTo>
                  <a:lnTo>
                    <a:pt x="1923" y="493935"/>
                  </a:lnTo>
                  <a:lnTo>
                    <a:pt x="7167" y="501715"/>
                  </a:lnTo>
                  <a:lnTo>
                    <a:pt x="14942" y="506963"/>
                  </a:lnTo>
                  <a:lnTo>
                    <a:pt x="24460" y="508889"/>
                  </a:lnTo>
                  <a:lnTo>
                    <a:pt x="33968" y="506963"/>
                  </a:lnTo>
                  <a:lnTo>
                    <a:pt x="41735" y="501715"/>
                  </a:lnTo>
                  <a:lnTo>
                    <a:pt x="46973" y="493935"/>
                  </a:lnTo>
                  <a:lnTo>
                    <a:pt x="48895" y="484416"/>
                  </a:lnTo>
                  <a:lnTo>
                    <a:pt x="48895" y="24472"/>
                  </a:lnTo>
                  <a:lnTo>
                    <a:pt x="46973" y="14948"/>
                  </a:lnTo>
                  <a:lnTo>
                    <a:pt x="41735" y="7169"/>
                  </a:lnTo>
                  <a:lnTo>
                    <a:pt x="33968" y="1923"/>
                  </a:lnTo>
                  <a:lnTo>
                    <a:pt x="24460" y="0"/>
                  </a:lnTo>
                  <a:close/>
                </a:path>
              </a:pathLst>
            </a:custGeom>
            <a:solidFill>
              <a:srgbClr val="3799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9678562" y="2702232"/>
              <a:ext cx="440055" cy="588010"/>
            </a:xfrm>
            <a:custGeom>
              <a:avLst/>
              <a:gdLst/>
              <a:ahLst/>
              <a:cxnLst/>
              <a:rect l="l" t="t" r="r" b="b"/>
              <a:pathLst>
                <a:path w="440054" h="588010">
                  <a:moveTo>
                    <a:pt x="408482" y="0"/>
                  </a:moveTo>
                  <a:lnTo>
                    <a:pt x="396286" y="2458"/>
                  </a:lnTo>
                  <a:lnTo>
                    <a:pt x="386318" y="9172"/>
                  </a:lnTo>
                  <a:lnTo>
                    <a:pt x="379593" y="19148"/>
                  </a:lnTo>
                  <a:lnTo>
                    <a:pt x="377126" y="31394"/>
                  </a:lnTo>
                  <a:lnTo>
                    <a:pt x="377126" y="394512"/>
                  </a:lnTo>
                  <a:lnTo>
                    <a:pt x="376043" y="418564"/>
                  </a:lnTo>
                  <a:lnTo>
                    <a:pt x="359219" y="468591"/>
                  </a:lnTo>
                  <a:lnTo>
                    <a:pt x="309805" y="509992"/>
                  </a:lnTo>
                  <a:lnTo>
                    <a:pt x="272799" y="520921"/>
                  </a:lnTo>
                  <a:lnTo>
                    <a:pt x="221767" y="524979"/>
                  </a:lnTo>
                  <a:lnTo>
                    <a:pt x="218008" y="524979"/>
                  </a:lnTo>
                  <a:lnTo>
                    <a:pt x="166997" y="520921"/>
                  </a:lnTo>
                  <a:lnTo>
                    <a:pt x="129984" y="509992"/>
                  </a:lnTo>
                  <a:lnTo>
                    <a:pt x="80594" y="468591"/>
                  </a:lnTo>
                  <a:lnTo>
                    <a:pt x="63759" y="418564"/>
                  </a:lnTo>
                  <a:lnTo>
                    <a:pt x="62687" y="394512"/>
                  </a:lnTo>
                  <a:lnTo>
                    <a:pt x="62687" y="180682"/>
                  </a:lnTo>
                  <a:lnTo>
                    <a:pt x="60220" y="168474"/>
                  </a:lnTo>
                  <a:lnTo>
                    <a:pt x="19127" y="151759"/>
                  </a:lnTo>
                  <a:lnTo>
                    <a:pt x="0" y="180682"/>
                  </a:lnTo>
                  <a:lnTo>
                    <a:pt x="0" y="394512"/>
                  </a:lnTo>
                  <a:lnTo>
                    <a:pt x="5094" y="449019"/>
                  </a:lnTo>
                  <a:lnTo>
                    <a:pt x="31076" y="507136"/>
                  </a:lnTo>
                  <a:lnTo>
                    <a:pt x="61208" y="539655"/>
                  </a:lnTo>
                  <a:lnTo>
                    <a:pt x="99291" y="564880"/>
                  </a:lnTo>
                  <a:lnTo>
                    <a:pt x="149838" y="581384"/>
                  </a:lnTo>
                  <a:lnTo>
                    <a:pt x="217360" y="587743"/>
                  </a:lnTo>
                  <a:lnTo>
                    <a:pt x="222465" y="587743"/>
                  </a:lnTo>
                  <a:lnTo>
                    <a:pt x="289986" y="581384"/>
                  </a:lnTo>
                  <a:lnTo>
                    <a:pt x="340529" y="564880"/>
                  </a:lnTo>
                  <a:lnTo>
                    <a:pt x="378612" y="539655"/>
                  </a:lnTo>
                  <a:lnTo>
                    <a:pt x="408749" y="507136"/>
                  </a:lnTo>
                  <a:lnTo>
                    <a:pt x="434733" y="449019"/>
                  </a:lnTo>
                  <a:lnTo>
                    <a:pt x="439839" y="394512"/>
                  </a:lnTo>
                  <a:lnTo>
                    <a:pt x="439839" y="31394"/>
                  </a:lnTo>
                  <a:lnTo>
                    <a:pt x="437368" y="19148"/>
                  </a:lnTo>
                  <a:lnTo>
                    <a:pt x="430637" y="9172"/>
                  </a:lnTo>
                  <a:lnTo>
                    <a:pt x="420668" y="2458"/>
                  </a:lnTo>
                  <a:lnTo>
                    <a:pt x="408482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/>
          <p:nvPr/>
        </p:nvSpPr>
        <p:spPr>
          <a:xfrm>
            <a:off x="1535300" y="6669745"/>
            <a:ext cx="183007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44505E"/>
                </a:solidFill>
                <a:latin typeface="Arial"/>
                <a:cs typeface="Arial"/>
              </a:rPr>
              <a:t>Colaborativa</a:t>
            </a:r>
            <a:r>
              <a:rPr sz="1200" b="1" spc="10">
                <a:solidFill>
                  <a:srgbClr val="44505E"/>
                </a:solidFill>
                <a:latin typeface="Arial"/>
                <a:cs typeface="Arial"/>
              </a:rPr>
              <a:t> </a:t>
            </a:r>
            <a:r>
              <a:rPr sz="1200" b="1" spc="-75">
                <a:solidFill>
                  <a:srgbClr val="44505E"/>
                </a:solidFill>
                <a:latin typeface="Arial"/>
                <a:cs typeface="Arial"/>
              </a:rPr>
              <a:t>PROADI-</a:t>
            </a:r>
            <a:r>
              <a:rPr sz="1200" b="1" spc="-100">
                <a:solidFill>
                  <a:srgbClr val="44505E"/>
                </a:solidFill>
                <a:latin typeface="Arial"/>
                <a:cs typeface="Arial"/>
              </a:rPr>
              <a:t>SUS: </a:t>
            </a:r>
            <a:r>
              <a:rPr sz="1200">
                <a:solidFill>
                  <a:srgbClr val="44505E"/>
                </a:solidFill>
                <a:latin typeface="Arial MT"/>
                <a:cs typeface="Arial MT"/>
              </a:rPr>
              <a:t>Melhorando</a:t>
            </a:r>
            <a:r>
              <a:rPr sz="1200" spc="3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>
                <a:solidFill>
                  <a:srgbClr val="44505E"/>
                </a:solidFill>
                <a:latin typeface="Arial MT"/>
                <a:cs typeface="Arial MT"/>
              </a:rPr>
              <a:t>a</a:t>
            </a:r>
            <a:r>
              <a:rPr sz="1200" spc="3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 spc="-20">
                <a:solidFill>
                  <a:srgbClr val="44505E"/>
                </a:solidFill>
                <a:latin typeface="Arial MT"/>
                <a:cs typeface="Arial MT"/>
              </a:rPr>
              <a:t>Saúde</a:t>
            </a:r>
            <a:r>
              <a:rPr sz="1200" spc="3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 spc="-35">
                <a:solidFill>
                  <a:srgbClr val="44505E"/>
                </a:solidFill>
                <a:latin typeface="Arial MT"/>
                <a:cs typeface="Arial MT"/>
              </a:rPr>
              <a:t>em </a:t>
            </a:r>
            <a:r>
              <a:rPr sz="1200">
                <a:solidFill>
                  <a:srgbClr val="44505E"/>
                </a:solidFill>
                <a:latin typeface="Arial MT"/>
                <a:cs typeface="Arial MT"/>
              </a:rPr>
              <a:t>Larga</a:t>
            </a:r>
            <a:r>
              <a:rPr sz="1200" spc="-1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 spc="-45">
                <a:solidFill>
                  <a:srgbClr val="44505E"/>
                </a:solidFill>
                <a:latin typeface="Arial MT"/>
                <a:cs typeface="Arial MT"/>
              </a:rPr>
              <a:t>Escala</a:t>
            </a:r>
            <a:r>
              <a:rPr sz="1200" spc="-1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>
                <a:solidFill>
                  <a:srgbClr val="44505E"/>
                </a:solidFill>
                <a:latin typeface="Arial MT"/>
                <a:cs typeface="Arial MT"/>
              </a:rPr>
              <a:t>no</a:t>
            </a:r>
            <a:r>
              <a:rPr sz="1200" spc="-1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 spc="-10">
                <a:solidFill>
                  <a:srgbClr val="44505E"/>
                </a:solidFill>
                <a:latin typeface="Arial MT"/>
                <a:cs typeface="Arial MT"/>
              </a:rPr>
              <a:t>Brasil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8221417" y="6163905"/>
            <a:ext cx="212344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75565" algn="just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documento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visa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orientar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equipes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Projeto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Colaborativa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compõem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endParaRPr sz="1000">
              <a:latin typeface="Verdana"/>
              <a:cs typeface="Verdana"/>
            </a:endParaRPr>
          </a:p>
          <a:p>
            <a:pPr marL="765175" algn="just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projeto.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8937818" y="7032795"/>
            <a:ext cx="14027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Triênio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55">
                <a:solidFill>
                  <a:srgbClr val="3799B1"/>
                </a:solidFill>
                <a:latin typeface="Arial"/>
                <a:cs typeface="Arial"/>
              </a:rPr>
              <a:t>2021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2023</a:t>
            </a:r>
            <a:endParaRPr sz="12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9" y="1047370"/>
            <a:ext cx="6131843" cy="651882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188" y="1191252"/>
            <a:ext cx="4568825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IPCSL3c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“Realizar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antissepsia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da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pele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com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clorexidina”</a:t>
            </a:r>
            <a:endParaRPr sz="1200">
              <a:latin typeface="Verdana"/>
              <a:cs typeface="Verdana"/>
            </a:endParaRPr>
          </a:p>
          <a:p>
            <a:pPr marL="972819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7999" y="1960194"/>
            <a:ext cx="6138545" cy="1579880"/>
            <a:chOff x="647999" y="1960194"/>
            <a:chExt cx="6138545" cy="1579880"/>
          </a:xfrm>
        </p:grpSpPr>
        <p:sp>
          <p:nvSpPr>
            <p:cNvPr id="16" name="object 16"/>
            <p:cNvSpPr/>
            <p:nvPr/>
          </p:nvSpPr>
          <p:spPr>
            <a:xfrm>
              <a:off x="648004" y="1960194"/>
              <a:ext cx="6132195" cy="399415"/>
            </a:xfrm>
            <a:custGeom>
              <a:avLst/>
              <a:gdLst/>
              <a:ahLst/>
              <a:cxnLst/>
              <a:rect l="l" t="t" r="r" b="b"/>
              <a:pathLst>
                <a:path w="6132195" h="399414">
                  <a:moveTo>
                    <a:pt x="6131839" y="0"/>
                  </a:moveTo>
                  <a:lnTo>
                    <a:pt x="6131839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6131839" y="399135"/>
                  </a:lnTo>
                  <a:lnTo>
                    <a:pt x="6131839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572095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515841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33840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61840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251840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37181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574000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517746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435745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63746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253745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779840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5276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47999" y="350776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47999" y="353318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37181" y="3507769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37181" y="3533182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574000" y="350776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574000" y="353318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517746" y="3507769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517746" y="3533182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435745" y="350776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35745" y="353318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63746" y="350776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63746" y="353318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253745" y="3507769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253745" y="3533182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749223" y="2071433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660829" y="2071433"/>
            <a:ext cx="3527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986155" algn="l"/>
                <a:tab pos="2092325" algn="l"/>
                <a:tab pos="286067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476417" y="199523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6361988" y="207143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744270" y="2394394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577136" y="2394394"/>
            <a:ext cx="85471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inserções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que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realizada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antissepsia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pele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conforme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preconizado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686100" y="2394394"/>
            <a:ext cx="72009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Todas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inserções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foram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577386" y="2394394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-127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619675" y="239439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342559" y="2394394"/>
            <a:ext cx="83248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amostra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35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observações/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322999" y="2394394"/>
            <a:ext cx="3879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143801" y="1644195"/>
            <a:ext cx="2908935" cy="14192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13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2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2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2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2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profissional.</a:t>
            </a:r>
            <a:r>
              <a:rPr sz="1000" spc="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confirmada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houve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antissepsia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fricção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30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segundos,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utilizando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preferencial-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mente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solução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alcoólica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clorexidina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0,5%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PVPI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alcoólico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10%,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seguida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secagem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espon-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tânea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completo.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143801" y="4517439"/>
            <a:ext cx="2912745" cy="1289685"/>
          </a:xfrm>
          <a:prstGeom prst="rect">
            <a:avLst/>
          </a:prstGeom>
        </p:spPr>
        <p:txBody>
          <a:bodyPr vert="horz" wrap="square" lIns="0" tIns="103505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815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95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por outro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profissional.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confirmada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escolha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veias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jugulares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subclávias 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ou,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utilização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veia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femoral,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houver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justificativa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escolha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prontuário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7" name="object 5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3999131"/>
            <a:ext cx="6131843" cy="651880"/>
          </a:xfrm>
          <a:prstGeom prst="rect">
            <a:avLst/>
          </a:prstGeom>
        </p:spPr>
      </p:pic>
      <p:sp>
        <p:nvSpPr>
          <p:cNvPr id="58" name="object 58"/>
          <p:cNvSpPr txBox="1"/>
          <p:nvPr/>
        </p:nvSpPr>
        <p:spPr>
          <a:xfrm>
            <a:off x="1473188" y="4143011"/>
            <a:ext cx="4584065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IPCSL3d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“Selecionar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local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mais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adequado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para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inserção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CVC”</a:t>
            </a:r>
            <a:endParaRPr sz="1200">
              <a:latin typeface="Verdana"/>
              <a:cs typeface="Verdana"/>
            </a:endParaRPr>
          </a:p>
          <a:p>
            <a:pPr marL="972819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59" name="object 59"/>
          <p:cNvGrpSpPr/>
          <p:nvPr/>
        </p:nvGrpSpPr>
        <p:grpSpPr>
          <a:xfrm>
            <a:off x="647999" y="4911953"/>
            <a:ext cx="6138545" cy="1427480"/>
            <a:chOff x="647999" y="4911953"/>
            <a:chExt cx="6138545" cy="1427480"/>
          </a:xfrm>
        </p:grpSpPr>
        <p:sp>
          <p:nvSpPr>
            <p:cNvPr id="60" name="object 60"/>
            <p:cNvSpPr/>
            <p:nvPr/>
          </p:nvSpPr>
          <p:spPr>
            <a:xfrm>
              <a:off x="648004" y="4911953"/>
              <a:ext cx="6132195" cy="399415"/>
            </a:xfrm>
            <a:custGeom>
              <a:avLst/>
              <a:gdLst/>
              <a:ahLst/>
              <a:cxnLst/>
              <a:rect l="l" t="t" r="r" b="b"/>
              <a:pathLst>
                <a:path w="6132195" h="399414">
                  <a:moveTo>
                    <a:pt x="6131839" y="0"/>
                  </a:moveTo>
                  <a:lnTo>
                    <a:pt x="6131839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6131839" y="399135"/>
                  </a:lnTo>
                  <a:lnTo>
                    <a:pt x="6131839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572095" y="531300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70"/>
                  </a:moveTo>
                  <a:lnTo>
                    <a:pt x="3810" y="514870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515841" y="531300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70"/>
                  </a:moveTo>
                  <a:lnTo>
                    <a:pt x="3810" y="514870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433840" y="531300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70"/>
                  </a:moveTo>
                  <a:lnTo>
                    <a:pt x="3810" y="514870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5261840" y="531300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70"/>
                  </a:moveTo>
                  <a:lnTo>
                    <a:pt x="3810" y="514870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251840" y="531300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70"/>
                  </a:moveTo>
                  <a:lnTo>
                    <a:pt x="3810" y="514870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437181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574000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517746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435745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263746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253745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779840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435276" y="531300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75"/>
                  </a:moveTo>
                  <a:lnTo>
                    <a:pt x="3810" y="985875"/>
                  </a:lnTo>
                </a:path>
                <a:path w="3809" h="986154">
                  <a:moveTo>
                    <a:pt x="0" y="983970"/>
                  </a:moveTo>
                  <a:lnTo>
                    <a:pt x="3810" y="983970"/>
                  </a:lnTo>
                </a:path>
                <a:path w="3809" h="986154">
                  <a:moveTo>
                    <a:pt x="0" y="982065"/>
                  </a:moveTo>
                  <a:lnTo>
                    <a:pt x="3810" y="982065"/>
                  </a:lnTo>
                </a:path>
                <a:path w="3809" h="986154">
                  <a:moveTo>
                    <a:pt x="0" y="980160"/>
                  </a:moveTo>
                  <a:lnTo>
                    <a:pt x="3810" y="980160"/>
                  </a:lnTo>
                </a:path>
                <a:path w="3809" h="986154">
                  <a:moveTo>
                    <a:pt x="0" y="978242"/>
                  </a:moveTo>
                  <a:lnTo>
                    <a:pt x="3810" y="978242"/>
                  </a:lnTo>
                </a:path>
                <a:path w="3809" h="986154">
                  <a:moveTo>
                    <a:pt x="0" y="976337"/>
                  </a:moveTo>
                  <a:lnTo>
                    <a:pt x="3810" y="976337"/>
                  </a:lnTo>
                </a:path>
                <a:path w="3809" h="986154">
                  <a:moveTo>
                    <a:pt x="0" y="974432"/>
                  </a:moveTo>
                  <a:lnTo>
                    <a:pt x="3810" y="974432"/>
                  </a:lnTo>
                </a:path>
                <a:path w="3809" h="986154">
                  <a:moveTo>
                    <a:pt x="0" y="972527"/>
                  </a:moveTo>
                  <a:lnTo>
                    <a:pt x="3810" y="972527"/>
                  </a:lnTo>
                </a:path>
                <a:path w="3809" h="986154">
                  <a:moveTo>
                    <a:pt x="0" y="970622"/>
                  </a:moveTo>
                  <a:lnTo>
                    <a:pt x="3810" y="970622"/>
                  </a:lnTo>
                </a:path>
                <a:path w="3809" h="986154">
                  <a:moveTo>
                    <a:pt x="0" y="968717"/>
                  </a:moveTo>
                  <a:lnTo>
                    <a:pt x="3810" y="968717"/>
                  </a:lnTo>
                </a:path>
                <a:path w="3809" h="986154">
                  <a:moveTo>
                    <a:pt x="0" y="966800"/>
                  </a:moveTo>
                  <a:lnTo>
                    <a:pt x="3810" y="966800"/>
                  </a:lnTo>
                </a:path>
                <a:path w="3809" h="986154">
                  <a:moveTo>
                    <a:pt x="0" y="964895"/>
                  </a:moveTo>
                  <a:lnTo>
                    <a:pt x="3810" y="964895"/>
                  </a:lnTo>
                </a:path>
                <a:path w="3809" h="986154">
                  <a:moveTo>
                    <a:pt x="0" y="962990"/>
                  </a:moveTo>
                  <a:lnTo>
                    <a:pt x="3810" y="962990"/>
                  </a:lnTo>
                </a:path>
                <a:path w="3809" h="986154">
                  <a:moveTo>
                    <a:pt x="0" y="961085"/>
                  </a:moveTo>
                  <a:lnTo>
                    <a:pt x="3810" y="961085"/>
                  </a:lnTo>
                </a:path>
                <a:path w="3809" h="986154">
                  <a:moveTo>
                    <a:pt x="0" y="959180"/>
                  </a:moveTo>
                  <a:lnTo>
                    <a:pt x="3810" y="959180"/>
                  </a:lnTo>
                </a:path>
                <a:path w="3809" h="986154">
                  <a:moveTo>
                    <a:pt x="0" y="957275"/>
                  </a:moveTo>
                  <a:lnTo>
                    <a:pt x="3810" y="957275"/>
                  </a:lnTo>
                </a:path>
                <a:path w="3809" h="986154">
                  <a:moveTo>
                    <a:pt x="0" y="955370"/>
                  </a:moveTo>
                  <a:lnTo>
                    <a:pt x="3810" y="955370"/>
                  </a:lnTo>
                </a:path>
                <a:path w="3809" h="986154">
                  <a:moveTo>
                    <a:pt x="0" y="953452"/>
                  </a:moveTo>
                  <a:lnTo>
                    <a:pt x="3810" y="953452"/>
                  </a:lnTo>
                </a:path>
                <a:path w="3809" h="986154">
                  <a:moveTo>
                    <a:pt x="0" y="951547"/>
                  </a:moveTo>
                  <a:lnTo>
                    <a:pt x="3810" y="951547"/>
                  </a:lnTo>
                </a:path>
                <a:path w="3809" h="986154">
                  <a:moveTo>
                    <a:pt x="0" y="949642"/>
                  </a:moveTo>
                  <a:lnTo>
                    <a:pt x="3810" y="949642"/>
                  </a:lnTo>
                </a:path>
                <a:path w="3809" h="986154">
                  <a:moveTo>
                    <a:pt x="0" y="947737"/>
                  </a:moveTo>
                  <a:lnTo>
                    <a:pt x="3810" y="947737"/>
                  </a:lnTo>
                </a:path>
                <a:path w="3809" h="986154">
                  <a:moveTo>
                    <a:pt x="0" y="945832"/>
                  </a:moveTo>
                  <a:lnTo>
                    <a:pt x="3810" y="945832"/>
                  </a:lnTo>
                </a:path>
                <a:path w="3809" h="986154">
                  <a:moveTo>
                    <a:pt x="0" y="943927"/>
                  </a:moveTo>
                  <a:lnTo>
                    <a:pt x="3810" y="943927"/>
                  </a:lnTo>
                </a:path>
                <a:path w="3809" h="986154">
                  <a:moveTo>
                    <a:pt x="0" y="942009"/>
                  </a:moveTo>
                  <a:lnTo>
                    <a:pt x="3810" y="942009"/>
                  </a:lnTo>
                </a:path>
                <a:path w="3809" h="986154">
                  <a:moveTo>
                    <a:pt x="0" y="940104"/>
                  </a:moveTo>
                  <a:lnTo>
                    <a:pt x="3810" y="940104"/>
                  </a:lnTo>
                </a:path>
                <a:path w="3809" h="986154">
                  <a:moveTo>
                    <a:pt x="0" y="938199"/>
                  </a:moveTo>
                  <a:lnTo>
                    <a:pt x="3810" y="938199"/>
                  </a:lnTo>
                </a:path>
                <a:path w="3809" h="986154">
                  <a:moveTo>
                    <a:pt x="0" y="936294"/>
                  </a:moveTo>
                  <a:lnTo>
                    <a:pt x="3810" y="936294"/>
                  </a:lnTo>
                </a:path>
                <a:path w="3809" h="986154">
                  <a:moveTo>
                    <a:pt x="0" y="934389"/>
                  </a:moveTo>
                  <a:lnTo>
                    <a:pt x="3810" y="934389"/>
                  </a:lnTo>
                </a:path>
                <a:path w="3809" h="986154">
                  <a:moveTo>
                    <a:pt x="0" y="932484"/>
                  </a:moveTo>
                  <a:lnTo>
                    <a:pt x="3810" y="932484"/>
                  </a:lnTo>
                </a:path>
                <a:path w="3809" h="986154">
                  <a:moveTo>
                    <a:pt x="0" y="930579"/>
                  </a:moveTo>
                  <a:lnTo>
                    <a:pt x="3810" y="930579"/>
                  </a:lnTo>
                </a:path>
                <a:path w="3809" h="986154">
                  <a:moveTo>
                    <a:pt x="0" y="928662"/>
                  </a:moveTo>
                  <a:lnTo>
                    <a:pt x="3810" y="928662"/>
                  </a:lnTo>
                </a:path>
                <a:path w="3809" h="986154">
                  <a:moveTo>
                    <a:pt x="0" y="926757"/>
                  </a:moveTo>
                  <a:lnTo>
                    <a:pt x="3810" y="926757"/>
                  </a:lnTo>
                </a:path>
                <a:path w="3809" h="986154">
                  <a:moveTo>
                    <a:pt x="0" y="924852"/>
                  </a:moveTo>
                  <a:lnTo>
                    <a:pt x="3810" y="924852"/>
                  </a:lnTo>
                </a:path>
                <a:path w="3809" h="986154">
                  <a:moveTo>
                    <a:pt x="0" y="922947"/>
                  </a:moveTo>
                  <a:lnTo>
                    <a:pt x="3810" y="922947"/>
                  </a:lnTo>
                </a:path>
                <a:path w="3809" h="986154">
                  <a:moveTo>
                    <a:pt x="0" y="921042"/>
                  </a:moveTo>
                  <a:lnTo>
                    <a:pt x="3810" y="921042"/>
                  </a:lnTo>
                </a:path>
                <a:path w="3809" h="986154">
                  <a:moveTo>
                    <a:pt x="0" y="919137"/>
                  </a:moveTo>
                  <a:lnTo>
                    <a:pt x="3810" y="919137"/>
                  </a:lnTo>
                </a:path>
                <a:path w="3809" h="986154">
                  <a:moveTo>
                    <a:pt x="0" y="917232"/>
                  </a:moveTo>
                  <a:lnTo>
                    <a:pt x="3810" y="917232"/>
                  </a:lnTo>
                </a:path>
                <a:path w="3809" h="986154">
                  <a:moveTo>
                    <a:pt x="0" y="915314"/>
                  </a:moveTo>
                  <a:lnTo>
                    <a:pt x="3810" y="915314"/>
                  </a:lnTo>
                </a:path>
                <a:path w="3809" h="986154">
                  <a:moveTo>
                    <a:pt x="0" y="913409"/>
                  </a:moveTo>
                  <a:lnTo>
                    <a:pt x="3810" y="913409"/>
                  </a:lnTo>
                </a:path>
                <a:path w="3809" h="986154">
                  <a:moveTo>
                    <a:pt x="0" y="911504"/>
                  </a:moveTo>
                  <a:lnTo>
                    <a:pt x="3810" y="911504"/>
                  </a:lnTo>
                </a:path>
                <a:path w="3809" h="986154">
                  <a:moveTo>
                    <a:pt x="0" y="909599"/>
                  </a:moveTo>
                  <a:lnTo>
                    <a:pt x="3810" y="909599"/>
                  </a:lnTo>
                </a:path>
                <a:path w="3809" h="986154">
                  <a:moveTo>
                    <a:pt x="0" y="907694"/>
                  </a:moveTo>
                  <a:lnTo>
                    <a:pt x="3810" y="907694"/>
                  </a:lnTo>
                </a:path>
                <a:path w="3809" h="986154">
                  <a:moveTo>
                    <a:pt x="0" y="905789"/>
                  </a:moveTo>
                  <a:lnTo>
                    <a:pt x="3810" y="905789"/>
                  </a:lnTo>
                </a:path>
                <a:path w="3809" h="986154">
                  <a:moveTo>
                    <a:pt x="0" y="903871"/>
                  </a:moveTo>
                  <a:lnTo>
                    <a:pt x="3810" y="903871"/>
                  </a:lnTo>
                </a:path>
                <a:path w="3809" h="986154">
                  <a:moveTo>
                    <a:pt x="0" y="901966"/>
                  </a:moveTo>
                  <a:lnTo>
                    <a:pt x="3810" y="901966"/>
                  </a:lnTo>
                </a:path>
                <a:path w="3809" h="986154">
                  <a:moveTo>
                    <a:pt x="0" y="900061"/>
                  </a:moveTo>
                  <a:lnTo>
                    <a:pt x="3810" y="900061"/>
                  </a:lnTo>
                </a:path>
                <a:path w="3809" h="986154">
                  <a:moveTo>
                    <a:pt x="0" y="898156"/>
                  </a:moveTo>
                  <a:lnTo>
                    <a:pt x="3810" y="898156"/>
                  </a:lnTo>
                </a:path>
                <a:path w="3809" h="986154">
                  <a:moveTo>
                    <a:pt x="0" y="896251"/>
                  </a:moveTo>
                  <a:lnTo>
                    <a:pt x="3810" y="896251"/>
                  </a:lnTo>
                </a:path>
                <a:path w="3809" h="986154">
                  <a:moveTo>
                    <a:pt x="0" y="894346"/>
                  </a:moveTo>
                  <a:lnTo>
                    <a:pt x="3810" y="894346"/>
                  </a:lnTo>
                </a:path>
                <a:path w="3809" h="986154">
                  <a:moveTo>
                    <a:pt x="0" y="892441"/>
                  </a:moveTo>
                  <a:lnTo>
                    <a:pt x="3810" y="892441"/>
                  </a:lnTo>
                </a:path>
                <a:path w="3809" h="986154">
                  <a:moveTo>
                    <a:pt x="0" y="890524"/>
                  </a:moveTo>
                  <a:lnTo>
                    <a:pt x="3810" y="890524"/>
                  </a:lnTo>
                </a:path>
                <a:path w="3809" h="986154">
                  <a:moveTo>
                    <a:pt x="0" y="888619"/>
                  </a:moveTo>
                  <a:lnTo>
                    <a:pt x="3810" y="888619"/>
                  </a:lnTo>
                </a:path>
                <a:path w="3809" h="986154">
                  <a:moveTo>
                    <a:pt x="0" y="886713"/>
                  </a:moveTo>
                  <a:lnTo>
                    <a:pt x="3810" y="886713"/>
                  </a:lnTo>
                </a:path>
                <a:path w="3809" h="986154">
                  <a:moveTo>
                    <a:pt x="0" y="884809"/>
                  </a:moveTo>
                  <a:lnTo>
                    <a:pt x="3810" y="884809"/>
                  </a:lnTo>
                </a:path>
                <a:path w="3809" h="986154">
                  <a:moveTo>
                    <a:pt x="0" y="882904"/>
                  </a:moveTo>
                  <a:lnTo>
                    <a:pt x="3810" y="882904"/>
                  </a:lnTo>
                </a:path>
                <a:path w="3809" h="986154">
                  <a:moveTo>
                    <a:pt x="0" y="880999"/>
                  </a:moveTo>
                  <a:lnTo>
                    <a:pt x="3810" y="880999"/>
                  </a:lnTo>
                </a:path>
                <a:path w="3809" h="986154">
                  <a:moveTo>
                    <a:pt x="0" y="879081"/>
                  </a:moveTo>
                  <a:lnTo>
                    <a:pt x="3810" y="879081"/>
                  </a:lnTo>
                </a:path>
                <a:path w="3809" h="986154">
                  <a:moveTo>
                    <a:pt x="0" y="877176"/>
                  </a:moveTo>
                  <a:lnTo>
                    <a:pt x="3810" y="877176"/>
                  </a:lnTo>
                </a:path>
                <a:path w="3809" h="986154">
                  <a:moveTo>
                    <a:pt x="0" y="875271"/>
                  </a:moveTo>
                  <a:lnTo>
                    <a:pt x="3810" y="875271"/>
                  </a:lnTo>
                </a:path>
                <a:path w="3809" h="986154">
                  <a:moveTo>
                    <a:pt x="0" y="873366"/>
                  </a:moveTo>
                  <a:lnTo>
                    <a:pt x="3810" y="873366"/>
                  </a:lnTo>
                </a:path>
                <a:path w="3809" h="986154">
                  <a:moveTo>
                    <a:pt x="0" y="871461"/>
                  </a:moveTo>
                  <a:lnTo>
                    <a:pt x="3810" y="871461"/>
                  </a:lnTo>
                </a:path>
                <a:path w="3809" h="986154">
                  <a:moveTo>
                    <a:pt x="0" y="869556"/>
                  </a:moveTo>
                  <a:lnTo>
                    <a:pt x="3810" y="869556"/>
                  </a:lnTo>
                </a:path>
                <a:path w="3809" h="986154">
                  <a:moveTo>
                    <a:pt x="0" y="867651"/>
                  </a:moveTo>
                  <a:lnTo>
                    <a:pt x="3810" y="867651"/>
                  </a:lnTo>
                </a:path>
                <a:path w="3809" h="986154">
                  <a:moveTo>
                    <a:pt x="0" y="865733"/>
                  </a:moveTo>
                  <a:lnTo>
                    <a:pt x="3810" y="865733"/>
                  </a:lnTo>
                </a:path>
                <a:path w="3809" h="986154">
                  <a:moveTo>
                    <a:pt x="0" y="863828"/>
                  </a:moveTo>
                  <a:lnTo>
                    <a:pt x="3810" y="863828"/>
                  </a:lnTo>
                </a:path>
                <a:path w="3809" h="986154">
                  <a:moveTo>
                    <a:pt x="0" y="861923"/>
                  </a:moveTo>
                  <a:lnTo>
                    <a:pt x="3810" y="861923"/>
                  </a:lnTo>
                </a:path>
                <a:path w="3809" h="986154">
                  <a:moveTo>
                    <a:pt x="0" y="860018"/>
                  </a:moveTo>
                  <a:lnTo>
                    <a:pt x="3810" y="860018"/>
                  </a:lnTo>
                </a:path>
                <a:path w="3809" h="986154">
                  <a:moveTo>
                    <a:pt x="0" y="858113"/>
                  </a:moveTo>
                  <a:lnTo>
                    <a:pt x="3810" y="858113"/>
                  </a:lnTo>
                </a:path>
                <a:path w="3809" h="986154">
                  <a:moveTo>
                    <a:pt x="0" y="856208"/>
                  </a:moveTo>
                  <a:lnTo>
                    <a:pt x="3810" y="856208"/>
                  </a:lnTo>
                </a:path>
                <a:path w="3809" h="986154">
                  <a:moveTo>
                    <a:pt x="0" y="854303"/>
                  </a:moveTo>
                  <a:lnTo>
                    <a:pt x="3810" y="854303"/>
                  </a:lnTo>
                </a:path>
                <a:path w="3809" h="986154">
                  <a:moveTo>
                    <a:pt x="0" y="852385"/>
                  </a:moveTo>
                  <a:lnTo>
                    <a:pt x="3810" y="852385"/>
                  </a:lnTo>
                </a:path>
                <a:path w="3809" h="986154">
                  <a:moveTo>
                    <a:pt x="0" y="850480"/>
                  </a:moveTo>
                  <a:lnTo>
                    <a:pt x="3810" y="850480"/>
                  </a:lnTo>
                </a:path>
                <a:path w="3809" h="986154">
                  <a:moveTo>
                    <a:pt x="0" y="848575"/>
                  </a:moveTo>
                  <a:lnTo>
                    <a:pt x="3810" y="848575"/>
                  </a:lnTo>
                </a:path>
                <a:path w="3809" h="986154">
                  <a:moveTo>
                    <a:pt x="0" y="846670"/>
                  </a:moveTo>
                  <a:lnTo>
                    <a:pt x="3810" y="846670"/>
                  </a:lnTo>
                </a:path>
                <a:path w="3809" h="986154">
                  <a:moveTo>
                    <a:pt x="0" y="844765"/>
                  </a:moveTo>
                  <a:lnTo>
                    <a:pt x="3810" y="844765"/>
                  </a:lnTo>
                </a:path>
                <a:path w="3809" h="986154">
                  <a:moveTo>
                    <a:pt x="0" y="842860"/>
                  </a:moveTo>
                  <a:lnTo>
                    <a:pt x="3810" y="842860"/>
                  </a:lnTo>
                </a:path>
                <a:path w="3809" h="986154">
                  <a:moveTo>
                    <a:pt x="0" y="840943"/>
                  </a:moveTo>
                  <a:lnTo>
                    <a:pt x="3810" y="840943"/>
                  </a:lnTo>
                </a:path>
                <a:path w="3809" h="986154">
                  <a:moveTo>
                    <a:pt x="0" y="839038"/>
                  </a:moveTo>
                  <a:lnTo>
                    <a:pt x="3810" y="839038"/>
                  </a:lnTo>
                </a:path>
                <a:path w="3809" h="986154">
                  <a:moveTo>
                    <a:pt x="0" y="837133"/>
                  </a:moveTo>
                  <a:lnTo>
                    <a:pt x="3810" y="837133"/>
                  </a:lnTo>
                </a:path>
                <a:path w="3809" h="986154">
                  <a:moveTo>
                    <a:pt x="0" y="835228"/>
                  </a:moveTo>
                  <a:lnTo>
                    <a:pt x="3810" y="835228"/>
                  </a:lnTo>
                </a:path>
                <a:path w="3809" h="986154">
                  <a:moveTo>
                    <a:pt x="0" y="833323"/>
                  </a:moveTo>
                  <a:lnTo>
                    <a:pt x="3810" y="833323"/>
                  </a:lnTo>
                </a:path>
                <a:path w="3809" h="986154">
                  <a:moveTo>
                    <a:pt x="0" y="831418"/>
                  </a:moveTo>
                  <a:lnTo>
                    <a:pt x="3810" y="831418"/>
                  </a:lnTo>
                </a:path>
                <a:path w="3809" h="986154">
                  <a:moveTo>
                    <a:pt x="0" y="829513"/>
                  </a:moveTo>
                  <a:lnTo>
                    <a:pt x="3810" y="829513"/>
                  </a:lnTo>
                </a:path>
                <a:path w="3809" h="986154">
                  <a:moveTo>
                    <a:pt x="0" y="827595"/>
                  </a:moveTo>
                  <a:lnTo>
                    <a:pt x="3810" y="827595"/>
                  </a:lnTo>
                </a:path>
                <a:path w="3809" h="986154">
                  <a:moveTo>
                    <a:pt x="0" y="825690"/>
                  </a:moveTo>
                  <a:lnTo>
                    <a:pt x="3810" y="825690"/>
                  </a:lnTo>
                </a:path>
                <a:path w="3809" h="986154">
                  <a:moveTo>
                    <a:pt x="0" y="823785"/>
                  </a:moveTo>
                  <a:lnTo>
                    <a:pt x="3810" y="823785"/>
                  </a:lnTo>
                </a:path>
                <a:path w="3809" h="986154">
                  <a:moveTo>
                    <a:pt x="0" y="821880"/>
                  </a:moveTo>
                  <a:lnTo>
                    <a:pt x="3810" y="821880"/>
                  </a:lnTo>
                </a:path>
                <a:path w="3809" h="986154">
                  <a:moveTo>
                    <a:pt x="0" y="819975"/>
                  </a:moveTo>
                  <a:lnTo>
                    <a:pt x="3810" y="819975"/>
                  </a:lnTo>
                </a:path>
                <a:path w="3809" h="986154">
                  <a:moveTo>
                    <a:pt x="0" y="818070"/>
                  </a:moveTo>
                  <a:lnTo>
                    <a:pt x="3810" y="818070"/>
                  </a:lnTo>
                </a:path>
                <a:path w="3809" h="986154">
                  <a:moveTo>
                    <a:pt x="0" y="816152"/>
                  </a:moveTo>
                  <a:lnTo>
                    <a:pt x="3810" y="816152"/>
                  </a:lnTo>
                </a:path>
                <a:path w="3809" h="986154">
                  <a:moveTo>
                    <a:pt x="0" y="814247"/>
                  </a:moveTo>
                  <a:lnTo>
                    <a:pt x="3810" y="814247"/>
                  </a:lnTo>
                </a:path>
                <a:path w="3809" h="986154">
                  <a:moveTo>
                    <a:pt x="0" y="812342"/>
                  </a:moveTo>
                  <a:lnTo>
                    <a:pt x="3810" y="812342"/>
                  </a:lnTo>
                </a:path>
                <a:path w="3809" h="986154">
                  <a:moveTo>
                    <a:pt x="0" y="810437"/>
                  </a:moveTo>
                  <a:lnTo>
                    <a:pt x="3810" y="810437"/>
                  </a:lnTo>
                </a:path>
                <a:path w="3809" h="986154">
                  <a:moveTo>
                    <a:pt x="0" y="808532"/>
                  </a:moveTo>
                  <a:lnTo>
                    <a:pt x="3810" y="808532"/>
                  </a:lnTo>
                </a:path>
                <a:path w="3809" h="986154">
                  <a:moveTo>
                    <a:pt x="0" y="806627"/>
                  </a:moveTo>
                  <a:lnTo>
                    <a:pt x="3810" y="806627"/>
                  </a:lnTo>
                </a:path>
                <a:path w="3809" h="986154">
                  <a:moveTo>
                    <a:pt x="0" y="804722"/>
                  </a:moveTo>
                  <a:lnTo>
                    <a:pt x="3810" y="804722"/>
                  </a:lnTo>
                </a:path>
                <a:path w="3809" h="986154">
                  <a:moveTo>
                    <a:pt x="0" y="802805"/>
                  </a:moveTo>
                  <a:lnTo>
                    <a:pt x="3810" y="802805"/>
                  </a:lnTo>
                </a:path>
                <a:path w="3809" h="986154">
                  <a:moveTo>
                    <a:pt x="0" y="800900"/>
                  </a:moveTo>
                  <a:lnTo>
                    <a:pt x="3810" y="800900"/>
                  </a:lnTo>
                </a:path>
                <a:path w="3809" h="986154">
                  <a:moveTo>
                    <a:pt x="0" y="798995"/>
                  </a:moveTo>
                  <a:lnTo>
                    <a:pt x="3810" y="798995"/>
                  </a:lnTo>
                </a:path>
                <a:path w="3809" h="986154">
                  <a:moveTo>
                    <a:pt x="0" y="797090"/>
                  </a:moveTo>
                  <a:lnTo>
                    <a:pt x="3810" y="797090"/>
                  </a:lnTo>
                </a:path>
                <a:path w="3809" h="986154">
                  <a:moveTo>
                    <a:pt x="0" y="795185"/>
                  </a:moveTo>
                  <a:lnTo>
                    <a:pt x="3810" y="795185"/>
                  </a:lnTo>
                </a:path>
                <a:path w="3809" h="986154">
                  <a:moveTo>
                    <a:pt x="0" y="793280"/>
                  </a:moveTo>
                  <a:lnTo>
                    <a:pt x="3810" y="793280"/>
                  </a:lnTo>
                </a:path>
                <a:path w="3809" h="986154">
                  <a:moveTo>
                    <a:pt x="0" y="791375"/>
                  </a:moveTo>
                  <a:lnTo>
                    <a:pt x="3810" y="791375"/>
                  </a:lnTo>
                </a:path>
                <a:path w="3809" h="986154">
                  <a:moveTo>
                    <a:pt x="0" y="789457"/>
                  </a:moveTo>
                  <a:lnTo>
                    <a:pt x="3810" y="789457"/>
                  </a:lnTo>
                </a:path>
                <a:path w="3809" h="986154">
                  <a:moveTo>
                    <a:pt x="0" y="787552"/>
                  </a:moveTo>
                  <a:lnTo>
                    <a:pt x="3810" y="787552"/>
                  </a:lnTo>
                </a:path>
                <a:path w="3809" h="986154">
                  <a:moveTo>
                    <a:pt x="0" y="785647"/>
                  </a:moveTo>
                  <a:lnTo>
                    <a:pt x="3810" y="785647"/>
                  </a:lnTo>
                </a:path>
                <a:path w="3809" h="986154">
                  <a:moveTo>
                    <a:pt x="0" y="783742"/>
                  </a:moveTo>
                  <a:lnTo>
                    <a:pt x="3810" y="783742"/>
                  </a:lnTo>
                </a:path>
                <a:path w="3809" h="986154">
                  <a:moveTo>
                    <a:pt x="0" y="781837"/>
                  </a:moveTo>
                  <a:lnTo>
                    <a:pt x="3810" y="781837"/>
                  </a:lnTo>
                </a:path>
                <a:path w="3809" h="986154">
                  <a:moveTo>
                    <a:pt x="0" y="779932"/>
                  </a:moveTo>
                  <a:lnTo>
                    <a:pt x="3810" y="779932"/>
                  </a:lnTo>
                </a:path>
                <a:path w="3809" h="986154">
                  <a:moveTo>
                    <a:pt x="0" y="778014"/>
                  </a:moveTo>
                  <a:lnTo>
                    <a:pt x="3810" y="778014"/>
                  </a:lnTo>
                </a:path>
                <a:path w="3809" h="986154">
                  <a:moveTo>
                    <a:pt x="0" y="776109"/>
                  </a:moveTo>
                  <a:lnTo>
                    <a:pt x="3810" y="776109"/>
                  </a:lnTo>
                </a:path>
                <a:path w="3809" h="986154">
                  <a:moveTo>
                    <a:pt x="0" y="774204"/>
                  </a:moveTo>
                  <a:lnTo>
                    <a:pt x="3810" y="774204"/>
                  </a:lnTo>
                </a:path>
                <a:path w="3809" h="986154">
                  <a:moveTo>
                    <a:pt x="0" y="772299"/>
                  </a:moveTo>
                  <a:lnTo>
                    <a:pt x="3810" y="772299"/>
                  </a:lnTo>
                </a:path>
                <a:path w="3809" h="986154">
                  <a:moveTo>
                    <a:pt x="0" y="770394"/>
                  </a:moveTo>
                  <a:lnTo>
                    <a:pt x="3810" y="770394"/>
                  </a:lnTo>
                </a:path>
                <a:path w="3809" h="986154">
                  <a:moveTo>
                    <a:pt x="0" y="768489"/>
                  </a:moveTo>
                  <a:lnTo>
                    <a:pt x="3810" y="768489"/>
                  </a:lnTo>
                </a:path>
                <a:path w="3809" h="986154">
                  <a:moveTo>
                    <a:pt x="0" y="766584"/>
                  </a:moveTo>
                  <a:lnTo>
                    <a:pt x="3810" y="766584"/>
                  </a:lnTo>
                </a:path>
                <a:path w="3809" h="986154">
                  <a:moveTo>
                    <a:pt x="0" y="764667"/>
                  </a:moveTo>
                  <a:lnTo>
                    <a:pt x="3810" y="764667"/>
                  </a:lnTo>
                </a:path>
                <a:path w="3809" h="986154">
                  <a:moveTo>
                    <a:pt x="0" y="762762"/>
                  </a:moveTo>
                  <a:lnTo>
                    <a:pt x="3810" y="762762"/>
                  </a:lnTo>
                </a:path>
                <a:path w="3809" h="986154">
                  <a:moveTo>
                    <a:pt x="0" y="760857"/>
                  </a:moveTo>
                  <a:lnTo>
                    <a:pt x="3810" y="760857"/>
                  </a:lnTo>
                </a:path>
                <a:path w="3809" h="986154">
                  <a:moveTo>
                    <a:pt x="0" y="758952"/>
                  </a:moveTo>
                  <a:lnTo>
                    <a:pt x="3810" y="758952"/>
                  </a:lnTo>
                </a:path>
                <a:path w="3809" h="986154">
                  <a:moveTo>
                    <a:pt x="0" y="757047"/>
                  </a:moveTo>
                  <a:lnTo>
                    <a:pt x="3810" y="757047"/>
                  </a:lnTo>
                </a:path>
                <a:path w="3809" h="986154">
                  <a:moveTo>
                    <a:pt x="0" y="755142"/>
                  </a:moveTo>
                  <a:lnTo>
                    <a:pt x="3810" y="755142"/>
                  </a:lnTo>
                </a:path>
                <a:path w="3809" h="986154">
                  <a:moveTo>
                    <a:pt x="0" y="753224"/>
                  </a:moveTo>
                  <a:lnTo>
                    <a:pt x="3810" y="753224"/>
                  </a:lnTo>
                </a:path>
                <a:path w="3809" h="986154">
                  <a:moveTo>
                    <a:pt x="0" y="751319"/>
                  </a:moveTo>
                  <a:lnTo>
                    <a:pt x="3810" y="751319"/>
                  </a:lnTo>
                </a:path>
                <a:path w="3809" h="986154">
                  <a:moveTo>
                    <a:pt x="0" y="749414"/>
                  </a:moveTo>
                  <a:lnTo>
                    <a:pt x="3810" y="749414"/>
                  </a:lnTo>
                </a:path>
                <a:path w="3809" h="986154">
                  <a:moveTo>
                    <a:pt x="0" y="747509"/>
                  </a:moveTo>
                  <a:lnTo>
                    <a:pt x="3810" y="747509"/>
                  </a:lnTo>
                </a:path>
                <a:path w="3809" h="986154">
                  <a:moveTo>
                    <a:pt x="0" y="745604"/>
                  </a:moveTo>
                  <a:lnTo>
                    <a:pt x="3810" y="745604"/>
                  </a:lnTo>
                </a:path>
                <a:path w="3809" h="986154">
                  <a:moveTo>
                    <a:pt x="0" y="743699"/>
                  </a:moveTo>
                  <a:lnTo>
                    <a:pt x="3810" y="743699"/>
                  </a:lnTo>
                </a:path>
                <a:path w="3809" h="986154">
                  <a:moveTo>
                    <a:pt x="0" y="741794"/>
                  </a:moveTo>
                  <a:lnTo>
                    <a:pt x="3810" y="741794"/>
                  </a:lnTo>
                </a:path>
                <a:path w="3809" h="986154">
                  <a:moveTo>
                    <a:pt x="0" y="739876"/>
                  </a:moveTo>
                  <a:lnTo>
                    <a:pt x="3810" y="739876"/>
                  </a:lnTo>
                </a:path>
                <a:path w="3809" h="986154">
                  <a:moveTo>
                    <a:pt x="0" y="737971"/>
                  </a:moveTo>
                  <a:lnTo>
                    <a:pt x="3810" y="737971"/>
                  </a:lnTo>
                </a:path>
                <a:path w="3809" h="986154">
                  <a:moveTo>
                    <a:pt x="0" y="736066"/>
                  </a:moveTo>
                  <a:lnTo>
                    <a:pt x="3810" y="736066"/>
                  </a:lnTo>
                </a:path>
                <a:path w="3809" h="986154">
                  <a:moveTo>
                    <a:pt x="0" y="734161"/>
                  </a:moveTo>
                  <a:lnTo>
                    <a:pt x="3810" y="734161"/>
                  </a:lnTo>
                </a:path>
                <a:path w="3809" h="986154">
                  <a:moveTo>
                    <a:pt x="0" y="732256"/>
                  </a:moveTo>
                  <a:lnTo>
                    <a:pt x="3810" y="732256"/>
                  </a:lnTo>
                </a:path>
                <a:path w="3809" h="986154">
                  <a:moveTo>
                    <a:pt x="0" y="730351"/>
                  </a:moveTo>
                  <a:lnTo>
                    <a:pt x="3810" y="730351"/>
                  </a:lnTo>
                </a:path>
                <a:path w="3809" h="986154">
                  <a:moveTo>
                    <a:pt x="0" y="728433"/>
                  </a:moveTo>
                  <a:lnTo>
                    <a:pt x="3810" y="728433"/>
                  </a:lnTo>
                </a:path>
                <a:path w="3809" h="986154">
                  <a:moveTo>
                    <a:pt x="0" y="726528"/>
                  </a:moveTo>
                  <a:lnTo>
                    <a:pt x="3810" y="726528"/>
                  </a:lnTo>
                </a:path>
                <a:path w="3809" h="986154">
                  <a:moveTo>
                    <a:pt x="0" y="724623"/>
                  </a:moveTo>
                  <a:lnTo>
                    <a:pt x="3810" y="724623"/>
                  </a:lnTo>
                </a:path>
                <a:path w="3809" h="986154">
                  <a:moveTo>
                    <a:pt x="0" y="722718"/>
                  </a:moveTo>
                  <a:lnTo>
                    <a:pt x="3810" y="722718"/>
                  </a:lnTo>
                </a:path>
                <a:path w="3809" h="986154">
                  <a:moveTo>
                    <a:pt x="0" y="720813"/>
                  </a:moveTo>
                  <a:lnTo>
                    <a:pt x="3810" y="720813"/>
                  </a:lnTo>
                </a:path>
                <a:path w="3809" h="986154">
                  <a:moveTo>
                    <a:pt x="0" y="718908"/>
                  </a:moveTo>
                  <a:lnTo>
                    <a:pt x="3810" y="718908"/>
                  </a:lnTo>
                </a:path>
                <a:path w="3809" h="986154">
                  <a:moveTo>
                    <a:pt x="0" y="717003"/>
                  </a:moveTo>
                  <a:lnTo>
                    <a:pt x="3810" y="717003"/>
                  </a:lnTo>
                </a:path>
                <a:path w="3809" h="986154">
                  <a:moveTo>
                    <a:pt x="0" y="715086"/>
                  </a:moveTo>
                  <a:lnTo>
                    <a:pt x="3810" y="715086"/>
                  </a:lnTo>
                </a:path>
                <a:path w="3809" h="986154">
                  <a:moveTo>
                    <a:pt x="0" y="713181"/>
                  </a:moveTo>
                  <a:lnTo>
                    <a:pt x="3810" y="713181"/>
                  </a:lnTo>
                </a:path>
                <a:path w="3809" h="986154">
                  <a:moveTo>
                    <a:pt x="0" y="711276"/>
                  </a:moveTo>
                  <a:lnTo>
                    <a:pt x="3810" y="711276"/>
                  </a:lnTo>
                </a:path>
                <a:path w="3809" h="986154">
                  <a:moveTo>
                    <a:pt x="0" y="709371"/>
                  </a:moveTo>
                  <a:lnTo>
                    <a:pt x="3810" y="709371"/>
                  </a:lnTo>
                </a:path>
                <a:path w="3809" h="986154">
                  <a:moveTo>
                    <a:pt x="0" y="707466"/>
                  </a:moveTo>
                  <a:lnTo>
                    <a:pt x="3810" y="707466"/>
                  </a:lnTo>
                </a:path>
                <a:path w="3809" h="986154">
                  <a:moveTo>
                    <a:pt x="0" y="705561"/>
                  </a:moveTo>
                  <a:lnTo>
                    <a:pt x="3810" y="705561"/>
                  </a:lnTo>
                </a:path>
                <a:path w="3809" h="986154">
                  <a:moveTo>
                    <a:pt x="0" y="703656"/>
                  </a:moveTo>
                  <a:lnTo>
                    <a:pt x="3810" y="703656"/>
                  </a:lnTo>
                </a:path>
                <a:path w="3809" h="986154">
                  <a:moveTo>
                    <a:pt x="0" y="701738"/>
                  </a:moveTo>
                  <a:lnTo>
                    <a:pt x="3810" y="701738"/>
                  </a:lnTo>
                </a:path>
                <a:path w="3809" h="986154">
                  <a:moveTo>
                    <a:pt x="0" y="699833"/>
                  </a:moveTo>
                  <a:lnTo>
                    <a:pt x="3810" y="699833"/>
                  </a:lnTo>
                </a:path>
                <a:path w="3809" h="986154">
                  <a:moveTo>
                    <a:pt x="0" y="697928"/>
                  </a:moveTo>
                  <a:lnTo>
                    <a:pt x="3810" y="697928"/>
                  </a:lnTo>
                </a:path>
                <a:path w="3809" h="986154">
                  <a:moveTo>
                    <a:pt x="0" y="696023"/>
                  </a:moveTo>
                  <a:lnTo>
                    <a:pt x="3810" y="696023"/>
                  </a:lnTo>
                </a:path>
                <a:path w="3809" h="986154">
                  <a:moveTo>
                    <a:pt x="0" y="694118"/>
                  </a:moveTo>
                  <a:lnTo>
                    <a:pt x="3810" y="694118"/>
                  </a:lnTo>
                </a:path>
                <a:path w="3809" h="986154">
                  <a:moveTo>
                    <a:pt x="0" y="692213"/>
                  </a:moveTo>
                  <a:lnTo>
                    <a:pt x="3810" y="692213"/>
                  </a:lnTo>
                </a:path>
                <a:path w="3809" h="986154">
                  <a:moveTo>
                    <a:pt x="0" y="690295"/>
                  </a:moveTo>
                  <a:lnTo>
                    <a:pt x="3810" y="690295"/>
                  </a:lnTo>
                </a:path>
                <a:path w="3809" h="986154">
                  <a:moveTo>
                    <a:pt x="0" y="688390"/>
                  </a:moveTo>
                  <a:lnTo>
                    <a:pt x="3810" y="688390"/>
                  </a:lnTo>
                </a:path>
                <a:path w="3809" h="986154">
                  <a:moveTo>
                    <a:pt x="0" y="686485"/>
                  </a:moveTo>
                  <a:lnTo>
                    <a:pt x="3810" y="686485"/>
                  </a:lnTo>
                </a:path>
                <a:path w="3809" h="986154">
                  <a:moveTo>
                    <a:pt x="0" y="684580"/>
                  </a:moveTo>
                  <a:lnTo>
                    <a:pt x="3810" y="684580"/>
                  </a:lnTo>
                </a:path>
                <a:path w="3809" h="986154">
                  <a:moveTo>
                    <a:pt x="0" y="682675"/>
                  </a:moveTo>
                  <a:lnTo>
                    <a:pt x="3810" y="682675"/>
                  </a:lnTo>
                </a:path>
                <a:path w="3809" h="986154">
                  <a:moveTo>
                    <a:pt x="0" y="680770"/>
                  </a:moveTo>
                  <a:lnTo>
                    <a:pt x="3810" y="680770"/>
                  </a:lnTo>
                </a:path>
                <a:path w="3809" h="986154">
                  <a:moveTo>
                    <a:pt x="0" y="678865"/>
                  </a:moveTo>
                  <a:lnTo>
                    <a:pt x="3810" y="678865"/>
                  </a:lnTo>
                </a:path>
                <a:path w="3809" h="986154">
                  <a:moveTo>
                    <a:pt x="0" y="676948"/>
                  </a:moveTo>
                  <a:lnTo>
                    <a:pt x="3810" y="676948"/>
                  </a:lnTo>
                </a:path>
                <a:path w="3809" h="986154">
                  <a:moveTo>
                    <a:pt x="0" y="675043"/>
                  </a:moveTo>
                  <a:lnTo>
                    <a:pt x="3810" y="675043"/>
                  </a:lnTo>
                </a:path>
                <a:path w="3809" h="986154">
                  <a:moveTo>
                    <a:pt x="0" y="673138"/>
                  </a:moveTo>
                  <a:lnTo>
                    <a:pt x="3810" y="673138"/>
                  </a:lnTo>
                </a:path>
                <a:path w="3809" h="986154">
                  <a:moveTo>
                    <a:pt x="0" y="671233"/>
                  </a:moveTo>
                  <a:lnTo>
                    <a:pt x="3810" y="671233"/>
                  </a:lnTo>
                </a:path>
                <a:path w="3809" h="986154">
                  <a:moveTo>
                    <a:pt x="0" y="669328"/>
                  </a:moveTo>
                  <a:lnTo>
                    <a:pt x="3810" y="669328"/>
                  </a:lnTo>
                </a:path>
                <a:path w="3809" h="986154">
                  <a:moveTo>
                    <a:pt x="0" y="667423"/>
                  </a:moveTo>
                  <a:lnTo>
                    <a:pt x="3810" y="667423"/>
                  </a:lnTo>
                </a:path>
                <a:path w="3809" h="986154">
                  <a:moveTo>
                    <a:pt x="0" y="665505"/>
                  </a:moveTo>
                  <a:lnTo>
                    <a:pt x="3810" y="665505"/>
                  </a:lnTo>
                </a:path>
                <a:path w="3809" h="986154">
                  <a:moveTo>
                    <a:pt x="0" y="663600"/>
                  </a:moveTo>
                  <a:lnTo>
                    <a:pt x="3810" y="663600"/>
                  </a:lnTo>
                </a:path>
                <a:path w="3809" h="986154">
                  <a:moveTo>
                    <a:pt x="0" y="661695"/>
                  </a:moveTo>
                  <a:lnTo>
                    <a:pt x="3810" y="661695"/>
                  </a:lnTo>
                </a:path>
                <a:path w="3809" h="986154">
                  <a:moveTo>
                    <a:pt x="0" y="659790"/>
                  </a:moveTo>
                  <a:lnTo>
                    <a:pt x="3810" y="659790"/>
                  </a:lnTo>
                </a:path>
                <a:path w="3809" h="986154">
                  <a:moveTo>
                    <a:pt x="0" y="657885"/>
                  </a:moveTo>
                  <a:lnTo>
                    <a:pt x="3810" y="657885"/>
                  </a:lnTo>
                </a:path>
                <a:path w="3809" h="986154">
                  <a:moveTo>
                    <a:pt x="0" y="655980"/>
                  </a:moveTo>
                  <a:lnTo>
                    <a:pt x="3810" y="655980"/>
                  </a:lnTo>
                </a:path>
                <a:path w="3809" h="986154">
                  <a:moveTo>
                    <a:pt x="0" y="654075"/>
                  </a:moveTo>
                  <a:lnTo>
                    <a:pt x="3810" y="654075"/>
                  </a:lnTo>
                </a:path>
                <a:path w="3809" h="986154">
                  <a:moveTo>
                    <a:pt x="0" y="652157"/>
                  </a:moveTo>
                  <a:lnTo>
                    <a:pt x="3810" y="652157"/>
                  </a:lnTo>
                </a:path>
                <a:path w="3809" h="986154">
                  <a:moveTo>
                    <a:pt x="0" y="650252"/>
                  </a:moveTo>
                  <a:lnTo>
                    <a:pt x="3810" y="650252"/>
                  </a:lnTo>
                </a:path>
                <a:path w="3809" h="986154">
                  <a:moveTo>
                    <a:pt x="0" y="648347"/>
                  </a:moveTo>
                  <a:lnTo>
                    <a:pt x="3810" y="648347"/>
                  </a:lnTo>
                </a:path>
                <a:path w="3809" h="986154">
                  <a:moveTo>
                    <a:pt x="0" y="646442"/>
                  </a:moveTo>
                  <a:lnTo>
                    <a:pt x="3810" y="646442"/>
                  </a:lnTo>
                </a:path>
                <a:path w="3809" h="986154">
                  <a:moveTo>
                    <a:pt x="0" y="644537"/>
                  </a:moveTo>
                  <a:lnTo>
                    <a:pt x="3810" y="644537"/>
                  </a:lnTo>
                </a:path>
                <a:path w="3809" h="986154">
                  <a:moveTo>
                    <a:pt x="0" y="642632"/>
                  </a:moveTo>
                  <a:lnTo>
                    <a:pt x="3810" y="642632"/>
                  </a:lnTo>
                </a:path>
                <a:path w="3809" h="986154">
                  <a:moveTo>
                    <a:pt x="0" y="640727"/>
                  </a:moveTo>
                  <a:lnTo>
                    <a:pt x="3810" y="640727"/>
                  </a:lnTo>
                </a:path>
                <a:path w="3809" h="986154">
                  <a:moveTo>
                    <a:pt x="0" y="638810"/>
                  </a:moveTo>
                  <a:lnTo>
                    <a:pt x="3810" y="638810"/>
                  </a:lnTo>
                </a:path>
                <a:path w="3809" h="986154">
                  <a:moveTo>
                    <a:pt x="0" y="636905"/>
                  </a:moveTo>
                  <a:lnTo>
                    <a:pt x="3810" y="636905"/>
                  </a:lnTo>
                </a:path>
                <a:path w="3809" h="986154">
                  <a:moveTo>
                    <a:pt x="0" y="635000"/>
                  </a:moveTo>
                  <a:lnTo>
                    <a:pt x="3810" y="635000"/>
                  </a:lnTo>
                </a:path>
                <a:path w="3809" h="986154">
                  <a:moveTo>
                    <a:pt x="0" y="633095"/>
                  </a:moveTo>
                  <a:lnTo>
                    <a:pt x="3810" y="633095"/>
                  </a:lnTo>
                </a:path>
                <a:path w="3809" h="986154">
                  <a:moveTo>
                    <a:pt x="0" y="631190"/>
                  </a:moveTo>
                  <a:lnTo>
                    <a:pt x="3810" y="631190"/>
                  </a:lnTo>
                </a:path>
                <a:path w="3809" h="986154">
                  <a:moveTo>
                    <a:pt x="0" y="629285"/>
                  </a:moveTo>
                  <a:lnTo>
                    <a:pt x="3810" y="629285"/>
                  </a:lnTo>
                </a:path>
                <a:path w="3809" h="986154">
                  <a:moveTo>
                    <a:pt x="0" y="627367"/>
                  </a:moveTo>
                  <a:lnTo>
                    <a:pt x="3810" y="627367"/>
                  </a:lnTo>
                </a:path>
                <a:path w="3809" h="986154">
                  <a:moveTo>
                    <a:pt x="0" y="625462"/>
                  </a:moveTo>
                  <a:lnTo>
                    <a:pt x="3810" y="625462"/>
                  </a:lnTo>
                </a:path>
                <a:path w="3809" h="986154">
                  <a:moveTo>
                    <a:pt x="0" y="623557"/>
                  </a:moveTo>
                  <a:lnTo>
                    <a:pt x="3810" y="623557"/>
                  </a:lnTo>
                </a:path>
                <a:path w="3809" h="986154">
                  <a:moveTo>
                    <a:pt x="0" y="621652"/>
                  </a:moveTo>
                  <a:lnTo>
                    <a:pt x="3810" y="621652"/>
                  </a:lnTo>
                </a:path>
                <a:path w="3809" h="986154">
                  <a:moveTo>
                    <a:pt x="0" y="619747"/>
                  </a:moveTo>
                  <a:lnTo>
                    <a:pt x="3810" y="619747"/>
                  </a:lnTo>
                </a:path>
                <a:path w="3809" h="986154">
                  <a:moveTo>
                    <a:pt x="0" y="617842"/>
                  </a:moveTo>
                  <a:lnTo>
                    <a:pt x="3810" y="617842"/>
                  </a:lnTo>
                </a:path>
                <a:path w="3809" h="986154">
                  <a:moveTo>
                    <a:pt x="0" y="615937"/>
                  </a:moveTo>
                  <a:lnTo>
                    <a:pt x="3810" y="615937"/>
                  </a:lnTo>
                </a:path>
                <a:path w="3809" h="986154">
                  <a:moveTo>
                    <a:pt x="0" y="614019"/>
                  </a:moveTo>
                  <a:lnTo>
                    <a:pt x="3810" y="614019"/>
                  </a:lnTo>
                </a:path>
                <a:path w="3809" h="986154">
                  <a:moveTo>
                    <a:pt x="0" y="612114"/>
                  </a:moveTo>
                  <a:lnTo>
                    <a:pt x="3810" y="612114"/>
                  </a:lnTo>
                </a:path>
                <a:path w="3809" h="986154">
                  <a:moveTo>
                    <a:pt x="0" y="610209"/>
                  </a:moveTo>
                  <a:lnTo>
                    <a:pt x="3810" y="610209"/>
                  </a:lnTo>
                </a:path>
                <a:path w="3809" h="986154">
                  <a:moveTo>
                    <a:pt x="0" y="608304"/>
                  </a:moveTo>
                  <a:lnTo>
                    <a:pt x="3810" y="608304"/>
                  </a:lnTo>
                </a:path>
                <a:path w="3809" h="986154">
                  <a:moveTo>
                    <a:pt x="0" y="606399"/>
                  </a:moveTo>
                  <a:lnTo>
                    <a:pt x="3810" y="606399"/>
                  </a:lnTo>
                </a:path>
                <a:path w="3809" h="986154">
                  <a:moveTo>
                    <a:pt x="0" y="604494"/>
                  </a:moveTo>
                  <a:lnTo>
                    <a:pt x="3810" y="604494"/>
                  </a:lnTo>
                </a:path>
                <a:path w="3809" h="986154">
                  <a:moveTo>
                    <a:pt x="0" y="602576"/>
                  </a:moveTo>
                  <a:lnTo>
                    <a:pt x="3810" y="602576"/>
                  </a:lnTo>
                </a:path>
                <a:path w="3809" h="986154">
                  <a:moveTo>
                    <a:pt x="0" y="600671"/>
                  </a:moveTo>
                  <a:lnTo>
                    <a:pt x="3810" y="600671"/>
                  </a:lnTo>
                </a:path>
                <a:path w="3809" h="986154">
                  <a:moveTo>
                    <a:pt x="0" y="598766"/>
                  </a:moveTo>
                  <a:lnTo>
                    <a:pt x="3810" y="598766"/>
                  </a:lnTo>
                </a:path>
                <a:path w="3809" h="986154">
                  <a:moveTo>
                    <a:pt x="0" y="596861"/>
                  </a:moveTo>
                  <a:lnTo>
                    <a:pt x="3810" y="596861"/>
                  </a:lnTo>
                </a:path>
                <a:path w="3809" h="986154">
                  <a:moveTo>
                    <a:pt x="0" y="594956"/>
                  </a:moveTo>
                  <a:lnTo>
                    <a:pt x="3810" y="594956"/>
                  </a:lnTo>
                </a:path>
                <a:path w="3809" h="986154">
                  <a:moveTo>
                    <a:pt x="0" y="593051"/>
                  </a:moveTo>
                  <a:lnTo>
                    <a:pt x="3810" y="593051"/>
                  </a:lnTo>
                </a:path>
                <a:path w="3809" h="986154">
                  <a:moveTo>
                    <a:pt x="0" y="591146"/>
                  </a:moveTo>
                  <a:lnTo>
                    <a:pt x="3810" y="591146"/>
                  </a:lnTo>
                </a:path>
                <a:path w="3809" h="986154">
                  <a:moveTo>
                    <a:pt x="0" y="589229"/>
                  </a:moveTo>
                  <a:lnTo>
                    <a:pt x="3810" y="589229"/>
                  </a:lnTo>
                </a:path>
                <a:path w="3809" h="986154">
                  <a:moveTo>
                    <a:pt x="0" y="587324"/>
                  </a:moveTo>
                  <a:lnTo>
                    <a:pt x="3810" y="587324"/>
                  </a:lnTo>
                </a:path>
                <a:path w="3809" h="986154">
                  <a:moveTo>
                    <a:pt x="0" y="585419"/>
                  </a:moveTo>
                  <a:lnTo>
                    <a:pt x="3810" y="585419"/>
                  </a:lnTo>
                </a:path>
                <a:path w="3809" h="986154">
                  <a:moveTo>
                    <a:pt x="0" y="583514"/>
                  </a:moveTo>
                  <a:lnTo>
                    <a:pt x="3810" y="583514"/>
                  </a:lnTo>
                </a:path>
                <a:path w="3809" h="986154">
                  <a:moveTo>
                    <a:pt x="0" y="581609"/>
                  </a:moveTo>
                  <a:lnTo>
                    <a:pt x="3810" y="581609"/>
                  </a:lnTo>
                </a:path>
                <a:path w="3809" h="986154">
                  <a:moveTo>
                    <a:pt x="0" y="579704"/>
                  </a:moveTo>
                  <a:lnTo>
                    <a:pt x="3810" y="579704"/>
                  </a:lnTo>
                </a:path>
                <a:path w="3809" h="986154">
                  <a:moveTo>
                    <a:pt x="0" y="577799"/>
                  </a:moveTo>
                  <a:lnTo>
                    <a:pt x="3810" y="577799"/>
                  </a:lnTo>
                </a:path>
                <a:path w="3809" h="986154">
                  <a:moveTo>
                    <a:pt x="0" y="575881"/>
                  </a:moveTo>
                  <a:lnTo>
                    <a:pt x="3810" y="575881"/>
                  </a:lnTo>
                </a:path>
                <a:path w="3809" h="986154">
                  <a:moveTo>
                    <a:pt x="0" y="573976"/>
                  </a:moveTo>
                  <a:lnTo>
                    <a:pt x="3810" y="573976"/>
                  </a:lnTo>
                </a:path>
                <a:path w="3809" h="986154">
                  <a:moveTo>
                    <a:pt x="0" y="572071"/>
                  </a:moveTo>
                  <a:lnTo>
                    <a:pt x="3810" y="572071"/>
                  </a:lnTo>
                </a:path>
                <a:path w="3809" h="986154">
                  <a:moveTo>
                    <a:pt x="0" y="570166"/>
                  </a:moveTo>
                  <a:lnTo>
                    <a:pt x="3810" y="570166"/>
                  </a:lnTo>
                </a:path>
                <a:path w="3809" h="986154">
                  <a:moveTo>
                    <a:pt x="0" y="568261"/>
                  </a:moveTo>
                  <a:lnTo>
                    <a:pt x="3810" y="568261"/>
                  </a:lnTo>
                </a:path>
                <a:path w="3809" h="986154">
                  <a:moveTo>
                    <a:pt x="0" y="566356"/>
                  </a:moveTo>
                  <a:lnTo>
                    <a:pt x="3810" y="566356"/>
                  </a:lnTo>
                </a:path>
                <a:path w="3809" h="986154">
                  <a:moveTo>
                    <a:pt x="0" y="564438"/>
                  </a:moveTo>
                  <a:lnTo>
                    <a:pt x="3810" y="564438"/>
                  </a:lnTo>
                </a:path>
                <a:path w="3809" h="986154">
                  <a:moveTo>
                    <a:pt x="0" y="562533"/>
                  </a:moveTo>
                  <a:lnTo>
                    <a:pt x="3810" y="562533"/>
                  </a:lnTo>
                </a:path>
                <a:path w="3809" h="986154">
                  <a:moveTo>
                    <a:pt x="0" y="560628"/>
                  </a:moveTo>
                  <a:lnTo>
                    <a:pt x="3810" y="560628"/>
                  </a:lnTo>
                </a:path>
                <a:path w="3809" h="986154">
                  <a:moveTo>
                    <a:pt x="0" y="558723"/>
                  </a:moveTo>
                  <a:lnTo>
                    <a:pt x="3810" y="558723"/>
                  </a:lnTo>
                </a:path>
                <a:path w="3809" h="986154">
                  <a:moveTo>
                    <a:pt x="0" y="556818"/>
                  </a:moveTo>
                  <a:lnTo>
                    <a:pt x="3810" y="556818"/>
                  </a:lnTo>
                </a:path>
                <a:path w="3809" h="986154">
                  <a:moveTo>
                    <a:pt x="0" y="554913"/>
                  </a:moveTo>
                  <a:lnTo>
                    <a:pt x="3810" y="554913"/>
                  </a:lnTo>
                </a:path>
                <a:path w="3809" h="986154">
                  <a:moveTo>
                    <a:pt x="0" y="553008"/>
                  </a:moveTo>
                  <a:lnTo>
                    <a:pt x="3810" y="553008"/>
                  </a:lnTo>
                </a:path>
                <a:path w="3809" h="986154">
                  <a:moveTo>
                    <a:pt x="0" y="551091"/>
                  </a:moveTo>
                  <a:lnTo>
                    <a:pt x="3810" y="551091"/>
                  </a:lnTo>
                </a:path>
                <a:path w="3809" h="986154">
                  <a:moveTo>
                    <a:pt x="0" y="549186"/>
                  </a:moveTo>
                  <a:lnTo>
                    <a:pt x="3810" y="549186"/>
                  </a:lnTo>
                </a:path>
                <a:path w="3809" h="986154">
                  <a:moveTo>
                    <a:pt x="0" y="547281"/>
                  </a:moveTo>
                  <a:lnTo>
                    <a:pt x="3810" y="547281"/>
                  </a:lnTo>
                </a:path>
                <a:path w="3809" h="986154">
                  <a:moveTo>
                    <a:pt x="0" y="545376"/>
                  </a:moveTo>
                  <a:lnTo>
                    <a:pt x="3810" y="545376"/>
                  </a:lnTo>
                </a:path>
                <a:path w="3809" h="986154">
                  <a:moveTo>
                    <a:pt x="0" y="543471"/>
                  </a:moveTo>
                  <a:lnTo>
                    <a:pt x="3810" y="543471"/>
                  </a:lnTo>
                </a:path>
                <a:path w="3809" h="986154">
                  <a:moveTo>
                    <a:pt x="0" y="541566"/>
                  </a:moveTo>
                  <a:lnTo>
                    <a:pt x="3810" y="541566"/>
                  </a:lnTo>
                </a:path>
                <a:path w="3809" h="986154">
                  <a:moveTo>
                    <a:pt x="0" y="539648"/>
                  </a:moveTo>
                  <a:lnTo>
                    <a:pt x="3810" y="539648"/>
                  </a:lnTo>
                </a:path>
                <a:path w="3809" h="986154">
                  <a:moveTo>
                    <a:pt x="0" y="537743"/>
                  </a:moveTo>
                  <a:lnTo>
                    <a:pt x="3810" y="537743"/>
                  </a:lnTo>
                </a:path>
                <a:path w="3809" h="986154">
                  <a:moveTo>
                    <a:pt x="0" y="535838"/>
                  </a:moveTo>
                  <a:lnTo>
                    <a:pt x="3810" y="535838"/>
                  </a:lnTo>
                </a:path>
                <a:path w="3809" h="986154">
                  <a:moveTo>
                    <a:pt x="0" y="533933"/>
                  </a:moveTo>
                  <a:lnTo>
                    <a:pt x="3810" y="533933"/>
                  </a:lnTo>
                </a:path>
                <a:path w="3809" h="986154">
                  <a:moveTo>
                    <a:pt x="0" y="532028"/>
                  </a:moveTo>
                  <a:lnTo>
                    <a:pt x="3810" y="532028"/>
                  </a:lnTo>
                </a:path>
                <a:path w="3809" h="986154">
                  <a:moveTo>
                    <a:pt x="0" y="530123"/>
                  </a:moveTo>
                  <a:lnTo>
                    <a:pt x="3810" y="530123"/>
                  </a:lnTo>
                </a:path>
                <a:path w="3809" h="986154">
                  <a:moveTo>
                    <a:pt x="0" y="528218"/>
                  </a:moveTo>
                  <a:lnTo>
                    <a:pt x="3810" y="528218"/>
                  </a:lnTo>
                </a:path>
                <a:path w="3809" h="986154">
                  <a:moveTo>
                    <a:pt x="0" y="526300"/>
                  </a:moveTo>
                  <a:lnTo>
                    <a:pt x="3810" y="526300"/>
                  </a:lnTo>
                </a:path>
                <a:path w="3809" h="986154">
                  <a:moveTo>
                    <a:pt x="0" y="524395"/>
                  </a:moveTo>
                  <a:lnTo>
                    <a:pt x="3810" y="524395"/>
                  </a:lnTo>
                </a:path>
                <a:path w="3809" h="986154">
                  <a:moveTo>
                    <a:pt x="0" y="522490"/>
                  </a:moveTo>
                  <a:lnTo>
                    <a:pt x="3810" y="522490"/>
                  </a:lnTo>
                </a:path>
                <a:path w="3809" h="986154">
                  <a:moveTo>
                    <a:pt x="0" y="520585"/>
                  </a:moveTo>
                  <a:lnTo>
                    <a:pt x="3810" y="520585"/>
                  </a:lnTo>
                </a:path>
                <a:path w="3809" h="986154">
                  <a:moveTo>
                    <a:pt x="0" y="518680"/>
                  </a:moveTo>
                  <a:lnTo>
                    <a:pt x="3810" y="518680"/>
                  </a:lnTo>
                </a:path>
                <a:path w="3809" h="986154">
                  <a:moveTo>
                    <a:pt x="0" y="516775"/>
                  </a:moveTo>
                  <a:lnTo>
                    <a:pt x="3810" y="516775"/>
                  </a:lnTo>
                </a:path>
                <a:path w="3809" h="986154">
                  <a:moveTo>
                    <a:pt x="0" y="514870"/>
                  </a:moveTo>
                  <a:lnTo>
                    <a:pt x="3810" y="514870"/>
                  </a:lnTo>
                </a:path>
                <a:path w="3809" h="986154">
                  <a:moveTo>
                    <a:pt x="0" y="512953"/>
                  </a:moveTo>
                  <a:lnTo>
                    <a:pt x="3810" y="512953"/>
                  </a:lnTo>
                </a:path>
                <a:path w="3809" h="986154">
                  <a:moveTo>
                    <a:pt x="0" y="511048"/>
                  </a:moveTo>
                  <a:lnTo>
                    <a:pt x="3810" y="511048"/>
                  </a:lnTo>
                </a:path>
                <a:path w="3809" h="986154">
                  <a:moveTo>
                    <a:pt x="0" y="509143"/>
                  </a:moveTo>
                  <a:lnTo>
                    <a:pt x="3810" y="509143"/>
                  </a:lnTo>
                </a:path>
                <a:path w="3809" h="986154">
                  <a:moveTo>
                    <a:pt x="0" y="507238"/>
                  </a:moveTo>
                  <a:lnTo>
                    <a:pt x="3810" y="507238"/>
                  </a:lnTo>
                </a:path>
                <a:path w="3809" h="986154">
                  <a:moveTo>
                    <a:pt x="0" y="505333"/>
                  </a:moveTo>
                  <a:lnTo>
                    <a:pt x="3810" y="505333"/>
                  </a:lnTo>
                </a:path>
                <a:path w="3809" h="986154">
                  <a:moveTo>
                    <a:pt x="0" y="503428"/>
                  </a:moveTo>
                  <a:lnTo>
                    <a:pt x="3810" y="503428"/>
                  </a:lnTo>
                </a:path>
                <a:path w="3809" h="986154">
                  <a:moveTo>
                    <a:pt x="0" y="501510"/>
                  </a:moveTo>
                  <a:lnTo>
                    <a:pt x="3810" y="501510"/>
                  </a:lnTo>
                </a:path>
                <a:path w="3809" h="986154">
                  <a:moveTo>
                    <a:pt x="0" y="499605"/>
                  </a:moveTo>
                  <a:lnTo>
                    <a:pt x="3810" y="499605"/>
                  </a:lnTo>
                </a:path>
                <a:path w="3809" h="986154">
                  <a:moveTo>
                    <a:pt x="0" y="497700"/>
                  </a:moveTo>
                  <a:lnTo>
                    <a:pt x="3810" y="497700"/>
                  </a:lnTo>
                </a:path>
                <a:path w="3809" h="986154">
                  <a:moveTo>
                    <a:pt x="0" y="495795"/>
                  </a:moveTo>
                  <a:lnTo>
                    <a:pt x="3810" y="495795"/>
                  </a:lnTo>
                </a:path>
                <a:path w="3809" h="986154">
                  <a:moveTo>
                    <a:pt x="0" y="493890"/>
                  </a:moveTo>
                  <a:lnTo>
                    <a:pt x="3810" y="493890"/>
                  </a:lnTo>
                </a:path>
                <a:path w="3809" h="986154">
                  <a:moveTo>
                    <a:pt x="0" y="491985"/>
                  </a:moveTo>
                  <a:lnTo>
                    <a:pt x="3810" y="491985"/>
                  </a:lnTo>
                </a:path>
                <a:path w="3809" h="986154">
                  <a:moveTo>
                    <a:pt x="0" y="490080"/>
                  </a:moveTo>
                  <a:lnTo>
                    <a:pt x="3810" y="490080"/>
                  </a:lnTo>
                </a:path>
                <a:path w="3809" h="986154">
                  <a:moveTo>
                    <a:pt x="0" y="488162"/>
                  </a:moveTo>
                  <a:lnTo>
                    <a:pt x="3810" y="488162"/>
                  </a:lnTo>
                </a:path>
                <a:path w="3809" h="986154">
                  <a:moveTo>
                    <a:pt x="0" y="486257"/>
                  </a:moveTo>
                  <a:lnTo>
                    <a:pt x="3810" y="486257"/>
                  </a:lnTo>
                </a:path>
                <a:path w="3809" h="986154">
                  <a:moveTo>
                    <a:pt x="0" y="484352"/>
                  </a:moveTo>
                  <a:lnTo>
                    <a:pt x="3810" y="484352"/>
                  </a:lnTo>
                </a:path>
                <a:path w="3809" h="986154">
                  <a:moveTo>
                    <a:pt x="0" y="482447"/>
                  </a:moveTo>
                  <a:lnTo>
                    <a:pt x="3810" y="482447"/>
                  </a:lnTo>
                </a:path>
                <a:path w="3809" h="986154">
                  <a:moveTo>
                    <a:pt x="0" y="480542"/>
                  </a:moveTo>
                  <a:lnTo>
                    <a:pt x="3810" y="480542"/>
                  </a:lnTo>
                </a:path>
                <a:path w="3809" h="986154">
                  <a:moveTo>
                    <a:pt x="0" y="478637"/>
                  </a:moveTo>
                  <a:lnTo>
                    <a:pt x="3810" y="478637"/>
                  </a:lnTo>
                </a:path>
                <a:path w="3809" h="986154">
                  <a:moveTo>
                    <a:pt x="0" y="476719"/>
                  </a:moveTo>
                  <a:lnTo>
                    <a:pt x="3810" y="476719"/>
                  </a:lnTo>
                </a:path>
                <a:path w="3809" h="986154">
                  <a:moveTo>
                    <a:pt x="0" y="474814"/>
                  </a:moveTo>
                  <a:lnTo>
                    <a:pt x="3810" y="474814"/>
                  </a:lnTo>
                </a:path>
                <a:path w="3809" h="986154">
                  <a:moveTo>
                    <a:pt x="0" y="472909"/>
                  </a:moveTo>
                  <a:lnTo>
                    <a:pt x="3810" y="472909"/>
                  </a:lnTo>
                </a:path>
                <a:path w="3809" h="986154">
                  <a:moveTo>
                    <a:pt x="0" y="471004"/>
                  </a:moveTo>
                  <a:lnTo>
                    <a:pt x="3810" y="471004"/>
                  </a:lnTo>
                </a:path>
                <a:path w="3809" h="986154">
                  <a:moveTo>
                    <a:pt x="0" y="469099"/>
                  </a:moveTo>
                  <a:lnTo>
                    <a:pt x="3810" y="469099"/>
                  </a:lnTo>
                </a:path>
                <a:path w="3809" h="986154">
                  <a:moveTo>
                    <a:pt x="0" y="467194"/>
                  </a:moveTo>
                  <a:lnTo>
                    <a:pt x="3810" y="467194"/>
                  </a:lnTo>
                </a:path>
                <a:path w="3809" h="986154">
                  <a:moveTo>
                    <a:pt x="0" y="465289"/>
                  </a:moveTo>
                  <a:lnTo>
                    <a:pt x="3810" y="465289"/>
                  </a:lnTo>
                </a:path>
                <a:path w="3809" h="986154">
                  <a:moveTo>
                    <a:pt x="0" y="463372"/>
                  </a:moveTo>
                  <a:lnTo>
                    <a:pt x="3810" y="463372"/>
                  </a:lnTo>
                </a:path>
                <a:path w="3809" h="986154">
                  <a:moveTo>
                    <a:pt x="0" y="461467"/>
                  </a:moveTo>
                  <a:lnTo>
                    <a:pt x="3810" y="461467"/>
                  </a:lnTo>
                </a:path>
                <a:path w="3809" h="986154">
                  <a:moveTo>
                    <a:pt x="0" y="459562"/>
                  </a:moveTo>
                  <a:lnTo>
                    <a:pt x="3810" y="459562"/>
                  </a:lnTo>
                </a:path>
                <a:path w="3809" h="986154">
                  <a:moveTo>
                    <a:pt x="0" y="457657"/>
                  </a:moveTo>
                  <a:lnTo>
                    <a:pt x="3810" y="457657"/>
                  </a:lnTo>
                </a:path>
                <a:path w="3809" h="986154">
                  <a:moveTo>
                    <a:pt x="0" y="455752"/>
                  </a:moveTo>
                  <a:lnTo>
                    <a:pt x="3810" y="455752"/>
                  </a:lnTo>
                </a:path>
                <a:path w="3809" h="986154">
                  <a:moveTo>
                    <a:pt x="0" y="453847"/>
                  </a:moveTo>
                  <a:lnTo>
                    <a:pt x="3810" y="453847"/>
                  </a:lnTo>
                </a:path>
                <a:path w="3809" h="986154">
                  <a:moveTo>
                    <a:pt x="0" y="451929"/>
                  </a:moveTo>
                  <a:lnTo>
                    <a:pt x="3810" y="451929"/>
                  </a:lnTo>
                </a:path>
                <a:path w="3809" h="986154">
                  <a:moveTo>
                    <a:pt x="0" y="450024"/>
                  </a:moveTo>
                  <a:lnTo>
                    <a:pt x="3810" y="450024"/>
                  </a:lnTo>
                </a:path>
                <a:path w="3809" h="986154">
                  <a:moveTo>
                    <a:pt x="0" y="448119"/>
                  </a:moveTo>
                  <a:lnTo>
                    <a:pt x="3810" y="448119"/>
                  </a:lnTo>
                </a:path>
                <a:path w="3809" h="986154">
                  <a:moveTo>
                    <a:pt x="0" y="446214"/>
                  </a:moveTo>
                  <a:lnTo>
                    <a:pt x="3810" y="446214"/>
                  </a:lnTo>
                </a:path>
                <a:path w="3809" h="986154">
                  <a:moveTo>
                    <a:pt x="0" y="444309"/>
                  </a:moveTo>
                  <a:lnTo>
                    <a:pt x="3810" y="444309"/>
                  </a:lnTo>
                </a:path>
                <a:path w="3809" h="986154">
                  <a:moveTo>
                    <a:pt x="0" y="442404"/>
                  </a:moveTo>
                  <a:lnTo>
                    <a:pt x="3810" y="442404"/>
                  </a:lnTo>
                </a:path>
                <a:path w="3809" h="986154">
                  <a:moveTo>
                    <a:pt x="0" y="440499"/>
                  </a:moveTo>
                  <a:lnTo>
                    <a:pt x="3810" y="440499"/>
                  </a:lnTo>
                </a:path>
                <a:path w="3809" h="986154">
                  <a:moveTo>
                    <a:pt x="0" y="438581"/>
                  </a:moveTo>
                  <a:lnTo>
                    <a:pt x="3810" y="438581"/>
                  </a:lnTo>
                </a:path>
                <a:path w="3809" h="986154">
                  <a:moveTo>
                    <a:pt x="0" y="436676"/>
                  </a:moveTo>
                  <a:lnTo>
                    <a:pt x="3810" y="436676"/>
                  </a:lnTo>
                </a:path>
                <a:path w="3809" h="986154">
                  <a:moveTo>
                    <a:pt x="0" y="434771"/>
                  </a:moveTo>
                  <a:lnTo>
                    <a:pt x="3810" y="434771"/>
                  </a:lnTo>
                </a:path>
                <a:path w="3809" h="986154">
                  <a:moveTo>
                    <a:pt x="0" y="432866"/>
                  </a:moveTo>
                  <a:lnTo>
                    <a:pt x="3810" y="432866"/>
                  </a:lnTo>
                </a:path>
                <a:path w="3809" h="986154">
                  <a:moveTo>
                    <a:pt x="0" y="430961"/>
                  </a:moveTo>
                  <a:lnTo>
                    <a:pt x="3810" y="430961"/>
                  </a:lnTo>
                </a:path>
                <a:path w="3809" h="986154">
                  <a:moveTo>
                    <a:pt x="0" y="429056"/>
                  </a:moveTo>
                  <a:lnTo>
                    <a:pt x="3810" y="429056"/>
                  </a:lnTo>
                </a:path>
                <a:path w="3809" h="986154">
                  <a:moveTo>
                    <a:pt x="0" y="427151"/>
                  </a:moveTo>
                  <a:lnTo>
                    <a:pt x="3810" y="427151"/>
                  </a:lnTo>
                </a:path>
                <a:path w="3809" h="986154">
                  <a:moveTo>
                    <a:pt x="0" y="425234"/>
                  </a:moveTo>
                  <a:lnTo>
                    <a:pt x="3810" y="425234"/>
                  </a:lnTo>
                </a:path>
                <a:path w="3809" h="986154">
                  <a:moveTo>
                    <a:pt x="0" y="423329"/>
                  </a:moveTo>
                  <a:lnTo>
                    <a:pt x="3810" y="423329"/>
                  </a:lnTo>
                </a:path>
                <a:path w="3809" h="986154">
                  <a:moveTo>
                    <a:pt x="0" y="421424"/>
                  </a:moveTo>
                  <a:lnTo>
                    <a:pt x="3810" y="421424"/>
                  </a:lnTo>
                </a:path>
                <a:path w="3809" h="986154">
                  <a:moveTo>
                    <a:pt x="0" y="419519"/>
                  </a:moveTo>
                  <a:lnTo>
                    <a:pt x="3810" y="419519"/>
                  </a:lnTo>
                </a:path>
                <a:path w="3809" h="986154">
                  <a:moveTo>
                    <a:pt x="0" y="417614"/>
                  </a:moveTo>
                  <a:lnTo>
                    <a:pt x="3810" y="417614"/>
                  </a:lnTo>
                </a:path>
                <a:path w="3809" h="986154">
                  <a:moveTo>
                    <a:pt x="0" y="415709"/>
                  </a:moveTo>
                  <a:lnTo>
                    <a:pt x="3810" y="415709"/>
                  </a:lnTo>
                </a:path>
                <a:path w="3809" h="986154">
                  <a:moveTo>
                    <a:pt x="0" y="413791"/>
                  </a:moveTo>
                  <a:lnTo>
                    <a:pt x="3810" y="413791"/>
                  </a:lnTo>
                </a:path>
                <a:path w="3809" h="986154">
                  <a:moveTo>
                    <a:pt x="0" y="411886"/>
                  </a:moveTo>
                  <a:lnTo>
                    <a:pt x="3810" y="411886"/>
                  </a:lnTo>
                </a:path>
                <a:path w="3809" h="986154">
                  <a:moveTo>
                    <a:pt x="0" y="409981"/>
                  </a:moveTo>
                  <a:lnTo>
                    <a:pt x="3810" y="409981"/>
                  </a:lnTo>
                </a:path>
                <a:path w="3809" h="986154">
                  <a:moveTo>
                    <a:pt x="0" y="408076"/>
                  </a:moveTo>
                  <a:lnTo>
                    <a:pt x="3810" y="408076"/>
                  </a:lnTo>
                </a:path>
                <a:path w="3809" h="986154">
                  <a:moveTo>
                    <a:pt x="0" y="406171"/>
                  </a:moveTo>
                  <a:lnTo>
                    <a:pt x="3810" y="406171"/>
                  </a:lnTo>
                </a:path>
                <a:path w="3809" h="986154">
                  <a:moveTo>
                    <a:pt x="0" y="404266"/>
                  </a:moveTo>
                  <a:lnTo>
                    <a:pt x="3810" y="404266"/>
                  </a:lnTo>
                </a:path>
                <a:path w="3809" h="986154">
                  <a:moveTo>
                    <a:pt x="0" y="402361"/>
                  </a:moveTo>
                  <a:lnTo>
                    <a:pt x="3810" y="402361"/>
                  </a:lnTo>
                </a:path>
                <a:path w="3809" h="986154">
                  <a:moveTo>
                    <a:pt x="0" y="400443"/>
                  </a:moveTo>
                  <a:lnTo>
                    <a:pt x="3810" y="400443"/>
                  </a:lnTo>
                </a:path>
                <a:path w="3809" h="986154">
                  <a:moveTo>
                    <a:pt x="0" y="398538"/>
                  </a:moveTo>
                  <a:lnTo>
                    <a:pt x="3810" y="398538"/>
                  </a:lnTo>
                </a:path>
                <a:path w="3809" h="986154">
                  <a:moveTo>
                    <a:pt x="0" y="396633"/>
                  </a:moveTo>
                  <a:lnTo>
                    <a:pt x="3810" y="396633"/>
                  </a:lnTo>
                </a:path>
                <a:path w="3809" h="986154">
                  <a:moveTo>
                    <a:pt x="0" y="394728"/>
                  </a:moveTo>
                  <a:lnTo>
                    <a:pt x="3810" y="394728"/>
                  </a:lnTo>
                </a:path>
                <a:path w="3809" h="986154">
                  <a:moveTo>
                    <a:pt x="0" y="392823"/>
                  </a:moveTo>
                  <a:lnTo>
                    <a:pt x="3810" y="392823"/>
                  </a:lnTo>
                </a:path>
                <a:path w="3809" h="986154">
                  <a:moveTo>
                    <a:pt x="0" y="390918"/>
                  </a:moveTo>
                  <a:lnTo>
                    <a:pt x="3810" y="390918"/>
                  </a:lnTo>
                </a:path>
                <a:path w="3809" h="986154">
                  <a:moveTo>
                    <a:pt x="0" y="389001"/>
                  </a:moveTo>
                  <a:lnTo>
                    <a:pt x="3810" y="389001"/>
                  </a:lnTo>
                </a:path>
                <a:path w="3809" h="986154">
                  <a:moveTo>
                    <a:pt x="0" y="387095"/>
                  </a:moveTo>
                  <a:lnTo>
                    <a:pt x="3810" y="387095"/>
                  </a:lnTo>
                </a:path>
                <a:path w="3809" h="986154">
                  <a:moveTo>
                    <a:pt x="0" y="385191"/>
                  </a:moveTo>
                  <a:lnTo>
                    <a:pt x="3810" y="385191"/>
                  </a:lnTo>
                </a:path>
                <a:path w="3809" h="986154">
                  <a:moveTo>
                    <a:pt x="0" y="383286"/>
                  </a:moveTo>
                  <a:lnTo>
                    <a:pt x="3810" y="383286"/>
                  </a:lnTo>
                </a:path>
                <a:path w="3809" h="986154">
                  <a:moveTo>
                    <a:pt x="0" y="381381"/>
                  </a:moveTo>
                  <a:lnTo>
                    <a:pt x="3810" y="381381"/>
                  </a:lnTo>
                </a:path>
                <a:path w="3809" h="986154">
                  <a:moveTo>
                    <a:pt x="0" y="379476"/>
                  </a:moveTo>
                  <a:lnTo>
                    <a:pt x="3810" y="379476"/>
                  </a:lnTo>
                </a:path>
                <a:path w="3809" h="986154">
                  <a:moveTo>
                    <a:pt x="0" y="377570"/>
                  </a:moveTo>
                  <a:lnTo>
                    <a:pt x="3810" y="377570"/>
                  </a:lnTo>
                </a:path>
                <a:path w="3809" h="986154">
                  <a:moveTo>
                    <a:pt x="0" y="375653"/>
                  </a:moveTo>
                  <a:lnTo>
                    <a:pt x="3810" y="375653"/>
                  </a:lnTo>
                </a:path>
                <a:path w="3809" h="986154">
                  <a:moveTo>
                    <a:pt x="0" y="373748"/>
                  </a:moveTo>
                  <a:lnTo>
                    <a:pt x="3810" y="373748"/>
                  </a:lnTo>
                </a:path>
                <a:path w="3809" h="986154">
                  <a:moveTo>
                    <a:pt x="0" y="371843"/>
                  </a:moveTo>
                  <a:lnTo>
                    <a:pt x="3810" y="371843"/>
                  </a:lnTo>
                </a:path>
                <a:path w="3809" h="986154">
                  <a:moveTo>
                    <a:pt x="0" y="369938"/>
                  </a:moveTo>
                  <a:lnTo>
                    <a:pt x="3810" y="369938"/>
                  </a:lnTo>
                </a:path>
                <a:path w="3809" h="986154">
                  <a:moveTo>
                    <a:pt x="0" y="368033"/>
                  </a:moveTo>
                  <a:lnTo>
                    <a:pt x="3810" y="368033"/>
                  </a:lnTo>
                </a:path>
                <a:path w="3809" h="986154">
                  <a:moveTo>
                    <a:pt x="0" y="366128"/>
                  </a:moveTo>
                  <a:lnTo>
                    <a:pt x="3810" y="366128"/>
                  </a:lnTo>
                </a:path>
                <a:path w="3809" h="986154">
                  <a:moveTo>
                    <a:pt x="0" y="364223"/>
                  </a:moveTo>
                  <a:lnTo>
                    <a:pt x="3810" y="364223"/>
                  </a:lnTo>
                </a:path>
                <a:path w="3809" h="986154">
                  <a:moveTo>
                    <a:pt x="0" y="362305"/>
                  </a:moveTo>
                  <a:lnTo>
                    <a:pt x="3810" y="362305"/>
                  </a:lnTo>
                </a:path>
                <a:path w="3809" h="986154">
                  <a:moveTo>
                    <a:pt x="0" y="360400"/>
                  </a:moveTo>
                  <a:lnTo>
                    <a:pt x="3810" y="360400"/>
                  </a:lnTo>
                </a:path>
                <a:path w="3809" h="986154">
                  <a:moveTo>
                    <a:pt x="0" y="358495"/>
                  </a:moveTo>
                  <a:lnTo>
                    <a:pt x="3810" y="358495"/>
                  </a:lnTo>
                </a:path>
                <a:path w="3809" h="986154">
                  <a:moveTo>
                    <a:pt x="0" y="356590"/>
                  </a:moveTo>
                  <a:lnTo>
                    <a:pt x="3810" y="356590"/>
                  </a:lnTo>
                </a:path>
                <a:path w="3809" h="986154">
                  <a:moveTo>
                    <a:pt x="0" y="354685"/>
                  </a:moveTo>
                  <a:lnTo>
                    <a:pt x="3810" y="354685"/>
                  </a:lnTo>
                </a:path>
                <a:path w="3809" h="986154">
                  <a:moveTo>
                    <a:pt x="0" y="352780"/>
                  </a:moveTo>
                  <a:lnTo>
                    <a:pt x="3810" y="352780"/>
                  </a:lnTo>
                </a:path>
                <a:path w="3809" h="986154">
                  <a:moveTo>
                    <a:pt x="0" y="350862"/>
                  </a:moveTo>
                  <a:lnTo>
                    <a:pt x="3810" y="350862"/>
                  </a:lnTo>
                </a:path>
                <a:path w="3809" h="986154">
                  <a:moveTo>
                    <a:pt x="0" y="348957"/>
                  </a:moveTo>
                  <a:lnTo>
                    <a:pt x="3810" y="348957"/>
                  </a:lnTo>
                </a:path>
                <a:path w="3809" h="986154">
                  <a:moveTo>
                    <a:pt x="0" y="347052"/>
                  </a:moveTo>
                  <a:lnTo>
                    <a:pt x="3810" y="347052"/>
                  </a:lnTo>
                </a:path>
                <a:path w="3809" h="986154">
                  <a:moveTo>
                    <a:pt x="0" y="345147"/>
                  </a:moveTo>
                  <a:lnTo>
                    <a:pt x="3810" y="345147"/>
                  </a:lnTo>
                </a:path>
                <a:path w="3809" h="986154">
                  <a:moveTo>
                    <a:pt x="0" y="343242"/>
                  </a:moveTo>
                  <a:lnTo>
                    <a:pt x="3810" y="343242"/>
                  </a:lnTo>
                </a:path>
                <a:path w="3809" h="986154">
                  <a:moveTo>
                    <a:pt x="0" y="341337"/>
                  </a:moveTo>
                  <a:lnTo>
                    <a:pt x="3810" y="341337"/>
                  </a:lnTo>
                </a:path>
                <a:path w="3809" h="986154">
                  <a:moveTo>
                    <a:pt x="0" y="339432"/>
                  </a:moveTo>
                  <a:lnTo>
                    <a:pt x="3810" y="339432"/>
                  </a:lnTo>
                </a:path>
                <a:path w="3809" h="986154">
                  <a:moveTo>
                    <a:pt x="0" y="337515"/>
                  </a:moveTo>
                  <a:lnTo>
                    <a:pt x="3810" y="337515"/>
                  </a:lnTo>
                </a:path>
                <a:path w="3809" h="986154">
                  <a:moveTo>
                    <a:pt x="0" y="335610"/>
                  </a:moveTo>
                  <a:lnTo>
                    <a:pt x="3810" y="335610"/>
                  </a:lnTo>
                </a:path>
                <a:path w="3809" h="986154">
                  <a:moveTo>
                    <a:pt x="0" y="333705"/>
                  </a:moveTo>
                  <a:lnTo>
                    <a:pt x="3810" y="333705"/>
                  </a:lnTo>
                </a:path>
                <a:path w="3809" h="986154">
                  <a:moveTo>
                    <a:pt x="0" y="331800"/>
                  </a:moveTo>
                  <a:lnTo>
                    <a:pt x="3810" y="331800"/>
                  </a:lnTo>
                </a:path>
                <a:path w="3809" h="986154">
                  <a:moveTo>
                    <a:pt x="0" y="329895"/>
                  </a:moveTo>
                  <a:lnTo>
                    <a:pt x="3810" y="329895"/>
                  </a:lnTo>
                </a:path>
                <a:path w="3809" h="986154">
                  <a:moveTo>
                    <a:pt x="0" y="327990"/>
                  </a:moveTo>
                  <a:lnTo>
                    <a:pt x="3810" y="327990"/>
                  </a:lnTo>
                </a:path>
                <a:path w="3809" h="986154">
                  <a:moveTo>
                    <a:pt x="0" y="326072"/>
                  </a:moveTo>
                  <a:lnTo>
                    <a:pt x="3810" y="326072"/>
                  </a:lnTo>
                </a:path>
                <a:path w="3809" h="986154">
                  <a:moveTo>
                    <a:pt x="0" y="324167"/>
                  </a:moveTo>
                  <a:lnTo>
                    <a:pt x="3810" y="324167"/>
                  </a:lnTo>
                </a:path>
                <a:path w="3809" h="986154">
                  <a:moveTo>
                    <a:pt x="0" y="322262"/>
                  </a:moveTo>
                  <a:lnTo>
                    <a:pt x="3810" y="322262"/>
                  </a:lnTo>
                </a:path>
                <a:path w="3809" h="986154">
                  <a:moveTo>
                    <a:pt x="0" y="320357"/>
                  </a:moveTo>
                  <a:lnTo>
                    <a:pt x="3810" y="320357"/>
                  </a:lnTo>
                </a:path>
                <a:path w="3809" h="986154">
                  <a:moveTo>
                    <a:pt x="0" y="318452"/>
                  </a:moveTo>
                  <a:lnTo>
                    <a:pt x="3810" y="318452"/>
                  </a:lnTo>
                </a:path>
                <a:path w="3809" h="986154">
                  <a:moveTo>
                    <a:pt x="0" y="316547"/>
                  </a:moveTo>
                  <a:lnTo>
                    <a:pt x="3810" y="316547"/>
                  </a:lnTo>
                </a:path>
                <a:path w="3809" h="986154">
                  <a:moveTo>
                    <a:pt x="0" y="314642"/>
                  </a:moveTo>
                  <a:lnTo>
                    <a:pt x="3810" y="314642"/>
                  </a:lnTo>
                </a:path>
                <a:path w="3809" h="986154">
                  <a:moveTo>
                    <a:pt x="0" y="312724"/>
                  </a:moveTo>
                  <a:lnTo>
                    <a:pt x="3810" y="312724"/>
                  </a:lnTo>
                </a:path>
                <a:path w="3809" h="986154">
                  <a:moveTo>
                    <a:pt x="0" y="310819"/>
                  </a:moveTo>
                  <a:lnTo>
                    <a:pt x="3810" y="310819"/>
                  </a:lnTo>
                </a:path>
                <a:path w="3809" h="986154">
                  <a:moveTo>
                    <a:pt x="0" y="308914"/>
                  </a:moveTo>
                  <a:lnTo>
                    <a:pt x="3810" y="308914"/>
                  </a:lnTo>
                </a:path>
                <a:path w="3809" h="986154">
                  <a:moveTo>
                    <a:pt x="0" y="307009"/>
                  </a:moveTo>
                  <a:lnTo>
                    <a:pt x="3810" y="307009"/>
                  </a:lnTo>
                </a:path>
                <a:path w="3809" h="986154">
                  <a:moveTo>
                    <a:pt x="0" y="305104"/>
                  </a:moveTo>
                  <a:lnTo>
                    <a:pt x="3810" y="305104"/>
                  </a:lnTo>
                </a:path>
                <a:path w="3809" h="986154">
                  <a:moveTo>
                    <a:pt x="0" y="303199"/>
                  </a:moveTo>
                  <a:lnTo>
                    <a:pt x="3810" y="303199"/>
                  </a:lnTo>
                </a:path>
                <a:path w="3809" h="986154">
                  <a:moveTo>
                    <a:pt x="0" y="301282"/>
                  </a:moveTo>
                  <a:lnTo>
                    <a:pt x="3810" y="301282"/>
                  </a:lnTo>
                </a:path>
                <a:path w="3809" h="986154">
                  <a:moveTo>
                    <a:pt x="0" y="299377"/>
                  </a:moveTo>
                  <a:lnTo>
                    <a:pt x="3810" y="299377"/>
                  </a:lnTo>
                </a:path>
                <a:path w="3809" h="986154">
                  <a:moveTo>
                    <a:pt x="0" y="297472"/>
                  </a:moveTo>
                  <a:lnTo>
                    <a:pt x="3810" y="297472"/>
                  </a:lnTo>
                </a:path>
                <a:path w="3809" h="986154">
                  <a:moveTo>
                    <a:pt x="0" y="295567"/>
                  </a:moveTo>
                  <a:lnTo>
                    <a:pt x="3810" y="295567"/>
                  </a:lnTo>
                </a:path>
                <a:path w="3809" h="986154">
                  <a:moveTo>
                    <a:pt x="0" y="293662"/>
                  </a:moveTo>
                  <a:lnTo>
                    <a:pt x="3810" y="293662"/>
                  </a:lnTo>
                </a:path>
                <a:path w="3809" h="986154">
                  <a:moveTo>
                    <a:pt x="0" y="291757"/>
                  </a:moveTo>
                  <a:lnTo>
                    <a:pt x="3810" y="291757"/>
                  </a:lnTo>
                </a:path>
                <a:path w="3809" h="986154">
                  <a:moveTo>
                    <a:pt x="0" y="289852"/>
                  </a:moveTo>
                  <a:lnTo>
                    <a:pt x="3810" y="289852"/>
                  </a:lnTo>
                </a:path>
                <a:path w="3809" h="986154">
                  <a:moveTo>
                    <a:pt x="0" y="287934"/>
                  </a:moveTo>
                  <a:lnTo>
                    <a:pt x="3810" y="287934"/>
                  </a:lnTo>
                </a:path>
                <a:path w="3809" h="986154">
                  <a:moveTo>
                    <a:pt x="0" y="286029"/>
                  </a:moveTo>
                  <a:lnTo>
                    <a:pt x="3810" y="286029"/>
                  </a:lnTo>
                </a:path>
                <a:path w="3809" h="986154">
                  <a:moveTo>
                    <a:pt x="0" y="284124"/>
                  </a:moveTo>
                  <a:lnTo>
                    <a:pt x="3810" y="284124"/>
                  </a:lnTo>
                </a:path>
                <a:path w="3809" h="986154">
                  <a:moveTo>
                    <a:pt x="0" y="282219"/>
                  </a:moveTo>
                  <a:lnTo>
                    <a:pt x="3810" y="282219"/>
                  </a:lnTo>
                </a:path>
                <a:path w="3809" h="986154">
                  <a:moveTo>
                    <a:pt x="0" y="280314"/>
                  </a:moveTo>
                  <a:lnTo>
                    <a:pt x="3810" y="280314"/>
                  </a:lnTo>
                </a:path>
                <a:path w="3809" h="986154">
                  <a:moveTo>
                    <a:pt x="0" y="278409"/>
                  </a:moveTo>
                  <a:lnTo>
                    <a:pt x="3810" y="278409"/>
                  </a:lnTo>
                </a:path>
                <a:path w="3809" h="986154">
                  <a:moveTo>
                    <a:pt x="0" y="276504"/>
                  </a:moveTo>
                  <a:lnTo>
                    <a:pt x="3810" y="276504"/>
                  </a:lnTo>
                </a:path>
                <a:path w="3809" h="986154">
                  <a:moveTo>
                    <a:pt x="0" y="274586"/>
                  </a:moveTo>
                  <a:lnTo>
                    <a:pt x="3810" y="274586"/>
                  </a:lnTo>
                </a:path>
                <a:path w="3809" h="986154">
                  <a:moveTo>
                    <a:pt x="0" y="272681"/>
                  </a:moveTo>
                  <a:lnTo>
                    <a:pt x="3810" y="272681"/>
                  </a:lnTo>
                </a:path>
                <a:path w="3809" h="986154">
                  <a:moveTo>
                    <a:pt x="0" y="270776"/>
                  </a:moveTo>
                  <a:lnTo>
                    <a:pt x="3810" y="270776"/>
                  </a:lnTo>
                </a:path>
                <a:path w="3809" h="986154">
                  <a:moveTo>
                    <a:pt x="0" y="268871"/>
                  </a:moveTo>
                  <a:lnTo>
                    <a:pt x="3810" y="268871"/>
                  </a:lnTo>
                </a:path>
                <a:path w="3809" h="986154">
                  <a:moveTo>
                    <a:pt x="0" y="266966"/>
                  </a:moveTo>
                  <a:lnTo>
                    <a:pt x="3810" y="266966"/>
                  </a:lnTo>
                </a:path>
                <a:path w="3809" h="986154">
                  <a:moveTo>
                    <a:pt x="0" y="265061"/>
                  </a:moveTo>
                  <a:lnTo>
                    <a:pt x="3810" y="265061"/>
                  </a:lnTo>
                </a:path>
                <a:path w="3809" h="986154">
                  <a:moveTo>
                    <a:pt x="0" y="263144"/>
                  </a:moveTo>
                  <a:lnTo>
                    <a:pt x="3810" y="263144"/>
                  </a:lnTo>
                </a:path>
                <a:path w="3809" h="986154">
                  <a:moveTo>
                    <a:pt x="0" y="261239"/>
                  </a:moveTo>
                  <a:lnTo>
                    <a:pt x="3810" y="261239"/>
                  </a:lnTo>
                </a:path>
                <a:path w="3809" h="986154">
                  <a:moveTo>
                    <a:pt x="0" y="259334"/>
                  </a:moveTo>
                  <a:lnTo>
                    <a:pt x="3810" y="259334"/>
                  </a:lnTo>
                </a:path>
                <a:path w="3809" h="986154">
                  <a:moveTo>
                    <a:pt x="0" y="257429"/>
                  </a:moveTo>
                  <a:lnTo>
                    <a:pt x="3810" y="257429"/>
                  </a:lnTo>
                </a:path>
                <a:path w="3809" h="986154">
                  <a:moveTo>
                    <a:pt x="0" y="255523"/>
                  </a:moveTo>
                  <a:lnTo>
                    <a:pt x="3810" y="255523"/>
                  </a:lnTo>
                </a:path>
                <a:path w="3809" h="986154">
                  <a:moveTo>
                    <a:pt x="0" y="253619"/>
                  </a:moveTo>
                  <a:lnTo>
                    <a:pt x="3810" y="253619"/>
                  </a:lnTo>
                </a:path>
                <a:path w="3809" h="986154">
                  <a:moveTo>
                    <a:pt x="0" y="251714"/>
                  </a:moveTo>
                  <a:lnTo>
                    <a:pt x="3810" y="251714"/>
                  </a:lnTo>
                </a:path>
                <a:path w="3809" h="986154">
                  <a:moveTo>
                    <a:pt x="0" y="249796"/>
                  </a:moveTo>
                  <a:lnTo>
                    <a:pt x="3810" y="249796"/>
                  </a:lnTo>
                </a:path>
                <a:path w="3809" h="986154">
                  <a:moveTo>
                    <a:pt x="0" y="247891"/>
                  </a:moveTo>
                  <a:lnTo>
                    <a:pt x="3810" y="247891"/>
                  </a:lnTo>
                </a:path>
                <a:path w="3809" h="986154">
                  <a:moveTo>
                    <a:pt x="0" y="245986"/>
                  </a:moveTo>
                  <a:lnTo>
                    <a:pt x="3810" y="245986"/>
                  </a:lnTo>
                </a:path>
                <a:path w="3809" h="986154">
                  <a:moveTo>
                    <a:pt x="0" y="244081"/>
                  </a:moveTo>
                  <a:lnTo>
                    <a:pt x="3810" y="244081"/>
                  </a:lnTo>
                </a:path>
                <a:path w="3809" h="986154">
                  <a:moveTo>
                    <a:pt x="0" y="242176"/>
                  </a:moveTo>
                  <a:lnTo>
                    <a:pt x="3810" y="242176"/>
                  </a:lnTo>
                </a:path>
                <a:path w="3809" h="986154">
                  <a:moveTo>
                    <a:pt x="0" y="240271"/>
                  </a:moveTo>
                  <a:lnTo>
                    <a:pt x="3810" y="240271"/>
                  </a:lnTo>
                </a:path>
                <a:path w="3809" h="986154">
                  <a:moveTo>
                    <a:pt x="0" y="238353"/>
                  </a:moveTo>
                  <a:lnTo>
                    <a:pt x="3810" y="238353"/>
                  </a:lnTo>
                </a:path>
                <a:path w="3809" h="986154">
                  <a:moveTo>
                    <a:pt x="0" y="236448"/>
                  </a:moveTo>
                  <a:lnTo>
                    <a:pt x="3810" y="236448"/>
                  </a:lnTo>
                </a:path>
                <a:path w="3809" h="986154">
                  <a:moveTo>
                    <a:pt x="0" y="234543"/>
                  </a:moveTo>
                  <a:lnTo>
                    <a:pt x="3810" y="234543"/>
                  </a:lnTo>
                </a:path>
                <a:path w="3809" h="986154">
                  <a:moveTo>
                    <a:pt x="0" y="232638"/>
                  </a:moveTo>
                  <a:lnTo>
                    <a:pt x="3810" y="232638"/>
                  </a:lnTo>
                </a:path>
                <a:path w="3809" h="986154">
                  <a:moveTo>
                    <a:pt x="0" y="230733"/>
                  </a:moveTo>
                  <a:lnTo>
                    <a:pt x="3810" y="230733"/>
                  </a:lnTo>
                </a:path>
                <a:path w="3809" h="986154">
                  <a:moveTo>
                    <a:pt x="0" y="228828"/>
                  </a:moveTo>
                  <a:lnTo>
                    <a:pt x="3810" y="228828"/>
                  </a:lnTo>
                </a:path>
                <a:path w="3809" h="986154">
                  <a:moveTo>
                    <a:pt x="0" y="226923"/>
                  </a:moveTo>
                  <a:lnTo>
                    <a:pt x="3810" y="226923"/>
                  </a:lnTo>
                </a:path>
                <a:path w="3809" h="986154">
                  <a:moveTo>
                    <a:pt x="0" y="225005"/>
                  </a:moveTo>
                  <a:lnTo>
                    <a:pt x="3810" y="225005"/>
                  </a:lnTo>
                </a:path>
                <a:path w="3809" h="986154">
                  <a:moveTo>
                    <a:pt x="0" y="223100"/>
                  </a:moveTo>
                  <a:lnTo>
                    <a:pt x="3810" y="223100"/>
                  </a:lnTo>
                </a:path>
                <a:path w="3809" h="986154">
                  <a:moveTo>
                    <a:pt x="0" y="221195"/>
                  </a:moveTo>
                  <a:lnTo>
                    <a:pt x="3810" y="221195"/>
                  </a:lnTo>
                </a:path>
                <a:path w="3809" h="986154">
                  <a:moveTo>
                    <a:pt x="0" y="219290"/>
                  </a:moveTo>
                  <a:lnTo>
                    <a:pt x="3810" y="219290"/>
                  </a:lnTo>
                </a:path>
                <a:path w="3809" h="986154">
                  <a:moveTo>
                    <a:pt x="0" y="217385"/>
                  </a:moveTo>
                  <a:lnTo>
                    <a:pt x="3810" y="217385"/>
                  </a:lnTo>
                </a:path>
                <a:path w="3809" h="986154">
                  <a:moveTo>
                    <a:pt x="0" y="215480"/>
                  </a:moveTo>
                  <a:lnTo>
                    <a:pt x="3810" y="215480"/>
                  </a:lnTo>
                </a:path>
                <a:path w="3809" h="986154">
                  <a:moveTo>
                    <a:pt x="0" y="213575"/>
                  </a:moveTo>
                  <a:lnTo>
                    <a:pt x="3810" y="213575"/>
                  </a:lnTo>
                </a:path>
                <a:path w="3809" h="986154">
                  <a:moveTo>
                    <a:pt x="0" y="211658"/>
                  </a:moveTo>
                  <a:lnTo>
                    <a:pt x="3810" y="211658"/>
                  </a:lnTo>
                </a:path>
                <a:path w="3809" h="986154">
                  <a:moveTo>
                    <a:pt x="0" y="209753"/>
                  </a:moveTo>
                  <a:lnTo>
                    <a:pt x="3810" y="209753"/>
                  </a:lnTo>
                </a:path>
                <a:path w="3809" h="986154">
                  <a:moveTo>
                    <a:pt x="0" y="207848"/>
                  </a:moveTo>
                  <a:lnTo>
                    <a:pt x="3810" y="207848"/>
                  </a:lnTo>
                </a:path>
                <a:path w="3809" h="986154">
                  <a:moveTo>
                    <a:pt x="0" y="205943"/>
                  </a:moveTo>
                  <a:lnTo>
                    <a:pt x="3810" y="205943"/>
                  </a:lnTo>
                </a:path>
                <a:path w="3809" h="986154">
                  <a:moveTo>
                    <a:pt x="0" y="204038"/>
                  </a:moveTo>
                  <a:lnTo>
                    <a:pt x="3810" y="204038"/>
                  </a:lnTo>
                </a:path>
                <a:path w="3809" h="986154">
                  <a:moveTo>
                    <a:pt x="0" y="202133"/>
                  </a:moveTo>
                  <a:lnTo>
                    <a:pt x="3810" y="202133"/>
                  </a:lnTo>
                </a:path>
                <a:path w="3809" h="986154">
                  <a:moveTo>
                    <a:pt x="0" y="200215"/>
                  </a:moveTo>
                  <a:lnTo>
                    <a:pt x="3810" y="200215"/>
                  </a:lnTo>
                </a:path>
                <a:path w="3809" h="986154">
                  <a:moveTo>
                    <a:pt x="0" y="198310"/>
                  </a:moveTo>
                  <a:lnTo>
                    <a:pt x="3810" y="198310"/>
                  </a:lnTo>
                </a:path>
                <a:path w="3809" h="986154">
                  <a:moveTo>
                    <a:pt x="0" y="196405"/>
                  </a:moveTo>
                  <a:lnTo>
                    <a:pt x="3810" y="196405"/>
                  </a:lnTo>
                </a:path>
                <a:path w="3809" h="986154">
                  <a:moveTo>
                    <a:pt x="0" y="194500"/>
                  </a:moveTo>
                  <a:lnTo>
                    <a:pt x="3810" y="194500"/>
                  </a:lnTo>
                </a:path>
                <a:path w="3809" h="986154">
                  <a:moveTo>
                    <a:pt x="0" y="192595"/>
                  </a:moveTo>
                  <a:lnTo>
                    <a:pt x="3810" y="192595"/>
                  </a:lnTo>
                </a:path>
                <a:path w="3809" h="986154">
                  <a:moveTo>
                    <a:pt x="0" y="190690"/>
                  </a:moveTo>
                  <a:lnTo>
                    <a:pt x="3810" y="190690"/>
                  </a:lnTo>
                </a:path>
                <a:path w="3809" h="986154">
                  <a:moveTo>
                    <a:pt x="0" y="188785"/>
                  </a:moveTo>
                  <a:lnTo>
                    <a:pt x="3810" y="188785"/>
                  </a:lnTo>
                </a:path>
                <a:path w="3809" h="986154">
                  <a:moveTo>
                    <a:pt x="0" y="186867"/>
                  </a:moveTo>
                  <a:lnTo>
                    <a:pt x="3810" y="186867"/>
                  </a:lnTo>
                </a:path>
                <a:path w="3809" h="986154">
                  <a:moveTo>
                    <a:pt x="0" y="184962"/>
                  </a:moveTo>
                  <a:lnTo>
                    <a:pt x="3810" y="184962"/>
                  </a:lnTo>
                </a:path>
                <a:path w="3809" h="986154">
                  <a:moveTo>
                    <a:pt x="0" y="183057"/>
                  </a:moveTo>
                  <a:lnTo>
                    <a:pt x="3810" y="183057"/>
                  </a:lnTo>
                </a:path>
                <a:path w="3809" h="986154">
                  <a:moveTo>
                    <a:pt x="0" y="181152"/>
                  </a:moveTo>
                  <a:lnTo>
                    <a:pt x="3810" y="181152"/>
                  </a:lnTo>
                </a:path>
                <a:path w="3809" h="986154">
                  <a:moveTo>
                    <a:pt x="0" y="179247"/>
                  </a:moveTo>
                  <a:lnTo>
                    <a:pt x="3810" y="179247"/>
                  </a:lnTo>
                </a:path>
                <a:path w="3809" h="986154">
                  <a:moveTo>
                    <a:pt x="0" y="177342"/>
                  </a:moveTo>
                  <a:lnTo>
                    <a:pt x="3810" y="177342"/>
                  </a:lnTo>
                </a:path>
                <a:path w="3809" h="986154">
                  <a:moveTo>
                    <a:pt x="0" y="175425"/>
                  </a:moveTo>
                  <a:lnTo>
                    <a:pt x="3810" y="175425"/>
                  </a:lnTo>
                </a:path>
                <a:path w="3809" h="986154">
                  <a:moveTo>
                    <a:pt x="0" y="173520"/>
                  </a:moveTo>
                  <a:lnTo>
                    <a:pt x="3810" y="173520"/>
                  </a:lnTo>
                </a:path>
                <a:path w="3809" h="986154">
                  <a:moveTo>
                    <a:pt x="0" y="171615"/>
                  </a:moveTo>
                  <a:lnTo>
                    <a:pt x="3810" y="171615"/>
                  </a:lnTo>
                </a:path>
                <a:path w="3809" h="986154">
                  <a:moveTo>
                    <a:pt x="0" y="169710"/>
                  </a:moveTo>
                  <a:lnTo>
                    <a:pt x="3810" y="169710"/>
                  </a:lnTo>
                </a:path>
                <a:path w="3809" h="986154">
                  <a:moveTo>
                    <a:pt x="0" y="167805"/>
                  </a:moveTo>
                  <a:lnTo>
                    <a:pt x="3810" y="167805"/>
                  </a:lnTo>
                </a:path>
                <a:path w="3809" h="986154">
                  <a:moveTo>
                    <a:pt x="0" y="165900"/>
                  </a:moveTo>
                  <a:lnTo>
                    <a:pt x="3810" y="165900"/>
                  </a:lnTo>
                </a:path>
                <a:path w="3809" h="986154">
                  <a:moveTo>
                    <a:pt x="0" y="163995"/>
                  </a:moveTo>
                  <a:lnTo>
                    <a:pt x="3810" y="163995"/>
                  </a:lnTo>
                </a:path>
                <a:path w="3809" h="986154">
                  <a:moveTo>
                    <a:pt x="0" y="162077"/>
                  </a:moveTo>
                  <a:lnTo>
                    <a:pt x="3810" y="162077"/>
                  </a:lnTo>
                </a:path>
                <a:path w="3809" h="986154">
                  <a:moveTo>
                    <a:pt x="0" y="160172"/>
                  </a:moveTo>
                  <a:lnTo>
                    <a:pt x="3810" y="160172"/>
                  </a:lnTo>
                </a:path>
                <a:path w="3809" h="986154">
                  <a:moveTo>
                    <a:pt x="0" y="158267"/>
                  </a:moveTo>
                  <a:lnTo>
                    <a:pt x="3810" y="158267"/>
                  </a:lnTo>
                </a:path>
                <a:path w="3809" h="986154">
                  <a:moveTo>
                    <a:pt x="0" y="156362"/>
                  </a:moveTo>
                  <a:lnTo>
                    <a:pt x="3810" y="156362"/>
                  </a:lnTo>
                </a:path>
                <a:path w="3809" h="986154">
                  <a:moveTo>
                    <a:pt x="0" y="154457"/>
                  </a:moveTo>
                  <a:lnTo>
                    <a:pt x="3810" y="154457"/>
                  </a:lnTo>
                </a:path>
                <a:path w="3809" h="986154">
                  <a:moveTo>
                    <a:pt x="0" y="152552"/>
                  </a:moveTo>
                  <a:lnTo>
                    <a:pt x="3810" y="152552"/>
                  </a:lnTo>
                </a:path>
                <a:path w="3809" h="986154">
                  <a:moveTo>
                    <a:pt x="0" y="150634"/>
                  </a:moveTo>
                  <a:lnTo>
                    <a:pt x="3810" y="150634"/>
                  </a:lnTo>
                </a:path>
                <a:path w="3809" h="986154">
                  <a:moveTo>
                    <a:pt x="0" y="148729"/>
                  </a:moveTo>
                  <a:lnTo>
                    <a:pt x="3810" y="148729"/>
                  </a:lnTo>
                </a:path>
                <a:path w="3809" h="986154">
                  <a:moveTo>
                    <a:pt x="0" y="146824"/>
                  </a:moveTo>
                  <a:lnTo>
                    <a:pt x="3810" y="146824"/>
                  </a:lnTo>
                </a:path>
                <a:path w="3809" h="986154">
                  <a:moveTo>
                    <a:pt x="0" y="144919"/>
                  </a:moveTo>
                  <a:lnTo>
                    <a:pt x="3810" y="144919"/>
                  </a:lnTo>
                </a:path>
                <a:path w="3809" h="986154">
                  <a:moveTo>
                    <a:pt x="0" y="143014"/>
                  </a:moveTo>
                  <a:lnTo>
                    <a:pt x="3810" y="143014"/>
                  </a:lnTo>
                </a:path>
                <a:path w="3809" h="986154">
                  <a:moveTo>
                    <a:pt x="0" y="141109"/>
                  </a:moveTo>
                  <a:lnTo>
                    <a:pt x="3810" y="141109"/>
                  </a:lnTo>
                </a:path>
                <a:path w="3809" h="986154">
                  <a:moveTo>
                    <a:pt x="0" y="139204"/>
                  </a:moveTo>
                  <a:lnTo>
                    <a:pt x="3810" y="139204"/>
                  </a:lnTo>
                </a:path>
                <a:path w="3809" h="986154">
                  <a:moveTo>
                    <a:pt x="0" y="137287"/>
                  </a:moveTo>
                  <a:lnTo>
                    <a:pt x="3810" y="137287"/>
                  </a:lnTo>
                </a:path>
                <a:path w="3809" h="986154">
                  <a:moveTo>
                    <a:pt x="0" y="135381"/>
                  </a:moveTo>
                  <a:lnTo>
                    <a:pt x="3810" y="135381"/>
                  </a:lnTo>
                </a:path>
                <a:path w="3809" h="986154">
                  <a:moveTo>
                    <a:pt x="0" y="133477"/>
                  </a:moveTo>
                  <a:lnTo>
                    <a:pt x="3810" y="133477"/>
                  </a:lnTo>
                </a:path>
                <a:path w="3809" h="986154">
                  <a:moveTo>
                    <a:pt x="0" y="131572"/>
                  </a:moveTo>
                  <a:lnTo>
                    <a:pt x="3810" y="131572"/>
                  </a:lnTo>
                </a:path>
                <a:path w="3809" h="986154">
                  <a:moveTo>
                    <a:pt x="0" y="129666"/>
                  </a:moveTo>
                  <a:lnTo>
                    <a:pt x="3810" y="129666"/>
                  </a:lnTo>
                </a:path>
                <a:path w="3809" h="986154">
                  <a:moveTo>
                    <a:pt x="0" y="127762"/>
                  </a:moveTo>
                  <a:lnTo>
                    <a:pt x="3810" y="127762"/>
                  </a:lnTo>
                </a:path>
                <a:path w="3809" h="986154">
                  <a:moveTo>
                    <a:pt x="0" y="125856"/>
                  </a:moveTo>
                  <a:lnTo>
                    <a:pt x="3810" y="125856"/>
                  </a:lnTo>
                </a:path>
                <a:path w="3809" h="986154">
                  <a:moveTo>
                    <a:pt x="0" y="123939"/>
                  </a:moveTo>
                  <a:lnTo>
                    <a:pt x="3810" y="123939"/>
                  </a:lnTo>
                </a:path>
                <a:path w="3809" h="986154">
                  <a:moveTo>
                    <a:pt x="0" y="122034"/>
                  </a:moveTo>
                  <a:lnTo>
                    <a:pt x="3810" y="122034"/>
                  </a:lnTo>
                </a:path>
                <a:path w="3809" h="986154">
                  <a:moveTo>
                    <a:pt x="0" y="120129"/>
                  </a:moveTo>
                  <a:lnTo>
                    <a:pt x="3810" y="120129"/>
                  </a:lnTo>
                </a:path>
                <a:path w="3809" h="986154">
                  <a:moveTo>
                    <a:pt x="0" y="118224"/>
                  </a:moveTo>
                  <a:lnTo>
                    <a:pt x="3810" y="118224"/>
                  </a:lnTo>
                </a:path>
                <a:path w="3809" h="986154">
                  <a:moveTo>
                    <a:pt x="0" y="116319"/>
                  </a:moveTo>
                  <a:lnTo>
                    <a:pt x="3810" y="116319"/>
                  </a:lnTo>
                </a:path>
                <a:path w="3809" h="986154">
                  <a:moveTo>
                    <a:pt x="0" y="114414"/>
                  </a:moveTo>
                  <a:lnTo>
                    <a:pt x="3810" y="114414"/>
                  </a:lnTo>
                </a:path>
                <a:path w="3809" h="986154">
                  <a:moveTo>
                    <a:pt x="0" y="112496"/>
                  </a:moveTo>
                  <a:lnTo>
                    <a:pt x="3810" y="112496"/>
                  </a:lnTo>
                </a:path>
                <a:path w="3809" h="986154">
                  <a:moveTo>
                    <a:pt x="0" y="110591"/>
                  </a:moveTo>
                  <a:lnTo>
                    <a:pt x="3810" y="110591"/>
                  </a:lnTo>
                </a:path>
                <a:path w="3809" h="986154">
                  <a:moveTo>
                    <a:pt x="0" y="108686"/>
                  </a:moveTo>
                  <a:lnTo>
                    <a:pt x="3810" y="108686"/>
                  </a:lnTo>
                </a:path>
                <a:path w="3809" h="986154">
                  <a:moveTo>
                    <a:pt x="0" y="106781"/>
                  </a:moveTo>
                  <a:lnTo>
                    <a:pt x="3810" y="106781"/>
                  </a:lnTo>
                </a:path>
                <a:path w="3809" h="986154">
                  <a:moveTo>
                    <a:pt x="0" y="104876"/>
                  </a:moveTo>
                  <a:lnTo>
                    <a:pt x="3810" y="104876"/>
                  </a:lnTo>
                </a:path>
                <a:path w="3809" h="986154">
                  <a:moveTo>
                    <a:pt x="0" y="102971"/>
                  </a:moveTo>
                  <a:lnTo>
                    <a:pt x="3810" y="102971"/>
                  </a:lnTo>
                </a:path>
                <a:path w="3809" h="986154">
                  <a:moveTo>
                    <a:pt x="0" y="101066"/>
                  </a:moveTo>
                  <a:lnTo>
                    <a:pt x="3810" y="101066"/>
                  </a:lnTo>
                </a:path>
                <a:path w="3809" h="986154">
                  <a:moveTo>
                    <a:pt x="0" y="99148"/>
                  </a:moveTo>
                  <a:lnTo>
                    <a:pt x="3810" y="99148"/>
                  </a:lnTo>
                </a:path>
                <a:path w="3809" h="986154">
                  <a:moveTo>
                    <a:pt x="0" y="97243"/>
                  </a:moveTo>
                  <a:lnTo>
                    <a:pt x="3810" y="97243"/>
                  </a:lnTo>
                </a:path>
                <a:path w="3809" h="986154">
                  <a:moveTo>
                    <a:pt x="0" y="95338"/>
                  </a:moveTo>
                  <a:lnTo>
                    <a:pt x="3810" y="95338"/>
                  </a:lnTo>
                </a:path>
                <a:path w="3809" h="986154">
                  <a:moveTo>
                    <a:pt x="0" y="93433"/>
                  </a:moveTo>
                  <a:lnTo>
                    <a:pt x="3810" y="93433"/>
                  </a:lnTo>
                </a:path>
                <a:path w="3809" h="986154">
                  <a:moveTo>
                    <a:pt x="0" y="91528"/>
                  </a:moveTo>
                  <a:lnTo>
                    <a:pt x="3810" y="91528"/>
                  </a:lnTo>
                </a:path>
                <a:path w="3809" h="986154">
                  <a:moveTo>
                    <a:pt x="0" y="89623"/>
                  </a:moveTo>
                  <a:lnTo>
                    <a:pt x="3810" y="89623"/>
                  </a:lnTo>
                </a:path>
                <a:path w="3809" h="986154">
                  <a:moveTo>
                    <a:pt x="0" y="87706"/>
                  </a:moveTo>
                  <a:lnTo>
                    <a:pt x="3810" y="87706"/>
                  </a:lnTo>
                </a:path>
                <a:path w="3809" h="986154">
                  <a:moveTo>
                    <a:pt x="0" y="85801"/>
                  </a:moveTo>
                  <a:lnTo>
                    <a:pt x="3810" y="85801"/>
                  </a:lnTo>
                </a:path>
                <a:path w="3809" h="986154">
                  <a:moveTo>
                    <a:pt x="0" y="83896"/>
                  </a:moveTo>
                  <a:lnTo>
                    <a:pt x="3810" y="83896"/>
                  </a:lnTo>
                </a:path>
                <a:path w="3809" h="986154">
                  <a:moveTo>
                    <a:pt x="0" y="81991"/>
                  </a:moveTo>
                  <a:lnTo>
                    <a:pt x="3810" y="81991"/>
                  </a:lnTo>
                </a:path>
                <a:path w="3809" h="986154">
                  <a:moveTo>
                    <a:pt x="0" y="80086"/>
                  </a:moveTo>
                  <a:lnTo>
                    <a:pt x="3810" y="80086"/>
                  </a:lnTo>
                </a:path>
                <a:path w="3809" h="986154">
                  <a:moveTo>
                    <a:pt x="0" y="78181"/>
                  </a:moveTo>
                  <a:lnTo>
                    <a:pt x="3810" y="78181"/>
                  </a:lnTo>
                </a:path>
                <a:path w="3809" h="986154">
                  <a:moveTo>
                    <a:pt x="0" y="76276"/>
                  </a:moveTo>
                  <a:lnTo>
                    <a:pt x="3810" y="76276"/>
                  </a:lnTo>
                </a:path>
                <a:path w="3809" h="986154">
                  <a:moveTo>
                    <a:pt x="0" y="74358"/>
                  </a:moveTo>
                  <a:lnTo>
                    <a:pt x="3810" y="74358"/>
                  </a:lnTo>
                </a:path>
                <a:path w="3809" h="986154">
                  <a:moveTo>
                    <a:pt x="0" y="72453"/>
                  </a:moveTo>
                  <a:lnTo>
                    <a:pt x="3810" y="72453"/>
                  </a:lnTo>
                </a:path>
                <a:path w="3809" h="986154">
                  <a:moveTo>
                    <a:pt x="0" y="70548"/>
                  </a:moveTo>
                  <a:lnTo>
                    <a:pt x="3810" y="70548"/>
                  </a:lnTo>
                </a:path>
                <a:path w="3809" h="986154">
                  <a:moveTo>
                    <a:pt x="0" y="68643"/>
                  </a:moveTo>
                  <a:lnTo>
                    <a:pt x="3810" y="68643"/>
                  </a:lnTo>
                </a:path>
                <a:path w="3809" h="986154">
                  <a:moveTo>
                    <a:pt x="0" y="66738"/>
                  </a:moveTo>
                  <a:lnTo>
                    <a:pt x="3810" y="66738"/>
                  </a:lnTo>
                </a:path>
                <a:path w="3809" h="986154">
                  <a:moveTo>
                    <a:pt x="0" y="64833"/>
                  </a:moveTo>
                  <a:lnTo>
                    <a:pt x="3810" y="64833"/>
                  </a:lnTo>
                </a:path>
                <a:path w="3809" h="986154">
                  <a:moveTo>
                    <a:pt x="0" y="62928"/>
                  </a:moveTo>
                  <a:lnTo>
                    <a:pt x="3810" y="62928"/>
                  </a:lnTo>
                </a:path>
                <a:path w="3809" h="986154">
                  <a:moveTo>
                    <a:pt x="0" y="61010"/>
                  </a:moveTo>
                  <a:lnTo>
                    <a:pt x="3810" y="61010"/>
                  </a:lnTo>
                </a:path>
                <a:path w="3809" h="986154">
                  <a:moveTo>
                    <a:pt x="0" y="59105"/>
                  </a:moveTo>
                  <a:lnTo>
                    <a:pt x="3810" y="59105"/>
                  </a:lnTo>
                </a:path>
                <a:path w="3809" h="986154">
                  <a:moveTo>
                    <a:pt x="0" y="57200"/>
                  </a:moveTo>
                  <a:lnTo>
                    <a:pt x="3810" y="57200"/>
                  </a:lnTo>
                </a:path>
                <a:path w="3809" h="986154">
                  <a:moveTo>
                    <a:pt x="0" y="55295"/>
                  </a:moveTo>
                  <a:lnTo>
                    <a:pt x="3810" y="55295"/>
                  </a:lnTo>
                </a:path>
                <a:path w="3809" h="986154">
                  <a:moveTo>
                    <a:pt x="0" y="53390"/>
                  </a:moveTo>
                  <a:lnTo>
                    <a:pt x="3810" y="53390"/>
                  </a:lnTo>
                </a:path>
                <a:path w="3809" h="986154">
                  <a:moveTo>
                    <a:pt x="0" y="51485"/>
                  </a:moveTo>
                  <a:lnTo>
                    <a:pt x="3810" y="51485"/>
                  </a:lnTo>
                </a:path>
                <a:path w="3809" h="986154">
                  <a:moveTo>
                    <a:pt x="0" y="49568"/>
                  </a:moveTo>
                  <a:lnTo>
                    <a:pt x="3810" y="49568"/>
                  </a:lnTo>
                </a:path>
                <a:path w="3809" h="986154">
                  <a:moveTo>
                    <a:pt x="0" y="47663"/>
                  </a:moveTo>
                  <a:lnTo>
                    <a:pt x="3810" y="47663"/>
                  </a:lnTo>
                </a:path>
                <a:path w="3809" h="986154">
                  <a:moveTo>
                    <a:pt x="0" y="45758"/>
                  </a:moveTo>
                  <a:lnTo>
                    <a:pt x="3810" y="45758"/>
                  </a:lnTo>
                </a:path>
                <a:path w="3809" h="986154">
                  <a:moveTo>
                    <a:pt x="0" y="43853"/>
                  </a:moveTo>
                  <a:lnTo>
                    <a:pt x="3810" y="43853"/>
                  </a:lnTo>
                </a:path>
                <a:path w="3809" h="986154">
                  <a:moveTo>
                    <a:pt x="0" y="41948"/>
                  </a:moveTo>
                  <a:lnTo>
                    <a:pt x="3810" y="41948"/>
                  </a:lnTo>
                </a:path>
                <a:path w="3809" h="986154">
                  <a:moveTo>
                    <a:pt x="0" y="40043"/>
                  </a:moveTo>
                  <a:lnTo>
                    <a:pt x="3810" y="40043"/>
                  </a:lnTo>
                </a:path>
                <a:path w="3809" h="986154">
                  <a:moveTo>
                    <a:pt x="0" y="38138"/>
                  </a:moveTo>
                  <a:lnTo>
                    <a:pt x="3810" y="38138"/>
                  </a:lnTo>
                </a:path>
                <a:path w="3809" h="986154">
                  <a:moveTo>
                    <a:pt x="0" y="36220"/>
                  </a:moveTo>
                  <a:lnTo>
                    <a:pt x="3810" y="36220"/>
                  </a:lnTo>
                </a:path>
                <a:path w="3809" h="986154">
                  <a:moveTo>
                    <a:pt x="0" y="34315"/>
                  </a:moveTo>
                  <a:lnTo>
                    <a:pt x="3810" y="34315"/>
                  </a:lnTo>
                </a:path>
                <a:path w="3809" h="986154">
                  <a:moveTo>
                    <a:pt x="0" y="32410"/>
                  </a:moveTo>
                  <a:lnTo>
                    <a:pt x="3810" y="32410"/>
                  </a:lnTo>
                </a:path>
                <a:path w="3809" h="986154">
                  <a:moveTo>
                    <a:pt x="0" y="30505"/>
                  </a:moveTo>
                  <a:lnTo>
                    <a:pt x="3810" y="30505"/>
                  </a:lnTo>
                </a:path>
                <a:path w="3809" h="986154">
                  <a:moveTo>
                    <a:pt x="0" y="28600"/>
                  </a:moveTo>
                  <a:lnTo>
                    <a:pt x="3810" y="28600"/>
                  </a:lnTo>
                </a:path>
                <a:path w="3809" h="986154">
                  <a:moveTo>
                    <a:pt x="0" y="26695"/>
                  </a:moveTo>
                  <a:lnTo>
                    <a:pt x="3810" y="26695"/>
                  </a:lnTo>
                </a:path>
                <a:path w="3809" h="986154">
                  <a:moveTo>
                    <a:pt x="0" y="24777"/>
                  </a:moveTo>
                  <a:lnTo>
                    <a:pt x="3810" y="24777"/>
                  </a:lnTo>
                </a:path>
                <a:path w="3809" h="986154">
                  <a:moveTo>
                    <a:pt x="0" y="22872"/>
                  </a:moveTo>
                  <a:lnTo>
                    <a:pt x="3810" y="22872"/>
                  </a:lnTo>
                </a:path>
                <a:path w="3809" h="986154">
                  <a:moveTo>
                    <a:pt x="0" y="20967"/>
                  </a:moveTo>
                  <a:lnTo>
                    <a:pt x="3810" y="20967"/>
                  </a:lnTo>
                </a:path>
                <a:path w="3809" h="986154">
                  <a:moveTo>
                    <a:pt x="0" y="19062"/>
                  </a:moveTo>
                  <a:lnTo>
                    <a:pt x="3810" y="19062"/>
                  </a:lnTo>
                </a:path>
                <a:path w="3809" h="986154">
                  <a:moveTo>
                    <a:pt x="0" y="17157"/>
                  </a:moveTo>
                  <a:lnTo>
                    <a:pt x="3810" y="17157"/>
                  </a:lnTo>
                </a:path>
                <a:path w="3809" h="986154">
                  <a:moveTo>
                    <a:pt x="0" y="15252"/>
                  </a:moveTo>
                  <a:lnTo>
                    <a:pt x="3810" y="15252"/>
                  </a:lnTo>
                </a:path>
                <a:path w="3809" h="986154">
                  <a:moveTo>
                    <a:pt x="0" y="13347"/>
                  </a:moveTo>
                  <a:lnTo>
                    <a:pt x="3810" y="13347"/>
                  </a:lnTo>
                </a:path>
                <a:path w="3809" h="986154">
                  <a:moveTo>
                    <a:pt x="0" y="11430"/>
                  </a:moveTo>
                  <a:lnTo>
                    <a:pt x="3810" y="11430"/>
                  </a:lnTo>
                </a:path>
                <a:path w="3809" h="986154">
                  <a:moveTo>
                    <a:pt x="0" y="9525"/>
                  </a:moveTo>
                  <a:lnTo>
                    <a:pt x="3810" y="9525"/>
                  </a:lnTo>
                </a:path>
                <a:path w="3809" h="986154">
                  <a:moveTo>
                    <a:pt x="0" y="7619"/>
                  </a:moveTo>
                  <a:lnTo>
                    <a:pt x="3810" y="7619"/>
                  </a:lnTo>
                </a:path>
                <a:path w="3809" h="986154">
                  <a:moveTo>
                    <a:pt x="0" y="5715"/>
                  </a:moveTo>
                  <a:lnTo>
                    <a:pt x="3810" y="5715"/>
                  </a:lnTo>
                </a:path>
                <a:path w="3809" h="986154">
                  <a:moveTo>
                    <a:pt x="0" y="3809"/>
                  </a:moveTo>
                  <a:lnTo>
                    <a:pt x="3810" y="3809"/>
                  </a:lnTo>
                </a:path>
                <a:path w="3809" h="986154">
                  <a:moveTo>
                    <a:pt x="0" y="1905"/>
                  </a:moveTo>
                  <a:lnTo>
                    <a:pt x="3810" y="1905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47999" y="630712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47999" y="633254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437181" y="6307129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437181" y="6332542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574000" y="630712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574000" y="633254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517746" y="6307129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517746" y="6332542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4435745" y="630712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4435745" y="633254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263746" y="630712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263746" y="633254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6253745" y="6307129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6253745" y="6332542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8" name="object 88"/>
          <p:cNvSpPr txBox="1"/>
          <p:nvPr/>
        </p:nvSpPr>
        <p:spPr>
          <a:xfrm>
            <a:off x="749223" y="502319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1660829" y="5023194"/>
            <a:ext cx="3527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986155" algn="l"/>
                <a:tab pos="2092325" algn="l"/>
                <a:tab pos="286067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5476417" y="494699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6361988" y="502319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744270" y="534615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515795" y="5346155"/>
            <a:ext cx="97790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inserções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foi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selecionado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ótima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local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686227" y="5346155"/>
            <a:ext cx="72009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Todas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inserções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foram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4619802" y="534615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5342686" y="5346155"/>
            <a:ext cx="83248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amostra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35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observações/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6323126" y="5346155"/>
            <a:ext cx="3879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8" name="object 9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99" name="object 99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10</a:t>
            </a:fld>
            <a:endParaRPr spc="-25"/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41437" y="1002195"/>
            <a:ext cx="2912110" cy="25184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Observação</a:t>
            </a:r>
            <a:r>
              <a:rPr sz="1200" b="1" spc="-10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HM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5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observados,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práticas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higie-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ne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quaisquer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Saúde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atuando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piloto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projeto.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avaliação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realizada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tenham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sido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treinados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validados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instrumen-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específico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conceitos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envolvem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(identificar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cinco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momentos/indi-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cações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longo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inúmeras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atividades).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nomeado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observador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aconselhável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três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fissionais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simultaneamente.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887299" y="1361504"/>
            <a:ext cx="2921635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6210" marR="5080" indent="-144145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Dependendo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intensidade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atividades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indicações,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observadores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limitar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Saúde,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modo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excluir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possibilidade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perder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sequência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cuidados.</a:t>
            </a:r>
            <a:endParaRPr sz="1000">
              <a:latin typeface="Verdana"/>
              <a:cs typeface="Verdana"/>
            </a:endParaRPr>
          </a:p>
          <a:p>
            <a:pPr marL="156210" marR="8255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Excluir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observador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não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conseguiu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acompanhar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claramente.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Recomenda-se</a:t>
            </a:r>
            <a:r>
              <a:rPr sz="1000" spc="2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2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observador</a:t>
            </a:r>
            <a:r>
              <a:rPr sz="1000" spc="2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realize</a:t>
            </a:r>
            <a:r>
              <a:rPr sz="1000" spc="2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processo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avaliação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máximo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minutos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fim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haver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erros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devido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cansaço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interferência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rotina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Unidade.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4" name="object 1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07650" y="5525532"/>
            <a:ext cx="6055678" cy="1061541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635299" y="4155504"/>
            <a:ext cx="9422130" cy="2565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60">
                <a:solidFill>
                  <a:srgbClr val="43505E"/>
                </a:solidFill>
                <a:latin typeface="Verdana"/>
                <a:cs typeface="Verdana"/>
              </a:rPr>
              <a:t>Formulário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10">
                <a:solidFill>
                  <a:srgbClr val="43505E"/>
                </a:solidFill>
                <a:latin typeface="Verdana"/>
                <a:cs typeface="Verdana"/>
              </a:rPr>
              <a:t>Coleta</a:t>
            </a:r>
            <a:endParaRPr sz="1800">
              <a:latin typeface="Verdana"/>
              <a:cs typeface="Verdana"/>
            </a:endParaRPr>
          </a:p>
          <a:p>
            <a:pPr marL="21590" marR="3448685">
              <a:lnSpc>
                <a:spcPct val="100000"/>
              </a:lnSpc>
              <a:spcBef>
                <a:spcPts val="104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Formulário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contém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estrutura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realização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observações.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Consiste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elementos: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cabeçalho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grade,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correspondente.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670"/>
              </a:spcBef>
            </a:pPr>
            <a:endParaRPr sz="1000">
              <a:latin typeface="Verdana"/>
              <a:cs typeface="Verdana"/>
            </a:endParaRPr>
          </a:p>
          <a:p>
            <a:pPr marL="21590">
              <a:lnSpc>
                <a:spcPct val="100000"/>
              </a:lnSpc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Preenchimento</a:t>
            </a:r>
            <a:r>
              <a:rPr sz="1200" b="1" spc="-1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cabeçalho: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90"/>
              </a:spcBef>
            </a:pPr>
            <a:endParaRPr sz="1200">
              <a:latin typeface="Arial"/>
              <a:cs typeface="Arial"/>
            </a:endParaRPr>
          </a:p>
          <a:p>
            <a:pPr marL="652399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cabeçalho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permite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localização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precisa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quanto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lugar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(Unidade,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data,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duração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sessão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observador)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clas- sificação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(período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manhã/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tarde/noturno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sessão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1/2/3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etc.).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Essa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infor-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mações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inseridas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antes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observacionais,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fim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assegurar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estes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estejam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elegíveis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utilização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análise.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139298" y="1056704"/>
            <a:ext cx="2921000" cy="2616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6210" marR="5080" indent="-144145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identificação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observador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suas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ciais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é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importante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permite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verifi-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cação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identificação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qualquer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viés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observador.</a:t>
            </a:r>
            <a:endParaRPr sz="1000">
              <a:latin typeface="Verdana"/>
              <a:cs typeface="Verdana"/>
            </a:endParaRPr>
          </a:p>
          <a:p>
            <a:pPr marL="156210" marR="8255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observador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deve: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identificar-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fissional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paciente,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ex-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plicando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acompanhamento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diversos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procedimentos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faz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parte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melhoria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qua-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lidade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assistência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(não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dizer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avaliando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especificamen- 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te);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postura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zer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comentários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sobre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achados,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cuidado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linguagem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corporal)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interferir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procedimento,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permitindo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equipe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exe-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cute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maneira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acostumada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(faça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jeito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você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faz!).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100</a:t>
            </a:fld>
            <a:endParaRPr spc="-25"/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35299" y="1306995"/>
            <a:ext cx="3413760" cy="1299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Preenchimento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grade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observação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0380" algn="just">
              <a:lnSpc>
                <a:spcPct val="100000"/>
              </a:lnSpc>
              <a:spcBef>
                <a:spcPts val="5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grade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contém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da-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necessários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adesão.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dividida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quatro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colunas,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dedicadas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categoria profissional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(neste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caso,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diferen-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tes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profissionais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desta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categoria são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coluna).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3" name="object 1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903601" y="1688947"/>
            <a:ext cx="6082620" cy="1075299"/>
          </a:xfrm>
          <a:prstGeom prst="rect">
            <a:avLst/>
          </a:prstGeom>
        </p:spPr>
      </p:pic>
      <p:pic>
        <p:nvPicPr>
          <p:cNvPr id="14" name="object 1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52945" y="5362638"/>
            <a:ext cx="2879725" cy="1302169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635299" y="3037904"/>
            <a:ext cx="6170295" cy="2921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número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sessão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ilimitado.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simplesmente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marcação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vertical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(I)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“número”,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dependendo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categoria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sional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pertence,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entra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campo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observação.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classificados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seguintes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categorias: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médico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plantonista,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enfermeiro,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técnico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enfermagem,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fisioterapeuta,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médico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(não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funcionário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Unidade),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nutricionista,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farma-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cêutico,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dentista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outros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profissionais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surgirem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(coleta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laboratório,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radiologia,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etc.).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coluna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outras: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cronologia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coluna,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depende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oportunidades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categoria profissional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indivíduo.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Vários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(quando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traba-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lhando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sala);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entanto,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aconselhável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três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Saúde,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simultaneamente.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180"/>
              </a:spcBef>
            </a:pPr>
            <a:endParaRPr sz="1000">
              <a:latin typeface="Verdana"/>
              <a:cs typeface="Verdana"/>
            </a:endParaRPr>
          </a:p>
          <a:p>
            <a:pPr marL="3264535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coluna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contém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oito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caixas.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caixa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responde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onde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ções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ações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positivas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negativas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inseridas.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7341087" y="3875336"/>
            <a:ext cx="2555875" cy="2722245"/>
            <a:chOff x="7341087" y="3875336"/>
            <a:chExt cx="2555875" cy="2722245"/>
          </a:xfrm>
        </p:grpSpPr>
        <p:sp>
          <p:nvSpPr>
            <p:cNvPr id="17" name="object 17"/>
            <p:cNvSpPr/>
            <p:nvPr/>
          </p:nvSpPr>
          <p:spPr>
            <a:xfrm>
              <a:off x="7510534" y="3996371"/>
              <a:ext cx="2117725" cy="1622425"/>
            </a:xfrm>
            <a:custGeom>
              <a:avLst/>
              <a:gdLst/>
              <a:ahLst/>
              <a:cxnLst/>
              <a:rect l="l" t="t" r="r" b="b"/>
              <a:pathLst>
                <a:path w="2117725" h="1622425">
                  <a:moveTo>
                    <a:pt x="2114651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619529"/>
                  </a:lnTo>
                  <a:lnTo>
                    <a:pt x="2501" y="1622031"/>
                  </a:lnTo>
                  <a:lnTo>
                    <a:pt x="2114651" y="1622031"/>
                  </a:lnTo>
                  <a:lnTo>
                    <a:pt x="2117166" y="1619529"/>
                  </a:lnTo>
                  <a:lnTo>
                    <a:pt x="2117166" y="1610842"/>
                  </a:lnTo>
                  <a:lnTo>
                    <a:pt x="11188" y="1610842"/>
                  </a:lnTo>
                  <a:lnTo>
                    <a:pt x="11188" y="11175"/>
                  </a:lnTo>
                  <a:lnTo>
                    <a:pt x="2117166" y="11175"/>
                  </a:lnTo>
                  <a:lnTo>
                    <a:pt x="2117166" y="2501"/>
                  </a:lnTo>
                  <a:lnTo>
                    <a:pt x="2114651" y="0"/>
                  </a:lnTo>
                  <a:close/>
                </a:path>
                <a:path w="2117725" h="1622425">
                  <a:moveTo>
                    <a:pt x="2117166" y="11175"/>
                  </a:moveTo>
                  <a:lnTo>
                    <a:pt x="2105990" y="11175"/>
                  </a:lnTo>
                  <a:lnTo>
                    <a:pt x="2105990" y="1610842"/>
                  </a:lnTo>
                  <a:lnTo>
                    <a:pt x="2117166" y="1610842"/>
                  </a:lnTo>
                  <a:lnTo>
                    <a:pt x="2117166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521714" y="4148581"/>
              <a:ext cx="2094864" cy="48895"/>
            </a:xfrm>
            <a:custGeom>
              <a:avLst/>
              <a:gdLst/>
              <a:ahLst/>
              <a:cxnLst/>
              <a:rect l="l" t="t" r="r" b="b"/>
              <a:pathLst>
                <a:path w="2094865" h="48895">
                  <a:moveTo>
                    <a:pt x="2094801" y="0"/>
                  </a:moveTo>
                  <a:lnTo>
                    <a:pt x="0" y="0"/>
                  </a:lnTo>
                  <a:lnTo>
                    <a:pt x="0" y="48387"/>
                  </a:lnTo>
                  <a:lnTo>
                    <a:pt x="2094801" y="48387"/>
                  </a:lnTo>
                  <a:lnTo>
                    <a:pt x="2094801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516126" y="4148581"/>
              <a:ext cx="2106295" cy="48895"/>
            </a:xfrm>
            <a:custGeom>
              <a:avLst/>
              <a:gdLst/>
              <a:ahLst/>
              <a:cxnLst/>
              <a:rect l="l" t="t" r="r" b="b"/>
              <a:pathLst>
                <a:path w="2106295" h="48895">
                  <a:moveTo>
                    <a:pt x="5600" y="0"/>
                  </a:moveTo>
                  <a:lnTo>
                    <a:pt x="0" y="0"/>
                  </a:lnTo>
                  <a:lnTo>
                    <a:pt x="0" y="48387"/>
                  </a:lnTo>
                  <a:lnTo>
                    <a:pt x="5600" y="48387"/>
                  </a:lnTo>
                  <a:lnTo>
                    <a:pt x="5600" y="0"/>
                  </a:lnTo>
                  <a:close/>
                </a:path>
                <a:path w="2106295" h="48895">
                  <a:moveTo>
                    <a:pt x="2105990" y="0"/>
                  </a:moveTo>
                  <a:lnTo>
                    <a:pt x="2100402" y="0"/>
                  </a:lnTo>
                  <a:lnTo>
                    <a:pt x="2100402" y="48387"/>
                  </a:lnTo>
                  <a:lnTo>
                    <a:pt x="2105990" y="48387"/>
                  </a:lnTo>
                  <a:lnTo>
                    <a:pt x="2105990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516126" y="4001960"/>
              <a:ext cx="2106295" cy="144145"/>
            </a:xfrm>
            <a:custGeom>
              <a:avLst/>
              <a:gdLst/>
              <a:ahLst/>
              <a:cxnLst/>
              <a:rect l="l" t="t" r="r" b="b"/>
              <a:pathLst>
                <a:path w="2106295" h="144145">
                  <a:moveTo>
                    <a:pt x="2105977" y="0"/>
                  </a:moveTo>
                  <a:lnTo>
                    <a:pt x="0" y="0"/>
                  </a:lnTo>
                  <a:lnTo>
                    <a:pt x="0" y="143929"/>
                  </a:lnTo>
                  <a:lnTo>
                    <a:pt x="2105977" y="143929"/>
                  </a:lnTo>
                  <a:lnTo>
                    <a:pt x="2105977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510538" y="3875341"/>
              <a:ext cx="2117725" cy="276225"/>
            </a:xfrm>
            <a:custGeom>
              <a:avLst/>
              <a:gdLst/>
              <a:ahLst/>
              <a:cxnLst/>
              <a:rect l="l" t="t" r="r" b="b"/>
              <a:pathLst>
                <a:path w="2117725" h="276225">
                  <a:moveTo>
                    <a:pt x="2117153" y="123532"/>
                  </a:moveTo>
                  <a:lnTo>
                    <a:pt x="2114651" y="121031"/>
                  </a:lnTo>
                  <a:lnTo>
                    <a:pt x="2105977" y="121031"/>
                  </a:lnTo>
                  <a:lnTo>
                    <a:pt x="2105977" y="132207"/>
                  </a:lnTo>
                  <a:lnTo>
                    <a:pt x="2105977" y="264960"/>
                  </a:lnTo>
                  <a:lnTo>
                    <a:pt x="11176" y="264960"/>
                  </a:lnTo>
                  <a:lnTo>
                    <a:pt x="11176" y="132207"/>
                  </a:lnTo>
                  <a:lnTo>
                    <a:pt x="561162" y="132207"/>
                  </a:lnTo>
                  <a:lnTo>
                    <a:pt x="561162" y="201676"/>
                  </a:lnTo>
                  <a:lnTo>
                    <a:pt x="563664" y="204177"/>
                  </a:lnTo>
                  <a:lnTo>
                    <a:pt x="566750" y="204177"/>
                  </a:lnTo>
                  <a:lnTo>
                    <a:pt x="569836" y="204177"/>
                  </a:lnTo>
                  <a:lnTo>
                    <a:pt x="572338" y="201676"/>
                  </a:lnTo>
                  <a:lnTo>
                    <a:pt x="572338" y="132207"/>
                  </a:lnTo>
                  <a:lnTo>
                    <a:pt x="1591513" y="132207"/>
                  </a:lnTo>
                  <a:lnTo>
                    <a:pt x="1591513" y="201676"/>
                  </a:lnTo>
                  <a:lnTo>
                    <a:pt x="1594015" y="204177"/>
                  </a:lnTo>
                  <a:lnTo>
                    <a:pt x="1597101" y="204177"/>
                  </a:lnTo>
                  <a:lnTo>
                    <a:pt x="1600187" y="204177"/>
                  </a:lnTo>
                  <a:lnTo>
                    <a:pt x="1602689" y="201676"/>
                  </a:lnTo>
                  <a:lnTo>
                    <a:pt x="1602689" y="132207"/>
                  </a:lnTo>
                  <a:lnTo>
                    <a:pt x="2105977" y="132207"/>
                  </a:lnTo>
                  <a:lnTo>
                    <a:pt x="2105977" y="121031"/>
                  </a:lnTo>
                  <a:lnTo>
                    <a:pt x="1602689" y="121031"/>
                  </a:lnTo>
                  <a:lnTo>
                    <a:pt x="1602689" y="2501"/>
                  </a:lnTo>
                  <a:lnTo>
                    <a:pt x="1600187" y="0"/>
                  </a:lnTo>
                  <a:lnTo>
                    <a:pt x="1594015" y="0"/>
                  </a:lnTo>
                  <a:lnTo>
                    <a:pt x="1591513" y="2501"/>
                  </a:lnTo>
                  <a:lnTo>
                    <a:pt x="1591513" y="121031"/>
                  </a:lnTo>
                  <a:lnTo>
                    <a:pt x="572338" y="121031"/>
                  </a:lnTo>
                  <a:lnTo>
                    <a:pt x="572338" y="2501"/>
                  </a:lnTo>
                  <a:lnTo>
                    <a:pt x="569836" y="0"/>
                  </a:lnTo>
                  <a:lnTo>
                    <a:pt x="563664" y="0"/>
                  </a:lnTo>
                  <a:lnTo>
                    <a:pt x="561162" y="2501"/>
                  </a:lnTo>
                  <a:lnTo>
                    <a:pt x="561162" y="121031"/>
                  </a:lnTo>
                  <a:lnTo>
                    <a:pt x="2501" y="121031"/>
                  </a:lnTo>
                  <a:lnTo>
                    <a:pt x="0" y="123532"/>
                  </a:lnTo>
                  <a:lnTo>
                    <a:pt x="0" y="273646"/>
                  </a:lnTo>
                  <a:lnTo>
                    <a:pt x="2501" y="276148"/>
                  </a:lnTo>
                  <a:lnTo>
                    <a:pt x="2114651" y="276148"/>
                  </a:lnTo>
                  <a:lnTo>
                    <a:pt x="2117153" y="273646"/>
                  </a:lnTo>
                  <a:lnTo>
                    <a:pt x="2117153" y="264960"/>
                  </a:lnTo>
                  <a:lnTo>
                    <a:pt x="2117153" y="132207"/>
                  </a:lnTo>
                  <a:lnTo>
                    <a:pt x="2117153" y="12353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341087" y="5005420"/>
              <a:ext cx="2555347" cy="1591840"/>
            </a:xfrm>
            <a:prstGeom prst="rect">
              <a:avLst/>
            </a:prstGeom>
          </p:spPr>
        </p:pic>
      </p:grpSp>
      <p:grpSp>
        <p:nvGrpSpPr>
          <p:cNvPr id="23" name="object 23"/>
          <p:cNvGrpSpPr/>
          <p:nvPr/>
        </p:nvGrpSpPr>
        <p:grpSpPr>
          <a:xfrm>
            <a:off x="7732688" y="4412496"/>
            <a:ext cx="222250" cy="181610"/>
            <a:chOff x="7732688" y="4412496"/>
            <a:chExt cx="222250" cy="181610"/>
          </a:xfrm>
        </p:grpSpPr>
        <p:sp>
          <p:nvSpPr>
            <p:cNvPr id="24" name="object 24"/>
            <p:cNvSpPr/>
            <p:nvPr/>
          </p:nvSpPr>
          <p:spPr>
            <a:xfrm>
              <a:off x="7738287" y="4418076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732688" y="4412496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70002"/>
                  </a:lnTo>
                  <a:lnTo>
                    <a:pt x="11188" y="170002"/>
                  </a:lnTo>
                  <a:lnTo>
                    <a:pt x="11188" y="11175"/>
                  </a:lnTo>
                  <a:lnTo>
                    <a:pt x="222199" y="11175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5"/>
                  </a:moveTo>
                  <a:lnTo>
                    <a:pt x="211023" y="11175"/>
                  </a:lnTo>
                  <a:lnTo>
                    <a:pt x="211023" y="170002"/>
                  </a:lnTo>
                  <a:lnTo>
                    <a:pt x="222199" y="170002"/>
                  </a:lnTo>
                  <a:lnTo>
                    <a:pt x="222199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8092363" y="4412496"/>
            <a:ext cx="222250" cy="181610"/>
            <a:chOff x="8092363" y="4412496"/>
            <a:chExt cx="222250" cy="181610"/>
          </a:xfrm>
        </p:grpSpPr>
        <p:sp>
          <p:nvSpPr>
            <p:cNvPr id="27" name="object 27"/>
            <p:cNvSpPr/>
            <p:nvPr/>
          </p:nvSpPr>
          <p:spPr>
            <a:xfrm>
              <a:off x="8097951" y="4418076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092363" y="4412500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184315" y="48514"/>
                  </a:moveTo>
                  <a:lnTo>
                    <a:pt x="183934" y="44996"/>
                  </a:lnTo>
                  <a:lnTo>
                    <a:pt x="179120" y="41122"/>
                  </a:lnTo>
                  <a:lnTo>
                    <a:pt x="175590" y="41516"/>
                  </a:lnTo>
                  <a:lnTo>
                    <a:pt x="104381" y="130276"/>
                  </a:lnTo>
                  <a:lnTo>
                    <a:pt x="90220" y="110985"/>
                  </a:lnTo>
                  <a:lnTo>
                    <a:pt x="76593" y="91249"/>
                  </a:lnTo>
                  <a:lnTo>
                    <a:pt x="63538" y="71145"/>
                  </a:lnTo>
                  <a:lnTo>
                    <a:pt x="49530" y="48056"/>
                  </a:lnTo>
                  <a:lnTo>
                    <a:pt x="46101" y="47180"/>
                  </a:lnTo>
                  <a:lnTo>
                    <a:pt x="40779" y="50317"/>
                  </a:lnTo>
                  <a:lnTo>
                    <a:pt x="39903" y="53733"/>
                  </a:lnTo>
                  <a:lnTo>
                    <a:pt x="55041" y="78625"/>
                  </a:lnTo>
                  <a:lnTo>
                    <a:pt x="84277" y="121881"/>
                  </a:lnTo>
                  <a:lnTo>
                    <a:pt x="104267" y="144945"/>
                  </a:lnTo>
                  <a:lnTo>
                    <a:pt x="105956" y="144945"/>
                  </a:lnTo>
                  <a:lnTo>
                    <a:pt x="107569" y="144183"/>
                  </a:lnTo>
                  <a:lnTo>
                    <a:pt x="184315" y="48514"/>
                  </a:lnTo>
                  <a:close/>
                </a:path>
                <a:path w="222250" h="181610">
                  <a:moveTo>
                    <a:pt x="222186" y="2501"/>
                  </a:moveTo>
                  <a:lnTo>
                    <a:pt x="219684" y="0"/>
                  </a:lnTo>
                  <a:lnTo>
                    <a:pt x="211010" y="0"/>
                  </a:lnTo>
                  <a:lnTo>
                    <a:pt x="211010" y="11176"/>
                  </a:lnTo>
                  <a:lnTo>
                    <a:pt x="211010" y="170002"/>
                  </a:lnTo>
                  <a:lnTo>
                    <a:pt x="11176" y="170002"/>
                  </a:lnTo>
                  <a:lnTo>
                    <a:pt x="11176" y="11176"/>
                  </a:lnTo>
                  <a:lnTo>
                    <a:pt x="211010" y="11176"/>
                  </a:lnTo>
                  <a:lnTo>
                    <a:pt x="211010" y="0"/>
                  </a:ln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84" y="181178"/>
                  </a:lnTo>
                  <a:lnTo>
                    <a:pt x="222186" y="178676"/>
                  </a:lnTo>
                  <a:lnTo>
                    <a:pt x="222186" y="170002"/>
                  </a:lnTo>
                  <a:lnTo>
                    <a:pt x="222186" y="11176"/>
                  </a:lnTo>
                  <a:lnTo>
                    <a:pt x="222186" y="250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8452017" y="4412496"/>
            <a:ext cx="222250" cy="181610"/>
            <a:chOff x="8452017" y="4412496"/>
            <a:chExt cx="222250" cy="181610"/>
          </a:xfrm>
        </p:grpSpPr>
        <p:sp>
          <p:nvSpPr>
            <p:cNvPr id="30" name="object 30"/>
            <p:cNvSpPr/>
            <p:nvPr/>
          </p:nvSpPr>
          <p:spPr>
            <a:xfrm>
              <a:off x="8457615" y="4418076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452017" y="4412496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70002"/>
                  </a:lnTo>
                  <a:lnTo>
                    <a:pt x="11188" y="170002"/>
                  </a:lnTo>
                  <a:lnTo>
                    <a:pt x="11188" y="11175"/>
                  </a:lnTo>
                  <a:lnTo>
                    <a:pt x="222199" y="11175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5"/>
                  </a:moveTo>
                  <a:lnTo>
                    <a:pt x="211023" y="11175"/>
                  </a:lnTo>
                  <a:lnTo>
                    <a:pt x="211023" y="170002"/>
                  </a:lnTo>
                  <a:lnTo>
                    <a:pt x="222199" y="170002"/>
                  </a:lnTo>
                  <a:lnTo>
                    <a:pt x="222199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" name="object 32"/>
          <p:cNvGrpSpPr/>
          <p:nvPr/>
        </p:nvGrpSpPr>
        <p:grpSpPr>
          <a:xfrm>
            <a:off x="8823688" y="4412496"/>
            <a:ext cx="222250" cy="181610"/>
            <a:chOff x="8823688" y="4412496"/>
            <a:chExt cx="222250" cy="181610"/>
          </a:xfrm>
        </p:grpSpPr>
        <p:sp>
          <p:nvSpPr>
            <p:cNvPr id="33" name="object 33"/>
            <p:cNvSpPr/>
            <p:nvPr/>
          </p:nvSpPr>
          <p:spPr>
            <a:xfrm>
              <a:off x="8829281" y="4418076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823688" y="4412496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84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84" y="181178"/>
                  </a:lnTo>
                  <a:lnTo>
                    <a:pt x="222186" y="178676"/>
                  </a:lnTo>
                  <a:lnTo>
                    <a:pt x="222186" y="170002"/>
                  </a:lnTo>
                  <a:lnTo>
                    <a:pt x="11175" y="170002"/>
                  </a:lnTo>
                  <a:lnTo>
                    <a:pt x="11175" y="11175"/>
                  </a:lnTo>
                  <a:lnTo>
                    <a:pt x="222186" y="11175"/>
                  </a:lnTo>
                  <a:lnTo>
                    <a:pt x="222186" y="2501"/>
                  </a:lnTo>
                  <a:lnTo>
                    <a:pt x="219684" y="0"/>
                  </a:lnTo>
                  <a:close/>
                </a:path>
                <a:path w="222250" h="181610">
                  <a:moveTo>
                    <a:pt x="222186" y="11175"/>
                  </a:moveTo>
                  <a:lnTo>
                    <a:pt x="211010" y="11175"/>
                  </a:lnTo>
                  <a:lnTo>
                    <a:pt x="211010" y="170002"/>
                  </a:lnTo>
                  <a:lnTo>
                    <a:pt x="222186" y="170002"/>
                  </a:lnTo>
                  <a:lnTo>
                    <a:pt x="222186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9183345" y="4412496"/>
            <a:ext cx="222250" cy="181610"/>
            <a:chOff x="9183345" y="4412496"/>
            <a:chExt cx="222250" cy="181610"/>
          </a:xfrm>
        </p:grpSpPr>
        <p:sp>
          <p:nvSpPr>
            <p:cNvPr id="36" name="object 36"/>
            <p:cNvSpPr/>
            <p:nvPr/>
          </p:nvSpPr>
          <p:spPr>
            <a:xfrm>
              <a:off x="9188945" y="4418076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183345" y="4412496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14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14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70002"/>
                  </a:lnTo>
                  <a:lnTo>
                    <a:pt x="11188" y="170002"/>
                  </a:lnTo>
                  <a:lnTo>
                    <a:pt x="11188" y="11175"/>
                  </a:lnTo>
                  <a:lnTo>
                    <a:pt x="222199" y="11175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5"/>
                  </a:moveTo>
                  <a:lnTo>
                    <a:pt x="211023" y="11175"/>
                  </a:lnTo>
                  <a:lnTo>
                    <a:pt x="211023" y="170002"/>
                  </a:lnTo>
                  <a:lnTo>
                    <a:pt x="222199" y="170002"/>
                  </a:lnTo>
                  <a:lnTo>
                    <a:pt x="222199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" name="object 38"/>
          <p:cNvGrpSpPr/>
          <p:nvPr/>
        </p:nvGrpSpPr>
        <p:grpSpPr>
          <a:xfrm>
            <a:off x="7732688" y="4776077"/>
            <a:ext cx="222250" cy="181610"/>
            <a:chOff x="7732688" y="4776077"/>
            <a:chExt cx="222250" cy="181610"/>
          </a:xfrm>
        </p:grpSpPr>
        <p:sp>
          <p:nvSpPr>
            <p:cNvPr id="39" name="object 39"/>
            <p:cNvSpPr/>
            <p:nvPr/>
          </p:nvSpPr>
          <p:spPr>
            <a:xfrm>
              <a:off x="7738287" y="478166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732688" y="4776077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69989"/>
                  </a:lnTo>
                  <a:lnTo>
                    <a:pt x="11188" y="169989"/>
                  </a:lnTo>
                  <a:lnTo>
                    <a:pt x="11188" y="11176"/>
                  </a:lnTo>
                  <a:lnTo>
                    <a:pt x="222199" y="11176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6"/>
                  </a:moveTo>
                  <a:lnTo>
                    <a:pt x="211023" y="11176"/>
                  </a:lnTo>
                  <a:lnTo>
                    <a:pt x="211023" y="169989"/>
                  </a:lnTo>
                  <a:lnTo>
                    <a:pt x="222199" y="169989"/>
                  </a:lnTo>
                  <a:lnTo>
                    <a:pt x="222199" y="111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" name="object 41"/>
          <p:cNvGrpSpPr/>
          <p:nvPr/>
        </p:nvGrpSpPr>
        <p:grpSpPr>
          <a:xfrm>
            <a:off x="8092363" y="4776077"/>
            <a:ext cx="222250" cy="181610"/>
            <a:chOff x="8092363" y="4776077"/>
            <a:chExt cx="222250" cy="181610"/>
          </a:xfrm>
        </p:grpSpPr>
        <p:sp>
          <p:nvSpPr>
            <p:cNvPr id="42" name="object 42"/>
            <p:cNvSpPr/>
            <p:nvPr/>
          </p:nvSpPr>
          <p:spPr>
            <a:xfrm>
              <a:off x="8097951" y="478166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092363" y="4776077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84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84" y="181178"/>
                  </a:lnTo>
                  <a:lnTo>
                    <a:pt x="222186" y="178676"/>
                  </a:lnTo>
                  <a:lnTo>
                    <a:pt x="222186" y="169989"/>
                  </a:lnTo>
                  <a:lnTo>
                    <a:pt x="11175" y="169989"/>
                  </a:lnTo>
                  <a:lnTo>
                    <a:pt x="11175" y="11176"/>
                  </a:lnTo>
                  <a:lnTo>
                    <a:pt x="222186" y="11176"/>
                  </a:lnTo>
                  <a:lnTo>
                    <a:pt x="222186" y="2501"/>
                  </a:lnTo>
                  <a:lnTo>
                    <a:pt x="219684" y="0"/>
                  </a:lnTo>
                  <a:close/>
                </a:path>
                <a:path w="222250" h="181610">
                  <a:moveTo>
                    <a:pt x="222186" y="11176"/>
                  </a:moveTo>
                  <a:lnTo>
                    <a:pt x="211010" y="11176"/>
                  </a:lnTo>
                  <a:lnTo>
                    <a:pt x="211010" y="169989"/>
                  </a:lnTo>
                  <a:lnTo>
                    <a:pt x="222186" y="169989"/>
                  </a:lnTo>
                  <a:lnTo>
                    <a:pt x="222186" y="111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" name="object 44"/>
          <p:cNvGrpSpPr/>
          <p:nvPr/>
        </p:nvGrpSpPr>
        <p:grpSpPr>
          <a:xfrm>
            <a:off x="8452017" y="4776077"/>
            <a:ext cx="222250" cy="181610"/>
            <a:chOff x="8452017" y="4776077"/>
            <a:chExt cx="222250" cy="181610"/>
          </a:xfrm>
        </p:grpSpPr>
        <p:sp>
          <p:nvSpPr>
            <p:cNvPr id="45" name="object 45"/>
            <p:cNvSpPr/>
            <p:nvPr/>
          </p:nvSpPr>
          <p:spPr>
            <a:xfrm>
              <a:off x="8457615" y="478166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452017" y="4776077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69989"/>
                  </a:lnTo>
                  <a:lnTo>
                    <a:pt x="11188" y="169989"/>
                  </a:lnTo>
                  <a:lnTo>
                    <a:pt x="11188" y="11176"/>
                  </a:lnTo>
                  <a:lnTo>
                    <a:pt x="222199" y="11176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6"/>
                  </a:moveTo>
                  <a:lnTo>
                    <a:pt x="211023" y="11176"/>
                  </a:lnTo>
                  <a:lnTo>
                    <a:pt x="211023" y="169989"/>
                  </a:lnTo>
                  <a:lnTo>
                    <a:pt x="222199" y="169989"/>
                  </a:lnTo>
                  <a:lnTo>
                    <a:pt x="222199" y="111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" name="object 47"/>
          <p:cNvGrpSpPr/>
          <p:nvPr/>
        </p:nvGrpSpPr>
        <p:grpSpPr>
          <a:xfrm>
            <a:off x="8823688" y="4776077"/>
            <a:ext cx="222250" cy="181610"/>
            <a:chOff x="8823688" y="4776077"/>
            <a:chExt cx="222250" cy="181610"/>
          </a:xfrm>
        </p:grpSpPr>
        <p:sp>
          <p:nvSpPr>
            <p:cNvPr id="48" name="object 48"/>
            <p:cNvSpPr/>
            <p:nvPr/>
          </p:nvSpPr>
          <p:spPr>
            <a:xfrm>
              <a:off x="8829281" y="478166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823681" y="4776088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178777" y="41516"/>
                  </a:moveTo>
                  <a:lnTo>
                    <a:pt x="178612" y="37973"/>
                  </a:lnTo>
                  <a:lnTo>
                    <a:pt x="174066" y="33820"/>
                  </a:lnTo>
                  <a:lnTo>
                    <a:pt x="170522" y="33972"/>
                  </a:lnTo>
                  <a:lnTo>
                    <a:pt x="152374" y="54952"/>
                  </a:lnTo>
                  <a:lnTo>
                    <a:pt x="137464" y="74536"/>
                  </a:lnTo>
                  <a:lnTo>
                    <a:pt x="123761" y="94983"/>
                  </a:lnTo>
                  <a:lnTo>
                    <a:pt x="111277" y="116205"/>
                  </a:lnTo>
                  <a:lnTo>
                    <a:pt x="100495" y="99098"/>
                  </a:lnTo>
                  <a:lnTo>
                    <a:pt x="89331" y="82207"/>
                  </a:lnTo>
                  <a:lnTo>
                    <a:pt x="77812" y="65557"/>
                  </a:lnTo>
                  <a:lnTo>
                    <a:pt x="64109" y="46736"/>
                  </a:lnTo>
                  <a:lnTo>
                    <a:pt x="60604" y="46215"/>
                  </a:lnTo>
                  <a:lnTo>
                    <a:pt x="55651" y="49898"/>
                  </a:lnTo>
                  <a:lnTo>
                    <a:pt x="55130" y="53403"/>
                  </a:lnTo>
                  <a:lnTo>
                    <a:pt x="70091" y="74015"/>
                  </a:lnTo>
                  <a:lnTo>
                    <a:pt x="82804" y="92532"/>
                  </a:lnTo>
                  <a:lnTo>
                    <a:pt x="95059" y="111340"/>
                  </a:lnTo>
                  <a:lnTo>
                    <a:pt x="107810" y="132067"/>
                  </a:lnTo>
                  <a:lnTo>
                    <a:pt x="109639" y="133096"/>
                  </a:lnTo>
                  <a:lnTo>
                    <a:pt x="111594" y="133096"/>
                  </a:lnTo>
                  <a:lnTo>
                    <a:pt x="113792" y="133032"/>
                  </a:lnTo>
                  <a:lnTo>
                    <a:pt x="115633" y="131876"/>
                  </a:lnTo>
                  <a:lnTo>
                    <a:pt x="129451" y="107073"/>
                  </a:lnTo>
                  <a:lnTo>
                    <a:pt x="143802" y="84975"/>
                  </a:lnTo>
                  <a:lnTo>
                    <a:pt x="159562" y="63855"/>
                  </a:lnTo>
                  <a:lnTo>
                    <a:pt x="178777" y="41516"/>
                  </a:lnTo>
                  <a:close/>
                </a:path>
                <a:path w="222250" h="181610">
                  <a:moveTo>
                    <a:pt x="222186" y="2501"/>
                  </a:moveTo>
                  <a:lnTo>
                    <a:pt x="219684" y="0"/>
                  </a:lnTo>
                  <a:lnTo>
                    <a:pt x="211010" y="0"/>
                  </a:lnTo>
                  <a:lnTo>
                    <a:pt x="211010" y="11176"/>
                  </a:lnTo>
                  <a:lnTo>
                    <a:pt x="211010" y="169989"/>
                  </a:lnTo>
                  <a:lnTo>
                    <a:pt x="11176" y="169989"/>
                  </a:lnTo>
                  <a:lnTo>
                    <a:pt x="11176" y="11176"/>
                  </a:lnTo>
                  <a:lnTo>
                    <a:pt x="211010" y="11176"/>
                  </a:lnTo>
                  <a:lnTo>
                    <a:pt x="211010" y="0"/>
                  </a:ln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84" y="181178"/>
                  </a:lnTo>
                  <a:lnTo>
                    <a:pt x="222186" y="178676"/>
                  </a:lnTo>
                  <a:lnTo>
                    <a:pt x="222186" y="169989"/>
                  </a:lnTo>
                  <a:lnTo>
                    <a:pt x="222186" y="11176"/>
                  </a:lnTo>
                  <a:lnTo>
                    <a:pt x="222186" y="250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" name="object 50"/>
          <p:cNvGrpSpPr/>
          <p:nvPr/>
        </p:nvGrpSpPr>
        <p:grpSpPr>
          <a:xfrm>
            <a:off x="9183345" y="4776077"/>
            <a:ext cx="222250" cy="181610"/>
            <a:chOff x="9183345" y="4776077"/>
            <a:chExt cx="222250" cy="181610"/>
          </a:xfrm>
        </p:grpSpPr>
        <p:sp>
          <p:nvSpPr>
            <p:cNvPr id="51" name="object 51"/>
            <p:cNvSpPr/>
            <p:nvPr/>
          </p:nvSpPr>
          <p:spPr>
            <a:xfrm>
              <a:off x="9188945" y="478166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9183345" y="4776077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14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14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69989"/>
                  </a:lnTo>
                  <a:lnTo>
                    <a:pt x="11188" y="169989"/>
                  </a:lnTo>
                  <a:lnTo>
                    <a:pt x="11188" y="11176"/>
                  </a:lnTo>
                  <a:lnTo>
                    <a:pt x="222199" y="11176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6"/>
                  </a:moveTo>
                  <a:lnTo>
                    <a:pt x="211023" y="11176"/>
                  </a:lnTo>
                  <a:lnTo>
                    <a:pt x="211023" y="169989"/>
                  </a:lnTo>
                  <a:lnTo>
                    <a:pt x="222199" y="169989"/>
                  </a:lnTo>
                  <a:lnTo>
                    <a:pt x="222199" y="111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101</a:t>
            </a:fld>
            <a:endParaRPr spc="-25"/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569210" cy="2687320"/>
          </a:xfrm>
          <a:custGeom>
            <a:avLst/>
            <a:gdLst/>
            <a:ahLst/>
            <a:cxnLst/>
            <a:rect l="l" t="t" r="r" b="b"/>
            <a:pathLst>
              <a:path w="2569210" h="2687320">
                <a:moveTo>
                  <a:pt x="1137780" y="2466860"/>
                </a:moveTo>
                <a:lnTo>
                  <a:pt x="1128229" y="2423972"/>
                </a:lnTo>
                <a:lnTo>
                  <a:pt x="1109091" y="2383586"/>
                </a:lnTo>
                <a:lnTo>
                  <a:pt x="1080350" y="2347391"/>
                </a:lnTo>
                <a:lnTo>
                  <a:pt x="0" y="1267040"/>
                </a:lnTo>
                <a:lnTo>
                  <a:pt x="0" y="1831225"/>
                </a:lnTo>
                <a:lnTo>
                  <a:pt x="798258" y="2629484"/>
                </a:lnTo>
                <a:lnTo>
                  <a:pt x="834478" y="2658224"/>
                </a:lnTo>
                <a:lnTo>
                  <a:pt x="874852" y="2677337"/>
                </a:lnTo>
                <a:lnTo>
                  <a:pt x="917752" y="2686888"/>
                </a:lnTo>
                <a:lnTo>
                  <a:pt x="961466" y="2686862"/>
                </a:lnTo>
                <a:lnTo>
                  <a:pt x="1004303" y="2677299"/>
                </a:lnTo>
                <a:lnTo>
                  <a:pt x="1044575" y="2658211"/>
                </a:lnTo>
                <a:lnTo>
                  <a:pt x="1080579" y="2629649"/>
                </a:lnTo>
                <a:lnTo>
                  <a:pt x="1109154" y="2593632"/>
                </a:lnTo>
                <a:lnTo>
                  <a:pt x="1128229" y="2553373"/>
                </a:lnTo>
                <a:lnTo>
                  <a:pt x="1137780" y="2510548"/>
                </a:lnTo>
                <a:lnTo>
                  <a:pt x="1137780" y="2466860"/>
                </a:lnTo>
                <a:close/>
              </a:path>
              <a:path w="2569210" h="2687320">
                <a:moveTo>
                  <a:pt x="1817217" y="2351036"/>
                </a:moveTo>
                <a:lnTo>
                  <a:pt x="1814944" y="2308771"/>
                </a:lnTo>
                <a:lnTo>
                  <a:pt x="1801558" y="2269579"/>
                </a:lnTo>
                <a:lnTo>
                  <a:pt x="1776869" y="2235758"/>
                </a:lnTo>
                <a:lnTo>
                  <a:pt x="0" y="458876"/>
                </a:lnTo>
                <a:lnTo>
                  <a:pt x="0" y="970394"/>
                </a:lnTo>
                <a:lnTo>
                  <a:pt x="1521117" y="2491511"/>
                </a:lnTo>
                <a:lnTo>
                  <a:pt x="1554937" y="2516200"/>
                </a:lnTo>
                <a:lnTo>
                  <a:pt x="1594104" y="2529598"/>
                </a:lnTo>
                <a:lnTo>
                  <a:pt x="1636369" y="2531884"/>
                </a:lnTo>
                <a:lnTo>
                  <a:pt x="1679448" y="2523210"/>
                </a:lnTo>
                <a:lnTo>
                  <a:pt x="1721091" y="2503767"/>
                </a:lnTo>
                <a:lnTo>
                  <a:pt x="1759013" y="2473718"/>
                </a:lnTo>
                <a:lnTo>
                  <a:pt x="1789074" y="2435783"/>
                </a:lnTo>
                <a:lnTo>
                  <a:pt x="1808530" y="2394140"/>
                </a:lnTo>
                <a:lnTo>
                  <a:pt x="1817217" y="2351036"/>
                </a:lnTo>
                <a:close/>
              </a:path>
              <a:path w="2569210" h="2687320">
                <a:moveTo>
                  <a:pt x="2162772" y="142163"/>
                </a:moveTo>
                <a:lnTo>
                  <a:pt x="2162708" y="98450"/>
                </a:lnTo>
                <a:lnTo>
                  <a:pt x="2153094" y="55613"/>
                </a:lnTo>
                <a:lnTo>
                  <a:pt x="2133968" y="15328"/>
                </a:lnTo>
                <a:lnTo>
                  <a:pt x="2121801" y="0"/>
                </a:lnTo>
                <a:lnTo>
                  <a:pt x="1562087" y="0"/>
                </a:lnTo>
                <a:lnTo>
                  <a:pt x="1823364" y="261277"/>
                </a:lnTo>
                <a:lnTo>
                  <a:pt x="1859419" y="289877"/>
                </a:lnTo>
                <a:lnTo>
                  <a:pt x="1899742" y="308965"/>
                </a:lnTo>
                <a:lnTo>
                  <a:pt x="1942630" y="318528"/>
                </a:lnTo>
                <a:lnTo>
                  <a:pt x="1986356" y="318579"/>
                </a:lnTo>
                <a:lnTo>
                  <a:pt x="2029218" y="309105"/>
                </a:lnTo>
                <a:lnTo>
                  <a:pt x="2069503" y="290118"/>
                </a:lnTo>
                <a:lnTo>
                  <a:pt x="2105507" y="261594"/>
                </a:lnTo>
                <a:lnTo>
                  <a:pt x="2134197" y="225412"/>
                </a:lnTo>
                <a:lnTo>
                  <a:pt x="2153285" y="185039"/>
                </a:lnTo>
                <a:lnTo>
                  <a:pt x="2162772" y="142163"/>
                </a:lnTo>
                <a:close/>
              </a:path>
              <a:path w="2569210" h="2687320">
                <a:moveTo>
                  <a:pt x="2449614" y="2187359"/>
                </a:moveTo>
                <a:lnTo>
                  <a:pt x="2449601" y="2139696"/>
                </a:lnTo>
                <a:lnTo>
                  <a:pt x="2434996" y="2093836"/>
                </a:lnTo>
                <a:lnTo>
                  <a:pt x="2405824" y="2053437"/>
                </a:lnTo>
                <a:lnTo>
                  <a:pt x="352386" y="12"/>
                </a:lnTo>
                <a:lnTo>
                  <a:pt x="105295" y="12"/>
                </a:lnTo>
                <a:lnTo>
                  <a:pt x="87490" y="24676"/>
                </a:lnTo>
                <a:lnTo>
                  <a:pt x="72974" y="70472"/>
                </a:lnTo>
                <a:lnTo>
                  <a:pt x="73012" y="118110"/>
                </a:lnTo>
                <a:lnTo>
                  <a:pt x="87617" y="163931"/>
                </a:lnTo>
                <a:lnTo>
                  <a:pt x="116763" y="204292"/>
                </a:lnTo>
                <a:lnTo>
                  <a:pt x="2185873" y="2273389"/>
                </a:lnTo>
                <a:lnTo>
                  <a:pt x="2226272" y="2302573"/>
                </a:lnTo>
                <a:lnTo>
                  <a:pt x="2272093" y="2317191"/>
                </a:lnTo>
                <a:lnTo>
                  <a:pt x="2319731" y="2317242"/>
                </a:lnTo>
                <a:lnTo>
                  <a:pt x="2365540" y="2302713"/>
                </a:lnTo>
                <a:lnTo>
                  <a:pt x="2405875" y="2273604"/>
                </a:lnTo>
                <a:lnTo>
                  <a:pt x="2435034" y="2233206"/>
                </a:lnTo>
                <a:lnTo>
                  <a:pt x="2449614" y="2187359"/>
                </a:lnTo>
                <a:close/>
              </a:path>
              <a:path w="2569210" h="2687320">
                <a:moveTo>
                  <a:pt x="2568803" y="1387817"/>
                </a:moveTo>
                <a:lnTo>
                  <a:pt x="2566555" y="1345514"/>
                </a:lnTo>
                <a:lnTo>
                  <a:pt x="2553170" y="1306322"/>
                </a:lnTo>
                <a:lnTo>
                  <a:pt x="2528519" y="1272514"/>
                </a:lnTo>
                <a:lnTo>
                  <a:pt x="1256004" y="12"/>
                </a:lnTo>
                <a:lnTo>
                  <a:pt x="744270" y="12"/>
                </a:lnTo>
                <a:lnTo>
                  <a:pt x="2272652" y="1528381"/>
                </a:lnTo>
                <a:lnTo>
                  <a:pt x="2306459" y="1553032"/>
                </a:lnTo>
                <a:lnTo>
                  <a:pt x="2345677" y="1566405"/>
                </a:lnTo>
                <a:lnTo>
                  <a:pt x="2387968" y="1568653"/>
                </a:lnTo>
                <a:lnTo>
                  <a:pt x="2431084" y="1559991"/>
                </a:lnTo>
                <a:lnTo>
                  <a:pt x="2472702" y="1540573"/>
                </a:lnTo>
                <a:lnTo>
                  <a:pt x="2510561" y="1510601"/>
                </a:lnTo>
                <a:lnTo>
                  <a:pt x="2540647" y="1472641"/>
                </a:lnTo>
                <a:lnTo>
                  <a:pt x="2560116" y="1430959"/>
                </a:lnTo>
                <a:lnTo>
                  <a:pt x="2568803" y="1387817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" name="object 8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9" name="object 9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13" name="object 1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3896300" y="1056704"/>
            <a:ext cx="2908935" cy="2159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“quadrados”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dentro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caixa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significam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nenhum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exclusivo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(se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vários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apli-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cam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oportunidade,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marca-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dos);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“círculo”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significa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único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aplica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diz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respeito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ausência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HM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resposta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identificada,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bem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informações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sobre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luvas,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sejam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registradas.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luvas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somente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Saúde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observação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estiver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usando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luvas,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ao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tempo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há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executar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mãos.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139245" y="1056704"/>
            <a:ext cx="2917825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positiva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notifi-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método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utilizado: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fricção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preparação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alcoólica,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nizar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sabonete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(líquido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espuma)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água,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combinação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ambas,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nesta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dem.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esse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método,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qualidade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0">
                <a:solidFill>
                  <a:srgbClr val="3C3C3C"/>
                </a:solidFill>
                <a:latin typeface="Arial"/>
                <a:cs typeface="Arial"/>
              </a:rPr>
              <a:t>desempenho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30">
                <a:solidFill>
                  <a:srgbClr val="3C3C3C"/>
                </a:solidFill>
                <a:latin typeface="Arial"/>
                <a:cs typeface="Arial"/>
              </a:rPr>
              <a:t>é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avaliada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(técnica,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tempo).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positiva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dicação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correspondente,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bilizada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analisados.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Entre-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tanto,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ausência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indicação,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observada,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modo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possa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incluída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análise.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915004" y="3883177"/>
            <a:ext cx="6129020" cy="2799715"/>
            <a:chOff x="3915004" y="3883177"/>
            <a:chExt cx="6129020" cy="2799715"/>
          </a:xfrm>
        </p:grpSpPr>
        <p:sp>
          <p:nvSpPr>
            <p:cNvPr id="25" name="object 25"/>
            <p:cNvSpPr/>
            <p:nvPr/>
          </p:nvSpPr>
          <p:spPr>
            <a:xfrm>
              <a:off x="5718746" y="4436682"/>
              <a:ext cx="4325620" cy="2246630"/>
            </a:xfrm>
            <a:custGeom>
              <a:avLst/>
              <a:gdLst/>
              <a:ahLst/>
              <a:cxnLst/>
              <a:rect l="l" t="t" r="r" b="b"/>
              <a:pathLst>
                <a:path w="4325620" h="2246629">
                  <a:moveTo>
                    <a:pt x="4172851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093722"/>
                  </a:lnTo>
                  <a:lnTo>
                    <a:pt x="7769" y="2141890"/>
                  </a:lnTo>
                  <a:lnTo>
                    <a:pt x="29405" y="2183725"/>
                  </a:lnTo>
                  <a:lnTo>
                    <a:pt x="62396" y="2216716"/>
                  </a:lnTo>
                  <a:lnTo>
                    <a:pt x="104231" y="2238352"/>
                  </a:lnTo>
                  <a:lnTo>
                    <a:pt x="152400" y="2246122"/>
                  </a:lnTo>
                  <a:lnTo>
                    <a:pt x="4172851" y="2246122"/>
                  </a:lnTo>
                  <a:lnTo>
                    <a:pt x="4221019" y="2238352"/>
                  </a:lnTo>
                  <a:lnTo>
                    <a:pt x="4262854" y="2216716"/>
                  </a:lnTo>
                  <a:lnTo>
                    <a:pt x="4295845" y="2183725"/>
                  </a:lnTo>
                  <a:lnTo>
                    <a:pt x="4317481" y="2141890"/>
                  </a:lnTo>
                  <a:lnTo>
                    <a:pt x="4325251" y="2093722"/>
                  </a:lnTo>
                  <a:lnTo>
                    <a:pt x="4325251" y="152400"/>
                  </a:lnTo>
                  <a:lnTo>
                    <a:pt x="4317481" y="104231"/>
                  </a:lnTo>
                  <a:lnTo>
                    <a:pt x="4295845" y="62396"/>
                  </a:lnTo>
                  <a:lnTo>
                    <a:pt x="4262854" y="29405"/>
                  </a:lnTo>
                  <a:lnTo>
                    <a:pt x="4221019" y="7769"/>
                  </a:lnTo>
                  <a:lnTo>
                    <a:pt x="4172851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915004" y="3883177"/>
              <a:ext cx="2342997" cy="2799638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6128373" y="4712613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696029" y="4663019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7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128373" y="5150764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696029" y="5101170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7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128373" y="5588914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696029" y="5539320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7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128373" y="6027064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696029" y="5977470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6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6860414" y="4599454"/>
            <a:ext cx="2868930" cy="1930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antes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tocar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endParaRPr sz="1000">
              <a:latin typeface="Verdana"/>
              <a:cs typeface="Verdana"/>
            </a:endParaRPr>
          </a:p>
          <a:p>
            <a:pPr marL="12700" marR="5080" indent="16510">
              <a:lnSpc>
                <a:spcPct val="287500"/>
              </a:lnSpc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antes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procedimento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limpo/asséptico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risco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exposição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fluidos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corporais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tocar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030"/>
              </a:spcBef>
            </a:pPr>
            <a:endParaRPr sz="1000">
              <a:latin typeface="Verdana"/>
              <a:cs typeface="Verdana"/>
            </a:endParaRPr>
          </a:p>
          <a:p>
            <a:pPr marL="30480">
              <a:lnSpc>
                <a:spcPct val="100000"/>
              </a:lnSpc>
              <a:spcBef>
                <a:spcPts val="5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tocar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superfícies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próximas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ao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36" name="object 36"/>
          <p:cNvGrpSpPr/>
          <p:nvPr/>
        </p:nvGrpSpPr>
        <p:grpSpPr>
          <a:xfrm>
            <a:off x="6128373" y="6415619"/>
            <a:ext cx="621030" cy="99695"/>
            <a:chOff x="6128373" y="6415619"/>
            <a:chExt cx="621030" cy="99695"/>
          </a:xfrm>
        </p:grpSpPr>
        <p:sp>
          <p:nvSpPr>
            <p:cNvPr id="37" name="object 37"/>
            <p:cNvSpPr/>
            <p:nvPr/>
          </p:nvSpPr>
          <p:spPr>
            <a:xfrm>
              <a:off x="6128373" y="6465213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696029" y="6415619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7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3887299" y="3495104"/>
            <a:ext cx="55276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grade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utiliza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seguintes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siglas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cinco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indicações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mãos: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102</a:t>
            </a:fld>
            <a:endParaRPr spc="-25"/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35694" y="1002195"/>
            <a:ext cx="29127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Exemplo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Preenchimento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Formulário</a:t>
            </a:r>
            <a:endParaRPr sz="12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35237" y="4589691"/>
            <a:ext cx="32861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Cálculo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indicador</a:t>
            </a:r>
            <a:r>
              <a:rPr sz="1200" b="1" spc="-1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adesão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à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Higiene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das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Mãos</a:t>
            </a:r>
            <a:endParaRPr sz="12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468032" y="1361504"/>
            <a:ext cx="3589020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exemplo,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identificar: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Enfermeiros: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quatro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(duas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HM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adequada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duas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inadequadas);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Médico: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quatro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(duas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HM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adequada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duas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inadequadas);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Fisioterapeuta: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três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(duas oportunidades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conforme),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sendo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com duas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indicações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que,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juntas,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contabilizam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oportunidade.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35303" y="5019104"/>
            <a:ext cx="2914015" cy="1397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resultados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calculados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globalmente,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discriminados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categoria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Unidade.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Assim,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recebem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dados,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referir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sua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categoria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sua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Unidade.</a:t>
            </a:r>
            <a:endParaRPr sz="1000">
              <a:latin typeface="Verdana"/>
              <a:cs typeface="Verdana"/>
            </a:endParaRPr>
          </a:p>
          <a:p>
            <a:pPr marL="12700" marR="8255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Para</a:t>
            </a:r>
            <a:r>
              <a:rPr sz="1000" b="1" spc="1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facilitar</a:t>
            </a:r>
            <a:r>
              <a:rPr sz="1000" b="1" spc="1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este</a:t>
            </a:r>
            <a:r>
              <a:rPr sz="1000" b="1" spc="1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cálculo,</a:t>
            </a:r>
            <a:r>
              <a:rPr sz="1000" b="1" spc="1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utilize</a:t>
            </a:r>
            <a:r>
              <a:rPr sz="1000" b="1" spc="1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uma</a:t>
            </a:r>
            <a:r>
              <a:rPr sz="1000" b="1" spc="1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planilha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como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esta:</a:t>
            </a:r>
            <a:endParaRPr sz="1000">
              <a:latin typeface="Arial"/>
              <a:cs typeface="Arial"/>
            </a:endParaRPr>
          </a:p>
        </p:txBody>
      </p:sp>
      <p:pic>
        <p:nvPicPr>
          <p:cNvPr id="16" name="object 1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37197" y="1352077"/>
            <a:ext cx="5513438" cy="2975015"/>
          </a:xfrm>
          <a:prstGeom prst="rect">
            <a:avLst/>
          </a:prstGeom>
        </p:spPr>
      </p:pic>
      <p:pic>
        <p:nvPicPr>
          <p:cNvPr id="17" name="object 1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231071" y="4850752"/>
            <a:ext cx="5815936" cy="1939942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4847300" y="6568504"/>
            <a:ext cx="7861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FF0000"/>
                </a:solidFill>
                <a:latin typeface="Verdana"/>
                <a:cs typeface="Verdana"/>
              </a:rPr>
              <a:t>2/4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85">
                <a:solidFill>
                  <a:srgbClr val="FF0000"/>
                </a:solidFill>
                <a:latin typeface="Verdana"/>
                <a:cs typeface="Verdana"/>
              </a:rPr>
              <a:t>x</a:t>
            </a: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75">
                <a:solidFill>
                  <a:srgbClr val="FF0000"/>
                </a:solidFill>
                <a:latin typeface="Verdana"/>
                <a:cs typeface="Verdana"/>
              </a:rPr>
              <a:t>100=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b="1" spc="-25">
                <a:solidFill>
                  <a:srgbClr val="FF0000"/>
                </a:solidFill>
                <a:latin typeface="Arial"/>
                <a:cs typeface="Arial"/>
              </a:rPr>
              <a:t>50%</a:t>
            </a:r>
            <a:endParaRPr sz="8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229849" y="5209604"/>
            <a:ext cx="489584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>
                <a:solidFill>
                  <a:srgbClr val="FF0000"/>
                </a:solidFill>
                <a:latin typeface="Verdana"/>
                <a:cs typeface="Verdana"/>
              </a:rPr>
              <a:t>Enfermeiro</a:t>
            </a:r>
            <a:endParaRPr sz="700">
              <a:latin typeface="Verdana"/>
              <a:cs typeface="Verdan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304384" y="5209604"/>
            <a:ext cx="3302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>
                <a:solidFill>
                  <a:srgbClr val="FF0000"/>
                </a:solidFill>
                <a:latin typeface="Verdana"/>
                <a:cs typeface="Verdana"/>
              </a:rPr>
              <a:t>Médico</a:t>
            </a:r>
            <a:endParaRPr sz="700">
              <a:latin typeface="Verdana"/>
              <a:cs typeface="Verdan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306800" y="5222304"/>
            <a:ext cx="53657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>
                <a:solidFill>
                  <a:srgbClr val="FF0000"/>
                </a:solidFill>
                <a:latin typeface="Verdana"/>
                <a:cs typeface="Verdana"/>
              </a:rPr>
              <a:t>Fisioterapeuta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909299" y="6568504"/>
            <a:ext cx="7861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FF0000"/>
                </a:solidFill>
                <a:latin typeface="Verdana"/>
                <a:cs typeface="Verdana"/>
              </a:rPr>
              <a:t>2/4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85">
                <a:solidFill>
                  <a:srgbClr val="FF0000"/>
                </a:solidFill>
                <a:latin typeface="Verdana"/>
                <a:cs typeface="Verdana"/>
              </a:rPr>
              <a:t>x</a:t>
            </a: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75">
                <a:solidFill>
                  <a:srgbClr val="FF0000"/>
                </a:solidFill>
                <a:latin typeface="Verdana"/>
                <a:cs typeface="Verdana"/>
              </a:rPr>
              <a:t>100=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b="1" spc="-25">
                <a:solidFill>
                  <a:srgbClr val="FF0000"/>
                </a:solidFill>
                <a:latin typeface="Arial"/>
                <a:cs typeface="Arial"/>
              </a:rPr>
              <a:t>50%</a:t>
            </a:r>
            <a:endParaRPr sz="8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926315" y="6568504"/>
            <a:ext cx="54356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35">
                <a:solidFill>
                  <a:srgbClr val="FF0000"/>
                </a:solidFill>
                <a:latin typeface="Verdana"/>
                <a:cs typeface="Verdana"/>
              </a:rPr>
              <a:t>2/3</a:t>
            </a:r>
            <a:r>
              <a:rPr sz="800" spc="-6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85">
                <a:solidFill>
                  <a:srgbClr val="FF0000"/>
                </a:solidFill>
                <a:latin typeface="Verdana"/>
                <a:cs typeface="Verdana"/>
              </a:rPr>
              <a:t>x</a:t>
            </a:r>
            <a:r>
              <a:rPr sz="800" spc="-6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100=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9103400" y="5654104"/>
            <a:ext cx="768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65">
                <a:solidFill>
                  <a:srgbClr val="FF0000"/>
                </a:solidFill>
                <a:latin typeface="Verdana"/>
                <a:cs typeface="Verdana"/>
              </a:rPr>
              <a:t>1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982910" y="5654104"/>
            <a:ext cx="901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4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040770" y="5654104"/>
            <a:ext cx="901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4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043156" y="5654104"/>
            <a:ext cx="895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3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9632329" y="5654104"/>
            <a:ext cx="876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6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511840" y="5654104"/>
            <a:ext cx="889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2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569699" y="5654104"/>
            <a:ext cx="889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2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572085" y="5654104"/>
            <a:ext cx="889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2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9000886" y="6568504"/>
            <a:ext cx="91059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>
                <a:solidFill>
                  <a:srgbClr val="FF0000"/>
                </a:solidFill>
                <a:latin typeface="Arial"/>
                <a:cs typeface="Arial"/>
              </a:rPr>
              <a:t>6/11</a:t>
            </a:r>
            <a:r>
              <a:rPr sz="800" b="1" spc="2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800" b="1" spc="-35">
                <a:solidFill>
                  <a:srgbClr val="FF0000"/>
                </a:solidFill>
                <a:latin typeface="Arial"/>
                <a:cs typeface="Arial"/>
              </a:rPr>
              <a:t>x</a:t>
            </a:r>
            <a:r>
              <a:rPr sz="800" b="1" spc="3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800" b="1">
                <a:solidFill>
                  <a:srgbClr val="FF0000"/>
                </a:solidFill>
                <a:latin typeface="Arial"/>
                <a:cs typeface="Arial"/>
              </a:rPr>
              <a:t>100=</a:t>
            </a:r>
            <a:r>
              <a:rPr sz="800" b="1" spc="3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800" b="1" spc="-20">
                <a:solidFill>
                  <a:srgbClr val="FF0000"/>
                </a:solidFill>
                <a:latin typeface="Arial"/>
                <a:cs typeface="Arial"/>
              </a:rPr>
              <a:t>54,5%</a:t>
            </a:r>
            <a:endParaRPr sz="8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103</a:t>
            </a:fld>
            <a:endParaRPr spc="-25"/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44300" y="1056704"/>
            <a:ext cx="6161405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715" algn="just">
              <a:lnSpc>
                <a:spcPct val="100000"/>
              </a:lnSpc>
              <a:spcBef>
                <a:spcPts val="100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geral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categoria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Unidade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calculada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cinco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indicações.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Estabelecer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correlação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entre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indicações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ações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permite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elaboração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programas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educação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formação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Saúde,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baseados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comportamento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observado,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bem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função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visão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geral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produzida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pelas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indicações.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apresentação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resultados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sobre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giene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desta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forma,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assume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pessoas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envolvidas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conhecem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indicações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(definições,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risco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transmissão,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exemplos),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fornece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apoio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inicial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implementação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ações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desenvolvimento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desse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conhecimento.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detalhes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consulte:</a:t>
            </a:r>
            <a:r>
              <a:rPr sz="1000" spc="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u="sng" spc="-7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2"/>
              </a:rPr>
              <a:t>https://www.</a:t>
            </a:r>
            <a:r>
              <a:rPr sz="1000" i="1" spc="-150">
                <a:solidFill>
                  <a:srgbClr val="275B9B"/>
                </a:solidFill>
                <a:latin typeface="Verdana"/>
                <a:cs typeface="Verdana"/>
              </a:rPr>
              <a:t> </a:t>
            </a:r>
            <a:r>
              <a:rPr sz="1000" i="1" u="sng" spc="-5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2"/>
              </a:rPr>
              <a:t>anvisa.gov.br/servicosa4de/controIe/higienizacao_oms/man4aI_para_observadores-</a:t>
            </a:r>
            <a:r>
              <a:rPr sz="1000" i="1" u="sng" spc="-5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2"/>
              </a:rPr>
              <a:t>mioIo.pdf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13" name="object 1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104</a:t>
            </a:fld>
            <a:endParaRPr spc="-25"/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12"/>
            <a:ext cx="10692130" cy="7560309"/>
            <a:chOff x="0" y="12"/>
            <a:chExt cx="10692130" cy="7560309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4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8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10692002" cy="7559992"/>
            </a:xfrm>
            <a:prstGeom prst="rect">
              <a:avLst/>
            </a:prstGeom>
          </p:spPr>
        </p:pic>
      </p:grpSp>
      <p:sp>
        <p:nvSpPr>
          <p:cNvPr id="14" name="object 14"/>
          <p:cNvSpPr/>
          <p:nvPr/>
        </p:nvSpPr>
        <p:spPr>
          <a:xfrm>
            <a:off x="0" y="12"/>
            <a:ext cx="10692130" cy="7560309"/>
          </a:xfrm>
          <a:custGeom>
            <a:avLst/>
            <a:gdLst/>
            <a:ahLst/>
            <a:cxnLst/>
            <a:rect l="l" t="t" r="r" b="b"/>
            <a:pathLst>
              <a:path w="10692130" h="7560309">
                <a:moveTo>
                  <a:pt x="10692003" y="0"/>
                </a:moveTo>
                <a:lnTo>
                  <a:pt x="0" y="0"/>
                </a:lnTo>
                <a:lnTo>
                  <a:pt x="0" y="7559992"/>
                </a:lnTo>
                <a:lnTo>
                  <a:pt x="10692003" y="7559992"/>
                </a:lnTo>
                <a:lnTo>
                  <a:pt x="10692003" y="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-31750" y="12"/>
            <a:ext cx="10755630" cy="7560309"/>
            <a:chOff x="-31750" y="12"/>
            <a:chExt cx="10755630" cy="7560309"/>
          </a:xfrm>
        </p:grpSpPr>
        <p:pic>
          <p:nvPicPr>
            <p:cNvPr id="16" name="object 1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12"/>
              <a:ext cx="10692002" cy="7559992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0" y="1960083"/>
              <a:ext cx="10692130" cy="2835910"/>
            </a:xfrm>
            <a:custGeom>
              <a:avLst/>
              <a:gdLst/>
              <a:ahLst/>
              <a:cxnLst/>
              <a:rect l="l" t="t" r="r" b="b"/>
              <a:pathLst>
                <a:path w="10692130" h="2835910">
                  <a:moveTo>
                    <a:pt x="0" y="0"/>
                  </a:moveTo>
                  <a:lnTo>
                    <a:pt x="1333652" y="1333652"/>
                  </a:lnTo>
                  <a:lnTo>
                    <a:pt x="1370206" y="1363624"/>
                  </a:lnTo>
                  <a:lnTo>
                    <a:pt x="1411516" y="1385677"/>
                  </a:lnTo>
                  <a:lnTo>
                    <a:pt x="1456321" y="1399292"/>
                  </a:lnTo>
                  <a:lnTo>
                    <a:pt x="1503362" y="1403946"/>
                  </a:lnTo>
                  <a:lnTo>
                    <a:pt x="9160979" y="1403946"/>
                  </a:lnTo>
                  <a:lnTo>
                    <a:pt x="9208019" y="1408601"/>
                  </a:lnTo>
                  <a:lnTo>
                    <a:pt x="9252819" y="1422215"/>
                  </a:lnTo>
                  <a:lnTo>
                    <a:pt x="9294125" y="1444269"/>
                  </a:lnTo>
                  <a:lnTo>
                    <a:pt x="9330677" y="1474241"/>
                  </a:lnTo>
                  <a:lnTo>
                    <a:pt x="10692003" y="2835567"/>
                  </a:lnTo>
                </a:path>
              </a:pathLst>
            </a:custGeom>
            <a:ln w="63499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0" y="1805981"/>
              <a:ext cx="10692130" cy="2830195"/>
            </a:xfrm>
            <a:custGeom>
              <a:avLst/>
              <a:gdLst/>
              <a:ahLst/>
              <a:cxnLst/>
              <a:rect l="l" t="t" r="r" b="b"/>
              <a:pathLst>
                <a:path w="10692130" h="2830195">
                  <a:moveTo>
                    <a:pt x="0" y="0"/>
                  </a:moveTo>
                  <a:lnTo>
                    <a:pt x="1371752" y="1371752"/>
                  </a:lnTo>
                  <a:lnTo>
                    <a:pt x="1408306" y="1401724"/>
                  </a:lnTo>
                  <a:lnTo>
                    <a:pt x="1449616" y="1423777"/>
                  </a:lnTo>
                  <a:lnTo>
                    <a:pt x="1494421" y="1437392"/>
                  </a:lnTo>
                  <a:lnTo>
                    <a:pt x="1541462" y="1442046"/>
                  </a:lnTo>
                  <a:lnTo>
                    <a:pt x="9204667" y="1442046"/>
                  </a:lnTo>
                  <a:lnTo>
                    <a:pt x="9251707" y="1446701"/>
                  </a:lnTo>
                  <a:lnTo>
                    <a:pt x="9296507" y="1460315"/>
                  </a:lnTo>
                  <a:lnTo>
                    <a:pt x="9337813" y="1482369"/>
                  </a:lnTo>
                  <a:lnTo>
                    <a:pt x="9374365" y="1512341"/>
                  </a:lnTo>
                  <a:lnTo>
                    <a:pt x="10692003" y="2829979"/>
                  </a:lnTo>
                </a:path>
              </a:pathLst>
            </a:custGeom>
            <a:ln w="63499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0" y="2121936"/>
              <a:ext cx="10692130" cy="2842260"/>
            </a:xfrm>
            <a:custGeom>
              <a:avLst/>
              <a:gdLst/>
              <a:ahLst/>
              <a:cxnLst/>
              <a:rect l="l" t="t" r="r" b="b"/>
              <a:pathLst>
                <a:path w="10692130" h="2842260">
                  <a:moveTo>
                    <a:pt x="0" y="0"/>
                  </a:moveTo>
                  <a:lnTo>
                    <a:pt x="1287735" y="1287746"/>
                  </a:lnTo>
                  <a:lnTo>
                    <a:pt x="1324289" y="1317712"/>
                  </a:lnTo>
                  <a:lnTo>
                    <a:pt x="1365599" y="1339766"/>
                  </a:lnTo>
                  <a:lnTo>
                    <a:pt x="1410404" y="1353384"/>
                  </a:lnTo>
                  <a:lnTo>
                    <a:pt x="1457445" y="1358040"/>
                  </a:lnTo>
                  <a:lnTo>
                    <a:pt x="9108535" y="1358040"/>
                  </a:lnTo>
                  <a:lnTo>
                    <a:pt x="9155574" y="1362692"/>
                  </a:lnTo>
                  <a:lnTo>
                    <a:pt x="9200375" y="1376304"/>
                  </a:lnTo>
                  <a:lnTo>
                    <a:pt x="9241680" y="1398358"/>
                  </a:lnTo>
                  <a:lnTo>
                    <a:pt x="9278232" y="1428335"/>
                  </a:lnTo>
                  <a:lnTo>
                    <a:pt x="10692003" y="2842093"/>
                  </a:lnTo>
                </a:path>
              </a:pathLst>
            </a:custGeom>
            <a:ln w="635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424379" y="4118189"/>
              <a:ext cx="1315549" cy="53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444157" y="4742683"/>
              <a:ext cx="1293279" cy="90387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4429099" y="4693437"/>
              <a:ext cx="1320800" cy="15240"/>
            </a:xfrm>
            <a:custGeom>
              <a:avLst/>
              <a:gdLst/>
              <a:ahLst/>
              <a:cxnLst/>
              <a:rect l="l" t="t" r="r" b="b"/>
              <a:pathLst>
                <a:path w="1320800" h="15239">
                  <a:moveTo>
                    <a:pt x="1320469" y="0"/>
                  </a:moveTo>
                  <a:lnTo>
                    <a:pt x="0" y="0"/>
                  </a:lnTo>
                  <a:lnTo>
                    <a:pt x="0" y="14655"/>
                  </a:lnTo>
                  <a:lnTo>
                    <a:pt x="1320469" y="14655"/>
                  </a:lnTo>
                  <a:lnTo>
                    <a:pt x="1320469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924487" y="4170210"/>
              <a:ext cx="247650" cy="544195"/>
            </a:xfrm>
            <a:custGeom>
              <a:avLst/>
              <a:gdLst/>
              <a:ahLst/>
              <a:cxnLst/>
              <a:rect l="l" t="t" r="r" b="b"/>
              <a:pathLst>
                <a:path w="247650" h="544195">
                  <a:moveTo>
                    <a:pt x="219036" y="0"/>
                  </a:moveTo>
                  <a:lnTo>
                    <a:pt x="207971" y="1921"/>
                  </a:lnTo>
                  <a:lnTo>
                    <a:pt x="198932" y="7162"/>
                  </a:lnTo>
                  <a:lnTo>
                    <a:pt x="192837" y="14937"/>
                  </a:lnTo>
                  <a:lnTo>
                    <a:pt x="190601" y="24460"/>
                  </a:lnTo>
                  <a:lnTo>
                    <a:pt x="190601" y="437413"/>
                  </a:lnTo>
                  <a:lnTo>
                    <a:pt x="189248" y="449065"/>
                  </a:lnTo>
                  <a:lnTo>
                    <a:pt x="160822" y="485440"/>
                  </a:lnTo>
                  <a:lnTo>
                    <a:pt x="123723" y="495020"/>
                  </a:lnTo>
                  <a:lnTo>
                    <a:pt x="110199" y="493854"/>
                  </a:lnTo>
                  <a:lnTo>
                    <a:pt x="68082" y="469496"/>
                  </a:lnTo>
                  <a:lnTo>
                    <a:pt x="56832" y="438061"/>
                  </a:lnTo>
                  <a:lnTo>
                    <a:pt x="56883" y="47980"/>
                  </a:lnTo>
                  <a:lnTo>
                    <a:pt x="54642" y="38461"/>
                  </a:lnTo>
                  <a:lnTo>
                    <a:pt x="17386" y="25433"/>
                  </a:lnTo>
                  <a:lnTo>
                    <a:pt x="0" y="47980"/>
                  </a:lnTo>
                  <a:lnTo>
                    <a:pt x="0" y="436765"/>
                  </a:lnTo>
                  <a:lnTo>
                    <a:pt x="9691" y="478710"/>
                  </a:lnTo>
                  <a:lnTo>
                    <a:pt x="36131" y="512559"/>
                  </a:lnTo>
                  <a:lnTo>
                    <a:pt x="75696" y="535579"/>
                  </a:lnTo>
                  <a:lnTo>
                    <a:pt x="123723" y="543953"/>
                  </a:lnTo>
                  <a:lnTo>
                    <a:pt x="148532" y="541796"/>
                  </a:lnTo>
                  <a:lnTo>
                    <a:pt x="192669" y="525817"/>
                  </a:lnTo>
                  <a:lnTo>
                    <a:pt x="226317" y="496858"/>
                  </a:lnTo>
                  <a:lnTo>
                    <a:pt x="244944" y="458812"/>
                  </a:lnTo>
                  <a:lnTo>
                    <a:pt x="247459" y="437413"/>
                  </a:lnTo>
                  <a:lnTo>
                    <a:pt x="247459" y="24460"/>
                  </a:lnTo>
                  <a:lnTo>
                    <a:pt x="245225" y="14937"/>
                  </a:lnTo>
                  <a:lnTo>
                    <a:pt x="239134" y="7162"/>
                  </a:lnTo>
                  <a:lnTo>
                    <a:pt x="230100" y="1921"/>
                  </a:lnTo>
                  <a:lnTo>
                    <a:pt x="219036" y="0"/>
                  </a:lnTo>
                  <a:close/>
                </a:path>
              </a:pathLst>
            </a:custGeom>
            <a:solidFill>
              <a:srgbClr val="8DC6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024921" y="4120555"/>
              <a:ext cx="48895" cy="509270"/>
            </a:xfrm>
            <a:custGeom>
              <a:avLst/>
              <a:gdLst/>
              <a:ahLst/>
              <a:cxnLst/>
              <a:rect l="l" t="t" r="r" b="b"/>
              <a:pathLst>
                <a:path w="48895" h="509270">
                  <a:moveTo>
                    <a:pt x="24460" y="0"/>
                  </a:moveTo>
                  <a:lnTo>
                    <a:pt x="14942" y="1923"/>
                  </a:lnTo>
                  <a:lnTo>
                    <a:pt x="7167" y="7169"/>
                  </a:lnTo>
                  <a:lnTo>
                    <a:pt x="1923" y="14948"/>
                  </a:lnTo>
                  <a:lnTo>
                    <a:pt x="0" y="24472"/>
                  </a:lnTo>
                  <a:lnTo>
                    <a:pt x="0" y="484416"/>
                  </a:lnTo>
                  <a:lnTo>
                    <a:pt x="1923" y="493935"/>
                  </a:lnTo>
                  <a:lnTo>
                    <a:pt x="7167" y="501715"/>
                  </a:lnTo>
                  <a:lnTo>
                    <a:pt x="14942" y="506963"/>
                  </a:lnTo>
                  <a:lnTo>
                    <a:pt x="24460" y="508889"/>
                  </a:lnTo>
                  <a:lnTo>
                    <a:pt x="33968" y="506963"/>
                  </a:lnTo>
                  <a:lnTo>
                    <a:pt x="41735" y="501715"/>
                  </a:lnTo>
                  <a:lnTo>
                    <a:pt x="46973" y="493935"/>
                  </a:lnTo>
                  <a:lnTo>
                    <a:pt x="48895" y="484416"/>
                  </a:lnTo>
                  <a:lnTo>
                    <a:pt x="48895" y="24472"/>
                  </a:lnTo>
                  <a:lnTo>
                    <a:pt x="46973" y="14948"/>
                  </a:lnTo>
                  <a:lnTo>
                    <a:pt x="41735" y="7169"/>
                  </a:lnTo>
                  <a:lnTo>
                    <a:pt x="33968" y="1923"/>
                  </a:lnTo>
                  <a:lnTo>
                    <a:pt x="24460" y="0"/>
                  </a:lnTo>
                  <a:close/>
                </a:path>
              </a:pathLst>
            </a:custGeom>
            <a:solidFill>
              <a:srgbClr val="3799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827783" y="4228284"/>
              <a:ext cx="440055" cy="588010"/>
            </a:xfrm>
            <a:custGeom>
              <a:avLst/>
              <a:gdLst/>
              <a:ahLst/>
              <a:cxnLst/>
              <a:rect l="l" t="t" r="r" b="b"/>
              <a:pathLst>
                <a:path w="440054" h="588010">
                  <a:moveTo>
                    <a:pt x="408482" y="0"/>
                  </a:moveTo>
                  <a:lnTo>
                    <a:pt x="396286" y="2458"/>
                  </a:lnTo>
                  <a:lnTo>
                    <a:pt x="386318" y="9172"/>
                  </a:lnTo>
                  <a:lnTo>
                    <a:pt x="379593" y="19148"/>
                  </a:lnTo>
                  <a:lnTo>
                    <a:pt x="377126" y="31394"/>
                  </a:lnTo>
                  <a:lnTo>
                    <a:pt x="377126" y="394512"/>
                  </a:lnTo>
                  <a:lnTo>
                    <a:pt x="376043" y="418564"/>
                  </a:lnTo>
                  <a:lnTo>
                    <a:pt x="359219" y="468591"/>
                  </a:lnTo>
                  <a:lnTo>
                    <a:pt x="309805" y="509990"/>
                  </a:lnTo>
                  <a:lnTo>
                    <a:pt x="272799" y="520916"/>
                  </a:lnTo>
                  <a:lnTo>
                    <a:pt x="221767" y="524967"/>
                  </a:lnTo>
                  <a:lnTo>
                    <a:pt x="218008" y="524967"/>
                  </a:lnTo>
                  <a:lnTo>
                    <a:pt x="166997" y="520916"/>
                  </a:lnTo>
                  <a:lnTo>
                    <a:pt x="129984" y="509990"/>
                  </a:lnTo>
                  <a:lnTo>
                    <a:pt x="80594" y="468591"/>
                  </a:lnTo>
                  <a:lnTo>
                    <a:pt x="63759" y="418564"/>
                  </a:lnTo>
                  <a:lnTo>
                    <a:pt x="62687" y="394512"/>
                  </a:lnTo>
                  <a:lnTo>
                    <a:pt x="62687" y="180670"/>
                  </a:lnTo>
                  <a:lnTo>
                    <a:pt x="60220" y="168467"/>
                  </a:lnTo>
                  <a:lnTo>
                    <a:pt x="19127" y="151748"/>
                  </a:lnTo>
                  <a:lnTo>
                    <a:pt x="0" y="180670"/>
                  </a:lnTo>
                  <a:lnTo>
                    <a:pt x="0" y="394512"/>
                  </a:lnTo>
                  <a:lnTo>
                    <a:pt x="5094" y="449019"/>
                  </a:lnTo>
                  <a:lnTo>
                    <a:pt x="31076" y="507136"/>
                  </a:lnTo>
                  <a:lnTo>
                    <a:pt x="61208" y="539655"/>
                  </a:lnTo>
                  <a:lnTo>
                    <a:pt x="99291" y="564880"/>
                  </a:lnTo>
                  <a:lnTo>
                    <a:pt x="149838" y="581384"/>
                  </a:lnTo>
                  <a:lnTo>
                    <a:pt x="217360" y="587743"/>
                  </a:lnTo>
                  <a:lnTo>
                    <a:pt x="222465" y="587743"/>
                  </a:lnTo>
                  <a:lnTo>
                    <a:pt x="289986" y="581384"/>
                  </a:lnTo>
                  <a:lnTo>
                    <a:pt x="340529" y="564880"/>
                  </a:lnTo>
                  <a:lnTo>
                    <a:pt x="378612" y="539655"/>
                  </a:lnTo>
                  <a:lnTo>
                    <a:pt x="408749" y="507136"/>
                  </a:lnTo>
                  <a:lnTo>
                    <a:pt x="434733" y="449019"/>
                  </a:lnTo>
                  <a:lnTo>
                    <a:pt x="439839" y="394512"/>
                  </a:lnTo>
                  <a:lnTo>
                    <a:pt x="439839" y="31394"/>
                  </a:lnTo>
                  <a:lnTo>
                    <a:pt x="437368" y="19148"/>
                  </a:lnTo>
                  <a:lnTo>
                    <a:pt x="430637" y="9172"/>
                  </a:lnTo>
                  <a:lnTo>
                    <a:pt x="420668" y="2458"/>
                  </a:lnTo>
                  <a:lnTo>
                    <a:pt x="408482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168805" y="5437649"/>
              <a:ext cx="1107983" cy="280671"/>
            </a:xfrm>
            <a:prstGeom prst="rect">
              <a:avLst/>
            </a:prstGeom>
          </p:spPr>
        </p:pic>
      </p:grpSp>
      <p:pic>
        <p:nvPicPr>
          <p:cNvPr id="27" name="object 2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7414919" y="5526505"/>
            <a:ext cx="232422" cy="98145"/>
          </a:xfrm>
          <a:prstGeom prst="rect">
            <a:avLst/>
          </a:prstGeom>
        </p:spPr>
      </p:pic>
      <p:sp>
        <p:nvSpPr>
          <p:cNvPr id="28" name="object 28"/>
          <p:cNvSpPr/>
          <p:nvPr/>
        </p:nvSpPr>
        <p:spPr>
          <a:xfrm>
            <a:off x="7674743" y="5429432"/>
            <a:ext cx="284480" cy="283210"/>
          </a:xfrm>
          <a:custGeom>
            <a:avLst/>
            <a:gdLst/>
            <a:ahLst/>
            <a:cxnLst/>
            <a:rect l="l" t="t" r="r" b="b"/>
            <a:pathLst>
              <a:path w="284479" h="283210">
                <a:moveTo>
                  <a:pt x="89192" y="200190"/>
                </a:moveTo>
                <a:lnTo>
                  <a:pt x="90652" y="233842"/>
                </a:lnTo>
                <a:lnTo>
                  <a:pt x="93124" y="258592"/>
                </a:lnTo>
                <a:lnTo>
                  <a:pt x="95626" y="274829"/>
                </a:lnTo>
                <a:lnTo>
                  <a:pt x="97180" y="282943"/>
                </a:lnTo>
                <a:lnTo>
                  <a:pt x="188810" y="282943"/>
                </a:lnTo>
                <a:lnTo>
                  <a:pt x="185736" y="260497"/>
                </a:lnTo>
                <a:lnTo>
                  <a:pt x="183187" y="236326"/>
                </a:lnTo>
                <a:lnTo>
                  <a:pt x="181349" y="214886"/>
                </a:lnTo>
                <a:lnTo>
                  <a:pt x="180566" y="203093"/>
                </a:lnTo>
                <a:lnTo>
                  <a:pt x="132035" y="203093"/>
                </a:lnTo>
                <a:lnTo>
                  <a:pt x="114198" y="202333"/>
                </a:lnTo>
                <a:lnTo>
                  <a:pt x="89192" y="200190"/>
                </a:lnTo>
                <a:close/>
              </a:path>
              <a:path w="284479" h="283210">
                <a:moveTo>
                  <a:pt x="191198" y="191643"/>
                </a:moveTo>
                <a:lnTo>
                  <a:pt x="179984" y="191643"/>
                </a:lnTo>
                <a:lnTo>
                  <a:pt x="184734" y="196837"/>
                </a:lnTo>
                <a:lnTo>
                  <a:pt x="186156" y="198272"/>
                </a:lnTo>
                <a:lnTo>
                  <a:pt x="186524" y="213283"/>
                </a:lnTo>
                <a:lnTo>
                  <a:pt x="187958" y="233243"/>
                </a:lnTo>
                <a:lnTo>
                  <a:pt x="189751" y="251977"/>
                </a:lnTo>
                <a:lnTo>
                  <a:pt x="191198" y="263309"/>
                </a:lnTo>
                <a:lnTo>
                  <a:pt x="191198" y="191643"/>
                </a:lnTo>
                <a:close/>
              </a:path>
              <a:path w="284479" h="283210">
                <a:moveTo>
                  <a:pt x="180403" y="200634"/>
                </a:moveTo>
                <a:lnTo>
                  <a:pt x="151253" y="202513"/>
                </a:lnTo>
                <a:lnTo>
                  <a:pt x="132035" y="203093"/>
                </a:lnTo>
                <a:lnTo>
                  <a:pt x="180566" y="203093"/>
                </a:lnTo>
                <a:lnTo>
                  <a:pt x="180403" y="200634"/>
                </a:lnTo>
                <a:close/>
              </a:path>
              <a:path w="284479" h="283210">
                <a:moveTo>
                  <a:pt x="0" y="94767"/>
                </a:moveTo>
                <a:lnTo>
                  <a:pt x="0" y="186931"/>
                </a:lnTo>
                <a:lnTo>
                  <a:pt x="55284" y="191944"/>
                </a:lnTo>
                <a:lnTo>
                  <a:pt x="100001" y="194908"/>
                </a:lnTo>
                <a:lnTo>
                  <a:pt x="138301" y="196055"/>
                </a:lnTo>
                <a:lnTo>
                  <a:pt x="174332" y="195618"/>
                </a:lnTo>
                <a:lnTo>
                  <a:pt x="175145" y="195618"/>
                </a:lnTo>
                <a:lnTo>
                  <a:pt x="83972" y="102895"/>
                </a:lnTo>
                <a:lnTo>
                  <a:pt x="66429" y="102116"/>
                </a:lnTo>
                <a:lnTo>
                  <a:pt x="42186" y="99988"/>
                </a:lnTo>
                <a:lnTo>
                  <a:pt x="17842" y="97282"/>
                </a:lnTo>
                <a:lnTo>
                  <a:pt x="0" y="94767"/>
                </a:lnTo>
                <a:close/>
              </a:path>
              <a:path w="284479" h="283210">
                <a:moveTo>
                  <a:pt x="284099" y="94767"/>
                </a:moveTo>
                <a:lnTo>
                  <a:pt x="24980" y="94767"/>
                </a:lnTo>
                <a:lnTo>
                  <a:pt x="78096" y="99264"/>
                </a:lnTo>
                <a:lnTo>
                  <a:pt x="88722" y="100012"/>
                </a:lnTo>
                <a:lnTo>
                  <a:pt x="174231" y="186931"/>
                </a:lnTo>
                <a:lnTo>
                  <a:pt x="284099" y="186931"/>
                </a:lnTo>
                <a:lnTo>
                  <a:pt x="284099" y="94767"/>
                </a:lnTo>
                <a:close/>
              </a:path>
              <a:path w="284479" h="283210">
                <a:moveTo>
                  <a:pt x="188836" y="0"/>
                </a:moveTo>
                <a:lnTo>
                  <a:pt x="96558" y="0"/>
                </a:lnTo>
                <a:lnTo>
                  <a:pt x="96558" y="89395"/>
                </a:lnTo>
                <a:lnTo>
                  <a:pt x="188836" y="89395"/>
                </a:lnTo>
                <a:lnTo>
                  <a:pt x="188836" y="0"/>
                </a:lnTo>
                <a:close/>
              </a:path>
            </a:pathLst>
          </a:custGeom>
          <a:solidFill>
            <a:srgbClr val="275C9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9" name="object 29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8225645" y="5557845"/>
            <a:ext cx="491279" cy="154030"/>
          </a:xfrm>
          <a:prstGeom prst="rect">
            <a:avLst/>
          </a:prstGeom>
        </p:spPr>
      </p:pic>
      <p:pic>
        <p:nvPicPr>
          <p:cNvPr id="30" name="object 30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8848483" y="5430151"/>
            <a:ext cx="397636" cy="281483"/>
          </a:xfrm>
          <a:prstGeom prst="rect">
            <a:avLst/>
          </a:prstGeom>
        </p:spPr>
      </p:pic>
      <p:grpSp>
        <p:nvGrpSpPr>
          <p:cNvPr id="31" name="object 31"/>
          <p:cNvGrpSpPr/>
          <p:nvPr/>
        </p:nvGrpSpPr>
        <p:grpSpPr>
          <a:xfrm>
            <a:off x="8848492" y="5407761"/>
            <a:ext cx="1081405" cy="304165"/>
            <a:chOff x="8848492" y="5407761"/>
            <a:chExt cx="1081405" cy="304165"/>
          </a:xfrm>
        </p:grpSpPr>
        <p:pic>
          <p:nvPicPr>
            <p:cNvPr id="32" name="object 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852484" y="5683224"/>
              <a:ext cx="6451" cy="5118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852471" y="5503100"/>
              <a:ext cx="305917" cy="185229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884779" y="5541505"/>
              <a:ext cx="233324" cy="123418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8848492" y="5561058"/>
              <a:ext cx="398145" cy="151130"/>
            </a:xfrm>
            <a:custGeom>
              <a:avLst/>
              <a:gdLst/>
              <a:ahLst/>
              <a:cxnLst/>
              <a:rect l="l" t="t" r="r" b="b"/>
              <a:pathLst>
                <a:path w="398145" h="151129">
                  <a:moveTo>
                    <a:pt x="397624" y="16"/>
                  </a:moveTo>
                  <a:lnTo>
                    <a:pt x="331142" y="1770"/>
                  </a:lnTo>
                  <a:lnTo>
                    <a:pt x="269595" y="9935"/>
                  </a:lnTo>
                  <a:lnTo>
                    <a:pt x="207959" y="24575"/>
                  </a:lnTo>
                  <a:lnTo>
                    <a:pt x="153296" y="43248"/>
                  </a:lnTo>
                  <a:lnTo>
                    <a:pt x="106121" y="63994"/>
                  </a:lnTo>
                  <a:lnTo>
                    <a:pt x="66946" y="84852"/>
                  </a:lnTo>
                  <a:lnTo>
                    <a:pt x="20654" y="114660"/>
                  </a:lnTo>
                  <a:lnTo>
                    <a:pt x="0" y="130610"/>
                  </a:lnTo>
                  <a:lnTo>
                    <a:pt x="0" y="150613"/>
                  </a:lnTo>
                  <a:lnTo>
                    <a:pt x="7088" y="144786"/>
                  </a:lnTo>
                  <a:lnTo>
                    <a:pt x="13034" y="140434"/>
                  </a:lnTo>
                  <a:lnTo>
                    <a:pt x="61265" y="112832"/>
                  </a:lnTo>
                  <a:lnTo>
                    <a:pt x="137450" y="81472"/>
                  </a:lnTo>
                  <a:lnTo>
                    <a:pt x="186555" y="67529"/>
                  </a:lnTo>
                  <a:lnTo>
                    <a:pt x="242858" y="56594"/>
                  </a:lnTo>
                  <a:lnTo>
                    <a:pt x="306247" y="50054"/>
                  </a:lnTo>
                  <a:lnTo>
                    <a:pt x="350521" y="48809"/>
                  </a:lnTo>
                  <a:lnTo>
                    <a:pt x="373718" y="49193"/>
                  </a:lnTo>
                  <a:lnTo>
                    <a:pt x="397624" y="50308"/>
                  </a:lnTo>
                  <a:lnTo>
                    <a:pt x="397624" y="1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848509" y="5609882"/>
              <a:ext cx="397598" cy="101777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283988" y="5407761"/>
              <a:ext cx="645638" cy="304142"/>
            </a:xfrm>
            <a:prstGeom prst="rect">
              <a:avLst/>
            </a:prstGeom>
          </p:spPr>
        </p:pic>
      </p:grpSp>
      <p:sp>
        <p:nvSpPr>
          <p:cNvPr id="38" name="object 38"/>
          <p:cNvSpPr/>
          <p:nvPr/>
        </p:nvSpPr>
        <p:spPr>
          <a:xfrm>
            <a:off x="8090775" y="5518543"/>
            <a:ext cx="3175" cy="193675"/>
          </a:xfrm>
          <a:custGeom>
            <a:avLst/>
            <a:gdLst/>
            <a:ahLst/>
            <a:cxnLst/>
            <a:rect l="l" t="t" r="r" b="b"/>
            <a:pathLst>
              <a:path w="3175" h="193675">
                <a:moveTo>
                  <a:pt x="3060" y="0"/>
                </a:moveTo>
                <a:lnTo>
                  <a:pt x="0" y="0"/>
                </a:lnTo>
                <a:lnTo>
                  <a:pt x="0" y="193167"/>
                </a:lnTo>
                <a:lnTo>
                  <a:pt x="3060" y="193167"/>
                </a:lnTo>
                <a:lnTo>
                  <a:pt x="3060" y="0"/>
                </a:lnTo>
                <a:close/>
              </a:path>
            </a:pathLst>
          </a:custGeom>
          <a:solidFill>
            <a:srgbClr val="1D1E1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9" name="object 39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3764507" y="5499431"/>
            <a:ext cx="817594" cy="232206"/>
          </a:xfrm>
          <a:prstGeom prst="rect">
            <a:avLst/>
          </a:prstGeom>
        </p:spPr>
      </p:pic>
      <p:pic>
        <p:nvPicPr>
          <p:cNvPr id="40" name="object 40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2030647" y="5432403"/>
            <a:ext cx="507655" cy="291480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5541615" y="5429202"/>
            <a:ext cx="477866" cy="294684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685097" y="5439549"/>
            <a:ext cx="272503" cy="284340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3109664" y="5454670"/>
            <a:ext cx="448419" cy="269220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355314" y="5512930"/>
            <a:ext cx="116433" cy="95491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787032" y="5450422"/>
            <a:ext cx="602623" cy="273474"/>
          </a:xfrm>
          <a:prstGeom prst="rect">
            <a:avLst/>
          </a:prstGeom>
        </p:spPr>
      </p:pic>
      <p:pic>
        <p:nvPicPr>
          <p:cNvPr id="46" name="object 46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762361" y="5490483"/>
            <a:ext cx="1078260" cy="230783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48" name="object 48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49" name="object 49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8979709" y="546722"/>
            <a:ext cx="129063" cy="129047"/>
          </a:xfrm>
          <a:prstGeom prst="rect">
            <a:avLst/>
          </a:prstGeom>
        </p:spPr>
      </p:pic>
      <p:sp>
        <p:nvSpPr>
          <p:cNvPr id="50" name="object 50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105</a:t>
            </a:fld>
            <a:endParaRPr spc="-25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345997" y="2681043"/>
            <a:ext cx="4697730" cy="3980815"/>
            <a:chOff x="5345997" y="2681043"/>
            <a:chExt cx="4697730" cy="3980815"/>
          </a:xfrm>
        </p:grpSpPr>
        <p:sp>
          <p:nvSpPr>
            <p:cNvPr id="3" name="object 3"/>
            <p:cNvSpPr/>
            <p:nvPr/>
          </p:nvSpPr>
          <p:spPr>
            <a:xfrm>
              <a:off x="8803871" y="3308518"/>
              <a:ext cx="807085" cy="831850"/>
            </a:xfrm>
            <a:custGeom>
              <a:avLst/>
              <a:gdLst/>
              <a:ahLst/>
              <a:cxnLst/>
              <a:rect l="l" t="t" r="r" b="b"/>
              <a:pathLst>
                <a:path w="807084" h="831850">
                  <a:moveTo>
                    <a:pt x="207555" y="0"/>
                  </a:moveTo>
                  <a:lnTo>
                    <a:pt x="156941" y="4166"/>
                  </a:lnTo>
                  <a:lnTo>
                    <a:pt x="111828" y="22127"/>
                  </a:lnTo>
                  <a:lnTo>
                    <a:pt x="73149" y="51409"/>
                  </a:lnTo>
                  <a:lnTo>
                    <a:pt x="41835" y="89539"/>
                  </a:lnTo>
                  <a:lnTo>
                    <a:pt x="18817" y="134043"/>
                  </a:lnTo>
                  <a:lnTo>
                    <a:pt x="5028" y="182448"/>
                  </a:lnTo>
                  <a:lnTo>
                    <a:pt x="0" y="232286"/>
                  </a:lnTo>
                  <a:lnTo>
                    <a:pt x="1957" y="282459"/>
                  </a:lnTo>
                  <a:lnTo>
                    <a:pt x="9851" y="332568"/>
                  </a:lnTo>
                  <a:lnTo>
                    <a:pt x="22632" y="382211"/>
                  </a:lnTo>
                  <a:lnTo>
                    <a:pt x="39251" y="430988"/>
                  </a:lnTo>
                  <a:lnTo>
                    <a:pt x="58660" y="478497"/>
                  </a:lnTo>
                  <a:lnTo>
                    <a:pt x="81103" y="526774"/>
                  </a:lnTo>
                  <a:lnTo>
                    <a:pt x="106008" y="573805"/>
                  </a:lnTo>
                  <a:lnTo>
                    <a:pt x="133725" y="619011"/>
                  </a:lnTo>
                  <a:lnTo>
                    <a:pt x="164604" y="661815"/>
                  </a:lnTo>
                  <a:lnTo>
                    <a:pt x="198995" y="701636"/>
                  </a:lnTo>
                  <a:lnTo>
                    <a:pt x="237231" y="737765"/>
                  </a:lnTo>
                  <a:lnTo>
                    <a:pt x="279081" y="769190"/>
                  </a:lnTo>
                  <a:lnTo>
                    <a:pt x="323999" y="794927"/>
                  </a:lnTo>
                  <a:lnTo>
                    <a:pt x="371441" y="813995"/>
                  </a:lnTo>
                  <a:lnTo>
                    <a:pt x="420864" y="825411"/>
                  </a:lnTo>
                  <a:lnTo>
                    <a:pt x="476575" y="831264"/>
                  </a:lnTo>
                  <a:lnTo>
                    <a:pt x="522443" y="830022"/>
                  </a:lnTo>
                  <a:lnTo>
                    <a:pt x="567338" y="821058"/>
                  </a:lnTo>
                  <a:lnTo>
                    <a:pt x="620127" y="803744"/>
                  </a:lnTo>
                  <a:lnTo>
                    <a:pt x="662691" y="785065"/>
                  </a:lnTo>
                  <a:lnTo>
                    <a:pt x="700967" y="761945"/>
                  </a:lnTo>
                  <a:lnTo>
                    <a:pt x="734339" y="735219"/>
                  </a:lnTo>
                  <a:lnTo>
                    <a:pt x="762195" y="705726"/>
                  </a:lnTo>
                  <a:lnTo>
                    <a:pt x="783919" y="674302"/>
                  </a:lnTo>
                  <a:lnTo>
                    <a:pt x="806515" y="609006"/>
                  </a:lnTo>
                  <a:lnTo>
                    <a:pt x="806159" y="576808"/>
                  </a:lnTo>
                  <a:lnTo>
                    <a:pt x="779068" y="517494"/>
                  </a:lnTo>
                  <a:lnTo>
                    <a:pt x="712710" y="470534"/>
                  </a:lnTo>
                  <a:lnTo>
                    <a:pt x="686815" y="459648"/>
                  </a:lnTo>
                  <a:lnTo>
                    <a:pt x="661467" y="447167"/>
                  </a:lnTo>
                  <a:lnTo>
                    <a:pt x="640674" y="430608"/>
                  </a:lnTo>
                  <a:lnTo>
                    <a:pt x="628445" y="407492"/>
                  </a:lnTo>
                  <a:lnTo>
                    <a:pt x="626942" y="397273"/>
                  </a:lnTo>
                  <a:lnTo>
                    <a:pt x="626774" y="386929"/>
                  </a:lnTo>
                  <a:lnTo>
                    <a:pt x="627079" y="376525"/>
                  </a:lnTo>
                  <a:lnTo>
                    <a:pt x="626998" y="366128"/>
                  </a:lnTo>
                  <a:lnTo>
                    <a:pt x="616175" y="328334"/>
                  </a:lnTo>
                  <a:lnTo>
                    <a:pt x="591441" y="297359"/>
                  </a:lnTo>
                  <a:lnTo>
                    <a:pt x="557710" y="274168"/>
                  </a:lnTo>
                  <a:lnTo>
                    <a:pt x="519899" y="259727"/>
                  </a:lnTo>
                  <a:lnTo>
                    <a:pt x="481262" y="252485"/>
                  </a:lnTo>
                  <a:lnTo>
                    <a:pt x="442206" y="247918"/>
                  </a:lnTo>
                  <a:lnTo>
                    <a:pt x="403341" y="242563"/>
                  </a:lnTo>
                  <a:lnTo>
                    <a:pt x="365276" y="232956"/>
                  </a:lnTo>
                  <a:lnTo>
                    <a:pt x="321921" y="211704"/>
                  </a:lnTo>
                  <a:lnTo>
                    <a:pt x="284197" y="180795"/>
                  </a:lnTo>
                  <a:lnTo>
                    <a:pt x="253002" y="142200"/>
                  </a:lnTo>
                  <a:lnTo>
                    <a:pt x="229232" y="97889"/>
                  </a:lnTo>
                  <a:lnTo>
                    <a:pt x="213784" y="49832"/>
                  </a:lnTo>
                  <a:lnTo>
                    <a:pt x="20755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796677" y="3301136"/>
              <a:ext cx="822325" cy="846455"/>
            </a:xfrm>
            <a:custGeom>
              <a:avLst/>
              <a:gdLst/>
              <a:ahLst/>
              <a:cxnLst/>
              <a:rect l="l" t="t" r="r" b="b"/>
              <a:pathLst>
                <a:path w="822325" h="846454">
                  <a:moveTo>
                    <a:pt x="215239" y="0"/>
                  </a:moveTo>
                  <a:lnTo>
                    <a:pt x="168832" y="2958"/>
                  </a:lnTo>
                  <a:lnTo>
                    <a:pt x="127045" y="17077"/>
                  </a:lnTo>
                  <a:lnTo>
                    <a:pt x="90379" y="40455"/>
                  </a:lnTo>
                  <a:lnTo>
                    <a:pt x="59335" y="71191"/>
                  </a:lnTo>
                  <a:lnTo>
                    <a:pt x="34413" y="107383"/>
                  </a:lnTo>
                  <a:lnTo>
                    <a:pt x="16115" y="147130"/>
                  </a:lnTo>
                  <a:lnTo>
                    <a:pt x="4940" y="188531"/>
                  </a:lnTo>
                  <a:lnTo>
                    <a:pt x="0" y="232182"/>
                  </a:lnTo>
                  <a:lnTo>
                    <a:pt x="553" y="277875"/>
                  </a:lnTo>
                  <a:lnTo>
                    <a:pt x="6669" y="325997"/>
                  </a:lnTo>
                  <a:lnTo>
                    <a:pt x="18416" y="376941"/>
                  </a:lnTo>
                  <a:lnTo>
                    <a:pt x="35895" y="431172"/>
                  </a:lnTo>
                  <a:lnTo>
                    <a:pt x="59080" y="488848"/>
                  </a:lnTo>
                  <a:lnTo>
                    <a:pt x="84624" y="543322"/>
                  </a:lnTo>
                  <a:lnTo>
                    <a:pt x="111442" y="592884"/>
                  </a:lnTo>
                  <a:lnTo>
                    <a:pt x="139662" y="637736"/>
                  </a:lnTo>
                  <a:lnTo>
                    <a:pt x="169410" y="678081"/>
                  </a:lnTo>
                  <a:lnTo>
                    <a:pt x="200812" y="714120"/>
                  </a:lnTo>
                  <a:lnTo>
                    <a:pt x="242153" y="752903"/>
                  </a:lnTo>
                  <a:lnTo>
                    <a:pt x="286150" y="785289"/>
                  </a:lnTo>
                  <a:lnTo>
                    <a:pt x="332096" y="810883"/>
                  </a:lnTo>
                  <a:lnTo>
                    <a:pt x="379282" y="829291"/>
                  </a:lnTo>
                  <a:lnTo>
                    <a:pt x="426999" y="840117"/>
                  </a:lnTo>
                  <a:lnTo>
                    <a:pt x="466450" y="844829"/>
                  </a:lnTo>
                  <a:lnTo>
                    <a:pt x="500024" y="846416"/>
                  </a:lnTo>
                  <a:lnTo>
                    <a:pt x="531192" y="844688"/>
                  </a:lnTo>
                  <a:lnTo>
                    <a:pt x="561411" y="839446"/>
                  </a:lnTo>
                  <a:lnTo>
                    <a:pt x="590885" y="831299"/>
                  </a:lnTo>
                  <a:lnTo>
                    <a:pt x="485118" y="831299"/>
                  </a:lnTo>
                  <a:lnTo>
                    <a:pt x="429120" y="825461"/>
                  </a:lnTo>
                  <a:lnTo>
                    <a:pt x="383336" y="815054"/>
                  </a:lnTo>
                  <a:lnTo>
                    <a:pt x="338001" y="797315"/>
                  </a:lnTo>
                  <a:lnTo>
                    <a:pt x="293802" y="772626"/>
                  </a:lnTo>
                  <a:lnTo>
                    <a:pt x="251421" y="741372"/>
                  </a:lnTo>
                  <a:lnTo>
                    <a:pt x="211544" y="703935"/>
                  </a:lnTo>
                  <a:lnTo>
                    <a:pt x="180827" y="668661"/>
                  </a:lnTo>
                  <a:lnTo>
                    <a:pt x="151702" y="629121"/>
                  </a:lnTo>
                  <a:lnTo>
                    <a:pt x="124046" y="585117"/>
                  </a:lnTo>
                  <a:lnTo>
                    <a:pt x="97734" y="536449"/>
                  </a:lnTo>
                  <a:lnTo>
                    <a:pt x="72644" y="482917"/>
                  </a:lnTo>
                  <a:lnTo>
                    <a:pt x="49958" y="426561"/>
                  </a:lnTo>
                  <a:lnTo>
                    <a:pt x="32897" y="373801"/>
                  </a:lnTo>
                  <a:lnTo>
                    <a:pt x="21391" y="324259"/>
                  </a:lnTo>
                  <a:lnTo>
                    <a:pt x="15412" y="277875"/>
                  </a:lnTo>
                  <a:lnTo>
                    <a:pt x="14847" y="239265"/>
                  </a:lnTo>
                  <a:lnTo>
                    <a:pt x="14892" y="232182"/>
                  </a:lnTo>
                  <a:lnTo>
                    <a:pt x="19507" y="191147"/>
                  </a:lnTo>
                  <a:lnTo>
                    <a:pt x="31683" y="147671"/>
                  </a:lnTo>
                  <a:lnTo>
                    <a:pt x="52111" y="106431"/>
                  </a:lnTo>
                  <a:lnTo>
                    <a:pt x="80129" y="69954"/>
                  </a:lnTo>
                  <a:lnTo>
                    <a:pt x="115076" y="40770"/>
                  </a:lnTo>
                  <a:lnTo>
                    <a:pt x="156290" y="21405"/>
                  </a:lnTo>
                  <a:lnTo>
                    <a:pt x="203111" y="14389"/>
                  </a:lnTo>
                  <a:lnTo>
                    <a:pt x="223055" y="14389"/>
                  </a:lnTo>
                  <a:lnTo>
                    <a:pt x="222148" y="7175"/>
                  </a:lnTo>
                  <a:lnTo>
                    <a:pt x="222046" y="3365"/>
                  </a:lnTo>
                  <a:lnTo>
                    <a:pt x="219049" y="253"/>
                  </a:lnTo>
                  <a:lnTo>
                    <a:pt x="215239" y="0"/>
                  </a:lnTo>
                  <a:close/>
                </a:path>
                <a:path w="822325" h="846454">
                  <a:moveTo>
                    <a:pt x="223055" y="14389"/>
                  </a:moveTo>
                  <a:lnTo>
                    <a:pt x="204609" y="14389"/>
                  </a:lnTo>
                  <a:lnTo>
                    <a:pt x="207619" y="14452"/>
                  </a:lnTo>
                  <a:lnTo>
                    <a:pt x="215347" y="65986"/>
                  </a:lnTo>
                  <a:lnTo>
                    <a:pt x="232291" y="114611"/>
                  </a:lnTo>
                  <a:lnTo>
                    <a:pt x="257343" y="158692"/>
                  </a:lnTo>
                  <a:lnTo>
                    <a:pt x="289395" y="196597"/>
                  </a:lnTo>
                  <a:lnTo>
                    <a:pt x="327339" y="226693"/>
                  </a:lnTo>
                  <a:lnTo>
                    <a:pt x="370065" y="247345"/>
                  </a:lnTo>
                  <a:lnTo>
                    <a:pt x="413670" y="257989"/>
                  </a:lnTo>
                  <a:lnTo>
                    <a:pt x="474460" y="265561"/>
                  </a:lnTo>
                  <a:lnTo>
                    <a:pt x="491525" y="267781"/>
                  </a:lnTo>
                  <a:lnTo>
                    <a:pt x="560539" y="287675"/>
                  </a:lnTo>
                  <a:lnTo>
                    <a:pt x="592586" y="309319"/>
                  </a:lnTo>
                  <a:lnTo>
                    <a:pt x="626795" y="373913"/>
                  </a:lnTo>
                  <a:lnTo>
                    <a:pt x="627049" y="378612"/>
                  </a:lnTo>
                  <a:lnTo>
                    <a:pt x="626732" y="388353"/>
                  </a:lnTo>
                  <a:lnTo>
                    <a:pt x="626605" y="402329"/>
                  </a:lnTo>
                  <a:lnTo>
                    <a:pt x="639294" y="439231"/>
                  </a:lnTo>
                  <a:lnTo>
                    <a:pt x="679299" y="468524"/>
                  </a:lnTo>
                  <a:lnTo>
                    <a:pt x="712330" y="482676"/>
                  </a:lnTo>
                  <a:lnTo>
                    <a:pt x="716915" y="484695"/>
                  </a:lnTo>
                  <a:lnTo>
                    <a:pt x="756870" y="507475"/>
                  </a:lnTo>
                  <a:lnTo>
                    <a:pt x="785431" y="535470"/>
                  </a:lnTo>
                  <a:lnTo>
                    <a:pt x="802286" y="568255"/>
                  </a:lnTo>
                  <a:lnTo>
                    <a:pt x="807123" y="605408"/>
                  </a:lnTo>
                  <a:lnTo>
                    <a:pt x="799885" y="644508"/>
                  </a:lnTo>
                  <a:lnTo>
                    <a:pt x="781622" y="683145"/>
                  </a:lnTo>
                  <a:lnTo>
                    <a:pt x="753656" y="719874"/>
                  </a:lnTo>
                  <a:lnTo>
                    <a:pt x="717312" y="753250"/>
                  </a:lnTo>
                  <a:lnTo>
                    <a:pt x="673915" y="781828"/>
                  </a:lnTo>
                  <a:lnTo>
                    <a:pt x="624789" y="804163"/>
                  </a:lnTo>
                  <a:lnTo>
                    <a:pt x="573892" y="821014"/>
                  </a:lnTo>
                  <a:lnTo>
                    <a:pt x="530355" y="829938"/>
                  </a:lnTo>
                  <a:lnTo>
                    <a:pt x="485118" y="831299"/>
                  </a:lnTo>
                  <a:lnTo>
                    <a:pt x="590885" y="831299"/>
                  </a:lnTo>
                  <a:lnTo>
                    <a:pt x="629856" y="818083"/>
                  </a:lnTo>
                  <a:lnTo>
                    <a:pt x="681577" y="794463"/>
                  </a:lnTo>
                  <a:lnTo>
                    <a:pt x="727275" y="764089"/>
                  </a:lnTo>
                  <a:lnTo>
                    <a:pt x="765553" y="728505"/>
                  </a:lnTo>
                  <a:lnTo>
                    <a:pt x="795015" y="689251"/>
                  </a:lnTo>
                  <a:lnTo>
                    <a:pt x="814264" y="647870"/>
                  </a:lnTo>
                  <a:lnTo>
                    <a:pt x="821906" y="605904"/>
                  </a:lnTo>
                  <a:lnTo>
                    <a:pt x="816485" y="564458"/>
                  </a:lnTo>
                  <a:lnTo>
                    <a:pt x="797769" y="527632"/>
                  </a:lnTo>
                  <a:lnTo>
                    <a:pt x="766366" y="496253"/>
                  </a:lnTo>
                  <a:lnTo>
                    <a:pt x="722884" y="471144"/>
                  </a:lnTo>
                  <a:lnTo>
                    <a:pt x="708380" y="465023"/>
                  </a:lnTo>
                  <a:lnTo>
                    <a:pt x="686875" y="455741"/>
                  </a:lnTo>
                  <a:lnTo>
                    <a:pt x="667269" y="444919"/>
                  </a:lnTo>
                  <a:lnTo>
                    <a:pt x="651832" y="431172"/>
                  </a:lnTo>
                  <a:lnTo>
                    <a:pt x="642836" y="413118"/>
                  </a:lnTo>
                  <a:lnTo>
                    <a:pt x="640981" y="405485"/>
                  </a:lnTo>
                  <a:lnTo>
                    <a:pt x="641531" y="388353"/>
                  </a:lnTo>
                  <a:lnTo>
                    <a:pt x="641865" y="378612"/>
                  </a:lnTo>
                  <a:lnTo>
                    <a:pt x="641578" y="373113"/>
                  </a:lnTo>
                  <a:lnTo>
                    <a:pt x="629945" y="332472"/>
                  </a:lnTo>
                  <a:lnTo>
                    <a:pt x="603559" y="299437"/>
                  </a:lnTo>
                  <a:lnTo>
                    <a:pt x="568017" y="274951"/>
                  </a:lnTo>
                  <a:lnTo>
                    <a:pt x="528917" y="259956"/>
                  </a:lnTo>
                  <a:lnTo>
                    <a:pt x="476476" y="250892"/>
                  </a:lnTo>
                  <a:lnTo>
                    <a:pt x="437908" y="246497"/>
                  </a:lnTo>
                  <a:lnTo>
                    <a:pt x="416604" y="243463"/>
                  </a:lnTo>
                  <a:lnTo>
                    <a:pt x="374825" y="233311"/>
                  </a:lnTo>
                  <a:lnTo>
                    <a:pt x="333950" y="213392"/>
                  </a:lnTo>
                  <a:lnTo>
                    <a:pt x="297732" y="184157"/>
                  </a:lnTo>
                  <a:lnTo>
                    <a:pt x="267333" y="147273"/>
                  </a:lnTo>
                  <a:lnTo>
                    <a:pt x="243863" y="104386"/>
                  </a:lnTo>
                  <a:lnTo>
                    <a:pt x="228432" y="57139"/>
                  </a:lnTo>
                  <a:lnTo>
                    <a:pt x="223055" y="1438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8345937" y="3320972"/>
              <a:ext cx="470534" cy="690880"/>
            </a:xfrm>
            <a:custGeom>
              <a:avLst/>
              <a:gdLst/>
              <a:ahLst/>
              <a:cxnLst/>
              <a:rect l="l" t="t" r="r" b="b"/>
              <a:pathLst>
                <a:path w="470534" h="690879">
                  <a:moveTo>
                    <a:pt x="198225" y="0"/>
                  </a:moveTo>
                  <a:lnTo>
                    <a:pt x="178571" y="1665"/>
                  </a:lnTo>
                  <a:lnTo>
                    <a:pt x="162294" y="11739"/>
                  </a:lnTo>
                  <a:lnTo>
                    <a:pt x="155955" y="28076"/>
                  </a:lnTo>
                  <a:lnTo>
                    <a:pt x="155413" y="72377"/>
                  </a:lnTo>
                  <a:lnTo>
                    <a:pt x="148235" y="116194"/>
                  </a:lnTo>
                  <a:lnTo>
                    <a:pt x="131983" y="160770"/>
                  </a:lnTo>
                  <a:lnTo>
                    <a:pt x="104216" y="207349"/>
                  </a:lnTo>
                  <a:lnTo>
                    <a:pt x="86173" y="230586"/>
                  </a:lnTo>
                  <a:lnTo>
                    <a:pt x="66989" y="253385"/>
                  </a:lnTo>
                  <a:lnTo>
                    <a:pt x="48362" y="276363"/>
                  </a:lnTo>
                  <a:lnTo>
                    <a:pt x="17414" y="329649"/>
                  </a:lnTo>
                  <a:lnTo>
                    <a:pt x="2425" y="390681"/>
                  </a:lnTo>
                  <a:lnTo>
                    <a:pt x="0" y="421344"/>
                  </a:lnTo>
                  <a:lnTo>
                    <a:pt x="747" y="467484"/>
                  </a:lnTo>
                  <a:lnTo>
                    <a:pt x="7477" y="512845"/>
                  </a:lnTo>
                  <a:lnTo>
                    <a:pt x="21292" y="556187"/>
                  </a:lnTo>
                  <a:lnTo>
                    <a:pt x="43298" y="596272"/>
                  </a:lnTo>
                  <a:lnTo>
                    <a:pt x="74599" y="631860"/>
                  </a:lnTo>
                  <a:lnTo>
                    <a:pt x="108821" y="656542"/>
                  </a:lnTo>
                  <a:lnTo>
                    <a:pt x="149611" y="675140"/>
                  </a:lnTo>
                  <a:lnTo>
                    <a:pt x="194971" y="686778"/>
                  </a:lnTo>
                  <a:lnTo>
                    <a:pt x="242903" y="690577"/>
                  </a:lnTo>
                  <a:lnTo>
                    <a:pt x="291405" y="685661"/>
                  </a:lnTo>
                  <a:lnTo>
                    <a:pt x="338480" y="671153"/>
                  </a:lnTo>
                  <a:lnTo>
                    <a:pt x="382411" y="646200"/>
                  </a:lnTo>
                  <a:lnTo>
                    <a:pt x="417796" y="614028"/>
                  </a:lnTo>
                  <a:lnTo>
                    <a:pt x="444389" y="576789"/>
                  </a:lnTo>
                  <a:lnTo>
                    <a:pt x="461941" y="536635"/>
                  </a:lnTo>
                  <a:lnTo>
                    <a:pt x="470204" y="495716"/>
                  </a:lnTo>
                  <a:lnTo>
                    <a:pt x="468919" y="445775"/>
                  </a:lnTo>
                  <a:lnTo>
                    <a:pt x="458158" y="397314"/>
                  </a:lnTo>
                  <a:lnTo>
                    <a:pt x="440768" y="350214"/>
                  </a:lnTo>
                  <a:lnTo>
                    <a:pt x="419595" y="304352"/>
                  </a:lnTo>
                  <a:lnTo>
                    <a:pt x="394945" y="257115"/>
                  </a:lnTo>
                  <a:lnTo>
                    <a:pt x="368605" y="212403"/>
                  </a:lnTo>
                  <a:lnTo>
                    <a:pt x="340664" y="169708"/>
                  </a:lnTo>
                  <a:lnTo>
                    <a:pt x="311212" y="128518"/>
                  </a:lnTo>
                  <a:lnTo>
                    <a:pt x="280340" y="88324"/>
                  </a:lnTo>
                  <a:lnTo>
                    <a:pt x="248137" y="48617"/>
                  </a:lnTo>
                  <a:lnTo>
                    <a:pt x="214693" y="8887"/>
                  </a:lnTo>
                  <a:lnTo>
                    <a:pt x="19822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8338544" y="3313453"/>
              <a:ext cx="485140" cy="705485"/>
            </a:xfrm>
            <a:custGeom>
              <a:avLst/>
              <a:gdLst/>
              <a:ahLst/>
              <a:cxnLst/>
              <a:rect l="l" t="t" r="r" b="b"/>
              <a:pathLst>
                <a:path w="485140" h="705485">
                  <a:moveTo>
                    <a:pt x="205365" y="0"/>
                  </a:moveTo>
                  <a:lnTo>
                    <a:pt x="162177" y="16684"/>
                  </a:lnTo>
                  <a:lnTo>
                    <a:pt x="155778" y="75301"/>
                  </a:lnTo>
                  <a:lnTo>
                    <a:pt x="149618" y="117208"/>
                  </a:lnTo>
                  <a:lnTo>
                    <a:pt x="134038" y="162137"/>
                  </a:lnTo>
                  <a:lnTo>
                    <a:pt x="105600" y="210577"/>
                  </a:lnTo>
                  <a:lnTo>
                    <a:pt x="63758" y="262083"/>
                  </a:lnTo>
                  <a:lnTo>
                    <a:pt x="52792" y="275634"/>
                  </a:lnTo>
                  <a:lnTo>
                    <a:pt x="19536" y="330494"/>
                  </a:lnTo>
                  <a:lnTo>
                    <a:pt x="3157" y="392317"/>
                  </a:lnTo>
                  <a:lnTo>
                    <a:pt x="0" y="428572"/>
                  </a:lnTo>
                  <a:lnTo>
                    <a:pt x="1270" y="482283"/>
                  </a:lnTo>
                  <a:lnTo>
                    <a:pt x="9646" y="530865"/>
                  </a:lnTo>
                  <a:lnTo>
                    <a:pt x="25088" y="574220"/>
                  </a:lnTo>
                  <a:lnTo>
                    <a:pt x="47560" y="612253"/>
                  </a:lnTo>
                  <a:lnTo>
                    <a:pt x="77025" y="644866"/>
                  </a:lnTo>
                  <a:lnTo>
                    <a:pt x="113026" y="670850"/>
                  </a:lnTo>
                  <a:lnTo>
                    <a:pt x="154805" y="689779"/>
                  </a:lnTo>
                  <a:lnTo>
                    <a:pt x="200381" y="701355"/>
                  </a:lnTo>
                  <a:lnTo>
                    <a:pt x="247776" y="705280"/>
                  </a:lnTo>
                  <a:lnTo>
                    <a:pt x="273929" y="704067"/>
                  </a:lnTo>
                  <a:lnTo>
                    <a:pt x="299702" y="700395"/>
                  </a:lnTo>
                  <a:lnTo>
                    <a:pt x="324763" y="694216"/>
                  </a:lnTo>
                  <a:lnTo>
                    <a:pt x="334084" y="690826"/>
                  </a:lnTo>
                  <a:lnTo>
                    <a:pt x="246546" y="690826"/>
                  </a:lnTo>
                  <a:lnTo>
                    <a:pt x="199667" y="686300"/>
                  </a:lnTo>
                  <a:lnTo>
                    <a:pt x="156187" y="674348"/>
                  </a:lnTo>
                  <a:lnTo>
                    <a:pt x="117989" y="656402"/>
                  </a:lnTo>
                  <a:lnTo>
                    <a:pt x="86956" y="633893"/>
                  </a:lnTo>
                  <a:lnTo>
                    <a:pt x="59323" y="603229"/>
                  </a:lnTo>
                  <a:lnTo>
                    <a:pt x="38256" y="567333"/>
                  </a:lnTo>
                  <a:lnTo>
                    <a:pt x="23789" y="526297"/>
                  </a:lnTo>
                  <a:lnTo>
                    <a:pt x="15953" y="480212"/>
                  </a:lnTo>
                  <a:lnTo>
                    <a:pt x="14782" y="429169"/>
                  </a:lnTo>
                  <a:lnTo>
                    <a:pt x="17755" y="394789"/>
                  </a:lnTo>
                  <a:lnTo>
                    <a:pt x="33094" y="336457"/>
                  </a:lnTo>
                  <a:lnTo>
                    <a:pt x="54678" y="297841"/>
                  </a:lnTo>
                  <a:lnTo>
                    <a:pt x="94290" y="248811"/>
                  </a:lnTo>
                  <a:lnTo>
                    <a:pt x="102330" y="239096"/>
                  </a:lnTo>
                  <a:lnTo>
                    <a:pt x="147626" y="168129"/>
                  </a:lnTo>
                  <a:lnTo>
                    <a:pt x="164053" y="120808"/>
                  </a:lnTo>
                  <a:lnTo>
                    <a:pt x="170548" y="76700"/>
                  </a:lnTo>
                  <a:lnTo>
                    <a:pt x="170738" y="35279"/>
                  </a:lnTo>
                  <a:lnTo>
                    <a:pt x="170357" y="26414"/>
                  </a:lnTo>
                  <a:lnTo>
                    <a:pt x="178485" y="20000"/>
                  </a:lnTo>
                  <a:lnTo>
                    <a:pt x="190207" y="15390"/>
                  </a:lnTo>
                  <a:lnTo>
                    <a:pt x="194868" y="14425"/>
                  </a:lnTo>
                  <a:lnTo>
                    <a:pt x="230079" y="14425"/>
                  </a:lnTo>
                  <a:lnTo>
                    <a:pt x="227710" y="11606"/>
                  </a:lnTo>
                  <a:lnTo>
                    <a:pt x="217464" y="3609"/>
                  </a:lnTo>
                  <a:lnTo>
                    <a:pt x="205365" y="0"/>
                  </a:lnTo>
                  <a:close/>
                </a:path>
                <a:path w="485140" h="705485">
                  <a:moveTo>
                    <a:pt x="230079" y="14425"/>
                  </a:moveTo>
                  <a:lnTo>
                    <a:pt x="205955" y="14425"/>
                  </a:lnTo>
                  <a:lnTo>
                    <a:pt x="212305" y="16343"/>
                  </a:lnTo>
                  <a:lnTo>
                    <a:pt x="216458" y="21207"/>
                  </a:lnTo>
                  <a:lnTo>
                    <a:pt x="252456" y="64066"/>
                  </a:lnTo>
                  <a:lnTo>
                    <a:pt x="285862" y="105485"/>
                  </a:lnTo>
                  <a:lnTo>
                    <a:pt x="316857" y="146152"/>
                  </a:lnTo>
                  <a:lnTo>
                    <a:pt x="345620" y="186759"/>
                  </a:lnTo>
                  <a:lnTo>
                    <a:pt x="372333" y="227994"/>
                  </a:lnTo>
                  <a:lnTo>
                    <a:pt x="397177" y="270548"/>
                  </a:lnTo>
                  <a:lnTo>
                    <a:pt x="420331" y="315110"/>
                  </a:lnTo>
                  <a:lnTo>
                    <a:pt x="440933" y="359556"/>
                  </a:lnTo>
                  <a:lnTo>
                    <a:pt x="458109" y="405603"/>
                  </a:lnTo>
                  <a:lnTo>
                    <a:pt x="468868" y="453276"/>
                  </a:lnTo>
                  <a:lnTo>
                    <a:pt x="470217" y="502600"/>
                  </a:lnTo>
                  <a:lnTo>
                    <a:pt x="461385" y="545081"/>
                  </a:lnTo>
                  <a:lnTo>
                    <a:pt x="443157" y="584692"/>
                  </a:lnTo>
                  <a:lnTo>
                    <a:pt x="416620" y="619990"/>
                  </a:lnTo>
                  <a:lnTo>
                    <a:pt x="382860" y="649534"/>
                  </a:lnTo>
                  <a:lnTo>
                    <a:pt x="342963" y="671879"/>
                  </a:lnTo>
                  <a:lnTo>
                    <a:pt x="294939" y="686496"/>
                  </a:lnTo>
                  <a:lnTo>
                    <a:pt x="246546" y="690826"/>
                  </a:lnTo>
                  <a:lnTo>
                    <a:pt x="334084" y="690826"/>
                  </a:lnTo>
                  <a:lnTo>
                    <a:pt x="391472" y="661549"/>
                  </a:lnTo>
                  <a:lnTo>
                    <a:pt x="427594" y="629877"/>
                  </a:lnTo>
                  <a:lnTo>
                    <a:pt x="455988" y="592011"/>
                  </a:lnTo>
                  <a:lnTo>
                    <a:pt x="475492" y="549498"/>
                  </a:lnTo>
                  <a:lnTo>
                    <a:pt x="484949" y="503883"/>
                  </a:lnTo>
                  <a:lnTo>
                    <a:pt x="483649" y="452014"/>
                  </a:lnTo>
                  <a:lnTo>
                    <a:pt x="472595" y="402280"/>
                  </a:lnTo>
                  <a:lnTo>
                    <a:pt x="454888" y="354532"/>
                  </a:lnTo>
                  <a:lnTo>
                    <a:pt x="433628" y="308621"/>
                  </a:lnTo>
                  <a:lnTo>
                    <a:pt x="410189" y="263493"/>
                  </a:lnTo>
                  <a:lnTo>
                    <a:pt x="384966" y="220281"/>
                  </a:lnTo>
                  <a:lnTo>
                    <a:pt x="358070" y="178738"/>
                  </a:lnTo>
                  <a:lnTo>
                    <a:pt x="329022" y="137709"/>
                  </a:lnTo>
                  <a:lnTo>
                    <a:pt x="297735" y="96645"/>
                  </a:lnTo>
                  <a:lnTo>
                    <a:pt x="264026" y="54844"/>
                  </a:lnTo>
                  <a:lnTo>
                    <a:pt x="230079" y="1442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8708840" y="3607182"/>
              <a:ext cx="227965" cy="276225"/>
            </a:xfrm>
            <a:custGeom>
              <a:avLst/>
              <a:gdLst/>
              <a:ahLst/>
              <a:cxnLst/>
              <a:rect l="l" t="t" r="r" b="b"/>
              <a:pathLst>
                <a:path w="227965" h="276225">
                  <a:moveTo>
                    <a:pt x="113485" y="0"/>
                  </a:moveTo>
                  <a:lnTo>
                    <a:pt x="67706" y="7683"/>
                  </a:lnTo>
                  <a:lnTo>
                    <a:pt x="21841" y="24138"/>
                  </a:lnTo>
                  <a:lnTo>
                    <a:pt x="0" y="34917"/>
                  </a:lnTo>
                  <a:lnTo>
                    <a:pt x="7491" y="94544"/>
                  </a:lnTo>
                  <a:lnTo>
                    <a:pt x="13361" y="151366"/>
                  </a:lnTo>
                  <a:lnTo>
                    <a:pt x="17168" y="206345"/>
                  </a:lnTo>
                  <a:lnTo>
                    <a:pt x="18465" y="260443"/>
                  </a:lnTo>
                  <a:lnTo>
                    <a:pt x="60596" y="273788"/>
                  </a:lnTo>
                  <a:lnTo>
                    <a:pt x="104219" y="275648"/>
                  </a:lnTo>
                  <a:lnTo>
                    <a:pt x="146747" y="266849"/>
                  </a:lnTo>
                  <a:lnTo>
                    <a:pt x="185594" y="248217"/>
                  </a:lnTo>
                  <a:lnTo>
                    <a:pt x="218173" y="220578"/>
                  </a:lnTo>
                  <a:lnTo>
                    <a:pt x="227495" y="198442"/>
                  </a:lnTo>
                  <a:lnTo>
                    <a:pt x="145174" y="21624"/>
                  </a:lnTo>
                  <a:lnTo>
                    <a:pt x="141962" y="15898"/>
                  </a:lnTo>
                  <a:lnTo>
                    <a:pt x="138104" y="10668"/>
                  </a:lnTo>
                  <a:lnTo>
                    <a:pt x="133324" y="6240"/>
                  </a:lnTo>
                  <a:lnTo>
                    <a:pt x="123997" y="1682"/>
                  </a:lnTo>
                  <a:lnTo>
                    <a:pt x="1134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701095" y="3599797"/>
              <a:ext cx="243204" cy="291465"/>
            </a:xfrm>
            <a:custGeom>
              <a:avLst/>
              <a:gdLst/>
              <a:ahLst/>
              <a:cxnLst/>
              <a:rect l="l" t="t" r="r" b="b"/>
              <a:pathLst>
                <a:path w="243204" h="291464">
                  <a:moveTo>
                    <a:pt x="121889" y="0"/>
                  </a:moveTo>
                  <a:lnTo>
                    <a:pt x="73441" y="7939"/>
                  </a:lnTo>
                  <a:lnTo>
                    <a:pt x="26591" y="24740"/>
                  </a:lnTo>
                  <a:lnTo>
                    <a:pt x="0" y="40239"/>
                  </a:lnTo>
                  <a:lnTo>
                    <a:pt x="406" y="43275"/>
                  </a:lnTo>
                  <a:lnTo>
                    <a:pt x="8005" y="103853"/>
                  </a:lnTo>
                  <a:lnTo>
                    <a:pt x="13841" y="160615"/>
                  </a:lnTo>
                  <a:lnTo>
                    <a:pt x="17534" y="214471"/>
                  </a:lnTo>
                  <a:lnTo>
                    <a:pt x="18697" y="263086"/>
                  </a:lnTo>
                  <a:lnTo>
                    <a:pt x="18808" y="270681"/>
                  </a:lnTo>
                  <a:lnTo>
                    <a:pt x="20434" y="273284"/>
                  </a:lnTo>
                  <a:lnTo>
                    <a:pt x="59690" y="287078"/>
                  </a:lnTo>
                  <a:lnTo>
                    <a:pt x="97917" y="291191"/>
                  </a:lnTo>
                  <a:lnTo>
                    <a:pt x="135037" y="287402"/>
                  </a:lnTo>
                  <a:lnTo>
                    <a:pt x="170645" y="276228"/>
                  </a:lnTo>
                  <a:lnTo>
                    <a:pt x="172108" y="275409"/>
                  </a:lnTo>
                  <a:lnTo>
                    <a:pt x="82591" y="275409"/>
                  </a:lnTo>
                  <a:lnTo>
                    <a:pt x="33604" y="263086"/>
                  </a:lnTo>
                  <a:lnTo>
                    <a:pt x="32230" y="211784"/>
                  </a:lnTo>
                  <a:lnTo>
                    <a:pt x="28586" y="159337"/>
                  </a:lnTo>
                  <a:lnTo>
                    <a:pt x="22986" y="104599"/>
                  </a:lnTo>
                  <a:lnTo>
                    <a:pt x="15748" y="46424"/>
                  </a:lnTo>
                  <a:lnTo>
                    <a:pt x="36106" y="36729"/>
                  </a:lnTo>
                  <a:lnTo>
                    <a:pt x="78589" y="21878"/>
                  </a:lnTo>
                  <a:lnTo>
                    <a:pt x="119554" y="14719"/>
                  </a:lnTo>
                  <a:lnTo>
                    <a:pt x="152542" y="14719"/>
                  </a:lnTo>
                  <a:lnTo>
                    <a:pt x="151300" y="13054"/>
                  </a:lnTo>
                  <a:lnTo>
                    <a:pt x="145427" y="7664"/>
                  </a:lnTo>
                  <a:lnTo>
                    <a:pt x="134143" y="2059"/>
                  </a:lnTo>
                  <a:lnTo>
                    <a:pt x="121889" y="0"/>
                  </a:lnTo>
                  <a:close/>
                </a:path>
                <a:path w="243204" h="291464">
                  <a:moveTo>
                    <a:pt x="152542" y="14719"/>
                  </a:moveTo>
                  <a:lnTo>
                    <a:pt x="119554" y="14719"/>
                  </a:lnTo>
                  <a:lnTo>
                    <a:pt x="128741" y="15913"/>
                  </a:lnTo>
                  <a:lnTo>
                    <a:pt x="136677" y="19602"/>
                  </a:lnTo>
                  <a:lnTo>
                    <a:pt x="142430" y="23806"/>
                  </a:lnTo>
                  <a:lnTo>
                    <a:pt x="227787" y="207283"/>
                  </a:lnTo>
                  <a:lnTo>
                    <a:pt x="227584" y="214471"/>
                  </a:lnTo>
                  <a:lnTo>
                    <a:pt x="180831" y="254414"/>
                  </a:lnTo>
                  <a:lnTo>
                    <a:pt x="133281" y="272195"/>
                  </a:lnTo>
                  <a:lnTo>
                    <a:pt x="82591" y="275409"/>
                  </a:lnTo>
                  <a:lnTo>
                    <a:pt x="172108" y="275409"/>
                  </a:lnTo>
                  <a:lnTo>
                    <a:pt x="231419" y="232898"/>
                  </a:lnTo>
                  <a:lnTo>
                    <a:pt x="242697" y="204235"/>
                  </a:lnTo>
                  <a:lnTo>
                    <a:pt x="162471" y="31807"/>
                  </a:lnTo>
                  <a:lnTo>
                    <a:pt x="159506" y="25616"/>
                  </a:lnTo>
                  <a:lnTo>
                    <a:pt x="155887" y="19202"/>
                  </a:lnTo>
                  <a:lnTo>
                    <a:pt x="152542" y="1471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8237934" y="3770193"/>
              <a:ext cx="1379855" cy="763270"/>
            </a:xfrm>
            <a:custGeom>
              <a:avLst/>
              <a:gdLst/>
              <a:ahLst/>
              <a:cxnLst/>
              <a:rect l="l" t="t" r="r" b="b"/>
              <a:pathLst>
                <a:path w="1379854" h="763270">
                  <a:moveTo>
                    <a:pt x="685558" y="0"/>
                  </a:moveTo>
                  <a:lnTo>
                    <a:pt x="663100" y="39109"/>
                  </a:lnTo>
                  <a:lnTo>
                    <a:pt x="630154" y="73820"/>
                  </a:lnTo>
                  <a:lnTo>
                    <a:pt x="590961" y="97617"/>
                  </a:lnTo>
                  <a:lnTo>
                    <a:pt x="549757" y="103987"/>
                  </a:lnTo>
                  <a:lnTo>
                    <a:pt x="528907" y="98541"/>
                  </a:lnTo>
                  <a:lnTo>
                    <a:pt x="509335" y="87345"/>
                  </a:lnTo>
                  <a:lnTo>
                    <a:pt x="491870" y="71028"/>
                  </a:lnTo>
                  <a:lnTo>
                    <a:pt x="477342" y="50215"/>
                  </a:lnTo>
                  <a:lnTo>
                    <a:pt x="435564" y="71586"/>
                  </a:lnTo>
                  <a:lnTo>
                    <a:pt x="393977" y="93645"/>
                  </a:lnTo>
                  <a:lnTo>
                    <a:pt x="353026" y="116895"/>
                  </a:lnTo>
                  <a:lnTo>
                    <a:pt x="313153" y="141839"/>
                  </a:lnTo>
                  <a:lnTo>
                    <a:pt x="274805" y="168979"/>
                  </a:lnTo>
                  <a:lnTo>
                    <a:pt x="238425" y="198820"/>
                  </a:lnTo>
                  <a:lnTo>
                    <a:pt x="204457" y="231863"/>
                  </a:lnTo>
                  <a:lnTo>
                    <a:pt x="173517" y="268712"/>
                  </a:lnTo>
                  <a:lnTo>
                    <a:pt x="145771" y="309222"/>
                  </a:lnTo>
                  <a:lnTo>
                    <a:pt x="120895" y="352831"/>
                  </a:lnTo>
                  <a:lnTo>
                    <a:pt x="98567" y="398978"/>
                  </a:lnTo>
                  <a:lnTo>
                    <a:pt x="78463" y="447103"/>
                  </a:lnTo>
                  <a:lnTo>
                    <a:pt x="60260" y="496643"/>
                  </a:lnTo>
                  <a:lnTo>
                    <a:pt x="43636" y="547038"/>
                  </a:lnTo>
                  <a:lnTo>
                    <a:pt x="28266" y="597727"/>
                  </a:lnTo>
                  <a:lnTo>
                    <a:pt x="13828" y="648147"/>
                  </a:lnTo>
                  <a:lnTo>
                    <a:pt x="0" y="697737"/>
                  </a:lnTo>
                  <a:lnTo>
                    <a:pt x="40044" y="696717"/>
                  </a:lnTo>
                  <a:lnTo>
                    <a:pt x="79373" y="696787"/>
                  </a:lnTo>
                  <a:lnTo>
                    <a:pt x="118223" y="697582"/>
                  </a:lnTo>
                  <a:lnTo>
                    <a:pt x="195475" y="699906"/>
                  </a:lnTo>
                  <a:lnTo>
                    <a:pt x="234354" y="700703"/>
                  </a:lnTo>
                  <a:lnTo>
                    <a:pt x="273712" y="700766"/>
                  </a:lnTo>
                  <a:lnTo>
                    <a:pt x="313791" y="699731"/>
                  </a:lnTo>
                  <a:lnTo>
                    <a:pt x="359198" y="697431"/>
                  </a:lnTo>
                  <a:lnTo>
                    <a:pt x="407066" y="694736"/>
                  </a:lnTo>
                  <a:lnTo>
                    <a:pt x="454944" y="692500"/>
                  </a:lnTo>
                  <a:lnTo>
                    <a:pt x="500379" y="691578"/>
                  </a:lnTo>
                  <a:lnTo>
                    <a:pt x="567634" y="695477"/>
                  </a:lnTo>
                  <a:lnTo>
                    <a:pt x="610172" y="699873"/>
                  </a:lnTo>
                  <a:lnTo>
                    <a:pt x="657524" y="705497"/>
                  </a:lnTo>
                  <a:lnTo>
                    <a:pt x="878146" y="734243"/>
                  </a:lnTo>
                  <a:lnTo>
                    <a:pt x="936877" y="741481"/>
                  </a:lnTo>
                  <a:lnTo>
                    <a:pt x="995346" y="748137"/>
                  </a:lnTo>
                  <a:lnTo>
                    <a:pt x="1052708" y="753908"/>
                  </a:lnTo>
                  <a:lnTo>
                    <a:pt x="1108117" y="758492"/>
                  </a:lnTo>
                  <a:lnTo>
                    <a:pt x="1160727" y="761588"/>
                  </a:lnTo>
                  <a:lnTo>
                    <a:pt x="1209692" y="762893"/>
                  </a:lnTo>
                  <a:lnTo>
                    <a:pt x="1254168" y="762105"/>
                  </a:lnTo>
                  <a:lnTo>
                    <a:pt x="1293307" y="758923"/>
                  </a:lnTo>
                  <a:lnTo>
                    <a:pt x="1352194" y="744169"/>
                  </a:lnTo>
                  <a:lnTo>
                    <a:pt x="1379587" y="716214"/>
                  </a:lnTo>
                  <a:lnTo>
                    <a:pt x="1379359" y="696531"/>
                  </a:lnTo>
                  <a:lnTo>
                    <a:pt x="1357569" y="623150"/>
                  </a:lnTo>
                  <a:lnTo>
                    <a:pt x="1341984" y="578844"/>
                  </a:lnTo>
                  <a:lnTo>
                    <a:pt x="1323736" y="530962"/>
                  </a:lnTo>
                  <a:lnTo>
                    <a:pt x="1303168" y="480629"/>
                  </a:lnTo>
                  <a:lnTo>
                    <a:pt x="1280627" y="428969"/>
                  </a:lnTo>
                  <a:lnTo>
                    <a:pt x="1256459" y="377107"/>
                  </a:lnTo>
                  <a:lnTo>
                    <a:pt x="1231009" y="326169"/>
                  </a:lnTo>
                  <a:lnTo>
                    <a:pt x="1204624" y="277280"/>
                  </a:lnTo>
                  <a:lnTo>
                    <a:pt x="1177649" y="231565"/>
                  </a:lnTo>
                  <a:lnTo>
                    <a:pt x="1150431" y="190149"/>
                  </a:lnTo>
                  <a:lnTo>
                    <a:pt x="1123314" y="154157"/>
                  </a:lnTo>
                  <a:lnTo>
                    <a:pt x="1096645" y="124713"/>
                  </a:lnTo>
                  <a:lnTo>
                    <a:pt x="1063987" y="98501"/>
                  </a:lnTo>
                  <a:lnTo>
                    <a:pt x="1024439" y="75921"/>
                  </a:lnTo>
                  <a:lnTo>
                    <a:pt x="979559" y="56738"/>
                  </a:lnTo>
                  <a:lnTo>
                    <a:pt x="930906" y="40722"/>
                  </a:lnTo>
                  <a:lnTo>
                    <a:pt x="880036" y="27640"/>
                  </a:lnTo>
                  <a:lnTo>
                    <a:pt x="828509" y="17259"/>
                  </a:lnTo>
                  <a:lnTo>
                    <a:pt x="777881" y="9347"/>
                  </a:lnTo>
                  <a:lnTo>
                    <a:pt x="729712" y="3671"/>
                  </a:lnTo>
                  <a:lnTo>
                    <a:pt x="6855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5345997" y="4551955"/>
              <a:ext cx="4697730" cy="2110105"/>
            </a:xfrm>
            <a:custGeom>
              <a:avLst/>
              <a:gdLst/>
              <a:ahLst/>
              <a:cxnLst/>
              <a:rect l="l" t="t" r="r" b="b"/>
              <a:pathLst>
                <a:path w="4697730" h="2110104">
                  <a:moveTo>
                    <a:pt x="4693996" y="0"/>
                  </a:moveTo>
                  <a:lnTo>
                    <a:pt x="3314" y="0"/>
                  </a:lnTo>
                  <a:lnTo>
                    <a:pt x="0" y="3314"/>
                  </a:lnTo>
                  <a:lnTo>
                    <a:pt x="0" y="2106498"/>
                  </a:lnTo>
                  <a:lnTo>
                    <a:pt x="3314" y="2109812"/>
                  </a:lnTo>
                  <a:lnTo>
                    <a:pt x="4693996" y="2109812"/>
                  </a:lnTo>
                  <a:lnTo>
                    <a:pt x="4697310" y="2106498"/>
                  </a:lnTo>
                  <a:lnTo>
                    <a:pt x="4697310" y="2095004"/>
                  </a:lnTo>
                  <a:lnTo>
                    <a:pt x="14795" y="2095004"/>
                  </a:lnTo>
                  <a:lnTo>
                    <a:pt x="14795" y="14795"/>
                  </a:lnTo>
                  <a:lnTo>
                    <a:pt x="4697310" y="14795"/>
                  </a:lnTo>
                  <a:lnTo>
                    <a:pt x="4697310" y="3314"/>
                  </a:lnTo>
                  <a:lnTo>
                    <a:pt x="4693996" y="0"/>
                  </a:lnTo>
                  <a:close/>
                </a:path>
                <a:path w="4697730" h="2110104">
                  <a:moveTo>
                    <a:pt x="4697310" y="14795"/>
                  </a:moveTo>
                  <a:lnTo>
                    <a:pt x="4682502" y="14795"/>
                  </a:lnTo>
                  <a:lnTo>
                    <a:pt x="4682502" y="2095004"/>
                  </a:lnTo>
                  <a:lnTo>
                    <a:pt x="4697310" y="2095004"/>
                  </a:lnTo>
                  <a:lnTo>
                    <a:pt x="4697310" y="1479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353392" y="4454067"/>
              <a:ext cx="4683125" cy="181610"/>
            </a:xfrm>
            <a:custGeom>
              <a:avLst/>
              <a:gdLst/>
              <a:ahLst/>
              <a:cxnLst/>
              <a:rect l="l" t="t" r="r" b="b"/>
              <a:pathLst>
                <a:path w="4683125" h="181610">
                  <a:moveTo>
                    <a:pt x="4682528" y="0"/>
                  </a:moveTo>
                  <a:lnTo>
                    <a:pt x="0" y="0"/>
                  </a:lnTo>
                  <a:lnTo>
                    <a:pt x="0" y="181254"/>
                  </a:lnTo>
                  <a:lnTo>
                    <a:pt x="4682528" y="181254"/>
                  </a:lnTo>
                  <a:lnTo>
                    <a:pt x="46825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345997" y="4446670"/>
              <a:ext cx="4697730" cy="196215"/>
            </a:xfrm>
            <a:custGeom>
              <a:avLst/>
              <a:gdLst/>
              <a:ahLst/>
              <a:cxnLst/>
              <a:rect l="l" t="t" r="r" b="b"/>
              <a:pathLst>
                <a:path w="4697730" h="196214">
                  <a:moveTo>
                    <a:pt x="4693996" y="0"/>
                  </a:moveTo>
                  <a:lnTo>
                    <a:pt x="3314" y="0"/>
                  </a:lnTo>
                  <a:lnTo>
                    <a:pt x="0" y="3314"/>
                  </a:lnTo>
                  <a:lnTo>
                    <a:pt x="0" y="192735"/>
                  </a:lnTo>
                  <a:lnTo>
                    <a:pt x="3314" y="196049"/>
                  </a:lnTo>
                  <a:lnTo>
                    <a:pt x="4693996" y="196049"/>
                  </a:lnTo>
                  <a:lnTo>
                    <a:pt x="4697310" y="192735"/>
                  </a:lnTo>
                  <a:lnTo>
                    <a:pt x="4697310" y="181241"/>
                  </a:lnTo>
                  <a:lnTo>
                    <a:pt x="14795" y="181241"/>
                  </a:lnTo>
                  <a:lnTo>
                    <a:pt x="14795" y="14795"/>
                  </a:lnTo>
                  <a:lnTo>
                    <a:pt x="4697310" y="14795"/>
                  </a:lnTo>
                  <a:lnTo>
                    <a:pt x="4697310" y="3314"/>
                  </a:lnTo>
                  <a:lnTo>
                    <a:pt x="4693996" y="0"/>
                  </a:lnTo>
                  <a:close/>
                </a:path>
                <a:path w="4697730" h="196214">
                  <a:moveTo>
                    <a:pt x="4697310" y="14795"/>
                  </a:moveTo>
                  <a:lnTo>
                    <a:pt x="4682502" y="14795"/>
                  </a:lnTo>
                  <a:lnTo>
                    <a:pt x="4682502" y="181241"/>
                  </a:lnTo>
                  <a:lnTo>
                    <a:pt x="4697310" y="181241"/>
                  </a:lnTo>
                  <a:lnTo>
                    <a:pt x="4697310" y="1479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360802" y="4642719"/>
              <a:ext cx="4667885" cy="238125"/>
            </a:xfrm>
            <a:custGeom>
              <a:avLst/>
              <a:gdLst/>
              <a:ahLst/>
              <a:cxnLst/>
              <a:rect l="l" t="t" r="r" b="b"/>
              <a:pathLst>
                <a:path w="4667884" h="238125">
                  <a:moveTo>
                    <a:pt x="4663313" y="0"/>
                  </a:moveTo>
                  <a:lnTo>
                    <a:pt x="4287215" y="50"/>
                  </a:lnTo>
                  <a:lnTo>
                    <a:pt x="4287982" y="12709"/>
                  </a:lnTo>
                  <a:lnTo>
                    <a:pt x="4288362" y="25090"/>
                  </a:lnTo>
                  <a:lnTo>
                    <a:pt x="4288331" y="37150"/>
                  </a:lnTo>
                  <a:lnTo>
                    <a:pt x="4287862" y="48844"/>
                  </a:lnTo>
                  <a:lnTo>
                    <a:pt x="4291050" y="48793"/>
                  </a:lnTo>
                  <a:lnTo>
                    <a:pt x="4282253" y="91201"/>
                  </a:lnTo>
                  <a:lnTo>
                    <a:pt x="4261726" y="130340"/>
                  </a:lnTo>
                  <a:lnTo>
                    <a:pt x="4218647" y="166436"/>
                  </a:lnTo>
                  <a:lnTo>
                    <a:pt x="4173562" y="184378"/>
                  </a:lnTo>
                  <a:lnTo>
                    <a:pt x="4153738" y="188709"/>
                  </a:lnTo>
                  <a:lnTo>
                    <a:pt x="4137544" y="193019"/>
                  </a:lnTo>
                  <a:lnTo>
                    <a:pt x="4123512" y="195872"/>
                  </a:lnTo>
                  <a:lnTo>
                    <a:pt x="4107194" y="196778"/>
                  </a:lnTo>
                  <a:lnTo>
                    <a:pt x="4092219" y="197065"/>
                  </a:lnTo>
                  <a:lnTo>
                    <a:pt x="4065058" y="196018"/>
                  </a:lnTo>
                  <a:lnTo>
                    <a:pt x="4013545" y="188932"/>
                  </a:lnTo>
                  <a:lnTo>
                    <a:pt x="3951367" y="176600"/>
                  </a:lnTo>
                  <a:lnTo>
                    <a:pt x="3896988" y="163295"/>
                  </a:lnTo>
                  <a:lnTo>
                    <a:pt x="3820272" y="140971"/>
                  </a:lnTo>
                  <a:lnTo>
                    <a:pt x="3754039" y="118578"/>
                  </a:lnTo>
                  <a:lnTo>
                    <a:pt x="3688355" y="93112"/>
                  </a:lnTo>
                  <a:lnTo>
                    <a:pt x="3609423" y="59848"/>
                  </a:lnTo>
                  <a:lnTo>
                    <a:pt x="3563866" y="39682"/>
                  </a:lnTo>
                  <a:lnTo>
                    <a:pt x="3520392" y="19633"/>
                  </a:lnTo>
                  <a:lnTo>
                    <a:pt x="3479355" y="0"/>
                  </a:lnTo>
                  <a:lnTo>
                    <a:pt x="0" y="0"/>
                  </a:lnTo>
                  <a:lnTo>
                    <a:pt x="0" y="40678"/>
                  </a:lnTo>
                  <a:lnTo>
                    <a:pt x="3962" y="43522"/>
                  </a:lnTo>
                  <a:lnTo>
                    <a:pt x="8889" y="45250"/>
                  </a:lnTo>
                  <a:lnTo>
                    <a:pt x="67356" y="45913"/>
                  </a:lnTo>
                  <a:lnTo>
                    <a:pt x="93444" y="46508"/>
                  </a:lnTo>
                  <a:lnTo>
                    <a:pt x="119494" y="48171"/>
                  </a:lnTo>
                  <a:lnTo>
                    <a:pt x="1731790" y="48850"/>
                  </a:lnTo>
                  <a:lnTo>
                    <a:pt x="1960961" y="47830"/>
                  </a:lnTo>
                  <a:lnTo>
                    <a:pt x="1968754" y="47637"/>
                  </a:lnTo>
                  <a:lnTo>
                    <a:pt x="2014463" y="45067"/>
                  </a:lnTo>
                  <a:lnTo>
                    <a:pt x="2060203" y="43165"/>
                  </a:lnTo>
                  <a:lnTo>
                    <a:pt x="2105967" y="41985"/>
                  </a:lnTo>
                  <a:lnTo>
                    <a:pt x="2156688" y="41592"/>
                  </a:lnTo>
                  <a:lnTo>
                    <a:pt x="2258131" y="43753"/>
                  </a:lnTo>
                  <a:lnTo>
                    <a:pt x="2301989" y="43980"/>
                  </a:lnTo>
                  <a:lnTo>
                    <a:pt x="2376196" y="44821"/>
                  </a:lnTo>
                  <a:lnTo>
                    <a:pt x="2461437" y="44627"/>
                  </a:lnTo>
                  <a:lnTo>
                    <a:pt x="2525886" y="42250"/>
                  </a:lnTo>
                  <a:lnTo>
                    <a:pt x="2559113" y="42036"/>
                  </a:lnTo>
                  <a:lnTo>
                    <a:pt x="2705601" y="45257"/>
                  </a:lnTo>
                  <a:lnTo>
                    <a:pt x="2752477" y="45992"/>
                  </a:lnTo>
                  <a:lnTo>
                    <a:pt x="2826570" y="46167"/>
                  </a:lnTo>
                  <a:lnTo>
                    <a:pt x="3001203" y="45717"/>
                  </a:lnTo>
                  <a:lnTo>
                    <a:pt x="3049331" y="45170"/>
                  </a:lnTo>
                  <a:lnTo>
                    <a:pt x="3097448" y="43971"/>
                  </a:lnTo>
                  <a:lnTo>
                    <a:pt x="3145548" y="41884"/>
                  </a:lnTo>
                  <a:lnTo>
                    <a:pt x="3353829" y="42580"/>
                  </a:lnTo>
                  <a:lnTo>
                    <a:pt x="3405898" y="42976"/>
                  </a:lnTo>
                  <a:lnTo>
                    <a:pt x="3475273" y="43976"/>
                  </a:lnTo>
                  <a:lnTo>
                    <a:pt x="3498392" y="44119"/>
                  </a:lnTo>
                  <a:lnTo>
                    <a:pt x="3543722" y="66993"/>
                  </a:lnTo>
                  <a:lnTo>
                    <a:pt x="3589430" y="89131"/>
                  </a:lnTo>
                  <a:lnTo>
                    <a:pt x="3635553" y="110370"/>
                  </a:lnTo>
                  <a:lnTo>
                    <a:pt x="3682128" y="130549"/>
                  </a:lnTo>
                  <a:lnTo>
                    <a:pt x="3729193" y="149507"/>
                  </a:lnTo>
                  <a:lnTo>
                    <a:pt x="3776786" y="167081"/>
                  </a:lnTo>
                  <a:lnTo>
                    <a:pt x="3824943" y="183111"/>
                  </a:lnTo>
                  <a:lnTo>
                    <a:pt x="3873703" y="197434"/>
                  </a:lnTo>
                  <a:lnTo>
                    <a:pt x="3926702" y="211491"/>
                  </a:lnTo>
                  <a:lnTo>
                    <a:pt x="3980229" y="223789"/>
                  </a:lnTo>
                  <a:lnTo>
                    <a:pt x="4034296" y="232949"/>
                  </a:lnTo>
                  <a:lnTo>
                    <a:pt x="4088917" y="237591"/>
                  </a:lnTo>
                  <a:lnTo>
                    <a:pt x="4094975" y="237642"/>
                  </a:lnTo>
                  <a:lnTo>
                    <a:pt x="4110047" y="237264"/>
                  </a:lnTo>
                  <a:lnTo>
                    <a:pt x="4154576" y="230123"/>
                  </a:lnTo>
                  <a:lnTo>
                    <a:pt x="4222928" y="202943"/>
                  </a:lnTo>
                  <a:lnTo>
                    <a:pt x="4266828" y="176879"/>
                  </a:lnTo>
                  <a:lnTo>
                    <a:pt x="4294001" y="149792"/>
                  </a:lnTo>
                  <a:lnTo>
                    <a:pt x="4313021" y="116192"/>
                  </a:lnTo>
                  <a:lnTo>
                    <a:pt x="4327294" y="72911"/>
                  </a:lnTo>
                  <a:lnTo>
                    <a:pt x="4332452" y="47891"/>
                  </a:lnTo>
                  <a:lnTo>
                    <a:pt x="4342587" y="47624"/>
                  </a:lnTo>
                  <a:lnTo>
                    <a:pt x="4363693" y="46412"/>
                  </a:lnTo>
                  <a:lnTo>
                    <a:pt x="4405845" y="43072"/>
                  </a:lnTo>
                  <a:lnTo>
                    <a:pt x="4449368" y="41386"/>
                  </a:lnTo>
                  <a:lnTo>
                    <a:pt x="4494174" y="40631"/>
                  </a:lnTo>
                  <a:lnTo>
                    <a:pt x="4549094" y="40689"/>
                  </a:lnTo>
                  <a:lnTo>
                    <a:pt x="4657039" y="42036"/>
                  </a:lnTo>
                  <a:lnTo>
                    <a:pt x="4663046" y="40932"/>
                  </a:lnTo>
                  <a:lnTo>
                    <a:pt x="4667707" y="37033"/>
                  </a:lnTo>
                  <a:lnTo>
                    <a:pt x="4667707" y="2832"/>
                  </a:lnTo>
                  <a:lnTo>
                    <a:pt x="4663313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349964" y="4630241"/>
              <a:ext cx="4686935" cy="1718945"/>
            </a:xfrm>
            <a:custGeom>
              <a:avLst/>
              <a:gdLst/>
              <a:ahLst/>
              <a:cxnLst/>
              <a:rect l="l" t="t" r="r" b="b"/>
              <a:pathLst>
                <a:path w="4686934" h="1718945">
                  <a:moveTo>
                    <a:pt x="1499997" y="5956"/>
                  </a:moveTo>
                  <a:lnTo>
                    <a:pt x="557187" y="5232"/>
                  </a:lnTo>
                  <a:lnTo>
                    <a:pt x="52806" y="5715"/>
                  </a:lnTo>
                  <a:lnTo>
                    <a:pt x="50749" y="5892"/>
                  </a:lnTo>
                  <a:lnTo>
                    <a:pt x="48641" y="5956"/>
                  </a:lnTo>
                  <a:lnTo>
                    <a:pt x="1499997" y="5956"/>
                  </a:lnTo>
                  <a:close/>
                </a:path>
                <a:path w="4686934" h="1718945">
                  <a:moveTo>
                    <a:pt x="2308885" y="1365897"/>
                  </a:moveTo>
                  <a:lnTo>
                    <a:pt x="2308656" y="1299616"/>
                  </a:lnTo>
                  <a:lnTo>
                    <a:pt x="2305405" y="1296377"/>
                  </a:lnTo>
                  <a:lnTo>
                    <a:pt x="2297341" y="1296390"/>
                  </a:lnTo>
                  <a:lnTo>
                    <a:pt x="2294090" y="1299654"/>
                  </a:lnTo>
                  <a:lnTo>
                    <a:pt x="2294318" y="1365948"/>
                  </a:lnTo>
                  <a:lnTo>
                    <a:pt x="2297569" y="1369187"/>
                  </a:lnTo>
                  <a:lnTo>
                    <a:pt x="2305634" y="1369174"/>
                  </a:lnTo>
                  <a:lnTo>
                    <a:pt x="2308885" y="1365897"/>
                  </a:lnTo>
                  <a:close/>
                </a:path>
                <a:path w="4686934" h="1718945">
                  <a:moveTo>
                    <a:pt x="2309279" y="1482407"/>
                  </a:moveTo>
                  <a:lnTo>
                    <a:pt x="2309050" y="1416126"/>
                  </a:lnTo>
                  <a:lnTo>
                    <a:pt x="2305799" y="1412875"/>
                  </a:lnTo>
                  <a:lnTo>
                    <a:pt x="2297734" y="1412887"/>
                  </a:lnTo>
                  <a:lnTo>
                    <a:pt x="2294483" y="1416164"/>
                  </a:lnTo>
                  <a:lnTo>
                    <a:pt x="2294712" y="1482445"/>
                  </a:lnTo>
                  <a:lnTo>
                    <a:pt x="2297976" y="1485696"/>
                  </a:lnTo>
                  <a:lnTo>
                    <a:pt x="2306028" y="1485684"/>
                  </a:lnTo>
                  <a:lnTo>
                    <a:pt x="2309279" y="1482407"/>
                  </a:lnTo>
                  <a:close/>
                </a:path>
                <a:path w="4686934" h="1718945">
                  <a:moveTo>
                    <a:pt x="2309672" y="1598917"/>
                  </a:moveTo>
                  <a:lnTo>
                    <a:pt x="2309444" y="1532636"/>
                  </a:lnTo>
                  <a:lnTo>
                    <a:pt x="2306193" y="1529384"/>
                  </a:lnTo>
                  <a:lnTo>
                    <a:pt x="2298141" y="1529397"/>
                  </a:lnTo>
                  <a:lnTo>
                    <a:pt x="2294890" y="1532674"/>
                  </a:lnTo>
                  <a:lnTo>
                    <a:pt x="2295118" y="1598968"/>
                  </a:lnTo>
                  <a:lnTo>
                    <a:pt x="2298369" y="1602206"/>
                  </a:lnTo>
                  <a:lnTo>
                    <a:pt x="2302408" y="1602206"/>
                  </a:lnTo>
                  <a:lnTo>
                    <a:pt x="2306421" y="1602181"/>
                  </a:lnTo>
                  <a:lnTo>
                    <a:pt x="2309672" y="1598917"/>
                  </a:lnTo>
                  <a:close/>
                </a:path>
                <a:path w="4686934" h="1718945">
                  <a:moveTo>
                    <a:pt x="2852420" y="889063"/>
                  </a:moveTo>
                  <a:lnTo>
                    <a:pt x="2852318" y="822756"/>
                  </a:lnTo>
                  <a:lnTo>
                    <a:pt x="2849054" y="819505"/>
                  </a:lnTo>
                  <a:lnTo>
                    <a:pt x="2841002" y="819505"/>
                  </a:lnTo>
                  <a:lnTo>
                    <a:pt x="2837764" y="822756"/>
                  </a:lnTo>
                  <a:lnTo>
                    <a:pt x="2837865" y="889063"/>
                  </a:lnTo>
                  <a:lnTo>
                    <a:pt x="2841117" y="892314"/>
                  </a:lnTo>
                  <a:lnTo>
                    <a:pt x="2849168" y="892314"/>
                  </a:lnTo>
                  <a:lnTo>
                    <a:pt x="2852420" y="889063"/>
                  </a:lnTo>
                  <a:close/>
                </a:path>
                <a:path w="4686934" h="1718945">
                  <a:moveTo>
                    <a:pt x="2852610" y="1005573"/>
                  </a:moveTo>
                  <a:lnTo>
                    <a:pt x="2852509" y="939266"/>
                  </a:lnTo>
                  <a:lnTo>
                    <a:pt x="2849257" y="936015"/>
                  </a:lnTo>
                  <a:lnTo>
                    <a:pt x="2841206" y="936015"/>
                  </a:lnTo>
                  <a:lnTo>
                    <a:pt x="2837967" y="939266"/>
                  </a:lnTo>
                  <a:lnTo>
                    <a:pt x="2838056" y="1005573"/>
                  </a:lnTo>
                  <a:lnTo>
                    <a:pt x="2841320" y="1008837"/>
                  </a:lnTo>
                  <a:lnTo>
                    <a:pt x="2849372" y="1008824"/>
                  </a:lnTo>
                  <a:lnTo>
                    <a:pt x="2852610" y="1005573"/>
                  </a:lnTo>
                  <a:close/>
                </a:path>
                <a:path w="4686934" h="1718945">
                  <a:moveTo>
                    <a:pt x="2852813" y="1122083"/>
                  </a:moveTo>
                  <a:lnTo>
                    <a:pt x="2852712" y="1055776"/>
                  </a:lnTo>
                  <a:lnTo>
                    <a:pt x="2849448" y="1052512"/>
                  </a:lnTo>
                  <a:lnTo>
                    <a:pt x="2841396" y="1052525"/>
                  </a:lnTo>
                  <a:lnTo>
                    <a:pt x="2838158" y="1055776"/>
                  </a:lnTo>
                  <a:lnTo>
                    <a:pt x="2838259" y="1122083"/>
                  </a:lnTo>
                  <a:lnTo>
                    <a:pt x="2841523" y="1125334"/>
                  </a:lnTo>
                  <a:lnTo>
                    <a:pt x="2849575" y="1125334"/>
                  </a:lnTo>
                  <a:lnTo>
                    <a:pt x="2852813" y="1122083"/>
                  </a:lnTo>
                  <a:close/>
                </a:path>
                <a:path w="4686934" h="1718945">
                  <a:moveTo>
                    <a:pt x="2853004" y="1238592"/>
                  </a:moveTo>
                  <a:lnTo>
                    <a:pt x="2852915" y="1172286"/>
                  </a:lnTo>
                  <a:lnTo>
                    <a:pt x="2849651" y="1169035"/>
                  </a:lnTo>
                  <a:lnTo>
                    <a:pt x="2841599" y="1169035"/>
                  </a:lnTo>
                  <a:lnTo>
                    <a:pt x="2838361" y="1172286"/>
                  </a:lnTo>
                  <a:lnTo>
                    <a:pt x="2838462" y="1238592"/>
                  </a:lnTo>
                  <a:lnTo>
                    <a:pt x="2841714" y="1241844"/>
                  </a:lnTo>
                  <a:lnTo>
                    <a:pt x="2849765" y="1241844"/>
                  </a:lnTo>
                  <a:lnTo>
                    <a:pt x="2853004" y="1238592"/>
                  </a:lnTo>
                  <a:close/>
                </a:path>
                <a:path w="4686934" h="1718945">
                  <a:moveTo>
                    <a:pt x="2853207" y="1355102"/>
                  </a:moveTo>
                  <a:lnTo>
                    <a:pt x="2853105" y="1288783"/>
                  </a:lnTo>
                  <a:lnTo>
                    <a:pt x="2849842" y="1285532"/>
                  </a:lnTo>
                  <a:lnTo>
                    <a:pt x="2841802" y="1285544"/>
                  </a:lnTo>
                  <a:lnTo>
                    <a:pt x="2838564" y="1288783"/>
                  </a:lnTo>
                  <a:lnTo>
                    <a:pt x="2838653" y="1355102"/>
                  </a:lnTo>
                  <a:lnTo>
                    <a:pt x="2841917" y="1358353"/>
                  </a:lnTo>
                  <a:lnTo>
                    <a:pt x="2849969" y="1358353"/>
                  </a:lnTo>
                  <a:lnTo>
                    <a:pt x="2853207" y="1355102"/>
                  </a:lnTo>
                  <a:close/>
                </a:path>
                <a:path w="4686934" h="1718945">
                  <a:moveTo>
                    <a:pt x="2853410" y="1471612"/>
                  </a:moveTo>
                  <a:lnTo>
                    <a:pt x="2853309" y="1405293"/>
                  </a:lnTo>
                  <a:lnTo>
                    <a:pt x="2850045" y="1402041"/>
                  </a:lnTo>
                  <a:lnTo>
                    <a:pt x="2841993" y="1402054"/>
                  </a:lnTo>
                  <a:lnTo>
                    <a:pt x="2838767" y="1405293"/>
                  </a:lnTo>
                  <a:lnTo>
                    <a:pt x="2838856" y="1471612"/>
                  </a:lnTo>
                  <a:lnTo>
                    <a:pt x="2842120" y="1474863"/>
                  </a:lnTo>
                  <a:lnTo>
                    <a:pt x="2850172" y="1474863"/>
                  </a:lnTo>
                  <a:lnTo>
                    <a:pt x="2853410" y="1471612"/>
                  </a:lnTo>
                  <a:close/>
                </a:path>
                <a:path w="4686934" h="1718945">
                  <a:moveTo>
                    <a:pt x="2853588" y="1588122"/>
                  </a:moveTo>
                  <a:lnTo>
                    <a:pt x="2853499" y="1521802"/>
                  </a:lnTo>
                  <a:lnTo>
                    <a:pt x="2850248" y="1518551"/>
                  </a:lnTo>
                  <a:lnTo>
                    <a:pt x="2842196" y="1518564"/>
                  </a:lnTo>
                  <a:lnTo>
                    <a:pt x="2838970" y="1521802"/>
                  </a:lnTo>
                  <a:lnTo>
                    <a:pt x="2839047" y="1588122"/>
                  </a:lnTo>
                  <a:lnTo>
                    <a:pt x="2842310" y="1591373"/>
                  </a:lnTo>
                  <a:lnTo>
                    <a:pt x="2850362" y="1591373"/>
                  </a:lnTo>
                  <a:lnTo>
                    <a:pt x="2853588" y="1588122"/>
                  </a:lnTo>
                  <a:close/>
                </a:path>
                <a:path w="4686934" h="1718945">
                  <a:moveTo>
                    <a:pt x="3263214" y="539546"/>
                  </a:moveTo>
                  <a:lnTo>
                    <a:pt x="3263150" y="473227"/>
                  </a:lnTo>
                  <a:lnTo>
                    <a:pt x="3259886" y="469976"/>
                  </a:lnTo>
                  <a:lnTo>
                    <a:pt x="3251835" y="469976"/>
                  </a:lnTo>
                  <a:lnTo>
                    <a:pt x="3248583" y="473227"/>
                  </a:lnTo>
                  <a:lnTo>
                    <a:pt x="3248672" y="539546"/>
                  </a:lnTo>
                  <a:lnTo>
                    <a:pt x="3251936" y="542798"/>
                  </a:lnTo>
                  <a:lnTo>
                    <a:pt x="3259975" y="542785"/>
                  </a:lnTo>
                  <a:lnTo>
                    <a:pt x="3263214" y="539546"/>
                  </a:lnTo>
                  <a:close/>
                </a:path>
                <a:path w="4686934" h="1718945">
                  <a:moveTo>
                    <a:pt x="3263379" y="656043"/>
                  </a:moveTo>
                  <a:lnTo>
                    <a:pt x="3263315" y="589737"/>
                  </a:lnTo>
                  <a:lnTo>
                    <a:pt x="3260052" y="586486"/>
                  </a:lnTo>
                  <a:lnTo>
                    <a:pt x="3252000" y="586486"/>
                  </a:lnTo>
                  <a:lnTo>
                    <a:pt x="3248749" y="589737"/>
                  </a:lnTo>
                  <a:lnTo>
                    <a:pt x="3248837" y="656043"/>
                  </a:lnTo>
                  <a:lnTo>
                    <a:pt x="3252089" y="659307"/>
                  </a:lnTo>
                  <a:lnTo>
                    <a:pt x="3260140" y="659295"/>
                  </a:lnTo>
                  <a:lnTo>
                    <a:pt x="3263379" y="656043"/>
                  </a:lnTo>
                  <a:close/>
                </a:path>
                <a:path w="4686934" h="1718945">
                  <a:moveTo>
                    <a:pt x="3263531" y="772566"/>
                  </a:moveTo>
                  <a:lnTo>
                    <a:pt x="3263468" y="706247"/>
                  </a:lnTo>
                  <a:lnTo>
                    <a:pt x="3260217" y="702995"/>
                  </a:lnTo>
                  <a:lnTo>
                    <a:pt x="3252165" y="702995"/>
                  </a:lnTo>
                  <a:lnTo>
                    <a:pt x="3248914" y="706247"/>
                  </a:lnTo>
                  <a:lnTo>
                    <a:pt x="3248990" y="772566"/>
                  </a:lnTo>
                  <a:lnTo>
                    <a:pt x="3252254" y="775804"/>
                  </a:lnTo>
                  <a:lnTo>
                    <a:pt x="3260306" y="775804"/>
                  </a:lnTo>
                  <a:lnTo>
                    <a:pt x="3263531" y="772566"/>
                  </a:lnTo>
                  <a:close/>
                </a:path>
                <a:path w="4686934" h="1718945">
                  <a:moveTo>
                    <a:pt x="3263709" y="889063"/>
                  </a:moveTo>
                  <a:lnTo>
                    <a:pt x="3263633" y="822756"/>
                  </a:lnTo>
                  <a:lnTo>
                    <a:pt x="3260369" y="819505"/>
                  </a:lnTo>
                  <a:lnTo>
                    <a:pt x="3252330" y="819505"/>
                  </a:lnTo>
                  <a:lnTo>
                    <a:pt x="3249079" y="822756"/>
                  </a:lnTo>
                  <a:lnTo>
                    <a:pt x="3249155" y="889063"/>
                  </a:lnTo>
                  <a:lnTo>
                    <a:pt x="3252419" y="892314"/>
                  </a:lnTo>
                  <a:lnTo>
                    <a:pt x="3260471" y="892314"/>
                  </a:lnTo>
                  <a:lnTo>
                    <a:pt x="3263709" y="889063"/>
                  </a:lnTo>
                  <a:close/>
                </a:path>
                <a:path w="4686934" h="1718945">
                  <a:moveTo>
                    <a:pt x="3263874" y="1005573"/>
                  </a:moveTo>
                  <a:lnTo>
                    <a:pt x="3263798" y="939266"/>
                  </a:lnTo>
                  <a:lnTo>
                    <a:pt x="3260534" y="936015"/>
                  </a:lnTo>
                  <a:lnTo>
                    <a:pt x="3252482" y="936015"/>
                  </a:lnTo>
                  <a:lnTo>
                    <a:pt x="3249231" y="939266"/>
                  </a:lnTo>
                  <a:lnTo>
                    <a:pt x="3249320" y="1005573"/>
                  </a:lnTo>
                  <a:lnTo>
                    <a:pt x="3252584" y="1008837"/>
                  </a:lnTo>
                  <a:lnTo>
                    <a:pt x="3260636" y="1008824"/>
                  </a:lnTo>
                  <a:lnTo>
                    <a:pt x="3263874" y="1005573"/>
                  </a:lnTo>
                  <a:close/>
                </a:path>
                <a:path w="4686934" h="1718945">
                  <a:moveTo>
                    <a:pt x="3264039" y="1122083"/>
                  </a:moveTo>
                  <a:lnTo>
                    <a:pt x="3263963" y="1055776"/>
                  </a:lnTo>
                  <a:lnTo>
                    <a:pt x="3260699" y="1052512"/>
                  </a:lnTo>
                  <a:lnTo>
                    <a:pt x="3252647" y="1052525"/>
                  </a:lnTo>
                  <a:lnTo>
                    <a:pt x="3249396" y="1055776"/>
                  </a:lnTo>
                  <a:lnTo>
                    <a:pt x="3249485" y="1122083"/>
                  </a:lnTo>
                  <a:lnTo>
                    <a:pt x="3252749" y="1125334"/>
                  </a:lnTo>
                  <a:lnTo>
                    <a:pt x="3260788" y="1125334"/>
                  </a:lnTo>
                  <a:lnTo>
                    <a:pt x="3264039" y="1122083"/>
                  </a:lnTo>
                  <a:close/>
                </a:path>
                <a:path w="4686934" h="1718945">
                  <a:moveTo>
                    <a:pt x="3264204" y="1238592"/>
                  </a:moveTo>
                  <a:lnTo>
                    <a:pt x="3264116" y="1172286"/>
                  </a:lnTo>
                  <a:lnTo>
                    <a:pt x="3260864" y="1169035"/>
                  </a:lnTo>
                  <a:lnTo>
                    <a:pt x="3252813" y="1169035"/>
                  </a:lnTo>
                  <a:lnTo>
                    <a:pt x="3249561" y="1172286"/>
                  </a:lnTo>
                  <a:lnTo>
                    <a:pt x="3249650" y="1238592"/>
                  </a:lnTo>
                  <a:lnTo>
                    <a:pt x="3252901" y="1241844"/>
                  </a:lnTo>
                  <a:lnTo>
                    <a:pt x="3260953" y="1241844"/>
                  </a:lnTo>
                  <a:lnTo>
                    <a:pt x="3264204" y="1238592"/>
                  </a:lnTo>
                  <a:close/>
                </a:path>
                <a:path w="4686934" h="1718945">
                  <a:moveTo>
                    <a:pt x="3264357" y="1355102"/>
                  </a:moveTo>
                  <a:lnTo>
                    <a:pt x="3264281" y="1288783"/>
                  </a:lnTo>
                  <a:lnTo>
                    <a:pt x="3261017" y="1285532"/>
                  </a:lnTo>
                  <a:lnTo>
                    <a:pt x="3252978" y="1285544"/>
                  </a:lnTo>
                  <a:lnTo>
                    <a:pt x="3249739" y="1288783"/>
                  </a:lnTo>
                  <a:lnTo>
                    <a:pt x="3249815" y="1355102"/>
                  </a:lnTo>
                  <a:lnTo>
                    <a:pt x="3253067" y="1358353"/>
                  </a:lnTo>
                  <a:lnTo>
                    <a:pt x="3261118" y="1358353"/>
                  </a:lnTo>
                  <a:lnTo>
                    <a:pt x="3264357" y="1355102"/>
                  </a:lnTo>
                  <a:close/>
                </a:path>
                <a:path w="4686934" h="1718945">
                  <a:moveTo>
                    <a:pt x="3264522" y="1471612"/>
                  </a:moveTo>
                  <a:lnTo>
                    <a:pt x="3264446" y="1405293"/>
                  </a:lnTo>
                  <a:lnTo>
                    <a:pt x="3261182" y="1402041"/>
                  </a:lnTo>
                  <a:lnTo>
                    <a:pt x="3253143" y="1402054"/>
                  </a:lnTo>
                  <a:lnTo>
                    <a:pt x="3249904" y="1405293"/>
                  </a:lnTo>
                  <a:lnTo>
                    <a:pt x="3249968" y="1471612"/>
                  </a:lnTo>
                  <a:lnTo>
                    <a:pt x="3253232" y="1474863"/>
                  </a:lnTo>
                  <a:lnTo>
                    <a:pt x="3261283" y="1474863"/>
                  </a:lnTo>
                  <a:lnTo>
                    <a:pt x="3264522" y="1471612"/>
                  </a:lnTo>
                  <a:close/>
                </a:path>
                <a:path w="4686934" h="1718945">
                  <a:moveTo>
                    <a:pt x="3264674" y="1588122"/>
                  </a:moveTo>
                  <a:lnTo>
                    <a:pt x="3264611" y="1521802"/>
                  </a:lnTo>
                  <a:lnTo>
                    <a:pt x="3261347" y="1518551"/>
                  </a:lnTo>
                  <a:lnTo>
                    <a:pt x="3253295" y="1518564"/>
                  </a:lnTo>
                  <a:lnTo>
                    <a:pt x="3250057" y="1521802"/>
                  </a:lnTo>
                  <a:lnTo>
                    <a:pt x="3250133" y="1588122"/>
                  </a:lnTo>
                  <a:lnTo>
                    <a:pt x="3253397" y="1591373"/>
                  </a:lnTo>
                  <a:lnTo>
                    <a:pt x="3261449" y="1591373"/>
                  </a:lnTo>
                  <a:lnTo>
                    <a:pt x="3264674" y="1588122"/>
                  </a:lnTo>
                  <a:close/>
                </a:path>
                <a:path w="4686934" h="1718945">
                  <a:moveTo>
                    <a:pt x="3490188" y="12484"/>
                  </a:moveTo>
                  <a:lnTo>
                    <a:pt x="3479495" y="7251"/>
                  </a:lnTo>
                  <a:lnTo>
                    <a:pt x="3475837" y="5461"/>
                  </a:lnTo>
                  <a:lnTo>
                    <a:pt x="3468090" y="1625"/>
                  </a:lnTo>
                  <a:lnTo>
                    <a:pt x="3439414" y="1028"/>
                  </a:lnTo>
                  <a:lnTo>
                    <a:pt x="3222015" y="508"/>
                  </a:lnTo>
                  <a:lnTo>
                    <a:pt x="3214865" y="279"/>
                  </a:lnTo>
                  <a:lnTo>
                    <a:pt x="3200565" y="38"/>
                  </a:lnTo>
                  <a:lnTo>
                    <a:pt x="3193427" y="0"/>
                  </a:lnTo>
                  <a:lnTo>
                    <a:pt x="3174555" y="190"/>
                  </a:lnTo>
                  <a:lnTo>
                    <a:pt x="3155708" y="660"/>
                  </a:lnTo>
                  <a:lnTo>
                    <a:pt x="3102572" y="2730"/>
                  </a:lnTo>
                  <a:lnTo>
                    <a:pt x="3080499" y="3530"/>
                  </a:lnTo>
                  <a:lnTo>
                    <a:pt x="3061728" y="4000"/>
                  </a:lnTo>
                  <a:lnTo>
                    <a:pt x="3042958" y="4178"/>
                  </a:lnTo>
                  <a:lnTo>
                    <a:pt x="2870060" y="5461"/>
                  </a:lnTo>
                  <a:lnTo>
                    <a:pt x="2757119" y="4762"/>
                  </a:lnTo>
                  <a:lnTo>
                    <a:pt x="2737955" y="4432"/>
                  </a:lnTo>
                  <a:lnTo>
                    <a:pt x="2736443" y="4406"/>
                  </a:lnTo>
                  <a:lnTo>
                    <a:pt x="2657259" y="2730"/>
                  </a:lnTo>
                  <a:lnTo>
                    <a:pt x="2583777" y="1435"/>
                  </a:lnTo>
                  <a:lnTo>
                    <a:pt x="2563622" y="1320"/>
                  </a:lnTo>
                  <a:lnTo>
                    <a:pt x="2547582" y="1409"/>
                  </a:lnTo>
                  <a:lnTo>
                    <a:pt x="2531541" y="1701"/>
                  </a:lnTo>
                  <a:lnTo>
                    <a:pt x="2515514" y="2247"/>
                  </a:lnTo>
                  <a:lnTo>
                    <a:pt x="2506345" y="2730"/>
                  </a:lnTo>
                  <a:lnTo>
                    <a:pt x="2484767" y="3759"/>
                  </a:lnTo>
                  <a:lnTo>
                    <a:pt x="2470048" y="4165"/>
                  </a:lnTo>
                  <a:lnTo>
                    <a:pt x="2440584" y="4406"/>
                  </a:lnTo>
                  <a:lnTo>
                    <a:pt x="2433967" y="4406"/>
                  </a:lnTo>
                  <a:lnTo>
                    <a:pt x="2407183" y="4305"/>
                  </a:lnTo>
                  <a:lnTo>
                    <a:pt x="2392959" y="4305"/>
                  </a:lnTo>
                  <a:lnTo>
                    <a:pt x="2378087" y="4432"/>
                  </a:lnTo>
                  <a:lnTo>
                    <a:pt x="2243594" y="3721"/>
                  </a:lnTo>
                  <a:lnTo>
                    <a:pt x="2217547" y="2730"/>
                  </a:lnTo>
                  <a:lnTo>
                    <a:pt x="2191550" y="1955"/>
                  </a:lnTo>
                  <a:lnTo>
                    <a:pt x="2165527" y="1447"/>
                  </a:lnTo>
                  <a:lnTo>
                    <a:pt x="2139492" y="1257"/>
                  </a:lnTo>
                  <a:lnTo>
                    <a:pt x="2112302" y="1485"/>
                  </a:lnTo>
                  <a:lnTo>
                    <a:pt x="2085111" y="2171"/>
                  </a:lnTo>
                  <a:lnTo>
                    <a:pt x="2052789" y="2730"/>
                  </a:lnTo>
                  <a:lnTo>
                    <a:pt x="1956003" y="6692"/>
                  </a:lnTo>
                  <a:lnTo>
                    <a:pt x="1849577" y="7251"/>
                  </a:lnTo>
                  <a:lnTo>
                    <a:pt x="1841246" y="7251"/>
                  </a:lnTo>
                  <a:lnTo>
                    <a:pt x="1837093" y="7226"/>
                  </a:lnTo>
                  <a:lnTo>
                    <a:pt x="1831390" y="7086"/>
                  </a:lnTo>
                  <a:lnTo>
                    <a:pt x="44183" y="5956"/>
                  </a:lnTo>
                  <a:lnTo>
                    <a:pt x="34683" y="5664"/>
                  </a:lnTo>
                  <a:lnTo>
                    <a:pt x="23571" y="5664"/>
                  </a:lnTo>
                  <a:lnTo>
                    <a:pt x="0" y="34404"/>
                  </a:lnTo>
                  <a:lnTo>
                    <a:pt x="3441" y="44907"/>
                  </a:lnTo>
                  <a:lnTo>
                    <a:pt x="10833" y="53162"/>
                  </a:lnTo>
                  <a:lnTo>
                    <a:pt x="10833" y="12484"/>
                  </a:lnTo>
                  <a:lnTo>
                    <a:pt x="3490188" y="12484"/>
                  </a:lnTo>
                  <a:close/>
                </a:path>
                <a:path w="4686934" h="1718945">
                  <a:moveTo>
                    <a:pt x="3611626" y="889063"/>
                  </a:moveTo>
                  <a:lnTo>
                    <a:pt x="3611524" y="822756"/>
                  </a:lnTo>
                  <a:lnTo>
                    <a:pt x="3608260" y="819505"/>
                  </a:lnTo>
                  <a:lnTo>
                    <a:pt x="3600208" y="819505"/>
                  </a:lnTo>
                  <a:lnTo>
                    <a:pt x="3596970" y="822756"/>
                  </a:lnTo>
                  <a:lnTo>
                    <a:pt x="3597071" y="889063"/>
                  </a:lnTo>
                  <a:lnTo>
                    <a:pt x="3600335" y="892314"/>
                  </a:lnTo>
                  <a:lnTo>
                    <a:pt x="3608387" y="892314"/>
                  </a:lnTo>
                  <a:lnTo>
                    <a:pt x="3611626" y="889063"/>
                  </a:lnTo>
                  <a:close/>
                </a:path>
                <a:path w="4686934" h="1718945">
                  <a:moveTo>
                    <a:pt x="3611816" y="1005573"/>
                  </a:moveTo>
                  <a:lnTo>
                    <a:pt x="3611715" y="939266"/>
                  </a:lnTo>
                  <a:lnTo>
                    <a:pt x="3608463" y="936015"/>
                  </a:lnTo>
                  <a:lnTo>
                    <a:pt x="3600412" y="936015"/>
                  </a:lnTo>
                  <a:lnTo>
                    <a:pt x="3597173" y="939266"/>
                  </a:lnTo>
                  <a:lnTo>
                    <a:pt x="3597275" y="1005573"/>
                  </a:lnTo>
                  <a:lnTo>
                    <a:pt x="3600526" y="1008837"/>
                  </a:lnTo>
                  <a:lnTo>
                    <a:pt x="3608578" y="1008824"/>
                  </a:lnTo>
                  <a:lnTo>
                    <a:pt x="3611816" y="1005573"/>
                  </a:lnTo>
                  <a:close/>
                </a:path>
                <a:path w="4686934" h="1718945">
                  <a:moveTo>
                    <a:pt x="3612019" y="1122083"/>
                  </a:moveTo>
                  <a:lnTo>
                    <a:pt x="3611918" y="1055776"/>
                  </a:lnTo>
                  <a:lnTo>
                    <a:pt x="3608667" y="1052512"/>
                  </a:lnTo>
                  <a:lnTo>
                    <a:pt x="3600615" y="1052525"/>
                  </a:lnTo>
                  <a:lnTo>
                    <a:pt x="3597376" y="1055776"/>
                  </a:lnTo>
                  <a:lnTo>
                    <a:pt x="3597478" y="1122083"/>
                  </a:lnTo>
                  <a:lnTo>
                    <a:pt x="3600729" y="1125334"/>
                  </a:lnTo>
                  <a:lnTo>
                    <a:pt x="3608781" y="1125334"/>
                  </a:lnTo>
                  <a:lnTo>
                    <a:pt x="3612019" y="1122083"/>
                  </a:lnTo>
                  <a:close/>
                </a:path>
                <a:path w="4686934" h="1718945">
                  <a:moveTo>
                    <a:pt x="3612223" y="1238592"/>
                  </a:moveTo>
                  <a:lnTo>
                    <a:pt x="3612121" y="1172286"/>
                  </a:lnTo>
                  <a:lnTo>
                    <a:pt x="3608857" y="1169035"/>
                  </a:lnTo>
                  <a:lnTo>
                    <a:pt x="3600818" y="1169035"/>
                  </a:lnTo>
                  <a:lnTo>
                    <a:pt x="3597567" y="1172286"/>
                  </a:lnTo>
                  <a:lnTo>
                    <a:pt x="3597668" y="1238592"/>
                  </a:lnTo>
                  <a:lnTo>
                    <a:pt x="3600932" y="1241844"/>
                  </a:lnTo>
                  <a:lnTo>
                    <a:pt x="3608984" y="1241844"/>
                  </a:lnTo>
                  <a:lnTo>
                    <a:pt x="3612223" y="1238592"/>
                  </a:lnTo>
                  <a:close/>
                </a:path>
                <a:path w="4686934" h="1718945">
                  <a:moveTo>
                    <a:pt x="3612426" y="1355102"/>
                  </a:moveTo>
                  <a:lnTo>
                    <a:pt x="3612324" y="1288783"/>
                  </a:lnTo>
                  <a:lnTo>
                    <a:pt x="3609060" y="1285532"/>
                  </a:lnTo>
                  <a:lnTo>
                    <a:pt x="3601008" y="1285544"/>
                  </a:lnTo>
                  <a:lnTo>
                    <a:pt x="3597783" y="1288783"/>
                  </a:lnTo>
                  <a:lnTo>
                    <a:pt x="3597872" y="1355102"/>
                  </a:lnTo>
                  <a:lnTo>
                    <a:pt x="3601135" y="1358353"/>
                  </a:lnTo>
                  <a:lnTo>
                    <a:pt x="3609175" y="1358353"/>
                  </a:lnTo>
                  <a:lnTo>
                    <a:pt x="3612426" y="1355102"/>
                  </a:lnTo>
                  <a:close/>
                </a:path>
                <a:path w="4686934" h="1718945">
                  <a:moveTo>
                    <a:pt x="3612616" y="1471612"/>
                  </a:moveTo>
                  <a:lnTo>
                    <a:pt x="3612515" y="1405293"/>
                  </a:lnTo>
                  <a:lnTo>
                    <a:pt x="3609263" y="1402041"/>
                  </a:lnTo>
                  <a:lnTo>
                    <a:pt x="3601212" y="1402054"/>
                  </a:lnTo>
                  <a:lnTo>
                    <a:pt x="3597986" y="1405293"/>
                  </a:lnTo>
                  <a:lnTo>
                    <a:pt x="3598075" y="1471612"/>
                  </a:lnTo>
                  <a:lnTo>
                    <a:pt x="3601326" y="1474863"/>
                  </a:lnTo>
                  <a:lnTo>
                    <a:pt x="3609378" y="1474863"/>
                  </a:lnTo>
                  <a:lnTo>
                    <a:pt x="3612616" y="1471612"/>
                  </a:lnTo>
                  <a:close/>
                </a:path>
                <a:path w="4686934" h="1718945">
                  <a:moveTo>
                    <a:pt x="3612807" y="1588122"/>
                  </a:moveTo>
                  <a:lnTo>
                    <a:pt x="3612718" y="1521802"/>
                  </a:lnTo>
                  <a:lnTo>
                    <a:pt x="3609467" y="1518551"/>
                  </a:lnTo>
                  <a:lnTo>
                    <a:pt x="3601415" y="1518564"/>
                  </a:lnTo>
                  <a:lnTo>
                    <a:pt x="3598176" y="1521802"/>
                  </a:lnTo>
                  <a:lnTo>
                    <a:pt x="3598265" y="1588122"/>
                  </a:lnTo>
                  <a:lnTo>
                    <a:pt x="3601529" y="1591373"/>
                  </a:lnTo>
                  <a:lnTo>
                    <a:pt x="3609581" y="1591373"/>
                  </a:lnTo>
                  <a:lnTo>
                    <a:pt x="3612807" y="1588122"/>
                  </a:lnTo>
                  <a:close/>
                </a:path>
                <a:path w="4686934" h="1718945">
                  <a:moveTo>
                    <a:pt x="4289209" y="783386"/>
                  </a:moveTo>
                  <a:lnTo>
                    <a:pt x="4289120" y="717080"/>
                  </a:lnTo>
                  <a:lnTo>
                    <a:pt x="4285856" y="713828"/>
                  </a:lnTo>
                  <a:lnTo>
                    <a:pt x="4277804" y="713828"/>
                  </a:lnTo>
                  <a:lnTo>
                    <a:pt x="4274566" y="717080"/>
                  </a:lnTo>
                  <a:lnTo>
                    <a:pt x="4274655" y="783386"/>
                  </a:lnTo>
                  <a:lnTo>
                    <a:pt x="4277919" y="786638"/>
                  </a:lnTo>
                  <a:lnTo>
                    <a:pt x="4285970" y="786638"/>
                  </a:lnTo>
                  <a:lnTo>
                    <a:pt x="4289209" y="783386"/>
                  </a:lnTo>
                  <a:close/>
                </a:path>
                <a:path w="4686934" h="1718945">
                  <a:moveTo>
                    <a:pt x="4289399" y="899896"/>
                  </a:moveTo>
                  <a:lnTo>
                    <a:pt x="4289310" y="833589"/>
                  </a:lnTo>
                  <a:lnTo>
                    <a:pt x="4286047" y="830338"/>
                  </a:lnTo>
                  <a:lnTo>
                    <a:pt x="4277995" y="830338"/>
                  </a:lnTo>
                  <a:lnTo>
                    <a:pt x="4274756" y="833589"/>
                  </a:lnTo>
                  <a:lnTo>
                    <a:pt x="4274845" y="899896"/>
                  </a:lnTo>
                  <a:lnTo>
                    <a:pt x="4278109" y="903147"/>
                  </a:lnTo>
                  <a:lnTo>
                    <a:pt x="4286161" y="903147"/>
                  </a:lnTo>
                  <a:lnTo>
                    <a:pt x="4289399" y="899896"/>
                  </a:lnTo>
                  <a:close/>
                </a:path>
                <a:path w="4686934" h="1718945">
                  <a:moveTo>
                    <a:pt x="4289577" y="1016406"/>
                  </a:moveTo>
                  <a:lnTo>
                    <a:pt x="4289501" y="950099"/>
                  </a:lnTo>
                  <a:lnTo>
                    <a:pt x="4286237" y="946835"/>
                  </a:lnTo>
                  <a:lnTo>
                    <a:pt x="4278185" y="946848"/>
                  </a:lnTo>
                  <a:lnTo>
                    <a:pt x="4274947" y="950099"/>
                  </a:lnTo>
                  <a:lnTo>
                    <a:pt x="4275036" y="1016406"/>
                  </a:lnTo>
                  <a:lnTo>
                    <a:pt x="4278300" y="1019657"/>
                  </a:lnTo>
                  <a:lnTo>
                    <a:pt x="4286351" y="1019657"/>
                  </a:lnTo>
                  <a:lnTo>
                    <a:pt x="4289577" y="1016406"/>
                  </a:lnTo>
                  <a:close/>
                </a:path>
                <a:path w="4686934" h="1718945">
                  <a:moveTo>
                    <a:pt x="4289768" y="1132916"/>
                  </a:moveTo>
                  <a:lnTo>
                    <a:pt x="4289691" y="1066609"/>
                  </a:lnTo>
                  <a:lnTo>
                    <a:pt x="4286428" y="1063345"/>
                  </a:lnTo>
                  <a:lnTo>
                    <a:pt x="4278376" y="1063358"/>
                  </a:lnTo>
                  <a:lnTo>
                    <a:pt x="4275137" y="1066609"/>
                  </a:lnTo>
                  <a:lnTo>
                    <a:pt x="4275226" y="1132916"/>
                  </a:lnTo>
                  <a:lnTo>
                    <a:pt x="4278490" y="1136167"/>
                  </a:lnTo>
                  <a:lnTo>
                    <a:pt x="4286529" y="1136167"/>
                  </a:lnTo>
                  <a:lnTo>
                    <a:pt x="4289768" y="1132916"/>
                  </a:lnTo>
                  <a:close/>
                </a:path>
                <a:path w="4686934" h="1718945">
                  <a:moveTo>
                    <a:pt x="4289945" y="1249426"/>
                  </a:moveTo>
                  <a:lnTo>
                    <a:pt x="4289869" y="1183106"/>
                  </a:lnTo>
                  <a:lnTo>
                    <a:pt x="4286605" y="1179855"/>
                  </a:lnTo>
                  <a:lnTo>
                    <a:pt x="4278554" y="1179868"/>
                  </a:lnTo>
                  <a:lnTo>
                    <a:pt x="4275328" y="1183106"/>
                  </a:lnTo>
                  <a:lnTo>
                    <a:pt x="4275417" y="1249426"/>
                  </a:lnTo>
                  <a:lnTo>
                    <a:pt x="4278668" y="1252677"/>
                  </a:lnTo>
                  <a:lnTo>
                    <a:pt x="4286720" y="1252677"/>
                  </a:lnTo>
                  <a:lnTo>
                    <a:pt x="4289945" y="1249426"/>
                  </a:lnTo>
                  <a:close/>
                </a:path>
                <a:path w="4686934" h="1718945">
                  <a:moveTo>
                    <a:pt x="4290136" y="1365935"/>
                  </a:moveTo>
                  <a:lnTo>
                    <a:pt x="4290060" y="1299616"/>
                  </a:lnTo>
                  <a:lnTo>
                    <a:pt x="4286796" y="1296365"/>
                  </a:lnTo>
                  <a:lnTo>
                    <a:pt x="4278744" y="1296377"/>
                  </a:lnTo>
                  <a:lnTo>
                    <a:pt x="4275518" y="1299616"/>
                  </a:lnTo>
                  <a:lnTo>
                    <a:pt x="4275607" y="1365935"/>
                  </a:lnTo>
                  <a:lnTo>
                    <a:pt x="4278858" y="1369187"/>
                  </a:lnTo>
                  <a:lnTo>
                    <a:pt x="4286910" y="1369187"/>
                  </a:lnTo>
                  <a:lnTo>
                    <a:pt x="4290136" y="1365935"/>
                  </a:lnTo>
                  <a:close/>
                </a:path>
                <a:path w="4686934" h="1718945">
                  <a:moveTo>
                    <a:pt x="4290326" y="1482445"/>
                  </a:moveTo>
                  <a:lnTo>
                    <a:pt x="4290250" y="1416126"/>
                  </a:lnTo>
                  <a:lnTo>
                    <a:pt x="4286986" y="1412875"/>
                  </a:lnTo>
                  <a:lnTo>
                    <a:pt x="4278935" y="1412875"/>
                  </a:lnTo>
                  <a:lnTo>
                    <a:pt x="4275709" y="1416126"/>
                  </a:lnTo>
                  <a:lnTo>
                    <a:pt x="4275785" y="1482445"/>
                  </a:lnTo>
                  <a:lnTo>
                    <a:pt x="4279049" y="1485696"/>
                  </a:lnTo>
                  <a:lnTo>
                    <a:pt x="4287101" y="1485696"/>
                  </a:lnTo>
                  <a:lnTo>
                    <a:pt x="4290326" y="1482445"/>
                  </a:lnTo>
                  <a:close/>
                </a:path>
                <a:path w="4686934" h="1718945">
                  <a:moveTo>
                    <a:pt x="4290517" y="1598955"/>
                  </a:moveTo>
                  <a:lnTo>
                    <a:pt x="4290441" y="1532636"/>
                  </a:lnTo>
                  <a:lnTo>
                    <a:pt x="4287177" y="1529384"/>
                  </a:lnTo>
                  <a:lnTo>
                    <a:pt x="4279125" y="1529397"/>
                  </a:lnTo>
                  <a:lnTo>
                    <a:pt x="4275899" y="1532636"/>
                  </a:lnTo>
                  <a:lnTo>
                    <a:pt x="4275975" y="1598955"/>
                  </a:lnTo>
                  <a:lnTo>
                    <a:pt x="4279239" y="1602206"/>
                  </a:lnTo>
                  <a:lnTo>
                    <a:pt x="4287291" y="1602193"/>
                  </a:lnTo>
                  <a:lnTo>
                    <a:pt x="4290517" y="1598955"/>
                  </a:lnTo>
                  <a:close/>
                </a:path>
                <a:path w="4686934" h="1718945">
                  <a:moveTo>
                    <a:pt x="4290746" y="638530"/>
                  </a:moveTo>
                  <a:lnTo>
                    <a:pt x="4290301" y="633933"/>
                  </a:lnTo>
                  <a:lnTo>
                    <a:pt x="4288980" y="632841"/>
                  </a:lnTo>
                  <a:lnTo>
                    <a:pt x="4288980" y="630745"/>
                  </a:lnTo>
                  <a:lnTo>
                    <a:pt x="4285716" y="627494"/>
                  </a:lnTo>
                  <a:lnTo>
                    <a:pt x="4277665" y="627494"/>
                  </a:lnTo>
                  <a:lnTo>
                    <a:pt x="4274426" y="630745"/>
                  </a:lnTo>
                  <a:lnTo>
                    <a:pt x="4274426" y="635381"/>
                  </a:lnTo>
                  <a:lnTo>
                    <a:pt x="3885057" y="1105077"/>
                  </a:lnTo>
                  <a:lnTo>
                    <a:pt x="3608413" y="681418"/>
                  </a:lnTo>
                  <a:lnTo>
                    <a:pt x="3606546" y="680237"/>
                  </a:lnTo>
                  <a:lnTo>
                    <a:pt x="3602393" y="679653"/>
                  </a:lnTo>
                  <a:lnTo>
                    <a:pt x="3600272" y="680288"/>
                  </a:lnTo>
                  <a:lnTo>
                    <a:pt x="3520376" y="749820"/>
                  </a:lnTo>
                  <a:lnTo>
                    <a:pt x="3251085" y="432562"/>
                  </a:lnTo>
                  <a:lnTo>
                    <a:pt x="3248698" y="431622"/>
                  </a:lnTo>
                  <a:lnTo>
                    <a:pt x="3243897" y="432142"/>
                  </a:lnTo>
                  <a:lnTo>
                    <a:pt x="3241776" y="433590"/>
                  </a:lnTo>
                  <a:lnTo>
                    <a:pt x="3036697" y="822121"/>
                  </a:lnTo>
                  <a:lnTo>
                    <a:pt x="2848508" y="673658"/>
                  </a:lnTo>
                  <a:lnTo>
                    <a:pt x="2846336" y="673125"/>
                  </a:lnTo>
                  <a:lnTo>
                    <a:pt x="2842171" y="673950"/>
                  </a:lnTo>
                  <a:lnTo>
                    <a:pt x="2840367" y="675259"/>
                  </a:lnTo>
                  <a:lnTo>
                    <a:pt x="2471432" y="1327569"/>
                  </a:lnTo>
                  <a:lnTo>
                    <a:pt x="2303703" y="1191895"/>
                  </a:lnTo>
                  <a:lnTo>
                    <a:pt x="2301760" y="1191348"/>
                  </a:lnTo>
                  <a:lnTo>
                    <a:pt x="2297836" y="1191793"/>
                  </a:lnTo>
                  <a:lnTo>
                    <a:pt x="2296071" y="1192809"/>
                  </a:lnTo>
                  <a:lnTo>
                    <a:pt x="2034578" y="1534490"/>
                  </a:lnTo>
                  <a:lnTo>
                    <a:pt x="2035175" y="1539049"/>
                  </a:lnTo>
                  <a:lnTo>
                    <a:pt x="2039696" y="1542516"/>
                  </a:lnTo>
                  <a:lnTo>
                    <a:pt x="2041245" y="1542999"/>
                  </a:lnTo>
                  <a:lnTo>
                    <a:pt x="2042795" y="1542999"/>
                  </a:lnTo>
                  <a:lnTo>
                    <a:pt x="2044979" y="1542999"/>
                  </a:lnTo>
                  <a:lnTo>
                    <a:pt x="2047151" y="1542021"/>
                  </a:lnTo>
                  <a:lnTo>
                    <a:pt x="2293810" y="1219695"/>
                  </a:lnTo>
                  <a:lnTo>
                    <a:pt x="2293924" y="1249438"/>
                  </a:lnTo>
                  <a:lnTo>
                    <a:pt x="2297176" y="1252677"/>
                  </a:lnTo>
                  <a:lnTo>
                    <a:pt x="2305240" y="1252664"/>
                  </a:lnTo>
                  <a:lnTo>
                    <a:pt x="2308479" y="1249400"/>
                  </a:lnTo>
                  <a:lnTo>
                    <a:pt x="2308364" y="1214399"/>
                  </a:lnTo>
                  <a:lnTo>
                    <a:pt x="2470620" y="1345641"/>
                  </a:lnTo>
                  <a:lnTo>
                    <a:pt x="2472791" y="1346200"/>
                  </a:lnTo>
                  <a:lnTo>
                    <a:pt x="2476995" y="1345399"/>
                  </a:lnTo>
                  <a:lnTo>
                    <a:pt x="2478811" y="1344091"/>
                  </a:lnTo>
                  <a:lnTo>
                    <a:pt x="2837561" y="709803"/>
                  </a:lnTo>
                  <a:lnTo>
                    <a:pt x="2837662" y="772566"/>
                  </a:lnTo>
                  <a:lnTo>
                    <a:pt x="2840926" y="775804"/>
                  </a:lnTo>
                  <a:lnTo>
                    <a:pt x="2848978" y="775804"/>
                  </a:lnTo>
                  <a:lnTo>
                    <a:pt x="2852204" y="772566"/>
                  </a:lnTo>
                  <a:lnTo>
                    <a:pt x="2852115" y="706247"/>
                  </a:lnTo>
                  <a:lnTo>
                    <a:pt x="2848851" y="702995"/>
                  </a:lnTo>
                  <a:lnTo>
                    <a:pt x="2841409" y="702995"/>
                  </a:lnTo>
                  <a:lnTo>
                    <a:pt x="2847822" y="691667"/>
                  </a:lnTo>
                  <a:lnTo>
                    <a:pt x="3036239" y="840320"/>
                  </a:lnTo>
                  <a:lnTo>
                    <a:pt x="3038437" y="840828"/>
                  </a:lnTo>
                  <a:lnTo>
                    <a:pt x="3042678" y="839939"/>
                  </a:lnTo>
                  <a:lnTo>
                    <a:pt x="3044482" y="838568"/>
                  </a:lnTo>
                  <a:lnTo>
                    <a:pt x="3248507" y="452043"/>
                  </a:lnTo>
                  <a:lnTo>
                    <a:pt x="3515309" y="766343"/>
                  </a:lnTo>
                  <a:lnTo>
                    <a:pt x="3517112" y="767270"/>
                  </a:lnTo>
                  <a:lnTo>
                    <a:pt x="3520986" y="767588"/>
                  </a:lnTo>
                  <a:lnTo>
                    <a:pt x="3522916" y="766927"/>
                  </a:lnTo>
                  <a:lnTo>
                    <a:pt x="3601936" y="698144"/>
                  </a:lnTo>
                  <a:lnTo>
                    <a:pt x="3605098" y="702995"/>
                  </a:lnTo>
                  <a:lnTo>
                    <a:pt x="3600018" y="702995"/>
                  </a:lnTo>
                  <a:lnTo>
                    <a:pt x="3596767" y="706247"/>
                  </a:lnTo>
                  <a:lnTo>
                    <a:pt x="3596868" y="772566"/>
                  </a:lnTo>
                  <a:lnTo>
                    <a:pt x="3600132" y="775804"/>
                  </a:lnTo>
                  <a:lnTo>
                    <a:pt x="3608184" y="775804"/>
                  </a:lnTo>
                  <a:lnTo>
                    <a:pt x="3611410" y="772566"/>
                  </a:lnTo>
                  <a:lnTo>
                    <a:pt x="3611321" y="712533"/>
                  </a:lnTo>
                  <a:lnTo>
                    <a:pt x="3879519" y="1123251"/>
                  </a:lnTo>
                  <a:lnTo>
                    <a:pt x="3881628" y="1124470"/>
                  </a:lnTo>
                  <a:lnTo>
                    <a:pt x="3886263" y="1124661"/>
                  </a:lnTo>
                  <a:lnTo>
                    <a:pt x="3888486" y="1123759"/>
                  </a:lnTo>
                  <a:lnTo>
                    <a:pt x="4274464" y="658177"/>
                  </a:lnTo>
                  <a:lnTo>
                    <a:pt x="4274477" y="666877"/>
                  </a:lnTo>
                  <a:lnTo>
                    <a:pt x="4277728" y="670128"/>
                  </a:lnTo>
                  <a:lnTo>
                    <a:pt x="4285780" y="670128"/>
                  </a:lnTo>
                  <a:lnTo>
                    <a:pt x="4289031" y="666877"/>
                  </a:lnTo>
                  <a:lnTo>
                    <a:pt x="4288993" y="640651"/>
                  </a:lnTo>
                  <a:lnTo>
                    <a:pt x="4290746" y="638530"/>
                  </a:lnTo>
                  <a:close/>
                </a:path>
                <a:path w="4686934" h="1718945">
                  <a:moveTo>
                    <a:pt x="4376610" y="1707413"/>
                  </a:moveTo>
                  <a:lnTo>
                    <a:pt x="4373346" y="1704149"/>
                  </a:lnTo>
                  <a:lnTo>
                    <a:pt x="4290682" y="1704149"/>
                  </a:lnTo>
                  <a:lnTo>
                    <a:pt x="4290619" y="1649145"/>
                  </a:lnTo>
                  <a:lnTo>
                    <a:pt x="4287367" y="1645894"/>
                  </a:lnTo>
                  <a:lnTo>
                    <a:pt x="4279316" y="1645894"/>
                  </a:lnTo>
                  <a:lnTo>
                    <a:pt x="4276090" y="1649145"/>
                  </a:lnTo>
                  <a:lnTo>
                    <a:pt x="4276141" y="1704149"/>
                  </a:lnTo>
                  <a:lnTo>
                    <a:pt x="3612997" y="1704149"/>
                  </a:lnTo>
                  <a:lnTo>
                    <a:pt x="3612921" y="1638312"/>
                  </a:lnTo>
                  <a:lnTo>
                    <a:pt x="3609657" y="1635061"/>
                  </a:lnTo>
                  <a:lnTo>
                    <a:pt x="3601605" y="1635074"/>
                  </a:lnTo>
                  <a:lnTo>
                    <a:pt x="3598380" y="1638312"/>
                  </a:lnTo>
                  <a:lnTo>
                    <a:pt x="3598456" y="1704149"/>
                  </a:lnTo>
                  <a:lnTo>
                    <a:pt x="3264827" y="1704149"/>
                  </a:lnTo>
                  <a:lnTo>
                    <a:pt x="3264776" y="1638312"/>
                  </a:lnTo>
                  <a:lnTo>
                    <a:pt x="3261512" y="1635061"/>
                  </a:lnTo>
                  <a:lnTo>
                    <a:pt x="3253460" y="1635074"/>
                  </a:lnTo>
                  <a:lnTo>
                    <a:pt x="3250222" y="1638312"/>
                  </a:lnTo>
                  <a:lnTo>
                    <a:pt x="3250285" y="1704149"/>
                  </a:lnTo>
                  <a:lnTo>
                    <a:pt x="2853779" y="1704149"/>
                  </a:lnTo>
                  <a:lnTo>
                    <a:pt x="2853702" y="1638312"/>
                  </a:lnTo>
                  <a:lnTo>
                    <a:pt x="2850438" y="1635061"/>
                  </a:lnTo>
                  <a:lnTo>
                    <a:pt x="2842399" y="1635074"/>
                  </a:lnTo>
                  <a:lnTo>
                    <a:pt x="2839161" y="1638312"/>
                  </a:lnTo>
                  <a:lnTo>
                    <a:pt x="2839237" y="1704149"/>
                  </a:lnTo>
                  <a:lnTo>
                    <a:pt x="2310028" y="1704149"/>
                  </a:lnTo>
                  <a:lnTo>
                    <a:pt x="2309850" y="1649133"/>
                  </a:lnTo>
                  <a:lnTo>
                    <a:pt x="2306586" y="1645894"/>
                  </a:lnTo>
                  <a:lnTo>
                    <a:pt x="2298535" y="1645907"/>
                  </a:lnTo>
                  <a:lnTo>
                    <a:pt x="2295283" y="1649183"/>
                  </a:lnTo>
                  <a:lnTo>
                    <a:pt x="2295461" y="1704149"/>
                  </a:lnTo>
                  <a:lnTo>
                    <a:pt x="1986140" y="1704149"/>
                  </a:lnTo>
                  <a:lnTo>
                    <a:pt x="1982889" y="1707413"/>
                  </a:lnTo>
                  <a:lnTo>
                    <a:pt x="1982889" y="1715452"/>
                  </a:lnTo>
                  <a:lnTo>
                    <a:pt x="1986140" y="1718716"/>
                  </a:lnTo>
                  <a:lnTo>
                    <a:pt x="2298763" y="1718716"/>
                  </a:lnTo>
                  <a:lnTo>
                    <a:pt x="4279430" y="1718716"/>
                  </a:lnTo>
                  <a:lnTo>
                    <a:pt x="4369333" y="1718716"/>
                  </a:lnTo>
                  <a:lnTo>
                    <a:pt x="4373346" y="1718716"/>
                  </a:lnTo>
                  <a:lnTo>
                    <a:pt x="4376610" y="1715452"/>
                  </a:lnTo>
                  <a:lnTo>
                    <a:pt x="4376610" y="1707413"/>
                  </a:lnTo>
                  <a:close/>
                </a:path>
                <a:path w="4686934" h="1718945">
                  <a:moveTo>
                    <a:pt x="4674146" y="12484"/>
                  </a:moveTo>
                  <a:lnTo>
                    <a:pt x="4670704" y="10845"/>
                  </a:lnTo>
                  <a:lnTo>
                    <a:pt x="4666551" y="10375"/>
                  </a:lnTo>
                  <a:lnTo>
                    <a:pt x="4664659" y="10160"/>
                  </a:lnTo>
                  <a:lnTo>
                    <a:pt x="4662729" y="10160"/>
                  </a:lnTo>
                  <a:lnTo>
                    <a:pt x="4663491" y="10375"/>
                  </a:lnTo>
                  <a:lnTo>
                    <a:pt x="4662894" y="10299"/>
                  </a:lnTo>
                  <a:lnTo>
                    <a:pt x="4656150" y="9525"/>
                  </a:lnTo>
                  <a:lnTo>
                    <a:pt x="4648593" y="10299"/>
                  </a:lnTo>
                  <a:lnTo>
                    <a:pt x="4641151" y="9486"/>
                  </a:lnTo>
                  <a:lnTo>
                    <a:pt x="4595266" y="7759"/>
                  </a:lnTo>
                  <a:lnTo>
                    <a:pt x="4531474" y="6210"/>
                  </a:lnTo>
                  <a:lnTo>
                    <a:pt x="4513580" y="6070"/>
                  </a:lnTo>
                  <a:lnTo>
                    <a:pt x="4486072" y="6350"/>
                  </a:lnTo>
                  <a:lnTo>
                    <a:pt x="4458601" y="7086"/>
                  </a:lnTo>
                  <a:lnTo>
                    <a:pt x="4330433" y="12065"/>
                  </a:lnTo>
                  <a:lnTo>
                    <a:pt x="4306011" y="12484"/>
                  </a:lnTo>
                  <a:lnTo>
                    <a:pt x="4674146" y="12484"/>
                  </a:lnTo>
                  <a:close/>
                </a:path>
                <a:path w="4686934" h="1718945">
                  <a:moveTo>
                    <a:pt x="4686541" y="31330"/>
                  </a:moveTo>
                  <a:lnTo>
                    <a:pt x="4684280" y="22542"/>
                  </a:lnTo>
                  <a:lnTo>
                    <a:pt x="4678540" y="15316"/>
                  </a:lnTo>
                  <a:lnTo>
                    <a:pt x="4678540" y="49517"/>
                  </a:lnTo>
                  <a:lnTo>
                    <a:pt x="4686541" y="3133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629854" y="6079590"/>
              <a:ext cx="255268" cy="237604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8624214" y="5235168"/>
              <a:ext cx="315595" cy="1077595"/>
            </a:xfrm>
            <a:custGeom>
              <a:avLst/>
              <a:gdLst/>
              <a:ahLst/>
              <a:cxnLst/>
              <a:rect l="l" t="t" r="r" b="b"/>
              <a:pathLst>
                <a:path w="315595" h="1077595">
                  <a:moveTo>
                    <a:pt x="291833" y="244576"/>
                  </a:moveTo>
                  <a:lnTo>
                    <a:pt x="218630" y="178727"/>
                  </a:lnTo>
                  <a:lnTo>
                    <a:pt x="136575" y="109423"/>
                  </a:lnTo>
                  <a:lnTo>
                    <a:pt x="93129" y="73266"/>
                  </a:lnTo>
                  <a:lnTo>
                    <a:pt x="48602" y="36639"/>
                  </a:lnTo>
                  <a:lnTo>
                    <a:pt x="3403" y="0"/>
                  </a:lnTo>
                  <a:lnTo>
                    <a:pt x="0" y="368"/>
                  </a:lnTo>
                  <a:lnTo>
                    <a:pt x="368" y="3784"/>
                  </a:lnTo>
                  <a:lnTo>
                    <a:pt x="45542" y="40411"/>
                  </a:lnTo>
                  <a:lnTo>
                    <a:pt x="90043" y="77000"/>
                  </a:lnTo>
                  <a:lnTo>
                    <a:pt x="133477" y="113157"/>
                  </a:lnTo>
                  <a:lnTo>
                    <a:pt x="215493" y="182422"/>
                  </a:lnTo>
                  <a:lnTo>
                    <a:pt x="288404" y="244830"/>
                  </a:lnTo>
                  <a:lnTo>
                    <a:pt x="289991" y="245414"/>
                  </a:lnTo>
                  <a:lnTo>
                    <a:pt x="291833" y="244576"/>
                  </a:lnTo>
                  <a:close/>
                </a:path>
                <a:path w="315595" h="1077595">
                  <a:moveTo>
                    <a:pt x="294449" y="294982"/>
                  </a:moveTo>
                  <a:lnTo>
                    <a:pt x="294144" y="291566"/>
                  </a:lnTo>
                  <a:lnTo>
                    <a:pt x="4152" y="46799"/>
                  </a:lnTo>
                  <a:lnTo>
                    <a:pt x="736" y="47091"/>
                  </a:lnTo>
                  <a:lnTo>
                    <a:pt x="1041" y="50507"/>
                  </a:lnTo>
                  <a:lnTo>
                    <a:pt x="291020" y="295275"/>
                  </a:lnTo>
                  <a:lnTo>
                    <a:pt x="292582" y="295846"/>
                  </a:lnTo>
                  <a:lnTo>
                    <a:pt x="294449" y="294982"/>
                  </a:lnTo>
                  <a:close/>
                </a:path>
                <a:path w="315595" h="1077595">
                  <a:moveTo>
                    <a:pt x="295567" y="409282"/>
                  </a:moveTo>
                  <a:lnTo>
                    <a:pt x="295148" y="405879"/>
                  </a:lnTo>
                  <a:lnTo>
                    <a:pt x="257759" y="375945"/>
                  </a:lnTo>
                  <a:lnTo>
                    <a:pt x="220738" y="345313"/>
                  </a:lnTo>
                  <a:lnTo>
                    <a:pt x="184137" y="313994"/>
                  </a:lnTo>
                  <a:lnTo>
                    <a:pt x="147967" y="282041"/>
                  </a:lnTo>
                  <a:lnTo>
                    <a:pt x="112268" y="249466"/>
                  </a:lnTo>
                  <a:lnTo>
                    <a:pt x="77063" y="216306"/>
                  </a:lnTo>
                  <a:lnTo>
                    <a:pt x="42405" y="182575"/>
                  </a:lnTo>
                  <a:lnTo>
                    <a:pt x="8305" y="148323"/>
                  </a:lnTo>
                  <a:lnTo>
                    <a:pt x="4864" y="148285"/>
                  </a:lnTo>
                  <a:lnTo>
                    <a:pt x="38989" y="186029"/>
                  </a:lnTo>
                  <a:lnTo>
                    <a:pt x="73710" y="219811"/>
                  </a:lnTo>
                  <a:lnTo>
                    <a:pt x="108966" y="253022"/>
                  </a:lnTo>
                  <a:lnTo>
                    <a:pt x="144716" y="285648"/>
                  </a:lnTo>
                  <a:lnTo>
                    <a:pt x="180949" y="317652"/>
                  </a:lnTo>
                  <a:lnTo>
                    <a:pt x="217627" y="349021"/>
                  </a:lnTo>
                  <a:lnTo>
                    <a:pt x="254698" y="379704"/>
                  </a:lnTo>
                  <a:lnTo>
                    <a:pt x="292150" y="409689"/>
                  </a:lnTo>
                  <a:lnTo>
                    <a:pt x="293649" y="410210"/>
                  </a:lnTo>
                  <a:lnTo>
                    <a:pt x="295567" y="409282"/>
                  </a:lnTo>
                  <a:close/>
                </a:path>
                <a:path w="315595" h="1077595">
                  <a:moveTo>
                    <a:pt x="295808" y="725081"/>
                  </a:moveTo>
                  <a:lnTo>
                    <a:pt x="295605" y="721652"/>
                  </a:lnTo>
                  <a:lnTo>
                    <a:pt x="259295" y="689140"/>
                  </a:lnTo>
                  <a:lnTo>
                    <a:pt x="223113" y="656297"/>
                  </a:lnTo>
                  <a:lnTo>
                    <a:pt x="187058" y="623138"/>
                  </a:lnTo>
                  <a:lnTo>
                    <a:pt x="151180" y="589699"/>
                  </a:lnTo>
                  <a:lnTo>
                    <a:pt x="115506" y="556006"/>
                  </a:lnTo>
                  <a:lnTo>
                    <a:pt x="80060" y="522084"/>
                  </a:lnTo>
                  <a:lnTo>
                    <a:pt x="44881" y="487972"/>
                  </a:lnTo>
                  <a:lnTo>
                    <a:pt x="10007" y="453694"/>
                  </a:lnTo>
                  <a:lnTo>
                    <a:pt x="6565" y="453720"/>
                  </a:lnTo>
                  <a:lnTo>
                    <a:pt x="41490" y="491451"/>
                  </a:lnTo>
                  <a:lnTo>
                    <a:pt x="76695" y="525576"/>
                  </a:lnTo>
                  <a:lnTo>
                    <a:pt x="112153" y="559523"/>
                  </a:lnTo>
                  <a:lnTo>
                    <a:pt x="147853" y="593242"/>
                  </a:lnTo>
                  <a:lnTo>
                    <a:pt x="183756" y="626706"/>
                  </a:lnTo>
                  <a:lnTo>
                    <a:pt x="219837" y="659879"/>
                  </a:lnTo>
                  <a:lnTo>
                    <a:pt x="256057" y="692746"/>
                  </a:lnTo>
                  <a:lnTo>
                    <a:pt x="292379" y="725284"/>
                  </a:lnTo>
                  <a:lnTo>
                    <a:pt x="293992" y="725893"/>
                  </a:lnTo>
                  <a:lnTo>
                    <a:pt x="295808" y="725081"/>
                  </a:lnTo>
                  <a:close/>
                </a:path>
                <a:path w="315595" h="1077595">
                  <a:moveTo>
                    <a:pt x="296011" y="671207"/>
                  </a:moveTo>
                  <a:lnTo>
                    <a:pt x="295859" y="667778"/>
                  </a:lnTo>
                  <a:lnTo>
                    <a:pt x="10312" y="405587"/>
                  </a:lnTo>
                  <a:lnTo>
                    <a:pt x="6883" y="405726"/>
                  </a:lnTo>
                  <a:lnTo>
                    <a:pt x="7023" y="409155"/>
                  </a:lnTo>
                  <a:lnTo>
                    <a:pt x="292582" y="671360"/>
                  </a:lnTo>
                  <a:lnTo>
                    <a:pt x="294220" y="671995"/>
                  </a:lnTo>
                  <a:lnTo>
                    <a:pt x="296011" y="671207"/>
                  </a:lnTo>
                  <a:close/>
                </a:path>
                <a:path w="315595" h="1077595">
                  <a:moveTo>
                    <a:pt x="296862" y="780173"/>
                  </a:moveTo>
                  <a:lnTo>
                    <a:pt x="296760" y="776757"/>
                  </a:lnTo>
                  <a:lnTo>
                    <a:pt x="224447" y="708215"/>
                  </a:lnTo>
                  <a:lnTo>
                    <a:pt x="152450" y="638657"/>
                  </a:lnTo>
                  <a:lnTo>
                    <a:pt x="81038" y="568325"/>
                  </a:lnTo>
                  <a:lnTo>
                    <a:pt x="10452" y="497484"/>
                  </a:lnTo>
                  <a:lnTo>
                    <a:pt x="7023" y="497471"/>
                  </a:lnTo>
                  <a:lnTo>
                    <a:pt x="77609" y="571779"/>
                  </a:lnTo>
                  <a:lnTo>
                    <a:pt x="149059" y="642137"/>
                  </a:lnTo>
                  <a:lnTo>
                    <a:pt x="221081" y="711720"/>
                  </a:lnTo>
                  <a:lnTo>
                    <a:pt x="293433" y="780288"/>
                  </a:lnTo>
                  <a:lnTo>
                    <a:pt x="295097" y="780948"/>
                  </a:lnTo>
                  <a:lnTo>
                    <a:pt x="296862" y="780173"/>
                  </a:lnTo>
                  <a:close/>
                </a:path>
                <a:path w="315595" h="1077595">
                  <a:moveTo>
                    <a:pt x="297065" y="883602"/>
                  </a:moveTo>
                  <a:lnTo>
                    <a:pt x="296672" y="880198"/>
                  </a:lnTo>
                  <a:lnTo>
                    <a:pt x="270560" y="858545"/>
                  </a:lnTo>
                  <a:lnTo>
                    <a:pt x="245173" y="835787"/>
                  </a:lnTo>
                  <a:lnTo>
                    <a:pt x="122364" y="716826"/>
                  </a:lnTo>
                  <a:lnTo>
                    <a:pt x="85305" y="680148"/>
                  </a:lnTo>
                  <a:lnTo>
                    <a:pt x="48463" y="643102"/>
                  </a:lnTo>
                  <a:lnTo>
                    <a:pt x="12090" y="605751"/>
                  </a:lnTo>
                  <a:lnTo>
                    <a:pt x="8661" y="605688"/>
                  </a:lnTo>
                  <a:lnTo>
                    <a:pt x="44996" y="646506"/>
                  </a:lnTo>
                  <a:lnTo>
                    <a:pt x="81864" y="683577"/>
                  </a:lnTo>
                  <a:lnTo>
                    <a:pt x="118948" y="720267"/>
                  </a:lnTo>
                  <a:lnTo>
                    <a:pt x="217106" y="815962"/>
                  </a:lnTo>
                  <a:lnTo>
                    <a:pt x="267411" y="862253"/>
                  </a:lnTo>
                  <a:lnTo>
                    <a:pt x="295160" y="884529"/>
                  </a:lnTo>
                  <a:lnTo>
                    <a:pt x="297065" y="883602"/>
                  </a:lnTo>
                  <a:close/>
                </a:path>
                <a:path w="315595" h="1077595">
                  <a:moveTo>
                    <a:pt x="297180" y="831507"/>
                  </a:moveTo>
                  <a:lnTo>
                    <a:pt x="296926" y="828090"/>
                  </a:lnTo>
                  <a:lnTo>
                    <a:pt x="260019" y="795896"/>
                  </a:lnTo>
                  <a:lnTo>
                    <a:pt x="223405" y="763143"/>
                  </a:lnTo>
                  <a:lnTo>
                    <a:pt x="187121" y="729856"/>
                  </a:lnTo>
                  <a:lnTo>
                    <a:pt x="151206" y="696048"/>
                  </a:lnTo>
                  <a:lnTo>
                    <a:pt x="115671" y="661771"/>
                  </a:lnTo>
                  <a:lnTo>
                    <a:pt x="80568" y="627037"/>
                  </a:lnTo>
                  <a:lnTo>
                    <a:pt x="45910" y="591883"/>
                  </a:lnTo>
                  <a:lnTo>
                    <a:pt x="11734" y="556348"/>
                  </a:lnTo>
                  <a:lnTo>
                    <a:pt x="8293" y="556260"/>
                  </a:lnTo>
                  <a:lnTo>
                    <a:pt x="42418" y="595274"/>
                  </a:lnTo>
                  <a:lnTo>
                    <a:pt x="77127" y="630466"/>
                  </a:lnTo>
                  <a:lnTo>
                    <a:pt x="112280" y="665238"/>
                  </a:lnTo>
                  <a:lnTo>
                    <a:pt x="147853" y="699566"/>
                  </a:lnTo>
                  <a:lnTo>
                    <a:pt x="183819" y="733412"/>
                  </a:lnTo>
                  <a:lnTo>
                    <a:pt x="220141" y="766749"/>
                  </a:lnTo>
                  <a:lnTo>
                    <a:pt x="256806" y="799541"/>
                  </a:lnTo>
                  <a:lnTo>
                    <a:pt x="293751" y="831773"/>
                  </a:lnTo>
                  <a:lnTo>
                    <a:pt x="295338" y="832358"/>
                  </a:lnTo>
                  <a:lnTo>
                    <a:pt x="297180" y="831507"/>
                  </a:lnTo>
                  <a:close/>
                </a:path>
                <a:path w="315595" h="1077595">
                  <a:moveTo>
                    <a:pt x="297522" y="560514"/>
                  </a:moveTo>
                  <a:lnTo>
                    <a:pt x="297294" y="557085"/>
                  </a:lnTo>
                  <a:lnTo>
                    <a:pt x="224129" y="492277"/>
                  </a:lnTo>
                  <a:lnTo>
                    <a:pt x="151244" y="426542"/>
                  </a:lnTo>
                  <a:lnTo>
                    <a:pt x="78892" y="360133"/>
                  </a:lnTo>
                  <a:lnTo>
                    <a:pt x="7327" y="293268"/>
                  </a:lnTo>
                  <a:lnTo>
                    <a:pt x="3898" y="293382"/>
                  </a:lnTo>
                  <a:lnTo>
                    <a:pt x="75603" y="363702"/>
                  </a:lnTo>
                  <a:lnTo>
                    <a:pt x="147980" y="430136"/>
                  </a:lnTo>
                  <a:lnTo>
                    <a:pt x="220903" y="495896"/>
                  </a:lnTo>
                  <a:lnTo>
                    <a:pt x="294093" y="560743"/>
                  </a:lnTo>
                  <a:lnTo>
                    <a:pt x="295694" y="561340"/>
                  </a:lnTo>
                  <a:lnTo>
                    <a:pt x="297522" y="560514"/>
                  </a:lnTo>
                  <a:close/>
                </a:path>
                <a:path w="315595" h="1077595">
                  <a:moveTo>
                    <a:pt x="297815" y="356831"/>
                  </a:moveTo>
                  <a:lnTo>
                    <a:pt x="297510" y="353415"/>
                  </a:lnTo>
                  <a:lnTo>
                    <a:pt x="260769" y="322529"/>
                  </a:lnTo>
                  <a:lnTo>
                    <a:pt x="224129" y="291287"/>
                  </a:lnTo>
                  <a:lnTo>
                    <a:pt x="187629" y="259715"/>
                  </a:lnTo>
                  <a:lnTo>
                    <a:pt x="151295" y="227838"/>
                  </a:lnTo>
                  <a:lnTo>
                    <a:pt x="115176" y="195681"/>
                  </a:lnTo>
                  <a:lnTo>
                    <a:pt x="79286" y="163283"/>
                  </a:lnTo>
                  <a:lnTo>
                    <a:pt x="43675" y="130670"/>
                  </a:lnTo>
                  <a:lnTo>
                    <a:pt x="8343" y="97866"/>
                  </a:lnTo>
                  <a:lnTo>
                    <a:pt x="4914" y="97980"/>
                  </a:lnTo>
                  <a:lnTo>
                    <a:pt x="40386" y="134239"/>
                  </a:lnTo>
                  <a:lnTo>
                    <a:pt x="76022" y="166878"/>
                  </a:lnTo>
                  <a:lnTo>
                    <a:pt x="111937" y="199301"/>
                  </a:lnTo>
                  <a:lnTo>
                    <a:pt x="148082" y="231470"/>
                  </a:lnTo>
                  <a:lnTo>
                    <a:pt x="184442" y="263372"/>
                  </a:lnTo>
                  <a:lnTo>
                    <a:pt x="220967" y="294957"/>
                  </a:lnTo>
                  <a:lnTo>
                    <a:pt x="257632" y="326224"/>
                  </a:lnTo>
                  <a:lnTo>
                    <a:pt x="294398" y="357136"/>
                  </a:lnTo>
                  <a:lnTo>
                    <a:pt x="295948" y="357695"/>
                  </a:lnTo>
                  <a:lnTo>
                    <a:pt x="297815" y="356831"/>
                  </a:lnTo>
                  <a:close/>
                </a:path>
                <a:path w="315595" h="1077595">
                  <a:moveTo>
                    <a:pt x="298818" y="947813"/>
                  </a:moveTo>
                  <a:lnTo>
                    <a:pt x="298767" y="944384"/>
                  </a:lnTo>
                  <a:lnTo>
                    <a:pt x="10109" y="663790"/>
                  </a:lnTo>
                  <a:lnTo>
                    <a:pt x="6680" y="663829"/>
                  </a:lnTo>
                  <a:lnTo>
                    <a:pt x="6731" y="667270"/>
                  </a:lnTo>
                  <a:lnTo>
                    <a:pt x="295389" y="947864"/>
                  </a:lnTo>
                  <a:lnTo>
                    <a:pt x="297078" y="948550"/>
                  </a:lnTo>
                  <a:lnTo>
                    <a:pt x="298818" y="947813"/>
                  </a:lnTo>
                  <a:close/>
                </a:path>
                <a:path w="315595" h="1077595">
                  <a:moveTo>
                    <a:pt x="299123" y="459536"/>
                  </a:moveTo>
                  <a:lnTo>
                    <a:pt x="298691" y="456133"/>
                  </a:lnTo>
                  <a:lnTo>
                    <a:pt x="260743" y="426237"/>
                  </a:lnTo>
                  <a:lnTo>
                    <a:pt x="223189" y="395605"/>
                  </a:lnTo>
                  <a:lnTo>
                    <a:pt x="186055" y="364248"/>
                  </a:lnTo>
                  <a:lnTo>
                    <a:pt x="149390" y="332219"/>
                  </a:lnTo>
                  <a:lnTo>
                    <a:pt x="113220" y="299542"/>
                  </a:lnTo>
                  <a:lnTo>
                    <a:pt x="77571" y="266230"/>
                  </a:lnTo>
                  <a:lnTo>
                    <a:pt x="42481" y="232321"/>
                  </a:lnTo>
                  <a:lnTo>
                    <a:pt x="7975" y="197840"/>
                  </a:lnTo>
                  <a:lnTo>
                    <a:pt x="4546" y="197815"/>
                  </a:lnTo>
                  <a:lnTo>
                    <a:pt x="39090" y="235788"/>
                  </a:lnTo>
                  <a:lnTo>
                    <a:pt x="74231" y="269748"/>
                  </a:lnTo>
                  <a:lnTo>
                    <a:pt x="109943" y="303123"/>
                  </a:lnTo>
                  <a:lnTo>
                    <a:pt x="146177" y="335851"/>
                  </a:lnTo>
                  <a:lnTo>
                    <a:pt x="182905" y="367944"/>
                  </a:lnTo>
                  <a:lnTo>
                    <a:pt x="220091" y="399338"/>
                  </a:lnTo>
                  <a:lnTo>
                    <a:pt x="257708" y="430022"/>
                  </a:lnTo>
                  <a:lnTo>
                    <a:pt x="295719" y="459968"/>
                  </a:lnTo>
                  <a:lnTo>
                    <a:pt x="297205" y="460476"/>
                  </a:lnTo>
                  <a:lnTo>
                    <a:pt x="299123" y="459536"/>
                  </a:lnTo>
                  <a:close/>
                </a:path>
                <a:path w="315595" h="1077595">
                  <a:moveTo>
                    <a:pt x="299415" y="621385"/>
                  </a:moveTo>
                  <a:lnTo>
                    <a:pt x="299250" y="617956"/>
                  </a:lnTo>
                  <a:lnTo>
                    <a:pt x="7734" y="353314"/>
                  </a:lnTo>
                  <a:lnTo>
                    <a:pt x="4305" y="353479"/>
                  </a:lnTo>
                  <a:lnTo>
                    <a:pt x="4470" y="356908"/>
                  </a:lnTo>
                  <a:lnTo>
                    <a:pt x="295998" y="621550"/>
                  </a:lnTo>
                  <a:lnTo>
                    <a:pt x="297624" y="622173"/>
                  </a:lnTo>
                  <a:lnTo>
                    <a:pt x="299415" y="621385"/>
                  </a:lnTo>
                  <a:close/>
                </a:path>
                <a:path w="315595" h="1077595">
                  <a:moveTo>
                    <a:pt x="299834" y="512140"/>
                  </a:moveTo>
                  <a:lnTo>
                    <a:pt x="299542" y="508711"/>
                  </a:lnTo>
                  <a:lnTo>
                    <a:pt x="262089" y="476935"/>
                  </a:lnTo>
                  <a:lnTo>
                    <a:pt x="224777" y="444728"/>
                  </a:lnTo>
                  <a:lnTo>
                    <a:pt x="187667" y="412153"/>
                  </a:lnTo>
                  <a:lnTo>
                    <a:pt x="150774" y="379209"/>
                  </a:lnTo>
                  <a:lnTo>
                    <a:pt x="114122" y="345948"/>
                  </a:lnTo>
                  <a:lnTo>
                    <a:pt x="77762" y="312381"/>
                  </a:lnTo>
                  <a:lnTo>
                    <a:pt x="41706" y="278561"/>
                  </a:lnTo>
                  <a:lnTo>
                    <a:pt x="6007" y="244487"/>
                  </a:lnTo>
                  <a:lnTo>
                    <a:pt x="2565" y="244563"/>
                  </a:lnTo>
                  <a:lnTo>
                    <a:pt x="38366" y="282092"/>
                  </a:lnTo>
                  <a:lnTo>
                    <a:pt x="74447" y="315937"/>
                  </a:lnTo>
                  <a:lnTo>
                    <a:pt x="110845" y="349529"/>
                  </a:lnTo>
                  <a:lnTo>
                    <a:pt x="147523" y="382816"/>
                  </a:lnTo>
                  <a:lnTo>
                    <a:pt x="184454" y="415785"/>
                  </a:lnTo>
                  <a:lnTo>
                    <a:pt x="221602" y="448398"/>
                  </a:lnTo>
                  <a:lnTo>
                    <a:pt x="258927" y="480631"/>
                  </a:lnTo>
                  <a:lnTo>
                    <a:pt x="296418" y="512445"/>
                  </a:lnTo>
                  <a:lnTo>
                    <a:pt x="297980" y="513003"/>
                  </a:lnTo>
                  <a:lnTo>
                    <a:pt x="299834" y="512140"/>
                  </a:lnTo>
                  <a:close/>
                </a:path>
                <a:path w="315595" h="1077595">
                  <a:moveTo>
                    <a:pt x="304063" y="1006767"/>
                  </a:moveTo>
                  <a:lnTo>
                    <a:pt x="303860" y="1003338"/>
                  </a:lnTo>
                  <a:lnTo>
                    <a:pt x="266001" y="969454"/>
                  </a:lnTo>
                  <a:lnTo>
                    <a:pt x="228371" y="935075"/>
                  </a:lnTo>
                  <a:lnTo>
                    <a:pt x="191008" y="900239"/>
                  </a:lnTo>
                  <a:lnTo>
                    <a:pt x="153949" y="864971"/>
                  </a:lnTo>
                  <a:lnTo>
                    <a:pt x="117221" y="829310"/>
                  </a:lnTo>
                  <a:lnTo>
                    <a:pt x="80835" y="793267"/>
                  </a:lnTo>
                  <a:lnTo>
                    <a:pt x="44856" y="756894"/>
                  </a:lnTo>
                  <a:lnTo>
                    <a:pt x="9309" y="720229"/>
                  </a:lnTo>
                  <a:lnTo>
                    <a:pt x="5880" y="720153"/>
                  </a:lnTo>
                  <a:lnTo>
                    <a:pt x="41389" y="760285"/>
                  </a:lnTo>
                  <a:lnTo>
                    <a:pt x="77406" y="796696"/>
                  </a:lnTo>
                  <a:lnTo>
                    <a:pt x="113817" y="832764"/>
                  </a:lnTo>
                  <a:lnTo>
                    <a:pt x="150583" y="868476"/>
                  </a:lnTo>
                  <a:lnTo>
                    <a:pt x="187680" y="903770"/>
                  </a:lnTo>
                  <a:lnTo>
                    <a:pt x="225082" y="938644"/>
                  </a:lnTo>
                  <a:lnTo>
                    <a:pt x="262737" y="973048"/>
                  </a:lnTo>
                  <a:lnTo>
                    <a:pt x="300634" y="1006970"/>
                  </a:lnTo>
                  <a:lnTo>
                    <a:pt x="302247" y="1007579"/>
                  </a:lnTo>
                  <a:lnTo>
                    <a:pt x="304063" y="1006767"/>
                  </a:lnTo>
                  <a:close/>
                </a:path>
                <a:path w="315595" h="1077595">
                  <a:moveTo>
                    <a:pt x="315188" y="1076299"/>
                  </a:moveTo>
                  <a:lnTo>
                    <a:pt x="315137" y="1072870"/>
                  </a:lnTo>
                  <a:lnTo>
                    <a:pt x="11341" y="779386"/>
                  </a:lnTo>
                  <a:lnTo>
                    <a:pt x="7912" y="779437"/>
                  </a:lnTo>
                  <a:lnTo>
                    <a:pt x="7962" y="782866"/>
                  </a:lnTo>
                  <a:lnTo>
                    <a:pt x="311759" y="1076363"/>
                  </a:lnTo>
                  <a:lnTo>
                    <a:pt x="313448" y="1077048"/>
                  </a:lnTo>
                  <a:lnTo>
                    <a:pt x="315188" y="107629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639478" y="5195284"/>
              <a:ext cx="149504" cy="127927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5837428" y="4957863"/>
              <a:ext cx="3082925" cy="483870"/>
            </a:xfrm>
            <a:custGeom>
              <a:avLst/>
              <a:gdLst/>
              <a:ahLst/>
              <a:cxnLst/>
              <a:rect l="l" t="t" r="r" b="b"/>
              <a:pathLst>
                <a:path w="3082925" h="483870">
                  <a:moveTo>
                    <a:pt x="473621" y="26035"/>
                  </a:moveTo>
                  <a:lnTo>
                    <a:pt x="472401" y="21755"/>
                  </a:lnTo>
                  <a:lnTo>
                    <a:pt x="465607" y="17970"/>
                  </a:lnTo>
                  <a:lnTo>
                    <a:pt x="461327" y="19202"/>
                  </a:lnTo>
                  <a:lnTo>
                    <a:pt x="269989" y="363588"/>
                  </a:lnTo>
                  <a:lnTo>
                    <a:pt x="9372" y="149098"/>
                  </a:lnTo>
                  <a:lnTo>
                    <a:pt x="4940" y="149529"/>
                  </a:lnTo>
                  <a:lnTo>
                    <a:pt x="0" y="155536"/>
                  </a:lnTo>
                  <a:lnTo>
                    <a:pt x="431" y="159969"/>
                  </a:lnTo>
                  <a:lnTo>
                    <a:pt x="265747" y="378320"/>
                  </a:lnTo>
                  <a:lnTo>
                    <a:pt x="267335" y="378853"/>
                  </a:lnTo>
                  <a:lnTo>
                    <a:pt x="268909" y="378853"/>
                  </a:lnTo>
                  <a:lnTo>
                    <a:pt x="270941" y="378853"/>
                  </a:lnTo>
                  <a:lnTo>
                    <a:pt x="272961" y="377977"/>
                  </a:lnTo>
                  <a:lnTo>
                    <a:pt x="274459" y="376161"/>
                  </a:lnTo>
                  <a:lnTo>
                    <a:pt x="274891" y="376262"/>
                  </a:lnTo>
                  <a:lnTo>
                    <a:pt x="277368" y="376262"/>
                  </a:lnTo>
                  <a:lnTo>
                    <a:pt x="279768" y="374954"/>
                  </a:lnTo>
                  <a:lnTo>
                    <a:pt x="473621" y="26035"/>
                  </a:lnTo>
                  <a:close/>
                </a:path>
                <a:path w="3082925" h="483870">
                  <a:moveTo>
                    <a:pt x="996251" y="7721"/>
                  </a:moveTo>
                  <a:lnTo>
                    <a:pt x="994841" y="3492"/>
                  </a:lnTo>
                  <a:lnTo>
                    <a:pt x="987907" y="0"/>
                  </a:lnTo>
                  <a:lnTo>
                    <a:pt x="983678" y="1397"/>
                  </a:lnTo>
                  <a:lnTo>
                    <a:pt x="757110" y="452805"/>
                  </a:lnTo>
                  <a:lnTo>
                    <a:pt x="501180" y="30886"/>
                  </a:lnTo>
                  <a:lnTo>
                    <a:pt x="496849" y="29832"/>
                  </a:lnTo>
                  <a:lnTo>
                    <a:pt x="490207" y="33858"/>
                  </a:lnTo>
                  <a:lnTo>
                    <a:pt x="489153" y="38188"/>
                  </a:lnTo>
                  <a:lnTo>
                    <a:pt x="749655" y="467652"/>
                  </a:lnTo>
                  <a:lnTo>
                    <a:pt x="745159" y="476618"/>
                  </a:lnTo>
                  <a:lnTo>
                    <a:pt x="746556" y="480847"/>
                  </a:lnTo>
                  <a:lnTo>
                    <a:pt x="750036" y="482587"/>
                  </a:lnTo>
                  <a:lnTo>
                    <a:pt x="753186" y="483336"/>
                  </a:lnTo>
                  <a:lnTo>
                    <a:pt x="755764" y="483336"/>
                  </a:lnTo>
                  <a:lnTo>
                    <a:pt x="758240" y="481914"/>
                  </a:lnTo>
                  <a:lnTo>
                    <a:pt x="996251" y="7721"/>
                  </a:lnTo>
                  <a:close/>
                </a:path>
                <a:path w="3082925" h="483870">
                  <a:moveTo>
                    <a:pt x="2046071" y="194830"/>
                  </a:moveTo>
                  <a:lnTo>
                    <a:pt x="2042756" y="191503"/>
                  </a:lnTo>
                  <a:lnTo>
                    <a:pt x="1776577" y="191503"/>
                  </a:lnTo>
                  <a:lnTo>
                    <a:pt x="1773275" y="194830"/>
                  </a:lnTo>
                  <a:lnTo>
                    <a:pt x="1773275" y="202996"/>
                  </a:lnTo>
                  <a:lnTo>
                    <a:pt x="1776577" y="206311"/>
                  </a:lnTo>
                  <a:lnTo>
                    <a:pt x="2038667" y="206311"/>
                  </a:lnTo>
                  <a:lnTo>
                    <a:pt x="2042756" y="206311"/>
                  </a:lnTo>
                  <a:lnTo>
                    <a:pt x="2046071" y="202996"/>
                  </a:lnTo>
                  <a:lnTo>
                    <a:pt x="2046071" y="194830"/>
                  </a:lnTo>
                  <a:close/>
                </a:path>
                <a:path w="3082925" h="483870">
                  <a:moveTo>
                    <a:pt x="2046071" y="5422"/>
                  </a:moveTo>
                  <a:lnTo>
                    <a:pt x="2042756" y="2108"/>
                  </a:lnTo>
                  <a:lnTo>
                    <a:pt x="1572641" y="2108"/>
                  </a:lnTo>
                  <a:lnTo>
                    <a:pt x="1569326" y="5422"/>
                  </a:lnTo>
                  <a:lnTo>
                    <a:pt x="1569326" y="13601"/>
                  </a:lnTo>
                  <a:lnTo>
                    <a:pt x="1572641" y="16916"/>
                  </a:lnTo>
                  <a:lnTo>
                    <a:pt x="2038667" y="16916"/>
                  </a:lnTo>
                  <a:lnTo>
                    <a:pt x="2042756" y="16916"/>
                  </a:lnTo>
                  <a:lnTo>
                    <a:pt x="2046071" y="13601"/>
                  </a:lnTo>
                  <a:lnTo>
                    <a:pt x="2046071" y="5422"/>
                  </a:lnTo>
                  <a:close/>
                </a:path>
                <a:path w="3082925" h="483870">
                  <a:moveTo>
                    <a:pt x="3082620" y="471576"/>
                  </a:moveTo>
                  <a:lnTo>
                    <a:pt x="3082226" y="468160"/>
                  </a:lnTo>
                  <a:lnTo>
                    <a:pt x="3075495" y="462788"/>
                  </a:lnTo>
                  <a:lnTo>
                    <a:pt x="3055353" y="446608"/>
                  </a:lnTo>
                  <a:lnTo>
                    <a:pt x="3051937" y="446963"/>
                  </a:lnTo>
                  <a:lnTo>
                    <a:pt x="3052305" y="450380"/>
                  </a:lnTo>
                  <a:lnTo>
                    <a:pt x="3059023" y="455803"/>
                  </a:lnTo>
                  <a:lnTo>
                    <a:pt x="3079204" y="471957"/>
                  </a:lnTo>
                  <a:lnTo>
                    <a:pt x="3080715" y="472490"/>
                  </a:lnTo>
                  <a:lnTo>
                    <a:pt x="3082620" y="4715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778967" y="5048488"/>
              <a:ext cx="132740" cy="132740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6053341" y="5273973"/>
              <a:ext cx="118745" cy="118745"/>
            </a:xfrm>
            <a:custGeom>
              <a:avLst/>
              <a:gdLst/>
              <a:ahLst/>
              <a:cxnLst/>
              <a:rect l="l" t="t" r="r" b="b"/>
              <a:pathLst>
                <a:path w="118745" h="118745">
                  <a:moveTo>
                    <a:pt x="59334" y="0"/>
                  </a:moveTo>
                  <a:lnTo>
                    <a:pt x="36240" y="4661"/>
                  </a:lnTo>
                  <a:lnTo>
                    <a:pt x="17379" y="17373"/>
                  </a:lnTo>
                  <a:lnTo>
                    <a:pt x="4663" y="36229"/>
                  </a:lnTo>
                  <a:lnTo>
                    <a:pt x="0" y="59321"/>
                  </a:lnTo>
                  <a:lnTo>
                    <a:pt x="4663" y="82415"/>
                  </a:lnTo>
                  <a:lnTo>
                    <a:pt x="17379" y="101276"/>
                  </a:lnTo>
                  <a:lnTo>
                    <a:pt x="36240" y="113992"/>
                  </a:lnTo>
                  <a:lnTo>
                    <a:pt x="59334" y="118656"/>
                  </a:lnTo>
                  <a:lnTo>
                    <a:pt x="82426" y="113992"/>
                  </a:lnTo>
                  <a:lnTo>
                    <a:pt x="101282" y="101276"/>
                  </a:lnTo>
                  <a:lnTo>
                    <a:pt x="113994" y="82415"/>
                  </a:lnTo>
                  <a:lnTo>
                    <a:pt x="118656" y="59321"/>
                  </a:lnTo>
                  <a:lnTo>
                    <a:pt x="113994" y="36229"/>
                  </a:lnTo>
                  <a:lnTo>
                    <a:pt x="101282" y="17373"/>
                  </a:lnTo>
                  <a:lnTo>
                    <a:pt x="82426" y="4661"/>
                  </a:lnTo>
                  <a:lnTo>
                    <a:pt x="59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046303" y="5266924"/>
              <a:ext cx="133350" cy="133350"/>
            </a:xfrm>
            <a:custGeom>
              <a:avLst/>
              <a:gdLst/>
              <a:ahLst/>
              <a:cxnLst/>
              <a:rect l="l" t="t" r="r" b="b"/>
              <a:pathLst>
                <a:path w="133350" h="133350">
                  <a:moveTo>
                    <a:pt x="66370" y="0"/>
                  </a:moveTo>
                  <a:lnTo>
                    <a:pt x="40558" y="5225"/>
                  </a:lnTo>
                  <a:lnTo>
                    <a:pt x="19459" y="19464"/>
                  </a:lnTo>
                  <a:lnTo>
                    <a:pt x="5223" y="40563"/>
                  </a:lnTo>
                  <a:lnTo>
                    <a:pt x="0" y="66370"/>
                  </a:lnTo>
                  <a:lnTo>
                    <a:pt x="5223" y="92181"/>
                  </a:lnTo>
                  <a:lnTo>
                    <a:pt x="19459" y="113280"/>
                  </a:lnTo>
                  <a:lnTo>
                    <a:pt x="40558" y="127517"/>
                  </a:lnTo>
                  <a:lnTo>
                    <a:pt x="66370" y="132740"/>
                  </a:lnTo>
                  <a:lnTo>
                    <a:pt x="92176" y="127517"/>
                  </a:lnTo>
                  <a:lnTo>
                    <a:pt x="105290" y="118668"/>
                  </a:lnTo>
                  <a:lnTo>
                    <a:pt x="66370" y="118668"/>
                  </a:lnTo>
                  <a:lnTo>
                    <a:pt x="46036" y="114553"/>
                  </a:lnTo>
                  <a:lnTo>
                    <a:pt x="29410" y="103335"/>
                  </a:lnTo>
                  <a:lnTo>
                    <a:pt x="18189" y="86709"/>
                  </a:lnTo>
                  <a:lnTo>
                    <a:pt x="14071" y="66370"/>
                  </a:lnTo>
                  <a:lnTo>
                    <a:pt x="18189" y="46030"/>
                  </a:lnTo>
                  <a:lnTo>
                    <a:pt x="29410" y="29405"/>
                  </a:lnTo>
                  <a:lnTo>
                    <a:pt x="46036" y="18187"/>
                  </a:lnTo>
                  <a:lnTo>
                    <a:pt x="66370" y="14071"/>
                  </a:lnTo>
                  <a:lnTo>
                    <a:pt x="105285" y="14071"/>
                  </a:lnTo>
                  <a:lnTo>
                    <a:pt x="92176" y="5225"/>
                  </a:lnTo>
                  <a:lnTo>
                    <a:pt x="66370" y="0"/>
                  </a:lnTo>
                  <a:close/>
                </a:path>
                <a:path w="133350" h="133350">
                  <a:moveTo>
                    <a:pt x="105285" y="14071"/>
                  </a:moveTo>
                  <a:lnTo>
                    <a:pt x="66370" y="14071"/>
                  </a:lnTo>
                  <a:lnTo>
                    <a:pt x="86702" y="18187"/>
                  </a:lnTo>
                  <a:lnTo>
                    <a:pt x="103324" y="29405"/>
                  </a:lnTo>
                  <a:lnTo>
                    <a:pt x="114540" y="46030"/>
                  </a:lnTo>
                  <a:lnTo>
                    <a:pt x="118656" y="66370"/>
                  </a:lnTo>
                  <a:lnTo>
                    <a:pt x="114540" y="86709"/>
                  </a:lnTo>
                  <a:lnTo>
                    <a:pt x="103324" y="103335"/>
                  </a:lnTo>
                  <a:lnTo>
                    <a:pt x="86702" y="114553"/>
                  </a:lnTo>
                  <a:lnTo>
                    <a:pt x="66370" y="118668"/>
                  </a:lnTo>
                  <a:lnTo>
                    <a:pt x="105290" y="118668"/>
                  </a:lnTo>
                  <a:lnTo>
                    <a:pt x="113276" y="113280"/>
                  </a:lnTo>
                  <a:lnTo>
                    <a:pt x="127515" y="92181"/>
                  </a:lnTo>
                  <a:lnTo>
                    <a:pt x="132740" y="66370"/>
                  </a:lnTo>
                  <a:lnTo>
                    <a:pt x="127515" y="40563"/>
                  </a:lnTo>
                  <a:lnTo>
                    <a:pt x="113276" y="19464"/>
                  </a:lnTo>
                  <a:lnTo>
                    <a:pt x="105285" y="140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251912" y="4909403"/>
              <a:ext cx="132740" cy="132740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512293" y="5350498"/>
              <a:ext cx="132740" cy="132740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6788815" y="4872551"/>
              <a:ext cx="118745" cy="118745"/>
            </a:xfrm>
            <a:custGeom>
              <a:avLst/>
              <a:gdLst/>
              <a:ahLst/>
              <a:cxnLst/>
              <a:rect l="l" t="t" r="r" b="b"/>
              <a:pathLst>
                <a:path w="118745" h="118745">
                  <a:moveTo>
                    <a:pt x="59334" y="0"/>
                  </a:moveTo>
                  <a:lnTo>
                    <a:pt x="36240" y="4663"/>
                  </a:lnTo>
                  <a:lnTo>
                    <a:pt x="17379" y="17379"/>
                  </a:lnTo>
                  <a:lnTo>
                    <a:pt x="4663" y="36240"/>
                  </a:lnTo>
                  <a:lnTo>
                    <a:pt x="0" y="59334"/>
                  </a:lnTo>
                  <a:lnTo>
                    <a:pt x="4663" y="82428"/>
                  </a:lnTo>
                  <a:lnTo>
                    <a:pt x="17379" y="101288"/>
                  </a:lnTo>
                  <a:lnTo>
                    <a:pt x="36240" y="114005"/>
                  </a:lnTo>
                  <a:lnTo>
                    <a:pt x="59334" y="118668"/>
                  </a:lnTo>
                  <a:lnTo>
                    <a:pt x="82426" y="114005"/>
                  </a:lnTo>
                  <a:lnTo>
                    <a:pt x="101282" y="101288"/>
                  </a:lnTo>
                  <a:lnTo>
                    <a:pt x="113994" y="82428"/>
                  </a:lnTo>
                  <a:lnTo>
                    <a:pt x="118656" y="59334"/>
                  </a:lnTo>
                  <a:lnTo>
                    <a:pt x="113994" y="36240"/>
                  </a:lnTo>
                  <a:lnTo>
                    <a:pt x="101282" y="17379"/>
                  </a:lnTo>
                  <a:lnTo>
                    <a:pt x="82426" y="4663"/>
                  </a:lnTo>
                  <a:lnTo>
                    <a:pt x="593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68187" y="4865522"/>
              <a:ext cx="846455" cy="505459"/>
            </a:xfrm>
            <a:custGeom>
              <a:avLst/>
              <a:gdLst/>
              <a:ahLst/>
              <a:cxnLst/>
              <a:rect l="l" t="t" r="r" b="b"/>
              <a:pathLst>
                <a:path w="846454" h="505460">
                  <a:moveTo>
                    <a:pt x="30581" y="433882"/>
                  </a:moveTo>
                  <a:lnTo>
                    <a:pt x="29603" y="430720"/>
                  </a:lnTo>
                  <a:lnTo>
                    <a:pt x="26428" y="431685"/>
                  </a:lnTo>
                  <a:lnTo>
                    <a:pt x="0" y="481609"/>
                  </a:lnTo>
                  <a:lnTo>
                    <a:pt x="977" y="484771"/>
                  </a:lnTo>
                  <a:lnTo>
                    <a:pt x="2070" y="485051"/>
                  </a:lnTo>
                  <a:lnTo>
                    <a:pt x="4140" y="483806"/>
                  </a:lnTo>
                  <a:lnTo>
                    <a:pt x="30581" y="433882"/>
                  </a:lnTo>
                  <a:close/>
                </a:path>
                <a:path w="846454" h="505460">
                  <a:moveTo>
                    <a:pt x="63830" y="431939"/>
                  </a:moveTo>
                  <a:lnTo>
                    <a:pt x="62852" y="428764"/>
                  </a:lnTo>
                  <a:lnTo>
                    <a:pt x="59690" y="429742"/>
                  </a:lnTo>
                  <a:lnTo>
                    <a:pt x="21691" y="501459"/>
                  </a:lnTo>
                  <a:lnTo>
                    <a:pt x="22669" y="504634"/>
                  </a:lnTo>
                  <a:lnTo>
                    <a:pt x="23761" y="504901"/>
                  </a:lnTo>
                  <a:lnTo>
                    <a:pt x="25831" y="503656"/>
                  </a:lnTo>
                  <a:lnTo>
                    <a:pt x="63830" y="431939"/>
                  </a:lnTo>
                  <a:close/>
                </a:path>
                <a:path w="846454" h="505460">
                  <a:moveTo>
                    <a:pt x="77673" y="460260"/>
                  </a:moveTo>
                  <a:lnTo>
                    <a:pt x="76923" y="457022"/>
                  </a:lnTo>
                  <a:lnTo>
                    <a:pt x="73685" y="457758"/>
                  </a:lnTo>
                  <a:lnTo>
                    <a:pt x="49326" y="496671"/>
                  </a:lnTo>
                  <a:lnTo>
                    <a:pt x="50063" y="499910"/>
                  </a:lnTo>
                  <a:lnTo>
                    <a:pt x="51308" y="500265"/>
                  </a:lnTo>
                  <a:lnTo>
                    <a:pt x="53301" y="499160"/>
                  </a:lnTo>
                  <a:lnTo>
                    <a:pt x="77673" y="460260"/>
                  </a:lnTo>
                  <a:close/>
                </a:path>
                <a:path w="846454" h="505460">
                  <a:moveTo>
                    <a:pt x="759396" y="34594"/>
                  </a:moveTo>
                  <a:lnTo>
                    <a:pt x="758774" y="31343"/>
                  </a:lnTo>
                  <a:lnTo>
                    <a:pt x="755510" y="31965"/>
                  </a:lnTo>
                  <a:lnTo>
                    <a:pt x="750277" y="39928"/>
                  </a:lnTo>
                  <a:lnTo>
                    <a:pt x="745274" y="48082"/>
                  </a:lnTo>
                  <a:lnTo>
                    <a:pt x="740537" y="56375"/>
                  </a:lnTo>
                  <a:lnTo>
                    <a:pt x="736053" y="64795"/>
                  </a:lnTo>
                  <a:lnTo>
                    <a:pt x="737069" y="67957"/>
                  </a:lnTo>
                  <a:lnTo>
                    <a:pt x="738136" y="68211"/>
                  </a:lnTo>
                  <a:lnTo>
                    <a:pt x="740219" y="66929"/>
                  </a:lnTo>
                  <a:lnTo>
                    <a:pt x="744639" y="58635"/>
                  </a:lnTo>
                  <a:lnTo>
                    <a:pt x="749312" y="50469"/>
                  </a:lnTo>
                  <a:lnTo>
                    <a:pt x="754240" y="42443"/>
                  </a:lnTo>
                  <a:lnTo>
                    <a:pt x="759396" y="34594"/>
                  </a:lnTo>
                  <a:close/>
                </a:path>
                <a:path w="846454" h="505460">
                  <a:moveTo>
                    <a:pt x="788962" y="30518"/>
                  </a:moveTo>
                  <a:lnTo>
                    <a:pt x="788289" y="27266"/>
                  </a:lnTo>
                  <a:lnTo>
                    <a:pt x="785050" y="27952"/>
                  </a:lnTo>
                  <a:lnTo>
                    <a:pt x="775931" y="42227"/>
                  </a:lnTo>
                  <a:lnTo>
                    <a:pt x="767156" y="56807"/>
                  </a:lnTo>
                  <a:lnTo>
                    <a:pt x="758774" y="71615"/>
                  </a:lnTo>
                  <a:lnTo>
                    <a:pt x="750798" y="86601"/>
                  </a:lnTo>
                  <a:lnTo>
                    <a:pt x="751814" y="89750"/>
                  </a:lnTo>
                  <a:lnTo>
                    <a:pt x="752881" y="90017"/>
                  </a:lnTo>
                  <a:lnTo>
                    <a:pt x="754964" y="88747"/>
                  </a:lnTo>
                  <a:lnTo>
                    <a:pt x="762876" y="73863"/>
                  </a:lnTo>
                  <a:lnTo>
                    <a:pt x="771207" y="59169"/>
                  </a:lnTo>
                  <a:lnTo>
                    <a:pt x="779907" y="44704"/>
                  </a:lnTo>
                  <a:lnTo>
                    <a:pt x="788962" y="30518"/>
                  </a:lnTo>
                  <a:close/>
                </a:path>
                <a:path w="846454" h="505460">
                  <a:moveTo>
                    <a:pt x="809929" y="42468"/>
                  </a:moveTo>
                  <a:lnTo>
                    <a:pt x="809205" y="39230"/>
                  </a:lnTo>
                  <a:lnTo>
                    <a:pt x="805967" y="39954"/>
                  </a:lnTo>
                  <a:lnTo>
                    <a:pt x="795883" y="56210"/>
                  </a:lnTo>
                  <a:lnTo>
                    <a:pt x="786130" y="72732"/>
                  </a:lnTo>
                  <a:lnTo>
                    <a:pt x="776757" y="89446"/>
                  </a:lnTo>
                  <a:lnTo>
                    <a:pt x="767791" y="106286"/>
                  </a:lnTo>
                  <a:lnTo>
                    <a:pt x="768794" y="109448"/>
                  </a:lnTo>
                  <a:lnTo>
                    <a:pt x="769874" y="109715"/>
                  </a:lnTo>
                  <a:lnTo>
                    <a:pt x="771956" y="108445"/>
                  </a:lnTo>
                  <a:lnTo>
                    <a:pt x="780872" y="91694"/>
                  </a:lnTo>
                  <a:lnTo>
                    <a:pt x="790194" y="75069"/>
                  </a:lnTo>
                  <a:lnTo>
                    <a:pt x="799896" y="58648"/>
                  </a:lnTo>
                  <a:lnTo>
                    <a:pt x="809929" y="42468"/>
                  </a:lnTo>
                  <a:close/>
                </a:path>
                <a:path w="846454" h="505460">
                  <a:moveTo>
                    <a:pt x="822515" y="66954"/>
                  </a:moveTo>
                  <a:lnTo>
                    <a:pt x="821677" y="63741"/>
                  </a:lnTo>
                  <a:lnTo>
                    <a:pt x="818464" y="64592"/>
                  </a:lnTo>
                  <a:lnTo>
                    <a:pt x="813244" y="73355"/>
                  </a:lnTo>
                  <a:lnTo>
                    <a:pt x="807808" y="82029"/>
                  </a:lnTo>
                  <a:lnTo>
                    <a:pt x="802182" y="90589"/>
                  </a:lnTo>
                  <a:lnTo>
                    <a:pt x="796391" y="99021"/>
                  </a:lnTo>
                  <a:lnTo>
                    <a:pt x="796963" y="102298"/>
                  </a:lnTo>
                  <a:lnTo>
                    <a:pt x="817245" y="75793"/>
                  </a:lnTo>
                  <a:lnTo>
                    <a:pt x="822515" y="66954"/>
                  </a:lnTo>
                  <a:close/>
                </a:path>
                <a:path w="846454" h="505460">
                  <a:moveTo>
                    <a:pt x="846328" y="66370"/>
                  </a:moveTo>
                  <a:lnTo>
                    <a:pt x="841095" y="40551"/>
                  </a:lnTo>
                  <a:lnTo>
                    <a:pt x="832243" y="27444"/>
                  </a:lnTo>
                  <a:lnTo>
                    <a:pt x="832243" y="66370"/>
                  </a:lnTo>
                  <a:lnTo>
                    <a:pt x="828128" y="86702"/>
                  </a:lnTo>
                  <a:lnTo>
                    <a:pt x="816902" y="103339"/>
                  </a:lnTo>
                  <a:lnTo>
                    <a:pt x="800290" y="114554"/>
                  </a:lnTo>
                  <a:lnTo>
                    <a:pt x="779957" y="118668"/>
                  </a:lnTo>
                  <a:lnTo>
                    <a:pt x="759612" y="114554"/>
                  </a:lnTo>
                  <a:lnTo>
                    <a:pt x="742988" y="103339"/>
                  </a:lnTo>
                  <a:lnTo>
                    <a:pt x="731774" y="86702"/>
                  </a:lnTo>
                  <a:lnTo>
                    <a:pt x="727659" y="66370"/>
                  </a:lnTo>
                  <a:lnTo>
                    <a:pt x="731774" y="46037"/>
                  </a:lnTo>
                  <a:lnTo>
                    <a:pt x="742988" y="29413"/>
                  </a:lnTo>
                  <a:lnTo>
                    <a:pt x="759612" y="18186"/>
                  </a:lnTo>
                  <a:lnTo>
                    <a:pt x="779957" y="14071"/>
                  </a:lnTo>
                  <a:lnTo>
                    <a:pt x="800290" y="18186"/>
                  </a:lnTo>
                  <a:lnTo>
                    <a:pt x="816902" y="29413"/>
                  </a:lnTo>
                  <a:lnTo>
                    <a:pt x="828128" y="46037"/>
                  </a:lnTo>
                  <a:lnTo>
                    <a:pt x="832243" y="66370"/>
                  </a:lnTo>
                  <a:lnTo>
                    <a:pt x="832243" y="27444"/>
                  </a:lnTo>
                  <a:lnTo>
                    <a:pt x="826858" y="19456"/>
                  </a:lnTo>
                  <a:lnTo>
                    <a:pt x="818870" y="14071"/>
                  </a:lnTo>
                  <a:lnTo>
                    <a:pt x="805764" y="5219"/>
                  </a:lnTo>
                  <a:lnTo>
                    <a:pt x="779957" y="0"/>
                  </a:lnTo>
                  <a:lnTo>
                    <a:pt x="754138" y="5219"/>
                  </a:lnTo>
                  <a:lnTo>
                    <a:pt x="733044" y="19456"/>
                  </a:lnTo>
                  <a:lnTo>
                    <a:pt x="718807" y="40551"/>
                  </a:lnTo>
                  <a:lnTo>
                    <a:pt x="713587" y="66370"/>
                  </a:lnTo>
                  <a:lnTo>
                    <a:pt x="718807" y="92176"/>
                  </a:lnTo>
                  <a:lnTo>
                    <a:pt x="733044" y="113284"/>
                  </a:lnTo>
                  <a:lnTo>
                    <a:pt x="754138" y="127520"/>
                  </a:lnTo>
                  <a:lnTo>
                    <a:pt x="779957" y="132740"/>
                  </a:lnTo>
                  <a:lnTo>
                    <a:pt x="805764" y="127520"/>
                  </a:lnTo>
                  <a:lnTo>
                    <a:pt x="818870" y="118668"/>
                  </a:lnTo>
                  <a:lnTo>
                    <a:pt x="826858" y="113284"/>
                  </a:lnTo>
                  <a:lnTo>
                    <a:pt x="841095" y="92176"/>
                  </a:lnTo>
                  <a:lnTo>
                    <a:pt x="846328" y="6637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09991" y="2681043"/>
              <a:ext cx="2239201" cy="2155329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6439954" y="5829109"/>
              <a:ext cx="100965" cy="521970"/>
            </a:xfrm>
            <a:custGeom>
              <a:avLst/>
              <a:gdLst/>
              <a:ahLst/>
              <a:cxnLst/>
              <a:rect l="l" t="t" r="r" b="b"/>
              <a:pathLst>
                <a:path w="100965" h="521970">
                  <a:moveTo>
                    <a:pt x="100964" y="0"/>
                  </a:moveTo>
                  <a:lnTo>
                    <a:pt x="0" y="0"/>
                  </a:lnTo>
                  <a:lnTo>
                    <a:pt x="0" y="521665"/>
                  </a:lnTo>
                  <a:lnTo>
                    <a:pt x="100964" y="521665"/>
                  </a:lnTo>
                  <a:lnTo>
                    <a:pt x="10096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33643" y="5822797"/>
              <a:ext cx="113664" cy="534670"/>
            </a:xfrm>
            <a:custGeom>
              <a:avLst/>
              <a:gdLst/>
              <a:ahLst/>
              <a:cxnLst/>
              <a:rect l="l" t="t" r="r" b="b"/>
              <a:pathLst>
                <a:path w="113665" h="534670">
                  <a:moveTo>
                    <a:pt x="110756" y="0"/>
                  </a:moveTo>
                  <a:lnTo>
                    <a:pt x="2819" y="0"/>
                  </a:lnTo>
                  <a:lnTo>
                    <a:pt x="0" y="2819"/>
                  </a:lnTo>
                  <a:lnTo>
                    <a:pt x="0" y="531469"/>
                  </a:lnTo>
                  <a:lnTo>
                    <a:pt x="2819" y="534289"/>
                  </a:lnTo>
                  <a:lnTo>
                    <a:pt x="110756" y="534289"/>
                  </a:lnTo>
                  <a:lnTo>
                    <a:pt x="113588" y="531469"/>
                  </a:lnTo>
                  <a:lnTo>
                    <a:pt x="113588" y="521665"/>
                  </a:lnTo>
                  <a:lnTo>
                    <a:pt x="12623" y="521665"/>
                  </a:lnTo>
                  <a:lnTo>
                    <a:pt x="12623" y="12611"/>
                  </a:lnTo>
                  <a:lnTo>
                    <a:pt x="113588" y="12611"/>
                  </a:lnTo>
                  <a:lnTo>
                    <a:pt x="113588" y="2819"/>
                  </a:lnTo>
                  <a:lnTo>
                    <a:pt x="110756" y="0"/>
                  </a:lnTo>
                  <a:close/>
                </a:path>
                <a:path w="113665" h="534670">
                  <a:moveTo>
                    <a:pt x="113588" y="12611"/>
                  </a:moveTo>
                  <a:lnTo>
                    <a:pt x="100977" y="12611"/>
                  </a:lnTo>
                  <a:lnTo>
                    <a:pt x="100977" y="521665"/>
                  </a:lnTo>
                  <a:lnTo>
                    <a:pt x="113588" y="521665"/>
                  </a:lnTo>
                  <a:lnTo>
                    <a:pt x="113588" y="1261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646100" y="5757024"/>
              <a:ext cx="100965" cy="594360"/>
            </a:xfrm>
            <a:custGeom>
              <a:avLst/>
              <a:gdLst/>
              <a:ahLst/>
              <a:cxnLst/>
              <a:rect l="l" t="t" r="r" b="b"/>
              <a:pathLst>
                <a:path w="100965" h="594360">
                  <a:moveTo>
                    <a:pt x="100965" y="0"/>
                  </a:moveTo>
                  <a:lnTo>
                    <a:pt x="0" y="0"/>
                  </a:lnTo>
                  <a:lnTo>
                    <a:pt x="0" y="593750"/>
                  </a:lnTo>
                  <a:lnTo>
                    <a:pt x="100965" y="593750"/>
                  </a:lnTo>
                  <a:lnTo>
                    <a:pt x="1009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639788" y="5750725"/>
              <a:ext cx="113664" cy="606425"/>
            </a:xfrm>
            <a:custGeom>
              <a:avLst/>
              <a:gdLst/>
              <a:ahLst/>
              <a:cxnLst/>
              <a:rect l="l" t="t" r="r" b="b"/>
              <a:pathLst>
                <a:path w="113665" h="606425">
                  <a:moveTo>
                    <a:pt x="110756" y="0"/>
                  </a:moveTo>
                  <a:lnTo>
                    <a:pt x="2819" y="0"/>
                  </a:lnTo>
                  <a:lnTo>
                    <a:pt x="0" y="2819"/>
                  </a:lnTo>
                  <a:lnTo>
                    <a:pt x="0" y="603542"/>
                  </a:lnTo>
                  <a:lnTo>
                    <a:pt x="2819" y="606361"/>
                  </a:lnTo>
                  <a:lnTo>
                    <a:pt x="110756" y="606361"/>
                  </a:lnTo>
                  <a:lnTo>
                    <a:pt x="113588" y="603542"/>
                  </a:lnTo>
                  <a:lnTo>
                    <a:pt x="113588" y="593737"/>
                  </a:lnTo>
                  <a:lnTo>
                    <a:pt x="12623" y="593737"/>
                  </a:lnTo>
                  <a:lnTo>
                    <a:pt x="12623" y="12611"/>
                  </a:lnTo>
                  <a:lnTo>
                    <a:pt x="113588" y="12611"/>
                  </a:lnTo>
                  <a:lnTo>
                    <a:pt x="113588" y="2819"/>
                  </a:lnTo>
                  <a:lnTo>
                    <a:pt x="110756" y="0"/>
                  </a:lnTo>
                  <a:close/>
                </a:path>
                <a:path w="113665" h="606425">
                  <a:moveTo>
                    <a:pt x="113588" y="12611"/>
                  </a:moveTo>
                  <a:lnTo>
                    <a:pt x="100977" y="12611"/>
                  </a:lnTo>
                  <a:lnTo>
                    <a:pt x="100977" y="593737"/>
                  </a:lnTo>
                  <a:lnTo>
                    <a:pt x="113588" y="593737"/>
                  </a:lnTo>
                  <a:lnTo>
                    <a:pt x="113588" y="1261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852246" y="5829109"/>
              <a:ext cx="100965" cy="521970"/>
            </a:xfrm>
            <a:custGeom>
              <a:avLst/>
              <a:gdLst/>
              <a:ahLst/>
              <a:cxnLst/>
              <a:rect l="l" t="t" r="r" b="b"/>
              <a:pathLst>
                <a:path w="100965" h="521970">
                  <a:moveTo>
                    <a:pt x="100965" y="0"/>
                  </a:moveTo>
                  <a:lnTo>
                    <a:pt x="0" y="0"/>
                  </a:lnTo>
                  <a:lnTo>
                    <a:pt x="0" y="521665"/>
                  </a:lnTo>
                  <a:lnTo>
                    <a:pt x="100965" y="521665"/>
                  </a:lnTo>
                  <a:lnTo>
                    <a:pt x="1009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845932" y="5822797"/>
              <a:ext cx="113664" cy="534670"/>
            </a:xfrm>
            <a:custGeom>
              <a:avLst/>
              <a:gdLst/>
              <a:ahLst/>
              <a:cxnLst/>
              <a:rect l="l" t="t" r="r" b="b"/>
              <a:pathLst>
                <a:path w="113665" h="534670">
                  <a:moveTo>
                    <a:pt x="110756" y="0"/>
                  </a:moveTo>
                  <a:lnTo>
                    <a:pt x="2819" y="0"/>
                  </a:lnTo>
                  <a:lnTo>
                    <a:pt x="0" y="2819"/>
                  </a:lnTo>
                  <a:lnTo>
                    <a:pt x="0" y="531469"/>
                  </a:lnTo>
                  <a:lnTo>
                    <a:pt x="2819" y="534289"/>
                  </a:lnTo>
                  <a:lnTo>
                    <a:pt x="110756" y="534289"/>
                  </a:lnTo>
                  <a:lnTo>
                    <a:pt x="113588" y="531469"/>
                  </a:lnTo>
                  <a:lnTo>
                    <a:pt x="113588" y="521665"/>
                  </a:lnTo>
                  <a:lnTo>
                    <a:pt x="12623" y="521665"/>
                  </a:lnTo>
                  <a:lnTo>
                    <a:pt x="12623" y="12611"/>
                  </a:lnTo>
                  <a:lnTo>
                    <a:pt x="113588" y="12611"/>
                  </a:lnTo>
                  <a:lnTo>
                    <a:pt x="113588" y="2819"/>
                  </a:lnTo>
                  <a:lnTo>
                    <a:pt x="110756" y="0"/>
                  </a:lnTo>
                  <a:close/>
                </a:path>
                <a:path w="113665" h="534670">
                  <a:moveTo>
                    <a:pt x="113588" y="12611"/>
                  </a:moveTo>
                  <a:lnTo>
                    <a:pt x="100977" y="12611"/>
                  </a:lnTo>
                  <a:lnTo>
                    <a:pt x="100977" y="521665"/>
                  </a:lnTo>
                  <a:lnTo>
                    <a:pt x="113588" y="521665"/>
                  </a:lnTo>
                  <a:lnTo>
                    <a:pt x="113588" y="1261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439954" y="5757024"/>
              <a:ext cx="100965" cy="193675"/>
            </a:xfrm>
            <a:custGeom>
              <a:avLst/>
              <a:gdLst/>
              <a:ahLst/>
              <a:cxnLst/>
              <a:rect l="l" t="t" r="r" b="b"/>
              <a:pathLst>
                <a:path w="100965" h="193675">
                  <a:moveTo>
                    <a:pt x="100964" y="0"/>
                  </a:moveTo>
                  <a:lnTo>
                    <a:pt x="0" y="0"/>
                  </a:lnTo>
                  <a:lnTo>
                    <a:pt x="0" y="193522"/>
                  </a:lnTo>
                  <a:lnTo>
                    <a:pt x="100964" y="193522"/>
                  </a:lnTo>
                  <a:lnTo>
                    <a:pt x="100964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433643" y="5750719"/>
              <a:ext cx="113664" cy="206375"/>
            </a:xfrm>
            <a:custGeom>
              <a:avLst/>
              <a:gdLst/>
              <a:ahLst/>
              <a:cxnLst/>
              <a:rect l="l" t="t" r="r" b="b"/>
              <a:pathLst>
                <a:path w="113665" h="206375">
                  <a:moveTo>
                    <a:pt x="110756" y="0"/>
                  </a:moveTo>
                  <a:lnTo>
                    <a:pt x="2819" y="0"/>
                  </a:lnTo>
                  <a:lnTo>
                    <a:pt x="0" y="2819"/>
                  </a:lnTo>
                  <a:lnTo>
                    <a:pt x="0" y="203326"/>
                  </a:lnTo>
                  <a:lnTo>
                    <a:pt x="2819" y="206146"/>
                  </a:lnTo>
                  <a:lnTo>
                    <a:pt x="110756" y="206146"/>
                  </a:lnTo>
                  <a:lnTo>
                    <a:pt x="113588" y="203326"/>
                  </a:lnTo>
                  <a:lnTo>
                    <a:pt x="113588" y="193522"/>
                  </a:lnTo>
                  <a:lnTo>
                    <a:pt x="12623" y="193522"/>
                  </a:lnTo>
                  <a:lnTo>
                    <a:pt x="12623" y="12623"/>
                  </a:lnTo>
                  <a:lnTo>
                    <a:pt x="113588" y="12623"/>
                  </a:lnTo>
                  <a:lnTo>
                    <a:pt x="113588" y="2819"/>
                  </a:lnTo>
                  <a:lnTo>
                    <a:pt x="110756" y="0"/>
                  </a:lnTo>
                  <a:close/>
                </a:path>
                <a:path w="113665" h="206375">
                  <a:moveTo>
                    <a:pt x="113588" y="12623"/>
                  </a:moveTo>
                  <a:lnTo>
                    <a:pt x="100977" y="12623"/>
                  </a:lnTo>
                  <a:lnTo>
                    <a:pt x="100977" y="193522"/>
                  </a:lnTo>
                  <a:lnTo>
                    <a:pt x="113588" y="193522"/>
                  </a:lnTo>
                  <a:lnTo>
                    <a:pt x="113588" y="1262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646100" y="6147549"/>
              <a:ext cx="100965" cy="214629"/>
            </a:xfrm>
            <a:custGeom>
              <a:avLst/>
              <a:gdLst/>
              <a:ahLst/>
              <a:cxnLst/>
              <a:rect l="l" t="t" r="r" b="b"/>
              <a:pathLst>
                <a:path w="100965" h="214629">
                  <a:moveTo>
                    <a:pt x="100965" y="0"/>
                  </a:moveTo>
                  <a:lnTo>
                    <a:pt x="0" y="0"/>
                  </a:lnTo>
                  <a:lnTo>
                    <a:pt x="0" y="214553"/>
                  </a:lnTo>
                  <a:lnTo>
                    <a:pt x="100965" y="214553"/>
                  </a:lnTo>
                  <a:lnTo>
                    <a:pt x="10096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639788" y="6141247"/>
              <a:ext cx="113664" cy="227329"/>
            </a:xfrm>
            <a:custGeom>
              <a:avLst/>
              <a:gdLst/>
              <a:ahLst/>
              <a:cxnLst/>
              <a:rect l="l" t="t" r="r" b="b"/>
              <a:pathLst>
                <a:path w="113665" h="227329">
                  <a:moveTo>
                    <a:pt x="110756" y="0"/>
                  </a:moveTo>
                  <a:lnTo>
                    <a:pt x="2819" y="0"/>
                  </a:lnTo>
                  <a:lnTo>
                    <a:pt x="0" y="2819"/>
                  </a:lnTo>
                  <a:lnTo>
                    <a:pt x="0" y="224345"/>
                  </a:lnTo>
                  <a:lnTo>
                    <a:pt x="2819" y="227177"/>
                  </a:lnTo>
                  <a:lnTo>
                    <a:pt x="110756" y="227177"/>
                  </a:lnTo>
                  <a:lnTo>
                    <a:pt x="113588" y="224345"/>
                  </a:lnTo>
                  <a:lnTo>
                    <a:pt x="113588" y="214553"/>
                  </a:lnTo>
                  <a:lnTo>
                    <a:pt x="12623" y="214553"/>
                  </a:lnTo>
                  <a:lnTo>
                    <a:pt x="12623" y="12611"/>
                  </a:lnTo>
                  <a:lnTo>
                    <a:pt x="113588" y="12611"/>
                  </a:lnTo>
                  <a:lnTo>
                    <a:pt x="113588" y="2819"/>
                  </a:lnTo>
                  <a:lnTo>
                    <a:pt x="110756" y="0"/>
                  </a:lnTo>
                  <a:close/>
                </a:path>
                <a:path w="113665" h="227329">
                  <a:moveTo>
                    <a:pt x="113588" y="12611"/>
                  </a:moveTo>
                  <a:lnTo>
                    <a:pt x="100977" y="12611"/>
                  </a:lnTo>
                  <a:lnTo>
                    <a:pt x="100977" y="214553"/>
                  </a:lnTo>
                  <a:lnTo>
                    <a:pt x="113588" y="214553"/>
                  </a:lnTo>
                  <a:lnTo>
                    <a:pt x="113588" y="1261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852246" y="5757024"/>
              <a:ext cx="100965" cy="248920"/>
            </a:xfrm>
            <a:custGeom>
              <a:avLst/>
              <a:gdLst/>
              <a:ahLst/>
              <a:cxnLst/>
              <a:rect l="l" t="t" r="r" b="b"/>
              <a:pathLst>
                <a:path w="100965" h="248920">
                  <a:moveTo>
                    <a:pt x="100965" y="0"/>
                  </a:moveTo>
                  <a:lnTo>
                    <a:pt x="0" y="0"/>
                  </a:lnTo>
                  <a:lnTo>
                    <a:pt x="0" y="248767"/>
                  </a:lnTo>
                  <a:lnTo>
                    <a:pt x="100965" y="248767"/>
                  </a:lnTo>
                  <a:lnTo>
                    <a:pt x="10096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715127" y="5750724"/>
              <a:ext cx="1244600" cy="566420"/>
            </a:xfrm>
            <a:custGeom>
              <a:avLst/>
              <a:gdLst/>
              <a:ahLst/>
              <a:cxnLst/>
              <a:rect l="l" t="t" r="r" b="b"/>
              <a:pathLst>
                <a:path w="1244600" h="566420">
                  <a:moveTo>
                    <a:pt x="574027" y="562051"/>
                  </a:moveTo>
                  <a:lnTo>
                    <a:pt x="573938" y="553770"/>
                  </a:lnTo>
                  <a:lnTo>
                    <a:pt x="570572" y="550456"/>
                  </a:lnTo>
                  <a:lnTo>
                    <a:pt x="462076" y="551205"/>
                  </a:lnTo>
                  <a:lnTo>
                    <a:pt x="357454" y="551091"/>
                  </a:lnTo>
                  <a:lnTo>
                    <a:pt x="252831" y="550151"/>
                  </a:lnTo>
                  <a:lnTo>
                    <a:pt x="144576" y="548170"/>
                  </a:lnTo>
                  <a:lnTo>
                    <a:pt x="141020" y="551561"/>
                  </a:lnTo>
                  <a:lnTo>
                    <a:pt x="258000" y="565251"/>
                  </a:lnTo>
                  <a:lnTo>
                    <a:pt x="368122" y="566178"/>
                  </a:lnTo>
                  <a:lnTo>
                    <a:pt x="423202" y="566293"/>
                  </a:lnTo>
                  <a:lnTo>
                    <a:pt x="530783" y="565848"/>
                  </a:lnTo>
                  <a:lnTo>
                    <a:pt x="570699" y="565454"/>
                  </a:lnTo>
                  <a:lnTo>
                    <a:pt x="574027" y="562051"/>
                  </a:lnTo>
                  <a:close/>
                </a:path>
                <a:path w="1244600" h="566420">
                  <a:moveTo>
                    <a:pt x="580593" y="441147"/>
                  </a:moveTo>
                  <a:lnTo>
                    <a:pt x="577240" y="437756"/>
                  </a:lnTo>
                  <a:lnTo>
                    <a:pt x="332219" y="436524"/>
                  </a:lnTo>
                  <a:lnTo>
                    <a:pt x="328853" y="439864"/>
                  </a:lnTo>
                  <a:lnTo>
                    <a:pt x="328815" y="448157"/>
                  </a:lnTo>
                  <a:lnTo>
                    <a:pt x="332168" y="451548"/>
                  </a:lnTo>
                  <a:lnTo>
                    <a:pt x="573049" y="452780"/>
                  </a:lnTo>
                  <a:lnTo>
                    <a:pt x="577189" y="452780"/>
                  </a:lnTo>
                  <a:lnTo>
                    <a:pt x="580555" y="449440"/>
                  </a:lnTo>
                  <a:lnTo>
                    <a:pt x="580593" y="441147"/>
                  </a:lnTo>
                  <a:close/>
                </a:path>
                <a:path w="1244600" h="566420">
                  <a:moveTo>
                    <a:pt x="581850" y="330936"/>
                  </a:moveTo>
                  <a:lnTo>
                    <a:pt x="578485" y="327571"/>
                  </a:lnTo>
                  <a:lnTo>
                    <a:pt x="3378" y="326047"/>
                  </a:lnTo>
                  <a:lnTo>
                    <a:pt x="12" y="329399"/>
                  </a:lnTo>
                  <a:lnTo>
                    <a:pt x="0" y="337693"/>
                  </a:lnTo>
                  <a:lnTo>
                    <a:pt x="3352" y="341071"/>
                  </a:lnTo>
                  <a:lnTo>
                    <a:pt x="574319" y="342595"/>
                  </a:lnTo>
                  <a:lnTo>
                    <a:pt x="578459" y="342595"/>
                  </a:lnTo>
                  <a:lnTo>
                    <a:pt x="581837" y="339242"/>
                  </a:lnTo>
                  <a:lnTo>
                    <a:pt x="581850" y="330936"/>
                  </a:lnTo>
                  <a:close/>
                </a:path>
                <a:path w="1244600" h="566420">
                  <a:moveTo>
                    <a:pt x="1244384" y="2819"/>
                  </a:moveTo>
                  <a:lnTo>
                    <a:pt x="1241552" y="0"/>
                  </a:lnTo>
                  <a:lnTo>
                    <a:pt x="1231773" y="0"/>
                  </a:lnTo>
                  <a:lnTo>
                    <a:pt x="1231773" y="12623"/>
                  </a:lnTo>
                  <a:lnTo>
                    <a:pt x="1231773" y="248767"/>
                  </a:lnTo>
                  <a:lnTo>
                    <a:pt x="1143419" y="248767"/>
                  </a:lnTo>
                  <a:lnTo>
                    <a:pt x="1143419" y="12623"/>
                  </a:lnTo>
                  <a:lnTo>
                    <a:pt x="1231773" y="12623"/>
                  </a:lnTo>
                  <a:lnTo>
                    <a:pt x="1231773" y="0"/>
                  </a:lnTo>
                  <a:lnTo>
                    <a:pt x="1133614" y="0"/>
                  </a:lnTo>
                  <a:lnTo>
                    <a:pt x="1130795" y="2819"/>
                  </a:lnTo>
                  <a:lnTo>
                    <a:pt x="1130795" y="258559"/>
                  </a:lnTo>
                  <a:lnTo>
                    <a:pt x="1133614" y="261391"/>
                  </a:lnTo>
                  <a:lnTo>
                    <a:pt x="1241552" y="261391"/>
                  </a:lnTo>
                  <a:lnTo>
                    <a:pt x="1244384" y="258559"/>
                  </a:lnTo>
                  <a:lnTo>
                    <a:pt x="1244384" y="248767"/>
                  </a:lnTo>
                  <a:lnTo>
                    <a:pt x="1244384" y="12623"/>
                  </a:lnTo>
                  <a:lnTo>
                    <a:pt x="1244384" y="281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-12700" y="4854484"/>
            <a:ext cx="9731375" cy="2705735"/>
            <a:chOff x="-12700" y="4854484"/>
            <a:chExt cx="9731375" cy="2705735"/>
          </a:xfrm>
        </p:grpSpPr>
        <p:sp>
          <p:nvSpPr>
            <p:cNvPr id="40" name="object 40"/>
            <p:cNvSpPr/>
            <p:nvPr/>
          </p:nvSpPr>
          <p:spPr>
            <a:xfrm>
              <a:off x="0" y="4854486"/>
              <a:ext cx="2681605" cy="2705735"/>
            </a:xfrm>
            <a:custGeom>
              <a:avLst/>
              <a:gdLst/>
              <a:ahLst/>
              <a:cxnLst/>
              <a:rect l="l" t="t" r="r" b="b"/>
              <a:pathLst>
                <a:path w="2681605" h="2705734">
                  <a:moveTo>
                    <a:pt x="313042" y="582460"/>
                  </a:moveTo>
                  <a:lnTo>
                    <a:pt x="303568" y="539597"/>
                  </a:lnTo>
                  <a:lnTo>
                    <a:pt x="284581" y="499313"/>
                  </a:lnTo>
                  <a:lnTo>
                    <a:pt x="256057" y="463308"/>
                  </a:lnTo>
                  <a:lnTo>
                    <a:pt x="219875" y="434606"/>
                  </a:lnTo>
                  <a:lnTo>
                    <a:pt x="179501" y="415531"/>
                  </a:lnTo>
                  <a:lnTo>
                    <a:pt x="136613" y="406031"/>
                  </a:lnTo>
                  <a:lnTo>
                    <a:pt x="92913" y="406107"/>
                  </a:lnTo>
                  <a:lnTo>
                    <a:pt x="50076" y="415721"/>
                  </a:lnTo>
                  <a:lnTo>
                    <a:pt x="9791" y="434848"/>
                  </a:lnTo>
                  <a:lnTo>
                    <a:pt x="0" y="442620"/>
                  </a:lnTo>
                  <a:lnTo>
                    <a:pt x="0" y="1001191"/>
                  </a:lnTo>
                  <a:lnTo>
                    <a:pt x="255739" y="745451"/>
                  </a:lnTo>
                  <a:lnTo>
                    <a:pt x="284340" y="709396"/>
                  </a:lnTo>
                  <a:lnTo>
                    <a:pt x="303428" y="669074"/>
                  </a:lnTo>
                  <a:lnTo>
                    <a:pt x="312991" y="626186"/>
                  </a:lnTo>
                  <a:lnTo>
                    <a:pt x="313042" y="582460"/>
                  </a:lnTo>
                  <a:close/>
                </a:path>
                <a:path w="2681605" h="2705734">
                  <a:moveTo>
                    <a:pt x="1563116" y="180835"/>
                  </a:moveTo>
                  <a:lnTo>
                    <a:pt x="1554454" y="137731"/>
                  </a:lnTo>
                  <a:lnTo>
                    <a:pt x="1535036" y="96100"/>
                  </a:lnTo>
                  <a:lnTo>
                    <a:pt x="1505064" y="58254"/>
                  </a:lnTo>
                  <a:lnTo>
                    <a:pt x="1467104" y="28168"/>
                  </a:lnTo>
                  <a:lnTo>
                    <a:pt x="1425409" y="8699"/>
                  </a:lnTo>
                  <a:lnTo>
                    <a:pt x="1382280" y="0"/>
                  </a:lnTo>
                  <a:lnTo>
                    <a:pt x="1339977" y="2260"/>
                  </a:lnTo>
                  <a:lnTo>
                    <a:pt x="1300784" y="15633"/>
                  </a:lnTo>
                  <a:lnTo>
                    <a:pt x="1266977" y="40297"/>
                  </a:lnTo>
                  <a:lnTo>
                    <a:pt x="0" y="1307274"/>
                  </a:lnTo>
                  <a:lnTo>
                    <a:pt x="0" y="1819008"/>
                  </a:lnTo>
                  <a:lnTo>
                    <a:pt x="1522844" y="296164"/>
                  </a:lnTo>
                  <a:lnTo>
                    <a:pt x="1547495" y="262343"/>
                  </a:lnTo>
                  <a:lnTo>
                    <a:pt x="1560855" y="223139"/>
                  </a:lnTo>
                  <a:lnTo>
                    <a:pt x="1563116" y="180835"/>
                  </a:lnTo>
                  <a:close/>
                </a:path>
                <a:path w="2681605" h="2705734">
                  <a:moveTo>
                    <a:pt x="2311704" y="249085"/>
                  </a:moveTo>
                  <a:lnTo>
                    <a:pt x="2297176" y="203276"/>
                  </a:lnTo>
                  <a:lnTo>
                    <a:pt x="2268067" y="162941"/>
                  </a:lnTo>
                  <a:lnTo>
                    <a:pt x="2227669" y="133769"/>
                  </a:lnTo>
                  <a:lnTo>
                    <a:pt x="2181822" y="119202"/>
                  </a:lnTo>
                  <a:lnTo>
                    <a:pt x="2134158" y="119214"/>
                  </a:lnTo>
                  <a:lnTo>
                    <a:pt x="2088299" y="133819"/>
                  </a:lnTo>
                  <a:lnTo>
                    <a:pt x="2047900" y="162991"/>
                  </a:lnTo>
                  <a:lnTo>
                    <a:pt x="0" y="2210905"/>
                  </a:lnTo>
                  <a:lnTo>
                    <a:pt x="0" y="2467508"/>
                  </a:lnTo>
                  <a:lnTo>
                    <a:pt x="19126" y="2481313"/>
                  </a:lnTo>
                  <a:lnTo>
                    <a:pt x="64935" y="2495842"/>
                  </a:lnTo>
                  <a:lnTo>
                    <a:pt x="112572" y="2495804"/>
                  </a:lnTo>
                  <a:lnTo>
                    <a:pt x="158394" y="2481199"/>
                  </a:lnTo>
                  <a:lnTo>
                    <a:pt x="198755" y="2452052"/>
                  </a:lnTo>
                  <a:lnTo>
                    <a:pt x="2267851" y="382943"/>
                  </a:lnTo>
                  <a:lnTo>
                    <a:pt x="2297036" y="342544"/>
                  </a:lnTo>
                  <a:lnTo>
                    <a:pt x="2311654" y="296710"/>
                  </a:lnTo>
                  <a:lnTo>
                    <a:pt x="2311704" y="249085"/>
                  </a:lnTo>
                  <a:close/>
                </a:path>
                <a:path w="2681605" h="2705734">
                  <a:moveTo>
                    <a:pt x="2526347" y="932446"/>
                  </a:moveTo>
                  <a:lnTo>
                    <a:pt x="2517673" y="889355"/>
                  </a:lnTo>
                  <a:lnTo>
                    <a:pt x="2498229" y="847725"/>
                  </a:lnTo>
                  <a:lnTo>
                    <a:pt x="2468181" y="809802"/>
                  </a:lnTo>
                  <a:lnTo>
                    <a:pt x="2430246" y="779741"/>
                  </a:lnTo>
                  <a:lnTo>
                    <a:pt x="2388603" y="760272"/>
                  </a:lnTo>
                  <a:lnTo>
                    <a:pt x="2345499" y="751598"/>
                  </a:lnTo>
                  <a:lnTo>
                    <a:pt x="2303221" y="753872"/>
                  </a:lnTo>
                  <a:lnTo>
                    <a:pt x="2264041" y="767257"/>
                  </a:lnTo>
                  <a:lnTo>
                    <a:pt x="2230221" y="791946"/>
                  </a:lnTo>
                  <a:lnTo>
                    <a:pt x="372529" y="2649626"/>
                  </a:lnTo>
                  <a:lnTo>
                    <a:pt x="334479" y="2682202"/>
                  </a:lnTo>
                  <a:lnTo>
                    <a:pt x="296786" y="2705519"/>
                  </a:lnTo>
                  <a:lnTo>
                    <a:pt x="828141" y="2705519"/>
                  </a:lnTo>
                  <a:lnTo>
                    <a:pt x="2485974" y="1047699"/>
                  </a:lnTo>
                  <a:lnTo>
                    <a:pt x="2510663" y="1013879"/>
                  </a:lnTo>
                  <a:lnTo>
                    <a:pt x="2524061" y="974712"/>
                  </a:lnTo>
                  <a:lnTo>
                    <a:pt x="2526347" y="932446"/>
                  </a:lnTo>
                  <a:close/>
                </a:path>
                <a:path w="2681605" h="2705734">
                  <a:moveTo>
                    <a:pt x="2681351" y="1651063"/>
                  </a:moveTo>
                  <a:lnTo>
                    <a:pt x="2681325" y="1607350"/>
                  </a:lnTo>
                  <a:lnTo>
                    <a:pt x="2671762" y="1564513"/>
                  </a:lnTo>
                  <a:lnTo>
                    <a:pt x="2652687" y="1524241"/>
                  </a:lnTo>
                  <a:lnTo>
                    <a:pt x="2624112" y="1488236"/>
                  </a:lnTo>
                  <a:lnTo>
                    <a:pt x="2588095" y="1459661"/>
                  </a:lnTo>
                  <a:lnTo>
                    <a:pt x="2547836" y="1440586"/>
                  </a:lnTo>
                  <a:lnTo>
                    <a:pt x="2505011" y="1431036"/>
                  </a:lnTo>
                  <a:lnTo>
                    <a:pt x="2461310" y="1431036"/>
                  </a:lnTo>
                  <a:lnTo>
                    <a:pt x="2418435" y="1440586"/>
                  </a:lnTo>
                  <a:lnTo>
                    <a:pt x="2378049" y="1459725"/>
                  </a:lnTo>
                  <a:lnTo>
                    <a:pt x="2341854" y="1488465"/>
                  </a:lnTo>
                  <a:lnTo>
                    <a:pt x="1124788" y="2705519"/>
                  </a:lnTo>
                  <a:lnTo>
                    <a:pt x="1688973" y="2705519"/>
                  </a:lnTo>
                  <a:lnTo>
                    <a:pt x="2623947" y="1770557"/>
                  </a:lnTo>
                  <a:lnTo>
                    <a:pt x="2652674" y="1734350"/>
                  </a:lnTo>
                  <a:lnTo>
                    <a:pt x="2671800" y="1693951"/>
                  </a:lnTo>
                  <a:lnTo>
                    <a:pt x="2681351" y="1651063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" name="object 43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46" name="object 46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50" name="object 50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60" name="object 6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47999" y="1047370"/>
            <a:ext cx="6131843" cy="651882"/>
          </a:xfrm>
          <a:prstGeom prst="rect">
            <a:avLst/>
          </a:prstGeom>
        </p:spPr>
      </p:pic>
      <p:sp>
        <p:nvSpPr>
          <p:cNvPr id="61" name="object 61"/>
          <p:cNvSpPr txBox="1"/>
          <p:nvPr/>
        </p:nvSpPr>
        <p:spPr>
          <a:xfrm>
            <a:off x="1473188" y="1191252"/>
            <a:ext cx="4880610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IPCSL3e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“Realizar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curativo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adequado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após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inserção”</a:t>
            </a:r>
            <a:endParaRPr sz="1200">
              <a:latin typeface="Verdana"/>
              <a:cs typeface="Verdana"/>
            </a:endParaRPr>
          </a:p>
          <a:p>
            <a:pPr marL="972819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62" name="object 62"/>
          <p:cNvGrpSpPr/>
          <p:nvPr/>
        </p:nvGrpSpPr>
        <p:grpSpPr>
          <a:xfrm>
            <a:off x="647999" y="1960194"/>
            <a:ext cx="791210" cy="1732280"/>
            <a:chOff x="647999" y="1960194"/>
            <a:chExt cx="791210" cy="1732280"/>
          </a:xfrm>
        </p:grpSpPr>
        <p:sp>
          <p:nvSpPr>
            <p:cNvPr id="63" name="object 63"/>
            <p:cNvSpPr/>
            <p:nvPr/>
          </p:nvSpPr>
          <p:spPr>
            <a:xfrm>
              <a:off x="648004" y="1960194"/>
              <a:ext cx="789305" cy="399415"/>
            </a:xfrm>
            <a:custGeom>
              <a:avLst/>
              <a:gdLst/>
              <a:ahLst/>
              <a:cxnLst/>
              <a:rect l="l" t="t" r="r" b="b"/>
              <a:pathLst>
                <a:path w="78930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435276" y="2361232"/>
              <a:ext cx="3810" cy="1289050"/>
            </a:xfrm>
            <a:custGeom>
              <a:avLst/>
              <a:gdLst/>
              <a:ahLst/>
              <a:cxnLst/>
              <a:rect l="l" t="t" r="r" b="b"/>
              <a:pathLst>
                <a:path w="3809" h="1289050">
                  <a:moveTo>
                    <a:pt x="0" y="1288783"/>
                  </a:moveTo>
                  <a:lnTo>
                    <a:pt x="3810" y="1288783"/>
                  </a:lnTo>
                </a:path>
                <a:path w="3809" h="1289050">
                  <a:moveTo>
                    <a:pt x="0" y="1286878"/>
                  </a:moveTo>
                  <a:lnTo>
                    <a:pt x="3810" y="1286878"/>
                  </a:lnTo>
                </a:path>
                <a:path w="3809" h="1289050">
                  <a:moveTo>
                    <a:pt x="0" y="1284973"/>
                  </a:moveTo>
                  <a:lnTo>
                    <a:pt x="3810" y="1284973"/>
                  </a:lnTo>
                </a:path>
                <a:path w="3809" h="1289050">
                  <a:moveTo>
                    <a:pt x="0" y="1283068"/>
                  </a:moveTo>
                  <a:lnTo>
                    <a:pt x="3810" y="1283068"/>
                  </a:lnTo>
                </a:path>
                <a:path w="3809" h="1289050">
                  <a:moveTo>
                    <a:pt x="0" y="1281150"/>
                  </a:moveTo>
                  <a:lnTo>
                    <a:pt x="3810" y="1281150"/>
                  </a:lnTo>
                </a:path>
                <a:path w="3809" h="1289050">
                  <a:moveTo>
                    <a:pt x="0" y="1279245"/>
                  </a:moveTo>
                  <a:lnTo>
                    <a:pt x="3810" y="1279245"/>
                  </a:lnTo>
                </a:path>
                <a:path w="3809" h="1289050">
                  <a:moveTo>
                    <a:pt x="0" y="1277340"/>
                  </a:moveTo>
                  <a:lnTo>
                    <a:pt x="3810" y="1277340"/>
                  </a:lnTo>
                </a:path>
                <a:path w="3809" h="1289050">
                  <a:moveTo>
                    <a:pt x="0" y="1275435"/>
                  </a:moveTo>
                  <a:lnTo>
                    <a:pt x="3810" y="1275435"/>
                  </a:lnTo>
                </a:path>
                <a:path w="3809" h="1289050">
                  <a:moveTo>
                    <a:pt x="0" y="1273530"/>
                  </a:moveTo>
                  <a:lnTo>
                    <a:pt x="3810" y="1273530"/>
                  </a:lnTo>
                </a:path>
                <a:path w="3809" h="1289050">
                  <a:moveTo>
                    <a:pt x="0" y="1271625"/>
                  </a:moveTo>
                  <a:lnTo>
                    <a:pt x="3810" y="1271625"/>
                  </a:lnTo>
                </a:path>
                <a:path w="3809" h="1289050">
                  <a:moveTo>
                    <a:pt x="0" y="1269720"/>
                  </a:moveTo>
                  <a:lnTo>
                    <a:pt x="3810" y="1269720"/>
                  </a:lnTo>
                </a:path>
                <a:path w="3809" h="1289050">
                  <a:moveTo>
                    <a:pt x="0" y="1267815"/>
                  </a:moveTo>
                  <a:lnTo>
                    <a:pt x="3810" y="1267815"/>
                  </a:lnTo>
                </a:path>
                <a:path w="3809" h="1289050">
                  <a:moveTo>
                    <a:pt x="0" y="1265897"/>
                  </a:moveTo>
                  <a:lnTo>
                    <a:pt x="3810" y="1265897"/>
                  </a:lnTo>
                </a:path>
                <a:path w="3809" h="1289050">
                  <a:moveTo>
                    <a:pt x="0" y="1263992"/>
                  </a:moveTo>
                  <a:lnTo>
                    <a:pt x="3810" y="1263992"/>
                  </a:lnTo>
                </a:path>
                <a:path w="3809" h="1289050">
                  <a:moveTo>
                    <a:pt x="0" y="1262087"/>
                  </a:moveTo>
                  <a:lnTo>
                    <a:pt x="3810" y="1262087"/>
                  </a:lnTo>
                </a:path>
                <a:path w="3809" h="1289050">
                  <a:moveTo>
                    <a:pt x="0" y="1260182"/>
                  </a:moveTo>
                  <a:lnTo>
                    <a:pt x="3810" y="1260182"/>
                  </a:lnTo>
                </a:path>
                <a:path w="3809" h="1289050">
                  <a:moveTo>
                    <a:pt x="0" y="1258277"/>
                  </a:moveTo>
                  <a:lnTo>
                    <a:pt x="3810" y="1258277"/>
                  </a:lnTo>
                </a:path>
                <a:path w="3809" h="1289050">
                  <a:moveTo>
                    <a:pt x="0" y="1256372"/>
                  </a:moveTo>
                  <a:lnTo>
                    <a:pt x="3810" y="1256372"/>
                  </a:lnTo>
                </a:path>
                <a:path w="3809" h="1289050">
                  <a:moveTo>
                    <a:pt x="0" y="1254467"/>
                  </a:moveTo>
                  <a:lnTo>
                    <a:pt x="3810" y="1254467"/>
                  </a:lnTo>
                </a:path>
                <a:path w="3809" h="1289050">
                  <a:moveTo>
                    <a:pt x="0" y="1252562"/>
                  </a:moveTo>
                  <a:lnTo>
                    <a:pt x="3810" y="1252562"/>
                  </a:lnTo>
                </a:path>
                <a:path w="3809" h="1289050">
                  <a:moveTo>
                    <a:pt x="0" y="1250657"/>
                  </a:moveTo>
                  <a:lnTo>
                    <a:pt x="3810" y="1250657"/>
                  </a:lnTo>
                </a:path>
                <a:path w="3809" h="1289050">
                  <a:moveTo>
                    <a:pt x="0" y="1248740"/>
                  </a:moveTo>
                  <a:lnTo>
                    <a:pt x="3810" y="1248740"/>
                  </a:lnTo>
                </a:path>
                <a:path w="3809" h="1289050">
                  <a:moveTo>
                    <a:pt x="0" y="1246835"/>
                  </a:moveTo>
                  <a:lnTo>
                    <a:pt x="3810" y="1246835"/>
                  </a:lnTo>
                </a:path>
                <a:path w="3809" h="1289050">
                  <a:moveTo>
                    <a:pt x="0" y="1244930"/>
                  </a:moveTo>
                  <a:lnTo>
                    <a:pt x="3810" y="1244930"/>
                  </a:lnTo>
                </a:path>
                <a:path w="3809" h="1289050">
                  <a:moveTo>
                    <a:pt x="0" y="1243025"/>
                  </a:moveTo>
                  <a:lnTo>
                    <a:pt x="3810" y="1243025"/>
                  </a:lnTo>
                </a:path>
                <a:path w="3809" h="1289050">
                  <a:moveTo>
                    <a:pt x="0" y="1241120"/>
                  </a:moveTo>
                  <a:lnTo>
                    <a:pt x="3810" y="1241120"/>
                  </a:lnTo>
                </a:path>
                <a:path w="3809" h="1289050">
                  <a:moveTo>
                    <a:pt x="0" y="1239215"/>
                  </a:moveTo>
                  <a:lnTo>
                    <a:pt x="3810" y="1239215"/>
                  </a:lnTo>
                </a:path>
                <a:path w="3809" h="1289050">
                  <a:moveTo>
                    <a:pt x="0" y="1237310"/>
                  </a:moveTo>
                  <a:lnTo>
                    <a:pt x="3810" y="1237310"/>
                  </a:lnTo>
                </a:path>
                <a:path w="3809" h="1289050">
                  <a:moveTo>
                    <a:pt x="0" y="1235405"/>
                  </a:moveTo>
                  <a:lnTo>
                    <a:pt x="3810" y="1235405"/>
                  </a:lnTo>
                </a:path>
                <a:path w="3809" h="1289050">
                  <a:moveTo>
                    <a:pt x="0" y="1233500"/>
                  </a:moveTo>
                  <a:lnTo>
                    <a:pt x="3810" y="1233500"/>
                  </a:lnTo>
                </a:path>
                <a:path w="3809" h="1289050">
                  <a:moveTo>
                    <a:pt x="0" y="1231582"/>
                  </a:moveTo>
                  <a:lnTo>
                    <a:pt x="3810" y="1231582"/>
                  </a:lnTo>
                </a:path>
                <a:path w="3809" h="1289050">
                  <a:moveTo>
                    <a:pt x="0" y="1229677"/>
                  </a:moveTo>
                  <a:lnTo>
                    <a:pt x="3810" y="1229677"/>
                  </a:lnTo>
                </a:path>
                <a:path w="3809" h="1289050">
                  <a:moveTo>
                    <a:pt x="0" y="1227772"/>
                  </a:moveTo>
                  <a:lnTo>
                    <a:pt x="3810" y="1227772"/>
                  </a:lnTo>
                </a:path>
                <a:path w="3809" h="1289050">
                  <a:moveTo>
                    <a:pt x="0" y="1225867"/>
                  </a:moveTo>
                  <a:lnTo>
                    <a:pt x="3810" y="1225867"/>
                  </a:lnTo>
                </a:path>
                <a:path w="3809" h="1289050">
                  <a:moveTo>
                    <a:pt x="0" y="1223962"/>
                  </a:moveTo>
                  <a:lnTo>
                    <a:pt x="3810" y="1223962"/>
                  </a:lnTo>
                </a:path>
                <a:path w="3809" h="1289050">
                  <a:moveTo>
                    <a:pt x="0" y="1222057"/>
                  </a:moveTo>
                  <a:lnTo>
                    <a:pt x="3810" y="1222057"/>
                  </a:lnTo>
                </a:path>
                <a:path w="3809" h="1289050">
                  <a:moveTo>
                    <a:pt x="0" y="1220152"/>
                  </a:moveTo>
                  <a:lnTo>
                    <a:pt x="3810" y="1220152"/>
                  </a:lnTo>
                </a:path>
                <a:path w="3809" h="1289050">
                  <a:moveTo>
                    <a:pt x="0" y="1218247"/>
                  </a:moveTo>
                  <a:lnTo>
                    <a:pt x="3810" y="1218247"/>
                  </a:lnTo>
                </a:path>
                <a:path w="3809" h="1289050">
                  <a:moveTo>
                    <a:pt x="0" y="1216329"/>
                  </a:moveTo>
                  <a:lnTo>
                    <a:pt x="3810" y="1216329"/>
                  </a:lnTo>
                </a:path>
                <a:path w="3809" h="1289050">
                  <a:moveTo>
                    <a:pt x="0" y="1214424"/>
                  </a:moveTo>
                  <a:lnTo>
                    <a:pt x="3810" y="1214424"/>
                  </a:lnTo>
                </a:path>
                <a:path w="3809" h="1289050">
                  <a:moveTo>
                    <a:pt x="0" y="1212519"/>
                  </a:moveTo>
                  <a:lnTo>
                    <a:pt x="3810" y="1212519"/>
                  </a:lnTo>
                </a:path>
                <a:path w="3809" h="1289050">
                  <a:moveTo>
                    <a:pt x="0" y="1210614"/>
                  </a:moveTo>
                  <a:lnTo>
                    <a:pt x="3810" y="1210614"/>
                  </a:lnTo>
                </a:path>
                <a:path w="3809" h="1289050">
                  <a:moveTo>
                    <a:pt x="0" y="1208709"/>
                  </a:moveTo>
                  <a:lnTo>
                    <a:pt x="3810" y="1208709"/>
                  </a:lnTo>
                </a:path>
                <a:path w="3809" h="1289050">
                  <a:moveTo>
                    <a:pt x="0" y="1206804"/>
                  </a:moveTo>
                  <a:lnTo>
                    <a:pt x="3810" y="1206804"/>
                  </a:lnTo>
                </a:path>
                <a:path w="3809" h="1289050">
                  <a:moveTo>
                    <a:pt x="0" y="1204899"/>
                  </a:moveTo>
                  <a:lnTo>
                    <a:pt x="3810" y="1204899"/>
                  </a:lnTo>
                </a:path>
                <a:path w="3809" h="1289050">
                  <a:moveTo>
                    <a:pt x="0" y="1202994"/>
                  </a:moveTo>
                  <a:lnTo>
                    <a:pt x="3810" y="1202994"/>
                  </a:lnTo>
                </a:path>
                <a:path w="3809" h="1289050">
                  <a:moveTo>
                    <a:pt x="0" y="1201089"/>
                  </a:moveTo>
                  <a:lnTo>
                    <a:pt x="3810" y="1201089"/>
                  </a:lnTo>
                </a:path>
                <a:path w="3809" h="1289050">
                  <a:moveTo>
                    <a:pt x="0" y="1199172"/>
                  </a:moveTo>
                  <a:lnTo>
                    <a:pt x="3810" y="1199172"/>
                  </a:lnTo>
                </a:path>
                <a:path w="3809" h="1289050">
                  <a:moveTo>
                    <a:pt x="0" y="1197267"/>
                  </a:moveTo>
                  <a:lnTo>
                    <a:pt x="3810" y="1197267"/>
                  </a:lnTo>
                </a:path>
                <a:path w="3809" h="1289050">
                  <a:moveTo>
                    <a:pt x="0" y="1195362"/>
                  </a:moveTo>
                  <a:lnTo>
                    <a:pt x="3810" y="1195362"/>
                  </a:lnTo>
                </a:path>
                <a:path w="3809" h="1289050">
                  <a:moveTo>
                    <a:pt x="0" y="1193457"/>
                  </a:moveTo>
                  <a:lnTo>
                    <a:pt x="3810" y="1193457"/>
                  </a:lnTo>
                </a:path>
                <a:path w="3809" h="1289050">
                  <a:moveTo>
                    <a:pt x="0" y="1191552"/>
                  </a:moveTo>
                  <a:lnTo>
                    <a:pt x="3810" y="1191552"/>
                  </a:lnTo>
                </a:path>
                <a:path w="3809" h="1289050">
                  <a:moveTo>
                    <a:pt x="0" y="1189647"/>
                  </a:moveTo>
                  <a:lnTo>
                    <a:pt x="3810" y="1189647"/>
                  </a:lnTo>
                </a:path>
                <a:path w="3809" h="1289050">
                  <a:moveTo>
                    <a:pt x="0" y="1187742"/>
                  </a:moveTo>
                  <a:lnTo>
                    <a:pt x="3810" y="1187742"/>
                  </a:lnTo>
                </a:path>
                <a:path w="3809" h="1289050">
                  <a:moveTo>
                    <a:pt x="0" y="1185837"/>
                  </a:moveTo>
                  <a:lnTo>
                    <a:pt x="3810" y="1185837"/>
                  </a:lnTo>
                </a:path>
                <a:path w="3809" h="1289050">
                  <a:moveTo>
                    <a:pt x="0" y="1183932"/>
                  </a:moveTo>
                  <a:lnTo>
                    <a:pt x="3810" y="1183932"/>
                  </a:lnTo>
                </a:path>
                <a:path w="3809" h="1289050">
                  <a:moveTo>
                    <a:pt x="0" y="1182014"/>
                  </a:moveTo>
                  <a:lnTo>
                    <a:pt x="3810" y="1182014"/>
                  </a:lnTo>
                </a:path>
                <a:path w="3809" h="1289050">
                  <a:moveTo>
                    <a:pt x="0" y="1180109"/>
                  </a:moveTo>
                  <a:lnTo>
                    <a:pt x="3810" y="1180109"/>
                  </a:lnTo>
                </a:path>
                <a:path w="3809" h="1289050">
                  <a:moveTo>
                    <a:pt x="0" y="1178204"/>
                  </a:moveTo>
                  <a:lnTo>
                    <a:pt x="3810" y="1178204"/>
                  </a:lnTo>
                </a:path>
                <a:path w="3809" h="1289050">
                  <a:moveTo>
                    <a:pt x="0" y="1176299"/>
                  </a:moveTo>
                  <a:lnTo>
                    <a:pt x="3810" y="1176299"/>
                  </a:lnTo>
                </a:path>
                <a:path w="3809" h="1289050">
                  <a:moveTo>
                    <a:pt x="0" y="1174394"/>
                  </a:moveTo>
                  <a:lnTo>
                    <a:pt x="3810" y="1174394"/>
                  </a:lnTo>
                </a:path>
                <a:path w="3809" h="1289050">
                  <a:moveTo>
                    <a:pt x="0" y="1172489"/>
                  </a:moveTo>
                  <a:lnTo>
                    <a:pt x="3810" y="1172489"/>
                  </a:lnTo>
                </a:path>
                <a:path w="3809" h="1289050">
                  <a:moveTo>
                    <a:pt x="0" y="1170584"/>
                  </a:moveTo>
                  <a:lnTo>
                    <a:pt x="3810" y="1170584"/>
                  </a:lnTo>
                </a:path>
                <a:path w="3809" h="1289050">
                  <a:moveTo>
                    <a:pt x="0" y="1168679"/>
                  </a:moveTo>
                  <a:lnTo>
                    <a:pt x="3810" y="1168679"/>
                  </a:lnTo>
                </a:path>
                <a:path w="3809" h="1289050">
                  <a:moveTo>
                    <a:pt x="0" y="1166761"/>
                  </a:moveTo>
                  <a:lnTo>
                    <a:pt x="3810" y="1166761"/>
                  </a:lnTo>
                </a:path>
                <a:path w="3809" h="1289050">
                  <a:moveTo>
                    <a:pt x="0" y="1164856"/>
                  </a:moveTo>
                  <a:lnTo>
                    <a:pt x="3810" y="1164856"/>
                  </a:lnTo>
                </a:path>
                <a:path w="3809" h="1289050">
                  <a:moveTo>
                    <a:pt x="0" y="1162951"/>
                  </a:moveTo>
                  <a:lnTo>
                    <a:pt x="3810" y="1162951"/>
                  </a:lnTo>
                </a:path>
                <a:path w="3809" h="1289050">
                  <a:moveTo>
                    <a:pt x="0" y="1161046"/>
                  </a:moveTo>
                  <a:lnTo>
                    <a:pt x="3810" y="1161046"/>
                  </a:lnTo>
                </a:path>
                <a:path w="3809" h="1289050">
                  <a:moveTo>
                    <a:pt x="0" y="1159141"/>
                  </a:moveTo>
                  <a:lnTo>
                    <a:pt x="3810" y="1159141"/>
                  </a:lnTo>
                </a:path>
                <a:path w="3809" h="1289050">
                  <a:moveTo>
                    <a:pt x="0" y="1157236"/>
                  </a:moveTo>
                  <a:lnTo>
                    <a:pt x="3810" y="1157236"/>
                  </a:lnTo>
                </a:path>
                <a:path w="3809" h="1289050">
                  <a:moveTo>
                    <a:pt x="0" y="1155331"/>
                  </a:moveTo>
                  <a:lnTo>
                    <a:pt x="3810" y="1155331"/>
                  </a:lnTo>
                </a:path>
                <a:path w="3809" h="1289050">
                  <a:moveTo>
                    <a:pt x="0" y="1153426"/>
                  </a:moveTo>
                  <a:lnTo>
                    <a:pt x="3810" y="1153426"/>
                  </a:lnTo>
                </a:path>
                <a:path w="3809" h="1289050">
                  <a:moveTo>
                    <a:pt x="0" y="1151521"/>
                  </a:moveTo>
                  <a:lnTo>
                    <a:pt x="3810" y="1151521"/>
                  </a:lnTo>
                </a:path>
                <a:path w="3809" h="1289050">
                  <a:moveTo>
                    <a:pt x="0" y="1149604"/>
                  </a:moveTo>
                  <a:lnTo>
                    <a:pt x="3810" y="1149604"/>
                  </a:lnTo>
                </a:path>
                <a:path w="3809" h="1289050">
                  <a:moveTo>
                    <a:pt x="0" y="1147699"/>
                  </a:moveTo>
                  <a:lnTo>
                    <a:pt x="3810" y="1147699"/>
                  </a:lnTo>
                </a:path>
                <a:path w="3809" h="1289050">
                  <a:moveTo>
                    <a:pt x="0" y="1145794"/>
                  </a:moveTo>
                  <a:lnTo>
                    <a:pt x="3810" y="1145794"/>
                  </a:lnTo>
                </a:path>
                <a:path w="3809" h="1289050">
                  <a:moveTo>
                    <a:pt x="0" y="1143889"/>
                  </a:moveTo>
                  <a:lnTo>
                    <a:pt x="3810" y="1143889"/>
                  </a:lnTo>
                </a:path>
                <a:path w="3809" h="1289050">
                  <a:moveTo>
                    <a:pt x="0" y="1141984"/>
                  </a:moveTo>
                  <a:lnTo>
                    <a:pt x="3810" y="1141984"/>
                  </a:lnTo>
                </a:path>
                <a:path w="3809" h="1289050">
                  <a:moveTo>
                    <a:pt x="0" y="1140079"/>
                  </a:moveTo>
                  <a:lnTo>
                    <a:pt x="3810" y="1140079"/>
                  </a:lnTo>
                </a:path>
                <a:path w="3809" h="1289050">
                  <a:moveTo>
                    <a:pt x="0" y="1138174"/>
                  </a:moveTo>
                  <a:lnTo>
                    <a:pt x="3810" y="1138174"/>
                  </a:lnTo>
                </a:path>
                <a:path w="3809" h="1289050">
                  <a:moveTo>
                    <a:pt x="0" y="1136269"/>
                  </a:moveTo>
                  <a:lnTo>
                    <a:pt x="3810" y="1136269"/>
                  </a:lnTo>
                </a:path>
                <a:path w="3809" h="1289050">
                  <a:moveTo>
                    <a:pt x="0" y="1134351"/>
                  </a:moveTo>
                  <a:lnTo>
                    <a:pt x="3810" y="1134351"/>
                  </a:lnTo>
                </a:path>
                <a:path w="3809" h="1289050">
                  <a:moveTo>
                    <a:pt x="0" y="1132446"/>
                  </a:moveTo>
                  <a:lnTo>
                    <a:pt x="3810" y="1132446"/>
                  </a:lnTo>
                </a:path>
                <a:path w="3809" h="1289050">
                  <a:moveTo>
                    <a:pt x="0" y="1130541"/>
                  </a:moveTo>
                  <a:lnTo>
                    <a:pt x="3810" y="1130541"/>
                  </a:lnTo>
                </a:path>
                <a:path w="3809" h="1289050">
                  <a:moveTo>
                    <a:pt x="0" y="1128636"/>
                  </a:moveTo>
                  <a:lnTo>
                    <a:pt x="3810" y="1128636"/>
                  </a:lnTo>
                </a:path>
                <a:path w="3809" h="1289050">
                  <a:moveTo>
                    <a:pt x="0" y="1126731"/>
                  </a:moveTo>
                  <a:lnTo>
                    <a:pt x="3810" y="1126731"/>
                  </a:lnTo>
                </a:path>
                <a:path w="3809" h="1289050">
                  <a:moveTo>
                    <a:pt x="0" y="1124826"/>
                  </a:moveTo>
                  <a:lnTo>
                    <a:pt x="3810" y="1124826"/>
                  </a:lnTo>
                </a:path>
                <a:path w="3809" h="1289050">
                  <a:moveTo>
                    <a:pt x="0" y="1122921"/>
                  </a:moveTo>
                  <a:lnTo>
                    <a:pt x="3810" y="1122921"/>
                  </a:lnTo>
                </a:path>
                <a:path w="3809" h="1289050">
                  <a:moveTo>
                    <a:pt x="0" y="1121016"/>
                  </a:moveTo>
                  <a:lnTo>
                    <a:pt x="3810" y="1121016"/>
                  </a:lnTo>
                </a:path>
                <a:path w="3809" h="1289050">
                  <a:moveTo>
                    <a:pt x="0" y="1119111"/>
                  </a:moveTo>
                  <a:lnTo>
                    <a:pt x="3810" y="1119111"/>
                  </a:lnTo>
                </a:path>
                <a:path w="3809" h="1289050">
                  <a:moveTo>
                    <a:pt x="0" y="1117193"/>
                  </a:moveTo>
                  <a:lnTo>
                    <a:pt x="3810" y="1117193"/>
                  </a:lnTo>
                </a:path>
                <a:path w="3809" h="1289050">
                  <a:moveTo>
                    <a:pt x="0" y="1115288"/>
                  </a:moveTo>
                  <a:lnTo>
                    <a:pt x="3810" y="1115288"/>
                  </a:lnTo>
                </a:path>
                <a:path w="3809" h="1289050">
                  <a:moveTo>
                    <a:pt x="0" y="1113383"/>
                  </a:moveTo>
                  <a:lnTo>
                    <a:pt x="3810" y="1113383"/>
                  </a:lnTo>
                </a:path>
                <a:path w="3809" h="1289050">
                  <a:moveTo>
                    <a:pt x="0" y="1111478"/>
                  </a:moveTo>
                  <a:lnTo>
                    <a:pt x="3810" y="1111478"/>
                  </a:lnTo>
                </a:path>
                <a:path w="3809" h="1289050">
                  <a:moveTo>
                    <a:pt x="0" y="1109573"/>
                  </a:moveTo>
                  <a:lnTo>
                    <a:pt x="3810" y="1109573"/>
                  </a:lnTo>
                </a:path>
                <a:path w="3809" h="1289050">
                  <a:moveTo>
                    <a:pt x="0" y="1107668"/>
                  </a:moveTo>
                  <a:lnTo>
                    <a:pt x="3810" y="1107668"/>
                  </a:lnTo>
                </a:path>
                <a:path w="3809" h="1289050">
                  <a:moveTo>
                    <a:pt x="0" y="1105763"/>
                  </a:moveTo>
                  <a:lnTo>
                    <a:pt x="3810" y="1105763"/>
                  </a:lnTo>
                </a:path>
                <a:path w="3809" h="1289050">
                  <a:moveTo>
                    <a:pt x="0" y="1103858"/>
                  </a:moveTo>
                  <a:lnTo>
                    <a:pt x="3810" y="1103858"/>
                  </a:lnTo>
                </a:path>
                <a:path w="3809" h="1289050">
                  <a:moveTo>
                    <a:pt x="0" y="1101953"/>
                  </a:moveTo>
                  <a:lnTo>
                    <a:pt x="3810" y="1101953"/>
                  </a:lnTo>
                </a:path>
                <a:path w="3809" h="1289050">
                  <a:moveTo>
                    <a:pt x="0" y="1100035"/>
                  </a:moveTo>
                  <a:lnTo>
                    <a:pt x="3810" y="1100035"/>
                  </a:lnTo>
                </a:path>
                <a:path w="3809" h="1289050">
                  <a:moveTo>
                    <a:pt x="0" y="1098130"/>
                  </a:moveTo>
                  <a:lnTo>
                    <a:pt x="3810" y="1098130"/>
                  </a:lnTo>
                </a:path>
                <a:path w="3809" h="1289050">
                  <a:moveTo>
                    <a:pt x="0" y="1096225"/>
                  </a:moveTo>
                  <a:lnTo>
                    <a:pt x="3810" y="1096225"/>
                  </a:lnTo>
                </a:path>
                <a:path w="3809" h="1289050">
                  <a:moveTo>
                    <a:pt x="0" y="1094320"/>
                  </a:moveTo>
                  <a:lnTo>
                    <a:pt x="3810" y="1094320"/>
                  </a:lnTo>
                </a:path>
                <a:path w="3809" h="1289050">
                  <a:moveTo>
                    <a:pt x="0" y="1092415"/>
                  </a:moveTo>
                  <a:lnTo>
                    <a:pt x="3810" y="1092415"/>
                  </a:lnTo>
                </a:path>
                <a:path w="3809" h="1289050">
                  <a:moveTo>
                    <a:pt x="0" y="1090510"/>
                  </a:moveTo>
                  <a:lnTo>
                    <a:pt x="3810" y="1090510"/>
                  </a:lnTo>
                </a:path>
                <a:path w="3809" h="1289050">
                  <a:moveTo>
                    <a:pt x="0" y="1088605"/>
                  </a:moveTo>
                  <a:lnTo>
                    <a:pt x="3810" y="1088605"/>
                  </a:lnTo>
                </a:path>
                <a:path w="3809" h="1289050">
                  <a:moveTo>
                    <a:pt x="0" y="1086700"/>
                  </a:moveTo>
                  <a:lnTo>
                    <a:pt x="3810" y="1086700"/>
                  </a:lnTo>
                </a:path>
                <a:path w="3809" h="1289050">
                  <a:moveTo>
                    <a:pt x="0" y="1084783"/>
                  </a:moveTo>
                  <a:lnTo>
                    <a:pt x="3810" y="1084783"/>
                  </a:lnTo>
                </a:path>
                <a:path w="3809" h="1289050">
                  <a:moveTo>
                    <a:pt x="0" y="1082878"/>
                  </a:moveTo>
                  <a:lnTo>
                    <a:pt x="3810" y="1082878"/>
                  </a:lnTo>
                </a:path>
                <a:path w="3809" h="1289050">
                  <a:moveTo>
                    <a:pt x="0" y="1080973"/>
                  </a:moveTo>
                  <a:lnTo>
                    <a:pt x="3810" y="1080973"/>
                  </a:lnTo>
                </a:path>
                <a:path w="3809" h="1289050">
                  <a:moveTo>
                    <a:pt x="0" y="1079068"/>
                  </a:moveTo>
                  <a:lnTo>
                    <a:pt x="3810" y="1079068"/>
                  </a:lnTo>
                </a:path>
                <a:path w="3809" h="1289050">
                  <a:moveTo>
                    <a:pt x="0" y="1077163"/>
                  </a:moveTo>
                  <a:lnTo>
                    <a:pt x="3810" y="1077163"/>
                  </a:lnTo>
                </a:path>
                <a:path w="3809" h="1289050">
                  <a:moveTo>
                    <a:pt x="0" y="1075258"/>
                  </a:moveTo>
                  <a:lnTo>
                    <a:pt x="3810" y="1075258"/>
                  </a:lnTo>
                </a:path>
                <a:path w="3809" h="1289050">
                  <a:moveTo>
                    <a:pt x="0" y="1073353"/>
                  </a:moveTo>
                  <a:lnTo>
                    <a:pt x="3810" y="1073353"/>
                  </a:lnTo>
                </a:path>
                <a:path w="3809" h="1289050">
                  <a:moveTo>
                    <a:pt x="0" y="1071448"/>
                  </a:moveTo>
                  <a:lnTo>
                    <a:pt x="3810" y="1071448"/>
                  </a:lnTo>
                </a:path>
                <a:path w="3809" h="1289050">
                  <a:moveTo>
                    <a:pt x="0" y="1069543"/>
                  </a:moveTo>
                  <a:lnTo>
                    <a:pt x="3810" y="1069543"/>
                  </a:lnTo>
                </a:path>
                <a:path w="3809" h="1289050">
                  <a:moveTo>
                    <a:pt x="0" y="1067625"/>
                  </a:moveTo>
                  <a:lnTo>
                    <a:pt x="3810" y="1067625"/>
                  </a:lnTo>
                </a:path>
                <a:path w="3809" h="1289050">
                  <a:moveTo>
                    <a:pt x="0" y="1065720"/>
                  </a:moveTo>
                  <a:lnTo>
                    <a:pt x="3810" y="1065720"/>
                  </a:lnTo>
                </a:path>
                <a:path w="3809" h="1289050">
                  <a:moveTo>
                    <a:pt x="0" y="1063815"/>
                  </a:moveTo>
                  <a:lnTo>
                    <a:pt x="3810" y="1063815"/>
                  </a:lnTo>
                </a:path>
                <a:path w="3809" h="1289050">
                  <a:moveTo>
                    <a:pt x="0" y="1061910"/>
                  </a:moveTo>
                  <a:lnTo>
                    <a:pt x="3810" y="1061910"/>
                  </a:lnTo>
                </a:path>
                <a:path w="3809" h="1289050">
                  <a:moveTo>
                    <a:pt x="0" y="1060005"/>
                  </a:moveTo>
                  <a:lnTo>
                    <a:pt x="3810" y="1060005"/>
                  </a:lnTo>
                </a:path>
                <a:path w="3809" h="1289050">
                  <a:moveTo>
                    <a:pt x="0" y="1058100"/>
                  </a:moveTo>
                  <a:lnTo>
                    <a:pt x="3810" y="1058100"/>
                  </a:lnTo>
                </a:path>
                <a:path w="3809" h="1289050">
                  <a:moveTo>
                    <a:pt x="0" y="1056195"/>
                  </a:moveTo>
                  <a:lnTo>
                    <a:pt x="3810" y="1056195"/>
                  </a:lnTo>
                </a:path>
                <a:path w="3809" h="1289050">
                  <a:moveTo>
                    <a:pt x="0" y="1054290"/>
                  </a:moveTo>
                  <a:lnTo>
                    <a:pt x="3810" y="1054290"/>
                  </a:lnTo>
                </a:path>
                <a:path w="3809" h="1289050">
                  <a:moveTo>
                    <a:pt x="0" y="1052385"/>
                  </a:moveTo>
                  <a:lnTo>
                    <a:pt x="3810" y="1052385"/>
                  </a:lnTo>
                </a:path>
                <a:path w="3809" h="1289050">
                  <a:moveTo>
                    <a:pt x="0" y="1050467"/>
                  </a:moveTo>
                  <a:lnTo>
                    <a:pt x="3810" y="1050467"/>
                  </a:lnTo>
                </a:path>
                <a:path w="3809" h="1289050">
                  <a:moveTo>
                    <a:pt x="0" y="1048562"/>
                  </a:moveTo>
                  <a:lnTo>
                    <a:pt x="3810" y="1048562"/>
                  </a:lnTo>
                </a:path>
                <a:path w="3809" h="1289050">
                  <a:moveTo>
                    <a:pt x="0" y="1046657"/>
                  </a:moveTo>
                  <a:lnTo>
                    <a:pt x="3810" y="1046657"/>
                  </a:lnTo>
                </a:path>
                <a:path w="3809" h="1289050">
                  <a:moveTo>
                    <a:pt x="0" y="1044752"/>
                  </a:moveTo>
                  <a:lnTo>
                    <a:pt x="3810" y="1044752"/>
                  </a:lnTo>
                </a:path>
                <a:path w="3809" h="1289050">
                  <a:moveTo>
                    <a:pt x="0" y="1042847"/>
                  </a:moveTo>
                  <a:lnTo>
                    <a:pt x="3810" y="1042847"/>
                  </a:lnTo>
                </a:path>
                <a:path w="3809" h="1289050">
                  <a:moveTo>
                    <a:pt x="0" y="1040942"/>
                  </a:moveTo>
                  <a:lnTo>
                    <a:pt x="3810" y="1040942"/>
                  </a:lnTo>
                </a:path>
                <a:path w="3809" h="1289050">
                  <a:moveTo>
                    <a:pt x="0" y="1039037"/>
                  </a:moveTo>
                  <a:lnTo>
                    <a:pt x="3810" y="1039037"/>
                  </a:lnTo>
                </a:path>
                <a:path w="3809" h="1289050">
                  <a:moveTo>
                    <a:pt x="0" y="1037132"/>
                  </a:moveTo>
                  <a:lnTo>
                    <a:pt x="3810" y="1037132"/>
                  </a:lnTo>
                </a:path>
                <a:path w="3809" h="1289050">
                  <a:moveTo>
                    <a:pt x="0" y="1035215"/>
                  </a:moveTo>
                  <a:lnTo>
                    <a:pt x="3810" y="1035215"/>
                  </a:lnTo>
                </a:path>
                <a:path w="3809" h="1289050">
                  <a:moveTo>
                    <a:pt x="0" y="1033310"/>
                  </a:moveTo>
                  <a:lnTo>
                    <a:pt x="3810" y="1033310"/>
                  </a:lnTo>
                </a:path>
                <a:path w="3809" h="1289050">
                  <a:moveTo>
                    <a:pt x="0" y="1031405"/>
                  </a:moveTo>
                  <a:lnTo>
                    <a:pt x="3810" y="1031405"/>
                  </a:lnTo>
                </a:path>
                <a:path w="3809" h="1289050">
                  <a:moveTo>
                    <a:pt x="0" y="1029500"/>
                  </a:moveTo>
                  <a:lnTo>
                    <a:pt x="3810" y="1029500"/>
                  </a:lnTo>
                </a:path>
                <a:path w="3809" h="1289050">
                  <a:moveTo>
                    <a:pt x="0" y="1027595"/>
                  </a:moveTo>
                  <a:lnTo>
                    <a:pt x="3810" y="1027595"/>
                  </a:lnTo>
                </a:path>
                <a:path w="3809" h="1289050">
                  <a:moveTo>
                    <a:pt x="0" y="1025690"/>
                  </a:moveTo>
                  <a:lnTo>
                    <a:pt x="3810" y="1025690"/>
                  </a:lnTo>
                </a:path>
                <a:path w="3809" h="1289050">
                  <a:moveTo>
                    <a:pt x="0" y="1023785"/>
                  </a:moveTo>
                  <a:lnTo>
                    <a:pt x="3810" y="1023785"/>
                  </a:lnTo>
                </a:path>
                <a:path w="3809" h="1289050">
                  <a:moveTo>
                    <a:pt x="0" y="1021880"/>
                  </a:moveTo>
                  <a:lnTo>
                    <a:pt x="3810" y="1021880"/>
                  </a:lnTo>
                </a:path>
                <a:path w="3809" h="1289050">
                  <a:moveTo>
                    <a:pt x="0" y="1019975"/>
                  </a:moveTo>
                  <a:lnTo>
                    <a:pt x="3810" y="1019975"/>
                  </a:lnTo>
                </a:path>
                <a:path w="3809" h="1289050">
                  <a:moveTo>
                    <a:pt x="0" y="1018057"/>
                  </a:moveTo>
                  <a:lnTo>
                    <a:pt x="3810" y="1018057"/>
                  </a:lnTo>
                </a:path>
                <a:path w="3809" h="1289050">
                  <a:moveTo>
                    <a:pt x="0" y="1016152"/>
                  </a:moveTo>
                  <a:lnTo>
                    <a:pt x="3810" y="1016152"/>
                  </a:lnTo>
                </a:path>
                <a:path w="3809" h="1289050">
                  <a:moveTo>
                    <a:pt x="0" y="1014247"/>
                  </a:moveTo>
                  <a:lnTo>
                    <a:pt x="3810" y="1014247"/>
                  </a:lnTo>
                </a:path>
                <a:path w="3809" h="1289050">
                  <a:moveTo>
                    <a:pt x="0" y="1012342"/>
                  </a:moveTo>
                  <a:lnTo>
                    <a:pt x="3810" y="1012342"/>
                  </a:lnTo>
                </a:path>
                <a:path w="3809" h="1289050">
                  <a:moveTo>
                    <a:pt x="0" y="1010437"/>
                  </a:moveTo>
                  <a:lnTo>
                    <a:pt x="3810" y="1010437"/>
                  </a:lnTo>
                </a:path>
                <a:path w="3809" h="1289050">
                  <a:moveTo>
                    <a:pt x="0" y="1008532"/>
                  </a:moveTo>
                  <a:lnTo>
                    <a:pt x="3810" y="1008532"/>
                  </a:lnTo>
                </a:path>
                <a:path w="3809" h="1289050">
                  <a:moveTo>
                    <a:pt x="0" y="1006627"/>
                  </a:moveTo>
                  <a:lnTo>
                    <a:pt x="3810" y="1006627"/>
                  </a:lnTo>
                </a:path>
                <a:path w="3809" h="1289050">
                  <a:moveTo>
                    <a:pt x="0" y="1004722"/>
                  </a:moveTo>
                  <a:lnTo>
                    <a:pt x="3810" y="1004722"/>
                  </a:lnTo>
                </a:path>
                <a:path w="3809" h="1289050">
                  <a:moveTo>
                    <a:pt x="0" y="1002804"/>
                  </a:moveTo>
                  <a:lnTo>
                    <a:pt x="3810" y="1002804"/>
                  </a:lnTo>
                </a:path>
                <a:path w="3809" h="1289050">
                  <a:moveTo>
                    <a:pt x="0" y="1000899"/>
                  </a:moveTo>
                  <a:lnTo>
                    <a:pt x="3810" y="1000899"/>
                  </a:lnTo>
                </a:path>
                <a:path w="3809" h="1289050">
                  <a:moveTo>
                    <a:pt x="0" y="998994"/>
                  </a:moveTo>
                  <a:lnTo>
                    <a:pt x="3810" y="998994"/>
                  </a:lnTo>
                </a:path>
                <a:path w="3809" h="1289050">
                  <a:moveTo>
                    <a:pt x="0" y="997089"/>
                  </a:moveTo>
                  <a:lnTo>
                    <a:pt x="3810" y="997089"/>
                  </a:lnTo>
                </a:path>
                <a:path w="3809" h="1289050">
                  <a:moveTo>
                    <a:pt x="0" y="995184"/>
                  </a:moveTo>
                  <a:lnTo>
                    <a:pt x="3810" y="995184"/>
                  </a:lnTo>
                </a:path>
                <a:path w="3809" h="1289050">
                  <a:moveTo>
                    <a:pt x="0" y="993279"/>
                  </a:moveTo>
                  <a:lnTo>
                    <a:pt x="3810" y="993279"/>
                  </a:lnTo>
                </a:path>
                <a:path w="3809" h="1289050">
                  <a:moveTo>
                    <a:pt x="0" y="991374"/>
                  </a:moveTo>
                  <a:lnTo>
                    <a:pt x="3810" y="991374"/>
                  </a:lnTo>
                </a:path>
                <a:path w="3809" h="1289050">
                  <a:moveTo>
                    <a:pt x="0" y="989469"/>
                  </a:moveTo>
                  <a:lnTo>
                    <a:pt x="3810" y="989469"/>
                  </a:lnTo>
                </a:path>
                <a:path w="3809" h="1289050">
                  <a:moveTo>
                    <a:pt x="0" y="987564"/>
                  </a:moveTo>
                  <a:lnTo>
                    <a:pt x="3810" y="987564"/>
                  </a:lnTo>
                </a:path>
                <a:path w="3809" h="1289050">
                  <a:moveTo>
                    <a:pt x="0" y="985647"/>
                  </a:moveTo>
                  <a:lnTo>
                    <a:pt x="3810" y="985647"/>
                  </a:lnTo>
                </a:path>
                <a:path w="3809" h="1289050">
                  <a:moveTo>
                    <a:pt x="0" y="983742"/>
                  </a:moveTo>
                  <a:lnTo>
                    <a:pt x="3810" y="983742"/>
                  </a:lnTo>
                </a:path>
                <a:path w="3809" h="1289050">
                  <a:moveTo>
                    <a:pt x="0" y="981837"/>
                  </a:moveTo>
                  <a:lnTo>
                    <a:pt x="3810" y="981837"/>
                  </a:lnTo>
                </a:path>
                <a:path w="3809" h="1289050">
                  <a:moveTo>
                    <a:pt x="0" y="979932"/>
                  </a:moveTo>
                  <a:lnTo>
                    <a:pt x="3810" y="979932"/>
                  </a:lnTo>
                </a:path>
                <a:path w="3809" h="1289050">
                  <a:moveTo>
                    <a:pt x="0" y="978027"/>
                  </a:moveTo>
                  <a:lnTo>
                    <a:pt x="3810" y="978027"/>
                  </a:lnTo>
                </a:path>
                <a:path w="3809" h="1289050">
                  <a:moveTo>
                    <a:pt x="0" y="976122"/>
                  </a:moveTo>
                  <a:lnTo>
                    <a:pt x="3810" y="976122"/>
                  </a:lnTo>
                </a:path>
                <a:path w="3809" h="1289050">
                  <a:moveTo>
                    <a:pt x="0" y="974217"/>
                  </a:moveTo>
                  <a:lnTo>
                    <a:pt x="3810" y="974217"/>
                  </a:lnTo>
                </a:path>
                <a:path w="3809" h="1289050">
                  <a:moveTo>
                    <a:pt x="0" y="972312"/>
                  </a:moveTo>
                  <a:lnTo>
                    <a:pt x="3810" y="972312"/>
                  </a:lnTo>
                </a:path>
                <a:path w="3809" h="1289050">
                  <a:moveTo>
                    <a:pt x="0" y="970407"/>
                  </a:moveTo>
                  <a:lnTo>
                    <a:pt x="3810" y="970407"/>
                  </a:lnTo>
                </a:path>
                <a:path w="3809" h="1289050">
                  <a:moveTo>
                    <a:pt x="0" y="968489"/>
                  </a:moveTo>
                  <a:lnTo>
                    <a:pt x="3810" y="968489"/>
                  </a:lnTo>
                </a:path>
                <a:path w="3809" h="1289050">
                  <a:moveTo>
                    <a:pt x="0" y="966584"/>
                  </a:moveTo>
                  <a:lnTo>
                    <a:pt x="3810" y="966584"/>
                  </a:lnTo>
                </a:path>
                <a:path w="3809" h="1289050">
                  <a:moveTo>
                    <a:pt x="0" y="964679"/>
                  </a:moveTo>
                  <a:lnTo>
                    <a:pt x="3810" y="964679"/>
                  </a:lnTo>
                </a:path>
                <a:path w="3809" h="1289050">
                  <a:moveTo>
                    <a:pt x="0" y="962774"/>
                  </a:moveTo>
                  <a:lnTo>
                    <a:pt x="3810" y="962774"/>
                  </a:lnTo>
                </a:path>
                <a:path w="3809" h="1289050">
                  <a:moveTo>
                    <a:pt x="0" y="960869"/>
                  </a:moveTo>
                  <a:lnTo>
                    <a:pt x="3810" y="960869"/>
                  </a:lnTo>
                </a:path>
                <a:path w="3809" h="1289050">
                  <a:moveTo>
                    <a:pt x="0" y="958964"/>
                  </a:moveTo>
                  <a:lnTo>
                    <a:pt x="3810" y="958964"/>
                  </a:lnTo>
                </a:path>
                <a:path w="3809" h="1289050">
                  <a:moveTo>
                    <a:pt x="0" y="957059"/>
                  </a:moveTo>
                  <a:lnTo>
                    <a:pt x="3810" y="957059"/>
                  </a:lnTo>
                </a:path>
                <a:path w="3809" h="1289050">
                  <a:moveTo>
                    <a:pt x="0" y="955154"/>
                  </a:moveTo>
                  <a:lnTo>
                    <a:pt x="3810" y="955154"/>
                  </a:lnTo>
                </a:path>
                <a:path w="3809" h="1289050">
                  <a:moveTo>
                    <a:pt x="0" y="953236"/>
                  </a:moveTo>
                  <a:lnTo>
                    <a:pt x="3810" y="953236"/>
                  </a:lnTo>
                </a:path>
                <a:path w="3809" h="1289050">
                  <a:moveTo>
                    <a:pt x="0" y="951331"/>
                  </a:moveTo>
                  <a:lnTo>
                    <a:pt x="3810" y="951331"/>
                  </a:lnTo>
                </a:path>
                <a:path w="3809" h="1289050">
                  <a:moveTo>
                    <a:pt x="0" y="949426"/>
                  </a:moveTo>
                  <a:lnTo>
                    <a:pt x="3810" y="949426"/>
                  </a:lnTo>
                </a:path>
                <a:path w="3809" h="1289050">
                  <a:moveTo>
                    <a:pt x="0" y="947521"/>
                  </a:moveTo>
                  <a:lnTo>
                    <a:pt x="3810" y="947521"/>
                  </a:lnTo>
                </a:path>
                <a:path w="3809" h="1289050">
                  <a:moveTo>
                    <a:pt x="0" y="945616"/>
                  </a:moveTo>
                  <a:lnTo>
                    <a:pt x="3810" y="945616"/>
                  </a:lnTo>
                </a:path>
                <a:path w="3809" h="1289050">
                  <a:moveTo>
                    <a:pt x="0" y="943711"/>
                  </a:moveTo>
                  <a:lnTo>
                    <a:pt x="3810" y="943711"/>
                  </a:lnTo>
                </a:path>
                <a:path w="3809" h="1289050">
                  <a:moveTo>
                    <a:pt x="0" y="941806"/>
                  </a:moveTo>
                  <a:lnTo>
                    <a:pt x="3810" y="941806"/>
                  </a:lnTo>
                </a:path>
                <a:path w="3809" h="1289050">
                  <a:moveTo>
                    <a:pt x="0" y="939901"/>
                  </a:moveTo>
                  <a:lnTo>
                    <a:pt x="3810" y="939901"/>
                  </a:lnTo>
                </a:path>
                <a:path w="3809" h="1289050">
                  <a:moveTo>
                    <a:pt x="0" y="937996"/>
                  </a:moveTo>
                  <a:lnTo>
                    <a:pt x="3810" y="937996"/>
                  </a:lnTo>
                </a:path>
                <a:path w="3809" h="1289050">
                  <a:moveTo>
                    <a:pt x="0" y="936078"/>
                  </a:moveTo>
                  <a:lnTo>
                    <a:pt x="3810" y="936078"/>
                  </a:lnTo>
                </a:path>
                <a:path w="3809" h="1289050">
                  <a:moveTo>
                    <a:pt x="0" y="934173"/>
                  </a:moveTo>
                  <a:lnTo>
                    <a:pt x="3810" y="934173"/>
                  </a:lnTo>
                </a:path>
                <a:path w="3809" h="1289050">
                  <a:moveTo>
                    <a:pt x="0" y="932268"/>
                  </a:moveTo>
                  <a:lnTo>
                    <a:pt x="3810" y="932268"/>
                  </a:lnTo>
                </a:path>
                <a:path w="3809" h="1289050">
                  <a:moveTo>
                    <a:pt x="0" y="930363"/>
                  </a:moveTo>
                  <a:lnTo>
                    <a:pt x="3810" y="930363"/>
                  </a:lnTo>
                </a:path>
                <a:path w="3809" h="1289050">
                  <a:moveTo>
                    <a:pt x="0" y="928458"/>
                  </a:moveTo>
                  <a:lnTo>
                    <a:pt x="3810" y="928458"/>
                  </a:lnTo>
                </a:path>
                <a:path w="3809" h="1289050">
                  <a:moveTo>
                    <a:pt x="0" y="926553"/>
                  </a:moveTo>
                  <a:lnTo>
                    <a:pt x="3810" y="926553"/>
                  </a:lnTo>
                </a:path>
                <a:path w="3809" h="1289050">
                  <a:moveTo>
                    <a:pt x="0" y="924648"/>
                  </a:moveTo>
                  <a:lnTo>
                    <a:pt x="3810" y="924648"/>
                  </a:lnTo>
                </a:path>
                <a:path w="3809" h="1289050">
                  <a:moveTo>
                    <a:pt x="0" y="922743"/>
                  </a:moveTo>
                  <a:lnTo>
                    <a:pt x="3810" y="922743"/>
                  </a:lnTo>
                </a:path>
                <a:path w="3809" h="1289050">
                  <a:moveTo>
                    <a:pt x="0" y="920838"/>
                  </a:moveTo>
                  <a:lnTo>
                    <a:pt x="3810" y="920838"/>
                  </a:lnTo>
                </a:path>
                <a:path w="3809" h="1289050">
                  <a:moveTo>
                    <a:pt x="0" y="918921"/>
                  </a:moveTo>
                  <a:lnTo>
                    <a:pt x="3810" y="918921"/>
                  </a:lnTo>
                </a:path>
                <a:path w="3809" h="1289050">
                  <a:moveTo>
                    <a:pt x="0" y="917016"/>
                  </a:moveTo>
                  <a:lnTo>
                    <a:pt x="3810" y="917016"/>
                  </a:lnTo>
                </a:path>
                <a:path w="3809" h="1289050">
                  <a:moveTo>
                    <a:pt x="0" y="915111"/>
                  </a:moveTo>
                  <a:lnTo>
                    <a:pt x="3810" y="915111"/>
                  </a:lnTo>
                </a:path>
                <a:path w="3809" h="1289050">
                  <a:moveTo>
                    <a:pt x="0" y="913206"/>
                  </a:moveTo>
                  <a:lnTo>
                    <a:pt x="3810" y="913206"/>
                  </a:lnTo>
                </a:path>
                <a:path w="3809" h="1289050">
                  <a:moveTo>
                    <a:pt x="0" y="911301"/>
                  </a:moveTo>
                  <a:lnTo>
                    <a:pt x="3810" y="911301"/>
                  </a:lnTo>
                </a:path>
                <a:path w="3809" h="1289050">
                  <a:moveTo>
                    <a:pt x="0" y="909396"/>
                  </a:moveTo>
                  <a:lnTo>
                    <a:pt x="3810" y="909396"/>
                  </a:lnTo>
                </a:path>
                <a:path w="3809" h="1289050">
                  <a:moveTo>
                    <a:pt x="0" y="907491"/>
                  </a:moveTo>
                  <a:lnTo>
                    <a:pt x="3810" y="907491"/>
                  </a:lnTo>
                </a:path>
                <a:path w="3809" h="1289050">
                  <a:moveTo>
                    <a:pt x="0" y="905586"/>
                  </a:moveTo>
                  <a:lnTo>
                    <a:pt x="3810" y="905586"/>
                  </a:lnTo>
                </a:path>
                <a:path w="3809" h="1289050">
                  <a:moveTo>
                    <a:pt x="0" y="903668"/>
                  </a:moveTo>
                  <a:lnTo>
                    <a:pt x="3810" y="903668"/>
                  </a:lnTo>
                </a:path>
                <a:path w="3809" h="1289050">
                  <a:moveTo>
                    <a:pt x="0" y="901763"/>
                  </a:moveTo>
                  <a:lnTo>
                    <a:pt x="3810" y="901763"/>
                  </a:lnTo>
                </a:path>
                <a:path w="3809" h="1289050">
                  <a:moveTo>
                    <a:pt x="0" y="899858"/>
                  </a:moveTo>
                  <a:lnTo>
                    <a:pt x="3810" y="899858"/>
                  </a:lnTo>
                </a:path>
                <a:path w="3809" h="1289050">
                  <a:moveTo>
                    <a:pt x="0" y="897953"/>
                  </a:moveTo>
                  <a:lnTo>
                    <a:pt x="3810" y="897953"/>
                  </a:lnTo>
                </a:path>
                <a:path w="3809" h="1289050">
                  <a:moveTo>
                    <a:pt x="0" y="896048"/>
                  </a:moveTo>
                  <a:lnTo>
                    <a:pt x="3810" y="896048"/>
                  </a:lnTo>
                </a:path>
                <a:path w="3809" h="1289050">
                  <a:moveTo>
                    <a:pt x="0" y="894143"/>
                  </a:moveTo>
                  <a:lnTo>
                    <a:pt x="3810" y="894143"/>
                  </a:lnTo>
                </a:path>
                <a:path w="3809" h="1289050">
                  <a:moveTo>
                    <a:pt x="0" y="892238"/>
                  </a:moveTo>
                  <a:lnTo>
                    <a:pt x="3810" y="892238"/>
                  </a:lnTo>
                </a:path>
                <a:path w="3809" h="1289050">
                  <a:moveTo>
                    <a:pt x="0" y="890333"/>
                  </a:moveTo>
                  <a:lnTo>
                    <a:pt x="3810" y="890333"/>
                  </a:lnTo>
                </a:path>
                <a:path w="3809" h="1289050">
                  <a:moveTo>
                    <a:pt x="0" y="888428"/>
                  </a:moveTo>
                  <a:lnTo>
                    <a:pt x="3810" y="888428"/>
                  </a:lnTo>
                </a:path>
                <a:path w="3809" h="1289050">
                  <a:moveTo>
                    <a:pt x="0" y="886510"/>
                  </a:moveTo>
                  <a:lnTo>
                    <a:pt x="3810" y="886510"/>
                  </a:lnTo>
                </a:path>
                <a:path w="3809" h="1289050">
                  <a:moveTo>
                    <a:pt x="0" y="884605"/>
                  </a:moveTo>
                  <a:lnTo>
                    <a:pt x="3810" y="884605"/>
                  </a:lnTo>
                </a:path>
                <a:path w="3809" h="1289050">
                  <a:moveTo>
                    <a:pt x="0" y="882700"/>
                  </a:moveTo>
                  <a:lnTo>
                    <a:pt x="3810" y="882700"/>
                  </a:lnTo>
                </a:path>
                <a:path w="3809" h="1289050">
                  <a:moveTo>
                    <a:pt x="0" y="880795"/>
                  </a:moveTo>
                  <a:lnTo>
                    <a:pt x="3810" y="880795"/>
                  </a:lnTo>
                </a:path>
                <a:path w="3809" h="1289050">
                  <a:moveTo>
                    <a:pt x="0" y="878890"/>
                  </a:moveTo>
                  <a:lnTo>
                    <a:pt x="3810" y="878890"/>
                  </a:lnTo>
                </a:path>
                <a:path w="3809" h="1289050">
                  <a:moveTo>
                    <a:pt x="0" y="876985"/>
                  </a:moveTo>
                  <a:lnTo>
                    <a:pt x="3810" y="876985"/>
                  </a:lnTo>
                </a:path>
                <a:path w="3809" h="1289050">
                  <a:moveTo>
                    <a:pt x="0" y="875080"/>
                  </a:moveTo>
                  <a:lnTo>
                    <a:pt x="3810" y="875080"/>
                  </a:lnTo>
                </a:path>
                <a:path w="3809" h="1289050">
                  <a:moveTo>
                    <a:pt x="0" y="873175"/>
                  </a:moveTo>
                  <a:lnTo>
                    <a:pt x="3810" y="873175"/>
                  </a:lnTo>
                </a:path>
                <a:path w="3809" h="1289050">
                  <a:moveTo>
                    <a:pt x="0" y="871258"/>
                  </a:moveTo>
                  <a:lnTo>
                    <a:pt x="3810" y="871258"/>
                  </a:lnTo>
                </a:path>
                <a:path w="3809" h="1289050">
                  <a:moveTo>
                    <a:pt x="0" y="869353"/>
                  </a:moveTo>
                  <a:lnTo>
                    <a:pt x="3810" y="869353"/>
                  </a:lnTo>
                </a:path>
                <a:path w="3809" h="1289050">
                  <a:moveTo>
                    <a:pt x="0" y="867448"/>
                  </a:moveTo>
                  <a:lnTo>
                    <a:pt x="3810" y="867448"/>
                  </a:lnTo>
                </a:path>
                <a:path w="3809" h="1289050">
                  <a:moveTo>
                    <a:pt x="0" y="865543"/>
                  </a:moveTo>
                  <a:lnTo>
                    <a:pt x="3810" y="865543"/>
                  </a:lnTo>
                </a:path>
                <a:path w="3809" h="1289050">
                  <a:moveTo>
                    <a:pt x="0" y="863638"/>
                  </a:moveTo>
                  <a:lnTo>
                    <a:pt x="3810" y="863638"/>
                  </a:lnTo>
                </a:path>
                <a:path w="3809" h="1289050">
                  <a:moveTo>
                    <a:pt x="0" y="861733"/>
                  </a:moveTo>
                  <a:lnTo>
                    <a:pt x="3810" y="861733"/>
                  </a:lnTo>
                </a:path>
                <a:path w="3809" h="1289050">
                  <a:moveTo>
                    <a:pt x="0" y="859828"/>
                  </a:moveTo>
                  <a:lnTo>
                    <a:pt x="3810" y="859828"/>
                  </a:lnTo>
                </a:path>
                <a:path w="3809" h="1289050">
                  <a:moveTo>
                    <a:pt x="0" y="857923"/>
                  </a:moveTo>
                  <a:lnTo>
                    <a:pt x="3810" y="857923"/>
                  </a:lnTo>
                </a:path>
                <a:path w="3809" h="1289050">
                  <a:moveTo>
                    <a:pt x="0" y="856018"/>
                  </a:moveTo>
                  <a:lnTo>
                    <a:pt x="3810" y="856018"/>
                  </a:lnTo>
                </a:path>
                <a:path w="3809" h="1289050">
                  <a:moveTo>
                    <a:pt x="0" y="854100"/>
                  </a:moveTo>
                  <a:lnTo>
                    <a:pt x="3810" y="854100"/>
                  </a:lnTo>
                </a:path>
                <a:path w="3809" h="1289050">
                  <a:moveTo>
                    <a:pt x="0" y="852195"/>
                  </a:moveTo>
                  <a:lnTo>
                    <a:pt x="3810" y="852195"/>
                  </a:lnTo>
                </a:path>
                <a:path w="3809" h="1289050">
                  <a:moveTo>
                    <a:pt x="0" y="850290"/>
                  </a:moveTo>
                  <a:lnTo>
                    <a:pt x="3810" y="850290"/>
                  </a:lnTo>
                </a:path>
                <a:path w="3809" h="1289050">
                  <a:moveTo>
                    <a:pt x="0" y="848385"/>
                  </a:moveTo>
                  <a:lnTo>
                    <a:pt x="3810" y="848385"/>
                  </a:lnTo>
                </a:path>
                <a:path w="3809" h="1289050">
                  <a:moveTo>
                    <a:pt x="0" y="846480"/>
                  </a:moveTo>
                  <a:lnTo>
                    <a:pt x="3810" y="846480"/>
                  </a:lnTo>
                </a:path>
                <a:path w="3809" h="1289050">
                  <a:moveTo>
                    <a:pt x="0" y="844575"/>
                  </a:moveTo>
                  <a:lnTo>
                    <a:pt x="3810" y="844575"/>
                  </a:lnTo>
                </a:path>
                <a:path w="3809" h="1289050">
                  <a:moveTo>
                    <a:pt x="0" y="842670"/>
                  </a:moveTo>
                  <a:lnTo>
                    <a:pt x="3810" y="842670"/>
                  </a:lnTo>
                </a:path>
                <a:path w="3809" h="1289050">
                  <a:moveTo>
                    <a:pt x="0" y="840765"/>
                  </a:moveTo>
                  <a:lnTo>
                    <a:pt x="3810" y="840765"/>
                  </a:lnTo>
                </a:path>
                <a:path w="3809" h="1289050">
                  <a:moveTo>
                    <a:pt x="0" y="838860"/>
                  </a:moveTo>
                  <a:lnTo>
                    <a:pt x="3810" y="838860"/>
                  </a:lnTo>
                </a:path>
                <a:path w="3809" h="1289050">
                  <a:moveTo>
                    <a:pt x="0" y="836942"/>
                  </a:moveTo>
                  <a:lnTo>
                    <a:pt x="3810" y="836942"/>
                  </a:lnTo>
                </a:path>
                <a:path w="3809" h="1289050">
                  <a:moveTo>
                    <a:pt x="0" y="835037"/>
                  </a:moveTo>
                  <a:lnTo>
                    <a:pt x="3810" y="835037"/>
                  </a:lnTo>
                </a:path>
                <a:path w="3809" h="1289050">
                  <a:moveTo>
                    <a:pt x="0" y="833132"/>
                  </a:moveTo>
                  <a:lnTo>
                    <a:pt x="3810" y="833132"/>
                  </a:lnTo>
                </a:path>
                <a:path w="3809" h="1289050">
                  <a:moveTo>
                    <a:pt x="0" y="831227"/>
                  </a:moveTo>
                  <a:lnTo>
                    <a:pt x="3810" y="831227"/>
                  </a:lnTo>
                </a:path>
                <a:path w="3809" h="1289050">
                  <a:moveTo>
                    <a:pt x="0" y="829322"/>
                  </a:moveTo>
                  <a:lnTo>
                    <a:pt x="3810" y="829322"/>
                  </a:lnTo>
                </a:path>
                <a:path w="3809" h="1289050">
                  <a:moveTo>
                    <a:pt x="0" y="827417"/>
                  </a:moveTo>
                  <a:lnTo>
                    <a:pt x="3810" y="827417"/>
                  </a:lnTo>
                </a:path>
                <a:path w="3809" h="1289050">
                  <a:moveTo>
                    <a:pt x="0" y="825512"/>
                  </a:moveTo>
                  <a:lnTo>
                    <a:pt x="3810" y="825512"/>
                  </a:lnTo>
                </a:path>
                <a:path w="3809" h="1289050">
                  <a:moveTo>
                    <a:pt x="0" y="823607"/>
                  </a:moveTo>
                  <a:lnTo>
                    <a:pt x="3810" y="823607"/>
                  </a:lnTo>
                </a:path>
                <a:path w="3809" h="1289050">
                  <a:moveTo>
                    <a:pt x="0" y="821690"/>
                  </a:moveTo>
                  <a:lnTo>
                    <a:pt x="3810" y="821690"/>
                  </a:lnTo>
                </a:path>
                <a:path w="3809" h="1289050">
                  <a:moveTo>
                    <a:pt x="0" y="819785"/>
                  </a:moveTo>
                  <a:lnTo>
                    <a:pt x="3810" y="819785"/>
                  </a:lnTo>
                </a:path>
                <a:path w="3809" h="1289050">
                  <a:moveTo>
                    <a:pt x="0" y="817880"/>
                  </a:moveTo>
                  <a:lnTo>
                    <a:pt x="3810" y="817880"/>
                  </a:lnTo>
                </a:path>
                <a:path w="3809" h="1289050">
                  <a:moveTo>
                    <a:pt x="0" y="815975"/>
                  </a:moveTo>
                  <a:lnTo>
                    <a:pt x="3810" y="815975"/>
                  </a:lnTo>
                </a:path>
                <a:path w="3809" h="1289050">
                  <a:moveTo>
                    <a:pt x="0" y="814070"/>
                  </a:moveTo>
                  <a:lnTo>
                    <a:pt x="3810" y="814070"/>
                  </a:lnTo>
                </a:path>
                <a:path w="3809" h="1289050">
                  <a:moveTo>
                    <a:pt x="0" y="812165"/>
                  </a:moveTo>
                  <a:lnTo>
                    <a:pt x="3810" y="812165"/>
                  </a:lnTo>
                </a:path>
                <a:path w="3809" h="1289050">
                  <a:moveTo>
                    <a:pt x="0" y="810260"/>
                  </a:moveTo>
                  <a:lnTo>
                    <a:pt x="3810" y="810260"/>
                  </a:lnTo>
                </a:path>
                <a:path w="3809" h="1289050">
                  <a:moveTo>
                    <a:pt x="0" y="808355"/>
                  </a:moveTo>
                  <a:lnTo>
                    <a:pt x="3810" y="808355"/>
                  </a:lnTo>
                </a:path>
                <a:path w="3809" h="1289050">
                  <a:moveTo>
                    <a:pt x="0" y="806450"/>
                  </a:moveTo>
                  <a:lnTo>
                    <a:pt x="3810" y="806450"/>
                  </a:lnTo>
                </a:path>
                <a:path w="3809" h="1289050">
                  <a:moveTo>
                    <a:pt x="0" y="804532"/>
                  </a:moveTo>
                  <a:lnTo>
                    <a:pt x="3810" y="804532"/>
                  </a:lnTo>
                </a:path>
                <a:path w="3809" h="1289050">
                  <a:moveTo>
                    <a:pt x="0" y="802627"/>
                  </a:moveTo>
                  <a:lnTo>
                    <a:pt x="3810" y="802627"/>
                  </a:lnTo>
                </a:path>
                <a:path w="3809" h="1289050">
                  <a:moveTo>
                    <a:pt x="0" y="800722"/>
                  </a:moveTo>
                  <a:lnTo>
                    <a:pt x="3810" y="800722"/>
                  </a:lnTo>
                </a:path>
                <a:path w="3809" h="1289050">
                  <a:moveTo>
                    <a:pt x="0" y="798817"/>
                  </a:moveTo>
                  <a:lnTo>
                    <a:pt x="3810" y="798817"/>
                  </a:lnTo>
                </a:path>
                <a:path w="3809" h="1289050">
                  <a:moveTo>
                    <a:pt x="0" y="796912"/>
                  </a:moveTo>
                  <a:lnTo>
                    <a:pt x="3810" y="796912"/>
                  </a:lnTo>
                </a:path>
                <a:path w="3809" h="1289050">
                  <a:moveTo>
                    <a:pt x="0" y="795007"/>
                  </a:moveTo>
                  <a:lnTo>
                    <a:pt x="3810" y="795007"/>
                  </a:lnTo>
                </a:path>
                <a:path w="3809" h="1289050">
                  <a:moveTo>
                    <a:pt x="0" y="793102"/>
                  </a:moveTo>
                  <a:lnTo>
                    <a:pt x="3810" y="793102"/>
                  </a:lnTo>
                </a:path>
                <a:path w="3809" h="1289050">
                  <a:moveTo>
                    <a:pt x="0" y="791197"/>
                  </a:moveTo>
                  <a:lnTo>
                    <a:pt x="3810" y="791197"/>
                  </a:lnTo>
                </a:path>
                <a:path w="3809" h="1289050">
                  <a:moveTo>
                    <a:pt x="0" y="789292"/>
                  </a:moveTo>
                  <a:lnTo>
                    <a:pt x="3810" y="789292"/>
                  </a:lnTo>
                </a:path>
                <a:path w="3809" h="1289050">
                  <a:moveTo>
                    <a:pt x="0" y="787374"/>
                  </a:moveTo>
                  <a:lnTo>
                    <a:pt x="3810" y="787374"/>
                  </a:lnTo>
                </a:path>
                <a:path w="3809" h="1289050">
                  <a:moveTo>
                    <a:pt x="0" y="785469"/>
                  </a:moveTo>
                  <a:lnTo>
                    <a:pt x="3810" y="785469"/>
                  </a:lnTo>
                </a:path>
                <a:path w="3809" h="1289050">
                  <a:moveTo>
                    <a:pt x="0" y="783564"/>
                  </a:moveTo>
                  <a:lnTo>
                    <a:pt x="3810" y="783564"/>
                  </a:lnTo>
                </a:path>
                <a:path w="3809" h="1289050">
                  <a:moveTo>
                    <a:pt x="0" y="781659"/>
                  </a:moveTo>
                  <a:lnTo>
                    <a:pt x="3810" y="781659"/>
                  </a:lnTo>
                </a:path>
                <a:path w="3809" h="1289050">
                  <a:moveTo>
                    <a:pt x="0" y="779754"/>
                  </a:moveTo>
                  <a:lnTo>
                    <a:pt x="3810" y="779754"/>
                  </a:lnTo>
                </a:path>
                <a:path w="3809" h="1289050">
                  <a:moveTo>
                    <a:pt x="0" y="777849"/>
                  </a:moveTo>
                  <a:lnTo>
                    <a:pt x="3810" y="777849"/>
                  </a:lnTo>
                </a:path>
                <a:path w="3809" h="1289050">
                  <a:moveTo>
                    <a:pt x="0" y="775944"/>
                  </a:moveTo>
                  <a:lnTo>
                    <a:pt x="3810" y="775944"/>
                  </a:lnTo>
                </a:path>
                <a:path w="3809" h="1289050">
                  <a:moveTo>
                    <a:pt x="0" y="774039"/>
                  </a:moveTo>
                  <a:lnTo>
                    <a:pt x="3810" y="774039"/>
                  </a:lnTo>
                </a:path>
                <a:path w="3809" h="1289050">
                  <a:moveTo>
                    <a:pt x="0" y="772121"/>
                  </a:moveTo>
                  <a:lnTo>
                    <a:pt x="3810" y="772121"/>
                  </a:lnTo>
                </a:path>
                <a:path w="3809" h="1289050">
                  <a:moveTo>
                    <a:pt x="0" y="770216"/>
                  </a:moveTo>
                  <a:lnTo>
                    <a:pt x="3810" y="770216"/>
                  </a:lnTo>
                </a:path>
                <a:path w="3809" h="1289050">
                  <a:moveTo>
                    <a:pt x="0" y="768311"/>
                  </a:moveTo>
                  <a:lnTo>
                    <a:pt x="3810" y="768311"/>
                  </a:lnTo>
                </a:path>
                <a:path w="3809" h="1289050">
                  <a:moveTo>
                    <a:pt x="0" y="766406"/>
                  </a:moveTo>
                  <a:lnTo>
                    <a:pt x="3810" y="766406"/>
                  </a:lnTo>
                </a:path>
                <a:path w="3809" h="1289050">
                  <a:moveTo>
                    <a:pt x="0" y="764501"/>
                  </a:moveTo>
                  <a:lnTo>
                    <a:pt x="3810" y="764501"/>
                  </a:lnTo>
                </a:path>
                <a:path w="3809" h="1289050">
                  <a:moveTo>
                    <a:pt x="0" y="762596"/>
                  </a:moveTo>
                  <a:lnTo>
                    <a:pt x="3810" y="762596"/>
                  </a:lnTo>
                </a:path>
                <a:path w="3809" h="1289050">
                  <a:moveTo>
                    <a:pt x="0" y="760691"/>
                  </a:moveTo>
                  <a:lnTo>
                    <a:pt x="3810" y="760691"/>
                  </a:lnTo>
                </a:path>
                <a:path w="3809" h="1289050">
                  <a:moveTo>
                    <a:pt x="0" y="758786"/>
                  </a:moveTo>
                  <a:lnTo>
                    <a:pt x="3810" y="758786"/>
                  </a:lnTo>
                </a:path>
                <a:path w="3809" h="1289050">
                  <a:moveTo>
                    <a:pt x="0" y="756881"/>
                  </a:moveTo>
                  <a:lnTo>
                    <a:pt x="3810" y="756881"/>
                  </a:lnTo>
                </a:path>
                <a:path w="3809" h="1289050">
                  <a:moveTo>
                    <a:pt x="0" y="754964"/>
                  </a:moveTo>
                  <a:lnTo>
                    <a:pt x="3810" y="754964"/>
                  </a:lnTo>
                </a:path>
                <a:path w="3809" h="1289050">
                  <a:moveTo>
                    <a:pt x="0" y="753059"/>
                  </a:moveTo>
                  <a:lnTo>
                    <a:pt x="3810" y="753059"/>
                  </a:lnTo>
                </a:path>
                <a:path w="3809" h="1289050">
                  <a:moveTo>
                    <a:pt x="0" y="751154"/>
                  </a:moveTo>
                  <a:lnTo>
                    <a:pt x="3810" y="751154"/>
                  </a:lnTo>
                </a:path>
                <a:path w="3809" h="1289050">
                  <a:moveTo>
                    <a:pt x="0" y="749249"/>
                  </a:moveTo>
                  <a:lnTo>
                    <a:pt x="3810" y="749249"/>
                  </a:lnTo>
                </a:path>
                <a:path w="3809" h="1289050">
                  <a:moveTo>
                    <a:pt x="0" y="747344"/>
                  </a:moveTo>
                  <a:lnTo>
                    <a:pt x="3810" y="747344"/>
                  </a:lnTo>
                </a:path>
                <a:path w="3809" h="1289050">
                  <a:moveTo>
                    <a:pt x="0" y="745439"/>
                  </a:moveTo>
                  <a:lnTo>
                    <a:pt x="3810" y="745439"/>
                  </a:lnTo>
                </a:path>
                <a:path w="3809" h="1289050">
                  <a:moveTo>
                    <a:pt x="0" y="743534"/>
                  </a:moveTo>
                  <a:lnTo>
                    <a:pt x="3810" y="743534"/>
                  </a:lnTo>
                </a:path>
                <a:path w="3809" h="1289050">
                  <a:moveTo>
                    <a:pt x="0" y="741629"/>
                  </a:moveTo>
                  <a:lnTo>
                    <a:pt x="3810" y="741629"/>
                  </a:lnTo>
                </a:path>
                <a:path w="3809" h="1289050">
                  <a:moveTo>
                    <a:pt x="0" y="739711"/>
                  </a:moveTo>
                  <a:lnTo>
                    <a:pt x="3810" y="739711"/>
                  </a:lnTo>
                </a:path>
                <a:path w="3809" h="1289050">
                  <a:moveTo>
                    <a:pt x="0" y="737806"/>
                  </a:moveTo>
                  <a:lnTo>
                    <a:pt x="3810" y="737806"/>
                  </a:lnTo>
                </a:path>
                <a:path w="3809" h="1289050">
                  <a:moveTo>
                    <a:pt x="0" y="735901"/>
                  </a:moveTo>
                  <a:lnTo>
                    <a:pt x="3810" y="735901"/>
                  </a:lnTo>
                </a:path>
                <a:path w="3809" h="1289050">
                  <a:moveTo>
                    <a:pt x="0" y="733996"/>
                  </a:moveTo>
                  <a:lnTo>
                    <a:pt x="3810" y="733996"/>
                  </a:lnTo>
                </a:path>
                <a:path w="3809" h="1289050">
                  <a:moveTo>
                    <a:pt x="0" y="732091"/>
                  </a:moveTo>
                  <a:lnTo>
                    <a:pt x="3810" y="732091"/>
                  </a:lnTo>
                </a:path>
                <a:path w="3809" h="1289050">
                  <a:moveTo>
                    <a:pt x="0" y="730186"/>
                  </a:moveTo>
                  <a:lnTo>
                    <a:pt x="3810" y="730186"/>
                  </a:lnTo>
                </a:path>
                <a:path w="3809" h="1289050">
                  <a:moveTo>
                    <a:pt x="0" y="728281"/>
                  </a:moveTo>
                  <a:lnTo>
                    <a:pt x="3810" y="728281"/>
                  </a:lnTo>
                </a:path>
                <a:path w="3809" h="1289050">
                  <a:moveTo>
                    <a:pt x="0" y="726376"/>
                  </a:moveTo>
                  <a:lnTo>
                    <a:pt x="3810" y="726376"/>
                  </a:lnTo>
                </a:path>
                <a:path w="3809" h="1289050">
                  <a:moveTo>
                    <a:pt x="0" y="724471"/>
                  </a:moveTo>
                  <a:lnTo>
                    <a:pt x="3810" y="724471"/>
                  </a:lnTo>
                </a:path>
                <a:path w="3809" h="1289050">
                  <a:moveTo>
                    <a:pt x="0" y="722553"/>
                  </a:moveTo>
                  <a:lnTo>
                    <a:pt x="3810" y="722553"/>
                  </a:lnTo>
                </a:path>
                <a:path w="3809" h="1289050">
                  <a:moveTo>
                    <a:pt x="0" y="720648"/>
                  </a:moveTo>
                  <a:lnTo>
                    <a:pt x="3810" y="720648"/>
                  </a:lnTo>
                </a:path>
                <a:path w="3809" h="1289050">
                  <a:moveTo>
                    <a:pt x="0" y="718743"/>
                  </a:moveTo>
                  <a:lnTo>
                    <a:pt x="3810" y="718743"/>
                  </a:lnTo>
                </a:path>
                <a:path w="3809" h="1289050">
                  <a:moveTo>
                    <a:pt x="0" y="716838"/>
                  </a:moveTo>
                  <a:lnTo>
                    <a:pt x="3810" y="716838"/>
                  </a:lnTo>
                </a:path>
                <a:path w="3809" h="1289050">
                  <a:moveTo>
                    <a:pt x="0" y="714933"/>
                  </a:moveTo>
                  <a:lnTo>
                    <a:pt x="3810" y="714933"/>
                  </a:lnTo>
                </a:path>
                <a:path w="3809" h="1289050">
                  <a:moveTo>
                    <a:pt x="0" y="713028"/>
                  </a:moveTo>
                  <a:lnTo>
                    <a:pt x="3810" y="713028"/>
                  </a:lnTo>
                </a:path>
                <a:path w="3809" h="1289050">
                  <a:moveTo>
                    <a:pt x="0" y="711123"/>
                  </a:moveTo>
                  <a:lnTo>
                    <a:pt x="3810" y="711123"/>
                  </a:lnTo>
                </a:path>
                <a:path w="3809" h="1289050">
                  <a:moveTo>
                    <a:pt x="0" y="709218"/>
                  </a:moveTo>
                  <a:lnTo>
                    <a:pt x="3810" y="709218"/>
                  </a:lnTo>
                </a:path>
                <a:path w="3809" h="1289050">
                  <a:moveTo>
                    <a:pt x="0" y="707313"/>
                  </a:moveTo>
                  <a:lnTo>
                    <a:pt x="3810" y="707313"/>
                  </a:lnTo>
                </a:path>
                <a:path w="3809" h="1289050">
                  <a:moveTo>
                    <a:pt x="0" y="705396"/>
                  </a:moveTo>
                  <a:lnTo>
                    <a:pt x="3810" y="705396"/>
                  </a:lnTo>
                </a:path>
                <a:path w="3809" h="1289050">
                  <a:moveTo>
                    <a:pt x="0" y="703491"/>
                  </a:moveTo>
                  <a:lnTo>
                    <a:pt x="3810" y="703491"/>
                  </a:lnTo>
                </a:path>
                <a:path w="3809" h="1289050">
                  <a:moveTo>
                    <a:pt x="0" y="701586"/>
                  </a:moveTo>
                  <a:lnTo>
                    <a:pt x="3810" y="701586"/>
                  </a:lnTo>
                </a:path>
                <a:path w="3809" h="1289050">
                  <a:moveTo>
                    <a:pt x="0" y="699681"/>
                  </a:moveTo>
                  <a:lnTo>
                    <a:pt x="3810" y="699681"/>
                  </a:lnTo>
                </a:path>
                <a:path w="3809" h="1289050">
                  <a:moveTo>
                    <a:pt x="0" y="697776"/>
                  </a:moveTo>
                  <a:lnTo>
                    <a:pt x="3810" y="697776"/>
                  </a:lnTo>
                </a:path>
                <a:path w="3809" h="1289050">
                  <a:moveTo>
                    <a:pt x="0" y="695871"/>
                  </a:moveTo>
                  <a:lnTo>
                    <a:pt x="3810" y="695871"/>
                  </a:lnTo>
                </a:path>
                <a:path w="3809" h="1289050">
                  <a:moveTo>
                    <a:pt x="0" y="693966"/>
                  </a:moveTo>
                  <a:lnTo>
                    <a:pt x="3810" y="693966"/>
                  </a:lnTo>
                </a:path>
                <a:path w="3809" h="1289050">
                  <a:moveTo>
                    <a:pt x="0" y="692061"/>
                  </a:moveTo>
                  <a:lnTo>
                    <a:pt x="3810" y="692061"/>
                  </a:lnTo>
                </a:path>
                <a:path w="3809" h="1289050">
                  <a:moveTo>
                    <a:pt x="0" y="690143"/>
                  </a:moveTo>
                  <a:lnTo>
                    <a:pt x="3810" y="690143"/>
                  </a:lnTo>
                </a:path>
                <a:path w="3809" h="1289050">
                  <a:moveTo>
                    <a:pt x="0" y="688238"/>
                  </a:moveTo>
                  <a:lnTo>
                    <a:pt x="3810" y="688238"/>
                  </a:lnTo>
                </a:path>
                <a:path w="3809" h="1289050">
                  <a:moveTo>
                    <a:pt x="0" y="686333"/>
                  </a:moveTo>
                  <a:lnTo>
                    <a:pt x="3810" y="686333"/>
                  </a:lnTo>
                </a:path>
                <a:path w="3809" h="1289050">
                  <a:moveTo>
                    <a:pt x="0" y="684428"/>
                  </a:moveTo>
                  <a:lnTo>
                    <a:pt x="3810" y="684428"/>
                  </a:lnTo>
                </a:path>
                <a:path w="3809" h="1289050">
                  <a:moveTo>
                    <a:pt x="0" y="682523"/>
                  </a:moveTo>
                  <a:lnTo>
                    <a:pt x="3810" y="682523"/>
                  </a:lnTo>
                </a:path>
                <a:path w="3809" h="1289050">
                  <a:moveTo>
                    <a:pt x="0" y="680618"/>
                  </a:moveTo>
                  <a:lnTo>
                    <a:pt x="3810" y="680618"/>
                  </a:lnTo>
                </a:path>
                <a:path w="3809" h="1289050">
                  <a:moveTo>
                    <a:pt x="0" y="678713"/>
                  </a:moveTo>
                  <a:lnTo>
                    <a:pt x="3810" y="678713"/>
                  </a:lnTo>
                </a:path>
                <a:path w="3809" h="1289050">
                  <a:moveTo>
                    <a:pt x="0" y="676808"/>
                  </a:moveTo>
                  <a:lnTo>
                    <a:pt x="3810" y="676808"/>
                  </a:lnTo>
                </a:path>
                <a:path w="3809" h="1289050">
                  <a:moveTo>
                    <a:pt x="0" y="674903"/>
                  </a:moveTo>
                  <a:lnTo>
                    <a:pt x="3810" y="674903"/>
                  </a:lnTo>
                </a:path>
                <a:path w="3809" h="1289050">
                  <a:moveTo>
                    <a:pt x="0" y="672985"/>
                  </a:moveTo>
                  <a:lnTo>
                    <a:pt x="3810" y="672985"/>
                  </a:lnTo>
                </a:path>
                <a:path w="3809" h="1289050">
                  <a:moveTo>
                    <a:pt x="0" y="671080"/>
                  </a:moveTo>
                  <a:lnTo>
                    <a:pt x="3810" y="671080"/>
                  </a:lnTo>
                </a:path>
                <a:path w="3809" h="1289050">
                  <a:moveTo>
                    <a:pt x="0" y="669175"/>
                  </a:moveTo>
                  <a:lnTo>
                    <a:pt x="3810" y="669175"/>
                  </a:lnTo>
                </a:path>
                <a:path w="3809" h="1289050">
                  <a:moveTo>
                    <a:pt x="0" y="667270"/>
                  </a:moveTo>
                  <a:lnTo>
                    <a:pt x="3810" y="667270"/>
                  </a:lnTo>
                </a:path>
                <a:path w="3809" h="1289050">
                  <a:moveTo>
                    <a:pt x="0" y="665365"/>
                  </a:moveTo>
                  <a:lnTo>
                    <a:pt x="3810" y="665365"/>
                  </a:lnTo>
                </a:path>
                <a:path w="3809" h="1289050">
                  <a:moveTo>
                    <a:pt x="0" y="663460"/>
                  </a:moveTo>
                  <a:lnTo>
                    <a:pt x="3810" y="663460"/>
                  </a:lnTo>
                </a:path>
                <a:path w="3809" h="1289050">
                  <a:moveTo>
                    <a:pt x="0" y="661555"/>
                  </a:moveTo>
                  <a:lnTo>
                    <a:pt x="3810" y="661555"/>
                  </a:lnTo>
                </a:path>
                <a:path w="3809" h="1289050">
                  <a:moveTo>
                    <a:pt x="0" y="659650"/>
                  </a:moveTo>
                  <a:lnTo>
                    <a:pt x="3810" y="659650"/>
                  </a:lnTo>
                </a:path>
                <a:path w="3809" h="1289050">
                  <a:moveTo>
                    <a:pt x="0" y="657733"/>
                  </a:moveTo>
                  <a:lnTo>
                    <a:pt x="3810" y="657733"/>
                  </a:lnTo>
                </a:path>
                <a:path w="3809" h="1289050">
                  <a:moveTo>
                    <a:pt x="0" y="655828"/>
                  </a:moveTo>
                  <a:lnTo>
                    <a:pt x="3810" y="655828"/>
                  </a:lnTo>
                </a:path>
                <a:path w="3809" h="1289050">
                  <a:moveTo>
                    <a:pt x="0" y="653923"/>
                  </a:moveTo>
                  <a:lnTo>
                    <a:pt x="3810" y="653923"/>
                  </a:lnTo>
                </a:path>
                <a:path w="3809" h="1289050">
                  <a:moveTo>
                    <a:pt x="0" y="652018"/>
                  </a:moveTo>
                  <a:lnTo>
                    <a:pt x="3810" y="652018"/>
                  </a:lnTo>
                </a:path>
                <a:path w="3809" h="1289050">
                  <a:moveTo>
                    <a:pt x="0" y="650113"/>
                  </a:moveTo>
                  <a:lnTo>
                    <a:pt x="3810" y="650113"/>
                  </a:lnTo>
                </a:path>
                <a:path w="3809" h="1289050">
                  <a:moveTo>
                    <a:pt x="0" y="648208"/>
                  </a:moveTo>
                  <a:lnTo>
                    <a:pt x="3810" y="648208"/>
                  </a:lnTo>
                </a:path>
                <a:path w="3809" h="1289050">
                  <a:moveTo>
                    <a:pt x="0" y="646303"/>
                  </a:moveTo>
                  <a:lnTo>
                    <a:pt x="3810" y="646303"/>
                  </a:lnTo>
                </a:path>
                <a:path w="3809" h="1289050">
                  <a:moveTo>
                    <a:pt x="0" y="644398"/>
                  </a:moveTo>
                  <a:lnTo>
                    <a:pt x="3810" y="644398"/>
                  </a:lnTo>
                </a:path>
                <a:path w="3809" h="1289050">
                  <a:moveTo>
                    <a:pt x="0" y="642493"/>
                  </a:moveTo>
                  <a:lnTo>
                    <a:pt x="3810" y="642493"/>
                  </a:lnTo>
                </a:path>
                <a:path w="3809" h="1289050">
                  <a:moveTo>
                    <a:pt x="0" y="640575"/>
                  </a:moveTo>
                  <a:lnTo>
                    <a:pt x="3810" y="640575"/>
                  </a:lnTo>
                </a:path>
                <a:path w="3809" h="1289050">
                  <a:moveTo>
                    <a:pt x="0" y="638670"/>
                  </a:moveTo>
                  <a:lnTo>
                    <a:pt x="3810" y="638670"/>
                  </a:lnTo>
                </a:path>
                <a:path w="3809" h="1289050">
                  <a:moveTo>
                    <a:pt x="0" y="636765"/>
                  </a:moveTo>
                  <a:lnTo>
                    <a:pt x="3810" y="636765"/>
                  </a:lnTo>
                </a:path>
                <a:path w="3809" h="1289050">
                  <a:moveTo>
                    <a:pt x="0" y="634860"/>
                  </a:moveTo>
                  <a:lnTo>
                    <a:pt x="3810" y="634860"/>
                  </a:lnTo>
                </a:path>
                <a:path w="3809" h="1289050">
                  <a:moveTo>
                    <a:pt x="0" y="632955"/>
                  </a:moveTo>
                  <a:lnTo>
                    <a:pt x="3810" y="632955"/>
                  </a:lnTo>
                </a:path>
                <a:path w="3809" h="1289050">
                  <a:moveTo>
                    <a:pt x="0" y="631050"/>
                  </a:moveTo>
                  <a:lnTo>
                    <a:pt x="3810" y="631050"/>
                  </a:lnTo>
                </a:path>
                <a:path w="3809" h="1289050">
                  <a:moveTo>
                    <a:pt x="0" y="629145"/>
                  </a:moveTo>
                  <a:lnTo>
                    <a:pt x="3810" y="629145"/>
                  </a:lnTo>
                </a:path>
                <a:path w="3809" h="1289050">
                  <a:moveTo>
                    <a:pt x="0" y="627240"/>
                  </a:moveTo>
                  <a:lnTo>
                    <a:pt x="3810" y="627240"/>
                  </a:lnTo>
                </a:path>
                <a:path w="3809" h="1289050">
                  <a:moveTo>
                    <a:pt x="0" y="625335"/>
                  </a:moveTo>
                  <a:lnTo>
                    <a:pt x="3810" y="625335"/>
                  </a:lnTo>
                </a:path>
                <a:path w="3809" h="1289050">
                  <a:moveTo>
                    <a:pt x="0" y="623417"/>
                  </a:moveTo>
                  <a:lnTo>
                    <a:pt x="3810" y="623417"/>
                  </a:lnTo>
                </a:path>
                <a:path w="3809" h="1289050">
                  <a:moveTo>
                    <a:pt x="0" y="621512"/>
                  </a:moveTo>
                  <a:lnTo>
                    <a:pt x="3810" y="621512"/>
                  </a:lnTo>
                </a:path>
                <a:path w="3809" h="1289050">
                  <a:moveTo>
                    <a:pt x="0" y="619607"/>
                  </a:moveTo>
                  <a:lnTo>
                    <a:pt x="3810" y="619607"/>
                  </a:lnTo>
                </a:path>
                <a:path w="3809" h="1289050">
                  <a:moveTo>
                    <a:pt x="0" y="617702"/>
                  </a:moveTo>
                  <a:lnTo>
                    <a:pt x="3810" y="617702"/>
                  </a:lnTo>
                </a:path>
                <a:path w="3809" h="1289050">
                  <a:moveTo>
                    <a:pt x="0" y="615797"/>
                  </a:moveTo>
                  <a:lnTo>
                    <a:pt x="3810" y="615797"/>
                  </a:lnTo>
                </a:path>
                <a:path w="3809" h="1289050">
                  <a:moveTo>
                    <a:pt x="0" y="613892"/>
                  </a:moveTo>
                  <a:lnTo>
                    <a:pt x="3810" y="613892"/>
                  </a:lnTo>
                </a:path>
                <a:path w="3809" h="1289050">
                  <a:moveTo>
                    <a:pt x="0" y="611987"/>
                  </a:moveTo>
                  <a:lnTo>
                    <a:pt x="3810" y="611987"/>
                  </a:lnTo>
                </a:path>
                <a:path w="3809" h="1289050">
                  <a:moveTo>
                    <a:pt x="0" y="610082"/>
                  </a:moveTo>
                  <a:lnTo>
                    <a:pt x="3810" y="610082"/>
                  </a:lnTo>
                </a:path>
                <a:path w="3809" h="1289050">
                  <a:moveTo>
                    <a:pt x="0" y="608164"/>
                  </a:moveTo>
                  <a:lnTo>
                    <a:pt x="3810" y="608164"/>
                  </a:lnTo>
                </a:path>
                <a:path w="3809" h="1289050">
                  <a:moveTo>
                    <a:pt x="0" y="606259"/>
                  </a:moveTo>
                  <a:lnTo>
                    <a:pt x="3810" y="606259"/>
                  </a:lnTo>
                </a:path>
                <a:path w="3809" h="1289050">
                  <a:moveTo>
                    <a:pt x="0" y="604354"/>
                  </a:moveTo>
                  <a:lnTo>
                    <a:pt x="3810" y="604354"/>
                  </a:lnTo>
                </a:path>
                <a:path w="3809" h="1289050">
                  <a:moveTo>
                    <a:pt x="0" y="602449"/>
                  </a:moveTo>
                  <a:lnTo>
                    <a:pt x="3810" y="602449"/>
                  </a:lnTo>
                </a:path>
                <a:path w="3809" h="1289050">
                  <a:moveTo>
                    <a:pt x="0" y="600544"/>
                  </a:moveTo>
                  <a:lnTo>
                    <a:pt x="3810" y="600544"/>
                  </a:lnTo>
                </a:path>
                <a:path w="3809" h="1289050">
                  <a:moveTo>
                    <a:pt x="0" y="598639"/>
                  </a:moveTo>
                  <a:lnTo>
                    <a:pt x="3810" y="598639"/>
                  </a:lnTo>
                </a:path>
                <a:path w="3809" h="1289050">
                  <a:moveTo>
                    <a:pt x="0" y="596734"/>
                  </a:moveTo>
                  <a:lnTo>
                    <a:pt x="3810" y="596734"/>
                  </a:lnTo>
                </a:path>
                <a:path w="3809" h="1289050">
                  <a:moveTo>
                    <a:pt x="0" y="594829"/>
                  </a:moveTo>
                  <a:lnTo>
                    <a:pt x="3810" y="594829"/>
                  </a:lnTo>
                </a:path>
                <a:path w="3809" h="1289050">
                  <a:moveTo>
                    <a:pt x="0" y="592924"/>
                  </a:moveTo>
                  <a:lnTo>
                    <a:pt x="3810" y="592924"/>
                  </a:lnTo>
                </a:path>
                <a:path w="3809" h="1289050">
                  <a:moveTo>
                    <a:pt x="0" y="591007"/>
                  </a:moveTo>
                  <a:lnTo>
                    <a:pt x="3810" y="591007"/>
                  </a:lnTo>
                </a:path>
                <a:path w="3809" h="1289050">
                  <a:moveTo>
                    <a:pt x="0" y="589102"/>
                  </a:moveTo>
                  <a:lnTo>
                    <a:pt x="3810" y="589102"/>
                  </a:lnTo>
                </a:path>
                <a:path w="3809" h="1289050">
                  <a:moveTo>
                    <a:pt x="0" y="587197"/>
                  </a:moveTo>
                  <a:lnTo>
                    <a:pt x="3810" y="587197"/>
                  </a:lnTo>
                </a:path>
                <a:path w="3809" h="1289050">
                  <a:moveTo>
                    <a:pt x="0" y="585292"/>
                  </a:moveTo>
                  <a:lnTo>
                    <a:pt x="3810" y="585292"/>
                  </a:lnTo>
                </a:path>
                <a:path w="3809" h="1289050">
                  <a:moveTo>
                    <a:pt x="0" y="583387"/>
                  </a:moveTo>
                  <a:lnTo>
                    <a:pt x="3810" y="583387"/>
                  </a:lnTo>
                </a:path>
                <a:path w="3809" h="1289050">
                  <a:moveTo>
                    <a:pt x="0" y="581482"/>
                  </a:moveTo>
                  <a:lnTo>
                    <a:pt x="3810" y="581482"/>
                  </a:lnTo>
                </a:path>
                <a:path w="3809" h="1289050">
                  <a:moveTo>
                    <a:pt x="0" y="579577"/>
                  </a:moveTo>
                  <a:lnTo>
                    <a:pt x="3810" y="579577"/>
                  </a:lnTo>
                </a:path>
                <a:path w="3809" h="1289050">
                  <a:moveTo>
                    <a:pt x="0" y="577672"/>
                  </a:moveTo>
                  <a:lnTo>
                    <a:pt x="3810" y="577672"/>
                  </a:lnTo>
                </a:path>
                <a:path w="3809" h="1289050">
                  <a:moveTo>
                    <a:pt x="0" y="575767"/>
                  </a:moveTo>
                  <a:lnTo>
                    <a:pt x="3810" y="575767"/>
                  </a:lnTo>
                </a:path>
                <a:path w="3809" h="1289050">
                  <a:moveTo>
                    <a:pt x="0" y="573849"/>
                  </a:moveTo>
                  <a:lnTo>
                    <a:pt x="3810" y="573849"/>
                  </a:lnTo>
                </a:path>
                <a:path w="3809" h="1289050">
                  <a:moveTo>
                    <a:pt x="0" y="571944"/>
                  </a:moveTo>
                  <a:lnTo>
                    <a:pt x="3810" y="571944"/>
                  </a:lnTo>
                </a:path>
                <a:path w="3809" h="1289050">
                  <a:moveTo>
                    <a:pt x="0" y="570039"/>
                  </a:moveTo>
                  <a:lnTo>
                    <a:pt x="3810" y="570039"/>
                  </a:lnTo>
                </a:path>
                <a:path w="3809" h="1289050">
                  <a:moveTo>
                    <a:pt x="0" y="568134"/>
                  </a:moveTo>
                  <a:lnTo>
                    <a:pt x="3810" y="568134"/>
                  </a:lnTo>
                </a:path>
                <a:path w="3809" h="1289050">
                  <a:moveTo>
                    <a:pt x="0" y="566229"/>
                  </a:moveTo>
                  <a:lnTo>
                    <a:pt x="3810" y="566229"/>
                  </a:lnTo>
                </a:path>
                <a:path w="3809" h="1289050">
                  <a:moveTo>
                    <a:pt x="0" y="564324"/>
                  </a:moveTo>
                  <a:lnTo>
                    <a:pt x="3810" y="564324"/>
                  </a:lnTo>
                </a:path>
                <a:path w="3809" h="1289050">
                  <a:moveTo>
                    <a:pt x="0" y="562419"/>
                  </a:moveTo>
                  <a:lnTo>
                    <a:pt x="3810" y="562419"/>
                  </a:lnTo>
                </a:path>
                <a:path w="3809" h="1289050">
                  <a:moveTo>
                    <a:pt x="0" y="560514"/>
                  </a:moveTo>
                  <a:lnTo>
                    <a:pt x="3810" y="560514"/>
                  </a:lnTo>
                </a:path>
                <a:path w="3809" h="1289050">
                  <a:moveTo>
                    <a:pt x="0" y="558596"/>
                  </a:moveTo>
                  <a:lnTo>
                    <a:pt x="3810" y="558596"/>
                  </a:lnTo>
                </a:path>
                <a:path w="3809" h="1289050">
                  <a:moveTo>
                    <a:pt x="0" y="556691"/>
                  </a:moveTo>
                  <a:lnTo>
                    <a:pt x="3810" y="556691"/>
                  </a:lnTo>
                </a:path>
                <a:path w="3809" h="1289050">
                  <a:moveTo>
                    <a:pt x="0" y="554786"/>
                  </a:moveTo>
                  <a:lnTo>
                    <a:pt x="3810" y="554786"/>
                  </a:lnTo>
                </a:path>
                <a:path w="3809" h="1289050">
                  <a:moveTo>
                    <a:pt x="0" y="552881"/>
                  </a:moveTo>
                  <a:lnTo>
                    <a:pt x="3810" y="552881"/>
                  </a:lnTo>
                </a:path>
                <a:path w="3809" h="1289050">
                  <a:moveTo>
                    <a:pt x="0" y="550976"/>
                  </a:moveTo>
                  <a:lnTo>
                    <a:pt x="3810" y="550976"/>
                  </a:lnTo>
                </a:path>
                <a:path w="3809" h="1289050">
                  <a:moveTo>
                    <a:pt x="0" y="549071"/>
                  </a:moveTo>
                  <a:lnTo>
                    <a:pt x="3810" y="549071"/>
                  </a:lnTo>
                </a:path>
                <a:path w="3809" h="1289050">
                  <a:moveTo>
                    <a:pt x="0" y="547166"/>
                  </a:moveTo>
                  <a:lnTo>
                    <a:pt x="3810" y="547166"/>
                  </a:lnTo>
                </a:path>
                <a:path w="3809" h="1289050">
                  <a:moveTo>
                    <a:pt x="0" y="545261"/>
                  </a:moveTo>
                  <a:lnTo>
                    <a:pt x="3810" y="545261"/>
                  </a:lnTo>
                </a:path>
                <a:path w="3809" h="1289050">
                  <a:moveTo>
                    <a:pt x="0" y="543356"/>
                  </a:moveTo>
                  <a:lnTo>
                    <a:pt x="3810" y="543356"/>
                  </a:lnTo>
                </a:path>
                <a:path w="3809" h="1289050">
                  <a:moveTo>
                    <a:pt x="0" y="541439"/>
                  </a:moveTo>
                  <a:lnTo>
                    <a:pt x="3810" y="541439"/>
                  </a:lnTo>
                </a:path>
                <a:path w="3809" h="1289050">
                  <a:moveTo>
                    <a:pt x="0" y="539534"/>
                  </a:moveTo>
                  <a:lnTo>
                    <a:pt x="3810" y="539534"/>
                  </a:lnTo>
                </a:path>
                <a:path w="3809" h="1289050">
                  <a:moveTo>
                    <a:pt x="0" y="537629"/>
                  </a:moveTo>
                  <a:lnTo>
                    <a:pt x="3810" y="537629"/>
                  </a:lnTo>
                </a:path>
                <a:path w="3809" h="1289050">
                  <a:moveTo>
                    <a:pt x="0" y="535724"/>
                  </a:moveTo>
                  <a:lnTo>
                    <a:pt x="3810" y="535724"/>
                  </a:lnTo>
                </a:path>
                <a:path w="3809" h="1289050">
                  <a:moveTo>
                    <a:pt x="0" y="533819"/>
                  </a:moveTo>
                  <a:lnTo>
                    <a:pt x="3810" y="533819"/>
                  </a:lnTo>
                </a:path>
                <a:path w="3809" h="1289050">
                  <a:moveTo>
                    <a:pt x="0" y="531914"/>
                  </a:moveTo>
                  <a:lnTo>
                    <a:pt x="3810" y="531914"/>
                  </a:lnTo>
                </a:path>
                <a:path w="3809" h="1289050">
                  <a:moveTo>
                    <a:pt x="0" y="530009"/>
                  </a:moveTo>
                  <a:lnTo>
                    <a:pt x="3810" y="530009"/>
                  </a:lnTo>
                </a:path>
                <a:path w="3809" h="1289050">
                  <a:moveTo>
                    <a:pt x="0" y="528104"/>
                  </a:moveTo>
                  <a:lnTo>
                    <a:pt x="3810" y="528104"/>
                  </a:lnTo>
                </a:path>
                <a:path w="3809" h="1289050">
                  <a:moveTo>
                    <a:pt x="0" y="526186"/>
                  </a:moveTo>
                  <a:lnTo>
                    <a:pt x="3810" y="526186"/>
                  </a:lnTo>
                </a:path>
                <a:path w="3809" h="1289050">
                  <a:moveTo>
                    <a:pt x="0" y="524281"/>
                  </a:moveTo>
                  <a:lnTo>
                    <a:pt x="3810" y="524281"/>
                  </a:lnTo>
                </a:path>
                <a:path w="3809" h="1289050">
                  <a:moveTo>
                    <a:pt x="0" y="522376"/>
                  </a:moveTo>
                  <a:lnTo>
                    <a:pt x="3810" y="522376"/>
                  </a:lnTo>
                </a:path>
                <a:path w="3809" h="1289050">
                  <a:moveTo>
                    <a:pt x="0" y="520471"/>
                  </a:moveTo>
                  <a:lnTo>
                    <a:pt x="3810" y="520471"/>
                  </a:lnTo>
                </a:path>
                <a:path w="3809" h="1289050">
                  <a:moveTo>
                    <a:pt x="0" y="518566"/>
                  </a:moveTo>
                  <a:lnTo>
                    <a:pt x="3810" y="518566"/>
                  </a:lnTo>
                </a:path>
                <a:path w="3809" h="1289050">
                  <a:moveTo>
                    <a:pt x="0" y="516661"/>
                  </a:moveTo>
                  <a:lnTo>
                    <a:pt x="3810" y="516661"/>
                  </a:lnTo>
                </a:path>
                <a:path w="3809" h="1289050">
                  <a:moveTo>
                    <a:pt x="0" y="514756"/>
                  </a:moveTo>
                  <a:lnTo>
                    <a:pt x="3810" y="514756"/>
                  </a:lnTo>
                </a:path>
                <a:path w="3809" h="1289050">
                  <a:moveTo>
                    <a:pt x="0" y="512851"/>
                  </a:moveTo>
                  <a:lnTo>
                    <a:pt x="3810" y="512851"/>
                  </a:lnTo>
                </a:path>
                <a:path w="3809" h="1289050">
                  <a:moveTo>
                    <a:pt x="0" y="510946"/>
                  </a:moveTo>
                  <a:lnTo>
                    <a:pt x="3810" y="510946"/>
                  </a:lnTo>
                </a:path>
                <a:path w="3809" h="1289050">
                  <a:moveTo>
                    <a:pt x="0" y="509028"/>
                  </a:moveTo>
                  <a:lnTo>
                    <a:pt x="3810" y="509028"/>
                  </a:lnTo>
                </a:path>
                <a:path w="3809" h="1289050">
                  <a:moveTo>
                    <a:pt x="0" y="507123"/>
                  </a:moveTo>
                  <a:lnTo>
                    <a:pt x="3810" y="507123"/>
                  </a:lnTo>
                </a:path>
                <a:path w="3809" h="1289050">
                  <a:moveTo>
                    <a:pt x="0" y="505218"/>
                  </a:moveTo>
                  <a:lnTo>
                    <a:pt x="3810" y="505218"/>
                  </a:lnTo>
                </a:path>
                <a:path w="3809" h="1289050">
                  <a:moveTo>
                    <a:pt x="0" y="503313"/>
                  </a:moveTo>
                  <a:lnTo>
                    <a:pt x="3810" y="503313"/>
                  </a:lnTo>
                </a:path>
                <a:path w="3809" h="1289050">
                  <a:moveTo>
                    <a:pt x="0" y="501408"/>
                  </a:moveTo>
                  <a:lnTo>
                    <a:pt x="3810" y="501408"/>
                  </a:lnTo>
                </a:path>
                <a:path w="3809" h="1289050">
                  <a:moveTo>
                    <a:pt x="0" y="499503"/>
                  </a:moveTo>
                  <a:lnTo>
                    <a:pt x="3810" y="499503"/>
                  </a:lnTo>
                </a:path>
                <a:path w="3809" h="1289050">
                  <a:moveTo>
                    <a:pt x="0" y="497598"/>
                  </a:moveTo>
                  <a:lnTo>
                    <a:pt x="3810" y="497598"/>
                  </a:lnTo>
                </a:path>
                <a:path w="3809" h="1289050">
                  <a:moveTo>
                    <a:pt x="0" y="495693"/>
                  </a:moveTo>
                  <a:lnTo>
                    <a:pt x="3810" y="495693"/>
                  </a:lnTo>
                </a:path>
                <a:path w="3809" h="1289050">
                  <a:moveTo>
                    <a:pt x="0" y="493788"/>
                  </a:moveTo>
                  <a:lnTo>
                    <a:pt x="3810" y="493788"/>
                  </a:lnTo>
                </a:path>
                <a:path w="3809" h="1289050">
                  <a:moveTo>
                    <a:pt x="0" y="491871"/>
                  </a:moveTo>
                  <a:lnTo>
                    <a:pt x="3810" y="491871"/>
                  </a:lnTo>
                </a:path>
                <a:path w="3809" h="1289050">
                  <a:moveTo>
                    <a:pt x="0" y="489966"/>
                  </a:moveTo>
                  <a:lnTo>
                    <a:pt x="3810" y="489966"/>
                  </a:lnTo>
                </a:path>
                <a:path w="3809" h="1289050">
                  <a:moveTo>
                    <a:pt x="0" y="488061"/>
                  </a:moveTo>
                  <a:lnTo>
                    <a:pt x="3810" y="488061"/>
                  </a:lnTo>
                </a:path>
                <a:path w="3809" h="1289050">
                  <a:moveTo>
                    <a:pt x="0" y="486156"/>
                  </a:moveTo>
                  <a:lnTo>
                    <a:pt x="3810" y="486156"/>
                  </a:lnTo>
                </a:path>
                <a:path w="3809" h="1289050">
                  <a:moveTo>
                    <a:pt x="0" y="484251"/>
                  </a:moveTo>
                  <a:lnTo>
                    <a:pt x="3810" y="484251"/>
                  </a:lnTo>
                </a:path>
                <a:path w="3809" h="1289050">
                  <a:moveTo>
                    <a:pt x="0" y="482346"/>
                  </a:moveTo>
                  <a:lnTo>
                    <a:pt x="3810" y="482346"/>
                  </a:lnTo>
                </a:path>
                <a:path w="3809" h="1289050">
                  <a:moveTo>
                    <a:pt x="0" y="480441"/>
                  </a:moveTo>
                  <a:lnTo>
                    <a:pt x="3810" y="480441"/>
                  </a:lnTo>
                </a:path>
                <a:path w="3809" h="1289050">
                  <a:moveTo>
                    <a:pt x="0" y="478536"/>
                  </a:moveTo>
                  <a:lnTo>
                    <a:pt x="3810" y="478536"/>
                  </a:lnTo>
                </a:path>
                <a:path w="3809" h="1289050">
                  <a:moveTo>
                    <a:pt x="0" y="476618"/>
                  </a:moveTo>
                  <a:lnTo>
                    <a:pt x="3810" y="476618"/>
                  </a:lnTo>
                </a:path>
                <a:path w="3809" h="1289050">
                  <a:moveTo>
                    <a:pt x="0" y="474713"/>
                  </a:moveTo>
                  <a:lnTo>
                    <a:pt x="3810" y="474713"/>
                  </a:lnTo>
                </a:path>
                <a:path w="3809" h="1289050">
                  <a:moveTo>
                    <a:pt x="0" y="472808"/>
                  </a:moveTo>
                  <a:lnTo>
                    <a:pt x="3810" y="472808"/>
                  </a:lnTo>
                </a:path>
                <a:path w="3809" h="1289050">
                  <a:moveTo>
                    <a:pt x="0" y="470903"/>
                  </a:moveTo>
                  <a:lnTo>
                    <a:pt x="3810" y="470903"/>
                  </a:lnTo>
                </a:path>
                <a:path w="3809" h="1289050">
                  <a:moveTo>
                    <a:pt x="0" y="468998"/>
                  </a:moveTo>
                  <a:lnTo>
                    <a:pt x="3810" y="468998"/>
                  </a:lnTo>
                </a:path>
                <a:path w="3809" h="1289050">
                  <a:moveTo>
                    <a:pt x="0" y="467093"/>
                  </a:moveTo>
                  <a:lnTo>
                    <a:pt x="3810" y="467093"/>
                  </a:lnTo>
                </a:path>
                <a:path w="3809" h="1289050">
                  <a:moveTo>
                    <a:pt x="0" y="465188"/>
                  </a:moveTo>
                  <a:lnTo>
                    <a:pt x="3810" y="465188"/>
                  </a:lnTo>
                </a:path>
                <a:path w="3809" h="1289050">
                  <a:moveTo>
                    <a:pt x="0" y="463283"/>
                  </a:moveTo>
                  <a:lnTo>
                    <a:pt x="3810" y="463283"/>
                  </a:lnTo>
                </a:path>
                <a:path w="3809" h="1289050">
                  <a:moveTo>
                    <a:pt x="0" y="461378"/>
                  </a:moveTo>
                  <a:lnTo>
                    <a:pt x="3810" y="461378"/>
                  </a:lnTo>
                </a:path>
                <a:path w="3809" h="1289050">
                  <a:moveTo>
                    <a:pt x="0" y="459460"/>
                  </a:moveTo>
                  <a:lnTo>
                    <a:pt x="3810" y="459460"/>
                  </a:lnTo>
                </a:path>
                <a:path w="3809" h="1289050">
                  <a:moveTo>
                    <a:pt x="0" y="457555"/>
                  </a:moveTo>
                  <a:lnTo>
                    <a:pt x="3810" y="457555"/>
                  </a:lnTo>
                </a:path>
                <a:path w="3809" h="1289050">
                  <a:moveTo>
                    <a:pt x="0" y="455650"/>
                  </a:moveTo>
                  <a:lnTo>
                    <a:pt x="3810" y="455650"/>
                  </a:lnTo>
                </a:path>
                <a:path w="3809" h="1289050">
                  <a:moveTo>
                    <a:pt x="0" y="453745"/>
                  </a:moveTo>
                  <a:lnTo>
                    <a:pt x="3810" y="453745"/>
                  </a:lnTo>
                </a:path>
                <a:path w="3809" h="1289050">
                  <a:moveTo>
                    <a:pt x="0" y="451840"/>
                  </a:moveTo>
                  <a:lnTo>
                    <a:pt x="3810" y="451840"/>
                  </a:lnTo>
                </a:path>
                <a:path w="3809" h="1289050">
                  <a:moveTo>
                    <a:pt x="0" y="449935"/>
                  </a:moveTo>
                  <a:lnTo>
                    <a:pt x="3810" y="449935"/>
                  </a:lnTo>
                </a:path>
                <a:path w="3809" h="1289050">
                  <a:moveTo>
                    <a:pt x="0" y="448030"/>
                  </a:moveTo>
                  <a:lnTo>
                    <a:pt x="3810" y="448030"/>
                  </a:lnTo>
                </a:path>
                <a:path w="3809" h="1289050">
                  <a:moveTo>
                    <a:pt x="0" y="446125"/>
                  </a:moveTo>
                  <a:lnTo>
                    <a:pt x="3810" y="446125"/>
                  </a:lnTo>
                </a:path>
                <a:path w="3809" h="1289050">
                  <a:moveTo>
                    <a:pt x="0" y="444220"/>
                  </a:moveTo>
                  <a:lnTo>
                    <a:pt x="3810" y="444220"/>
                  </a:lnTo>
                </a:path>
                <a:path w="3809" h="1289050">
                  <a:moveTo>
                    <a:pt x="0" y="442302"/>
                  </a:moveTo>
                  <a:lnTo>
                    <a:pt x="3810" y="442302"/>
                  </a:lnTo>
                </a:path>
                <a:path w="3809" h="1289050">
                  <a:moveTo>
                    <a:pt x="0" y="440397"/>
                  </a:moveTo>
                  <a:lnTo>
                    <a:pt x="3810" y="440397"/>
                  </a:lnTo>
                </a:path>
                <a:path w="3809" h="1289050">
                  <a:moveTo>
                    <a:pt x="0" y="438492"/>
                  </a:moveTo>
                  <a:lnTo>
                    <a:pt x="3810" y="438492"/>
                  </a:lnTo>
                </a:path>
                <a:path w="3809" h="1289050">
                  <a:moveTo>
                    <a:pt x="0" y="436587"/>
                  </a:moveTo>
                  <a:lnTo>
                    <a:pt x="3810" y="436587"/>
                  </a:lnTo>
                </a:path>
                <a:path w="3809" h="1289050">
                  <a:moveTo>
                    <a:pt x="0" y="434682"/>
                  </a:moveTo>
                  <a:lnTo>
                    <a:pt x="3810" y="434682"/>
                  </a:lnTo>
                </a:path>
                <a:path w="3809" h="1289050">
                  <a:moveTo>
                    <a:pt x="0" y="432777"/>
                  </a:moveTo>
                  <a:lnTo>
                    <a:pt x="3810" y="432777"/>
                  </a:lnTo>
                </a:path>
                <a:path w="3809" h="1289050">
                  <a:moveTo>
                    <a:pt x="0" y="430872"/>
                  </a:moveTo>
                  <a:lnTo>
                    <a:pt x="3810" y="430872"/>
                  </a:lnTo>
                </a:path>
                <a:path w="3809" h="1289050">
                  <a:moveTo>
                    <a:pt x="0" y="428967"/>
                  </a:moveTo>
                  <a:lnTo>
                    <a:pt x="3810" y="428967"/>
                  </a:lnTo>
                </a:path>
                <a:path w="3809" h="1289050">
                  <a:moveTo>
                    <a:pt x="0" y="427050"/>
                  </a:moveTo>
                  <a:lnTo>
                    <a:pt x="3810" y="427050"/>
                  </a:lnTo>
                </a:path>
                <a:path w="3809" h="1289050">
                  <a:moveTo>
                    <a:pt x="0" y="425145"/>
                  </a:moveTo>
                  <a:lnTo>
                    <a:pt x="3810" y="425145"/>
                  </a:lnTo>
                </a:path>
                <a:path w="3809" h="1289050">
                  <a:moveTo>
                    <a:pt x="0" y="423240"/>
                  </a:moveTo>
                  <a:lnTo>
                    <a:pt x="3810" y="423240"/>
                  </a:lnTo>
                </a:path>
                <a:path w="3809" h="1289050">
                  <a:moveTo>
                    <a:pt x="0" y="421335"/>
                  </a:moveTo>
                  <a:lnTo>
                    <a:pt x="3810" y="421335"/>
                  </a:lnTo>
                </a:path>
                <a:path w="3809" h="1289050">
                  <a:moveTo>
                    <a:pt x="0" y="419430"/>
                  </a:moveTo>
                  <a:lnTo>
                    <a:pt x="3810" y="419430"/>
                  </a:lnTo>
                </a:path>
                <a:path w="3809" h="1289050">
                  <a:moveTo>
                    <a:pt x="0" y="417525"/>
                  </a:moveTo>
                  <a:lnTo>
                    <a:pt x="3810" y="417525"/>
                  </a:lnTo>
                </a:path>
                <a:path w="3809" h="1289050">
                  <a:moveTo>
                    <a:pt x="0" y="415620"/>
                  </a:moveTo>
                  <a:lnTo>
                    <a:pt x="3810" y="415620"/>
                  </a:lnTo>
                </a:path>
                <a:path w="3809" h="1289050">
                  <a:moveTo>
                    <a:pt x="0" y="413715"/>
                  </a:moveTo>
                  <a:lnTo>
                    <a:pt x="3810" y="413715"/>
                  </a:lnTo>
                </a:path>
                <a:path w="3809" h="1289050">
                  <a:moveTo>
                    <a:pt x="0" y="411810"/>
                  </a:moveTo>
                  <a:lnTo>
                    <a:pt x="3810" y="411810"/>
                  </a:lnTo>
                </a:path>
                <a:path w="3809" h="1289050">
                  <a:moveTo>
                    <a:pt x="0" y="409892"/>
                  </a:moveTo>
                  <a:lnTo>
                    <a:pt x="3810" y="409892"/>
                  </a:lnTo>
                </a:path>
                <a:path w="3809" h="1289050">
                  <a:moveTo>
                    <a:pt x="0" y="407987"/>
                  </a:moveTo>
                  <a:lnTo>
                    <a:pt x="3810" y="407987"/>
                  </a:lnTo>
                </a:path>
                <a:path w="3809" h="1289050">
                  <a:moveTo>
                    <a:pt x="0" y="406082"/>
                  </a:moveTo>
                  <a:lnTo>
                    <a:pt x="3810" y="406082"/>
                  </a:lnTo>
                </a:path>
                <a:path w="3809" h="1289050">
                  <a:moveTo>
                    <a:pt x="0" y="404177"/>
                  </a:moveTo>
                  <a:lnTo>
                    <a:pt x="3810" y="404177"/>
                  </a:lnTo>
                </a:path>
                <a:path w="3809" h="1289050">
                  <a:moveTo>
                    <a:pt x="0" y="402272"/>
                  </a:moveTo>
                  <a:lnTo>
                    <a:pt x="3810" y="402272"/>
                  </a:lnTo>
                </a:path>
                <a:path w="3809" h="1289050">
                  <a:moveTo>
                    <a:pt x="0" y="400367"/>
                  </a:moveTo>
                  <a:lnTo>
                    <a:pt x="3810" y="400367"/>
                  </a:lnTo>
                </a:path>
                <a:path w="3809" h="1289050">
                  <a:moveTo>
                    <a:pt x="0" y="398462"/>
                  </a:moveTo>
                  <a:lnTo>
                    <a:pt x="3810" y="398462"/>
                  </a:lnTo>
                </a:path>
                <a:path w="3809" h="1289050">
                  <a:moveTo>
                    <a:pt x="0" y="396557"/>
                  </a:moveTo>
                  <a:lnTo>
                    <a:pt x="3810" y="396557"/>
                  </a:lnTo>
                </a:path>
                <a:path w="3809" h="1289050">
                  <a:moveTo>
                    <a:pt x="0" y="394639"/>
                  </a:moveTo>
                  <a:lnTo>
                    <a:pt x="3810" y="394639"/>
                  </a:lnTo>
                </a:path>
                <a:path w="3809" h="1289050">
                  <a:moveTo>
                    <a:pt x="0" y="392734"/>
                  </a:moveTo>
                  <a:lnTo>
                    <a:pt x="3810" y="392734"/>
                  </a:lnTo>
                </a:path>
                <a:path w="3809" h="1289050">
                  <a:moveTo>
                    <a:pt x="0" y="390829"/>
                  </a:moveTo>
                  <a:lnTo>
                    <a:pt x="3810" y="390829"/>
                  </a:lnTo>
                </a:path>
                <a:path w="3809" h="1289050">
                  <a:moveTo>
                    <a:pt x="0" y="388924"/>
                  </a:moveTo>
                  <a:lnTo>
                    <a:pt x="3810" y="388924"/>
                  </a:lnTo>
                </a:path>
                <a:path w="3809" h="1289050">
                  <a:moveTo>
                    <a:pt x="0" y="387019"/>
                  </a:moveTo>
                  <a:lnTo>
                    <a:pt x="3810" y="387019"/>
                  </a:lnTo>
                </a:path>
                <a:path w="3809" h="1289050">
                  <a:moveTo>
                    <a:pt x="0" y="385114"/>
                  </a:moveTo>
                  <a:lnTo>
                    <a:pt x="3810" y="385114"/>
                  </a:lnTo>
                </a:path>
                <a:path w="3809" h="1289050">
                  <a:moveTo>
                    <a:pt x="0" y="383209"/>
                  </a:moveTo>
                  <a:lnTo>
                    <a:pt x="3810" y="383209"/>
                  </a:lnTo>
                </a:path>
                <a:path w="3809" h="1289050">
                  <a:moveTo>
                    <a:pt x="0" y="381304"/>
                  </a:moveTo>
                  <a:lnTo>
                    <a:pt x="3810" y="381304"/>
                  </a:lnTo>
                </a:path>
                <a:path w="3809" h="1289050">
                  <a:moveTo>
                    <a:pt x="0" y="379399"/>
                  </a:moveTo>
                  <a:lnTo>
                    <a:pt x="3810" y="379399"/>
                  </a:lnTo>
                </a:path>
                <a:path w="3809" h="1289050">
                  <a:moveTo>
                    <a:pt x="0" y="377482"/>
                  </a:moveTo>
                  <a:lnTo>
                    <a:pt x="3810" y="377482"/>
                  </a:lnTo>
                </a:path>
                <a:path w="3809" h="1289050">
                  <a:moveTo>
                    <a:pt x="0" y="375577"/>
                  </a:moveTo>
                  <a:lnTo>
                    <a:pt x="3810" y="375577"/>
                  </a:lnTo>
                </a:path>
                <a:path w="3809" h="1289050">
                  <a:moveTo>
                    <a:pt x="0" y="373672"/>
                  </a:moveTo>
                  <a:lnTo>
                    <a:pt x="3810" y="373672"/>
                  </a:lnTo>
                </a:path>
                <a:path w="3809" h="1289050">
                  <a:moveTo>
                    <a:pt x="0" y="371767"/>
                  </a:moveTo>
                  <a:lnTo>
                    <a:pt x="3810" y="371767"/>
                  </a:lnTo>
                </a:path>
                <a:path w="3809" h="1289050">
                  <a:moveTo>
                    <a:pt x="0" y="369862"/>
                  </a:moveTo>
                  <a:lnTo>
                    <a:pt x="3810" y="369862"/>
                  </a:lnTo>
                </a:path>
                <a:path w="3809" h="1289050">
                  <a:moveTo>
                    <a:pt x="0" y="367957"/>
                  </a:moveTo>
                  <a:lnTo>
                    <a:pt x="3810" y="367957"/>
                  </a:lnTo>
                </a:path>
                <a:path w="3809" h="1289050">
                  <a:moveTo>
                    <a:pt x="0" y="366052"/>
                  </a:moveTo>
                  <a:lnTo>
                    <a:pt x="3810" y="366052"/>
                  </a:lnTo>
                </a:path>
                <a:path w="3809" h="1289050">
                  <a:moveTo>
                    <a:pt x="0" y="364147"/>
                  </a:moveTo>
                  <a:lnTo>
                    <a:pt x="3810" y="364147"/>
                  </a:lnTo>
                </a:path>
                <a:path w="3809" h="1289050">
                  <a:moveTo>
                    <a:pt x="0" y="362242"/>
                  </a:moveTo>
                  <a:lnTo>
                    <a:pt x="3810" y="362242"/>
                  </a:lnTo>
                </a:path>
                <a:path w="3809" h="1289050">
                  <a:moveTo>
                    <a:pt x="0" y="360324"/>
                  </a:moveTo>
                  <a:lnTo>
                    <a:pt x="3810" y="360324"/>
                  </a:lnTo>
                </a:path>
                <a:path w="3809" h="1289050">
                  <a:moveTo>
                    <a:pt x="0" y="358419"/>
                  </a:moveTo>
                  <a:lnTo>
                    <a:pt x="3810" y="358419"/>
                  </a:lnTo>
                </a:path>
                <a:path w="3809" h="1289050">
                  <a:moveTo>
                    <a:pt x="0" y="356514"/>
                  </a:moveTo>
                  <a:lnTo>
                    <a:pt x="3810" y="356514"/>
                  </a:lnTo>
                </a:path>
                <a:path w="3809" h="1289050">
                  <a:moveTo>
                    <a:pt x="0" y="354609"/>
                  </a:moveTo>
                  <a:lnTo>
                    <a:pt x="3810" y="354609"/>
                  </a:lnTo>
                </a:path>
                <a:path w="3809" h="1289050">
                  <a:moveTo>
                    <a:pt x="0" y="352704"/>
                  </a:moveTo>
                  <a:lnTo>
                    <a:pt x="3810" y="352704"/>
                  </a:lnTo>
                </a:path>
                <a:path w="3809" h="1289050">
                  <a:moveTo>
                    <a:pt x="0" y="350799"/>
                  </a:moveTo>
                  <a:lnTo>
                    <a:pt x="3810" y="350799"/>
                  </a:lnTo>
                </a:path>
                <a:path w="3809" h="1289050">
                  <a:moveTo>
                    <a:pt x="0" y="348894"/>
                  </a:moveTo>
                  <a:lnTo>
                    <a:pt x="3810" y="348894"/>
                  </a:lnTo>
                </a:path>
                <a:path w="3809" h="1289050">
                  <a:moveTo>
                    <a:pt x="0" y="346989"/>
                  </a:moveTo>
                  <a:lnTo>
                    <a:pt x="3810" y="346989"/>
                  </a:lnTo>
                </a:path>
                <a:path w="3809" h="1289050">
                  <a:moveTo>
                    <a:pt x="0" y="345071"/>
                  </a:moveTo>
                  <a:lnTo>
                    <a:pt x="3810" y="345071"/>
                  </a:lnTo>
                </a:path>
                <a:path w="3809" h="1289050">
                  <a:moveTo>
                    <a:pt x="0" y="343166"/>
                  </a:moveTo>
                  <a:lnTo>
                    <a:pt x="3810" y="343166"/>
                  </a:lnTo>
                </a:path>
                <a:path w="3809" h="1289050">
                  <a:moveTo>
                    <a:pt x="0" y="341261"/>
                  </a:moveTo>
                  <a:lnTo>
                    <a:pt x="3810" y="341261"/>
                  </a:lnTo>
                </a:path>
                <a:path w="3809" h="1289050">
                  <a:moveTo>
                    <a:pt x="0" y="339356"/>
                  </a:moveTo>
                  <a:lnTo>
                    <a:pt x="3810" y="339356"/>
                  </a:lnTo>
                </a:path>
                <a:path w="3809" h="1289050">
                  <a:moveTo>
                    <a:pt x="0" y="337451"/>
                  </a:moveTo>
                  <a:lnTo>
                    <a:pt x="3810" y="337451"/>
                  </a:lnTo>
                </a:path>
                <a:path w="3809" h="1289050">
                  <a:moveTo>
                    <a:pt x="0" y="335546"/>
                  </a:moveTo>
                  <a:lnTo>
                    <a:pt x="3810" y="335546"/>
                  </a:lnTo>
                </a:path>
                <a:path w="3809" h="1289050">
                  <a:moveTo>
                    <a:pt x="0" y="333641"/>
                  </a:moveTo>
                  <a:lnTo>
                    <a:pt x="3810" y="333641"/>
                  </a:lnTo>
                </a:path>
                <a:path w="3809" h="1289050">
                  <a:moveTo>
                    <a:pt x="0" y="331736"/>
                  </a:moveTo>
                  <a:lnTo>
                    <a:pt x="3810" y="331736"/>
                  </a:lnTo>
                </a:path>
                <a:path w="3809" h="1289050">
                  <a:moveTo>
                    <a:pt x="0" y="329831"/>
                  </a:moveTo>
                  <a:lnTo>
                    <a:pt x="3810" y="329831"/>
                  </a:lnTo>
                </a:path>
                <a:path w="3809" h="1289050">
                  <a:moveTo>
                    <a:pt x="0" y="327914"/>
                  </a:moveTo>
                  <a:lnTo>
                    <a:pt x="3810" y="327914"/>
                  </a:lnTo>
                </a:path>
                <a:path w="3809" h="1289050">
                  <a:moveTo>
                    <a:pt x="0" y="326009"/>
                  </a:moveTo>
                  <a:lnTo>
                    <a:pt x="3810" y="326009"/>
                  </a:lnTo>
                </a:path>
                <a:path w="3809" h="1289050">
                  <a:moveTo>
                    <a:pt x="0" y="324104"/>
                  </a:moveTo>
                  <a:lnTo>
                    <a:pt x="3810" y="324104"/>
                  </a:lnTo>
                </a:path>
                <a:path w="3809" h="1289050">
                  <a:moveTo>
                    <a:pt x="0" y="322199"/>
                  </a:moveTo>
                  <a:lnTo>
                    <a:pt x="3810" y="322199"/>
                  </a:lnTo>
                </a:path>
                <a:path w="3809" h="1289050">
                  <a:moveTo>
                    <a:pt x="0" y="320294"/>
                  </a:moveTo>
                  <a:lnTo>
                    <a:pt x="3810" y="320294"/>
                  </a:lnTo>
                </a:path>
                <a:path w="3809" h="1289050">
                  <a:moveTo>
                    <a:pt x="0" y="318389"/>
                  </a:moveTo>
                  <a:lnTo>
                    <a:pt x="3810" y="318389"/>
                  </a:lnTo>
                </a:path>
                <a:path w="3809" h="1289050">
                  <a:moveTo>
                    <a:pt x="0" y="316484"/>
                  </a:moveTo>
                  <a:lnTo>
                    <a:pt x="3810" y="316484"/>
                  </a:lnTo>
                </a:path>
                <a:path w="3809" h="1289050">
                  <a:moveTo>
                    <a:pt x="0" y="314579"/>
                  </a:moveTo>
                  <a:lnTo>
                    <a:pt x="3810" y="314579"/>
                  </a:lnTo>
                </a:path>
                <a:path w="3809" h="1289050">
                  <a:moveTo>
                    <a:pt x="0" y="312674"/>
                  </a:moveTo>
                  <a:lnTo>
                    <a:pt x="3810" y="312674"/>
                  </a:lnTo>
                </a:path>
                <a:path w="3809" h="1289050">
                  <a:moveTo>
                    <a:pt x="0" y="310756"/>
                  </a:moveTo>
                  <a:lnTo>
                    <a:pt x="3810" y="310756"/>
                  </a:lnTo>
                </a:path>
                <a:path w="3809" h="1289050">
                  <a:moveTo>
                    <a:pt x="0" y="308851"/>
                  </a:moveTo>
                  <a:lnTo>
                    <a:pt x="3810" y="308851"/>
                  </a:lnTo>
                </a:path>
                <a:path w="3809" h="1289050">
                  <a:moveTo>
                    <a:pt x="0" y="306946"/>
                  </a:moveTo>
                  <a:lnTo>
                    <a:pt x="3810" y="306946"/>
                  </a:lnTo>
                </a:path>
                <a:path w="3809" h="1289050">
                  <a:moveTo>
                    <a:pt x="0" y="305041"/>
                  </a:moveTo>
                  <a:lnTo>
                    <a:pt x="3810" y="305041"/>
                  </a:lnTo>
                </a:path>
                <a:path w="3809" h="1289050">
                  <a:moveTo>
                    <a:pt x="0" y="303136"/>
                  </a:moveTo>
                  <a:lnTo>
                    <a:pt x="3810" y="303136"/>
                  </a:lnTo>
                </a:path>
                <a:path w="3809" h="1289050">
                  <a:moveTo>
                    <a:pt x="0" y="301231"/>
                  </a:moveTo>
                  <a:lnTo>
                    <a:pt x="3810" y="301231"/>
                  </a:lnTo>
                </a:path>
                <a:path w="3809" h="1289050">
                  <a:moveTo>
                    <a:pt x="0" y="299326"/>
                  </a:moveTo>
                  <a:lnTo>
                    <a:pt x="3810" y="299326"/>
                  </a:lnTo>
                </a:path>
                <a:path w="3809" h="1289050">
                  <a:moveTo>
                    <a:pt x="0" y="297421"/>
                  </a:moveTo>
                  <a:lnTo>
                    <a:pt x="3810" y="297421"/>
                  </a:lnTo>
                </a:path>
                <a:path w="3809" h="1289050">
                  <a:moveTo>
                    <a:pt x="0" y="295503"/>
                  </a:moveTo>
                  <a:lnTo>
                    <a:pt x="3810" y="295503"/>
                  </a:lnTo>
                </a:path>
                <a:path w="3809" h="1289050">
                  <a:moveTo>
                    <a:pt x="0" y="293598"/>
                  </a:moveTo>
                  <a:lnTo>
                    <a:pt x="3810" y="293598"/>
                  </a:lnTo>
                </a:path>
                <a:path w="3809" h="1289050">
                  <a:moveTo>
                    <a:pt x="0" y="291693"/>
                  </a:moveTo>
                  <a:lnTo>
                    <a:pt x="3810" y="291693"/>
                  </a:lnTo>
                </a:path>
                <a:path w="3809" h="1289050">
                  <a:moveTo>
                    <a:pt x="0" y="289788"/>
                  </a:moveTo>
                  <a:lnTo>
                    <a:pt x="3810" y="289788"/>
                  </a:lnTo>
                </a:path>
                <a:path w="3809" h="1289050">
                  <a:moveTo>
                    <a:pt x="0" y="287883"/>
                  </a:moveTo>
                  <a:lnTo>
                    <a:pt x="3810" y="287883"/>
                  </a:lnTo>
                </a:path>
                <a:path w="3809" h="1289050">
                  <a:moveTo>
                    <a:pt x="0" y="285978"/>
                  </a:moveTo>
                  <a:lnTo>
                    <a:pt x="3810" y="285978"/>
                  </a:lnTo>
                </a:path>
                <a:path w="3809" h="1289050">
                  <a:moveTo>
                    <a:pt x="0" y="284073"/>
                  </a:moveTo>
                  <a:lnTo>
                    <a:pt x="3810" y="284073"/>
                  </a:lnTo>
                </a:path>
                <a:path w="3809" h="1289050">
                  <a:moveTo>
                    <a:pt x="0" y="282168"/>
                  </a:moveTo>
                  <a:lnTo>
                    <a:pt x="3810" y="282168"/>
                  </a:lnTo>
                </a:path>
                <a:path w="3809" h="1289050">
                  <a:moveTo>
                    <a:pt x="0" y="280263"/>
                  </a:moveTo>
                  <a:lnTo>
                    <a:pt x="3810" y="280263"/>
                  </a:lnTo>
                </a:path>
                <a:path w="3809" h="1289050">
                  <a:moveTo>
                    <a:pt x="0" y="278345"/>
                  </a:moveTo>
                  <a:lnTo>
                    <a:pt x="3810" y="278345"/>
                  </a:lnTo>
                </a:path>
                <a:path w="3809" h="1289050">
                  <a:moveTo>
                    <a:pt x="0" y="276440"/>
                  </a:moveTo>
                  <a:lnTo>
                    <a:pt x="3810" y="276440"/>
                  </a:lnTo>
                </a:path>
                <a:path w="3809" h="1289050">
                  <a:moveTo>
                    <a:pt x="0" y="274535"/>
                  </a:moveTo>
                  <a:lnTo>
                    <a:pt x="3810" y="274535"/>
                  </a:lnTo>
                </a:path>
                <a:path w="3809" h="1289050">
                  <a:moveTo>
                    <a:pt x="0" y="272630"/>
                  </a:moveTo>
                  <a:lnTo>
                    <a:pt x="3810" y="272630"/>
                  </a:lnTo>
                </a:path>
                <a:path w="3809" h="1289050">
                  <a:moveTo>
                    <a:pt x="0" y="270725"/>
                  </a:moveTo>
                  <a:lnTo>
                    <a:pt x="3810" y="270725"/>
                  </a:lnTo>
                </a:path>
                <a:path w="3809" h="1289050">
                  <a:moveTo>
                    <a:pt x="0" y="268820"/>
                  </a:moveTo>
                  <a:lnTo>
                    <a:pt x="3810" y="268820"/>
                  </a:lnTo>
                </a:path>
                <a:path w="3809" h="1289050">
                  <a:moveTo>
                    <a:pt x="0" y="266915"/>
                  </a:moveTo>
                  <a:lnTo>
                    <a:pt x="3810" y="266915"/>
                  </a:lnTo>
                </a:path>
                <a:path w="3809" h="1289050">
                  <a:moveTo>
                    <a:pt x="0" y="265010"/>
                  </a:moveTo>
                  <a:lnTo>
                    <a:pt x="3810" y="265010"/>
                  </a:lnTo>
                </a:path>
                <a:path w="3809" h="1289050">
                  <a:moveTo>
                    <a:pt x="0" y="263093"/>
                  </a:moveTo>
                  <a:lnTo>
                    <a:pt x="3810" y="263093"/>
                  </a:lnTo>
                </a:path>
                <a:path w="3809" h="1289050">
                  <a:moveTo>
                    <a:pt x="0" y="261188"/>
                  </a:moveTo>
                  <a:lnTo>
                    <a:pt x="3810" y="261188"/>
                  </a:lnTo>
                </a:path>
                <a:path w="3809" h="1289050">
                  <a:moveTo>
                    <a:pt x="0" y="259283"/>
                  </a:moveTo>
                  <a:lnTo>
                    <a:pt x="3810" y="259283"/>
                  </a:lnTo>
                </a:path>
                <a:path w="3809" h="1289050">
                  <a:moveTo>
                    <a:pt x="0" y="257378"/>
                  </a:moveTo>
                  <a:lnTo>
                    <a:pt x="3810" y="257378"/>
                  </a:lnTo>
                </a:path>
                <a:path w="3809" h="1289050">
                  <a:moveTo>
                    <a:pt x="0" y="255473"/>
                  </a:moveTo>
                  <a:lnTo>
                    <a:pt x="3810" y="255473"/>
                  </a:lnTo>
                </a:path>
                <a:path w="3809" h="1289050">
                  <a:moveTo>
                    <a:pt x="0" y="253568"/>
                  </a:moveTo>
                  <a:lnTo>
                    <a:pt x="3810" y="253568"/>
                  </a:lnTo>
                </a:path>
                <a:path w="3809" h="1289050">
                  <a:moveTo>
                    <a:pt x="0" y="251663"/>
                  </a:moveTo>
                  <a:lnTo>
                    <a:pt x="3810" y="251663"/>
                  </a:lnTo>
                </a:path>
                <a:path w="3809" h="1289050">
                  <a:moveTo>
                    <a:pt x="0" y="249758"/>
                  </a:moveTo>
                  <a:lnTo>
                    <a:pt x="3810" y="249758"/>
                  </a:lnTo>
                </a:path>
                <a:path w="3809" h="1289050">
                  <a:moveTo>
                    <a:pt x="0" y="247853"/>
                  </a:moveTo>
                  <a:lnTo>
                    <a:pt x="3810" y="247853"/>
                  </a:lnTo>
                </a:path>
                <a:path w="3809" h="1289050">
                  <a:moveTo>
                    <a:pt x="0" y="245935"/>
                  </a:moveTo>
                  <a:lnTo>
                    <a:pt x="3810" y="245935"/>
                  </a:lnTo>
                </a:path>
                <a:path w="3809" h="1289050">
                  <a:moveTo>
                    <a:pt x="0" y="244030"/>
                  </a:moveTo>
                  <a:lnTo>
                    <a:pt x="3810" y="244030"/>
                  </a:lnTo>
                </a:path>
                <a:path w="3809" h="1289050">
                  <a:moveTo>
                    <a:pt x="0" y="242125"/>
                  </a:moveTo>
                  <a:lnTo>
                    <a:pt x="3810" y="242125"/>
                  </a:lnTo>
                </a:path>
                <a:path w="3809" h="1289050">
                  <a:moveTo>
                    <a:pt x="0" y="240220"/>
                  </a:moveTo>
                  <a:lnTo>
                    <a:pt x="3810" y="240220"/>
                  </a:lnTo>
                </a:path>
                <a:path w="3809" h="1289050">
                  <a:moveTo>
                    <a:pt x="0" y="238315"/>
                  </a:moveTo>
                  <a:lnTo>
                    <a:pt x="3810" y="238315"/>
                  </a:lnTo>
                </a:path>
                <a:path w="3809" h="1289050">
                  <a:moveTo>
                    <a:pt x="0" y="236410"/>
                  </a:moveTo>
                  <a:lnTo>
                    <a:pt x="3810" y="236410"/>
                  </a:lnTo>
                </a:path>
                <a:path w="3809" h="1289050">
                  <a:moveTo>
                    <a:pt x="0" y="234505"/>
                  </a:moveTo>
                  <a:lnTo>
                    <a:pt x="3810" y="234505"/>
                  </a:lnTo>
                </a:path>
                <a:path w="3809" h="1289050">
                  <a:moveTo>
                    <a:pt x="0" y="232600"/>
                  </a:moveTo>
                  <a:lnTo>
                    <a:pt x="3810" y="232600"/>
                  </a:lnTo>
                </a:path>
                <a:path w="3809" h="1289050">
                  <a:moveTo>
                    <a:pt x="0" y="230695"/>
                  </a:moveTo>
                  <a:lnTo>
                    <a:pt x="3810" y="230695"/>
                  </a:lnTo>
                </a:path>
                <a:path w="3809" h="1289050">
                  <a:moveTo>
                    <a:pt x="0" y="228777"/>
                  </a:moveTo>
                  <a:lnTo>
                    <a:pt x="3810" y="228777"/>
                  </a:lnTo>
                </a:path>
                <a:path w="3809" h="1289050">
                  <a:moveTo>
                    <a:pt x="0" y="226872"/>
                  </a:moveTo>
                  <a:lnTo>
                    <a:pt x="3810" y="226872"/>
                  </a:lnTo>
                </a:path>
                <a:path w="3809" h="1289050">
                  <a:moveTo>
                    <a:pt x="0" y="224967"/>
                  </a:moveTo>
                  <a:lnTo>
                    <a:pt x="3810" y="224967"/>
                  </a:lnTo>
                </a:path>
                <a:path w="3809" h="1289050">
                  <a:moveTo>
                    <a:pt x="0" y="223062"/>
                  </a:moveTo>
                  <a:lnTo>
                    <a:pt x="3810" y="223062"/>
                  </a:lnTo>
                </a:path>
                <a:path w="3809" h="1289050">
                  <a:moveTo>
                    <a:pt x="0" y="221157"/>
                  </a:moveTo>
                  <a:lnTo>
                    <a:pt x="3810" y="221157"/>
                  </a:lnTo>
                </a:path>
                <a:path w="3809" h="1289050">
                  <a:moveTo>
                    <a:pt x="0" y="219252"/>
                  </a:moveTo>
                  <a:lnTo>
                    <a:pt x="3810" y="219252"/>
                  </a:lnTo>
                </a:path>
                <a:path w="3809" h="1289050">
                  <a:moveTo>
                    <a:pt x="0" y="217347"/>
                  </a:moveTo>
                  <a:lnTo>
                    <a:pt x="3810" y="217347"/>
                  </a:lnTo>
                </a:path>
                <a:path w="3809" h="1289050">
                  <a:moveTo>
                    <a:pt x="0" y="215442"/>
                  </a:moveTo>
                  <a:lnTo>
                    <a:pt x="3810" y="215442"/>
                  </a:lnTo>
                </a:path>
                <a:path w="3809" h="1289050">
                  <a:moveTo>
                    <a:pt x="0" y="213525"/>
                  </a:moveTo>
                  <a:lnTo>
                    <a:pt x="3810" y="213525"/>
                  </a:lnTo>
                </a:path>
                <a:path w="3809" h="1289050">
                  <a:moveTo>
                    <a:pt x="0" y="211620"/>
                  </a:moveTo>
                  <a:lnTo>
                    <a:pt x="3810" y="211620"/>
                  </a:lnTo>
                </a:path>
                <a:path w="3809" h="1289050">
                  <a:moveTo>
                    <a:pt x="0" y="209715"/>
                  </a:moveTo>
                  <a:lnTo>
                    <a:pt x="3810" y="209715"/>
                  </a:lnTo>
                </a:path>
                <a:path w="3809" h="1289050">
                  <a:moveTo>
                    <a:pt x="0" y="207810"/>
                  </a:moveTo>
                  <a:lnTo>
                    <a:pt x="3810" y="207810"/>
                  </a:lnTo>
                </a:path>
                <a:path w="3809" h="1289050">
                  <a:moveTo>
                    <a:pt x="0" y="205905"/>
                  </a:moveTo>
                  <a:lnTo>
                    <a:pt x="3810" y="205905"/>
                  </a:lnTo>
                </a:path>
                <a:path w="3809" h="1289050">
                  <a:moveTo>
                    <a:pt x="0" y="204000"/>
                  </a:moveTo>
                  <a:lnTo>
                    <a:pt x="3810" y="204000"/>
                  </a:lnTo>
                </a:path>
                <a:path w="3809" h="1289050">
                  <a:moveTo>
                    <a:pt x="0" y="202095"/>
                  </a:moveTo>
                  <a:lnTo>
                    <a:pt x="3810" y="202095"/>
                  </a:lnTo>
                </a:path>
                <a:path w="3809" h="1289050">
                  <a:moveTo>
                    <a:pt x="0" y="200190"/>
                  </a:moveTo>
                  <a:lnTo>
                    <a:pt x="3810" y="200190"/>
                  </a:lnTo>
                </a:path>
                <a:path w="3809" h="1289050">
                  <a:moveTo>
                    <a:pt x="0" y="198285"/>
                  </a:moveTo>
                  <a:lnTo>
                    <a:pt x="3810" y="198285"/>
                  </a:lnTo>
                </a:path>
                <a:path w="3809" h="1289050">
                  <a:moveTo>
                    <a:pt x="0" y="196367"/>
                  </a:moveTo>
                  <a:lnTo>
                    <a:pt x="3810" y="196367"/>
                  </a:lnTo>
                </a:path>
                <a:path w="3809" h="1289050">
                  <a:moveTo>
                    <a:pt x="0" y="194462"/>
                  </a:moveTo>
                  <a:lnTo>
                    <a:pt x="3810" y="194462"/>
                  </a:lnTo>
                </a:path>
                <a:path w="3809" h="1289050">
                  <a:moveTo>
                    <a:pt x="0" y="192557"/>
                  </a:moveTo>
                  <a:lnTo>
                    <a:pt x="3810" y="192557"/>
                  </a:lnTo>
                </a:path>
                <a:path w="3809" h="1289050">
                  <a:moveTo>
                    <a:pt x="0" y="190652"/>
                  </a:moveTo>
                  <a:lnTo>
                    <a:pt x="3810" y="190652"/>
                  </a:lnTo>
                </a:path>
                <a:path w="3809" h="1289050">
                  <a:moveTo>
                    <a:pt x="0" y="188747"/>
                  </a:moveTo>
                  <a:lnTo>
                    <a:pt x="3810" y="188747"/>
                  </a:lnTo>
                </a:path>
                <a:path w="3809" h="1289050">
                  <a:moveTo>
                    <a:pt x="0" y="186842"/>
                  </a:moveTo>
                  <a:lnTo>
                    <a:pt x="3810" y="186842"/>
                  </a:lnTo>
                </a:path>
                <a:path w="3809" h="1289050">
                  <a:moveTo>
                    <a:pt x="0" y="184937"/>
                  </a:moveTo>
                  <a:lnTo>
                    <a:pt x="3810" y="184937"/>
                  </a:lnTo>
                </a:path>
                <a:path w="3809" h="1289050">
                  <a:moveTo>
                    <a:pt x="0" y="183032"/>
                  </a:moveTo>
                  <a:lnTo>
                    <a:pt x="3810" y="183032"/>
                  </a:lnTo>
                </a:path>
                <a:path w="3809" h="1289050">
                  <a:moveTo>
                    <a:pt x="0" y="181127"/>
                  </a:moveTo>
                  <a:lnTo>
                    <a:pt x="3810" y="181127"/>
                  </a:lnTo>
                </a:path>
                <a:path w="3809" h="1289050">
                  <a:moveTo>
                    <a:pt x="0" y="179209"/>
                  </a:moveTo>
                  <a:lnTo>
                    <a:pt x="3810" y="179209"/>
                  </a:lnTo>
                </a:path>
                <a:path w="3809" h="1289050">
                  <a:moveTo>
                    <a:pt x="0" y="177304"/>
                  </a:moveTo>
                  <a:lnTo>
                    <a:pt x="3810" y="177304"/>
                  </a:lnTo>
                </a:path>
                <a:path w="3809" h="1289050">
                  <a:moveTo>
                    <a:pt x="0" y="175399"/>
                  </a:moveTo>
                  <a:lnTo>
                    <a:pt x="3810" y="175399"/>
                  </a:lnTo>
                </a:path>
                <a:path w="3809" h="1289050">
                  <a:moveTo>
                    <a:pt x="0" y="173494"/>
                  </a:moveTo>
                  <a:lnTo>
                    <a:pt x="3810" y="173494"/>
                  </a:lnTo>
                </a:path>
                <a:path w="3809" h="1289050">
                  <a:moveTo>
                    <a:pt x="0" y="171589"/>
                  </a:moveTo>
                  <a:lnTo>
                    <a:pt x="3810" y="171589"/>
                  </a:lnTo>
                </a:path>
                <a:path w="3809" h="1289050">
                  <a:moveTo>
                    <a:pt x="0" y="169684"/>
                  </a:moveTo>
                  <a:lnTo>
                    <a:pt x="3810" y="169684"/>
                  </a:lnTo>
                </a:path>
                <a:path w="3809" h="1289050">
                  <a:moveTo>
                    <a:pt x="0" y="167779"/>
                  </a:moveTo>
                  <a:lnTo>
                    <a:pt x="3810" y="167779"/>
                  </a:lnTo>
                </a:path>
                <a:path w="3809" h="1289050">
                  <a:moveTo>
                    <a:pt x="0" y="165874"/>
                  </a:moveTo>
                  <a:lnTo>
                    <a:pt x="3810" y="165874"/>
                  </a:lnTo>
                </a:path>
                <a:path w="3809" h="1289050">
                  <a:moveTo>
                    <a:pt x="0" y="163957"/>
                  </a:moveTo>
                  <a:lnTo>
                    <a:pt x="3810" y="163957"/>
                  </a:lnTo>
                </a:path>
                <a:path w="3809" h="1289050">
                  <a:moveTo>
                    <a:pt x="0" y="162052"/>
                  </a:moveTo>
                  <a:lnTo>
                    <a:pt x="3810" y="162052"/>
                  </a:lnTo>
                </a:path>
                <a:path w="3809" h="1289050">
                  <a:moveTo>
                    <a:pt x="0" y="160147"/>
                  </a:moveTo>
                  <a:lnTo>
                    <a:pt x="3810" y="160147"/>
                  </a:lnTo>
                </a:path>
                <a:path w="3809" h="1289050">
                  <a:moveTo>
                    <a:pt x="0" y="158242"/>
                  </a:moveTo>
                  <a:lnTo>
                    <a:pt x="3810" y="158242"/>
                  </a:lnTo>
                </a:path>
                <a:path w="3809" h="1289050">
                  <a:moveTo>
                    <a:pt x="0" y="156337"/>
                  </a:moveTo>
                  <a:lnTo>
                    <a:pt x="3810" y="156337"/>
                  </a:lnTo>
                </a:path>
                <a:path w="3809" h="1289050">
                  <a:moveTo>
                    <a:pt x="0" y="154432"/>
                  </a:moveTo>
                  <a:lnTo>
                    <a:pt x="3810" y="154432"/>
                  </a:lnTo>
                </a:path>
                <a:path w="3809" h="1289050">
                  <a:moveTo>
                    <a:pt x="0" y="152527"/>
                  </a:moveTo>
                  <a:lnTo>
                    <a:pt x="3810" y="152527"/>
                  </a:lnTo>
                </a:path>
                <a:path w="3809" h="1289050">
                  <a:moveTo>
                    <a:pt x="0" y="150622"/>
                  </a:moveTo>
                  <a:lnTo>
                    <a:pt x="3810" y="150622"/>
                  </a:lnTo>
                </a:path>
                <a:path w="3809" h="1289050">
                  <a:moveTo>
                    <a:pt x="0" y="148717"/>
                  </a:moveTo>
                  <a:lnTo>
                    <a:pt x="3810" y="148717"/>
                  </a:lnTo>
                </a:path>
                <a:path w="3809" h="1289050">
                  <a:moveTo>
                    <a:pt x="0" y="146799"/>
                  </a:moveTo>
                  <a:lnTo>
                    <a:pt x="3810" y="146799"/>
                  </a:lnTo>
                </a:path>
                <a:path w="3809" h="1289050">
                  <a:moveTo>
                    <a:pt x="0" y="144894"/>
                  </a:moveTo>
                  <a:lnTo>
                    <a:pt x="3810" y="144894"/>
                  </a:lnTo>
                </a:path>
                <a:path w="3809" h="1289050">
                  <a:moveTo>
                    <a:pt x="0" y="142989"/>
                  </a:moveTo>
                  <a:lnTo>
                    <a:pt x="3810" y="142989"/>
                  </a:lnTo>
                </a:path>
                <a:path w="3809" h="1289050">
                  <a:moveTo>
                    <a:pt x="0" y="141084"/>
                  </a:moveTo>
                  <a:lnTo>
                    <a:pt x="3810" y="141084"/>
                  </a:lnTo>
                </a:path>
                <a:path w="3809" h="1289050">
                  <a:moveTo>
                    <a:pt x="0" y="139179"/>
                  </a:moveTo>
                  <a:lnTo>
                    <a:pt x="3810" y="139179"/>
                  </a:lnTo>
                </a:path>
                <a:path w="3809" h="1289050">
                  <a:moveTo>
                    <a:pt x="0" y="137274"/>
                  </a:moveTo>
                  <a:lnTo>
                    <a:pt x="3810" y="137274"/>
                  </a:lnTo>
                </a:path>
                <a:path w="3809" h="1289050">
                  <a:moveTo>
                    <a:pt x="0" y="135369"/>
                  </a:moveTo>
                  <a:lnTo>
                    <a:pt x="3810" y="135369"/>
                  </a:lnTo>
                </a:path>
                <a:path w="3809" h="1289050">
                  <a:moveTo>
                    <a:pt x="0" y="133464"/>
                  </a:moveTo>
                  <a:lnTo>
                    <a:pt x="3810" y="133464"/>
                  </a:lnTo>
                </a:path>
                <a:path w="3809" h="1289050">
                  <a:moveTo>
                    <a:pt x="0" y="131559"/>
                  </a:moveTo>
                  <a:lnTo>
                    <a:pt x="3810" y="131559"/>
                  </a:lnTo>
                </a:path>
                <a:path w="3809" h="1289050">
                  <a:moveTo>
                    <a:pt x="0" y="129641"/>
                  </a:moveTo>
                  <a:lnTo>
                    <a:pt x="3810" y="129641"/>
                  </a:lnTo>
                </a:path>
                <a:path w="3809" h="1289050">
                  <a:moveTo>
                    <a:pt x="0" y="127736"/>
                  </a:moveTo>
                  <a:lnTo>
                    <a:pt x="3810" y="127736"/>
                  </a:lnTo>
                </a:path>
                <a:path w="3809" h="1289050">
                  <a:moveTo>
                    <a:pt x="0" y="125831"/>
                  </a:moveTo>
                  <a:lnTo>
                    <a:pt x="3810" y="125831"/>
                  </a:lnTo>
                </a:path>
                <a:path w="3809" h="1289050">
                  <a:moveTo>
                    <a:pt x="0" y="123926"/>
                  </a:moveTo>
                  <a:lnTo>
                    <a:pt x="3810" y="123926"/>
                  </a:lnTo>
                </a:path>
                <a:path w="3809" h="1289050">
                  <a:moveTo>
                    <a:pt x="0" y="122021"/>
                  </a:moveTo>
                  <a:lnTo>
                    <a:pt x="3810" y="122021"/>
                  </a:lnTo>
                </a:path>
                <a:path w="3809" h="1289050">
                  <a:moveTo>
                    <a:pt x="0" y="120116"/>
                  </a:moveTo>
                  <a:lnTo>
                    <a:pt x="3810" y="120116"/>
                  </a:lnTo>
                </a:path>
                <a:path w="3809" h="1289050">
                  <a:moveTo>
                    <a:pt x="0" y="118211"/>
                  </a:moveTo>
                  <a:lnTo>
                    <a:pt x="3810" y="118211"/>
                  </a:lnTo>
                </a:path>
                <a:path w="3809" h="1289050">
                  <a:moveTo>
                    <a:pt x="0" y="116306"/>
                  </a:moveTo>
                  <a:lnTo>
                    <a:pt x="3810" y="116306"/>
                  </a:lnTo>
                </a:path>
                <a:path w="3809" h="1289050">
                  <a:moveTo>
                    <a:pt x="0" y="114388"/>
                  </a:moveTo>
                  <a:lnTo>
                    <a:pt x="3810" y="114388"/>
                  </a:lnTo>
                </a:path>
                <a:path w="3809" h="1289050">
                  <a:moveTo>
                    <a:pt x="0" y="112483"/>
                  </a:moveTo>
                  <a:lnTo>
                    <a:pt x="3810" y="112483"/>
                  </a:lnTo>
                </a:path>
                <a:path w="3809" h="1289050">
                  <a:moveTo>
                    <a:pt x="0" y="110578"/>
                  </a:moveTo>
                  <a:lnTo>
                    <a:pt x="3810" y="110578"/>
                  </a:lnTo>
                </a:path>
                <a:path w="3809" h="1289050">
                  <a:moveTo>
                    <a:pt x="0" y="108673"/>
                  </a:moveTo>
                  <a:lnTo>
                    <a:pt x="3810" y="108673"/>
                  </a:lnTo>
                </a:path>
                <a:path w="3809" h="1289050">
                  <a:moveTo>
                    <a:pt x="0" y="106768"/>
                  </a:moveTo>
                  <a:lnTo>
                    <a:pt x="3810" y="106768"/>
                  </a:lnTo>
                </a:path>
                <a:path w="3809" h="1289050">
                  <a:moveTo>
                    <a:pt x="0" y="104863"/>
                  </a:moveTo>
                  <a:lnTo>
                    <a:pt x="3810" y="104863"/>
                  </a:lnTo>
                </a:path>
                <a:path w="3809" h="1289050">
                  <a:moveTo>
                    <a:pt x="0" y="102958"/>
                  </a:moveTo>
                  <a:lnTo>
                    <a:pt x="3810" y="102958"/>
                  </a:lnTo>
                </a:path>
                <a:path w="3809" h="1289050">
                  <a:moveTo>
                    <a:pt x="0" y="101053"/>
                  </a:moveTo>
                  <a:lnTo>
                    <a:pt x="3810" y="101053"/>
                  </a:lnTo>
                </a:path>
                <a:path w="3809" h="1289050">
                  <a:moveTo>
                    <a:pt x="0" y="99148"/>
                  </a:moveTo>
                  <a:lnTo>
                    <a:pt x="3810" y="99148"/>
                  </a:lnTo>
                </a:path>
                <a:path w="3809" h="1289050">
                  <a:moveTo>
                    <a:pt x="0" y="97231"/>
                  </a:moveTo>
                  <a:lnTo>
                    <a:pt x="3810" y="97231"/>
                  </a:lnTo>
                </a:path>
                <a:path w="3809" h="1289050">
                  <a:moveTo>
                    <a:pt x="0" y="95326"/>
                  </a:moveTo>
                  <a:lnTo>
                    <a:pt x="3810" y="95326"/>
                  </a:lnTo>
                </a:path>
                <a:path w="3809" h="1289050">
                  <a:moveTo>
                    <a:pt x="0" y="93421"/>
                  </a:moveTo>
                  <a:lnTo>
                    <a:pt x="3810" y="93421"/>
                  </a:lnTo>
                </a:path>
                <a:path w="3809" h="1289050">
                  <a:moveTo>
                    <a:pt x="0" y="91516"/>
                  </a:moveTo>
                  <a:lnTo>
                    <a:pt x="3810" y="91516"/>
                  </a:lnTo>
                </a:path>
                <a:path w="3809" h="1289050">
                  <a:moveTo>
                    <a:pt x="0" y="89611"/>
                  </a:moveTo>
                  <a:lnTo>
                    <a:pt x="3810" y="89611"/>
                  </a:lnTo>
                </a:path>
                <a:path w="3809" h="1289050">
                  <a:moveTo>
                    <a:pt x="0" y="87706"/>
                  </a:moveTo>
                  <a:lnTo>
                    <a:pt x="3810" y="87706"/>
                  </a:lnTo>
                </a:path>
                <a:path w="3809" h="1289050">
                  <a:moveTo>
                    <a:pt x="0" y="85801"/>
                  </a:moveTo>
                  <a:lnTo>
                    <a:pt x="3810" y="85801"/>
                  </a:lnTo>
                </a:path>
                <a:path w="3809" h="1289050">
                  <a:moveTo>
                    <a:pt x="0" y="83896"/>
                  </a:moveTo>
                  <a:lnTo>
                    <a:pt x="3810" y="83896"/>
                  </a:lnTo>
                </a:path>
                <a:path w="3809" h="1289050">
                  <a:moveTo>
                    <a:pt x="0" y="81991"/>
                  </a:moveTo>
                  <a:lnTo>
                    <a:pt x="3810" y="81991"/>
                  </a:lnTo>
                </a:path>
                <a:path w="3809" h="1289050">
                  <a:moveTo>
                    <a:pt x="0" y="80073"/>
                  </a:moveTo>
                  <a:lnTo>
                    <a:pt x="3810" y="80073"/>
                  </a:lnTo>
                </a:path>
                <a:path w="3809" h="1289050">
                  <a:moveTo>
                    <a:pt x="0" y="78168"/>
                  </a:moveTo>
                  <a:lnTo>
                    <a:pt x="3810" y="78168"/>
                  </a:lnTo>
                </a:path>
                <a:path w="3809" h="1289050">
                  <a:moveTo>
                    <a:pt x="0" y="76263"/>
                  </a:moveTo>
                  <a:lnTo>
                    <a:pt x="3810" y="76263"/>
                  </a:lnTo>
                </a:path>
                <a:path w="3809" h="1289050">
                  <a:moveTo>
                    <a:pt x="0" y="74358"/>
                  </a:moveTo>
                  <a:lnTo>
                    <a:pt x="3810" y="74358"/>
                  </a:lnTo>
                </a:path>
                <a:path w="3809" h="1289050">
                  <a:moveTo>
                    <a:pt x="0" y="72453"/>
                  </a:moveTo>
                  <a:lnTo>
                    <a:pt x="3810" y="72453"/>
                  </a:lnTo>
                </a:path>
                <a:path w="3809" h="1289050">
                  <a:moveTo>
                    <a:pt x="0" y="70548"/>
                  </a:moveTo>
                  <a:lnTo>
                    <a:pt x="3810" y="70548"/>
                  </a:lnTo>
                </a:path>
                <a:path w="3809" h="1289050">
                  <a:moveTo>
                    <a:pt x="0" y="68643"/>
                  </a:moveTo>
                  <a:lnTo>
                    <a:pt x="3810" y="68643"/>
                  </a:lnTo>
                </a:path>
                <a:path w="3809" h="1289050">
                  <a:moveTo>
                    <a:pt x="0" y="66738"/>
                  </a:moveTo>
                  <a:lnTo>
                    <a:pt x="3810" y="66738"/>
                  </a:lnTo>
                </a:path>
                <a:path w="3809" h="1289050">
                  <a:moveTo>
                    <a:pt x="0" y="64820"/>
                  </a:moveTo>
                  <a:lnTo>
                    <a:pt x="3810" y="64820"/>
                  </a:lnTo>
                </a:path>
                <a:path w="3809" h="1289050">
                  <a:moveTo>
                    <a:pt x="0" y="62915"/>
                  </a:moveTo>
                  <a:lnTo>
                    <a:pt x="3810" y="62915"/>
                  </a:lnTo>
                </a:path>
                <a:path w="3809" h="1289050">
                  <a:moveTo>
                    <a:pt x="0" y="61010"/>
                  </a:moveTo>
                  <a:lnTo>
                    <a:pt x="3810" y="61010"/>
                  </a:lnTo>
                </a:path>
                <a:path w="3809" h="1289050">
                  <a:moveTo>
                    <a:pt x="0" y="59105"/>
                  </a:moveTo>
                  <a:lnTo>
                    <a:pt x="3810" y="59105"/>
                  </a:lnTo>
                </a:path>
                <a:path w="3809" h="1289050">
                  <a:moveTo>
                    <a:pt x="0" y="57200"/>
                  </a:moveTo>
                  <a:lnTo>
                    <a:pt x="3810" y="57200"/>
                  </a:lnTo>
                </a:path>
                <a:path w="3809" h="1289050">
                  <a:moveTo>
                    <a:pt x="0" y="55295"/>
                  </a:moveTo>
                  <a:lnTo>
                    <a:pt x="3810" y="55295"/>
                  </a:lnTo>
                </a:path>
                <a:path w="3809" h="1289050">
                  <a:moveTo>
                    <a:pt x="0" y="53390"/>
                  </a:moveTo>
                  <a:lnTo>
                    <a:pt x="3810" y="53390"/>
                  </a:lnTo>
                </a:path>
                <a:path w="3809" h="1289050">
                  <a:moveTo>
                    <a:pt x="0" y="51485"/>
                  </a:moveTo>
                  <a:lnTo>
                    <a:pt x="3810" y="51485"/>
                  </a:lnTo>
                </a:path>
                <a:path w="3809" h="1289050">
                  <a:moveTo>
                    <a:pt x="0" y="49580"/>
                  </a:moveTo>
                  <a:lnTo>
                    <a:pt x="3810" y="49580"/>
                  </a:lnTo>
                </a:path>
                <a:path w="3809" h="1289050">
                  <a:moveTo>
                    <a:pt x="0" y="47663"/>
                  </a:moveTo>
                  <a:lnTo>
                    <a:pt x="3810" y="47663"/>
                  </a:lnTo>
                </a:path>
                <a:path w="3809" h="1289050">
                  <a:moveTo>
                    <a:pt x="0" y="45758"/>
                  </a:moveTo>
                  <a:lnTo>
                    <a:pt x="3810" y="45758"/>
                  </a:lnTo>
                </a:path>
                <a:path w="3809" h="1289050">
                  <a:moveTo>
                    <a:pt x="0" y="43853"/>
                  </a:moveTo>
                  <a:lnTo>
                    <a:pt x="3810" y="43853"/>
                  </a:lnTo>
                </a:path>
                <a:path w="3809" h="1289050">
                  <a:moveTo>
                    <a:pt x="0" y="41948"/>
                  </a:moveTo>
                  <a:lnTo>
                    <a:pt x="3810" y="41948"/>
                  </a:lnTo>
                </a:path>
                <a:path w="3809" h="1289050">
                  <a:moveTo>
                    <a:pt x="0" y="40043"/>
                  </a:moveTo>
                  <a:lnTo>
                    <a:pt x="3810" y="40043"/>
                  </a:lnTo>
                </a:path>
                <a:path w="3809" h="1289050">
                  <a:moveTo>
                    <a:pt x="0" y="38138"/>
                  </a:moveTo>
                  <a:lnTo>
                    <a:pt x="3810" y="38138"/>
                  </a:lnTo>
                </a:path>
                <a:path w="3809" h="1289050">
                  <a:moveTo>
                    <a:pt x="0" y="36233"/>
                  </a:moveTo>
                  <a:lnTo>
                    <a:pt x="3810" y="36233"/>
                  </a:lnTo>
                </a:path>
                <a:path w="3809" h="1289050">
                  <a:moveTo>
                    <a:pt x="0" y="34328"/>
                  </a:moveTo>
                  <a:lnTo>
                    <a:pt x="3810" y="34328"/>
                  </a:lnTo>
                </a:path>
                <a:path w="3809" h="1289050">
                  <a:moveTo>
                    <a:pt x="0" y="32410"/>
                  </a:moveTo>
                  <a:lnTo>
                    <a:pt x="3810" y="32410"/>
                  </a:lnTo>
                </a:path>
                <a:path w="3809" h="1289050">
                  <a:moveTo>
                    <a:pt x="0" y="30505"/>
                  </a:moveTo>
                  <a:lnTo>
                    <a:pt x="3810" y="30505"/>
                  </a:lnTo>
                </a:path>
                <a:path w="3809" h="1289050">
                  <a:moveTo>
                    <a:pt x="0" y="28600"/>
                  </a:moveTo>
                  <a:lnTo>
                    <a:pt x="3810" y="28600"/>
                  </a:lnTo>
                </a:path>
                <a:path w="3809" h="1289050">
                  <a:moveTo>
                    <a:pt x="0" y="26695"/>
                  </a:moveTo>
                  <a:lnTo>
                    <a:pt x="3810" y="26695"/>
                  </a:lnTo>
                </a:path>
                <a:path w="3809" h="1289050">
                  <a:moveTo>
                    <a:pt x="0" y="24790"/>
                  </a:moveTo>
                  <a:lnTo>
                    <a:pt x="3810" y="24790"/>
                  </a:lnTo>
                </a:path>
                <a:path w="3809" h="1289050">
                  <a:moveTo>
                    <a:pt x="0" y="22885"/>
                  </a:moveTo>
                  <a:lnTo>
                    <a:pt x="3810" y="22885"/>
                  </a:lnTo>
                </a:path>
                <a:path w="3809" h="1289050">
                  <a:moveTo>
                    <a:pt x="0" y="20980"/>
                  </a:moveTo>
                  <a:lnTo>
                    <a:pt x="3810" y="20980"/>
                  </a:lnTo>
                </a:path>
                <a:path w="3809" h="1289050">
                  <a:moveTo>
                    <a:pt x="0" y="19075"/>
                  </a:moveTo>
                  <a:lnTo>
                    <a:pt x="3810" y="19075"/>
                  </a:lnTo>
                </a:path>
                <a:path w="3809" h="1289050">
                  <a:moveTo>
                    <a:pt x="0" y="17170"/>
                  </a:moveTo>
                  <a:lnTo>
                    <a:pt x="3810" y="17170"/>
                  </a:lnTo>
                </a:path>
                <a:path w="3809" h="1289050">
                  <a:moveTo>
                    <a:pt x="0" y="15252"/>
                  </a:moveTo>
                  <a:lnTo>
                    <a:pt x="3810" y="15252"/>
                  </a:lnTo>
                </a:path>
                <a:path w="3809" h="1289050">
                  <a:moveTo>
                    <a:pt x="0" y="13347"/>
                  </a:moveTo>
                  <a:lnTo>
                    <a:pt x="3810" y="13347"/>
                  </a:lnTo>
                </a:path>
                <a:path w="3809" h="1289050">
                  <a:moveTo>
                    <a:pt x="0" y="11442"/>
                  </a:moveTo>
                  <a:lnTo>
                    <a:pt x="3810" y="11442"/>
                  </a:lnTo>
                </a:path>
                <a:path w="3809" h="1289050">
                  <a:moveTo>
                    <a:pt x="0" y="9537"/>
                  </a:moveTo>
                  <a:lnTo>
                    <a:pt x="3810" y="9537"/>
                  </a:lnTo>
                </a:path>
                <a:path w="3809" h="1289050">
                  <a:moveTo>
                    <a:pt x="0" y="7632"/>
                  </a:moveTo>
                  <a:lnTo>
                    <a:pt x="3810" y="7632"/>
                  </a:lnTo>
                </a:path>
                <a:path w="3809" h="1289050">
                  <a:moveTo>
                    <a:pt x="0" y="5727"/>
                  </a:moveTo>
                  <a:lnTo>
                    <a:pt x="3810" y="5727"/>
                  </a:lnTo>
                </a:path>
                <a:path w="3809" h="1289050">
                  <a:moveTo>
                    <a:pt x="0" y="3822"/>
                  </a:moveTo>
                  <a:lnTo>
                    <a:pt x="3810" y="3822"/>
                  </a:lnTo>
                </a:path>
                <a:path w="3809" h="1289050">
                  <a:moveTo>
                    <a:pt x="0" y="1917"/>
                  </a:moveTo>
                  <a:lnTo>
                    <a:pt x="3810" y="1917"/>
                  </a:lnTo>
                </a:path>
                <a:path w="3809" h="128905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7999" y="366016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47999" y="368558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" name="object 67"/>
          <p:cNvSpPr/>
          <p:nvPr/>
        </p:nvSpPr>
        <p:spPr>
          <a:xfrm>
            <a:off x="2572095" y="347461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572095" y="3371669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5"/>
                </a:moveTo>
                <a:lnTo>
                  <a:pt x="3810" y="5715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572095" y="325537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572095" y="320009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572095" y="315242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572095" y="2938904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572095" y="2851198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11442"/>
                </a:moveTo>
                <a:lnTo>
                  <a:pt x="3810" y="11442"/>
                </a:lnTo>
              </a:path>
              <a:path w="3810" h="13969">
                <a:moveTo>
                  <a:pt x="0" y="9537"/>
                </a:moveTo>
                <a:lnTo>
                  <a:pt x="3810" y="9537"/>
                </a:lnTo>
              </a:path>
              <a:path w="3810" h="13969">
                <a:moveTo>
                  <a:pt x="0" y="7632"/>
                </a:moveTo>
                <a:lnTo>
                  <a:pt x="3810" y="7632"/>
                </a:lnTo>
              </a:path>
              <a:path w="3810" h="13969">
                <a:moveTo>
                  <a:pt x="0" y="5727"/>
                </a:moveTo>
                <a:lnTo>
                  <a:pt x="3810" y="572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572095" y="2580485"/>
            <a:ext cx="3810" cy="105410"/>
          </a:xfrm>
          <a:custGeom>
            <a:avLst/>
            <a:gdLst/>
            <a:ahLst/>
            <a:cxnLst/>
            <a:rect l="l" t="t" r="r" b="b"/>
            <a:pathLst>
              <a:path w="3810" h="105410">
                <a:moveTo>
                  <a:pt x="0" y="104851"/>
                </a:moveTo>
                <a:lnTo>
                  <a:pt x="3810" y="104851"/>
                </a:lnTo>
              </a:path>
              <a:path w="3810" h="105410">
                <a:moveTo>
                  <a:pt x="0" y="62915"/>
                </a:moveTo>
                <a:lnTo>
                  <a:pt x="3810" y="62915"/>
                </a:lnTo>
              </a:path>
              <a:path w="3810" h="105410">
                <a:moveTo>
                  <a:pt x="0" y="57188"/>
                </a:moveTo>
                <a:lnTo>
                  <a:pt x="3810" y="57188"/>
                </a:lnTo>
              </a:path>
              <a:path w="3810" h="105410">
                <a:moveTo>
                  <a:pt x="0" y="19062"/>
                </a:moveTo>
                <a:lnTo>
                  <a:pt x="3810" y="19062"/>
                </a:lnTo>
              </a:path>
              <a:path w="3810" h="1054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572095" y="2468001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62"/>
                </a:moveTo>
                <a:lnTo>
                  <a:pt x="3810" y="19062"/>
                </a:lnTo>
              </a:path>
              <a:path w="3810" h="19685">
                <a:moveTo>
                  <a:pt x="0" y="13347"/>
                </a:moveTo>
                <a:lnTo>
                  <a:pt x="3810" y="13347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515841" y="3409794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5727"/>
                </a:moveTo>
                <a:lnTo>
                  <a:pt x="3810" y="5727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515841" y="3249660"/>
            <a:ext cx="3810" cy="88265"/>
          </a:xfrm>
          <a:custGeom>
            <a:avLst/>
            <a:gdLst/>
            <a:ahLst/>
            <a:cxnLst/>
            <a:rect l="l" t="t" r="r" b="b"/>
            <a:pathLst>
              <a:path w="3810" h="88264">
                <a:moveTo>
                  <a:pt x="0" y="87693"/>
                </a:moveTo>
                <a:lnTo>
                  <a:pt x="3810" y="87693"/>
                </a:lnTo>
              </a:path>
              <a:path w="3810" h="88264">
                <a:moveTo>
                  <a:pt x="0" y="60998"/>
                </a:moveTo>
                <a:lnTo>
                  <a:pt x="3810" y="60998"/>
                </a:lnTo>
              </a:path>
              <a:path w="3810" h="88264">
                <a:moveTo>
                  <a:pt x="0" y="59093"/>
                </a:moveTo>
                <a:lnTo>
                  <a:pt x="3810" y="59093"/>
                </a:lnTo>
              </a:path>
              <a:path w="3810" h="88264">
                <a:moveTo>
                  <a:pt x="0" y="57188"/>
                </a:moveTo>
                <a:lnTo>
                  <a:pt x="3810" y="57188"/>
                </a:lnTo>
              </a:path>
              <a:path w="3810" h="88264">
                <a:moveTo>
                  <a:pt x="0" y="55283"/>
                </a:moveTo>
                <a:lnTo>
                  <a:pt x="3810" y="55283"/>
                </a:lnTo>
              </a:path>
              <a:path w="3810" h="88264">
                <a:moveTo>
                  <a:pt x="0" y="53378"/>
                </a:moveTo>
                <a:lnTo>
                  <a:pt x="3810" y="53378"/>
                </a:lnTo>
              </a:path>
              <a:path w="3810" h="88264">
                <a:moveTo>
                  <a:pt x="0" y="28587"/>
                </a:moveTo>
                <a:lnTo>
                  <a:pt x="3810" y="28587"/>
                </a:lnTo>
              </a:path>
              <a:path w="3810" h="882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515841" y="29751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515841" y="2828325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515841" y="2508031"/>
            <a:ext cx="3810" cy="124460"/>
          </a:xfrm>
          <a:custGeom>
            <a:avLst/>
            <a:gdLst/>
            <a:ahLst/>
            <a:cxnLst/>
            <a:rect l="l" t="t" r="r" b="b"/>
            <a:pathLst>
              <a:path w="3810" h="124460">
                <a:moveTo>
                  <a:pt x="0" y="123926"/>
                </a:moveTo>
                <a:lnTo>
                  <a:pt x="3810" y="123926"/>
                </a:lnTo>
              </a:path>
              <a:path w="3810" h="124460">
                <a:moveTo>
                  <a:pt x="0" y="81978"/>
                </a:moveTo>
                <a:lnTo>
                  <a:pt x="3810" y="81978"/>
                </a:lnTo>
              </a:path>
              <a:path w="3810" h="124460">
                <a:moveTo>
                  <a:pt x="0" y="76263"/>
                </a:moveTo>
                <a:lnTo>
                  <a:pt x="3810" y="76263"/>
                </a:lnTo>
              </a:path>
              <a:path w="3810" h="124460">
                <a:moveTo>
                  <a:pt x="0" y="62915"/>
                </a:moveTo>
                <a:lnTo>
                  <a:pt x="3810" y="62915"/>
                </a:lnTo>
              </a:path>
              <a:path w="3810" h="124460">
                <a:moveTo>
                  <a:pt x="0" y="38138"/>
                </a:moveTo>
                <a:lnTo>
                  <a:pt x="3810" y="38138"/>
                </a:lnTo>
              </a:path>
              <a:path w="3810" h="1244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433840" y="357756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433840" y="3350702"/>
            <a:ext cx="3810" cy="92075"/>
          </a:xfrm>
          <a:custGeom>
            <a:avLst/>
            <a:gdLst/>
            <a:ahLst/>
            <a:cxnLst/>
            <a:rect l="l" t="t" r="r" b="b"/>
            <a:pathLst>
              <a:path w="3810" h="92075">
                <a:moveTo>
                  <a:pt x="0" y="91503"/>
                </a:moveTo>
                <a:lnTo>
                  <a:pt x="3810" y="91503"/>
                </a:lnTo>
              </a:path>
              <a:path w="3810" h="92075">
                <a:moveTo>
                  <a:pt x="0" y="55283"/>
                </a:moveTo>
                <a:lnTo>
                  <a:pt x="3810" y="55283"/>
                </a:lnTo>
              </a:path>
              <a:path w="3810" h="92075">
                <a:moveTo>
                  <a:pt x="0" y="15252"/>
                </a:moveTo>
                <a:lnTo>
                  <a:pt x="3810" y="15252"/>
                </a:lnTo>
              </a:path>
              <a:path w="3810" h="92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433840" y="3062818"/>
            <a:ext cx="3810" cy="50165"/>
          </a:xfrm>
          <a:custGeom>
            <a:avLst/>
            <a:gdLst/>
            <a:ahLst/>
            <a:cxnLst/>
            <a:rect l="l" t="t" r="r" b="b"/>
            <a:pathLst>
              <a:path w="3810" h="50164">
                <a:moveTo>
                  <a:pt x="0" y="49568"/>
                </a:moveTo>
                <a:lnTo>
                  <a:pt x="3810" y="49568"/>
                </a:lnTo>
              </a:path>
              <a:path w="3810" h="50164">
                <a:moveTo>
                  <a:pt x="0" y="45758"/>
                </a:moveTo>
                <a:lnTo>
                  <a:pt x="3810" y="45758"/>
                </a:lnTo>
              </a:path>
              <a:path w="3810" h="50164">
                <a:moveTo>
                  <a:pt x="0" y="43853"/>
                </a:moveTo>
                <a:lnTo>
                  <a:pt x="3810" y="43853"/>
                </a:lnTo>
              </a:path>
              <a:path w="3810" h="50164">
                <a:moveTo>
                  <a:pt x="0" y="40043"/>
                </a:moveTo>
                <a:lnTo>
                  <a:pt x="3810" y="40043"/>
                </a:lnTo>
              </a:path>
              <a:path w="3810" h="50164">
                <a:moveTo>
                  <a:pt x="0" y="38125"/>
                </a:moveTo>
                <a:lnTo>
                  <a:pt x="3810" y="38125"/>
                </a:lnTo>
              </a:path>
              <a:path w="3810" h="50164">
                <a:moveTo>
                  <a:pt x="0" y="34315"/>
                </a:moveTo>
                <a:lnTo>
                  <a:pt x="3810" y="34315"/>
                </a:lnTo>
              </a:path>
              <a:path w="3810" h="50164">
                <a:moveTo>
                  <a:pt x="0" y="32410"/>
                </a:moveTo>
                <a:lnTo>
                  <a:pt x="3810" y="32410"/>
                </a:lnTo>
              </a:path>
              <a:path w="3810" h="50164">
                <a:moveTo>
                  <a:pt x="0" y="30505"/>
                </a:moveTo>
                <a:lnTo>
                  <a:pt x="3810" y="30505"/>
                </a:lnTo>
              </a:path>
              <a:path w="3810" h="50164">
                <a:moveTo>
                  <a:pt x="0" y="28600"/>
                </a:moveTo>
                <a:lnTo>
                  <a:pt x="3810" y="28600"/>
                </a:lnTo>
              </a:path>
              <a:path w="3810" h="50164">
                <a:moveTo>
                  <a:pt x="0" y="26695"/>
                </a:moveTo>
                <a:lnTo>
                  <a:pt x="3810" y="26695"/>
                </a:lnTo>
              </a:path>
              <a:path w="3810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433840" y="2990377"/>
            <a:ext cx="3810" cy="17780"/>
          </a:xfrm>
          <a:custGeom>
            <a:avLst/>
            <a:gdLst/>
            <a:ahLst/>
            <a:cxnLst/>
            <a:rect l="l" t="t" r="r" b="b"/>
            <a:pathLst>
              <a:path w="3810" h="17780">
                <a:moveTo>
                  <a:pt x="0" y="17157"/>
                </a:moveTo>
                <a:lnTo>
                  <a:pt x="3810" y="17157"/>
                </a:lnTo>
              </a:path>
              <a:path w="3810" h="17780">
                <a:moveTo>
                  <a:pt x="0" y="11430"/>
                </a:moveTo>
                <a:lnTo>
                  <a:pt x="3810" y="11430"/>
                </a:lnTo>
              </a:path>
              <a:path w="3810" h="17780">
                <a:moveTo>
                  <a:pt x="0" y="7620"/>
                </a:moveTo>
                <a:lnTo>
                  <a:pt x="3810" y="7620"/>
                </a:lnTo>
              </a:path>
              <a:path w="3810" h="17780">
                <a:moveTo>
                  <a:pt x="0" y="5715"/>
                </a:moveTo>
                <a:lnTo>
                  <a:pt x="3810" y="5715"/>
                </a:lnTo>
              </a:path>
              <a:path w="3810" h="17780">
                <a:moveTo>
                  <a:pt x="0" y="1905"/>
                </a:moveTo>
                <a:lnTo>
                  <a:pt x="3810" y="1905"/>
                </a:lnTo>
              </a:path>
              <a:path w="3810" h="1778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433840" y="294271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433840" y="2841673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7619"/>
                </a:moveTo>
                <a:lnTo>
                  <a:pt x="3810" y="7619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433840" y="2708221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492"/>
                </a:moveTo>
                <a:lnTo>
                  <a:pt x="3810" y="30492"/>
                </a:lnTo>
              </a:path>
              <a:path w="3810" h="31114">
                <a:moveTo>
                  <a:pt x="0" y="13335"/>
                </a:moveTo>
                <a:lnTo>
                  <a:pt x="3810" y="1333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433840" y="259764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433840" y="2511854"/>
            <a:ext cx="3810" cy="38735"/>
          </a:xfrm>
          <a:custGeom>
            <a:avLst/>
            <a:gdLst/>
            <a:ahLst/>
            <a:cxnLst/>
            <a:rect l="l" t="t" r="r" b="b"/>
            <a:pathLst>
              <a:path w="3810" h="38735">
                <a:moveTo>
                  <a:pt x="0" y="38125"/>
                </a:moveTo>
                <a:lnTo>
                  <a:pt x="3810" y="38125"/>
                </a:lnTo>
              </a:path>
              <a:path w="3810" h="38735">
                <a:moveTo>
                  <a:pt x="0" y="22872"/>
                </a:moveTo>
                <a:lnTo>
                  <a:pt x="3810" y="22872"/>
                </a:lnTo>
              </a:path>
              <a:path w="3810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433840" y="2395560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77"/>
                </a:moveTo>
                <a:lnTo>
                  <a:pt x="3810" y="24777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261841" y="362522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261841" y="3480343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5">
                <a:moveTo>
                  <a:pt x="0" y="60998"/>
                </a:moveTo>
                <a:lnTo>
                  <a:pt x="3810" y="60998"/>
                </a:lnTo>
              </a:path>
              <a:path w="3810" h="61595">
                <a:moveTo>
                  <a:pt x="0" y="32410"/>
                </a:moveTo>
                <a:lnTo>
                  <a:pt x="3810" y="32410"/>
                </a:lnTo>
              </a:path>
              <a:path w="3810" h="615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261841" y="3362131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261841" y="3249660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4"/>
                </a:moveTo>
                <a:lnTo>
                  <a:pt x="3810" y="5714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261841" y="305329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5"/>
                </a:moveTo>
                <a:lnTo>
                  <a:pt x="3810" y="5715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261841" y="2729189"/>
            <a:ext cx="3810" cy="59690"/>
          </a:xfrm>
          <a:custGeom>
            <a:avLst/>
            <a:gdLst/>
            <a:ahLst/>
            <a:cxnLst/>
            <a:rect l="l" t="t" r="r" b="b"/>
            <a:pathLst>
              <a:path w="3810" h="59689">
                <a:moveTo>
                  <a:pt x="0" y="59093"/>
                </a:moveTo>
                <a:lnTo>
                  <a:pt x="3810" y="59093"/>
                </a:lnTo>
              </a:path>
              <a:path w="3810" h="59689">
                <a:moveTo>
                  <a:pt x="0" y="20967"/>
                </a:moveTo>
                <a:lnTo>
                  <a:pt x="3810" y="20967"/>
                </a:lnTo>
              </a:path>
              <a:path w="3810" h="59689">
                <a:moveTo>
                  <a:pt x="0" y="7620"/>
                </a:moveTo>
                <a:lnTo>
                  <a:pt x="3810" y="7620"/>
                </a:lnTo>
              </a:path>
              <a:path w="3810" h="59689">
                <a:moveTo>
                  <a:pt x="0" y="5715"/>
                </a:moveTo>
                <a:lnTo>
                  <a:pt x="3810" y="5715"/>
                </a:lnTo>
              </a:path>
              <a:path w="3810" h="59689">
                <a:moveTo>
                  <a:pt x="0" y="3810"/>
                </a:moveTo>
                <a:lnTo>
                  <a:pt x="3810" y="3810"/>
                </a:lnTo>
              </a:path>
              <a:path w="3810" h="59689">
                <a:moveTo>
                  <a:pt x="0" y="1905"/>
                </a:moveTo>
                <a:lnTo>
                  <a:pt x="3810" y="1905"/>
                </a:lnTo>
              </a:path>
              <a:path w="3810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261841" y="2469906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43"/>
                </a:moveTo>
                <a:lnTo>
                  <a:pt x="3810" y="40043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261841" y="238411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251840" y="2361232"/>
            <a:ext cx="3810" cy="1290955"/>
          </a:xfrm>
          <a:custGeom>
            <a:avLst/>
            <a:gdLst/>
            <a:ahLst/>
            <a:cxnLst/>
            <a:rect l="l" t="t" r="r" b="b"/>
            <a:pathLst>
              <a:path w="3810" h="1290954">
                <a:moveTo>
                  <a:pt x="0" y="1290688"/>
                </a:moveTo>
                <a:lnTo>
                  <a:pt x="3810" y="1290688"/>
                </a:lnTo>
              </a:path>
              <a:path w="3810" h="1290954">
                <a:moveTo>
                  <a:pt x="0" y="1288783"/>
                </a:moveTo>
                <a:lnTo>
                  <a:pt x="3810" y="1288783"/>
                </a:lnTo>
              </a:path>
              <a:path w="3810" h="1290954">
                <a:moveTo>
                  <a:pt x="0" y="1286878"/>
                </a:moveTo>
                <a:lnTo>
                  <a:pt x="3810" y="1286878"/>
                </a:lnTo>
              </a:path>
              <a:path w="3810" h="1290954">
                <a:moveTo>
                  <a:pt x="0" y="1284973"/>
                </a:moveTo>
                <a:lnTo>
                  <a:pt x="3810" y="1284973"/>
                </a:lnTo>
              </a:path>
              <a:path w="3810" h="1290954">
                <a:moveTo>
                  <a:pt x="0" y="1283068"/>
                </a:moveTo>
                <a:lnTo>
                  <a:pt x="3810" y="1283068"/>
                </a:lnTo>
              </a:path>
              <a:path w="3810" h="1290954">
                <a:moveTo>
                  <a:pt x="0" y="1281150"/>
                </a:moveTo>
                <a:lnTo>
                  <a:pt x="3810" y="1281150"/>
                </a:lnTo>
              </a:path>
              <a:path w="3810" h="1290954">
                <a:moveTo>
                  <a:pt x="0" y="1279245"/>
                </a:moveTo>
                <a:lnTo>
                  <a:pt x="3810" y="1279245"/>
                </a:lnTo>
              </a:path>
              <a:path w="3810" h="1290954">
                <a:moveTo>
                  <a:pt x="0" y="1277340"/>
                </a:moveTo>
                <a:lnTo>
                  <a:pt x="3810" y="1277340"/>
                </a:lnTo>
              </a:path>
              <a:path w="3810" h="1290954">
                <a:moveTo>
                  <a:pt x="0" y="1275435"/>
                </a:moveTo>
                <a:lnTo>
                  <a:pt x="3810" y="1275435"/>
                </a:lnTo>
              </a:path>
              <a:path w="3810" h="1290954">
                <a:moveTo>
                  <a:pt x="0" y="1273530"/>
                </a:moveTo>
                <a:lnTo>
                  <a:pt x="3810" y="1273530"/>
                </a:lnTo>
              </a:path>
              <a:path w="3810" h="1290954">
                <a:moveTo>
                  <a:pt x="0" y="1271625"/>
                </a:moveTo>
                <a:lnTo>
                  <a:pt x="3810" y="1271625"/>
                </a:lnTo>
              </a:path>
              <a:path w="3810" h="1290954">
                <a:moveTo>
                  <a:pt x="0" y="1269720"/>
                </a:moveTo>
                <a:lnTo>
                  <a:pt x="3810" y="1269720"/>
                </a:lnTo>
              </a:path>
              <a:path w="3810" h="1290954">
                <a:moveTo>
                  <a:pt x="0" y="1267815"/>
                </a:moveTo>
                <a:lnTo>
                  <a:pt x="3810" y="1267815"/>
                </a:lnTo>
              </a:path>
              <a:path w="3810" h="1290954">
                <a:moveTo>
                  <a:pt x="0" y="1265897"/>
                </a:moveTo>
                <a:lnTo>
                  <a:pt x="3810" y="1265897"/>
                </a:lnTo>
              </a:path>
              <a:path w="3810" h="1290954">
                <a:moveTo>
                  <a:pt x="0" y="1263992"/>
                </a:moveTo>
                <a:lnTo>
                  <a:pt x="3810" y="1263992"/>
                </a:lnTo>
              </a:path>
              <a:path w="3810" h="1290954">
                <a:moveTo>
                  <a:pt x="0" y="1262087"/>
                </a:moveTo>
                <a:lnTo>
                  <a:pt x="3810" y="1262087"/>
                </a:lnTo>
              </a:path>
              <a:path w="3810" h="1290954">
                <a:moveTo>
                  <a:pt x="0" y="1260182"/>
                </a:moveTo>
                <a:lnTo>
                  <a:pt x="3810" y="1260182"/>
                </a:lnTo>
              </a:path>
              <a:path w="3810" h="1290954">
                <a:moveTo>
                  <a:pt x="0" y="1258277"/>
                </a:moveTo>
                <a:lnTo>
                  <a:pt x="3810" y="1258277"/>
                </a:lnTo>
              </a:path>
              <a:path w="3810" h="1290954">
                <a:moveTo>
                  <a:pt x="0" y="1256372"/>
                </a:moveTo>
                <a:lnTo>
                  <a:pt x="3810" y="1256372"/>
                </a:lnTo>
              </a:path>
              <a:path w="3810" h="1290954">
                <a:moveTo>
                  <a:pt x="0" y="1254467"/>
                </a:moveTo>
                <a:lnTo>
                  <a:pt x="3810" y="1254467"/>
                </a:lnTo>
              </a:path>
              <a:path w="3810" h="1290954">
                <a:moveTo>
                  <a:pt x="0" y="1252562"/>
                </a:moveTo>
                <a:lnTo>
                  <a:pt x="3810" y="1252562"/>
                </a:lnTo>
              </a:path>
              <a:path w="3810" h="1290954">
                <a:moveTo>
                  <a:pt x="0" y="1250657"/>
                </a:moveTo>
                <a:lnTo>
                  <a:pt x="3810" y="1250657"/>
                </a:lnTo>
              </a:path>
              <a:path w="3810" h="1290954">
                <a:moveTo>
                  <a:pt x="0" y="1248740"/>
                </a:moveTo>
                <a:lnTo>
                  <a:pt x="3810" y="1248740"/>
                </a:lnTo>
              </a:path>
              <a:path w="3810" h="1290954">
                <a:moveTo>
                  <a:pt x="0" y="1246835"/>
                </a:moveTo>
                <a:lnTo>
                  <a:pt x="3810" y="1246835"/>
                </a:lnTo>
              </a:path>
              <a:path w="3810" h="1290954">
                <a:moveTo>
                  <a:pt x="0" y="1244930"/>
                </a:moveTo>
                <a:lnTo>
                  <a:pt x="3810" y="1244930"/>
                </a:lnTo>
              </a:path>
              <a:path w="3810" h="1290954">
                <a:moveTo>
                  <a:pt x="0" y="1243025"/>
                </a:moveTo>
                <a:lnTo>
                  <a:pt x="3810" y="1243025"/>
                </a:lnTo>
              </a:path>
              <a:path w="3810" h="1290954">
                <a:moveTo>
                  <a:pt x="0" y="1241120"/>
                </a:moveTo>
                <a:lnTo>
                  <a:pt x="3810" y="1241120"/>
                </a:lnTo>
              </a:path>
              <a:path w="3810" h="1290954">
                <a:moveTo>
                  <a:pt x="0" y="1239215"/>
                </a:moveTo>
                <a:lnTo>
                  <a:pt x="3810" y="1239215"/>
                </a:lnTo>
              </a:path>
              <a:path w="3810" h="1290954">
                <a:moveTo>
                  <a:pt x="0" y="1237310"/>
                </a:moveTo>
                <a:lnTo>
                  <a:pt x="3810" y="1237310"/>
                </a:lnTo>
              </a:path>
              <a:path w="3810" h="1290954">
                <a:moveTo>
                  <a:pt x="0" y="1235405"/>
                </a:moveTo>
                <a:lnTo>
                  <a:pt x="3810" y="1235405"/>
                </a:lnTo>
              </a:path>
              <a:path w="3810" h="1290954">
                <a:moveTo>
                  <a:pt x="0" y="1233500"/>
                </a:moveTo>
                <a:lnTo>
                  <a:pt x="3810" y="1233500"/>
                </a:lnTo>
              </a:path>
              <a:path w="3810" h="1290954">
                <a:moveTo>
                  <a:pt x="0" y="1231582"/>
                </a:moveTo>
                <a:lnTo>
                  <a:pt x="3810" y="1231582"/>
                </a:lnTo>
              </a:path>
              <a:path w="3810" h="1290954">
                <a:moveTo>
                  <a:pt x="0" y="1229677"/>
                </a:moveTo>
                <a:lnTo>
                  <a:pt x="3810" y="1229677"/>
                </a:lnTo>
              </a:path>
              <a:path w="3810" h="1290954">
                <a:moveTo>
                  <a:pt x="0" y="1227772"/>
                </a:moveTo>
                <a:lnTo>
                  <a:pt x="3810" y="1227772"/>
                </a:lnTo>
              </a:path>
              <a:path w="3810" h="1290954">
                <a:moveTo>
                  <a:pt x="0" y="1225867"/>
                </a:moveTo>
                <a:lnTo>
                  <a:pt x="3810" y="1225867"/>
                </a:lnTo>
              </a:path>
              <a:path w="3810" h="1290954">
                <a:moveTo>
                  <a:pt x="0" y="1223962"/>
                </a:moveTo>
                <a:lnTo>
                  <a:pt x="3810" y="1223962"/>
                </a:lnTo>
              </a:path>
              <a:path w="3810" h="1290954">
                <a:moveTo>
                  <a:pt x="0" y="1222057"/>
                </a:moveTo>
                <a:lnTo>
                  <a:pt x="3810" y="1222057"/>
                </a:lnTo>
              </a:path>
              <a:path w="3810" h="1290954">
                <a:moveTo>
                  <a:pt x="0" y="1220152"/>
                </a:moveTo>
                <a:lnTo>
                  <a:pt x="3810" y="1220152"/>
                </a:lnTo>
              </a:path>
              <a:path w="3810" h="1290954">
                <a:moveTo>
                  <a:pt x="0" y="1218247"/>
                </a:moveTo>
                <a:lnTo>
                  <a:pt x="3810" y="1218247"/>
                </a:lnTo>
              </a:path>
              <a:path w="3810" h="1290954">
                <a:moveTo>
                  <a:pt x="0" y="1216329"/>
                </a:moveTo>
                <a:lnTo>
                  <a:pt x="3810" y="1216329"/>
                </a:lnTo>
              </a:path>
              <a:path w="3810" h="1290954">
                <a:moveTo>
                  <a:pt x="0" y="1214424"/>
                </a:moveTo>
                <a:lnTo>
                  <a:pt x="3810" y="1214424"/>
                </a:lnTo>
              </a:path>
              <a:path w="3810" h="1290954">
                <a:moveTo>
                  <a:pt x="0" y="1212519"/>
                </a:moveTo>
                <a:lnTo>
                  <a:pt x="3810" y="1212519"/>
                </a:lnTo>
              </a:path>
              <a:path w="3810" h="1290954">
                <a:moveTo>
                  <a:pt x="0" y="1210614"/>
                </a:moveTo>
                <a:lnTo>
                  <a:pt x="3810" y="1210614"/>
                </a:lnTo>
              </a:path>
              <a:path w="3810" h="1290954">
                <a:moveTo>
                  <a:pt x="0" y="1208709"/>
                </a:moveTo>
                <a:lnTo>
                  <a:pt x="3810" y="1208709"/>
                </a:lnTo>
              </a:path>
              <a:path w="3810" h="1290954">
                <a:moveTo>
                  <a:pt x="0" y="1206804"/>
                </a:moveTo>
                <a:lnTo>
                  <a:pt x="3810" y="1206804"/>
                </a:lnTo>
              </a:path>
              <a:path w="3810" h="1290954">
                <a:moveTo>
                  <a:pt x="0" y="1204899"/>
                </a:moveTo>
                <a:lnTo>
                  <a:pt x="3810" y="1204899"/>
                </a:lnTo>
              </a:path>
              <a:path w="3810" h="1290954">
                <a:moveTo>
                  <a:pt x="0" y="1202994"/>
                </a:moveTo>
                <a:lnTo>
                  <a:pt x="3810" y="1202994"/>
                </a:lnTo>
              </a:path>
              <a:path w="3810" h="1290954">
                <a:moveTo>
                  <a:pt x="0" y="1201089"/>
                </a:moveTo>
                <a:lnTo>
                  <a:pt x="3810" y="1201089"/>
                </a:lnTo>
              </a:path>
              <a:path w="3810" h="1290954">
                <a:moveTo>
                  <a:pt x="0" y="1199172"/>
                </a:moveTo>
                <a:lnTo>
                  <a:pt x="3810" y="1199172"/>
                </a:lnTo>
              </a:path>
              <a:path w="3810" h="1290954">
                <a:moveTo>
                  <a:pt x="0" y="1197267"/>
                </a:moveTo>
                <a:lnTo>
                  <a:pt x="3810" y="1197267"/>
                </a:lnTo>
              </a:path>
              <a:path w="3810" h="1290954">
                <a:moveTo>
                  <a:pt x="0" y="1195362"/>
                </a:moveTo>
                <a:lnTo>
                  <a:pt x="3810" y="1195362"/>
                </a:lnTo>
              </a:path>
              <a:path w="3810" h="1290954">
                <a:moveTo>
                  <a:pt x="0" y="1193457"/>
                </a:moveTo>
                <a:lnTo>
                  <a:pt x="3810" y="1193457"/>
                </a:lnTo>
              </a:path>
              <a:path w="3810" h="1290954">
                <a:moveTo>
                  <a:pt x="0" y="1191552"/>
                </a:moveTo>
                <a:lnTo>
                  <a:pt x="3810" y="1191552"/>
                </a:lnTo>
              </a:path>
              <a:path w="3810" h="1290954">
                <a:moveTo>
                  <a:pt x="0" y="1189647"/>
                </a:moveTo>
                <a:lnTo>
                  <a:pt x="3810" y="1189647"/>
                </a:lnTo>
              </a:path>
              <a:path w="3810" h="1290954">
                <a:moveTo>
                  <a:pt x="0" y="1187742"/>
                </a:moveTo>
                <a:lnTo>
                  <a:pt x="3810" y="1187742"/>
                </a:lnTo>
              </a:path>
              <a:path w="3810" h="1290954">
                <a:moveTo>
                  <a:pt x="0" y="1185837"/>
                </a:moveTo>
                <a:lnTo>
                  <a:pt x="3810" y="1185837"/>
                </a:lnTo>
              </a:path>
              <a:path w="3810" h="1290954">
                <a:moveTo>
                  <a:pt x="0" y="1183932"/>
                </a:moveTo>
                <a:lnTo>
                  <a:pt x="3810" y="1183932"/>
                </a:lnTo>
              </a:path>
              <a:path w="3810" h="1290954">
                <a:moveTo>
                  <a:pt x="0" y="1182014"/>
                </a:moveTo>
                <a:lnTo>
                  <a:pt x="3810" y="1182014"/>
                </a:lnTo>
              </a:path>
              <a:path w="3810" h="1290954">
                <a:moveTo>
                  <a:pt x="0" y="1180109"/>
                </a:moveTo>
                <a:lnTo>
                  <a:pt x="3810" y="1180109"/>
                </a:lnTo>
              </a:path>
              <a:path w="3810" h="1290954">
                <a:moveTo>
                  <a:pt x="0" y="1178204"/>
                </a:moveTo>
                <a:lnTo>
                  <a:pt x="3810" y="1178204"/>
                </a:lnTo>
              </a:path>
              <a:path w="3810" h="1290954">
                <a:moveTo>
                  <a:pt x="0" y="1176299"/>
                </a:moveTo>
                <a:lnTo>
                  <a:pt x="3810" y="1176299"/>
                </a:lnTo>
              </a:path>
              <a:path w="3810" h="1290954">
                <a:moveTo>
                  <a:pt x="0" y="1174394"/>
                </a:moveTo>
                <a:lnTo>
                  <a:pt x="3810" y="1174394"/>
                </a:lnTo>
              </a:path>
              <a:path w="3810" h="1290954">
                <a:moveTo>
                  <a:pt x="0" y="1172489"/>
                </a:moveTo>
                <a:lnTo>
                  <a:pt x="3810" y="1172489"/>
                </a:lnTo>
              </a:path>
              <a:path w="3810" h="1290954">
                <a:moveTo>
                  <a:pt x="0" y="1170584"/>
                </a:moveTo>
                <a:lnTo>
                  <a:pt x="3810" y="1170584"/>
                </a:lnTo>
              </a:path>
              <a:path w="3810" h="1290954">
                <a:moveTo>
                  <a:pt x="0" y="1168679"/>
                </a:moveTo>
                <a:lnTo>
                  <a:pt x="3810" y="1168679"/>
                </a:lnTo>
              </a:path>
              <a:path w="3810" h="1290954">
                <a:moveTo>
                  <a:pt x="0" y="1166761"/>
                </a:moveTo>
                <a:lnTo>
                  <a:pt x="3810" y="1166761"/>
                </a:lnTo>
              </a:path>
              <a:path w="3810" h="1290954">
                <a:moveTo>
                  <a:pt x="0" y="1164856"/>
                </a:moveTo>
                <a:lnTo>
                  <a:pt x="3810" y="1164856"/>
                </a:lnTo>
              </a:path>
              <a:path w="3810" h="1290954">
                <a:moveTo>
                  <a:pt x="0" y="1162951"/>
                </a:moveTo>
                <a:lnTo>
                  <a:pt x="3810" y="1162951"/>
                </a:lnTo>
              </a:path>
              <a:path w="3810" h="1290954">
                <a:moveTo>
                  <a:pt x="0" y="1161046"/>
                </a:moveTo>
                <a:lnTo>
                  <a:pt x="3810" y="1161046"/>
                </a:lnTo>
              </a:path>
              <a:path w="3810" h="1290954">
                <a:moveTo>
                  <a:pt x="0" y="1159141"/>
                </a:moveTo>
                <a:lnTo>
                  <a:pt x="3810" y="1159141"/>
                </a:lnTo>
              </a:path>
              <a:path w="3810" h="1290954">
                <a:moveTo>
                  <a:pt x="0" y="1157236"/>
                </a:moveTo>
                <a:lnTo>
                  <a:pt x="3810" y="1157236"/>
                </a:lnTo>
              </a:path>
              <a:path w="3810" h="1290954">
                <a:moveTo>
                  <a:pt x="0" y="1155331"/>
                </a:moveTo>
                <a:lnTo>
                  <a:pt x="3810" y="1155331"/>
                </a:lnTo>
              </a:path>
              <a:path w="3810" h="1290954">
                <a:moveTo>
                  <a:pt x="0" y="1153426"/>
                </a:moveTo>
                <a:lnTo>
                  <a:pt x="3810" y="1153426"/>
                </a:lnTo>
              </a:path>
              <a:path w="3810" h="1290954">
                <a:moveTo>
                  <a:pt x="0" y="1151521"/>
                </a:moveTo>
                <a:lnTo>
                  <a:pt x="3810" y="1151521"/>
                </a:lnTo>
              </a:path>
              <a:path w="3810" h="1290954">
                <a:moveTo>
                  <a:pt x="0" y="1149604"/>
                </a:moveTo>
                <a:lnTo>
                  <a:pt x="3810" y="1149604"/>
                </a:lnTo>
              </a:path>
              <a:path w="3810" h="1290954">
                <a:moveTo>
                  <a:pt x="0" y="1147699"/>
                </a:moveTo>
                <a:lnTo>
                  <a:pt x="3810" y="1147699"/>
                </a:lnTo>
              </a:path>
              <a:path w="3810" h="1290954">
                <a:moveTo>
                  <a:pt x="0" y="1145794"/>
                </a:moveTo>
                <a:lnTo>
                  <a:pt x="3810" y="1145794"/>
                </a:lnTo>
              </a:path>
              <a:path w="3810" h="1290954">
                <a:moveTo>
                  <a:pt x="0" y="1143889"/>
                </a:moveTo>
                <a:lnTo>
                  <a:pt x="3810" y="1143889"/>
                </a:lnTo>
              </a:path>
              <a:path w="3810" h="1290954">
                <a:moveTo>
                  <a:pt x="0" y="1141984"/>
                </a:moveTo>
                <a:lnTo>
                  <a:pt x="3810" y="1141984"/>
                </a:lnTo>
              </a:path>
              <a:path w="3810" h="1290954">
                <a:moveTo>
                  <a:pt x="0" y="1140079"/>
                </a:moveTo>
                <a:lnTo>
                  <a:pt x="3810" y="1140079"/>
                </a:lnTo>
              </a:path>
              <a:path w="3810" h="1290954">
                <a:moveTo>
                  <a:pt x="0" y="1138174"/>
                </a:moveTo>
                <a:lnTo>
                  <a:pt x="3810" y="1138174"/>
                </a:lnTo>
              </a:path>
              <a:path w="3810" h="1290954">
                <a:moveTo>
                  <a:pt x="0" y="1136269"/>
                </a:moveTo>
                <a:lnTo>
                  <a:pt x="3810" y="1136269"/>
                </a:lnTo>
              </a:path>
              <a:path w="3810" h="1290954">
                <a:moveTo>
                  <a:pt x="0" y="1134351"/>
                </a:moveTo>
                <a:lnTo>
                  <a:pt x="3810" y="1134351"/>
                </a:lnTo>
              </a:path>
              <a:path w="3810" h="1290954">
                <a:moveTo>
                  <a:pt x="0" y="1132446"/>
                </a:moveTo>
                <a:lnTo>
                  <a:pt x="3810" y="1132446"/>
                </a:lnTo>
              </a:path>
              <a:path w="3810" h="1290954">
                <a:moveTo>
                  <a:pt x="0" y="1130541"/>
                </a:moveTo>
                <a:lnTo>
                  <a:pt x="3810" y="1130541"/>
                </a:lnTo>
              </a:path>
              <a:path w="3810" h="1290954">
                <a:moveTo>
                  <a:pt x="0" y="1128636"/>
                </a:moveTo>
                <a:lnTo>
                  <a:pt x="3810" y="1128636"/>
                </a:lnTo>
              </a:path>
              <a:path w="3810" h="1290954">
                <a:moveTo>
                  <a:pt x="0" y="1126731"/>
                </a:moveTo>
                <a:lnTo>
                  <a:pt x="3810" y="1126731"/>
                </a:lnTo>
              </a:path>
              <a:path w="3810" h="1290954">
                <a:moveTo>
                  <a:pt x="0" y="1124826"/>
                </a:moveTo>
                <a:lnTo>
                  <a:pt x="3810" y="1124826"/>
                </a:lnTo>
              </a:path>
              <a:path w="3810" h="1290954">
                <a:moveTo>
                  <a:pt x="0" y="1122921"/>
                </a:moveTo>
                <a:lnTo>
                  <a:pt x="3810" y="1122921"/>
                </a:lnTo>
              </a:path>
              <a:path w="3810" h="1290954">
                <a:moveTo>
                  <a:pt x="0" y="1121016"/>
                </a:moveTo>
                <a:lnTo>
                  <a:pt x="3810" y="1121016"/>
                </a:lnTo>
              </a:path>
              <a:path w="3810" h="1290954">
                <a:moveTo>
                  <a:pt x="0" y="1119111"/>
                </a:moveTo>
                <a:lnTo>
                  <a:pt x="3810" y="1119111"/>
                </a:lnTo>
              </a:path>
              <a:path w="3810" h="1290954">
                <a:moveTo>
                  <a:pt x="0" y="1117193"/>
                </a:moveTo>
                <a:lnTo>
                  <a:pt x="3810" y="1117193"/>
                </a:lnTo>
              </a:path>
              <a:path w="3810" h="1290954">
                <a:moveTo>
                  <a:pt x="0" y="1115288"/>
                </a:moveTo>
                <a:lnTo>
                  <a:pt x="3810" y="1115288"/>
                </a:lnTo>
              </a:path>
              <a:path w="3810" h="1290954">
                <a:moveTo>
                  <a:pt x="0" y="1113383"/>
                </a:moveTo>
                <a:lnTo>
                  <a:pt x="3810" y="1113383"/>
                </a:lnTo>
              </a:path>
              <a:path w="3810" h="1290954">
                <a:moveTo>
                  <a:pt x="0" y="1111478"/>
                </a:moveTo>
                <a:lnTo>
                  <a:pt x="3810" y="1111478"/>
                </a:lnTo>
              </a:path>
              <a:path w="3810" h="1290954">
                <a:moveTo>
                  <a:pt x="0" y="1109573"/>
                </a:moveTo>
                <a:lnTo>
                  <a:pt x="3810" y="1109573"/>
                </a:lnTo>
              </a:path>
              <a:path w="3810" h="1290954">
                <a:moveTo>
                  <a:pt x="0" y="1107668"/>
                </a:moveTo>
                <a:lnTo>
                  <a:pt x="3810" y="1107668"/>
                </a:lnTo>
              </a:path>
              <a:path w="3810" h="1290954">
                <a:moveTo>
                  <a:pt x="0" y="1105763"/>
                </a:moveTo>
                <a:lnTo>
                  <a:pt x="3810" y="1105763"/>
                </a:lnTo>
              </a:path>
              <a:path w="3810" h="1290954">
                <a:moveTo>
                  <a:pt x="0" y="1103858"/>
                </a:moveTo>
                <a:lnTo>
                  <a:pt x="3810" y="1103858"/>
                </a:lnTo>
              </a:path>
              <a:path w="3810" h="1290954">
                <a:moveTo>
                  <a:pt x="0" y="1101953"/>
                </a:moveTo>
                <a:lnTo>
                  <a:pt x="3810" y="1101953"/>
                </a:lnTo>
              </a:path>
              <a:path w="3810" h="1290954">
                <a:moveTo>
                  <a:pt x="0" y="1100035"/>
                </a:moveTo>
                <a:lnTo>
                  <a:pt x="3810" y="1100035"/>
                </a:lnTo>
              </a:path>
              <a:path w="3810" h="1290954">
                <a:moveTo>
                  <a:pt x="0" y="1098130"/>
                </a:moveTo>
                <a:lnTo>
                  <a:pt x="3810" y="1098130"/>
                </a:lnTo>
              </a:path>
              <a:path w="3810" h="1290954">
                <a:moveTo>
                  <a:pt x="0" y="1096225"/>
                </a:moveTo>
                <a:lnTo>
                  <a:pt x="3810" y="1096225"/>
                </a:lnTo>
              </a:path>
              <a:path w="3810" h="1290954">
                <a:moveTo>
                  <a:pt x="0" y="1094320"/>
                </a:moveTo>
                <a:lnTo>
                  <a:pt x="3810" y="1094320"/>
                </a:lnTo>
              </a:path>
              <a:path w="3810" h="1290954">
                <a:moveTo>
                  <a:pt x="0" y="1092415"/>
                </a:moveTo>
                <a:lnTo>
                  <a:pt x="3810" y="1092415"/>
                </a:lnTo>
              </a:path>
              <a:path w="3810" h="1290954">
                <a:moveTo>
                  <a:pt x="0" y="1090510"/>
                </a:moveTo>
                <a:lnTo>
                  <a:pt x="3810" y="1090510"/>
                </a:lnTo>
              </a:path>
              <a:path w="3810" h="1290954">
                <a:moveTo>
                  <a:pt x="0" y="1088605"/>
                </a:moveTo>
                <a:lnTo>
                  <a:pt x="3810" y="1088605"/>
                </a:lnTo>
              </a:path>
              <a:path w="3810" h="1290954">
                <a:moveTo>
                  <a:pt x="0" y="1086700"/>
                </a:moveTo>
                <a:lnTo>
                  <a:pt x="3810" y="1086700"/>
                </a:lnTo>
              </a:path>
              <a:path w="3810" h="1290954">
                <a:moveTo>
                  <a:pt x="0" y="1084783"/>
                </a:moveTo>
                <a:lnTo>
                  <a:pt x="3810" y="1084783"/>
                </a:lnTo>
              </a:path>
              <a:path w="3810" h="1290954">
                <a:moveTo>
                  <a:pt x="0" y="1082878"/>
                </a:moveTo>
                <a:lnTo>
                  <a:pt x="3810" y="1082878"/>
                </a:lnTo>
              </a:path>
              <a:path w="3810" h="1290954">
                <a:moveTo>
                  <a:pt x="0" y="1080973"/>
                </a:moveTo>
                <a:lnTo>
                  <a:pt x="3810" y="1080973"/>
                </a:lnTo>
              </a:path>
              <a:path w="3810" h="1290954">
                <a:moveTo>
                  <a:pt x="0" y="1079068"/>
                </a:moveTo>
                <a:lnTo>
                  <a:pt x="3810" y="1079068"/>
                </a:lnTo>
              </a:path>
              <a:path w="3810" h="1290954">
                <a:moveTo>
                  <a:pt x="0" y="1077163"/>
                </a:moveTo>
                <a:lnTo>
                  <a:pt x="3810" y="1077163"/>
                </a:lnTo>
              </a:path>
              <a:path w="3810" h="1290954">
                <a:moveTo>
                  <a:pt x="0" y="1075258"/>
                </a:moveTo>
                <a:lnTo>
                  <a:pt x="3810" y="1075258"/>
                </a:lnTo>
              </a:path>
              <a:path w="3810" h="1290954">
                <a:moveTo>
                  <a:pt x="0" y="1073353"/>
                </a:moveTo>
                <a:lnTo>
                  <a:pt x="3810" y="1073353"/>
                </a:lnTo>
              </a:path>
              <a:path w="3810" h="1290954">
                <a:moveTo>
                  <a:pt x="0" y="1071448"/>
                </a:moveTo>
                <a:lnTo>
                  <a:pt x="3810" y="1071448"/>
                </a:lnTo>
              </a:path>
              <a:path w="3810" h="1290954">
                <a:moveTo>
                  <a:pt x="0" y="1069543"/>
                </a:moveTo>
                <a:lnTo>
                  <a:pt x="3810" y="1069543"/>
                </a:lnTo>
              </a:path>
              <a:path w="3810" h="1290954">
                <a:moveTo>
                  <a:pt x="0" y="1067625"/>
                </a:moveTo>
                <a:lnTo>
                  <a:pt x="3810" y="1067625"/>
                </a:lnTo>
              </a:path>
              <a:path w="3810" h="1290954">
                <a:moveTo>
                  <a:pt x="0" y="1065720"/>
                </a:moveTo>
                <a:lnTo>
                  <a:pt x="3810" y="1065720"/>
                </a:lnTo>
              </a:path>
              <a:path w="3810" h="1290954">
                <a:moveTo>
                  <a:pt x="0" y="1063815"/>
                </a:moveTo>
                <a:lnTo>
                  <a:pt x="3810" y="1063815"/>
                </a:lnTo>
              </a:path>
              <a:path w="3810" h="1290954">
                <a:moveTo>
                  <a:pt x="0" y="1061910"/>
                </a:moveTo>
                <a:lnTo>
                  <a:pt x="3810" y="1061910"/>
                </a:lnTo>
              </a:path>
              <a:path w="3810" h="1290954">
                <a:moveTo>
                  <a:pt x="0" y="1060005"/>
                </a:moveTo>
                <a:lnTo>
                  <a:pt x="3810" y="1060005"/>
                </a:lnTo>
              </a:path>
              <a:path w="3810" h="1290954">
                <a:moveTo>
                  <a:pt x="0" y="1058100"/>
                </a:moveTo>
                <a:lnTo>
                  <a:pt x="3810" y="1058100"/>
                </a:lnTo>
              </a:path>
              <a:path w="3810" h="1290954">
                <a:moveTo>
                  <a:pt x="0" y="1056195"/>
                </a:moveTo>
                <a:lnTo>
                  <a:pt x="3810" y="1056195"/>
                </a:lnTo>
              </a:path>
              <a:path w="3810" h="1290954">
                <a:moveTo>
                  <a:pt x="0" y="1054290"/>
                </a:moveTo>
                <a:lnTo>
                  <a:pt x="3810" y="1054290"/>
                </a:lnTo>
              </a:path>
              <a:path w="3810" h="1290954">
                <a:moveTo>
                  <a:pt x="0" y="1052385"/>
                </a:moveTo>
                <a:lnTo>
                  <a:pt x="3810" y="1052385"/>
                </a:lnTo>
              </a:path>
              <a:path w="3810" h="1290954">
                <a:moveTo>
                  <a:pt x="0" y="1050467"/>
                </a:moveTo>
                <a:lnTo>
                  <a:pt x="3810" y="1050467"/>
                </a:lnTo>
              </a:path>
              <a:path w="3810" h="1290954">
                <a:moveTo>
                  <a:pt x="0" y="1048562"/>
                </a:moveTo>
                <a:lnTo>
                  <a:pt x="3810" y="1048562"/>
                </a:lnTo>
              </a:path>
              <a:path w="3810" h="1290954">
                <a:moveTo>
                  <a:pt x="0" y="1046657"/>
                </a:moveTo>
                <a:lnTo>
                  <a:pt x="3810" y="1046657"/>
                </a:lnTo>
              </a:path>
              <a:path w="3810" h="1290954">
                <a:moveTo>
                  <a:pt x="0" y="1044752"/>
                </a:moveTo>
                <a:lnTo>
                  <a:pt x="3810" y="1044752"/>
                </a:lnTo>
              </a:path>
              <a:path w="3810" h="1290954">
                <a:moveTo>
                  <a:pt x="0" y="1042847"/>
                </a:moveTo>
                <a:lnTo>
                  <a:pt x="3810" y="1042847"/>
                </a:lnTo>
              </a:path>
              <a:path w="3810" h="1290954">
                <a:moveTo>
                  <a:pt x="0" y="1040942"/>
                </a:moveTo>
                <a:lnTo>
                  <a:pt x="3810" y="1040942"/>
                </a:lnTo>
              </a:path>
              <a:path w="3810" h="1290954">
                <a:moveTo>
                  <a:pt x="0" y="1039037"/>
                </a:moveTo>
                <a:lnTo>
                  <a:pt x="3810" y="1039037"/>
                </a:lnTo>
              </a:path>
              <a:path w="3810" h="1290954">
                <a:moveTo>
                  <a:pt x="0" y="1037132"/>
                </a:moveTo>
                <a:lnTo>
                  <a:pt x="3810" y="1037132"/>
                </a:lnTo>
              </a:path>
              <a:path w="3810" h="1290954">
                <a:moveTo>
                  <a:pt x="0" y="1035215"/>
                </a:moveTo>
                <a:lnTo>
                  <a:pt x="3810" y="1035215"/>
                </a:lnTo>
              </a:path>
              <a:path w="3810" h="1290954">
                <a:moveTo>
                  <a:pt x="0" y="1033310"/>
                </a:moveTo>
                <a:lnTo>
                  <a:pt x="3810" y="1033310"/>
                </a:lnTo>
              </a:path>
              <a:path w="3810" h="1290954">
                <a:moveTo>
                  <a:pt x="0" y="1031405"/>
                </a:moveTo>
                <a:lnTo>
                  <a:pt x="3810" y="1031405"/>
                </a:lnTo>
              </a:path>
              <a:path w="3810" h="1290954">
                <a:moveTo>
                  <a:pt x="0" y="1029500"/>
                </a:moveTo>
                <a:lnTo>
                  <a:pt x="3810" y="1029500"/>
                </a:lnTo>
              </a:path>
              <a:path w="3810" h="1290954">
                <a:moveTo>
                  <a:pt x="0" y="1027595"/>
                </a:moveTo>
                <a:lnTo>
                  <a:pt x="3810" y="1027595"/>
                </a:lnTo>
              </a:path>
              <a:path w="3810" h="1290954">
                <a:moveTo>
                  <a:pt x="0" y="1025690"/>
                </a:moveTo>
                <a:lnTo>
                  <a:pt x="3810" y="1025690"/>
                </a:lnTo>
              </a:path>
              <a:path w="3810" h="1290954">
                <a:moveTo>
                  <a:pt x="0" y="1023785"/>
                </a:moveTo>
                <a:lnTo>
                  <a:pt x="3810" y="1023785"/>
                </a:lnTo>
              </a:path>
              <a:path w="3810" h="1290954">
                <a:moveTo>
                  <a:pt x="0" y="1021880"/>
                </a:moveTo>
                <a:lnTo>
                  <a:pt x="3810" y="1021880"/>
                </a:lnTo>
              </a:path>
              <a:path w="3810" h="1290954">
                <a:moveTo>
                  <a:pt x="0" y="1019975"/>
                </a:moveTo>
                <a:lnTo>
                  <a:pt x="3810" y="1019975"/>
                </a:lnTo>
              </a:path>
              <a:path w="3810" h="1290954">
                <a:moveTo>
                  <a:pt x="0" y="1018057"/>
                </a:moveTo>
                <a:lnTo>
                  <a:pt x="3810" y="1018057"/>
                </a:lnTo>
              </a:path>
              <a:path w="3810" h="1290954">
                <a:moveTo>
                  <a:pt x="0" y="1016152"/>
                </a:moveTo>
                <a:lnTo>
                  <a:pt x="3810" y="1016152"/>
                </a:lnTo>
              </a:path>
              <a:path w="3810" h="1290954">
                <a:moveTo>
                  <a:pt x="0" y="1014247"/>
                </a:moveTo>
                <a:lnTo>
                  <a:pt x="3810" y="1014247"/>
                </a:lnTo>
              </a:path>
              <a:path w="3810" h="1290954">
                <a:moveTo>
                  <a:pt x="0" y="1012342"/>
                </a:moveTo>
                <a:lnTo>
                  <a:pt x="3810" y="1012342"/>
                </a:lnTo>
              </a:path>
              <a:path w="3810" h="1290954">
                <a:moveTo>
                  <a:pt x="0" y="1010437"/>
                </a:moveTo>
                <a:lnTo>
                  <a:pt x="3810" y="1010437"/>
                </a:lnTo>
              </a:path>
              <a:path w="3810" h="1290954">
                <a:moveTo>
                  <a:pt x="0" y="1008532"/>
                </a:moveTo>
                <a:lnTo>
                  <a:pt x="3810" y="1008532"/>
                </a:lnTo>
              </a:path>
              <a:path w="3810" h="1290954">
                <a:moveTo>
                  <a:pt x="0" y="1006627"/>
                </a:moveTo>
                <a:lnTo>
                  <a:pt x="3810" y="1006627"/>
                </a:lnTo>
              </a:path>
              <a:path w="3810" h="1290954">
                <a:moveTo>
                  <a:pt x="0" y="1004722"/>
                </a:moveTo>
                <a:lnTo>
                  <a:pt x="3810" y="1004722"/>
                </a:lnTo>
              </a:path>
              <a:path w="3810" h="1290954">
                <a:moveTo>
                  <a:pt x="0" y="1002804"/>
                </a:moveTo>
                <a:lnTo>
                  <a:pt x="3810" y="1002804"/>
                </a:lnTo>
              </a:path>
              <a:path w="3810" h="1290954">
                <a:moveTo>
                  <a:pt x="0" y="1000899"/>
                </a:moveTo>
                <a:lnTo>
                  <a:pt x="3810" y="1000899"/>
                </a:lnTo>
              </a:path>
              <a:path w="3810" h="1290954">
                <a:moveTo>
                  <a:pt x="0" y="998994"/>
                </a:moveTo>
                <a:lnTo>
                  <a:pt x="3810" y="998994"/>
                </a:lnTo>
              </a:path>
              <a:path w="3810" h="1290954">
                <a:moveTo>
                  <a:pt x="0" y="997089"/>
                </a:moveTo>
                <a:lnTo>
                  <a:pt x="3810" y="997089"/>
                </a:lnTo>
              </a:path>
              <a:path w="3810" h="1290954">
                <a:moveTo>
                  <a:pt x="0" y="995184"/>
                </a:moveTo>
                <a:lnTo>
                  <a:pt x="3810" y="995184"/>
                </a:lnTo>
              </a:path>
              <a:path w="3810" h="1290954">
                <a:moveTo>
                  <a:pt x="0" y="993279"/>
                </a:moveTo>
                <a:lnTo>
                  <a:pt x="3810" y="993279"/>
                </a:lnTo>
              </a:path>
              <a:path w="3810" h="1290954">
                <a:moveTo>
                  <a:pt x="0" y="991374"/>
                </a:moveTo>
                <a:lnTo>
                  <a:pt x="3810" y="991374"/>
                </a:lnTo>
              </a:path>
              <a:path w="3810" h="1290954">
                <a:moveTo>
                  <a:pt x="0" y="989469"/>
                </a:moveTo>
                <a:lnTo>
                  <a:pt x="3810" y="989469"/>
                </a:lnTo>
              </a:path>
              <a:path w="3810" h="1290954">
                <a:moveTo>
                  <a:pt x="0" y="987564"/>
                </a:moveTo>
                <a:lnTo>
                  <a:pt x="3810" y="987564"/>
                </a:lnTo>
              </a:path>
              <a:path w="3810" h="1290954">
                <a:moveTo>
                  <a:pt x="0" y="985647"/>
                </a:moveTo>
                <a:lnTo>
                  <a:pt x="3810" y="985647"/>
                </a:lnTo>
              </a:path>
              <a:path w="3810" h="1290954">
                <a:moveTo>
                  <a:pt x="0" y="983742"/>
                </a:moveTo>
                <a:lnTo>
                  <a:pt x="3810" y="983742"/>
                </a:lnTo>
              </a:path>
              <a:path w="3810" h="1290954">
                <a:moveTo>
                  <a:pt x="0" y="981837"/>
                </a:moveTo>
                <a:lnTo>
                  <a:pt x="3810" y="981837"/>
                </a:lnTo>
              </a:path>
              <a:path w="3810" h="1290954">
                <a:moveTo>
                  <a:pt x="0" y="979932"/>
                </a:moveTo>
                <a:lnTo>
                  <a:pt x="3810" y="979932"/>
                </a:lnTo>
              </a:path>
              <a:path w="3810" h="1290954">
                <a:moveTo>
                  <a:pt x="0" y="978027"/>
                </a:moveTo>
                <a:lnTo>
                  <a:pt x="3810" y="978027"/>
                </a:lnTo>
              </a:path>
              <a:path w="3810" h="1290954">
                <a:moveTo>
                  <a:pt x="0" y="976122"/>
                </a:moveTo>
                <a:lnTo>
                  <a:pt x="3810" y="976122"/>
                </a:lnTo>
              </a:path>
              <a:path w="3810" h="1290954">
                <a:moveTo>
                  <a:pt x="0" y="974217"/>
                </a:moveTo>
                <a:lnTo>
                  <a:pt x="3810" y="974217"/>
                </a:lnTo>
              </a:path>
              <a:path w="3810" h="1290954">
                <a:moveTo>
                  <a:pt x="0" y="972312"/>
                </a:moveTo>
                <a:lnTo>
                  <a:pt x="3810" y="972312"/>
                </a:lnTo>
              </a:path>
              <a:path w="3810" h="1290954">
                <a:moveTo>
                  <a:pt x="0" y="970407"/>
                </a:moveTo>
                <a:lnTo>
                  <a:pt x="3810" y="970407"/>
                </a:lnTo>
              </a:path>
              <a:path w="3810" h="1290954">
                <a:moveTo>
                  <a:pt x="0" y="968489"/>
                </a:moveTo>
                <a:lnTo>
                  <a:pt x="3810" y="968489"/>
                </a:lnTo>
              </a:path>
              <a:path w="3810" h="1290954">
                <a:moveTo>
                  <a:pt x="0" y="966584"/>
                </a:moveTo>
                <a:lnTo>
                  <a:pt x="3810" y="966584"/>
                </a:lnTo>
              </a:path>
              <a:path w="3810" h="1290954">
                <a:moveTo>
                  <a:pt x="0" y="964679"/>
                </a:moveTo>
                <a:lnTo>
                  <a:pt x="3810" y="964679"/>
                </a:lnTo>
              </a:path>
              <a:path w="3810" h="1290954">
                <a:moveTo>
                  <a:pt x="0" y="962774"/>
                </a:moveTo>
                <a:lnTo>
                  <a:pt x="3810" y="962774"/>
                </a:lnTo>
              </a:path>
              <a:path w="3810" h="1290954">
                <a:moveTo>
                  <a:pt x="0" y="960869"/>
                </a:moveTo>
                <a:lnTo>
                  <a:pt x="3810" y="960869"/>
                </a:lnTo>
              </a:path>
              <a:path w="3810" h="1290954">
                <a:moveTo>
                  <a:pt x="0" y="958964"/>
                </a:moveTo>
                <a:lnTo>
                  <a:pt x="3810" y="958964"/>
                </a:lnTo>
              </a:path>
              <a:path w="3810" h="1290954">
                <a:moveTo>
                  <a:pt x="0" y="957059"/>
                </a:moveTo>
                <a:lnTo>
                  <a:pt x="3810" y="957059"/>
                </a:lnTo>
              </a:path>
              <a:path w="3810" h="1290954">
                <a:moveTo>
                  <a:pt x="0" y="955154"/>
                </a:moveTo>
                <a:lnTo>
                  <a:pt x="3810" y="955154"/>
                </a:lnTo>
              </a:path>
              <a:path w="3810" h="1290954">
                <a:moveTo>
                  <a:pt x="0" y="953236"/>
                </a:moveTo>
                <a:lnTo>
                  <a:pt x="3810" y="953236"/>
                </a:lnTo>
              </a:path>
              <a:path w="3810" h="1290954">
                <a:moveTo>
                  <a:pt x="0" y="951331"/>
                </a:moveTo>
                <a:lnTo>
                  <a:pt x="3810" y="951331"/>
                </a:lnTo>
              </a:path>
              <a:path w="3810" h="1290954">
                <a:moveTo>
                  <a:pt x="0" y="949426"/>
                </a:moveTo>
                <a:lnTo>
                  <a:pt x="3810" y="949426"/>
                </a:lnTo>
              </a:path>
              <a:path w="3810" h="1290954">
                <a:moveTo>
                  <a:pt x="0" y="947521"/>
                </a:moveTo>
                <a:lnTo>
                  <a:pt x="3810" y="947521"/>
                </a:lnTo>
              </a:path>
              <a:path w="3810" h="1290954">
                <a:moveTo>
                  <a:pt x="0" y="945616"/>
                </a:moveTo>
                <a:lnTo>
                  <a:pt x="3810" y="945616"/>
                </a:lnTo>
              </a:path>
              <a:path w="3810" h="1290954">
                <a:moveTo>
                  <a:pt x="0" y="943711"/>
                </a:moveTo>
                <a:lnTo>
                  <a:pt x="3810" y="943711"/>
                </a:lnTo>
              </a:path>
              <a:path w="3810" h="1290954">
                <a:moveTo>
                  <a:pt x="0" y="941806"/>
                </a:moveTo>
                <a:lnTo>
                  <a:pt x="3810" y="941806"/>
                </a:lnTo>
              </a:path>
              <a:path w="3810" h="1290954">
                <a:moveTo>
                  <a:pt x="0" y="939901"/>
                </a:moveTo>
                <a:lnTo>
                  <a:pt x="3810" y="939901"/>
                </a:lnTo>
              </a:path>
              <a:path w="3810" h="1290954">
                <a:moveTo>
                  <a:pt x="0" y="937996"/>
                </a:moveTo>
                <a:lnTo>
                  <a:pt x="3810" y="937996"/>
                </a:lnTo>
              </a:path>
              <a:path w="3810" h="1290954">
                <a:moveTo>
                  <a:pt x="0" y="936078"/>
                </a:moveTo>
                <a:lnTo>
                  <a:pt x="3810" y="936078"/>
                </a:lnTo>
              </a:path>
              <a:path w="3810" h="1290954">
                <a:moveTo>
                  <a:pt x="0" y="934173"/>
                </a:moveTo>
                <a:lnTo>
                  <a:pt x="3810" y="934173"/>
                </a:lnTo>
              </a:path>
              <a:path w="3810" h="1290954">
                <a:moveTo>
                  <a:pt x="0" y="932268"/>
                </a:moveTo>
                <a:lnTo>
                  <a:pt x="3810" y="932268"/>
                </a:lnTo>
              </a:path>
              <a:path w="3810" h="1290954">
                <a:moveTo>
                  <a:pt x="0" y="930363"/>
                </a:moveTo>
                <a:lnTo>
                  <a:pt x="3810" y="930363"/>
                </a:lnTo>
              </a:path>
              <a:path w="3810" h="1290954">
                <a:moveTo>
                  <a:pt x="0" y="928458"/>
                </a:moveTo>
                <a:lnTo>
                  <a:pt x="3810" y="928458"/>
                </a:lnTo>
              </a:path>
              <a:path w="3810" h="1290954">
                <a:moveTo>
                  <a:pt x="0" y="926553"/>
                </a:moveTo>
                <a:lnTo>
                  <a:pt x="3810" y="926553"/>
                </a:lnTo>
              </a:path>
              <a:path w="3810" h="1290954">
                <a:moveTo>
                  <a:pt x="0" y="924648"/>
                </a:moveTo>
                <a:lnTo>
                  <a:pt x="3810" y="924648"/>
                </a:lnTo>
              </a:path>
              <a:path w="3810" h="1290954">
                <a:moveTo>
                  <a:pt x="0" y="922743"/>
                </a:moveTo>
                <a:lnTo>
                  <a:pt x="3810" y="922743"/>
                </a:lnTo>
              </a:path>
              <a:path w="3810" h="1290954">
                <a:moveTo>
                  <a:pt x="0" y="920838"/>
                </a:moveTo>
                <a:lnTo>
                  <a:pt x="3810" y="920838"/>
                </a:lnTo>
              </a:path>
              <a:path w="3810" h="1290954">
                <a:moveTo>
                  <a:pt x="0" y="918921"/>
                </a:moveTo>
                <a:lnTo>
                  <a:pt x="3810" y="918921"/>
                </a:lnTo>
              </a:path>
              <a:path w="3810" h="1290954">
                <a:moveTo>
                  <a:pt x="0" y="917016"/>
                </a:moveTo>
                <a:lnTo>
                  <a:pt x="3810" y="917016"/>
                </a:lnTo>
              </a:path>
              <a:path w="3810" h="1290954">
                <a:moveTo>
                  <a:pt x="0" y="915111"/>
                </a:moveTo>
                <a:lnTo>
                  <a:pt x="3810" y="915111"/>
                </a:lnTo>
              </a:path>
              <a:path w="3810" h="1290954">
                <a:moveTo>
                  <a:pt x="0" y="913206"/>
                </a:moveTo>
                <a:lnTo>
                  <a:pt x="3810" y="913206"/>
                </a:lnTo>
              </a:path>
              <a:path w="3810" h="1290954">
                <a:moveTo>
                  <a:pt x="0" y="911301"/>
                </a:moveTo>
                <a:lnTo>
                  <a:pt x="3810" y="911301"/>
                </a:lnTo>
              </a:path>
              <a:path w="3810" h="1290954">
                <a:moveTo>
                  <a:pt x="0" y="909396"/>
                </a:moveTo>
                <a:lnTo>
                  <a:pt x="3810" y="909396"/>
                </a:lnTo>
              </a:path>
              <a:path w="3810" h="1290954">
                <a:moveTo>
                  <a:pt x="0" y="907491"/>
                </a:moveTo>
                <a:lnTo>
                  <a:pt x="3810" y="907491"/>
                </a:lnTo>
              </a:path>
              <a:path w="3810" h="1290954">
                <a:moveTo>
                  <a:pt x="0" y="905586"/>
                </a:moveTo>
                <a:lnTo>
                  <a:pt x="3810" y="905586"/>
                </a:lnTo>
              </a:path>
              <a:path w="3810" h="1290954">
                <a:moveTo>
                  <a:pt x="0" y="903668"/>
                </a:moveTo>
                <a:lnTo>
                  <a:pt x="3810" y="903668"/>
                </a:lnTo>
              </a:path>
              <a:path w="3810" h="1290954">
                <a:moveTo>
                  <a:pt x="0" y="901763"/>
                </a:moveTo>
                <a:lnTo>
                  <a:pt x="3810" y="901763"/>
                </a:lnTo>
              </a:path>
              <a:path w="3810" h="1290954">
                <a:moveTo>
                  <a:pt x="0" y="899858"/>
                </a:moveTo>
                <a:lnTo>
                  <a:pt x="3810" y="899858"/>
                </a:lnTo>
              </a:path>
              <a:path w="3810" h="1290954">
                <a:moveTo>
                  <a:pt x="0" y="897953"/>
                </a:moveTo>
                <a:lnTo>
                  <a:pt x="3810" y="897953"/>
                </a:lnTo>
              </a:path>
              <a:path w="3810" h="1290954">
                <a:moveTo>
                  <a:pt x="0" y="896048"/>
                </a:moveTo>
                <a:lnTo>
                  <a:pt x="3810" y="896048"/>
                </a:lnTo>
              </a:path>
              <a:path w="3810" h="1290954">
                <a:moveTo>
                  <a:pt x="0" y="894143"/>
                </a:moveTo>
                <a:lnTo>
                  <a:pt x="3810" y="894143"/>
                </a:lnTo>
              </a:path>
              <a:path w="3810" h="1290954">
                <a:moveTo>
                  <a:pt x="0" y="892238"/>
                </a:moveTo>
                <a:lnTo>
                  <a:pt x="3810" y="892238"/>
                </a:lnTo>
              </a:path>
              <a:path w="3810" h="1290954">
                <a:moveTo>
                  <a:pt x="0" y="890333"/>
                </a:moveTo>
                <a:lnTo>
                  <a:pt x="3810" y="890333"/>
                </a:lnTo>
              </a:path>
              <a:path w="3810" h="1290954">
                <a:moveTo>
                  <a:pt x="0" y="888428"/>
                </a:moveTo>
                <a:lnTo>
                  <a:pt x="3810" y="888428"/>
                </a:lnTo>
              </a:path>
              <a:path w="3810" h="1290954">
                <a:moveTo>
                  <a:pt x="0" y="886510"/>
                </a:moveTo>
                <a:lnTo>
                  <a:pt x="3810" y="886510"/>
                </a:lnTo>
              </a:path>
              <a:path w="3810" h="1290954">
                <a:moveTo>
                  <a:pt x="0" y="884605"/>
                </a:moveTo>
                <a:lnTo>
                  <a:pt x="3810" y="884605"/>
                </a:lnTo>
              </a:path>
              <a:path w="3810" h="1290954">
                <a:moveTo>
                  <a:pt x="0" y="882700"/>
                </a:moveTo>
                <a:lnTo>
                  <a:pt x="3810" y="882700"/>
                </a:lnTo>
              </a:path>
              <a:path w="3810" h="1290954">
                <a:moveTo>
                  <a:pt x="0" y="880795"/>
                </a:moveTo>
                <a:lnTo>
                  <a:pt x="3810" y="880795"/>
                </a:lnTo>
              </a:path>
              <a:path w="3810" h="1290954">
                <a:moveTo>
                  <a:pt x="0" y="878890"/>
                </a:moveTo>
                <a:lnTo>
                  <a:pt x="3810" y="878890"/>
                </a:lnTo>
              </a:path>
              <a:path w="3810" h="1290954">
                <a:moveTo>
                  <a:pt x="0" y="876985"/>
                </a:moveTo>
                <a:lnTo>
                  <a:pt x="3810" y="876985"/>
                </a:lnTo>
              </a:path>
              <a:path w="3810" h="1290954">
                <a:moveTo>
                  <a:pt x="0" y="875080"/>
                </a:moveTo>
                <a:lnTo>
                  <a:pt x="3810" y="875080"/>
                </a:lnTo>
              </a:path>
              <a:path w="3810" h="1290954">
                <a:moveTo>
                  <a:pt x="0" y="873175"/>
                </a:moveTo>
                <a:lnTo>
                  <a:pt x="3810" y="873175"/>
                </a:lnTo>
              </a:path>
              <a:path w="3810" h="1290954">
                <a:moveTo>
                  <a:pt x="0" y="871258"/>
                </a:moveTo>
                <a:lnTo>
                  <a:pt x="3810" y="871258"/>
                </a:lnTo>
              </a:path>
              <a:path w="3810" h="1290954">
                <a:moveTo>
                  <a:pt x="0" y="869353"/>
                </a:moveTo>
                <a:lnTo>
                  <a:pt x="3810" y="869353"/>
                </a:lnTo>
              </a:path>
              <a:path w="3810" h="1290954">
                <a:moveTo>
                  <a:pt x="0" y="867448"/>
                </a:moveTo>
                <a:lnTo>
                  <a:pt x="3810" y="867448"/>
                </a:lnTo>
              </a:path>
              <a:path w="3810" h="1290954">
                <a:moveTo>
                  <a:pt x="0" y="865543"/>
                </a:moveTo>
                <a:lnTo>
                  <a:pt x="3810" y="865543"/>
                </a:lnTo>
              </a:path>
              <a:path w="3810" h="1290954">
                <a:moveTo>
                  <a:pt x="0" y="863638"/>
                </a:moveTo>
                <a:lnTo>
                  <a:pt x="3810" y="863638"/>
                </a:lnTo>
              </a:path>
              <a:path w="3810" h="1290954">
                <a:moveTo>
                  <a:pt x="0" y="861733"/>
                </a:moveTo>
                <a:lnTo>
                  <a:pt x="3810" y="861733"/>
                </a:lnTo>
              </a:path>
              <a:path w="3810" h="1290954">
                <a:moveTo>
                  <a:pt x="0" y="859828"/>
                </a:moveTo>
                <a:lnTo>
                  <a:pt x="3810" y="859828"/>
                </a:lnTo>
              </a:path>
              <a:path w="3810" h="1290954">
                <a:moveTo>
                  <a:pt x="0" y="857923"/>
                </a:moveTo>
                <a:lnTo>
                  <a:pt x="3810" y="857923"/>
                </a:lnTo>
              </a:path>
              <a:path w="3810" h="1290954">
                <a:moveTo>
                  <a:pt x="0" y="856018"/>
                </a:moveTo>
                <a:lnTo>
                  <a:pt x="3810" y="856018"/>
                </a:lnTo>
              </a:path>
              <a:path w="3810" h="1290954">
                <a:moveTo>
                  <a:pt x="0" y="854100"/>
                </a:moveTo>
                <a:lnTo>
                  <a:pt x="3810" y="854100"/>
                </a:lnTo>
              </a:path>
              <a:path w="3810" h="1290954">
                <a:moveTo>
                  <a:pt x="0" y="852195"/>
                </a:moveTo>
                <a:lnTo>
                  <a:pt x="3810" y="852195"/>
                </a:lnTo>
              </a:path>
              <a:path w="3810" h="1290954">
                <a:moveTo>
                  <a:pt x="0" y="850290"/>
                </a:moveTo>
                <a:lnTo>
                  <a:pt x="3810" y="850290"/>
                </a:lnTo>
              </a:path>
              <a:path w="3810" h="1290954">
                <a:moveTo>
                  <a:pt x="0" y="848385"/>
                </a:moveTo>
                <a:lnTo>
                  <a:pt x="3810" y="848385"/>
                </a:lnTo>
              </a:path>
              <a:path w="3810" h="1290954">
                <a:moveTo>
                  <a:pt x="0" y="846480"/>
                </a:moveTo>
                <a:lnTo>
                  <a:pt x="3810" y="846480"/>
                </a:lnTo>
              </a:path>
              <a:path w="3810" h="1290954">
                <a:moveTo>
                  <a:pt x="0" y="844575"/>
                </a:moveTo>
                <a:lnTo>
                  <a:pt x="3810" y="844575"/>
                </a:lnTo>
              </a:path>
              <a:path w="3810" h="1290954">
                <a:moveTo>
                  <a:pt x="0" y="842670"/>
                </a:moveTo>
                <a:lnTo>
                  <a:pt x="3810" y="842670"/>
                </a:lnTo>
              </a:path>
              <a:path w="3810" h="1290954">
                <a:moveTo>
                  <a:pt x="0" y="840765"/>
                </a:moveTo>
                <a:lnTo>
                  <a:pt x="3810" y="840765"/>
                </a:lnTo>
              </a:path>
              <a:path w="3810" h="1290954">
                <a:moveTo>
                  <a:pt x="0" y="838860"/>
                </a:moveTo>
                <a:lnTo>
                  <a:pt x="3810" y="838860"/>
                </a:lnTo>
              </a:path>
              <a:path w="3810" h="1290954">
                <a:moveTo>
                  <a:pt x="0" y="836942"/>
                </a:moveTo>
                <a:lnTo>
                  <a:pt x="3810" y="836942"/>
                </a:lnTo>
              </a:path>
              <a:path w="3810" h="1290954">
                <a:moveTo>
                  <a:pt x="0" y="835037"/>
                </a:moveTo>
                <a:lnTo>
                  <a:pt x="3810" y="835037"/>
                </a:lnTo>
              </a:path>
              <a:path w="3810" h="1290954">
                <a:moveTo>
                  <a:pt x="0" y="833132"/>
                </a:moveTo>
                <a:lnTo>
                  <a:pt x="3810" y="833132"/>
                </a:lnTo>
              </a:path>
              <a:path w="3810" h="1290954">
                <a:moveTo>
                  <a:pt x="0" y="831227"/>
                </a:moveTo>
                <a:lnTo>
                  <a:pt x="3810" y="831227"/>
                </a:lnTo>
              </a:path>
              <a:path w="3810" h="1290954">
                <a:moveTo>
                  <a:pt x="0" y="829322"/>
                </a:moveTo>
                <a:lnTo>
                  <a:pt x="3810" y="829322"/>
                </a:lnTo>
              </a:path>
              <a:path w="3810" h="1290954">
                <a:moveTo>
                  <a:pt x="0" y="827417"/>
                </a:moveTo>
                <a:lnTo>
                  <a:pt x="3810" y="827417"/>
                </a:lnTo>
              </a:path>
              <a:path w="3810" h="1290954">
                <a:moveTo>
                  <a:pt x="0" y="825512"/>
                </a:moveTo>
                <a:lnTo>
                  <a:pt x="3810" y="825512"/>
                </a:lnTo>
              </a:path>
              <a:path w="3810" h="1290954">
                <a:moveTo>
                  <a:pt x="0" y="823607"/>
                </a:moveTo>
                <a:lnTo>
                  <a:pt x="3810" y="823607"/>
                </a:lnTo>
              </a:path>
              <a:path w="3810" h="1290954">
                <a:moveTo>
                  <a:pt x="0" y="821690"/>
                </a:moveTo>
                <a:lnTo>
                  <a:pt x="3810" y="821690"/>
                </a:lnTo>
              </a:path>
              <a:path w="3810" h="1290954">
                <a:moveTo>
                  <a:pt x="0" y="819785"/>
                </a:moveTo>
                <a:lnTo>
                  <a:pt x="3810" y="819785"/>
                </a:lnTo>
              </a:path>
              <a:path w="3810" h="1290954">
                <a:moveTo>
                  <a:pt x="0" y="817880"/>
                </a:moveTo>
                <a:lnTo>
                  <a:pt x="3810" y="817880"/>
                </a:lnTo>
              </a:path>
              <a:path w="3810" h="1290954">
                <a:moveTo>
                  <a:pt x="0" y="815975"/>
                </a:moveTo>
                <a:lnTo>
                  <a:pt x="3810" y="815975"/>
                </a:lnTo>
              </a:path>
              <a:path w="3810" h="1290954">
                <a:moveTo>
                  <a:pt x="0" y="814070"/>
                </a:moveTo>
                <a:lnTo>
                  <a:pt x="3810" y="814070"/>
                </a:lnTo>
              </a:path>
              <a:path w="3810" h="1290954">
                <a:moveTo>
                  <a:pt x="0" y="812165"/>
                </a:moveTo>
                <a:lnTo>
                  <a:pt x="3810" y="812165"/>
                </a:lnTo>
              </a:path>
              <a:path w="3810" h="1290954">
                <a:moveTo>
                  <a:pt x="0" y="810260"/>
                </a:moveTo>
                <a:lnTo>
                  <a:pt x="3810" y="810260"/>
                </a:lnTo>
              </a:path>
              <a:path w="3810" h="1290954">
                <a:moveTo>
                  <a:pt x="0" y="808355"/>
                </a:moveTo>
                <a:lnTo>
                  <a:pt x="3810" y="808355"/>
                </a:lnTo>
              </a:path>
              <a:path w="3810" h="1290954">
                <a:moveTo>
                  <a:pt x="0" y="806450"/>
                </a:moveTo>
                <a:lnTo>
                  <a:pt x="3810" y="806450"/>
                </a:lnTo>
              </a:path>
              <a:path w="3810" h="1290954">
                <a:moveTo>
                  <a:pt x="0" y="804532"/>
                </a:moveTo>
                <a:lnTo>
                  <a:pt x="3810" y="804532"/>
                </a:lnTo>
              </a:path>
              <a:path w="3810" h="1290954">
                <a:moveTo>
                  <a:pt x="0" y="802627"/>
                </a:moveTo>
                <a:lnTo>
                  <a:pt x="3810" y="802627"/>
                </a:lnTo>
              </a:path>
              <a:path w="3810" h="1290954">
                <a:moveTo>
                  <a:pt x="0" y="800722"/>
                </a:moveTo>
                <a:lnTo>
                  <a:pt x="3810" y="800722"/>
                </a:lnTo>
              </a:path>
              <a:path w="3810" h="1290954">
                <a:moveTo>
                  <a:pt x="0" y="798817"/>
                </a:moveTo>
                <a:lnTo>
                  <a:pt x="3810" y="798817"/>
                </a:lnTo>
              </a:path>
              <a:path w="3810" h="1290954">
                <a:moveTo>
                  <a:pt x="0" y="796912"/>
                </a:moveTo>
                <a:lnTo>
                  <a:pt x="3810" y="796912"/>
                </a:lnTo>
              </a:path>
              <a:path w="3810" h="1290954">
                <a:moveTo>
                  <a:pt x="0" y="795007"/>
                </a:moveTo>
                <a:lnTo>
                  <a:pt x="3810" y="795007"/>
                </a:lnTo>
              </a:path>
              <a:path w="3810" h="1290954">
                <a:moveTo>
                  <a:pt x="0" y="793102"/>
                </a:moveTo>
                <a:lnTo>
                  <a:pt x="3810" y="793102"/>
                </a:lnTo>
              </a:path>
              <a:path w="3810" h="1290954">
                <a:moveTo>
                  <a:pt x="0" y="791197"/>
                </a:moveTo>
                <a:lnTo>
                  <a:pt x="3810" y="791197"/>
                </a:lnTo>
              </a:path>
              <a:path w="3810" h="1290954">
                <a:moveTo>
                  <a:pt x="0" y="789292"/>
                </a:moveTo>
                <a:lnTo>
                  <a:pt x="3810" y="789292"/>
                </a:lnTo>
              </a:path>
              <a:path w="3810" h="1290954">
                <a:moveTo>
                  <a:pt x="0" y="787374"/>
                </a:moveTo>
                <a:lnTo>
                  <a:pt x="3810" y="787374"/>
                </a:lnTo>
              </a:path>
              <a:path w="3810" h="1290954">
                <a:moveTo>
                  <a:pt x="0" y="785469"/>
                </a:moveTo>
                <a:lnTo>
                  <a:pt x="3810" y="785469"/>
                </a:lnTo>
              </a:path>
              <a:path w="3810" h="1290954">
                <a:moveTo>
                  <a:pt x="0" y="783564"/>
                </a:moveTo>
                <a:lnTo>
                  <a:pt x="3810" y="783564"/>
                </a:lnTo>
              </a:path>
              <a:path w="3810" h="1290954">
                <a:moveTo>
                  <a:pt x="0" y="781659"/>
                </a:moveTo>
                <a:lnTo>
                  <a:pt x="3810" y="781659"/>
                </a:lnTo>
              </a:path>
              <a:path w="3810" h="1290954">
                <a:moveTo>
                  <a:pt x="0" y="779754"/>
                </a:moveTo>
                <a:lnTo>
                  <a:pt x="3810" y="779754"/>
                </a:lnTo>
              </a:path>
              <a:path w="3810" h="1290954">
                <a:moveTo>
                  <a:pt x="0" y="777849"/>
                </a:moveTo>
                <a:lnTo>
                  <a:pt x="3810" y="777849"/>
                </a:lnTo>
              </a:path>
              <a:path w="3810" h="1290954">
                <a:moveTo>
                  <a:pt x="0" y="775944"/>
                </a:moveTo>
                <a:lnTo>
                  <a:pt x="3810" y="775944"/>
                </a:lnTo>
              </a:path>
              <a:path w="3810" h="1290954">
                <a:moveTo>
                  <a:pt x="0" y="774039"/>
                </a:moveTo>
                <a:lnTo>
                  <a:pt x="3810" y="774039"/>
                </a:lnTo>
              </a:path>
              <a:path w="3810" h="1290954">
                <a:moveTo>
                  <a:pt x="0" y="772121"/>
                </a:moveTo>
                <a:lnTo>
                  <a:pt x="3810" y="772121"/>
                </a:lnTo>
              </a:path>
              <a:path w="3810" h="1290954">
                <a:moveTo>
                  <a:pt x="0" y="770216"/>
                </a:moveTo>
                <a:lnTo>
                  <a:pt x="3810" y="770216"/>
                </a:lnTo>
              </a:path>
              <a:path w="3810" h="1290954">
                <a:moveTo>
                  <a:pt x="0" y="768311"/>
                </a:moveTo>
                <a:lnTo>
                  <a:pt x="3810" y="768311"/>
                </a:lnTo>
              </a:path>
              <a:path w="3810" h="1290954">
                <a:moveTo>
                  <a:pt x="0" y="766406"/>
                </a:moveTo>
                <a:lnTo>
                  <a:pt x="3810" y="766406"/>
                </a:lnTo>
              </a:path>
              <a:path w="3810" h="1290954">
                <a:moveTo>
                  <a:pt x="0" y="764501"/>
                </a:moveTo>
                <a:lnTo>
                  <a:pt x="3810" y="764501"/>
                </a:lnTo>
              </a:path>
              <a:path w="3810" h="1290954">
                <a:moveTo>
                  <a:pt x="0" y="762596"/>
                </a:moveTo>
                <a:lnTo>
                  <a:pt x="3810" y="762596"/>
                </a:lnTo>
              </a:path>
              <a:path w="3810" h="1290954">
                <a:moveTo>
                  <a:pt x="0" y="760691"/>
                </a:moveTo>
                <a:lnTo>
                  <a:pt x="3810" y="760691"/>
                </a:lnTo>
              </a:path>
              <a:path w="3810" h="1290954">
                <a:moveTo>
                  <a:pt x="0" y="758786"/>
                </a:moveTo>
                <a:lnTo>
                  <a:pt x="3810" y="758786"/>
                </a:lnTo>
              </a:path>
              <a:path w="3810" h="1290954">
                <a:moveTo>
                  <a:pt x="0" y="756881"/>
                </a:moveTo>
                <a:lnTo>
                  <a:pt x="3810" y="756881"/>
                </a:lnTo>
              </a:path>
              <a:path w="3810" h="1290954">
                <a:moveTo>
                  <a:pt x="0" y="754964"/>
                </a:moveTo>
                <a:lnTo>
                  <a:pt x="3810" y="754964"/>
                </a:lnTo>
              </a:path>
              <a:path w="3810" h="1290954">
                <a:moveTo>
                  <a:pt x="0" y="753059"/>
                </a:moveTo>
                <a:lnTo>
                  <a:pt x="3810" y="753059"/>
                </a:lnTo>
              </a:path>
              <a:path w="3810" h="1290954">
                <a:moveTo>
                  <a:pt x="0" y="751154"/>
                </a:moveTo>
                <a:lnTo>
                  <a:pt x="3810" y="751154"/>
                </a:lnTo>
              </a:path>
              <a:path w="3810" h="1290954">
                <a:moveTo>
                  <a:pt x="0" y="749249"/>
                </a:moveTo>
                <a:lnTo>
                  <a:pt x="3810" y="749249"/>
                </a:lnTo>
              </a:path>
              <a:path w="3810" h="1290954">
                <a:moveTo>
                  <a:pt x="0" y="747344"/>
                </a:moveTo>
                <a:lnTo>
                  <a:pt x="3810" y="747344"/>
                </a:lnTo>
              </a:path>
              <a:path w="3810" h="1290954">
                <a:moveTo>
                  <a:pt x="0" y="745439"/>
                </a:moveTo>
                <a:lnTo>
                  <a:pt x="3810" y="745439"/>
                </a:lnTo>
              </a:path>
              <a:path w="3810" h="1290954">
                <a:moveTo>
                  <a:pt x="0" y="743534"/>
                </a:moveTo>
                <a:lnTo>
                  <a:pt x="3810" y="743534"/>
                </a:lnTo>
              </a:path>
              <a:path w="3810" h="1290954">
                <a:moveTo>
                  <a:pt x="0" y="741629"/>
                </a:moveTo>
                <a:lnTo>
                  <a:pt x="3810" y="741629"/>
                </a:lnTo>
              </a:path>
              <a:path w="3810" h="1290954">
                <a:moveTo>
                  <a:pt x="0" y="739711"/>
                </a:moveTo>
                <a:lnTo>
                  <a:pt x="3810" y="739711"/>
                </a:lnTo>
              </a:path>
              <a:path w="3810" h="1290954">
                <a:moveTo>
                  <a:pt x="0" y="737806"/>
                </a:moveTo>
                <a:lnTo>
                  <a:pt x="3810" y="737806"/>
                </a:lnTo>
              </a:path>
              <a:path w="3810" h="1290954">
                <a:moveTo>
                  <a:pt x="0" y="735901"/>
                </a:moveTo>
                <a:lnTo>
                  <a:pt x="3810" y="735901"/>
                </a:lnTo>
              </a:path>
              <a:path w="3810" h="1290954">
                <a:moveTo>
                  <a:pt x="0" y="733996"/>
                </a:moveTo>
                <a:lnTo>
                  <a:pt x="3810" y="733996"/>
                </a:lnTo>
              </a:path>
              <a:path w="3810" h="1290954">
                <a:moveTo>
                  <a:pt x="0" y="732091"/>
                </a:moveTo>
                <a:lnTo>
                  <a:pt x="3810" y="732091"/>
                </a:lnTo>
              </a:path>
              <a:path w="3810" h="1290954">
                <a:moveTo>
                  <a:pt x="0" y="730186"/>
                </a:moveTo>
                <a:lnTo>
                  <a:pt x="3810" y="730186"/>
                </a:lnTo>
              </a:path>
              <a:path w="3810" h="1290954">
                <a:moveTo>
                  <a:pt x="0" y="728281"/>
                </a:moveTo>
                <a:lnTo>
                  <a:pt x="3810" y="728281"/>
                </a:lnTo>
              </a:path>
              <a:path w="3810" h="1290954">
                <a:moveTo>
                  <a:pt x="0" y="726376"/>
                </a:moveTo>
                <a:lnTo>
                  <a:pt x="3810" y="726376"/>
                </a:lnTo>
              </a:path>
              <a:path w="3810" h="1290954">
                <a:moveTo>
                  <a:pt x="0" y="724471"/>
                </a:moveTo>
                <a:lnTo>
                  <a:pt x="3810" y="724471"/>
                </a:lnTo>
              </a:path>
              <a:path w="3810" h="1290954">
                <a:moveTo>
                  <a:pt x="0" y="722553"/>
                </a:moveTo>
                <a:lnTo>
                  <a:pt x="3810" y="722553"/>
                </a:lnTo>
              </a:path>
              <a:path w="3810" h="1290954">
                <a:moveTo>
                  <a:pt x="0" y="720648"/>
                </a:moveTo>
                <a:lnTo>
                  <a:pt x="3810" y="720648"/>
                </a:lnTo>
              </a:path>
              <a:path w="3810" h="1290954">
                <a:moveTo>
                  <a:pt x="0" y="718743"/>
                </a:moveTo>
                <a:lnTo>
                  <a:pt x="3810" y="718743"/>
                </a:lnTo>
              </a:path>
              <a:path w="3810" h="1290954">
                <a:moveTo>
                  <a:pt x="0" y="716838"/>
                </a:moveTo>
                <a:lnTo>
                  <a:pt x="3810" y="716838"/>
                </a:lnTo>
              </a:path>
              <a:path w="3810" h="1290954">
                <a:moveTo>
                  <a:pt x="0" y="714933"/>
                </a:moveTo>
                <a:lnTo>
                  <a:pt x="3810" y="714933"/>
                </a:lnTo>
              </a:path>
              <a:path w="3810" h="1290954">
                <a:moveTo>
                  <a:pt x="0" y="713028"/>
                </a:moveTo>
                <a:lnTo>
                  <a:pt x="3810" y="713028"/>
                </a:lnTo>
              </a:path>
              <a:path w="3810" h="1290954">
                <a:moveTo>
                  <a:pt x="0" y="711123"/>
                </a:moveTo>
                <a:lnTo>
                  <a:pt x="3810" y="711123"/>
                </a:lnTo>
              </a:path>
              <a:path w="3810" h="1290954">
                <a:moveTo>
                  <a:pt x="0" y="709218"/>
                </a:moveTo>
                <a:lnTo>
                  <a:pt x="3810" y="709218"/>
                </a:lnTo>
              </a:path>
              <a:path w="3810" h="1290954">
                <a:moveTo>
                  <a:pt x="0" y="707313"/>
                </a:moveTo>
                <a:lnTo>
                  <a:pt x="3810" y="707313"/>
                </a:lnTo>
              </a:path>
              <a:path w="3810" h="1290954">
                <a:moveTo>
                  <a:pt x="0" y="705396"/>
                </a:moveTo>
                <a:lnTo>
                  <a:pt x="3810" y="705396"/>
                </a:lnTo>
              </a:path>
              <a:path w="3810" h="1290954">
                <a:moveTo>
                  <a:pt x="0" y="703491"/>
                </a:moveTo>
                <a:lnTo>
                  <a:pt x="3810" y="703491"/>
                </a:lnTo>
              </a:path>
              <a:path w="3810" h="1290954">
                <a:moveTo>
                  <a:pt x="0" y="701586"/>
                </a:moveTo>
                <a:lnTo>
                  <a:pt x="3810" y="701586"/>
                </a:lnTo>
              </a:path>
              <a:path w="3810" h="1290954">
                <a:moveTo>
                  <a:pt x="0" y="699681"/>
                </a:moveTo>
                <a:lnTo>
                  <a:pt x="3810" y="699681"/>
                </a:lnTo>
              </a:path>
              <a:path w="3810" h="1290954">
                <a:moveTo>
                  <a:pt x="0" y="697776"/>
                </a:moveTo>
                <a:lnTo>
                  <a:pt x="3810" y="697776"/>
                </a:lnTo>
              </a:path>
              <a:path w="3810" h="1290954">
                <a:moveTo>
                  <a:pt x="0" y="695871"/>
                </a:moveTo>
                <a:lnTo>
                  <a:pt x="3810" y="695871"/>
                </a:lnTo>
              </a:path>
              <a:path w="3810" h="1290954">
                <a:moveTo>
                  <a:pt x="0" y="693966"/>
                </a:moveTo>
                <a:lnTo>
                  <a:pt x="3810" y="693966"/>
                </a:lnTo>
              </a:path>
              <a:path w="3810" h="1290954">
                <a:moveTo>
                  <a:pt x="0" y="692061"/>
                </a:moveTo>
                <a:lnTo>
                  <a:pt x="3810" y="692061"/>
                </a:lnTo>
              </a:path>
              <a:path w="3810" h="1290954">
                <a:moveTo>
                  <a:pt x="0" y="690143"/>
                </a:moveTo>
                <a:lnTo>
                  <a:pt x="3810" y="690143"/>
                </a:lnTo>
              </a:path>
              <a:path w="3810" h="1290954">
                <a:moveTo>
                  <a:pt x="0" y="688238"/>
                </a:moveTo>
                <a:lnTo>
                  <a:pt x="3810" y="688238"/>
                </a:lnTo>
              </a:path>
              <a:path w="3810" h="1290954">
                <a:moveTo>
                  <a:pt x="0" y="686333"/>
                </a:moveTo>
                <a:lnTo>
                  <a:pt x="3810" y="686333"/>
                </a:lnTo>
              </a:path>
              <a:path w="3810" h="1290954">
                <a:moveTo>
                  <a:pt x="0" y="684428"/>
                </a:moveTo>
                <a:lnTo>
                  <a:pt x="3810" y="684428"/>
                </a:lnTo>
              </a:path>
              <a:path w="3810" h="1290954">
                <a:moveTo>
                  <a:pt x="0" y="682523"/>
                </a:moveTo>
                <a:lnTo>
                  <a:pt x="3810" y="682523"/>
                </a:lnTo>
              </a:path>
              <a:path w="3810" h="1290954">
                <a:moveTo>
                  <a:pt x="0" y="680618"/>
                </a:moveTo>
                <a:lnTo>
                  <a:pt x="3810" y="680618"/>
                </a:lnTo>
              </a:path>
              <a:path w="3810" h="1290954">
                <a:moveTo>
                  <a:pt x="0" y="678713"/>
                </a:moveTo>
                <a:lnTo>
                  <a:pt x="3810" y="678713"/>
                </a:lnTo>
              </a:path>
              <a:path w="3810" h="1290954">
                <a:moveTo>
                  <a:pt x="0" y="676808"/>
                </a:moveTo>
                <a:lnTo>
                  <a:pt x="3810" y="676808"/>
                </a:lnTo>
              </a:path>
              <a:path w="3810" h="1290954">
                <a:moveTo>
                  <a:pt x="0" y="674903"/>
                </a:moveTo>
                <a:lnTo>
                  <a:pt x="3810" y="674903"/>
                </a:lnTo>
              </a:path>
              <a:path w="3810" h="1290954">
                <a:moveTo>
                  <a:pt x="0" y="672985"/>
                </a:moveTo>
                <a:lnTo>
                  <a:pt x="3810" y="672985"/>
                </a:lnTo>
              </a:path>
              <a:path w="3810" h="1290954">
                <a:moveTo>
                  <a:pt x="0" y="671080"/>
                </a:moveTo>
                <a:lnTo>
                  <a:pt x="3810" y="671080"/>
                </a:lnTo>
              </a:path>
              <a:path w="3810" h="1290954">
                <a:moveTo>
                  <a:pt x="0" y="669175"/>
                </a:moveTo>
                <a:lnTo>
                  <a:pt x="3810" y="669175"/>
                </a:lnTo>
              </a:path>
              <a:path w="3810" h="1290954">
                <a:moveTo>
                  <a:pt x="0" y="667270"/>
                </a:moveTo>
                <a:lnTo>
                  <a:pt x="3810" y="667270"/>
                </a:lnTo>
              </a:path>
              <a:path w="3810" h="1290954">
                <a:moveTo>
                  <a:pt x="0" y="665365"/>
                </a:moveTo>
                <a:lnTo>
                  <a:pt x="3810" y="665365"/>
                </a:lnTo>
              </a:path>
              <a:path w="3810" h="1290954">
                <a:moveTo>
                  <a:pt x="0" y="663460"/>
                </a:moveTo>
                <a:lnTo>
                  <a:pt x="3810" y="663460"/>
                </a:lnTo>
              </a:path>
              <a:path w="3810" h="1290954">
                <a:moveTo>
                  <a:pt x="0" y="661555"/>
                </a:moveTo>
                <a:lnTo>
                  <a:pt x="3810" y="661555"/>
                </a:lnTo>
              </a:path>
              <a:path w="3810" h="1290954">
                <a:moveTo>
                  <a:pt x="0" y="659650"/>
                </a:moveTo>
                <a:lnTo>
                  <a:pt x="3810" y="659650"/>
                </a:lnTo>
              </a:path>
              <a:path w="3810" h="1290954">
                <a:moveTo>
                  <a:pt x="0" y="657733"/>
                </a:moveTo>
                <a:lnTo>
                  <a:pt x="3810" y="657733"/>
                </a:lnTo>
              </a:path>
              <a:path w="3810" h="1290954">
                <a:moveTo>
                  <a:pt x="0" y="655828"/>
                </a:moveTo>
                <a:lnTo>
                  <a:pt x="3810" y="655828"/>
                </a:lnTo>
              </a:path>
              <a:path w="3810" h="1290954">
                <a:moveTo>
                  <a:pt x="0" y="653923"/>
                </a:moveTo>
                <a:lnTo>
                  <a:pt x="3810" y="653923"/>
                </a:lnTo>
              </a:path>
              <a:path w="3810" h="1290954">
                <a:moveTo>
                  <a:pt x="0" y="652018"/>
                </a:moveTo>
                <a:lnTo>
                  <a:pt x="3810" y="652018"/>
                </a:lnTo>
              </a:path>
              <a:path w="3810" h="1290954">
                <a:moveTo>
                  <a:pt x="0" y="650113"/>
                </a:moveTo>
                <a:lnTo>
                  <a:pt x="3810" y="650113"/>
                </a:lnTo>
              </a:path>
              <a:path w="3810" h="1290954">
                <a:moveTo>
                  <a:pt x="0" y="648208"/>
                </a:moveTo>
                <a:lnTo>
                  <a:pt x="3810" y="648208"/>
                </a:lnTo>
              </a:path>
              <a:path w="3810" h="1290954">
                <a:moveTo>
                  <a:pt x="0" y="646303"/>
                </a:moveTo>
                <a:lnTo>
                  <a:pt x="3810" y="646303"/>
                </a:lnTo>
              </a:path>
              <a:path w="3810" h="1290954">
                <a:moveTo>
                  <a:pt x="0" y="644398"/>
                </a:moveTo>
                <a:lnTo>
                  <a:pt x="3810" y="644398"/>
                </a:lnTo>
              </a:path>
              <a:path w="3810" h="1290954">
                <a:moveTo>
                  <a:pt x="0" y="642493"/>
                </a:moveTo>
                <a:lnTo>
                  <a:pt x="3810" y="642493"/>
                </a:lnTo>
              </a:path>
              <a:path w="3810" h="1290954">
                <a:moveTo>
                  <a:pt x="0" y="640575"/>
                </a:moveTo>
                <a:lnTo>
                  <a:pt x="3810" y="640575"/>
                </a:lnTo>
              </a:path>
              <a:path w="3810" h="1290954">
                <a:moveTo>
                  <a:pt x="0" y="638670"/>
                </a:moveTo>
                <a:lnTo>
                  <a:pt x="3810" y="638670"/>
                </a:lnTo>
              </a:path>
              <a:path w="3810" h="1290954">
                <a:moveTo>
                  <a:pt x="0" y="636765"/>
                </a:moveTo>
                <a:lnTo>
                  <a:pt x="3810" y="636765"/>
                </a:lnTo>
              </a:path>
              <a:path w="3810" h="1290954">
                <a:moveTo>
                  <a:pt x="0" y="634860"/>
                </a:moveTo>
                <a:lnTo>
                  <a:pt x="3810" y="634860"/>
                </a:lnTo>
              </a:path>
              <a:path w="3810" h="1290954">
                <a:moveTo>
                  <a:pt x="0" y="632955"/>
                </a:moveTo>
                <a:lnTo>
                  <a:pt x="3810" y="632955"/>
                </a:lnTo>
              </a:path>
              <a:path w="3810" h="1290954">
                <a:moveTo>
                  <a:pt x="0" y="631050"/>
                </a:moveTo>
                <a:lnTo>
                  <a:pt x="3810" y="631050"/>
                </a:lnTo>
              </a:path>
              <a:path w="3810" h="1290954">
                <a:moveTo>
                  <a:pt x="0" y="629145"/>
                </a:moveTo>
                <a:lnTo>
                  <a:pt x="3810" y="629145"/>
                </a:lnTo>
              </a:path>
              <a:path w="3810" h="1290954">
                <a:moveTo>
                  <a:pt x="0" y="627240"/>
                </a:moveTo>
                <a:lnTo>
                  <a:pt x="3810" y="627240"/>
                </a:lnTo>
              </a:path>
              <a:path w="3810" h="1290954">
                <a:moveTo>
                  <a:pt x="0" y="625335"/>
                </a:moveTo>
                <a:lnTo>
                  <a:pt x="3810" y="625335"/>
                </a:lnTo>
              </a:path>
              <a:path w="3810" h="1290954">
                <a:moveTo>
                  <a:pt x="0" y="623417"/>
                </a:moveTo>
                <a:lnTo>
                  <a:pt x="3810" y="623417"/>
                </a:lnTo>
              </a:path>
              <a:path w="3810" h="1290954">
                <a:moveTo>
                  <a:pt x="0" y="621512"/>
                </a:moveTo>
                <a:lnTo>
                  <a:pt x="3810" y="621512"/>
                </a:lnTo>
              </a:path>
              <a:path w="3810" h="1290954">
                <a:moveTo>
                  <a:pt x="0" y="619607"/>
                </a:moveTo>
                <a:lnTo>
                  <a:pt x="3810" y="619607"/>
                </a:lnTo>
              </a:path>
              <a:path w="3810" h="1290954">
                <a:moveTo>
                  <a:pt x="0" y="617702"/>
                </a:moveTo>
                <a:lnTo>
                  <a:pt x="3810" y="617702"/>
                </a:lnTo>
              </a:path>
              <a:path w="3810" h="1290954">
                <a:moveTo>
                  <a:pt x="0" y="615797"/>
                </a:moveTo>
                <a:lnTo>
                  <a:pt x="3810" y="615797"/>
                </a:lnTo>
              </a:path>
              <a:path w="3810" h="1290954">
                <a:moveTo>
                  <a:pt x="0" y="613892"/>
                </a:moveTo>
                <a:lnTo>
                  <a:pt x="3810" y="613892"/>
                </a:lnTo>
              </a:path>
              <a:path w="3810" h="1290954">
                <a:moveTo>
                  <a:pt x="0" y="611987"/>
                </a:moveTo>
                <a:lnTo>
                  <a:pt x="3810" y="611987"/>
                </a:lnTo>
              </a:path>
              <a:path w="3810" h="1290954">
                <a:moveTo>
                  <a:pt x="0" y="610082"/>
                </a:moveTo>
                <a:lnTo>
                  <a:pt x="3810" y="610082"/>
                </a:lnTo>
              </a:path>
              <a:path w="3810" h="1290954">
                <a:moveTo>
                  <a:pt x="0" y="608164"/>
                </a:moveTo>
                <a:lnTo>
                  <a:pt x="3810" y="608164"/>
                </a:lnTo>
              </a:path>
              <a:path w="3810" h="1290954">
                <a:moveTo>
                  <a:pt x="0" y="606259"/>
                </a:moveTo>
                <a:lnTo>
                  <a:pt x="3810" y="606259"/>
                </a:lnTo>
              </a:path>
              <a:path w="3810" h="1290954">
                <a:moveTo>
                  <a:pt x="0" y="604354"/>
                </a:moveTo>
                <a:lnTo>
                  <a:pt x="3810" y="604354"/>
                </a:lnTo>
              </a:path>
              <a:path w="3810" h="1290954">
                <a:moveTo>
                  <a:pt x="0" y="602449"/>
                </a:moveTo>
                <a:lnTo>
                  <a:pt x="3810" y="602449"/>
                </a:lnTo>
              </a:path>
              <a:path w="3810" h="1290954">
                <a:moveTo>
                  <a:pt x="0" y="600544"/>
                </a:moveTo>
                <a:lnTo>
                  <a:pt x="3810" y="600544"/>
                </a:lnTo>
              </a:path>
              <a:path w="3810" h="1290954">
                <a:moveTo>
                  <a:pt x="0" y="598639"/>
                </a:moveTo>
                <a:lnTo>
                  <a:pt x="3810" y="598639"/>
                </a:lnTo>
              </a:path>
              <a:path w="3810" h="1290954">
                <a:moveTo>
                  <a:pt x="0" y="596734"/>
                </a:moveTo>
                <a:lnTo>
                  <a:pt x="3810" y="596734"/>
                </a:lnTo>
              </a:path>
              <a:path w="3810" h="1290954">
                <a:moveTo>
                  <a:pt x="0" y="594829"/>
                </a:moveTo>
                <a:lnTo>
                  <a:pt x="3810" y="594829"/>
                </a:lnTo>
              </a:path>
              <a:path w="3810" h="1290954">
                <a:moveTo>
                  <a:pt x="0" y="592924"/>
                </a:moveTo>
                <a:lnTo>
                  <a:pt x="3810" y="592924"/>
                </a:lnTo>
              </a:path>
              <a:path w="3810" h="1290954">
                <a:moveTo>
                  <a:pt x="0" y="591007"/>
                </a:moveTo>
                <a:lnTo>
                  <a:pt x="3810" y="591007"/>
                </a:lnTo>
              </a:path>
              <a:path w="3810" h="1290954">
                <a:moveTo>
                  <a:pt x="0" y="589102"/>
                </a:moveTo>
                <a:lnTo>
                  <a:pt x="3810" y="589102"/>
                </a:lnTo>
              </a:path>
              <a:path w="3810" h="1290954">
                <a:moveTo>
                  <a:pt x="0" y="587197"/>
                </a:moveTo>
                <a:lnTo>
                  <a:pt x="3810" y="587197"/>
                </a:lnTo>
              </a:path>
              <a:path w="3810" h="1290954">
                <a:moveTo>
                  <a:pt x="0" y="585292"/>
                </a:moveTo>
                <a:lnTo>
                  <a:pt x="3810" y="585292"/>
                </a:lnTo>
              </a:path>
              <a:path w="3810" h="1290954">
                <a:moveTo>
                  <a:pt x="0" y="583387"/>
                </a:moveTo>
                <a:lnTo>
                  <a:pt x="3810" y="583387"/>
                </a:lnTo>
              </a:path>
              <a:path w="3810" h="1290954">
                <a:moveTo>
                  <a:pt x="0" y="581482"/>
                </a:moveTo>
                <a:lnTo>
                  <a:pt x="3810" y="581482"/>
                </a:lnTo>
              </a:path>
              <a:path w="3810" h="1290954">
                <a:moveTo>
                  <a:pt x="0" y="579577"/>
                </a:moveTo>
                <a:lnTo>
                  <a:pt x="3810" y="579577"/>
                </a:lnTo>
              </a:path>
              <a:path w="3810" h="1290954">
                <a:moveTo>
                  <a:pt x="0" y="577672"/>
                </a:moveTo>
                <a:lnTo>
                  <a:pt x="3810" y="577672"/>
                </a:lnTo>
              </a:path>
              <a:path w="3810" h="1290954">
                <a:moveTo>
                  <a:pt x="0" y="575767"/>
                </a:moveTo>
                <a:lnTo>
                  <a:pt x="3810" y="575767"/>
                </a:lnTo>
              </a:path>
              <a:path w="3810" h="1290954">
                <a:moveTo>
                  <a:pt x="0" y="573849"/>
                </a:moveTo>
                <a:lnTo>
                  <a:pt x="3810" y="573849"/>
                </a:lnTo>
              </a:path>
              <a:path w="3810" h="1290954">
                <a:moveTo>
                  <a:pt x="0" y="571944"/>
                </a:moveTo>
                <a:lnTo>
                  <a:pt x="3810" y="571944"/>
                </a:lnTo>
              </a:path>
              <a:path w="3810" h="1290954">
                <a:moveTo>
                  <a:pt x="0" y="570039"/>
                </a:moveTo>
                <a:lnTo>
                  <a:pt x="3810" y="570039"/>
                </a:lnTo>
              </a:path>
              <a:path w="3810" h="1290954">
                <a:moveTo>
                  <a:pt x="0" y="568134"/>
                </a:moveTo>
                <a:lnTo>
                  <a:pt x="3810" y="568134"/>
                </a:lnTo>
              </a:path>
              <a:path w="3810" h="1290954">
                <a:moveTo>
                  <a:pt x="0" y="566229"/>
                </a:moveTo>
                <a:lnTo>
                  <a:pt x="3810" y="566229"/>
                </a:lnTo>
              </a:path>
              <a:path w="3810" h="1290954">
                <a:moveTo>
                  <a:pt x="0" y="564324"/>
                </a:moveTo>
                <a:lnTo>
                  <a:pt x="3810" y="564324"/>
                </a:lnTo>
              </a:path>
              <a:path w="3810" h="1290954">
                <a:moveTo>
                  <a:pt x="0" y="562419"/>
                </a:moveTo>
                <a:lnTo>
                  <a:pt x="3810" y="562419"/>
                </a:lnTo>
              </a:path>
              <a:path w="3810" h="1290954">
                <a:moveTo>
                  <a:pt x="0" y="560514"/>
                </a:moveTo>
                <a:lnTo>
                  <a:pt x="3810" y="560514"/>
                </a:lnTo>
              </a:path>
              <a:path w="3810" h="1290954">
                <a:moveTo>
                  <a:pt x="0" y="558596"/>
                </a:moveTo>
                <a:lnTo>
                  <a:pt x="3810" y="558596"/>
                </a:lnTo>
              </a:path>
              <a:path w="3810" h="1290954">
                <a:moveTo>
                  <a:pt x="0" y="556691"/>
                </a:moveTo>
                <a:lnTo>
                  <a:pt x="3810" y="556691"/>
                </a:lnTo>
              </a:path>
              <a:path w="3810" h="1290954">
                <a:moveTo>
                  <a:pt x="0" y="554786"/>
                </a:moveTo>
                <a:lnTo>
                  <a:pt x="3810" y="554786"/>
                </a:lnTo>
              </a:path>
              <a:path w="3810" h="1290954">
                <a:moveTo>
                  <a:pt x="0" y="552881"/>
                </a:moveTo>
                <a:lnTo>
                  <a:pt x="3810" y="552881"/>
                </a:lnTo>
              </a:path>
              <a:path w="3810" h="1290954">
                <a:moveTo>
                  <a:pt x="0" y="550976"/>
                </a:moveTo>
                <a:lnTo>
                  <a:pt x="3810" y="550976"/>
                </a:lnTo>
              </a:path>
              <a:path w="3810" h="1290954">
                <a:moveTo>
                  <a:pt x="0" y="549071"/>
                </a:moveTo>
                <a:lnTo>
                  <a:pt x="3810" y="549071"/>
                </a:lnTo>
              </a:path>
              <a:path w="3810" h="1290954">
                <a:moveTo>
                  <a:pt x="0" y="547166"/>
                </a:moveTo>
                <a:lnTo>
                  <a:pt x="3810" y="547166"/>
                </a:lnTo>
              </a:path>
              <a:path w="3810" h="1290954">
                <a:moveTo>
                  <a:pt x="0" y="545261"/>
                </a:moveTo>
                <a:lnTo>
                  <a:pt x="3810" y="545261"/>
                </a:lnTo>
              </a:path>
              <a:path w="3810" h="1290954">
                <a:moveTo>
                  <a:pt x="0" y="543356"/>
                </a:moveTo>
                <a:lnTo>
                  <a:pt x="3810" y="543356"/>
                </a:lnTo>
              </a:path>
              <a:path w="3810" h="1290954">
                <a:moveTo>
                  <a:pt x="0" y="541439"/>
                </a:moveTo>
                <a:lnTo>
                  <a:pt x="3810" y="541439"/>
                </a:lnTo>
              </a:path>
              <a:path w="3810" h="1290954">
                <a:moveTo>
                  <a:pt x="0" y="539534"/>
                </a:moveTo>
                <a:lnTo>
                  <a:pt x="3810" y="539534"/>
                </a:lnTo>
              </a:path>
              <a:path w="3810" h="1290954">
                <a:moveTo>
                  <a:pt x="0" y="537629"/>
                </a:moveTo>
                <a:lnTo>
                  <a:pt x="3810" y="537629"/>
                </a:lnTo>
              </a:path>
              <a:path w="3810" h="1290954">
                <a:moveTo>
                  <a:pt x="0" y="535724"/>
                </a:moveTo>
                <a:lnTo>
                  <a:pt x="3810" y="535724"/>
                </a:lnTo>
              </a:path>
              <a:path w="3810" h="1290954">
                <a:moveTo>
                  <a:pt x="0" y="533819"/>
                </a:moveTo>
                <a:lnTo>
                  <a:pt x="3810" y="533819"/>
                </a:lnTo>
              </a:path>
              <a:path w="3810" h="1290954">
                <a:moveTo>
                  <a:pt x="0" y="531914"/>
                </a:moveTo>
                <a:lnTo>
                  <a:pt x="3810" y="531914"/>
                </a:lnTo>
              </a:path>
              <a:path w="3810" h="1290954">
                <a:moveTo>
                  <a:pt x="0" y="530009"/>
                </a:moveTo>
                <a:lnTo>
                  <a:pt x="3810" y="530009"/>
                </a:lnTo>
              </a:path>
              <a:path w="3810" h="1290954">
                <a:moveTo>
                  <a:pt x="0" y="528104"/>
                </a:moveTo>
                <a:lnTo>
                  <a:pt x="3810" y="528104"/>
                </a:lnTo>
              </a:path>
              <a:path w="3810" h="1290954">
                <a:moveTo>
                  <a:pt x="0" y="526186"/>
                </a:moveTo>
                <a:lnTo>
                  <a:pt x="3810" y="526186"/>
                </a:lnTo>
              </a:path>
              <a:path w="3810" h="1290954">
                <a:moveTo>
                  <a:pt x="0" y="524281"/>
                </a:moveTo>
                <a:lnTo>
                  <a:pt x="3810" y="524281"/>
                </a:lnTo>
              </a:path>
              <a:path w="3810" h="1290954">
                <a:moveTo>
                  <a:pt x="0" y="522376"/>
                </a:moveTo>
                <a:lnTo>
                  <a:pt x="3810" y="522376"/>
                </a:lnTo>
              </a:path>
              <a:path w="3810" h="1290954">
                <a:moveTo>
                  <a:pt x="0" y="520471"/>
                </a:moveTo>
                <a:lnTo>
                  <a:pt x="3810" y="520471"/>
                </a:lnTo>
              </a:path>
              <a:path w="3810" h="1290954">
                <a:moveTo>
                  <a:pt x="0" y="518566"/>
                </a:moveTo>
                <a:lnTo>
                  <a:pt x="3810" y="518566"/>
                </a:lnTo>
              </a:path>
              <a:path w="3810" h="1290954">
                <a:moveTo>
                  <a:pt x="0" y="516661"/>
                </a:moveTo>
                <a:lnTo>
                  <a:pt x="3810" y="516661"/>
                </a:lnTo>
              </a:path>
              <a:path w="3810" h="1290954">
                <a:moveTo>
                  <a:pt x="0" y="514756"/>
                </a:moveTo>
                <a:lnTo>
                  <a:pt x="3810" y="514756"/>
                </a:lnTo>
              </a:path>
              <a:path w="3810" h="1290954">
                <a:moveTo>
                  <a:pt x="0" y="512851"/>
                </a:moveTo>
                <a:lnTo>
                  <a:pt x="3810" y="512851"/>
                </a:lnTo>
              </a:path>
              <a:path w="3810" h="1290954">
                <a:moveTo>
                  <a:pt x="0" y="510946"/>
                </a:moveTo>
                <a:lnTo>
                  <a:pt x="3810" y="510946"/>
                </a:lnTo>
              </a:path>
              <a:path w="3810" h="1290954">
                <a:moveTo>
                  <a:pt x="0" y="509028"/>
                </a:moveTo>
                <a:lnTo>
                  <a:pt x="3810" y="509028"/>
                </a:lnTo>
              </a:path>
              <a:path w="3810" h="1290954">
                <a:moveTo>
                  <a:pt x="0" y="507123"/>
                </a:moveTo>
                <a:lnTo>
                  <a:pt x="3810" y="507123"/>
                </a:lnTo>
              </a:path>
              <a:path w="3810" h="1290954">
                <a:moveTo>
                  <a:pt x="0" y="505218"/>
                </a:moveTo>
                <a:lnTo>
                  <a:pt x="3810" y="505218"/>
                </a:lnTo>
              </a:path>
              <a:path w="3810" h="1290954">
                <a:moveTo>
                  <a:pt x="0" y="503313"/>
                </a:moveTo>
                <a:lnTo>
                  <a:pt x="3810" y="503313"/>
                </a:lnTo>
              </a:path>
              <a:path w="3810" h="1290954">
                <a:moveTo>
                  <a:pt x="0" y="501408"/>
                </a:moveTo>
                <a:lnTo>
                  <a:pt x="3810" y="501408"/>
                </a:lnTo>
              </a:path>
              <a:path w="3810" h="1290954">
                <a:moveTo>
                  <a:pt x="0" y="499503"/>
                </a:moveTo>
                <a:lnTo>
                  <a:pt x="3810" y="499503"/>
                </a:lnTo>
              </a:path>
              <a:path w="3810" h="1290954">
                <a:moveTo>
                  <a:pt x="0" y="497598"/>
                </a:moveTo>
                <a:lnTo>
                  <a:pt x="3810" y="497598"/>
                </a:lnTo>
              </a:path>
              <a:path w="3810" h="1290954">
                <a:moveTo>
                  <a:pt x="0" y="495693"/>
                </a:moveTo>
                <a:lnTo>
                  <a:pt x="3810" y="495693"/>
                </a:lnTo>
              </a:path>
              <a:path w="3810" h="1290954">
                <a:moveTo>
                  <a:pt x="0" y="493788"/>
                </a:moveTo>
                <a:lnTo>
                  <a:pt x="3810" y="493788"/>
                </a:lnTo>
              </a:path>
              <a:path w="3810" h="1290954">
                <a:moveTo>
                  <a:pt x="0" y="491871"/>
                </a:moveTo>
                <a:lnTo>
                  <a:pt x="3810" y="491871"/>
                </a:lnTo>
              </a:path>
              <a:path w="3810" h="1290954">
                <a:moveTo>
                  <a:pt x="0" y="489966"/>
                </a:moveTo>
                <a:lnTo>
                  <a:pt x="3810" y="489966"/>
                </a:lnTo>
              </a:path>
              <a:path w="3810" h="1290954">
                <a:moveTo>
                  <a:pt x="0" y="488061"/>
                </a:moveTo>
                <a:lnTo>
                  <a:pt x="3810" y="488061"/>
                </a:lnTo>
              </a:path>
              <a:path w="3810" h="1290954">
                <a:moveTo>
                  <a:pt x="0" y="486156"/>
                </a:moveTo>
                <a:lnTo>
                  <a:pt x="3810" y="486156"/>
                </a:lnTo>
              </a:path>
              <a:path w="3810" h="1290954">
                <a:moveTo>
                  <a:pt x="0" y="484251"/>
                </a:moveTo>
                <a:lnTo>
                  <a:pt x="3810" y="484251"/>
                </a:lnTo>
              </a:path>
              <a:path w="3810" h="1290954">
                <a:moveTo>
                  <a:pt x="0" y="482346"/>
                </a:moveTo>
                <a:lnTo>
                  <a:pt x="3810" y="482346"/>
                </a:lnTo>
              </a:path>
              <a:path w="3810" h="1290954">
                <a:moveTo>
                  <a:pt x="0" y="480441"/>
                </a:moveTo>
                <a:lnTo>
                  <a:pt x="3810" y="480441"/>
                </a:lnTo>
              </a:path>
              <a:path w="3810" h="1290954">
                <a:moveTo>
                  <a:pt x="0" y="478536"/>
                </a:moveTo>
                <a:lnTo>
                  <a:pt x="3810" y="478536"/>
                </a:lnTo>
              </a:path>
              <a:path w="3810" h="1290954">
                <a:moveTo>
                  <a:pt x="0" y="476618"/>
                </a:moveTo>
                <a:lnTo>
                  <a:pt x="3810" y="476618"/>
                </a:lnTo>
              </a:path>
              <a:path w="3810" h="1290954">
                <a:moveTo>
                  <a:pt x="0" y="474713"/>
                </a:moveTo>
                <a:lnTo>
                  <a:pt x="3810" y="474713"/>
                </a:lnTo>
              </a:path>
              <a:path w="3810" h="1290954">
                <a:moveTo>
                  <a:pt x="0" y="472808"/>
                </a:moveTo>
                <a:lnTo>
                  <a:pt x="3810" y="472808"/>
                </a:lnTo>
              </a:path>
              <a:path w="3810" h="1290954">
                <a:moveTo>
                  <a:pt x="0" y="470903"/>
                </a:moveTo>
                <a:lnTo>
                  <a:pt x="3810" y="470903"/>
                </a:lnTo>
              </a:path>
              <a:path w="3810" h="1290954">
                <a:moveTo>
                  <a:pt x="0" y="468998"/>
                </a:moveTo>
                <a:lnTo>
                  <a:pt x="3810" y="468998"/>
                </a:lnTo>
              </a:path>
              <a:path w="3810" h="1290954">
                <a:moveTo>
                  <a:pt x="0" y="467093"/>
                </a:moveTo>
                <a:lnTo>
                  <a:pt x="3810" y="467093"/>
                </a:lnTo>
              </a:path>
              <a:path w="3810" h="1290954">
                <a:moveTo>
                  <a:pt x="0" y="465188"/>
                </a:moveTo>
                <a:lnTo>
                  <a:pt x="3810" y="465188"/>
                </a:lnTo>
              </a:path>
              <a:path w="3810" h="1290954">
                <a:moveTo>
                  <a:pt x="0" y="463283"/>
                </a:moveTo>
                <a:lnTo>
                  <a:pt x="3810" y="463283"/>
                </a:lnTo>
              </a:path>
              <a:path w="3810" h="1290954">
                <a:moveTo>
                  <a:pt x="0" y="461378"/>
                </a:moveTo>
                <a:lnTo>
                  <a:pt x="3810" y="461378"/>
                </a:lnTo>
              </a:path>
              <a:path w="3810" h="1290954">
                <a:moveTo>
                  <a:pt x="0" y="459460"/>
                </a:moveTo>
                <a:lnTo>
                  <a:pt x="3810" y="459460"/>
                </a:lnTo>
              </a:path>
              <a:path w="3810" h="1290954">
                <a:moveTo>
                  <a:pt x="0" y="457555"/>
                </a:moveTo>
                <a:lnTo>
                  <a:pt x="3810" y="457555"/>
                </a:lnTo>
              </a:path>
              <a:path w="3810" h="1290954">
                <a:moveTo>
                  <a:pt x="0" y="455650"/>
                </a:moveTo>
                <a:lnTo>
                  <a:pt x="3810" y="455650"/>
                </a:lnTo>
              </a:path>
              <a:path w="3810" h="1290954">
                <a:moveTo>
                  <a:pt x="0" y="453745"/>
                </a:moveTo>
                <a:lnTo>
                  <a:pt x="3810" y="453745"/>
                </a:lnTo>
              </a:path>
              <a:path w="3810" h="1290954">
                <a:moveTo>
                  <a:pt x="0" y="451840"/>
                </a:moveTo>
                <a:lnTo>
                  <a:pt x="3810" y="451840"/>
                </a:lnTo>
              </a:path>
              <a:path w="3810" h="1290954">
                <a:moveTo>
                  <a:pt x="0" y="449935"/>
                </a:moveTo>
                <a:lnTo>
                  <a:pt x="3810" y="449935"/>
                </a:lnTo>
              </a:path>
              <a:path w="3810" h="1290954">
                <a:moveTo>
                  <a:pt x="0" y="448030"/>
                </a:moveTo>
                <a:lnTo>
                  <a:pt x="3810" y="448030"/>
                </a:lnTo>
              </a:path>
              <a:path w="3810" h="1290954">
                <a:moveTo>
                  <a:pt x="0" y="446125"/>
                </a:moveTo>
                <a:lnTo>
                  <a:pt x="3810" y="446125"/>
                </a:lnTo>
              </a:path>
              <a:path w="3810" h="1290954">
                <a:moveTo>
                  <a:pt x="0" y="444220"/>
                </a:moveTo>
                <a:lnTo>
                  <a:pt x="3810" y="444220"/>
                </a:lnTo>
              </a:path>
              <a:path w="3810" h="1290954">
                <a:moveTo>
                  <a:pt x="0" y="442302"/>
                </a:moveTo>
                <a:lnTo>
                  <a:pt x="3810" y="442302"/>
                </a:lnTo>
              </a:path>
              <a:path w="3810" h="1290954">
                <a:moveTo>
                  <a:pt x="0" y="440397"/>
                </a:moveTo>
                <a:lnTo>
                  <a:pt x="3810" y="440397"/>
                </a:lnTo>
              </a:path>
              <a:path w="3810" h="1290954">
                <a:moveTo>
                  <a:pt x="0" y="438492"/>
                </a:moveTo>
                <a:lnTo>
                  <a:pt x="3810" y="438492"/>
                </a:lnTo>
              </a:path>
              <a:path w="3810" h="1290954">
                <a:moveTo>
                  <a:pt x="0" y="436587"/>
                </a:moveTo>
                <a:lnTo>
                  <a:pt x="3810" y="436587"/>
                </a:lnTo>
              </a:path>
              <a:path w="3810" h="1290954">
                <a:moveTo>
                  <a:pt x="0" y="434682"/>
                </a:moveTo>
                <a:lnTo>
                  <a:pt x="3810" y="434682"/>
                </a:lnTo>
              </a:path>
              <a:path w="3810" h="1290954">
                <a:moveTo>
                  <a:pt x="0" y="432777"/>
                </a:moveTo>
                <a:lnTo>
                  <a:pt x="3810" y="432777"/>
                </a:lnTo>
              </a:path>
              <a:path w="3810" h="1290954">
                <a:moveTo>
                  <a:pt x="0" y="430872"/>
                </a:moveTo>
                <a:lnTo>
                  <a:pt x="3810" y="430872"/>
                </a:lnTo>
              </a:path>
              <a:path w="3810" h="1290954">
                <a:moveTo>
                  <a:pt x="0" y="428967"/>
                </a:moveTo>
                <a:lnTo>
                  <a:pt x="3810" y="428967"/>
                </a:lnTo>
              </a:path>
              <a:path w="3810" h="1290954">
                <a:moveTo>
                  <a:pt x="0" y="427050"/>
                </a:moveTo>
                <a:lnTo>
                  <a:pt x="3810" y="427050"/>
                </a:lnTo>
              </a:path>
              <a:path w="3810" h="1290954">
                <a:moveTo>
                  <a:pt x="0" y="425145"/>
                </a:moveTo>
                <a:lnTo>
                  <a:pt x="3810" y="425145"/>
                </a:lnTo>
              </a:path>
              <a:path w="3810" h="1290954">
                <a:moveTo>
                  <a:pt x="0" y="423240"/>
                </a:moveTo>
                <a:lnTo>
                  <a:pt x="3810" y="423240"/>
                </a:lnTo>
              </a:path>
              <a:path w="3810" h="1290954">
                <a:moveTo>
                  <a:pt x="0" y="421335"/>
                </a:moveTo>
                <a:lnTo>
                  <a:pt x="3810" y="421335"/>
                </a:lnTo>
              </a:path>
              <a:path w="3810" h="1290954">
                <a:moveTo>
                  <a:pt x="0" y="419430"/>
                </a:moveTo>
                <a:lnTo>
                  <a:pt x="3810" y="419430"/>
                </a:lnTo>
              </a:path>
              <a:path w="3810" h="1290954">
                <a:moveTo>
                  <a:pt x="0" y="417525"/>
                </a:moveTo>
                <a:lnTo>
                  <a:pt x="3810" y="417525"/>
                </a:lnTo>
              </a:path>
              <a:path w="3810" h="1290954">
                <a:moveTo>
                  <a:pt x="0" y="415620"/>
                </a:moveTo>
                <a:lnTo>
                  <a:pt x="3810" y="415620"/>
                </a:lnTo>
              </a:path>
              <a:path w="3810" h="1290954">
                <a:moveTo>
                  <a:pt x="0" y="413715"/>
                </a:moveTo>
                <a:lnTo>
                  <a:pt x="3810" y="413715"/>
                </a:lnTo>
              </a:path>
              <a:path w="3810" h="1290954">
                <a:moveTo>
                  <a:pt x="0" y="411810"/>
                </a:moveTo>
                <a:lnTo>
                  <a:pt x="3810" y="411810"/>
                </a:lnTo>
              </a:path>
              <a:path w="3810" h="1290954">
                <a:moveTo>
                  <a:pt x="0" y="409892"/>
                </a:moveTo>
                <a:lnTo>
                  <a:pt x="3810" y="409892"/>
                </a:lnTo>
              </a:path>
              <a:path w="3810" h="1290954">
                <a:moveTo>
                  <a:pt x="0" y="407987"/>
                </a:moveTo>
                <a:lnTo>
                  <a:pt x="3810" y="407987"/>
                </a:lnTo>
              </a:path>
              <a:path w="3810" h="1290954">
                <a:moveTo>
                  <a:pt x="0" y="406082"/>
                </a:moveTo>
                <a:lnTo>
                  <a:pt x="3810" y="406082"/>
                </a:lnTo>
              </a:path>
              <a:path w="3810" h="1290954">
                <a:moveTo>
                  <a:pt x="0" y="404177"/>
                </a:moveTo>
                <a:lnTo>
                  <a:pt x="3810" y="404177"/>
                </a:lnTo>
              </a:path>
              <a:path w="3810" h="1290954">
                <a:moveTo>
                  <a:pt x="0" y="402272"/>
                </a:moveTo>
                <a:lnTo>
                  <a:pt x="3810" y="402272"/>
                </a:lnTo>
              </a:path>
              <a:path w="3810" h="1290954">
                <a:moveTo>
                  <a:pt x="0" y="400367"/>
                </a:moveTo>
                <a:lnTo>
                  <a:pt x="3810" y="400367"/>
                </a:lnTo>
              </a:path>
              <a:path w="3810" h="1290954">
                <a:moveTo>
                  <a:pt x="0" y="398462"/>
                </a:moveTo>
                <a:lnTo>
                  <a:pt x="3810" y="398462"/>
                </a:lnTo>
              </a:path>
              <a:path w="3810" h="1290954">
                <a:moveTo>
                  <a:pt x="0" y="396557"/>
                </a:moveTo>
                <a:lnTo>
                  <a:pt x="3810" y="396557"/>
                </a:lnTo>
              </a:path>
              <a:path w="3810" h="1290954">
                <a:moveTo>
                  <a:pt x="0" y="394639"/>
                </a:moveTo>
                <a:lnTo>
                  <a:pt x="3810" y="394639"/>
                </a:lnTo>
              </a:path>
              <a:path w="3810" h="1290954">
                <a:moveTo>
                  <a:pt x="0" y="392734"/>
                </a:moveTo>
                <a:lnTo>
                  <a:pt x="3810" y="392734"/>
                </a:lnTo>
              </a:path>
              <a:path w="3810" h="1290954">
                <a:moveTo>
                  <a:pt x="0" y="390829"/>
                </a:moveTo>
                <a:lnTo>
                  <a:pt x="3810" y="390829"/>
                </a:lnTo>
              </a:path>
              <a:path w="3810" h="1290954">
                <a:moveTo>
                  <a:pt x="0" y="388924"/>
                </a:moveTo>
                <a:lnTo>
                  <a:pt x="3810" y="388924"/>
                </a:lnTo>
              </a:path>
              <a:path w="3810" h="1290954">
                <a:moveTo>
                  <a:pt x="0" y="387019"/>
                </a:moveTo>
                <a:lnTo>
                  <a:pt x="3810" y="387019"/>
                </a:lnTo>
              </a:path>
              <a:path w="3810" h="1290954">
                <a:moveTo>
                  <a:pt x="0" y="385114"/>
                </a:moveTo>
                <a:lnTo>
                  <a:pt x="3810" y="385114"/>
                </a:lnTo>
              </a:path>
              <a:path w="3810" h="1290954">
                <a:moveTo>
                  <a:pt x="0" y="383209"/>
                </a:moveTo>
                <a:lnTo>
                  <a:pt x="3810" y="383209"/>
                </a:lnTo>
              </a:path>
              <a:path w="3810" h="1290954">
                <a:moveTo>
                  <a:pt x="0" y="381304"/>
                </a:moveTo>
                <a:lnTo>
                  <a:pt x="3810" y="381304"/>
                </a:lnTo>
              </a:path>
              <a:path w="3810" h="1290954">
                <a:moveTo>
                  <a:pt x="0" y="379399"/>
                </a:moveTo>
                <a:lnTo>
                  <a:pt x="3810" y="379399"/>
                </a:lnTo>
              </a:path>
              <a:path w="3810" h="1290954">
                <a:moveTo>
                  <a:pt x="0" y="377482"/>
                </a:moveTo>
                <a:lnTo>
                  <a:pt x="3810" y="377482"/>
                </a:lnTo>
              </a:path>
              <a:path w="3810" h="1290954">
                <a:moveTo>
                  <a:pt x="0" y="375577"/>
                </a:moveTo>
                <a:lnTo>
                  <a:pt x="3810" y="375577"/>
                </a:lnTo>
              </a:path>
              <a:path w="3810" h="1290954">
                <a:moveTo>
                  <a:pt x="0" y="373672"/>
                </a:moveTo>
                <a:lnTo>
                  <a:pt x="3810" y="373672"/>
                </a:lnTo>
              </a:path>
              <a:path w="3810" h="1290954">
                <a:moveTo>
                  <a:pt x="0" y="371767"/>
                </a:moveTo>
                <a:lnTo>
                  <a:pt x="3810" y="371767"/>
                </a:lnTo>
              </a:path>
              <a:path w="3810" h="1290954">
                <a:moveTo>
                  <a:pt x="0" y="369862"/>
                </a:moveTo>
                <a:lnTo>
                  <a:pt x="3810" y="369862"/>
                </a:lnTo>
              </a:path>
              <a:path w="3810" h="1290954">
                <a:moveTo>
                  <a:pt x="0" y="367957"/>
                </a:moveTo>
                <a:lnTo>
                  <a:pt x="3810" y="367957"/>
                </a:lnTo>
              </a:path>
              <a:path w="3810" h="1290954">
                <a:moveTo>
                  <a:pt x="0" y="366052"/>
                </a:moveTo>
                <a:lnTo>
                  <a:pt x="3810" y="366052"/>
                </a:lnTo>
              </a:path>
              <a:path w="3810" h="1290954">
                <a:moveTo>
                  <a:pt x="0" y="364147"/>
                </a:moveTo>
                <a:lnTo>
                  <a:pt x="3810" y="364147"/>
                </a:lnTo>
              </a:path>
              <a:path w="3810" h="1290954">
                <a:moveTo>
                  <a:pt x="0" y="362242"/>
                </a:moveTo>
                <a:lnTo>
                  <a:pt x="3810" y="362242"/>
                </a:lnTo>
              </a:path>
              <a:path w="3810" h="1290954">
                <a:moveTo>
                  <a:pt x="0" y="360324"/>
                </a:moveTo>
                <a:lnTo>
                  <a:pt x="3810" y="360324"/>
                </a:lnTo>
              </a:path>
              <a:path w="3810" h="1290954">
                <a:moveTo>
                  <a:pt x="0" y="358419"/>
                </a:moveTo>
                <a:lnTo>
                  <a:pt x="3810" y="358419"/>
                </a:lnTo>
              </a:path>
              <a:path w="3810" h="1290954">
                <a:moveTo>
                  <a:pt x="0" y="356514"/>
                </a:moveTo>
                <a:lnTo>
                  <a:pt x="3810" y="356514"/>
                </a:lnTo>
              </a:path>
              <a:path w="3810" h="1290954">
                <a:moveTo>
                  <a:pt x="0" y="354609"/>
                </a:moveTo>
                <a:lnTo>
                  <a:pt x="3810" y="354609"/>
                </a:lnTo>
              </a:path>
              <a:path w="3810" h="1290954">
                <a:moveTo>
                  <a:pt x="0" y="352704"/>
                </a:moveTo>
                <a:lnTo>
                  <a:pt x="3810" y="352704"/>
                </a:lnTo>
              </a:path>
              <a:path w="3810" h="1290954">
                <a:moveTo>
                  <a:pt x="0" y="350799"/>
                </a:moveTo>
                <a:lnTo>
                  <a:pt x="3810" y="350799"/>
                </a:lnTo>
              </a:path>
              <a:path w="3810" h="1290954">
                <a:moveTo>
                  <a:pt x="0" y="348894"/>
                </a:moveTo>
                <a:lnTo>
                  <a:pt x="3810" y="348894"/>
                </a:lnTo>
              </a:path>
              <a:path w="3810" h="1290954">
                <a:moveTo>
                  <a:pt x="0" y="346989"/>
                </a:moveTo>
                <a:lnTo>
                  <a:pt x="3810" y="346989"/>
                </a:lnTo>
              </a:path>
              <a:path w="3810" h="1290954">
                <a:moveTo>
                  <a:pt x="0" y="345071"/>
                </a:moveTo>
                <a:lnTo>
                  <a:pt x="3810" y="345071"/>
                </a:lnTo>
              </a:path>
              <a:path w="3810" h="1290954">
                <a:moveTo>
                  <a:pt x="0" y="343166"/>
                </a:moveTo>
                <a:lnTo>
                  <a:pt x="3810" y="343166"/>
                </a:lnTo>
              </a:path>
              <a:path w="3810" h="1290954">
                <a:moveTo>
                  <a:pt x="0" y="341261"/>
                </a:moveTo>
                <a:lnTo>
                  <a:pt x="3810" y="341261"/>
                </a:lnTo>
              </a:path>
              <a:path w="3810" h="1290954">
                <a:moveTo>
                  <a:pt x="0" y="339356"/>
                </a:moveTo>
                <a:lnTo>
                  <a:pt x="3810" y="339356"/>
                </a:lnTo>
              </a:path>
              <a:path w="3810" h="1290954">
                <a:moveTo>
                  <a:pt x="0" y="337451"/>
                </a:moveTo>
                <a:lnTo>
                  <a:pt x="3810" y="337451"/>
                </a:lnTo>
              </a:path>
              <a:path w="3810" h="1290954">
                <a:moveTo>
                  <a:pt x="0" y="335546"/>
                </a:moveTo>
                <a:lnTo>
                  <a:pt x="3810" y="335546"/>
                </a:lnTo>
              </a:path>
              <a:path w="3810" h="1290954">
                <a:moveTo>
                  <a:pt x="0" y="333641"/>
                </a:moveTo>
                <a:lnTo>
                  <a:pt x="3810" y="333641"/>
                </a:lnTo>
              </a:path>
              <a:path w="3810" h="1290954">
                <a:moveTo>
                  <a:pt x="0" y="331736"/>
                </a:moveTo>
                <a:lnTo>
                  <a:pt x="3810" y="331736"/>
                </a:lnTo>
              </a:path>
              <a:path w="3810" h="1290954">
                <a:moveTo>
                  <a:pt x="0" y="329831"/>
                </a:moveTo>
                <a:lnTo>
                  <a:pt x="3810" y="329831"/>
                </a:lnTo>
              </a:path>
              <a:path w="3810" h="1290954">
                <a:moveTo>
                  <a:pt x="0" y="327914"/>
                </a:moveTo>
                <a:lnTo>
                  <a:pt x="3810" y="327914"/>
                </a:lnTo>
              </a:path>
              <a:path w="3810" h="1290954">
                <a:moveTo>
                  <a:pt x="0" y="326009"/>
                </a:moveTo>
                <a:lnTo>
                  <a:pt x="3810" y="326009"/>
                </a:lnTo>
              </a:path>
              <a:path w="3810" h="1290954">
                <a:moveTo>
                  <a:pt x="0" y="324104"/>
                </a:moveTo>
                <a:lnTo>
                  <a:pt x="3810" y="324104"/>
                </a:lnTo>
              </a:path>
              <a:path w="3810" h="1290954">
                <a:moveTo>
                  <a:pt x="0" y="322199"/>
                </a:moveTo>
                <a:lnTo>
                  <a:pt x="3810" y="322199"/>
                </a:lnTo>
              </a:path>
              <a:path w="3810" h="1290954">
                <a:moveTo>
                  <a:pt x="0" y="320294"/>
                </a:moveTo>
                <a:lnTo>
                  <a:pt x="3810" y="320294"/>
                </a:lnTo>
              </a:path>
              <a:path w="3810" h="1290954">
                <a:moveTo>
                  <a:pt x="0" y="318389"/>
                </a:moveTo>
                <a:lnTo>
                  <a:pt x="3810" y="318389"/>
                </a:lnTo>
              </a:path>
              <a:path w="3810" h="1290954">
                <a:moveTo>
                  <a:pt x="0" y="316484"/>
                </a:moveTo>
                <a:lnTo>
                  <a:pt x="3810" y="316484"/>
                </a:lnTo>
              </a:path>
              <a:path w="3810" h="1290954">
                <a:moveTo>
                  <a:pt x="0" y="314579"/>
                </a:moveTo>
                <a:lnTo>
                  <a:pt x="3810" y="314579"/>
                </a:lnTo>
              </a:path>
              <a:path w="3810" h="1290954">
                <a:moveTo>
                  <a:pt x="0" y="312674"/>
                </a:moveTo>
                <a:lnTo>
                  <a:pt x="3810" y="312674"/>
                </a:lnTo>
              </a:path>
              <a:path w="3810" h="1290954">
                <a:moveTo>
                  <a:pt x="0" y="310756"/>
                </a:moveTo>
                <a:lnTo>
                  <a:pt x="3810" y="310756"/>
                </a:lnTo>
              </a:path>
              <a:path w="3810" h="1290954">
                <a:moveTo>
                  <a:pt x="0" y="308851"/>
                </a:moveTo>
                <a:lnTo>
                  <a:pt x="3810" y="308851"/>
                </a:lnTo>
              </a:path>
              <a:path w="3810" h="1290954">
                <a:moveTo>
                  <a:pt x="0" y="306946"/>
                </a:moveTo>
                <a:lnTo>
                  <a:pt x="3810" y="306946"/>
                </a:lnTo>
              </a:path>
              <a:path w="3810" h="1290954">
                <a:moveTo>
                  <a:pt x="0" y="305041"/>
                </a:moveTo>
                <a:lnTo>
                  <a:pt x="3810" y="305041"/>
                </a:lnTo>
              </a:path>
              <a:path w="3810" h="1290954">
                <a:moveTo>
                  <a:pt x="0" y="303136"/>
                </a:moveTo>
                <a:lnTo>
                  <a:pt x="3810" y="303136"/>
                </a:lnTo>
              </a:path>
              <a:path w="3810" h="1290954">
                <a:moveTo>
                  <a:pt x="0" y="301231"/>
                </a:moveTo>
                <a:lnTo>
                  <a:pt x="3810" y="301231"/>
                </a:lnTo>
              </a:path>
              <a:path w="3810" h="1290954">
                <a:moveTo>
                  <a:pt x="0" y="299326"/>
                </a:moveTo>
                <a:lnTo>
                  <a:pt x="3810" y="299326"/>
                </a:lnTo>
              </a:path>
              <a:path w="3810" h="1290954">
                <a:moveTo>
                  <a:pt x="0" y="297421"/>
                </a:moveTo>
                <a:lnTo>
                  <a:pt x="3810" y="297421"/>
                </a:lnTo>
              </a:path>
              <a:path w="3810" h="1290954">
                <a:moveTo>
                  <a:pt x="0" y="295503"/>
                </a:moveTo>
                <a:lnTo>
                  <a:pt x="3810" y="295503"/>
                </a:lnTo>
              </a:path>
              <a:path w="3810" h="1290954">
                <a:moveTo>
                  <a:pt x="0" y="293598"/>
                </a:moveTo>
                <a:lnTo>
                  <a:pt x="3810" y="293598"/>
                </a:lnTo>
              </a:path>
              <a:path w="3810" h="1290954">
                <a:moveTo>
                  <a:pt x="0" y="291693"/>
                </a:moveTo>
                <a:lnTo>
                  <a:pt x="3810" y="291693"/>
                </a:lnTo>
              </a:path>
              <a:path w="3810" h="1290954">
                <a:moveTo>
                  <a:pt x="0" y="289788"/>
                </a:moveTo>
                <a:lnTo>
                  <a:pt x="3810" y="289788"/>
                </a:lnTo>
              </a:path>
              <a:path w="3810" h="1290954">
                <a:moveTo>
                  <a:pt x="0" y="287883"/>
                </a:moveTo>
                <a:lnTo>
                  <a:pt x="3810" y="287883"/>
                </a:lnTo>
              </a:path>
              <a:path w="3810" h="1290954">
                <a:moveTo>
                  <a:pt x="0" y="285978"/>
                </a:moveTo>
                <a:lnTo>
                  <a:pt x="3810" y="285978"/>
                </a:lnTo>
              </a:path>
              <a:path w="3810" h="1290954">
                <a:moveTo>
                  <a:pt x="0" y="284073"/>
                </a:moveTo>
                <a:lnTo>
                  <a:pt x="3810" y="284073"/>
                </a:lnTo>
              </a:path>
              <a:path w="3810" h="1290954">
                <a:moveTo>
                  <a:pt x="0" y="282168"/>
                </a:moveTo>
                <a:lnTo>
                  <a:pt x="3810" y="282168"/>
                </a:lnTo>
              </a:path>
              <a:path w="3810" h="1290954">
                <a:moveTo>
                  <a:pt x="0" y="280263"/>
                </a:moveTo>
                <a:lnTo>
                  <a:pt x="3810" y="280263"/>
                </a:lnTo>
              </a:path>
              <a:path w="3810" h="1290954">
                <a:moveTo>
                  <a:pt x="0" y="278345"/>
                </a:moveTo>
                <a:lnTo>
                  <a:pt x="3810" y="278345"/>
                </a:lnTo>
              </a:path>
              <a:path w="3810" h="1290954">
                <a:moveTo>
                  <a:pt x="0" y="276440"/>
                </a:moveTo>
                <a:lnTo>
                  <a:pt x="3810" y="276440"/>
                </a:lnTo>
              </a:path>
              <a:path w="3810" h="1290954">
                <a:moveTo>
                  <a:pt x="0" y="274535"/>
                </a:moveTo>
                <a:lnTo>
                  <a:pt x="3810" y="274535"/>
                </a:lnTo>
              </a:path>
              <a:path w="3810" h="1290954">
                <a:moveTo>
                  <a:pt x="0" y="272630"/>
                </a:moveTo>
                <a:lnTo>
                  <a:pt x="3810" y="272630"/>
                </a:lnTo>
              </a:path>
              <a:path w="3810" h="1290954">
                <a:moveTo>
                  <a:pt x="0" y="270725"/>
                </a:moveTo>
                <a:lnTo>
                  <a:pt x="3810" y="270725"/>
                </a:lnTo>
              </a:path>
              <a:path w="3810" h="1290954">
                <a:moveTo>
                  <a:pt x="0" y="268820"/>
                </a:moveTo>
                <a:lnTo>
                  <a:pt x="3810" y="268820"/>
                </a:lnTo>
              </a:path>
              <a:path w="3810" h="1290954">
                <a:moveTo>
                  <a:pt x="0" y="266915"/>
                </a:moveTo>
                <a:lnTo>
                  <a:pt x="3810" y="266915"/>
                </a:lnTo>
              </a:path>
              <a:path w="3810" h="1290954">
                <a:moveTo>
                  <a:pt x="0" y="265010"/>
                </a:moveTo>
                <a:lnTo>
                  <a:pt x="3810" y="265010"/>
                </a:lnTo>
              </a:path>
              <a:path w="3810" h="1290954">
                <a:moveTo>
                  <a:pt x="0" y="263093"/>
                </a:moveTo>
                <a:lnTo>
                  <a:pt x="3810" y="263093"/>
                </a:lnTo>
              </a:path>
              <a:path w="3810" h="1290954">
                <a:moveTo>
                  <a:pt x="0" y="261188"/>
                </a:moveTo>
                <a:lnTo>
                  <a:pt x="3810" y="261188"/>
                </a:lnTo>
              </a:path>
              <a:path w="3810" h="1290954">
                <a:moveTo>
                  <a:pt x="0" y="259283"/>
                </a:moveTo>
                <a:lnTo>
                  <a:pt x="3810" y="259283"/>
                </a:lnTo>
              </a:path>
              <a:path w="3810" h="1290954">
                <a:moveTo>
                  <a:pt x="0" y="257378"/>
                </a:moveTo>
                <a:lnTo>
                  <a:pt x="3810" y="257378"/>
                </a:lnTo>
              </a:path>
              <a:path w="3810" h="1290954">
                <a:moveTo>
                  <a:pt x="0" y="255473"/>
                </a:moveTo>
                <a:lnTo>
                  <a:pt x="3810" y="255473"/>
                </a:lnTo>
              </a:path>
              <a:path w="3810" h="1290954">
                <a:moveTo>
                  <a:pt x="0" y="253568"/>
                </a:moveTo>
                <a:lnTo>
                  <a:pt x="3810" y="253568"/>
                </a:lnTo>
              </a:path>
              <a:path w="3810" h="1290954">
                <a:moveTo>
                  <a:pt x="0" y="251663"/>
                </a:moveTo>
                <a:lnTo>
                  <a:pt x="3810" y="251663"/>
                </a:lnTo>
              </a:path>
              <a:path w="3810" h="1290954">
                <a:moveTo>
                  <a:pt x="0" y="249758"/>
                </a:moveTo>
                <a:lnTo>
                  <a:pt x="3810" y="249758"/>
                </a:lnTo>
              </a:path>
              <a:path w="3810" h="1290954">
                <a:moveTo>
                  <a:pt x="0" y="247853"/>
                </a:moveTo>
                <a:lnTo>
                  <a:pt x="3810" y="247853"/>
                </a:lnTo>
              </a:path>
              <a:path w="3810" h="1290954">
                <a:moveTo>
                  <a:pt x="0" y="245935"/>
                </a:moveTo>
                <a:lnTo>
                  <a:pt x="3810" y="245935"/>
                </a:lnTo>
              </a:path>
              <a:path w="3810" h="1290954">
                <a:moveTo>
                  <a:pt x="0" y="244030"/>
                </a:moveTo>
                <a:lnTo>
                  <a:pt x="3810" y="244030"/>
                </a:lnTo>
              </a:path>
              <a:path w="3810" h="1290954">
                <a:moveTo>
                  <a:pt x="0" y="242125"/>
                </a:moveTo>
                <a:lnTo>
                  <a:pt x="3810" y="242125"/>
                </a:lnTo>
              </a:path>
              <a:path w="3810" h="1290954">
                <a:moveTo>
                  <a:pt x="0" y="240220"/>
                </a:moveTo>
                <a:lnTo>
                  <a:pt x="3810" y="240220"/>
                </a:lnTo>
              </a:path>
              <a:path w="3810" h="1290954">
                <a:moveTo>
                  <a:pt x="0" y="238315"/>
                </a:moveTo>
                <a:lnTo>
                  <a:pt x="3810" y="238315"/>
                </a:lnTo>
              </a:path>
              <a:path w="3810" h="1290954">
                <a:moveTo>
                  <a:pt x="0" y="236410"/>
                </a:moveTo>
                <a:lnTo>
                  <a:pt x="3810" y="236410"/>
                </a:lnTo>
              </a:path>
              <a:path w="3810" h="1290954">
                <a:moveTo>
                  <a:pt x="0" y="234505"/>
                </a:moveTo>
                <a:lnTo>
                  <a:pt x="3810" y="234505"/>
                </a:lnTo>
              </a:path>
              <a:path w="3810" h="1290954">
                <a:moveTo>
                  <a:pt x="0" y="232600"/>
                </a:moveTo>
                <a:lnTo>
                  <a:pt x="3810" y="232600"/>
                </a:lnTo>
              </a:path>
              <a:path w="3810" h="1290954">
                <a:moveTo>
                  <a:pt x="0" y="230695"/>
                </a:moveTo>
                <a:lnTo>
                  <a:pt x="3810" y="230695"/>
                </a:lnTo>
              </a:path>
              <a:path w="3810" h="1290954">
                <a:moveTo>
                  <a:pt x="0" y="228777"/>
                </a:moveTo>
                <a:lnTo>
                  <a:pt x="3810" y="228777"/>
                </a:lnTo>
              </a:path>
              <a:path w="3810" h="1290954">
                <a:moveTo>
                  <a:pt x="0" y="226872"/>
                </a:moveTo>
                <a:lnTo>
                  <a:pt x="3810" y="226872"/>
                </a:lnTo>
              </a:path>
              <a:path w="3810" h="1290954">
                <a:moveTo>
                  <a:pt x="0" y="224967"/>
                </a:moveTo>
                <a:lnTo>
                  <a:pt x="3810" y="224967"/>
                </a:lnTo>
              </a:path>
              <a:path w="3810" h="1290954">
                <a:moveTo>
                  <a:pt x="0" y="223062"/>
                </a:moveTo>
                <a:lnTo>
                  <a:pt x="3810" y="223062"/>
                </a:lnTo>
              </a:path>
              <a:path w="3810" h="1290954">
                <a:moveTo>
                  <a:pt x="0" y="221157"/>
                </a:moveTo>
                <a:lnTo>
                  <a:pt x="3810" y="221157"/>
                </a:lnTo>
              </a:path>
              <a:path w="3810" h="1290954">
                <a:moveTo>
                  <a:pt x="0" y="219252"/>
                </a:moveTo>
                <a:lnTo>
                  <a:pt x="3810" y="219252"/>
                </a:lnTo>
              </a:path>
              <a:path w="3810" h="1290954">
                <a:moveTo>
                  <a:pt x="0" y="217347"/>
                </a:moveTo>
                <a:lnTo>
                  <a:pt x="3810" y="217347"/>
                </a:lnTo>
              </a:path>
              <a:path w="3810" h="1290954">
                <a:moveTo>
                  <a:pt x="0" y="215442"/>
                </a:moveTo>
                <a:lnTo>
                  <a:pt x="3810" y="215442"/>
                </a:lnTo>
              </a:path>
              <a:path w="3810" h="1290954">
                <a:moveTo>
                  <a:pt x="0" y="213525"/>
                </a:moveTo>
                <a:lnTo>
                  <a:pt x="3810" y="213525"/>
                </a:lnTo>
              </a:path>
              <a:path w="3810" h="1290954">
                <a:moveTo>
                  <a:pt x="0" y="211620"/>
                </a:moveTo>
                <a:lnTo>
                  <a:pt x="3810" y="211620"/>
                </a:lnTo>
              </a:path>
              <a:path w="3810" h="1290954">
                <a:moveTo>
                  <a:pt x="0" y="209715"/>
                </a:moveTo>
                <a:lnTo>
                  <a:pt x="3810" y="209715"/>
                </a:lnTo>
              </a:path>
              <a:path w="3810" h="1290954">
                <a:moveTo>
                  <a:pt x="0" y="207810"/>
                </a:moveTo>
                <a:lnTo>
                  <a:pt x="3810" y="207810"/>
                </a:lnTo>
              </a:path>
              <a:path w="3810" h="1290954">
                <a:moveTo>
                  <a:pt x="0" y="205905"/>
                </a:moveTo>
                <a:lnTo>
                  <a:pt x="3810" y="205905"/>
                </a:lnTo>
              </a:path>
              <a:path w="3810" h="1290954">
                <a:moveTo>
                  <a:pt x="0" y="204000"/>
                </a:moveTo>
                <a:lnTo>
                  <a:pt x="3810" y="204000"/>
                </a:lnTo>
              </a:path>
              <a:path w="3810" h="1290954">
                <a:moveTo>
                  <a:pt x="0" y="202095"/>
                </a:moveTo>
                <a:lnTo>
                  <a:pt x="3810" y="202095"/>
                </a:lnTo>
              </a:path>
              <a:path w="3810" h="1290954">
                <a:moveTo>
                  <a:pt x="0" y="200190"/>
                </a:moveTo>
                <a:lnTo>
                  <a:pt x="3810" y="200190"/>
                </a:lnTo>
              </a:path>
              <a:path w="3810" h="1290954">
                <a:moveTo>
                  <a:pt x="0" y="198285"/>
                </a:moveTo>
                <a:lnTo>
                  <a:pt x="3810" y="198285"/>
                </a:lnTo>
              </a:path>
              <a:path w="3810" h="1290954">
                <a:moveTo>
                  <a:pt x="0" y="196367"/>
                </a:moveTo>
                <a:lnTo>
                  <a:pt x="3810" y="196367"/>
                </a:lnTo>
              </a:path>
              <a:path w="3810" h="1290954">
                <a:moveTo>
                  <a:pt x="0" y="194462"/>
                </a:moveTo>
                <a:lnTo>
                  <a:pt x="3810" y="194462"/>
                </a:lnTo>
              </a:path>
              <a:path w="3810" h="1290954">
                <a:moveTo>
                  <a:pt x="0" y="192557"/>
                </a:moveTo>
                <a:lnTo>
                  <a:pt x="3810" y="192557"/>
                </a:lnTo>
              </a:path>
              <a:path w="3810" h="1290954">
                <a:moveTo>
                  <a:pt x="0" y="190652"/>
                </a:moveTo>
                <a:lnTo>
                  <a:pt x="3810" y="190652"/>
                </a:lnTo>
              </a:path>
              <a:path w="3810" h="1290954">
                <a:moveTo>
                  <a:pt x="0" y="188747"/>
                </a:moveTo>
                <a:lnTo>
                  <a:pt x="3810" y="188747"/>
                </a:lnTo>
              </a:path>
              <a:path w="3810" h="1290954">
                <a:moveTo>
                  <a:pt x="0" y="186842"/>
                </a:moveTo>
                <a:lnTo>
                  <a:pt x="3810" y="186842"/>
                </a:lnTo>
              </a:path>
              <a:path w="3810" h="1290954">
                <a:moveTo>
                  <a:pt x="0" y="184937"/>
                </a:moveTo>
                <a:lnTo>
                  <a:pt x="3810" y="184937"/>
                </a:lnTo>
              </a:path>
              <a:path w="3810" h="1290954">
                <a:moveTo>
                  <a:pt x="0" y="183032"/>
                </a:moveTo>
                <a:lnTo>
                  <a:pt x="3810" y="183032"/>
                </a:lnTo>
              </a:path>
              <a:path w="3810" h="1290954">
                <a:moveTo>
                  <a:pt x="0" y="181127"/>
                </a:moveTo>
                <a:lnTo>
                  <a:pt x="3810" y="181127"/>
                </a:lnTo>
              </a:path>
              <a:path w="3810" h="1290954">
                <a:moveTo>
                  <a:pt x="0" y="179209"/>
                </a:moveTo>
                <a:lnTo>
                  <a:pt x="3810" y="179209"/>
                </a:lnTo>
              </a:path>
              <a:path w="3810" h="1290954">
                <a:moveTo>
                  <a:pt x="0" y="177304"/>
                </a:moveTo>
                <a:lnTo>
                  <a:pt x="3810" y="177304"/>
                </a:lnTo>
              </a:path>
              <a:path w="3810" h="1290954">
                <a:moveTo>
                  <a:pt x="0" y="175399"/>
                </a:moveTo>
                <a:lnTo>
                  <a:pt x="3810" y="175399"/>
                </a:lnTo>
              </a:path>
              <a:path w="3810" h="1290954">
                <a:moveTo>
                  <a:pt x="0" y="173494"/>
                </a:moveTo>
                <a:lnTo>
                  <a:pt x="3810" y="173494"/>
                </a:lnTo>
              </a:path>
              <a:path w="3810" h="1290954">
                <a:moveTo>
                  <a:pt x="0" y="171589"/>
                </a:moveTo>
                <a:lnTo>
                  <a:pt x="3810" y="171589"/>
                </a:lnTo>
              </a:path>
              <a:path w="3810" h="1290954">
                <a:moveTo>
                  <a:pt x="0" y="169684"/>
                </a:moveTo>
                <a:lnTo>
                  <a:pt x="3810" y="169684"/>
                </a:lnTo>
              </a:path>
              <a:path w="3810" h="1290954">
                <a:moveTo>
                  <a:pt x="0" y="167779"/>
                </a:moveTo>
                <a:lnTo>
                  <a:pt x="3810" y="167779"/>
                </a:lnTo>
              </a:path>
              <a:path w="3810" h="1290954">
                <a:moveTo>
                  <a:pt x="0" y="165874"/>
                </a:moveTo>
                <a:lnTo>
                  <a:pt x="3810" y="165874"/>
                </a:lnTo>
              </a:path>
              <a:path w="3810" h="1290954">
                <a:moveTo>
                  <a:pt x="0" y="163957"/>
                </a:moveTo>
                <a:lnTo>
                  <a:pt x="3810" y="163957"/>
                </a:lnTo>
              </a:path>
              <a:path w="3810" h="1290954">
                <a:moveTo>
                  <a:pt x="0" y="162052"/>
                </a:moveTo>
                <a:lnTo>
                  <a:pt x="3810" y="162052"/>
                </a:lnTo>
              </a:path>
              <a:path w="3810" h="1290954">
                <a:moveTo>
                  <a:pt x="0" y="160147"/>
                </a:moveTo>
                <a:lnTo>
                  <a:pt x="3810" y="160147"/>
                </a:lnTo>
              </a:path>
              <a:path w="3810" h="1290954">
                <a:moveTo>
                  <a:pt x="0" y="158242"/>
                </a:moveTo>
                <a:lnTo>
                  <a:pt x="3810" y="158242"/>
                </a:lnTo>
              </a:path>
              <a:path w="3810" h="1290954">
                <a:moveTo>
                  <a:pt x="0" y="156337"/>
                </a:moveTo>
                <a:lnTo>
                  <a:pt x="3810" y="156337"/>
                </a:lnTo>
              </a:path>
              <a:path w="3810" h="1290954">
                <a:moveTo>
                  <a:pt x="0" y="154432"/>
                </a:moveTo>
                <a:lnTo>
                  <a:pt x="3810" y="154432"/>
                </a:lnTo>
              </a:path>
              <a:path w="3810" h="1290954">
                <a:moveTo>
                  <a:pt x="0" y="152527"/>
                </a:moveTo>
                <a:lnTo>
                  <a:pt x="3810" y="152527"/>
                </a:lnTo>
              </a:path>
              <a:path w="3810" h="1290954">
                <a:moveTo>
                  <a:pt x="0" y="150622"/>
                </a:moveTo>
                <a:lnTo>
                  <a:pt x="3810" y="150622"/>
                </a:lnTo>
              </a:path>
              <a:path w="3810" h="1290954">
                <a:moveTo>
                  <a:pt x="0" y="148717"/>
                </a:moveTo>
                <a:lnTo>
                  <a:pt x="3810" y="148717"/>
                </a:lnTo>
              </a:path>
              <a:path w="3810" h="1290954">
                <a:moveTo>
                  <a:pt x="0" y="146799"/>
                </a:moveTo>
                <a:lnTo>
                  <a:pt x="3810" y="146799"/>
                </a:lnTo>
              </a:path>
              <a:path w="3810" h="1290954">
                <a:moveTo>
                  <a:pt x="0" y="144894"/>
                </a:moveTo>
                <a:lnTo>
                  <a:pt x="3810" y="144894"/>
                </a:lnTo>
              </a:path>
              <a:path w="3810" h="1290954">
                <a:moveTo>
                  <a:pt x="0" y="142989"/>
                </a:moveTo>
                <a:lnTo>
                  <a:pt x="3810" y="142989"/>
                </a:lnTo>
              </a:path>
              <a:path w="3810" h="1290954">
                <a:moveTo>
                  <a:pt x="0" y="141084"/>
                </a:moveTo>
                <a:lnTo>
                  <a:pt x="3810" y="141084"/>
                </a:lnTo>
              </a:path>
              <a:path w="3810" h="1290954">
                <a:moveTo>
                  <a:pt x="0" y="139179"/>
                </a:moveTo>
                <a:lnTo>
                  <a:pt x="3810" y="139179"/>
                </a:lnTo>
              </a:path>
              <a:path w="3810" h="1290954">
                <a:moveTo>
                  <a:pt x="0" y="137274"/>
                </a:moveTo>
                <a:lnTo>
                  <a:pt x="3810" y="137274"/>
                </a:lnTo>
              </a:path>
              <a:path w="3810" h="1290954">
                <a:moveTo>
                  <a:pt x="0" y="135369"/>
                </a:moveTo>
                <a:lnTo>
                  <a:pt x="3810" y="135369"/>
                </a:lnTo>
              </a:path>
              <a:path w="3810" h="1290954">
                <a:moveTo>
                  <a:pt x="0" y="133464"/>
                </a:moveTo>
                <a:lnTo>
                  <a:pt x="3810" y="133464"/>
                </a:lnTo>
              </a:path>
              <a:path w="3810" h="1290954">
                <a:moveTo>
                  <a:pt x="0" y="131559"/>
                </a:moveTo>
                <a:lnTo>
                  <a:pt x="3810" y="131559"/>
                </a:lnTo>
              </a:path>
              <a:path w="3810" h="1290954">
                <a:moveTo>
                  <a:pt x="0" y="129641"/>
                </a:moveTo>
                <a:lnTo>
                  <a:pt x="3810" y="129641"/>
                </a:lnTo>
              </a:path>
              <a:path w="3810" h="1290954">
                <a:moveTo>
                  <a:pt x="0" y="127736"/>
                </a:moveTo>
                <a:lnTo>
                  <a:pt x="3810" y="127736"/>
                </a:lnTo>
              </a:path>
              <a:path w="3810" h="1290954">
                <a:moveTo>
                  <a:pt x="0" y="125831"/>
                </a:moveTo>
                <a:lnTo>
                  <a:pt x="3810" y="125831"/>
                </a:lnTo>
              </a:path>
              <a:path w="3810" h="1290954">
                <a:moveTo>
                  <a:pt x="0" y="123926"/>
                </a:moveTo>
                <a:lnTo>
                  <a:pt x="3810" y="123926"/>
                </a:lnTo>
              </a:path>
              <a:path w="3810" h="1290954">
                <a:moveTo>
                  <a:pt x="0" y="122021"/>
                </a:moveTo>
                <a:lnTo>
                  <a:pt x="3810" y="122021"/>
                </a:lnTo>
              </a:path>
              <a:path w="3810" h="1290954">
                <a:moveTo>
                  <a:pt x="0" y="120116"/>
                </a:moveTo>
                <a:lnTo>
                  <a:pt x="3810" y="120116"/>
                </a:lnTo>
              </a:path>
              <a:path w="3810" h="1290954">
                <a:moveTo>
                  <a:pt x="0" y="118211"/>
                </a:moveTo>
                <a:lnTo>
                  <a:pt x="3810" y="118211"/>
                </a:lnTo>
              </a:path>
              <a:path w="3810" h="1290954">
                <a:moveTo>
                  <a:pt x="0" y="116306"/>
                </a:moveTo>
                <a:lnTo>
                  <a:pt x="3810" y="116306"/>
                </a:lnTo>
              </a:path>
              <a:path w="3810" h="1290954">
                <a:moveTo>
                  <a:pt x="0" y="114388"/>
                </a:moveTo>
                <a:lnTo>
                  <a:pt x="3810" y="114388"/>
                </a:lnTo>
              </a:path>
              <a:path w="3810" h="1290954">
                <a:moveTo>
                  <a:pt x="0" y="112483"/>
                </a:moveTo>
                <a:lnTo>
                  <a:pt x="3810" y="112483"/>
                </a:lnTo>
              </a:path>
              <a:path w="3810" h="1290954">
                <a:moveTo>
                  <a:pt x="0" y="110578"/>
                </a:moveTo>
                <a:lnTo>
                  <a:pt x="3810" y="110578"/>
                </a:lnTo>
              </a:path>
              <a:path w="3810" h="1290954">
                <a:moveTo>
                  <a:pt x="0" y="108673"/>
                </a:moveTo>
                <a:lnTo>
                  <a:pt x="3810" y="108673"/>
                </a:lnTo>
              </a:path>
              <a:path w="3810" h="1290954">
                <a:moveTo>
                  <a:pt x="0" y="106768"/>
                </a:moveTo>
                <a:lnTo>
                  <a:pt x="3810" y="106768"/>
                </a:lnTo>
              </a:path>
              <a:path w="3810" h="1290954">
                <a:moveTo>
                  <a:pt x="0" y="104863"/>
                </a:moveTo>
                <a:lnTo>
                  <a:pt x="3810" y="104863"/>
                </a:lnTo>
              </a:path>
              <a:path w="3810" h="1290954">
                <a:moveTo>
                  <a:pt x="0" y="102958"/>
                </a:moveTo>
                <a:lnTo>
                  <a:pt x="3810" y="102958"/>
                </a:lnTo>
              </a:path>
              <a:path w="3810" h="1290954">
                <a:moveTo>
                  <a:pt x="0" y="101053"/>
                </a:moveTo>
                <a:lnTo>
                  <a:pt x="3810" y="101053"/>
                </a:lnTo>
              </a:path>
              <a:path w="3810" h="1290954">
                <a:moveTo>
                  <a:pt x="0" y="99148"/>
                </a:moveTo>
                <a:lnTo>
                  <a:pt x="3810" y="99148"/>
                </a:lnTo>
              </a:path>
              <a:path w="3810" h="1290954">
                <a:moveTo>
                  <a:pt x="0" y="97231"/>
                </a:moveTo>
                <a:lnTo>
                  <a:pt x="3810" y="97231"/>
                </a:lnTo>
              </a:path>
              <a:path w="3810" h="1290954">
                <a:moveTo>
                  <a:pt x="0" y="95326"/>
                </a:moveTo>
                <a:lnTo>
                  <a:pt x="3810" y="95326"/>
                </a:lnTo>
              </a:path>
              <a:path w="3810" h="1290954">
                <a:moveTo>
                  <a:pt x="0" y="93421"/>
                </a:moveTo>
                <a:lnTo>
                  <a:pt x="3810" y="93421"/>
                </a:lnTo>
              </a:path>
              <a:path w="3810" h="1290954">
                <a:moveTo>
                  <a:pt x="0" y="91516"/>
                </a:moveTo>
                <a:lnTo>
                  <a:pt x="3810" y="91516"/>
                </a:lnTo>
              </a:path>
              <a:path w="3810" h="1290954">
                <a:moveTo>
                  <a:pt x="0" y="89611"/>
                </a:moveTo>
                <a:lnTo>
                  <a:pt x="3810" y="89611"/>
                </a:lnTo>
              </a:path>
              <a:path w="3810" h="1290954">
                <a:moveTo>
                  <a:pt x="0" y="87706"/>
                </a:moveTo>
                <a:lnTo>
                  <a:pt x="3810" y="87706"/>
                </a:lnTo>
              </a:path>
              <a:path w="3810" h="1290954">
                <a:moveTo>
                  <a:pt x="0" y="85801"/>
                </a:moveTo>
                <a:lnTo>
                  <a:pt x="3810" y="85801"/>
                </a:lnTo>
              </a:path>
              <a:path w="3810" h="1290954">
                <a:moveTo>
                  <a:pt x="0" y="83896"/>
                </a:moveTo>
                <a:lnTo>
                  <a:pt x="3810" y="83896"/>
                </a:lnTo>
              </a:path>
              <a:path w="3810" h="1290954">
                <a:moveTo>
                  <a:pt x="0" y="81991"/>
                </a:moveTo>
                <a:lnTo>
                  <a:pt x="3810" y="81991"/>
                </a:lnTo>
              </a:path>
              <a:path w="3810" h="1290954">
                <a:moveTo>
                  <a:pt x="0" y="80073"/>
                </a:moveTo>
                <a:lnTo>
                  <a:pt x="3810" y="80073"/>
                </a:lnTo>
              </a:path>
              <a:path w="3810" h="1290954">
                <a:moveTo>
                  <a:pt x="0" y="78168"/>
                </a:moveTo>
                <a:lnTo>
                  <a:pt x="3810" y="78168"/>
                </a:lnTo>
              </a:path>
              <a:path w="3810" h="1290954">
                <a:moveTo>
                  <a:pt x="0" y="76263"/>
                </a:moveTo>
                <a:lnTo>
                  <a:pt x="3810" y="76263"/>
                </a:lnTo>
              </a:path>
              <a:path w="3810" h="1290954">
                <a:moveTo>
                  <a:pt x="0" y="74358"/>
                </a:moveTo>
                <a:lnTo>
                  <a:pt x="3810" y="74358"/>
                </a:lnTo>
              </a:path>
              <a:path w="3810" h="1290954">
                <a:moveTo>
                  <a:pt x="0" y="72453"/>
                </a:moveTo>
                <a:lnTo>
                  <a:pt x="3810" y="72453"/>
                </a:lnTo>
              </a:path>
              <a:path w="3810" h="1290954">
                <a:moveTo>
                  <a:pt x="0" y="70548"/>
                </a:moveTo>
                <a:lnTo>
                  <a:pt x="3810" y="70548"/>
                </a:lnTo>
              </a:path>
              <a:path w="3810" h="1290954">
                <a:moveTo>
                  <a:pt x="0" y="68643"/>
                </a:moveTo>
                <a:lnTo>
                  <a:pt x="3810" y="68643"/>
                </a:lnTo>
              </a:path>
              <a:path w="3810" h="1290954">
                <a:moveTo>
                  <a:pt x="0" y="66738"/>
                </a:moveTo>
                <a:lnTo>
                  <a:pt x="3810" y="66738"/>
                </a:lnTo>
              </a:path>
              <a:path w="3810" h="1290954">
                <a:moveTo>
                  <a:pt x="0" y="64820"/>
                </a:moveTo>
                <a:lnTo>
                  <a:pt x="3810" y="64820"/>
                </a:lnTo>
              </a:path>
              <a:path w="3810" h="1290954">
                <a:moveTo>
                  <a:pt x="0" y="62915"/>
                </a:moveTo>
                <a:lnTo>
                  <a:pt x="3810" y="62915"/>
                </a:lnTo>
              </a:path>
              <a:path w="3810" h="1290954">
                <a:moveTo>
                  <a:pt x="0" y="61010"/>
                </a:moveTo>
                <a:lnTo>
                  <a:pt x="3810" y="61010"/>
                </a:lnTo>
              </a:path>
              <a:path w="3810" h="1290954">
                <a:moveTo>
                  <a:pt x="0" y="59105"/>
                </a:moveTo>
                <a:lnTo>
                  <a:pt x="3810" y="59105"/>
                </a:lnTo>
              </a:path>
              <a:path w="3810" h="1290954">
                <a:moveTo>
                  <a:pt x="0" y="57200"/>
                </a:moveTo>
                <a:lnTo>
                  <a:pt x="3810" y="57200"/>
                </a:lnTo>
              </a:path>
              <a:path w="3810" h="1290954">
                <a:moveTo>
                  <a:pt x="0" y="55295"/>
                </a:moveTo>
                <a:lnTo>
                  <a:pt x="3810" y="55295"/>
                </a:lnTo>
              </a:path>
              <a:path w="3810" h="1290954">
                <a:moveTo>
                  <a:pt x="0" y="53390"/>
                </a:moveTo>
                <a:lnTo>
                  <a:pt x="3810" y="53390"/>
                </a:lnTo>
              </a:path>
              <a:path w="3810" h="1290954">
                <a:moveTo>
                  <a:pt x="0" y="51485"/>
                </a:moveTo>
                <a:lnTo>
                  <a:pt x="3810" y="51485"/>
                </a:lnTo>
              </a:path>
              <a:path w="3810" h="1290954">
                <a:moveTo>
                  <a:pt x="0" y="49580"/>
                </a:moveTo>
                <a:lnTo>
                  <a:pt x="3810" y="49580"/>
                </a:lnTo>
              </a:path>
              <a:path w="3810" h="1290954">
                <a:moveTo>
                  <a:pt x="0" y="47663"/>
                </a:moveTo>
                <a:lnTo>
                  <a:pt x="3810" y="47663"/>
                </a:lnTo>
              </a:path>
              <a:path w="3810" h="1290954">
                <a:moveTo>
                  <a:pt x="0" y="45758"/>
                </a:moveTo>
                <a:lnTo>
                  <a:pt x="3810" y="45758"/>
                </a:lnTo>
              </a:path>
              <a:path w="3810" h="1290954">
                <a:moveTo>
                  <a:pt x="0" y="43853"/>
                </a:moveTo>
                <a:lnTo>
                  <a:pt x="3810" y="43853"/>
                </a:lnTo>
              </a:path>
              <a:path w="3810" h="1290954">
                <a:moveTo>
                  <a:pt x="0" y="41948"/>
                </a:moveTo>
                <a:lnTo>
                  <a:pt x="3810" y="41948"/>
                </a:lnTo>
              </a:path>
              <a:path w="3810" h="1290954">
                <a:moveTo>
                  <a:pt x="0" y="40043"/>
                </a:moveTo>
                <a:lnTo>
                  <a:pt x="3810" y="40043"/>
                </a:lnTo>
              </a:path>
              <a:path w="3810" h="1290954">
                <a:moveTo>
                  <a:pt x="0" y="38138"/>
                </a:moveTo>
                <a:lnTo>
                  <a:pt x="3810" y="38138"/>
                </a:lnTo>
              </a:path>
              <a:path w="3810" h="1290954">
                <a:moveTo>
                  <a:pt x="0" y="36233"/>
                </a:moveTo>
                <a:lnTo>
                  <a:pt x="3810" y="36233"/>
                </a:lnTo>
              </a:path>
              <a:path w="3810" h="1290954">
                <a:moveTo>
                  <a:pt x="0" y="34328"/>
                </a:moveTo>
                <a:lnTo>
                  <a:pt x="3810" y="34328"/>
                </a:lnTo>
              </a:path>
              <a:path w="3810" h="1290954">
                <a:moveTo>
                  <a:pt x="0" y="32410"/>
                </a:moveTo>
                <a:lnTo>
                  <a:pt x="3810" y="32410"/>
                </a:lnTo>
              </a:path>
              <a:path w="3810" h="1290954">
                <a:moveTo>
                  <a:pt x="0" y="30505"/>
                </a:moveTo>
                <a:lnTo>
                  <a:pt x="3810" y="30505"/>
                </a:lnTo>
              </a:path>
              <a:path w="3810" h="1290954">
                <a:moveTo>
                  <a:pt x="0" y="28600"/>
                </a:moveTo>
                <a:lnTo>
                  <a:pt x="3810" y="28600"/>
                </a:lnTo>
              </a:path>
              <a:path w="3810" h="1290954">
                <a:moveTo>
                  <a:pt x="0" y="26695"/>
                </a:moveTo>
                <a:lnTo>
                  <a:pt x="3810" y="26695"/>
                </a:lnTo>
              </a:path>
              <a:path w="3810" h="1290954">
                <a:moveTo>
                  <a:pt x="0" y="24790"/>
                </a:moveTo>
                <a:lnTo>
                  <a:pt x="3810" y="24790"/>
                </a:lnTo>
              </a:path>
              <a:path w="3810" h="1290954">
                <a:moveTo>
                  <a:pt x="0" y="22885"/>
                </a:moveTo>
                <a:lnTo>
                  <a:pt x="3810" y="22885"/>
                </a:lnTo>
              </a:path>
              <a:path w="3810" h="1290954">
                <a:moveTo>
                  <a:pt x="0" y="20980"/>
                </a:moveTo>
                <a:lnTo>
                  <a:pt x="3810" y="20980"/>
                </a:lnTo>
              </a:path>
              <a:path w="3810" h="1290954">
                <a:moveTo>
                  <a:pt x="0" y="19075"/>
                </a:moveTo>
                <a:lnTo>
                  <a:pt x="3810" y="19075"/>
                </a:lnTo>
              </a:path>
              <a:path w="3810" h="1290954">
                <a:moveTo>
                  <a:pt x="0" y="17170"/>
                </a:moveTo>
                <a:lnTo>
                  <a:pt x="3810" y="17170"/>
                </a:lnTo>
              </a:path>
              <a:path w="3810" h="1290954">
                <a:moveTo>
                  <a:pt x="0" y="15252"/>
                </a:moveTo>
                <a:lnTo>
                  <a:pt x="3810" y="15252"/>
                </a:lnTo>
              </a:path>
              <a:path w="3810" h="1290954">
                <a:moveTo>
                  <a:pt x="0" y="13347"/>
                </a:moveTo>
                <a:lnTo>
                  <a:pt x="3810" y="13347"/>
                </a:lnTo>
              </a:path>
              <a:path w="3810" h="1290954">
                <a:moveTo>
                  <a:pt x="0" y="11442"/>
                </a:moveTo>
                <a:lnTo>
                  <a:pt x="3810" y="11442"/>
                </a:lnTo>
              </a:path>
              <a:path w="3810" h="1290954">
                <a:moveTo>
                  <a:pt x="0" y="9537"/>
                </a:moveTo>
                <a:lnTo>
                  <a:pt x="3810" y="9537"/>
                </a:lnTo>
              </a:path>
              <a:path w="3810" h="1290954">
                <a:moveTo>
                  <a:pt x="0" y="7632"/>
                </a:moveTo>
                <a:lnTo>
                  <a:pt x="3810" y="7632"/>
                </a:lnTo>
              </a:path>
              <a:path w="3810" h="1290954">
                <a:moveTo>
                  <a:pt x="0" y="5727"/>
                </a:moveTo>
                <a:lnTo>
                  <a:pt x="3810" y="5727"/>
                </a:lnTo>
              </a:path>
              <a:path w="3810" h="1290954">
                <a:moveTo>
                  <a:pt x="0" y="3822"/>
                </a:moveTo>
                <a:lnTo>
                  <a:pt x="3810" y="3822"/>
                </a:lnTo>
              </a:path>
              <a:path w="3810" h="1290954">
                <a:moveTo>
                  <a:pt x="0" y="1917"/>
                </a:moveTo>
                <a:lnTo>
                  <a:pt x="3810" y="1917"/>
                </a:lnTo>
              </a:path>
              <a:path w="3810" h="12909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00" name="object 100"/>
          <p:cNvGraphicFramePr>
            <a:graphicFrameLocks noGrp="1"/>
          </p:cNvGraphicFramePr>
          <p:nvPr/>
        </p:nvGraphicFramePr>
        <p:xfrm>
          <a:off x="725220" y="1960194"/>
          <a:ext cx="6052819" cy="1711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484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3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740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157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2349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3535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31775" marR="10033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9791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3175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5440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Todas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71880" algn="l"/>
                        </a:tabLst>
                      </a:pP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16305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17575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72085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41069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foi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realizado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foram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64565">
                        <a:lnSpc>
                          <a:spcPts val="1100"/>
                        </a:lnSpc>
                      </a:pP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curativo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61950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83820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forma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adequada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74295" algn="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após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L="1153795">
                        <a:lnSpc>
                          <a:spcPts val="12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01" name="object 101"/>
          <p:cNvSpPr/>
          <p:nvPr/>
        </p:nvSpPr>
        <p:spPr>
          <a:xfrm>
            <a:off x="1437181" y="1960197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253745" y="1960197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/>
          <p:nvPr/>
        </p:nvSpPr>
        <p:spPr>
          <a:xfrm>
            <a:off x="7143801" y="1644195"/>
            <a:ext cx="2908300" cy="8096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13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tro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profissional.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confirmada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curativo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sido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realizado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asséptica.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04" name="object 10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05" name="object 105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11</a:t>
            </a:fld>
            <a:endParaRPr spc="-25"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3562094" y="289158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562094" y="2811423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562094" y="2675914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55"/>
                </a:moveTo>
                <a:lnTo>
                  <a:pt x="3810" y="11455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562094" y="261101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562094" y="245642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562094" y="234382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858095" y="2950754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88"/>
                </a:moveTo>
                <a:lnTo>
                  <a:pt x="3810" y="19088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858095" y="271981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858095" y="261293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858095" y="2406801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858095" y="235908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154094" y="2914483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910"/>
                </a:moveTo>
                <a:lnTo>
                  <a:pt x="3810" y="22910"/>
                </a:lnTo>
              </a:path>
              <a:path w="3810" h="23494">
                <a:moveTo>
                  <a:pt x="0" y="17183"/>
                </a:moveTo>
                <a:lnTo>
                  <a:pt x="3810" y="17183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154094" y="286486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154094" y="280760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154094" y="2683546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7713"/>
                </a:moveTo>
                <a:lnTo>
                  <a:pt x="3810" y="47713"/>
                </a:lnTo>
              </a:path>
              <a:path w="3810" h="48260">
                <a:moveTo>
                  <a:pt x="0" y="11455"/>
                </a:moveTo>
                <a:lnTo>
                  <a:pt x="3810" y="11455"/>
                </a:lnTo>
              </a:path>
              <a:path w="3810" h="48260">
                <a:moveTo>
                  <a:pt x="0" y="9550"/>
                </a:moveTo>
                <a:lnTo>
                  <a:pt x="3810" y="9550"/>
                </a:lnTo>
              </a:path>
              <a:path w="3810" h="48260">
                <a:moveTo>
                  <a:pt x="0" y="7632"/>
                </a:moveTo>
                <a:lnTo>
                  <a:pt x="3810" y="7632"/>
                </a:lnTo>
              </a:path>
              <a:path w="3810" h="48260">
                <a:moveTo>
                  <a:pt x="0" y="5727"/>
                </a:moveTo>
                <a:lnTo>
                  <a:pt x="3810" y="5727"/>
                </a:lnTo>
              </a:path>
              <a:path w="3810" h="48260">
                <a:moveTo>
                  <a:pt x="0" y="3822"/>
                </a:moveTo>
                <a:lnTo>
                  <a:pt x="3810" y="3822"/>
                </a:lnTo>
              </a:path>
              <a:path w="3810" h="48260">
                <a:moveTo>
                  <a:pt x="0" y="1905"/>
                </a:moveTo>
                <a:lnTo>
                  <a:pt x="3810" y="1905"/>
                </a:lnTo>
              </a:path>
              <a:path w="3810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154094" y="258621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154094" y="2467875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55"/>
                </a:moveTo>
                <a:lnTo>
                  <a:pt x="3810" y="11455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154094" y="234382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7450094" y="2983203"/>
            <a:ext cx="3810" cy="48260"/>
          </a:xfrm>
          <a:custGeom>
            <a:avLst/>
            <a:gdLst/>
            <a:ahLst/>
            <a:cxnLst/>
            <a:rect l="l" t="t" r="r" b="b"/>
            <a:pathLst>
              <a:path w="3809" h="48260">
                <a:moveTo>
                  <a:pt x="0" y="47713"/>
                </a:moveTo>
                <a:lnTo>
                  <a:pt x="3810" y="47713"/>
                </a:lnTo>
              </a:path>
              <a:path w="3809" h="48260">
                <a:moveTo>
                  <a:pt x="0" y="43891"/>
                </a:moveTo>
                <a:lnTo>
                  <a:pt x="3810" y="43891"/>
                </a:lnTo>
              </a:path>
              <a:path w="3809" h="48260">
                <a:moveTo>
                  <a:pt x="0" y="41986"/>
                </a:moveTo>
                <a:lnTo>
                  <a:pt x="3810" y="41986"/>
                </a:lnTo>
              </a:path>
              <a:path w="3809" h="48260">
                <a:moveTo>
                  <a:pt x="0" y="38163"/>
                </a:moveTo>
                <a:lnTo>
                  <a:pt x="3810" y="38163"/>
                </a:lnTo>
              </a:path>
              <a:path w="3809" h="48260">
                <a:moveTo>
                  <a:pt x="0" y="24803"/>
                </a:moveTo>
                <a:lnTo>
                  <a:pt x="3810" y="24803"/>
                </a:lnTo>
              </a:path>
              <a:path w="3809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450094" y="254994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450094" y="250032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450094" y="245260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746094" y="3009911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1005"/>
                </a:moveTo>
                <a:lnTo>
                  <a:pt x="3810" y="21005"/>
                </a:lnTo>
              </a:path>
              <a:path w="3809" h="21589">
                <a:moveTo>
                  <a:pt x="0" y="19088"/>
                </a:moveTo>
                <a:lnTo>
                  <a:pt x="3810" y="19088"/>
                </a:lnTo>
              </a:path>
              <a:path w="3809" h="21589">
                <a:moveTo>
                  <a:pt x="0" y="17183"/>
                </a:moveTo>
                <a:lnTo>
                  <a:pt x="3810" y="17183"/>
                </a:lnTo>
              </a:path>
              <a:path w="3809" h="21589">
                <a:moveTo>
                  <a:pt x="0" y="15278"/>
                </a:moveTo>
                <a:lnTo>
                  <a:pt x="3810" y="15278"/>
                </a:lnTo>
              </a:path>
              <a:path w="3809" h="21589">
                <a:moveTo>
                  <a:pt x="0" y="13360"/>
                </a:moveTo>
                <a:lnTo>
                  <a:pt x="3810" y="13360"/>
                </a:lnTo>
              </a:path>
              <a:path w="3809" h="21589">
                <a:moveTo>
                  <a:pt x="0" y="11455"/>
                </a:moveTo>
                <a:lnTo>
                  <a:pt x="3810" y="11455"/>
                </a:lnTo>
              </a:path>
              <a:path w="3809" h="21589">
                <a:moveTo>
                  <a:pt x="0" y="9550"/>
                </a:moveTo>
                <a:lnTo>
                  <a:pt x="3810" y="9550"/>
                </a:lnTo>
              </a:path>
              <a:path w="3809" h="21589">
                <a:moveTo>
                  <a:pt x="0" y="5727"/>
                </a:moveTo>
                <a:lnTo>
                  <a:pt x="3810" y="5727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8746094" y="2782797"/>
            <a:ext cx="3810" cy="149225"/>
          </a:xfrm>
          <a:custGeom>
            <a:avLst/>
            <a:gdLst/>
            <a:ahLst/>
            <a:cxnLst/>
            <a:rect l="l" t="t" r="r" b="b"/>
            <a:pathLst>
              <a:path w="3809" h="149225">
                <a:moveTo>
                  <a:pt x="0" y="148869"/>
                </a:moveTo>
                <a:lnTo>
                  <a:pt x="3810" y="148869"/>
                </a:lnTo>
              </a:path>
              <a:path w="3809" h="149225">
                <a:moveTo>
                  <a:pt x="0" y="124053"/>
                </a:moveTo>
                <a:lnTo>
                  <a:pt x="3810" y="124053"/>
                </a:lnTo>
              </a:path>
              <a:path w="3809" h="149225">
                <a:moveTo>
                  <a:pt x="0" y="118325"/>
                </a:moveTo>
                <a:lnTo>
                  <a:pt x="3810" y="118325"/>
                </a:lnTo>
              </a:path>
              <a:path w="3809" h="149225">
                <a:moveTo>
                  <a:pt x="0" y="114515"/>
                </a:moveTo>
                <a:lnTo>
                  <a:pt x="3810" y="114515"/>
                </a:lnTo>
              </a:path>
              <a:path w="3809" h="149225">
                <a:moveTo>
                  <a:pt x="0" y="112598"/>
                </a:moveTo>
                <a:lnTo>
                  <a:pt x="3810" y="112598"/>
                </a:lnTo>
              </a:path>
              <a:path w="3809" h="149225">
                <a:moveTo>
                  <a:pt x="0" y="110693"/>
                </a:moveTo>
                <a:lnTo>
                  <a:pt x="3810" y="110693"/>
                </a:lnTo>
              </a:path>
              <a:path w="3809" h="149225">
                <a:moveTo>
                  <a:pt x="0" y="72529"/>
                </a:moveTo>
                <a:lnTo>
                  <a:pt x="3810" y="72529"/>
                </a:lnTo>
              </a:path>
              <a:path w="3809" h="149225">
                <a:moveTo>
                  <a:pt x="0" y="34353"/>
                </a:moveTo>
                <a:lnTo>
                  <a:pt x="3810" y="34353"/>
                </a:lnTo>
              </a:path>
              <a:path w="3809" h="1492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8746094" y="2679736"/>
            <a:ext cx="3810" cy="46355"/>
          </a:xfrm>
          <a:custGeom>
            <a:avLst/>
            <a:gdLst/>
            <a:ahLst/>
            <a:cxnLst/>
            <a:rect l="l" t="t" r="r" b="b"/>
            <a:pathLst>
              <a:path w="3809" h="46355">
                <a:moveTo>
                  <a:pt x="0" y="45796"/>
                </a:moveTo>
                <a:lnTo>
                  <a:pt x="3810" y="45796"/>
                </a:lnTo>
              </a:path>
              <a:path w="3809" h="46355">
                <a:moveTo>
                  <a:pt x="0" y="22898"/>
                </a:moveTo>
                <a:lnTo>
                  <a:pt x="3810" y="22898"/>
                </a:lnTo>
              </a:path>
              <a:path w="3809" h="46355">
                <a:moveTo>
                  <a:pt x="0" y="20993"/>
                </a:moveTo>
                <a:lnTo>
                  <a:pt x="3810" y="20993"/>
                </a:lnTo>
              </a:path>
              <a:path w="3809" h="46355">
                <a:moveTo>
                  <a:pt x="0" y="19075"/>
                </a:moveTo>
                <a:lnTo>
                  <a:pt x="3810" y="19075"/>
                </a:lnTo>
              </a:path>
              <a:path w="3809" h="46355">
                <a:moveTo>
                  <a:pt x="0" y="17170"/>
                </a:moveTo>
                <a:lnTo>
                  <a:pt x="3810" y="17170"/>
                </a:lnTo>
              </a:path>
              <a:path w="3809" h="46355">
                <a:moveTo>
                  <a:pt x="0" y="15265"/>
                </a:moveTo>
                <a:lnTo>
                  <a:pt x="3810" y="15265"/>
                </a:lnTo>
              </a:path>
              <a:path w="3809" h="46355">
                <a:moveTo>
                  <a:pt x="0" y="13360"/>
                </a:moveTo>
                <a:lnTo>
                  <a:pt x="3810" y="13360"/>
                </a:lnTo>
              </a:path>
              <a:path w="3809" h="46355">
                <a:moveTo>
                  <a:pt x="0" y="11442"/>
                </a:moveTo>
                <a:lnTo>
                  <a:pt x="3810" y="11442"/>
                </a:lnTo>
              </a:path>
              <a:path w="3809" h="46355">
                <a:moveTo>
                  <a:pt x="0" y="9537"/>
                </a:moveTo>
                <a:lnTo>
                  <a:pt x="3810" y="9537"/>
                </a:lnTo>
              </a:path>
              <a:path w="3809" h="46355">
                <a:moveTo>
                  <a:pt x="0" y="7632"/>
                </a:moveTo>
                <a:lnTo>
                  <a:pt x="3810" y="7632"/>
                </a:lnTo>
              </a:path>
              <a:path w="3809" h="46355">
                <a:moveTo>
                  <a:pt x="0" y="5715"/>
                </a:moveTo>
                <a:lnTo>
                  <a:pt x="3810" y="5715"/>
                </a:lnTo>
              </a:path>
              <a:path w="3809" h="46355">
                <a:moveTo>
                  <a:pt x="0" y="3810"/>
                </a:moveTo>
                <a:lnTo>
                  <a:pt x="3810" y="3810"/>
                </a:lnTo>
              </a:path>
              <a:path w="3809" h="46355">
                <a:moveTo>
                  <a:pt x="0" y="1905"/>
                </a:moveTo>
                <a:lnTo>
                  <a:pt x="3810" y="1905"/>
                </a:lnTo>
              </a:path>
              <a:path w="3809" h="4635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8746094" y="2555670"/>
            <a:ext cx="3810" cy="50165"/>
          </a:xfrm>
          <a:custGeom>
            <a:avLst/>
            <a:gdLst/>
            <a:ahLst/>
            <a:cxnLst/>
            <a:rect l="l" t="t" r="r" b="b"/>
            <a:pathLst>
              <a:path w="3809" h="50164">
                <a:moveTo>
                  <a:pt x="0" y="49631"/>
                </a:moveTo>
                <a:lnTo>
                  <a:pt x="3810" y="49631"/>
                </a:lnTo>
              </a:path>
              <a:path w="3809" h="50164">
                <a:moveTo>
                  <a:pt x="0" y="47713"/>
                </a:moveTo>
                <a:lnTo>
                  <a:pt x="3810" y="47713"/>
                </a:lnTo>
              </a:path>
              <a:path w="3809" h="50164">
                <a:moveTo>
                  <a:pt x="0" y="38176"/>
                </a:moveTo>
                <a:lnTo>
                  <a:pt x="3810" y="38176"/>
                </a:lnTo>
              </a:path>
              <a:path w="3809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8746094" y="241635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8746094" y="236671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562094" y="3268018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0" y="9588"/>
                </a:moveTo>
                <a:lnTo>
                  <a:pt x="3810" y="9588"/>
                </a:lnTo>
              </a:path>
              <a:path w="3810" h="10160">
                <a:moveTo>
                  <a:pt x="0" y="7670"/>
                </a:moveTo>
                <a:lnTo>
                  <a:pt x="3810" y="7670"/>
                </a:lnTo>
              </a:path>
              <a:path w="3810" h="10160">
                <a:moveTo>
                  <a:pt x="0" y="5753"/>
                </a:moveTo>
                <a:lnTo>
                  <a:pt x="3810" y="5753"/>
                </a:lnTo>
              </a:path>
              <a:path w="3810" h="10160">
                <a:moveTo>
                  <a:pt x="0" y="3835"/>
                </a:moveTo>
                <a:lnTo>
                  <a:pt x="3810" y="3835"/>
                </a:lnTo>
              </a:path>
              <a:path w="3810" h="10160">
                <a:moveTo>
                  <a:pt x="0" y="1917"/>
                </a:moveTo>
                <a:lnTo>
                  <a:pt x="3810" y="1917"/>
                </a:lnTo>
              </a:path>
              <a:path w="3810" h="101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858095" y="323540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858095" y="318169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858095" y="3057033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19">
                <a:moveTo>
                  <a:pt x="0" y="32600"/>
                </a:moveTo>
                <a:lnTo>
                  <a:pt x="3810" y="32600"/>
                </a:lnTo>
              </a:path>
              <a:path w="3810" h="33019">
                <a:moveTo>
                  <a:pt x="0" y="9588"/>
                </a:moveTo>
                <a:lnTo>
                  <a:pt x="3810" y="9588"/>
                </a:lnTo>
              </a:path>
              <a:path w="3810" h="33019">
                <a:moveTo>
                  <a:pt x="0" y="7670"/>
                </a:moveTo>
                <a:lnTo>
                  <a:pt x="3810" y="7670"/>
                </a:lnTo>
              </a:path>
              <a:path w="3810" h="33019">
                <a:moveTo>
                  <a:pt x="0" y="5753"/>
                </a:moveTo>
                <a:lnTo>
                  <a:pt x="3810" y="5753"/>
                </a:lnTo>
              </a:path>
              <a:path w="3810" h="33019">
                <a:moveTo>
                  <a:pt x="0" y="3835"/>
                </a:moveTo>
                <a:lnTo>
                  <a:pt x="3810" y="3835"/>
                </a:lnTo>
              </a:path>
              <a:path w="3810" h="33019">
                <a:moveTo>
                  <a:pt x="0" y="1917"/>
                </a:moveTo>
                <a:lnTo>
                  <a:pt x="3810" y="1917"/>
                </a:lnTo>
              </a:path>
              <a:path w="3810" h="330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154094" y="320472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154094" y="3120330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518"/>
                </a:moveTo>
                <a:lnTo>
                  <a:pt x="3810" y="34518"/>
                </a:lnTo>
              </a:path>
              <a:path w="3810" h="34925">
                <a:moveTo>
                  <a:pt x="0" y="5753"/>
                </a:moveTo>
                <a:lnTo>
                  <a:pt x="3810" y="5753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450094" y="3131836"/>
            <a:ext cx="3810" cy="50165"/>
          </a:xfrm>
          <a:custGeom>
            <a:avLst/>
            <a:gdLst/>
            <a:ahLst/>
            <a:cxnLst/>
            <a:rect l="l" t="t" r="r" b="b"/>
            <a:pathLst>
              <a:path w="3809" h="50164">
                <a:moveTo>
                  <a:pt x="0" y="49860"/>
                </a:moveTo>
                <a:lnTo>
                  <a:pt x="3810" y="49860"/>
                </a:lnTo>
              </a:path>
              <a:path w="3809" h="50164">
                <a:moveTo>
                  <a:pt x="0" y="47942"/>
                </a:moveTo>
                <a:lnTo>
                  <a:pt x="3810" y="47942"/>
                </a:lnTo>
              </a:path>
              <a:path w="3809" h="50164">
                <a:moveTo>
                  <a:pt x="0" y="46024"/>
                </a:moveTo>
                <a:lnTo>
                  <a:pt x="3810" y="46024"/>
                </a:lnTo>
              </a:path>
              <a:path w="3809" h="50164">
                <a:moveTo>
                  <a:pt x="0" y="44107"/>
                </a:moveTo>
                <a:lnTo>
                  <a:pt x="3810" y="44107"/>
                </a:lnTo>
              </a:path>
              <a:path w="3809" h="50164">
                <a:moveTo>
                  <a:pt x="0" y="42189"/>
                </a:moveTo>
                <a:lnTo>
                  <a:pt x="3810" y="42189"/>
                </a:lnTo>
              </a:path>
              <a:path w="3809" h="50164">
                <a:moveTo>
                  <a:pt x="0" y="40271"/>
                </a:moveTo>
                <a:lnTo>
                  <a:pt x="3810" y="40271"/>
                </a:lnTo>
              </a:path>
              <a:path w="3809" h="50164">
                <a:moveTo>
                  <a:pt x="0" y="38354"/>
                </a:moveTo>
                <a:lnTo>
                  <a:pt x="3810" y="38354"/>
                </a:lnTo>
              </a:path>
              <a:path w="3809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8746094" y="3235405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69">
                <a:moveTo>
                  <a:pt x="0" y="13423"/>
                </a:moveTo>
                <a:lnTo>
                  <a:pt x="3810" y="13423"/>
                </a:lnTo>
              </a:path>
              <a:path w="3809" h="13969">
                <a:moveTo>
                  <a:pt x="0" y="11506"/>
                </a:moveTo>
                <a:lnTo>
                  <a:pt x="3810" y="11506"/>
                </a:lnTo>
              </a:path>
              <a:path w="3809" h="13969">
                <a:moveTo>
                  <a:pt x="0" y="9588"/>
                </a:moveTo>
                <a:lnTo>
                  <a:pt x="3810" y="9588"/>
                </a:lnTo>
              </a:path>
              <a:path w="3809" h="13969">
                <a:moveTo>
                  <a:pt x="0" y="5753"/>
                </a:moveTo>
                <a:lnTo>
                  <a:pt x="3810" y="5753"/>
                </a:lnTo>
              </a:path>
              <a:path w="3809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8746094" y="318746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746094" y="3057033"/>
            <a:ext cx="3810" cy="23495"/>
          </a:xfrm>
          <a:custGeom>
            <a:avLst/>
            <a:gdLst/>
            <a:ahLst/>
            <a:cxnLst/>
            <a:rect l="l" t="t" r="r" b="b"/>
            <a:pathLst>
              <a:path w="3809" h="23494">
                <a:moveTo>
                  <a:pt x="0" y="23012"/>
                </a:moveTo>
                <a:lnTo>
                  <a:pt x="3810" y="23012"/>
                </a:lnTo>
              </a:path>
              <a:path w="3809" h="23494">
                <a:moveTo>
                  <a:pt x="0" y="9588"/>
                </a:moveTo>
                <a:lnTo>
                  <a:pt x="3810" y="9588"/>
                </a:lnTo>
              </a:path>
              <a:path w="3809" h="23494">
                <a:moveTo>
                  <a:pt x="0" y="5753"/>
                </a:moveTo>
                <a:lnTo>
                  <a:pt x="3810" y="5753"/>
                </a:lnTo>
              </a:path>
              <a:path w="3809" h="23494">
                <a:moveTo>
                  <a:pt x="0" y="3835"/>
                </a:moveTo>
                <a:lnTo>
                  <a:pt x="3810" y="3835"/>
                </a:lnTo>
              </a:path>
              <a:path w="3809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562094" y="3303775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506"/>
                </a:moveTo>
                <a:lnTo>
                  <a:pt x="3810" y="11506"/>
                </a:lnTo>
              </a:path>
              <a:path w="3810" h="12064">
                <a:moveTo>
                  <a:pt x="0" y="9588"/>
                </a:moveTo>
                <a:lnTo>
                  <a:pt x="3810" y="9588"/>
                </a:lnTo>
              </a:path>
              <a:path w="3810" h="12064">
                <a:moveTo>
                  <a:pt x="0" y="7670"/>
                </a:moveTo>
                <a:lnTo>
                  <a:pt x="3810" y="7670"/>
                </a:lnTo>
              </a:path>
              <a:path w="3810" h="12064">
                <a:moveTo>
                  <a:pt x="0" y="5753"/>
                </a:moveTo>
                <a:lnTo>
                  <a:pt x="3810" y="5753"/>
                </a:lnTo>
              </a:path>
              <a:path w="3810" h="12064">
                <a:moveTo>
                  <a:pt x="0" y="3835"/>
                </a:moveTo>
                <a:lnTo>
                  <a:pt x="3810" y="3835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858095" y="3495570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778"/>
                </a:moveTo>
                <a:lnTo>
                  <a:pt x="3810" y="28778"/>
                </a:lnTo>
              </a:path>
              <a:path w="3810" h="29210">
                <a:moveTo>
                  <a:pt x="0" y="26860"/>
                </a:moveTo>
                <a:lnTo>
                  <a:pt x="3810" y="26860"/>
                </a:lnTo>
              </a:path>
              <a:path w="3810" h="29210">
                <a:moveTo>
                  <a:pt x="0" y="24942"/>
                </a:moveTo>
                <a:lnTo>
                  <a:pt x="3810" y="24942"/>
                </a:lnTo>
              </a:path>
              <a:path w="3810" h="29210">
                <a:moveTo>
                  <a:pt x="0" y="23025"/>
                </a:moveTo>
                <a:lnTo>
                  <a:pt x="3810" y="23025"/>
                </a:lnTo>
              </a:path>
              <a:path w="3810" h="29210">
                <a:moveTo>
                  <a:pt x="0" y="21107"/>
                </a:moveTo>
                <a:lnTo>
                  <a:pt x="3810" y="21107"/>
                </a:lnTo>
              </a:path>
              <a:path w="3810" h="29210">
                <a:moveTo>
                  <a:pt x="0" y="19189"/>
                </a:moveTo>
                <a:lnTo>
                  <a:pt x="3810" y="19189"/>
                </a:lnTo>
              </a:path>
              <a:path w="3810" h="29210">
                <a:moveTo>
                  <a:pt x="0" y="5765"/>
                </a:moveTo>
                <a:lnTo>
                  <a:pt x="3810" y="5765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858095" y="341693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154094" y="3430356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284"/>
                </a:moveTo>
                <a:lnTo>
                  <a:pt x="3810" y="40284"/>
                </a:lnTo>
              </a:path>
              <a:path w="3810" h="40639">
                <a:moveTo>
                  <a:pt x="0" y="24942"/>
                </a:moveTo>
                <a:lnTo>
                  <a:pt x="3810" y="24942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154094" y="3334458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5">
                <a:moveTo>
                  <a:pt x="0" y="42202"/>
                </a:moveTo>
                <a:lnTo>
                  <a:pt x="3810" y="42202"/>
                </a:lnTo>
              </a:path>
              <a:path w="3810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7450094" y="3514760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0" y="9588"/>
                </a:moveTo>
                <a:lnTo>
                  <a:pt x="3810" y="9588"/>
                </a:lnTo>
              </a:path>
              <a:path w="3809" h="10160">
                <a:moveTo>
                  <a:pt x="0" y="7670"/>
                </a:moveTo>
                <a:lnTo>
                  <a:pt x="3810" y="7670"/>
                </a:lnTo>
              </a:path>
              <a:path w="3809" h="10160">
                <a:moveTo>
                  <a:pt x="0" y="5753"/>
                </a:moveTo>
                <a:lnTo>
                  <a:pt x="3810" y="5753"/>
                </a:lnTo>
              </a:path>
              <a:path w="3809" h="10160">
                <a:moveTo>
                  <a:pt x="0" y="3835"/>
                </a:moveTo>
                <a:lnTo>
                  <a:pt x="3810" y="3835"/>
                </a:lnTo>
              </a:path>
              <a:path w="3809" h="10160">
                <a:moveTo>
                  <a:pt x="0" y="1917"/>
                </a:moveTo>
                <a:lnTo>
                  <a:pt x="3810" y="1917"/>
                </a:lnTo>
              </a:path>
              <a:path w="3809" h="101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7450094" y="346680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450094" y="336131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8746094" y="3462970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506"/>
                </a:moveTo>
                <a:lnTo>
                  <a:pt x="3810" y="11506"/>
                </a:lnTo>
              </a:path>
              <a:path w="3809" h="12064">
                <a:moveTo>
                  <a:pt x="0" y="9588"/>
                </a:moveTo>
                <a:lnTo>
                  <a:pt x="3810" y="9588"/>
                </a:lnTo>
              </a:path>
              <a:path w="3809" h="12064">
                <a:moveTo>
                  <a:pt x="0" y="5753"/>
                </a:moveTo>
                <a:lnTo>
                  <a:pt x="3810" y="5753"/>
                </a:lnTo>
              </a:path>
              <a:path w="3809" h="12064">
                <a:moveTo>
                  <a:pt x="0" y="3835"/>
                </a:moveTo>
                <a:lnTo>
                  <a:pt x="3810" y="3835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8746094" y="3357471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436"/>
                </a:moveTo>
                <a:lnTo>
                  <a:pt x="3810" y="13436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562094" y="360804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858095" y="3684781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1094"/>
                </a:moveTo>
                <a:lnTo>
                  <a:pt x="3810" y="21094"/>
                </a:lnTo>
              </a:path>
              <a:path w="3810" h="21589">
                <a:moveTo>
                  <a:pt x="0" y="15341"/>
                </a:moveTo>
                <a:lnTo>
                  <a:pt x="3810" y="15341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450094" y="367518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450094" y="3550517"/>
            <a:ext cx="3810" cy="71120"/>
          </a:xfrm>
          <a:custGeom>
            <a:avLst/>
            <a:gdLst/>
            <a:ahLst/>
            <a:cxnLst/>
            <a:rect l="l" t="t" r="r" b="b"/>
            <a:pathLst>
              <a:path w="3809" h="71120">
                <a:moveTo>
                  <a:pt x="0" y="70967"/>
                </a:moveTo>
                <a:lnTo>
                  <a:pt x="3810" y="70967"/>
                </a:lnTo>
              </a:path>
              <a:path w="3809" h="71120">
                <a:moveTo>
                  <a:pt x="0" y="69049"/>
                </a:moveTo>
                <a:lnTo>
                  <a:pt x="3810" y="69049"/>
                </a:lnTo>
              </a:path>
              <a:path w="3809" h="71120">
                <a:moveTo>
                  <a:pt x="0" y="67132"/>
                </a:moveTo>
                <a:lnTo>
                  <a:pt x="3810" y="67132"/>
                </a:lnTo>
              </a:path>
              <a:path w="3809" h="71120">
                <a:moveTo>
                  <a:pt x="0" y="63296"/>
                </a:moveTo>
                <a:lnTo>
                  <a:pt x="3810" y="63296"/>
                </a:lnTo>
              </a:path>
              <a:path w="3809" h="71120">
                <a:moveTo>
                  <a:pt x="0" y="57530"/>
                </a:moveTo>
                <a:lnTo>
                  <a:pt x="3810" y="57530"/>
                </a:lnTo>
              </a:path>
              <a:path w="3809" h="71120">
                <a:moveTo>
                  <a:pt x="0" y="32600"/>
                </a:moveTo>
                <a:lnTo>
                  <a:pt x="3810" y="32600"/>
                </a:lnTo>
              </a:path>
              <a:path w="3809" h="71120">
                <a:moveTo>
                  <a:pt x="0" y="23012"/>
                </a:moveTo>
                <a:lnTo>
                  <a:pt x="3810" y="23012"/>
                </a:lnTo>
              </a:path>
              <a:path w="3809" h="71120">
                <a:moveTo>
                  <a:pt x="0" y="9588"/>
                </a:moveTo>
                <a:lnTo>
                  <a:pt x="3810" y="9588"/>
                </a:lnTo>
              </a:path>
              <a:path w="3809" h="71120">
                <a:moveTo>
                  <a:pt x="0" y="7670"/>
                </a:moveTo>
                <a:lnTo>
                  <a:pt x="3810" y="7670"/>
                </a:lnTo>
              </a:path>
              <a:path w="3809" h="71120">
                <a:moveTo>
                  <a:pt x="0" y="5753"/>
                </a:moveTo>
                <a:lnTo>
                  <a:pt x="3810" y="5753"/>
                </a:lnTo>
              </a:path>
              <a:path w="3809" h="71120">
                <a:moveTo>
                  <a:pt x="0" y="3835"/>
                </a:moveTo>
                <a:lnTo>
                  <a:pt x="3810" y="3835"/>
                </a:lnTo>
              </a:path>
              <a:path w="3809" h="71120">
                <a:moveTo>
                  <a:pt x="0" y="1917"/>
                </a:moveTo>
                <a:lnTo>
                  <a:pt x="3810" y="1917"/>
                </a:lnTo>
              </a:path>
              <a:path w="3809" h="711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8746094" y="3734642"/>
            <a:ext cx="3810" cy="36830"/>
          </a:xfrm>
          <a:custGeom>
            <a:avLst/>
            <a:gdLst/>
            <a:ahLst/>
            <a:cxnLst/>
            <a:rect l="l" t="t" r="r" b="b"/>
            <a:pathLst>
              <a:path w="3809" h="36829">
                <a:moveTo>
                  <a:pt x="0" y="36449"/>
                </a:moveTo>
                <a:lnTo>
                  <a:pt x="3810" y="36449"/>
                </a:lnTo>
              </a:path>
              <a:path w="3809" h="36829">
                <a:moveTo>
                  <a:pt x="0" y="34531"/>
                </a:moveTo>
                <a:lnTo>
                  <a:pt x="3810" y="34531"/>
                </a:lnTo>
              </a:path>
              <a:path w="3809" h="36829">
                <a:moveTo>
                  <a:pt x="0" y="32613"/>
                </a:moveTo>
                <a:lnTo>
                  <a:pt x="3810" y="32613"/>
                </a:lnTo>
              </a:path>
              <a:path w="3809" h="36829">
                <a:moveTo>
                  <a:pt x="0" y="30695"/>
                </a:moveTo>
                <a:lnTo>
                  <a:pt x="3810" y="30695"/>
                </a:lnTo>
              </a:path>
              <a:path w="3809" h="36829">
                <a:moveTo>
                  <a:pt x="0" y="28778"/>
                </a:moveTo>
                <a:lnTo>
                  <a:pt x="3810" y="28778"/>
                </a:lnTo>
              </a:path>
              <a:path w="3809" h="36829">
                <a:moveTo>
                  <a:pt x="0" y="26860"/>
                </a:moveTo>
                <a:lnTo>
                  <a:pt x="3810" y="26860"/>
                </a:lnTo>
              </a:path>
              <a:path w="3809" h="368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8746094" y="3631073"/>
            <a:ext cx="3810" cy="55880"/>
          </a:xfrm>
          <a:custGeom>
            <a:avLst/>
            <a:gdLst/>
            <a:ahLst/>
            <a:cxnLst/>
            <a:rect l="l" t="t" r="r" b="b"/>
            <a:pathLst>
              <a:path w="3809" h="55879">
                <a:moveTo>
                  <a:pt x="0" y="55625"/>
                </a:moveTo>
                <a:lnTo>
                  <a:pt x="3810" y="55625"/>
                </a:lnTo>
              </a:path>
              <a:path w="3809" h="55879">
                <a:moveTo>
                  <a:pt x="0" y="42189"/>
                </a:moveTo>
                <a:lnTo>
                  <a:pt x="3810" y="42189"/>
                </a:lnTo>
              </a:path>
              <a:path w="3809" h="55879">
                <a:moveTo>
                  <a:pt x="0" y="40271"/>
                </a:moveTo>
                <a:lnTo>
                  <a:pt x="3810" y="40271"/>
                </a:lnTo>
              </a:path>
              <a:path w="3809" h="55879">
                <a:moveTo>
                  <a:pt x="0" y="38353"/>
                </a:moveTo>
                <a:lnTo>
                  <a:pt x="3810" y="38353"/>
                </a:lnTo>
              </a:path>
              <a:path w="3809" h="55879">
                <a:moveTo>
                  <a:pt x="0" y="36436"/>
                </a:moveTo>
                <a:lnTo>
                  <a:pt x="3810" y="36436"/>
                </a:lnTo>
              </a:path>
              <a:path w="3809" h="55879">
                <a:moveTo>
                  <a:pt x="0" y="34518"/>
                </a:moveTo>
                <a:lnTo>
                  <a:pt x="3810" y="34518"/>
                </a:lnTo>
              </a:path>
              <a:path w="3809" h="55879">
                <a:moveTo>
                  <a:pt x="0" y="32600"/>
                </a:moveTo>
                <a:lnTo>
                  <a:pt x="3810" y="32600"/>
                </a:lnTo>
              </a:path>
              <a:path w="3809" h="55879">
                <a:moveTo>
                  <a:pt x="0" y="30683"/>
                </a:moveTo>
                <a:lnTo>
                  <a:pt x="3810" y="30683"/>
                </a:lnTo>
              </a:path>
              <a:path w="3809" h="558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562094" y="3954536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5">
                <a:moveTo>
                  <a:pt x="0" y="61379"/>
                </a:moveTo>
                <a:lnTo>
                  <a:pt x="3810" y="61379"/>
                </a:lnTo>
              </a:path>
              <a:path w="3810" h="61595">
                <a:moveTo>
                  <a:pt x="0" y="59461"/>
                </a:moveTo>
                <a:lnTo>
                  <a:pt x="3810" y="59461"/>
                </a:lnTo>
              </a:path>
              <a:path w="3810" h="61595">
                <a:moveTo>
                  <a:pt x="0" y="57543"/>
                </a:moveTo>
                <a:lnTo>
                  <a:pt x="3810" y="57543"/>
                </a:lnTo>
              </a:path>
              <a:path w="3810" h="61595">
                <a:moveTo>
                  <a:pt x="0" y="55625"/>
                </a:moveTo>
                <a:lnTo>
                  <a:pt x="3810" y="55625"/>
                </a:lnTo>
              </a:path>
              <a:path w="3810" h="61595">
                <a:moveTo>
                  <a:pt x="0" y="53708"/>
                </a:moveTo>
                <a:lnTo>
                  <a:pt x="3810" y="53708"/>
                </a:lnTo>
              </a:path>
              <a:path w="3810" h="61595">
                <a:moveTo>
                  <a:pt x="0" y="51790"/>
                </a:moveTo>
                <a:lnTo>
                  <a:pt x="3810" y="51790"/>
                </a:lnTo>
              </a:path>
              <a:path w="3810" h="61595">
                <a:moveTo>
                  <a:pt x="0" y="49872"/>
                </a:moveTo>
                <a:lnTo>
                  <a:pt x="3810" y="49872"/>
                </a:lnTo>
              </a:path>
              <a:path w="3810" h="61595">
                <a:moveTo>
                  <a:pt x="0" y="47955"/>
                </a:moveTo>
                <a:lnTo>
                  <a:pt x="3810" y="47955"/>
                </a:lnTo>
              </a:path>
              <a:path w="3810" h="61595">
                <a:moveTo>
                  <a:pt x="0" y="46037"/>
                </a:moveTo>
                <a:lnTo>
                  <a:pt x="3810" y="46037"/>
                </a:lnTo>
              </a:path>
              <a:path w="3810" h="61595">
                <a:moveTo>
                  <a:pt x="0" y="44119"/>
                </a:moveTo>
                <a:lnTo>
                  <a:pt x="3810" y="44119"/>
                </a:lnTo>
              </a:path>
              <a:path w="3810" h="61595">
                <a:moveTo>
                  <a:pt x="0" y="40284"/>
                </a:moveTo>
                <a:lnTo>
                  <a:pt x="3810" y="40284"/>
                </a:lnTo>
              </a:path>
              <a:path w="3810" h="61595">
                <a:moveTo>
                  <a:pt x="0" y="38353"/>
                </a:moveTo>
                <a:lnTo>
                  <a:pt x="3810" y="38353"/>
                </a:lnTo>
              </a:path>
              <a:path w="3810" h="61595">
                <a:moveTo>
                  <a:pt x="0" y="36436"/>
                </a:moveTo>
                <a:lnTo>
                  <a:pt x="3810" y="36436"/>
                </a:lnTo>
              </a:path>
              <a:path w="3810" h="61595">
                <a:moveTo>
                  <a:pt x="0" y="34518"/>
                </a:moveTo>
                <a:lnTo>
                  <a:pt x="3810" y="34518"/>
                </a:lnTo>
              </a:path>
              <a:path w="3810" h="61595">
                <a:moveTo>
                  <a:pt x="0" y="32600"/>
                </a:moveTo>
                <a:lnTo>
                  <a:pt x="3810" y="32600"/>
                </a:lnTo>
              </a:path>
              <a:path w="3810" h="61595">
                <a:moveTo>
                  <a:pt x="0" y="30683"/>
                </a:moveTo>
                <a:lnTo>
                  <a:pt x="3810" y="30683"/>
                </a:lnTo>
              </a:path>
              <a:path w="3810" h="615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562094" y="387589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858095" y="3925770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847"/>
                </a:moveTo>
                <a:lnTo>
                  <a:pt x="3810" y="26847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858095" y="387589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154094" y="3985219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613"/>
                </a:moveTo>
                <a:lnTo>
                  <a:pt x="3810" y="32613"/>
                </a:lnTo>
              </a:path>
              <a:path w="3810" h="33020">
                <a:moveTo>
                  <a:pt x="0" y="30695"/>
                </a:moveTo>
                <a:lnTo>
                  <a:pt x="3810" y="30695"/>
                </a:lnTo>
              </a:path>
              <a:path w="3810" h="33020">
                <a:moveTo>
                  <a:pt x="0" y="28778"/>
                </a:moveTo>
                <a:lnTo>
                  <a:pt x="3810" y="28778"/>
                </a:lnTo>
              </a:path>
              <a:path w="3810" h="33020">
                <a:moveTo>
                  <a:pt x="0" y="26860"/>
                </a:moveTo>
                <a:lnTo>
                  <a:pt x="3810" y="26860"/>
                </a:lnTo>
              </a:path>
              <a:path w="3810" h="33020">
                <a:moveTo>
                  <a:pt x="0" y="24942"/>
                </a:moveTo>
                <a:lnTo>
                  <a:pt x="3810" y="24942"/>
                </a:lnTo>
              </a:path>
              <a:path w="3810" h="33020">
                <a:moveTo>
                  <a:pt x="0" y="21107"/>
                </a:moveTo>
                <a:lnTo>
                  <a:pt x="3810" y="21107"/>
                </a:lnTo>
              </a:path>
              <a:path w="3810" h="33020">
                <a:moveTo>
                  <a:pt x="0" y="19189"/>
                </a:moveTo>
                <a:lnTo>
                  <a:pt x="3810" y="19189"/>
                </a:lnTo>
              </a:path>
              <a:path w="3810" h="33020">
                <a:moveTo>
                  <a:pt x="0" y="17271"/>
                </a:moveTo>
                <a:lnTo>
                  <a:pt x="3810" y="17271"/>
                </a:lnTo>
              </a:path>
              <a:path w="3810" h="33020">
                <a:moveTo>
                  <a:pt x="0" y="15354"/>
                </a:moveTo>
                <a:lnTo>
                  <a:pt x="3810" y="15354"/>
                </a:lnTo>
              </a:path>
              <a:path w="3810" h="33020">
                <a:moveTo>
                  <a:pt x="0" y="13436"/>
                </a:moveTo>
                <a:lnTo>
                  <a:pt x="3810" y="13436"/>
                </a:lnTo>
              </a:path>
              <a:path w="3810" h="33020">
                <a:moveTo>
                  <a:pt x="0" y="11518"/>
                </a:moveTo>
                <a:lnTo>
                  <a:pt x="3810" y="11518"/>
                </a:lnTo>
              </a:path>
              <a:path w="3810" h="33020">
                <a:moveTo>
                  <a:pt x="0" y="9601"/>
                </a:moveTo>
                <a:lnTo>
                  <a:pt x="3810" y="9601"/>
                </a:lnTo>
              </a:path>
              <a:path w="3810" h="33020">
                <a:moveTo>
                  <a:pt x="0" y="5753"/>
                </a:moveTo>
                <a:lnTo>
                  <a:pt x="3810" y="5753"/>
                </a:lnTo>
              </a:path>
              <a:path w="3810" h="33020">
                <a:moveTo>
                  <a:pt x="0" y="3835"/>
                </a:moveTo>
                <a:lnTo>
                  <a:pt x="3810" y="3835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154094" y="388548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450094" y="398521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450094" y="386247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8746094" y="3973713"/>
            <a:ext cx="3810" cy="44450"/>
          </a:xfrm>
          <a:custGeom>
            <a:avLst/>
            <a:gdLst/>
            <a:ahLst/>
            <a:cxnLst/>
            <a:rect l="l" t="t" r="r" b="b"/>
            <a:pathLst>
              <a:path w="3809" h="44450">
                <a:moveTo>
                  <a:pt x="0" y="44119"/>
                </a:moveTo>
                <a:lnTo>
                  <a:pt x="3810" y="44119"/>
                </a:lnTo>
              </a:path>
              <a:path w="3809" h="44450">
                <a:moveTo>
                  <a:pt x="0" y="42202"/>
                </a:moveTo>
                <a:lnTo>
                  <a:pt x="3810" y="42202"/>
                </a:lnTo>
              </a:path>
              <a:path w="3809" h="44450">
                <a:moveTo>
                  <a:pt x="0" y="40284"/>
                </a:moveTo>
                <a:lnTo>
                  <a:pt x="3810" y="40284"/>
                </a:lnTo>
              </a:path>
              <a:path w="3809" h="44450">
                <a:moveTo>
                  <a:pt x="0" y="38366"/>
                </a:moveTo>
                <a:lnTo>
                  <a:pt x="3810" y="38366"/>
                </a:lnTo>
              </a:path>
              <a:path w="3809" h="44450">
                <a:moveTo>
                  <a:pt x="0" y="36448"/>
                </a:moveTo>
                <a:lnTo>
                  <a:pt x="3810" y="36448"/>
                </a:lnTo>
              </a:path>
              <a:path w="3809" h="44450">
                <a:moveTo>
                  <a:pt x="0" y="34531"/>
                </a:moveTo>
                <a:lnTo>
                  <a:pt x="3810" y="34531"/>
                </a:lnTo>
              </a:path>
              <a:path w="3809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8746094" y="3898910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1094"/>
                </a:moveTo>
                <a:lnTo>
                  <a:pt x="3810" y="21094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562094" y="4233879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695"/>
                </a:moveTo>
                <a:lnTo>
                  <a:pt x="3810" y="30695"/>
                </a:lnTo>
              </a:path>
              <a:path w="3810" h="31114">
                <a:moveTo>
                  <a:pt x="0" y="28778"/>
                </a:moveTo>
                <a:lnTo>
                  <a:pt x="3810" y="28778"/>
                </a:lnTo>
              </a:path>
              <a:path w="3810" h="31114">
                <a:moveTo>
                  <a:pt x="0" y="26860"/>
                </a:moveTo>
                <a:lnTo>
                  <a:pt x="3810" y="26860"/>
                </a:lnTo>
              </a:path>
              <a:path w="3810" h="31114">
                <a:moveTo>
                  <a:pt x="0" y="24942"/>
                </a:moveTo>
                <a:lnTo>
                  <a:pt x="3810" y="24942"/>
                </a:lnTo>
              </a:path>
              <a:path w="3810" h="31114">
                <a:moveTo>
                  <a:pt x="0" y="23025"/>
                </a:moveTo>
                <a:lnTo>
                  <a:pt x="3810" y="23025"/>
                </a:lnTo>
              </a:path>
              <a:path w="3810" h="31114">
                <a:moveTo>
                  <a:pt x="0" y="21107"/>
                </a:moveTo>
                <a:lnTo>
                  <a:pt x="3810" y="21107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562094" y="4105380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847"/>
                </a:moveTo>
                <a:lnTo>
                  <a:pt x="3810" y="26847"/>
                </a:lnTo>
              </a:path>
              <a:path w="3810" h="27304">
                <a:moveTo>
                  <a:pt x="0" y="13423"/>
                </a:moveTo>
                <a:lnTo>
                  <a:pt x="3810" y="13423"/>
                </a:lnTo>
              </a:path>
              <a:path w="3810" h="27304">
                <a:moveTo>
                  <a:pt x="0" y="7670"/>
                </a:moveTo>
                <a:lnTo>
                  <a:pt x="3810" y="7670"/>
                </a:lnTo>
              </a:path>
              <a:path w="3810" h="27304">
                <a:moveTo>
                  <a:pt x="0" y="3835"/>
                </a:moveTo>
                <a:lnTo>
                  <a:pt x="3810" y="3835"/>
                </a:lnTo>
              </a:path>
              <a:path w="3810" h="27304">
                <a:moveTo>
                  <a:pt x="0" y="1917"/>
                </a:moveTo>
                <a:lnTo>
                  <a:pt x="3810" y="1917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858095" y="4076602"/>
            <a:ext cx="3810" cy="74930"/>
          </a:xfrm>
          <a:custGeom>
            <a:avLst/>
            <a:gdLst/>
            <a:ahLst/>
            <a:cxnLst/>
            <a:rect l="l" t="t" r="r" b="b"/>
            <a:pathLst>
              <a:path w="3810" h="74929">
                <a:moveTo>
                  <a:pt x="0" y="74802"/>
                </a:moveTo>
                <a:lnTo>
                  <a:pt x="3810" y="74802"/>
                </a:lnTo>
              </a:path>
              <a:path w="3810" h="74929">
                <a:moveTo>
                  <a:pt x="0" y="53708"/>
                </a:moveTo>
                <a:lnTo>
                  <a:pt x="3810" y="53708"/>
                </a:lnTo>
              </a:path>
              <a:path w="3810" h="74929">
                <a:moveTo>
                  <a:pt x="0" y="30695"/>
                </a:moveTo>
                <a:lnTo>
                  <a:pt x="3810" y="30695"/>
                </a:lnTo>
              </a:path>
              <a:path w="3810" h="74929">
                <a:moveTo>
                  <a:pt x="0" y="24942"/>
                </a:moveTo>
                <a:lnTo>
                  <a:pt x="3810" y="24942"/>
                </a:lnTo>
              </a:path>
              <a:path w="3810" h="749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154094" y="421278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154094" y="416674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6154094" y="4093861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436"/>
                </a:moveTo>
                <a:lnTo>
                  <a:pt x="3810" y="13436"/>
                </a:lnTo>
              </a:path>
              <a:path w="3810" h="13970">
                <a:moveTo>
                  <a:pt x="0" y="11518"/>
                </a:moveTo>
                <a:lnTo>
                  <a:pt x="3810" y="11518"/>
                </a:lnTo>
              </a:path>
              <a:path w="3810" h="13970">
                <a:moveTo>
                  <a:pt x="0" y="9601"/>
                </a:moveTo>
                <a:lnTo>
                  <a:pt x="3810" y="9601"/>
                </a:lnTo>
              </a:path>
              <a:path w="3810" h="13970">
                <a:moveTo>
                  <a:pt x="0" y="5753"/>
                </a:moveTo>
                <a:lnTo>
                  <a:pt x="3810" y="5753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450094" y="4051672"/>
            <a:ext cx="3810" cy="44450"/>
          </a:xfrm>
          <a:custGeom>
            <a:avLst/>
            <a:gdLst/>
            <a:ahLst/>
            <a:cxnLst/>
            <a:rect l="l" t="t" r="r" b="b"/>
            <a:pathLst>
              <a:path w="3809" h="44450">
                <a:moveTo>
                  <a:pt x="0" y="44107"/>
                </a:moveTo>
                <a:lnTo>
                  <a:pt x="3810" y="44107"/>
                </a:lnTo>
              </a:path>
              <a:path w="3809" h="44450">
                <a:moveTo>
                  <a:pt x="0" y="11506"/>
                </a:moveTo>
                <a:lnTo>
                  <a:pt x="3810" y="11506"/>
                </a:lnTo>
              </a:path>
              <a:path w="3809" h="44450">
                <a:moveTo>
                  <a:pt x="0" y="9588"/>
                </a:moveTo>
                <a:lnTo>
                  <a:pt x="3810" y="9588"/>
                </a:lnTo>
              </a:path>
              <a:path w="3809" h="44450">
                <a:moveTo>
                  <a:pt x="0" y="5753"/>
                </a:moveTo>
                <a:lnTo>
                  <a:pt x="3810" y="5753"/>
                </a:lnTo>
              </a:path>
              <a:path w="3809" h="44450">
                <a:moveTo>
                  <a:pt x="0" y="3835"/>
                </a:moveTo>
                <a:lnTo>
                  <a:pt x="3810" y="3835"/>
                </a:lnTo>
              </a:path>
              <a:path w="3809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8746094" y="421278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8746094" y="4044001"/>
            <a:ext cx="3810" cy="23495"/>
          </a:xfrm>
          <a:custGeom>
            <a:avLst/>
            <a:gdLst/>
            <a:ahLst/>
            <a:cxnLst/>
            <a:rect l="l" t="t" r="r" b="b"/>
            <a:pathLst>
              <a:path w="3809" h="23495">
                <a:moveTo>
                  <a:pt x="0" y="23012"/>
                </a:moveTo>
                <a:lnTo>
                  <a:pt x="3810" y="23012"/>
                </a:lnTo>
              </a:path>
              <a:path w="3809" h="23495">
                <a:moveTo>
                  <a:pt x="0" y="9588"/>
                </a:moveTo>
                <a:lnTo>
                  <a:pt x="3810" y="9588"/>
                </a:lnTo>
              </a:path>
              <a:path w="3809" h="23495">
                <a:moveTo>
                  <a:pt x="0" y="5753"/>
                </a:moveTo>
                <a:lnTo>
                  <a:pt x="3810" y="5753"/>
                </a:lnTo>
              </a:path>
              <a:path w="3809" h="23495">
                <a:moveTo>
                  <a:pt x="0" y="3835"/>
                </a:moveTo>
                <a:lnTo>
                  <a:pt x="3810" y="3835"/>
                </a:lnTo>
              </a:path>
              <a:path w="3809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562094" y="439239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562094" y="432909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858095" y="445952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54094" y="4411571"/>
            <a:ext cx="3810" cy="50165"/>
          </a:xfrm>
          <a:custGeom>
            <a:avLst/>
            <a:gdLst/>
            <a:ahLst/>
            <a:cxnLst/>
            <a:rect l="l" t="t" r="r" b="b"/>
            <a:pathLst>
              <a:path w="3810" h="50164">
                <a:moveTo>
                  <a:pt x="0" y="49872"/>
                </a:moveTo>
                <a:lnTo>
                  <a:pt x="3810" y="49872"/>
                </a:lnTo>
              </a:path>
              <a:path w="3810" h="50164">
                <a:moveTo>
                  <a:pt x="0" y="23025"/>
                </a:moveTo>
                <a:lnTo>
                  <a:pt x="3810" y="23025"/>
                </a:lnTo>
              </a:path>
              <a:path w="3810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54094" y="433101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450094" y="434635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8746094" y="4398147"/>
            <a:ext cx="3810" cy="44450"/>
          </a:xfrm>
          <a:custGeom>
            <a:avLst/>
            <a:gdLst/>
            <a:ahLst/>
            <a:cxnLst/>
            <a:rect l="l" t="t" r="r" b="b"/>
            <a:pathLst>
              <a:path w="3809" h="44450">
                <a:moveTo>
                  <a:pt x="0" y="44119"/>
                </a:moveTo>
                <a:lnTo>
                  <a:pt x="3810" y="44119"/>
                </a:lnTo>
              </a:path>
              <a:path w="3809" h="44450">
                <a:moveTo>
                  <a:pt x="0" y="21107"/>
                </a:moveTo>
                <a:lnTo>
                  <a:pt x="3810" y="21107"/>
                </a:lnTo>
              </a:path>
              <a:path w="3809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562094" y="4589263"/>
            <a:ext cx="3810" cy="127000"/>
          </a:xfrm>
          <a:custGeom>
            <a:avLst/>
            <a:gdLst/>
            <a:ahLst/>
            <a:cxnLst/>
            <a:rect l="l" t="t" r="r" b="b"/>
            <a:pathLst>
              <a:path w="3810" h="127000">
                <a:moveTo>
                  <a:pt x="0" y="126593"/>
                </a:moveTo>
                <a:lnTo>
                  <a:pt x="3810" y="126593"/>
                </a:lnTo>
              </a:path>
              <a:path w="3810" h="127000">
                <a:moveTo>
                  <a:pt x="0" y="95910"/>
                </a:moveTo>
                <a:lnTo>
                  <a:pt x="3810" y="95910"/>
                </a:lnTo>
              </a:path>
              <a:path w="3810" h="127000">
                <a:moveTo>
                  <a:pt x="0" y="72885"/>
                </a:moveTo>
                <a:lnTo>
                  <a:pt x="3810" y="72885"/>
                </a:lnTo>
              </a:path>
              <a:path w="3810" h="127000">
                <a:moveTo>
                  <a:pt x="0" y="67132"/>
                </a:moveTo>
                <a:lnTo>
                  <a:pt x="3810" y="67132"/>
                </a:lnTo>
              </a:path>
              <a:path w="3810" h="127000">
                <a:moveTo>
                  <a:pt x="0" y="30695"/>
                </a:moveTo>
                <a:lnTo>
                  <a:pt x="3810" y="30695"/>
                </a:lnTo>
              </a:path>
              <a:path w="3810" h="1270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858095" y="4667914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506"/>
                </a:moveTo>
                <a:lnTo>
                  <a:pt x="3810" y="11506"/>
                </a:lnTo>
              </a:path>
              <a:path w="3810" h="12064">
                <a:moveTo>
                  <a:pt x="0" y="9588"/>
                </a:moveTo>
                <a:lnTo>
                  <a:pt x="3810" y="9588"/>
                </a:lnTo>
              </a:path>
              <a:path w="3810" h="12064">
                <a:moveTo>
                  <a:pt x="0" y="7670"/>
                </a:moveTo>
                <a:lnTo>
                  <a:pt x="3810" y="7670"/>
                </a:lnTo>
              </a:path>
              <a:path w="3810" h="12064">
                <a:moveTo>
                  <a:pt x="0" y="5753"/>
                </a:moveTo>
                <a:lnTo>
                  <a:pt x="3810" y="5753"/>
                </a:lnTo>
              </a:path>
              <a:path w="3810" h="12064">
                <a:moveTo>
                  <a:pt x="0" y="3835"/>
                </a:moveTo>
                <a:lnTo>
                  <a:pt x="3810" y="3835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858095" y="4566250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847"/>
                </a:moveTo>
                <a:lnTo>
                  <a:pt x="3810" y="26847"/>
                </a:lnTo>
              </a:path>
              <a:path w="3810" h="27304">
                <a:moveTo>
                  <a:pt x="0" y="24930"/>
                </a:moveTo>
                <a:lnTo>
                  <a:pt x="3810" y="24930"/>
                </a:lnTo>
              </a:path>
              <a:path w="3810" h="27304">
                <a:moveTo>
                  <a:pt x="0" y="21094"/>
                </a:moveTo>
                <a:lnTo>
                  <a:pt x="3810" y="21094"/>
                </a:lnTo>
              </a:path>
              <a:path w="3810" h="27304">
                <a:moveTo>
                  <a:pt x="0" y="15341"/>
                </a:moveTo>
                <a:lnTo>
                  <a:pt x="3810" y="15341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450094" y="4708185"/>
            <a:ext cx="3810" cy="50165"/>
          </a:xfrm>
          <a:custGeom>
            <a:avLst/>
            <a:gdLst/>
            <a:ahLst/>
            <a:cxnLst/>
            <a:rect l="l" t="t" r="r" b="b"/>
            <a:pathLst>
              <a:path w="3809" h="50164">
                <a:moveTo>
                  <a:pt x="0" y="49872"/>
                </a:moveTo>
                <a:lnTo>
                  <a:pt x="3810" y="49872"/>
                </a:lnTo>
              </a:path>
              <a:path w="3809" h="50164">
                <a:moveTo>
                  <a:pt x="0" y="47955"/>
                </a:moveTo>
                <a:lnTo>
                  <a:pt x="3810" y="47955"/>
                </a:lnTo>
              </a:path>
              <a:path w="3809" h="50164">
                <a:moveTo>
                  <a:pt x="0" y="46037"/>
                </a:moveTo>
                <a:lnTo>
                  <a:pt x="3810" y="46037"/>
                </a:lnTo>
              </a:path>
              <a:path w="3809" h="50164">
                <a:moveTo>
                  <a:pt x="0" y="44119"/>
                </a:moveTo>
                <a:lnTo>
                  <a:pt x="3810" y="44119"/>
                </a:lnTo>
              </a:path>
              <a:path w="3809" h="50164">
                <a:moveTo>
                  <a:pt x="0" y="42202"/>
                </a:moveTo>
                <a:lnTo>
                  <a:pt x="3810" y="42202"/>
                </a:lnTo>
              </a:path>
              <a:path w="3809" h="50164">
                <a:moveTo>
                  <a:pt x="0" y="40284"/>
                </a:moveTo>
                <a:lnTo>
                  <a:pt x="3810" y="40284"/>
                </a:lnTo>
              </a:path>
              <a:path w="3809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450094" y="4610370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506"/>
                </a:moveTo>
                <a:lnTo>
                  <a:pt x="3810" y="11506"/>
                </a:lnTo>
              </a:path>
              <a:path w="3809" h="12064">
                <a:moveTo>
                  <a:pt x="0" y="9588"/>
                </a:moveTo>
                <a:lnTo>
                  <a:pt x="3810" y="9588"/>
                </a:lnTo>
              </a:path>
              <a:path w="3809" h="12064">
                <a:moveTo>
                  <a:pt x="0" y="5753"/>
                </a:moveTo>
                <a:lnTo>
                  <a:pt x="3810" y="5753"/>
                </a:lnTo>
              </a:path>
              <a:path w="3809" h="12064">
                <a:moveTo>
                  <a:pt x="0" y="3835"/>
                </a:moveTo>
                <a:lnTo>
                  <a:pt x="3810" y="3835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8746094" y="4595016"/>
            <a:ext cx="3810" cy="57785"/>
          </a:xfrm>
          <a:custGeom>
            <a:avLst/>
            <a:gdLst/>
            <a:ahLst/>
            <a:cxnLst/>
            <a:rect l="l" t="t" r="r" b="b"/>
            <a:pathLst>
              <a:path w="3809" h="57785">
                <a:moveTo>
                  <a:pt x="0" y="57543"/>
                </a:moveTo>
                <a:lnTo>
                  <a:pt x="3810" y="57543"/>
                </a:lnTo>
              </a:path>
              <a:path w="3809" h="57785">
                <a:moveTo>
                  <a:pt x="0" y="51790"/>
                </a:moveTo>
                <a:lnTo>
                  <a:pt x="3810" y="51790"/>
                </a:lnTo>
              </a:path>
              <a:path w="3809" h="57785">
                <a:moveTo>
                  <a:pt x="0" y="38366"/>
                </a:moveTo>
                <a:lnTo>
                  <a:pt x="3810" y="38366"/>
                </a:lnTo>
              </a:path>
              <a:path w="3809" h="577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562094" y="4937668"/>
            <a:ext cx="3810" cy="67310"/>
          </a:xfrm>
          <a:custGeom>
            <a:avLst/>
            <a:gdLst/>
            <a:ahLst/>
            <a:cxnLst/>
            <a:rect l="l" t="t" r="r" b="b"/>
            <a:pathLst>
              <a:path w="3810" h="67310">
                <a:moveTo>
                  <a:pt x="0" y="67132"/>
                </a:moveTo>
                <a:lnTo>
                  <a:pt x="3810" y="67132"/>
                </a:lnTo>
              </a:path>
              <a:path w="3810" h="67310">
                <a:moveTo>
                  <a:pt x="0" y="65214"/>
                </a:moveTo>
                <a:lnTo>
                  <a:pt x="3810" y="65214"/>
                </a:lnTo>
              </a:path>
              <a:path w="3810" h="67310">
                <a:moveTo>
                  <a:pt x="0" y="63296"/>
                </a:moveTo>
                <a:lnTo>
                  <a:pt x="3810" y="63296"/>
                </a:lnTo>
              </a:path>
              <a:path w="3810" h="67310">
                <a:moveTo>
                  <a:pt x="0" y="61379"/>
                </a:moveTo>
                <a:lnTo>
                  <a:pt x="3810" y="61379"/>
                </a:lnTo>
              </a:path>
              <a:path w="3810" h="67310">
                <a:moveTo>
                  <a:pt x="0" y="59461"/>
                </a:moveTo>
                <a:lnTo>
                  <a:pt x="3810" y="59461"/>
                </a:lnTo>
              </a:path>
              <a:path w="3810" h="67310">
                <a:moveTo>
                  <a:pt x="0" y="57543"/>
                </a:moveTo>
                <a:lnTo>
                  <a:pt x="3810" y="57543"/>
                </a:lnTo>
              </a:path>
              <a:path w="3810" h="67310">
                <a:moveTo>
                  <a:pt x="0" y="36436"/>
                </a:moveTo>
                <a:lnTo>
                  <a:pt x="3810" y="36436"/>
                </a:lnTo>
              </a:path>
              <a:path w="3810" h="67310">
                <a:moveTo>
                  <a:pt x="0" y="11506"/>
                </a:moveTo>
                <a:lnTo>
                  <a:pt x="3810" y="11506"/>
                </a:lnTo>
              </a:path>
              <a:path w="3810" h="67310">
                <a:moveTo>
                  <a:pt x="0" y="9588"/>
                </a:moveTo>
                <a:lnTo>
                  <a:pt x="3810" y="9588"/>
                </a:lnTo>
              </a:path>
              <a:path w="3810" h="67310">
                <a:moveTo>
                  <a:pt x="0" y="5753"/>
                </a:moveTo>
                <a:lnTo>
                  <a:pt x="3810" y="5753"/>
                </a:lnTo>
              </a:path>
              <a:path w="3810" h="67310">
                <a:moveTo>
                  <a:pt x="0" y="3835"/>
                </a:moveTo>
                <a:lnTo>
                  <a:pt x="3810" y="3835"/>
                </a:lnTo>
              </a:path>
              <a:path w="3810" h="673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858095" y="492232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53"/>
                </a:moveTo>
                <a:lnTo>
                  <a:pt x="3810" y="5753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858095" y="483792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154094" y="4937668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53"/>
                </a:moveTo>
                <a:lnTo>
                  <a:pt x="3810" y="5753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54094" y="488779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54094" y="483216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7450094" y="497410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7450094" y="488971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7450094" y="4814910"/>
            <a:ext cx="3810" cy="25400"/>
          </a:xfrm>
          <a:custGeom>
            <a:avLst/>
            <a:gdLst/>
            <a:ahLst/>
            <a:cxnLst/>
            <a:rect l="l" t="t" r="r" b="b"/>
            <a:pathLst>
              <a:path w="3809" h="25400">
                <a:moveTo>
                  <a:pt x="0" y="24930"/>
                </a:moveTo>
                <a:lnTo>
                  <a:pt x="3810" y="24930"/>
                </a:lnTo>
              </a:path>
              <a:path w="3809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746094" y="488204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746094" y="4784227"/>
            <a:ext cx="3810" cy="27305"/>
          </a:xfrm>
          <a:custGeom>
            <a:avLst/>
            <a:gdLst/>
            <a:ahLst/>
            <a:cxnLst/>
            <a:rect l="l" t="t" r="r" b="b"/>
            <a:pathLst>
              <a:path w="3809" h="27304">
                <a:moveTo>
                  <a:pt x="0" y="26847"/>
                </a:moveTo>
                <a:lnTo>
                  <a:pt x="3810" y="26847"/>
                </a:lnTo>
              </a:path>
              <a:path w="3809" h="27304">
                <a:moveTo>
                  <a:pt x="0" y="23012"/>
                </a:moveTo>
                <a:lnTo>
                  <a:pt x="3810" y="23012"/>
                </a:lnTo>
              </a:path>
              <a:path w="3809" h="27304">
                <a:moveTo>
                  <a:pt x="0" y="21094"/>
                </a:moveTo>
                <a:lnTo>
                  <a:pt x="3810" y="21094"/>
                </a:lnTo>
              </a:path>
              <a:path w="3809" h="27304">
                <a:moveTo>
                  <a:pt x="0" y="19176"/>
                </a:moveTo>
                <a:lnTo>
                  <a:pt x="3810" y="19176"/>
                </a:lnTo>
              </a:path>
              <a:path w="3809" h="27304">
                <a:moveTo>
                  <a:pt x="0" y="17259"/>
                </a:moveTo>
                <a:lnTo>
                  <a:pt x="3810" y="17259"/>
                </a:lnTo>
              </a:path>
              <a:path w="3809" h="27304">
                <a:moveTo>
                  <a:pt x="0" y="15341"/>
                </a:moveTo>
                <a:lnTo>
                  <a:pt x="3810" y="15341"/>
                </a:lnTo>
              </a:path>
              <a:path w="3809" h="27304">
                <a:moveTo>
                  <a:pt x="0" y="13423"/>
                </a:moveTo>
                <a:lnTo>
                  <a:pt x="3810" y="13423"/>
                </a:lnTo>
              </a:path>
              <a:path w="3809" h="27304">
                <a:moveTo>
                  <a:pt x="0" y="11506"/>
                </a:moveTo>
                <a:lnTo>
                  <a:pt x="3810" y="11506"/>
                </a:lnTo>
              </a:path>
              <a:path w="3809" h="27304">
                <a:moveTo>
                  <a:pt x="0" y="9588"/>
                </a:moveTo>
                <a:lnTo>
                  <a:pt x="3810" y="9588"/>
                </a:lnTo>
              </a:path>
              <a:path w="3809" h="27304">
                <a:moveTo>
                  <a:pt x="0" y="7670"/>
                </a:moveTo>
                <a:lnTo>
                  <a:pt x="3810" y="7670"/>
                </a:lnTo>
              </a:path>
              <a:path w="3809" h="27304">
                <a:moveTo>
                  <a:pt x="0" y="5753"/>
                </a:moveTo>
                <a:lnTo>
                  <a:pt x="3810" y="5753"/>
                </a:lnTo>
              </a:path>
              <a:path w="3809" h="27304">
                <a:moveTo>
                  <a:pt x="0" y="3835"/>
                </a:moveTo>
                <a:lnTo>
                  <a:pt x="3810" y="3835"/>
                </a:lnTo>
              </a:path>
              <a:path w="3809" h="27304">
                <a:moveTo>
                  <a:pt x="0" y="1917"/>
                </a:moveTo>
                <a:lnTo>
                  <a:pt x="3810" y="1917"/>
                </a:lnTo>
              </a:path>
              <a:path w="3809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562094" y="5240036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506"/>
                </a:moveTo>
                <a:lnTo>
                  <a:pt x="3810" y="11506"/>
                </a:lnTo>
              </a:path>
              <a:path w="3810" h="12064">
                <a:moveTo>
                  <a:pt x="0" y="9588"/>
                </a:moveTo>
                <a:lnTo>
                  <a:pt x="3810" y="9588"/>
                </a:lnTo>
              </a:path>
              <a:path w="3810" h="12064">
                <a:moveTo>
                  <a:pt x="0" y="7670"/>
                </a:moveTo>
                <a:lnTo>
                  <a:pt x="3810" y="7670"/>
                </a:lnTo>
              </a:path>
              <a:path w="3810" h="12064">
                <a:moveTo>
                  <a:pt x="0" y="5753"/>
                </a:moveTo>
                <a:lnTo>
                  <a:pt x="3810" y="5753"/>
                </a:lnTo>
              </a:path>
              <a:path w="3810" h="12064">
                <a:moveTo>
                  <a:pt x="0" y="3835"/>
                </a:moveTo>
                <a:lnTo>
                  <a:pt x="3810" y="3835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858095" y="5128784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3012"/>
                </a:moveTo>
                <a:lnTo>
                  <a:pt x="3810" y="23012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54094" y="515563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7450094" y="5142208"/>
            <a:ext cx="3810" cy="38735"/>
          </a:xfrm>
          <a:custGeom>
            <a:avLst/>
            <a:gdLst/>
            <a:ahLst/>
            <a:cxnLst/>
            <a:rect l="l" t="t" r="r" b="b"/>
            <a:pathLst>
              <a:path w="3809" h="38735">
                <a:moveTo>
                  <a:pt x="0" y="38366"/>
                </a:moveTo>
                <a:lnTo>
                  <a:pt x="3810" y="38366"/>
                </a:lnTo>
              </a:path>
              <a:path w="3809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7450094" y="5030969"/>
            <a:ext cx="3810" cy="59690"/>
          </a:xfrm>
          <a:custGeom>
            <a:avLst/>
            <a:gdLst/>
            <a:ahLst/>
            <a:cxnLst/>
            <a:rect l="l" t="t" r="r" b="b"/>
            <a:pathLst>
              <a:path w="3809" h="59689">
                <a:moveTo>
                  <a:pt x="0" y="59461"/>
                </a:moveTo>
                <a:lnTo>
                  <a:pt x="3810" y="59461"/>
                </a:lnTo>
              </a:path>
              <a:path w="3809" h="59689">
                <a:moveTo>
                  <a:pt x="0" y="26847"/>
                </a:moveTo>
                <a:lnTo>
                  <a:pt x="3810" y="26847"/>
                </a:lnTo>
              </a:path>
              <a:path w="3809" h="59689">
                <a:moveTo>
                  <a:pt x="0" y="13423"/>
                </a:moveTo>
                <a:lnTo>
                  <a:pt x="3810" y="13423"/>
                </a:lnTo>
              </a:path>
              <a:path w="3809" h="59689">
                <a:moveTo>
                  <a:pt x="0" y="9588"/>
                </a:moveTo>
                <a:lnTo>
                  <a:pt x="3810" y="9588"/>
                </a:lnTo>
              </a:path>
              <a:path w="3809" h="59689">
                <a:moveTo>
                  <a:pt x="0" y="7670"/>
                </a:moveTo>
                <a:lnTo>
                  <a:pt x="3810" y="7670"/>
                </a:lnTo>
              </a:path>
              <a:path w="3809" h="59689">
                <a:moveTo>
                  <a:pt x="0" y="5753"/>
                </a:moveTo>
                <a:lnTo>
                  <a:pt x="3810" y="5753"/>
                </a:lnTo>
              </a:path>
              <a:path w="3809" h="59689">
                <a:moveTo>
                  <a:pt x="0" y="3835"/>
                </a:moveTo>
                <a:lnTo>
                  <a:pt x="3810" y="3835"/>
                </a:lnTo>
              </a:path>
              <a:path w="3809" h="59689">
                <a:moveTo>
                  <a:pt x="0" y="1917"/>
                </a:moveTo>
                <a:lnTo>
                  <a:pt x="3810" y="1917"/>
                </a:lnTo>
              </a:path>
              <a:path w="3809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746094" y="511919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562094" y="556653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562094" y="551871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562094" y="5407757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398"/>
                </a:moveTo>
                <a:lnTo>
                  <a:pt x="3810" y="13398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858095" y="5610538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170"/>
                </a:moveTo>
                <a:lnTo>
                  <a:pt x="3810" y="40170"/>
                </a:lnTo>
              </a:path>
              <a:path w="3810" h="40639">
                <a:moveTo>
                  <a:pt x="0" y="38252"/>
                </a:moveTo>
                <a:lnTo>
                  <a:pt x="3810" y="38252"/>
                </a:lnTo>
              </a:path>
              <a:path w="3810" h="40639">
                <a:moveTo>
                  <a:pt x="0" y="36347"/>
                </a:moveTo>
                <a:lnTo>
                  <a:pt x="3810" y="36347"/>
                </a:lnTo>
              </a:path>
              <a:path w="3810" h="40639">
                <a:moveTo>
                  <a:pt x="0" y="34429"/>
                </a:moveTo>
                <a:lnTo>
                  <a:pt x="3810" y="34429"/>
                </a:lnTo>
              </a:path>
              <a:path w="3810" h="40639">
                <a:moveTo>
                  <a:pt x="0" y="32512"/>
                </a:moveTo>
                <a:lnTo>
                  <a:pt x="3810" y="32512"/>
                </a:lnTo>
              </a:path>
              <a:path w="3810" h="40639">
                <a:moveTo>
                  <a:pt x="0" y="30607"/>
                </a:moveTo>
                <a:lnTo>
                  <a:pt x="3810" y="30607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858095" y="55321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858095" y="5315936"/>
            <a:ext cx="3810" cy="80645"/>
          </a:xfrm>
          <a:custGeom>
            <a:avLst/>
            <a:gdLst/>
            <a:ahLst/>
            <a:cxnLst/>
            <a:rect l="l" t="t" r="r" b="b"/>
            <a:pathLst>
              <a:path w="3810" h="80645">
                <a:moveTo>
                  <a:pt x="0" y="80352"/>
                </a:moveTo>
                <a:lnTo>
                  <a:pt x="3810" y="80352"/>
                </a:lnTo>
              </a:path>
              <a:path w="3810" h="80645">
                <a:moveTo>
                  <a:pt x="0" y="57391"/>
                </a:moveTo>
                <a:lnTo>
                  <a:pt x="3810" y="57391"/>
                </a:lnTo>
              </a:path>
              <a:path w="3810" h="80645">
                <a:moveTo>
                  <a:pt x="0" y="36347"/>
                </a:moveTo>
                <a:lnTo>
                  <a:pt x="3810" y="36347"/>
                </a:lnTo>
              </a:path>
              <a:path w="3810" h="80645">
                <a:moveTo>
                  <a:pt x="0" y="34429"/>
                </a:moveTo>
                <a:lnTo>
                  <a:pt x="3810" y="34429"/>
                </a:lnTo>
              </a:path>
              <a:path w="3810" h="80645">
                <a:moveTo>
                  <a:pt x="0" y="30607"/>
                </a:moveTo>
                <a:lnTo>
                  <a:pt x="3810" y="30607"/>
                </a:lnTo>
              </a:path>
              <a:path w="3810" h="80645">
                <a:moveTo>
                  <a:pt x="0" y="28702"/>
                </a:moveTo>
                <a:lnTo>
                  <a:pt x="3810" y="28702"/>
                </a:lnTo>
              </a:path>
              <a:path w="3810" h="80645">
                <a:moveTo>
                  <a:pt x="0" y="24866"/>
                </a:moveTo>
                <a:lnTo>
                  <a:pt x="3810" y="24866"/>
                </a:lnTo>
              </a:path>
              <a:path w="3810" h="806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54094" y="5342721"/>
            <a:ext cx="3810" cy="233679"/>
          </a:xfrm>
          <a:custGeom>
            <a:avLst/>
            <a:gdLst/>
            <a:ahLst/>
            <a:cxnLst/>
            <a:rect l="l" t="t" r="r" b="b"/>
            <a:pathLst>
              <a:path w="3810" h="233679">
                <a:moveTo>
                  <a:pt x="0" y="233375"/>
                </a:moveTo>
                <a:lnTo>
                  <a:pt x="3810" y="233375"/>
                </a:lnTo>
              </a:path>
              <a:path w="3810" h="233679">
                <a:moveTo>
                  <a:pt x="0" y="193205"/>
                </a:moveTo>
                <a:lnTo>
                  <a:pt x="3810" y="193205"/>
                </a:lnTo>
              </a:path>
              <a:path w="3810" h="233679">
                <a:moveTo>
                  <a:pt x="0" y="189382"/>
                </a:moveTo>
                <a:lnTo>
                  <a:pt x="3810" y="189382"/>
                </a:lnTo>
              </a:path>
              <a:path w="3810" h="233679">
                <a:moveTo>
                  <a:pt x="0" y="187464"/>
                </a:moveTo>
                <a:lnTo>
                  <a:pt x="3810" y="187464"/>
                </a:lnTo>
              </a:path>
              <a:path w="3810" h="233679">
                <a:moveTo>
                  <a:pt x="0" y="183641"/>
                </a:moveTo>
                <a:lnTo>
                  <a:pt x="3810" y="183641"/>
                </a:lnTo>
              </a:path>
              <a:path w="3810" h="233679">
                <a:moveTo>
                  <a:pt x="0" y="181736"/>
                </a:moveTo>
                <a:lnTo>
                  <a:pt x="3810" y="181736"/>
                </a:lnTo>
              </a:path>
              <a:path w="3810" h="233679">
                <a:moveTo>
                  <a:pt x="0" y="147294"/>
                </a:moveTo>
                <a:lnTo>
                  <a:pt x="3810" y="147294"/>
                </a:lnTo>
              </a:path>
              <a:path w="3810" h="233679">
                <a:moveTo>
                  <a:pt x="0" y="103301"/>
                </a:moveTo>
                <a:lnTo>
                  <a:pt x="3810" y="103301"/>
                </a:lnTo>
              </a:path>
              <a:path w="3810" h="233679">
                <a:moveTo>
                  <a:pt x="0" y="65036"/>
                </a:moveTo>
                <a:lnTo>
                  <a:pt x="3810" y="65036"/>
                </a:lnTo>
              </a:path>
              <a:path w="3810" h="233679">
                <a:moveTo>
                  <a:pt x="0" y="40170"/>
                </a:moveTo>
                <a:lnTo>
                  <a:pt x="3810" y="40170"/>
                </a:lnTo>
              </a:path>
              <a:path w="3810" h="233679">
                <a:moveTo>
                  <a:pt x="0" y="34429"/>
                </a:moveTo>
                <a:lnTo>
                  <a:pt x="3810" y="34429"/>
                </a:lnTo>
              </a:path>
              <a:path w="3810" h="2336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7450094" y="539628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7450094" y="5327417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80"/>
                </a:moveTo>
                <a:lnTo>
                  <a:pt x="3810" y="11480"/>
                </a:lnTo>
              </a:path>
              <a:path w="3809" h="12064">
                <a:moveTo>
                  <a:pt x="0" y="9563"/>
                </a:moveTo>
                <a:lnTo>
                  <a:pt x="3810" y="9563"/>
                </a:lnTo>
              </a:path>
              <a:path w="3809" h="12064">
                <a:moveTo>
                  <a:pt x="0" y="5740"/>
                </a:moveTo>
                <a:lnTo>
                  <a:pt x="3810" y="5740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746094" y="5641145"/>
            <a:ext cx="3810" cy="10160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0" y="9563"/>
                </a:moveTo>
                <a:lnTo>
                  <a:pt x="3810" y="9563"/>
                </a:lnTo>
              </a:path>
              <a:path w="3809" h="10160">
                <a:moveTo>
                  <a:pt x="0" y="7645"/>
                </a:moveTo>
                <a:lnTo>
                  <a:pt x="3810" y="7645"/>
                </a:lnTo>
              </a:path>
              <a:path w="3809" h="10160">
                <a:moveTo>
                  <a:pt x="0" y="5740"/>
                </a:moveTo>
                <a:lnTo>
                  <a:pt x="3810" y="5740"/>
                </a:lnTo>
              </a:path>
              <a:path w="3809" h="10160">
                <a:moveTo>
                  <a:pt x="0" y="3822"/>
                </a:moveTo>
                <a:lnTo>
                  <a:pt x="3810" y="3822"/>
                </a:lnTo>
              </a:path>
              <a:path w="3809" h="10160">
                <a:moveTo>
                  <a:pt x="0" y="1905"/>
                </a:moveTo>
                <a:lnTo>
                  <a:pt x="3810" y="1905"/>
                </a:lnTo>
              </a:path>
              <a:path w="3809" h="101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8746094" y="559139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8746094" y="5386713"/>
            <a:ext cx="3810" cy="59690"/>
          </a:xfrm>
          <a:custGeom>
            <a:avLst/>
            <a:gdLst/>
            <a:ahLst/>
            <a:cxnLst/>
            <a:rect l="l" t="t" r="r" b="b"/>
            <a:pathLst>
              <a:path w="3809" h="59689">
                <a:moveTo>
                  <a:pt x="0" y="59308"/>
                </a:moveTo>
                <a:lnTo>
                  <a:pt x="3810" y="59308"/>
                </a:lnTo>
              </a:path>
              <a:path w="3809" h="59689">
                <a:moveTo>
                  <a:pt x="0" y="36347"/>
                </a:moveTo>
                <a:lnTo>
                  <a:pt x="3810" y="36347"/>
                </a:lnTo>
              </a:path>
              <a:path w="3809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562094" y="5891075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5">
                <a:moveTo>
                  <a:pt x="0" y="42087"/>
                </a:moveTo>
                <a:lnTo>
                  <a:pt x="3810" y="42087"/>
                </a:lnTo>
              </a:path>
              <a:path w="3810" h="42545">
                <a:moveTo>
                  <a:pt x="0" y="17208"/>
                </a:moveTo>
                <a:lnTo>
                  <a:pt x="3810" y="17208"/>
                </a:lnTo>
              </a:path>
              <a:path w="3810" h="42545">
                <a:moveTo>
                  <a:pt x="0" y="11480"/>
                </a:moveTo>
                <a:lnTo>
                  <a:pt x="3810" y="11480"/>
                </a:lnTo>
              </a:path>
              <a:path w="3810" h="42545">
                <a:moveTo>
                  <a:pt x="0" y="5740"/>
                </a:moveTo>
                <a:lnTo>
                  <a:pt x="3810" y="5740"/>
                </a:lnTo>
              </a:path>
              <a:path w="3810" h="42545">
                <a:moveTo>
                  <a:pt x="0" y="1904"/>
                </a:moveTo>
                <a:lnTo>
                  <a:pt x="3810" y="1904"/>
                </a:lnTo>
              </a:path>
              <a:path w="3810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562094" y="5766729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607"/>
                </a:moveTo>
                <a:lnTo>
                  <a:pt x="3810" y="30607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858095" y="592360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858095" y="587385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54094" y="599054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4094" y="5839424"/>
            <a:ext cx="3810" cy="90170"/>
          </a:xfrm>
          <a:custGeom>
            <a:avLst/>
            <a:gdLst/>
            <a:ahLst/>
            <a:cxnLst/>
            <a:rect l="l" t="t" r="r" b="b"/>
            <a:pathLst>
              <a:path w="3810" h="90170">
                <a:moveTo>
                  <a:pt x="0" y="89903"/>
                </a:moveTo>
                <a:lnTo>
                  <a:pt x="3810" y="89903"/>
                </a:lnTo>
              </a:path>
              <a:path w="3810" h="90170">
                <a:moveTo>
                  <a:pt x="0" y="76517"/>
                </a:moveTo>
                <a:lnTo>
                  <a:pt x="3810" y="76517"/>
                </a:lnTo>
              </a:path>
              <a:path w="3810" h="90170">
                <a:moveTo>
                  <a:pt x="0" y="70777"/>
                </a:moveTo>
                <a:lnTo>
                  <a:pt x="3810" y="70777"/>
                </a:lnTo>
              </a:path>
              <a:path w="3810" h="90170">
                <a:moveTo>
                  <a:pt x="0" y="47828"/>
                </a:moveTo>
                <a:lnTo>
                  <a:pt x="3810" y="47828"/>
                </a:lnTo>
              </a:path>
              <a:path w="3810" h="90170">
                <a:moveTo>
                  <a:pt x="0" y="5740"/>
                </a:moveTo>
                <a:lnTo>
                  <a:pt x="3810" y="5740"/>
                </a:lnTo>
              </a:path>
              <a:path w="3810" h="901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54094" y="5686389"/>
            <a:ext cx="3810" cy="50165"/>
          </a:xfrm>
          <a:custGeom>
            <a:avLst/>
            <a:gdLst/>
            <a:ahLst/>
            <a:cxnLst/>
            <a:rect l="l" t="t" r="r" b="b"/>
            <a:pathLst>
              <a:path w="3810" h="50164">
                <a:moveTo>
                  <a:pt x="0" y="49733"/>
                </a:moveTo>
                <a:lnTo>
                  <a:pt x="3810" y="49733"/>
                </a:lnTo>
              </a:path>
              <a:path w="3810" h="50164">
                <a:moveTo>
                  <a:pt x="0" y="43992"/>
                </a:moveTo>
                <a:lnTo>
                  <a:pt x="3810" y="43992"/>
                </a:lnTo>
              </a:path>
              <a:path w="3810" h="50164">
                <a:moveTo>
                  <a:pt x="0" y="40170"/>
                </a:moveTo>
                <a:lnTo>
                  <a:pt x="3810" y="40170"/>
                </a:lnTo>
              </a:path>
              <a:path w="3810" h="50164">
                <a:moveTo>
                  <a:pt x="0" y="38252"/>
                </a:moveTo>
                <a:lnTo>
                  <a:pt x="3810" y="38252"/>
                </a:lnTo>
              </a:path>
              <a:path w="3810" h="50164">
                <a:moveTo>
                  <a:pt x="0" y="36347"/>
                </a:moveTo>
                <a:lnTo>
                  <a:pt x="3810" y="36347"/>
                </a:lnTo>
              </a:path>
              <a:path w="3810" h="50164">
                <a:moveTo>
                  <a:pt x="0" y="32511"/>
                </a:moveTo>
                <a:lnTo>
                  <a:pt x="3810" y="32511"/>
                </a:lnTo>
              </a:path>
              <a:path w="3810" h="50164">
                <a:moveTo>
                  <a:pt x="0" y="30606"/>
                </a:moveTo>
                <a:lnTo>
                  <a:pt x="3810" y="30606"/>
                </a:lnTo>
              </a:path>
              <a:path w="3810" h="50164">
                <a:moveTo>
                  <a:pt x="0" y="26784"/>
                </a:moveTo>
                <a:lnTo>
                  <a:pt x="3810" y="26784"/>
                </a:lnTo>
              </a:path>
              <a:path w="3810" h="50164">
                <a:moveTo>
                  <a:pt x="0" y="15303"/>
                </a:moveTo>
                <a:lnTo>
                  <a:pt x="3810" y="15303"/>
                </a:lnTo>
              </a:path>
              <a:path w="3810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7450094" y="601732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7450094" y="595037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7450094" y="586811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7450094" y="581838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7450094" y="575716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8746094" y="586620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8746094" y="572273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85"/>
                </a:moveTo>
                <a:lnTo>
                  <a:pt x="3810" y="13385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562094" y="6412416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76"/>
                </a:moveTo>
                <a:lnTo>
                  <a:pt x="3810" y="28676"/>
                </a:lnTo>
              </a:path>
              <a:path w="3810" h="29210">
                <a:moveTo>
                  <a:pt x="0" y="5740"/>
                </a:moveTo>
                <a:lnTo>
                  <a:pt x="3810" y="5740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562094" y="629388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562094" y="619448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858095" y="639520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858095" y="63359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858095" y="628241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858095" y="6156245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68"/>
                </a:moveTo>
                <a:lnTo>
                  <a:pt x="3810" y="11468"/>
                </a:lnTo>
              </a:path>
              <a:path w="3810" h="12064">
                <a:moveTo>
                  <a:pt x="0" y="9563"/>
                </a:moveTo>
                <a:lnTo>
                  <a:pt x="3810" y="9563"/>
                </a:lnTo>
              </a:path>
              <a:path w="3810" h="12064">
                <a:moveTo>
                  <a:pt x="0" y="5740"/>
                </a:moveTo>
                <a:lnTo>
                  <a:pt x="3810" y="5740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54094" y="6334032"/>
            <a:ext cx="3810" cy="107314"/>
          </a:xfrm>
          <a:custGeom>
            <a:avLst/>
            <a:gdLst/>
            <a:ahLst/>
            <a:cxnLst/>
            <a:rect l="l" t="t" r="r" b="b"/>
            <a:pathLst>
              <a:path w="3810" h="107314">
                <a:moveTo>
                  <a:pt x="0" y="107060"/>
                </a:moveTo>
                <a:lnTo>
                  <a:pt x="3810" y="107060"/>
                </a:lnTo>
              </a:path>
              <a:path w="3810" h="107314">
                <a:moveTo>
                  <a:pt x="0" y="76479"/>
                </a:moveTo>
                <a:lnTo>
                  <a:pt x="3810" y="76479"/>
                </a:lnTo>
              </a:path>
              <a:path w="3810" h="107314">
                <a:moveTo>
                  <a:pt x="0" y="36321"/>
                </a:moveTo>
                <a:lnTo>
                  <a:pt x="3810" y="36321"/>
                </a:lnTo>
              </a:path>
              <a:path w="3810" h="1073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54094" y="621742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54094" y="611419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7450094" y="639903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7450094" y="625756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8746094" y="6437270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3822"/>
                </a:moveTo>
                <a:lnTo>
                  <a:pt x="3810" y="3822"/>
                </a:lnTo>
              </a:path>
              <a:path w="3809" h="44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8746094" y="6364626"/>
            <a:ext cx="3810" cy="19685"/>
          </a:xfrm>
          <a:custGeom>
            <a:avLst/>
            <a:gdLst/>
            <a:ahLst/>
            <a:cxnLst/>
            <a:rect l="l" t="t" r="r" b="b"/>
            <a:pathLst>
              <a:path w="3809" h="19685">
                <a:moveTo>
                  <a:pt x="0" y="19113"/>
                </a:moveTo>
                <a:lnTo>
                  <a:pt x="3810" y="19113"/>
                </a:lnTo>
              </a:path>
              <a:path w="3809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8746094" y="6177276"/>
            <a:ext cx="3810" cy="31115"/>
          </a:xfrm>
          <a:custGeom>
            <a:avLst/>
            <a:gdLst/>
            <a:ahLst/>
            <a:cxnLst/>
            <a:rect l="l" t="t" r="r" b="b"/>
            <a:pathLst>
              <a:path w="3809" h="31114">
                <a:moveTo>
                  <a:pt x="0" y="30594"/>
                </a:moveTo>
                <a:lnTo>
                  <a:pt x="3810" y="30594"/>
                </a:lnTo>
              </a:path>
              <a:path w="3809" h="31114">
                <a:moveTo>
                  <a:pt x="0" y="22936"/>
                </a:moveTo>
                <a:lnTo>
                  <a:pt x="3810" y="22936"/>
                </a:lnTo>
              </a:path>
              <a:path w="3809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266095" y="2931666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98"/>
                </a:moveTo>
                <a:lnTo>
                  <a:pt x="3810" y="22898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266095" y="284387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266095" y="2670186"/>
            <a:ext cx="3810" cy="50165"/>
          </a:xfrm>
          <a:custGeom>
            <a:avLst/>
            <a:gdLst/>
            <a:ahLst/>
            <a:cxnLst/>
            <a:rect l="l" t="t" r="r" b="b"/>
            <a:pathLst>
              <a:path w="3810" h="50164">
                <a:moveTo>
                  <a:pt x="0" y="49631"/>
                </a:moveTo>
                <a:lnTo>
                  <a:pt x="3810" y="49631"/>
                </a:lnTo>
              </a:path>
              <a:path w="3810" h="50164">
                <a:moveTo>
                  <a:pt x="0" y="30543"/>
                </a:moveTo>
                <a:lnTo>
                  <a:pt x="3810" y="30543"/>
                </a:lnTo>
              </a:path>
              <a:path w="3810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266095" y="258239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266095" y="2441154"/>
            <a:ext cx="3810" cy="71120"/>
          </a:xfrm>
          <a:custGeom>
            <a:avLst/>
            <a:gdLst/>
            <a:ahLst/>
            <a:cxnLst/>
            <a:rect l="l" t="t" r="r" b="b"/>
            <a:pathLst>
              <a:path w="3810" h="71119">
                <a:moveTo>
                  <a:pt x="0" y="70624"/>
                </a:moveTo>
                <a:lnTo>
                  <a:pt x="3810" y="70624"/>
                </a:lnTo>
              </a:path>
              <a:path w="3810" h="71119">
                <a:moveTo>
                  <a:pt x="0" y="32448"/>
                </a:moveTo>
                <a:lnTo>
                  <a:pt x="3810" y="32448"/>
                </a:lnTo>
              </a:path>
              <a:path w="3810" h="711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266095" y="235335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266095" y="3181696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518"/>
                </a:moveTo>
                <a:lnTo>
                  <a:pt x="3810" y="11518"/>
                </a:lnTo>
              </a:path>
              <a:path w="3810" h="12064">
                <a:moveTo>
                  <a:pt x="0" y="9601"/>
                </a:moveTo>
                <a:lnTo>
                  <a:pt x="3810" y="9601"/>
                </a:lnTo>
              </a:path>
              <a:path w="3810" h="12064">
                <a:moveTo>
                  <a:pt x="0" y="7683"/>
                </a:moveTo>
                <a:lnTo>
                  <a:pt x="3810" y="7683"/>
                </a:lnTo>
              </a:path>
              <a:path w="3810" h="12064">
                <a:moveTo>
                  <a:pt x="0" y="5765"/>
                </a:moveTo>
                <a:lnTo>
                  <a:pt x="3810" y="5765"/>
                </a:lnTo>
              </a:path>
              <a:path w="3810" h="12064">
                <a:moveTo>
                  <a:pt x="0" y="3848"/>
                </a:moveTo>
                <a:lnTo>
                  <a:pt x="3810" y="3848"/>
                </a:lnTo>
              </a:path>
              <a:path w="3810" h="12064">
                <a:moveTo>
                  <a:pt x="0" y="1930"/>
                </a:moveTo>
                <a:lnTo>
                  <a:pt x="3810" y="1930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266095" y="305703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266095" y="343612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266095" y="3673262"/>
            <a:ext cx="3810" cy="98425"/>
          </a:xfrm>
          <a:custGeom>
            <a:avLst/>
            <a:gdLst/>
            <a:ahLst/>
            <a:cxnLst/>
            <a:rect l="l" t="t" r="r" b="b"/>
            <a:pathLst>
              <a:path w="3810" h="98425">
                <a:moveTo>
                  <a:pt x="0" y="97828"/>
                </a:moveTo>
                <a:lnTo>
                  <a:pt x="3810" y="97828"/>
                </a:lnTo>
              </a:path>
              <a:path w="3810" h="98425">
                <a:moveTo>
                  <a:pt x="0" y="95910"/>
                </a:moveTo>
                <a:lnTo>
                  <a:pt x="3810" y="95910"/>
                </a:lnTo>
              </a:path>
              <a:path w="3810" h="98425">
                <a:moveTo>
                  <a:pt x="0" y="92075"/>
                </a:moveTo>
                <a:lnTo>
                  <a:pt x="3810" y="92075"/>
                </a:lnTo>
              </a:path>
              <a:path w="3810" h="98425">
                <a:moveTo>
                  <a:pt x="0" y="86321"/>
                </a:moveTo>
                <a:lnTo>
                  <a:pt x="3810" y="86321"/>
                </a:lnTo>
              </a:path>
              <a:path w="3810" h="98425">
                <a:moveTo>
                  <a:pt x="0" y="72885"/>
                </a:moveTo>
                <a:lnTo>
                  <a:pt x="3810" y="72885"/>
                </a:lnTo>
              </a:path>
              <a:path w="3810" h="98425">
                <a:moveTo>
                  <a:pt x="0" y="28778"/>
                </a:moveTo>
                <a:lnTo>
                  <a:pt x="3810" y="28778"/>
                </a:lnTo>
              </a:path>
              <a:path w="3810" h="98425">
                <a:moveTo>
                  <a:pt x="0" y="24942"/>
                </a:moveTo>
                <a:lnTo>
                  <a:pt x="3810" y="24942"/>
                </a:lnTo>
              </a:path>
              <a:path w="3810" h="98425">
                <a:moveTo>
                  <a:pt x="0" y="23025"/>
                </a:moveTo>
                <a:lnTo>
                  <a:pt x="3810" y="23025"/>
                </a:lnTo>
              </a:path>
              <a:path w="3810" h="98425">
                <a:moveTo>
                  <a:pt x="0" y="19189"/>
                </a:moveTo>
                <a:lnTo>
                  <a:pt x="3810" y="19189"/>
                </a:lnTo>
              </a:path>
              <a:path w="3810" h="98425">
                <a:moveTo>
                  <a:pt x="0" y="17272"/>
                </a:moveTo>
                <a:lnTo>
                  <a:pt x="3810" y="17272"/>
                </a:lnTo>
              </a:path>
              <a:path w="3810" h="984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266095" y="3565859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506"/>
                </a:moveTo>
                <a:lnTo>
                  <a:pt x="3810" y="11506"/>
                </a:lnTo>
              </a:path>
              <a:path w="3810" h="12064">
                <a:moveTo>
                  <a:pt x="0" y="9588"/>
                </a:moveTo>
                <a:lnTo>
                  <a:pt x="3810" y="9588"/>
                </a:lnTo>
              </a:path>
              <a:path w="3810" h="12064">
                <a:moveTo>
                  <a:pt x="0" y="5753"/>
                </a:moveTo>
                <a:lnTo>
                  <a:pt x="3810" y="5753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266095" y="393344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266095" y="422237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266095" y="4093861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518"/>
                </a:moveTo>
                <a:lnTo>
                  <a:pt x="3810" y="11518"/>
                </a:lnTo>
              </a:path>
              <a:path w="3810" h="12064">
                <a:moveTo>
                  <a:pt x="0" y="9601"/>
                </a:moveTo>
                <a:lnTo>
                  <a:pt x="3810" y="9601"/>
                </a:lnTo>
              </a:path>
              <a:path w="3810" h="12064">
                <a:moveTo>
                  <a:pt x="0" y="7683"/>
                </a:moveTo>
                <a:lnTo>
                  <a:pt x="3810" y="7683"/>
                </a:lnTo>
              </a:path>
              <a:path w="3810" h="12064">
                <a:moveTo>
                  <a:pt x="0" y="5753"/>
                </a:moveTo>
                <a:lnTo>
                  <a:pt x="3810" y="5753"/>
                </a:lnTo>
              </a:path>
              <a:path w="3810" h="12064">
                <a:moveTo>
                  <a:pt x="0" y="3835"/>
                </a:moveTo>
                <a:lnTo>
                  <a:pt x="3810" y="3835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266095" y="447486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266095" y="43406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266095" y="4537485"/>
            <a:ext cx="3810" cy="168910"/>
          </a:xfrm>
          <a:custGeom>
            <a:avLst/>
            <a:gdLst/>
            <a:ahLst/>
            <a:cxnLst/>
            <a:rect l="l" t="t" r="r" b="b"/>
            <a:pathLst>
              <a:path w="3810" h="168910">
                <a:moveTo>
                  <a:pt x="0" y="168782"/>
                </a:moveTo>
                <a:lnTo>
                  <a:pt x="3810" y="168782"/>
                </a:lnTo>
              </a:path>
              <a:path w="3810" h="168910">
                <a:moveTo>
                  <a:pt x="0" y="130428"/>
                </a:moveTo>
                <a:lnTo>
                  <a:pt x="3810" y="130428"/>
                </a:lnTo>
              </a:path>
              <a:path w="3810" h="168910">
                <a:moveTo>
                  <a:pt x="0" y="116992"/>
                </a:moveTo>
                <a:lnTo>
                  <a:pt x="3810" y="116992"/>
                </a:lnTo>
              </a:path>
              <a:path w="3810" h="168910">
                <a:moveTo>
                  <a:pt x="0" y="72885"/>
                </a:moveTo>
                <a:lnTo>
                  <a:pt x="3810" y="72885"/>
                </a:lnTo>
              </a:path>
              <a:path w="3810" h="168910">
                <a:moveTo>
                  <a:pt x="0" y="70967"/>
                </a:moveTo>
                <a:lnTo>
                  <a:pt x="3810" y="70967"/>
                </a:lnTo>
              </a:path>
              <a:path w="3810" h="168910">
                <a:moveTo>
                  <a:pt x="0" y="69049"/>
                </a:moveTo>
                <a:lnTo>
                  <a:pt x="3810" y="69049"/>
                </a:lnTo>
              </a:path>
              <a:path w="3810" h="168910">
                <a:moveTo>
                  <a:pt x="0" y="67132"/>
                </a:moveTo>
                <a:lnTo>
                  <a:pt x="3810" y="67132"/>
                </a:lnTo>
              </a:path>
              <a:path w="3810" h="168910">
                <a:moveTo>
                  <a:pt x="0" y="65214"/>
                </a:moveTo>
                <a:lnTo>
                  <a:pt x="3810" y="65214"/>
                </a:lnTo>
              </a:path>
              <a:path w="3810" h="168910">
                <a:moveTo>
                  <a:pt x="0" y="63296"/>
                </a:moveTo>
                <a:lnTo>
                  <a:pt x="3810" y="63296"/>
                </a:lnTo>
              </a:path>
              <a:path w="3810" h="168910">
                <a:moveTo>
                  <a:pt x="0" y="61379"/>
                </a:moveTo>
                <a:lnTo>
                  <a:pt x="3810" y="61379"/>
                </a:lnTo>
              </a:path>
              <a:path w="3810" h="168910">
                <a:moveTo>
                  <a:pt x="0" y="59461"/>
                </a:moveTo>
                <a:lnTo>
                  <a:pt x="3810" y="59461"/>
                </a:lnTo>
              </a:path>
              <a:path w="3810" h="168910">
                <a:moveTo>
                  <a:pt x="0" y="57530"/>
                </a:moveTo>
                <a:lnTo>
                  <a:pt x="3810" y="57530"/>
                </a:lnTo>
              </a:path>
              <a:path w="3810" h="168910">
                <a:moveTo>
                  <a:pt x="0" y="55613"/>
                </a:moveTo>
                <a:lnTo>
                  <a:pt x="3810" y="55613"/>
                </a:lnTo>
              </a:path>
              <a:path w="3810" h="168910">
                <a:moveTo>
                  <a:pt x="0" y="53695"/>
                </a:moveTo>
                <a:lnTo>
                  <a:pt x="3810" y="53695"/>
                </a:lnTo>
              </a:path>
              <a:path w="3810" h="168910">
                <a:moveTo>
                  <a:pt x="0" y="51777"/>
                </a:moveTo>
                <a:lnTo>
                  <a:pt x="3810" y="51777"/>
                </a:lnTo>
              </a:path>
              <a:path w="3810" h="168910">
                <a:moveTo>
                  <a:pt x="0" y="49860"/>
                </a:moveTo>
                <a:lnTo>
                  <a:pt x="3810" y="49860"/>
                </a:lnTo>
              </a:path>
              <a:path w="3810" h="168910">
                <a:moveTo>
                  <a:pt x="0" y="47942"/>
                </a:moveTo>
                <a:lnTo>
                  <a:pt x="3810" y="47942"/>
                </a:lnTo>
              </a:path>
              <a:path w="3810" h="168910">
                <a:moveTo>
                  <a:pt x="0" y="46024"/>
                </a:moveTo>
                <a:lnTo>
                  <a:pt x="3810" y="46024"/>
                </a:lnTo>
              </a:path>
              <a:path w="3810" h="168910">
                <a:moveTo>
                  <a:pt x="0" y="44107"/>
                </a:moveTo>
                <a:lnTo>
                  <a:pt x="3810" y="44107"/>
                </a:lnTo>
              </a:path>
              <a:path w="3810" h="168910">
                <a:moveTo>
                  <a:pt x="0" y="42189"/>
                </a:moveTo>
                <a:lnTo>
                  <a:pt x="3810" y="42189"/>
                </a:lnTo>
              </a:path>
              <a:path w="3810" h="168910">
                <a:moveTo>
                  <a:pt x="0" y="40271"/>
                </a:moveTo>
                <a:lnTo>
                  <a:pt x="3810" y="40271"/>
                </a:lnTo>
              </a:path>
              <a:path w="3810" h="168910">
                <a:moveTo>
                  <a:pt x="0" y="38353"/>
                </a:moveTo>
                <a:lnTo>
                  <a:pt x="3810" y="38353"/>
                </a:lnTo>
              </a:path>
              <a:path w="3810" h="168910">
                <a:moveTo>
                  <a:pt x="0" y="36436"/>
                </a:moveTo>
                <a:lnTo>
                  <a:pt x="3810" y="36436"/>
                </a:lnTo>
              </a:path>
              <a:path w="3810" h="168910">
                <a:moveTo>
                  <a:pt x="0" y="34518"/>
                </a:moveTo>
                <a:lnTo>
                  <a:pt x="3810" y="34518"/>
                </a:lnTo>
              </a:path>
              <a:path w="3810" h="168910">
                <a:moveTo>
                  <a:pt x="0" y="32600"/>
                </a:moveTo>
                <a:lnTo>
                  <a:pt x="3810" y="32600"/>
                </a:lnTo>
              </a:path>
              <a:path w="3810" h="168910">
                <a:moveTo>
                  <a:pt x="0" y="30683"/>
                </a:moveTo>
                <a:lnTo>
                  <a:pt x="3810" y="30683"/>
                </a:lnTo>
              </a:path>
              <a:path w="3810" h="168910">
                <a:moveTo>
                  <a:pt x="0" y="28765"/>
                </a:moveTo>
                <a:lnTo>
                  <a:pt x="3810" y="28765"/>
                </a:lnTo>
              </a:path>
              <a:path w="3810" h="168910">
                <a:moveTo>
                  <a:pt x="0" y="26847"/>
                </a:moveTo>
                <a:lnTo>
                  <a:pt x="3810" y="26847"/>
                </a:lnTo>
              </a:path>
              <a:path w="3810" h="168910">
                <a:moveTo>
                  <a:pt x="0" y="24930"/>
                </a:moveTo>
                <a:lnTo>
                  <a:pt x="3810" y="24930"/>
                </a:lnTo>
              </a:path>
              <a:path w="3810" h="168910">
                <a:moveTo>
                  <a:pt x="0" y="23012"/>
                </a:moveTo>
                <a:lnTo>
                  <a:pt x="3810" y="23012"/>
                </a:lnTo>
              </a:path>
              <a:path w="3810" h="168910">
                <a:moveTo>
                  <a:pt x="0" y="21094"/>
                </a:moveTo>
                <a:lnTo>
                  <a:pt x="3810" y="21094"/>
                </a:lnTo>
              </a:path>
              <a:path w="3810" h="168910">
                <a:moveTo>
                  <a:pt x="0" y="19176"/>
                </a:moveTo>
                <a:lnTo>
                  <a:pt x="3810" y="19176"/>
                </a:lnTo>
              </a:path>
              <a:path w="3810" h="168910">
                <a:moveTo>
                  <a:pt x="0" y="17259"/>
                </a:moveTo>
                <a:lnTo>
                  <a:pt x="3810" y="17259"/>
                </a:lnTo>
              </a:path>
              <a:path w="3810" h="168910">
                <a:moveTo>
                  <a:pt x="0" y="15341"/>
                </a:moveTo>
                <a:lnTo>
                  <a:pt x="3810" y="15341"/>
                </a:lnTo>
              </a:path>
              <a:path w="3810" h="168910">
                <a:moveTo>
                  <a:pt x="0" y="13423"/>
                </a:moveTo>
                <a:lnTo>
                  <a:pt x="3810" y="13423"/>
                </a:lnTo>
              </a:path>
              <a:path w="3810" h="168910">
                <a:moveTo>
                  <a:pt x="0" y="11506"/>
                </a:moveTo>
                <a:lnTo>
                  <a:pt x="3810" y="11506"/>
                </a:lnTo>
              </a:path>
              <a:path w="3810" h="168910">
                <a:moveTo>
                  <a:pt x="0" y="9588"/>
                </a:moveTo>
                <a:lnTo>
                  <a:pt x="3810" y="9588"/>
                </a:lnTo>
              </a:path>
              <a:path w="3810" h="168910">
                <a:moveTo>
                  <a:pt x="0" y="7670"/>
                </a:moveTo>
                <a:lnTo>
                  <a:pt x="3810" y="7670"/>
                </a:lnTo>
              </a:path>
              <a:path w="3810" h="168910">
                <a:moveTo>
                  <a:pt x="0" y="5753"/>
                </a:moveTo>
                <a:lnTo>
                  <a:pt x="3810" y="5753"/>
                </a:lnTo>
              </a:path>
              <a:path w="3810" h="168910">
                <a:moveTo>
                  <a:pt x="0" y="3835"/>
                </a:moveTo>
                <a:lnTo>
                  <a:pt x="3810" y="3835"/>
                </a:lnTo>
              </a:path>
              <a:path w="3810" h="168910">
                <a:moveTo>
                  <a:pt x="0" y="1917"/>
                </a:moveTo>
                <a:lnTo>
                  <a:pt x="3810" y="1917"/>
                </a:lnTo>
              </a:path>
              <a:path w="3810" h="1689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266095" y="4899301"/>
            <a:ext cx="3810" cy="55880"/>
          </a:xfrm>
          <a:custGeom>
            <a:avLst/>
            <a:gdLst/>
            <a:ahLst/>
            <a:cxnLst/>
            <a:rect l="l" t="t" r="r" b="b"/>
            <a:pathLst>
              <a:path w="3810" h="55879">
                <a:moveTo>
                  <a:pt x="0" y="55626"/>
                </a:moveTo>
                <a:lnTo>
                  <a:pt x="3810" y="55626"/>
                </a:lnTo>
              </a:path>
              <a:path w="3810" h="55879">
                <a:moveTo>
                  <a:pt x="0" y="51790"/>
                </a:moveTo>
                <a:lnTo>
                  <a:pt x="3810" y="51790"/>
                </a:lnTo>
              </a:path>
              <a:path w="3810" h="55879">
                <a:moveTo>
                  <a:pt x="0" y="49872"/>
                </a:moveTo>
                <a:lnTo>
                  <a:pt x="3810" y="49872"/>
                </a:lnTo>
              </a:path>
              <a:path w="3810" h="55879">
                <a:moveTo>
                  <a:pt x="0" y="46037"/>
                </a:moveTo>
                <a:lnTo>
                  <a:pt x="3810" y="46037"/>
                </a:lnTo>
              </a:path>
              <a:path w="3810" h="55879">
                <a:moveTo>
                  <a:pt x="0" y="44119"/>
                </a:moveTo>
                <a:lnTo>
                  <a:pt x="3810" y="44119"/>
                </a:lnTo>
              </a:path>
              <a:path w="3810" h="55879">
                <a:moveTo>
                  <a:pt x="0" y="30695"/>
                </a:moveTo>
                <a:lnTo>
                  <a:pt x="3810" y="30695"/>
                </a:lnTo>
              </a:path>
              <a:path w="3810" h="558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266095" y="5174822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271"/>
                </a:moveTo>
                <a:lnTo>
                  <a:pt x="3810" y="40271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266095" y="554548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266095" y="597523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266095" y="588725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266095" y="58222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266095" y="571317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68"/>
                </a:moveTo>
                <a:lnTo>
                  <a:pt x="3810" y="11468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266095" y="6376094"/>
            <a:ext cx="3810" cy="63500"/>
          </a:xfrm>
          <a:custGeom>
            <a:avLst/>
            <a:gdLst/>
            <a:ahLst/>
            <a:cxnLst/>
            <a:rect l="l" t="t" r="r" b="b"/>
            <a:pathLst>
              <a:path w="3810" h="63500">
                <a:moveTo>
                  <a:pt x="0" y="63080"/>
                </a:moveTo>
                <a:lnTo>
                  <a:pt x="3810" y="63080"/>
                </a:lnTo>
              </a:path>
              <a:path w="3810" h="63500">
                <a:moveTo>
                  <a:pt x="0" y="57353"/>
                </a:moveTo>
                <a:lnTo>
                  <a:pt x="3810" y="57353"/>
                </a:lnTo>
              </a:path>
              <a:path w="3810" h="63500">
                <a:moveTo>
                  <a:pt x="0" y="42062"/>
                </a:moveTo>
                <a:lnTo>
                  <a:pt x="3810" y="42062"/>
                </a:lnTo>
              </a:path>
              <a:path w="3810" h="635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266095" y="631109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385"/>
                </a:moveTo>
                <a:lnTo>
                  <a:pt x="3810" y="13385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83" name="object 183"/>
          <p:cNvGraphicFramePr>
            <a:graphicFrameLocks noGrp="1"/>
          </p:cNvGraphicFramePr>
          <p:nvPr/>
        </p:nvGraphicFramePr>
        <p:xfrm>
          <a:off x="647999" y="2078951"/>
          <a:ext cx="9396092" cy="439101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198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960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960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960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960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29603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9603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609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IPCSL3a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54610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IPCSL3b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54610" marB="0"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IPCSL3c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54610" marB="0"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IPCSL3d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54610" marB="0"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IPCSL3e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54610" marB="0"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IPCSL3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54610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375"/>
                        </a:spcBef>
                      </a:pP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Avaliar</a:t>
                      </a:r>
                      <a:r>
                        <a:rPr sz="1000" spc="-1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indicação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Utilizar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375"/>
                        </a:spcBef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Realizar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antissepsia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375"/>
                        </a:spcBef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Selecionar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local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Realizar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curativo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Bef>
                          <a:spcPts val="375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Adesão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“pacote”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35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56845" marR="148590" indent="85725">
                        <a:lnSpc>
                          <a:spcPts val="1200"/>
                        </a:lnSpc>
                        <a:spcBef>
                          <a:spcPts val="35"/>
                        </a:spcBef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precaução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barreira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máxima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44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343535" marR="287655" indent="-50800">
                        <a:lnSpc>
                          <a:spcPts val="1200"/>
                        </a:lnSpc>
                        <a:spcBef>
                          <a:spcPts val="35"/>
                        </a:spcBef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pele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 clorexidina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44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51765" marR="143510" indent="-635" algn="ctr">
                        <a:lnSpc>
                          <a:spcPts val="1200"/>
                        </a:lnSpc>
                        <a:spcBef>
                          <a:spcPts val="35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mais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adequado 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inserção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 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44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394970" marR="177165" indent="-210185">
                        <a:lnSpc>
                          <a:spcPts val="1200"/>
                        </a:lnSpc>
                        <a:spcBef>
                          <a:spcPts val="35"/>
                        </a:spcBef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adequado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após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44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209550" marR="202565" algn="ctr">
                        <a:lnSpc>
                          <a:spcPts val="1200"/>
                        </a:lnSpc>
                        <a:spcBef>
                          <a:spcPts val="35"/>
                        </a:spcBef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 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cateter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venoso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central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445" marB="0">
                    <a:lnL w="6350">
                      <a:solidFill>
                        <a:srgbClr val="3C3C3C"/>
                      </a:solidFill>
                      <a:prstDash val="solid"/>
                    </a:lnL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X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X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X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3365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3429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3365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8780">
                <a:tc>
                  <a:txBody>
                    <a:bodyPr/>
                    <a:lstStyle/>
                    <a:p>
                      <a:pPr marL="436245" marR="386715" indent="-4000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Soma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adesão (numerador)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7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5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7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3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7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3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6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5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8780">
                <a:tc>
                  <a:txBody>
                    <a:bodyPr/>
                    <a:lstStyle/>
                    <a:p>
                      <a:pPr marL="370205" marR="69215" indent="-29146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(denominador)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7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7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3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3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3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7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marL="514984" marR="333375" indent="-171450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Adesão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item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pacote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2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100%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2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87,5%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2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100%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4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88,8%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66,6%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2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50%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184" name="object 184"/>
          <p:cNvSpPr/>
          <p:nvPr/>
        </p:nvSpPr>
        <p:spPr>
          <a:xfrm>
            <a:off x="3563999" y="2078957"/>
            <a:ext cx="0" cy="261620"/>
          </a:xfrm>
          <a:custGeom>
            <a:avLst/>
            <a:gdLst/>
            <a:ahLst/>
            <a:cxnLst/>
            <a:rect l="l" t="t" r="r" b="b"/>
            <a:pathLst>
              <a:path h="261619">
                <a:moveTo>
                  <a:pt x="0" y="261048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860000" y="2078957"/>
            <a:ext cx="0" cy="261620"/>
          </a:xfrm>
          <a:custGeom>
            <a:avLst/>
            <a:gdLst/>
            <a:ahLst/>
            <a:cxnLst/>
            <a:rect l="l" t="t" r="r" b="b"/>
            <a:pathLst>
              <a:path h="261619">
                <a:moveTo>
                  <a:pt x="0" y="261048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155999" y="2078957"/>
            <a:ext cx="0" cy="261620"/>
          </a:xfrm>
          <a:custGeom>
            <a:avLst/>
            <a:gdLst/>
            <a:ahLst/>
            <a:cxnLst/>
            <a:rect l="l" t="t" r="r" b="b"/>
            <a:pathLst>
              <a:path h="261619">
                <a:moveTo>
                  <a:pt x="0" y="261048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7452000" y="2078957"/>
            <a:ext cx="0" cy="261620"/>
          </a:xfrm>
          <a:custGeom>
            <a:avLst/>
            <a:gdLst/>
            <a:ahLst/>
            <a:cxnLst/>
            <a:rect l="l" t="t" r="r" b="b"/>
            <a:pathLst>
              <a:path h="261619">
                <a:moveTo>
                  <a:pt x="0" y="261048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8748000" y="2078957"/>
            <a:ext cx="0" cy="261620"/>
          </a:xfrm>
          <a:custGeom>
            <a:avLst/>
            <a:gdLst/>
            <a:ahLst/>
            <a:cxnLst/>
            <a:rect l="l" t="t" r="r" b="b"/>
            <a:pathLst>
              <a:path h="261619">
                <a:moveTo>
                  <a:pt x="0" y="261048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266095" y="3021366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0" y="9550"/>
                </a:moveTo>
                <a:lnTo>
                  <a:pt x="3810" y="9550"/>
                </a:lnTo>
              </a:path>
              <a:path w="3810" h="10160">
                <a:moveTo>
                  <a:pt x="0" y="7632"/>
                </a:moveTo>
                <a:lnTo>
                  <a:pt x="3810" y="7632"/>
                </a:lnTo>
              </a:path>
              <a:path w="3810" h="10160">
                <a:moveTo>
                  <a:pt x="0" y="5727"/>
                </a:moveTo>
                <a:lnTo>
                  <a:pt x="3810" y="5727"/>
                </a:lnTo>
              </a:path>
              <a:path w="3810" h="10160">
                <a:moveTo>
                  <a:pt x="0" y="3822"/>
                </a:moveTo>
                <a:lnTo>
                  <a:pt x="3810" y="3822"/>
                </a:lnTo>
              </a:path>
              <a:path w="3810" h="10160">
                <a:moveTo>
                  <a:pt x="0" y="1904"/>
                </a:moveTo>
                <a:lnTo>
                  <a:pt x="3810" y="1904"/>
                </a:lnTo>
              </a:path>
              <a:path w="3810" h="101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0" name="object 190"/>
          <p:cNvGrpSpPr/>
          <p:nvPr/>
        </p:nvGrpSpPr>
        <p:grpSpPr>
          <a:xfrm>
            <a:off x="647999" y="6442998"/>
            <a:ext cx="9396095" cy="12700"/>
            <a:chOff x="647999" y="6442998"/>
            <a:chExt cx="9396095" cy="12700"/>
          </a:xfrm>
        </p:grpSpPr>
        <p:sp>
          <p:nvSpPr>
            <p:cNvPr id="191" name="object 191"/>
            <p:cNvSpPr/>
            <p:nvPr/>
          </p:nvSpPr>
          <p:spPr>
            <a:xfrm>
              <a:off x="647999" y="6449341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161999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2268000" y="644934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3563999" y="644934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4860000" y="644934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6155999" y="644934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7452000" y="644934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747999" y="644934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8" name="object 198"/>
          <p:cNvSpPr txBox="1"/>
          <p:nvPr/>
        </p:nvSpPr>
        <p:spPr>
          <a:xfrm>
            <a:off x="636564" y="1666490"/>
            <a:ext cx="942149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(1)</a:t>
            </a:r>
            <a:r>
              <a:rPr sz="1000" b="1" spc="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realizado,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(0)</a:t>
            </a:r>
            <a:r>
              <a:rPr sz="1000" b="1" spc="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observado,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porém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executado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conformidade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e,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(X)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pôde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observado.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Segue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exemplo: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99" name="object 1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5"/>
              <a:t>Sugestão</a:t>
            </a:r>
            <a:r>
              <a:rPr spc="-229"/>
              <a:t> </a:t>
            </a:r>
            <a:r>
              <a:rPr spc="-50"/>
              <a:t>de</a:t>
            </a:r>
            <a:r>
              <a:rPr spc="-229"/>
              <a:t> </a:t>
            </a:r>
            <a:r>
              <a:rPr spc="-60"/>
              <a:t>Formulário</a:t>
            </a:r>
            <a:r>
              <a:rPr spc="-229"/>
              <a:t> </a:t>
            </a:r>
            <a:r>
              <a:rPr spc="-50"/>
              <a:t>de</a:t>
            </a:r>
            <a:r>
              <a:rPr spc="-225"/>
              <a:t> </a:t>
            </a:r>
            <a:r>
              <a:rPr spc="-70"/>
              <a:t>Coleta</a:t>
            </a:r>
            <a:r>
              <a:rPr spc="-229"/>
              <a:t> </a:t>
            </a:r>
            <a:r>
              <a:rPr spc="-50"/>
              <a:t>de</a:t>
            </a:r>
            <a:r>
              <a:rPr spc="-229"/>
              <a:t> </a:t>
            </a:r>
            <a:r>
              <a:rPr spc="-45"/>
              <a:t>Dados</a:t>
            </a:r>
            <a:r>
              <a:rPr spc="-225"/>
              <a:t> </a:t>
            </a:r>
            <a:r>
              <a:rPr spc="-40"/>
              <a:t>do</a:t>
            </a:r>
            <a:r>
              <a:rPr spc="-229"/>
              <a:t> </a:t>
            </a:r>
            <a:r>
              <a:rPr spc="-25"/>
              <a:t>Pacote</a:t>
            </a:r>
            <a:r>
              <a:rPr spc="-229"/>
              <a:t> </a:t>
            </a:r>
            <a:r>
              <a:rPr spc="-50"/>
              <a:t>de</a:t>
            </a:r>
            <a:r>
              <a:rPr spc="-229"/>
              <a:t> </a:t>
            </a:r>
            <a:r>
              <a:rPr spc="-80"/>
              <a:t>Inserção</a:t>
            </a:r>
            <a:r>
              <a:rPr spc="-225"/>
              <a:t> </a:t>
            </a:r>
            <a:r>
              <a:rPr spc="-25"/>
              <a:t>CVC</a:t>
            </a:r>
          </a:p>
        </p:txBody>
      </p:sp>
      <p:pic>
        <p:nvPicPr>
          <p:cNvPr id="200" name="object 20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201" name="object 201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12</a:t>
            </a:fld>
            <a:endParaRPr spc="-25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635144" y="1002195"/>
            <a:ext cx="6172835" cy="1451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Cálculo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indicador</a:t>
            </a:r>
            <a:r>
              <a:rPr sz="1200" b="1" spc="-1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IPCSL3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–</a:t>
            </a:r>
            <a:r>
              <a:rPr sz="1200" b="1" spc="-1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Adesão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ao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Pacote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Inserção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CVC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“tudo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nada”,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seu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cálculo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contabilizados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apenas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receberam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os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elementos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0">
                <a:solidFill>
                  <a:srgbClr val="3C3C3C"/>
                </a:solidFill>
                <a:latin typeface="Arial"/>
                <a:cs typeface="Arial"/>
              </a:rPr>
              <a:t>pacote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conformidade.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minador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observados,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independen-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endParaRPr sz="1000">
              <a:latin typeface="Verdana"/>
              <a:cs typeface="Verdana"/>
            </a:endParaRPr>
          </a:p>
          <a:p>
            <a:pPr marL="12700" marR="11430" indent="38100" algn="just">
              <a:lnSpc>
                <a:spcPct val="100000"/>
              </a:lnSpc>
              <a:spcBef>
                <a:spcPts val="12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registrado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formulário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modelo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página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anterior,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notamos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neste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50%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(4/8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x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100).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observarmos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linha,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notamos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seguintes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possibilidades: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432190" y="4550397"/>
            <a:ext cx="2259965" cy="3009900"/>
          </a:xfrm>
          <a:custGeom>
            <a:avLst/>
            <a:gdLst/>
            <a:ahLst/>
            <a:cxnLst/>
            <a:rect l="l" t="t" r="r" b="b"/>
            <a:pathLst>
              <a:path w="2259965" h="3009900">
                <a:moveTo>
                  <a:pt x="1329461" y="3009608"/>
                </a:moveTo>
                <a:lnTo>
                  <a:pt x="745451" y="2425598"/>
                </a:lnTo>
                <a:lnTo>
                  <a:pt x="709396" y="2396998"/>
                </a:lnTo>
                <a:lnTo>
                  <a:pt x="669074" y="2377922"/>
                </a:lnTo>
                <a:lnTo>
                  <a:pt x="626186" y="2368346"/>
                </a:lnTo>
                <a:lnTo>
                  <a:pt x="582460" y="2368296"/>
                </a:lnTo>
                <a:lnTo>
                  <a:pt x="539597" y="2377770"/>
                </a:lnTo>
                <a:lnTo>
                  <a:pt x="499313" y="2396769"/>
                </a:lnTo>
                <a:lnTo>
                  <a:pt x="463308" y="2425281"/>
                </a:lnTo>
                <a:lnTo>
                  <a:pt x="434606" y="2461463"/>
                </a:lnTo>
                <a:lnTo>
                  <a:pt x="415531" y="2501836"/>
                </a:lnTo>
                <a:lnTo>
                  <a:pt x="406031" y="2544724"/>
                </a:lnTo>
                <a:lnTo>
                  <a:pt x="406107" y="2588425"/>
                </a:lnTo>
                <a:lnTo>
                  <a:pt x="415721" y="2631262"/>
                </a:lnTo>
                <a:lnTo>
                  <a:pt x="434848" y="2671546"/>
                </a:lnTo>
                <a:lnTo>
                  <a:pt x="463461" y="2707589"/>
                </a:lnTo>
                <a:lnTo>
                  <a:pt x="765479" y="3009608"/>
                </a:lnTo>
                <a:lnTo>
                  <a:pt x="1329461" y="3009608"/>
                </a:lnTo>
                <a:close/>
              </a:path>
              <a:path w="2259965" h="3009900">
                <a:moveTo>
                  <a:pt x="2259800" y="3005671"/>
                </a:moveTo>
                <a:lnTo>
                  <a:pt x="2219134" y="3000540"/>
                </a:lnTo>
                <a:lnTo>
                  <a:pt x="2173122" y="2988335"/>
                </a:lnTo>
                <a:lnTo>
                  <a:pt x="2129371" y="2969869"/>
                </a:lnTo>
                <a:lnTo>
                  <a:pt x="2088515" y="2945079"/>
                </a:lnTo>
                <a:lnTo>
                  <a:pt x="2051177" y="2913926"/>
                </a:lnTo>
                <a:lnTo>
                  <a:pt x="2047849" y="2910611"/>
                </a:lnTo>
                <a:lnTo>
                  <a:pt x="2048052" y="2910395"/>
                </a:lnTo>
                <a:lnTo>
                  <a:pt x="296164" y="1158506"/>
                </a:lnTo>
                <a:lnTo>
                  <a:pt x="262343" y="1133843"/>
                </a:lnTo>
                <a:lnTo>
                  <a:pt x="223139" y="1120482"/>
                </a:lnTo>
                <a:lnTo>
                  <a:pt x="180835" y="1118222"/>
                </a:lnTo>
                <a:lnTo>
                  <a:pt x="137731" y="1126896"/>
                </a:lnTo>
                <a:lnTo>
                  <a:pt x="96100" y="1146302"/>
                </a:lnTo>
                <a:lnTo>
                  <a:pt x="58254" y="1176286"/>
                </a:lnTo>
                <a:lnTo>
                  <a:pt x="28168" y="1214247"/>
                </a:lnTo>
                <a:lnTo>
                  <a:pt x="8699" y="1255928"/>
                </a:lnTo>
                <a:lnTo>
                  <a:pt x="0" y="1299057"/>
                </a:lnTo>
                <a:lnTo>
                  <a:pt x="2260" y="1341361"/>
                </a:lnTo>
                <a:lnTo>
                  <a:pt x="15633" y="1380553"/>
                </a:lnTo>
                <a:lnTo>
                  <a:pt x="40297" y="1414373"/>
                </a:lnTo>
                <a:lnTo>
                  <a:pt x="1635544" y="3009608"/>
                </a:lnTo>
                <a:lnTo>
                  <a:pt x="2259800" y="3009608"/>
                </a:lnTo>
                <a:lnTo>
                  <a:pt x="2259800" y="3005671"/>
                </a:lnTo>
                <a:close/>
              </a:path>
              <a:path w="2259965" h="3009900">
                <a:moveTo>
                  <a:pt x="2259800" y="2290343"/>
                </a:moveTo>
                <a:lnTo>
                  <a:pt x="382943" y="413486"/>
                </a:lnTo>
                <a:lnTo>
                  <a:pt x="342544" y="384302"/>
                </a:lnTo>
                <a:lnTo>
                  <a:pt x="296710" y="369684"/>
                </a:lnTo>
                <a:lnTo>
                  <a:pt x="249085" y="369646"/>
                </a:lnTo>
                <a:lnTo>
                  <a:pt x="203276" y="384175"/>
                </a:lnTo>
                <a:lnTo>
                  <a:pt x="162941" y="413270"/>
                </a:lnTo>
                <a:lnTo>
                  <a:pt x="133769" y="453669"/>
                </a:lnTo>
                <a:lnTo>
                  <a:pt x="119202" y="499529"/>
                </a:lnTo>
                <a:lnTo>
                  <a:pt x="119214" y="547192"/>
                </a:lnTo>
                <a:lnTo>
                  <a:pt x="133819" y="593039"/>
                </a:lnTo>
                <a:lnTo>
                  <a:pt x="162991" y="633437"/>
                </a:lnTo>
                <a:lnTo>
                  <a:pt x="2232101" y="2702547"/>
                </a:lnTo>
                <a:lnTo>
                  <a:pt x="2259800" y="2722549"/>
                </a:lnTo>
                <a:lnTo>
                  <a:pt x="2259800" y="2290343"/>
                </a:lnTo>
                <a:close/>
              </a:path>
              <a:path w="2259965" h="3009900">
                <a:moveTo>
                  <a:pt x="2259800" y="1407477"/>
                </a:moveTo>
                <a:lnTo>
                  <a:pt x="1047699" y="195376"/>
                </a:lnTo>
                <a:lnTo>
                  <a:pt x="1013879" y="170688"/>
                </a:lnTo>
                <a:lnTo>
                  <a:pt x="974712" y="157276"/>
                </a:lnTo>
                <a:lnTo>
                  <a:pt x="932446" y="155003"/>
                </a:lnTo>
                <a:lnTo>
                  <a:pt x="889355" y="163664"/>
                </a:lnTo>
                <a:lnTo>
                  <a:pt x="847725" y="183108"/>
                </a:lnTo>
                <a:lnTo>
                  <a:pt x="809802" y="213169"/>
                </a:lnTo>
                <a:lnTo>
                  <a:pt x="779741" y="251091"/>
                </a:lnTo>
                <a:lnTo>
                  <a:pt x="760272" y="292747"/>
                </a:lnTo>
                <a:lnTo>
                  <a:pt x="751598" y="335838"/>
                </a:lnTo>
                <a:lnTo>
                  <a:pt x="753872" y="378117"/>
                </a:lnTo>
                <a:lnTo>
                  <a:pt x="767257" y="417296"/>
                </a:lnTo>
                <a:lnTo>
                  <a:pt x="791946" y="451129"/>
                </a:lnTo>
                <a:lnTo>
                  <a:pt x="2259800" y="1918995"/>
                </a:lnTo>
                <a:lnTo>
                  <a:pt x="2259800" y="1407477"/>
                </a:lnTo>
                <a:close/>
              </a:path>
              <a:path w="2259965" h="3009900">
                <a:moveTo>
                  <a:pt x="2259800" y="546646"/>
                </a:moveTo>
                <a:lnTo>
                  <a:pt x="1770557" y="57391"/>
                </a:lnTo>
                <a:lnTo>
                  <a:pt x="1734337" y="28651"/>
                </a:lnTo>
                <a:lnTo>
                  <a:pt x="1693951" y="9537"/>
                </a:lnTo>
                <a:lnTo>
                  <a:pt x="1651050" y="0"/>
                </a:lnTo>
                <a:lnTo>
                  <a:pt x="1607350" y="12"/>
                </a:lnTo>
                <a:lnTo>
                  <a:pt x="1564513" y="9575"/>
                </a:lnTo>
                <a:lnTo>
                  <a:pt x="1524241" y="28663"/>
                </a:lnTo>
                <a:lnTo>
                  <a:pt x="1488236" y="57226"/>
                </a:lnTo>
                <a:lnTo>
                  <a:pt x="1459661" y="93243"/>
                </a:lnTo>
                <a:lnTo>
                  <a:pt x="1440586" y="133515"/>
                </a:lnTo>
                <a:lnTo>
                  <a:pt x="1431036" y="176326"/>
                </a:lnTo>
                <a:lnTo>
                  <a:pt x="1431036" y="220027"/>
                </a:lnTo>
                <a:lnTo>
                  <a:pt x="1440586" y="262902"/>
                </a:lnTo>
                <a:lnTo>
                  <a:pt x="1459725" y="303288"/>
                </a:lnTo>
                <a:lnTo>
                  <a:pt x="1488465" y="339483"/>
                </a:lnTo>
                <a:lnTo>
                  <a:pt x="2259800" y="1110830"/>
                </a:lnTo>
                <a:lnTo>
                  <a:pt x="2259800" y="546646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635271" y="2733104"/>
            <a:ext cx="2917825" cy="1701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37160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"/>
              <a:buAutoNum type="arabicParenR"/>
              <a:tabLst>
                <a:tab pos="149860" algn="l"/>
              </a:tabLst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zados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conformidade.</a:t>
            </a:r>
            <a:endParaRPr sz="1000">
              <a:latin typeface="Verdana"/>
              <a:cs typeface="Verdana"/>
            </a:endParaRPr>
          </a:p>
          <a:p>
            <a:pPr marL="12700" marR="5080" indent="17208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"/>
              <a:buAutoNum type="arabicParenR"/>
              <a:tabLst>
                <a:tab pos="184785" algn="l"/>
              </a:tabLst>
            </a:pP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observado,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então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IP-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CSL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3a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porém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denomina-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3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pacote,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3e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realizado.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Desta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forma,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pendentemente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3a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zado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não,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classificou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pacote.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887233" y="2733104"/>
            <a:ext cx="2917825" cy="2006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47320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"/>
              <a:buAutoNum type="arabicParenR" startAt="3"/>
              <a:tabLst>
                <a:tab pos="160020" algn="l"/>
              </a:tabLst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estavam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formes,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porém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observado,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então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neste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caso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contabilizá-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lo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 denominador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indicador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3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se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afirmar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item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3b</a:t>
            </a:r>
            <a:r>
              <a:rPr sz="1000" b="1" spc="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realizado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endParaRPr sz="1000">
              <a:latin typeface="Verdana"/>
              <a:cs typeface="Verdana"/>
            </a:endParaRPr>
          </a:p>
          <a:p>
            <a:pPr marL="12700" marR="5080" indent="180340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"/>
              <a:buAutoNum type="arabicParenR" startAt="3"/>
              <a:tabLst>
                <a:tab pos="193040" algn="l"/>
              </a:tabLst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foram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observados,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rém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3b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executado,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então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 entra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IPCSL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3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,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entretanto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entra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indicador,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pois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recebeu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todos 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elementos.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44288" y="5019104"/>
            <a:ext cx="616013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assim,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dentre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acima,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temos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oito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metade,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quatro,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recebeu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todos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pacote,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caracterizando,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assim,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e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50%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naquele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13</a:t>
            </a:fld>
            <a:endParaRPr spc="-25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3164205"/>
            <a:chOff x="-31750" y="-31749"/>
            <a:chExt cx="3013075" cy="31642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01" name="object 301"/>
          <p:cNvPicPr/>
          <p:nvPr/>
        </p:nvPicPr>
        <p:blipFill>
          <a:blip r:embed="rId299" cstate="print"/>
          <a:stretch>
            <a:fillRect/>
          </a:stretch>
        </p:blipFill>
        <p:spPr>
          <a:xfrm>
            <a:off x="656772" y="3226737"/>
            <a:ext cx="927082" cy="967873"/>
          </a:xfrm>
          <a:prstGeom prst="rect">
            <a:avLst/>
          </a:prstGeom>
        </p:spPr>
      </p:pic>
      <p:grpSp>
        <p:nvGrpSpPr>
          <p:cNvPr id="302" name="object 302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3" name="object 303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5" name="object 305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7" name="object 307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12" name="object 3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" name="object 322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3" name="object 323"/>
          <p:cNvSpPr txBox="1"/>
          <p:nvPr/>
        </p:nvSpPr>
        <p:spPr>
          <a:xfrm>
            <a:off x="635299" y="599504"/>
            <a:ext cx="139827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204">
                <a:solidFill>
                  <a:srgbClr val="43505E"/>
                </a:solidFill>
                <a:latin typeface="Verdana"/>
                <a:cs typeface="Verdana"/>
              </a:rPr>
              <a:t>03.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635299" y="4614805"/>
            <a:ext cx="2547620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125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3000" spc="-33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25">
                <a:solidFill>
                  <a:srgbClr val="43505E"/>
                </a:solidFill>
                <a:latin typeface="Verdana"/>
                <a:cs typeface="Verdana"/>
              </a:rPr>
              <a:t>do </a:t>
            </a:r>
            <a:r>
              <a:rPr sz="3000" spc="-200">
                <a:solidFill>
                  <a:srgbClr val="43505E"/>
                </a:solidFill>
                <a:latin typeface="Verdana"/>
                <a:cs typeface="Verdana"/>
              </a:rPr>
              <a:t>Trato</a:t>
            </a:r>
            <a:r>
              <a:rPr sz="3000" spc="-34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Urinário </a:t>
            </a:r>
            <a:r>
              <a:rPr sz="3000" spc="-50">
                <a:solidFill>
                  <a:srgbClr val="43505E"/>
                </a:solidFill>
                <a:latin typeface="Verdana"/>
                <a:cs typeface="Verdana"/>
              </a:rPr>
              <a:t>Associado</a:t>
            </a:r>
            <a:r>
              <a:rPr sz="3000" spc="-3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50">
                <a:solidFill>
                  <a:srgbClr val="43505E"/>
                </a:solidFill>
                <a:latin typeface="Verdana"/>
                <a:cs typeface="Verdana"/>
              </a:rPr>
              <a:t>a </a:t>
            </a:r>
            <a:r>
              <a:rPr sz="3000" spc="-125">
                <a:solidFill>
                  <a:srgbClr val="43505E"/>
                </a:solidFill>
                <a:latin typeface="Verdana"/>
                <a:cs typeface="Verdana"/>
              </a:rPr>
              <a:t>cateter</a:t>
            </a:r>
            <a:r>
              <a:rPr sz="3000" spc="-47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95">
                <a:solidFill>
                  <a:srgbClr val="43505E"/>
                </a:solidFill>
                <a:latin typeface="Verdana"/>
                <a:cs typeface="Verdana"/>
              </a:rPr>
              <a:t>vesical </a:t>
            </a:r>
            <a:r>
              <a:rPr sz="3000" spc="-7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3000" spc="-37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demora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 txBox="1"/>
          <p:nvPr/>
        </p:nvSpPr>
        <p:spPr>
          <a:xfrm>
            <a:off x="3887299" y="1107504"/>
            <a:ext cx="48228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Resultado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04">
                <a:solidFill>
                  <a:srgbClr val="43505E"/>
                </a:solidFill>
                <a:latin typeface="Verdana"/>
                <a:cs typeface="Verdana"/>
              </a:rPr>
              <a:t>–</a:t>
            </a:r>
            <a:r>
              <a:rPr sz="1800" spc="-2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Adulto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e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Pediatria</a:t>
            </a:r>
            <a:endParaRPr sz="1800">
              <a:latin typeface="Verdana"/>
              <a:cs typeface="Verdana"/>
            </a:endParaRPr>
          </a:p>
        </p:txBody>
      </p:sp>
      <p:pic>
        <p:nvPicPr>
          <p:cNvPr id="327" name="object 327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3894000" y="1634745"/>
            <a:ext cx="6138529" cy="651882"/>
          </a:xfrm>
          <a:prstGeom prst="rect">
            <a:avLst/>
          </a:prstGeom>
        </p:spPr>
      </p:pic>
      <p:sp>
        <p:nvSpPr>
          <p:cNvPr id="328" name="object 328"/>
          <p:cNvSpPr txBox="1"/>
          <p:nvPr/>
        </p:nvSpPr>
        <p:spPr>
          <a:xfrm>
            <a:off x="4719187" y="1778627"/>
            <a:ext cx="5330190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AC1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Trato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Urinário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associada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vesical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demora</a:t>
            </a:r>
            <a:endParaRPr sz="1200">
              <a:latin typeface="Verdana"/>
              <a:cs typeface="Verdana"/>
            </a:endParaRPr>
          </a:p>
          <a:p>
            <a:pPr marL="975994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29" name="object 329"/>
          <p:cNvGrpSpPr/>
          <p:nvPr/>
        </p:nvGrpSpPr>
        <p:grpSpPr>
          <a:xfrm>
            <a:off x="3893997" y="2547569"/>
            <a:ext cx="6144895" cy="399415"/>
            <a:chOff x="3893997" y="2547569"/>
            <a:chExt cx="6144895" cy="399415"/>
          </a:xfrm>
        </p:grpSpPr>
        <p:sp>
          <p:nvSpPr>
            <p:cNvPr id="330" name="object 330"/>
            <p:cNvSpPr/>
            <p:nvPr/>
          </p:nvSpPr>
          <p:spPr>
            <a:xfrm>
              <a:off x="3893998" y="2547569"/>
              <a:ext cx="6138545" cy="399415"/>
            </a:xfrm>
            <a:custGeom>
              <a:avLst/>
              <a:gdLst/>
              <a:ahLst/>
              <a:cxnLst/>
              <a:rect l="l" t="t" r="r" b="b"/>
              <a:pathLst>
                <a:path w="6138545" h="399414">
                  <a:moveTo>
                    <a:pt x="789165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65" y="399135"/>
                  </a:lnTo>
                  <a:lnTo>
                    <a:pt x="789165" y="0"/>
                  </a:lnTo>
                  <a:close/>
                </a:path>
                <a:path w="6138545" h="399414">
                  <a:moveTo>
                    <a:pt x="4577994" y="0"/>
                  </a:moveTo>
                  <a:lnTo>
                    <a:pt x="3751745" y="0"/>
                  </a:lnTo>
                  <a:lnTo>
                    <a:pt x="2833751" y="0"/>
                  </a:lnTo>
                  <a:lnTo>
                    <a:pt x="1890001" y="0"/>
                  </a:lnTo>
                  <a:lnTo>
                    <a:pt x="789178" y="0"/>
                  </a:lnTo>
                  <a:lnTo>
                    <a:pt x="789178" y="399135"/>
                  </a:lnTo>
                  <a:lnTo>
                    <a:pt x="1890001" y="399135"/>
                  </a:lnTo>
                  <a:lnTo>
                    <a:pt x="2833751" y="399135"/>
                  </a:lnTo>
                  <a:lnTo>
                    <a:pt x="3751745" y="399135"/>
                  </a:lnTo>
                  <a:lnTo>
                    <a:pt x="4577994" y="399135"/>
                  </a:lnTo>
                  <a:lnTo>
                    <a:pt x="4577994" y="0"/>
                  </a:lnTo>
                  <a:close/>
                </a:path>
                <a:path w="6138545" h="399414">
                  <a:moveTo>
                    <a:pt x="6138532" y="0"/>
                  </a:moveTo>
                  <a:lnTo>
                    <a:pt x="5371960" y="0"/>
                  </a:lnTo>
                  <a:lnTo>
                    <a:pt x="4578007" y="0"/>
                  </a:lnTo>
                  <a:lnTo>
                    <a:pt x="4578007" y="399135"/>
                  </a:lnTo>
                  <a:lnTo>
                    <a:pt x="5371960" y="399135"/>
                  </a:lnTo>
                  <a:lnTo>
                    <a:pt x="6138532" y="399135"/>
                  </a:lnTo>
                  <a:lnTo>
                    <a:pt x="6138532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4683182" y="2547573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0032529" y="2547573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3" name="object 333"/>
          <p:cNvSpPr/>
          <p:nvPr/>
        </p:nvSpPr>
        <p:spPr>
          <a:xfrm>
            <a:off x="5782095" y="409440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782095" y="3850370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782095" y="369214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782095" y="360825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782095" y="355105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782095" y="3390910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11442"/>
                </a:moveTo>
                <a:lnTo>
                  <a:pt x="3810" y="11442"/>
                </a:lnTo>
              </a:path>
              <a:path w="3810" h="33020">
                <a:moveTo>
                  <a:pt x="0" y="9537"/>
                </a:moveTo>
                <a:lnTo>
                  <a:pt x="3810" y="9537"/>
                </a:lnTo>
              </a:path>
              <a:path w="3810" h="33020">
                <a:moveTo>
                  <a:pt x="0" y="5727"/>
                </a:moveTo>
                <a:lnTo>
                  <a:pt x="3810" y="5727"/>
                </a:lnTo>
              </a:path>
              <a:path w="3810" h="33020">
                <a:moveTo>
                  <a:pt x="0" y="3822"/>
                </a:moveTo>
                <a:lnTo>
                  <a:pt x="3810" y="3822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782095" y="3194542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5727"/>
                </a:moveTo>
                <a:lnTo>
                  <a:pt x="3810" y="5727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782095" y="310875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5782095" y="2958145"/>
            <a:ext cx="3810" cy="71120"/>
          </a:xfrm>
          <a:custGeom>
            <a:avLst/>
            <a:gdLst/>
            <a:ahLst/>
            <a:cxnLst/>
            <a:rect l="l" t="t" r="r" b="b"/>
            <a:pathLst>
              <a:path w="3810" h="71119">
                <a:moveTo>
                  <a:pt x="0" y="70535"/>
                </a:moveTo>
                <a:lnTo>
                  <a:pt x="3810" y="70535"/>
                </a:lnTo>
              </a:path>
              <a:path w="3810" h="71119">
                <a:moveTo>
                  <a:pt x="0" y="36220"/>
                </a:moveTo>
                <a:lnTo>
                  <a:pt x="3810" y="36220"/>
                </a:lnTo>
              </a:path>
              <a:path w="3810" h="71119">
                <a:moveTo>
                  <a:pt x="0" y="13347"/>
                </a:moveTo>
                <a:lnTo>
                  <a:pt x="3810" y="13347"/>
                </a:lnTo>
              </a:path>
              <a:path w="3810" h="711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6725839" y="3953329"/>
            <a:ext cx="3810" cy="120650"/>
          </a:xfrm>
          <a:custGeom>
            <a:avLst/>
            <a:gdLst/>
            <a:ahLst/>
            <a:cxnLst/>
            <a:rect l="l" t="t" r="r" b="b"/>
            <a:pathLst>
              <a:path w="3809" h="120650">
                <a:moveTo>
                  <a:pt x="0" y="120103"/>
                </a:moveTo>
                <a:lnTo>
                  <a:pt x="3810" y="120103"/>
                </a:lnTo>
              </a:path>
              <a:path w="3809" h="120650">
                <a:moveTo>
                  <a:pt x="0" y="89598"/>
                </a:moveTo>
                <a:lnTo>
                  <a:pt x="3810" y="89598"/>
                </a:lnTo>
              </a:path>
              <a:path w="3809" h="120650">
                <a:moveTo>
                  <a:pt x="0" y="49568"/>
                </a:moveTo>
                <a:lnTo>
                  <a:pt x="3810" y="49568"/>
                </a:lnTo>
              </a:path>
              <a:path w="3809" h="120650">
                <a:moveTo>
                  <a:pt x="0" y="43840"/>
                </a:moveTo>
                <a:lnTo>
                  <a:pt x="3810" y="43840"/>
                </a:lnTo>
              </a:path>
              <a:path w="3809" h="120650">
                <a:moveTo>
                  <a:pt x="0" y="40030"/>
                </a:moveTo>
                <a:lnTo>
                  <a:pt x="3810" y="40030"/>
                </a:lnTo>
              </a:path>
              <a:path w="3809" h="120650">
                <a:moveTo>
                  <a:pt x="0" y="38125"/>
                </a:moveTo>
                <a:lnTo>
                  <a:pt x="3810" y="38125"/>
                </a:lnTo>
              </a:path>
              <a:path w="3809" h="1206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6725839" y="365209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6725839" y="356249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725839" y="345955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725839" y="3274616"/>
            <a:ext cx="3810" cy="48260"/>
          </a:xfrm>
          <a:custGeom>
            <a:avLst/>
            <a:gdLst/>
            <a:ahLst/>
            <a:cxnLst/>
            <a:rect l="l" t="t" r="r" b="b"/>
            <a:pathLst>
              <a:path w="3809" h="48260">
                <a:moveTo>
                  <a:pt x="0" y="47663"/>
                </a:moveTo>
                <a:lnTo>
                  <a:pt x="3810" y="47663"/>
                </a:lnTo>
              </a:path>
              <a:path w="3809" h="48260">
                <a:moveTo>
                  <a:pt x="0" y="38138"/>
                </a:moveTo>
                <a:lnTo>
                  <a:pt x="3810" y="38138"/>
                </a:lnTo>
              </a:path>
              <a:path w="3809" h="48260">
                <a:moveTo>
                  <a:pt x="0" y="36233"/>
                </a:moveTo>
                <a:lnTo>
                  <a:pt x="3810" y="36233"/>
                </a:lnTo>
              </a:path>
              <a:path w="3809" h="48260">
                <a:moveTo>
                  <a:pt x="0" y="24790"/>
                </a:moveTo>
                <a:lnTo>
                  <a:pt x="3810" y="24790"/>
                </a:lnTo>
              </a:path>
              <a:path w="3809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725839" y="3202175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69">
                <a:moveTo>
                  <a:pt x="0" y="13347"/>
                </a:moveTo>
                <a:lnTo>
                  <a:pt x="3810" y="13347"/>
                </a:lnTo>
              </a:path>
              <a:path w="3809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6725839" y="310303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6725839" y="302487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6725839" y="297530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643840" y="419544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643840" y="413062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643840" y="3852275"/>
            <a:ext cx="3810" cy="135890"/>
          </a:xfrm>
          <a:custGeom>
            <a:avLst/>
            <a:gdLst/>
            <a:ahLst/>
            <a:cxnLst/>
            <a:rect l="l" t="t" r="r" b="b"/>
            <a:pathLst>
              <a:path w="3809" h="135889">
                <a:moveTo>
                  <a:pt x="0" y="135369"/>
                </a:moveTo>
                <a:lnTo>
                  <a:pt x="3810" y="135369"/>
                </a:lnTo>
              </a:path>
              <a:path w="3809" h="135889">
                <a:moveTo>
                  <a:pt x="0" y="112483"/>
                </a:moveTo>
                <a:lnTo>
                  <a:pt x="3810" y="112483"/>
                </a:lnTo>
              </a:path>
              <a:path w="3809" h="135889">
                <a:moveTo>
                  <a:pt x="0" y="85801"/>
                </a:moveTo>
                <a:lnTo>
                  <a:pt x="3810" y="85801"/>
                </a:lnTo>
              </a:path>
              <a:path w="3809" h="135889">
                <a:moveTo>
                  <a:pt x="0" y="45758"/>
                </a:moveTo>
                <a:lnTo>
                  <a:pt x="3810" y="45758"/>
                </a:lnTo>
              </a:path>
              <a:path w="3809" h="135889">
                <a:moveTo>
                  <a:pt x="0" y="43853"/>
                </a:moveTo>
                <a:lnTo>
                  <a:pt x="3810" y="43853"/>
                </a:lnTo>
              </a:path>
              <a:path w="3809" h="135889">
                <a:moveTo>
                  <a:pt x="0" y="41948"/>
                </a:moveTo>
                <a:lnTo>
                  <a:pt x="3810" y="41948"/>
                </a:lnTo>
              </a:path>
              <a:path w="3809" h="135889">
                <a:moveTo>
                  <a:pt x="0" y="40043"/>
                </a:moveTo>
                <a:lnTo>
                  <a:pt x="3810" y="40043"/>
                </a:lnTo>
              </a:path>
              <a:path w="3809" h="135889">
                <a:moveTo>
                  <a:pt x="0" y="38138"/>
                </a:moveTo>
                <a:lnTo>
                  <a:pt x="3810" y="38138"/>
                </a:lnTo>
              </a:path>
              <a:path w="3809" h="135889">
                <a:moveTo>
                  <a:pt x="0" y="34328"/>
                </a:moveTo>
                <a:lnTo>
                  <a:pt x="3810" y="34328"/>
                </a:lnTo>
              </a:path>
              <a:path w="3809" h="1358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643840" y="3737899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0" y="5715"/>
                </a:moveTo>
                <a:lnTo>
                  <a:pt x="3810" y="5715"/>
                </a:lnTo>
              </a:path>
              <a:path w="3809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7643840" y="3600625"/>
            <a:ext cx="3810" cy="25400"/>
          </a:xfrm>
          <a:custGeom>
            <a:avLst/>
            <a:gdLst/>
            <a:ahLst/>
            <a:cxnLst/>
            <a:rect l="l" t="t" r="r" b="b"/>
            <a:pathLst>
              <a:path w="3809" h="25400">
                <a:moveTo>
                  <a:pt x="0" y="24790"/>
                </a:moveTo>
                <a:lnTo>
                  <a:pt x="3810" y="24790"/>
                </a:lnTo>
              </a:path>
              <a:path w="3809" h="25400">
                <a:moveTo>
                  <a:pt x="0" y="22885"/>
                </a:moveTo>
                <a:lnTo>
                  <a:pt x="3810" y="22885"/>
                </a:lnTo>
              </a:path>
              <a:path w="3809" h="25400">
                <a:moveTo>
                  <a:pt x="0" y="20967"/>
                </a:moveTo>
                <a:lnTo>
                  <a:pt x="3810" y="20967"/>
                </a:lnTo>
              </a:path>
              <a:path w="3809" h="25400">
                <a:moveTo>
                  <a:pt x="0" y="19062"/>
                </a:moveTo>
                <a:lnTo>
                  <a:pt x="3810" y="19062"/>
                </a:lnTo>
              </a:path>
              <a:path w="3809" h="25400">
                <a:moveTo>
                  <a:pt x="0" y="17157"/>
                </a:moveTo>
                <a:lnTo>
                  <a:pt x="3810" y="17157"/>
                </a:lnTo>
              </a:path>
              <a:path w="3809" h="25400">
                <a:moveTo>
                  <a:pt x="0" y="15252"/>
                </a:moveTo>
                <a:lnTo>
                  <a:pt x="3810" y="15252"/>
                </a:lnTo>
              </a:path>
              <a:path w="3809" h="25400">
                <a:moveTo>
                  <a:pt x="0" y="13347"/>
                </a:moveTo>
                <a:lnTo>
                  <a:pt x="3810" y="13347"/>
                </a:lnTo>
              </a:path>
              <a:path w="3809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7643840" y="3488141"/>
            <a:ext cx="3810" cy="46355"/>
          </a:xfrm>
          <a:custGeom>
            <a:avLst/>
            <a:gdLst/>
            <a:ahLst/>
            <a:cxnLst/>
            <a:rect l="l" t="t" r="r" b="b"/>
            <a:pathLst>
              <a:path w="3809" h="46354">
                <a:moveTo>
                  <a:pt x="0" y="45758"/>
                </a:moveTo>
                <a:lnTo>
                  <a:pt x="3810" y="45758"/>
                </a:lnTo>
              </a:path>
              <a:path w="3809" h="46354">
                <a:moveTo>
                  <a:pt x="0" y="32410"/>
                </a:moveTo>
                <a:lnTo>
                  <a:pt x="3810" y="32410"/>
                </a:lnTo>
              </a:path>
              <a:path w="3809" h="463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643840" y="3152607"/>
            <a:ext cx="3810" cy="153035"/>
          </a:xfrm>
          <a:custGeom>
            <a:avLst/>
            <a:gdLst/>
            <a:ahLst/>
            <a:cxnLst/>
            <a:rect l="l" t="t" r="r" b="b"/>
            <a:pathLst>
              <a:path w="3809" h="153035">
                <a:moveTo>
                  <a:pt x="0" y="152514"/>
                </a:moveTo>
                <a:lnTo>
                  <a:pt x="3810" y="152514"/>
                </a:lnTo>
              </a:path>
              <a:path w="3809" h="153035">
                <a:moveTo>
                  <a:pt x="0" y="146799"/>
                </a:moveTo>
                <a:lnTo>
                  <a:pt x="3810" y="146799"/>
                </a:lnTo>
              </a:path>
              <a:path w="3809" h="153035">
                <a:moveTo>
                  <a:pt x="0" y="116293"/>
                </a:moveTo>
                <a:lnTo>
                  <a:pt x="3810" y="116293"/>
                </a:lnTo>
              </a:path>
              <a:path w="3809" h="153035">
                <a:moveTo>
                  <a:pt x="0" y="114388"/>
                </a:moveTo>
                <a:lnTo>
                  <a:pt x="3810" y="114388"/>
                </a:lnTo>
              </a:path>
              <a:path w="3809" h="153035">
                <a:moveTo>
                  <a:pt x="0" y="112483"/>
                </a:moveTo>
                <a:lnTo>
                  <a:pt x="3810" y="112483"/>
                </a:lnTo>
              </a:path>
              <a:path w="3809" h="153035">
                <a:moveTo>
                  <a:pt x="0" y="110578"/>
                </a:moveTo>
                <a:lnTo>
                  <a:pt x="3810" y="110578"/>
                </a:lnTo>
              </a:path>
              <a:path w="3809" h="153035">
                <a:moveTo>
                  <a:pt x="0" y="108673"/>
                </a:moveTo>
                <a:lnTo>
                  <a:pt x="3810" y="108673"/>
                </a:lnTo>
              </a:path>
              <a:path w="3809" h="153035">
                <a:moveTo>
                  <a:pt x="0" y="106756"/>
                </a:moveTo>
                <a:lnTo>
                  <a:pt x="3810" y="106756"/>
                </a:lnTo>
              </a:path>
              <a:path w="3809" h="153035">
                <a:moveTo>
                  <a:pt x="0" y="104851"/>
                </a:moveTo>
                <a:lnTo>
                  <a:pt x="3810" y="104851"/>
                </a:lnTo>
              </a:path>
              <a:path w="3809" h="153035">
                <a:moveTo>
                  <a:pt x="0" y="83883"/>
                </a:moveTo>
                <a:lnTo>
                  <a:pt x="3810" y="83883"/>
                </a:lnTo>
              </a:path>
              <a:path w="3809" h="153035">
                <a:moveTo>
                  <a:pt x="0" y="43853"/>
                </a:moveTo>
                <a:lnTo>
                  <a:pt x="3810" y="43853"/>
                </a:lnTo>
              </a:path>
              <a:path w="3809" h="153035">
                <a:moveTo>
                  <a:pt x="0" y="13347"/>
                </a:moveTo>
                <a:lnTo>
                  <a:pt x="3810" y="13347"/>
                </a:lnTo>
              </a:path>
              <a:path w="3809" h="153035">
                <a:moveTo>
                  <a:pt x="0" y="7620"/>
                </a:moveTo>
                <a:lnTo>
                  <a:pt x="3810" y="7620"/>
                </a:lnTo>
              </a:path>
              <a:path w="3809" h="1530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643840" y="3043933"/>
            <a:ext cx="3810" cy="55880"/>
          </a:xfrm>
          <a:custGeom>
            <a:avLst/>
            <a:gdLst/>
            <a:ahLst/>
            <a:cxnLst/>
            <a:rect l="l" t="t" r="r" b="b"/>
            <a:pathLst>
              <a:path w="3809" h="55880">
                <a:moveTo>
                  <a:pt x="0" y="55295"/>
                </a:moveTo>
                <a:lnTo>
                  <a:pt x="3810" y="55295"/>
                </a:lnTo>
              </a:path>
              <a:path w="3809" h="55880">
                <a:moveTo>
                  <a:pt x="0" y="26695"/>
                </a:moveTo>
                <a:lnTo>
                  <a:pt x="3810" y="26695"/>
                </a:lnTo>
              </a:path>
              <a:path w="3809" h="5588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470094" y="3920919"/>
            <a:ext cx="3810" cy="31115"/>
          </a:xfrm>
          <a:custGeom>
            <a:avLst/>
            <a:gdLst/>
            <a:ahLst/>
            <a:cxnLst/>
            <a:rect l="l" t="t" r="r" b="b"/>
            <a:pathLst>
              <a:path w="3809" h="31114">
                <a:moveTo>
                  <a:pt x="0" y="30492"/>
                </a:moveTo>
                <a:lnTo>
                  <a:pt x="3810" y="30492"/>
                </a:lnTo>
              </a:path>
              <a:path w="3809" h="31114">
                <a:moveTo>
                  <a:pt x="0" y="24777"/>
                </a:moveTo>
                <a:lnTo>
                  <a:pt x="3810" y="24777"/>
                </a:lnTo>
              </a:path>
              <a:path w="3809" h="31114">
                <a:moveTo>
                  <a:pt x="0" y="11430"/>
                </a:moveTo>
                <a:lnTo>
                  <a:pt x="3810" y="11430"/>
                </a:lnTo>
              </a:path>
              <a:path w="3809" h="31114">
                <a:moveTo>
                  <a:pt x="0" y="9525"/>
                </a:moveTo>
                <a:lnTo>
                  <a:pt x="3810" y="9525"/>
                </a:lnTo>
              </a:path>
              <a:path w="3809" h="31114">
                <a:moveTo>
                  <a:pt x="0" y="7620"/>
                </a:moveTo>
                <a:lnTo>
                  <a:pt x="3810" y="7620"/>
                </a:lnTo>
              </a:path>
              <a:path w="3809" h="31114">
                <a:moveTo>
                  <a:pt x="0" y="5715"/>
                </a:moveTo>
                <a:lnTo>
                  <a:pt x="3810" y="5715"/>
                </a:lnTo>
              </a:path>
              <a:path w="3809" h="31114">
                <a:moveTo>
                  <a:pt x="0" y="3810"/>
                </a:moveTo>
                <a:lnTo>
                  <a:pt x="3810" y="3810"/>
                </a:lnTo>
              </a:path>
              <a:path w="3809" h="31114">
                <a:moveTo>
                  <a:pt x="0" y="1905"/>
                </a:moveTo>
                <a:lnTo>
                  <a:pt x="3810" y="1905"/>
                </a:lnTo>
              </a:path>
              <a:path w="3809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470094" y="379318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470094" y="3472888"/>
            <a:ext cx="3810" cy="145415"/>
          </a:xfrm>
          <a:custGeom>
            <a:avLst/>
            <a:gdLst/>
            <a:ahLst/>
            <a:cxnLst/>
            <a:rect l="l" t="t" r="r" b="b"/>
            <a:pathLst>
              <a:path w="3809" h="145414">
                <a:moveTo>
                  <a:pt x="0" y="144894"/>
                </a:moveTo>
                <a:lnTo>
                  <a:pt x="3810" y="144894"/>
                </a:lnTo>
              </a:path>
              <a:path w="3809" h="145414">
                <a:moveTo>
                  <a:pt x="0" y="137274"/>
                </a:moveTo>
                <a:lnTo>
                  <a:pt x="3810" y="137274"/>
                </a:lnTo>
              </a:path>
              <a:path w="3809" h="145414">
                <a:moveTo>
                  <a:pt x="0" y="123926"/>
                </a:moveTo>
                <a:lnTo>
                  <a:pt x="3810" y="123926"/>
                </a:lnTo>
              </a:path>
              <a:path w="3809" h="145414">
                <a:moveTo>
                  <a:pt x="0" y="122021"/>
                </a:moveTo>
                <a:lnTo>
                  <a:pt x="3810" y="122021"/>
                </a:lnTo>
              </a:path>
              <a:path w="3809" h="145414">
                <a:moveTo>
                  <a:pt x="0" y="118211"/>
                </a:moveTo>
                <a:lnTo>
                  <a:pt x="3810" y="118211"/>
                </a:lnTo>
              </a:path>
              <a:path w="3809" h="145414">
                <a:moveTo>
                  <a:pt x="0" y="116293"/>
                </a:moveTo>
                <a:lnTo>
                  <a:pt x="3810" y="116293"/>
                </a:lnTo>
              </a:path>
              <a:path w="3809" h="145414">
                <a:moveTo>
                  <a:pt x="0" y="112483"/>
                </a:moveTo>
                <a:lnTo>
                  <a:pt x="3810" y="112483"/>
                </a:lnTo>
              </a:path>
              <a:path w="3809" h="145414">
                <a:moveTo>
                  <a:pt x="0" y="95326"/>
                </a:moveTo>
                <a:lnTo>
                  <a:pt x="3810" y="95326"/>
                </a:lnTo>
              </a:path>
              <a:path w="3809" h="145414">
                <a:moveTo>
                  <a:pt x="0" y="87706"/>
                </a:moveTo>
                <a:lnTo>
                  <a:pt x="3810" y="87706"/>
                </a:lnTo>
              </a:path>
              <a:path w="3809" h="145414">
                <a:moveTo>
                  <a:pt x="0" y="74358"/>
                </a:moveTo>
                <a:lnTo>
                  <a:pt x="3810" y="74358"/>
                </a:lnTo>
              </a:path>
              <a:path w="3809" h="145414">
                <a:moveTo>
                  <a:pt x="0" y="36233"/>
                </a:moveTo>
                <a:lnTo>
                  <a:pt x="3810" y="36233"/>
                </a:lnTo>
              </a:path>
              <a:path w="3809" h="145414">
                <a:moveTo>
                  <a:pt x="0" y="34315"/>
                </a:moveTo>
                <a:lnTo>
                  <a:pt x="3810" y="34315"/>
                </a:lnTo>
              </a:path>
              <a:path w="3809" h="145414">
                <a:moveTo>
                  <a:pt x="0" y="30505"/>
                </a:moveTo>
                <a:lnTo>
                  <a:pt x="3810" y="30505"/>
                </a:lnTo>
              </a:path>
              <a:path w="3809" h="145414">
                <a:moveTo>
                  <a:pt x="0" y="28600"/>
                </a:moveTo>
                <a:lnTo>
                  <a:pt x="3810" y="28600"/>
                </a:lnTo>
              </a:path>
              <a:path w="3809" h="145414">
                <a:moveTo>
                  <a:pt x="0" y="24790"/>
                </a:moveTo>
                <a:lnTo>
                  <a:pt x="3810" y="24790"/>
                </a:lnTo>
              </a:path>
              <a:path w="3809" h="1454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470094" y="3406163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80"/>
                </a:moveTo>
                <a:lnTo>
                  <a:pt x="3810" y="20980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470094" y="322314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470094" y="3099229"/>
            <a:ext cx="3810" cy="67310"/>
          </a:xfrm>
          <a:custGeom>
            <a:avLst/>
            <a:gdLst/>
            <a:ahLst/>
            <a:cxnLst/>
            <a:rect l="l" t="t" r="r" b="b"/>
            <a:pathLst>
              <a:path w="3809" h="67310">
                <a:moveTo>
                  <a:pt x="0" y="66725"/>
                </a:moveTo>
                <a:lnTo>
                  <a:pt x="3810" y="66725"/>
                </a:lnTo>
              </a:path>
              <a:path w="3809" h="67310">
                <a:moveTo>
                  <a:pt x="0" y="38125"/>
                </a:moveTo>
                <a:lnTo>
                  <a:pt x="3810" y="38125"/>
                </a:lnTo>
              </a:path>
              <a:path w="3809" h="673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5" name="object 365"/>
          <p:cNvGrpSpPr/>
          <p:nvPr/>
        </p:nvGrpSpPr>
        <p:grpSpPr>
          <a:xfrm>
            <a:off x="9264053" y="4200814"/>
            <a:ext cx="768985" cy="78740"/>
            <a:chOff x="9264053" y="4200814"/>
            <a:chExt cx="768985" cy="78740"/>
          </a:xfrm>
        </p:grpSpPr>
        <p:sp>
          <p:nvSpPr>
            <p:cNvPr id="366" name="object 366"/>
            <p:cNvSpPr/>
            <p:nvPr/>
          </p:nvSpPr>
          <p:spPr>
            <a:xfrm>
              <a:off x="9264053" y="4201170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09" h="19685">
                  <a:moveTo>
                    <a:pt x="0" y="19062"/>
                  </a:moveTo>
                  <a:lnTo>
                    <a:pt x="3810" y="19062"/>
                  </a:lnTo>
                </a:path>
                <a:path w="3809" h="196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9265958" y="4247544"/>
              <a:ext cx="767080" cy="0"/>
            </a:xfrm>
            <a:custGeom>
              <a:avLst/>
              <a:gdLst/>
              <a:ahLst/>
              <a:cxnLst/>
              <a:rect l="l" t="t" r="r" b="b"/>
              <a:pathLst>
                <a:path w="767079">
                  <a:moveTo>
                    <a:pt x="0" y="0"/>
                  </a:moveTo>
                  <a:lnTo>
                    <a:pt x="76657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9265958" y="4272956"/>
              <a:ext cx="767080" cy="0"/>
            </a:xfrm>
            <a:custGeom>
              <a:avLst/>
              <a:gdLst/>
              <a:ahLst/>
              <a:cxnLst/>
              <a:rect l="l" t="t" r="r" b="b"/>
              <a:pathLst>
                <a:path w="767079">
                  <a:moveTo>
                    <a:pt x="0" y="0"/>
                  </a:moveTo>
                  <a:lnTo>
                    <a:pt x="76657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9" name="object 369"/>
          <p:cNvSpPr/>
          <p:nvPr/>
        </p:nvSpPr>
        <p:spPr>
          <a:xfrm>
            <a:off x="9264053" y="4138254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0" y="5715"/>
                </a:moveTo>
                <a:lnTo>
                  <a:pt x="3810" y="5715"/>
                </a:lnTo>
              </a:path>
              <a:path w="3809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9264053" y="395141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9264053" y="389041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9264053" y="3722646"/>
            <a:ext cx="3810" cy="17780"/>
          </a:xfrm>
          <a:custGeom>
            <a:avLst/>
            <a:gdLst/>
            <a:ahLst/>
            <a:cxnLst/>
            <a:rect l="l" t="t" r="r" b="b"/>
            <a:pathLst>
              <a:path w="3809" h="17779">
                <a:moveTo>
                  <a:pt x="0" y="17157"/>
                </a:moveTo>
                <a:lnTo>
                  <a:pt x="3810" y="17157"/>
                </a:lnTo>
              </a:path>
              <a:path w="3809" h="177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9264053" y="3600625"/>
            <a:ext cx="3810" cy="29209"/>
          </a:xfrm>
          <a:custGeom>
            <a:avLst/>
            <a:gdLst/>
            <a:ahLst/>
            <a:cxnLst/>
            <a:rect l="l" t="t" r="r" b="b"/>
            <a:pathLst>
              <a:path w="3809" h="29210">
                <a:moveTo>
                  <a:pt x="0" y="28600"/>
                </a:moveTo>
                <a:lnTo>
                  <a:pt x="3810" y="28600"/>
                </a:lnTo>
              </a:path>
              <a:path w="3809" h="29210">
                <a:moveTo>
                  <a:pt x="0" y="13347"/>
                </a:moveTo>
                <a:lnTo>
                  <a:pt x="3810" y="13347"/>
                </a:lnTo>
              </a:path>
              <a:path w="3809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9264053" y="3339437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9264053" y="315070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9264053" y="310494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9264053" y="3007713"/>
            <a:ext cx="3810" cy="33020"/>
          </a:xfrm>
          <a:custGeom>
            <a:avLst/>
            <a:gdLst/>
            <a:ahLst/>
            <a:cxnLst/>
            <a:rect l="l" t="t" r="r" b="b"/>
            <a:pathLst>
              <a:path w="3809" h="33019">
                <a:moveTo>
                  <a:pt x="0" y="32410"/>
                </a:moveTo>
                <a:lnTo>
                  <a:pt x="3810" y="32410"/>
                </a:lnTo>
              </a:path>
              <a:path w="3809" h="33019">
                <a:moveTo>
                  <a:pt x="0" y="28600"/>
                </a:moveTo>
                <a:lnTo>
                  <a:pt x="3810" y="28600"/>
                </a:lnTo>
              </a:path>
              <a:path w="3809" h="33019">
                <a:moveTo>
                  <a:pt x="0" y="26695"/>
                </a:moveTo>
                <a:lnTo>
                  <a:pt x="3810" y="26695"/>
                </a:lnTo>
              </a:path>
              <a:path w="3809" h="33019">
                <a:moveTo>
                  <a:pt x="0" y="22885"/>
                </a:moveTo>
                <a:lnTo>
                  <a:pt x="3810" y="22885"/>
                </a:lnTo>
              </a:path>
              <a:path w="3809" h="33019">
                <a:moveTo>
                  <a:pt x="0" y="20967"/>
                </a:moveTo>
                <a:lnTo>
                  <a:pt x="3810" y="20967"/>
                </a:lnTo>
              </a:path>
              <a:path w="3809" h="330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681277" y="2948607"/>
            <a:ext cx="3810" cy="1290955"/>
          </a:xfrm>
          <a:custGeom>
            <a:avLst/>
            <a:gdLst/>
            <a:ahLst/>
            <a:cxnLst/>
            <a:rect l="l" t="t" r="r" b="b"/>
            <a:pathLst>
              <a:path w="3810" h="1290954">
                <a:moveTo>
                  <a:pt x="0" y="1290688"/>
                </a:moveTo>
                <a:lnTo>
                  <a:pt x="3810" y="1290688"/>
                </a:lnTo>
              </a:path>
              <a:path w="3810" h="1290954">
                <a:moveTo>
                  <a:pt x="0" y="1288783"/>
                </a:moveTo>
                <a:lnTo>
                  <a:pt x="3810" y="1288783"/>
                </a:lnTo>
              </a:path>
              <a:path w="3810" h="1290954">
                <a:moveTo>
                  <a:pt x="0" y="1286878"/>
                </a:moveTo>
                <a:lnTo>
                  <a:pt x="3810" y="1286878"/>
                </a:lnTo>
              </a:path>
              <a:path w="3810" h="1290954">
                <a:moveTo>
                  <a:pt x="0" y="1284973"/>
                </a:moveTo>
                <a:lnTo>
                  <a:pt x="3810" y="1284973"/>
                </a:lnTo>
              </a:path>
              <a:path w="3810" h="1290954">
                <a:moveTo>
                  <a:pt x="0" y="1283068"/>
                </a:moveTo>
                <a:lnTo>
                  <a:pt x="3810" y="1283068"/>
                </a:lnTo>
              </a:path>
              <a:path w="3810" h="1290954">
                <a:moveTo>
                  <a:pt x="0" y="1281150"/>
                </a:moveTo>
                <a:lnTo>
                  <a:pt x="3810" y="1281150"/>
                </a:lnTo>
              </a:path>
              <a:path w="3810" h="1290954">
                <a:moveTo>
                  <a:pt x="0" y="1279245"/>
                </a:moveTo>
                <a:lnTo>
                  <a:pt x="3810" y="1279245"/>
                </a:lnTo>
              </a:path>
              <a:path w="3810" h="1290954">
                <a:moveTo>
                  <a:pt x="0" y="1277340"/>
                </a:moveTo>
                <a:lnTo>
                  <a:pt x="3810" y="1277340"/>
                </a:lnTo>
              </a:path>
              <a:path w="3810" h="1290954">
                <a:moveTo>
                  <a:pt x="0" y="1275435"/>
                </a:moveTo>
                <a:lnTo>
                  <a:pt x="3810" y="1275435"/>
                </a:lnTo>
              </a:path>
              <a:path w="3810" h="1290954">
                <a:moveTo>
                  <a:pt x="0" y="1273530"/>
                </a:moveTo>
                <a:lnTo>
                  <a:pt x="3810" y="1273530"/>
                </a:lnTo>
              </a:path>
              <a:path w="3810" h="1290954">
                <a:moveTo>
                  <a:pt x="0" y="1271625"/>
                </a:moveTo>
                <a:lnTo>
                  <a:pt x="3810" y="1271625"/>
                </a:lnTo>
              </a:path>
              <a:path w="3810" h="1290954">
                <a:moveTo>
                  <a:pt x="0" y="1269720"/>
                </a:moveTo>
                <a:lnTo>
                  <a:pt x="3810" y="1269720"/>
                </a:lnTo>
              </a:path>
              <a:path w="3810" h="1290954">
                <a:moveTo>
                  <a:pt x="0" y="1267815"/>
                </a:moveTo>
                <a:lnTo>
                  <a:pt x="3810" y="1267815"/>
                </a:lnTo>
              </a:path>
              <a:path w="3810" h="1290954">
                <a:moveTo>
                  <a:pt x="0" y="1265897"/>
                </a:moveTo>
                <a:lnTo>
                  <a:pt x="3810" y="1265897"/>
                </a:lnTo>
              </a:path>
              <a:path w="3810" h="1290954">
                <a:moveTo>
                  <a:pt x="0" y="1263992"/>
                </a:moveTo>
                <a:lnTo>
                  <a:pt x="3810" y="1263992"/>
                </a:lnTo>
              </a:path>
              <a:path w="3810" h="1290954">
                <a:moveTo>
                  <a:pt x="0" y="1262087"/>
                </a:moveTo>
                <a:lnTo>
                  <a:pt x="3810" y="1262087"/>
                </a:lnTo>
              </a:path>
              <a:path w="3810" h="1290954">
                <a:moveTo>
                  <a:pt x="0" y="1260182"/>
                </a:moveTo>
                <a:lnTo>
                  <a:pt x="3810" y="1260182"/>
                </a:lnTo>
              </a:path>
              <a:path w="3810" h="1290954">
                <a:moveTo>
                  <a:pt x="0" y="1258277"/>
                </a:moveTo>
                <a:lnTo>
                  <a:pt x="3810" y="1258277"/>
                </a:lnTo>
              </a:path>
              <a:path w="3810" h="1290954">
                <a:moveTo>
                  <a:pt x="0" y="1256372"/>
                </a:moveTo>
                <a:lnTo>
                  <a:pt x="3810" y="1256372"/>
                </a:lnTo>
              </a:path>
              <a:path w="3810" h="1290954">
                <a:moveTo>
                  <a:pt x="0" y="1254467"/>
                </a:moveTo>
                <a:lnTo>
                  <a:pt x="3810" y="1254467"/>
                </a:lnTo>
              </a:path>
              <a:path w="3810" h="1290954">
                <a:moveTo>
                  <a:pt x="0" y="1252562"/>
                </a:moveTo>
                <a:lnTo>
                  <a:pt x="3810" y="1252562"/>
                </a:lnTo>
              </a:path>
              <a:path w="3810" h="1290954">
                <a:moveTo>
                  <a:pt x="0" y="1250657"/>
                </a:moveTo>
                <a:lnTo>
                  <a:pt x="3810" y="1250657"/>
                </a:lnTo>
              </a:path>
              <a:path w="3810" h="1290954">
                <a:moveTo>
                  <a:pt x="0" y="1248740"/>
                </a:moveTo>
                <a:lnTo>
                  <a:pt x="3810" y="1248740"/>
                </a:lnTo>
              </a:path>
              <a:path w="3810" h="1290954">
                <a:moveTo>
                  <a:pt x="0" y="1246835"/>
                </a:moveTo>
                <a:lnTo>
                  <a:pt x="3810" y="1246835"/>
                </a:lnTo>
              </a:path>
              <a:path w="3810" h="1290954">
                <a:moveTo>
                  <a:pt x="0" y="1244930"/>
                </a:moveTo>
                <a:lnTo>
                  <a:pt x="3810" y="1244930"/>
                </a:lnTo>
              </a:path>
              <a:path w="3810" h="1290954">
                <a:moveTo>
                  <a:pt x="0" y="1243025"/>
                </a:moveTo>
                <a:lnTo>
                  <a:pt x="3810" y="1243025"/>
                </a:lnTo>
              </a:path>
              <a:path w="3810" h="1290954">
                <a:moveTo>
                  <a:pt x="0" y="1241120"/>
                </a:moveTo>
                <a:lnTo>
                  <a:pt x="3810" y="1241120"/>
                </a:lnTo>
              </a:path>
              <a:path w="3810" h="1290954">
                <a:moveTo>
                  <a:pt x="0" y="1239215"/>
                </a:moveTo>
                <a:lnTo>
                  <a:pt x="3810" y="1239215"/>
                </a:lnTo>
              </a:path>
              <a:path w="3810" h="1290954">
                <a:moveTo>
                  <a:pt x="0" y="1237310"/>
                </a:moveTo>
                <a:lnTo>
                  <a:pt x="3810" y="1237310"/>
                </a:lnTo>
              </a:path>
              <a:path w="3810" h="1290954">
                <a:moveTo>
                  <a:pt x="0" y="1235405"/>
                </a:moveTo>
                <a:lnTo>
                  <a:pt x="3810" y="1235405"/>
                </a:lnTo>
              </a:path>
              <a:path w="3810" h="1290954">
                <a:moveTo>
                  <a:pt x="0" y="1233500"/>
                </a:moveTo>
                <a:lnTo>
                  <a:pt x="3810" y="1233500"/>
                </a:lnTo>
              </a:path>
              <a:path w="3810" h="1290954">
                <a:moveTo>
                  <a:pt x="0" y="1231582"/>
                </a:moveTo>
                <a:lnTo>
                  <a:pt x="3810" y="1231582"/>
                </a:lnTo>
              </a:path>
              <a:path w="3810" h="1290954">
                <a:moveTo>
                  <a:pt x="0" y="1229677"/>
                </a:moveTo>
                <a:lnTo>
                  <a:pt x="3810" y="1229677"/>
                </a:lnTo>
              </a:path>
              <a:path w="3810" h="1290954">
                <a:moveTo>
                  <a:pt x="0" y="1227772"/>
                </a:moveTo>
                <a:lnTo>
                  <a:pt x="3810" y="1227772"/>
                </a:lnTo>
              </a:path>
              <a:path w="3810" h="1290954">
                <a:moveTo>
                  <a:pt x="0" y="1225867"/>
                </a:moveTo>
                <a:lnTo>
                  <a:pt x="3810" y="1225867"/>
                </a:lnTo>
              </a:path>
              <a:path w="3810" h="1290954">
                <a:moveTo>
                  <a:pt x="0" y="1223962"/>
                </a:moveTo>
                <a:lnTo>
                  <a:pt x="3810" y="1223962"/>
                </a:lnTo>
              </a:path>
              <a:path w="3810" h="1290954">
                <a:moveTo>
                  <a:pt x="0" y="1222057"/>
                </a:moveTo>
                <a:lnTo>
                  <a:pt x="3810" y="1222057"/>
                </a:lnTo>
              </a:path>
              <a:path w="3810" h="1290954">
                <a:moveTo>
                  <a:pt x="0" y="1220152"/>
                </a:moveTo>
                <a:lnTo>
                  <a:pt x="3810" y="1220152"/>
                </a:lnTo>
              </a:path>
              <a:path w="3810" h="1290954">
                <a:moveTo>
                  <a:pt x="0" y="1218247"/>
                </a:moveTo>
                <a:lnTo>
                  <a:pt x="3810" y="1218247"/>
                </a:lnTo>
              </a:path>
              <a:path w="3810" h="1290954">
                <a:moveTo>
                  <a:pt x="0" y="1216329"/>
                </a:moveTo>
                <a:lnTo>
                  <a:pt x="3810" y="1216329"/>
                </a:lnTo>
              </a:path>
              <a:path w="3810" h="1290954">
                <a:moveTo>
                  <a:pt x="0" y="1214424"/>
                </a:moveTo>
                <a:lnTo>
                  <a:pt x="3810" y="1214424"/>
                </a:lnTo>
              </a:path>
              <a:path w="3810" h="1290954">
                <a:moveTo>
                  <a:pt x="0" y="1212519"/>
                </a:moveTo>
                <a:lnTo>
                  <a:pt x="3810" y="1212519"/>
                </a:lnTo>
              </a:path>
              <a:path w="3810" h="1290954">
                <a:moveTo>
                  <a:pt x="0" y="1210614"/>
                </a:moveTo>
                <a:lnTo>
                  <a:pt x="3810" y="1210614"/>
                </a:lnTo>
              </a:path>
              <a:path w="3810" h="1290954">
                <a:moveTo>
                  <a:pt x="0" y="1208709"/>
                </a:moveTo>
                <a:lnTo>
                  <a:pt x="3810" y="1208709"/>
                </a:lnTo>
              </a:path>
              <a:path w="3810" h="1290954">
                <a:moveTo>
                  <a:pt x="0" y="1206804"/>
                </a:moveTo>
                <a:lnTo>
                  <a:pt x="3810" y="1206804"/>
                </a:lnTo>
              </a:path>
              <a:path w="3810" h="1290954">
                <a:moveTo>
                  <a:pt x="0" y="1204899"/>
                </a:moveTo>
                <a:lnTo>
                  <a:pt x="3810" y="1204899"/>
                </a:lnTo>
              </a:path>
              <a:path w="3810" h="1290954">
                <a:moveTo>
                  <a:pt x="0" y="1202994"/>
                </a:moveTo>
                <a:lnTo>
                  <a:pt x="3810" y="1202994"/>
                </a:lnTo>
              </a:path>
              <a:path w="3810" h="1290954">
                <a:moveTo>
                  <a:pt x="0" y="1201089"/>
                </a:moveTo>
                <a:lnTo>
                  <a:pt x="3810" y="1201089"/>
                </a:lnTo>
              </a:path>
              <a:path w="3810" h="1290954">
                <a:moveTo>
                  <a:pt x="0" y="1199172"/>
                </a:moveTo>
                <a:lnTo>
                  <a:pt x="3810" y="1199172"/>
                </a:lnTo>
              </a:path>
              <a:path w="3810" h="1290954">
                <a:moveTo>
                  <a:pt x="0" y="1197267"/>
                </a:moveTo>
                <a:lnTo>
                  <a:pt x="3810" y="1197267"/>
                </a:lnTo>
              </a:path>
              <a:path w="3810" h="1290954">
                <a:moveTo>
                  <a:pt x="0" y="1195362"/>
                </a:moveTo>
                <a:lnTo>
                  <a:pt x="3810" y="1195362"/>
                </a:lnTo>
              </a:path>
              <a:path w="3810" h="1290954">
                <a:moveTo>
                  <a:pt x="0" y="1193457"/>
                </a:moveTo>
                <a:lnTo>
                  <a:pt x="3810" y="1193457"/>
                </a:lnTo>
              </a:path>
              <a:path w="3810" h="1290954">
                <a:moveTo>
                  <a:pt x="0" y="1191552"/>
                </a:moveTo>
                <a:lnTo>
                  <a:pt x="3810" y="1191552"/>
                </a:lnTo>
              </a:path>
              <a:path w="3810" h="1290954">
                <a:moveTo>
                  <a:pt x="0" y="1189647"/>
                </a:moveTo>
                <a:lnTo>
                  <a:pt x="3810" y="1189647"/>
                </a:lnTo>
              </a:path>
              <a:path w="3810" h="1290954">
                <a:moveTo>
                  <a:pt x="0" y="1187742"/>
                </a:moveTo>
                <a:lnTo>
                  <a:pt x="3810" y="1187742"/>
                </a:lnTo>
              </a:path>
              <a:path w="3810" h="1290954">
                <a:moveTo>
                  <a:pt x="0" y="1185837"/>
                </a:moveTo>
                <a:lnTo>
                  <a:pt x="3810" y="1185837"/>
                </a:lnTo>
              </a:path>
              <a:path w="3810" h="1290954">
                <a:moveTo>
                  <a:pt x="0" y="1183932"/>
                </a:moveTo>
                <a:lnTo>
                  <a:pt x="3810" y="1183932"/>
                </a:lnTo>
              </a:path>
              <a:path w="3810" h="1290954">
                <a:moveTo>
                  <a:pt x="0" y="1182014"/>
                </a:moveTo>
                <a:lnTo>
                  <a:pt x="3810" y="1182014"/>
                </a:lnTo>
              </a:path>
              <a:path w="3810" h="1290954">
                <a:moveTo>
                  <a:pt x="0" y="1180109"/>
                </a:moveTo>
                <a:lnTo>
                  <a:pt x="3810" y="1180109"/>
                </a:lnTo>
              </a:path>
              <a:path w="3810" h="1290954">
                <a:moveTo>
                  <a:pt x="0" y="1178204"/>
                </a:moveTo>
                <a:lnTo>
                  <a:pt x="3810" y="1178204"/>
                </a:lnTo>
              </a:path>
              <a:path w="3810" h="1290954">
                <a:moveTo>
                  <a:pt x="0" y="1176299"/>
                </a:moveTo>
                <a:lnTo>
                  <a:pt x="3810" y="1176299"/>
                </a:lnTo>
              </a:path>
              <a:path w="3810" h="1290954">
                <a:moveTo>
                  <a:pt x="0" y="1174394"/>
                </a:moveTo>
                <a:lnTo>
                  <a:pt x="3810" y="1174394"/>
                </a:lnTo>
              </a:path>
              <a:path w="3810" h="1290954">
                <a:moveTo>
                  <a:pt x="0" y="1172489"/>
                </a:moveTo>
                <a:lnTo>
                  <a:pt x="3810" y="1172489"/>
                </a:lnTo>
              </a:path>
              <a:path w="3810" h="1290954">
                <a:moveTo>
                  <a:pt x="0" y="1170584"/>
                </a:moveTo>
                <a:lnTo>
                  <a:pt x="3810" y="1170584"/>
                </a:lnTo>
              </a:path>
              <a:path w="3810" h="1290954">
                <a:moveTo>
                  <a:pt x="0" y="1168679"/>
                </a:moveTo>
                <a:lnTo>
                  <a:pt x="3810" y="1168679"/>
                </a:lnTo>
              </a:path>
              <a:path w="3810" h="1290954">
                <a:moveTo>
                  <a:pt x="0" y="1166761"/>
                </a:moveTo>
                <a:lnTo>
                  <a:pt x="3810" y="1166761"/>
                </a:lnTo>
              </a:path>
              <a:path w="3810" h="1290954">
                <a:moveTo>
                  <a:pt x="0" y="1164856"/>
                </a:moveTo>
                <a:lnTo>
                  <a:pt x="3810" y="1164856"/>
                </a:lnTo>
              </a:path>
              <a:path w="3810" h="1290954">
                <a:moveTo>
                  <a:pt x="0" y="1162951"/>
                </a:moveTo>
                <a:lnTo>
                  <a:pt x="3810" y="1162951"/>
                </a:lnTo>
              </a:path>
              <a:path w="3810" h="1290954">
                <a:moveTo>
                  <a:pt x="0" y="1161046"/>
                </a:moveTo>
                <a:lnTo>
                  <a:pt x="3810" y="1161046"/>
                </a:lnTo>
              </a:path>
              <a:path w="3810" h="1290954">
                <a:moveTo>
                  <a:pt x="0" y="1159141"/>
                </a:moveTo>
                <a:lnTo>
                  <a:pt x="3810" y="1159141"/>
                </a:lnTo>
              </a:path>
              <a:path w="3810" h="1290954">
                <a:moveTo>
                  <a:pt x="0" y="1157236"/>
                </a:moveTo>
                <a:lnTo>
                  <a:pt x="3810" y="1157236"/>
                </a:lnTo>
              </a:path>
              <a:path w="3810" h="1290954">
                <a:moveTo>
                  <a:pt x="0" y="1155331"/>
                </a:moveTo>
                <a:lnTo>
                  <a:pt x="3810" y="1155331"/>
                </a:lnTo>
              </a:path>
              <a:path w="3810" h="1290954">
                <a:moveTo>
                  <a:pt x="0" y="1153426"/>
                </a:moveTo>
                <a:lnTo>
                  <a:pt x="3810" y="1153426"/>
                </a:lnTo>
              </a:path>
              <a:path w="3810" h="1290954">
                <a:moveTo>
                  <a:pt x="0" y="1151521"/>
                </a:moveTo>
                <a:lnTo>
                  <a:pt x="3810" y="1151521"/>
                </a:lnTo>
              </a:path>
              <a:path w="3810" h="1290954">
                <a:moveTo>
                  <a:pt x="0" y="1149604"/>
                </a:moveTo>
                <a:lnTo>
                  <a:pt x="3810" y="1149604"/>
                </a:lnTo>
              </a:path>
              <a:path w="3810" h="1290954">
                <a:moveTo>
                  <a:pt x="0" y="1147699"/>
                </a:moveTo>
                <a:lnTo>
                  <a:pt x="3810" y="1147699"/>
                </a:lnTo>
              </a:path>
              <a:path w="3810" h="1290954">
                <a:moveTo>
                  <a:pt x="0" y="1145794"/>
                </a:moveTo>
                <a:lnTo>
                  <a:pt x="3810" y="1145794"/>
                </a:lnTo>
              </a:path>
              <a:path w="3810" h="1290954">
                <a:moveTo>
                  <a:pt x="0" y="1143889"/>
                </a:moveTo>
                <a:lnTo>
                  <a:pt x="3810" y="1143889"/>
                </a:lnTo>
              </a:path>
              <a:path w="3810" h="1290954">
                <a:moveTo>
                  <a:pt x="0" y="1141984"/>
                </a:moveTo>
                <a:lnTo>
                  <a:pt x="3810" y="1141984"/>
                </a:lnTo>
              </a:path>
              <a:path w="3810" h="1290954">
                <a:moveTo>
                  <a:pt x="0" y="1140079"/>
                </a:moveTo>
                <a:lnTo>
                  <a:pt x="3810" y="1140079"/>
                </a:lnTo>
              </a:path>
              <a:path w="3810" h="1290954">
                <a:moveTo>
                  <a:pt x="0" y="1138174"/>
                </a:moveTo>
                <a:lnTo>
                  <a:pt x="3810" y="1138174"/>
                </a:lnTo>
              </a:path>
              <a:path w="3810" h="1290954">
                <a:moveTo>
                  <a:pt x="0" y="1136269"/>
                </a:moveTo>
                <a:lnTo>
                  <a:pt x="3810" y="1136269"/>
                </a:lnTo>
              </a:path>
              <a:path w="3810" h="1290954">
                <a:moveTo>
                  <a:pt x="0" y="1134351"/>
                </a:moveTo>
                <a:lnTo>
                  <a:pt x="3810" y="1134351"/>
                </a:lnTo>
              </a:path>
              <a:path w="3810" h="1290954">
                <a:moveTo>
                  <a:pt x="0" y="1132446"/>
                </a:moveTo>
                <a:lnTo>
                  <a:pt x="3810" y="1132446"/>
                </a:lnTo>
              </a:path>
              <a:path w="3810" h="1290954">
                <a:moveTo>
                  <a:pt x="0" y="1130541"/>
                </a:moveTo>
                <a:lnTo>
                  <a:pt x="3810" y="1130541"/>
                </a:lnTo>
              </a:path>
              <a:path w="3810" h="1290954">
                <a:moveTo>
                  <a:pt x="0" y="1128636"/>
                </a:moveTo>
                <a:lnTo>
                  <a:pt x="3810" y="1128636"/>
                </a:lnTo>
              </a:path>
              <a:path w="3810" h="1290954">
                <a:moveTo>
                  <a:pt x="0" y="1126731"/>
                </a:moveTo>
                <a:lnTo>
                  <a:pt x="3810" y="1126731"/>
                </a:lnTo>
              </a:path>
              <a:path w="3810" h="1290954">
                <a:moveTo>
                  <a:pt x="0" y="1124826"/>
                </a:moveTo>
                <a:lnTo>
                  <a:pt x="3810" y="1124826"/>
                </a:lnTo>
              </a:path>
              <a:path w="3810" h="1290954">
                <a:moveTo>
                  <a:pt x="0" y="1122921"/>
                </a:moveTo>
                <a:lnTo>
                  <a:pt x="3810" y="1122921"/>
                </a:lnTo>
              </a:path>
              <a:path w="3810" h="1290954">
                <a:moveTo>
                  <a:pt x="0" y="1121016"/>
                </a:moveTo>
                <a:lnTo>
                  <a:pt x="3810" y="1121016"/>
                </a:lnTo>
              </a:path>
              <a:path w="3810" h="1290954">
                <a:moveTo>
                  <a:pt x="0" y="1119111"/>
                </a:moveTo>
                <a:lnTo>
                  <a:pt x="3810" y="1119111"/>
                </a:lnTo>
              </a:path>
              <a:path w="3810" h="1290954">
                <a:moveTo>
                  <a:pt x="0" y="1117193"/>
                </a:moveTo>
                <a:lnTo>
                  <a:pt x="3810" y="1117193"/>
                </a:lnTo>
              </a:path>
              <a:path w="3810" h="1290954">
                <a:moveTo>
                  <a:pt x="0" y="1115288"/>
                </a:moveTo>
                <a:lnTo>
                  <a:pt x="3810" y="1115288"/>
                </a:lnTo>
              </a:path>
              <a:path w="3810" h="1290954">
                <a:moveTo>
                  <a:pt x="0" y="1113383"/>
                </a:moveTo>
                <a:lnTo>
                  <a:pt x="3810" y="1113383"/>
                </a:lnTo>
              </a:path>
              <a:path w="3810" h="1290954">
                <a:moveTo>
                  <a:pt x="0" y="1111478"/>
                </a:moveTo>
                <a:lnTo>
                  <a:pt x="3810" y="1111478"/>
                </a:lnTo>
              </a:path>
              <a:path w="3810" h="1290954">
                <a:moveTo>
                  <a:pt x="0" y="1109573"/>
                </a:moveTo>
                <a:lnTo>
                  <a:pt x="3810" y="1109573"/>
                </a:lnTo>
              </a:path>
              <a:path w="3810" h="1290954">
                <a:moveTo>
                  <a:pt x="0" y="1107668"/>
                </a:moveTo>
                <a:lnTo>
                  <a:pt x="3810" y="1107668"/>
                </a:lnTo>
              </a:path>
              <a:path w="3810" h="1290954">
                <a:moveTo>
                  <a:pt x="0" y="1105763"/>
                </a:moveTo>
                <a:lnTo>
                  <a:pt x="3810" y="1105763"/>
                </a:lnTo>
              </a:path>
              <a:path w="3810" h="1290954">
                <a:moveTo>
                  <a:pt x="0" y="1103858"/>
                </a:moveTo>
                <a:lnTo>
                  <a:pt x="3810" y="1103858"/>
                </a:lnTo>
              </a:path>
              <a:path w="3810" h="1290954">
                <a:moveTo>
                  <a:pt x="0" y="1101953"/>
                </a:moveTo>
                <a:lnTo>
                  <a:pt x="3810" y="1101953"/>
                </a:lnTo>
              </a:path>
              <a:path w="3810" h="1290954">
                <a:moveTo>
                  <a:pt x="0" y="1100035"/>
                </a:moveTo>
                <a:lnTo>
                  <a:pt x="3810" y="1100035"/>
                </a:lnTo>
              </a:path>
              <a:path w="3810" h="1290954">
                <a:moveTo>
                  <a:pt x="0" y="1098130"/>
                </a:moveTo>
                <a:lnTo>
                  <a:pt x="3810" y="1098130"/>
                </a:lnTo>
              </a:path>
              <a:path w="3810" h="1290954">
                <a:moveTo>
                  <a:pt x="0" y="1096225"/>
                </a:moveTo>
                <a:lnTo>
                  <a:pt x="3810" y="1096225"/>
                </a:lnTo>
              </a:path>
              <a:path w="3810" h="1290954">
                <a:moveTo>
                  <a:pt x="0" y="1094320"/>
                </a:moveTo>
                <a:lnTo>
                  <a:pt x="3810" y="1094320"/>
                </a:lnTo>
              </a:path>
              <a:path w="3810" h="1290954">
                <a:moveTo>
                  <a:pt x="0" y="1092415"/>
                </a:moveTo>
                <a:lnTo>
                  <a:pt x="3810" y="1092415"/>
                </a:lnTo>
              </a:path>
              <a:path w="3810" h="1290954">
                <a:moveTo>
                  <a:pt x="0" y="1090510"/>
                </a:moveTo>
                <a:lnTo>
                  <a:pt x="3810" y="1090510"/>
                </a:lnTo>
              </a:path>
              <a:path w="3810" h="1290954">
                <a:moveTo>
                  <a:pt x="0" y="1088605"/>
                </a:moveTo>
                <a:lnTo>
                  <a:pt x="3810" y="1088605"/>
                </a:lnTo>
              </a:path>
              <a:path w="3810" h="1290954">
                <a:moveTo>
                  <a:pt x="0" y="1086700"/>
                </a:moveTo>
                <a:lnTo>
                  <a:pt x="3810" y="1086700"/>
                </a:lnTo>
              </a:path>
              <a:path w="3810" h="1290954">
                <a:moveTo>
                  <a:pt x="0" y="1084783"/>
                </a:moveTo>
                <a:lnTo>
                  <a:pt x="3810" y="1084783"/>
                </a:lnTo>
              </a:path>
              <a:path w="3810" h="1290954">
                <a:moveTo>
                  <a:pt x="0" y="1082878"/>
                </a:moveTo>
                <a:lnTo>
                  <a:pt x="3810" y="1082878"/>
                </a:lnTo>
              </a:path>
              <a:path w="3810" h="1290954">
                <a:moveTo>
                  <a:pt x="0" y="1080973"/>
                </a:moveTo>
                <a:lnTo>
                  <a:pt x="3810" y="1080973"/>
                </a:lnTo>
              </a:path>
              <a:path w="3810" h="1290954">
                <a:moveTo>
                  <a:pt x="0" y="1079068"/>
                </a:moveTo>
                <a:lnTo>
                  <a:pt x="3810" y="1079068"/>
                </a:lnTo>
              </a:path>
              <a:path w="3810" h="1290954">
                <a:moveTo>
                  <a:pt x="0" y="1077163"/>
                </a:moveTo>
                <a:lnTo>
                  <a:pt x="3810" y="1077163"/>
                </a:lnTo>
              </a:path>
              <a:path w="3810" h="1290954">
                <a:moveTo>
                  <a:pt x="0" y="1075258"/>
                </a:moveTo>
                <a:lnTo>
                  <a:pt x="3810" y="1075258"/>
                </a:lnTo>
              </a:path>
              <a:path w="3810" h="1290954">
                <a:moveTo>
                  <a:pt x="0" y="1073353"/>
                </a:moveTo>
                <a:lnTo>
                  <a:pt x="3810" y="1073353"/>
                </a:lnTo>
              </a:path>
              <a:path w="3810" h="1290954">
                <a:moveTo>
                  <a:pt x="0" y="1071448"/>
                </a:moveTo>
                <a:lnTo>
                  <a:pt x="3810" y="1071448"/>
                </a:lnTo>
              </a:path>
              <a:path w="3810" h="1290954">
                <a:moveTo>
                  <a:pt x="0" y="1069543"/>
                </a:moveTo>
                <a:lnTo>
                  <a:pt x="3810" y="1069543"/>
                </a:lnTo>
              </a:path>
              <a:path w="3810" h="1290954">
                <a:moveTo>
                  <a:pt x="0" y="1067625"/>
                </a:moveTo>
                <a:lnTo>
                  <a:pt x="3810" y="1067625"/>
                </a:lnTo>
              </a:path>
              <a:path w="3810" h="1290954">
                <a:moveTo>
                  <a:pt x="0" y="1065720"/>
                </a:moveTo>
                <a:lnTo>
                  <a:pt x="3810" y="1065720"/>
                </a:lnTo>
              </a:path>
              <a:path w="3810" h="1290954">
                <a:moveTo>
                  <a:pt x="0" y="1063815"/>
                </a:moveTo>
                <a:lnTo>
                  <a:pt x="3810" y="1063815"/>
                </a:lnTo>
              </a:path>
              <a:path w="3810" h="1290954">
                <a:moveTo>
                  <a:pt x="0" y="1061910"/>
                </a:moveTo>
                <a:lnTo>
                  <a:pt x="3810" y="1061910"/>
                </a:lnTo>
              </a:path>
              <a:path w="3810" h="1290954">
                <a:moveTo>
                  <a:pt x="0" y="1060005"/>
                </a:moveTo>
                <a:lnTo>
                  <a:pt x="3810" y="1060005"/>
                </a:lnTo>
              </a:path>
              <a:path w="3810" h="1290954">
                <a:moveTo>
                  <a:pt x="0" y="1058100"/>
                </a:moveTo>
                <a:lnTo>
                  <a:pt x="3810" y="1058100"/>
                </a:lnTo>
              </a:path>
              <a:path w="3810" h="1290954">
                <a:moveTo>
                  <a:pt x="0" y="1056195"/>
                </a:moveTo>
                <a:lnTo>
                  <a:pt x="3810" y="1056195"/>
                </a:lnTo>
              </a:path>
              <a:path w="3810" h="1290954">
                <a:moveTo>
                  <a:pt x="0" y="1054290"/>
                </a:moveTo>
                <a:lnTo>
                  <a:pt x="3810" y="1054290"/>
                </a:lnTo>
              </a:path>
              <a:path w="3810" h="1290954">
                <a:moveTo>
                  <a:pt x="0" y="1052385"/>
                </a:moveTo>
                <a:lnTo>
                  <a:pt x="3810" y="1052385"/>
                </a:lnTo>
              </a:path>
              <a:path w="3810" h="1290954">
                <a:moveTo>
                  <a:pt x="0" y="1050467"/>
                </a:moveTo>
                <a:lnTo>
                  <a:pt x="3810" y="1050467"/>
                </a:lnTo>
              </a:path>
              <a:path w="3810" h="1290954">
                <a:moveTo>
                  <a:pt x="0" y="1048562"/>
                </a:moveTo>
                <a:lnTo>
                  <a:pt x="3810" y="1048562"/>
                </a:lnTo>
              </a:path>
              <a:path w="3810" h="1290954">
                <a:moveTo>
                  <a:pt x="0" y="1046657"/>
                </a:moveTo>
                <a:lnTo>
                  <a:pt x="3810" y="1046657"/>
                </a:lnTo>
              </a:path>
              <a:path w="3810" h="1290954">
                <a:moveTo>
                  <a:pt x="0" y="1044752"/>
                </a:moveTo>
                <a:lnTo>
                  <a:pt x="3810" y="1044752"/>
                </a:lnTo>
              </a:path>
              <a:path w="3810" h="1290954">
                <a:moveTo>
                  <a:pt x="0" y="1042847"/>
                </a:moveTo>
                <a:lnTo>
                  <a:pt x="3810" y="1042847"/>
                </a:lnTo>
              </a:path>
              <a:path w="3810" h="1290954">
                <a:moveTo>
                  <a:pt x="0" y="1040942"/>
                </a:moveTo>
                <a:lnTo>
                  <a:pt x="3810" y="1040942"/>
                </a:lnTo>
              </a:path>
              <a:path w="3810" h="1290954">
                <a:moveTo>
                  <a:pt x="0" y="1039037"/>
                </a:moveTo>
                <a:lnTo>
                  <a:pt x="3810" y="1039037"/>
                </a:lnTo>
              </a:path>
              <a:path w="3810" h="1290954">
                <a:moveTo>
                  <a:pt x="0" y="1037132"/>
                </a:moveTo>
                <a:lnTo>
                  <a:pt x="3810" y="1037132"/>
                </a:lnTo>
              </a:path>
              <a:path w="3810" h="1290954">
                <a:moveTo>
                  <a:pt x="0" y="1035215"/>
                </a:moveTo>
                <a:lnTo>
                  <a:pt x="3810" y="1035215"/>
                </a:lnTo>
              </a:path>
              <a:path w="3810" h="1290954">
                <a:moveTo>
                  <a:pt x="0" y="1033310"/>
                </a:moveTo>
                <a:lnTo>
                  <a:pt x="3810" y="1033310"/>
                </a:lnTo>
              </a:path>
              <a:path w="3810" h="1290954">
                <a:moveTo>
                  <a:pt x="0" y="1031405"/>
                </a:moveTo>
                <a:lnTo>
                  <a:pt x="3810" y="1031405"/>
                </a:lnTo>
              </a:path>
              <a:path w="3810" h="1290954">
                <a:moveTo>
                  <a:pt x="0" y="1029500"/>
                </a:moveTo>
                <a:lnTo>
                  <a:pt x="3810" y="1029500"/>
                </a:lnTo>
              </a:path>
              <a:path w="3810" h="1290954">
                <a:moveTo>
                  <a:pt x="0" y="1027595"/>
                </a:moveTo>
                <a:lnTo>
                  <a:pt x="3810" y="1027595"/>
                </a:lnTo>
              </a:path>
              <a:path w="3810" h="1290954">
                <a:moveTo>
                  <a:pt x="0" y="1025690"/>
                </a:moveTo>
                <a:lnTo>
                  <a:pt x="3810" y="1025690"/>
                </a:lnTo>
              </a:path>
              <a:path w="3810" h="1290954">
                <a:moveTo>
                  <a:pt x="0" y="1023785"/>
                </a:moveTo>
                <a:lnTo>
                  <a:pt x="3810" y="1023785"/>
                </a:lnTo>
              </a:path>
              <a:path w="3810" h="1290954">
                <a:moveTo>
                  <a:pt x="0" y="1021880"/>
                </a:moveTo>
                <a:lnTo>
                  <a:pt x="3810" y="1021880"/>
                </a:lnTo>
              </a:path>
              <a:path w="3810" h="1290954">
                <a:moveTo>
                  <a:pt x="0" y="1019975"/>
                </a:moveTo>
                <a:lnTo>
                  <a:pt x="3810" y="1019975"/>
                </a:lnTo>
              </a:path>
              <a:path w="3810" h="1290954">
                <a:moveTo>
                  <a:pt x="0" y="1018057"/>
                </a:moveTo>
                <a:lnTo>
                  <a:pt x="3810" y="1018057"/>
                </a:lnTo>
              </a:path>
              <a:path w="3810" h="1290954">
                <a:moveTo>
                  <a:pt x="0" y="1016152"/>
                </a:moveTo>
                <a:lnTo>
                  <a:pt x="3810" y="1016152"/>
                </a:lnTo>
              </a:path>
              <a:path w="3810" h="1290954">
                <a:moveTo>
                  <a:pt x="0" y="1014247"/>
                </a:moveTo>
                <a:lnTo>
                  <a:pt x="3810" y="1014247"/>
                </a:lnTo>
              </a:path>
              <a:path w="3810" h="1290954">
                <a:moveTo>
                  <a:pt x="0" y="1012342"/>
                </a:moveTo>
                <a:lnTo>
                  <a:pt x="3810" y="1012342"/>
                </a:lnTo>
              </a:path>
              <a:path w="3810" h="1290954">
                <a:moveTo>
                  <a:pt x="0" y="1010437"/>
                </a:moveTo>
                <a:lnTo>
                  <a:pt x="3810" y="1010437"/>
                </a:lnTo>
              </a:path>
              <a:path w="3810" h="1290954">
                <a:moveTo>
                  <a:pt x="0" y="1008532"/>
                </a:moveTo>
                <a:lnTo>
                  <a:pt x="3810" y="1008532"/>
                </a:lnTo>
              </a:path>
              <a:path w="3810" h="1290954">
                <a:moveTo>
                  <a:pt x="0" y="1006627"/>
                </a:moveTo>
                <a:lnTo>
                  <a:pt x="3810" y="1006627"/>
                </a:lnTo>
              </a:path>
              <a:path w="3810" h="1290954">
                <a:moveTo>
                  <a:pt x="0" y="1004722"/>
                </a:moveTo>
                <a:lnTo>
                  <a:pt x="3810" y="1004722"/>
                </a:lnTo>
              </a:path>
              <a:path w="3810" h="1290954">
                <a:moveTo>
                  <a:pt x="0" y="1002804"/>
                </a:moveTo>
                <a:lnTo>
                  <a:pt x="3810" y="1002804"/>
                </a:lnTo>
              </a:path>
              <a:path w="3810" h="1290954">
                <a:moveTo>
                  <a:pt x="0" y="1000899"/>
                </a:moveTo>
                <a:lnTo>
                  <a:pt x="3810" y="1000899"/>
                </a:lnTo>
              </a:path>
              <a:path w="3810" h="1290954">
                <a:moveTo>
                  <a:pt x="0" y="998994"/>
                </a:moveTo>
                <a:lnTo>
                  <a:pt x="3810" y="998994"/>
                </a:lnTo>
              </a:path>
              <a:path w="3810" h="1290954">
                <a:moveTo>
                  <a:pt x="0" y="997089"/>
                </a:moveTo>
                <a:lnTo>
                  <a:pt x="3810" y="997089"/>
                </a:lnTo>
              </a:path>
              <a:path w="3810" h="1290954">
                <a:moveTo>
                  <a:pt x="0" y="995184"/>
                </a:moveTo>
                <a:lnTo>
                  <a:pt x="3810" y="995184"/>
                </a:lnTo>
              </a:path>
              <a:path w="3810" h="1290954">
                <a:moveTo>
                  <a:pt x="0" y="993279"/>
                </a:moveTo>
                <a:lnTo>
                  <a:pt x="3810" y="993279"/>
                </a:lnTo>
              </a:path>
              <a:path w="3810" h="1290954">
                <a:moveTo>
                  <a:pt x="0" y="991374"/>
                </a:moveTo>
                <a:lnTo>
                  <a:pt x="3810" y="991374"/>
                </a:lnTo>
              </a:path>
              <a:path w="3810" h="1290954">
                <a:moveTo>
                  <a:pt x="0" y="989469"/>
                </a:moveTo>
                <a:lnTo>
                  <a:pt x="3810" y="989469"/>
                </a:lnTo>
              </a:path>
              <a:path w="3810" h="1290954">
                <a:moveTo>
                  <a:pt x="0" y="987564"/>
                </a:moveTo>
                <a:lnTo>
                  <a:pt x="3810" y="987564"/>
                </a:lnTo>
              </a:path>
              <a:path w="3810" h="1290954">
                <a:moveTo>
                  <a:pt x="0" y="985647"/>
                </a:moveTo>
                <a:lnTo>
                  <a:pt x="3810" y="985647"/>
                </a:lnTo>
              </a:path>
              <a:path w="3810" h="1290954">
                <a:moveTo>
                  <a:pt x="0" y="983742"/>
                </a:moveTo>
                <a:lnTo>
                  <a:pt x="3810" y="983742"/>
                </a:lnTo>
              </a:path>
              <a:path w="3810" h="1290954">
                <a:moveTo>
                  <a:pt x="0" y="981837"/>
                </a:moveTo>
                <a:lnTo>
                  <a:pt x="3810" y="981837"/>
                </a:lnTo>
              </a:path>
              <a:path w="3810" h="1290954">
                <a:moveTo>
                  <a:pt x="0" y="979932"/>
                </a:moveTo>
                <a:lnTo>
                  <a:pt x="3810" y="979932"/>
                </a:lnTo>
              </a:path>
              <a:path w="3810" h="1290954">
                <a:moveTo>
                  <a:pt x="0" y="978027"/>
                </a:moveTo>
                <a:lnTo>
                  <a:pt x="3810" y="978027"/>
                </a:lnTo>
              </a:path>
              <a:path w="3810" h="1290954">
                <a:moveTo>
                  <a:pt x="0" y="976122"/>
                </a:moveTo>
                <a:lnTo>
                  <a:pt x="3810" y="976122"/>
                </a:lnTo>
              </a:path>
              <a:path w="3810" h="1290954">
                <a:moveTo>
                  <a:pt x="0" y="974217"/>
                </a:moveTo>
                <a:lnTo>
                  <a:pt x="3810" y="974217"/>
                </a:lnTo>
              </a:path>
              <a:path w="3810" h="1290954">
                <a:moveTo>
                  <a:pt x="0" y="972312"/>
                </a:moveTo>
                <a:lnTo>
                  <a:pt x="3810" y="972312"/>
                </a:lnTo>
              </a:path>
              <a:path w="3810" h="1290954">
                <a:moveTo>
                  <a:pt x="0" y="970407"/>
                </a:moveTo>
                <a:lnTo>
                  <a:pt x="3810" y="970407"/>
                </a:lnTo>
              </a:path>
              <a:path w="3810" h="1290954">
                <a:moveTo>
                  <a:pt x="0" y="968489"/>
                </a:moveTo>
                <a:lnTo>
                  <a:pt x="3810" y="968489"/>
                </a:lnTo>
              </a:path>
              <a:path w="3810" h="1290954">
                <a:moveTo>
                  <a:pt x="0" y="966584"/>
                </a:moveTo>
                <a:lnTo>
                  <a:pt x="3810" y="966584"/>
                </a:lnTo>
              </a:path>
              <a:path w="3810" h="1290954">
                <a:moveTo>
                  <a:pt x="0" y="964679"/>
                </a:moveTo>
                <a:lnTo>
                  <a:pt x="3810" y="964679"/>
                </a:lnTo>
              </a:path>
              <a:path w="3810" h="1290954">
                <a:moveTo>
                  <a:pt x="0" y="962774"/>
                </a:moveTo>
                <a:lnTo>
                  <a:pt x="3810" y="962774"/>
                </a:lnTo>
              </a:path>
              <a:path w="3810" h="1290954">
                <a:moveTo>
                  <a:pt x="0" y="960869"/>
                </a:moveTo>
                <a:lnTo>
                  <a:pt x="3810" y="960869"/>
                </a:lnTo>
              </a:path>
              <a:path w="3810" h="1290954">
                <a:moveTo>
                  <a:pt x="0" y="958964"/>
                </a:moveTo>
                <a:lnTo>
                  <a:pt x="3810" y="958964"/>
                </a:lnTo>
              </a:path>
              <a:path w="3810" h="1290954">
                <a:moveTo>
                  <a:pt x="0" y="957059"/>
                </a:moveTo>
                <a:lnTo>
                  <a:pt x="3810" y="957059"/>
                </a:lnTo>
              </a:path>
              <a:path w="3810" h="1290954">
                <a:moveTo>
                  <a:pt x="0" y="955154"/>
                </a:moveTo>
                <a:lnTo>
                  <a:pt x="3810" y="955154"/>
                </a:lnTo>
              </a:path>
              <a:path w="3810" h="1290954">
                <a:moveTo>
                  <a:pt x="0" y="953236"/>
                </a:moveTo>
                <a:lnTo>
                  <a:pt x="3810" y="953236"/>
                </a:lnTo>
              </a:path>
              <a:path w="3810" h="1290954">
                <a:moveTo>
                  <a:pt x="0" y="951331"/>
                </a:moveTo>
                <a:lnTo>
                  <a:pt x="3810" y="951331"/>
                </a:lnTo>
              </a:path>
              <a:path w="3810" h="1290954">
                <a:moveTo>
                  <a:pt x="0" y="949426"/>
                </a:moveTo>
                <a:lnTo>
                  <a:pt x="3810" y="949426"/>
                </a:lnTo>
              </a:path>
              <a:path w="3810" h="1290954">
                <a:moveTo>
                  <a:pt x="0" y="947521"/>
                </a:moveTo>
                <a:lnTo>
                  <a:pt x="3810" y="947521"/>
                </a:lnTo>
              </a:path>
              <a:path w="3810" h="1290954">
                <a:moveTo>
                  <a:pt x="0" y="945616"/>
                </a:moveTo>
                <a:lnTo>
                  <a:pt x="3810" y="945616"/>
                </a:lnTo>
              </a:path>
              <a:path w="3810" h="1290954">
                <a:moveTo>
                  <a:pt x="0" y="943711"/>
                </a:moveTo>
                <a:lnTo>
                  <a:pt x="3810" y="943711"/>
                </a:lnTo>
              </a:path>
              <a:path w="3810" h="1290954">
                <a:moveTo>
                  <a:pt x="0" y="941806"/>
                </a:moveTo>
                <a:lnTo>
                  <a:pt x="3810" y="941806"/>
                </a:lnTo>
              </a:path>
              <a:path w="3810" h="1290954">
                <a:moveTo>
                  <a:pt x="0" y="939901"/>
                </a:moveTo>
                <a:lnTo>
                  <a:pt x="3810" y="939901"/>
                </a:lnTo>
              </a:path>
              <a:path w="3810" h="1290954">
                <a:moveTo>
                  <a:pt x="0" y="937996"/>
                </a:moveTo>
                <a:lnTo>
                  <a:pt x="3810" y="937996"/>
                </a:lnTo>
              </a:path>
              <a:path w="3810" h="1290954">
                <a:moveTo>
                  <a:pt x="0" y="936078"/>
                </a:moveTo>
                <a:lnTo>
                  <a:pt x="3810" y="936078"/>
                </a:lnTo>
              </a:path>
              <a:path w="3810" h="1290954">
                <a:moveTo>
                  <a:pt x="0" y="934173"/>
                </a:moveTo>
                <a:lnTo>
                  <a:pt x="3810" y="934173"/>
                </a:lnTo>
              </a:path>
              <a:path w="3810" h="1290954">
                <a:moveTo>
                  <a:pt x="0" y="932268"/>
                </a:moveTo>
                <a:lnTo>
                  <a:pt x="3810" y="932268"/>
                </a:lnTo>
              </a:path>
              <a:path w="3810" h="1290954">
                <a:moveTo>
                  <a:pt x="0" y="930363"/>
                </a:moveTo>
                <a:lnTo>
                  <a:pt x="3810" y="930363"/>
                </a:lnTo>
              </a:path>
              <a:path w="3810" h="1290954">
                <a:moveTo>
                  <a:pt x="0" y="928458"/>
                </a:moveTo>
                <a:lnTo>
                  <a:pt x="3810" y="928458"/>
                </a:lnTo>
              </a:path>
              <a:path w="3810" h="1290954">
                <a:moveTo>
                  <a:pt x="0" y="926553"/>
                </a:moveTo>
                <a:lnTo>
                  <a:pt x="3810" y="926553"/>
                </a:lnTo>
              </a:path>
              <a:path w="3810" h="1290954">
                <a:moveTo>
                  <a:pt x="0" y="924648"/>
                </a:moveTo>
                <a:lnTo>
                  <a:pt x="3810" y="924648"/>
                </a:lnTo>
              </a:path>
              <a:path w="3810" h="1290954">
                <a:moveTo>
                  <a:pt x="0" y="922743"/>
                </a:moveTo>
                <a:lnTo>
                  <a:pt x="3810" y="922743"/>
                </a:lnTo>
              </a:path>
              <a:path w="3810" h="1290954">
                <a:moveTo>
                  <a:pt x="0" y="920838"/>
                </a:moveTo>
                <a:lnTo>
                  <a:pt x="3810" y="920838"/>
                </a:lnTo>
              </a:path>
              <a:path w="3810" h="1290954">
                <a:moveTo>
                  <a:pt x="0" y="918921"/>
                </a:moveTo>
                <a:lnTo>
                  <a:pt x="3810" y="918921"/>
                </a:lnTo>
              </a:path>
              <a:path w="3810" h="1290954">
                <a:moveTo>
                  <a:pt x="0" y="917016"/>
                </a:moveTo>
                <a:lnTo>
                  <a:pt x="3810" y="917016"/>
                </a:lnTo>
              </a:path>
              <a:path w="3810" h="1290954">
                <a:moveTo>
                  <a:pt x="0" y="915111"/>
                </a:moveTo>
                <a:lnTo>
                  <a:pt x="3810" y="915111"/>
                </a:lnTo>
              </a:path>
              <a:path w="3810" h="1290954">
                <a:moveTo>
                  <a:pt x="0" y="913206"/>
                </a:moveTo>
                <a:lnTo>
                  <a:pt x="3810" y="913206"/>
                </a:lnTo>
              </a:path>
              <a:path w="3810" h="1290954">
                <a:moveTo>
                  <a:pt x="0" y="911301"/>
                </a:moveTo>
                <a:lnTo>
                  <a:pt x="3810" y="911301"/>
                </a:lnTo>
              </a:path>
              <a:path w="3810" h="1290954">
                <a:moveTo>
                  <a:pt x="0" y="909396"/>
                </a:moveTo>
                <a:lnTo>
                  <a:pt x="3810" y="909396"/>
                </a:lnTo>
              </a:path>
              <a:path w="3810" h="1290954">
                <a:moveTo>
                  <a:pt x="0" y="907491"/>
                </a:moveTo>
                <a:lnTo>
                  <a:pt x="3810" y="907491"/>
                </a:lnTo>
              </a:path>
              <a:path w="3810" h="1290954">
                <a:moveTo>
                  <a:pt x="0" y="905586"/>
                </a:moveTo>
                <a:lnTo>
                  <a:pt x="3810" y="905586"/>
                </a:lnTo>
              </a:path>
              <a:path w="3810" h="1290954">
                <a:moveTo>
                  <a:pt x="0" y="903668"/>
                </a:moveTo>
                <a:lnTo>
                  <a:pt x="3810" y="903668"/>
                </a:lnTo>
              </a:path>
              <a:path w="3810" h="1290954">
                <a:moveTo>
                  <a:pt x="0" y="901763"/>
                </a:moveTo>
                <a:lnTo>
                  <a:pt x="3810" y="901763"/>
                </a:lnTo>
              </a:path>
              <a:path w="3810" h="1290954">
                <a:moveTo>
                  <a:pt x="0" y="899858"/>
                </a:moveTo>
                <a:lnTo>
                  <a:pt x="3810" y="899858"/>
                </a:lnTo>
              </a:path>
              <a:path w="3810" h="1290954">
                <a:moveTo>
                  <a:pt x="0" y="897953"/>
                </a:moveTo>
                <a:lnTo>
                  <a:pt x="3810" y="897953"/>
                </a:lnTo>
              </a:path>
              <a:path w="3810" h="1290954">
                <a:moveTo>
                  <a:pt x="0" y="896048"/>
                </a:moveTo>
                <a:lnTo>
                  <a:pt x="3810" y="896048"/>
                </a:lnTo>
              </a:path>
              <a:path w="3810" h="1290954">
                <a:moveTo>
                  <a:pt x="0" y="894143"/>
                </a:moveTo>
                <a:lnTo>
                  <a:pt x="3810" y="894143"/>
                </a:lnTo>
              </a:path>
              <a:path w="3810" h="1290954">
                <a:moveTo>
                  <a:pt x="0" y="892238"/>
                </a:moveTo>
                <a:lnTo>
                  <a:pt x="3810" y="892238"/>
                </a:lnTo>
              </a:path>
              <a:path w="3810" h="1290954">
                <a:moveTo>
                  <a:pt x="0" y="890333"/>
                </a:moveTo>
                <a:lnTo>
                  <a:pt x="3810" y="890333"/>
                </a:lnTo>
              </a:path>
              <a:path w="3810" h="1290954">
                <a:moveTo>
                  <a:pt x="0" y="888428"/>
                </a:moveTo>
                <a:lnTo>
                  <a:pt x="3810" y="888428"/>
                </a:lnTo>
              </a:path>
              <a:path w="3810" h="1290954">
                <a:moveTo>
                  <a:pt x="0" y="886510"/>
                </a:moveTo>
                <a:lnTo>
                  <a:pt x="3810" y="886510"/>
                </a:lnTo>
              </a:path>
              <a:path w="3810" h="1290954">
                <a:moveTo>
                  <a:pt x="0" y="884605"/>
                </a:moveTo>
                <a:lnTo>
                  <a:pt x="3810" y="884605"/>
                </a:lnTo>
              </a:path>
              <a:path w="3810" h="1290954">
                <a:moveTo>
                  <a:pt x="0" y="882700"/>
                </a:moveTo>
                <a:lnTo>
                  <a:pt x="3810" y="882700"/>
                </a:lnTo>
              </a:path>
              <a:path w="3810" h="1290954">
                <a:moveTo>
                  <a:pt x="0" y="880795"/>
                </a:moveTo>
                <a:lnTo>
                  <a:pt x="3810" y="880795"/>
                </a:lnTo>
              </a:path>
              <a:path w="3810" h="1290954">
                <a:moveTo>
                  <a:pt x="0" y="878890"/>
                </a:moveTo>
                <a:lnTo>
                  <a:pt x="3810" y="878890"/>
                </a:lnTo>
              </a:path>
              <a:path w="3810" h="1290954">
                <a:moveTo>
                  <a:pt x="0" y="876985"/>
                </a:moveTo>
                <a:lnTo>
                  <a:pt x="3810" y="876985"/>
                </a:lnTo>
              </a:path>
              <a:path w="3810" h="1290954">
                <a:moveTo>
                  <a:pt x="0" y="875080"/>
                </a:moveTo>
                <a:lnTo>
                  <a:pt x="3810" y="875080"/>
                </a:lnTo>
              </a:path>
              <a:path w="3810" h="1290954">
                <a:moveTo>
                  <a:pt x="0" y="873175"/>
                </a:moveTo>
                <a:lnTo>
                  <a:pt x="3810" y="873175"/>
                </a:lnTo>
              </a:path>
              <a:path w="3810" h="1290954">
                <a:moveTo>
                  <a:pt x="0" y="871258"/>
                </a:moveTo>
                <a:lnTo>
                  <a:pt x="3810" y="871258"/>
                </a:lnTo>
              </a:path>
              <a:path w="3810" h="1290954">
                <a:moveTo>
                  <a:pt x="0" y="869353"/>
                </a:moveTo>
                <a:lnTo>
                  <a:pt x="3810" y="869353"/>
                </a:lnTo>
              </a:path>
              <a:path w="3810" h="1290954">
                <a:moveTo>
                  <a:pt x="0" y="867448"/>
                </a:moveTo>
                <a:lnTo>
                  <a:pt x="3810" y="867448"/>
                </a:lnTo>
              </a:path>
              <a:path w="3810" h="1290954">
                <a:moveTo>
                  <a:pt x="0" y="865543"/>
                </a:moveTo>
                <a:lnTo>
                  <a:pt x="3810" y="865543"/>
                </a:lnTo>
              </a:path>
              <a:path w="3810" h="1290954">
                <a:moveTo>
                  <a:pt x="0" y="863638"/>
                </a:moveTo>
                <a:lnTo>
                  <a:pt x="3810" y="863638"/>
                </a:lnTo>
              </a:path>
              <a:path w="3810" h="1290954">
                <a:moveTo>
                  <a:pt x="0" y="861733"/>
                </a:moveTo>
                <a:lnTo>
                  <a:pt x="3810" y="861733"/>
                </a:lnTo>
              </a:path>
              <a:path w="3810" h="1290954">
                <a:moveTo>
                  <a:pt x="0" y="859828"/>
                </a:moveTo>
                <a:lnTo>
                  <a:pt x="3810" y="859828"/>
                </a:lnTo>
              </a:path>
              <a:path w="3810" h="1290954">
                <a:moveTo>
                  <a:pt x="0" y="857923"/>
                </a:moveTo>
                <a:lnTo>
                  <a:pt x="3810" y="857923"/>
                </a:lnTo>
              </a:path>
              <a:path w="3810" h="1290954">
                <a:moveTo>
                  <a:pt x="0" y="856018"/>
                </a:moveTo>
                <a:lnTo>
                  <a:pt x="3810" y="856018"/>
                </a:lnTo>
              </a:path>
              <a:path w="3810" h="1290954">
                <a:moveTo>
                  <a:pt x="0" y="854100"/>
                </a:moveTo>
                <a:lnTo>
                  <a:pt x="3810" y="854100"/>
                </a:lnTo>
              </a:path>
              <a:path w="3810" h="1290954">
                <a:moveTo>
                  <a:pt x="0" y="852195"/>
                </a:moveTo>
                <a:lnTo>
                  <a:pt x="3810" y="852195"/>
                </a:lnTo>
              </a:path>
              <a:path w="3810" h="1290954">
                <a:moveTo>
                  <a:pt x="0" y="850290"/>
                </a:moveTo>
                <a:lnTo>
                  <a:pt x="3810" y="850290"/>
                </a:lnTo>
              </a:path>
              <a:path w="3810" h="1290954">
                <a:moveTo>
                  <a:pt x="0" y="848385"/>
                </a:moveTo>
                <a:lnTo>
                  <a:pt x="3810" y="848385"/>
                </a:lnTo>
              </a:path>
              <a:path w="3810" h="1290954">
                <a:moveTo>
                  <a:pt x="0" y="846480"/>
                </a:moveTo>
                <a:lnTo>
                  <a:pt x="3810" y="846480"/>
                </a:lnTo>
              </a:path>
              <a:path w="3810" h="1290954">
                <a:moveTo>
                  <a:pt x="0" y="844575"/>
                </a:moveTo>
                <a:lnTo>
                  <a:pt x="3810" y="844575"/>
                </a:lnTo>
              </a:path>
              <a:path w="3810" h="1290954">
                <a:moveTo>
                  <a:pt x="0" y="842670"/>
                </a:moveTo>
                <a:lnTo>
                  <a:pt x="3810" y="842670"/>
                </a:lnTo>
              </a:path>
              <a:path w="3810" h="1290954">
                <a:moveTo>
                  <a:pt x="0" y="840765"/>
                </a:moveTo>
                <a:lnTo>
                  <a:pt x="3810" y="840765"/>
                </a:lnTo>
              </a:path>
              <a:path w="3810" h="1290954">
                <a:moveTo>
                  <a:pt x="0" y="838860"/>
                </a:moveTo>
                <a:lnTo>
                  <a:pt x="3810" y="838860"/>
                </a:lnTo>
              </a:path>
              <a:path w="3810" h="1290954">
                <a:moveTo>
                  <a:pt x="0" y="836942"/>
                </a:moveTo>
                <a:lnTo>
                  <a:pt x="3810" y="836942"/>
                </a:lnTo>
              </a:path>
              <a:path w="3810" h="1290954">
                <a:moveTo>
                  <a:pt x="0" y="835037"/>
                </a:moveTo>
                <a:lnTo>
                  <a:pt x="3810" y="835037"/>
                </a:lnTo>
              </a:path>
              <a:path w="3810" h="1290954">
                <a:moveTo>
                  <a:pt x="0" y="833132"/>
                </a:moveTo>
                <a:lnTo>
                  <a:pt x="3810" y="833132"/>
                </a:lnTo>
              </a:path>
              <a:path w="3810" h="1290954">
                <a:moveTo>
                  <a:pt x="0" y="831227"/>
                </a:moveTo>
                <a:lnTo>
                  <a:pt x="3810" y="831227"/>
                </a:lnTo>
              </a:path>
              <a:path w="3810" h="1290954">
                <a:moveTo>
                  <a:pt x="0" y="829322"/>
                </a:moveTo>
                <a:lnTo>
                  <a:pt x="3810" y="829322"/>
                </a:lnTo>
              </a:path>
              <a:path w="3810" h="1290954">
                <a:moveTo>
                  <a:pt x="0" y="827417"/>
                </a:moveTo>
                <a:lnTo>
                  <a:pt x="3810" y="827417"/>
                </a:lnTo>
              </a:path>
              <a:path w="3810" h="1290954">
                <a:moveTo>
                  <a:pt x="0" y="825512"/>
                </a:moveTo>
                <a:lnTo>
                  <a:pt x="3810" y="825512"/>
                </a:lnTo>
              </a:path>
              <a:path w="3810" h="1290954">
                <a:moveTo>
                  <a:pt x="0" y="823607"/>
                </a:moveTo>
                <a:lnTo>
                  <a:pt x="3810" y="823607"/>
                </a:lnTo>
              </a:path>
              <a:path w="3810" h="1290954">
                <a:moveTo>
                  <a:pt x="0" y="821690"/>
                </a:moveTo>
                <a:lnTo>
                  <a:pt x="3810" y="821690"/>
                </a:lnTo>
              </a:path>
              <a:path w="3810" h="1290954">
                <a:moveTo>
                  <a:pt x="0" y="819785"/>
                </a:moveTo>
                <a:lnTo>
                  <a:pt x="3810" y="819785"/>
                </a:lnTo>
              </a:path>
              <a:path w="3810" h="1290954">
                <a:moveTo>
                  <a:pt x="0" y="817880"/>
                </a:moveTo>
                <a:lnTo>
                  <a:pt x="3810" y="817880"/>
                </a:lnTo>
              </a:path>
              <a:path w="3810" h="1290954">
                <a:moveTo>
                  <a:pt x="0" y="815975"/>
                </a:moveTo>
                <a:lnTo>
                  <a:pt x="3810" y="815975"/>
                </a:lnTo>
              </a:path>
              <a:path w="3810" h="1290954">
                <a:moveTo>
                  <a:pt x="0" y="814070"/>
                </a:moveTo>
                <a:lnTo>
                  <a:pt x="3810" y="814070"/>
                </a:lnTo>
              </a:path>
              <a:path w="3810" h="1290954">
                <a:moveTo>
                  <a:pt x="0" y="812165"/>
                </a:moveTo>
                <a:lnTo>
                  <a:pt x="3810" y="812165"/>
                </a:lnTo>
              </a:path>
              <a:path w="3810" h="1290954">
                <a:moveTo>
                  <a:pt x="0" y="810260"/>
                </a:moveTo>
                <a:lnTo>
                  <a:pt x="3810" y="810260"/>
                </a:lnTo>
              </a:path>
              <a:path w="3810" h="1290954">
                <a:moveTo>
                  <a:pt x="0" y="808355"/>
                </a:moveTo>
                <a:lnTo>
                  <a:pt x="3810" y="808355"/>
                </a:lnTo>
              </a:path>
              <a:path w="3810" h="1290954">
                <a:moveTo>
                  <a:pt x="0" y="806450"/>
                </a:moveTo>
                <a:lnTo>
                  <a:pt x="3810" y="806450"/>
                </a:lnTo>
              </a:path>
              <a:path w="3810" h="1290954">
                <a:moveTo>
                  <a:pt x="0" y="804532"/>
                </a:moveTo>
                <a:lnTo>
                  <a:pt x="3810" y="804532"/>
                </a:lnTo>
              </a:path>
              <a:path w="3810" h="1290954">
                <a:moveTo>
                  <a:pt x="0" y="802627"/>
                </a:moveTo>
                <a:lnTo>
                  <a:pt x="3810" y="802627"/>
                </a:lnTo>
              </a:path>
              <a:path w="3810" h="1290954">
                <a:moveTo>
                  <a:pt x="0" y="800722"/>
                </a:moveTo>
                <a:lnTo>
                  <a:pt x="3810" y="800722"/>
                </a:lnTo>
              </a:path>
              <a:path w="3810" h="1290954">
                <a:moveTo>
                  <a:pt x="0" y="798817"/>
                </a:moveTo>
                <a:lnTo>
                  <a:pt x="3810" y="798817"/>
                </a:lnTo>
              </a:path>
              <a:path w="3810" h="1290954">
                <a:moveTo>
                  <a:pt x="0" y="796912"/>
                </a:moveTo>
                <a:lnTo>
                  <a:pt x="3810" y="796912"/>
                </a:lnTo>
              </a:path>
              <a:path w="3810" h="1290954">
                <a:moveTo>
                  <a:pt x="0" y="795007"/>
                </a:moveTo>
                <a:lnTo>
                  <a:pt x="3810" y="795007"/>
                </a:lnTo>
              </a:path>
              <a:path w="3810" h="1290954">
                <a:moveTo>
                  <a:pt x="0" y="793102"/>
                </a:moveTo>
                <a:lnTo>
                  <a:pt x="3810" y="793102"/>
                </a:lnTo>
              </a:path>
              <a:path w="3810" h="1290954">
                <a:moveTo>
                  <a:pt x="0" y="791197"/>
                </a:moveTo>
                <a:lnTo>
                  <a:pt x="3810" y="791197"/>
                </a:lnTo>
              </a:path>
              <a:path w="3810" h="1290954">
                <a:moveTo>
                  <a:pt x="0" y="789292"/>
                </a:moveTo>
                <a:lnTo>
                  <a:pt x="3810" y="789292"/>
                </a:lnTo>
              </a:path>
              <a:path w="3810" h="1290954">
                <a:moveTo>
                  <a:pt x="0" y="787374"/>
                </a:moveTo>
                <a:lnTo>
                  <a:pt x="3810" y="787374"/>
                </a:lnTo>
              </a:path>
              <a:path w="3810" h="1290954">
                <a:moveTo>
                  <a:pt x="0" y="785469"/>
                </a:moveTo>
                <a:lnTo>
                  <a:pt x="3810" y="785469"/>
                </a:lnTo>
              </a:path>
              <a:path w="3810" h="1290954">
                <a:moveTo>
                  <a:pt x="0" y="783564"/>
                </a:moveTo>
                <a:lnTo>
                  <a:pt x="3810" y="783564"/>
                </a:lnTo>
              </a:path>
              <a:path w="3810" h="1290954">
                <a:moveTo>
                  <a:pt x="0" y="781659"/>
                </a:moveTo>
                <a:lnTo>
                  <a:pt x="3810" y="781659"/>
                </a:lnTo>
              </a:path>
              <a:path w="3810" h="1290954">
                <a:moveTo>
                  <a:pt x="0" y="779754"/>
                </a:moveTo>
                <a:lnTo>
                  <a:pt x="3810" y="779754"/>
                </a:lnTo>
              </a:path>
              <a:path w="3810" h="1290954">
                <a:moveTo>
                  <a:pt x="0" y="777849"/>
                </a:moveTo>
                <a:lnTo>
                  <a:pt x="3810" y="777849"/>
                </a:lnTo>
              </a:path>
              <a:path w="3810" h="1290954">
                <a:moveTo>
                  <a:pt x="0" y="775944"/>
                </a:moveTo>
                <a:lnTo>
                  <a:pt x="3810" y="775944"/>
                </a:lnTo>
              </a:path>
              <a:path w="3810" h="1290954">
                <a:moveTo>
                  <a:pt x="0" y="774039"/>
                </a:moveTo>
                <a:lnTo>
                  <a:pt x="3810" y="774039"/>
                </a:lnTo>
              </a:path>
              <a:path w="3810" h="1290954">
                <a:moveTo>
                  <a:pt x="0" y="772121"/>
                </a:moveTo>
                <a:lnTo>
                  <a:pt x="3810" y="772121"/>
                </a:lnTo>
              </a:path>
              <a:path w="3810" h="1290954">
                <a:moveTo>
                  <a:pt x="0" y="770216"/>
                </a:moveTo>
                <a:lnTo>
                  <a:pt x="3810" y="770216"/>
                </a:lnTo>
              </a:path>
              <a:path w="3810" h="1290954">
                <a:moveTo>
                  <a:pt x="0" y="768311"/>
                </a:moveTo>
                <a:lnTo>
                  <a:pt x="3810" y="768311"/>
                </a:lnTo>
              </a:path>
              <a:path w="3810" h="1290954">
                <a:moveTo>
                  <a:pt x="0" y="766406"/>
                </a:moveTo>
                <a:lnTo>
                  <a:pt x="3810" y="766406"/>
                </a:lnTo>
              </a:path>
              <a:path w="3810" h="1290954">
                <a:moveTo>
                  <a:pt x="0" y="764501"/>
                </a:moveTo>
                <a:lnTo>
                  <a:pt x="3810" y="764501"/>
                </a:lnTo>
              </a:path>
              <a:path w="3810" h="1290954">
                <a:moveTo>
                  <a:pt x="0" y="762596"/>
                </a:moveTo>
                <a:lnTo>
                  <a:pt x="3810" y="762596"/>
                </a:lnTo>
              </a:path>
              <a:path w="3810" h="1290954">
                <a:moveTo>
                  <a:pt x="0" y="760691"/>
                </a:moveTo>
                <a:lnTo>
                  <a:pt x="3810" y="760691"/>
                </a:lnTo>
              </a:path>
              <a:path w="3810" h="1290954">
                <a:moveTo>
                  <a:pt x="0" y="758786"/>
                </a:moveTo>
                <a:lnTo>
                  <a:pt x="3810" y="758786"/>
                </a:lnTo>
              </a:path>
              <a:path w="3810" h="1290954">
                <a:moveTo>
                  <a:pt x="0" y="756881"/>
                </a:moveTo>
                <a:lnTo>
                  <a:pt x="3810" y="756881"/>
                </a:lnTo>
              </a:path>
              <a:path w="3810" h="1290954">
                <a:moveTo>
                  <a:pt x="0" y="754964"/>
                </a:moveTo>
                <a:lnTo>
                  <a:pt x="3810" y="754964"/>
                </a:lnTo>
              </a:path>
              <a:path w="3810" h="1290954">
                <a:moveTo>
                  <a:pt x="0" y="753059"/>
                </a:moveTo>
                <a:lnTo>
                  <a:pt x="3810" y="753059"/>
                </a:lnTo>
              </a:path>
              <a:path w="3810" h="1290954">
                <a:moveTo>
                  <a:pt x="0" y="751154"/>
                </a:moveTo>
                <a:lnTo>
                  <a:pt x="3810" y="751154"/>
                </a:lnTo>
              </a:path>
              <a:path w="3810" h="1290954">
                <a:moveTo>
                  <a:pt x="0" y="749249"/>
                </a:moveTo>
                <a:lnTo>
                  <a:pt x="3810" y="749249"/>
                </a:lnTo>
              </a:path>
              <a:path w="3810" h="1290954">
                <a:moveTo>
                  <a:pt x="0" y="747344"/>
                </a:moveTo>
                <a:lnTo>
                  <a:pt x="3810" y="747344"/>
                </a:lnTo>
              </a:path>
              <a:path w="3810" h="1290954">
                <a:moveTo>
                  <a:pt x="0" y="745439"/>
                </a:moveTo>
                <a:lnTo>
                  <a:pt x="3810" y="745439"/>
                </a:lnTo>
              </a:path>
              <a:path w="3810" h="1290954">
                <a:moveTo>
                  <a:pt x="0" y="743534"/>
                </a:moveTo>
                <a:lnTo>
                  <a:pt x="3810" y="743534"/>
                </a:lnTo>
              </a:path>
              <a:path w="3810" h="1290954">
                <a:moveTo>
                  <a:pt x="0" y="741629"/>
                </a:moveTo>
                <a:lnTo>
                  <a:pt x="3810" y="741629"/>
                </a:lnTo>
              </a:path>
              <a:path w="3810" h="1290954">
                <a:moveTo>
                  <a:pt x="0" y="739711"/>
                </a:moveTo>
                <a:lnTo>
                  <a:pt x="3810" y="739711"/>
                </a:lnTo>
              </a:path>
              <a:path w="3810" h="1290954">
                <a:moveTo>
                  <a:pt x="0" y="737806"/>
                </a:moveTo>
                <a:lnTo>
                  <a:pt x="3810" y="737806"/>
                </a:lnTo>
              </a:path>
              <a:path w="3810" h="1290954">
                <a:moveTo>
                  <a:pt x="0" y="735901"/>
                </a:moveTo>
                <a:lnTo>
                  <a:pt x="3810" y="735901"/>
                </a:lnTo>
              </a:path>
              <a:path w="3810" h="1290954">
                <a:moveTo>
                  <a:pt x="0" y="733996"/>
                </a:moveTo>
                <a:lnTo>
                  <a:pt x="3810" y="733996"/>
                </a:lnTo>
              </a:path>
              <a:path w="3810" h="1290954">
                <a:moveTo>
                  <a:pt x="0" y="732091"/>
                </a:moveTo>
                <a:lnTo>
                  <a:pt x="3810" y="732091"/>
                </a:lnTo>
              </a:path>
              <a:path w="3810" h="1290954">
                <a:moveTo>
                  <a:pt x="0" y="730186"/>
                </a:moveTo>
                <a:lnTo>
                  <a:pt x="3810" y="730186"/>
                </a:lnTo>
              </a:path>
              <a:path w="3810" h="1290954">
                <a:moveTo>
                  <a:pt x="0" y="728281"/>
                </a:moveTo>
                <a:lnTo>
                  <a:pt x="3810" y="728281"/>
                </a:lnTo>
              </a:path>
              <a:path w="3810" h="1290954">
                <a:moveTo>
                  <a:pt x="0" y="726376"/>
                </a:moveTo>
                <a:lnTo>
                  <a:pt x="3810" y="726376"/>
                </a:lnTo>
              </a:path>
              <a:path w="3810" h="1290954">
                <a:moveTo>
                  <a:pt x="0" y="724471"/>
                </a:moveTo>
                <a:lnTo>
                  <a:pt x="3810" y="724471"/>
                </a:lnTo>
              </a:path>
              <a:path w="3810" h="1290954">
                <a:moveTo>
                  <a:pt x="0" y="722553"/>
                </a:moveTo>
                <a:lnTo>
                  <a:pt x="3810" y="722553"/>
                </a:lnTo>
              </a:path>
              <a:path w="3810" h="1290954">
                <a:moveTo>
                  <a:pt x="0" y="720648"/>
                </a:moveTo>
                <a:lnTo>
                  <a:pt x="3810" y="720648"/>
                </a:lnTo>
              </a:path>
              <a:path w="3810" h="1290954">
                <a:moveTo>
                  <a:pt x="0" y="718743"/>
                </a:moveTo>
                <a:lnTo>
                  <a:pt x="3810" y="718743"/>
                </a:lnTo>
              </a:path>
              <a:path w="3810" h="1290954">
                <a:moveTo>
                  <a:pt x="0" y="716838"/>
                </a:moveTo>
                <a:lnTo>
                  <a:pt x="3810" y="716838"/>
                </a:lnTo>
              </a:path>
              <a:path w="3810" h="1290954">
                <a:moveTo>
                  <a:pt x="0" y="714933"/>
                </a:moveTo>
                <a:lnTo>
                  <a:pt x="3810" y="714933"/>
                </a:lnTo>
              </a:path>
              <a:path w="3810" h="1290954">
                <a:moveTo>
                  <a:pt x="0" y="713028"/>
                </a:moveTo>
                <a:lnTo>
                  <a:pt x="3810" y="713028"/>
                </a:lnTo>
              </a:path>
              <a:path w="3810" h="1290954">
                <a:moveTo>
                  <a:pt x="0" y="711123"/>
                </a:moveTo>
                <a:lnTo>
                  <a:pt x="3810" y="711123"/>
                </a:lnTo>
              </a:path>
              <a:path w="3810" h="1290954">
                <a:moveTo>
                  <a:pt x="0" y="709218"/>
                </a:moveTo>
                <a:lnTo>
                  <a:pt x="3810" y="709218"/>
                </a:lnTo>
              </a:path>
              <a:path w="3810" h="1290954">
                <a:moveTo>
                  <a:pt x="0" y="707313"/>
                </a:moveTo>
                <a:lnTo>
                  <a:pt x="3810" y="707313"/>
                </a:lnTo>
              </a:path>
              <a:path w="3810" h="1290954">
                <a:moveTo>
                  <a:pt x="0" y="705396"/>
                </a:moveTo>
                <a:lnTo>
                  <a:pt x="3810" y="705396"/>
                </a:lnTo>
              </a:path>
              <a:path w="3810" h="1290954">
                <a:moveTo>
                  <a:pt x="0" y="703491"/>
                </a:moveTo>
                <a:lnTo>
                  <a:pt x="3810" y="703491"/>
                </a:lnTo>
              </a:path>
              <a:path w="3810" h="1290954">
                <a:moveTo>
                  <a:pt x="0" y="701586"/>
                </a:moveTo>
                <a:lnTo>
                  <a:pt x="3810" y="701586"/>
                </a:lnTo>
              </a:path>
              <a:path w="3810" h="1290954">
                <a:moveTo>
                  <a:pt x="0" y="699681"/>
                </a:moveTo>
                <a:lnTo>
                  <a:pt x="3810" y="699681"/>
                </a:lnTo>
              </a:path>
              <a:path w="3810" h="1290954">
                <a:moveTo>
                  <a:pt x="0" y="697776"/>
                </a:moveTo>
                <a:lnTo>
                  <a:pt x="3810" y="697776"/>
                </a:lnTo>
              </a:path>
              <a:path w="3810" h="1290954">
                <a:moveTo>
                  <a:pt x="0" y="695871"/>
                </a:moveTo>
                <a:lnTo>
                  <a:pt x="3810" y="695871"/>
                </a:lnTo>
              </a:path>
              <a:path w="3810" h="1290954">
                <a:moveTo>
                  <a:pt x="0" y="693966"/>
                </a:moveTo>
                <a:lnTo>
                  <a:pt x="3810" y="693966"/>
                </a:lnTo>
              </a:path>
              <a:path w="3810" h="1290954">
                <a:moveTo>
                  <a:pt x="0" y="692061"/>
                </a:moveTo>
                <a:lnTo>
                  <a:pt x="3810" y="692061"/>
                </a:lnTo>
              </a:path>
              <a:path w="3810" h="1290954">
                <a:moveTo>
                  <a:pt x="0" y="690143"/>
                </a:moveTo>
                <a:lnTo>
                  <a:pt x="3810" y="690143"/>
                </a:lnTo>
              </a:path>
              <a:path w="3810" h="1290954">
                <a:moveTo>
                  <a:pt x="0" y="688238"/>
                </a:moveTo>
                <a:lnTo>
                  <a:pt x="3810" y="688238"/>
                </a:lnTo>
              </a:path>
              <a:path w="3810" h="1290954">
                <a:moveTo>
                  <a:pt x="0" y="686333"/>
                </a:moveTo>
                <a:lnTo>
                  <a:pt x="3810" y="686333"/>
                </a:lnTo>
              </a:path>
              <a:path w="3810" h="1290954">
                <a:moveTo>
                  <a:pt x="0" y="684428"/>
                </a:moveTo>
                <a:lnTo>
                  <a:pt x="3810" y="684428"/>
                </a:lnTo>
              </a:path>
              <a:path w="3810" h="1290954">
                <a:moveTo>
                  <a:pt x="0" y="682523"/>
                </a:moveTo>
                <a:lnTo>
                  <a:pt x="3810" y="682523"/>
                </a:lnTo>
              </a:path>
              <a:path w="3810" h="1290954">
                <a:moveTo>
                  <a:pt x="0" y="680618"/>
                </a:moveTo>
                <a:lnTo>
                  <a:pt x="3810" y="680618"/>
                </a:lnTo>
              </a:path>
              <a:path w="3810" h="1290954">
                <a:moveTo>
                  <a:pt x="0" y="678713"/>
                </a:moveTo>
                <a:lnTo>
                  <a:pt x="3810" y="678713"/>
                </a:lnTo>
              </a:path>
              <a:path w="3810" h="1290954">
                <a:moveTo>
                  <a:pt x="0" y="676808"/>
                </a:moveTo>
                <a:lnTo>
                  <a:pt x="3810" y="676808"/>
                </a:lnTo>
              </a:path>
              <a:path w="3810" h="1290954">
                <a:moveTo>
                  <a:pt x="0" y="674903"/>
                </a:moveTo>
                <a:lnTo>
                  <a:pt x="3810" y="674903"/>
                </a:lnTo>
              </a:path>
              <a:path w="3810" h="1290954">
                <a:moveTo>
                  <a:pt x="0" y="672985"/>
                </a:moveTo>
                <a:lnTo>
                  <a:pt x="3810" y="672985"/>
                </a:lnTo>
              </a:path>
              <a:path w="3810" h="1290954">
                <a:moveTo>
                  <a:pt x="0" y="671080"/>
                </a:moveTo>
                <a:lnTo>
                  <a:pt x="3810" y="671080"/>
                </a:lnTo>
              </a:path>
              <a:path w="3810" h="1290954">
                <a:moveTo>
                  <a:pt x="0" y="669175"/>
                </a:moveTo>
                <a:lnTo>
                  <a:pt x="3810" y="669175"/>
                </a:lnTo>
              </a:path>
              <a:path w="3810" h="1290954">
                <a:moveTo>
                  <a:pt x="0" y="667270"/>
                </a:moveTo>
                <a:lnTo>
                  <a:pt x="3810" y="667270"/>
                </a:lnTo>
              </a:path>
              <a:path w="3810" h="1290954">
                <a:moveTo>
                  <a:pt x="0" y="665365"/>
                </a:moveTo>
                <a:lnTo>
                  <a:pt x="3810" y="665365"/>
                </a:lnTo>
              </a:path>
              <a:path w="3810" h="1290954">
                <a:moveTo>
                  <a:pt x="0" y="663460"/>
                </a:moveTo>
                <a:lnTo>
                  <a:pt x="3810" y="663460"/>
                </a:lnTo>
              </a:path>
              <a:path w="3810" h="1290954">
                <a:moveTo>
                  <a:pt x="0" y="661555"/>
                </a:moveTo>
                <a:lnTo>
                  <a:pt x="3810" y="661555"/>
                </a:lnTo>
              </a:path>
              <a:path w="3810" h="1290954">
                <a:moveTo>
                  <a:pt x="0" y="659650"/>
                </a:moveTo>
                <a:lnTo>
                  <a:pt x="3810" y="659650"/>
                </a:lnTo>
              </a:path>
              <a:path w="3810" h="1290954">
                <a:moveTo>
                  <a:pt x="0" y="657733"/>
                </a:moveTo>
                <a:lnTo>
                  <a:pt x="3810" y="657733"/>
                </a:lnTo>
              </a:path>
              <a:path w="3810" h="1290954">
                <a:moveTo>
                  <a:pt x="0" y="655828"/>
                </a:moveTo>
                <a:lnTo>
                  <a:pt x="3810" y="655828"/>
                </a:lnTo>
              </a:path>
              <a:path w="3810" h="1290954">
                <a:moveTo>
                  <a:pt x="0" y="653923"/>
                </a:moveTo>
                <a:lnTo>
                  <a:pt x="3810" y="653923"/>
                </a:lnTo>
              </a:path>
              <a:path w="3810" h="1290954">
                <a:moveTo>
                  <a:pt x="0" y="652018"/>
                </a:moveTo>
                <a:lnTo>
                  <a:pt x="3810" y="652018"/>
                </a:lnTo>
              </a:path>
              <a:path w="3810" h="1290954">
                <a:moveTo>
                  <a:pt x="0" y="650113"/>
                </a:moveTo>
                <a:lnTo>
                  <a:pt x="3810" y="650113"/>
                </a:lnTo>
              </a:path>
              <a:path w="3810" h="1290954">
                <a:moveTo>
                  <a:pt x="0" y="648208"/>
                </a:moveTo>
                <a:lnTo>
                  <a:pt x="3810" y="648208"/>
                </a:lnTo>
              </a:path>
              <a:path w="3810" h="1290954">
                <a:moveTo>
                  <a:pt x="0" y="646303"/>
                </a:moveTo>
                <a:lnTo>
                  <a:pt x="3810" y="646303"/>
                </a:lnTo>
              </a:path>
              <a:path w="3810" h="1290954">
                <a:moveTo>
                  <a:pt x="0" y="644398"/>
                </a:moveTo>
                <a:lnTo>
                  <a:pt x="3810" y="644398"/>
                </a:lnTo>
              </a:path>
              <a:path w="3810" h="1290954">
                <a:moveTo>
                  <a:pt x="0" y="642493"/>
                </a:moveTo>
                <a:lnTo>
                  <a:pt x="3810" y="642493"/>
                </a:lnTo>
              </a:path>
              <a:path w="3810" h="1290954">
                <a:moveTo>
                  <a:pt x="0" y="640575"/>
                </a:moveTo>
                <a:lnTo>
                  <a:pt x="3810" y="640575"/>
                </a:lnTo>
              </a:path>
              <a:path w="3810" h="1290954">
                <a:moveTo>
                  <a:pt x="0" y="638670"/>
                </a:moveTo>
                <a:lnTo>
                  <a:pt x="3810" y="638670"/>
                </a:lnTo>
              </a:path>
              <a:path w="3810" h="1290954">
                <a:moveTo>
                  <a:pt x="0" y="636765"/>
                </a:moveTo>
                <a:lnTo>
                  <a:pt x="3810" y="636765"/>
                </a:lnTo>
              </a:path>
              <a:path w="3810" h="1290954">
                <a:moveTo>
                  <a:pt x="0" y="634860"/>
                </a:moveTo>
                <a:lnTo>
                  <a:pt x="3810" y="634860"/>
                </a:lnTo>
              </a:path>
              <a:path w="3810" h="1290954">
                <a:moveTo>
                  <a:pt x="0" y="632955"/>
                </a:moveTo>
                <a:lnTo>
                  <a:pt x="3810" y="632955"/>
                </a:lnTo>
              </a:path>
              <a:path w="3810" h="1290954">
                <a:moveTo>
                  <a:pt x="0" y="631050"/>
                </a:moveTo>
                <a:lnTo>
                  <a:pt x="3810" y="631050"/>
                </a:lnTo>
              </a:path>
              <a:path w="3810" h="1290954">
                <a:moveTo>
                  <a:pt x="0" y="629145"/>
                </a:moveTo>
                <a:lnTo>
                  <a:pt x="3810" y="629145"/>
                </a:lnTo>
              </a:path>
              <a:path w="3810" h="1290954">
                <a:moveTo>
                  <a:pt x="0" y="627240"/>
                </a:moveTo>
                <a:lnTo>
                  <a:pt x="3810" y="627240"/>
                </a:lnTo>
              </a:path>
              <a:path w="3810" h="1290954">
                <a:moveTo>
                  <a:pt x="0" y="625335"/>
                </a:moveTo>
                <a:lnTo>
                  <a:pt x="3810" y="625335"/>
                </a:lnTo>
              </a:path>
              <a:path w="3810" h="1290954">
                <a:moveTo>
                  <a:pt x="0" y="623417"/>
                </a:moveTo>
                <a:lnTo>
                  <a:pt x="3810" y="623417"/>
                </a:lnTo>
              </a:path>
              <a:path w="3810" h="1290954">
                <a:moveTo>
                  <a:pt x="0" y="621512"/>
                </a:moveTo>
                <a:lnTo>
                  <a:pt x="3810" y="621512"/>
                </a:lnTo>
              </a:path>
              <a:path w="3810" h="1290954">
                <a:moveTo>
                  <a:pt x="0" y="619607"/>
                </a:moveTo>
                <a:lnTo>
                  <a:pt x="3810" y="619607"/>
                </a:lnTo>
              </a:path>
              <a:path w="3810" h="1290954">
                <a:moveTo>
                  <a:pt x="0" y="617702"/>
                </a:moveTo>
                <a:lnTo>
                  <a:pt x="3810" y="617702"/>
                </a:lnTo>
              </a:path>
              <a:path w="3810" h="1290954">
                <a:moveTo>
                  <a:pt x="0" y="615797"/>
                </a:moveTo>
                <a:lnTo>
                  <a:pt x="3810" y="615797"/>
                </a:lnTo>
              </a:path>
              <a:path w="3810" h="1290954">
                <a:moveTo>
                  <a:pt x="0" y="613892"/>
                </a:moveTo>
                <a:lnTo>
                  <a:pt x="3810" y="613892"/>
                </a:lnTo>
              </a:path>
              <a:path w="3810" h="1290954">
                <a:moveTo>
                  <a:pt x="0" y="611987"/>
                </a:moveTo>
                <a:lnTo>
                  <a:pt x="3810" y="611987"/>
                </a:lnTo>
              </a:path>
              <a:path w="3810" h="1290954">
                <a:moveTo>
                  <a:pt x="0" y="610082"/>
                </a:moveTo>
                <a:lnTo>
                  <a:pt x="3810" y="610082"/>
                </a:lnTo>
              </a:path>
              <a:path w="3810" h="1290954">
                <a:moveTo>
                  <a:pt x="0" y="608164"/>
                </a:moveTo>
                <a:lnTo>
                  <a:pt x="3810" y="608164"/>
                </a:lnTo>
              </a:path>
              <a:path w="3810" h="1290954">
                <a:moveTo>
                  <a:pt x="0" y="606259"/>
                </a:moveTo>
                <a:lnTo>
                  <a:pt x="3810" y="606259"/>
                </a:lnTo>
              </a:path>
              <a:path w="3810" h="1290954">
                <a:moveTo>
                  <a:pt x="0" y="604354"/>
                </a:moveTo>
                <a:lnTo>
                  <a:pt x="3810" y="604354"/>
                </a:lnTo>
              </a:path>
              <a:path w="3810" h="1290954">
                <a:moveTo>
                  <a:pt x="0" y="602449"/>
                </a:moveTo>
                <a:lnTo>
                  <a:pt x="3810" y="602449"/>
                </a:lnTo>
              </a:path>
              <a:path w="3810" h="1290954">
                <a:moveTo>
                  <a:pt x="0" y="600544"/>
                </a:moveTo>
                <a:lnTo>
                  <a:pt x="3810" y="600544"/>
                </a:lnTo>
              </a:path>
              <a:path w="3810" h="1290954">
                <a:moveTo>
                  <a:pt x="0" y="598639"/>
                </a:moveTo>
                <a:lnTo>
                  <a:pt x="3810" y="598639"/>
                </a:lnTo>
              </a:path>
              <a:path w="3810" h="1290954">
                <a:moveTo>
                  <a:pt x="0" y="596734"/>
                </a:moveTo>
                <a:lnTo>
                  <a:pt x="3810" y="596734"/>
                </a:lnTo>
              </a:path>
              <a:path w="3810" h="1290954">
                <a:moveTo>
                  <a:pt x="0" y="594829"/>
                </a:moveTo>
                <a:lnTo>
                  <a:pt x="3810" y="594829"/>
                </a:lnTo>
              </a:path>
              <a:path w="3810" h="1290954">
                <a:moveTo>
                  <a:pt x="0" y="592924"/>
                </a:moveTo>
                <a:lnTo>
                  <a:pt x="3810" y="592924"/>
                </a:lnTo>
              </a:path>
              <a:path w="3810" h="1290954">
                <a:moveTo>
                  <a:pt x="0" y="591007"/>
                </a:moveTo>
                <a:lnTo>
                  <a:pt x="3810" y="591007"/>
                </a:lnTo>
              </a:path>
              <a:path w="3810" h="1290954">
                <a:moveTo>
                  <a:pt x="0" y="589102"/>
                </a:moveTo>
                <a:lnTo>
                  <a:pt x="3810" y="589102"/>
                </a:lnTo>
              </a:path>
              <a:path w="3810" h="1290954">
                <a:moveTo>
                  <a:pt x="0" y="587197"/>
                </a:moveTo>
                <a:lnTo>
                  <a:pt x="3810" y="587197"/>
                </a:lnTo>
              </a:path>
              <a:path w="3810" h="1290954">
                <a:moveTo>
                  <a:pt x="0" y="585292"/>
                </a:moveTo>
                <a:lnTo>
                  <a:pt x="3810" y="585292"/>
                </a:lnTo>
              </a:path>
              <a:path w="3810" h="1290954">
                <a:moveTo>
                  <a:pt x="0" y="583387"/>
                </a:moveTo>
                <a:lnTo>
                  <a:pt x="3810" y="583387"/>
                </a:lnTo>
              </a:path>
              <a:path w="3810" h="1290954">
                <a:moveTo>
                  <a:pt x="0" y="581482"/>
                </a:moveTo>
                <a:lnTo>
                  <a:pt x="3810" y="581482"/>
                </a:lnTo>
              </a:path>
              <a:path w="3810" h="1290954">
                <a:moveTo>
                  <a:pt x="0" y="579577"/>
                </a:moveTo>
                <a:lnTo>
                  <a:pt x="3810" y="579577"/>
                </a:lnTo>
              </a:path>
              <a:path w="3810" h="1290954">
                <a:moveTo>
                  <a:pt x="0" y="577672"/>
                </a:moveTo>
                <a:lnTo>
                  <a:pt x="3810" y="577672"/>
                </a:lnTo>
              </a:path>
              <a:path w="3810" h="1290954">
                <a:moveTo>
                  <a:pt x="0" y="575767"/>
                </a:moveTo>
                <a:lnTo>
                  <a:pt x="3810" y="575767"/>
                </a:lnTo>
              </a:path>
              <a:path w="3810" h="1290954">
                <a:moveTo>
                  <a:pt x="0" y="573849"/>
                </a:moveTo>
                <a:lnTo>
                  <a:pt x="3810" y="573849"/>
                </a:lnTo>
              </a:path>
              <a:path w="3810" h="1290954">
                <a:moveTo>
                  <a:pt x="0" y="571944"/>
                </a:moveTo>
                <a:lnTo>
                  <a:pt x="3810" y="571944"/>
                </a:lnTo>
              </a:path>
              <a:path w="3810" h="1290954">
                <a:moveTo>
                  <a:pt x="0" y="570039"/>
                </a:moveTo>
                <a:lnTo>
                  <a:pt x="3810" y="570039"/>
                </a:lnTo>
              </a:path>
              <a:path w="3810" h="1290954">
                <a:moveTo>
                  <a:pt x="0" y="568134"/>
                </a:moveTo>
                <a:lnTo>
                  <a:pt x="3810" y="568134"/>
                </a:lnTo>
              </a:path>
              <a:path w="3810" h="1290954">
                <a:moveTo>
                  <a:pt x="0" y="566229"/>
                </a:moveTo>
                <a:lnTo>
                  <a:pt x="3810" y="566229"/>
                </a:lnTo>
              </a:path>
              <a:path w="3810" h="1290954">
                <a:moveTo>
                  <a:pt x="0" y="564324"/>
                </a:moveTo>
                <a:lnTo>
                  <a:pt x="3810" y="564324"/>
                </a:lnTo>
              </a:path>
              <a:path w="3810" h="1290954">
                <a:moveTo>
                  <a:pt x="0" y="562419"/>
                </a:moveTo>
                <a:lnTo>
                  <a:pt x="3810" y="562419"/>
                </a:lnTo>
              </a:path>
              <a:path w="3810" h="1290954">
                <a:moveTo>
                  <a:pt x="0" y="560514"/>
                </a:moveTo>
                <a:lnTo>
                  <a:pt x="3810" y="560514"/>
                </a:lnTo>
              </a:path>
              <a:path w="3810" h="1290954">
                <a:moveTo>
                  <a:pt x="0" y="558596"/>
                </a:moveTo>
                <a:lnTo>
                  <a:pt x="3810" y="558596"/>
                </a:lnTo>
              </a:path>
              <a:path w="3810" h="1290954">
                <a:moveTo>
                  <a:pt x="0" y="556691"/>
                </a:moveTo>
                <a:lnTo>
                  <a:pt x="3810" y="556691"/>
                </a:lnTo>
              </a:path>
              <a:path w="3810" h="1290954">
                <a:moveTo>
                  <a:pt x="0" y="554786"/>
                </a:moveTo>
                <a:lnTo>
                  <a:pt x="3810" y="554786"/>
                </a:lnTo>
              </a:path>
              <a:path w="3810" h="1290954">
                <a:moveTo>
                  <a:pt x="0" y="552881"/>
                </a:moveTo>
                <a:lnTo>
                  <a:pt x="3810" y="552881"/>
                </a:lnTo>
              </a:path>
              <a:path w="3810" h="1290954">
                <a:moveTo>
                  <a:pt x="0" y="550976"/>
                </a:moveTo>
                <a:lnTo>
                  <a:pt x="3810" y="550976"/>
                </a:lnTo>
              </a:path>
              <a:path w="3810" h="1290954">
                <a:moveTo>
                  <a:pt x="0" y="549071"/>
                </a:moveTo>
                <a:lnTo>
                  <a:pt x="3810" y="549071"/>
                </a:lnTo>
              </a:path>
              <a:path w="3810" h="1290954">
                <a:moveTo>
                  <a:pt x="0" y="547166"/>
                </a:moveTo>
                <a:lnTo>
                  <a:pt x="3810" y="547166"/>
                </a:lnTo>
              </a:path>
              <a:path w="3810" h="1290954">
                <a:moveTo>
                  <a:pt x="0" y="545261"/>
                </a:moveTo>
                <a:lnTo>
                  <a:pt x="3810" y="545261"/>
                </a:lnTo>
              </a:path>
              <a:path w="3810" h="1290954">
                <a:moveTo>
                  <a:pt x="0" y="543356"/>
                </a:moveTo>
                <a:lnTo>
                  <a:pt x="3810" y="543356"/>
                </a:lnTo>
              </a:path>
              <a:path w="3810" h="1290954">
                <a:moveTo>
                  <a:pt x="0" y="541439"/>
                </a:moveTo>
                <a:lnTo>
                  <a:pt x="3810" y="541439"/>
                </a:lnTo>
              </a:path>
              <a:path w="3810" h="1290954">
                <a:moveTo>
                  <a:pt x="0" y="539534"/>
                </a:moveTo>
                <a:lnTo>
                  <a:pt x="3810" y="539534"/>
                </a:lnTo>
              </a:path>
              <a:path w="3810" h="1290954">
                <a:moveTo>
                  <a:pt x="0" y="537629"/>
                </a:moveTo>
                <a:lnTo>
                  <a:pt x="3810" y="537629"/>
                </a:lnTo>
              </a:path>
              <a:path w="3810" h="1290954">
                <a:moveTo>
                  <a:pt x="0" y="535724"/>
                </a:moveTo>
                <a:lnTo>
                  <a:pt x="3810" y="535724"/>
                </a:lnTo>
              </a:path>
              <a:path w="3810" h="1290954">
                <a:moveTo>
                  <a:pt x="0" y="533819"/>
                </a:moveTo>
                <a:lnTo>
                  <a:pt x="3810" y="533819"/>
                </a:lnTo>
              </a:path>
              <a:path w="3810" h="1290954">
                <a:moveTo>
                  <a:pt x="0" y="531914"/>
                </a:moveTo>
                <a:lnTo>
                  <a:pt x="3810" y="531914"/>
                </a:lnTo>
              </a:path>
              <a:path w="3810" h="1290954">
                <a:moveTo>
                  <a:pt x="0" y="530009"/>
                </a:moveTo>
                <a:lnTo>
                  <a:pt x="3810" y="530009"/>
                </a:lnTo>
              </a:path>
              <a:path w="3810" h="1290954">
                <a:moveTo>
                  <a:pt x="0" y="528104"/>
                </a:moveTo>
                <a:lnTo>
                  <a:pt x="3810" y="528104"/>
                </a:lnTo>
              </a:path>
              <a:path w="3810" h="1290954">
                <a:moveTo>
                  <a:pt x="0" y="526186"/>
                </a:moveTo>
                <a:lnTo>
                  <a:pt x="3810" y="526186"/>
                </a:lnTo>
              </a:path>
              <a:path w="3810" h="1290954">
                <a:moveTo>
                  <a:pt x="0" y="524281"/>
                </a:moveTo>
                <a:lnTo>
                  <a:pt x="3810" y="524281"/>
                </a:lnTo>
              </a:path>
              <a:path w="3810" h="1290954">
                <a:moveTo>
                  <a:pt x="0" y="522376"/>
                </a:moveTo>
                <a:lnTo>
                  <a:pt x="3810" y="522376"/>
                </a:lnTo>
              </a:path>
              <a:path w="3810" h="1290954">
                <a:moveTo>
                  <a:pt x="0" y="520471"/>
                </a:moveTo>
                <a:lnTo>
                  <a:pt x="3810" y="520471"/>
                </a:lnTo>
              </a:path>
              <a:path w="3810" h="1290954">
                <a:moveTo>
                  <a:pt x="0" y="518566"/>
                </a:moveTo>
                <a:lnTo>
                  <a:pt x="3810" y="518566"/>
                </a:lnTo>
              </a:path>
              <a:path w="3810" h="1290954">
                <a:moveTo>
                  <a:pt x="0" y="516661"/>
                </a:moveTo>
                <a:lnTo>
                  <a:pt x="3810" y="516661"/>
                </a:lnTo>
              </a:path>
              <a:path w="3810" h="1290954">
                <a:moveTo>
                  <a:pt x="0" y="514756"/>
                </a:moveTo>
                <a:lnTo>
                  <a:pt x="3810" y="514756"/>
                </a:lnTo>
              </a:path>
              <a:path w="3810" h="1290954">
                <a:moveTo>
                  <a:pt x="0" y="512851"/>
                </a:moveTo>
                <a:lnTo>
                  <a:pt x="3810" y="512851"/>
                </a:lnTo>
              </a:path>
              <a:path w="3810" h="1290954">
                <a:moveTo>
                  <a:pt x="0" y="510946"/>
                </a:moveTo>
                <a:lnTo>
                  <a:pt x="3810" y="510946"/>
                </a:lnTo>
              </a:path>
              <a:path w="3810" h="1290954">
                <a:moveTo>
                  <a:pt x="0" y="509028"/>
                </a:moveTo>
                <a:lnTo>
                  <a:pt x="3810" y="509028"/>
                </a:lnTo>
              </a:path>
              <a:path w="3810" h="1290954">
                <a:moveTo>
                  <a:pt x="0" y="507123"/>
                </a:moveTo>
                <a:lnTo>
                  <a:pt x="3810" y="507123"/>
                </a:lnTo>
              </a:path>
              <a:path w="3810" h="1290954">
                <a:moveTo>
                  <a:pt x="0" y="505218"/>
                </a:moveTo>
                <a:lnTo>
                  <a:pt x="3810" y="505218"/>
                </a:lnTo>
              </a:path>
              <a:path w="3810" h="1290954">
                <a:moveTo>
                  <a:pt x="0" y="503313"/>
                </a:moveTo>
                <a:lnTo>
                  <a:pt x="3810" y="503313"/>
                </a:lnTo>
              </a:path>
              <a:path w="3810" h="1290954">
                <a:moveTo>
                  <a:pt x="0" y="501408"/>
                </a:moveTo>
                <a:lnTo>
                  <a:pt x="3810" y="501408"/>
                </a:lnTo>
              </a:path>
              <a:path w="3810" h="1290954">
                <a:moveTo>
                  <a:pt x="0" y="499503"/>
                </a:moveTo>
                <a:lnTo>
                  <a:pt x="3810" y="499503"/>
                </a:lnTo>
              </a:path>
              <a:path w="3810" h="1290954">
                <a:moveTo>
                  <a:pt x="0" y="497598"/>
                </a:moveTo>
                <a:lnTo>
                  <a:pt x="3810" y="497598"/>
                </a:lnTo>
              </a:path>
              <a:path w="3810" h="1290954">
                <a:moveTo>
                  <a:pt x="0" y="495693"/>
                </a:moveTo>
                <a:lnTo>
                  <a:pt x="3810" y="495693"/>
                </a:lnTo>
              </a:path>
              <a:path w="3810" h="1290954">
                <a:moveTo>
                  <a:pt x="0" y="493788"/>
                </a:moveTo>
                <a:lnTo>
                  <a:pt x="3810" y="493788"/>
                </a:lnTo>
              </a:path>
              <a:path w="3810" h="1290954">
                <a:moveTo>
                  <a:pt x="0" y="491871"/>
                </a:moveTo>
                <a:lnTo>
                  <a:pt x="3810" y="491871"/>
                </a:lnTo>
              </a:path>
              <a:path w="3810" h="1290954">
                <a:moveTo>
                  <a:pt x="0" y="489966"/>
                </a:moveTo>
                <a:lnTo>
                  <a:pt x="3810" y="489966"/>
                </a:lnTo>
              </a:path>
              <a:path w="3810" h="1290954">
                <a:moveTo>
                  <a:pt x="0" y="488061"/>
                </a:moveTo>
                <a:lnTo>
                  <a:pt x="3810" y="488061"/>
                </a:lnTo>
              </a:path>
              <a:path w="3810" h="1290954">
                <a:moveTo>
                  <a:pt x="0" y="486156"/>
                </a:moveTo>
                <a:lnTo>
                  <a:pt x="3810" y="486156"/>
                </a:lnTo>
              </a:path>
              <a:path w="3810" h="1290954">
                <a:moveTo>
                  <a:pt x="0" y="484251"/>
                </a:moveTo>
                <a:lnTo>
                  <a:pt x="3810" y="484251"/>
                </a:lnTo>
              </a:path>
              <a:path w="3810" h="1290954">
                <a:moveTo>
                  <a:pt x="0" y="482346"/>
                </a:moveTo>
                <a:lnTo>
                  <a:pt x="3810" y="482346"/>
                </a:lnTo>
              </a:path>
              <a:path w="3810" h="1290954">
                <a:moveTo>
                  <a:pt x="0" y="480441"/>
                </a:moveTo>
                <a:lnTo>
                  <a:pt x="3810" y="480441"/>
                </a:lnTo>
              </a:path>
              <a:path w="3810" h="1290954">
                <a:moveTo>
                  <a:pt x="0" y="478536"/>
                </a:moveTo>
                <a:lnTo>
                  <a:pt x="3810" y="478536"/>
                </a:lnTo>
              </a:path>
              <a:path w="3810" h="1290954">
                <a:moveTo>
                  <a:pt x="0" y="476618"/>
                </a:moveTo>
                <a:lnTo>
                  <a:pt x="3810" y="476618"/>
                </a:lnTo>
              </a:path>
              <a:path w="3810" h="1290954">
                <a:moveTo>
                  <a:pt x="0" y="474713"/>
                </a:moveTo>
                <a:lnTo>
                  <a:pt x="3810" y="474713"/>
                </a:lnTo>
              </a:path>
              <a:path w="3810" h="1290954">
                <a:moveTo>
                  <a:pt x="0" y="472808"/>
                </a:moveTo>
                <a:lnTo>
                  <a:pt x="3810" y="472808"/>
                </a:lnTo>
              </a:path>
              <a:path w="3810" h="1290954">
                <a:moveTo>
                  <a:pt x="0" y="470903"/>
                </a:moveTo>
                <a:lnTo>
                  <a:pt x="3810" y="470903"/>
                </a:lnTo>
              </a:path>
              <a:path w="3810" h="1290954">
                <a:moveTo>
                  <a:pt x="0" y="468998"/>
                </a:moveTo>
                <a:lnTo>
                  <a:pt x="3810" y="468998"/>
                </a:lnTo>
              </a:path>
              <a:path w="3810" h="1290954">
                <a:moveTo>
                  <a:pt x="0" y="467093"/>
                </a:moveTo>
                <a:lnTo>
                  <a:pt x="3810" y="467093"/>
                </a:lnTo>
              </a:path>
              <a:path w="3810" h="1290954">
                <a:moveTo>
                  <a:pt x="0" y="465188"/>
                </a:moveTo>
                <a:lnTo>
                  <a:pt x="3810" y="465188"/>
                </a:lnTo>
              </a:path>
              <a:path w="3810" h="1290954">
                <a:moveTo>
                  <a:pt x="0" y="463283"/>
                </a:moveTo>
                <a:lnTo>
                  <a:pt x="3810" y="463283"/>
                </a:lnTo>
              </a:path>
              <a:path w="3810" h="1290954">
                <a:moveTo>
                  <a:pt x="0" y="461378"/>
                </a:moveTo>
                <a:lnTo>
                  <a:pt x="3810" y="461378"/>
                </a:lnTo>
              </a:path>
              <a:path w="3810" h="1290954">
                <a:moveTo>
                  <a:pt x="0" y="459460"/>
                </a:moveTo>
                <a:lnTo>
                  <a:pt x="3810" y="459460"/>
                </a:lnTo>
              </a:path>
              <a:path w="3810" h="1290954">
                <a:moveTo>
                  <a:pt x="0" y="457555"/>
                </a:moveTo>
                <a:lnTo>
                  <a:pt x="3810" y="457555"/>
                </a:lnTo>
              </a:path>
              <a:path w="3810" h="1290954">
                <a:moveTo>
                  <a:pt x="0" y="455650"/>
                </a:moveTo>
                <a:lnTo>
                  <a:pt x="3810" y="455650"/>
                </a:lnTo>
              </a:path>
              <a:path w="3810" h="1290954">
                <a:moveTo>
                  <a:pt x="0" y="453745"/>
                </a:moveTo>
                <a:lnTo>
                  <a:pt x="3810" y="453745"/>
                </a:lnTo>
              </a:path>
              <a:path w="3810" h="1290954">
                <a:moveTo>
                  <a:pt x="0" y="451840"/>
                </a:moveTo>
                <a:lnTo>
                  <a:pt x="3810" y="451840"/>
                </a:lnTo>
              </a:path>
              <a:path w="3810" h="1290954">
                <a:moveTo>
                  <a:pt x="0" y="449935"/>
                </a:moveTo>
                <a:lnTo>
                  <a:pt x="3810" y="449935"/>
                </a:lnTo>
              </a:path>
              <a:path w="3810" h="1290954">
                <a:moveTo>
                  <a:pt x="0" y="448030"/>
                </a:moveTo>
                <a:lnTo>
                  <a:pt x="3810" y="448030"/>
                </a:lnTo>
              </a:path>
              <a:path w="3810" h="1290954">
                <a:moveTo>
                  <a:pt x="0" y="446125"/>
                </a:moveTo>
                <a:lnTo>
                  <a:pt x="3810" y="446125"/>
                </a:lnTo>
              </a:path>
              <a:path w="3810" h="1290954">
                <a:moveTo>
                  <a:pt x="0" y="444220"/>
                </a:moveTo>
                <a:lnTo>
                  <a:pt x="3810" y="444220"/>
                </a:lnTo>
              </a:path>
              <a:path w="3810" h="1290954">
                <a:moveTo>
                  <a:pt x="0" y="442302"/>
                </a:moveTo>
                <a:lnTo>
                  <a:pt x="3810" y="442302"/>
                </a:lnTo>
              </a:path>
              <a:path w="3810" h="1290954">
                <a:moveTo>
                  <a:pt x="0" y="440397"/>
                </a:moveTo>
                <a:lnTo>
                  <a:pt x="3810" y="440397"/>
                </a:lnTo>
              </a:path>
              <a:path w="3810" h="1290954">
                <a:moveTo>
                  <a:pt x="0" y="438492"/>
                </a:moveTo>
                <a:lnTo>
                  <a:pt x="3810" y="438492"/>
                </a:lnTo>
              </a:path>
              <a:path w="3810" h="1290954">
                <a:moveTo>
                  <a:pt x="0" y="436587"/>
                </a:moveTo>
                <a:lnTo>
                  <a:pt x="3810" y="436587"/>
                </a:lnTo>
              </a:path>
              <a:path w="3810" h="1290954">
                <a:moveTo>
                  <a:pt x="0" y="434682"/>
                </a:moveTo>
                <a:lnTo>
                  <a:pt x="3810" y="434682"/>
                </a:lnTo>
              </a:path>
              <a:path w="3810" h="1290954">
                <a:moveTo>
                  <a:pt x="0" y="432777"/>
                </a:moveTo>
                <a:lnTo>
                  <a:pt x="3810" y="432777"/>
                </a:lnTo>
              </a:path>
              <a:path w="3810" h="1290954">
                <a:moveTo>
                  <a:pt x="0" y="430872"/>
                </a:moveTo>
                <a:lnTo>
                  <a:pt x="3810" y="430872"/>
                </a:lnTo>
              </a:path>
              <a:path w="3810" h="1290954">
                <a:moveTo>
                  <a:pt x="0" y="428967"/>
                </a:moveTo>
                <a:lnTo>
                  <a:pt x="3810" y="428967"/>
                </a:lnTo>
              </a:path>
              <a:path w="3810" h="1290954">
                <a:moveTo>
                  <a:pt x="0" y="427050"/>
                </a:moveTo>
                <a:lnTo>
                  <a:pt x="3810" y="427050"/>
                </a:lnTo>
              </a:path>
              <a:path w="3810" h="1290954">
                <a:moveTo>
                  <a:pt x="0" y="425145"/>
                </a:moveTo>
                <a:lnTo>
                  <a:pt x="3810" y="425145"/>
                </a:lnTo>
              </a:path>
              <a:path w="3810" h="1290954">
                <a:moveTo>
                  <a:pt x="0" y="423240"/>
                </a:moveTo>
                <a:lnTo>
                  <a:pt x="3810" y="423240"/>
                </a:lnTo>
              </a:path>
              <a:path w="3810" h="1290954">
                <a:moveTo>
                  <a:pt x="0" y="421335"/>
                </a:moveTo>
                <a:lnTo>
                  <a:pt x="3810" y="421335"/>
                </a:lnTo>
              </a:path>
              <a:path w="3810" h="1290954">
                <a:moveTo>
                  <a:pt x="0" y="419430"/>
                </a:moveTo>
                <a:lnTo>
                  <a:pt x="3810" y="419430"/>
                </a:lnTo>
              </a:path>
              <a:path w="3810" h="1290954">
                <a:moveTo>
                  <a:pt x="0" y="417525"/>
                </a:moveTo>
                <a:lnTo>
                  <a:pt x="3810" y="417525"/>
                </a:lnTo>
              </a:path>
              <a:path w="3810" h="1290954">
                <a:moveTo>
                  <a:pt x="0" y="415620"/>
                </a:moveTo>
                <a:lnTo>
                  <a:pt x="3810" y="415620"/>
                </a:lnTo>
              </a:path>
              <a:path w="3810" h="1290954">
                <a:moveTo>
                  <a:pt x="0" y="413715"/>
                </a:moveTo>
                <a:lnTo>
                  <a:pt x="3810" y="413715"/>
                </a:lnTo>
              </a:path>
              <a:path w="3810" h="1290954">
                <a:moveTo>
                  <a:pt x="0" y="411810"/>
                </a:moveTo>
                <a:lnTo>
                  <a:pt x="3810" y="411810"/>
                </a:lnTo>
              </a:path>
              <a:path w="3810" h="1290954">
                <a:moveTo>
                  <a:pt x="0" y="409892"/>
                </a:moveTo>
                <a:lnTo>
                  <a:pt x="3810" y="409892"/>
                </a:lnTo>
              </a:path>
              <a:path w="3810" h="1290954">
                <a:moveTo>
                  <a:pt x="0" y="407987"/>
                </a:moveTo>
                <a:lnTo>
                  <a:pt x="3810" y="407987"/>
                </a:lnTo>
              </a:path>
              <a:path w="3810" h="1290954">
                <a:moveTo>
                  <a:pt x="0" y="406082"/>
                </a:moveTo>
                <a:lnTo>
                  <a:pt x="3810" y="406082"/>
                </a:lnTo>
              </a:path>
              <a:path w="3810" h="1290954">
                <a:moveTo>
                  <a:pt x="0" y="404177"/>
                </a:moveTo>
                <a:lnTo>
                  <a:pt x="3810" y="404177"/>
                </a:lnTo>
              </a:path>
              <a:path w="3810" h="1290954">
                <a:moveTo>
                  <a:pt x="0" y="402272"/>
                </a:moveTo>
                <a:lnTo>
                  <a:pt x="3810" y="402272"/>
                </a:lnTo>
              </a:path>
              <a:path w="3810" h="1290954">
                <a:moveTo>
                  <a:pt x="0" y="400367"/>
                </a:moveTo>
                <a:lnTo>
                  <a:pt x="3810" y="400367"/>
                </a:lnTo>
              </a:path>
              <a:path w="3810" h="1290954">
                <a:moveTo>
                  <a:pt x="0" y="398462"/>
                </a:moveTo>
                <a:lnTo>
                  <a:pt x="3810" y="398462"/>
                </a:lnTo>
              </a:path>
              <a:path w="3810" h="1290954">
                <a:moveTo>
                  <a:pt x="0" y="396557"/>
                </a:moveTo>
                <a:lnTo>
                  <a:pt x="3810" y="396557"/>
                </a:lnTo>
              </a:path>
              <a:path w="3810" h="1290954">
                <a:moveTo>
                  <a:pt x="0" y="394639"/>
                </a:moveTo>
                <a:lnTo>
                  <a:pt x="3810" y="394639"/>
                </a:lnTo>
              </a:path>
              <a:path w="3810" h="1290954">
                <a:moveTo>
                  <a:pt x="0" y="392734"/>
                </a:moveTo>
                <a:lnTo>
                  <a:pt x="3810" y="392734"/>
                </a:lnTo>
              </a:path>
              <a:path w="3810" h="1290954">
                <a:moveTo>
                  <a:pt x="0" y="390829"/>
                </a:moveTo>
                <a:lnTo>
                  <a:pt x="3810" y="390829"/>
                </a:lnTo>
              </a:path>
              <a:path w="3810" h="1290954">
                <a:moveTo>
                  <a:pt x="0" y="388924"/>
                </a:moveTo>
                <a:lnTo>
                  <a:pt x="3810" y="388924"/>
                </a:lnTo>
              </a:path>
              <a:path w="3810" h="1290954">
                <a:moveTo>
                  <a:pt x="0" y="387019"/>
                </a:moveTo>
                <a:lnTo>
                  <a:pt x="3810" y="387019"/>
                </a:lnTo>
              </a:path>
              <a:path w="3810" h="1290954">
                <a:moveTo>
                  <a:pt x="0" y="385114"/>
                </a:moveTo>
                <a:lnTo>
                  <a:pt x="3810" y="385114"/>
                </a:lnTo>
              </a:path>
              <a:path w="3810" h="1290954">
                <a:moveTo>
                  <a:pt x="0" y="383209"/>
                </a:moveTo>
                <a:lnTo>
                  <a:pt x="3810" y="383209"/>
                </a:lnTo>
              </a:path>
              <a:path w="3810" h="1290954">
                <a:moveTo>
                  <a:pt x="0" y="381304"/>
                </a:moveTo>
                <a:lnTo>
                  <a:pt x="3810" y="381304"/>
                </a:lnTo>
              </a:path>
              <a:path w="3810" h="1290954">
                <a:moveTo>
                  <a:pt x="0" y="379399"/>
                </a:moveTo>
                <a:lnTo>
                  <a:pt x="3810" y="379399"/>
                </a:lnTo>
              </a:path>
              <a:path w="3810" h="1290954">
                <a:moveTo>
                  <a:pt x="0" y="377482"/>
                </a:moveTo>
                <a:lnTo>
                  <a:pt x="3810" y="377482"/>
                </a:lnTo>
              </a:path>
              <a:path w="3810" h="1290954">
                <a:moveTo>
                  <a:pt x="0" y="375577"/>
                </a:moveTo>
                <a:lnTo>
                  <a:pt x="3810" y="375577"/>
                </a:lnTo>
              </a:path>
              <a:path w="3810" h="1290954">
                <a:moveTo>
                  <a:pt x="0" y="373672"/>
                </a:moveTo>
                <a:lnTo>
                  <a:pt x="3810" y="373672"/>
                </a:lnTo>
              </a:path>
              <a:path w="3810" h="1290954">
                <a:moveTo>
                  <a:pt x="0" y="371767"/>
                </a:moveTo>
                <a:lnTo>
                  <a:pt x="3810" y="371767"/>
                </a:lnTo>
              </a:path>
              <a:path w="3810" h="1290954">
                <a:moveTo>
                  <a:pt x="0" y="369862"/>
                </a:moveTo>
                <a:lnTo>
                  <a:pt x="3810" y="369862"/>
                </a:lnTo>
              </a:path>
              <a:path w="3810" h="1290954">
                <a:moveTo>
                  <a:pt x="0" y="367957"/>
                </a:moveTo>
                <a:lnTo>
                  <a:pt x="3810" y="367957"/>
                </a:lnTo>
              </a:path>
              <a:path w="3810" h="1290954">
                <a:moveTo>
                  <a:pt x="0" y="366052"/>
                </a:moveTo>
                <a:lnTo>
                  <a:pt x="3810" y="366052"/>
                </a:lnTo>
              </a:path>
              <a:path w="3810" h="1290954">
                <a:moveTo>
                  <a:pt x="0" y="364147"/>
                </a:moveTo>
                <a:lnTo>
                  <a:pt x="3810" y="364147"/>
                </a:lnTo>
              </a:path>
              <a:path w="3810" h="1290954">
                <a:moveTo>
                  <a:pt x="0" y="362242"/>
                </a:moveTo>
                <a:lnTo>
                  <a:pt x="3810" y="362242"/>
                </a:lnTo>
              </a:path>
              <a:path w="3810" h="1290954">
                <a:moveTo>
                  <a:pt x="0" y="360324"/>
                </a:moveTo>
                <a:lnTo>
                  <a:pt x="3810" y="360324"/>
                </a:lnTo>
              </a:path>
              <a:path w="3810" h="1290954">
                <a:moveTo>
                  <a:pt x="0" y="358419"/>
                </a:moveTo>
                <a:lnTo>
                  <a:pt x="3810" y="358419"/>
                </a:lnTo>
              </a:path>
              <a:path w="3810" h="1290954">
                <a:moveTo>
                  <a:pt x="0" y="356514"/>
                </a:moveTo>
                <a:lnTo>
                  <a:pt x="3810" y="356514"/>
                </a:lnTo>
              </a:path>
              <a:path w="3810" h="1290954">
                <a:moveTo>
                  <a:pt x="0" y="354609"/>
                </a:moveTo>
                <a:lnTo>
                  <a:pt x="3810" y="354609"/>
                </a:lnTo>
              </a:path>
              <a:path w="3810" h="1290954">
                <a:moveTo>
                  <a:pt x="0" y="352704"/>
                </a:moveTo>
                <a:lnTo>
                  <a:pt x="3810" y="352704"/>
                </a:lnTo>
              </a:path>
              <a:path w="3810" h="1290954">
                <a:moveTo>
                  <a:pt x="0" y="350799"/>
                </a:moveTo>
                <a:lnTo>
                  <a:pt x="3810" y="350799"/>
                </a:lnTo>
              </a:path>
              <a:path w="3810" h="1290954">
                <a:moveTo>
                  <a:pt x="0" y="348894"/>
                </a:moveTo>
                <a:lnTo>
                  <a:pt x="3810" y="348894"/>
                </a:lnTo>
              </a:path>
              <a:path w="3810" h="1290954">
                <a:moveTo>
                  <a:pt x="0" y="346989"/>
                </a:moveTo>
                <a:lnTo>
                  <a:pt x="3810" y="346989"/>
                </a:lnTo>
              </a:path>
              <a:path w="3810" h="1290954">
                <a:moveTo>
                  <a:pt x="0" y="345071"/>
                </a:moveTo>
                <a:lnTo>
                  <a:pt x="3810" y="345071"/>
                </a:lnTo>
              </a:path>
              <a:path w="3810" h="1290954">
                <a:moveTo>
                  <a:pt x="0" y="343166"/>
                </a:moveTo>
                <a:lnTo>
                  <a:pt x="3810" y="343166"/>
                </a:lnTo>
              </a:path>
              <a:path w="3810" h="1290954">
                <a:moveTo>
                  <a:pt x="0" y="341261"/>
                </a:moveTo>
                <a:lnTo>
                  <a:pt x="3810" y="341261"/>
                </a:lnTo>
              </a:path>
              <a:path w="3810" h="1290954">
                <a:moveTo>
                  <a:pt x="0" y="339356"/>
                </a:moveTo>
                <a:lnTo>
                  <a:pt x="3810" y="339356"/>
                </a:lnTo>
              </a:path>
              <a:path w="3810" h="1290954">
                <a:moveTo>
                  <a:pt x="0" y="337451"/>
                </a:moveTo>
                <a:lnTo>
                  <a:pt x="3810" y="337451"/>
                </a:lnTo>
              </a:path>
              <a:path w="3810" h="1290954">
                <a:moveTo>
                  <a:pt x="0" y="335546"/>
                </a:moveTo>
                <a:lnTo>
                  <a:pt x="3810" y="335546"/>
                </a:lnTo>
              </a:path>
              <a:path w="3810" h="1290954">
                <a:moveTo>
                  <a:pt x="0" y="333641"/>
                </a:moveTo>
                <a:lnTo>
                  <a:pt x="3810" y="333641"/>
                </a:lnTo>
              </a:path>
              <a:path w="3810" h="1290954">
                <a:moveTo>
                  <a:pt x="0" y="331736"/>
                </a:moveTo>
                <a:lnTo>
                  <a:pt x="3810" y="331736"/>
                </a:lnTo>
              </a:path>
              <a:path w="3810" h="1290954">
                <a:moveTo>
                  <a:pt x="0" y="329831"/>
                </a:moveTo>
                <a:lnTo>
                  <a:pt x="3810" y="329831"/>
                </a:lnTo>
              </a:path>
              <a:path w="3810" h="1290954">
                <a:moveTo>
                  <a:pt x="0" y="327914"/>
                </a:moveTo>
                <a:lnTo>
                  <a:pt x="3810" y="327914"/>
                </a:lnTo>
              </a:path>
              <a:path w="3810" h="1290954">
                <a:moveTo>
                  <a:pt x="0" y="326009"/>
                </a:moveTo>
                <a:lnTo>
                  <a:pt x="3810" y="326009"/>
                </a:lnTo>
              </a:path>
              <a:path w="3810" h="1290954">
                <a:moveTo>
                  <a:pt x="0" y="324104"/>
                </a:moveTo>
                <a:lnTo>
                  <a:pt x="3810" y="324104"/>
                </a:lnTo>
              </a:path>
              <a:path w="3810" h="1290954">
                <a:moveTo>
                  <a:pt x="0" y="322199"/>
                </a:moveTo>
                <a:lnTo>
                  <a:pt x="3810" y="322199"/>
                </a:lnTo>
              </a:path>
              <a:path w="3810" h="1290954">
                <a:moveTo>
                  <a:pt x="0" y="320294"/>
                </a:moveTo>
                <a:lnTo>
                  <a:pt x="3810" y="320294"/>
                </a:lnTo>
              </a:path>
              <a:path w="3810" h="1290954">
                <a:moveTo>
                  <a:pt x="0" y="318389"/>
                </a:moveTo>
                <a:lnTo>
                  <a:pt x="3810" y="318389"/>
                </a:lnTo>
              </a:path>
              <a:path w="3810" h="1290954">
                <a:moveTo>
                  <a:pt x="0" y="316484"/>
                </a:moveTo>
                <a:lnTo>
                  <a:pt x="3810" y="316484"/>
                </a:lnTo>
              </a:path>
              <a:path w="3810" h="1290954">
                <a:moveTo>
                  <a:pt x="0" y="314579"/>
                </a:moveTo>
                <a:lnTo>
                  <a:pt x="3810" y="314579"/>
                </a:lnTo>
              </a:path>
              <a:path w="3810" h="1290954">
                <a:moveTo>
                  <a:pt x="0" y="312674"/>
                </a:moveTo>
                <a:lnTo>
                  <a:pt x="3810" y="312674"/>
                </a:lnTo>
              </a:path>
              <a:path w="3810" h="1290954">
                <a:moveTo>
                  <a:pt x="0" y="310756"/>
                </a:moveTo>
                <a:lnTo>
                  <a:pt x="3810" y="310756"/>
                </a:lnTo>
              </a:path>
              <a:path w="3810" h="1290954">
                <a:moveTo>
                  <a:pt x="0" y="308851"/>
                </a:moveTo>
                <a:lnTo>
                  <a:pt x="3810" y="308851"/>
                </a:lnTo>
              </a:path>
              <a:path w="3810" h="1290954">
                <a:moveTo>
                  <a:pt x="0" y="306946"/>
                </a:moveTo>
                <a:lnTo>
                  <a:pt x="3810" y="306946"/>
                </a:lnTo>
              </a:path>
              <a:path w="3810" h="1290954">
                <a:moveTo>
                  <a:pt x="0" y="305041"/>
                </a:moveTo>
                <a:lnTo>
                  <a:pt x="3810" y="305041"/>
                </a:lnTo>
              </a:path>
              <a:path w="3810" h="1290954">
                <a:moveTo>
                  <a:pt x="0" y="303136"/>
                </a:moveTo>
                <a:lnTo>
                  <a:pt x="3810" y="303136"/>
                </a:lnTo>
              </a:path>
              <a:path w="3810" h="1290954">
                <a:moveTo>
                  <a:pt x="0" y="301231"/>
                </a:moveTo>
                <a:lnTo>
                  <a:pt x="3810" y="301231"/>
                </a:lnTo>
              </a:path>
              <a:path w="3810" h="1290954">
                <a:moveTo>
                  <a:pt x="0" y="299326"/>
                </a:moveTo>
                <a:lnTo>
                  <a:pt x="3810" y="299326"/>
                </a:lnTo>
              </a:path>
              <a:path w="3810" h="1290954">
                <a:moveTo>
                  <a:pt x="0" y="297421"/>
                </a:moveTo>
                <a:lnTo>
                  <a:pt x="3810" y="297421"/>
                </a:lnTo>
              </a:path>
              <a:path w="3810" h="1290954">
                <a:moveTo>
                  <a:pt x="0" y="295503"/>
                </a:moveTo>
                <a:lnTo>
                  <a:pt x="3810" y="295503"/>
                </a:lnTo>
              </a:path>
              <a:path w="3810" h="1290954">
                <a:moveTo>
                  <a:pt x="0" y="293598"/>
                </a:moveTo>
                <a:lnTo>
                  <a:pt x="3810" y="293598"/>
                </a:lnTo>
              </a:path>
              <a:path w="3810" h="1290954">
                <a:moveTo>
                  <a:pt x="0" y="291693"/>
                </a:moveTo>
                <a:lnTo>
                  <a:pt x="3810" y="291693"/>
                </a:lnTo>
              </a:path>
              <a:path w="3810" h="1290954">
                <a:moveTo>
                  <a:pt x="0" y="289788"/>
                </a:moveTo>
                <a:lnTo>
                  <a:pt x="3810" y="289788"/>
                </a:lnTo>
              </a:path>
              <a:path w="3810" h="1290954">
                <a:moveTo>
                  <a:pt x="0" y="287883"/>
                </a:moveTo>
                <a:lnTo>
                  <a:pt x="3810" y="287883"/>
                </a:lnTo>
              </a:path>
              <a:path w="3810" h="1290954">
                <a:moveTo>
                  <a:pt x="0" y="285978"/>
                </a:moveTo>
                <a:lnTo>
                  <a:pt x="3810" y="285978"/>
                </a:lnTo>
              </a:path>
              <a:path w="3810" h="1290954">
                <a:moveTo>
                  <a:pt x="0" y="284073"/>
                </a:moveTo>
                <a:lnTo>
                  <a:pt x="3810" y="284073"/>
                </a:lnTo>
              </a:path>
              <a:path w="3810" h="1290954">
                <a:moveTo>
                  <a:pt x="0" y="282168"/>
                </a:moveTo>
                <a:lnTo>
                  <a:pt x="3810" y="282168"/>
                </a:lnTo>
              </a:path>
              <a:path w="3810" h="1290954">
                <a:moveTo>
                  <a:pt x="0" y="280263"/>
                </a:moveTo>
                <a:lnTo>
                  <a:pt x="3810" y="280263"/>
                </a:lnTo>
              </a:path>
              <a:path w="3810" h="1290954">
                <a:moveTo>
                  <a:pt x="0" y="278345"/>
                </a:moveTo>
                <a:lnTo>
                  <a:pt x="3810" y="278345"/>
                </a:lnTo>
              </a:path>
              <a:path w="3810" h="1290954">
                <a:moveTo>
                  <a:pt x="0" y="276440"/>
                </a:moveTo>
                <a:lnTo>
                  <a:pt x="3810" y="276440"/>
                </a:lnTo>
              </a:path>
              <a:path w="3810" h="1290954">
                <a:moveTo>
                  <a:pt x="0" y="274535"/>
                </a:moveTo>
                <a:lnTo>
                  <a:pt x="3810" y="274535"/>
                </a:lnTo>
              </a:path>
              <a:path w="3810" h="1290954">
                <a:moveTo>
                  <a:pt x="0" y="272630"/>
                </a:moveTo>
                <a:lnTo>
                  <a:pt x="3810" y="272630"/>
                </a:lnTo>
              </a:path>
              <a:path w="3810" h="1290954">
                <a:moveTo>
                  <a:pt x="0" y="270725"/>
                </a:moveTo>
                <a:lnTo>
                  <a:pt x="3810" y="270725"/>
                </a:lnTo>
              </a:path>
              <a:path w="3810" h="1290954">
                <a:moveTo>
                  <a:pt x="0" y="268820"/>
                </a:moveTo>
                <a:lnTo>
                  <a:pt x="3810" y="268820"/>
                </a:lnTo>
              </a:path>
              <a:path w="3810" h="1290954">
                <a:moveTo>
                  <a:pt x="0" y="266915"/>
                </a:moveTo>
                <a:lnTo>
                  <a:pt x="3810" y="266915"/>
                </a:lnTo>
              </a:path>
              <a:path w="3810" h="1290954">
                <a:moveTo>
                  <a:pt x="0" y="265010"/>
                </a:moveTo>
                <a:lnTo>
                  <a:pt x="3810" y="265010"/>
                </a:lnTo>
              </a:path>
              <a:path w="3810" h="1290954">
                <a:moveTo>
                  <a:pt x="0" y="263093"/>
                </a:moveTo>
                <a:lnTo>
                  <a:pt x="3810" y="263093"/>
                </a:lnTo>
              </a:path>
              <a:path w="3810" h="1290954">
                <a:moveTo>
                  <a:pt x="0" y="261188"/>
                </a:moveTo>
                <a:lnTo>
                  <a:pt x="3810" y="261188"/>
                </a:lnTo>
              </a:path>
              <a:path w="3810" h="1290954">
                <a:moveTo>
                  <a:pt x="0" y="259283"/>
                </a:moveTo>
                <a:lnTo>
                  <a:pt x="3810" y="259283"/>
                </a:lnTo>
              </a:path>
              <a:path w="3810" h="1290954">
                <a:moveTo>
                  <a:pt x="0" y="257378"/>
                </a:moveTo>
                <a:lnTo>
                  <a:pt x="3810" y="257378"/>
                </a:lnTo>
              </a:path>
              <a:path w="3810" h="1290954">
                <a:moveTo>
                  <a:pt x="0" y="255473"/>
                </a:moveTo>
                <a:lnTo>
                  <a:pt x="3810" y="255473"/>
                </a:lnTo>
              </a:path>
              <a:path w="3810" h="1290954">
                <a:moveTo>
                  <a:pt x="0" y="253568"/>
                </a:moveTo>
                <a:lnTo>
                  <a:pt x="3810" y="253568"/>
                </a:lnTo>
              </a:path>
              <a:path w="3810" h="1290954">
                <a:moveTo>
                  <a:pt x="0" y="251663"/>
                </a:moveTo>
                <a:lnTo>
                  <a:pt x="3810" y="251663"/>
                </a:lnTo>
              </a:path>
              <a:path w="3810" h="1290954">
                <a:moveTo>
                  <a:pt x="0" y="249758"/>
                </a:moveTo>
                <a:lnTo>
                  <a:pt x="3810" y="249758"/>
                </a:lnTo>
              </a:path>
              <a:path w="3810" h="1290954">
                <a:moveTo>
                  <a:pt x="0" y="247853"/>
                </a:moveTo>
                <a:lnTo>
                  <a:pt x="3810" y="247853"/>
                </a:lnTo>
              </a:path>
              <a:path w="3810" h="1290954">
                <a:moveTo>
                  <a:pt x="0" y="245935"/>
                </a:moveTo>
                <a:lnTo>
                  <a:pt x="3810" y="245935"/>
                </a:lnTo>
              </a:path>
              <a:path w="3810" h="1290954">
                <a:moveTo>
                  <a:pt x="0" y="244030"/>
                </a:moveTo>
                <a:lnTo>
                  <a:pt x="3810" y="244030"/>
                </a:lnTo>
              </a:path>
              <a:path w="3810" h="1290954">
                <a:moveTo>
                  <a:pt x="0" y="242125"/>
                </a:moveTo>
                <a:lnTo>
                  <a:pt x="3810" y="242125"/>
                </a:lnTo>
              </a:path>
              <a:path w="3810" h="1290954">
                <a:moveTo>
                  <a:pt x="0" y="240220"/>
                </a:moveTo>
                <a:lnTo>
                  <a:pt x="3810" y="240220"/>
                </a:lnTo>
              </a:path>
              <a:path w="3810" h="1290954">
                <a:moveTo>
                  <a:pt x="0" y="238315"/>
                </a:moveTo>
                <a:lnTo>
                  <a:pt x="3810" y="238315"/>
                </a:lnTo>
              </a:path>
              <a:path w="3810" h="1290954">
                <a:moveTo>
                  <a:pt x="0" y="236410"/>
                </a:moveTo>
                <a:lnTo>
                  <a:pt x="3810" y="236410"/>
                </a:lnTo>
              </a:path>
              <a:path w="3810" h="1290954">
                <a:moveTo>
                  <a:pt x="0" y="234505"/>
                </a:moveTo>
                <a:lnTo>
                  <a:pt x="3810" y="234505"/>
                </a:lnTo>
              </a:path>
              <a:path w="3810" h="1290954">
                <a:moveTo>
                  <a:pt x="0" y="232600"/>
                </a:moveTo>
                <a:lnTo>
                  <a:pt x="3810" y="232600"/>
                </a:lnTo>
              </a:path>
              <a:path w="3810" h="1290954">
                <a:moveTo>
                  <a:pt x="0" y="230695"/>
                </a:moveTo>
                <a:lnTo>
                  <a:pt x="3810" y="230695"/>
                </a:lnTo>
              </a:path>
              <a:path w="3810" h="1290954">
                <a:moveTo>
                  <a:pt x="0" y="228777"/>
                </a:moveTo>
                <a:lnTo>
                  <a:pt x="3810" y="228777"/>
                </a:lnTo>
              </a:path>
              <a:path w="3810" h="1290954">
                <a:moveTo>
                  <a:pt x="0" y="226872"/>
                </a:moveTo>
                <a:lnTo>
                  <a:pt x="3810" y="226872"/>
                </a:lnTo>
              </a:path>
              <a:path w="3810" h="1290954">
                <a:moveTo>
                  <a:pt x="0" y="224967"/>
                </a:moveTo>
                <a:lnTo>
                  <a:pt x="3810" y="224967"/>
                </a:lnTo>
              </a:path>
              <a:path w="3810" h="1290954">
                <a:moveTo>
                  <a:pt x="0" y="223062"/>
                </a:moveTo>
                <a:lnTo>
                  <a:pt x="3810" y="223062"/>
                </a:lnTo>
              </a:path>
              <a:path w="3810" h="1290954">
                <a:moveTo>
                  <a:pt x="0" y="221157"/>
                </a:moveTo>
                <a:lnTo>
                  <a:pt x="3810" y="221157"/>
                </a:lnTo>
              </a:path>
              <a:path w="3810" h="1290954">
                <a:moveTo>
                  <a:pt x="0" y="219252"/>
                </a:moveTo>
                <a:lnTo>
                  <a:pt x="3810" y="219252"/>
                </a:lnTo>
              </a:path>
              <a:path w="3810" h="1290954">
                <a:moveTo>
                  <a:pt x="0" y="217347"/>
                </a:moveTo>
                <a:lnTo>
                  <a:pt x="3810" y="217347"/>
                </a:lnTo>
              </a:path>
              <a:path w="3810" h="1290954">
                <a:moveTo>
                  <a:pt x="0" y="215442"/>
                </a:moveTo>
                <a:lnTo>
                  <a:pt x="3810" y="215442"/>
                </a:lnTo>
              </a:path>
              <a:path w="3810" h="1290954">
                <a:moveTo>
                  <a:pt x="0" y="213525"/>
                </a:moveTo>
                <a:lnTo>
                  <a:pt x="3810" y="213525"/>
                </a:lnTo>
              </a:path>
              <a:path w="3810" h="1290954">
                <a:moveTo>
                  <a:pt x="0" y="211620"/>
                </a:moveTo>
                <a:lnTo>
                  <a:pt x="3810" y="211620"/>
                </a:lnTo>
              </a:path>
              <a:path w="3810" h="1290954">
                <a:moveTo>
                  <a:pt x="0" y="209715"/>
                </a:moveTo>
                <a:lnTo>
                  <a:pt x="3810" y="209715"/>
                </a:lnTo>
              </a:path>
              <a:path w="3810" h="1290954">
                <a:moveTo>
                  <a:pt x="0" y="207810"/>
                </a:moveTo>
                <a:lnTo>
                  <a:pt x="3810" y="207810"/>
                </a:lnTo>
              </a:path>
              <a:path w="3810" h="1290954">
                <a:moveTo>
                  <a:pt x="0" y="205905"/>
                </a:moveTo>
                <a:lnTo>
                  <a:pt x="3810" y="205905"/>
                </a:lnTo>
              </a:path>
              <a:path w="3810" h="1290954">
                <a:moveTo>
                  <a:pt x="0" y="204000"/>
                </a:moveTo>
                <a:lnTo>
                  <a:pt x="3810" y="204000"/>
                </a:lnTo>
              </a:path>
              <a:path w="3810" h="1290954">
                <a:moveTo>
                  <a:pt x="0" y="202095"/>
                </a:moveTo>
                <a:lnTo>
                  <a:pt x="3810" y="202095"/>
                </a:lnTo>
              </a:path>
              <a:path w="3810" h="1290954">
                <a:moveTo>
                  <a:pt x="0" y="200190"/>
                </a:moveTo>
                <a:lnTo>
                  <a:pt x="3810" y="200190"/>
                </a:lnTo>
              </a:path>
              <a:path w="3810" h="1290954">
                <a:moveTo>
                  <a:pt x="0" y="198285"/>
                </a:moveTo>
                <a:lnTo>
                  <a:pt x="3810" y="198285"/>
                </a:lnTo>
              </a:path>
              <a:path w="3810" h="1290954">
                <a:moveTo>
                  <a:pt x="0" y="196367"/>
                </a:moveTo>
                <a:lnTo>
                  <a:pt x="3810" y="196367"/>
                </a:lnTo>
              </a:path>
              <a:path w="3810" h="1290954">
                <a:moveTo>
                  <a:pt x="0" y="194462"/>
                </a:moveTo>
                <a:lnTo>
                  <a:pt x="3810" y="194462"/>
                </a:lnTo>
              </a:path>
              <a:path w="3810" h="1290954">
                <a:moveTo>
                  <a:pt x="0" y="192557"/>
                </a:moveTo>
                <a:lnTo>
                  <a:pt x="3810" y="192557"/>
                </a:lnTo>
              </a:path>
              <a:path w="3810" h="1290954">
                <a:moveTo>
                  <a:pt x="0" y="190652"/>
                </a:moveTo>
                <a:lnTo>
                  <a:pt x="3810" y="190652"/>
                </a:lnTo>
              </a:path>
              <a:path w="3810" h="1290954">
                <a:moveTo>
                  <a:pt x="0" y="188747"/>
                </a:moveTo>
                <a:lnTo>
                  <a:pt x="3810" y="188747"/>
                </a:lnTo>
              </a:path>
              <a:path w="3810" h="1290954">
                <a:moveTo>
                  <a:pt x="0" y="186842"/>
                </a:moveTo>
                <a:lnTo>
                  <a:pt x="3810" y="186842"/>
                </a:lnTo>
              </a:path>
              <a:path w="3810" h="1290954">
                <a:moveTo>
                  <a:pt x="0" y="184937"/>
                </a:moveTo>
                <a:lnTo>
                  <a:pt x="3810" y="184937"/>
                </a:lnTo>
              </a:path>
              <a:path w="3810" h="1290954">
                <a:moveTo>
                  <a:pt x="0" y="183032"/>
                </a:moveTo>
                <a:lnTo>
                  <a:pt x="3810" y="183032"/>
                </a:lnTo>
              </a:path>
              <a:path w="3810" h="1290954">
                <a:moveTo>
                  <a:pt x="0" y="181127"/>
                </a:moveTo>
                <a:lnTo>
                  <a:pt x="3810" y="181127"/>
                </a:lnTo>
              </a:path>
              <a:path w="3810" h="1290954">
                <a:moveTo>
                  <a:pt x="0" y="179209"/>
                </a:moveTo>
                <a:lnTo>
                  <a:pt x="3810" y="179209"/>
                </a:lnTo>
              </a:path>
              <a:path w="3810" h="1290954">
                <a:moveTo>
                  <a:pt x="0" y="177304"/>
                </a:moveTo>
                <a:lnTo>
                  <a:pt x="3810" y="177304"/>
                </a:lnTo>
              </a:path>
              <a:path w="3810" h="1290954">
                <a:moveTo>
                  <a:pt x="0" y="175399"/>
                </a:moveTo>
                <a:lnTo>
                  <a:pt x="3810" y="175399"/>
                </a:lnTo>
              </a:path>
              <a:path w="3810" h="1290954">
                <a:moveTo>
                  <a:pt x="0" y="173494"/>
                </a:moveTo>
                <a:lnTo>
                  <a:pt x="3810" y="173494"/>
                </a:lnTo>
              </a:path>
              <a:path w="3810" h="1290954">
                <a:moveTo>
                  <a:pt x="0" y="171589"/>
                </a:moveTo>
                <a:lnTo>
                  <a:pt x="3810" y="171589"/>
                </a:lnTo>
              </a:path>
              <a:path w="3810" h="1290954">
                <a:moveTo>
                  <a:pt x="0" y="169684"/>
                </a:moveTo>
                <a:lnTo>
                  <a:pt x="3810" y="169684"/>
                </a:lnTo>
              </a:path>
              <a:path w="3810" h="1290954">
                <a:moveTo>
                  <a:pt x="0" y="167779"/>
                </a:moveTo>
                <a:lnTo>
                  <a:pt x="3810" y="167779"/>
                </a:lnTo>
              </a:path>
              <a:path w="3810" h="1290954">
                <a:moveTo>
                  <a:pt x="0" y="165874"/>
                </a:moveTo>
                <a:lnTo>
                  <a:pt x="3810" y="165874"/>
                </a:lnTo>
              </a:path>
              <a:path w="3810" h="1290954">
                <a:moveTo>
                  <a:pt x="0" y="163957"/>
                </a:moveTo>
                <a:lnTo>
                  <a:pt x="3810" y="163957"/>
                </a:lnTo>
              </a:path>
              <a:path w="3810" h="1290954">
                <a:moveTo>
                  <a:pt x="0" y="162052"/>
                </a:moveTo>
                <a:lnTo>
                  <a:pt x="3810" y="162052"/>
                </a:lnTo>
              </a:path>
              <a:path w="3810" h="1290954">
                <a:moveTo>
                  <a:pt x="0" y="160147"/>
                </a:moveTo>
                <a:lnTo>
                  <a:pt x="3810" y="160147"/>
                </a:lnTo>
              </a:path>
              <a:path w="3810" h="1290954">
                <a:moveTo>
                  <a:pt x="0" y="158242"/>
                </a:moveTo>
                <a:lnTo>
                  <a:pt x="3810" y="158242"/>
                </a:lnTo>
              </a:path>
              <a:path w="3810" h="1290954">
                <a:moveTo>
                  <a:pt x="0" y="156337"/>
                </a:moveTo>
                <a:lnTo>
                  <a:pt x="3810" y="156337"/>
                </a:lnTo>
              </a:path>
              <a:path w="3810" h="1290954">
                <a:moveTo>
                  <a:pt x="0" y="154432"/>
                </a:moveTo>
                <a:lnTo>
                  <a:pt x="3810" y="154432"/>
                </a:lnTo>
              </a:path>
              <a:path w="3810" h="1290954">
                <a:moveTo>
                  <a:pt x="0" y="152527"/>
                </a:moveTo>
                <a:lnTo>
                  <a:pt x="3810" y="152527"/>
                </a:lnTo>
              </a:path>
              <a:path w="3810" h="1290954">
                <a:moveTo>
                  <a:pt x="0" y="150622"/>
                </a:moveTo>
                <a:lnTo>
                  <a:pt x="3810" y="150622"/>
                </a:lnTo>
              </a:path>
              <a:path w="3810" h="1290954">
                <a:moveTo>
                  <a:pt x="0" y="148717"/>
                </a:moveTo>
                <a:lnTo>
                  <a:pt x="3810" y="148717"/>
                </a:lnTo>
              </a:path>
              <a:path w="3810" h="1290954">
                <a:moveTo>
                  <a:pt x="0" y="146799"/>
                </a:moveTo>
                <a:lnTo>
                  <a:pt x="3810" y="146799"/>
                </a:lnTo>
              </a:path>
              <a:path w="3810" h="1290954">
                <a:moveTo>
                  <a:pt x="0" y="144894"/>
                </a:moveTo>
                <a:lnTo>
                  <a:pt x="3810" y="144894"/>
                </a:lnTo>
              </a:path>
              <a:path w="3810" h="1290954">
                <a:moveTo>
                  <a:pt x="0" y="142989"/>
                </a:moveTo>
                <a:lnTo>
                  <a:pt x="3810" y="142989"/>
                </a:lnTo>
              </a:path>
              <a:path w="3810" h="1290954">
                <a:moveTo>
                  <a:pt x="0" y="141084"/>
                </a:moveTo>
                <a:lnTo>
                  <a:pt x="3810" y="141084"/>
                </a:lnTo>
              </a:path>
              <a:path w="3810" h="1290954">
                <a:moveTo>
                  <a:pt x="0" y="139179"/>
                </a:moveTo>
                <a:lnTo>
                  <a:pt x="3810" y="139179"/>
                </a:lnTo>
              </a:path>
              <a:path w="3810" h="1290954">
                <a:moveTo>
                  <a:pt x="0" y="137274"/>
                </a:moveTo>
                <a:lnTo>
                  <a:pt x="3810" y="137274"/>
                </a:lnTo>
              </a:path>
              <a:path w="3810" h="1290954">
                <a:moveTo>
                  <a:pt x="0" y="135369"/>
                </a:moveTo>
                <a:lnTo>
                  <a:pt x="3810" y="135369"/>
                </a:lnTo>
              </a:path>
              <a:path w="3810" h="1290954">
                <a:moveTo>
                  <a:pt x="0" y="133464"/>
                </a:moveTo>
                <a:lnTo>
                  <a:pt x="3810" y="133464"/>
                </a:lnTo>
              </a:path>
              <a:path w="3810" h="1290954">
                <a:moveTo>
                  <a:pt x="0" y="131559"/>
                </a:moveTo>
                <a:lnTo>
                  <a:pt x="3810" y="131559"/>
                </a:lnTo>
              </a:path>
              <a:path w="3810" h="1290954">
                <a:moveTo>
                  <a:pt x="0" y="129641"/>
                </a:moveTo>
                <a:lnTo>
                  <a:pt x="3810" y="129641"/>
                </a:lnTo>
              </a:path>
              <a:path w="3810" h="1290954">
                <a:moveTo>
                  <a:pt x="0" y="127736"/>
                </a:moveTo>
                <a:lnTo>
                  <a:pt x="3810" y="127736"/>
                </a:lnTo>
              </a:path>
              <a:path w="3810" h="1290954">
                <a:moveTo>
                  <a:pt x="0" y="125831"/>
                </a:moveTo>
                <a:lnTo>
                  <a:pt x="3810" y="125831"/>
                </a:lnTo>
              </a:path>
              <a:path w="3810" h="1290954">
                <a:moveTo>
                  <a:pt x="0" y="123926"/>
                </a:moveTo>
                <a:lnTo>
                  <a:pt x="3810" y="123926"/>
                </a:lnTo>
              </a:path>
              <a:path w="3810" h="1290954">
                <a:moveTo>
                  <a:pt x="0" y="122021"/>
                </a:moveTo>
                <a:lnTo>
                  <a:pt x="3810" y="122021"/>
                </a:lnTo>
              </a:path>
              <a:path w="3810" h="1290954">
                <a:moveTo>
                  <a:pt x="0" y="120116"/>
                </a:moveTo>
                <a:lnTo>
                  <a:pt x="3810" y="120116"/>
                </a:lnTo>
              </a:path>
              <a:path w="3810" h="1290954">
                <a:moveTo>
                  <a:pt x="0" y="118211"/>
                </a:moveTo>
                <a:lnTo>
                  <a:pt x="3810" y="118211"/>
                </a:lnTo>
              </a:path>
              <a:path w="3810" h="1290954">
                <a:moveTo>
                  <a:pt x="0" y="116306"/>
                </a:moveTo>
                <a:lnTo>
                  <a:pt x="3810" y="116306"/>
                </a:lnTo>
              </a:path>
              <a:path w="3810" h="1290954">
                <a:moveTo>
                  <a:pt x="0" y="114388"/>
                </a:moveTo>
                <a:lnTo>
                  <a:pt x="3810" y="114388"/>
                </a:lnTo>
              </a:path>
              <a:path w="3810" h="1290954">
                <a:moveTo>
                  <a:pt x="0" y="112483"/>
                </a:moveTo>
                <a:lnTo>
                  <a:pt x="3810" y="112483"/>
                </a:lnTo>
              </a:path>
              <a:path w="3810" h="1290954">
                <a:moveTo>
                  <a:pt x="0" y="110578"/>
                </a:moveTo>
                <a:lnTo>
                  <a:pt x="3810" y="110578"/>
                </a:lnTo>
              </a:path>
              <a:path w="3810" h="1290954">
                <a:moveTo>
                  <a:pt x="0" y="108673"/>
                </a:moveTo>
                <a:lnTo>
                  <a:pt x="3810" y="108673"/>
                </a:lnTo>
              </a:path>
              <a:path w="3810" h="1290954">
                <a:moveTo>
                  <a:pt x="0" y="106768"/>
                </a:moveTo>
                <a:lnTo>
                  <a:pt x="3810" y="106768"/>
                </a:lnTo>
              </a:path>
              <a:path w="3810" h="1290954">
                <a:moveTo>
                  <a:pt x="0" y="104863"/>
                </a:moveTo>
                <a:lnTo>
                  <a:pt x="3810" y="104863"/>
                </a:lnTo>
              </a:path>
              <a:path w="3810" h="1290954">
                <a:moveTo>
                  <a:pt x="0" y="102958"/>
                </a:moveTo>
                <a:lnTo>
                  <a:pt x="3810" y="102958"/>
                </a:lnTo>
              </a:path>
              <a:path w="3810" h="1290954">
                <a:moveTo>
                  <a:pt x="0" y="101053"/>
                </a:moveTo>
                <a:lnTo>
                  <a:pt x="3810" y="101053"/>
                </a:lnTo>
              </a:path>
              <a:path w="3810" h="1290954">
                <a:moveTo>
                  <a:pt x="0" y="99148"/>
                </a:moveTo>
                <a:lnTo>
                  <a:pt x="3810" y="99148"/>
                </a:lnTo>
              </a:path>
              <a:path w="3810" h="1290954">
                <a:moveTo>
                  <a:pt x="0" y="97231"/>
                </a:moveTo>
                <a:lnTo>
                  <a:pt x="3810" y="97231"/>
                </a:lnTo>
              </a:path>
              <a:path w="3810" h="1290954">
                <a:moveTo>
                  <a:pt x="0" y="95326"/>
                </a:moveTo>
                <a:lnTo>
                  <a:pt x="3810" y="95326"/>
                </a:lnTo>
              </a:path>
              <a:path w="3810" h="1290954">
                <a:moveTo>
                  <a:pt x="0" y="93421"/>
                </a:moveTo>
                <a:lnTo>
                  <a:pt x="3810" y="93421"/>
                </a:lnTo>
              </a:path>
              <a:path w="3810" h="1290954">
                <a:moveTo>
                  <a:pt x="0" y="91516"/>
                </a:moveTo>
                <a:lnTo>
                  <a:pt x="3810" y="91516"/>
                </a:lnTo>
              </a:path>
              <a:path w="3810" h="1290954">
                <a:moveTo>
                  <a:pt x="0" y="89611"/>
                </a:moveTo>
                <a:lnTo>
                  <a:pt x="3810" y="89611"/>
                </a:lnTo>
              </a:path>
              <a:path w="3810" h="1290954">
                <a:moveTo>
                  <a:pt x="0" y="87706"/>
                </a:moveTo>
                <a:lnTo>
                  <a:pt x="3810" y="87706"/>
                </a:lnTo>
              </a:path>
              <a:path w="3810" h="1290954">
                <a:moveTo>
                  <a:pt x="0" y="85801"/>
                </a:moveTo>
                <a:lnTo>
                  <a:pt x="3810" y="85801"/>
                </a:lnTo>
              </a:path>
              <a:path w="3810" h="1290954">
                <a:moveTo>
                  <a:pt x="0" y="83896"/>
                </a:moveTo>
                <a:lnTo>
                  <a:pt x="3810" y="83896"/>
                </a:lnTo>
              </a:path>
              <a:path w="3810" h="1290954">
                <a:moveTo>
                  <a:pt x="0" y="81991"/>
                </a:moveTo>
                <a:lnTo>
                  <a:pt x="3810" y="81991"/>
                </a:lnTo>
              </a:path>
              <a:path w="3810" h="1290954">
                <a:moveTo>
                  <a:pt x="0" y="80073"/>
                </a:moveTo>
                <a:lnTo>
                  <a:pt x="3810" y="80073"/>
                </a:lnTo>
              </a:path>
              <a:path w="3810" h="1290954">
                <a:moveTo>
                  <a:pt x="0" y="78168"/>
                </a:moveTo>
                <a:lnTo>
                  <a:pt x="3810" y="78168"/>
                </a:lnTo>
              </a:path>
              <a:path w="3810" h="1290954">
                <a:moveTo>
                  <a:pt x="0" y="76263"/>
                </a:moveTo>
                <a:lnTo>
                  <a:pt x="3810" y="76263"/>
                </a:lnTo>
              </a:path>
              <a:path w="3810" h="1290954">
                <a:moveTo>
                  <a:pt x="0" y="74358"/>
                </a:moveTo>
                <a:lnTo>
                  <a:pt x="3810" y="74358"/>
                </a:lnTo>
              </a:path>
              <a:path w="3810" h="1290954">
                <a:moveTo>
                  <a:pt x="0" y="72453"/>
                </a:moveTo>
                <a:lnTo>
                  <a:pt x="3810" y="72453"/>
                </a:lnTo>
              </a:path>
              <a:path w="3810" h="1290954">
                <a:moveTo>
                  <a:pt x="0" y="70548"/>
                </a:moveTo>
                <a:lnTo>
                  <a:pt x="3810" y="70548"/>
                </a:lnTo>
              </a:path>
              <a:path w="3810" h="1290954">
                <a:moveTo>
                  <a:pt x="0" y="68643"/>
                </a:moveTo>
                <a:lnTo>
                  <a:pt x="3810" y="68643"/>
                </a:lnTo>
              </a:path>
              <a:path w="3810" h="1290954">
                <a:moveTo>
                  <a:pt x="0" y="66738"/>
                </a:moveTo>
                <a:lnTo>
                  <a:pt x="3810" y="66738"/>
                </a:lnTo>
              </a:path>
              <a:path w="3810" h="1290954">
                <a:moveTo>
                  <a:pt x="0" y="64820"/>
                </a:moveTo>
                <a:lnTo>
                  <a:pt x="3810" y="64820"/>
                </a:lnTo>
              </a:path>
              <a:path w="3810" h="1290954">
                <a:moveTo>
                  <a:pt x="0" y="62915"/>
                </a:moveTo>
                <a:lnTo>
                  <a:pt x="3810" y="62915"/>
                </a:lnTo>
              </a:path>
              <a:path w="3810" h="1290954">
                <a:moveTo>
                  <a:pt x="0" y="61010"/>
                </a:moveTo>
                <a:lnTo>
                  <a:pt x="3810" y="61010"/>
                </a:lnTo>
              </a:path>
              <a:path w="3810" h="1290954">
                <a:moveTo>
                  <a:pt x="0" y="59105"/>
                </a:moveTo>
                <a:lnTo>
                  <a:pt x="3810" y="59105"/>
                </a:lnTo>
              </a:path>
              <a:path w="3810" h="1290954">
                <a:moveTo>
                  <a:pt x="0" y="57200"/>
                </a:moveTo>
                <a:lnTo>
                  <a:pt x="3810" y="57200"/>
                </a:lnTo>
              </a:path>
              <a:path w="3810" h="1290954">
                <a:moveTo>
                  <a:pt x="0" y="55295"/>
                </a:moveTo>
                <a:lnTo>
                  <a:pt x="3810" y="55295"/>
                </a:lnTo>
              </a:path>
              <a:path w="3810" h="1290954">
                <a:moveTo>
                  <a:pt x="0" y="53390"/>
                </a:moveTo>
                <a:lnTo>
                  <a:pt x="3810" y="53390"/>
                </a:lnTo>
              </a:path>
              <a:path w="3810" h="1290954">
                <a:moveTo>
                  <a:pt x="0" y="51485"/>
                </a:moveTo>
                <a:lnTo>
                  <a:pt x="3810" y="51485"/>
                </a:lnTo>
              </a:path>
              <a:path w="3810" h="1290954">
                <a:moveTo>
                  <a:pt x="0" y="49580"/>
                </a:moveTo>
                <a:lnTo>
                  <a:pt x="3810" y="49580"/>
                </a:lnTo>
              </a:path>
              <a:path w="3810" h="1290954">
                <a:moveTo>
                  <a:pt x="0" y="47663"/>
                </a:moveTo>
                <a:lnTo>
                  <a:pt x="3810" y="47663"/>
                </a:lnTo>
              </a:path>
              <a:path w="3810" h="1290954">
                <a:moveTo>
                  <a:pt x="0" y="45758"/>
                </a:moveTo>
                <a:lnTo>
                  <a:pt x="3810" y="45758"/>
                </a:lnTo>
              </a:path>
              <a:path w="3810" h="1290954">
                <a:moveTo>
                  <a:pt x="0" y="43853"/>
                </a:moveTo>
                <a:lnTo>
                  <a:pt x="3810" y="43853"/>
                </a:lnTo>
              </a:path>
              <a:path w="3810" h="1290954">
                <a:moveTo>
                  <a:pt x="0" y="41948"/>
                </a:moveTo>
                <a:lnTo>
                  <a:pt x="3810" y="41948"/>
                </a:lnTo>
              </a:path>
              <a:path w="3810" h="1290954">
                <a:moveTo>
                  <a:pt x="0" y="40043"/>
                </a:moveTo>
                <a:lnTo>
                  <a:pt x="3810" y="40043"/>
                </a:lnTo>
              </a:path>
              <a:path w="3810" h="1290954">
                <a:moveTo>
                  <a:pt x="0" y="38138"/>
                </a:moveTo>
                <a:lnTo>
                  <a:pt x="3810" y="38138"/>
                </a:lnTo>
              </a:path>
              <a:path w="3810" h="1290954">
                <a:moveTo>
                  <a:pt x="0" y="36233"/>
                </a:moveTo>
                <a:lnTo>
                  <a:pt x="3810" y="36233"/>
                </a:lnTo>
              </a:path>
              <a:path w="3810" h="1290954">
                <a:moveTo>
                  <a:pt x="0" y="34328"/>
                </a:moveTo>
                <a:lnTo>
                  <a:pt x="3810" y="34328"/>
                </a:lnTo>
              </a:path>
              <a:path w="3810" h="1290954">
                <a:moveTo>
                  <a:pt x="0" y="32410"/>
                </a:moveTo>
                <a:lnTo>
                  <a:pt x="3810" y="32410"/>
                </a:lnTo>
              </a:path>
              <a:path w="3810" h="1290954">
                <a:moveTo>
                  <a:pt x="0" y="30505"/>
                </a:moveTo>
                <a:lnTo>
                  <a:pt x="3810" y="30505"/>
                </a:lnTo>
              </a:path>
              <a:path w="3810" h="1290954">
                <a:moveTo>
                  <a:pt x="0" y="28600"/>
                </a:moveTo>
                <a:lnTo>
                  <a:pt x="3810" y="28600"/>
                </a:lnTo>
              </a:path>
              <a:path w="3810" h="1290954">
                <a:moveTo>
                  <a:pt x="0" y="26695"/>
                </a:moveTo>
                <a:lnTo>
                  <a:pt x="3810" y="26695"/>
                </a:lnTo>
              </a:path>
              <a:path w="3810" h="1290954">
                <a:moveTo>
                  <a:pt x="0" y="24790"/>
                </a:moveTo>
                <a:lnTo>
                  <a:pt x="3810" y="24790"/>
                </a:lnTo>
              </a:path>
              <a:path w="3810" h="1290954">
                <a:moveTo>
                  <a:pt x="0" y="22885"/>
                </a:moveTo>
                <a:lnTo>
                  <a:pt x="3810" y="22885"/>
                </a:lnTo>
              </a:path>
              <a:path w="3810" h="1290954">
                <a:moveTo>
                  <a:pt x="0" y="20980"/>
                </a:moveTo>
                <a:lnTo>
                  <a:pt x="3810" y="20980"/>
                </a:lnTo>
              </a:path>
              <a:path w="3810" h="1290954">
                <a:moveTo>
                  <a:pt x="0" y="19075"/>
                </a:moveTo>
                <a:lnTo>
                  <a:pt x="3810" y="19075"/>
                </a:lnTo>
              </a:path>
              <a:path w="3810" h="1290954">
                <a:moveTo>
                  <a:pt x="0" y="17170"/>
                </a:moveTo>
                <a:lnTo>
                  <a:pt x="3810" y="17170"/>
                </a:lnTo>
              </a:path>
              <a:path w="3810" h="1290954">
                <a:moveTo>
                  <a:pt x="0" y="15252"/>
                </a:moveTo>
                <a:lnTo>
                  <a:pt x="3810" y="15252"/>
                </a:lnTo>
              </a:path>
              <a:path w="3810" h="1290954">
                <a:moveTo>
                  <a:pt x="0" y="13347"/>
                </a:moveTo>
                <a:lnTo>
                  <a:pt x="3810" y="13347"/>
                </a:lnTo>
              </a:path>
              <a:path w="3810" h="1290954">
                <a:moveTo>
                  <a:pt x="0" y="11442"/>
                </a:moveTo>
                <a:lnTo>
                  <a:pt x="3810" y="11442"/>
                </a:lnTo>
              </a:path>
              <a:path w="3810" h="1290954">
                <a:moveTo>
                  <a:pt x="0" y="9537"/>
                </a:moveTo>
                <a:lnTo>
                  <a:pt x="3810" y="9537"/>
                </a:lnTo>
              </a:path>
              <a:path w="3810" h="1290954">
                <a:moveTo>
                  <a:pt x="0" y="7632"/>
                </a:moveTo>
                <a:lnTo>
                  <a:pt x="3810" y="7632"/>
                </a:lnTo>
              </a:path>
              <a:path w="3810" h="1290954">
                <a:moveTo>
                  <a:pt x="0" y="5727"/>
                </a:moveTo>
                <a:lnTo>
                  <a:pt x="3810" y="5727"/>
                </a:lnTo>
              </a:path>
              <a:path w="3810" h="1290954">
                <a:moveTo>
                  <a:pt x="0" y="3822"/>
                </a:moveTo>
                <a:lnTo>
                  <a:pt x="3810" y="3822"/>
                </a:lnTo>
              </a:path>
              <a:path w="3810" h="1290954">
                <a:moveTo>
                  <a:pt x="0" y="1917"/>
                </a:moveTo>
                <a:lnTo>
                  <a:pt x="3810" y="1917"/>
                </a:lnTo>
              </a:path>
              <a:path w="3810" h="12909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 txBox="1"/>
          <p:nvPr/>
        </p:nvSpPr>
        <p:spPr>
          <a:xfrm>
            <a:off x="3982523" y="2658808"/>
            <a:ext cx="6121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0" name="object 380"/>
          <p:cNvSpPr txBox="1"/>
          <p:nvPr/>
        </p:nvSpPr>
        <p:spPr>
          <a:xfrm>
            <a:off x="4876095" y="2658808"/>
            <a:ext cx="35210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981075" algn="l"/>
                <a:tab pos="2087245" algn="l"/>
                <a:tab pos="285432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1" name="object 381"/>
          <p:cNvSpPr txBox="1"/>
          <p:nvPr/>
        </p:nvSpPr>
        <p:spPr>
          <a:xfrm>
            <a:off x="8573954" y="2582608"/>
            <a:ext cx="590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2" name="object 382"/>
          <p:cNvSpPr txBox="1"/>
          <p:nvPr/>
        </p:nvSpPr>
        <p:spPr>
          <a:xfrm>
            <a:off x="9481749" y="2658808"/>
            <a:ext cx="3352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graphicFrame>
        <p:nvGraphicFramePr>
          <p:cNvPr id="383" name="object 383"/>
          <p:cNvGraphicFramePr>
            <a:graphicFrameLocks noGrp="1"/>
          </p:cNvGraphicFramePr>
          <p:nvPr/>
        </p:nvGraphicFramePr>
        <p:xfrm>
          <a:off x="3896666" y="2946704"/>
          <a:ext cx="6047739" cy="13131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872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3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61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937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794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00660">
                <a:tc>
                  <a:txBody>
                    <a:bodyPr/>
                    <a:lstStyle/>
                    <a:p>
                      <a:pPr marL="8191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10919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9558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26695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Redução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82245" algn="r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infecções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56845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80340" algn="r">
                        <a:lnSpc>
                          <a:spcPts val="1100"/>
                        </a:lnSpc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trato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urinário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201930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mês,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pacientes/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57910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pacientes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dia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CVD,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26364" algn="r">
                        <a:lnSpc>
                          <a:spcPts val="1100"/>
                        </a:lnSpc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internados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internados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93675" algn="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uso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CVD,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UTI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L="1153160">
                        <a:lnSpc>
                          <a:spcPts val="12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UTI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84" name="object 384"/>
          <p:cNvSpPr txBox="1"/>
          <p:nvPr/>
        </p:nvSpPr>
        <p:spPr>
          <a:xfrm>
            <a:off x="3891542" y="4507395"/>
            <a:ext cx="6160135" cy="2213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6985" algn="just">
              <a:lnSpc>
                <a:spcPct val="100000"/>
              </a:lnSpc>
              <a:spcBef>
                <a:spcPts val="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episódio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diagnosticada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conforme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critérios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definidos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acompanhados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projeto.</a:t>
            </a:r>
            <a:endParaRPr sz="1000">
              <a:latin typeface="Verdana"/>
              <a:cs typeface="Verdana"/>
            </a:endParaRPr>
          </a:p>
          <a:p>
            <a:pPr marL="12700" marR="6985" algn="just">
              <a:lnSpc>
                <a:spcPct val="100000"/>
              </a:lnSpc>
              <a:spcBef>
                <a:spcPts val="120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Atenção: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Considerar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48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horas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permanência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nessa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Unidade,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mente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procedência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evoluem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48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horas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alta,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retirada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dispositivo.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Critérios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exclusão: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condom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(uripen®),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alívio,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nefrostomia,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ile-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ostomia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suprapúbico,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menos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folley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esteja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presente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introduzido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meato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urinário;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Trato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Urinário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assintomática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Trato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Urinário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dispositivo;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infecções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urinárias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comunitárias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desconhece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ocorreram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(geralmente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oriundos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hospital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serviço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Saúde).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5" name="object 385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6" name="object 386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14</a:t>
            </a:fld>
            <a:endParaRPr spc="-25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81788" y="1958411"/>
            <a:ext cx="756225" cy="648181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978" y="2217796"/>
            <a:ext cx="341185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ITU-AC5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dispositivos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ITU-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AC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8790" y="2871228"/>
            <a:ext cx="6163945" cy="1122680"/>
            <a:chOff x="648790" y="2871228"/>
            <a:chExt cx="6163945" cy="1122680"/>
          </a:xfrm>
        </p:grpSpPr>
        <p:sp>
          <p:nvSpPr>
            <p:cNvPr id="16" name="object 16"/>
            <p:cNvSpPr/>
            <p:nvPr/>
          </p:nvSpPr>
          <p:spPr>
            <a:xfrm>
              <a:off x="648792" y="2871228"/>
              <a:ext cx="6157595" cy="399415"/>
            </a:xfrm>
            <a:custGeom>
              <a:avLst/>
              <a:gdLst/>
              <a:ahLst/>
              <a:cxnLst/>
              <a:rect l="l" t="t" r="r" b="b"/>
              <a:pathLst>
                <a:path w="6157595" h="399414">
                  <a:moveTo>
                    <a:pt x="4597044" y="0"/>
                  </a:moveTo>
                  <a:lnTo>
                    <a:pt x="3545992" y="0"/>
                  </a:lnTo>
                  <a:lnTo>
                    <a:pt x="789178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3545992" y="399135"/>
                  </a:lnTo>
                  <a:lnTo>
                    <a:pt x="4597044" y="399135"/>
                  </a:lnTo>
                  <a:lnTo>
                    <a:pt x="4597044" y="0"/>
                  </a:lnTo>
                  <a:close/>
                </a:path>
                <a:path w="6157595" h="399414">
                  <a:moveTo>
                    <a:pt x="6157582" y="0"/>
                  </a:moveTo>
                  <a:lnTo>
                    <a:pt x="5391010" y="0"/>
                  </a:lnTo>
                  <a:lnTo>
                    <a:pt x="4597057" y="0"/>
                  </a:lnTo>
                  <a:lnTo>
                    <a:pt x="4597057" y="399135"/>
                  </a:lnTo>
                  <a:lnTo>
                    <a:pt x="5391010" y="399135"/>
                  </a:lnTo>
                  <a:lnTo>
                    <a:pt x="6157582" y="399135"/>
                  </a:lnTo>
                  <a:lnTo>
                    <a:pt x="6157582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436067" y="3272273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09" h="681354">
                  <a:moveTo>
                    <a:pt x="0" y="681088"/>
                  </a:moveTo>
                  <a:lnTo>
                    <a:pt x="3810" y="681088"/>
                  </a:lnTo>
                </a:path>
                <a:path w="3809" h="681354">
                  <a:moveTo>
                    <a:pt x="0" y="679183"/>
                  </a:moveTo>
                  <a:lnTo>
                    <a:pt x="3810" y="679183"/>
                  </a:lnTo>
                </a:path>
                <a:path w="3809" h="681354">
                  <a:moveTo>
                    <a:pt x="0" y="677278"/>
                  </a:moveTo>
                  <a:lnTo>
                    <a:pt x="3810" y="677278"/>
                  </a:lnTo>
                </a:path>
                <a:path w="3809" h="681354">
                  <a:moveTo>
                    <a:pt x="0" y="675360"/>
                  </a:moveTo>
                  <a:lnTo>
                    <a:pt x="3810" y="675360"/>
                  </a:lnTo>
                </a:path>
                <a:path w="3809" h="681354">
                  <a:moveTo>
                    <a:pt x="0" y="673455"/>
                  </a:moveTo>
                  <a:lnTo>
                    <a:pt x="3810" y="673455"/>
                  </a:lnTo>
                </a:path>
                <a:path w="3809" h="681354">
                  <a:moveTo>
                    <a:pt x="0" y="671550"/>
                  </a:moveTo>
                  <a:lnTo>
                    <a:pt x="3810" y="671550"/>
                  </a:lnTo>
                </a:path>
                <a:path w="3809" h="681354">
                  <a:moveTo>
                    <a:pt x="0" y="669645"/>
                  </a:moveTo>
                  <a:lnTo>
                    <a:pt x="3810" y="669645"/>
                  </a:lnTo>
                </a:path>
                <a:path w="3809" h="681354">
                  <a:moveTo>
                    <a:pt x="0" y="667727"/>
                  </a:moveTo>
                  <a:lnTo>
                    <a:pt x="3810" y="667727"/>
                  </a:lnTo>
                </a:path>
                <a:path w="3809" h="681354">
                  <a:moveTo>
                    <a:pt x="0" y="665822"/>
                  </a:moveTo>
                  <a:lnTo>
                    <a:pt x="3810" y="665822"/>
                  </a:lnTo>
                </a:path>
                <a:path w="3809" h="681354">
                  <a:moveTo>
                    <a:pt x="0" y="663917"/>
                  </a:moveTo>
                  <a:lnTo>
                    <a:pt x="3810" y="663917"/>
                  </a:lnTo>
                </a:path>
                <a:path w="3809" h="681354">
                  <a:moveTo>
                    <a:pt x="0" y="662012"/>
                  </a:moveTo>
                  <a:lnTo>
                    <a:pt x="3810" y="662012"/>
                  </a:lnTo>
                </a:path>
                <a:path w="3809" h="681354">
                  <a:moveTo>
                    <a:pt x="0" y="660107"/>
                  </a:moveTo>
                  <a:lnTo>
                    <a:pt x="3810" y="660107"/>
                  </a:lnTo>
                </a:path>
                <a:path w="3809" h="681354">
                  <a:moveTo>
                    <a:pt x="0" y="658190"/>
                  </a:moveTo>
                  <a:lnTo>
                    <a:pt x="3810" y="658190"/>
                  </a:lnTo>
                </a:path>
                <a:path w="3809" h="681354">
                  <a:moveTo>
                    <a:pt x="0" y="656285"/>
                  </a:moveTo>
                  <a:lnTo>
                    <a:pt x="3810" y="656285"/>
                  </a:lnTo>
                </a:path>
                <a:path w="3809" h="681354">
                  <a:moveTo>
                    <a:pt x="0" y="654380"/>
                  </a:moveTo>
                  <a:lnTo>
                    <a:pt x="3810" y="654380"/>
                  </a:lnTo>
                </a:path>
                <a:path w="3809" h="681354">
                  <a:moveTo>
                    <a:pt x="0" y="652475"/>
                  </a:moveTo>
                  <a:lnTo>
                    <a:pt x="3810" y="652475"/>
                  </a:lnTo>
                </a:path>
                <a:path w="3809" h="681354">
                  <a:moveTo>
                    <a:pt x="0" y="650557"/>
                  </a:moveTo>
                  <a:lnTo>
                    <a:pt x="3810" y="650557"/>
                  </a:lnTo>
                </a:path>
                <a:path w="3809" h="681354">
                  <a:moveTo>
                    <a:pt x="0" y="648652"/>
                  </a:moveTo>
                  <a:lnTo>
                    <a:pt x="3810" y="648652"/>
                  </a:lnTo>
                </a:path>
                <a:path w="3809" h="681354">
                  <a:moveTo>
                    <a:pt x="0" y="646747"/>
                  </a:moveTo>
                  <a:lnTo>
                    <a:pt x="3810" y="646747"/>
                  </a:lnTo>
                </a:path>
                <a:path w="3809" h="681354">
                  <a:moveTo>
                    <a:pt x="0" y="644842"/>
                  </a:moveTo>
                  <a:lnTo>
                    <a:pt x="3810" y="644842"/>
                  </a:lnTo>
                </a:path>
                <a:path w="3809" h="681354">
                  <a:moveTo>
                    <a:pt x="0" y="642937"/>
                  </a:moveTo>
                  <a:lnTo>
                    <a:pt x="3810" y="642937"/>
                  </a:lnTo>
                </a:path>
                <a:path w="3809" h="681354">
                  <a:moveTo>
                    <a:pt x="0" y="641019"/>
                  </a:moveTo>
                  <a:lnTo>
                    <a:pt x="3810" y="641019"/>
                  </a:lnTo>
                </a:path>
                <a:path w="3809" h="681354">
                  <a:moveTo>
                    <a:pt x="0" y="639114"/>
                  </a:moveTo>
                  <a:lnTo>
                    <a:pt x="3810" y="639114"/>
                  </a:lnTo>
                </a:path>
                <a:path w="3809" h="681354">
                  <a:moveTo>
                    <a:pt x="0" y="637209"/>
                  </a:moveTo>
                  <a:lnTo>
                    <a:pt x="3810" y="637209"/>
                  </a:lnTo>
                </a:path>
                <a:path w="3809" h="681354">
                  <a:moveTo>
                    <a:pt x="0" y="635304"/>
                  </a:moveTo>
                  <a:lnTo>
                    <a:pt x="3810" y="635304"/>
                  </a:lnTo>
                </a:path>
                <a:path w="3809" h="681354">
                  <a:moveTo>
                    <a:pt x="0" y="633399"/>
                  </a:moveTo>
                  <a:lnTo>
                    <a:pt x="3810" y="633399"/>
                  </a:lnTo>
                </a:path>
                <a:path w="3809" h="681354">
                  <a:moveTo>
                    <a:pt x="0" y="631482"/>
                  </a:moveTo>
                  <a:lnTo>
                    <a:pt x="3810" y="631482"/>
                  </a:lnTo>
                </a:path>
                <a:path w="3809" h="681354">
                  <a:moveTo>
                    <a:pt x="0" y="629577"/>
                  </a:moveTo>
                  <a:lnTo>
                    <a:pt x="3810" y="629577"/>
                  </a:lnTo>
                </a:path>
                <a:path w="3809" h="681354">
                  <a:moveTo>
                    <a:pt x="0" y="627672"/>
                  </a:moveTo>
                  <a:lnTo>
                    <a:pt x="3810" y="627672"/>
                  </a:lnTo>
                </a:path>
                <a:path w="3809" h="681354">
                  <a:moveTo>
                    <a:pt x="0" y="625767"/>
                  </a:moveTo>
                  <a:lnTo>
                    <a:pt x="3810" y="625767"/>
                  </a:lnTo>
                </a:path>
                <a:path w="3809" h="681354">
                  <a:moveTo>
                    <a:pt x="0" y="623849"/>
                  </a:moveTo>
                  <a:lnTo>
                    <a:pt x="3810" y="623849"/>
                  </a:lnTo>
                </a:path>
                <a:path w="3809" h="681354">
                  <a:moveTo>
                    <a:pt x="0" y="621944"/>
                  </a:moveTo>
                  <a:lnTo>
                    <a:pt x="3810" y="621944"/>
                  </a:lnTo>
                </a:path>
                <a:path w="3809" h="681354">
                  <a:moveTo>
                    <a:pt x="0" y="620039"/>
                  </a:moveTo>
                  <a:lnTo>
                    <a:pt x="3810" y="620039"/>
                  </a:lnTo>
                </a:path>
                <a:path w="3809" h="681354">
                  <a:moveTo>
                    <a:pt x="0" y="618134"/>
                  </a:moveTo>
                  <a:lnTo>
                    <a:pt x="3810" y="618134"/>
                  </a:lnTo>
                </a:path>
                <a:path w="3809" h="681354">
                  <a:moveTo>
                    <a:pt x="0" y="616229"/>
                  </a:moveTo>
                  <a:lnTo>
                    <a:pt x="3810" y="616229"/>
                  </a:lnTo>
                </a:path>
                <a:path w="3809" h="681354">
                  <a:moveTo>
                    <a:pt x="0" y="614311"/>
                  </a:moveTo>
                  <a:lnTo>
                    <a:pt x="3810" y="614311"/>
                  </a:lnTo>
                </a:path>
                <a:path w="3809" h="681354">
                  <a:moveTo>
                    <a:pt x="0" y="612406"/>
                  </a:moveTo>
                  <a:lnTo>
                    <a:pt x="3810" y="612406"/>
                  </a:lnTo>
                </a:path>
                <a:path w="3809" h="681354">
                  <a:moveTo>
                    <a:pt x="0" y="610501"/>
                  </a:moveTo>
                  <a:lnTo>
                    <a:pt x="3810" y="610501"/>
                  </a:lnTo>
                </a:path>
                <a:path w="3809" h="681354">
                  <a:moveTo>
                    <a:pt x="0" y="608596"/>
                  </a:moveTo>
                  <a:lnTo>
                    <a:pt x="3810" y="608596"/>
                  </a:lnTo>
                </a:path>
                <a:path w="3809" h="681354">
                  <a:moveTo>
                    <a:pt x="0" y="606679"/>
                  </a:moveTo>
                  <a:lnTo>
                    <a:pt x="3810" y="606679"/>
                  </a:lnTo>
                </a:path>
                <a:path w="3809" h="681354">
                  <a:moveTo>
                    <a:pt x="0" y="604774"/>
                  </a:moveTo>
                  <a:lnTo>
                    <a:pt x="3810" y="604774"/>
                  </a:lnTo>
                </a:path>
                <a:path w="3809" h="681354">
                  <a:moveTo>
                    <a:pt x="0" y="602869"/>
                  </a:moveTo>
                  <a:lnTo>
                    <a:pt x="3810" y="602869"/>
                  </a:lnTo>
                </a:path>
                <a:path w="3809" h="681354">
                  <a:moveTo>
                    <a:pt x="0" y="600964"/>
                  </a:moveTo>
                  <a:lnTo>
                    <a:pt x="3810" y="600964"/>
                  </a:lnTo>
                </a:path>
                <a:path w="3809" h="681354">
                  <a:moveTo>
                    <a:pt x="0" y="599059"/>
                  </a:moveTo>
                  <a:lnTo>
                    <a:pt x="3810" y="599059"/>
                  </a:lnTo>
                </a:path>
                <a:path w="3809" h="681354">
                  <a:moveTo>
                    <a:pt x="0" y="597141"/>
                  </a:moveTo>
                  <a:lnTo>
                    <a:pt x="3810" y="597141"/>
                  </a:lnTo>
                </a:path>
                <a:path w="3809" h="681354">
                  <a:moveTo>
                    <a:pt x="0" y="595236"/>
                  </a:moveTo>
                  <a:lnTo>
                    <a:pt x="3810" y="595236"/>
                  </a:lnTo>
                </a:path>
                <a:path w="3809" h="681354">
                  <a:moveTo>
                    <a:pt x="0" y="593331"/>
                  </a:moveTo>
                  <a:lnTo>
                    <a:pt x="3810" y="593331"/>
                  </a:lnTo>
                </a:path>
                <a:path w="3809" h="681354">
                  <a:moveTo>
                    <a:pt x="0" y="591426"/>
                  </a:moveTo>
                  <a:lnTo>
                    <a:pt x="3810" y="591426"/>
                  </a:lnTo>
                </a:path>
                <a:path w="3809" h="681354">
                  <a:moveTo>
                    <a:pt x="0" y="589508"/>
                  </a:moveTo>
                  <a:lnTo>
                    <a:pt x="3810" y="589508"/>
                  </a:lnTo>
                </a:path>
                <a:path w="3809" h="681354">
                  <a:moveTo>
                    <a:pt x="0" y="587603"/>
                  </a:moveTo>
                  <a:lnTo>
                    <a:pt x="3810" y="587603"/>
                  </a:lnTo>
                </a:path>
                <a:path w="3809" h="681354">
                  <a:moveTo>
                    <a:pt x="0" y="585698"/>
                  </a:moveTo>
                  <a:lnTo>
                    <a:pt x="3810" y="585698"/>
                  </a:lnTo>
                </a:path>
                <a:path w="3809" h="681354">
                  <a:moveTo>
                    <a:pt x="0" y="583793"/>
                  </a:moveTo>
                  <a:lnTo>
                    <a:pt x="3810" y="583793"/>
                  </a:lnTo>
                </a:path>
                <a:path w="3809" h="681354">
                  <a:moveTo>
                    <a:pt x="0" y="581888"/>
                  </a:moveTo>
                  <a:lnTo>
                    <a:pt x="3810" y="581888"/>
                  </a:lnTo>
                </a:path>
                <a:path w="3809" h="681354">
                  <a:moveTo>
                    <a:pt x="0" y="579970"/>
                  </a:moveTo>
                  <a:lnTo>
                    <a:pt x="3810" y="579970"/>
                  </a:lnTo>
                </a:path>
                <a:path w="3809" h="681354">
                  <a:moveTo>
                    <a:pt x="0" y="578065"/>
                  </a:moveTo>
                  <a:lnTo>
                    <a:pt x="3810" y="578065"/>
                  </a:lnTo>
                </a:path>
                <a:path w="3809" h="681354">
                  <a:moveTo>
                    <a:pt x="0" y="576160"/>
                  </a:moveTo>
                  <a:lnTo>
                    <a:pt x="3810" y="576160"/>
                  </a:lnTo>
                </a:path>
                <a:path w="3809" h="681354">
                  <a:moveTo>
                    <a:pt x="0" y="574255"/>
                  </a:moveTo>
                  <a:lnTo>
                    <a:pt x="3810" y="574255"/>
                  </a:lnTo>
                </a:path>
                <a:path w="3809" h="681354">
                  <a:moveTo>
                    <a:pt x="0" y="572338"/>
                  </a:moveTo>
                  <a:lnTo>
                    <a:pt x="3810" y="572338"/>
                  </a:lnTo>
                </a:path>
                <a:path w="3809" h="681354">
                  <a:moveTo>
                    <a:pt x="0" y="570433"/>
                  </a:moveTo>
                  <a:lnTo>
                    <a:pt x="3810" y="570433"/>
                  </a:lnTo>
                </a:path>
                <a:path w="3809" h="681354">
                  <a:moveTo>
                    <a:pt x="0" y="568528"/>
                  </a:moveTo>
                  <a:lnTo>
                    <a:pt x="3810" y="568528"/>
                  </a:lnTo>
                </a:path>
                <a:path w="3809" h="681354">
                  <a:moveTo>
                    <a:pt x="0" y="566623"/>
                  </a:moveTo>
                  <a:lnTo>
                    <a:pt x="3810" y="566623"/>
                  </a:lnTo>
                </a:path>
                <a:path w="3809" h="681354">
                  <a:moveTo>
                    <a:pt x="0" y="564718"/>
                  </a:moveTo>
                  <a:lnTo>
                    <a:pt x="3810" y="564718"/>
                  </a:lnTo>
                </a:path>
                <a:path w="3809" h="681354">
                  <a:moveTo>
                    <a:pt x="0" y="562800"/>
                  </a:moveTo>
                  <a:lnTo>
                    <a:pt x="3810" y="562800"/>
                  </a:lnTo>
                </a:path>
                <a:path w="3809" h="681354">
                  <a:moveTo>
                    <a:pt x="0" y="560895"/>
                  </a:moveTo>
                  <a:lnTo>
                    <a:pt x="3810" y="560895"/>
                  </a:lnTo>
                </a:path>
                <a:path w="3809" h="681354">
                  <a:moveTo>
                    <a:pt x="0" y="558990"/>
                  </a:moveTo>
                  <a:lnTo>
                    <a:pt x="3810" y="558990"/>
                  </a:lnTo>
                </a:path>
                <a:path w="3809" h="681354">
                  <a:moveTo>
                    <a:pt x="0" y="557085"/>
                  </a:moveTo>
                  <a:lnTo>
                    <a:pt x="3810" y="557085"/>
                  </a:lnTo>
                </a:path>
                <a:path w="3809" h="681354">
                  <a:moveTo>
                    <a:pt x="0" y="555167"/>
                  </a:moveTo>
                  <a:lnTo>
                    <a:pt x="3810" y="555167"/>
                  </a:lnTo>
                </a:path>
                <a:path w="3809" h="681354">
                  <a:moveTo>
                    <a:pt x="0" y="553262"/>
                  </a:moveTo>
                  <a:lnTo>
                    <a:pt x="3810" y="553262"/>
                  </a:lnTo>
                </a:path>
                <a:path w="3809" h="681354">
                  <a:moveTo>
                    <a:pt x="0" y="551357"/>
                  </a:moveTo>
                  <a:lnTo>
                    <a:pt x="3810" y="551357"/>
                  </a:lnTo>
                </a:path>
                <a:path w="3809" h="681354">
                  <a:moveTo>
                    <a:pt x="0" y="549452"/>
                  </a:moveTo>
                  <a:lnTo>
                    <a:pt x="3810" y="549452"/>
                  </a:lnTo>
                </a:path>
                <a:path w="3809" h="681354">
                  <a:moveTo>
                    <a:pt x="0" y="547547"/>
                  </a:moveTo>
                  <a:lnTo>
                    <a:pt x="3810" y="547547"/>
                  </a:lnTo>
                </a:path>
                <a:path w="3809" h="681354">
                  <a:moveTo>
                    <a:pt x="0" y="545630"/>
                  </a:moveTo>
                  <a:lnTo>
                    <a:pt x="3810" y="545630"/>
                  </a:lnTo>
                </a:path>
                <a:path w="3809" h="681354">
                  <a:moveTo>
                    <a:pt x="0" y="543725"/>
                  </a:moveTo>
                  <a:lnTo>
                    <a:pt x="3810" y="543725"/>
                  </a:lnTo>
                </a:path>
                <a:path w="3809" h="681354">
                  <a:moveTo>
                    <a:pt x="0" y="541820"/>
                  </a:moveTo>
                  <a:lnTo>
                    <a:pt x="3810" y="541820"/>
                  </a:lnTo>
                </a:path>
                <a:path w="3809" h="681354">
                  <a:moveTo>
                    <a:pt x="0" y="539915"/>
                  </a:moveTo>
                  <a:lnTo>
                    <a:pt x="3810" y="539915"/>
                  </a:lnTo>
                </a:path>
                <a:path w="3809" h="681354">
                  <a:moveTo>
                    <a:pt x="0" y="537997"/>
                  </a:moveTo>
                  <a:lnTo>
                    <a:pt x="3810" y="537997"/>
                  </a:lnTo>
                </a:path>
                <a:path w="3809" h="681354">
                  <a:moveTo>
                    <a:pt x="0" y="536092"/>
                  </a:moveTo>
                  <a:lnTo>
                    <a:pt x="3810" y="536092"/>
                  </a:lnTo>
                </a:path>
                <a:path w="3809" h="681354">
                  <a:moveTo>
                    <a:pt x="0" y="534187"/>
                  </a:moveTo>
                  <a:lnTo>
                    <a:pt x="3810" y="534187"/>
                  </a:lnTo>
                </a:path>
                <a:path w="3809" h="681354">
                  <a:moveTo>
                    <a:pt x="0" y="532282"/>
                  </a:moveTo>
                  <a:lnTo>
                    <a:pt x="3810" y="532282"/>
                  </a:lnTo>
                </a:path>
                <a:path w="3809" h="681354">
                  <a:moveTo>
                    <a:pt x="0" y="530377"/>
                  </a:moveTo>
                  <a:lnTo>
                    <a:pt x="3810" y="530377"/>
                  </a:lnTo>
                </a:path>
                <a:path w="3809" h="681354">
                  <a:moveTo>
                    <a:pt x="0" y="528459"/>
                  </a:moveTo>
                  <a:lnTo>
                    <a:pt x="3810" y="528459"/>
                  </a:lnTo>
                </a:path>
                <a:path w="3809" h="681354">
                  <a:moveTo>
                    <a:pt x="0" y="526554"/>
                  </a:moveTo>
                  <a:lnTo>
                    <a:pt x="3810" y="526554"/>
                  </a:lnTo>
                </a:path>
                <a:path w="3809" h="681354">
                  <a:moveTo>
                    <a:pt x="0" y="524649"/>
                  </a:moveTo>
                  <a:lnTo>
                    <a:pt x="3810" y="524649"/>
                  </a:lnTo>
                </a:path>
                <a:path w="3809" h="681354">
                  <a:moveTo>
                    <a:pt x="0" y="522744"/>
                  </a:moveTo>
                  <a:lnTo>
                    <a:pt x="3810" y="522744"/>
                  </a:lnTo>
                </a:path>
                <a:path w="3809" h="681354">
                  <a:moveTo>
                    <a:pt x="0" y="520839"/>
                  </a:moveTo>
                  <a:lnTo>
                    <a:pt x="3810" y="520839"/>
                  </a:lnTo>
                </a:path>
                <a:path w="3809" h="681354">
                  <a:moveTo>
                    <a:pt x="0" y="518922"/>
                  </a:moveTo>
                  <a:lnTo>
                    <a:pt x="3810" y="518922"/>
                  </a:lnTo>
                </a:path>
                <a:path w="3809" h="681354">
                  <a:moveTo>
                    <a:pt x="0" y="517017"/>
                  </a:moveTo>
                  <a:lnTo>
                    <a:pt x="3810" y="517017"/>
                  </a:lnTo>
                </a:path>
                <a:path w="3809" h="681354">
                  <a:moveTo>
                    <a:pt x="0" y="515112"/>
                  </a:moveTo>
                  <a:lnTo>
                    <a:pt x="3810" y="515112"/>
                  </a:lnTo>
                </a:path>
                <a:path w="3809" h="681354">
                  <a:moveTo>
                    <a:pt x="0" y="513207"/>
                  </a:moveTo>
                  <a:lnTo>
                    <a:pt x="3810" y="513207"/>
                  </a:lnTo>
                </a:path>
                <a:path w="3809" h="681354">
                  <a:moveTo>
                    <a:pt x="0" y="511289"/>
                  </a:moveTo>
                  <a:lnTo>
                    <a:pt x="3810" y="511289"/>
                  </a:lnTo>
                </a:path>
                <a:path w="3809" h="681354">
                  <a:moveTo>
                    <a:pt x="0" y="509384"/>
                  </a:moveTo>
                  <a:lnTo>
                    <a:pt x="3810" y="509384"/>
                  </a:lnTo>
                </a:path>
                <a:path w="3809" h="681354">
                  <a:moveTo>
                    <a:pt x="0" y="507479"/>
                  </a:moveTo>
                  <a:lnTo>
                    <a:pt x="3810" y="507479"/>
                  </a:lnTo>
                </a:path>
                <a:path w="3809" h="681354">
                  <a:moveTo>
                    <a:pt x="0" y="505574"/>
                  </a:moveTo>
                  <a:lnTo>
                    <a:pt x="3810" y="505574"/>
                  </a:lnTo>
                </a:path>
                <a:path w="3809" h="681354">
                  <a:moveTo>
                    <a:pt x="0" y="503669"/>
                  </a:moveTo>
                  <a:lnTo>
                    <a:pt x="3810" y="503669"/>
                  </a:lnTo>
                </a:path>
                <a:path w="3809" h="681354">
                  <a:moveTo>
                    <a:pt x="0" y="501751"/>
                  </a:moveTo>
                  <a:lnTo>
                    <a:pt x="3810" y="501751"/>
                  </a:lnTo>
                </a:path>
                <a:path w="3809" h="681354">
                  <a:moveTo>
                    <a:pt x="0" y="499846"/>
                  </a:moveTo>
                  <a:lnTo>
                    <a:pt x="3810" y="499846"/>
                  </a:lnTo>
                </a:path>
                <a:path w="3809" h="681354">
                  <a:moveTo>
                    <a:pt x="0" y="497941"/>
                  </a:moveTo>
                  <a:lnTo>
                    <a:pt x="3810" y="497941"/>
                  </a:lnTo>
                </a:path>
                <a:path w="3809" h="681354">
                  <a:moveTo>
                    <a:pt x="0" y="496036"/>
                  </a:moveTo>
                  <a:lnTo>
                    <a:pt x="3810" y="496036"/>
                  </a:lnTo>
                </a:path>
                <a:path w="3809" h="681354">
                  <a:moveTo>
                    <a:pt x="0" y="494118"/>
                  </a:moveTo>
                  <a:lnTo>
                    <a:pt x="3810" y="494118"/>
                  </a:lnTo>
                </a:path>
                <a:path w="3809" h="681354">
                  <a:moveTo>
                    <a:pt x="0" y="492213"/>
                  </a:moveTo>
                  <a:lnTo>
                    <a:pt x="3810" y="492213"/>
                  </a:lnTo>
                </a:path>
                <a:path w="3809" h="681354">
                  <a:moveTo>
                    <a:pt x="0" y="490308"/>
                  </a:moveTo>
                  <a:lnTo>
                    <a:pt x="3810" y="490308"/>
                  </a:lnTo>
                </a:path>
                <a:path w="3809" h="681354">
                  <a:moveTo>
                    <a:pt x="0" y="488403"/>
                  </a:moveTo>
                  <a:lnTo>
                    <a:pt x="3810" y="488403"/>
                  </a:lnTo>
                </a:path>
                <a:path w="3809" h="681354">
                  <a:moveTo>
                    <a:pt x="0" y="486498"/>
                  </a:moveTo>
                  <a:lnTo>
                    <a:pt x="3810" y="486498"/>
                  </a:lnTo>
                </a:path>
                <a:path w="3809" h="681354">
                  <a:moveTo>
                    <a:pt x="0" y="484581"/>
                  </a:moveTo>
                  <a:lnTo>
                    <a:pt x="3810" y="484581"/>
                  </a:lnTo>
                </a:path>
                <a:path w="3809" h="681354">
                  <a:moveTo>
                    <a:pt x="0" y="482676"/>
                  </a:moveTo>
                  <a:lnTo>
                    <a:pt x="3810" y="482676"/>
                  </a:lnTo>
                </a:path>
                <a:path w="3809" h="681354">
                  <a:moveTo>
                    <a:pt x="0" y="480771"/>
                  </a:moveTo>
                  <a:lnTo>
                    <a:pt x="3810" y="480771"/>
                  </a:lnTo>
                </a:path>
                <a:path w="3809" h="681354">
                  <a:moveTo>
                    <a:pt x="0" y="478866"/>
                  </a:moveTo>
                  <a:lnTo>
                    <a:pt x="3810" y="478866"/>
                  </a:lnTo>
                </a:path>
                <a:path w="3809" h="681354">
                  <a:moveTo>
                    <a:pt x="0" y="476948"/>
                  </a:moveTo>
                  <a:lnTo>
                    <a:pt x="3810" y="476948"/>
                  </a:lnTo>
                </a:path>
                <a:path w="3809" h="681354">
                  <a:moveTo>
                    <a:pt x="0" y="475043"/>
                  </a:moveTo>
                  <a:lnTo>
                    <a:pt x="3810" y="475043"/>
                  </a:lnTo>
                </a:path>
                <a:path w="3809" h="681354">
                  <a:moveTo>
                    <a:pt x="0" y="473138"/>
                  </a:moveTo>
                  <a:lnTo>
                    <a:pt x="3810" y="473138"/>
                  </a:lnTo>
                </a:path>
                <a:path w="3809" h="681354">
                  <a:moveTo>
                    <a:pt x="0" y="471233"/>
                  </a:moveTo>
                  <a:lnTo>
                    <a:pt x="3810" y="471233"/>
                  </a:lnTo>
                </a:path>
                <a:path w="3809" h="681354">
                  <a:moveTo>
                    <a:pt x="0" y="469328"/>
                  </a:moveTo>
                  <a:lnTo>
                    <a:pt x="3810" y="469328"/>
                  </a:lnTo>
                </a:path>
                <a:path w="3809" h="681354">
                  <a:moveTo>
                    <a:pt x="0" y="467410"/>
                  </a:moveTo>
                  <a:lnTo>
                    <a:pt x="3810" y="467410"/>
                  </a:lnTo>
                </a:path>
                <a:path w="3809" h="681354">
                  <a:moveTo>
                    <a:pt x="0" y="465505"/>
                  </a:moveTo>
                  <a:lnTo>
                    <a:pt x="3810" y="465505"/>
                  </a:lnTo>
                </a:path>
                <a:path w="3809" h="681354">
                  <a:moveTo>
                    <a:pt x="0" y="463600"/>
                  </a:moveTo>
                  <a:lnTo>
                    <a:pt x="3810" y="463600"/>
                  </a:lnTo>
                </a:path>
                <a:path w="3809" h="681354">
                  <a:moveTo>
                    <a:pt x="0" y="461695"/>
                  </a:moveTo>
                  <a:lnTo>
                    <a:pt x="3810" y="461695"/>
                  </a:lnTo>
                </a:path>
                <a:path w="3809" h="681354">
                  <a:moveTo>
                    <a:pt x="0" y="459778"/>
                  </a:moveTo>
                  <a:lnTo>
                    <a:pt x="3810" y="459778"/>
                  </a:lnTo>
                </a:path>
                <a:path w="3809" h="681354">
                  <a:moveTo>
                    <a:pt x="0" y="457873"/>
                  </a:moveTo>
                  <a:lnTo>
                    <a:pt x="3810" y="457873"/>
                  </a:lnTo>
                </a:path>
                <a:path w="3809" h="681354">
                  <a:moveTo>
                    <a:pt x="0" y="455968"/>
                  </a:moveTo>
                  <a:lnTo>
                    <a:pt x="3810" y="455968"/>
                  </a:lnTo>
                </a:path>
                <a:path w="3809" h="681354">
                  <a:moveTo>
                    <a:pt x="0" y="454063"/>
                  </a:moveTo>
                  <a:lnTo>
                    <a:pt x="3810" y="454063"/>
                  </a:lnTo>
                </a:path>
                <a:path w="3809" h="681354">
                  <a:moveTo>
                    <a:pt x="0" y="452158"/>
                  </a:moveTo>
                  <a:lnTo>
                    <a:pt x="3810" y="452158"/>
                  </a:lnTo>
                </a:path>
                <a:path w="3809" h="681354">
                  <a:moveTo>
                    <a:pt x="0" y="450240"/>
                  </a:moveTo>
                  <a:lnTo>
                    <a:pt x="3810" y="450240"/>
                  </a:lnTo>
                </a:path>
                <a:path w="3809" h="681354">
                  <a:moveTo>
                    <a:pt x="0" y="448335"/>
                  </a:moveTo>
                  <a:lnTo>
                    <a:pt x="3810" y="448335"/>
                  </a:lnTo>
                </a:path>
                <a:path w="3809" h="681354">
                  <a:moveTo>
                    <a:pt x="0" y="446430"/>
                  </a:moveTo>
                  <a:lnTo>
                    <a:pt x="3810" y="446430"/>
                  </a:lnTo>
                </a:path>
                <a:path w="3809" h="681354">
                  <a:moveTo>
                    <a:pt x="0" y="444525"/>
                  </a:moveTo>
                  <a:lnTo>
                    <a:pt x="3810" y="444525"/>
                  </a:lnTo>
                </a:path>
                <a:path w="3809" h="681354">
                  <a:moveTo>
                    <a:pt x="0" y="442620"/>
                  </a:moveTo>
                  <a:lnTo>
                    <a:pt x="3810" y="442620"/>
                  </a:lnTo>
                </a:path>
                <a:path w="3809" h="681354">
                  <a:moveTo>
                    <a:pt x="0" y="440702"/>
                  </a:moveTo>
                  <a:lnTo>
                    <a:pt x="3810" y="440702"/>
                  </a:lnTo>
                </a:path>
                <a:path w="3809" h="681354">
                  <a:moveTo>
                    <a:pt x="0" y="438797"/>
                  </a:moveTo>
                  <a:lnTo>
                    <a:pt x="3810" y="438797"/>
                  </a:lnTo>
                </a:path>
                <a:path w="3809" h="681354">
                  <a:moveTo>
                    <a:pt x="0" y="436892"/>
                  </a:moveTo>
                  <a:lnTo>
                    <a:pt x="3810" y="436892"/>
                  </a:lnTo>
                </a:path>
                <a:path w="3809" h="681354">
                  <a:moveTo>
                    <a:pt x="0" y="434987"/>
                  </a:moveTo>
                  <a:lnTo>
                    <a:pt x="3810" y="434987"/>
                  </a:lnTo>
                </a:path>
                <a:path w="3809" h="681354">
                  <a:moveTo>
                    <a:pt x="0" y="433070"/>
                  </a:moveTo>
                  <a:lnTo>
                    <a:pt x="3810" y="433070"/>
                  </a:lnTo>
                </a:path>
                <a:path w="3809" h="681354">
                  <a:moveTo>
                    <a:pt x="0" y="431165"/>
                  </a:moveTo>
                  <a:lnTo>
                    <a:pt x="3810" y="431165"/>
                  </a:lnTo>
                </a:path>
                <a:path w="3809" h="681354">
                  <a:moveTo>
                    <a:pt x="0" y="429260"/>
                  </a:moveTo>
                  <a:lnTo>
                    <a:pt x="3810" y="429260"/>
                  </a:lnTo>
                </a:path>
                <a:path w="3809" h="681354">
                  <a:moveTo>
                    <a:pt x="0" y="427355"/>
                  </a:moveTo>
                  <a:lnTo>
                    <a:pt x="3810" y="427355"/>
                  </a:lnTo>
                </a:path>
                <a:path w="3809" h="681354">
                  <a:moveTo>
                    <a:pt x="0" y="425450"/>
                  </a:moveTo>
                  <a:lnTo>
                    <a:pt x="3810" y="425450"/>
                  </a:lnTo>
                </a:path>
                <a:path w="3809" h="681354">
                  <a:moveTo>
                    <a:pt x="0" y="423532"/>
                  </a:moveTo>
                  <a:lnTo>
                    <a:pt x="3810" y="423532"/>
                  </a:lnTo>
                </a:path>
                <a:path w="3809" h="681354">
                  <a:moveTo>
                    <a:pt x="0" y="421627"/>
                  </a:moveTo>
                  <a:lnTo>
                    <a:pt x="3810" y="421627"/>
                  </a:lnTo>
                </a:path>
                <a:path w="3809" h="681354">
                  <a:moveTo>
                    <a:pt x="0" y="419722"/>
                  </a:moveTo>
                  <a:lnTo>
                    <a:pt x="3810" y="419722"/>
                  </a:lnTo>
                </a:path>
                <a:path w="3809" h="681354">
                  <a:moveTo>
                    <a:pt x="0" y="417817"/>
                  </a:moveTo>
                  <a:lnTo>
                    <a:pt x="3810" y="417817"/>
                  </a:lnTo>
                </a:path>
                <a:path w="3809" h="681354">
                  <a:moveTo>
                    <a:pt x="0" y="415899"/>
                  </a:moveTo>
                  <a:lnTo>
                    <a:pt x="3810" y="415899"/>
                  </a:lnTo>
                </a:path>
                <a:path w="3809" h="681354">
                  <a:moveTo>
                    <a:pt x="0" y="413994"/>
                  </a:moveTo>
                  <a:lnTo>
                    <a:pt x="3810" y="413994"/>
                  </a:lnTo>
                </a:path>
                <a:path w="3809" h="681354">
                  <a:moveTo>
                    <a:pt x="0" y="412089"/>
                  </a:moveTo>
                  <a:lnTo>
                    <a:pt x="3810" y="412089"/>
                  </a:lnTo>
                </a:path>
                <a:path w="3809" h="681354">
                  <a:moveTo>
                    <a:pt x="0" y="410184"/>
                  </a:moveTo>
                  <a:lnTo>
                    <a:pt x="3810" y="410184"/>
                  </a:lnTo>
                </a:path>
                <a:path w="3809" h="681354">
                  <a:moveTo>
                    <a:pt x="0" y="408279"/>
                  </a:moveTo>
                  <a:lnTo>
                    <a:pt x="3810" y="408279"/>
                  </a:lnTo>
                </a:path>
                <a:path w="3809" h="681354">
                  <a:moveTo>
                    <a:pt x="0" y="406361"/>
                  </a:moveTo>
                  <a:lnTo>
                    <a:pt x="3810" y="406361"/>
                  </a:lnTo>
                </a:path>
                <a:path w="3809" h="681354">
                  <a:moveTo>
                    <a:pt x="0" y="404456"/>
                  </a:moveTo>
                  <a:lnTo>
                    <a:pt x="3810" y="404456"/>
                  </a:lnTo>
                </a:path>
                <a:path w="3809" h="681354">
                  <a:moveTo>
                    <a:pt x="0" y="402551"/>
                  </a:moveTo>
                  <a:lnTo>
                    <a:pt x="3810" y="402551"/>
                  </a:lnTo>
                </a:path>
                <a:path w="3809" h="681354">
                  <a:moveTo>
                    <a:pt x="0" y="400646"/>
                  </a:moveTo>
                  <a:lnTo>
                    <a:pt x="3810" y="400646"/>
                  </a:lnTo>
                </a:path>
                <a:path w="3809" h="681354">
                  <a:moveTo>
                    <a:pt x="0" y="398729"/>
                  </a:moveTo>
                  <a:lnTo>
                    <a:pt x="3810" y="398729"/>
                  </a:lnTo>
                </a:path>
                <a:path w="3809" h="681354">
                  <a:moveTo>
                    <a:pt x="0" y="396824"/>
                  </a:moveTo>
                  <a:lnTo>
                    <a:pt x="3810" y="396824"/>
                  </a:lnTo>
                </a:path>
                <a:path w="3809" h="681354">
                  <a:moveTo>
                    <a:pt x="0" y="394919"/>
                  </a:moveTo>
                  <a:lnTo>
                    <a:pt x="3810" y="394919"/>
                  </a:lnTo>
                </a:path>
                <a:path w="3809" h="681354">
                  <a:moveTo>
                    <a:pt x="0" y="393014"/>
                  </a:moveTo>
                  <a:lnTo>
                    <a:pt x="3810" y="393014"/>
                  </a:lnTo>
                </a:path>
                <a:path w="3809" h="681354">
                  <a:moveTo>
                    <a:pt x="0" y="391109"/>
                  </a:moveTo>
                  <a:lnTo>
                    <a:pt x="3810" y="391109"/>
                  </a:lnTo>
                </a:path>
                <a:path w="3809" h="681354">
                  <a:moveTo>
                    <a:pt x="0" y="389191"/>
                  </a:moveTo>
                  <a:lnTo>
                    <a:pt x="3810" y="389191"/>
                  </a:lnTo>
                </a:path>
                <a:path w="3809" h="681354">
                  <a:moveTo>
                    <a:pt x="0" y="387286"/>
                  </a:moveTo>
                  <a:lnTo>
                    <a:pt x="3810" y="387286"/>
                  </a:lnTo>
                </a:path>
                <a:path w="3809" h="681354">
                  <a:moveTo>
                    <a:pt x="0" y="385381"/>
                  </a:moveTo>
                  <a:lnTo>
                    <a:pt x="3810" y="385381"/>
                  </a:lnTo>
                </a:path>
                <a:path w="3809" h="681354">
                  <a:moveTo>
                    <a:pt x="0" y="383476"/>
                  </a:moveTo>
                  <a:lnTo>
                    <a:pt x="3810" y="383476"/>
                  </a:lnTo>
                </a:path>
                <a:path w="3809" h="681354">
                  <a:moveTo>
                    <a:pt x="0" y="381558"/>
                  </a:moveTo>
                  <a:lnTo>
                    <a:pt x="3810" y="381558"/>
                  </a:lnTo>
                </a:path>
                <a:path w="3809" h="681354">
                  <a:moveTo>
                    <a:pt x="0" y="379653"/>
                  </a:moveTo>
                  <a:lnTo>
                    <a:pt x="3810" y="379653"/>
                  </a:lnTo>
                </a:path>
                <a:path w="3809" h="681354">
                  <a:moveTo>
                    <a:pt x="0" y="377748"/>
                  </a:moveTo>
                  <a:lnTo>
                    <a:pt x="3810" y="377748"/>
                  </a:lnTo>
                </a:path>
                <a:path w="3809" h="681354">
                  <a:moveTo>
                    <a:pt x="0" y="375843"/>
                  </a:moveTo>
                  <a:lnTo>
                    <a:pt x="3810" y="375843"/>
                  </a:lnTo>
                </a:path>
                <a:path w="3809" h="681354">
                  <a:moveTo>
                    <a:pt x="0" y="373938"/>
                  </a:moveTo>
                  <a:lnTo>
                    <a:pt x="3810" y="373938"/>
                  </a:lnTo>
                </a:path>
                <a:path w="3809" h="681354">
                  <a:moveTo>
                    <a:pt x="0" y="372021"/>
                  </a:moveTo>
                  <a:lnTo>
                    <a:pt x="3810" y="372021"/>
                  </a:lnTo>
                </a:path>
                <a:path w="3809" h="681354">
                  <a:moveTo>
                    <a:pt x="0" y="370116"/>
                  </a:moveTo>
                  <a:lnTo>
                    <a:pt x="3810" y="370116"/>
                  </a:lnTo>
                </a:path>
                <a:path w="3809" h="681354">
                  <a:moveTo>
                    <a:pt x="0" y="368211"/>
                  </a:moveTo>
                  <a:lnTo>
                    <a:pt x="3810" y="368211"/>
                  </a:lnTo>
                </a:path>
                <a:path w="3809" h="681354">
                  <a:moveTo>
                    <a:pt x="0" y="366306"/>
                  </a:moveTo>
                  <a:lnTo>
                    <a:pt x="3810" y="366306"/>
                  </a:lnTo>
                </a:path>
                <a:path w="3809" h="681354">
                  <a:moveTo>
                    <a:pt x="0" y="364401"/>
                  </a:moveTo>
                  <a:lnTo>
                    <a:pt x="3810" y="364401"/>
                  </a:lnTo>
                </a:path>
                <a:path w="3809" h="681354">
                  <a:moveTo>
                    <a:pt x="0" y="362483"/>
                  </a:moveTo>
                  <a:lnTo>
                    <a:pt x="3810" y="362483"/>
                  </a:lnTo>
                </a:path>
                <a:path w="3809" h="681354">
                  <a:moveTo>
                    <a:pt x="0" y="360578"/>
                  </a:moveTo>
                  <a:lnTo>
                    <a:pt x="3810" y="360578"/>
                  </a:lnTo>
                </a:path>
                <a:path w="3809" h="681354">
                  <a:moveTo>
                    <a:pt x="0" y="358673"/>
                  </a:moveTo>
                  <a:lnTo>
                    <a:pt x="3810" y="358673"/>
                  </a:lnTo>
                </a:path>
                <a:path w="3809" h="681354">
                  <a:moveTo>
                    <a:pt x="0" y="356768"/>
                  </a:moveTo>
                  <a:lnTo>
                    <a:pt x="3810" y="356768"/>
                  </a:lnTo>
                </a:path>
                <a:path w="3809" h="681354">
                  <a:moveTo>
                    <a:pt x="0" y="354850"/>
                  </a:moveTo>
                  <a:lnTo>
                    <a:pt x="3810" y="354850"/>
                  </a:lnTo>
                </a:path>
                <a:path w="3809" h="681354">
                  <a:moveTo>
                    <a:pt x="0" y="352945"/>
                  </a:moveTo>
                  <a:lnTo>
                    <a:pt x="3810" y="352945"/>
                  </a:lnTo>
                </a:path>
                <a:path w="3809" h="681354">
                  <a:moveTo>
                    <a:pt x="0" y="351040"/>
                  </a:moveTo>
                  <a:lnTo>
                    <a:pt x="3810" y="351040"/>
                  </a:lnTo>
                </a:path>
                <a:path w="3809" h="681354">
                  <a:moveTo>
                    <a:pt x="0" y="349135"/>
                  </a:moveTo>
                  <a:lnTo>
                    <a:pt x="3810" y="349135"/>
                  </a:lnTo>
                </a:path>
                <a:path w="3809" h="681354">
                  <a:moveTo>
                    <a:pt x="0" y="347230"/>
                  </a:moveTo>
                  <a:lnTo>
                    <a:pt x="3810" y="347230"/>
                  </a:lnTo>
                </a:path>
                <a:path w="3809" h="681354">
                  <a:moveTo>
                    <a:pt x="0" y="345313"/>
                  </a:moveTo>
                  <a:lnTo>
                    <a:pt x="3810" y="345313"/>
                  </a:lnTo>
                </a:path>
                <a:path w="3809" h="681354">
                  <a:moveTo>
                    <a:pt x="0" y="343408"/>
                  </a:moveTo>
                  <a:lnTo>
                    <a:pt x="3810" y="343408"/>
                  </a:lnTo>
                </a:path>
                <a:path w="3809" h="681354">
                  <a:moveTo>
                    <a:pt x="0" y="341503"/>
                  </a:moveTo>
                  <a:lnTo>
                    <a:pt x="3810" y="341503"/>
                  </a:lnTo>
                </a:path>
                <a:path w="3809" h="681354">
                  <a:moveTo>
                    <a:pt x="0" y="339598"/>
                  </a:moveTo>
                  <a:lnTo>
                    <a:pt x="3810" y="339598"/>
                  </a:lnTo>
                </a:path>
                <a:path w="3809" h="681354">
                  <a:moveTo>
                    <a:pt x="0" y="337680"/>
                  </a:moveTo>
                  <a:lnTo>
                    <a:pt x="3810" y="337680"/>
                  </a:lnTo>
                </a:path>
                <a:path w="3809" h="681354">
                  <a:moveTo>
                    <a:pt x="0" y="335775"/>
                  </a:moveTo>
                  <a:lnTo>
                    <a:pt x="3810" y="335775"/>
                  </a:lnTo>
                </a:path>
                <a:path w="3809" h="681354">
                  <a:moveTo>
                    <a:pt x="0" y="333870"/>
                  </a:moveTo>
                  <a:lnTo>
                    <a:pt x="3810" y="333870"/>
                  </a:lnTo>
                </a:path>
                <a:path w="3809" h="681354">
                  <a:moveTo>
                    <a:pt x="0" y="331965"/>
                  </a:moveTo>
                  <a:lnTo>
                    <a:pt x="3810" y="331965"/>
                  </a:lnTo>
                </a:path>
                <a:path w="3809" h="681354">
                  <a:moveTo>
                    <a:pt x="0" y="330060"/>
                  </a:moveTo>
                  <a:lnTo>
                    <a:pt x="3810" y="330060"/>
                  </a:lnTo>
                </a:path>
                <a:path w="3809" h="681354">
                  <a:moveTo>
                    <a:pt x="0" y="328142"/>
                  </a:moveTo>
                  <a:lnTo>
                    <a:pt x="3810" y="328142"/>
                  </a:lnTo>
                </a:path>
                <a:path w="3809" h="681354">
                  <a:moveTo>
                    <a:pt x="0" y="326237"/>
                  </a:moveTo>
                  <a:lnTo>
                    <a:pt x="3810" y="326237"/>
                  </a:lnTo>
                </a:path>
                <a:path w="3809" h="681354">
                  <a:moveTo>
                    <a:pt x="0" y="324332"/>
                  </a:moveTo>
                  <a:lnTo>
                    <a:pt x="3810" y="324332"/>
                  </a:lnTo>
                </a:path>
                <a:path w="3809" h="681354">
                  <a:moveTo>
                    <a:pt x="0" y="322427"/>
                  </a:moveTo>
                  <a:lnTo>
                    <a:pt x="3810" y="322427"/>
                  </a:lnTo>
                </a:path>
                <a:path w="3809" h="681354">
                  <a:moveTo>
                    <a:pt x="0" y="320509"/>
                  </a:moveTo>
                  <a:lnTo>
                    <a:pt x="3810" y="320509"/>
                  </a:lnTo>
                </a:path>
                <a:path w="3809" h="681354">
                  <a:moveTo>
                    <a:pt x="0" y="318604"/>
                  </a:moveTo>
                  <a:lnTo>
                    <a:pt x="3810" y="318604"/>
                  </a:lnTo>
                </a:path>
                <a:path w="3809" h="681354">
                  <a:moveTo>
                    <a:pt x="0" y="316699"/>
                  </a:moveTo>
                  <a:lnTo>
                    <a:pt x="3810" y="316699"/>
                  </a:lnTo>
                </a:path>
                <a:path w="3809" h="681354">
                  <a:moveTo>
                    <a:pt x="0" y="314794"/>
                  </a:moveTo>
                  <a:lnTo>
                    <a:pt x="3810" y="314794"/>
                  </a:lnTo>
                </a:path>
                <a:path w="3809" h="681354">
                  <a:moveTo>
                    <a:pt x="0" y="312889"/>
                  </a:moveTo>
                  <a:lnTo>
                    <a:pt x="3810" y="312889"/>
                  </a:lnTo>
                </a:path>
                <a:path w="3809" h="681354">
                  <a:moveTo>
                    <a:pt x="0" y="310972"/>
                  </a:moveTo>
                  <a:lnTo>
                    <a:pt x="3810" y="310972"/>
                  </a:lnTo>
                </a:path>
                <a:path w="3809" h="681354">
                  <a:moveTo>
                    <a:pt x="0" y="309067"/>
                  </a:moveTo>
                  <a:lnTo>
                    <a:pt x="3810" y="309067"/>
                  </a:lnTo>
                </a:path>
                <a:path w="3809" h="681354">
                  <a:moveTo>
                    <a:pt x="0" y="307162"/>
                  </a:moveTo>
                  <a:lnTo>
                    <a:pt x="3810" y="307162"/>
                  </a:lnTo>
                </a:path>
                <a:path w="3809" h="681354">
                  <a:moveTo>
                    <a:pt x="0" y="305257"/>
                  </a:moveTo>
                  <a:lnTo>
                    <a:pt x="3810" y="305257"/>
                  </a:lnTo>
                </a:path>
                <a:path w="3809" h="681354">
                  <a:moveTo>
                    <a:pt x="0" y="303339"/>
                  </a:moveTo>
                  <a:lnTo>
                    <a:pt x="3810" y="303339"/>
                  </a:lnTo>
                </a:path>
                <a:path w="3809" h="681354">
                  <a:moveTo>
                    <a:pt x="0" y="301434"/>
                  </a:moveTo>
                  <a:lnTo>
                    <a:pt x="3810" y="301434"/>
                  </a:lnTo>
                </a:path>
                <a:path w="3809" h="681354">
                  <a:moveTo>
                    <a:pt x="0" y="299529"/>
                  </a:moveTo>
                  <a:lnTo>
                    <a:pt x="3810" y="299529"/>
                  </a:lnTo>
                </a:path>
                <a:path w="3809" h="681354">
                  <a:moveTo>
                    <a:pt x="0" y="297624"/>
                  </a:moveTo>
                  <a:lnTo>
                    <a:pt x="3810" y="297624"/>
                  </a:lnTo>
                </a:path>
                <a:path w="3809" h="681354">
                  <a:moveTo>
                    <a:pt x="0" y="295719"/>
                  </a:moveTo>
                  <a:lnTo>
                    <a:pt x="3810" y="295719"/>
                  </a:lnTo>
                </a:path>
                <a:path w="3809" h="681354">
                  <a:moveTo>
                    <a:pt x="0" y="293801"/>
                  </a:moveTo>
                  <a:lnTo>
                    <a:pt x="3810" y="293801"/>
                  </a:lnTo>
                </a:path>
                <a:path w="3809" h="681354">
                  <a:moveTo>
                    <a:pt x="0" y="291896"/>
                  </a:moveTo>
                  <a:lnTo>
                    <a:pt x="3810" y="291896"/>
                  </a:lnTo>
                </a:path>
                <a:path w="3809" h="681354">
                  <a:moveTo>
                    <a:pt x="0" y="289991"/>
                  </a:moveTo>
                  <a:lnTo>
                    <a:pt x="3810" y="289991"/>
                  </a:lnTo>
                </a:path>
                <a:path w="3809" h="681354">
                  <a:moveTo>
                    <a:pt x="0" y="288086"/>
                  </a:moveTo>
                  <a:lnTo>
                    <a:pt x="3810" y="288086"/>
                  </a:lnTo>
                </a:path>
                <a:path w="3809" h="681354">
                  <a:moveTo>
                    <a:pt x="0" y="286169"/>
                  </a:moveTo>
                  <a:lnTo>
                    <a:pt x="3810" y="286169"/>
                  </a:lnTo>
                </a:path>
                <a:path w="3809" h="681354">
                  <a:moveTo>
                    <a:pt x="0" y="284264"/>
                  </a:moveTo>
                  <a:lnTo>
                    <a:pt x="3810" y="284264"/>
                  </a:lnTo>
                </a:path>
                <a:path w="3809" h="681354">
                  <a:moveTo>
                    <a:pt x="0" y="282359"/>
                  </a:moveTo>
                  <a:lnTo>
                    <a:pt x="3810" y="282359"/>
                  </a:lnTo>
                </a:path>
                <a:path w="3809" h="681354">
                  <a:moveTo>
                    <a:pt x="0" y="280454"/>
                  </a:moveTo>
                  <a:lnTo>
                    <a:pt x="3810" y="280454"/>
                  </a:lnTo>
                </a:path>
                <a:path w="3809" h="681354">
                  <a:moveTo>
                    <a:pt x="0" y="278549"/>
                  </a:moveTo>
                  <a:lnTo>
                    <a:pt x="3810" y="278549"/>
                  </a:lnTo>
                </a:path>
                <a:path w="3809" h="681354">
                  <a:moveTo>
                    <a:pt x="0" y="276631"/>
                  </a:moveTo>
                  <a:lnTo>
                    <a:pt x="3810" y="276631"/>
                  </a:lnTo>
                </a:path>
                <a:path w="3809" h="681354">
                  <a:moveTo>
                    <a:pt x="0" y="274726"/>
                  </a:moveTo>
                  <a:lnTo>
                    <a:pt x="3810" y="274726"/>
                  </a:lnTo>
                </a:path>
                <a:path w="3809" h="681354">
                  <a:moveTo>
                    <a:pt x="0" y="272821"/>
                  </a:moveTo>
                  <a:lnTo>
                    <a:pt x="3810" y="272821"/>
                  </a:lnTo>
                </a:path>
                <a:path w="3809" h="681354">
                  <a:moveTo>
                    <a:pt x="0" y="270916"/>
                  </a:moveTo>
                  <a:lnTo>
                    <a:pt x="3810" y="270916"/>
                  </a:lnTo>
                </a:path>
                <a:path w="3809" h="681354">
                  <a:moveTo>
                    <a:pt x="0" y="269011"/>
                  </a:moveTo>
                  <a:lnTo>
                    <a:pt x="3810" y="269011"/>
                  </a:lnTo>
                </a:path>
                <a:path w="3809" h="681354">
                  <a:moveTo>
                    <a:pt x="0" y="267093"/>
                  </a:moveTo>
                  <a:lnTo>
                    <a:pt x="3810" y="267093"/>
                  </a:lnTo>
                </a:path>
                <a:path w="3809" h="681354">
                  <a:moveTo>
                    <a:pt x="0" y="265188"/>
                  </a:moveTo>
                  <a:lnTo>
                    <a:pt x="3810" y="265188"/>
                  </a:lnTo>
                </a:path>
                <a:path w="3809" h="681354">
                  <a:moveTo>
                    <a:pt x="0" y="263283"/>
                  </a:moveTo>
                  <a:lnTo>
                    <a:pt x="3810" y="263283"/>
                  </a:lnTo>
                </a:path>
                <a:path w="3809" h="681354">
                  <a:moveTo>
                    <a:pt x="0" y="261378"/>
                  </a:moveTo>
                  <a:lnTo>
                    <a:pt x="3810" y="261378"/>
                  </a:lnTo>
                </a:path>
                <a:path w="3809" h="681354">
                  <a:moveTo>
                    <a:pt x="0" y="259461"/>
                  </a:moveTo>
                  <a:lnTo>
                    <a:pt x="3810" y="259461"/>
                  </a:lnTo>
                </a:path>
                <a:path w="3809" h="681354">
                  <a:moveTo>
                    <a:pt x="0" y="257556"/>
                  </a:moveTo>
                  <a:lnTo>
                    <a:pt x="3810" y="257556"/>
                  </a:lnTo>
                </a:path>
                <a:path w="3809" h="681354">
                  <a:moveTo>
                    <a:pt x="0" y="255651"/>
                  </a:moveTo>
                  <a:lnTo>
                    <a:pt x="3810" y="255651"/>
                  </a:lnTo>
                </a:path>
                <a:path w="3809" h="681354">
                  <a:moveTo>
                    <a:pt x="0" y="253746"/>
                  </a:moveTo>
                  <a:lnTo>
                    <a:pt x="3810" y="253746"/>
                  </a:lnTo>
                </a:path>
                <a:path w="3809" h="681354">
                  <a:moveTo>
                    <a:pt x="0" y="251841"/>
                  </a:moveTo>
                  <a:lnTo>
                    <a:pt x="3810" y="251841"/>
                  </a:lnTo>
                </a:path>
                <a:path w="3809" h="681354">
                  <a:moveTo>
                    <a:pt x="0" y="249923"/>
                  </a:moveTo>
                  <a:lnTo>
                    <a:pt x="3810" y="249923"/>
                  </a:lnTo>
                </a:path>
                <a:path w="3809" h="681354">
                  <a:moveTo>
                    <a:pt x="0" y="248018"/>
                  </a:moveTo>
                  <a:lnTo>
                    <a:pt x="3810" y="248018"/>
                  </a:lnTo>
                </a:path>
                <a:path w="3809" h="681354">
                  <a:moveTo>
                    <a:pt x="0" y="246113"/>
                  </a:moveTo>
                  <a:lnTo>
                    <a:pt x="3810" y="246113"/>
                  </a:lnTo>
                </a:path>
                <a:path w="3809" h="681354">
                  <a:moveTo>
                    <a:pt x="0" y="244208"/>
                  </a:moveTo>
                  <a:lnTo>
                    <a:pt x="3810" y="244208"/>
                  </a:lnTo>
                </a:path>
                <a:path w="3809" h="681354">
                  <a:moveTo>
                    <a:pt x="0" y="242290"/>
                  </a:moveTo>
                  <a:lnTo>
                    <a:pt x="3810" y="242290"/>
                  </a:lnTo>
                </a:path>
                <a:path w="3809" h="681354">
                  <a:moveTo>
                    <a:pt x="0" y="240385"/>
                  </a:moveTo>
                  <a:lnTo>
                    <a:pt x="3810" y="240385"/>
                  </a:lnTo>
                </a:path>
                <a:path w="3809" h="681354">
                  <a:moveTo>
                    <a:pt x="0" y="238480"/>
                  </a:moveTo>
                  <a:lnTo>
                    <a:pt x="3810" y="238480"/>
                  </a:lnTo>
                </a:path>
                <a:path w="3809" h="681354">
                  <a:moveTo>
                    <a:pt x="0" y="236575"/>
                  </a:moveTo>
                  <a:lnTo>
                    <a:pt x="3810" y="236575"/>
                  </a:lnTo>
                </a:path>
                <a:path w="3809" h="681354">
                  <a:moveTo>
                    <a:pt x="0" y="234670"/>
                  </a:moveTo>
                  <a:lnTo>
                    <a:pt x="3810" y="234670"/>
                  </a:lnTo>
                </a:path>
                <a:path w="3809" h="681354">
                  <a:moveTo>
                    <a:pt x="0" y="232752"/>
                  </a:moveTo>
                  <a:lnTo>
                    <a:pt x="3810" y="232752"/>
                  </a:lnTo>
                </a:path>
                <a:path w="3809" h="681354">
                  <a:moveTo>
                    <a:pt x="0" y="230847"/>
                  </a:moveTo>
                  <a:lnTo>
                    <a:pt x="3810" y="230847"/>
                  </a:lnTo>
                </a:path>
                <a:path w="3809" h="681354">
                  <a:moveTo>
                    <a:pt x="0" y="228942"/>
                  </a:moveTo>
                  <a:lnTo>
                    <a:pt x="3810" y="228942"/>
                  </a:lnTo>
                </a:path>
                <a:path w="3809" h="681354">
                  <a:moveTo>
                    <a:pt x="0" y="227037"/>
                  </a:moveTo>
                  <a:lnTo>
                    <a:pt x="3810" y="227037"/>
                  </a:lnTo>
                </a:path>
                <a:path w="3809" h="681354">
                  <a:moveTo>
                    <a:pt x="0" y="225120"/>
                  </a:moveTo>
                  <a:lnTo>
                    <a:pt x="3810" y="225120"/>
                  </a:lnTo>
                </a:path>
                <a:path w="3809" h="681354">
                  <a:moveTo>
                    <a:pt x="0" y="223215"/>
                  </a:moveTo>
                  <a:lnTo>
                    <a:pt x="3810" y="223215"/>
                  </a:lnTo>
                </a:path>
                <a:path w="3809" h="681354">
                  <a:moveTo>
                    <a:pt x="0" y="221310"/>
                  </a:moveTo>
                  <a:lnTo>
                    <a:pt x="3810" y="221310"/>
                  </a:lnTo>
                </a:path>
                <a:path w="3809" h="681354">
                  <a:moveTo>
                    <a:pt x="0" y="219405"/>
                  </a:moveTo>
                  <a:lnTo>
                    <a:pt x="3810" y="219405"/>
                  </a:lnTo>
                </a:path>
                <a:path w="3809" h="681354">
                  <a:moveTo>
                    <a:pt x="0" y="217500"/>
                  </a:moveTo>
                  <a:lnTo>
                    <a:pt x="3810" y="217500"/>
                  </a:lnTo>
                </a:path>
                <a:path w="3809" h="681354">
                  <a:moveTo>
                    <a:pt x="0" y="215582"/>
                  </a:moveTo>
                  <a:lnTo>
                    <a:pt x="3810" y="215582"/>
                  </a:lnTo>
                </a:path>
                <a:path w="3809" h="681354">
                  <a:moveTo>
                    <a:pt x="0" y="213677"/>
                  </a:moveTo>
                  <a:lnTo>
                    <a:pt x="3810" y="213677"/>
                  </a:lnTo>
                </a:path>
                <a:path w="3809" h="681354">
                  <a:moveTo>
                    <a:pt x="0" y="211772"/>
                  </a:moveTo>
                  <a:lnTo>
                    <a:pt x="3810" y="211772"/>
                  </a:lnTo>
                </a:path>
                <a:path w="3809" h="681354">
                  <a:moveTo>
                    <a:pt x="0" y="209867"/>
                  </a:moveTo>
                  <a:lnTo>
                    <a:pt x="3810" y="209867"/>
                  </a:lnTo>
                </a:path>
                <a:path w="3809" h="681354">
                  <a:moveTo>
                    <a:pt x="0" y="207949"/>
                  </a:moveTo>
                  <a:lnTo>
                    <a:pt x="3810" y="207949"/>
                  </a:lnTo>
                </a:path>
                <a:path w="3809" h="681354">
                  <a:moveTo>
                    <a:pt x="0" y="206044"/>
                  </a:moveTo>
                  <a:lnTo>
                    <a:pt x="3810" y="206044"/>
                  </a:lnTo>
                </a:path>
                <a:path w="3809" h="681354">
                  <a:moveTo>
                    <a:pt x="0" y="204139"/>
                  </a:moveTo>
                  <a:lnTo>
                    <a:pt x="3810" y="204139"/>
                  </a:lnTo>
                </a:path>
                <a:path w="3809" h="681354">
                  <a:moveTo>
                    <a:pt x="0" y="202234"/>
                  </a:moveTo>
                  <a:lnTo>
                    <a:pt x="3810" y="202234"/>
                  </a:lnTo>
                </a:path>
                <a:path w="3809" h="681354">
                  <a:moveTo>
                    <a:pt x="0" y="200329"/>
                  </a:moveTo>
                  <a:lnTo>
                    <a:pt x="3810" y="200329"/>
                  </a:lnTo>
                </a:path>
                <a:path w="3809" h="681354">
                  <a:moveTo>
                    <a:pt x="0" y="198412"/>
                  </a:moveTo>
                  <a:lnTo>
                    <a:pt x="3810" y="198412"/>
                  </a:lnTo>
                </a:path>
                <a:path w="3809" h="681354">
                  <a:moveTo>
                    <a:pt x="0" y="196507"/>
                  </a:moveTo>
                  <a:lnTo>
                    <a:pt x="3810" y="196507"/>
                  </a:lnTo>
                </a:path>
                <a:path w="3809" h="681354">
                  <a:moveTo>
                    <a:pt x="0" y="194602"/>
                  </a:moveTo>
                  <a:lnTo>
                    <a:pt x="3810" y="194602"/>
                  </a:lnTo>
                </a:path>
                <a:path w="3809" h="681354">
                  <a:moveTo>
                    <a:pt x="0" y="192697"/>
                  </a:moveTo>
                  <a:lnTo>
                    <a:pt x="3810" y="192697"/>
                  </a:lnTo>
                </a:path>
                <a:path w="3809" h="681354">
                  <a:moveTo>
                    <a:pt x="0" y="190779"/>
                  </a:moveTo>
                  <a:lnTo>
                    <a:pt x="3810" y="190779"/>
                  </a:lnTo>
                </a:path>
                <a:path w="3809" h="681354">
                  <a:moveTo>
                    <a:pt x="0" y="188874"/>
                  </a:moveTo>
                  <a:lnTo>
                    <a:pt x="3810" y="188874"/>
                  </a:lnTo>
                </a:path>
                <a:path w="3809" h="681354">
                  <a:moveTo>
                    <a:pt x="0" y="186969"/>
                  </a:moveTo>
                  <a:lnTo>
                    <a:pt x="3810" y="186969"/>
                  </a:lnTo>
                </a:path>
                <a:path w="3809" h="681354">
                  <a:moveTo>
                    <a:pt x="0" y="185064"/>
                  </a:moveTo>
                  <a:lnTo>
                    <a:pt x="3810" y="185064"/>
                  </a:lnTo>
                </a:path>
                <a:path w="3809" h="681354">
                  <a:moveTo>
                    <a:pt x="0" y="183159"/>
                  </a:moveTo>
                  <a:lnTo>
                    <a:pt x="3810" y="183159"/>
                  </a:lnTo>
                </a:path>
                <a:path w="3809" h="681354">
                  <a:moveTo>
                    <a:pt x="0" y="181241"/>
                  </a:moveTo>
                  <a:lnTo>
                    <a:pt x="3810" y="181241"/>
                  </a:lnTo>
                </a:path>
                <a:path w="3809" h="681354">
                  <a:moveTo>
                    <a:pt x="0" y="179336"/>
                  </a:moveTo>
                  <a:lnTo>
                    <a:pt x="3810" y="179336"/>
                  </a:lnTo>
                </a:path>
                <a:path w="3809" h="681354">
                  <a:moveTo>
                    <a:pt x="0" y="177431"/>
                  </a:moveTo>
                  <a:lnTo>
                    <a:pt x="3810" y="177431"/>
                  </a:lnTo>
                </a:path>
                <a:path w="3809" h="681354">
                  <a:moveTo>
                    <a:pt x="0" y="175526"/>
                  </a:moveTo>
                  <a:lnTo>
                    <a:pt x="3810" y="175526"/>
                  </a:lnTo>
                </a:path>
                <a:path w="3809" h="681354">
                  <a:moveTo>
                    <a:pt x="0" y="173621"/>
                  </a:moveTo>
                  <a:lnTo>
                    <a:pt x="3810" y="173621"/>
                  </a:lnTo>
                </a:path>
                <a:path w="3809" h="681354">
                  <a:moveTo>
                    <a:pt x="0" y="171704"/>
                  </a:moveTo>
                  <a:lnTo>
                    <a:pt x="3810" y="171704"/>
                  </a:lnTo>
                </a:path>
                <a:path w="3809" h="681354">
                  <a:moveTo>
                    <a:pt x="0" y="169799"/>
                  </a:moveTo>
                  <a:lnTo>
                    <a:pt x="3810" y="169799"/>
                  </a:lnTo>
                </a:path>
                <a:path w="3809" h="681354">
                  <a:moveTo>
                    <a:pt x="0" y="167894"/>
                  </a:moveTo>
                  <a:lnTo>
                    <a:pt x="3810" y="167894"/>
                  </a:lnTo>
                </a:path>
                <a:path w="3809" h="681354">
                  <a:moveTo>
                    <a:pt x="0" y="165989"/>
                  </a:moveTo>
                  <a:lnTo>
                    <a:pt x="3810" y="165989"/>
                  </a:lnTo>
                </a:path>
                <a:path w="3809" h="681354">
                  <a:moveTo>
                    <a:pt x="0" y="164071"/>
                  </a:moveTo>
                  <a:lnTo>
                    <a:pt x="3810" y="164071"/>
                  </a:lnTo>
                </a:path>
                <a:path w="3809" h="681354">
                  <a:moveTo>
                    <a:pt x="0" y="162166"/>
                  </a:moveTo>
                  <a:lnTo>
                    <a:pt x="3810" y="162166"/>
                  </a:lnTo>
                </a:path>
                <a:path w="3809" h="681354">
                  <a:moveTo>
                    <a:pt x="0" y="160261"/>
                  </a:moveTo>
                  <a:lnTo>
                    <a:pt x="3810" y="160261"/>
                  </a:lnTo>
                </a:path>
                <a:path w="3809" h="681354">
                  <a:moveTo>
                    <a:pt x="0" y="158356"/>
                  </a:moveTo>
                  <a:lnTo>
                    <a:pt x="3810" y="158356"/>
                  </a:lnTo>
                </a:path>
                <a:path w="3809" h="681354">
                  <a:moveTo>
                    <a:pt x="0" y="156451"/>
                  </a:moveTo>
                  <a:lnTo>
                    <a:pt x="3810" y="156451"/>
                  </a:lnTo>
                </a:path>
                <a:path w="3809" h="681354">
                  <a:moveTo>
                    <a:pt x="0" y="154533"/>
                  </a:moveTo>
                  <a:lnTo>
                    <a:pt x="3810" y="154533"/>
                  </a:lnTo>
                </a:path>
                <a:path w="3809" h="681354">
                  <a:moveTo>
                    <a:pt x="0" y="152628"/>
                  </a:moveTo>
                  <a:lnTo>
                    <a:pt x="3810" y="152628"/>
                  </a:lnTo>
                </a:path>
                <a:path w="3809" h="681354">
                  <a:moveTo>
                    <a:pt x="0" y="150723"/>
                  </a:moveTo>
                  <a:lnTo>
                    <a:pt x="3810" y="150723"/>
                  </a:lnTo>
                </a:path>
                <a:path w="3809" h="681354">
                  <a:moveTo>
                    <a:pt x="0" y="148818"/>
                  </a:moveTo>
                  <a:lnTo>
                    <a:pt x="3810" y="148818"/>
                  </a:lnTo>
                </a:path>
                <a:path w="3809" h="681354">
                  <a:moveTo>
                    <a:pt x="0" y="146900"/>
                  </a:moveTo>
                  <a:lnTo>
                    <a:pt x="3810" y="146900"/>
                  </a:lnTo>
                </a:path>
                <a:path w="3809" h="681354">
                  <a:moveTo>
                    <a:pt x="0" y="144995"/>
                  </a:moveTo>
                  <a:lnTo>
                    <a:pt x="3810" y="144995"/>
                  </a:lnTo>
                </a:path>
                <a:path w="3809" h="681354">
                  <a:moveTo>
                    <a:pt x="0" y="143090"/>
                  </a:moveTo>
                  <a:lnTo>
                    <a:pt x="3810" y="143090"/>
                  </a:lnTo>
                </a:path>
                <a:path w="3809" h="681354">
                  <a:moveTo>
                    <a:pt x="0" y="141185"/>
                  </a:moveTo>
                  <a:lnTo>
                    <a:pt x="3810" y="141185"/>
                  </a:lnTo>
                </a:path>
                <a:path w="3809" h="681354">
                  <a:moveTo>
                    <a:pt x="0" y="139280"/>
                  </a:moveTo>
                  <a:lnTo>
                    <a:pt x="3810" y="139280"/>
                  </a:lnTo>
                </a:path>
                <a:path w="3809" h="681354">
                  <a:moveTo>
                    <a:pt x="0" y="137363"/>
                  </a:moveTo>
                  <a:lnTo>
                    <a:pt x="3810" y="137363"/>
                  </a:lnTo>
                </a:path>
                <a:path w="3809" h="681354">
                  <a:moveTo>
                    <a:pt x="0" y="135458"/>
                  </a:moveTo>
                  <a:lnTo>
                    <a:pt x="3810" y="135458"/>
                  </a:lnTo>
                </a:path>
                <a:path w="3809" h="681354">
                  <a:moveTo>
                    <a:pt x="0" y="133553"/>
                  </a:moveTo>
                  <a:lnTo>
                    <a:pt x="3810" y="133553"/>
                  </a:lnTo>
                </a:path>
                <a:path w="3809" h="681354">
                  <a:moveTo>
                    <a:pt x="0" y="131648"/>
                  </a:moveTo>
                  <a:lnTo>
                    <a:pt x="3810" y="131648"/>
                  </a:lnTo>
                </a:path>
                <a:path w="3809" h="681354">
                  <a:moveTo>
                    <a:pt x="0" y="129730"/>
                  </a:moveTo>
                  <a:lnTo>
                    <a:pt x="3810" y="129730"/>
                  </a:lnTo>
                </a:path>
                <a:path w="3809" h="681354">
                  <a:moveTo>
                    <a:pt x="0" y="127825"/>
                  </a:moveTo>
                  <a:lnTo>
                    <a:pt x="3810" y="127825"/>
                  </a:lnTo>
                </a:path>
                <a:path w="3809" h="681354">
                  <a:moveTo>
                    <a:pt x="0" y="125920"/>
                  </a:moveTo>
                  <a:lnTo>
                    <a:pt x="3810" y="125920"/>
                  </a:lnTo>
                </a:path>
                <a:path w="3809" h="681354">
                  <a:moveTo>
                    <a:pt x="0" y="124015"/>
                  </a:moveTo>
                  <a:lnTo>
                    <a:pt x="3810" y="124015"/>
                  </a:lnTo>
                </a:path>
                <a:path w="3809" h="681354">
                  <a:moveTo>
                    <a:pt x="0" y="122110"/>
                  </a:moveTo>
                  <a:lnTo>
                    <a:pt x="3810" y="122110"/>
                  </a:lnTo>
                </a:path>
                <a:path w="3809" h="681354">
                  <a:moveTo>
                    <a:pt x="0" y="120192"/>
                  </a:moveTo>
                  <a:lnTo>
                    <a:pt x="3810" y="120192"/>
                  </a:lnTo>
                </a:path>
                <a:path w="3809" h="681354">
                  <a:moveTo>
                    <a:pt x="0" y="118287"/>
                  </a:moveTo>
                  <a:lnTo>
                    <a:pt x="3810" y="118287"/>
                  </a:lnTo>
                </a:path>
                <a:path w="3809" h="681354">
                  <a:moveTo>
                    <a:pt x="0" y="116382"/>
                  </a:moveTo>
                  <a:lnTo>
                    <a:pt x="3810" y="116382"/>
                  </a:lnTo>
                </a:path>
                <a:path w="3809" h="681354">
                  <a:moveTo>
                    <a:pt x="0" y="114477"/>
                  </a:moveTo>
                  <a:lnTo>
                    <a:pt x="3810" y="114477"/>
                  </a:lnTo>
                </a:path>
                <a:path w="3809" h="681354">
                  <a:moveTo>
                    <a:pt x="0" y="112560"/>
                  </a:moveTo>
                  <a:lnTo>
                    <a:pt x="3810" y="112560"/>
                  </a:lnTo>
                </a:path>
                <a:path w="3809" h="681354">
                  <a:moveTo>
                    <a:pt x="0" y="110655"/>
                  </a:moveTo>
                  <a:lnTo>
                    <a:pt x="3810" y="110655"/>
                  </a:lnTo>
                </a:path>
                <a:path w="3809" h="681354">
                  <a:moveTo>
                    <a:pt x="0" y="108750"/>
                  </a:moveTo>
                  <a:lnTo>
                    <a:pt x="3810" y="108750"/>
                  </a:lnTo>
                </a:path>
                <a:path w="3809" h="681354">
                  <a:moveTo>
                    <a:pt x="0" y="106845"/>
                  </a:moveTo>
                  <a:lnTo>
                    <a:pt x="3810" y="106845"/>
                  </a:lnTo>
                </a:path>
                <a:path w="3809" h="681354">
                  <a:moveTo>
                    <a:pt x="0" y="104940"/>
                  </a:moveTo>
                  <a:lnTo>
                    <a:pt x="3810" y="104940"/>
                  </a:lnTo>
                </a:path>
                <a:path w="3809" h="681354">
                  <a:moveTo>
                    <a:pt x="0" y="103022"/>
                  </a:moveTo>
                  <a:lnTo>
                    <a:pt x="3810" y="103022"/>
                  </a:lnTo>
                </a:path>
                <a:path w="3809" h="681354">
                  <a:moveTo>
                    <a:pt x="0" y="101117"/>
                  </a:moveTo>
                  <a:lnTo>
                    <a:pt x="3810" y="101117"/>
                  </a:lnTo>
                </a:path>
                <a:path w="3809" h="681354">
                  <a:moveTo>
                    <a:pt x="0" y="99212"/>
                  </a:moveTo>
                  <a:lnTo>
                    <a:pt x="3810" y="99212"/>
                  </a:lnTo>
                </a:path>
                <a:path w="3809" h="681354">
                  <a:moveTo>
                    <a:pt x="0" y="97307"/>
                  </a:moveTo>
                  <a:lnTo>
                    <a:pt x="3810" y="97307"/>
                  </a:lnTo>
                </a:path>
                <a:path w="3809" h="681354">
                  <a:moveTo>
                    <a:pt x="0" y="95402"/>
                  </a:moveTo>
                  <a:lnTo>
                    <a:pt x="3810" y="95402"/>
                  </a:lnTo>
                </a:path>
                <a:path w="3809" h="681354">
                  <a:moveTo>
                    <a:pt x="0" y="93484"/>
                  </a:moveTo>
                  <a:lnTo>
                    <a:pt x="3810" y="93484"/>
                  </a:lnTo>
                </a:path>
                <a:path w="3809" h="681354">
                  <a:moveTo>
                    <a:pt x="0" y="91579"/>
                  </a:moveTo>
                  <a:lnTo>
                    <a:pt x="3810" y="91579"/>
                  </a:lnTo>
                </a:path>
                <a:path w="3809" h="681354">
                  <a:moveTo>
                    <a:pt x="0" y="89674"/>
                  </a:moveTo>
                  <a:lnTo>
                    <a:pt x="3810" y="89674"/>
                  </a:lnTo>
                </a:path>
                <a:path w="3809" h="681354">
                  <a:moveTo>
                    <a:pt x="0" y="87769"/>
                  </a:moveTo>
                  <a:lnTo>
                    <a:pt x="3810" y="87769"/>
                  </a:lnTo>
                </a:path>
                <a:path w="3809" h="681354">
                  <a:moveTo>
                    <a:pt x="0" y="85852"/>
                  </a:moveTo>
                  <a:lnTo>
                    <a:pt x="3810" y="85852"/>
                  </a:lnTo>
                </a:path>
                <a:path w="3809" h="681354">
                  <a:moveTo>
                    <a:pt x="0" y="83947"/>
                  </a:moveTo>
                  <a:lnTo>
                    <a:pt x="3810" y="83947"/>
                  </a:lnTo>
                </a:path>
                <a:path w="3809" h="681354">
                  <a:moveTo>
                    <a:pt x="0" y="82042"/>
                  </a:moveTo>
                  <a:lnTo>
                    <a:pt x="3810" y="82042"/>
                  </a:lnTo>
                </a:path>
                <a:path w="3809" h="681354">
                  <a:moveTo>
                    <a:pt x="0" y="80137"/>
                  </a:moveTo>
                  <a:lnTo>
                    <a:pt x="3810" y="80137"/>
                  </a:lnTo>
                </a:path>
                <a:path w="3809" h="681354">
                  <a:moveTo>
                    <a:pt x="0" y="78232"/>
                  </a:moveTo>
                  <a:lnTo>
                    <a:pt x="3810" y="78232"/>
                  </a:lnTo>
                </a:path>
                <a:path w="3809" h="681354">
                  <a:moveTo>
                    <a:pt x="0" y="76314"/>
                  </a:moveTo>
                  <a:lnTo>
                    <a:pt x="3810" y="76314"/>
                  </a:lnTo>
                </a:path>
                <a:path w="3809" h="681354">
                  <a:moveTo>
                    <a:pt x="0" y="74409"/>
                  </a:moveTo>
                  <a:lnTo>
                    <a:pt x="3810" y="74409"/>
                  </a:lnTo>
                </a:path>
                <a:path w="3809" h="681354">
                  <a:moveTo>
                    <a:pt x="0" y="72504"/>
                  </a:moveTo>
                  <a:lnTo>
                    <a:pt x="3810" y="72504"/>
                  </a:lnTo>
                </a:path>
                <a:path w="3809" h="681354">
                  <a:moveTo>
                    <a:pt x="0" y="70599"/>
                  </a:moveTo>
                  <a:lnTo>
                    <a:pt x="3810" y="70599"/>
                  </a:lnTo>
                </a:path>
                <a:path w="3809" h="681354">
                  <a:moveTo>
                    <a:pt x="0" y="68681"/>
                  </a:moveTo>
                  <a:lnTo>
                    <a:pt x="3810" y="68681"/>
                  </a:lnTo>
                </a:path>
                <a:path w="3809" h="681354">
                  <a:moveTo>
                    <a:pt x="0" y="66776"/>
                  </a:moveTo>
                  <a:lnTo>
                    <a:pt x="3810" y="66776"/>
                  </a:lnTo>
                </a:path>
                <a:path w="3809" h="681354">
                  <a:moveTo>
                    <a:pt x="0" y="64871"/>
                  </a:moveTo>
                  <a:lnTo>
                    <a:pt x="3810" y="64871"/>
                  </a:lnTo>
                </a:path>
                <a:path w="3809" h="681354">
                  <a:moveTo>
                    <a:pt x="0" y="62966"/>
                  </a:moveTo>
                  <a:lnTo>
                    <a:pt x="3810" y="62966"/>
                  </a:lnTo>
                </a:path>
                <a:path w="3809" h="681354">
                  <a:moveTo>
                    <a:pt x="0" y="61061"/>
                  </a:moveTo>
                  <a:lnTo>
                    <a:pt x="3810" y="61061"/>
                  </a:lnTo>
                </a:path>
                <a:path w="3809" h="681354">
                  <a:moveTo>
                    <a:pt x="0" y="59143"/>
                  </a:moveTo>
                  <a:lnTo>
                    <a:pt x="3810" y="59143"/>
                  </a:lnTo>
                </a:path>
                <a:path w="3809" h="681354">
                  <a:moveTo>
                    <a:pt x="0" y="57238"/>
                  </a:moveTo>
                  <a:lnTo>
                    <a:pt x="3810" y="57238"/>
                  </a:lnTo>
                </a:path>
                <a:path w="3809" h="681354">
                  <a:moveTo>
                    <a:pt x="0" y="55333"/>
                  </a:moveTo>
                  <a:lnTo>
                    <a:pt x="3810" y="55333"/>
                  </a:lnTo>
                </a:path>
                <a:path w="3809" h="681354">
                  <a:moveTo>
                    <a:pt x="0" y="53428"/>
                  </a:moveTo>
                  <a:lnTo>
                    <a:pt x="3810" y="53428"/>
                  </a:lnTo>
                </a:path>
                <a:path w="3809" h="681354">
                  <a:moveTo>
                    <a:pt x="0" y="51511"/>
                  </a:moveTo>
                  <a:lnTo>
                    <a:pt x="3810" y="51511"/>
                  </a:lnTo>
                </a:path>
                <a:path w="3809" h="681354">
                  <a:moveTo>
                    <a:pt x="0" y="49606"/>
                  </a:moveTo>
                  <a:lnTo>
                    <a:pt x="3810" y="49606"/>
                  </a:lnTo>
                </a:path>
                <a:path w="3809" h="681354">
                  <a:moveTo>
                    <a:pt x="0" y="47701"/>
                  </a:moveTo>
                  <a:lnTo>
                    <a:pt x="3810" y="47701"/>
                  </a:lnTo>
                </a:path>
                <a:path w="3809" h="681354">
                  <a:moveTo>
                    <a:pt x="0" y="45796"/>
                  </a:moveTo>
                  <a:lnTo>
                    <a:pt x="3810" y="45796"/>
                  </a:lnTo>
                </a:path>
                <a:path w="3809" h="681354">
                  <a:moveTo>
                    <a:pt x="0" y="43891"/>
                  </a:moveTo>
                  <a:lnTo>
                    <a:pt x="3810" y="43891"/>
                  </a:lnTo>
                </a:path>
                <a:path w="3809" h="681354">
                  <a:moveTo>
                    <a:pt x="0" y="41973"/>
                  </a:moveTo>
                  <a:lnTo>
                    <a:pt x="3810" y="41973"/>
                  </a:lnTo>
                </a:path>
                <a:path w="3809" h="681354">
                  <a:moveTo>
                    <a:pt x="0" y="40068"/>
                  </a:moveTo>
                  <a:lnTo>
                    <a:pt x="3810" y="40068"/>
                  </a:lnTo>
                </a:path>
                <a:path w="3809" h="681354">
                  <a:moveTo>
                    <a:pt x="0" y="38163"/>
                  </a:moveTo>
                  <a:lnTo>
                    <a:pt x="3810" y="38163"/>
                  </a:lnTo>
                </a:path>
                <a:path w="3809" h="681354">
                  <a:moveTo>
                    <a:pt x="0" y="36258"/>
                  </a:moveTo>
                  <a:lnTo>
                    <a:pt x="3810" y="36258"/>
                  </a:lnTo>
                </a:path>
                <a:path w="3809" h="681354">
                  <a:moveTo>
                    <a:pt x="0" y="34340"/>
                  </a:moveTo>
                  <a:lnTo>
                    <a:pt x="3810" y="34340"/>
                  </a:lnTo>
                </a:path>
                <a:path w="3809" h="681354">
                  <a:moveTo>
                    <a:pt x="0" y="32435"/>
                  </a:moveTo>
                  <a:lnTo>
                    <a:pt x="3810" y="32435"/>
                  </a:lnTo>
                </a:path>
                <a:path w="3809" h="681354">
                  <a:moveTo>
                    <a:pt x="0" y="30530"/>
                  </a:moveTo>
                  <a:lnTo>
                    <a:pt x="3810" y="30530"/>
                  </a:lnTo>
                </a:path>
                <a:path w="3809" h="681354">
                  <a:moveTo>
                    <a:pt x="0" y="28625"/>
                  </a:moveTo>
                  <a:lnTo>
                    <a:pt x="3810" y="28625"/>
                  </a:lnTo>
                </a:path>
                <a:path w="3809" h="681354">
                  <a:moveTo>
                    <a:pt x="0" y="26720"/>
                  </a:moveTo>
                  <a:lnTo>
                    <a:pt x="3810" y="26720"/>
                  </a:lnTo>
                </a:path>
                <a:path w="3809" h="681354">
                  <a:moveTo>
                    <a:pt x="0" y="24803"/>
                  </a:moveTo>
                  <a:lnTo>
                    <a:pt x="3810" y="24803"/>
                  </a:lnTo>
                </a:path>
                <a:path w="3809" h="681354">
                  <a:moveTo>
                    <a:pt x="0" y="22898"/>
                  </a:moveTo>
                  <a:lnTo>
                    <a:pt x="3810" y="22898"/>
                  </a:lnTo>
                </a:path>
                <a:path w="3809" h="681354">
                  <a:moveTo>
                    <a:pt x="0" y="20993"/>
                  </a:moveTo>
                  <a:lnTo>
                    <a:pt x="3810" y="20993"/>
                  </a:lnTo>
                </a:path>
                <a:path w="3809" h="681354">
                  <a:moveTo>
                    <a:pt x="0" y="19088"/>
                  </a:moveTo>
                  <a:lnTo>
                    <a:pt x="3810" y="19088"/>
                  </a:lnTo>
                </a:path>
                <a:path w="3809" h="681354">
                  <a:moveTo>
                    <a:pt x="0" y="17170"/>
                  </a:moveTo>
                  <a:lnTo>
                    <a:pt x="3810" y="17170"/>
                  </a:lnTo>
                </a:path>
                <a:path w="3809" h="681354">
                  <a:moveTo>
                    <a:pt x="0" y="15265"/>
                  </a:moveTo>
                  <a:lnTo>
                    <a:pt x="3810" y="15265"/>
                  </a:lnTo>
                </a:path>
                <a:path w="3809" h="681354">
                  <a:moveTo>
                    <a:pt x="0" y="13360"/>
                  </a:moveTo>
                  <a:lnTo>
                    <a:pt x="3810" y="13360"/>
                  </a:lnTo>
                </a:path>
                <a:path w="3809" h="681354">
                  <a:moveTo>
                    <a:pt x="0" y="11455"/>
                  </a:moveTo>
                  <a:lnTo>
                    <a:pt x="3810" y="11455"/>
                  </a:lnTo>
                </a:path>
                <a:path w="3809" h="681354">
                  <a:moveTo>
                    <a:pt x="0" y="9550"/>
                  </a:moveTo>
                  <a:lnTo>
                    <a:pt x="3810" y="9550"/>
                  </a:lnTo>
                </a:path>
                <a:path w="3809" h="681354">
                  <a:moveTo>
                    <a:pt x="0" y="7632"/>
                  </a:moveTo>
                  <a:lnTo>
                    <a:pt x="3810" y="7632"/>
                  </a:lnTo>
                </a:path>
                <a:path w="3809" h="681354">
                  <a:moveTo>
                    <a:pt x="0" y="5727"/>
                  </a:moveTo>
                  <a:lnTo>
                    <a:pt x="3810" y="5727"/>
                  </a:lnTo>
                </a:path>
                <a:path w="3809" h="681354">
                  <a:moveTo>
                    <a:pt x="0" y="3822"/>
                  </a:moveTo>
                  <a:lnTo>
                    <a:pt x="3810" y="3822"/>
                  </a:lnTo>
                </a:path>
                <a:path w="3809" h="681354">
                  <a:moveTo>
                    <a:pt x="0" y="1917"/>
                  </a:moveTo>
                  <a:lnTo>
                    <a:pt x="3810" y="1917"/>
                  </a:lnTo>
                </a:path>
                <a:path w="3809" h="6813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192884" y="3272273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4">
                  <a:moveTo>
                    <a:pt x="0" y="681088"/>
                  </a:moveTo>
                  <a:lnTo>
                    <a:pt x="3810" y="681088"/>
                  </a:lnTo>
                </a:path>
                <a:path w="3810" h="681354">
                  <a:moveTo>
                    <a:pt x="0" y="679183"/>
                  </a:moveTo>
                  <a:lnTo>
                    <a:pt x="3810" y="679183"/>
                  </a:lnTo>
                </a:path>
                <a:path w="3810" h="681354">
                  <a:moveTo>
                    <a:pt x="0" y="677278"/>
                  </a:moveTo>
                  <a:lnTo>
                    <a:pt x="3810" y="677278"/>
                  </a:lnTo>
                </a:path>
                <a:path w="3810" h="681354">
                  <a:moveTo>
                    <a:pt x="0" y="675360"/>
                  </a:moveTo>
                  <a:lnTo>
                    <a:pt x="3810" y="675360"/>
                  </a:lnTo>
                </a:path>
                <a:path w="3810" h="681354">
                  <a:moveTo>
                    <a:pt x="0" y="673455"/>
                  </a:moveTo>
                  <a:lnTo>
                    <a:pt x="3810" y="673455"/>
                  </a:lnTo>
                </a:path>
                <a:path w="3810" h="681354">
                  <a:moveTo>
                    <a:pt x="0" y="671550"/>
                  </a:moveTo>
                  <a:lnTo>
                    <a:pt x="3810" y="671550"/>
                  </a:lnTo>
                </a:path>
                <a:path w="3810" h="681354">
                  <a:moveTo>
                    <a:pt x="0" y="669645"/>
                  </a:moveTo>
                  <a:lnTo>
                    <a:pt x="3810" y="669645"/>
                  </a:lnTo>
                </a:path>
                <a:path w="3810" h="681354">
                  <a:moveTo>
                    <a:pt x="0" y="667727"/>
                  </a:moveTo>
                  <a:lnTo>
                    <a:pt x="3810" y="667727"/>
                  </a:lnTo>
                </a:path>
                <a:path w="3810" h="681354">
                  <a:moveTo>
                    <a:pt x="0" y="665822"/>
                  </a:moveTo>
                  <a:lnTo>
                    <a:pt x="3810" y="665822"/>
                  </a:lnTo>
                </a:path>
                <a:path w="3810" h="681354">
                  <a:moveTo>
                    <a:pt x="0" y="663917"/>
                  </a:moveTo>
                  <a:lnTo>
                    <a:pt x="3810" y="663917"/>
                  </a:lnTo>
                </a:path>
                <a:path w="3810" h="681354">
                  <a:moveTo>
                    <a:pt x="0" y="662012"/>
                  </a:moveTo>
                  <a:lnTo>
                    <a:pt x="3810" y="662012"/>
                  </a:lnTo>
                </a:path>
                <a:path w="3810" h="681354">
                  <a:moveTo>
                    <a:pt x="0" y="660107"/>
                  </a:moveTo>
                  <a:lnTo>
                    <a:pt x="3810" y="660107"/>
                  </a:lnTo>
                </a:path>
                <a:path w="3810" h="681354">
                  <a:moveTo>
                    <a:pt x="0" y="658190"/>
                  </a:moveTo>
                  <a:lnTo>
                    <a:pt x="3810" y="658190"/>
                  </a:lnTo>
                </a:path>
                <a:path w="3810" h="681354">
                  <a:moveTo>
                    <a:pt x="0" y="656285"/>
                  </a:moveTo>
                  <a:lnTo>
                    <a:pt x="3810" y="656285"/>
                  </a:lnTo>
                </a:path>
                <a:path w="3810" h="681354">
                  <a:moveTo>
                    <a:pt x="0" y="654380"/>
                  </a:moveTo>
                  <a:lnTo>
                    <a:pt x="3810" y="654380"/>
                  </a:lnTo>
                </a:path>
                <a:path w="3810" h="681354">
                  <a:moveTo>
                    <a:pt x="0" y="652475"/>
                  </a:moveTo>
                  <a:lnTo>
                    <a:pt x="3810" y="652475"/>
                  </a:lnTo>
                </a:path>
                <a:path w="3810" h="681354">
                  <a:moveTo>
                    <a:pt x="0" y="650557"/>
                  </a:moveTo>
                  <a:lnTo>
                    <a:pt x="3810" y="650557"/>
                  </a:lnTo>
                </a:path>
                <a:path w="3810" h="681354">
                  <a:moveTo>
                    <a:pt x="0" y="648652"/>
                  </a:moveTo>
                  <a:lnTo>
                    <a:pt x="3810" y="648652"/>
                  </a:lnTo>
                </a:path>
                <a:path w="3810" h="681354">
                  <a:moveTo>
                    <a:pt x="0" y="646747"/>
                  </a:moveTo>
                  <a:lnTo>
                    <a:pt x="3810" y="646747"/>
                  </a:lnTo>
                </a:path>
                <a:path w="3810" h="681354">
                  <a:moveTo>
                    <a:pt x="0" y="644842"/>
                  </a:moveTo>
                  <a:lnTo>
                    <a:pt x="3810" y="644842"/>
                  </a:lnTo>
                </a:path>
                <a:path w="3810" h="681354">
                  <a:moveTo>
                    <a:pt x="0" y="642937"/>
                  </a:moveTo>
                  <a:lnTo>
                    <a:pt x="3810" y="642937"/>
                  </a:lnTo>
                </a:path>
                <a:path w="3810" h="681354">
                  <a:moveTo>
                    <a:pt x="0" y="641019"/>
                  </a:moveTo>
                  <a:lnTo>
                    <a:pt x="3810" y="641019"/>
                  </a:lnTo>
                </a:path>
                <a:path w="3810" h="681354">
                  <a:moveTo>
                    <a:pt x="0" y="639114"/>
                  </a:moveTo>
                  <a:lnTo>
                    <a:pt x="3810" y="639114"/>
                  </a:lnTo>
                </a:path>
                <a:path w="3810" h="681354">
                  <a:moveTo>
                    <a:pt x="0" y="637209"/>
                  </a:moveTo>
                  <a:lnTo>
                    <a:pt x="3810" y="637209"/>
                  </a:lnTo>
                </a:path>
                <a:path w="3810" h="681354">
                  <a:moveTo>
                    <a:pt x="0" y="635304"/>
                  </a:moveTo>
                  <a:lnTo>
                    <a:pt x="3810" y="635304"/>
                  </a:lnTo>
                </a:path>
                <a:path w="3810" h="681354">
                  <a:moveTo>
                    <a:pt x="0" y="633399"/>
                  </a:moveTo>
                  <a:lnTo>
                    <a:pt x="3810" y="633399"/>
                  </a:lnTo>
                </a:path>
                <a:path w="3810" h="681354">
                  <a:moveTo>
                    <a:pt x="0" y="631482"/>
                  </a:moveTo>
                  <a:lnTo>
                    <a:pt x="3810" y="631482"/>
                  </a:lnTo>
                </a:path>
                <a:path w="3810" h="681354">
                  <a:moveTo>
                    <a:pt x="0" y="629577"/>
                  </a:moveTo>
                  <a:lnTo>
                    <a:pt x="3810" y="629577"/>
                  </a:lnTo>
                </a:path>
                <a:path w="3810" h="681354">
                  <a:moveTo>
                    <a:pt x="0" y="627672"/>
                  </a:moveTo>
                  <a:lnTo>
                    <a:pt x="3810" y="627672"/>
                  </a:lnTo>
                </a:path>
                <a:path w="3810" h="681354">
                  <a:moveTo>
                    <a:pt x="0" y="625767"/>
                  </a:moveTo>
                  <a:lnTo>
                    <a:pt x="3810" y="625767"/>
                  </a:lnTo>
                </a:path>
                <a:path w="3810" h="681354">
                  <a:moveTo>
                    <a:pt x="0" y="623849"/>
                  </a:moveTo>
                  <a:lnTo>
                    <a:pt x="3810" y="623849"/>
                  </a:lnTo>
                </a:path>
                <a:path w="3810" h="681354">
                  <a:moveTo>
                    <a:pt x="0" y="621944"/>
                  </a:moveTo>
                  <a:lnTo>
                    <a:pt x="3810" y="621944"/>
                  </a:lnTo>
                </a:path>
                <a:path w="3810" h="681354">
                  <a:moveTo>
                    <a:pt x="0" y="620039"/>
                  </a:moveTo>
                  <a:lnTo>
                    <a:pt x="3810" y="620039"/>
                  </a:lnTo>
                </a:path>
                <a:path w="3810" h="681354">
                  <a:moveTo>
                    <a:pt x="0" y="618134"/>
                  </a:moveTo>
                  <a:lnTo>
                    <a:pt x="3810" y="618134"/>
                  </a:lnTo>
                </a:path>
                <a:path w="3810" h="681354">
                  <a:moveTo>
                    <a:pt x="0" y="616229"/>
                  </a:moveTo>
                  <a:lnTo>
                    <a:pt x="3810" y="616229"/>
                  </a:lnTo>
                </a:path>
                <a:path w="3810" h="681354">
                  <a:moveTo>
                    <a:pt x="0" y="614311"/>
                  </a:moveTo>
                  <a:lnTo>
                    <a:pt x="3810" y="614311"/>
                  </a:lnTo>
                </a:path>
                <a:path w="3810" h="681354">
                  <a:moveTo>
                    <a:pt x="0" y="612406"/>
                  </a:moveTo>
                  <a:lnTo>
                    <a:pt x="3810" y="612406"/>
                  </a:lnTo>
                </a:path>
                <a:path w="3810" h="681354">
                  <a:moveTo>
                    <a:pt x="0" y="610501"/>
                  </a:moveTo>
                  <a:lnTo>
                    <a:pt x="3810" y="610501"/>
                  </a:lnTo>
                </a:path>
                <a:path w="3810" h="681354">
                  <a:moveTo>
                    <a:pt x="0" y="608596"/>
                  </a:moveTo>
                  <a:lnTo>
                    <a:pt x="3810" y="608596"/>
                  </a:lnTo>
                </a:path>
                <a:path w="3810" h="681354">
                  <a:moveTo>
                    <a:pt x="0" y="606679"/>
                  </a:moveTo>
                  <a:lnTo>
                    <a:pt x="3810" y="606679"/>
                  </a:lnTo>
                </a:path>
                <a:path w="3810" h="681354">
                  <a:moveTo>
                    <a:pt x="0" y="604774"/>
                  </a:moveTo>
                  <a:lnTo>
                    <a:pt x="3810" y="604774"/>
                  </a:lnTo>
                </a:path>
                <a:path w="3810" h="681354">
                  <a:moveTo>
                    <a:pt x="0" y="602869"/>
                  </a:moveTo>
                  <a:lnTo>
                    <a:pt x="3810" y="602869"/>
                  </a:lnTo>
                </a:path>
                <a:path w="3810" h="681354">
                  <a:moveTo>
                    <a:pt x="0" y="600964"/>
                  </a:moveTo>
                  <a:lnTo>
                    <a:pt x="3810" y="600964"/>
                  </a:lnTo>
                </a:path>
                <a:path w="3810" h="681354">
                  <a:moveTo>
                    <a:pt x="0" y="599059"/>
                  </a:moveTo>
                  <a:lnTo>
                    <a:pt x="3810" y="599059"/>
                  </a:lnTo>
                </a:path>
                <a:path w="3810" h="681354">
                  <a:moveTo>
                    <a:pt x="0" y="597141"/>
                  </a:moveTo>
                  <a:lnTo>
                    <a:pt x="3810" y="597141"/>
                  </a:lnTo>
                </a:path>
                <a:path w="3810" h="681354">
                  <a:moveTo>
                    <a:pt x="0" y="595236"/>
                  </a:moveTo>
                  <a:lnTo>
                    <a:pt x="3810" y="595236"/>
                  </a:lnTo>
                </a:path>
                <a:path w="3810" h="681354">
                  <a:moveTo>
                    <a:pt x="0" y="593331"/>
                  </a:moveTo>
                  <a:lnTo>
                    <a:pt x="3810" y="593331"/>
                  </a:lnTo>
                </a:path>
                <a:path w="3810" h="681354">
                  <a:moveTo>
                    <a:pt x="0" y="591426"/>
                  </a:moveTo>
                  <a:lnTo>
                    <a:pt x="3810" y="591426"/>
                  </a:lnTo>
                </a:path>
                <a:path w="3810" h="681354">
                  <a:moveTo>
                    <a:pt x="0" y="589508"/>
                  </a:moveTo>
                  <a:lnTo>
                    <a:pt x="3810" y="589508"/>
                  </a:lnTo>
                </a:path>
                <a:path w="3810" h="681354">
                  <a:moveTo>
                    <a:pt x="0" y="587603"/>
                  </a:moveTo>
                  <a:lnTo>
                    <a:pt x="3810" y="587603"/>
                  </a:lnTo>
                </a:path>
                <a:path w="3810" h="681354">
                  <a:moveTo>
                    <a:pt x="0" y="585698"/>
                  </a:moveTo>
                  <a:lnTo>
                    <a:pt x="3810" y="585698"/>
                  </a:lnTo>
                </a:path>
                <a:path w="3810" h="681354">
                  <a:moveTo>
                    <a:pt x="0" y="583793"/>
                  </a:moveTo>
                  <a:lnTo>
                    <a:pt x="3810" y="583793"/>
                  </a:lnTo>
                </a:path>
                <a:path w="3810" h="681354">
                  <a:moveTo>
                    <a:pt x="0" y="581888"/>
                  </a:moveTo>
                  <a:lnTo>
                    <a:pt x="3810" y="581888"/>
                  </a:lnTo>
                </a:path>
                <a:path w="3810" h="681354">
                  <a:moveTo>
                    <a:pt x="0" y="579970"/>
                  </a:moveTo>
                  <a:lnTo>
                    <a:pt x="3810" y="579970"/>
                  </a:lnTo>
                </a:path>
                <a:path w="3810" h="681354">
                  <a:moveTo>
                    <a:pt x="0" y="578065"/>
                  </a:moveTo>
                  <a:lnTo>
                    <a:pt x="3810" y="578065"/>
                  </a:lnTo>
                </a:path>
                <a:path w="3810" h="681354">
                  <a:moveTo>
                    <a:pt x="0" y="576160"/>
                  </a:moveTo>
                  <a:lnTo>
                    <a:pt x="3810" y="576160"/>
                  </a:lnTo>
                </a:path>
                <a:path w="3810" h="681354">
                  <a:moveTo>
                    <a:pt x="0" y="574255"/>
                  </a:moveTo>
                  <a:lnTo>
                    <a:pt x="3810" y="574255"/>
                  </a:lnTo>
                </a:path>
                <a:path w="3810" h="681354">
                  <a:moveTo>
                    <a:pt x="0" y="572338"/>
                  </a:moveTo>
                  <a:lnTo>
                    <a:pt x="3810" y="572338"/>
                  </a:lnTo>
                </a:path>
                <a:path w="3810" h="681354">
                  <a:moveTo>
                    <a:pt x="0" y="570433"/>
                  </a:moveTo>
                  <a:lnTo>
                    <a:pt x="3810" y="570433"/>
                  </a:lnTo>
                </a:path>
                <a:path w="3810" h="681354">
                  <a:moveTo>
                    <a:pt x="0" y="568528"/>
                  </a:moveTo>
                  <a:lnTo>
                    <a:pt x="3810" y="568528"/>
                  </a:lnTo>
                </a:path>
                <a:path w="3810" h="681354">
                  <a:moveTo>
                    <a:pt x="0" y="566623"/>
                  </a:moveTo>
                  <a:lnTo>
                    <a:pt x="3810" y="566623"/>
                  </a:lnTo>
                </a:path>
                <a:path w="3810" h="681354">
                  <a:moveTo>
                    <a:pt x="0" y="564718"/>
                  </a:moveTo>
                  <a:lnTo>
                    <a:pt x="3810" y="564718"/>
                  </a:lnTo>
                </a:path>
                <a:path w="3810" h="681354">
                  <a:moveTo>
                    <a:pt x="0" y="562800"/>
                  </a:moveTo>
                  <a:lnTo>
                    <a:pt x="3810" y="562800"/>
                  </a:lnTo>
                </a:path>
                <a:path w="3810" h="681354">
                  <a:moveTo>
                    <a:pt x="0" y="560895"/>
                  </a:moveTo>
                  <a:lnTo>
                    <a:pt x="3810" y="560895"/>
                  </a:lnTo>
                </a:path>
                <a:path w="3810" h="681354">
                  <a:moveTo>
                    <a:pt x="0" y="558990"/>
                  </a:moveTo>
                  <a:lnTo>
                    <a:pt x="3810" y="558990"/>
                  </a:lnTo>
                </a:path>
                <a:path w="3810" h="681354">
                  <a:moveTo>
                    <a:pt x="0" y="557085"/>
                  </a:moveTo>
                  <a:lnTo>
                    <a:pt x="3810" y="557085"/>
                  </a:lnTo>
                </a:path>
                <a:path w="3810" h="681354">
                  <a:moveTo>
                    <a:pt x="0" y="555167"/>
                  </a:moveTo>
                  <a:lnTo>
                    <a:pt x="3810" y="555167"/>
                  </a:lnTo>
                </a:path>
                <a:path w="3810" h="681354">
                  <a:moveTo>
                    <a:pt x="0" y="553262"/>
                  </a:moveTo>
                  <a:lnTo>
                    <a:pt x="3810" y="553262"/>
                  </a:lnTo>
                </a:path>
                <a:path w="3810" h="681354">
                  <a:moveTo>
                    <a:pt x="0" y="551357"/>
                  </a:moveTo>
                  <a:lnTo>
                    <a:pt x="3810" y="551357"/>
                  </a:lnTo>
                </a:path>
                <a:path w="3810" h="681354">
                  <a:moveTo>
                    <a:pt x="0" y="549452"/>
                  </a:moveTo>
                  <a:lnTo>
                    <a:pt x="3810" y="549452"/>
                  </a:lnTo>
                </a:path>
                <a:path w="3810" h="681354">
                  <a:moveTo>
                    <a:pt x="0" y="547547"/>
                  </a:moveTo>
                  <a:lnTo>
                    <a:pt x="3810" y="547547"/>
                  </a:lnTo>
                </a:path>
                <a:path w="3810" h="681354">
                  <a:moveTo>
                    <a:pt x="0" y="545630"/>
                  </a:moveTo>
                  <a:lnTo>
                    <a:pt x="3810" y="545630"/>
                  </a:lnTo>
                </a:path>
                <a:path w="3810" h="681354">
                  <a:moveTo>
                    <a:pt x="0" y="543725"/>
                  </a:moveTo>
                  <a:lnTo>
                    <a:pt x="3810" y="543725"/>
                  </a:lnTo>
                </a:path>
                <a:path w="3810" h="681354">
                  <a:moveTo>
                    <a:pt x="0" y="541820"/>
                  </a:moveTo>
                  <a:lnTo>
                    <a:pt x="3810" y="541820"/>
                  </a:lnTo>
                </a:path>
                <a:path w="3810" h="681354">
                  <a:moveTo>
                    <a:pt x="0" y="539915"/>
                  </a:moveTo>
                  <a:lnTo>
                    <a:pt x="3810" y="539915"/>
                  </a:lnTo>
                </a:path>
                <a:path w="3810" h="681354">
                  <a:moveTo>
                    <a:pt x="0" y="537997"/>
                  </a:moveTo>
                  <a:lnTo>
                    <a:pt x="3810" y="537997"/>
                  </a:lnTo>
                </a:path>
                <a:path w="3810" h="681354">
                  <a:moveTo>
                    <a:pt x="0" y="536092"/>
                  </a:moveTo>
                  <a:lnTo>
                    <a:pt x="3810" y="536092"/>
                  </a:lnTo>
                </a:path>
                <a:path w="3810" h="681354">
                  <a:moveTo>
                    <a:pt x="0" y="534187"/>
                  </a:moveTo>
                  <a:lnTo>
                    <a:pt x="3810" y="534187"/>
                  </a:lnTo>
                </a:path>
                <a:path w="3810" h="681354">
                  <a:moveTo>
                    <a:pt x="0" y="532282"/>
                  </a:moveTo>
                  <a:lnTo>
                    <a:pt x="3810" y="532282"/>
                  </a:lnTo>
                </a:path>
                <a:path w="3810" h="681354">
                  <a:moveTo>
                    <a:pt x="0" y="530377"/>
                  </a:moveTo>
                  <a:lnTo>
                    <a:pt x="3810" y="530377"/>
                  </a:lnTo>
                </a:path>
                <a:path w="3810" h="681354">
                  <a:moveTo>
                    <a:pt x="0" y="528459"/>
                  </a:moveTo>
                  <a:lnTo>
                    <a:pt x="3810" y="528459"/>
                  </a:lnTo>
                </a:path>
                <a:path w="3810" h="681354">
                  <a:moveTo>
                    <a:pt x="0" y="526554"/>
                  </a:moveTo>
                  <a:lnTo>
                    <a:pt x="3810" y="526554"/>
                  </a:lnTo>
                </a:path>
                <a:path w="3810" h="681354">
                  <a:moveTo>
                    <a:pt x="0" y="524649"/>
                  </a:moveTo>
                  <a:lnTo>
                    <a:pt x="3810" y="524649"/>
                  </a:lnTo>
                </a:path>
                <a:path w="3810" h="681354">
                  <a:moveTo>
                    <a:pt x="0" y="522744"/>
                  </a:moveTo>
                  <a:lnTo>
                    <a:pt x="3810" y="522744"/>
                  </a:lnTo>
                </a:path>
                <a:path w="3810" h="681354">
                  <a:moveTo>
                    <a:pt x="0" y="520839"/>
                  </a:moveTo>
                  <a:lnTo>
                    <a:pt x="3810" y="520839"/>
                  </a:lnTo>
                </a:path>
                <a:path w="3810" h="681354">
                  <a:moveTo>
                    <a:pt x="0" y="518922"/>
                  </a:moveTo>
                  <a:lnTo>
                    <a:pt x="3810" y="518922"/>
                  </a:lnTo>
                </a:path>
                <a:path w="3810" h="681354">
                  <a:moveTo>
                    <a:pt x="0" y="517017"/>
                  </a:moveTo>
                  <a:lnTo>
                    <a:pt x="3810" y="517017"/>
                  </a:lnTo>
                </a:path>
                <a:path w="3810" h="681354">
                  <a:moveTo>
                    <a:pt x="0" y="515112"/>
                  </a:moveTo>
                  <a:lnTo>
                    <a:pt x="3810" y="515112"/>
                  </a:lnTo>
                </a:path>
                <a:path w="3810" h="681354">
                  <a:moveTo>
                    <a:pt x="0" y="513207"/>
                  </a:moveTo>
                  <a:lnTo>
                    <a:pt x="3810" y="513207"/>
                  </a:lnTo>
                </a:path>
                <a:path w="3810" h="681354">
                  <a:moveTo>
                    <a:pt x="0" y="511289"/>
                  </a:moveTo>
                  <a:lnTo>
                    <a:pt x="3810" y="511289"/>
                  </a:lnTo>
                </a:path>
                <a:path w="3810" h="681354">
                  <a:moveTo>
                    <a:pt x="0" y="509384"/>
                  </a:moveTo>
                  <a:lnTo>
                    <a:pt x="3810" y="509384"/>
                  </a:lnTo>
                </a:path>
                <a:path w="3810" h="681354">
                  <a:moveTo>
                    <a:pt x="0" y="507479"/>
                  </a:moveTo>
                  <a:lnTo>
                    <a:pt x="3810" y="507479"/>
                  </a:lnTo>
                </a:path>
                <a:path w="3810" h="681354">
                  <a:moveTo>
                    <a:pt x="0" y="505574"/>
                  </a:moveTo>
                  <a:lnTo>
                    <a:pt x="3810" y="505574"/>
                  </a:lnTo>
                </a:path>
                <a:path w="3810" h="681354">
                  <a:moveTo>
                    <a:pt x="0" y="503669"/>
                  </a:moveTo>
                  <a:lnTo>
                    <a:pt x="3810" y="503669"/>
                  </a:lnTo>
                </a:path>
                <a:path w="3810" h="681354">
                  <a:moveTo>
                    <a:pt x="0" y="501751"/>
                  </a:moveTo>
                  <a:lnTo>
                    <a:pt x="3810" y="501751"/>
                  </a:lnTo>
                </a:path>
                <a:path w="3810" h="681354">
                  <a:moveTo>
                    <a:pt x="0" y="499846"/>
                  </a:moveTo>
                  <a:lnTo>
                    <a:pt x="3810" y="499846"/>
                  </a:lnTo>
                </a:path>
                <a:path w="3810" h="681354">
                  <a:moveTo>
                    <a:pt x="0" y="497941"/>
                  </a:moveTo>
                  <a:lnTo>
                    <a:pt x="3810" y="497941"/>
                  </a:lnTo>
                </a:path>
                <a:path w="3810" h="681354">
                  <a:moveTo>
                    <a:pt x="0" y="496036"/>
                  </a:moveTo>
                  <a:lnTo>
                    <a:pt x="3810" y="496036"/>
                  </a:lnTo>
                </a:path>
                <a:path w="3810" h="681354">
                  <a:moveTo>
                    <a:pt x="0" y="494118"/>
                  </a:moveTo>
                  <a:lnTo>
                    <a:pt x="3810" y="494118"/>
                  </a:lnTo>
                </a:path>
                <a:path w="3810" h="681354">
                  <a:moveTo>
                    <a:pt x="0" y="492213"/>
                  </a:moveTo>
                  <a:lnTo>
                    <a:pt x="3810" y="492213"/>
                  </a:lnTo>
                </a:path>
                <a:path w="3810" h="681354">
                  <a:moveTo>
                    <a:pt x="0" y="490308"/>
                  </a:moveTo>
                  <a:lnTo>
                    <a:pt x="3810" y="490308"/>
                  </a:lnTo>
                </a:path>
                <a:path w="3810" h="681354">
                  <a:moveTo>
                    <a:pt x="0" y="488403"/>
                  </a:moveTo>
                  <a:lnTo>
                    <a:pt x="3810" y="488403"/>
                  </a:lnTo>
                </a:path>
                <a:path w="3810" h="681354">
                  <a:moveTo>
                    <a:pt x="0" y="486498"/>
                  </a:moveTo>
                  <a:lnTo>
                    <a:pt x="3810" y="486498"/>
                  </a:lnTo>
                </a:path>
                <a:path w="3810" h="681354">
                  <a:moveTo>
                    <a:pt x="0" y="484581"/>
                  </a:moveTo>
                  <a:lnTo>
                    <a:pt x="3810" y="484581"/>
                  </a:lnTo>
                </a:path>
                <a:path w="3810" h="681354">
                  <a:moveTo>
                    <a:pt x="0" y="482676"/>
                  </a:moveTo>
                  <a:lnTo>
                    <a:pt x="3810" y="482676"/>
                  </a:lnTo>
                </a:path>
                <a:path w="3810" h="681354">
                  <a:moveTo>
                    <a:pt x="0" y="480771"/>
                  </a:moveTo>
                  <a:lnTo>
                    <a:pt x="3810" y="480771"/>
                  </a:lnTo>
                </a:path>
                <a:path w="3810" h="681354">
                  <a:moveTo>
                    <a:pt x="0" y="478866"/>
                  </a:moveTo>
                  <a:lnTo>
                    <a:pt x="3810" y="478866"/>
                  </a:lnTo>
                </a:path>
                <a:path w="3810" h="681354">
                  <a:moveTo>
                    <a:pt x="0" y="476948"/>
                  </a:moveTo>
                  <a:lnTo>
                    <a:pt x="3810" y="476948"/>
                  </a:lnTo>
                </a:path>
                <a:path w="3810" h="681354">
                  <a:moveTo>
                    <a:pt x="0" y="475043"/>
                  </a:moveTo>
                  <a:lnTo>
                    <a:pt x="3810" y="475043"/>
                  </a:lnTo>
                </a:path>
                <a:path w="3810" h="681354">
                  <a:moveTo>
                    <a:pt x="0" y="473138"/>
                  </a:moveTo>
                  <a:lnTo>
                    <a:pt x="3810" y="473138"/>
                  </a:lnTo>
                </a:path>
                <a:path w="3810" h="681354">
                  <a:moveTo>
                    <a:pt x="0" y="471233"/>
                  </a:moveTo>
                  <a:lnTo>
                    <a:pt x="3810" y="471233"/>
                  </a:lnTo>
                </a:path>
                <a:path w="3810" h="681354">
                  <a:moveTo>
                    <a:pt x="0" y="469328"/>
                  </a:moveTo>
                  <a:lnTo>
                    <a:pt x="3810" y="469328"/>
                  </a:lnTo>
                </a:path>
                <a:path w="3810" h="681354">
                  <a:moveTo>
                    <a:pt x="0" y="467410"/>
                  </a:moveTo>
                  <a:lnTo>
                    <a:pt x="3810" y="467410"/>
                  </a:lnTo>
                </a:path>
                <a:path w="3810" h="681354">
                  <a:moveTo>
                    <a:pt x="0" y="465505"/>
                  </a:moveTo>
                  <a:lnTo>
                    <a:pt x="3810" y="465505"/>
                  </a:lnTo>
                </a:path>
                <a:path w="3810" h="681354">
                  <a:moveTo>
                    <a:pt x="0" y="463600"/>
                  </a:moveTo>
                  <a:lnTo>
                    <a:pt x="3810" y="463600"/>
                  </a:lnTo>
                </a:path>
                <a:path w="3810" h="681354">
                  <a:moveTo>
                    <a:pt x="0" y="461695"/>
                  </a:moveTo>
                  <a:lnTo>
                    <a:pt x="3810" y="461695"/>
                  </a:lnTo>
                </a:path>
                <a:path w="3810" h="681354">
                  <a:moveTo>
                    <a:pt x="0" y="459778"/>
                  </a:moveTo>
                  <a:lnTo>
                    <a:pt x="3810" y="459778"/>
                  </a:lnTo>
                </a:path>
                <a:path w="3810" h="681354">
                  <a:moveTo>
                    <a:pt x="0" y="457873"/>
                  </a:moveTo>
                  <a:lnTo>
                    <a:pt x="3810" y="457873"/>
                  </a:lnTo>
                </a:path>
                <a:path w="3810" h="681354">
                  <a:moveTo>
                    <a:pt x="0" y="455968"/>
                  </a:moveTo>
                  <a:lnTo>
                    <a:pt x="3810" y="455968"/>
                  </a:lnTo>
                </a:path>
                <a:path w="3810" h="681354">
                  <a:moveTo>
                    <a:pt x="0" y="454063"/>
                  </a:moveTo>
                  <a:lnTo>
                    <a:pt x="3810" y="454063"/>
                  </a:lnTo>
                </a:path>
                <a:path w="3810" h="681354">
                  <a:moveTo>
                    <a:pt x="0" y="452158"/>
                  </a:moveTo>
                  <a:lnTo>
                    <a:pt x="3810" y="452158"/>
                  </a:lnTo>
                </a:path>
                <a:path w="3810" h="681354">
                  <a:moveTo>
                    <a:pt x="0" y="450240"/>
                  </a:moveTo>
                  <a:lnTo>
                    <a:pt x="3810" y="450240"/>
                  </a:lnTo>
                </a:path>
                <a:path w="3810" h="681354">
                  <a:moveTo>
                    <a:pt x="0" y="448335"/>
                  </a:moveTo>
                  <a:lnTo>
                    <a:pt x="3810" y="448335"/>
                  </a:lnTo>
                </a:path>
                <a:path w="3810" h="681354">
                  <a:moveTo>
                    <a:pt x="0" y="446430"/>
                  </a:moveTo>
                  <a:lnTo>
                    <a:pt x="3810" y="446430"/>
                  </a:lnTo>
                </a:path>
                <a:path w="3810" h="681354">
                  <a:moveTo>
                    <a:pt x="0" y="444525"/>
                  </a:moveTo>
                  <a:lnTo>
                    <a:pt x="3810" y="444525"/>
                  </a:lnTo>
                </a:path>
                <a:path w="3810" h="681354">
                  <a:moveTo>
                    <a:pt x="0" y="442620"/>
                  </a:moveTo>
                  <a:lnTo>
                    <a:pt x="3810" y="442620"/>
                  </a:lnTo>
                </a:path>
                <a:path w="3810" h="681354">
                  <a:moveTo>
                    <a:pt x="0" y="440702"/>
                  </a:moveTo>
                  <a:lnTo>
                    <a:pt x="3810" y="440702"/>
                  </a:lnTo>
                </a:path>
                <a:path w="3810" h="681354">
                  <a:moveTo>
                    <a:pt x="0" y="438797"/>
                  </a:moveTo>
                  <a:lnTo>
                    <a:pt x="3810" y="438797"/>
                  </a:lnTo>
                </a:path>
                <a:path w="3810" h="681354">
                  <a:moveTo>
                    <a:pt x="0" y="436892"/>
                  </a:moveTo>
                  <a:lnTo>
                    <a:pt x="3810" y="436892"/>
                  </a:lnTo>
                </a:path>
                <a:path w="3810" h="681354">
                  <a:moveTo>
                    <a:pt x="0" y="434987"/>
                  </a:moveTo>
                  <a:lnTo>
                    <a:pt x="3810" y="434987"/>
                  </a:lnTo>
                </a:path>
                <a:path w="3810" h="681354">
                  <a:moveTo>
                    <a:pt x="0" y="433070"/>
                  </a:moveTo>
                  <a:lnTo>
                    <a:pt x="3810" y="433070"/>
                  </a:lnTo>
                </a:path>
                <a:path w="3810" h="681354">
                  <a:moveTo>
                    <a:pt x="0" y="431165"/>
                  </a:moveTo>
                  <a:lnTo>
                    <a:pt x="3810" y="431165"/>
                  </a:lnTo>
                </a:path>
                <a:path w="3810" h="681354">
                  <a:moveTo>
                    <a:pt x="0" y="429260"/>
                  </a:moveTo>
                  <a:lnTo>
                    <a:pt x="3810" y="429260"/>
                  </a:lnTo>
                </a:path>
                <a:path w="3810" h="681354">
                  <a:moveTo>
                    <a:pt x="0" y="427355"/>
                  </a:moveTo>
                  <a:lnTo>
                    <a:pt x="3810" y="427355"/>
                  </a:lnTo>
                </a:path>
                <a:path w="3810" h="681354">
                  <a:moveTo>
                    <a:pt x="0" y="425450"/>
                  </a:moveTo>
                  <a:lnTo>
                    <a:pt x="3810" y="425450"/>
                  </a:lnTo>
                </a:path>
                <a:path w="3810" h="681354">
                  <a:moveTo>
                    <a:pt x="0" y="423532"/>
                  </a:moveTo>
                  <a:lnTo>
                    <a:pt x="3810" y="423532"/>
                  </a:lnTo>
                </a:path>
                <a:path w="3810" h="681354">
                  <a:moveTo>
                    <a:pt x="0" y="421627"/>
                  </a:moveTo>
                  <a:lnTo>
                    <a:pt x="3810" y="421627"/>
                  </a:lnTo>
                </a:path>
                <a:path w="3810" h="681354">
                  <a:moveTo>
                    <a:pt x="0" y="419722"/>
                  </a:moveTo>
                  <a:lnTo>
                    <a:pt x="3810" y="419722"/>
                  </a:lnTo>
                </a:path>
                <a:path w="3810" h="681354">
                  <a:moveTo>
                    <a:pt x="0" y="417817"/>
                  </a:moveTo>
                  <a:lnTo>
                    <a:pt x="3810" y="417817"/>
                  </a:lnTo>
                </a:path>
                <a:path w="3810" h="681354">
                  <a:moveTo>
                    <a:pt x="0" y="415899"/>
                  </a:moveTo>
                  <a:lnTo>
                    <a:pt x="3810" y="415899"/>
                  </a:lnTo>
                </a:path>
                <a:path w="3810" h="681354">
                  <a:moveTo>
                    <a:pt x="0" y="413994"/>
                  </a:moveTo>
                  <a:lnTo>
                    <a:pt x="3810" y="413994"/>
                  </a:lnTo>
                </a:path>
                <a:path w="3810" h="681354">
                  <a:moveTo>
                    <a:pt x="0" y="412089"/>
                  </a:moveTo>
                  <a:lnTo>
                    <a:pt x="3810" y="412089"/>
                  </a:lnTo>
                </a:path>
                <a:path w="3810" h="681354">
                  <a:moveTo>
                    <a:pt x="0" y="410184"/>
                  </a:moveTo>
                  <a:lnTo>
                    <a:pt x="3810" y="410184"/>
                  </a:lnTo>
                </a:path>
                <a:path w="3810" h="681354">
                  <a:moveTo>
                    <a:pt x="0" y="408279"/>
                  </a:moveTo>
                  <a:lnTo>
                    <a:pt x="3810" y="408279"/>
                  </a:lnTo>
                </a:path>
                <a:path w="3810" h="681354">
                  <a:moveTo>
                    <a:pt x="0" y="406361"/>
                  </a:moveTo>
                  <a:lnTo>
                    <a:pt x="3810" y="406361"/>
                  </a:lnTo>
                </a:path>
                <a:path w="3810" h="681354">
                  <a:moveTo>
                    <a:pt x="0" y="404456"/>
                  </a:moveTo>
                  <a:lnTo>
                    <a:pt x="3810" y="404456"/>
                  </a:lnTo>
                </a:path>
                <a:path w="3810" h="681354">
                  <a:moveTo>
                    <a:pt x="0" y="402551"/>
                  </a:moveTo>
                  <a:lnTo>
                    <a:pt x="3810" y="402551"/>
                  </a:lnTo>
                </a:path>
                <a:path w="3810" h="681354">
                  <a:moveTo>
                    <a:pt x="0" y="400646"/>
                  </a:moveTo>
                  <a:lnTo>
                    <a:pt x="3810" y="400646"/>
                  </a:lnTo>
                </a:path>
                <a:path w="3810" h="681354">
                  <a:moveTo>
                    <a:pt x="0" y="398729"/>
                  </a:moveTo>
                  <a:lnTo>
                    <a:pt x="3810" y="398729"/>
                  </a:lnTo>
                </a:path>
                <a:path w="3810" h="681354">
                  <a:moveTo>
                    <a:pt x="0" y="396824"/>
                  </a:moveTo>
                  <a:lnTo>
                    <a:pt x="3810" y="396824"/>
                  </a:lnTo>
                </a:path>
                <a:path w="3810" h="681354">
                  <a:moveTo>
                    <a:pt x="0" y="394919"/>
                  </a:moveTo>
                  <a:lnTo>
                    <a:pt x="3810" y="394919"/>
                  </a:lnTo>
                </a:path>
                <a:path w="3810" h="681354">
                  <a:moveTo>
                    <a:pt x="0" y="393014"/>
                  </a:moveTo>
                  <a:lnTo>
                    <a:pt x="3810" y="393014"/>
                  </a:lnTo>
                </a:path>
                <a:path w="3810" h="681354">
                  <a:moveTo>
                    <a:pt x="0" y="391109"/>
                  </a:moveTo>
                  <a:lnTo>
                    <a:pt x="3810" y="391109"/>
                  </a:lnTo>
                </a:path>
                <a:path w="3810" h="681354">
                  <a:moveTo>
                    <a:pt x="0" y="389191"/>
                  </a:moveTo>
                  <a:lnTo>
                    <a:pt x="3810" y="389191"/>
                  </a:lnTo>
                </a:path>
                <a:path w="3810" h="681354">
                  <a:moveTo>
                    <a:pt x="0" y="387286"/>
                  </a:moveTo>
                  <a:lnTo>
                    <a:pt x="3810" y="387286"/>
                  </a:lnTo>
                </a:path>
                <a:path w="3810" h="681354">
                  <a:moveTo>
                    <a:pt x="0" y="385381"/>
                  </a:moveTo>
                  <a:lnTo>
                    <a:pt x="3810" y="385381"/>
                  </a:lnTo>
                </a:path>
                <a:path w="3810" h="681354">
                  <a:moveTo>
                    <a:pt x="0" y="383476"/>
                  </a:moveTo>
                  <a:lnTo>
                    <a:pt x="3810" y="383476"/>
                  </a:lnTo>
                </a:path>
                <a:path w="3810" h="681354">
                  <a:moveTo>
                    <a:pt x="0" y="381558"/>
                  </a:moveTo>
                  <a:lnTo>
                    <a:pt x="3810" y="381558"/>
                  </a:lnTo>
                </a:path>
                <a:path w="3810" h="681354">
                  <a:moveTo>
                    <a:pt x="0" y="379653"/>
                  </a:moveTo>
                  <a:lnTo>
                    <a:pt x="3810" y="379653"/>
                  </a:lnTo>
                </a:path>
                <a:path w="3810" h="681354">
                  <a:moveTo>
                    <a:pt x="0" y="377748"/>
                  </a:moveTo>
                  <a:lnTo>
                    <a:pt x="3810" y="377748"/>
                  </a:lnTo>
                </a:path>
                <a:path w="3810" h="681354">
                  <a:moveTo>
                    <a:pt x="0" y="375843"/>
                  </a:moveTo>
                  <a:lnTo>
                    <a:pt x="3810" y="375843"/>
                  </a:lnTo>
                </a:path>
                <a:path w="3810" h="681354">
                  <a:moveTo>
                    <a:pt x="0" y="373938"/>
                  </a:moveTo>
                  <a:lnTo>
                    <a:pt x="3810" y="373938"/>
                  </a:lnTo>
                </a:path>
                <a:path w="3810" h="681354">
                  <a:moveTo>
                    <a:pt x="0" y="372021"/>
                  </a:moveTo>
                  <a:lnTo>
                    <a:pt x="3810" y="372021"/>
                  </a:lnTo>
                </a:path>
                <a:path w="3810" h="681354">
                  <a:moveTo>
                    <a:pt x="0" y="370116"/>
                  </a:moveTo>
                  <a:lnTo>
                    <a:pt x="3810" y="370116"/>
                  </a:lnTo>
                </a:path>
                <a:path w="3810" h="681354">
                  <a:moveTo>
                    <a:pt x="0" y="368211"/>
                  </a:moveTo>
                  <a:lnTo>
                    <a:pt x="3810" y="368211"/>
                  </a:lnTo>
                </a:path>
                <a:path w="3810" h="681354">
                  <a:moveTo>
                    <a:pt x="0" y="366306"/>
                  </a:moveTo>
                  <a:lnTo>
                    <a:pt x="3810" y="366306"/>
                  </a:lnTo>
                </a:path>
                <a:path w="3810" h="681354">
                  <a:moveTo>
                    <a:pt x="0" y="364401"/>
                  </a:moveTo>
                  <a:lnTo>
                    <a:pt x="3810" y="364401"/>
                  </a:lnTo>
                </a:path>
                <a:path w="3810" h="681354">
                  <a:moveTo>
                    <a:pt x="0" y="362483"/>
                  </a:moveTo>
                  <a:lnTo>
                    <a:pt x="3810" y="362483"/>
                  </a:lnTo>
                </a:path>
                <a:path w="3810" h="681354">
                  <a:moveTo>
                    <a:pt x="0" y="360578"/>
                  </a:moveTo>
                  <a:lnTo>
                    <a:pt x="3810" y="360578"/>
                  </a:lnTo>
                </a:path>
                <a:path w="3810" h="681354">
                  <a:moveTo>
                    <a:pt x="0" y="358673"/>
                  </a:moveTo>
                  <a:lnTo>
                    <a:pt x="3810" y="358673"/>
                  </a:lnTo>
                </a:path>
                <a:path w="3810" h="681354">
                  <a:moveTo>
                    <a:pt x="0" y="356768"/>
                  </a:moveTo>
                  <a:lnTo>
                    <a:pt x="3810" y="356768"/>
                  </a:lnTo>
                </a:path>
                <a:path w="3810" h="681354">
                  <a:moveTo>
                    <a:pt x="0" y="354850"/>
                  </a:moveTo>
                  <a:lnTo>
                    <a:pt x="3810" y="354850"/>
                  </a:lnTo>
                </a:path>
                <a:path w="3810" h="681354">
                  <a:moveTo>
                    <a:pt x="0" y="352945"/>
                  </a:moveTo>
                  <a:lnTo>
                    <a:pt x="3810" y="352945"/>
                  </a:lnTo>
                </a:path>
                <a:path w="3810" h="681354">
                  <a:moveTo>
                    <a:pt x="0" y="351040"/>
                  </a:moveTo>
                  <a:lnTo>
                    <a:pt x="3810" y="351040"/>
                  </a:lnTo>
                </a:path>
                <a:path w="3810" h="681354">
                  <a:moveTo>
                    <a:pt x="0" y="349135"/>
                  </a:moveTo>
                  <a:lnTo>
                    <a:pt x="3810" y="349135"/>
                  </a:lnTo>
                </a:path>
                <a:path w="3810" h="681354">
                  <a:moveTo>
                    <a:pt x="0" y="347230"/>
                  </a:moveTo>
                  <a:lnTo>
                    <a:pt x="3810" y="347230"/>
                  </a:lnTo>
                </a:path>
                <a:path w="3810" h="681354">
                  <a:moveTo>
                    <a:pt x="0" y="345313"/>
                  </a:moveTo>
                  <a:lnTo>
                    <a:pt x="3810" y="345313"/>
                  </a:lnTo>
                </a:path>
                <a:path w="3810" h="681354">
                  <a:moveTo>
                    <a:pt x="0" y="343408"/>
                  </a:moveTo>
                  <a:lnTo>
                    <a:pt x="3810" y="343408"/>
                  </a:lnTo>
                </a:path>
                <a:path w="3810" h="681354">
                  <a:moveTo>
                    <a:pt x="0" y="341503"/>
                  </a:moveTo>
                  <a:lnTo>
                    <a:pt x="3810" y="341503"/>
                  </a:lnTo>
                </a:path>
                <a:path w="3810" h="681354">
                  <a:moveTo>
                    <a:pt x="0" y="339598"/>
                  </a:moveTo>
                  <a:lnTo>
                    <a:pt x="3810" y="339598"/>
                  </a:lnTo>
                </a:path>
                <a:path w="3810" h="681354">
                  <a:moveTo>
                    <a:pt x="0" y="337680"/>
                  </a:moveTo>
                  <a:lnTo>
                    <a:pt x="3810" y="337680"/>
                  </a:lnTo>
                </a:path>
                <a:path w="3810" h="681354">
                  <a:moveTo>
                    <a:pt x="0" y="335775"/>
                  </a:moveTo>
                  <a:lnTo>
                    <a:pt x="3810" y="335775"/>
                  </a:lnTo>
                </a:path>
                <a:path w="3810" h="681354">
                  <a:moveTo>
                    <a:pt x="0" y="333870"/>
                  </a:moveTo>
                  <a:lnTo>
                    <a:pt x="3810" y="333870"/>
                  </a:lnTo>
                </a:path>
                <a:path w="3810" h="681354">
                  <a:moveTo>
                    <a:pt x="0" y="331965"/>
                  </a:moveTo>
                  <a:lnTo>
                    <a:pt x="3810" y="331965"/>
                  </a:lnTo>
                </a:path>
                <a:path w="3810" h="681354">
                  <a:moveTo>
                    <a:pt x="0" y="330060"/>
                  </a:moveTo>
                  <a:lnTo>
                    <a:pt x="3810" y="330060"/>
                  </a:lnTo>
                </a:path>
                <a:path w="3810" h="681354">
                  <a:moveTo>
                    <a:pt x="0" y="328142"/>
                  </a:moveTo>
                  <a:lnTo>
                    <a:pt x="3810" y="328142"/>
                  </a:lnTo>
                </a:path>
                <a:path w="3810" h="681354">
                  <a:moveTo>
                    <a:pt x="0" y="326237"/>
                  </a:moveTo>
                  <a:lnTo>
                    <a:pt x="3810" y="326237"/>
                  </a:lnTo>
                </a:path>
                <a:path w="3810" h="681354">
                  <a:moveTo>
                    <a:pt x="0" y="324332"/>
                  </a:moveTo>
                  <a:lnTo>
                    <a:pt x="3810" y="324332"/>
                  </a:lnTo>
                </a:path>
                <a:path w="3810" h="681354">
                  <a:moveTo>
                    <a:pt x="0" y="322427"/>
                  </a:moveTo>
                  <a:lnTo>
                    <a:pt x="3810" y="322427"/>
                  </a:lnTo>
                </a:path>
                <a:path w="3810" h="681354">
                  <a:moveTo>
                    <a:pt x="0" y="320509"/>
                  </a:moveTo>
                  <a:lnTo>
                    <a:pt x="3810" y="320509"/>
                  </a:lnTo>
                </a:path>
                <a:path w="3810" h="681354">
                  <a:moveTo>
                    <a:pt x="0" y="318604"/>
                  </a:moveTo>
                  <a:lnTo>
                    <a:pt x="3810" y="318604"/>
                  </a:lnTo>
                </a:path>
                <a:path w="3810" h="681354">
                  <a:moveTo>
                    <a:pt x="0" y="316699"/>
                  </a:moveTo>
                  <a:lnTo>
                    <a:pt x="3810" y="316699"/>
                  </a:lnTo>
                </a:path>
                <a:path w="3810" h="681354">
                  <a:moveTo>
                    <a:pt x="0" y="314794"/>
                  </a:moveTo>
                  <a:lnTo>
                    <a:pt x="3810" y="314794"/>
                  </a:lnTo>
                </a:path>
                <a:path w="3810" h="681354">
                  <a:moveTo>
                    <a:pt x="0" y="312889"/>
                  </a:moveTo>
                  <a:lnTo>
                    <a:pt x="3810" y="312889"/>
                  </a:lnTo>
                </a:path>
                <a:path w="3810" h="681354">
                  <a:moveTo>
                    <a:pt x="0" y="310972"/>
                  </a:moveTo>
                  <a:lnTo>
                    <a:pt x="3810" y="310972"/>
                  </a:lnTo>
                </a:path>
                <a:path w="3810" h="681354">
                  <a:moveTo>
                    <a:pt x="0" y="309067"/>
                  </a:moveTo>
                  <a:lnTo>
                    <a:pt x="3810" y="309067"/>
                  </a:lnTo>
                </a:path>
                <a:path w="3810" h="681354">
                  <a:moveTo>
                    <a:pt x="0" y="307162"/>
                  </a:moveTo>
                  <a:lnTo>
                    <a:pt x="3810" y="307162"/>
                  </a:lnTo>
                </a:path>
                <a:path w="3810" h="681354">
                  <a:moveTo>
                    <a:pt x="0" y="305257"/>
                  </a:moveTo>
                  <a:lnTo>
                    <a:pt x="3810" y="305257"/>
                  </a:lnTo>
                </a:path>
                <a:path w="3810" h="681354">
                  <a:moveTo>
                    <a:pt x="0" y="303339"/>
                  </a:moveTo>
                  <a:lnTo>
                    <a:pt x="3810" y="303339"/>
                  </a:lnTo>
                </a:path>
                <a:path w="3810" h="681354">
                  <a:moveTo>
                    <a:pt x="0" y="301434"/>
                  </a:moveTo>
                  <a:lnTo>
                    <a:pt x="3810" y="301434"/>
                  </a:lnTo>
                </a:path>
                <a:path w="3810" h="681354">
                  <a:moveTo>
                    <a:pt x="0" y="299529"/>
                  </a:moveTo>
                  <a:lnTo>
                    <a:pt x="3810" y="299529"/>
                  </a:lnTo>
                </a:path>
                <a:path w="3810" h="681354">
                  <a:moveTo>
                    <a:pt x="0" y="297624"/>
                  </a:moveTo>
                  <a:lnTo>
                    <a:pt x="3810" y="297624"/>
                  </a:lnTo>
                </a:path>
                <a:path w="3810" h="681354">
                  <a:moveTo>
                    <a:pt x="0" y="295719"/>
                  </a:moveTo>
                  <a:lnTo>
                    <a:pt x="3810" y="295719"/>
                  </a:lnTo>
                </a:path>
                <a:path w="3810" h="681354">
                  <a:moveTo>
                    <a:pt x="0" y="293801"/>
                  </a:moveTo>
                  <a:lnTo>
                    <a:pt x="3810" y="293801"/>
                  </a:lnTo>
                </a:path>
                <a:path w="3810" h="681354">
                  <a:moveTo>
                    <a:pt x="0" y="291896"/>
                  </a:moveTo>
                  <a:lnTo>
                    <a:pt x="3810" y="291896"/>
                  </a:lnTo>
                </a:path>
                <a:path w="3810" h="681354">
                  <a:moveTo>
                    <a:pt x="0" y="289991"/>
                  </a:moveTo>
                  <a:lnTo>
                    <a:pt x="3810" y="289991"/>
                  </a:lnTo>
                </a:path>
                <a:path w="3810" h="681354">
                  <a:moveTo>
                    <a:pt x="0" y="288086"/>
                  </a:moveTo>
                  <a:lnTo>
                    <a:pt x="3810" y="288086"/>
                  </a:lnTo>
                </a:path>
                <a:path w="3810" h="681354">
                  <a:moveTo>
                    <a:pt x="0" y="286169"/>
                  </a:moveTo>
                  <a:lnTo>
                    <a:pt x="3810" y="286169"/>
                  </a:lnTo>
                </a:path>
                <a:path w="3810" h="681354">
                  <a:moveTo>
                    <a:pt x="0" y="284264"/>
                  </a:moveTo>
                  <a:lnTo>
                    <a:pt x="3810" y="284264"/>
                  </a:lnTo>
                </a:path>
                <a:path w="3810" h="681354">
                  <a:moveTo>
                    <a:pt x="0" y="282359"/>
                  </a:moveTo>
                  <a:lnTo>
                    <a:pt x="3810" y="282359"/>
                  </a:lnTo>
                </a:path>
                <a:path w="3810" h="681354">
                  <a:moveTo>
                    <a:pt x="0" y="280454"/>
                  </a:moveTo>
                  <a:lnTo>
                    <a:pt x="3810" y="280454"/>
                  </a:lnTo>
                </a:path>
                <a:path w="3810" h="681354">
                  <a:moveTo>
                    <a:pt x="0" y="278549"/>
                  </a:moveTo>
                  <a:lnTo>
                    <a:pt x="3810" y="278549"/>
                  </a:lnTo>
                </a:path>
                <a:path w="3810" h="681354">
                  <a:moveTo>
                    <a:pt x="0" y="276631"/>
                  </a:moveTo>
                  <a:lnTo>
                    <a:pt x="3810" y="276631"/>
                  </a:lnTo>
                </a:path>
                <a:path w="3810" h="681354">
                  <a:moveTo>
                    <a:pt x="0" y="274726"/>
                  </a:moveTo>
                  <a:lnTo>
                    <a:pt x="3810" y="274726"/>
                  </a:lnTo>
                </a:path>
                <a:path w="3810" h="681354">
                  <a:moveTo>
                    <a:pt x="0" y="272821"/>
                  </a:moveTo>
                  <a:lnTo>
                    <a:pt x="3810" y="272821"/>
                  </a:lnTo>
                </a:path>
                <a:path w="3810" h="681354">
                  <a:moveTo>
                    <a:pt x="0" y="270916"/>
                  </a:moveTo>
                  <a:lnTo>
                    <a:pt x="3810" y="270916"/>
                  </a:lnTo>
                </a:path>
                <a:path w="3810" h="681354">
                  <a:moveTo>
                    <a:pt x="0" y="269011"/>
                  </a:moveTo>
                  <a:lnTo>
                    <a:pt x="3810" y="269011"/>
                  </a:lnTo>
                </a:path>
                <a:path w="3810" h="681354">
                  <a:moveTo>
                    <a:pt x="0" y="267093"/>
                  </a:moveTo>
                  <a:lnTo>
                    <a:pt x="3810" y="267093"/>
                  </a:lnTo>
                </a:path>
                <a:path w="3810" h="681354">
                  <a:moveTo>
                    <a:pt x="0" y="265188"/>
                  </a:moveTo>
                  <a:lnTo>
                    <a:pt x="3810" y="265188"/>
                  </a:lnTo>
                </a:path>
                <a:path w="3810" h="681354">
                  <a:moveTo>
                    <a:pt x="0" y="263283"/>
                  </a:moveTo>
                  <a:lnTo>
                    <a:pt x="3810" y="263283"/>
                  </a:lnTo>
                </a:path>
                <a:path w="3810" h="681354">
                  <a:moveTo>
                    <a:pt x="0" y="261378"/>
                  </a:moveTo>
                  <a:lnTo>
                    <a:pt x="3810" y="261378"/>
                  </a:lnTo>
                </a:path>
                <a:path w="3810" h="681354">
                  <a:moveTo>
                    <a:pt x="0" y="259461"/>
                  </a:moveTo>
                  <a:lnTo>
                    <a:pt x="3810" y="259461"/>
                  </a:lnTo>
                </a:path>
                <a:path w="3810" h="681354">
                  <a:moveTo>
                    <a:pt x="0" y="257556"/>
                  </a:moveTo>
                  <a:lnTo>
                    <a:pt x="3810" y="257556"/>
                  </a:lnTo>
                </a:path>
                <a:path w="3810" h="681354">
                  <a:moveTo>
                    <a:pt x="0" y="255651"/>
                  </a:moveTo>
                  <a:lnTo>
                    <a:pt x="3810" y="255651"/>
                  </a:lnTo>
                </a:path>
                <a:path w="3810" h="681354">
                  <a:moveTo>
                    <a:pt x="0" y="253746"/>
                  </a:moveTo>
                  <a:lnTo>
                    <a:pt x="3810" y="253746"/>
                  </a:lnTo>
                </a:path>
                <a:path w="3810" h="681354">
                  <a:moveTo>
                    <a:pt x="0" y="251841"/>
                  </a:moveTo>
                  <a:lnTo>
                    <a:pt x="3810" y="251841"/>
                  </a:lnTo>
                </a:path>
                <a:path w="3810" h="681354">
                  <a:moveTo>
                    <a:pt x="0" y="249923"/>
                  </a:moveTo>
                  <a:lnTo>
                    <a:pt x="3810" y="249923"/>
                  </a:lnTo>
                </a:path>
                <a:path w="3810" h="681354">
                  <a:moveTo>
                    <a:pt x="0" y="248018"/>
                  </a:moveTo>
                  <a:lnTo>
                    <a:pt x="3810" y="248018"/>
                  </a:lnTo>
                </a:path>
                <a:path w="3810" h="681354">
                  <a:moveTo>
                    <a:pt x="0" y="246113"/>
                  </a:moveTo>
                  <a:lnTo>
                    <a:pt x="3810" y="246113"/>
                  </a:lnTo>
                </a:path>
                <a:path w="3810" h="681354">
                  <a:moveTo>
                    <a:pt x="0" y="244208"/>
                  </a:moveTo>
                  <a:lnTo>
                    <a:pt x="3810" y="244208"/>
                  </a:lnTo>
                </a:path>
                <a:path w="3810" h="681354">
                  <a:moveTo>
                    <a:pt x="0" y="242290"/>
                  </a:moveTo>
                  <a:lnTo>
                    <a:pt x="3810" y="242290"/>
                  </a:lnTo>
                </a:path>
                <a:path w="3810" h="681354">
                  <a:moveTo>
                    <a:pt x="0" y="240385"/>
                  </a:moveTo>
                  <a:lnTo>
                    <a:pt x="3810" y="240385"/>
                  </a:lnTo>
                </a:path>
                <a:path w="3810" h="681354">
                  <a:moveTo>
                    <a:pt x="0" y="238480"/>
                  </a:moveTo>
                  <a:lnTo>
                    <a:pt x="3810" y="238480"/>
                  </a:lnTo>
                </a:path>
                <a:path w="3810" h="681354">
                  <a:moveTo>
                    <a:pt x="0" y="236575"/>
                  </a:moveTo>
                  <a:lnTo>
                    <a:pt x="3810" y="236575"/>
                  </a:lnTo>
                </a:path>
                <a:path w="3810" h="681354">
                  <a:moveTo>
                    <a:pt x="0" y="234670"/>
                  </a:moveTo>
                  <a:lnTo>
                    <a:pt x="3810" y="234670"/>
                  </a:lnTo>
                </a:path>
                <a:path w="3810" h="681354">
                  <a:moveTo>
                    <a:pt x="0" y="232752"/>
                  </a:moveTo>
                  <a:lnTo>
                    <a:pt x="3810" y="232752"/>
                  </a:lnTo>
                </a:path>
                <a:path w="3810" h="681354">
                  <a:moveTo>
                    <a:pt x="0" y="230847"/>
                  </a:moveTo>
                  <a:lnTo>
                    <a:pt x="3810" y="230847"/>
                  </a:lnTo>
                </a:path>
                <a:path w="3810" h="681354">
                  <a:moveTo>
                    <a:pt x="0" y="228942"/>
                  </a:moveTo>
                  <a:lnTo>
                    <a:pt x="3810" y="228942"/>
                  </a:lnTo>
                </a:path>
                <a:path w="3810" h="681354">
                  <a:moveTo>
                    <a:pt x="0" y="227037"/>
                  </a:moveTo>
                  <a:lnTo>
                    <a:pt x="3810" y="227037"/>
                  </a:lnTo>
                </a:path>
                <a:path w="3810" h="681354">
                  <a:moveTo>
                    <a:pt x="0" y="225120"/>
                  </a:moveTo>
                  <a:lnTo>
                    <a:pt x="3810" y="225120"/>
                  </a:lnTo>
                </a:path>
                <a:path w="3810" h="681354">
                  <a:moveTo>
                    <a:pt x="0" y="223215"/>
                  </a:moveTo>
                  <a:lnTo>
                    <a:pt x="3810" y="223215"/>
                  </a:lnTo>
                </a:path>
                <a:path w="3810" h="681354">
                  <a:moveTo>
                    <a:pt x="0" y="221310"/>
                  </a:moveTo>
                  <a:lnTo>
                    <a:pt x="3810" y="221310"/>
                  </a:lnTo>
                </a:path>
                <a:path w="3810" h="681354">
                  <a:moveTo>
                    <a:pt x="0" y="219405"/>
                  </a:moveTo>
                  <a:lnTo>
                    <a:pt x="3810" y="219405"/>
                  </a:lnTo>
                </a:path>
                <a:path w="3810" h="681354">
                  <a:moveTo>
                    <a:pt x="0" y="217500"/>
                  </a:moveTo>
                  <a:lnTo>
                    <a:pt x="3810" y="217500"/>
                  </a:lnTo>
                </a:path>
                <a:path w="3810" h="681354">
                  <a:moveTo>
                    <a:pt x="0" y="215582"/>
                  </a:moveTo>
                  <a:lnTo>
                    <a:pt x="3810" y="215582"/>
                  </a:lnTo>
                </a:path>
                <a:path w="3810" h="681354">
                  <a:moveTo>
                    <a:pt x="0" y="213677"/>
                  </a:moveTo>
                  <a:lnTo>
                    <a:pt x="3810" y="213677"/>
                  </a:lnTo>
                </a:path>
                <a:path w="3810" h="681354">
                  <a:moveTo>
                    <a:pt x="0" y="211772"/>
                  </a:moveTo>
                  <a:lnTo>
                    <a:pt x="3810" y="211772"/>
                  </a:lnTo>
                </a:path>
                <a:path w="3810" h="681354">
                  <a:moveTo>
                    <a:pt x="0" y="209867"/>
                  </a:moveTo>
                  <a:lnTo>
                    <a:pt x="3810" y="209867"/>
                  </a:lnTo>
                </a:path>
                <a:path w="3810" h="681354">
                  <a:moveTo>
                    <a:pt x="0" y="207949"/>
                  </a:moveTo>
                  <a:lnTo>
                    <a:pt x="3810" y="207949"/>
                  </a:lnTo>
                </a:path>
                <a:path w="3810" h="681354">
                  <a:moveTo>
                    <a:pt x="0" y="206044"/>
                  </a:moveTo>
                  <a:lnTo>
                    <a:pt x="3810" y="206044"/>
                  </a:lnTo>
                </a:path>
                <a:path w="3810" h="681354">
                  <a:moveTo>
                    <a:pt x="0" y="204139"/>
                  </a:moveTo>
                  <a:lnTo>
                    <a:pt x="3810" y="204139"/>
                  </a:lnTo>
                </a:path>
                <a:path w="3810" h="681354">
                  <a:moveTo>
                    <a:pt x="0" y="202234"/>
                  </a:moveTo>
                  <a:lnTo>
                    <a:pt x="3810" y="202234"/>
                  </a:lnTo>
                </a:path>
                <a:path w="3810" h="681354">
                  <a:moveTo>
                    <a:pt x="0" y="200329"/>
                  </a:moveTo>
                  <a:lnTo>
                    <a:pt x="3810" y="200329"/>
                  </a:lnTo>
                </a:path>
                <a:path w="3810" h="681354">
                  <a:moveTo>
                    <a:pt x="0" y="198412"/>
                  </a:moveTo>
                  <a:lnTo>
                    <a:pt x="3810" y="198412"/>
                  </a:lnTo>
                </a:path>
                <a:path w="3810" h="681354">
                  <a:moveTo>
                    <a:pt x="0" y="196507"/>
                  </a:moveTo>
                  <a:lnTo>
                    <a:pt x="3810" y="196507"/>
                  </a:lnTo>
                </a:path>
                <a:path w="3810" h="681354">
                  <a:moveTo>
                    <a:pt x="0" y="194602"/>
                  </a:moveTo>
                  <a:lnTo>
                    <a:pt x="3810" y="194602"/>
                  </a:lnTo>
                </a:path>
                <a:path w="3810" h="681354">
                  <a:moveTo>
                    <a:pt x="0" y="192697"/>
                  </a:moveTo>
                  <a:lnTo>
                    <a:pt x="3810" y="192697"/>
                  </a:lnTo>
                </a:path>
                <a:path w="3810" h="681354">
                  <a:moveTo>
                    <a:pt x="0" y="190779"/>
                  </a:moveTo>
                  <a:lnTo>
                    <a:pt x="3810" y="190779"/>
                  </a:lnTo>
                </a:path>
                <a:path w="3810" h="681354">
                  <a:moveTo>
                    <a:pt x="0" y="188874"/>
                  </a:moveTo>
                  <a:lnTo>
                    <a:pt x="3810" y="188874"/>
                  </a:lnTo>
                </a:path>
                <a:path w="3810" h="681354">
                  <a:moveTo>
                    <a:pt x="0" y="186969"/>
                  </a:moveTo>
                  <a:lnTo>
                    <a:pt x="3810" y="186969"/>
                  </a:lnTo>
                </a:path>
                <a:path w="3810" h="681354">
                  <a:moveTo>
                    <a:pt x="0" y="185064"/>
                  </a:moveTo>
                  <a:lnTo>
                    <a:pt x="3810" y="185064"/>
                  </a:lnTo>
                </a:path>
                <a:path w="3810" h="681354">
                  <a:moveTo>
                    <a:pt x="0" y="183159"/>
                  </a:moveTo>
                  <a:lnTo>
                    <a:pt x="3810" y="183159"/>
                  </a:lnTo>
                </a:path>
                <a:path w="3810" h="681354">
                  <a:moveTo>
                    <a:pt x="0" y="181241"/>
                  </a:moveTo>
                  <a:lnTo>
                    <a:pt x="3810" y="181241"/>
                  </a:lnTo>
                </a:path>
                <a:path w="3810" h="681354">
                  <a:moveTo>
                    <a:pt x="0" y="179336"/>
                  </a:moveTo>
                  <a:lnTo>
                    <a:pt x="3810" y="179336"/>
                  </a:lnTo>
                </a:path>
                <a:path w="3810" h="681354">
                  <a:moveTo>
                    <a:pt x="0" y="177431"/>
                  </a:moveTo>
                  <a:lnTo>
                    <a:pt x="3810" y="177431"/>
                  </a:lnTo>
                </a:path>
                <a:path w="3810" h="681354">
                  <a:moveTo>
                    <a:pt x="0" y="175526"/>
                  </a:moveTo>
                  <a:lnTo>
                    <a:pt x="3810" y="175526"/>
                  </a:lnTo>
                </a:path>
                <a:path w="3810" h="681354">
                  <a:moveTo>
                    <a:pt x="0" y="173621"/>
                  </a:moveTo>
                  <a:lnTo>
                    <a:pt x="3810" y="173621"/>
                  </a:lnTo>
                </a:path>
                <a:path w="3810" h="681354">
                  <a:moveTo>
                    <a:pt x="0" y="171704"/>
                  </a:moveTo>
                  <a:lnTo>
                    <a:pt x="3810" y="171704"/>
                  </a:lnTo>
                </a:path>
                <a:path w="3810" h="681354">
                  <a:moveTo>
                    <a:pt x="0" y="169799"/>
                  </a:moveTo>
                  <a:lnTo>
                    <a:pt x="3810" y="169799"/>
                  </a:lnTo>
                </a:path>
                <a:path w="3810" h="681354">
                  <a:moveTo>
                    <a:pt x="0" y="167894"/>
                  </a:moveTo>
                  <a:lnTo>
                    <a:pt x="3810" y="167894"/>
                  </a:lnTo>
                </a:path>
                <a:path w="3810" h="681354">
                  <a:moveTo>
                    <a:pt x="0" y="165989"/>
                  </a:moveTo>
                  <a:lnTo>
                    <a:pt x="3810" y="165989"/>
                  </a:lnTo>
                </a:path>
                <a:path w="3810" h="681354">
                  <a:moveTo>
                    <a:pt x="0" y="164071"/>
                  </a:moveTo>
                  <a:lnTo>
                    <a:pt x="3810" y="164071"/>
                  </a:lnTo>
                </a:path>
                <a:path w="3810" h="681354">
                  <a:moveTo>
                    <a:pt x="0" y="162166"/>
                  </a:moveTo>
                  <a:lnTo>
                    <a:pt x="3810" y="162166"/>
                  </a:lnTo>
                </a:path>
                <a:path w="3810" h="681354">
                  <a:moveTo>
                    <a:pt x="0" y="160261"/>
                  </a:moveTo>
                  <a:lnTo>
                    <a:pt x="3810" y="160261"/>
                  </a:lnTo>
                </a:path>
                <a:path w="3810" h="681354">
                  <a:moveTo>
                    <a:pt x="0" y="158356"/>
                  </a:moveTo>
                  <a:lnTo>
                    <a:pt x="3810" y="158356"/>
                  </a:lnTo>
                </a:path>
                <a:path w="3810" h="681354">
                  <a:moveTo>
                    <a:pt x="0" y="156451"/>
                  </a:moveTo>
                  <a:lnTo>
                    <a:pt x="3810" y="156451"/>
                  </a:lnTo>
                </a:path>
                <a:path w="3810" h="681354">
                  <a:moveTo>
                    <a:pt x="0" y="154533"/>
                  </a:moveTo>
                  <a:lnTo>
                    <a:pt x="3810" y="154533"/>
                  </a:lnTo>
                </a:path>
                <a:path w="3810" h="681354">
                  <a:moveTo>
                    <a:pt x="0" y="152628"/>
                  </a:moveTo>
                  <a:lnTo>
                    <a:pt x="3810" y="152628"/>
                  </a:lnTo>
                </a:path>
                <a:path w="3810" h="681354">
                  <a:moveTo>
                    <a:pt x="0" y="150723"/>
                  </a:moveTo>
                  <a:lnTo>
                    <a:pt x="3810" y="150723"/>
                  </a:lnTo>
                </a:path>
                <a:path w="3810" h="681354">
                  <a:moveTo>
                    <a:pt x="0" y="148818"/>
                  </a:moveTo>
                  <a:lnTo>
                    <a:pt x="3810" y="148818"/>
                  </a:lnTo>
                </a:path>
                <a:path w="3810" h="681354">
                  <a:moveTo>
                    <a:pt x="0" y="146900"/>
                  </a:moveTo>
                  <a:lnTo>
                    <a:pt x="3810" y="146900"/>
                  </a:lnTo>
                </a:path>
                <a:path w="3810" h="681354">
                  <a:moveTo>
                    <a:pt x="0" y="144995"/>
                  </a:moveTo>
                  <a:lnTo>
                    <a:pt x="3810" y="144995"/>
                  </a:lnTo>
                </a:path>
                <a:path w="3810" h="681354">
                  <a:moveTo>
                    <a:pt x="0" y="143090"/>
                  </a:moveTo>
                  <a:lnTo>
                    <a:pt x="3810" y="143090"/>
                  </a:lnTo>
                </a:path>
                <a:path w="3810" h="681354">
                  <a:moveTo>
                    <a:pt x="0" y="141185"/>
                  </a:moveTo>
                  <a:lnTo>
                    <a:pt x="3810" y="141185"/>
                  </a:lnTo>
                </a:path>
                <a:path w="3810" h="681354">
                  <a:moveTo>
                    <a:pt x="0" y="139280"/>
                  </a:moveTo>
                  <a:lnTo>
                    <a:pt x="3810" y="139280"/>
                  </a:lnTo>
                </a:path>
                <a:path w="3810" h="681354">
                  <a:moveTo>
                    <a:pt x="0" y="137363"/>
                  </a:moveTo>
                  <a:lnTo>
                    <a:pt x="3810" y="137363"/>
                  </a:lnTo>
                </a:path>
                <a:path w="3810" h="681354">
                  <a:moveTo>
                    <a:pt x="0" y="135458"/>
                  </a:moveTo>
                  <a:lnTo>
                    <a:pt x="3810" y="135458"/>
                  </a:lnTo>
                </a:path>
                <a:path w="3810" h="681354">
                  <a:moveTo>
                    <a:pt x="0" y="133553"/>
                  </a:moveTo>
                  <a:lnTo>
                    <a:pt x="3810" y="133553"/>
                  </a:lnTo>
                </a:path>
                <a:path w="3810" h="681354">
                  <a:moveTo>
                    <a:pt x="0" y="131648"/>
                  </a:moveTo>
                  <a:lnTo>
                    <a:pt x="3810" y="131648"/>
                  </a:lnTo>
                </a:path>
                <a:path w="3810" h="681354">
                  <a:moveTo>
                    <a:pt x="0" y="129730"/>
                  </a:moveTo>
                  <a:lnTo>
                    <a:pt x="3810" y="129730"/>
                  </a:lnTo>
                </a:path>
                <a:path w="3810" h="681354">
                  <a:moveTo>
                    <a:pt x="0" y="127825"/>
                  </a:moveTo>
                  <a:lnTo>
                    <a:pt x="3810" y="127825"/>
                  </a:lnTo>
                </a:path>
                <a:path w="3810" h="681354">
                  <a:moveTo>
                    <a:pt x="0" y="125920"/>
                  </a:moveTo>
                  <a:lnTo>
                    <a:pt x="3810" y="125920"/>
                  </a:lnTo>
                </a:path>
                <a:path w="3810" h="681354">
                  <a:moveTo>
                    <a:pt x="0" y="124015"/>
                  </a:moveTo>
                  <a:lnTo>
                    <a:pt x="3810" y="124015"/>
                  </a:lnTo>
                </a:path>
                <a:path w="3810" h="681354">
                  <a:moveTo>
                    <a:pt x="0" y="122110"/>
                  </a:moveTo>
                  <a:lnTo>
                    <a:pt x="3810" y="122110"/>
                  </a:lnTo>
                </a:path>
                <a:path w="3810" h="681354">
                  <a:moveTo>
                    <a:pt x="0" y="120192"/>
                  </a:moveTo>
                  <a:lnTo>
                    <a:pt x="3810" y="120192"/>
                  </a:lnTo>
                </a:path>
                <a:path w="3810" h="681354">
                  <a:moveTo>
                    <a:pt x="0" y="118287"/>
                  </a:moveTo>
                  <a:lnTo>
                    <a:pt x="3810" y="118287"/>
                  </a:lnTo>
                </a:path>
                <a:path w="3810" h="681354">
                  <a:moveTo>
                    <a:pt x="0" y="116382"/>
                  </a:moveTo>
                  <a:lnTo>
                    <a:pt x="3810" y="116382"/>
                  </a:lnTo>
                </a:path>
                <a:path w="3810" h="681354">
                  <a:moveTo>
                    <a:pt x="0" y="114477"/>
                  </a:moveTo>
                  <a:lnTo>
                    <a:pt x="3810" y="114477"/>
                  </a:lnTo>
                </a:path>
                <a:path w="3810" h="681354">
                  <a:moveTo>
                    <a:pt x="0" y="112560"/>
                  </a:moveTo>
                  <a:lnTo>
                    <a:pt x="3810" y="112560"/>
                  </a:lnTo>
                </a:path>
                <a:path w="3810" h="681354">
                  <a:moveTo>
                    <a:pt x="0" y="110655"/>
                  </a:moveTo>
                  <a:lnTo>
                    <a:pt x="3810" y="110655"/>
                  </a:lnTo>
                </a:path>
                <a:path w="3810" h="681354">
                  <a:moveTo>
                    <a:pt x="0" y="108750"/>
                  </a:moveTo>
                  <a:lnTo>
                    <a:pt x="3810" y="108750"/>
                  </a:lnTo>
                </a:path>
                <a:path w="3810" h="681354">
                  <a:moveTo>
                    <a:pt x="0" y="106845"/>
                  </a:moveTo>
                  <a:lnTo>
                    <a:pt x="3810" y="106845"/>
                  </a:lnTo>
                </a:path>
                <a:path w="3810" h="681354">
                  <a:moveTo>
                    <a:pt x="0" y="104940"/>
                  </a:moveTo>
                  <a:lnTo>
                    <a:pt x="3810" y="104940"/>
                  </a:lnTo>
                </a:path>
                <a:path w="3810" h="681354">
                  <a:moveTo>
                    <a:pt x="0" y="103022"/>
                  </a:moveTo>
                  <a:lnTo>
                    <a:pt x="3810" y="103022"/>
                  </a:lnTo>
                </a:path>
                <a:path w="3810" h="681354">
                  <a:moveTo>
                    <a:pt x="0" y="101117"/>
                  </a:moveTo>
                  <a:lnTo>
                    <a:pt x="3810" y="101117"/>
                  </a:lnTo>
                </a:path>
                <a:path w="3810" h="681354">
                  <a:moveTo>
                    <a:pt x="0" y="99212"/>
                  </a:moveTo>
                  <a:lnTo>
                    <a:pt x="3810" y="99212"/>
                  </a:lnTo>
                </a:path>
                <a:path w="3810" h="681354">
                  <a:moveTo>
                    <a:pt x="0" y="97307"/>
                  </a:moveTo>
                  <a:lnTo>
                    <a:pt x="3810" y="97307"/>
                  </a:lnTo>
                </a:path>
                <a:path w="3810" h="681354">
                  <a:moveTo>
                    <a:pt x="0" y="95402"/>
                  </a:moveTo>
                  <a:lnTo>
                    <a:pt x="3810" y="95402"/>
                  </a:lnTo>
                </a:path>
                <a:path w="3810" h="681354">
                  <a:moveTo>
                    <a:pt x="0" y="93484"/>
                  </a:moveTo>
                  <a:lnTo>
                    <a:pt x="3810" y="93484"/>
                  </a:lnTo>
                </a:path>
                <a:path w="3810" h="681354">
                  <a:moveTo>
                    <a:pt x="0" y="91579"/>
                  </a:moveTo>
                  <a:lnTo>
                    <a:pt x="3810" y="91579"/>
                  </a:lnTo>
                </a:path>
                <a:path w="3810" h="681354">
                  <a:moveTo>
                    <a:pt x="0" y="89674"/>
                  </a:moveTo>
                  <a:lnTo>
                    <a:pt x="3810" y="89674"/>
                  </a:lnTo>
                </a:path>
                <a:path w="3810" h="681354">
                  <a:moveTo>
                    <a:pt x="0" y="87769"/>
                  </a:moveTo>
                  <a:lnTo>
                    <a:pt x="3810" y="87769"/>
                  </a:lnTo>
                </a:path>
                <a:path w="3810" h="681354">
                  <a:moveTo>
                    <a:pt x="0" y="85852"/>
                  </a:moveTo>
                  <a:lnTo>
                    <a:pt x="3810" y="85852"/>
                  </a:lnTo>
                </a:path>
                <a:path w="3810" h="681354">
                  <a:moveTo>
                    <a:pt x="0" y="83947"/>
                  </a:moveTo>
                  <a:lnTo>
                    <a:pt x="3810" y="83947"/>
                  </a:lnTo>
                </a:path>
                <a:path w="3810" h="681354">
                  <a:moveTo>
                    <a:pt x="0" y="82042"/>
                  </a:moveTo>
                  <a:lnTo>
                    <a:pt x="3810" y="82042"/>
                  </a:lnTo>
                </a:path>
                <a:path w="3810" h="681354">
                  <a:moveTo>
                    <a:pt x="0" y="80137"/>
                  </a:moveTo>
                  <a:lnTo>
                    <a:pt x="3810" y="80137"/>
                  </a:lnTo>
                </a:path>
                <a:path w="3810" h="681354">
                  <a:moveTo>
                    <a:pt x="0" y="78232"/>
                  </a:moveTo>
                  <a:lnTo>
                    <a:pt x="3810" y="78232"/>
                  </a:lnTo>
                </a:path>
                <a:path w="3810" h="681354">
                  <a:moveTo>
                    <a:pt x="0" y="76314"/>
                  </a:moveTo>
                  <a:lnTo>
                    <a:pt x="3810" y="76314"/>
                  </a:lnTo>
                </a:path>
                <a:path w="3810" h="681354">
                  <a:moveTo>
                    <a:pt x="0" y="74409"/>
                  </a:moveTo>
                  <a:lnTo>
                    <a:pt x="3810" y="74409"/>
                  </a:lnTo>
                </a:path>
                <a:path w="3810" h="681354">
                  <a:moveTo>
                    <a:pt x="0" y="72504"/>
                  </a:moveTo>
                  <a:lnTo>
                    <a:pt x="3810" y="72504"/>
                  </a:lnTo>
                </a:path>
                <a:path w="3810" h="681354">
                  <a:moveTo>
                    <a:pt x="0" y="70599"/>
                  </a:moveTo>
                  <a:lnTo>
                    <a:pt x="3810" y="70599"/>
                  </a:lnTo>
                </a:path>
                <a:path w="3810" h="681354">
                  <a:moveTo>
                    <a:pt x="0" y="68681"/>
                  </a:moveTo>
                  <a:lnTo>
                    <a:pt x="3810" y="68681"/>
                  </a:lnTo>
                </a:path>
                <a:path w="3810" h="681354">
                  <a:moveTo>
                    <a:pt x="0" y="66776"/>
                  </a:moveTo>
                  <a:lnTo>
                    <a:pt x="3810" y="66776"/>
                  </a:lnTo>
                </a:path>
                <a:path w="3810" h="681354">
                  <a:moveTo>
                    <a:pt x="0" y="64871"/>
                  </a:moveTo>
                  <a:lnTo>
                    <a:pt x="3810" y="64871"/>
                  </a:lnTo>
                </a:path>
                <a:path w="3810" h="681354">
                  <a:moveTo>
                    <a:pt x="0" y="62966"/>
                  </a:moveTo>
                  <a:lnTo>
                    <a:pt x="3810" y="62966"/>
                  </a:lnTo>
                </a:path>
                <a:path w="3810" h="681354">
                  <a:moveTo>
                    <a:pt x="0" y="61061"/>
                  </a:moveTo>
                  <a:lnTo>
                    <a:pt x="3810" y="61061"/>
                  </a:lnTo>
                </a:path>
                <a:path w="3810" h="681354">
                  <a:moveTo>
                    <a:pt x="0" y="59143"/>
                  </a:moveTo>
                  <a:lnTo>
                    <a:pt x="3810" y="59143"/>
                  </a:lnTo>
                </a:path>
                <a:path w="3810" h="681354">
                  <a:moveTo>
                    <a:pt x="0" y="57238"/>
                  </a:moveTo>
                  <a:lnTo>
                    <a:pt x="3810" y="57238"/>
                  </a:lnTo>
                </a:path>
                <a:path w="3810" h="681354">
                  <a:moveTo>
                    <a:pt x="0" y="55333"/>
                  </a:moveTo>
                  <a:lnTo>
                    <a:pt x="3810" y="55333"/>
                  </a:lnTo>
                </a:path>
                <a:path w="3810" h="681354">
                  <a:moveTo>
                    <a:pt x="0" y="53428"/>
                  </a:moveTo>
                  <a:lnTo>
                    <a:pt x="3810" y="53428"/>
                  </a:lnTo>
                </a:path>
                <a:path w="3810" h="681354">
                  <a:moveTo>
                    <a:pt x="0" y="51511"/>
                  </a:moveTo>
                  <a:lnTo>
                    <a:pt x="3810" y="51511"/>
                  </a:lnTo>
                </a:path>
                <a:path w="3810" h="681354">
                  <a:moveTo>
                    <a:pt x="0" y="49606"/>
                  </a:moveTo>
                  <a:lnTo>
                    <a:pt x="3810" y="49606"/>
                  </a:lnTo>
                </a:path>
                <a:path w="3810" h="681354">
                  <a:moveTo>
                    <a:pt x="0" y="47701"/>
                  </a:moveTo>
                  <a:lnTo>
                    <a:pt x="3810" y="47701"/>
                  </a:lnTo>
                </a:path>
                <a:path w="3810" h="681354">
                  <a:moveTo>
                    <a:pt x="0" y="45796"/>
                  </a:moveTo>
                  <a:lnTo>
                    <a:pt x="3810" y="45796"/>
                  </a:lnTo>
                </a:path>
                <a:path w="3810" h="681354">
                  <a:moveTo>
                    <a:pt x="0" y="43891"/>
                  </a:moveTo>
                  <a:lnTo>
                    <a:pt x="3810" y="43891"/>
                  </a:lnTo>
                </a:path>
                <a:path w="3810" h="681354">
                  <a:moveTo>
                    <a:pt x="0" y="41973"/>
                  </a:moveTo>
                  <a:lnTo>
                    <a:pt x="3810" y="41973"/>
                  </a:lnTo>
                </a:path>
                <a:path w="3810" h="681354">
                  <a:moveTo>
                    <a:pt x="0" y="40068"/>
                  </a:moveTo>
                  <a:lnTo>
                    <a:pt x="3810" y="40068"/>
                  </a:lnTo>
                </a:path>
                <a:path w="3810" h="681354">
                  <a:moveTo>
                    <a:pt x="0" y="38163"/>
                  </a:moveTo>
                  <a:lnTo>
                    <a:pt x="3810" y="38163"/>
                  </a:lnTo>
                </a:path>
                <a:path w="3810" h="681354">
                  <a:moveTo>
                    <a:pt x="0" y="36258"/>
                  </a:moveTo>
                  <a:lnTo>
                    <a:pt x="3810" y="36258"/>
                  </a:lnTo>
                </a:path>
                <a:path w="3810" h="681354">
                  <a:moveTo>
                    <a:pt x="0" y="34340"/>
                  </a:moveTo>
                  <a:lnTo>
                    <a:pt x="3810" y="34340"/>
                  </a:lnTo>
                </a:path>
                <a:path w="3810" h="681354">
                  <a:moveTo>
                    <a:pt x="0" y="32435"/>
                  </a:moveTo>
                  <a:lnTo>
                    <a:pt x="3810" y="32435"/>
                  </a:lnTo>
                </a:path>
                <a:path w="3810" h="681354">
                  <a:moveTo>
                    <a:pt x="0" y="30530"/>
                  </a:moveTo>
                  <a:lnTo>
                    <a:pt x="3810" y="30530"/>
                  </a:lnTo>
                </a:path>
                <a:path w="3810" h="681354">
                  <a:moveTo>
                    <a:pt x="0" y="28625"/>
                  </a:moveTo>
                  <a:lnTo>
                    <a:pt x="3810" y="28625"/>
                  </a:lnTo>
                </a:path>
                <a:path w="3810" h="681354">
                  <a:moveTo>
                    <a:pt x="0" y="26720"/>
                  </a:moveTo>
                  <a:lnTo>
                    <a:pt x="3810" y="26720"/>
                  </a:lnTo>
                </a:path>
                <a:path w="3810" h="681354">
                  <a:moveTo>
                    <a:pt x="0" y="24803"/>
                  </a:moveTo>
                  <a:lnTo>
                    <a:pt x="3810" y="24803"/>
                  </a:lnTo>
                </a:path>
                <a:path w="3810" h="681354">
                  <a:moveTo>
                    <a:pt x="0" y="22898"/>
                  </a:moveTo>
                  <a:lnTo>
                    <a:pt x="3810" y="22898"/>
                  </a:lnTo>
                </a:path>
                <a:path w="3810" h="681354">
                  <a:moveTo>
                    <a:pt x="0" y="20993"/>
                  </a:moveTo>
                  <a:lnTo>
                    <a:pt x="3810" y="20993"/>
                  </a:lnTo>
                </a:path>
                <a:path w="3810" h="681354">
                  <a:moveTo>
                    <a:pt x="0" y="19088"/>
                  </a:moveTo>
                  <a:lnTo>
                    <a:pt x="3810" y="19088"/>
                  </a:lnTo>
                </a:path>
                <a:path w="3810" h="681354">
                  <a:moveTo>
                    <a:pt x="0" y="17170"/>
                  </a:moveTo>
                  <a:lnTo>
                    <a:pt x="3810" y="17170"/>
                  </a:lnTo>
                </a:path>
                <a:path w="3810" h="681354">
                  <a:moveTo>
                    <a:pt x="0" y="15265"/>
                  </a:moveTo>
                  <a:lnTo>
                    <a:pt x="3810" y="15265"/>
                  </a:lnTo>
                </a:path>
                <a:path w="3810" h="681354">
                  <a:moveTo>
                    <a:pt x="0" y="13360"/>
                  </a:moveTo>
                  <a:lnTo>
                    <a:pt x="3810" y="13360"/>
                  </a:lnTo>
                </a:path>
                <a:path w="3810" h="681354">
                  <a:moveTo>
                    <a:pt x="0" y="11455"/>
                  </a:moveTo>
                  <a:lnTo>
                    <a:pt x="3810" y="11455"/>
                  </a:lnTo>
                </a:path>
                <a:path w="3810" h="681354">
                  <a:moveTo>
                    <a:pt x="0" y="9550"/>
                  </a:moveTo>
                  <a:lnTo>
                    <a:pt x="3810" y="9550"/>
                  </a:lnTo>
                </a:path>
                <a:path w="3810" h="681354">
                  <a:moveTo>
                    <a:pt x="0" y="7632"/>
                  </a:moveTo>
                  <a:lnTo>
                    <a:pt x="3810" y="7632"/>
                  </a:lnTo>
                </a:path>
                <a:path w="3810" h="681354">
                  <a:moveTo>
                    <a:pt x="0" y="5727"/>
                  </a:moveTo>
                  <a:lnTo>
                    <a:pt x="3810" y="5727"/>
                  </a:lnTo>
                </a:path>
                <a:path w="3810" h="681354">
                  <a:moveTo>
                    <a:pt x="0" y="3822"/>
                  </a:moveTo>
                  <a:lnTo>
                    <a:pt x="3810" y="3822"/>
                  </a:lnTo>
                </a:path>
                <a:path w="3810" h="681354">
                  <a:moveTo>
                    <a:pt x="0" y="1917"/>
                  </a:moveTo>
                  <a:lnTo>
                    <a:pt x="3810" y="1917"/>
                  </a:lnTo>
                </a:path>
                <a:path w="3810" h="6813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243941" y="3272273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4">
                  <a:moveTo>
                    <a:pt x="0" y="681088"/>
                  </a:moveTo>
                  <a:lnTo>
                    <a:pt x="3810" y="681088"/>
                  </a:lnTo>
                </a:path>
                <a:path w="3810" h="681354">
                  <a:moveTo>
                    <a:pt x="0" y="679183"/>
                  </a:moveTo>
                  <a:lnTo>
                    <a:pt x="3810" y="679183"/>
                  </a:lnTo>
                </a:path>
                <a:path w="3810" h="681354">
                  <a:moveTo>
                    <a:pt x="0" y="677278"/>
                  </a:moveTo>
                  <a:lnTo>
                    <a:pt x="3810" y="677278"/>
                  </a:lnTo>
                </a:path>
                <a:path w="3810" h="681354">
                  <a:moveTo>
                    <a:pt x="0" y="675360"/>
                  </a:moveTo>
                  <a:lnTo>
                    <a:pt x="3810" y="675360"/>
                  </a:lnTo>
                </a:path>
                <a:path w="3810" h="681354">
                  <a:moveTo>
                    <a:pt x="0" y="673455"/>
                  </a:moveTo>
                  <a:lnTo>
                    <a:pt x="3810" y="673455"/>
                  </a:lnTo>
                </a:path>
                <a:path w="3810" h="681354">
                  <a:moveTo>
                    <a:pt x="0" y="671550"/>
                  </a:moveTo>
                  <a:lnTo>
                    <a:pt x="3810" y="671550"/>
                  </a:lnTo>
                </a:path>
                <a:path w="3810" h="681354">
                  <a:moveTo>
                    <a:pt x="0" y="669645"/>
                  </a:moveTo>
                  <a:lnTo>
                    <a:pt x="3810" y="669645"/>
                  </a:lnTo>
                </a:path>
                <a:path w="3810" h="681354">
                  <a:moveTo>
                    <a:pt x="0" y="667727"/>
                  </a:moveTo>
                  <a:lnTo>
                    <a:pt x="3810" y="667727"/>
                  </a:lnTo>
                </a:path>
                <a:path w="3810" h="681354">
                  <a:moveTo>
                    <a:pt x="0" y="665822"/>
                  </a:moveTo>
                  <a:lnTo>
                    <a:pt x="3810" y="665822"/>
                  </a:lnTo>
                </a:path>
                <a:path w="3810" h="681354">
                  <a:moveTo>
                    <a:pt x="0" y="663917"/>
                  </a:moveTo>
                  <a:lnTo>
                    <a:pt x="3810" y="663917"/>
                  </a:lnTo>
                </a:path>
                <a:path w="3810" h="681354">
                  <a:moveTo>
                    <a:pt x="0" y="662012"/>
                  </a:moveTo>
                  <a:lnTo>
                    <a:pt x="3810" y="662012"/>
                  </a:lnTo>
                </a:path>
                <a:path w="3810" h="681354">
                  <a:moveTo>
                    <a:pt x="0" y="660107"/>
                  </a:moveTo>
                  <a:lnTo>
                    <a:pt x="3810" y="660107"/>
                  </a:lnTo>
                </a:path>
                <a:path w="3810" h="681354">
                  <a:moveTo>
                    <a:pt x="0" y="658190"/>
                  </a:moveTo>
                  <a:lnTo>
                    <a:pt x="3810" y="658190"/>
                  </a:lnTo>
                </a:path>
                <a:path w="3810" h="681354">
                  <a:moveTo>
                    <a:pt x="0" y="656285"/>
                  </a:moveTo>
                  <a:lnTo>
                    <a:pt x="3810" y="656285"/>
                  </a:lnTo>
                </a:path>
                <a:path w="3810" h="681354">
                  <a:moveTo>
                    <a:pt x="0" y="654380"/>
                  </a:moveTo>
                  <a:lnTo>
                    <a:pt x="3810" y="654380"/>
                  </a:lnTo>
                </a:path>
                <a:path w="3810" h="681354">
                  <a:moveTo>
                    <a:pt x="0" y="652475"/>
                  </a:moveTo>
                  <a:lnTo>
                    <a:pt x="3810" y="652475"/>
                  </a:lnTo>
                </a:path>
                <a:path w="3810" h="681354">
                  <a:moveTo>
                    <a:pt x="0" y="650557"/>
                  </a:moveTo>
                  <a:lnTo>
                    <a:pt x="3810" y="650557"/>
                  </a:lnTo>
                </a:path>
                <a:path w="3810" h="681354">
                  <a:moveTo>
                    <a:pt x="0" y="648652"/>
                  </a:moveTo>
                  <a:lnTo>
                    <a:pt x="3810" y="648652"/>
                  </a:lnTo>
                </a:path>
                <a:path w="3810" h="681354">
                  <a:moveTo>
                    <a:pt x="0" y="646747"/>
                  </a:moveTo>
                  <a:lnTo>
                    <a:pt x="3810" y="646747"/>
                  </a:lnTo>
                </a:path>
                <a:path w="3810" h="681354">
                  <a:moveTo>
                    <a:pt x="0" y="644842"/>
                  </a:moveTo>
                  <a:lnTo>
                    <a:pt x="3810" y="644842"/>
                  </a:lnTo>
                </a:path>
                <a:path w="3810" h="681354">
                  <a:moveTo>
                    <a:pt x="0" y="642937"/>
                  </a:moveTo>
                  <a:lnTo>
                    <a:pt x="3810" y="642937"/>
                  </a:lnTo>
                </a:path>
                <a:path w="3810" h="681354">
                  <a:moveTo>
                    <a:pt x="0" y="641019"/>
                  </a:moveTo>
                  <a:lnTo>
                    <a:pt x="3810" y="641019"/>
                  </a:lnTo>
                </a:path>
                <a:path w="3810" h="681354">
                  <a:moveTo>
                    <a:pt x="0" y="639114"/>
                  </a:moveTo>
                  <a:lnTo>
                    <a:pt x="3810" y="639114"/>
                  </a:lnTo>
                </a:path>
                <a:path w="3810" h="681354">
                  <a:moveTo>
                    <a:pt x="0" y="637209"/>
                  </a:moveTo>
                  <a:lnTo>
                    <a:pt x="3810" y="637209"/>
                  </a:lnTo>
                </a:path>
                <a:path w="3810" h="681354">
                  <a:moveTo>
                    <a:pt x="0" y="635304"/>
                  </a:moveTo>
                  <a:lnTo>
                    <a:pt x="3810" y="635304"/>
                  </a:lnTo>
                </a:path>
                <a:path w="3810" h="681354">
                  <a:moveTo>
                    <a:pt x="0" y="633399"/>
                  </a:moveTo>
                  <a:lnTo>
                    <a:pt x="3810" y="633399"/>
                  </a:lnTo>
                </a:path>
                <a:path w="3810" h="681354">
                  <a:moveTo>
                    <a:pt x="0" y="631482"/>
                  </a:moveTo>
                  <a:lnTo>
                    <a:pt x="3810" y="631482"/>
                  </a:lnTo>
                </a:path>
                <a:path w="3810" h="681354">
                  <a:moveTo>
                    <a:pt x="0" y="629577"/>
                  </a:moveTo>
                  <a:lnTo>
                    <a:pt x="3810" y="629577"/>
                  </a:lnTo>
                </a:path>
                <a:path w="3810" h="681354">
                  <a:moveTo>
                    <a:pt x="0" y="627672"/>
                  </a:moveTo>
                  <a:lnTo>
                    <a:pt x="3810" y="627672"/>
                  </a:lnTo>
                </a:path>
                <a:path w="3810" h="681354">
                  <a:moveTo>
                    <a:pt x="0" y="625767"/>
                  </a:moveTo>
                  <a:lnTo>
                    <a:pt x="3810" y="625767"/>
                  </a:lnTo>
                </a:path>
                <a:path w="3810" h="681354">
                  <a:moveTo>
                    <a:pt x="0" y="623849"/>
                  </a:moveTo>
                  <a:lnTo>
                    <a:pt x="3810" y="623849"/>
                  </a:lnTo>
                </a:path>
                <a:path w="3810" h="681354">
                  <a:moveTo>
                    <a:pt x="0" y="621944"/>
                  </a:moveTo>
                  <a:lnTo>
                    <a:pt x="3810" y="621944"/>
                  </a:lnTo>
                </a:path>
                <a:path w="3810" h="681354">
                  <a:moveTo>
                    <a:pt x="0" y="620039"/>
                  </a:moveTo>
                  <a:lnTo>
                    <a:pt x="3810" y="620039"/>
                  </a:lnTo>
                </a:path>
                <a:path w="3810" h="681354">
                  <a:moveTo>
                    <a:pt x="0" y="618134"/>
                  </a:moveTo>
                  <a:lnTo>
                    <a:pt x="3810" y="618134"/>
                  </a:lnTo>
                </a:path>
                <a:path w="3810" h="681354">
                  <a:moveTo>
                    <a:pt x="0" y="616229"/>
                  </a:moveTo>
                  <a:lnTo>
                    <a:pt x="3810" y="616229"/>
                  </a:lnTo>
                </a:path>
                <a:path w="3810" h="681354">
                  <a:moveTo>
                    <a:pt x="0" y="614311"/>
                  </a:moveTo>
                  <a:lnTo>
                    <a:pt x="3810" y="614311"/>
                  </a:lnTo>
                </a:path>
                <a:path w="3810" h="681354">
                  <a:moveTo>
                    <a:pt x="0" y="612406"/>
                  </a:moveTo>
                  <a:lnTo>
                    <a:pt x="3810" y="612406"/>
                  </a:lnTo>
                </a:path>
                <a:path w="3810" h="681354">
                  <a:moveTo>
                    <a:pt x="0" y="610501"/>
                  </a:moveTo>
                  <a:lnTo>
                    <a:pt x="3810" y="610501"/>
                  </a:lnTo>
                </a:path>
                <a:path w="3810" h="681354">
                  <a:moveTo>
                    <a:pt x="0" y="608596"/>
                  </a:moveTo>
                  <a:lnTo>
                    <a:pt x="3810" y="608596"/>
                  </a:lnTo>
                </a:path>
                <a:path w="3810" h="681354">
                  <a:moveTo>
                    <a:pt x="0" y="606679"/>
                  </a:moveTo>
                  <a:lnTo>
                    <a:pt x="3810" y="606679"/>
                  </a:lnTo>
                </a:path>
                <a:path w="3810" h="681354">
                  <a:moveTo>
                    <a:pt x="0" y="604774"/>
                  </a:moveTo>
                  <a:lnTo>
                    <a:pt x="3810" y="604774"/>
                  </a:lnTo>
                </a:path>
                <a:path w="3810" h="681354">
                  <a:moveTo>
                    <a:pt x="0" y="602869"/>
                  </a:moveTo>
                  <a:lnTo>
                    <a:pt x="3810" y="602869"/>
                  </a:lnTo>
                </a:path>
                <a:path w="3810" h="681354">
                  <a:moveTo>
                    <a:pt x="0" y="600964"/>
                  </a:moveTo>
                  <a:lnTo>
                    <a:pt x="3810" y="600964"/>
                  </a:lnTo>
                </a:path>
                <a:path w="3810" h="681354">
                  <a:moveTo>
                    <a:pt x="0" y="599059"/>
                  </a:moveTo>
                  <a:lnTo>
                    <a:pt x="3810" y="599059"/>
                  </a:lnTo>
                </a:path>
                <a:path w="3810" h="681354">
                  <a:moveTo>
                    <a:pt x="0" y="597141"/>
                  </a:moveTo>
                  <a:lnTo>
                    <a:pt x="3810" y="597141"/>
                  </a:lnTo>
                </a:path>
                <a:path w="3810" h="681354">
                  <a:moveTo>
                    <a:pt x="0" y="595236"/>
                  </a:moveTo>
                  <a:lnTo>
                    <a:pt x="3810" y="595236"/>
                  </a:lnTo>
                </a:path>
                <a:path w="3810" h="681354">
                  <a:moveTo>
                    <a:pt x="0" y="593331"/>
                  </a:moveTo>
                  <a:lnTo>
                    <a:pt x="3810" y="593331"/>
                  </a:lnTo>
                </a:path>
                <a:path w="3810" h="681354">
                  <a:moveTo>
                    <a:pt x="0" y="591426"/>
                  </a:moveTo>
                  <a:lnTo>
                    <a:pt x="3810" y="591426"/>
                  </a:lnTo>
                </a:path>
                <a:path w="3810" h="681354">
                  <a:moveTo>
                    <a:pt x="0" y="589508"/>
                  </a:moveTo>
                  <a:lnTo>
                    <a:pt x="3810" y="589508"/>
                  </a:lnTo>
                </a:path>
                <a:path w="3810" h="681354">
                  <a:moveTo>
                    <a:pt x="0" y="587603"/>
                  </a:moveTo>
                  <a:lnTo>
                    <a:pt x="3810" y="587603"/>
                  </a:lnTo>
                </a:path>
                <a:path w="3810" h="681354">
                  <a:moveTo>
                    <a:pt x="0" y="585698"/>
                  </a:moveTo>
                  <a:lnTo>
                    <a:pt x="3810" y="585698"/>
                  </a:lnTo>
                </a:path>
                <a:path w="3810" h="681354">
                  <a:moveTo>
                    <a:pt x="0" y="583793"/>
                  </a:moveTo>
                  <a:lnTo>
                    <a:pt x="3810" y="583793"/>
                  </a:lnTo>
                </a:path>
                <a:path w="3810" h="681354">
                  <a:moveTo>
                    <a:pt x="0" y="581888"/>
                  </a:moveTo>
                  <a:lnTo>
                    <a:pt x="3810" y="581888"/>
                  </a:lnTo>
                </a:path>
                <a:path w="3810" h="681354">
                  <a:moveTo>
                    <a:pt x="0" y="579970"/>
                  </a:moveTo>
                  <a:lnTo>
                    <a:pt x="3810" y="579970"/>
                  </a:lnTo>
                </a:path>
                <a:path w="3810" h="681354">
                  <a:moveTo>
                    <a:pt x="0" y="578065"/>
                  </a:moveTo>
                  <a:lnTo>
                    <a:pt x="3810" y="578065"/>
                  </a:lnTo>
                </a:path>
                <a:path w="3810" h="681354">
                  <a:moveTo>
                    <a:pt x="0" y="576160"/>
                  </a:moveTo>
                  <a:lnTo>
                    <a:pt x="3810" y="576160"/>
                  </a:lnTo>
                </a:path>
                <a:path w="3810" h="681354">
                  <a:moveTo>
                    <a:pt x="0" y="574255"/>
                  </a:moveTo>
                  <a:lnTo>
                    <a:pt x="3810" y="574255"/>
                  </a:lnTo>
                </a:path>
                <a:path w="3810" h="681354">
                  <a:moveTo>
                    <a:pt x="0" y="572338"/>
                  </a:moveTo>
                  <a:lnTo>
                    <a:pt x="3810" y="572338"/>
                  </a:lnTo>
                </a:path>
                <a:path w="3810" h="681354">
                  <a:moveTo>
                    <a:pt x="0" y="570433"/>
                  </a:moveTo>
                  <a:lnTo>
                    <a:pt x="3810" y="570433"/>
                  </a:lnTo>
                </a:path>
                <a:path w="3810" h="681354">
                  <a:moveTo>
                    <a:pt x="0" y="568528"/>
                  </a:moveTo>
                  <a:lnTo>
                    <a:pt x="3810" y="568528"/>
                  </a:lnTo>
                </a:path>
                <a:path w="3810" h="681354">
                  <a:moveTo>
                    <a:pt x="0" y="566623"/>
                  </a:moveTo>
                  <a:lnTo>
                    <a:pt x="3810" y="566623"/>
                  </a:lnTo>
                </a:path>
                <a:path w="3810" h="681354">
                  <a:moveTo>
                    <a:pt x="0" y="564718"/>
                  </a:moveTo>
                  <a:lnTo>
                    <a:pt x="3810" y="564718"/>
                  </a:lnTo>
                </a:path>
                <a:path w="3810" h="681354">
                  <a:moveTo>
                    <a:pt x="0" y="562800"/>
                  </a:moveTo>
                  <a:lnTo>
                    <a:pt x="3810" y="562800"/>
                  </a:lnTo>
                </a:path>
                <a:path w="3810" h="681354">
                  <a:moveTo>
                    <a:pt x="0" y="560895"/>
                  </a:moveTo>
                  <a:lnTo>
                    <a:pt x="3810" y="560895"/>
                  </a:lnTo>
                </a:path>
                <a:path w="3810" h="681354">
                  <a:moveTo>
                    <a:pt x="0" y="558990"/>
                  </a:moveTo>
                  <a:lnTo>
                    <a:pt x="3810" y="558990"/>
                  </a:lnTo>
                </a:path>
                <a:path w="3810" h="681354">
                  <a:moveTo>
                    <a:pt x="0" y="557085"/>
                  </a:moveTo>
                  <a:lnTo>
                    <a:pt x="3810" y="557085"/>
                  </a:lnTo>
                </a:path>
                <a:path w="3810" h="681354">
                  <a:moveTo>
                    <a:pt x="0" y="555167"/>
                  </a:moveTo>
                  <a:lnTo>
                    <a:pt x="3810" y="555167"/>
                  </a:lnTo>
                </a:path>
                <a:path w="3810" h="681354">
                  <a:moveTo>
                    <a:pt x="0" y="553262"/>
                  </a:moveTo>
                  <a:lnTo>
                    <a:pt x="3810" y="553262"/>
                  </a:lnTo>
                </a:path>
                <a:path w="3810" h="681354">
                  <a:moveTo>
                    <a:pt x="0" y="551357"/>
                  </a:moveTo>
                  <a:lnTo>
                    <a:pt x="3810" y="551357"/>
                  </a:lnTo>
                </a:path>
                <a:path w="3810" h="681354">
                  <a:moveTo>
                    <a:pt x="0" y="549452"/>
                  </a:moveTo>
                  <a:lnTo>
                    <a:pt x="3810" y="549452"/>
                  </a:lnTo>
                </a:path>
                <a:path w="3810" h="681354">
                  <a:moveTo>
                    <a:pt x="0" y="547547"/>
                  </a:moveTo>
                  <a:lnTo>
                    <a:pt x="3810" y="547547"/>
                  </a:lnTo>
                </a:path>
                <a:path w="3810" h="681354">
                  <a:moveTo>
                    <a:pt x="0" y="545630"/>
                  </a:moveTo>
                  <a:lnTo>
                    <a:pt x="3810" y="545630"/>
                  </a:lnTo>
                </a:path>
                <a:path w="3810" h="681354">
                  <a:moveTo>
                    <a:pt x="0" y="543725"/>
                  </a:moveTo>
                  <a:lnTo>
                    <a:pt x="3810" y="543725"/>
                  </a:lnTo>
                </a:path>
                <a:path w="3810" h="681354">
                  <a:moveTo>
                    <a:pt x="0" y="541820"/>
                  </a:moveTo>
                  <a:lnTo>
                    <a:pt x="3810" y="541820"/>
                  </a:lnTo>
                </a:path>
                <a:path w="3810" h="681354">
                  <a:moveTo>
                    <a:pt x="0" y="539915"/>
                  </a:moveTo>
                  <a:lnTo>
                    <a:pt x="3810" y="539915"/>
                  </a:lnTo>
                </a:path>
                <a:path w="3810" h="681354">
                  <a:moveTo>
                    <a:pt x="0" y="537997"/>
                  </a:moveTo>
                  <a:lnTo>
                    <a:pt x="3810" y="537997"/>
                  </a:lnTo>
                </a:path>
                <a:path w="3810" h="681354">
                  <a:moveTo>
                    <a:pt x="0" y="536092"/>
                  </a:moveTo>
                  <a:lnTo>
                    <a:pt x="3810" y="536092"/>
                  </a:lnTo>
                </a:path>
                <a:path w="3810" h="681354">
                  <a:moveTo>
                    <a:pt x="0" y="534187"/>
                  </a:moveTo>
                  <a:lnTo>
                    <a:pt x="3810" y="534187"/>
                  </a:lnTo>
                </a:path>
                <a:path w="3810" h="681354">
                  <a:moveTo>
                    <a:pt x="0" y="532282"/>
                  </a:moveTo>
                  <a:lnTo>
                    <a:pt x="3810" y="532282"/>
                  </a:lnTo>
                </a:path>
                <a:path w="3810" h="681354">
                  <a:moveTo>
                    <a:pt x="0" y="530377"/>
                  </a:moveTo>
                  <a:lnTo>
                    <a:pt x="3810" y="530377"/>
                  </a:lnTo>
                </a:path>
                <a:path w="3810" h="681354">
                  <a:moveTo>
                    <a:pt x="0" y="528459"/>
                  </a:moveTo>
                  <a:lnTo>
                    <a:pt x="3810" y="528459"/>
                  </a:lnTo>
                </a:path>
                <a:path w="3810" h="681354">
                  <a:moveTo>
                    <a:pt x="0" y="526554"/>
                  </a:moveTo>
                  <a:lnTo>
                    <a:pt x="3810" y="526554"/>
                  </a:lnTo>
                </a:path>
                <a:path w="3810" h="681354">
                  <a:moveTo>
                    <a:pt x="0" y="524649"/>
                  </a:moveTo>
                  <a:lnTo>
                    <a:pt x="3810" y="524649"/>
                  </a:lnTo>
                </a:path>
                <a:path w="3810" h="681354">
                  <a:moveTo>
                    <a:pt x="0" y="522744"/>
                  </a:moveTo>
                  <a:lnTo>
                    <a:pt x="3810" y="522744"/>
                  </a:lnTo>
                </a:path>
                <a:path w="3810" h="681354">
                  <a:moveTo>
                    <a:pt x="0" y="520839"/>
                  </a:moveTo>
                  <a:lnTo>
                    <a:pt x="3810" y="520839"/>
                  </a:lnTo>
                </a:path>
                <a:path w="3810" h="681354">
                  <a:moveTo>
                    <a:pt x="0" y="518922"/>
                  </a:moveTo>
                  <a:lnTo>
                    <a:pt x="3810" y="518922"/>
                  </a:lnTo>
                </a:path>
                <a:path w="3810" h="681354">
                  <a:moveTo>
                    <a:pt x="0" y="517017"/>
                  </a:moveTo>
                  <a:lnTo>
                    <a:pt x="3810" y="517017"/>
                  </a:lnTo>
                </a:path>
                <a:path w="3810" h="681354">
                  <a:moveTo>
                    <a:pt x="0" y="515112"/>
                  </a:moveTo>
                  <a:lnTo>
                    <a:pt x="3810" y="515112"/>
                  </a:lnTo>
                </a:path>
                <a:path w="3810" h="681354">
                  <a:moveTo>
                    <a:pt x="0" y="513207"/>
                  </a:moveTo>
                  <a:lnTo>
                    <a:pt x="3810" y="513207"/>
                  </a:lnTo>
                </a:path>
                <a:path w="3810" h="681354">
                  <a:moveTo>
                    <a:pt x="0" y="511289"/>
                  </a:moveTo>
                  <a:lnTo>
                    <a:pt x="3810" y="511289"/>
                  </a:lnTo>
                </a:path>
                <a:path w="3810" h="681354">
                  <a:moveTo>
                    <a:pt x="0" y="509384"/>
                  </a:moveTo>
                  <a:lnTo>
                    <a:pt x="3810" y="509384"/>
                  </a:lnTo>
                </a:path>
                <a:path w="3810" h="681354">
                  <a:moveTo>
                    <a:pt x="0" y="507479"/>
                  </a:moveTo>
                  <a:lnTo>
                    <a:pt x="3810" y="507479"/>
                  </a:lnTo>
                </a:path>
                <a:path w="3810" h="681354">
                  <a:moveTo>
                    <a:pt x="0" y="505574"/>
                  </a:moveTo>
                  <a:lnTo>
                    <a:pt x="3810" y="505574"/>
                  </a:lnTo>
                </a:path>
                <a:path w="3810" h="681354">
                  <a:moveTo>
                    <a:pt x="0" y="503669"/>
                  </a:moveTo>
                  <a:lnTo>
                    <a:pt x="3810" y="503669"/>
                  </a:lnTo>
                </a:path>
                <a:path w="3810" h="681354">
                  <a:moveTo>
                    <a:pt x="0" y="501751"/>
                  </a:moveTo>
                  <a:lnTo>
                    <a:pt x="3810" y="501751"/>
                  </a:lnTo>
                </a:path>
                <a:path w="3810" h="681354">
                  <a:moveTo>
                    <a:pt x="0" y="499846"/>
                  </a:moveTo>
                  <a:lnTo>
                    <a:pt x="3810" y="499846"/>
                  </a:lnTo>
                </a:path>
                <a:path w="3810" h="681354">
                  <a:moveTo>
                    <a:pt x="0" y="497941"/>
                  </a:moveTo>
                  <a:lnTo>
                    <a:pt x="3810" y="497941"/>
                  </a:lnTo>
                </a:path>
                <a:path w="3810" h="681354">
                  <a:moveTo>
                    <a:pt x="0" y="496036"/>
                  </a:moveTo>
                  <a:lnTo>
                    <a:pt x="3810" y="496036"/>
                  </a:lnTo>
                </a:path>
                <a:path w="3810" h="681354">
                  <a:moveTo>
                    <a:pt x="0" y="494118"/>
                  </a:moveTo>
                  <a:lnTo>
                    <a:pt x="3810" y="494118"/>
                  </a:lnTo>
                </a:path>
                <a:path w="3810" h="681354">
                  <a:moveTo>
                    <a:pt x="0" y="492213"/>
                  </a:moveTo>
                  <a:lnTo>
                    <a:pt x="3810" y="492213"/>
                  </a:lnTo>
                </a:path>
                <a:path w="3810" h="681354">
                  <a:moveTo>
                    <a:pt x="0" y="490308"/>
                  </a:moveTo>
                  <a:lnTo>
                    <a:pt x="3810" y="490308"/>
                  </a:lnTo>
                </a:path>
                <a:path w="3810" h="681354">
                  <a:moveTo>
                    <a:pt x="0" y="488403"/>
                  </a:moveTo>
                  <a:lnTo>
                    <a:pt x="3810" y="488403"/>
                  </a:lnTo>
                </a:path>
                <a:path w="3810" h="681354">
                  <a:moveTo>
                    <a:pt x="0" y="486498"/>
                  </a:moveTo>
                  <a:lnTo>
                    <a:pt x="3810" y="486498"/>
                  </a:lnTo>
                </a:path>
                <a:path w="3810" h="681354">
                  <a:moveTo>
                    <a:pt x="0" y="484581"/>
                  </a:moveTo>
                  <a:lnTo>
                    <a:pt x="3810" y="484581"/>
                  </a:lnTo>
                </a:path>
                <a:path w="3810" h="681354">
                  <a:moveTo>
                    <a:pt x="0" y="482676"/>
                  </a:moveTo>
                  <a:lnTo>
                    <a:pt x="3810" y="482676"/>
                  </a:lnTo>
                </a:path>
                <a:path w="3810" h="681354">
                  <a:moveTo>
                    <a:pt x="0" y="480771"/>
                  </a:moveTo>
                  <a:lnTo>
                    <a:pt x="3810" y="480771"/>
                  </a:lnTo>
                </a:path>
                <a:path w="3810" h="681354">
                  <a:moveTo>
                    <a:pt x="0" y="478866"/>
                  </a:moveTo>
                  <a:lnTo>
                    <a:pt x="3810" y="478866"/>
                  </a:lnTo>
                </a:path>
                <a:path w="3810" h="681354">
                  <a:moveTo>
                    <a:pt x="0" y="476948"/>
                  </a:moveTo>
                  <a:lnTo>
                    <a:pt x="3810" y="476948"/>
                  </a:lnTo>
                </a:path>
                <a:path w="3810" h="681354">
                  <a:moveTo>
                    <a:pt x="0" y="475043"/>
                  </a:moveTo>
                  <a:lnTo>
                    <a:pt x="3810" y="475043"/>
                  </a:lnTo>
                </a:path>
                <a:path w="3810" h="681354">
                  <a:moveTo>
                    <a:pt x="0" y="473138"/>
                  </a:moveTo>
                  <a:lnTo>
                    <a:pt x="3810" y="473138"/>
                  </a:lnTo>
                </a:path>
                <a:path w="3810" h="681354">
                  <a:moveTo>
                    <a:pt x="0" y="471233"/>
                  </a:moveTo>
                  <a:lnTo>
                    <a:pt x="3810" y="471233"/>
                  </a:lnTo>
                </a:path>
                <a:path w="3810" h="681354">
                  <a:moveTo>
                    <a:pt x="0" y="469328"/>
                  </a:moveTo>
                  <a:lnTo>
                    <a:pt x="3810" y="469328"/>
                  </a:lnTo>
                </a:path>
                <a:path w="3810" h="681354">
                  <a:moveTo>
                    <a:pt x="0" y="467410"/>
                  </a:moveTo>
                  <a:lnTo>
                    <a:pt x="3810" y="467410"/>
                  </a:lnTo>
                </a:path>
                <a:path w="3810" h="681354">
                  <a:moveTo>
                    <a:pt x="0" y="465505"/>
                  </a:moveTo>
                  <a:lnTo>
                    <a:pt x="3810" y="465505"/>
                  </a:lnTo>
                </a:path>
                <a:path w="3810" h="681354">
                  <a:moveTo>
                    <a:pt x="0" y="463600"/>
                  </a:moveTo>
                  <a:lnTo>
                    <a:pt x="3810" y="463600"/>
                  </a:lnTo>
                </a:path>
                <a:path w="3810" h="681354">
                  <a:moveTo>
                    <a:pt x="0" y="461695"/>
                  </a:moveTo>
                  <a:lnTo>
                    <a:pt x="3810" y="461695"/>
                  </a:lnTo>
                </a:path>
                <a:path w="3810" h="681354">
                  <a:moveTo>
                    <a:pt x="0" y="459778"/>
                  </a:moveTo>
                  <a:lnTo>
                    <a:pt x="3810" y="459778"/>
                  </a:lnTo>
                </a:path>
                <a:path w="3810" h="681354">
                  <a:moveTo>
                    <a:pt x="0" y="457873"/>
                  </a:moveTo>
                  <a:lnTo>
                    <a:pt x="3810" y="457873"/>
                  </a:lnTo>
                </a:path>
                <a:path w="3810" h="681354">
                  <a:moveTo>
                    <a:pt x="0" y="455968"/>
                  </a:moveTo>
                  <a:lnTo>
                    <a:pt x="3810" y="455968"/>
                  </a:lnTo>
                </a:path>
                <a:path w="3810" h="681354">
                  <a:moveTo>
                    <a:pt x="0" y="454063"/>
                  </a:moveTo>
                  <a:lnTo>
                    <a:pt x="3810" y="454063"/>
                  </a:lnTo>
                </a:path>
                <a:path w="3810" h="681354">
                  <a:moveTo>
                    <a:pt x="0" y="452158"/>
                  </a:moveTo>
                  <a:lnTo>
                    <a:pt x="3810" y="452158"/>
                  </a:lnTo>
                </a:path>
                <a:path w="3810" h="681354">
                  <a:moveTo>
                    <a:pt x="0" y="450240"/>
                  </a:moveTo>
                  <a:lnTo>
                    <a:pt x="3810" y="450240"/>
                  </a:lnTo>
                </a:path>
                <a:path w="3810" h="681354">
                  <a:moveTo>
                    <a:pt x="0" y="448335"/>
                  </a:moveTo>
                  <a:lnTo>
                    <a:pt x="3810" y="448335"/>
                  </a:lnTo>
                </a:path>
                <a:path w="3810" h="681354">
                  <a:moveTo>
                    <a:pt x="0" y="446430"/>
                  </a:moveTo>
                  <a:lnTo>
                    <a:pt x="3810" y="446430"/>
                  </a:lnTo>
                </a:path>
                <a:path w="3810" h="681354">
                  <a:moveTo>
                    <a:pt x="0" y="444525"/>
                  </a:moveTo>
                  <a:lnTo>
                    <a:pt x="3810" y="444525"/>
                  </a:lnTo>
                </a:path>
                <a:path w="3810" h="681354">
                  <a:moveTo>
                    <a:pt x="0" y="442620"/>
                  </a:moveTo>
                  <a:lnTo>
                    <a:pt x="3810" y="442620"/>
                  </a:lnTo>
                </a:path>
                <a:path w="3810" h="681354">
                  <a:moveTo>
                    <a:pt x="0" y="440702"/>
                  </a:moveTo>
                  <a:lnTo>
                    <a:pt x="3810" y="440702"/>
                  </a:lnTo>
                </a:path>
                <a:path w="3810" h="681354">
                  <a:moveTo>
                    <a:pt x="0" y="438797"/>
                  </a:moveTo>
                  <a:lnTo>
                    <a:pt x="3810" y="438797"/>
                  </a:lnTo>
                </a:path>
                <a:path w="3810" h="681354">
                  <a:moveTo>
                    <a:pt x="0" y="436892"/>
                  </a:moveTo>
                  <a:lnTo>
                    <a:pt x="3810" y="436892"/>
                  </a:lnTo>
                </a:path>
                <a:path w="3810" h="681354">
                  <a:moveTo>
                    <a:pt x="0" y="434987"/>
                  </a:moveTo>
                  <a:lnTo>
                    <a:pt x="3810" y="434987"/>
                  </a:lnTo>
                </a:path>
                <a:path w="3810" h="681354">
                  <a:moveTo>
                    <a:pt x="0" y="433070"/>
                  </a:moveTo>
                  <a:lnTo>
                    <a:pt x="3810" y="433070"/>
                  </a:lnTo>
                </a:path>
                <a:path w="3810" h="681354">
                  <a:moveTo>
                    <a:pt x="0" y="431165"/>
                  </a:moveTo>
                  <a:lnTo>
                    <a:pt x="3810" y="431165"/>
                  </a:lnTo>
                </a:path>
                <a:path w="3810" h="681354">
                  <a:moveTo>
                    <a:pt x="0" y="429260"/>
                  </a:moveTo>
                  <a:lnTo>
                    <a:pt x="3810" y="429260"/>
                  </a:lnTo>
                </a:path>
                <a:path w="3810" h="681354">
                  <a:moveTo>
                    <a:pt x="0" y="427355"/>
                  </a:moveTo>
                  <a:lnTo>
                    <a:pt x="3810" y="427355"/>
                  </a:lnTo>
                </a:path>
                <a:path w="3810" h="681354">
                  <a:moveTo>
                    <a:pt x="0" y="425450"/>
                  </a:moveTo>
                  <a:lnTo>
                    <a:pt x="3810" y="425450"/>
                  </a:lnTo>
                </a:path>
                <a:path w="3810" h="681354">
                  <a:moveTo>
                    <a:pt x="0" y="423532"/>
                  </a:moveTo>
                  <a:lnTo>
                    <a:pt x="3810" y="423532"/>
                  </a:lnTo>
                </a:path>
                <a:path w="3810" h="681354">
                  <a:moveTo>
                    <a:pt x="0" y="421627"/>
                  </a:moveTo>
                  <a:lnTo>
                    <a:pt x="3810" y="421627"/>
                  </a:lnTo>
                </a:path>
                <a:path w="3810" h="681354">
                  <a:moveTo>
                    <a:pt x="0" y="419722"/>
                  </a:moveTo>
                  <a:lnTo>
                    <a:pt x="3810" y="419722"/>
                  </a:lnTo>
                </a:path>
                <a:path w="3810" h="681354">
                  <a:moveTo>
                    <a:pt x="0" y="417817"/>
                  </a:moveTo>
                  <a:lnTo>
                    <a:pt x="3810" y="417817"/>
                  </a:lnTo>
                </a:path>
                <a:path w="3810" h="681354">
                  <a:moveTo>
                    <a:pt x="0" y="415899"/>
                  </a:moveTo>
                  <a:lnTo>
                    <a:pt x="3810" y="415899"/>
                  </a:lnTo>
                </a:path>
                <a:path w="3810" h="681354">
                  <a:moveTo>
                    <a:pt x="0" y="413994"/>
                  </a:moveTo>
                  <a:lnTo>
                    <a:pt x="3810" y="413994"/>
                  </a:lnTo>
                </a:path>
                <a:path w="3810" h="681354">
                  <a:moveTo>
                    <a:pt x="0" y="412089"/>
                  </a:moveTo>
                  <a:lnTo>
                    <a:pt x="3810" y="412089"/>
                  </a:lnTo>
                </a:path>
                <a:path w="3810" h="681354">
                  <a:moveTo>
                    <a:pt x="0" y="410184"/>
                  </a:moveTo>
                  <a:lnTo>
                    <a:pt x="3810" y="410184"/>
                  </a:lnTo>
                </a:path>
                <a:path w="3810" h="681354">
                  <a:moveTo>
                    <a:pt x="0" y="408279"/>
                  </a:moveTo>
                  <a:lnTo>
                    <a:pt x="3810" y="408279"/>
                  </a:lnTo>
                </a:path>
                <a:path w="3810" h="681354">
                  <a:moveTo>
                    <a:pt x="0" y="406361"/>
                  </a:moveTo>
                  <a:lnTo>
                    <a:pt x="3810" y="406361"/>
                  </a:lnTo>
                </a:path>
                <a:path w="3810" h="681354">
                  <a:moveTo>
                    <a:pt x="0" y="404456"/>
                  </a:moveTo>
                  <a:lnTo>
                    <a:pt x="3810" y="404456"/>
                  </a:lnTo>
                </a:path>
                <a:path w="3810" h="681354">
                  <a:moveTo>
                    <a:pt x="0" y="402551"/>
                  </a:moveTo>
                  <a:lnTo>
                    <a:pt x="3810" y="402551"/>
                  </a:lnTo>
                </a:path>
                <a:path w="3810" h="681354">
                  <a:moveTo>
                    <a:pt x="0" y="400646"/>
                  </a:moveTo>
                  <a:lnTo>
                    <a:pt x="3810" y="400646"/>
                  </a:lnTo>
                </a:path>
                <a:path w="3810" h="681354">
                  <a:moveTo>
                    <a:pt x="0" y="398729"/>
                  </a:moveTo>
                  <a:lnTo>
                    <a:pt x="3810" y="398729"/>
                  </a:lnTo>
                </a:path>
                <a:path w="3810" h="681354">
                  <a:moveTo>
                    <a:pt x="0" y="396824"/>
                  </a:moveTo>
                  <a:lnTo>
                    <a:pt x="3810" y="396824"/>
                  </a:lnTo>
                </a:path>
                <a:path w="3810" h="681354">
                  <a:moveTo>
                    <a:pt x="0" y="394919"/>
                  </a:moveTo>
                  <a:lnTo>
                    <a:pt x="3810" y="394919"/>
                  </a:lnTo>
                </a:path>
                <a:path w="3810" h="681354">
                  <a:moveTo>
                    <a:pt x="0" y="393014"/>
                  </a:moveTo>
                  <a:lnTo>
                    <a:pt x="3810" y="393014"/>
                  </a:lnTo>
                </a:path>
                <a:path w="3810" h="681354">
                  <a:moveTo>
                    <a:pt x="0" y="391109"/>
                  </a:moveTo>
                  <a:lnTo>
                    <a:pt x="3810" y="391109"/>
                  </a:lnTo>
                </a:path>
                <a:path w="3810" h="681354">
                  <a:moveTo>
                    <a:pt x="0" y="389191"/>
                  </a:moveTo>
                  <a:lnTo>
                    <a:pt x="3810" y="389191"/>
                  </a:lnTo>
                </a:path>
                <a:path w="3810" h="681354">
                  <a:moveTo>
                    <a:pt x="0" y="387286"/>
                  </a:moveTo>
                  <a:lnTo>
                    <a:pt x="3810" y="387286"/>
                  </a:lnTo>
                </a:path>
                <a:path w="3810" h="681354">
                  <a:moveTo>
                    <a:pt x="0" y="385381"/>
                  </a:moveTo>
                  <a:lnTo>
                    <a:pt x="3810" y="385381"/>
                  </a:lnTo>
                </a:path>
                <a:path w="3810" h="681354">
                  <a:moveTo>
                    <a:pt x="0" y="383476"/>
                  </a:moveTo>
                  <a:lnTo>
                    <a:pt x="3810" y="383476"/>
                  </a:lnTo>
                </a:path>
                <a:path w="3810" h="681354">
                  <a:moveTo>
                    <a:pt x="0" y="381558"/>
                  </a:moveTo>
                  <a:lnTo>
                    <a:pt x="3810" y="381558"/>
                  </a:lnTo>
                </a:path>
                <a:path w="3810" h="681354">
                  <a:moveTo>
                    <a:pt x="0" y="379653"/>
                  </a:moveTo>
                  <a:lnTo>
                    <a:pt x="3810" y="379653"/>
                  </a:lnTo>
                </a:path>
                <a:path w="3810" h="681354">
                  <a:moveTo>
                    <a:pt x="0" y="377748"/>
                  </a:moveTo>
                  <a:lnTo>
                    <a:pt x="3810" y="377748"/>
                  </a:lnTo>
                </a:path>
                <a:path w="3810" h="681354">
                  <a:moveTo>
                    <a:pt x="0" y="375843"/>
                  </a:moveTo>
                  <a:lnTo>
                    <a:pt x="3810" y="375843"/>
                  </a:lnTo>
                </a:path>
                <a:path w="3810" h="681354">
                  <a:moveTo>
                    <a:pt x="0" y="373938"/>
                  </a:moveTo>
                  <a:lnTo>
                    <a:pt x="3810" y="373938"/>
                  </a:lnTo>
                </a:path>
                <a:path w="3810" h="681354">
                  <a:moveTo>
                    <a:pt x="0" y="372021"/>
                  </a:moveTo>
                  <a:lnTo>
                    <a:pt x="3810" y="372021"/>
                  </a:lnTo>
                </a:path>
                <a:path w="3810" h="681354">
                  <a:moveTo>
                    <a:pt x="0" y="370116"/>
                  </a:moveTo>
                  <a:lnTo>
                    <a:pt x="3810" y="370116"/>
                  </a:lnTo>
                </a:path>
                <a:path w="3810" h="681354">
                  <a:moveTo>
                    <a:pt x="0" y="368211"/>
                  </a:moveTo>
                  <a:lnTo>
                    <a:pt x="3810" y="368211"/>
                  </a:lnTo>
                </a:path>
                <a:path w="3810" h="681354">
                  <a:moveTo>
                    <a:pt x="0" y="366306"/>
                  </a:moveTo>
                  <a:lnTo>
                    <a:pt x="3810" y="366306"/>
                  </a:lnTo>
                </a:path>
                <a:path w="3810" h="681354">
                  <a:moveTo>
                    <a:pt x="0" y="364401"/>
                  </a:moveTo>
                  <a:lnTo>
                    <a:pt x="3810" y="364401"/>
                  </a:lnTo>
                </a:path>
                <a:path w="3810" h="681354">
                  <a:moveTo>
                    <a:pt x="0" y="362483"/>
                  </a:moveTo>
                  <a:lnTo>
                    <a:pt x="3810" y="362483"/>
                  </a:lnTo>
                </a:path>
                <a:path w="3810" h="681354">
                  <a:moveTo>
                    <a:pt x="0" y="360578"/>
                  </a:moveTo>
                  <a:lnTo>
                    <a:pt x="3810" y="360578"/>
                  </a:lnTo>
                </a:path>
                <a:path w="3810" h="681354">
                  <a:moveTo>
                    <a:pt x="0" y="358673"/>
                  </a:moveTo>
                  <a:lnTo>
                    <a:pt x="3810" y="358673"/>
                  </a:lnTo>
                </a:path>
                <a:path w="3810" h="681354">
                  <a:moveTo>
                    <a:pt x="0" y="356768"/>
                  </a:moveTo>
                  <a:lnTo>
                    <a:pt x="3810" y="356768"/>
                  </a:lnTo>
                </a:path>
                <a:path w="3810" h="681354">
                  <a:moveTo>
                    <a:pt x="0" y="354850"/>
                  </a:moveTo>
                  <a:lnTo>
                    <a:pt x="3810" y="354850"/>
                  </a:lnTo>
                </a:path>
                <a:path w="3810" h="681354">
                  <a:moveTo>
                    <a:pt x="0" y="352945"/>
                  </a:moveTo>
                  <a:lnTo>
                    <a:pt x="3810" y="352945"/>
                  </a:lnTo>
                </a:path>
                <a:path w="3810" h="681354">
                  <a:moveTo>
                    <a:pt x="0" y="351040"/>
                  </a:moveTo>
                  <a:lnTo>
                    <a:pt x="3810" y="351040"/>
                  </a:lnTo>
                </a:path>
                <a:path w="3810" h="681354">
                  <a:moveTo>
                    <a:pt x="0" y="349135"/>
                  </a:moveTo>
                  <a:lnTo>
                    <a:pt x="3810" y="349135"/>
                  </a:lnTo>
                </a:path>
                <a:path w="3810" h="681354">
                  <a:moveTo>
                    <a:pt x="0" y="347230"/>
                  </a:moveTo>
                  <a:lnTo>
                    <a:pt x="3810" y="347230"/>
                  </a:lnTo>
                </a:path>
                <a:path w="3810" h="681354">
                  <a:moveTo>
                    <a:pt x="0" y="345313"/>
                  </a:moveTo>
                  <a:lnTo>
                    <a:pt x="3810" y="345313"/>
                  </a:lnTo>
                </a:path>
                <a:path w="3810" h="681354">
                  <a:moveTo>
                    <a:pt x="0" y="343408"/>
                  </a:moveTo>
                  <a:lnTo>
                    <a:pt x="3810" y="343408"/>
                  </a:lnTo>
                </a:path>
                <a:path w="3810" h="681354">
                  <a:moveTo>
                    <a:pt x="0" y="341503"/>
                  </a:moveTo>
                  <a:lnTo>
                    <a:pt x="3810" y="341503"/>
                  </a:lnTo>
                </a:path>
                <a:path w="3810" h="681354">
                  <a:moveTo>
                    <a:pt x="0" y="339598"/>
                  </a:moveTo>
                  <a:lnTo>
                    <a:pt x="3810" y="339598"/>
                  </a:lnTo>
                </a:path>
                <a:path w="3810" h="681354">
                  <a:moveTo>
                    <a:pt x="0" y="337680"/>
                  </a:moveTo>
                  <a:lnTo>
                    <a:pt x="3810" y="337680"/>
                  </a:lnTo>
                </a:path>
                <a:path w="3810" h="681354">
                  <a:moveTo>
                    <a:pt x="0" y="335775"/>
                  </a:moveTo>
                  <a:lnTo>
                    <a:pt x="3810" y="335775"/>
                  </a:lnTo>
                </a:path>
                <a:path w="3810" h="681354">
                  <a:moveTo>
                    <a:pt x="0" y="333870"/>
                  </a:moveTo>
                  <a:lnTo>
                    <a:pt x="3810" y="333870"/>
                  </a:lnTo>
                </a:path>
                <a:path w="3810" h="681354">
                  <a:moveTo>
                    <a:pt x="0" y="331965"/>
                  </a:moveTo>
                  <a:lnTo>
                    <a:pt x="3810" y="331965"/>
                  </a:lnTo>
                </a:path>
                <a:path w="3810" h="681354">
                  <a:moveTo>
                    <a:pt x="0" y="330060"/>
                  </a:moveTo>
                  <a:lnTo>
                    <a:pt x="3810" y="330060"/>
                  </a:lnTo>
                </a:path>
                <a:path w="3810" h="681354">
                  <a:moveTo>
                    <a:pt x="0" y="328142"/>
                  </a:moveTo>
                  <a:lnTo>
                    <a:pt x="3810" y="328142"/>
                  </a:lnTo>
                </a:path>
                <a:path w="3810" h="681354">
                  <a:moveTo>
                    <a:pt x="0" y="326237"/>
                  </a:moveTo>
                  <a:lnTo>
                    <a:pt x="3810" y="326237"/>
                  </a:lnTo>
                </a:path>
                <a:path w="3810" h="681354">
                  <a:moveTo>
                    <a:pt x="0" y="324332"/>
                  </a:moveTo>
                  <a:lnTo>
                    <a:pt x="3810" y="324332"/>
                  </a:lnTo>
                </a:path>
                <a:path w="3810" h="681354">
                  <a:moveTo>
                    <a:pt x="0" y="322427"/>
                  </a:moveTo>
                  <a:lnTo>
                    <a:pt x="3810" y="322427"/>
                  </a:lnTo>
                </a:path>
                <a:path w="3810" h="681354">
                  <a:moveTo>
                    <a:pt x="0" y="320509"/>
                  </a:moveTo>
                  <a:lnTo>
                    <a:pt x="3810" y="320509"/>
                  </a:lnTo>
                </a:path>
                <a:path w="3810" h="681354">
                  <a:moveTo>
                    <a:pt x="0" y="318604"/>
                  </a:moveTo>
                  <a:lnTo>
                    <a:pt x="3810" y="318604"/>
                  </a:lnTo>
                </a:path>
                <a:path w="3810" h="681354">
                  <a:moveTo>
                    <a:pt x="0" y="316699"/>
                  </a:moveTo>
                  <a:lnTo>
                    <a:pt x="3810" y="316699"/>
                  </a:lnTo>
                </a:path>
                <a:path w="3810" h="681354">
                  <a:moveTo>
                    <a:pt x="0" y="314794"/>
                  </a:moveTo>
                  <a:lnTo>
                    <a:pt x="3810" y="314794"/>
                  </a:lnTo>
                </a:path>
                <a:path w="3810" h="681354">
                  <a:moveTo>
                    <a:pt x="0" y="312889"/>
                  </a:moveTo>
                  <a:lnTo>
                    <a:pt x="3810" y="312889"/>
                  </a:lnTo>
                </a:path>
                <a:path w="3810" h="681354">
                  <a:moveTo>
                    <a:pt x="0" y="310972"/>
                  </a:moveTo>
                  <a:lnTo>
                    <a:pt x="3810" y="310972"/>
                  </a:lnTo>
                </a:path>
                <a:path w="3810" h="681354">
                  <a:moveTo>
                    <a:pt x="0" y="309067"/>
                  </a:moveTo>
                  <a:lnTo>
                    <a:pt x="3810" y="309067"/>
                  </a:lnTo>
                </a:path>
                <a:path w="3810" h="681354">
                  <a:moveTo>
                    <a:pt x="0" y="307162"/>
                  </a:moveTo>
                  <a:lnTo>
                    <a:pt x="3810" y="307162"/>
                  </a:lnTo>
                </a:path>
                <a:path w="3810" h="681354">
                  <a:moveTo>
                    <a:pt x="0" y="305257"/>
                  </a:moveTo>
                  <a:lnTo>
                    <a:pt x="3810" y="305257"/>
                  </a:lnTo>
                </a:path>
                <a:path w="3810" h="681354">
                  <a:moveTo>
                    <a:pt x="0" y="303339"/>
                  </a:moveTo>
                  <a:lnTo>
                    <a:pt x="3810" y="303339"/>
                  </a:lnTo>
                </a:path>
                <a:path w="3810" h="681354">
                  <a:moveTo>
                    <a:pt x="0" y="301434"/>
                  </a:moveTo>
                  <a:lnTo>
                    <a:pt x="3810" y="301434"/>
                  </a:lnTo>
                </a:path>
                <a:path w="3810" h="681354">
                  <a:moveTo>
                    <a:pt x="0" y="299529"/>
                  </a:moveTo>
                  <a:lnTo>
                    <a:pt x="3810" y="299529"/>
                  </a:lnTo>
                </a:path>
                <a:path w="3810" h="681354">
                  <a:moveTo>
                    <a:pt x="0" y="297624"/>
                  </a:moveTo>
                  <a:lnTo>
                    <a:pt x="3810" y="297624"/>
                  </a:lnTo>
                </a:path>
                <a:path w="3810" h="681354">
                  <a:moveTo>
                    <a:pt x="0" y="295719"/>
                  </a:moveTo>
                  <a:lnTo>
                    <a:pt x="3810" y="295719"/>
                  </a:lnTo>
                </a:path>
                <a:path w="3810" h="681354">
                  <a:moveTo>
                    <a:pt x="0" y="293801"/>
                  </a:moveTo>
                  <a:lnTo>
                    <a:pt x="3810" y="293801"/>
                  </a:lnTo>
                </a:path>
                <a:path w="3810" h="681354">
                  <a:moveTo>
                    <a:pt x="0" y="291896"/>
                  </a:moveTo>
                  <a:lnTo>
                    <a:pt x="3810" y="291896"/>
                  </a:lnTo>
                </a:path>
                <a:path w="3810" h="681354">
                  <a:moveTo>
                    <a:pt x="0" y="289991"/>
                  </a:moveTo>
                  <a:lnTo>
                    <a:pt x="3810" y="289991"/>
                  </a:lnTo>
                </a:path>
                <a:path w="3810" h="681354">
                  <a:moveTo>
                    <a:pt x="0" y="288086"/>
                  </a:moveTo>
                  <a:lnTo>
                    <a:pt x="3810" y="288086"/>
                  </a:lnTo>
                </a:path>
                <a:path w="3810" h="681354">
                  <a:moveTo>
                    <a:pt x="0" y="286169"/>
                  </a:moveTo>
                  <a:lnTo>
                    <a:pt x="3810" y="286169"/>
                  </a:lnTo>
                </a:path>
                <a:path w="3810" h="681354">
                  <a:moveTo>
                    <a:pt x="0" y="284264"/>
                  </a:moveTo>
                  <a:lnTo>
                    <a:pt x="3810" y="284264"/>
                  </a:lnTo>
                </a:path>
                <a:path w="3810" h="681354">
                  <a:moveTo>
                    <a:pt x="0" y="282359"/>
                  </a:moveTo>
                  <a:lnTo>
                    <a:pt x="3810" y="282359"/>
                  </a:lnTo>
                </a:path>
                <a:path w="3810" h="681354">
                  <a:moveTo>
                    <a:pt x="0" y="280454"/>
                  </a:moveTo>
                  <a:lnTo>
                    <a:pt x="3810" y="280454"/>
                  </a:lnTo>
                </a:path>
                <a:path w="3810" h="681354">
                  <a:moveTo>
                    <a:pt x="0" y="278549"/>
                  </a:moveTo>
                  <a:lnTo>
                    <a:pt x="3810" y="278549"/>
                  </a:lnTo>
                </a:path>
                <a:path w="3810" h="681354">
                  <a:moveTo>
                    <a:pt x="0" y="276631"/>
                  </a:moveTo>
                  <a:lnTo>
                    <a:pt x="3810" y="276631"/>
                  </a:lnTo>
                </a:path>
                <a:path w="3810" h="681354">
                  <a:moveTo>
                    <a:pt x="0" y="274726"/>
                  </a:moveTo>
                  <a:lnTo>
                    <a:pt x="3810" y="274726"/>
                  </a:lnTo>
                </a:path>
                <a:path w="3810" h="681354">
                  <a:moveTo>
                    <a:pt x="0" y="272821"/>
                  </a:moveTo>
                  <a:lnTo>
                    <a:pt x="3810" y="272821"/>
                  </a:lnTo>
                </a:path>
                <a:path w="3810" h="681354">
                  <a:moveTo>
                    <a:pt x="0" y="270916"/>
                  </a:moveTo>
                  <a:lnTo>
                    <a:pt x="3810" y="270916"/>
                  </a:lnTo>
                </a:path>
                <a:path w="3810" h="681354">
                  <a:moveTo>
                    <a:pt x="0" y="269011"/>
                  </a:moveTo>
                  <a:lnTo>
                    <a:pt x="3810" y="269011"/>
                  </a:lnTo>
                </a:path>
                <a:path w="3810" h="681354">
                  <a:moveTo>
                    <a:pt x="0" y="267093"/>
                  </a:moveTo>
                  <a:lnTo>
                    <a:pt x="3810" y="267093"/>
                  </a:lnTo>
                </a:path>
                <a:path w="3810" h="681354">
                  <a:moveTo>
                    <a:pt x="0" y="265188"/>
                  </a:moveTo>
                  <a:lnTo>
                    <a:pt x="3810" y="265188"/>
                  </a:lnTo>
                </a:path>
                <a:path w="3810" h="681354">
                  <a:moveTo>
                    <a:pt x="0" y="263283"/>
                  </a:moveTo>
                  <a:lnTo>
                    <a:pt x="3810" y="263283"/>
                  </a:lnTo>
                </a:path>
                <a:path w="3810" h="681354">
                  <a:moveTo>
                    <a:pt x="0" y="261378"/>
                  </a:moveTo>
                  <a:lnTo>
                    <a:pt x="3810" y="261378"/>
                  </a:lnTo>
                </a:path>
                <a:path w="3810" h="681354">
                  <a:moveTo>
                    <a:pt x="0" y="259461"/>
                  </a:moveTo>
                  <a:lnTo>
                    <a:pt x="3810" y="259461"/>
                  </a:lnTo>
                </a:path>
                <a:path w="3810" h="681354">
                  <a:moveTo>
                    <a:pt x="0" y="257556"/>
                  </a:moveTo>
                  <a:lnTo>
                    <a:pt x="3810" y="257556"/>
                  </a:lnTo>
                </a:path>
                <a:path w="3810" h="681354">
                  <a:moveTo>
                    <a:pt x="0" y="255651"/>
                  </a:moveTo>
                  <a:lnTo>
                    <a:pt x="3810" y="255651"/>
                  </a:lnTo>
                </a:path>
                <a:path w="3810" h="681354">
                  <a:moveTo>
                    <a:pt x="0" y="253746"/>
                  </a:moveTo>
                  <a:lnTo>
                    <a:pt x="3810" y="253746"/>
                  </a:lnTo>
                </a:path>
                <a:path w="3810" h="681354">
                  <a:moveTo>
                    <a:pt x="0" y="251841"/>
                  </a:moveTo>
                  <a:lnTo>
                    <a:pt x="3810" y="251841"/>
                  </a:lnTo>
                </a:path>
                <a:path w="3810" h="681354">
                  <a:moveTo>
                    <a:pt x="0" y="249923"/>
                  </a:moveTo>
                  <a:lnTo>
                    <a:pt x="3810" y="249923"/>
                  </a:lnTo>
                </a:path>
                <a:path w="3810" h="681354">
                  <a:moveTo>
                    <a:pt x="0" y="248018"/>
                  </a:moveTo>
                  <a:lnTo>
                    <a:pt x="3810" y="248018"/>
                  </a:lnTo>
                </a:path>
                <a:path w="3810" h="681354">
                  <a:moveTo>
                    <a:pt x="0" y="246113"/>
                  </a:moveTo>
                  <a:lnTo>
                    <a:pt x="3810" y="246113"/>
                  </a:lnTo>
                </a:path>
                <a:path w="3810" h="681354">
                  <a:moveTo>
                    <a:pt x="0" y="244208"/>
                  </a:moveTo>
                  <a:lnTo>
                    <a:pt x="3810" y="244208"/>
                  </a:lnTo>
                </a:path>
                <a:path w="3810" h="681354">
                  <a:moveTo>
                    <a:pt x="0" y="242290"/>
                  </a:moveTo>
                  <a:lnTo>
                    <a:pt x="3810" y="242290"/>
                  </a:lnTo>
                </a:path>
                <a:path w="3810" h="681354">
                  <a:moveTo>
                    <a:pt x="0" y="240385"/>
                  </a:moveTo>
                  <a:lnTo>
                    <a:pt x="3810" y="240385"/>
                  </a:lnTo>
                </a:path>
                <a:path w="3810" h="681354">
                  <a:moveTo>
                    <a:pt x="0" y="238480"/>
                  </a:moveTo>
                  <a:lnTo>
                    <a:pt x="3810" y="238480"/>
                  </a:lnTo>
                </a:path>
                <a:path w="3810" h="681354">
                  <a:moveTo>
                    <a:pt x="0" y="236575"/>
                  </a:moveTo>
                  <a:lnTo>
                    <a:pt x="3810" y="236575"/>
                  </a:lnTo>
                </a:path>
                <a:path w="3810" h="681354">
                  <a:moveTo>
                    <a:pt x="0" y="234670"/>
                  </a:moveTo>
                  <a:lnTo>
                    <a:pt x="3810" y="234670"/>
                  </a:lnTo>
                </a:path>
                <a:path w="3810" h="681354">
                  <a:moveTo>
                    <a:pt x="0" y="232752"/>
                  </a:moveTo>
                  <a:lnTo>
                    <a:pt x="3810" y="232752"/>
                  </a:lnTo>
                </a:path>
                <a:path w="3810" h="681354">
                  <a:moveTo>
                    <a:pt x="0" y="230847"/>
                  </a:moveTo>
                  <a:lnTo>
                    <a:pt x="3810" y="230847"/>
                  </a:lnTo>
                </a:path>
                <a:path w="3810" h="681354">
                  <a:moveTo>
                    <a:pt x="0" y="228942"/>
                  </a:moveTo>
                  <a:lnTo>
                    <a:pt x="3810" y="228942"/>
                  </a:lnTo>
                </a:path>
                <a:path w="3810" h="681354">
                  <a:moveTo>
                    <a:pt x="0" y="227037"/>
                  </a:moveTo>
                  <a:lnTo>
                    <a:pt x="3810" y="227037"/>
                  </a:lnTo>
                </a:path>
                <a:path w="3810" h="681354">
                  <a:moveTo>
                    <a:pt x="0" y="225120"/>
                  </a:moveTo>
                  <a:lnTo>
                    <a:pt x="3810" y="225120"/>
                  </a:lnTo>
                </a:path>
                <a:path w="3810" h="681354">
                  <a:moveTo>
                    <a:pt x="0" y="223215"/>
                  </a:moveTo>
                  <a:lnTo>
                    <a:pt x="3810" y="223215"/>
                  </a:lnTo>
                </a:path>
                <a:path w="3810" h="681354">
                  <a:moveTo>
                    <a:pt x="0" y="221310"/>
                  </a:moveTo>
                  <a:lnTo>
                    <a:pt x="3810" y="221310"/>
                  </a:lnTo>
                </a:path>
                <a:path w="3810" h="681354">
                  <a:moveTo>
                    <a:pt x="0" y="219405"/>
                  </a:moveTo>
                  <a:lnTo>
                    <a:pt x="3810" y="219405"/>
                  </a:lnTo>
                </a:path>
                <a:path w="3810" h="681354">
                  <a:moveTo>
                    <a:pt x="0" y="217500"/>
                  </a:moveTo>
                  <a:lnTo>
                    <a:pt x="3810" y="217500"/>
                  </a:lnTo>
                </a:path>
                <a:path w="3810" h="681354">
                  <a:moveTo>
                    <a:pt x="0" y="215582"/>
                  </a:moveTo>
                  <a:lnTo>
                    <a:pt x="3810" y="215582"/>
                  </a:lnTo>
                </a:path>
                <a:path w="3810" h="681354">
                  <a:moveTo>
                    <a:pt x="0" y="213677"/>
                  </a:moveTo>
                  <a:lnTo>
                    <a:pt x="3810" y="213677"/>
                  </a:lnTo>
                </a:path>
                <a:path w="3810" h="681354">
                  <a:moveTo>
                    <a:pt x="0" y="211772"/>
                  </a:moveTo>
                  <a:lnTo>
                    <a:pt x="3810" y="211772"/>
                  </a:lnTo>
                </a:path>
                <a:path w="3810" h="681354">
                  <a:moveTo>
                    <a:pt x="0" y="209867"/>
                  </a:moveTo>
                  <a:lnTo>
                    <a:pt x="3810" y="209867"/>
                  </a:lnTo>
                </a:path>
                <a:path w="3810" h="681354">
                  <a:moveTo>
                    <a:pt x="0" y="207949"/>
                  </a:moveTo>
                  <a:lnTo>
                    <a:pt x="3810" y="207949"/>
                  </a:lnTo>
                </a:path>
                <a:path w="3810" h="681354">
                  <a:moveTo>
                    <a:pt x="0" y="206044"/>
                  </a:moveTo>
                  <a:lnTo>
                    <a:pt x="3810" y="206044"/>
                  </a:lnTo>
                </a:path>
                <a:path w="3810" h="681354">
                  <a:moveTo>
                    <a:pt x="0" y="204139"/>
                  </a:moveTo>
                  <a:lnTo>
                    <a:pt x="3810" y="204139"/>
                  </a:lnTo>
                </a:path>
                <a:path w="3810" h="681354">
                  <a:moveTo>
                    <a:pt x="0" y="202234"/>
                  </a:moveTo>
                  <a:lnTo>
                    <a:pt x="3810" y="202234"/>
                  </a:lnTo>
                </a:path>
                <a:path w="3810" h="681354">
                  <a:moveTo>
                    <a:pt x="0" y="200329"/>
                  </a:moveTo>
                  <a:lnTo>
                    <a:pt x="3810" y="200329"/>
                  </a:lnTo>
                </a:path>
                <a:path w="3810" h="681354">
                  <a:moveTo>
                    <a:pt x="0" y="198412"/>
                  </a:moveTo>
                  <a:lnTo>
                    <a:pt x="3810" y="198412"/>
                  </a:lnTo>
                </a:path>
                <a:path w="3810" h="681354">
                  <a:moveTo>
                    <a:pt x="0" y="196507"/>
                  </a:moveTo>
                  <a:lnTo>
                    <a:pt x="3810" y="196507"/>
                  </a:lnTo>
                </a:path>
                <a:path w="3810" h="681354">
                  <a:moveTo>
                    <a:pt x="0" y="194602"/>
                  </a:moveTo>
                  <a:lnTo>
                    <a:pt x="3810" y="194602"/>
                  </a:lnTo>
                </a:path>
                <a:path w="3810" h="681354">
                  <a:moveTo>
                    <a:pt x="0" y="192697"/>
                  </a:moveTo>
                  <a:lnTo>
                    <a:pt x="3810" y="192697"/>
                  </a:lnTo>
                </a:path>
                <a:path w="3810" h="681354">
                  <a:moveTo>
                    <a:pt x="0" y="190779"/>
                  </a:moveTo>
                  <a:lnTo>
                    <a:pt x="3810" y="190779"/>
                  </a:lnTo>
                </a:path>
                <a:path w="3810" h="681354">
                  <a:moveTo>
                    <a:pt x="0" y="188874"/>
                  </a:moveTo>
                  <a:lnTo>
                    <a:pt x="3810" y="188874"/>
                  </a:lnTo>
                </a:path>
                <a:path w="3810" h="681354">
                  <a:moveTo>
                    <a:pt x="0" y="186969"/>
                  </a:moveTo>
                  <a:lnTo>
                    <a:pt x="3810" y="186969"/>
                  </a:lnTo>
                </a:path>
                <a:path w="3810" h="681354">
                  <a:moveTo>
                    <a:pt x="0" y="185064"/>
                  </a:moveTo>
                  <a:lnTo>
                    <a:pt x="3810" y="185064"/>
                  </a:lnTo>
                </a:path>
                <a:path w="3810" h="681354">
                  <a:moveTo>
                    <a:pt x="0" y="183159"/>
                  </a:moveTo>
                  <a:lnTo>
                    <a:pt x="3810" y="183159"/>
                  </a:lnTo>
                </a:path>
                <a:path w="3810" h="681354">
                  <a:moveTo>
                    <a:pt x="0" y="181241"/>
                  </a:moveTo>
                  <a:lnTo>
                    <a:pt x="3810" y="181241"/>
                  </a:lnTo>
                </a:path>
                <a:path w="3810" h="681354">
                  <a:moveTo>
                    <a:pt x="0" y="179336"/>
                  </a:moveTo>
                  <a:lnTo>
                    <a:pt x="3810" y="179336"/>
                  </a:lnTo>
                </a:path>
                <a:path w="3810" h="681354">
                  <a:moveTo>
                    <a:pt x="0" y="177431"/>
                  </a:moveTo>
                  <a:lnTo>
                    <a:pt x="3810" y="177431"/>
                  </a:lnTo>
                </a:path>
                <a:path w="3810" h="681354">
                  <a:moveTo>
                    <a:pt x="0" y="175526"/>
                  </a:moveTo>
                  <a:lnTo>
                    <a:pt x="3810" y="175526"/>
                  </a:lnTo>
                </a:path>
                <a:path w="3810" h="681354">
                  <a:moveTo>
                    <a:pt x="0" y="173621"/>
                  </a:moveTo>
                  <a:lnTo>
                    <a:pt x="3810" y="173621"/>
                  </a:lnTo>
                </a:path>
                <a:path w="3810" h="681354">
                  <a:moveTo>
                    <a:pt x="0" y="171704"/>
                  </a:moveTo>
                  <a:lnTo>
                    <a:pt x="3810" y="171704"/>
                  </a:lnTo>
                </a:path>
                <a:path w="3810" h="681354">
                  <a:moveTo>
                    <a:pt x="0" y="169799"/>
                  </a:moveTo>
                  <a:lnTo>
                    <a:pt x="3810" y="169799"/>
                  </a:lnTo>
                </a:path>
                <a:path w="3810" h="681354">
                  <a:moveTo>
                    <a:pt x="0" y="167894"/>
                  </a:moveTo>
                  <a:lnTo>
                    <a:pt x="3810" y="167894"/>
                  </a:lnTo>
                </a:path>
                <a:path w="3810" h="681354">
                  <a:moveTo>
                    <a:pt x="0" y="165989"/>
                  </a:moveTo>
                  <a:lnTo>
                    <a:pt x="3810" y="165989"/>
                  </a:lnTo>
                </a:path>
                <a:path w="3810" h="681354">
                  <a:moveTo>
                    <a:pt x="0" y="164071"/>
                  </a:moveTo>
                  <a:lnTo>
                    <a:pt x="3810" y="164071"/>
                  </a:lnTo>
                </a:path>
                <a:path w="3810" h="681354">
                  <a:moveTo>
                    <a:pt x="0" y="162166"/>
                  </a:moveTo>
                  <a:lnTo>
                    <a:pt x="3810" y="162166"/>
                  </a:lnTo>
                </a:path>
                <a:path w="3810" h="681354">
                  <a:moveTo>
                    <a:pt x="0" y="160261"/>
                  </a:moveTo>
                  <a:lnTo>
                    <a:pt x="3810" y="160261"/>
                  </a:lnTo>
                </a:path>
                <a:path w="3810" h="681354">
                  <a:moveTo>
                    <a:pt x="0" y="158356"/>
                  </a:moveTo>
                  <a:lnTo>
                    <a:pt x="3810" y="158356"/>
                  </a:lnTo>
                </a:path>
                <a:path w="3810" h="681354">
                  <a:moveTo>
                    <a:pt x="0" y="156451"/>
                  </a:moveTo>
                  <a:lnTo>
                    <a:pt x="3810" y="156451"/>
                  </a:lnTo>
                </a:path>
                <a:path w="3810" h="681354">
                  <a:moveTo>
                    <a:pt x="0" y="154533"/>
                  </a:moveTo>
                  <a:lnTo>
                    <a:pt x="3810" y="154533"/>
                  </a:lnTo>
                </a:path>
                <a:path w="3810" h="681354">
                  <a:moveTo>
                    <a:pt x="0" y="152628"/>
                  </a:moveTo>
                  <a:lnTo>
                    <a:pt x="3810" y="152628"/>
                  </a:lnTo>
                </a:path>
                <a:path w="3810" h="681354">
                  <a:moveTo>
                    <a:pt x="0" y="150723"/>
                  </a:moveTo>
                  <a:lnTo>
                    <a:pt x="3810" y="150723"/>
                  </a:lnTo>
                </a:path>
                <a:path w="3810" h="681354">
                  <a:moveTo>
                    <a:pt x="0" y="148818"/>
                  </a:moveTo>
                  <a:lnTo>
                    <a:pt x="3810" y="148818"/>
                  </a:lnTo>
                </a:path>
                <a:path w="3810" h="681354">
                  <a:moveTo>
                    <a:pt x="0" y="146900"/>
                  </a:moveTo>
                  <a:lnTo>
                    <a:pt x="3810" y="146900"/>
                  </a:lnTo>
                </a:path>
                <a:path w="3810" h="681354">
                  <a:moveTo>
                    <a:pt x="0" y="144995"/>
                  </a:moveTo>
                  <a:lnTo>
                    <a:pt x="3810" y="144995"/>
                  </a:lnTo>
                </a:path>
                <a:path w="3810" h="681354">
                  <a:moveTo>
                    <a:pt x="0" y="143090"/>
                  </a:moveTo>
                  <a:lnTo>
                    <a:pt x="3810" y="143090"/>
                  </a:lnTo>
                </a:path>
                <a:path w="3810" h="681354">
                  <a:moveTo>
                    <a:pt x="0" y="141185"/>
                  </a:moveTo>
                  <a:lnTo>
                    <a:pt x="3810" y="141185"/>
                  </a:lnTo>
                </a:path>
                <a:path w="3810" h="681354">
                  <a:moveTo>
                    <a:pt x="0" y="139280"/>
                  </a:moveTo>
                  <a:lnTo>
                    <a:pt x="3810" y="139280"/>
                  </a:lnTo>
                </a:path>
                <a:path w="3810" h="681354">
                  <a:moveTo>
                    <a:pt x="0" y="137363"/>
                  </a:moveTo>
                  <a:lnTo>
                    <a:pt x="3810" y="137363"/>
                  </a:lnTo>
                </a:path>
                <a:path w="3810" h="681354">
                  <a:moveTo>
                    <a:pt x="0" y="135458"/>
                  </a:moveTo>
                  <a:lnTo>
                    <a:pt x="3810" y="135458"/>
                  </a:lnTo>
                </a:path>
                <a:path w="3810" h="681354">
                  <a:moveTo>
                    <a:pt x="0" y="133553"/>
                  </a:moveTo>
                  <a:lnTo>
                    <a:pt x="3810" y="133553"/>
                  </a:lnTo>
                </a:path>
                <a:path w="3810" h="681354">
                  <a:moveTo>
                    <a:pt x="0" y="131648"/>
                  </a:moveTo>
                  <a:lnTo>
                    <a:pt x="3810" y="131648"/>
                  </a:lnTo>
                </a:path>
                <a:path w="3810" h="681354">
                  <a:moveTo>
                    <a:pt x="0" y="129730"/>
                  </a:moveTo>
                  <a:lnTo>
                    <a:pt x="3810" y="129730"/>
                  </a:lnTo>
                </a:path>
                <a:path w="3810" h="681354">
                  <a:moveTo>
                    <a:pt x="0" y="127825"/>
                  </a:moveTo>
                  <a:lnTo>
                    <a:pt x="3810" y="127825"/>
                  </a:lnTo>
                </a:path>
                <a:path w="3810" h="681354">
                  <a:moveTo>
                    <a:pt x="0" y="125920"/>
                  </a:moveTo>
                  <a:lnTo>
                    <a:pt x="3810" y="125920"/>
                  </a:lnTo>
                </a:path>
                <a:path w="3810" h="681354">
                  <a:moveTo>
                    <a:pt x="0" y="124015"/>
                  </a:moveTo>
                  <a:lnTo>
                    <a:pt x="3810" y="124015"/>
                  </a:lnTo>
                </a:path>
                <a:path w="3810" h="681354">
                  <a:moveTo>
                    <a:pt x="0" y="122110"/>
                  </a:moveTo>
                  <a:lnTo>
                    <a:pt x="3810" y="122110"/>
                  </a:lnTo>
                </a:path>
                <a:path w="3810" h="681354">
                  <a:moveTo>
                    <a:pt x="0" y="120192"/>
                  </a:moveTo>
                  <a:lnTo>
                    <a:pt x="3810" y="120192"/>
                  </a:lnTo>
                </a:path>
                <a:path w="3810" h="681354">
                  <a:moveTo>
                    <a:pt x="0" y="118287"/>
                  </a:moveTo>
                  <a:lnTo>
                    <a:pt x="3810" y="118287"/>
                  </a:lnTo>
                </a:path>
                <a:path w="3810" h="681354">
                  <a:moveTo>
                    <a:pt x="0" y="116382"/>
                  </a:moveTo>
                  <a:lnTo>
                    <a:pt x="3810" y="116382"/>
                  </a:lnTo>
                </a:path>
                <a:path w="3810" h="681354">
                  <a:moveTo>
                    <a:pt x="0" y="114477"/>
                  </a:moveTo>
                  <a:lnTo>
                    <a:pt x="3810" y="114477"/>
                  </a:lnTo>
                </a:path>
                <a:path w="3810" h="681354">
                  <a:moveTo>
                    <a:pt x="0" y="112560"/>
                  </a:moveTo>
                  <a:lnTo>
                    <a:pt x="3810" y="112560"/>
                  </a:lnTo>
                </a:path>
                <a:path w="3810" h="681354">
                  <a:moveTo>
                    <a:pt x="0" y="110655"/>
                  </a:moveTo>
                  <a:lnTo>
                    <a:pt x="3810" y="110655"/>
                  </a:lnTo>
                </a:path>
                <a:path w="3810" h="681354">
                  <a:moveTo>
                    <a:pt x="0" y="108750"/>
                  </a:moveTo>
                  <a:lnTo>
                    <a:pt x="3810" y="108750"/>
                  </a:lnTo>
                </a:path>
                <a:path w="3810" h="681354">
                  <a:moveTo>
                    <a:pt x="0" y="106845"/>
                  </a:moveTo>
                  <a:lnTo>
                    <a:pt x="3810" y="106845"/>
                  </a:lnTo>
                </a:path>
                <a:path w="3810" h="681354">
                  <a:moveTo>
                    <a:pt x="0" y="104940"/>
                  </a:moveTo>
                  <a:lnTo>
                    <a:pt x="3810" y="104940"/>
                  </a:lnTo>
                </a:path>
                <a:path w="3810" h="681354">
                  <a:moveTo>
                    <a:pt x="0" y="103022"/>
                  </a:moveTo>
                  <a:lnTo>
                    <a:pt x="3810" y="103022"/>
                  </a:lnTo>
                </a:path>
                <a:path w="3810" h="681354">
                  <a:moveTo>
                    <a:pt x="0" y="101117"/>
                  </a:moveTo>
                  <a:lnTo>
                    <a:pt x="3810" y="101117"/>
                  </a:lnTo>
                </a:path>
                <a:path w="3810" h="681354">
                  <a:moveTo>
                    <a:pt x="0" y="99212"/>
                  </a:moveTo>
                  <a:lnTo>
                    <a:pt x="3810" y="99212"/>
                  </a:lnTo>
                </a:path>
                <a:path w="3810" h="681354">
                  <a:moveTo>
                    <a:pt x="0" y="97307"/>
                  </a:moveTo>
                  <a:lnTo>
                    <a:pt x="3810" y="97307"/>
                  </a:lnTo>
                </a:path>
                <a:path w="3810" h="681354">
                  <a:moveTo>
                    <a:pt x="0" y="95402"/>
                  </a:moveTo>
                  <a:lnTo>
                    <a:pt x="3810" y="95402"/>
                  </a:lnTo>
                </a:path>
                <a:path w="3810" h="681354">
                  <a:moveTo>
                    <a:pt x="0" y="93484"/>
                  </a:moveTo>
                  <a:lnTo>
                    <a:pt x="3810" y="93484"/>
                  </a:lnTo>
                </a:path>
                <a:path w="3810" h="681354">
                  <a:moveTo>
                    <a:pt x="0" y="91579"/>
                  </a:moveTo>
                  <a:lnTo>
                    <a:pt x="3810" y="91579"/>
                  </a:lnTo>
                </a:path>
                <a:path w="3810" h="681354">
                  <a:moveTo>
                    <a:pt x="0" y="89674"/>
                  </a:moveTo>
                  <a:lnTo>
                    <a:pt x="3810" y="89674"/>
                  </a:lnTo>
                </a:path>
                <a:path w="3810" h="681354">
                  <a:moveTo>
                    <a:pt x="0" y="87769"/>
                  </a:moveTo>
                  <a:lnTo>
                    <a:pt x="3810" y="87769"/>
                  </a:lnTo>
                </a:path>
                <a:path w="3810" h="681354">
                  <a:moveTo>
                    <a:pt x="0" y="85852"/>
                  </a:moveTo>
                  <a:lnTo>
                    <a:pt x="3810" y="85852"/>
                  </a:lnTo>
                </a:path>
                <a:path w="3810" h="681354">
                  <a:moveTo>
                    <a:pt x="0" y="83947"/>
                  </a:moveTo>
                  <a:lnTo>
                    <a:pt x="3810" y="83947"/>
                  </a:lnTo>
                </a:path>
                <a:path w="3810" h="681354">
                  <a:moveTo>
                    <a:pt x="0" y="82042"/>
                  </a:moveTo>
                  <a:lnTo>
                    <a:pt x="3810" y="82042"/>
                  </a:lnTo>
                </a:path>
                <a:path w="3810" h="681354">
                  <a:moveTo>
                    <a:pt x="0" y="80137"/>
                  </a:moveTo>
                  <a:lnTo>
                    <a:pt x="3810" y="80137"/>
                  </a:lnTo>
                </a:path>
                <a:path w="3810" h="681354">
                  <a:moveTo>
                    <a:pt x="0" y="78232"/>
                  </a:moveTo>
                  <a:lnTo>
                    <a:pt x="3810" y="78232"/>
                  </a:lnTo>
                </a:path>
                <a:path w="3810" h="681354">
                  <a:moveTo>
                    <a:pt x="0" y="76314"/>
                  </a:moveTo>
                  <a:lnTo>
                    <a:pt x="3810" y="76314"/>
                  </a:lnTo>
                </a:path>
                <a:path w="3810" h="681354">
                  <a:moveTo>
                    <a:pt x="0" y="74409"/>
                  </a:moveTo>
                  <a:lnTo>
                    <a:pt x="3810" y="74409"/>
                  </a:lnTo>
                </a:path>
                <a:path w="3810" h="681354">
                  <a:moveTo>
                    <a:pt x="0" y="72504"/>
                  </a:moveTo>
                  <a:lnTo>
                    <a:pt x="3810" y="72504"/>
                  </a:lnTo>
                </a:path>
                <a:path w="3810" h="681354">
                  <a:moveTo>
                    <a:pt x="0" y="70599"/>
                  </a:moveTo>
                  <a:lnTo>
                    <a:pt x="3810" y="70599"/>
                  </a:lnTo>
                </a:path>
                <a:path w="3810" h="681354">
                  <a:moveTo>
                    <a:pt x="0" y="68681"/>
                  </a:moveTo>
                  <a:lnTo>
                    <a:pt x="3810" y="68681"/>
                  </a:lnTo>
                </a:path>
                <a:path w="3810" h="681354">
                  <a:moveTo>
                    <a:pt x="0" y="66776"/>
                  </a:moveTo>
                  <a:lnTo>
                    <a:pt x="3810" y="66776"/>
                  </a:lnTo>
                </a:path>
                <a:path w="3810" h="681354">
                  <a:moveTo>
                    <a:pt x="0" y="64871"/>
                  </a:moveTo>
                  <a:lnTo>
                    <a:pt x="3810" y="64871"/>
                  </a:lnTo>
                </a:path>
                <a:path w="3810" h="681354">
                  <a:moveTo>
                    <a:pt x="0" y="62966"/>
                  </a:moveTo>
                  <a:lnTo>
                    <a:pt x="3810" y="62966"/>
                  </a:lnTo>
                </a:path>
                <a:path w="3810" h="681354">
                  <a:moveTo>
                    <a:pt x="0" y="61061"/>
                  </a:moveTo>
                  <a:lnTo>
                    <a:pt x="3810" y="61061"/>
                  </a:lnTo>
                </a:path>
                <a:path w="3810" h="681354">
                  <a:moveTo>
                    <a:pt x="0" y="59143"/>
                  </a:moveTo>
                  <a:lnTo>
                    <a:pt x="3810" y="59143"/>
                  </a:lnTo>
                </a:path>
                <a:path w="3810" h="681354">
                  <a:moveTo>
                    <a:pt x="0" y="57238"/>
                  </a:moveTo>
                  <a:lnTo>
                    <a:pt x="3810" y="57238"/>
                  </a:lnTo>
                </a:path>
                <a:path w="3810" h="681354">
                  <a:moveTo>
                    <a:pt x="0" y="55333"/>
                  </a:moveTo>
                  <a:lnTo>
                    <a:pt x="3810" y="55333"/>
                  </a:lnTo>
                </a:path>
                <a:path w="3810" h="681354">
                  <a:moveTo>
                    <a:pt x="0" y="53428"/>
                  </a:moveTo>
                  <a:lnTo>
                    <a:pt x="3810" y="53428"/>
                  </a:lnTo>
                </a:path>
                <a:path w="3810" h="681354">
                  <a:moveTo>
                    <a:pt x="0" y="51511"/>
                  </a:moveTo>
                  <a:lnTo>
                    <a:pt x="3810" y="51511"/>
                  </a:lnTo>
                </a:path>
                <a:path w="3810" h="681354">
                  <a:moveTo>
                    <a:pt x="0" y="49606"/>
                  </a:moveTo>
                  <a:lnTo>
                    <a:pt x="3810" y="49606"/>
                  </a:lnTo>
                </a:path>
                <a:path w="3810" h="681354">
                  <a:moveTo>
                    <a:pt x="0" y="47701"/>
                  </a:moveTo>
                  <a:lnTo>
                    <a:pt x="3810" y="47701"/>
                  </a:lnTo>
                </a:path>
                <a:path w="3810" h="681354">
                  <a:moveTo>
                    <a:pt x="0" y="45796"/>
                  </a:moveTo>
                  <a:lnTo>
                    <a:pt x="3810" y="45796"/>
                  </a:lnTo>
                </a:path>
                <a:path w="3810" h="681354">
                  <a:moveTo>
                    <a:pt x="0" y="43891"/>
                  </a:moveTo>
                  <a:lnTo>
                    <a:pt x="3810" y="43891"/>
                  </a:lnTo>
                </a:path>
                <a:path w="3810" h="681354">
                  <a:moveTo>
                    <a:pt x="0" y="41973"/>
                  </a:moveTo>
                  <a:lnTo>
                    <a:pt x="3810" y="41973"/>
                  </a:lnTo>
                </a:path>
                <a:path w="3810" h="681354">
                  <a:moveTo>
                    <a:pt x="0" y="40068"/>
                  </a:moveTo>
                  <a:lnTo>
                    <a:pt x="3810" y="40068"/>
                  </a:lnTo>
                </a:path>
                <a:path w="3810" h="681354">
                  <a:moveTo>
                    <a:pt x="0" y="38163"/>
                  </a:moveTo>
                  <a:lnTo>
                    <a:pt x="3810" y="38163"/>
                  </a:lnTo>
                </a:path>
                <a:path w="3810" h="681354">
                  <a:moveTo>
                    <a:pt x="0" y="36258"/>
                  </a:moveTo>
                  <a:lnTo>
                    <a:pt x="3810" y="36258"/>
                  </a:lnTo>
                </a:path>
                <a:path w="3810" h="681354">
                  <a:moveTo>
                    <a:pt x="0" y="34340"/>
                  </a:moveTo>
                  <a:lnTo>
                    <a:pt x="3810" y="34340"/>
                  </a:lnTo>
                </a:path>
                <a:path w="3810" h="681354">
                  <a:moveTo>
                    <a:pt x="0" y="32435"/>
                  </a:moveTo>
                  <a:lnTo>
                    <a:pt x="3810" y="32435"/>
                  </a:lnTo>
                </a:path>
                <a:path w="3810" h="681354">
                  <a:moveTo>
                    <a:pt x="0" y="30530"/>
                  </a:moveTo>
                  <a:lnTo>
                    <a:pt x="3810" y="30530"/>
                  </a:lnTo>
                </a:path>
                <a:path w="3810" h="681354">
                  <a:moveTo>
                    <a:pt x="0" y="28625"/>
                  </a:moveTo>
                  <a:lnTo>
                    <a:pt x="3810" y="28625"/>
                  </a:lnTo>
                </a:path>
                <a:path w="3810" h="681354">
                  <a:moveTo>
                    <a:pt x="0" y="26720"/>
                  </a:moveTo>
                  <a:lnTo>
                    <a:pt x="3810" y="26720"/>
                  </a:lnTo>
                </a:path>
                <a:path w="3810" h="681354">
                  <a:moveTo>
                    <a:pt x="0" y="24803"/>
                  </a:moveTo>
                  <a:lnTo>
                    <a:pt x="3810" y="24803"/>
                  </a:lnTo>
                </a:path>
                <a:path w="3810" h="681354">
                  <a:moveTo>
                    <a:pt x="0" y="22898"/>
                  </a:moveTo>
                  <a:lnTo>
                    <a:pt x="3810" y="22898"/>
                  </a:lnTo>
                </a:path>
                <a:path w="3810" h="681354">
                  <a:moveTo>
                    <a:pt x="0" y="20993"/>
                  </a:moveTo>
                  <a:lnTo>
                    <a:pt x="3810" y="20993"/>
                  </a:lnTo>
                </a:path>
                <a:path w="3810" h="681354">
                  <a:moveTo>
                    <a:pt x="0" y="19088"/>
                  </a:moveTo>
                  <a:lnTo>
                    <a:pt x="3810" y="19088"/>
                  </a:lnTo>
                </a:path>
                <a:path w="3810" h="681354">
                  <a:moveTo>
                    <a:pt x="0" y="17170"/>
                  </a:moveTo>
                  <a:lnTo>
                    <a:pt x="3810" y="17170"/>
                  </a:lnTo>
                </a:path>
                <a:path w="3810" h="681354">
                  <a:moveTo>
                    <a:pt x="0" y="15265"/>
                  </a:moveTo>
                  <a:lnTo>
                    <a:pt x="3810" y="15265"/>
                  </a:lnTo>
                </a:path>
                <a:path w="3810" h="681354">
                  <a:moveTo>
                    <a:pt x="0" y="13360"/>
                  </a:moveTo>
                  <a:lnTo>
                    <a:pt x="3810" y="13360"/>
                  </a:lnTo>
                </a:path>
                <a:path w="3810" h="681354">
                  <a:moveTo>
                    <a:pt x="0" y="11455"/>
                  </a:moveTo>
                  <a:lnTo>
                    <a:pt x="3810" y="11455"/>
                  </a:lnTo>
                </a:path>
                <a:path w="3810" h="681354">
                  <a:moveTo>
                    <a:pt x="0" y="9550"/>
                  </a:moveTo>
                  <a:lnTo>
                    <a:pt x="3810" y="9550"/>
                  </a:lnTo>
                </a:path>
                <a:path w="3810" h="681354">
                  <a:moveTo>
                    <a:pt x="0" y="7632"/>
                  </a:moveTo>
                  <a:lnTo>
                    <a:pt x="3810" y="7632"/>
                  </a:lnTo>
                </a:path>
                <a:path w="3810" h="681354">
                  <a:moveTo>
                    <a:pt x="0" y="5727"/>
                  </a:moveTo>
                  <a:lnTo>
                    <a:pt x="3810" y="5727"/>
                  </a:lnTo>
                </a:path>
                <a:path w="3810" h="681354">
                  <a:moveTo>
                    <a:pt x="0" y="3822"/>
                  </a:moveTo>
                  <a:lnTo>
                    <a:pt x="3810" y="3822"/>
                  </a:lnTo>
                </a:path>
                <a:path w="3810" h="681354">
                  <a:moveTo>
                    <a:pt x="0" y="1917"/>
                  </a:moveTo>
                  <a:lnTo>
                    <a:pt x="3810" y="1917"/>
                  </a:lnTo>
                </a:path>
                <a:path w="3810" h="6813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037899" y="3272273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4">
                  <a:moveTo>
                    <a:pt x="0" y="681088"/>
                  </a:moveTo>
                  <a:lnTo>
                    <a:pt x="3810" y="681088"/>
                  </a:lnTo>
                </a:path>
                <a:path w="3810" h="681354">
                  <a:moveTo>
                    <a:pt x="0" y="679183"/>
                  </a:moveTo>
                  <a:lnTo>
                    <a:pt x="3810" y="679183"/>
                  </a:lnTo>
                </a:path>
                <a:path w="3810" h="681354">
                  <a:moveTo>
                    <a:pt x="0" y="677278"/>
                  </a:moveTo>
                  <a:lnTo>
                    <a:pt x="3810" y="677278"/>
                  </a:lnTo>
                </a:path>
                <a:path w="3810" h="681354">
                  <a:moveTo>
                    <a:pt x="0" y="675360"/>
                  </a:moveTo>
                  <a:lnTo>
                    <a:pt x="3810" y="675360"/>
                  </a:lnTo>
                </a:path>
                <a:path w="3810" h="681354">
                  <a:moveTo>
                    <a:pt x="0" y="673455"/>
                  </a:moveTo>
                  <a:lnTo>
                    <a:pt x="3810" y="673455"/>
                  </a:lnTo>
                </a:path>
                <a:path w="3810" h="681354">
                  <a:moveTo>
                    <a:pt x="0" y="671550"/>
                  </a:moveTo>
                  <a:lnTo>
                    <a:pt x="3810" y="671550"/>
                  </a:lnTo>
                </a:path>
                <a:path w="3810" h="681354">
                  <a:moveTo>
                    <a:pt x="0" y="669645"/>
                  </a:moveTo>
                  <a:lnTo>
                    <a:pt x="3810" y="669645"/>
                  </a:lnTo>
                </a:path>
                <a:path w="3810" h="681354">
                  <a:moveTo>
                    <a:pt x="0" y="667727"/>
                  </a:moveTo>
                  <a:lnTo>
                    <a:pt x="3810" y="667727"/>
                  </a:lnTo>
                </a:path>
                <a:path w="3810" h="681354">
                  <a:moveTo>
                    <a:pt x="0" y="665822"/>
                  </a:moveTo>
                  <a:lnTo>
                    <a:pt x="3810" y="665822"/>
                  </a:lnTo>
                </a:path>
                <a:path w="3810" h="681354">
                  <a:moveTo>
                    <a:pt x="0" y="663917"/>
                  </a:moveTo>
                  <a:lnTo>
                    <a:pt x="3810" y="663917"/>
                  </a:lnTo>
                </a:path>
                <a:path w="3810" h="681354">
                  <a:moveTo>
                    <a:pt x="0" y="662012"/>
                  </a:moveTo>
                  <a:lnTo>
                    <a:pt x="3810" y="662012"/>
                  </a:lnTo>
                </a:path>
                <a:path w="3810" h="681354">
                  <a:moveTo>
                    <a:pt x="0" y="660107"/>
                  </a:moveTo>
                  <a:lnTo>
                    <a:pt x="3810" y="660107"/>
                  </a:lnTo>
                </a:path>
                <a:path w="3810" h="681354">
                  <a:moveTo>
                    <a:pt x="0" y="658190"/>
                  </a:moveTo>
                  <a:lnTo>
                    <a:pt x="3810" y="658190"/>
                  </a:lnTo>
                </a:path>
                <a:path w="3810" h="681354">
                  <a:moveTo>
                    <a:pt x="0" y="656285"/>
                  </a:moveTo>
                  <a:lnTo>
                    <a:pt x="3810" y="656285"/>
                  </a:lnTo>
                </a:path>
                <a:path w="3810" h="681354">
                  <a:moveTo>
                    <a:pt x="0" y="654380"/>
                  </a:moveTo>
                  <a:lnTo>
                    <a:pt x="3810" y="654380"/>
                  </a:lnTo>
                </a:path>
                <a:path w="3810" h="681354">
                  <a:moveTo>
                    <a:pt x="0" y="652475"/>
                  </a:moveTo>
                  <a:lnTo>
                    <a:pt x="3810" y="652475"/>
                  </a:lnTo>
                </a:path>
                <a:path w="3810" h="681354">
                  <a:moveTo>
                    <a:pt x="0" y="650557"/>
                  </a:moveTo>
                  <a:lnTo>
                    <a:pt x="3810" y="650557"/>
                  </a:lnTo>
                </a:path>
                <a:path w="3810" h="681354">
                  <a:moveTo>
                    <a:pt x="0" y="648652"/>
                  </a:moveTo>
                  <a:lnTo>
                    <a:pt x="3810" y="648652"/>
                  </a:lnTo>
                </a:path>
                <a:path w="3810" h="681354">
                  <a:moveTo>
                    <a:pt x="0" y="646747"/>
                  </a:moveTo>
                  <a:lnTo>
                    <a:pt x="3810" y="646747"/>
                  </a:lnTo>
                </a:path>
                <a:path w="3810" h="681354">
                  <a:moveTo>
                    <a:pt x="0" y="644842"/>
                  </a:moveTo>
                  <a:lnTo>
                    <a:pt x="3810" y="644842"/>
                  </a:lnTo>
                </a:path>
                <a:path w="3810" h="681354">
                  <a:moveTo>
                    <a:pt x="0" y="642937"/>
                  </a:moveTo>
                  <a:lnTo>
                    <a:pt x="3810" y="642937"/>
                  </a:lnTo>
                </a:path>
                <a:path w="3810" h="681354">
                  <a:moveTo>
                    <a:pt x="0" y="641019"/>
                  </a:moveTo>
                  <a:lnTo>
                    <a:pt x="3810" y="641019"/>
                  </a:lnTo>
                </a:path>
                <a:path w="3810" h="681354">
                  <a:moveTo>
                    <a:pt x="0" y="639114"/>
                  </a:moveTo>
                  <a:lnTo>
                    <a:pt x="3810" y="639114"/>
                  </a:lnTo>
                </a:path>
                <a:path w="3810" h="681354">
                  <a:moveTo>
                    <a:pt x="0" y="637209"/>
                  </a:moveTo>
                  <a:lnTo>
                    <a:pt x="3810" y="637209"/>
                  </a:lnTo>
                </a:path>
                <a:path w="3810" h="681354">
                  <a:moveTo>
                    <a:pt x="0" y="635304"/>
                  </a:moveTo>
                  <a:lnTo>
                    <a:pt x="3810" y="635304"/>
                  </a:lnTo>
                </a:path>
                <a:path w="3810" h="681354">
                  <a:moveTo>
                    <a:pt x="0" y="633399"/>
                  </a:moveTo>
                  <a:lnTo>
                    <a:pt x="3810" y="633399"/>
                  </a:lnTo>
                </a:path>
                <a:path w="3810" h="681354">
                  <a:moveTo>
                    <a:pt x="0" y="631482"/>
                  </a:moveTo>
                  <a:lnTo>
                    <a:pt x="3810" y="631482"/>
                  </a:lnTo>
                </a:path>
                <a:path w="3810" h="681354">
                  <a:moveTo>
                    <a:pt x="0" y="629577"/>
                  </a:moveTo>
                  <a:lnTo>
                    <a:pt x="3810" y="629577"/>
                  </a:lnTo>
                </a:path>
                <a:path w="3810" h="681354">
                  <a:moveTo>
                    <a:pt x="0" y="627672"/>
                  </a:moveTo>
                  <a:lnTo>
                    <a:pt x="3810" y="627672"/>
                  </a:lnTo>
                </a:path>
                <a:path w="3810" h="681354">
                  <a:moveTo>
                    <a:pt x="0" y="625767"/>
                  </a:moveTo>
                  <a:lnTo>
                    <a:pt x="3810" y="625767"/>
                  </a:lnTo>
                </a:path>
                <a:path w="3810" h="681354">
                  <a:moveTo>
                    <a:pt x="0" y="623849"/>
                  </a:moveTo>
                  <a:lnTo>
                    <a:pt x="3810" y="623849"/>
                  </a:lnTo>
                </a:path>
                <a:path w="3810" h="681354">
                  <a:moveTo>
                    <a:pt x="0" y="621944"/>
                  </a:moveTo>
                  <a:lnTo>
                    <a:pt x="3810" y="621944"/>
                  </a:lnTo>
                </a:path>
                <a:path w="3810" h="681354">
                  <a:moveTo>
                    <a:pt x="0" y="620039"/>
                  </a:moveTo>
                  <a:lnTo>
                    <a:pt x="3810" y="620039"/>
                  </a:lnTo>
                </a:path>
                <a:path w="3810" h="681354">
                  <a:moveTo>
                    <a:pt x="0" y="618134"/>
                  </a:moveTo>
                  <a:lnTo>
                    <a:pt x="3810" y="618134"/>
                  </a:lnTo>
                </a:path>
                <a:path w="3810" h="681354">
                  <a:moveTo>
                    <a:pt x="0" y="616229"/>
                  </a:moveTo>
                  <a:lnTo>
                    <a:pt x="3810" y="616229"/>
                  </a:lnTo>
                </a:path>
                <a:path w="3810" h="681354">
                  <a:moveTo>
                    <a:pt x="0" y="614311"/>
                  </a:moveTo>
                  <a:lnTo>
                    <a:pt x="3810" y="614311"/>
                  </a:lnTo>
                </a:path>
                <a:path w="3810" h="681354">
                  <a:moveTo>
                    <a:pt x="0" y="612406"/>
                  </a:moveTo>
                  <a:lnTo>
                    <a:pt x="3810" y="612406"/>
                  </a:lnTo>
                </a:path>
                <a:path w="3810" h="681354">
                  <a:moveTo>
                    <a:pt x="0" y="610501"/>
                  </a:moveTo>
                  <a:lnTo>
                    <a:pt x="3810" y="610501"/>
                  </a:lnTo>
                </a:path>
                <a:path w="3810" h="681354">
                  <a:moveTo>
                    <a:pt x="0" y="608596"/>
                  </a:moveTo>
                  <a:lnTo>
                    <a:pt x="3810" y="608596"/>
                  </a:lnTo>
                </a:path>
                <a:path w="3810" h="681354">
                  <a:moveTo>
                    <a:pt x="0" y="606679"/>
                  </a:moveTo>
                  <a:lnTo>
                    <a:pt x="3810" y="606679"/>
                  </a:lnTo>
                </a:path>
                <a:path w="3810" h="681354">
                  <a:moveTo>
                    <a:pt x="0" y="604774"/>
                  </a:moveTo>
                  <a:lnTo>
                    <a:pt x="3810" y="604774"/>
                  </a:lnTo>
                </a:path>
                <a:path w="3810" h="681354">
                  <a:moveTo>
                    <a:pt x="0" y="602869"/>
                  </a:moveTo>
                  <a:lnTo>
                    <a:pt x="3810" y="602869"/>
                  </a:lnTo>
                </a:path>
                <a:path w="3810" h="681354">
                  <a:moveTo>
                    <a:pt x="0" y="600964"/>
                  </a:moveTo>
                  <a:lnTo>
                    <a:pt x="3810" y="600964"/>
                  </a:lnTo>
                </a:path>
                <a:path w="3810" h="681354">
                  <a:moveTo>
                    <a:pt x="0" y="599059"/>
                  </a:moveTo>
                  <a:lnTo>
                    <a:pt x="3810" y="599059"/>
                  </a:lnTo>
                </a:path>
                <a:path w="3810" h="681354">
                  <a:moveTo>
                    <a:pt x="0" y="597141"/>
                  </a:moveTo>
                  <a:lnTo>
                    <a:pt x="3810" y="597141"/>
                  </a:lnTo>
                </a:path>
                <a:path w="3810" h="681354">
                  <a:moveTo>
                    <a:pt x="0" y="595236"/>
                  </a:moveTo>
                  <a:lnTo>
                    <a:pt x="3810" y="595236"/>
                  </a:lnTo>
                </a:path>
                <a:path w="3810" h="681354">
                  <a:moveTo>
                    <a:pt x="0" y="593331"/>
                  </a:moveTo>
                  <a:lnTo>
                    <a:pt x="3810" y="593331"/>
                  </a:lnTo>
                </a:path>
                <a:path w="3810" h="681354">
                  <a:moveTo>
                    <a:pt x="0" y="591426"/>
                  </a:moveTo>
                  <a:lnTo>
                    <a:pt x="3810" y="591426"/>
                  </a:lnTo>
                </a:path>
                <a:path w="3810" h="681354">
                  <a:moveTo>
                    <a:pt x="0" y="589508"/>
                  </a:moveTo>
                  <a:lnTo>
                    <a:pt x="3810" y="589508"/>
                  </a:lnTo>
                </a:path>
                <a:path w="3810" h="681354">
                  <a:moveTo>
                    <a:pt x="0" y="587603"/>
                  </a:moveTo>
                  <a:lnTo>
                    <a:pt x="3810" y="587603"/>
                  </a:lnTo>
                </a:path>
                <a:path w="3810" h="681354">
                  <a:moveTo>
                    <a:pt x="0" y="585698"/>
                  </a:moveTo>
                  <a:lnTo>
                    <a:pt x="3810" y="585698"/>
                  </a:lnTo>
                </a:path>
                <a:path w="3810" h="681354">
                  <a:moveTo>
                    <a:pt x="0" y="583793"/>
                  </a:moveTo>
                  <a:lnTo>
                    <a:pt x="3810" y="583793"/>
                  </a:lnTo>
                </a:path>
                <a:path w="3810" h="681354">
                  <a:moveTo>
                    <a:pt x="0" y="581888"/>
                  </a:moveTo>
                  <a:lnTo>
                    <a:pt x="3810" y="581888"/>
                  </a:lnTo>
                </a:path>
                <a:path w="3810" h="681354">
                  <a:moveTo>
                    <a:pt x="0" y="579970"/>
                  </a:moveTo>
                  <a:lnTo>
                    <a:pt x="3810" y="579970"/>
                  </a:lnTo>
                </a:path>
                <a:path w="3810" h="681354">
                  <a:moveTo>
                    <a:pt x="0" y="578065"/>
                  </a:moveTo>
                  <a:lnTo>
                    <a:pt x="3810" y="578065"/>
                  </a:lnTo>
                </a:path>
                <a:path w="3810" h="681354">
                  <a:moveTo>
                    <a:pt x="0" y="576160"/>
                  </a:moveTo>
                  <a:lnTo>
                    <a:pt x="3810" y="576160"/>
                  </a:lnTo>
                </a:path>
                <a:path w="3810" h="681354">
                  <a:moveTo>
                    <a:pt x="0" y="574255"/>
                  </a:moveTo>
                  <a:lnTo>
                    <a:pt x="3810" y="574255"/>
                  </a:lnTo>
                </a:path>
                <a:path w="3810" h="681354">
                  <a:moveTo>
                    <a:pt x="0" y="572338"/>
                  </a:moveTo>
                  <a:lnTo>
                    <a:pt x="3810" y="572338"/>
                  </a:lnTo>
                </a:path>
                <a:path w="3810" h="681354">
                  <a:moveTo>
                    <a:pt x="0" y="570433"/>
                  </a:moveTo>
                  <a:lnTo>
                    <a:pt x="3810" y="570433"/>
                  </a:lnTo>
                </a:path>
                <a:path w="3810" h="681354">
                  <a:moveTo>
                    <a:pt x="0" y="568528"/>
                  </a:moveTo>
                  <a:lnTo>
                    <a:pt x="3810" y="568528"/>
                  </a:lnTo>
                </a:path>
                <a:path w="3810" h="681354">
                  <a:moveTo>
                    <a:pt x="0" y="566623"/>
                  </a:moveTo>
                  <a:lnTo>
                    <a:pt x="3810" y="566623"/>
                  </a:lnTo>
                </a:path>
                <a:path w="3810" h="681354">
                  <a:moveTo>
                    <a:pt x="0" y="564718"/>
                  </a:moveTo>
                  <a:lnTo>
                    <a:pt x="3810" y="564718"/>
                  </a:lnTo>
                </a:path>
                <a:path w="3810" h="681354">
                  <a:moveTo>
                    <a:pt x="0" y="562800"/>
                  </a:moveTo>
                  <a:lnTo>
                    <a:pt x="3810" y="562800"/>
                  </a:lnTo>
                </a:path>
                <a:path w="3810" h="681354">
                  <a:moveTo>
                    <a:pt x="0" y="560895"/>
                  </a:moveTo>
                  <a:lnTo>
                    <a:pt x="3810" y="560895"/>
                  </a:lnTo>
                </a:path>
                <a:path w="3810" h="681354">
                  <a:moveTo>
                    <a:pt x="0" y="558990"/>
                  </a:moveTo>
                  <a:lnTo>
                    <a:pt x="3810" y="558990"/>
                  </a:lnTo>
                </a:path>
                <a:path w="3810" h="681354">
                  <a:moveTo>
                    <a:pt x="0" y="557085"/>
                  </a:moveTo>
                  <a:lnTo>
                    <a:pt x="3810" y="557085"/>
                  </a:lnTo>
                </a:path>
                <a:path w="3810" h="681354">
                  <a:moveTo>
                    <a:pt x="0" y="555167"/>
                  </a:moveTo>
                  <a:lnTo>
                    <a:pt x="3810" y="555167"/>
                  </a:lnTo>
                </a:path>
                <a:path w="3810" h="681354">
                  <a:moveTo>
                    <a:pt x="0" y="553262"/>
                  </a:moveTo>
                  <a:lnTo>
                    <a:pt x="3810" y="553262"/>
                  </a:lnTo>
                </a:path>
                <a:path w="3810" h="681354">
                  <a:moveTo>
                    <a:pt x="0" y="551357"/>
                  </a:moveTo>
                  <a:lnTo>
                    <a:pt x="3810" y="551357"/>
                  </a:lnTo>
                </a:path>
                <a:path w="3810" h="681354">
                  <a:moveTo>
                    <a:pt x="0" y="549452"/>
                  </a:moveTo>
                  <a:lnTo>
                    <a:pt x="3810" y="549452"/>
                  </a:lnTo>
                </a:path>
                <a:path w="3810" h="681354">
                  <a:moveTo>
                    <a:pt x="0" y="547547"/>
                  </a:moveTo>
                  <a:lnTo>
                    <a:pt x="3810" y="547547"/>
                  </a:lnTo>
                </a:path>
                <a:path w="3810" h="681354">
                  <a:moveTo>
                    <a:pt x="0" y="545630"/>
                  </a:moveTo>
                  <a:lnTo>
                    <a:pt x="3810" y="545630"/>
                  </a:lnTo>
                </a:path>
                <a:path w="3810" h="681354">
                  <a:moveTo>
                    <a:pt x="0" y="543725"/>
                  </a:moveTo>
                  <a:lnTo>
                    <a:pt x="3810" y="543725"/>
                  </a:lnTo>
                </a:path>
                <a:path w="3810" h="681354">
                  <a:moveTo>
                    <a:pt x="0" y="541820"/>
                  </a:moveTo>
                  <a:lnTo>
                    <a:pt x="3810" y="541820"/>
                  </a:lnTo>
                </a:path>
                <a:path w="3810" h="681354">
                  <a:moveTo>
                    <a:pt x="0" y="539915"/>
                  </a:moveTo>
                  <a:lnTo>
                    <a:pt x="3810" y="539915"/>
                  </a:lnTo>
                </a:path>
                <a:path w="3810" h="681354">
                  <a:moveTo>
                    <a:pt x="0" y="537997"/>
                  </a:moveTo>
                  <a:lnTo>
                    <a:pt x="3810" y="537997"/>
                  </a:lnTo>
                </a:path>
                <a:path w="3810" h="681354">
                  <a:moveTo>
                    <a:pt x="0" y="536092"/>
                  </a:moveTo>
                  <a:lnTo>
                    <a:pt x="3810" y="536092"/>
                  </a:lnTo>
                </a:path>
                <a:path w="3810" h="681354">
                  <a:moveTo>
                    <a:pt x="0" y="534187"/>
                  </a:moveTo>
                  <a:lnTo>
                    <a:pt x="3810" y="534187"/>
                  </a:lnTo>
                </a:path>
                <a:path w="3810" h="681354">
                  <a:moveTo>
                    <a:pt x="0" y="532282"/>
                  </a:moveTo>
                  <a:lnTo>
                    <a:pt x="3810" y="532282"/>
                  </a:lnTo>
                </a:path>
                <a:path w="3810" h="681354">
                  <a:moveTo>
                    <a:pt x="0" y="530377"/>
                  </a:moveTo>
                  <a:lnTo>
                    <a:pt x="3810" y="530377"/>
                  </a:lnTo>
                </a:path>
                <a:path w="3810" h="681354">
                  <a:moveTo>
                    <a:pt x="0" y="528459"/>
                  </a:moveTo>
                  <a:lnTo>
                    <a:pt x="3810" y="528459"/>
                  </a:lnTo>
                </a:path>
                <a:path w="3810" h="681354">
                  <a:moveTo>
                    <a:pt x="0" y="526554"/>
                  </a:moveTo>
                  <a:lnTo>
                    <a:pt x="3810" y="526554"/>
                  </a:lnTo>
                </a:path>
                <a:path w="3810" h="681354">
                  <a:moveTo>
                    <a:pt x="0" y="524649"/>
                  </a:moveTo>
                  <a:lnTo>
                    <a:pt x="3810" y="524649"/>
                  </a:lnTo>
                </a:path>
                <a:path w="3810" h="681354">
                  <a:moveTo>
                    <a:pt x="0" y="522744"/>
                  </a:moveTo>
                  <a:lnTo>
                    <a:pt x="3810" y="522744"/>
                  </a:lnTo>
                </a:path>
                <a:path w="3810" h="681354">
                  <a:moveTo>
                    <a:pt x="0" y="520839"/>
                  </a:moveTo>
                  <a:lnTo>
                    <a:pt x="3810" y="520839"/>
                  </a:lnTo>
                </a:path>
                <a:path w="3810" h="681354">
                  <a:moveTo>
                    <a:pt x="0" y="518922"/>
                  </a:moveTo>
                  <a:lnTo>
                    <a:pt x="3810" y="518922"/>
                  </a:lnTo>
                </a:path>
                <a:path w="3810" h="681354">
                  <a:moveTo>
                    <a:pt x="0" y="517017"/>
                  </a:moveTo>
                  <a:lnTo>
                    <a:pt x="3810" y="517017"/>
                  </a:lnTo>
                </a:path>
                <a:path w="3810" h="681354">
                  <a:moveTo>
                    <a:pt x="0" y="515112"/>
                  </a:moveTo>
                  <a:lnTo>
                    <a:pt x="3810" y="515112"/>
                  </a:lnTo>
                </a:path>
                <a:path w="3810" h="681354">
                  <a:moveTo>
                    <a:pt x="0" y="513207"/>
                  </a:moveTo>
                  <a:lnTo>
                    <a:pt x="3810" y="513207"/>
                  </a:lnTo>
                </a:path>
                <a:path w="3810" h="681354">
                  <a:moveTo>
                    <a:pt x="0" y="511289"/>
                  </a:moveTo>
                  <a:lnTo>
                    <a:pt x="3810" y="511289"/>
                  </a:lnTo>
                </a:path>
                <a:path w="3810" h="681354">
                  <a:moveTo>
                    <a:pt x="0" y="509384"/>
                  </a:moveTo>
                  <a:lnTo>
                    <a:pt x="3810" y="509384"/>
                  </a:lnTo>
                </a:path>
                <a:path w="3810" h="681354">
                  <a:moveTo>
                    <a:pt x="0" y="507479"/>
                  </a:moveTo>
                  <a:lnTo>
                    <a:pt x="3810" y="507479"/>
                  </a:lnTo>
                </a:path>
                <a:path w="3810" h="681354">
                  <a:moveTo>
                    <a:pt x="0" y="505574"/>
                  </a:moveTo>
                  <a:lnTo>
                    <a:pt x="3810" y="505574"/>
                  </a:lnTo>
                </a:path>
                <a:path w="3810" h="681354">
                  <a:moveTo>
                    <a:pt x="0" y="503669"/>
                  </a:moveTo>
                  <a:lnTo>
                    <a:pt x="3810" y="503669"/>
                  </a:lnTo>
                </a:path>
                <a:path w="3810" h="681354">
                  <a:moveTo>
                    <a:pt x="0" y="501751"/>
                  </a:moveTo>
                  <a:lnTo>
                    <a:pt x="3810" y="501751"/>
                  </a:lnTo>
                </a:path>
                <a:path w="3810" h="681354">
                  <a:moveTo>
                    <a:pt x="0" y="499846"/>
                  </a:moveTo>
                  <a:lnTo>
                    <a:pt x="3810" y="499846"/>
                  </a:lnTo>
                </a:path>
                <a:path w="3810" h="681354">
                  <a:moveTo>
                    <a:pt x="0" y="497941"/>
                  </a:moveTo>
                  <a:lnTo>
                    <a:pt x="3810" y="497941"/>
                  </a:lnTo>
                </a:path>
                <a:path w="3810" h="681354">
                  <a:moveTo>
                    <a:pt x="0" y="496036"/>
                  </a:moveTo>
                  <a:lnTo>
                    <a:pt x="3810" y="496036"/>
                  </a:lnTo>
                </a:path>
                <a:path w="3810" h="681354">
                  <a:moveTo>
                    <a:pt x="0" y="494118"/>
                  </a:moveTo>
                  <a:lnTo>
                    <a:pt x="3810" y="494118"/>
                  </a:lnTo>
                </a:path>
                <a:path w="3810" h="681354">
                  <a:moveTo>
                    <a:pt x="0" y="492213"/>
                  </a:moveTo>
                  <a:lnTo>
                    <a:pt x="3810" y="492213"/>
                  </a:lnTo>
                </a:path>
                <a:path w="3810" h="681354">
                  <a:moveTo>
                    <a:pt x="0" y="490308"/>
                  </a:moveTo>
                  <a:lnTo>
                    <a:pt x="3810" y="490308"/>
                  </a:lnTo>
                </a:path>
                <a:path w="3810" h="681354">
                  <a:moveTo>
                    <a:pt x="0" y="488403"/>
                  </a:moveTo>
                  <a:lnTo>
                    <a:pt x="3810" y="488403"/>
                  </a:lnTo>
                </a:path>
                <a:path w="3810" h="681354">
                  <a:moveTo>
                    <a:pt x="0" y="486498"/>
                  </a:moveTo>
                  <a:lnTo>
                    <a:pt x="3810" y="486498"/>
                  </a:lnTo>
                </a:path>
                <a:path w="3810" h="681354">
                  <a:moveTo>
                    <a:pt x="0" y="484581"/>
                  </a:moveTo>
                  <a:lnTo>
                    <a:pt x="3810" y="484581"/>
                  </a:lnTo>
                </a:path>
                <a:path w="3810" h="681354">
                  <a:moveTo>
                    <a:pt x="0" y="482676"/>
                  </a:moveTo>
                  <a:lnTo>
                    <a:pt x="3810" y="482676"/>
                  </a:lnTo>
                </a:path>
                <a:path w="3810" h="681354">
                  <a:moveTo>
                    <a:pt x="0" y="480771"/>
                  </a:moveTo>
                  <a:lnTo>
                    <a:pt x="3810" y="480771"/>
                  </a:lnTo>
                </a:path>
                <a:path w="3810" h="681354">
                  <a:moveTo>
                    <a:pt x="0" y="478866"/>
                  </a:moveTo>
                  <a:lnTo>
                    <a:pt x="3810" y="478866"/>
                  </a:lnTo>
                </a:path>
                <a:path w="3810" h="681354">
                  <a:moveTo>
                    <a:pt x="0" y="476948"/>
                  </a:moveTo>
                  <a:lnTo>
                    <a:pt x="3810" y="476948"/>
                  </a:lnTo>
                </a:path>
                <a:path w="3810" h="681354">
                  <a:moveTo>
                    <a:pt x="0" y="475043"/>
                  </a:moveTo>
                  <a:lnTo>
                    <a:pt x="3810" y="475043"/>
                  </a:lnTo>
                </a:path>
                <a:path w="3810" h="681354">
                  <a:moveTo>
                    <a:pt x="0" y="473138"/>
                  </a:moveTo>
                  <a:lnTo>
                    <a:pt x="3810" y="473138"/>
                  </a:lnTo>
                </a:path>
                <a:path w="3810" h="681354">
                  <a:moveTo>
                    <a:pt x="0" y="471233"/>
                  </a:moveTo>
                  <a:lnTo>
                    <a:pt x="3810" y="471233"/>
                  </a:lnTo>
                </a:path>
                <a:path w="3810" h="681354">
                  <a:moveTo>
                    <a:pt x="0" y="469328"/>
                  </a:moveTo>
                  <a:lnTo>
                    <a:pt x="3810" y="469328"/>
                  </a:lnTo>
                </a:path>
                <a:path w="3810" h="681354">
                  <a:moveTo>
                    <a:pt x="0" y="467410"/>
                  </a:moveTo>
                  <a:lnTo>
                    <a:pt x="3810" y="467410"/>
                  </a:lnTo>
                </a:path>
                <a:path w="3810" h="681354">
                  <a:moveTo>
                    <a:pt x="0" y="465505"/>
                  </a:moveTo>
                  <a:lnTo>
                    <a:pt x="3810" y="465505"/>
                  </a:lnTo>
                </a:path>
                <a:path w="3810" h="681354">
                  <a:moveTo>
                    <a:pt x="0" y="463600"/>
                  </a:moveTo>
                  <a:lnTo>
                    <a:pt x="3810" y="463600"/>
                  </a:lnTo>
                </a:path>
                <a:path w="3810" h="681354">
                  <a:moveTo>
                    <a:pt x="0" y="461695"/>
                  </a:moveTo>
                  <a:lnTo>
                    <a:pt x="3810" y="461695"/>
                  </a:lnTo>
                </a:path>
                <a:path w="3810" h="681354">
                  <a:moveTo>
                    <a:pt x="0" y="459778"/>
                  </a:moveTo>
                  <a:lnTo>
                    <a:pt x="3810" y="459778"/>
                  </a:lnTo>
                </a:path>
                <a:path w="3810" h="681354">
                  <a:moveTo>
                    <a:pt x="0" y="457873"/>
                  </a:moveTo>
                  <a:lnTo>
                    <a:pt x="3810" y="457873"/>
                  </a:lnTo>
                </a:path>
                <a:path w="3810" h="681354">
                  <a:moveTo>
                    <a:pt x="0" y="455968"/>
                  </a:moveTo>
                  <a:lnTo>
                    <a:pt x="3810" y="455968"/>
                  </a:lnTo>
                </a:path>
                <a:path w="3810" h="681354">
                  <a:moveTo>
                    <a:pt x="0" y="454063"/>
                  </a:moveTo>
                  <a:lnTo>
                    <a:pt x="3810" y="454063"/>
                  </a:lnTo>
                </a:path>
                <a:path w="3810" h="681354">
                  <a:moveTo>
                    <a:pt x="0" y="452158"/>
                  </a:moveTo>
                  <a:lnTo>
                    <a:pt x="3810" y="452158"/>
                  </a:lnTo>
                </a:path>
                <a:path w="3810" h="681354">
                  <a:moveTo>
                    <a:pt x="0" y="450240"/>
                  </a:moveTo>
                  <a:lnTo>
                    <a:pt x="3810" y="450240"/>
                  </a:lnTo>
                </a:path>
                <a:path w="3810" h="681354">
                  <a:moveTo>
                    <a:pt x="0" y="448335"/>
                  </a:moveTo>
                  <a:lnTo>
                    <a:pt x="3810" y="448335"/>
                  </a:lnTo>
                </a:path>
                <a:path w="3810" h="681354">
                  <a:moveTo>
                    <a:pt x="0" y="446430"/>
                  </a:moveTo>
                  <a:lnTo>
                    <a:pt x="3810" y="446430"/>
                  </a:lnTo>
                </a:path>
                <a:path w="3810" h="681354">
                  <a:moveTo>
                    <a:pt x="0" y="444525"/>
                  </a:moveTo>
                  <a:lnTo>
                    <a:pt x="3810" y="444525"/>
                  </a:lnTo>
                </a:path>
                <a:path w="3810" h="681354">
                  <a:moveTo>
                    <a:pt x="0" y="442620"/>
                  </a:moveTo>
                  <a:lnTo>
                    <a:pt x="3810" y="442620"/>
                  </a:lnTo>
                </a:path>
                <a:path w="3810" h="681354">
                  <a:moveTo>
                    <a:pt x="0" y="440702"/>
                  </a:moveTo>
                  <a:lnTo>
                    <a:pt x="3810" y="440702"/>
                  </a:lnTo>
                </a:path>
                <a:path w="3810" h="681354">
                  <a:moveTo>
                    <a:pt x="0" y="438797"/>
                  </a:moveTo>
                  <a:lnTo>
                    <a:pt x="3810" y="438797"/>
                  </a:lnTo>
                </a:path>
                <a:path w="3810" h="681354">
                  <a:moveTo>
                    <a:pt x="0" y="436892"/>
                  </a:moveTo>
                  <a:lnTo>
                    <a:pt x="3810" y="436892"/>
                  </a:lnTo>
                </a:path>
                <a:path w="3810" h="681354">
                  <a:moveTo>
                    <a:pt x="0" y="434987"/>
                  </a:moveTo>
                  <a:lnTo>
                    <a:pt x="3810" y="434987"/>
                  </a:lnTo>
                </a:path>
                <a:path w="3810" h="681354">
                  <a:moveTo>
                    <a:pt x="0" y="433070"/>
                  </a:moveTo>
                  <a:lnTo>
                    <a:pt x="3810" y="433070"/>
                  </a:lnTo>
                </a:path>
                <a:path w="3810" h="681354">
                  <a:moveTo>
                    <a:pt x="0" y="431165"/>
                  </a:moveTo>
                  <a:lnTo>
                    <a:pt x="3810" y="431165"/>
                  </a:lnTo>
                </a:path>
                <a:path w="3810" h="681354">
                  <a:moveTo>
                    <a:pt x="0" y="429260"/>
                  </a:moveTo>
                  <a:lnTo>
                    <a:pt x="3810" y="429260"/>
                  </a:lnTo>
                </a:path>
                <a:path w="3810" h="681354">
                  <a:moveTo>
                    <a:pt x="0" y="427355"/>
                  </a:moveTo>
                  <a:lnTo>
                    <a:pt x="3810" y="427355"/>
                  </a:lnTo>
                </a:path>
                <a:path w="3810" h="681354">
                  <a:moveTo>
                    <a:pt x="0" y="425450"/>
                  </a:moveTo>
                  <a:lnTo>
                    <a:pt x="3810" y="425450"/>
                  </a:lnTo>
                </a:path>
                <a:path w="3810" h="681354">
                  <a:moveTo>
                    <a:pt x="0" y="423532"/>
                  </a:moveTo>
                  <a:lnTo>
                    <a:pt x="3810" y="423532"/>
                  </a:lnTo>
                </a:path>
                <a:path w="3810" h="681354">
                  <a:moveTo>
                    <a:pt x="0" y="421627"/>
                  </a:moveTo>
                  <a:lnTo>
                    <a:pt x="3810" y="421627"/>
                  </a:lnTo>
                </a:path>
                <a:path w="3810" h="681354">
                  <a:moveTo>
                    <a:pt x="0" y="419722"/>
                  </a:moveTo>
                  <a:lnTo>
                    <a:pt x="3810" y="419722"/>
                  </a:lnTo>
                </a:path>
                <a:path w="3810" h="681354">
                  <a:moveTo>
                    <a:pt x="0" y="417817"/>
                  </a:moveTo>
                  <a:lnTo>
                    <a:pt x="3810" y="417817"/>
                  </a:lnTo>
                </a:path>
                <a:path w="3810" h="681354">
                  <a:moveTo>
                    <a:pt x="0" y="415899"/>
                  </a:moveTo>
                  <a:lnTo>
                    <a:pt x="3810" y="415899"/>
                  </a:lnTo>
                </a:path>
                <a:path w="3810" h="681354">
                  <a:moveTo>
                    <a:pt x="0" y="413994"/>
                  </a:moveTo>
                  <a:lnTo>
                    <a:pt x="3810" y="413994"/>
                  </a:lnTo>
                </a:path>
                <a:path w="3810" h="681354">
                  <a:moveTo>
                    <a:pt x="0" y="412089"/>
                  </a:moveTo>
                  <a:lnTo>
                    <a:pt x="3810" y="412089"/>
                  </a:lnTo>
                </a:path>
                <a:path w="3810" h="681354">
                  <a:moveTo>
                    <a:pt x="0" y="410184"/>
                  </a:moveTo>
                  <a:lnTo>
                    <a:pt x="3810" y="410184"/>
                  </a:lnTo>
                </a:path>
                <a:path w="3810" h="681354">
                  <a:moveTo>
                    <a:pt x="0" y="408279"/>
                  </a:moveTo>
                  <a:lnTo>
                    <a:pt x="3810" y="408279"/>
                  </a:lnTo>
                </a:path>
                <a:path w="3810" h="681354">
                  <a:moveTo>
                    <a:pt x="0" y="406361"/>
                  </a:moveTo>
                  <a:lnTo>
                    <a:pt x="3810" y="406361"/>
                  </a:lnTo>
                </a:path>
                <a:path w="3810" h="681354">
                  <a:moveTo>
                    <a:pt x="0" y="404456"/>
                  </a:moveTo>
                  <a:lnTo>
                    <a:pt x="3810" y="404456"/>
                  </a:lnTo>
                </a:path>
                <a:path w="3810" h="681354">
                  <a:moveTo>
                    <a:pt x="0" y="402551"/>
                  </a:moveTo>
                  <a:lnTo>
                    <a:pt x="3810" y="402551"/>
                  </a:lnTo>
                </a:path>
                <a:path w="3810" h="681354">
                  <a:moveTo>
                    <a:pt x="0" y="400646"/>
                  </a:moveTo>
                  <a:lnTo>
                    <a:pt x="3810" y="400646"/>
                  </a:lnTo>
                </a:path>
                <a:path w="3810" h="681354">
                  <a:moveTo>
                    <a:pt x="0" y="398729"/>
                  </a:moveTo>
                  <a:lnTo>
                    <a:pt x="3810" y="398729"/>
                  </a:lnTo>
                </a:path>
                <a:path w="3810" h="681354">
                  <a:moveTo>
                    <a:pt x="0" y="396824"/>
                  </a:moveTo>
                  <a:lnTo>
                    <a:pt x="3810" y="396824"/>
                  </a:lnTo>
                </a:path>
                <a:path w="3810" h="681354">
                  <a:moveTo>
                    <a:pt x="0" y="394919"/>
                  </a:moveTo>
                  <a:lnTo>
                    <a:pt x="3810" y="394919"/>
                  </a:lnTo>
                </a:path>
                <a:path w="3810" h="681354">
                  <a:moveTo>
                    <a:pt x="0" y="393014"/>
                  </a:moveTo>
                  <a:lnTo>
                    <a:pt x="3810" y="393014"/>
                  </a:lnTo>
                </a:path>
                <a:path w="3810" h="681354">
                  <a:moveTo>
                    <a:pt x="0" y="391109"/>
                  </a:moveTo>
                  <a:lnTo>
                    <a:pt x="3810" y="391109"/>
                  </a:lnTo>
                </a:path>
                <a:path w="3810" h="681354">
                  <a:moveTo>
                    <a:pt x="0" y="389191"/>
                  </a:moveTo>
                  <a:lnTo>
                    <a:pt x="3810" y="389191"/>
                  </a:lnTo>
                </a:path>
                <a:path w="3810" h="681354">
                  <a:moveTo>
                    <a:pt x="0" y="387286"/>
                  </a:moveTo>
                  <a:lnTo>
                    <a:pt x="3810" y="387286"/>
                  </a:lnTo>
                </a:path>
                <a:path w="3810" h="681354">
                  <a:moveTo>
                    <a:pt x="0" y="385381"/>
                  </a:moveTo>
                  <a:lnTo>
                    <a:pt x="3810" y="385381"/>
                  </a:lnTo>
                </a:path>
                <a:path w="3810" h="681354">
                  <a:moveTo>
                    <a:pt x="0" y="383476"/>
                  </a:moveTo>
                  <a:lnTo>
                    <a:pt x="3810" y="383476"/>
                  </a:lnTo>
                </a:path>
                <a:path w="3810" h="681354">
                  <a:moveTo>
                    <a:pt x="0" y="381558"/>
                  </a:moveTo>
                  <a:lnTo>
                    <a:pt x="3810" y="381558"/>
                  </a:lnTo>
                </a:path>
                <a:path w="3810" h="681354">
                  <a:moveTo>
                    <a:pt x="0" y="379653"/>
                  </a:moveTo>
                  <a:lnTo>
                    <a:pt x="3810" y="379653"/>
                  </a:lnTo>
                </a:path>
                <a:path w="3810" h="681354">
                  <a:moveTo>
                    <a:pt x="0" y="377748"/>
                  </a:moveTo>
                  <a:lnTo>
                    <a:pt x="3810" y="377748"/>
                  </a:lnTo>
                </a:path>
                <a:path w="3810" h="681354">
                  <a:moveTo>
                    <a:pt x="0" y="375843"/>
                  </a:moveTo>
                  <a:lnTo>
                    <a:pt x="3810" y="375843"/>
                  </a:lnTo>
                </a:path>
                <a:path w="3810" h="681354">
                  <a:moveTo>
                    <a:pt x="0" y="373938"/>
                  </a:moveTo>
                  <a:lnTo>
                    <a:pt x="3810" y="373938"/>
                  </a:lnTo>
                </a:path>
                <a:path w="3810" h="681354">
                  <a:moveTo>
                    <a:pt x="0" y="372021"/>
                  </a:moveTo>
                  <a:lnTo>
                    <a:pt x="3810" y="372021"/>
                  </a:lnTo>
                </a:path>
                <a:path w="3810" h="681354">
                  <a:moveTo>
                    <a:pt x="0" y="370116"/>
                  </a:moveTo>
                  <a:lnTo>
                    <a:pt x="3810" y="370116"/>
                  </a:lnTo>
                </a:path>
                <a:path w="3810" h="681354">
                  <a:moveTo>
                    <a:pt x="0" y="368211"/>
                  </a:moveTo>
                  <a:lnTo>
                    <a:pt x="3810" y="368211"/>
                  </a:lnTo>
                </a:path>
                <a:path w="3810" h="681354">
                  <a:moveTo>
                    <a:pt x="0" y="366306"/>
                  </a:moveTo>
                  <a:lnTo>
                    <a:pt x="3810" y="366306"/>
                  </a:lnTo>
                </a:path>
                <a:path w="3810" h="681354">
                  <a:moveTo>
                    <a:pt x="0" y="364401"/>
                  </a:moveTo>
                  <a:lnTo>
                    <a:pt x="3810" y="364401"/>
                  </a:lnTo>
                </a:path>
                <a:path w="3810" h="681354">
                  <a:moveTo>
                    <a:pt x="0" y="362483"/>
                  </a:moveTo>
                  <a:lnTo>
                    <a:pt x="3810" y="362483"/>
                  </a:lnTo>
                </a:path>
                <a:path w="3810" h="681354">
                  <a:moveTo>
                    <a:pt x="0" y="360578"/>
                  </a:moveTo>
                  <a:lnTo>
                    <a:pt x="3810" y="360578"/>
                  </a:lnTo>
                </a:path>
                <a:path w="3810" h="681354">
                  <a:moveTo>
                    <a:pt x="0" y="358673"/>
                  </a:moveTo>
                  <a:lnTo>
                    <a:pt x="3810" y="358673"/>
                  </a:lnTo>
                </a:path>
                <a:path w="3810" h="681354">
                  <a:moveTo>
                    <a:pt x="0" y="356768"/>
                  </a:moveTo>
                  <a:lnTo>
                    <a:pt x="3810" y="356768"/>
                  </a:lnTo>
                </a:path>
                <a:path w="3810" h="681354">
                  <a:moveTo>
                    <a:pt x="0" y="354850"/>
                  </a:moveTo>
                  <a:lnTo>
                    <a:pt x="3810" y="354850"/>
                  </a:lnTo>
                </a:path>
                <a:path w="3810" h="681354">
                  <a:moveTo>
                    <a:pt x="0" y="352945"/>
                  </a:moveTo>
                  <a:lnTo>
                    <a:pt x="3810" y="352945"/>
                  </a:lnTo>
                </a:path>
                <a:path w="3810" h="681354">
                  <a:moveTo>
                    <a:pt x="0" y="351040"/>
                  </a:moveTo>
                  <a:lnTo>
                    <a:pt x="3810" y="351040"/>
                  </a:lnTo>
                </a:path>
                <a:path w="3810" h="681354">
                  <a:moveTo>
                    <a:pt x="0" y="349135"/>
                  </a:moveTo>
                  <a:lnTo>
                    <a:pt x="3810" y="349135"/>
                  </a:lnTo>
                </a:path>
                <a:path w="3810" h="681354">
                  <a:moveTo>
                    <a:pt x="0" y="347230"/>
                  </a:moveTo>
                  <a:lnTo>
                    <a:pt x="3810" y="347230"/>
                  </a:lnTo>
                </a:path>
                <a:path w="3810" h="681354">
                  <a:moveTo>
                    <a:pt x="0" y="345313"/>
                  </a:moveTo>
                  <a:lnTo>
                    <a:pt x="3810" y="345313"/>
                  </a:lnTo>
                </a:path>
                <a:path w="3810" h="681354">
                  <a:moveTo>
                    <a:pt x="0" y="343408"/>
                  </a:moveTo>
                  <a:lnTo>
                    <a:pt x="3810" y="343408"/>
                  </a:lnTo>
                </a:path>
                <a:path w="3810" h="681354">
                  <a:moveTo>
                    <a:pt x="0" y="341503"/>
                  </a:moveTo>
                  <a:lnTo>
                    <a:pt x="3810" y="341503"/>
                  </a:lnTo>
                </a:path>
                <a:path w="3810" h="681354">
                  <a:moveTo>
                    <a:pt x="0" y="339598"/>
                  </a:moveTo>
                  <a:lnTo>
                    <a:pt x="3810" y="339598"/>
                  </a:lnTo>
                </a:path>
                <a:path w="3810" h="681354">
                  <a:moveTo>
                    <a:pt x="0" y="337680"/>
                  </a:moveTo>
                  <a:lnTo>
                    <a:pt x="3810" y="337680"/>
                  </a:lnTo>
                </a:path>
                <a:path w="3810" h="681354">
                  <a:moveTo>
                    <a:pt x="0" y="335775"/>
                  </a:moveTo>
                  <a:lnTo>
                    <a:pt x="3810" y="335775"/>
                  </a:lnTo>
                </a:path>
                <a:path w="3810" h="681354">
                  <a:moveTo>
                    <a:pt x="0" y="333870"/>
                  </a:moveTo>
                  <a:lnTo>
                    <a:pt x="3810" y="333870"/>
                  </a:lnTo>
                </a:path>
                <a:path w="3810" h="681354">
                  <a:moveTo>
                    <a:pt x="0" y="331965"/>
                  </a:moveTo>
                  <a:lnTo>
                    <a:pt x="3810" y="331965"/>
                  </a:lnTo>
                </a:path>
                <a:path w="3810" h="681354">
                  <a:moveTo>
                    <a:pt x="0" y="330060"/>
                  </a:moveTo>
                  <a:lnTo>
                    <a:pt x="3810" y="330060"/>
                  </a:lnTo>
                </a:path>
                <a:path w="3810" h="681354">
                  <a:moveTo>
                    <a:pt x="0" y="328142"/>
                  </a:moveTo>
                  <a:lnTo>
                    <a:pt x="3810" y="328142"/>
                  </a:lnTo>
                </a:path>
                <a:path w="3810" h="681354">
                  <a:moveTo>
                    <a:pt x="0" y="326237"/>
                  </a:moveTo>
                  <a:lnTo>
                    <a:pt x="3810" y="326237"/>
                  </a:lnTo>
                </a:path>
                <a:path w="3810" h="681354">
                  <a:moveTo>
                    <a:pt x="0" y="324332"/>
                  </a:moveTo>
                  <a:lnTo>
                    <a:pt x="3810" y="324332"/>
                  </a:lnTo>
                </a:path>
                <a:path w="3810" h="681354">
                  <a:moveTo>
                    <a:pt x="0" y="322427"/>
                  </a:moveTo>
                  <a:lnTo>
                    <a:pt x="3810" y="322427"/>
                  </a:lnTo>
                </a:path>
                <a:path w="3810" h="681354">
                  <a:moveTo>
                    <a:pt x="0" y="320509"/>
                  </a:moveTo>
                  <a:lnTo>
                    <a:pt x="3810" y="320509"/>
                  </a:lnTo>
                </a:path>
                <a:path w="3810" h="681354">
                  <a:moveTo>
                    <a:pt x="0" y="318604"/>
                  </a:moveTo>
                  <a:lnTo>
                    <a:pt x="3810" y="318604"/>
                  </a:lnTo>
                </a:path>
                <a:path w="3810" h="681354">
                  <a:moveTo>
                    <a:pt x="0" y="316699"/>
                  </a:moveTo>
                  <a:lnTo>
                    <a:pt x="3810" y="316699"/>
                  </a:lnTo>
                </a:path>
                <a:path w="3810" h="681354">
                  <a:moveTo>
                    <a:pt x="0" y="314794"/>
                  </a:moveTo>
                  <a:lnTo>
                    <a:pt x="3810" y="314794"/>
                  </a:lnTo>
                </a:path>
                <a:path w="3810" h="681354">
                  <a:moveTo>
                    <a:pt x="0" y="312889"/>
                  </a:moveTo>
                  <a:lnTo>
                    <a:pt x="3810" y="312889"/>
                  </a:lnTo>
                </a:path>
                <a:path w="3810" h="681354">
                  <a:moveTo>
                    <a:pt x="0" y="310972"/>
                  </a:moveTo>
                  <a:lnTo>
                    <a:pt x="3810" y="310972"/>
                  </a:lnTo>
                </a:path>
                <a:path w="3810" h="681354">
                  <a:moveTo>
                    <a:pt x="0" y="309067"/>
                  </a:moveTo>
                  <a:lnTo>
                    <a:pt x="3810" y="309067"/>
                  </a:lnTo>
                </a:path>
                <a:path w="3810" h="681354">
                  <a:moveTo>
                    <a:pt x="0" y="307162"/>
                  </a:moveTo>
                  <a:lnTo>
                    <a:pt x="3810" y="307162"/>
                  </a:lnTo>
                </a:path>
                <a:path w="3810" h="681354">
                  <a:moveTo>
                    <a:pt x="0" y="305257"/>
                  </a:moveTo>
                  <a:lnTo>
                    <a:pt x="3810" y="305257"/>
                  </a:lnTo>
                </a:path>
                <a:path w="3810" h="681354">
                  <a:moveTo>
                    <a:pt x="0" y="303339"/>
                  </a:moveTo>
                  <a:lnTo>
                    <a:pt x="3810" y="303339"/>
                  </a:lnTo>
                </a:path>
                <a:path w="3810" h="681354">
                  <a:moveTo>
                    <a:pt x="0" y="301434"/>
                  </a:moveTo>
                  <a:lnTo>
                    <a:pt x="3810" y="301434"/>
                  </a:lnTo>
                </a:path>
                <a:path w="3810" h="681354">
                  <a:moveTo>
                    <a:pt x="0" y="299529"/>
                  </a:moveTo>
                  <a:lnTo>
                    <a:pt x="3810" y="299529"/>
                  </a:lnTo>
                </a:path>
                <a:path w="3810" h="681354">
                  <a:moveTo>
                    <a:pt x="0" y="297624"/>
                  </a:moveTo>
                  <a:lnTo>
                    <a:pt x="3810" y="297624"/>
                  </a:lnTo>
                </a:path>
                <a:path w="3810" h="681354">
                  <a:moveTo>
                    <a:pt x="0" y="295719"/>
                  </a:moveTo>
                  <a:lnTo>
                    <a:pt x="3810" y="295719"/>
                  </a:lnTo>
                </a:path>
                <a:path w="3810" h="681354">
                  <a:moveTo>
                    <a:pt x="0" y="293801"/>
                  </a:moveTo>
                  <a:lnTo>
                    <a:pt x="3810" y="293801"/>
                  </a:lnTo>
                </a:path>
                <a:path w="3810" h="681354">
                  <a:moveTo>
                    <a:pt x="0" y="291896"/>
                  </a:moveTo>
                  <a:lnTo>
                    <a:pt x="3810" y="291896"/>
                  </a:lnTo>
                </a:path>
                <a:path w="3810" h="681354">
                  <a:moveTo>
                    <a:pt x="0" y="289991"/>
                  </a:moveTo>
                  <a:lnTo>
                    <a:pt x="3810" y="289991"/>
                  </a:lnTo>
                </a:path>
                <a:path w="3810" h="681354">
                  <a:moveTo>
                    <a:pt x="0" y="288086"/>
                  </a:moveTo>
                  <a:lnTo>
                    <a:pt x="3810" y="288086"/>
                  </a:lnTo>
                </a:path>
                <a:path w="3810" h="681354">
                  <a:moveTo>
                    <a:pt x="0" y="286169"/>
                  </a:moveTo>
                  <a:lnTo>
                    <a:pt x="3810" y="286169"/>
                  </a:lnTo>
                </a:path>
                <a:path w="3810" h="681354">
                  <a:moveTo>
                    <a:pt x="0" y="284264"/>
                  </a:moveTo>
                  <a:lnTo>
                    <a:pt x="3810" y="284264"/>
                  </a:lnTo>
                </a:path>
                <a:path w="3810" h="681354">
                  <a:moveTo>
                    <a:pt x="0" y="282359"/>
                  </a:moveTo>
                  <a:lnTo>
                    <a:pt x="3810" y="282359"/>
                  </a:lnTo>
                </a:path>
                <a:path w="3810" h="681354">
                  <a:moveTo>
                    <a:pt x="0" y="280454"/>
                  </a:moveTo>
                  <a:lnTo>
                    <a:pt x="3810" y="280454"/>
                  </a:lnTo>
                </a:path>
                <a:path w="3810" h="681354">
                  <a:moveTo>
                    <a:pt x="0" y="278549"/>
                  </a:moveTo>
                  <a:lnTo>
                    <a:pt x="3810" y="278549"/>
                  </a:lnTo>
                </a:path>
                <a:path w="3810" h="681354">
                  <a:moveTo>
                    <a:pt x="0" y="276631"/>
                  </a:moveTo>
                  <a:lnTo>
                    <a:pt x="3810" y="276631"/>
                  </a:lnTo>
                </a:path>
                <a:path w="3810" h="681354">
                  <a:moveTo>
                    <a:pt x="0" y="274726"/>
                  </a:moveTo>
                  <a:lnTo>
                    <a:pt x="3810" y="274726"/>
                  </a:lnTo>
                </a:path>
                <a:path w="3810" h="681354">
                  <a:moveTo>
                    <a:pt x="0" y="272821"/>
                  </a:moveTo>
                  <a:lnTo>
                    <a:pt x="3810" y="272821"/>
                  </a:lnTo>
                </a:path>
                <a:path w="3810" h="681354">
                  <a:moveTo>
                    <a:pt x="0" y="270916"/>
                  </a:moveTo>
                  <a:lnTo>
                    <a:pt x="3810" y="270916"/>
                  </a:lnTo>
                </a:path>
                <a:path w="3810" h="681354">
                  <a:moveTo>
                    <a:pt x="0" y="269011"/>
                  </a:moveTo>
                  <a:lnTo>
                    <a:pt x="3810" y="269011"/>
                  </a:lnTo>
                </a:path>
                <a:path w="3810" h="681354">
                  <a:moveTo>
                    <a:pt x="0" y="267093"/>
                  </a:moveTo>
                  <a:lnTo>
                    <a:pt x="3810" y="267093"/>
                  </a:lnTo>
                </a:path>
                <a:path w="3810" h="681354">
                  <a:moveTo>
                    <a:pt x="0" y="265188"/>
                  </a:moveTo>
                  <a:lnTo>
                    <a:pt x="3810" y="265188"/>
                  </a:lnTo>
                </a:path>
                <a:path w="3810" h="681354">
                  <a:moveTo>
                    <a:pt x="0" y="263283"/>
                  </a:moveTo>
                  <a:lnTo>
                    <a:pt x="3810" y="263283"/>
                  </a:lnTo>
                </a:path>
                <a:path w="3810" h="681354">
                  <a:moveTo>
                    <a:pt x="0" y="261378"/>
                  </a:moveTo>
                  <a:lnTo>
                    <a:pt x="3810" y="261378"/>
                  </a:lnTo>
                </a:path>
                <a:path w="3810" h="681354">
                  <a:moveTo>
                    <a:pt x="0" y="259461"/>
                  </a:moveTo>
                  <a:lnTo>
                    <a:pt x="3810" y="259461"/>
                  </a:lnTo>
                </a:path>
                <a:path w="3810" h="681354">
                  <a:moveTo>
                    <a:pt x="0" y="257556"/>
                  </a:moveTo>
                  <a:lnTo>
                    <a:pt x="3810" y="257556"/>
                  </a:lnTo>
                </a:path>
                <a:path w="3810" h="681354">
                  <a:moveTo>
                    <a:pt x="0" y="255651"/>
                  </a:moveTo>
                  <a:lnTo>
                    <a:pt x="3810" y="255651"/>
                  </a:lnTo>
                </a:path>
                <a:path w="3810" h="681354">
                  <a:moveTo>
                    <a:pt x="0" y="253746"/>
                  </a:moveTo>
                  <a:lnTo>
                    <a:pt x="3810" y="253746"/>
                  </a:lnTo>
                </a:path>
                <a:path w="3810" h="681354">
                  <a:moveTo>
                    <a:pt x="0" y="251841"/>
                  </a:moveTo>
                  <a:lnTo>
                    <a:pt x="3810" y="251841"/>
                  </a:lnTo>
                </a:path>
                <a:path w="3810" h="681354">
                  <a:moveTo>
                    <a:pt x="0" y="249923"/>
                  </a:moveTo>
                  <a:lnTo>
                    <a:pt x="3810" y="249923"/>
                  </a:lnTo>
                </a:path>
                <a:path w="3810" h="681354">
                  <a:moveTo>
                    <a:pt x="0" y="248018"/>
                  </a:moveTo>
                  <a:lnTo>
                    <a:pt x="3810" y="248018"/>
                  </a:lnTo>
                </a:path>
                <a:path w="3810" h="681354">
                  <a:moveTo>
                    <a:pt x="0" y="246113"/>
                  </a:moveTo>
                  <a:lnTo>
                    <a:pt x="3810" y="246113"/>
                  </a:lnTo>
                </a:path>
                <a:path w="3810" h="681354">
                  <a:moveTo>
                    <a:pt x="0" y="244208"/>
                  </a:moveTo>
                  <a:lnTo>
                    <a:pt x="3810" y="244208"/>
                  </a:lnTo>
                </a:path>
                <a:path w="3810" h="681354">
                  <a:moveTo>
                    <a:pt x="0" y="242290"/>
                  </a:moveTo>
                  <a:lnTo>
                    <a:pt x="3810" y="242290"/>
                  </a:lnTo>
                </a:path>
                <a:path w="3810" h="681354">
                  <a:moveTo>
                    <a:pt x="0" y="240385"/>
                  </a:moveTo>
                  <a:lnTo>
                    <a:pt x="3810" y="240385"/>
                  </a:lnTo>
                </a:path>
                <a:path w="3810" h="681354">
                  <a:moveTo>
                    <a:pt x="0" y="238480"/>
                  </a:moveTo>
                  <a:lnTo>
                    <a:pt x="3810" y="238480"/>
                  </a:lnTo>
                </a:path>
                <a:path w="3810" h="681354">
                  <a:moveTo>
                    <a:pt x="0" y="236575"/>
                  </a:moveTo>
                  <a:lnTo>
                    <a:pt x="3810" y="236575"/>
                  </a:lnTo>
                </a:path>
                <a:path w="3810" h="681354">
                  <a:moveTo>
                    <a:pt x="0" y="234670"/>
                  </a:moveTo>
                  <a:lnTo>
                    <a:pt x="3810" y="234670"/>
                  </a:lnTo>
                </a:path>
                <a:path w="3810" h="681354">
                  <a:moveTo>
                    <a:pt x="0" y="232752"/>
                  </a:moveTo>
                  <a:lnTo>
                    <a:pt x="3810" y="232752"/>
                  </a:lnTo>
                </a:path>
                <a:path w="3810" h="681354">
                  <a:moveTo>
                    <a:pt x="0" y="230847"/>
                  </a:moveTo>
                  <a:lnTo>
                    <a:pt x="3810" y="230847"/>
                  </a:lnTo>
                </a:path>
                <a:path w="3810" h="681354">
                  <a:moveTo>
                    <a:pt x="0" y="228942"/>
                  </a:moveTo>
                  <a:lnTo>
                    <a:pt x="3810" y="228942"/>
                  </a:lnTo>
                </a:path>
                <a:path w="3810" h="681354">
                  <a:moveTo>
                    <a:pt x="0" y="227037"/>
                  </a:moveTo>
                  <a:lnTo>
                    <a:pt x="3810" y="227037"/>
                  </a:lnTo>
                </a:path>
                <a:path w="3810" h="681354">
                  <a:moveTo>
                    <a:pt x="0" y="225120"/>
                  </a:moveTo>
                  <a:lnTo>
                    <a:pt x="3810" y="225120"/>
                  </a:lnTo>
                </a:path>
                <a:path w="3810" h="681354">
                  <a:moveTo>
                    <a:pt x="0" y="223215"/>
                  </a:moveTo>
                  <a:lnTo>
                    <a:pt x="3810" y="223215"/>
                  </a:lnTo>
                </a:path>
                <a:path w="3810" h="681354">
                  <a:moveTo>
                    <a:pt x="0" y="221310"/>
                  </a:moveTo>
                  <a:lnTo>
                    <a:pt x="3810" y="221310"/>
                  </a:lnTo>
                </a:path>
                <a:path w="3810" h="681354">
                  <a:moveTo>
                    <a:pt x="0" y="219405"/>
                  </a:moveTo>
                  <a:lnTo>
                    <a:pt x="3810" y="219405"/>
                  </a:lnTo>
                </a:path>
                <a:path w="3810" h="681354">
                  <a:moveTo>
                    <a:pt x="0" y="217500"/>
                  </a:moveTo>
                  <a:lnTo>
                    <a:pt x="3810" y="217500"/>
                  </a:lnTo>
                </a:path>
                <a:path w="3810" h="681354">
                  <a:moveTo>
                    <a:pt x="0" y="215582"/>
                  </a:moveTo>
                  <a:lnTo>
                    <a:pt x="3810" y="215582"/>
                  </a:lnTo>
                </a:path>
                <a:path w="3810" h="681354">
                  <a:moveTo>
                    <a:pt x="0" y="213677"/>
                  </a:moveTo>
                  <a:lnTo>
                    <a:pt x="3810" y="213677"/>
                  </a:lnTo>
                </a:path>
                <a:path w="3810" h="681354">
                  <a:moveTo>
                    <a:pt x="0" y="211772"/>
                  </a:moveTo>
                  <a:lnTo>
                    <a:pt x="3810" y="211772"/>
                  </a:lnTo>
                </a:path>
                <a:path w="3810" h="681354">
                  <a:moveTo>
                    <a:pt x="0" y="209867"/>
                  </a:moveTo>
                  <a:lnTo>
                    <a:pt x="3810" y="209867"/>
                  </a:lnTo>
                </a:path>
                <a:path w="3810" h="681354">
                  <a:moveTo>
                    <a:pt x="0" y="207949"/>
                  </a:moveTo>
                  <a:lnTo>
                    <a:pt x="3810" y="207949"/>
                  </a:lnTo>
                </a:path>
                <a:path w="3810" h="681354">
                  <a:moveTo>
                    <a:pt x="0" y="206044"/>
                  </a:moveTo>
                  <a:lnTo>
                    <a:pt x="3810" y="206044"/>
                  </a:lnTo>
                </a:path>
                <a:path w="3810" h="681354">
                  <a:moveTo>
                    <a:pt x="0" y="204139"/>
                  </a:moveTo>
                  <a:lnTo>
                    <a:pt x="3810" y="204139"/>
                  </a:lnTo>
                </a:path>
                <a:path w="3810" h="681354">
                  <a:moveTo>
                    <a:pt x="0" y="202234"/>
                  </a:moveTo>
                  <a:lnTo>
                    <a:pt x="3810" y="202234"/>
                  </a:lnTo>
                </a:path>
                <a:path w="3810" h="681354">
                  <a:moveTo>
                    <a:pt x="0" y="200329"/>
                  </a:moveTo>
                  <a:lnTo>
                    <a:pt x="3810" y="200329"/>
                  </a:lnTo>
                </a:path>
                <a:path w="3810" h="681354">
                  <a:moveTo>
                    <a:pt x="0" y="198412"/>
                  </a:moveTo>
                  <a:lnTo>
                    <a:pt x="3810" y="198412"/>
                  </a:lnTo>
                </a:path>
                <a:path w="3810" h="681354">
                  <a:moveTo>
                    <a:pt x="0" y="196507"/>
                  </a:moveTo>
                  <a:lnTo>
                    <a:pt x="3810" y="196507"/>
                  </a:lnTo>
                </a:path>
                <a:path w="3810" h="681354">
                  <a:moveTo>
                    <a:pt x="0" y="194602"/>
                  </a:moveTo>
                  <a:lnTo>
                    <a:pt x="3810" y="194602"/>
                  </a:lnTo>
                </a:path>
                <a:path w="3810" h="681354">
                  <a:moveTo>
                    <a:pt x="0" y="192697"/>
                  </a:moveTo>
                  <a:lnTo>
                    <a:pt x="3810" y="192697"/>
                  </a:lnTo>
                </a:path>
                <a:path w="3810" h="681354">
                  <a:moveTo>
                    <a:pt x="0" y="190779"/>
                  </a:moveTo>
                  <a:lnTo>
                    <a:pt x="3810" y="190779"/>
                  </a:lnTo>
                </a:path>
                <a:path w="3810" h="681354">
                  <a:moveTo>
                    <a:pt x="0" y="188874"/>
                  </a:moveTo>
                  <a:lnTo>
                    <a:pt x="3810" y="188874"/>
                  </a:lnTo>
                </a:path>
                <a:path w="3810" h="681354">
                  <a:moveTo>
                    <a:pt x="0" y="186969"/>
                  </a:moveTo>
                  <a:lnTo>
                    <a:pt x="3810" y="186969"/>
                  </a:lnTo>
                </a:path>
                <a:path w="3810" h="681354">
                  <a:moveTo>
                    <a:pt x="0" y="185064"/>
                  </a:moveTo>
                  <a:lnTo>
                    <a:pt x="3810" y="185064"/>
                  </a:lnTo>
                </a:path>
                <a:path w="3810" h="681354">
                  <a:moveTo>
                    <a:pt x="0" y="183159"/>
                  </a:moveTo>
                  <a:lnTo>
                    <a:pt x="3810" y="183159"/>
                  </a:lnTo>
                </a:path>
                <a:path w="3810" h="681354">
                  <a:moveTo>
                    <a:pt x="0" y="181241"/>
                  </a:moveTo>
                  <a:lnTo>
                    <a:pt x="3810" y="181241"/>
                  </a:lnTo>
                </a:path>
                <a:path w="3810" h="681354">
                  <a:moveTo>
                    <a:pt x="0" y="179336"/>
                  </a:moveTo>
                  <a:lnTo>
                    <a:pt x="3810" y="179336"/>
                  </a:lnTo>
                </a:path>
                <a:path w="3810" h="681354">
                  <a:moveTo>
                    <a:pt x="0" y="177431"/>
                  </a:moveTo>
                  <a:lnTo>
                    <a:pt x="3810" y="177431"/>
                  </a:lnTo>
                </a:path>
                <a:path w="3810" h="681354">
                  <a:moveTo>
                    <a:pt x="0" y="175526"/>
                  </a:moveTo>
                  <a:lnTo>
                    <a:pt x="3810" y="175526"/>
                  </a:lnTo>
                </a:path>
                <a:path w="3810" h="681354">
                  <a:moveTo>
                    <a:pt x="0" y="173621"/>
                  </a:moveTo>
                  <a:lnTo>
                    <a:pt x="3810" y="173621"/>
                  </a:lnTo>
                </a:path>
                <a:path w="3810" h="681354">
                  <a:moveTo>
                    <a:pt x="0" y="171704"/>
                  </a:moveTo>
                  <a:lnTo>
                    <a:pt x="3810" y="171704"/>
                  </a:lnTo>
                </a:path>
                <a:path w="3810" h="681354">
                  <a:moveTo>
                    <a:pt x="0" y="169799"/>
                  </a:moveTo>
                  <a:lnTo>
                    <a:pt x="3810" y="169799"/>
                  </a:lnTo>
                </a:path>
                <a:path w="3810" h="681354">
                  <a:moveTo>
                    <a:pt x="0" y="167894"/>
                  </a:moveTo>
                  <a:lnTo>
                    <a:pt x="3810" y="167894"/>
                  </a:lnTo>
                </a:path>
                <a:path w="3810" h="681354">
                  <a:moveTo>
                    <a:pt x="0" y="165989"/>
                  </a:moveTo>
                  <a:lnTo>
                    <a:pt x="3810" y="165989"/>
                  </a:lnTo>
                </a:path>
                <a:path w="3810" h="681354">
                  <a:moveTo>
                    <a:pt x="0" y="164071"/>
                  </a:moveTo>
                  <a:lnTo>
                    <a:pt x="3810" y="164071"/>
                  </a:lnTo>
                </a:path>
                <a:path w="3810" h="681354">
                  <a:moveTo>
                    <a:pt x="0" y="162166"/>
                  </a:moveTo>
                  <a:lnTo>
                    <a:pt x="3810" y="162166"/>
                  </a:lnTo>
                </a:path>
                <a:path w="3810" h="681354">
                  <a:moveTo>
                    <a:pt x="0" y="160261"/>
                  </a:moveTo>
                  <a:lnTo>
                    <a:pt x="3810" y="160261"/>
                  </a:lnTo>
                </a:path>
                <a:path w="3810" h="681354">
                  <a:moveTo>
                    <a:pt x="0" y="158356"/>
                  </a:moveTo>
                  <a:lnTo>
                    <a:pt x="3810" y="158356"/>
                  </a:lnTo>
                </a:path>
                <a:path w="3810" h="681354">
                  <a:moveTo>
                    <a:pt x="0" y="156451"/>
                  </a:moveTo>
                  <a:lnTo>
                    <a:pt x="3810" y="156451"/>
                  </a:lnTo>
                </a:path>
                <a:path w="3810" h="681354">
                  <a:moveTo>
                    <a:pt x="0" y="154533"/>
                  </a:moveTo>
                  <a:lnTo>
                    <a:pt x="3810" y="154533"/>
                  </a:lnTo>
                </a:path>
                <a:path w="3810" h="681354">
                  <a:moveTo>
                    <a:pt x="0" y="152628"/>
                  </a:moveTo>
                  <a:lnTo>
                    <a:pt x="3810" y="152628"/>
                  </a:lnTo>
                </a:path>
                <a:path w="3810" h="681354">
                  <a:moveTo>
                    <a:pt x="0" y="150723"/>
                  </a:moveTo>
                  <a:lnTo>
                    <a:pt x="3810" y="150723"/>
                  </a:lnTo>
                </a:path>
                <a:path w="3810" h="681354">
                  <a:moveTo>
                    <a:pt x="0" y="148818"/>
                  </a:moveTo>
                  <a:lnTo>
                    <a:pt x="3810" y="148818"/>
                  </a:lnTo>
                </a:path>
                <a:path w="3810" h="681354">
                  <a:moveTo>
                    <a:pt x="0" y="146900"/>
                  </a:moveTo>
                  <a:lnTo>
                    <a:pt x="3810" y="146900"/>
                  </a:lnTo>
                </a:path>
                <a:path w="3810" h="681354">
                  <a:moveTo>
                    <a:pt x="0" y="144995"/>
                  </a:moveTo>
                  <a:lnTo>
                    <a:pt x="3810" y="144995"/>
                  </a:lnTo>
                </a:path>
                <a:path w="3810" h="681354">
                  <a:moveTo>
                    <a:pt x="0" y="143090"/>
                  </a:moveTo>
                  <a:lnTo>
                    <a:pt x="3810" y="143090"/>
                  </a:lnTo>
                </a:path>
                <a:path w="3810" h="681354">
                  <a:moveTo>
                    <a:pt x="0" y="141185"/>
                  </a:moveTo>
                  <a:lnTo>
                    <a:pt x="3810" y="141185"/>
                  </a:lnTo>
                </a:path>
                <a:path w="3810" h="681354">
                  <a:moveTo>
                    <a:pt x="0" y="139280"/>
                  </a:moveTo>
                  <a:lnTo>
                    <a:pt x="3810" y="139280"/>
                  </a:lnTo>
                </a:path>
                <a:path w="3810" h="681354">
                  <a:moveTo>
                    <a:pt x="0" y="137363"/>
                  </a:moveTo>
                  <a:lnTo>
                    <a:pt x="3810" y="137363"/>
                  </a:lnTo>
                </a:path>
                <a:path w="3810" h="681354">
                  <a:moveTo>
                    <a:pt x="0" y="135458"/>
                  </a:moveTo>
                  <a:lnTo>
                    <a:pt x="3810" y="135458"/>
                  </a:lnTo>
                </a:path>
                <a:path w="3810" h="681354">
                  <a:moveTo>
                    <a:pt x="0" y="133553"/>
                  </a:moveTo>
                  <a:lnTo>
                    <a:pt x="3810" y="133553"/>
                  </a:lnTo>
                </a:path>
                <a:path w="3810" h="681354">
                  <a:moveTo>
                    <a:pt x="0" y="131648"/>
                  </a:moveTo>
                  <a:lnTo>
                    <a:pt x="3810" y="131648"/>
                  </a:lnTo>
                </a:path>
                <a:path w="3810" h="681354">
                  <a:moveTo>
                    <a:pt x="0" y="129730"/>
                  </a:moveTo>
                  <a:lnTo>
                    <a:pt x="3810" y="129730"/>
                  </a:lnTo>
                </a:path>
                <a:path w="3810" h="681354">
                  <a:moveTo>
                    <a:pt x="0" y="127825"/>
                  </a:moveTo>
                  <a:lnTo>
                    <a:pt x="3810" y="127825"/>
                  </a:lnTo>
                </a:path>
                <a:path w="3810" h="681354">
                  <a:moveTo>
                    <a:pt x="0" y="125920"/>
                  </a:moveTo>
                  <a:lnTo>
                    <a:pt x="3810" y="125920"/>
                  </a:lnTo>
                </a:path>
                <a:path w="3810" h="681354">
                  <a:moveTo>
                    <a:pt x="0" y="124015"/>
                  </a:moveTo>
                  <a:lnTo>
                    <a:pt x="3810" y="124015"/>
                  </a:lnTo>
                </a:path>
                <a:path w="3810" h="681354">
                  <a:moveTo>
                    <a:pt x="0" y="122110"/>
                  </a:moveTo>
                  <a:lnTo>
                    <a:pt x="3810" y="122110"/>
                  </a:lnTo>
                </a:path>
                <a:path w="3810" h="681354">
                  <a:moveTo>
                    <a:pt x="0" y="120192"/>
                  </a:moveTo>
                  <a:lnTo>
                    <a:pt x="3810" y="120192"/>
                  </a:lnTo>
                </a:path>
                <a:path w="3810" h="681354">
                  <a:moveTo>
                    <a:pt x="0" y="118287"/>
                  </a:moveTo>
                  <a:lnTo>
                    <a:pt x="3810" y="118287"/>
                  </a:lnTo>
                </a:path>
                <a:path w="3810" h="681354">
                  <a:moveTo>
                    <a:pt x="0" y="116382"/>
                  </a:moveTo>
                  <a:lnTo>
                    <a:pt x="3810" y="116382"/>
                  </a:lnTo>
                </a:path>
                <a:path w="3810" h="681354">
                  <a:moveTo>
                    <a:pt x="0" y="114477"/>
                  </a:moveTo>
                  <a:lnTo>
                    <a:pt x="3810" y="114477"/>
                  </a:lnTo>
                </a:path>
                <a:path w="3810" h="681354">
                  <a:moveTo>
                    <a:pt x="0" y="112560"/>
                  </a:moveTo>
                  <a:lnTo>
                    <a:pt x="3810" y="112560"/>
                  </a:lnTo>
                </a:path>
                <a:path w="3810" h="681354">
                  <a:moveTo>
                    <a:pt x="0" y="110655"/>
                  </a:moveTo>
                  <a:lnTo>
                    <a:pt x="3810" y="110655"/>
                  </a:lnTo>
                </a:path>
                <a:path w="3810" h="681354">
                  <a:moveTo>
                    <a:pt x="0" y="108750"/>
                  </a:moveTo>
                  <a:lnTo>
                    <a:pt x="3810" y="108750"/>
                  </a:lnTo>
                </a:path>
                <a:path w="3810" h="681354">
                  <a:moveTo>
                    <a:pt x="0" y="106845"/>
                  </a:moveTo>
                  <a:lnTo>
                    <a:pt x="3810" y="106845"/>
                  </a:lnTo>
                </a:path>
                <a:path w="3810" h="681354">
                  <a:moveTo>
                    <a:pt x="0" y="104940"/>
                  </a:moveTo>
                  <a:lnTo>
                    <a:pt x="3810" y="104940"/>
                  </a:lnTo>
                </a:path>
                <a:path w="3810" h="681354">
                  <a:moveTo>
                    <a:pt x="0" y="103022"/>
                  </a:moveTo>
                  <a:lnTo>
                    <a:pt x="3810" y="103022"/>
                  </a:lnTo>
                </a:path>
                <a:path w="3810" h="681354">
                  <a:moveTo>
                    <a:pt x="0" y="101117"/>
                  </a:moveTo>
                  <a:lnTo>
                    <a:pt x="3810" y="101117"/>
                  </a:lnTo>
                </a:path>
                <a:path w="3810" h="681354">
                  <a:moveTo>
                    <a:pt x="0" y="99212"/>
                  </a:moveTo>
                  <a:lnTo>
                    <a:pt x="3810" y="99212"/>
                  </a:lnTo>
                </a:path>
                <a:path w="3810" h="681354">
                  <a:moveTo>
                    <a:pt x="0" y="97307"/>
                  </a:moveTo>
                  <a:lnTo>
                    <a:pt x="3810" y="97307"/>
                  </a:lnTo>
                </a:path>
                <a:path w="3810" h="681354">
                  <a:moveTo>
                    <a:pt x="0" y="95402"/>
                  </a:moveTo>
                  <a:lnTo>
                    <a:pt x="3810" y="95402"/>
                  </a:lnTo>
                </a:path>
                <a:path w="3810" h="681354">
                  <a:moveTo>
                    <a:pt x="0" y="93484"/>
                  </a:moveTo>
                  <a:lnTo>
                    <a:pt x="3810" y="93484"/>
                  </a:lnTo>
                </a:path>
                <a:path w="3810" h="681354">
                  <a:moveTo>
                    <a:pt x="0" y="91579"/>
                  </a:moveTo>
                  <a:lnTo>
                    <a:pt x="3810" y="91579"/>
                  </a:lnTo>
                </a:path>
                <a:path w="3810" h="681354">
                  <a:moveTo>
                    <a:pt x="0" y="89674"/>
                  </a:moveTo>
                  <a:lnTo>
                    <a:pt x="3810" y="89674"/>
                  </a:lnTo>
                </a:path>
                <a:path w="3810" h="681354">
                  <a:moveTo>
                    <a:pt x="0" y="87769"/>
                  </a:moveTo>
                  <a:lnTo>
                    <a:pt x="3810" y="87769"/>
                  </a:lnTo>
                </a:path>
                <a:path w="3810" h="681354">
                  <a:moveTo>
                    <a:pt x="0" y="85852"/>
                  </a:moveTo>
                  <a:lnTo>
                    <a:pt x="3810" y="85852"/>
                  </a:lnTo>
                </a:path>
                <a:path w="3810" h="681354">
                  <a:moveTo>
                    <a:pt x="0" y="83947"/>
                  </a:moveTo>
                  <a:lnTo>
                    <a:pt x="3810" y="83947"/>
                  </a:lnTo>
                </a:path>
                <a:path w="3810" h="681354">
                  <a:moveTo>
                    <a:pt x="0" y="82042"/>
                  </a:moveTo>
                  <a:lnTo>
                    <a:pt x="3810" y="82042"/>
                  </a:lnTo>
                </a:path>
                <a:path w="3810" h="681354">
                  <a:moveTo>
                    <a:pt x="0" y="80137"/>
                  </a:moveTo>
                  <a:lnTo>
                    <a:pt x="3810" y="80137"/>
                  </a:lnTo>
                </a:path>
                <a:path w="3810" h="681354">
                  <a:moveTo>
                    <a:pt x="0" y="78232"/>
                  </a:moveTo>
                  <a:lnTo>
                    <a:pt x="3810" y="78232"/>
                  </a:lnTo>
                </a:path>
                <a:path w="3810" h="681354">
                  <a:moveTo>
                    <a:pt x="0" y="76314"/>
                  </a:moveTo>
                  <a:lnTo>
                    <a:pt x="3810" y="76314"/>
                  </a:lnTo>
                </a:path>
                <a:path w="3810" h="681354">
                  <a:moveTo>
                    <a:pt x="0" y="74409"/>
                  </a:moveTo>
                  <a:lnTo>
                    <a:pt x="3810" y="74409"/>
                  </a:lnTo>
                </a:path>
                <a:path w="3810" h="681354">
                  <a:moveTo>
                    <a:pt x="0" y="72504"/>
                  </a:moveTo>
                  <a:lnTo>
                    <a:pt x="3810" y="72504"/>
                  </a:lnTo>
                </a:path>
                <a:path w="3810" h="681354">
                  <a:moveTo>
                    <a:pt x="0" y="70599"/>
                  </a:moveTo>
                  <a:lnTo>
                    <a:pt x="3810" y="70599"/>
                  </a:lnTo>
                </a:path>
                <a:path w="3810" h="681354">
                  <a:moveTo>
                    <a:pt x="0" y="68681"/>
                  </a:moveTo>
                  <a:lnTo>
                    <a:pt x="3810" y="68681"/>
                  </a:lnTo>
                </a:path>
                <a:path w="3810" h="681354">
                  <a:moveTo>
                    <a:pt x="0" y="66776"/>
                  </a:moveTo>
                  <a:lnTo>
                    <a:pt x="3810" y="66776"/>
                  </a:lnTo>
                </a:path>
                <a:path w="3810" h="681354">
                  <a:moveTo>
                    <a:pt x="0" y="64871"/>
                  </a:moveTo>
                  <a:lnTo>
                    <a:pt x="3810" y="64871"/>
                  </a:lnTo>
                </a:path>
                <a:path w="3810" h="681354">
                  <a:moveTo>
                    <a:pt x="0" y="62966"/>
                  </a:moveTo>
                  <a:lnTo>
                    <a:pt x="3810" y="62966"/>
                  </a:lnTo>
                </a:path>
                <a:path w="3810" h="681354">
                  <a:moveTo>
                    <a:pt x="0" y="61061"/>
                  </a:moveTo>
                  <a:lnTo>
                    <a:pt x="3810" y="61061"/>
                  </a:lnTo>
                </a:path>
                <a:path w="3810" h="681354">
                  <a:moveTo>
                    <a:pt x="0" y="59143"/>
                  </a:moveTo>
                  <a:lnTo>
                    <a:pt x="3810" y="59143"/>
                  </a:lnTo>
                </a:path>
                <a:path w="3810" h="681354">
                  <a:moveTo>
                    <a:pt x="0" y="57238"/>
                  </a:moveTo>
                  <a:lnTo>
                    <a:pt x="3810" y="57238"/>
                  </a:lnTo>
                </a:path>
                <a:path w="3810" h="681354">
                  <a:moveTo>
                    <a:pt x="0" y="55333"/>
                  </a:moveTo>
                  <a:lnTo>
                    <a:pt x="3810" y="55333"/>
                  </a:lnTo>
                </a:path>
                <a:path w="3810" h="681354">
                  <a:moveTo>
                    <a:pt x="0" y="53428"/>
                  </a:moveTo>
                  <a:lnTo>
                    <a:pt x="3810" y="53428"/>
                  </a:lnTo>
                </a:path>
                <a:path w="3810" h="681354">
                  <a:moveTo>
                    <a:pt x="0" y="51511"/>
                  </a:moveTo>
                  <a:lnTo>
                    <a:pt x="3810" y="51511"/>
                  </a:lnTo>
                </a:path>
                <a:path w="3810" h="681354">
                  <a:moveTo>
                    <a:pt x="0" y="49606"/>
                  </a:moveTo>
                  <a:lnTo>
                    <a:pt x="3810" y="49606"/>
                  </a:lnTo>
                </a:path>
                <a:path w="3810" h="681354">
                  <a:moveTo>
                    <a:pt x="0" y="47701"/>
                  </a:moveTo>
                  <a:lnTo>
                    <a:pt x="3810" y="47701"/>
                  </a:lnTo>
                </a:path>
                <a:path w="3810" h="681354">
                  <a:moveTo>
                    <a:pt x="0" y="45796"/>
                  </a:moveTo>
                  <a:lnTo>
                    <a:pt x="3810" y="45796"/>
                  </a:lnTo>
                </a:path>
                <a:path w="3810" h="681354">
                  <a:moveTo>
                    <a:pt x="0" y="43891"/>
                  </a:moveTo>
                  <a:lnTo>
                    <a:pt x="3810" y="43891"/>
                  </a:lnTo>
                </a:path>
                <a:path w="3810" h="681354">
                  <a:moveTo>
                    <a:pt x="0" y="41973"/>
                  </a:moveTo>
                  <a:lnTo>
                    <a:pt x="3810" y="41973"/>
                  </a:lnTo>
                </a:path>
                <a:path w="3810" h="681354">
                  <a:moveTo>
                    <a:pt x="0" y="40068"/>
                  </a:moveTo>
                  <a:lnTo>
                    <a:pt x="3810" y="40068"/>
                  </a:lnTo>
                </a:path>
                <a:path w="3810" h="681354">
                  <a:moveTo>
                    <a:pt x="0" y="38163"/>
                  </a:moveTo>
                  <a:lnTo>
                    <a:pt x="3810" y="38163"/>
                  </a:lnTo>
                </a:path>
                <a:path w="3810" h="681354">
                  <a:moveTo>
                    <a:pt x="0" y="36258"/>
                  </a:moveTo>
                  <a:lnTo>
                    <a:pt x="3810" y="36258"/>
                  </a:lnTo>
                </a:path>
                <a:path w="3810" h="681354">
                  <a:moveTo>
                    <a:pt x="0" y="34340"/>
                  </a:moveTo>
                  <a:lnTo>
                    <a:pt x="3810" y="34340"/>
                  </a:lnTo>
                </a:path>
                <a:path w="3810" h="681354">
                  <a:moveTo>
                    <a:pt x="0" y="32435"/>
                  </a:moveTo>
                  <a:lnTo>
                    <a:pt x="3810" y="32435"/>
                  </a:lnTo>
                </a:path>
                <a:path w="3810" h="681354">
                  <a:moveTo>
                    <a:pt x="0" y="30530"/>
                  </a:moveTo>
                  <a:lnTo>
                    <a:pt x="3810" y="30530"/>
                  </a:lnTo>
                </a:path>
                <a:path w="3810" h="681354">
                  <a:moveTo>
                    <a:pt x="0" y="28625"/>
                  </a:moveTo>
                  <a:lnTo>
                    <a:pt x="3810" y="28625"/>
                  </a:lnTo>
                </a:path>
                <a:path w="3810" h="681354">
                  <a:moveTo>
                    <a:pt x="0" y="26720"/>
                  </a:moveTo>
                  <a:lnTo>
                    <a:pt x="3810" y="26720"/>
                  </a:lnTo>
                </a:path>
                <a:path w="3810" h="681354">
                  <a:moveTo>
                    <a:pt x="0" y="24803"/>
                  </a:moveTo>
                  <a:lnTo>
                    <a:pt x="3810" y="24803"/>
                  </a:lnTo>
                </a:path>
                <a:path w="3810" h="681354">
                  <a:moveTo>
                    <a:pt x="0" y="22898"/>
                  </a:moveTo>
                  <a:lnTo>
                    <a:pt x="3810" y="22898"/>
                  </a:lnTo>
                </a:path>
                <a:path w="3810" h="681354">
                  <a:moveTo>
                    <a:pt x="0" y="20993"/>
                  </a:moveTo>
                  <a:lnTo>
                    <a:pt x="3810" y="20993"/>
                  </a:lnTo>
                </a:path>
                <a:path w="3810" h="681354">
                  <a:moveTo>
                    <a:pt x="0" y="19088"/>
                  </a:moveTo>
                  <a:lnTo>
                    <a:pt x="3810" y="19088"/>
                  </a:lnTo>
                </a:path>
                <a:path w="3810" h="681354">
                  <a:moveTo>
                    <a:pt x="0" y="17170"/>
                  </a:moveTo>
                  <a:lnTo>
                    <a:pt x="3810" y="17170"/>
                  </a:lnTo>
                </a:path>
                <a:path w="3810" h="681354">
                  <a:moveTo>
                    <a:pt x="0" y="15265"/>
                  </a:moveTo>
                  <a:lnTo>
                    <a:pt x="3810" y="15265"/>
                  </a:lnTo>
                </a:path>
                <a:path w="3810" h="681354">
                  <a:moveTo>
                    <a:pt x="0" y="13360"/>
                  </a:moveTo>
                  <a:lnTo>
                    <a:pt x="3810" y="13360"/>
                  </a:lnTo>
                </a:path>
                <a:path w="3810" h="681354">
                  <a:moveTo>
                    <a:pt x="0" y="11455"/>
                  </a:moveTo>
                  <a:lnTo>
                    <a:pt x="3810" y="11455"/>
                  </a:lnTo>
                </a:path>
                <a:path w="3810" h="681354">
                  <a:moveTo>
                    <a:pt x="0" y="9550"/>
                  </a:moveTo>
                  <a:lnTo>
                    <a:pt x="3810" y="9550"/>
                  </a:lnTo>
                </a:path>
                <a:path w="3810" h="681354">
                  <a:moveTo>
                    <a:pt x="0" y="7632"/>
                  </a:moveTo>
                  <a:lnTo>
                    <a:pt x="3810" y="7632"/>
                  </a:lnTo>
                </a:path>
                <a:path w="3810" h="681354">
                  <a:moveTo>
                    <a:pt x="0" y="5727"/>
                  </a:moveTo>
                  <a:lnTo>
                    <a:pt x="3810" y="5727"/>
                  </a:lnTo>
                </a:path>
                <a:path w="3810" h="681354">
                  <a:moveTo>
                    <a:pt x="0" y="3822"/>
                  </a:moveTo>
                  <a:lnTo>
                    <a:pt x="3810" y="3822"/>
                  </a:lnTo>
                </a:path>
                <a:path w="3810" h="681354">
                  <a:moveTo>
                    <a:pt x="0" y="1917"/>
                  </a:moveTo>
                  <a:lnTo>
                    <a:pt x="3810" y="1917"/>
                  </a:lnTo>
                </a:path>
                <a:path w="3810" h="6813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437972" y="2871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194790" y="2871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245846" y="2871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039804" y="2871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806374" y="2871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48790" y="39616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48790" y="39870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437972" y="3961609"/>
              <a:ext cx="2757170" cy="0"/>
            </a:xfrm>
            <a:custGeom>
              <a:avLst/>
              <a:gdLst/>
              <a:ahLst/>
              <a:cxnLst/>
              <a:rect l="l" t="t" r="r" b="b"/>
              <a:pathLst>
                <a:path w="2757170">
                  <a:moveTo>
                    <a:pt x="0" y="0"/>
                  </a:moveTo>
                  <a:lnTo>
                    <a:pt x="275681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7972" y="3987022"/>
              <a:ext cx="2757170" cy="0"/>
            </a:xfrm>
            <a:custGeom>
              <a:avLst/>
              <a:gdLst/>
              <a:ahLst/>
              <a:cxnLst/>
              <a:rect l="l" t="t" r="r" b="b"/>
              <a:pathLst>
                <a:path w="2757170">
                  <a:moveTo>
                    <a:pt x="0" y="0"/>
                  </a:moveTo>
                  <a:lnTo>
                    <a:pt x="275681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194790" y="3961609"/>
              <a:ext cx="1051560" cy="0"/>
            </a:xfrm>
            <a:custGeom>
              <a:avLst/>
              <a:gdLst/>
              <a:ahLst/>
              <a:cxnLst/>
              <a:rect l="l" t="t" r="r" b="b"/>
              <a:pathLst>
                <a:path w="1051560">
                  <a:moveTo>
                    <a:pt x="0" y="0"/>
                  </a:moveTo>
                  <a:lnTo>
                    <a:pt x="10510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194790" y="3987022"/>
              <a:ext cx="1051560" cy="0"/>
            </a:xfrm>
            <a:custGeom>
              <a:avLst/>
              <a:gdLst/>
              <a:ahLst/>
              <a:cxnLst/>
              <a:rect l="l" t="t" r="r" b="b"/>
              <a:pathLst>
                <a:path w="1051560">
                  <a:moveTo>
                    <a:pt x="0" y="0"/>
                  </a:moveTo>
                  <a:lnTo>
                    <a:pt x="10510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245846" y="3961609"/>
              <a:ext cx="794385" cy="0"/>
            </a:xfrm>
            <a:custGeom>
              <a:avLst/>
              <a:gdLst/>
              <a:ahLst/>
              <a:cxnLst/>
              <a:rect l="l" t="t" r="r" b="b"/>
              <a:pathLst>
                <a:path w="794385">
                  <a:moveTo>
                    <a:pt x="0" y="0"/>
                  </a:moveTo>
                  <a:lnTo>
                    <a:pt x="7939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245846" y="3987022"/>
              <a:ext cx="794385" cy="0"/>
            </a:xfrm>
            <a:custGeom>
              <a:avLst/>
              <a:gdLst/>
              <a:ahLst/>
              <a:cxnLst/>
              <a:rect l="l" t="t" r="r" b="b"/>
              <a:pathLst>
                <a:path w="794385">
                  <a:moveTo>
                    <a:pt x="0" y="0"/>
                  </a:moveTo>
                  <a:lnTo>
                    <a:pt x="7939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039804" y="3961609"/>
              <a:ext cx="767080" cy="0"/>
            </a:xfrm>
            <a:custGeom>
              <a:avLst/>
              <a:gdLst/>
              <a:ahLst/>
              <a:cxnLst/>
              <a:rect l="l" t="t" r="r" b="b"/>
              <a:pathLst>
                <a:path w="767079">
                  <a:moveTo>
                    <a:pt x="0" y="0"/>
                  </a:moveTo>
                  <a:lnTo>
                    <a:pt x="76657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039804" y="3987022"/>
              <a:ext cx="767080" cy="0"/>
            </a:xfrm>
            <a:custGeom>
              <a:avLst/>
              <a:gdLst/>
              <a:ahLst/>
              <a:cxnLst/>
              <a:rect l="l" t="t" r="r" b="b"/>
              <a:pathLst>
                <a:path w="767079">
                  <a:moveTo>
                    <a:pt x="0" y="0"/>
                  </a:moveTo>
                  <a:lnTo>
                    <a:pt x="76657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648790" y="2597593"/>
            <a:ext cx="6157595" cy="12700"/>
            <a:chOff x="648790" y="2597593"/>
            <a:chExt cx="6157595" cy="12700"/>
          </a:xfrm>
        </p:grpSpPr>
        <p:sp>
          <p:nvSpPr>
            <p:cNvPr id="37" name="object 37"/>
            <p:cNvSpPr/>
            <p:nvPr/>
          </p:nvSpPr>
          <p:spPr>
            <a:xfrm>
              <a:off x="648790" y="2603943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37972" y="2603943"/>
              <a:ext cx="2757170" cy="0"/>
            </a:xfrm>
            <a:custGeom>
              <a:avLst/>
              <a:gdLst/>
              <a:ahLst/>
              <a:cxnLst/>
              <a:rect l="l" t="t" r="r" b="b"/>
              <a:pathLst>
                <a:path w="2757170">
                  <a:moveTo>
                    <a:pt x="0" y="0"/>
                  </a:moveTo>
                  <a:lnTo>
                    <a:pt x="275681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194790" y="2603943"/>
              <a:ext cx="1051560" cy="0"/>
            </a:xfrm>
            <a:custGeom>
              <a:avLst/>
              <a:gdLst/>
              <a:ahLst/>
              <a:cxnLst/>
              <a:rect l="l" t="t" r="r" b="b"/>
              <a:pathLst>
                <a:path w="1051560">
                  <a:moveTo>
                    <a:pt x="0" y="0"/>
                  </a:moveTo>
                  <a:lnTo>
                    <a:pt x="1051052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45846" y="2603943"/>
              <a:ext cx="794385" cy="0"/>
            </a:xfrm>
            <a:custGeom>
              <a:avLst/>
              <a:gdLst/>
              <a:ahLst/>
              <a:cxnLst/>
              <a:rect l="l" t="t" r="r" b="b"/>
              <a:pathLst>
                <a:path w="794385">
                  <a:moveTo>
                    <a:pt x="0" y="0"/>
                  </a:moveTo>
                  <a:lnTo>
                    <a:pt x="793953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39804" y="2603943"/>
              <a:ext cx="767080" cy="0"/>
            </a:xfrm>
            <a:custGeom>
              <a:avLst/>
              <a:gdLst/>
              <a:ahLst/>
              <a:cxnLst/>
              <a:rect l="l" t="t" r="r" b="b"/>
              <a:pathLst>
                <a:path w="767079">
                  <a:moveTo>
                    <a:pt x="0" y="0"/>
                  </a:moveTo>
                  <a:lnTo>
                    <a:pt x="766572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50013" y="298247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417904" y="2634132"/>
            <a:ext cx="264096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191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1974214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360494" y="29062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268290" y="29824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20930" y="3305435"/>
            <a:ext cx="6451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Resultado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513537" y="3305435"/>
            <a:ext cx="260604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cateter/dia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entre episódios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urinária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CVD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303092" y="3305435"/>
            <a:ext cx="83502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2870" marR="5080" indent="-90805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Reportada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459808" y="3305435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212664" y="3305435"/>
            <a:ext cx="42100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≥1000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644349" y="1056773"/>
            <a:ext cx="616966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termo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“episódio”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usado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reforçar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fato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ter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AC 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internação.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Todos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episódios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devem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contados.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8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CVD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43186" y="4278795"/>
            <a:ext cx="2908300" cy="1985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79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cientes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demora,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soman-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do-os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ocorra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incluindo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25">
                <a:solidFill>
                  <a:srgbClr val="3C3C3C"/>
                </a:solidFill>
                <a:latin typeface="Arial"/>
                <a:cs typeface="Arial"/>
              </a:rPr>
              <a:t>a</a:t>
            </a:r>
            <a:r>
              <a:rPr sz="1000" b="1" spc="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contagem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dos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 pacientes </a:t>
            </a:r>
            <a:r>
              <a:rPr sz="1000" b="1" spc="10">
                <a:solidFill>
                  <a:srgbClr val="3C3C3C"/>
                </a:solidFill>
                <a:latin typeface="Arial"/>
                <a:cs typeface="Arial"/>
              </a:rPr>
              <a:t>com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20">
                <a:solidFill>
                  <a:srgbClr val="3C3C3C"/>
                </a:solidFill>
                <a:latin typeface="Arial"/>
                <a:cs typeface="Arial"/>
              </a:rPr>
              <a:t>cateter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no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dia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da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infecção.</a:t>
            </a:r>
            <a:r>
              <a:rPr sz="1000" b="1" spc="3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2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2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ocorrer</a:t>
            </a:r>
            <a:r>
              <a:rPr sz="1000" spc="2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2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anotar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exata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ocorrência.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infec-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demora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(ver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modelo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seguir).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Recomece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haja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3882956" y="4561906"/>
            <a:ext cx="291782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Deve-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utilizar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média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menor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1,0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eventos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infecciosos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raros,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isso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é,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50%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dos meses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contemplados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no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gráfico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densidade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zero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(consecutivos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não).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8432190" y="4550397"/>
            <a:ext cx="2259965" cy="3009900"/>
          </a:xfrm>
          <a:custGeom>
            <a:avLst/>
            <a:gdLst/>
            <a:ahLst/>
            <a:cxnLst/>
            <a:rect l="l" t="t" r="r" b="b"/>
            <a:pathLst>
              <a:path w="2259965" h="3009900">
                <a:moveTo>
                  <a:pt x="1329461" y="3009608"/>
                </a:moveTo>
                <a:lnTo>
                  <a:pt x="745451" y="2425598"/>
                </a:lnTo>
                <a:lnTo>
                  <a:pt x="709396" y="2396998"/>
                </a:lnTo>
                <a:lnTo>
                  <a:pt x="669074" y="2377922"/>
                </a:lnTo>
                <a:lnTo>
                  <a:pt x="626186" y="2368346"/>
                </a:lnTo>
                <a:lnTo>
                  <a:pt x="582460" y="2368296"/>
                </a:lnTo>
                <a:lnTo>
                  <a:pt x="539597" y="2377770"/>
                </a:lnTo>
                <a:lnTo>
                  <a:pt x="499313" y="2396769"/>
                </a:lnTo>
                <a:lnTo>
                  <a:pt x="463308" y="2425281"/>
                </a:lnTo>
                <a:lnTo>
                  <a:pt x="434606" y="2461463"/>
                </a:lnTo>
                <a:lnTo>
                  <a:pt x="415531" y="2501836"/>
                </a:lnTo>
                <a:lnTo>
                  <a:pt x="406031" y="2544724"/>
                </a:lnTo>
                <a:lnTo>
                  <a:pt x="406107" y="2588425"/>
                </a:lnTo>
                <a:lnTo>
                  <a:pt x="415721" y="2631262"/>
                </a:lnTo>
                <a:lnTo>
                  <a:pt x="434848" y="2671546"/>
                </a:lnTo>
                <a:lnTo>
                  <a:pt x="463461" y="2707589"/>
                </a:lnTo>
                <a:lnTo>
                  <a:pt x="765479" y="3009608"/>
                </a:lnTo>
                <a:lnTo>
                  <a:pt x="1329461" y="3009608"/>
                </a:lnTo>
                <a:close/>
              </a:path>
              <a:path w="2259965" h="3009900">
                <a:moveTo>
                  <a:pt x="2259800" y="3005671"/>
                </a:moveTo>
                <a:lnTo>
                  <a:pt x="2219134" y="3000540"/>
                </a:lnTo>
                <a:lnTo>
                  <a:pt x="2173122" y="2988335"/>
                </a:lnTo>
                <a:lnTo>
                  <a:pt x="2129371" y="2969869"/>
                </a:lnTo>
                <a:lnTo>
                  <a:pt x="2088515" y="2945079"/>
                </a:lnTo>
                <a:lnTo>
                  <a:pt x="2051177" y="2913926"/>
                </a:lnTo>
                <a:lnTo>
                  <a:pt x="2047849" y="2910611"/>
                </a:lnTo>
                <a:lnTo>
                  <a:pt x="2048052" y="2910395"/>
                </a:lnTo>
                <a:lnTo>
                  <a:pt x="296164" y="1158506"/>
                </a:lnTo>
                <a:lnTo>
                  <a:pt x="262343" y="1133843"/>
                </a:lnTo>
                <a:lnTo>
                  <a:pt x="223139" y="1120482"/>
                </a:lnTo>
                <a:lnTo>
                  <a:pt x="180835" y="1118222"/>
                </a:lnTo>
                <a:lnTo>
                  <a:pt x="137731" y="1126896"/>
                </a:lnTo>
                <a:lnTo>
                  <a:pt x="96100" y="1146302"/>
                </a:lnTo>
                <a:lnTo>
                  <a:pt x="58254" y="1176286"/>
                </a:lnTo>
                <a:lnTo>
                  <a:pt x="28168" y="1214247"/>
                </a:lnTo>
                <a:lnTo>
                  <a:pt x="8699" y="1255928"/>
                </a:lnTo>
                <a:lnTo>
                  <a:pt x="0" y="1299057"/>
                </a:lnTo>
                <a:lnTo>
                  <a:pt x="2260" y="1341361"/>
                </a:lnTo>
                <a:lnTo>
                  <a:pt x="15633" y="1380553"/>
                </a:lnTo>
                <a:lnTo>
                  <a:pt x="40297" y="1414373"/>
                </a:lnTo>
                <a:lnTo>
                  <a:pt x="1635544" y="3009608"/>
                </a:lnTo>
                <a:lnTo>
                  <a:pt x="2259800" y="3009608"/>
                </a:lnTo>
                <a:lnTo>
                  <a:pt x="2259800" y="3005671"/>
                </a:lnTo>
                <a:close/>
              </a:path>
              <a:path w="2259965" h="3009900">
                <a:moveTo>
                  <a:pt x="2259800" y="2290343"/>
                </a:moveTo>
                <a:lnTo>
                  <a:pt x="382943" y="413486"/>
                </a:lnTo>
                <a:lnTo>
                  <a:pt x="342544" y="384302"/>
                </a:lnTo>
                <a:lnTo>
                  <a:pt x="296710" y="369684"/>
                </a:lnTo>
                <a:lnTo>
                  <a:pt x="249085" y="369646"/>
                </a:lnTo>
                <a:lnTo>
                  <a:pt x="203276" y="384175"/>
                </a:lnTo>
                <a:lnTo>
                  <a:pt x="162941" y="413270"/>
                </a:lnTo>
                <a:lnTo>
                  <a:pt x="133769" y="453669"/>
                </a:lnTo>
                <a:lnTo>
                  <a:pt x="119202" y="499529"/>
                </a:lnTo>
                <a:lnTo>
                  <a:pt x="119214" y="547192"/>
                </a:lnTo>
                <a:lnTo>
                  <a:pt x="133819" y="593039"/>
                </a:lnTo>
                <a:lnTo>
                  <a:pt x="162991" y="633437"/>
                </a:lnTo>
                <a:lnTo>
                  <a:pt x="2232101" y="2702547"/>
                </a:lnTo>
                <a:lnTo>
                  <a:pt x="2259800" y="2722549"/>
                </a:lnTo>
                <a:lnTo>
                  <a:pt x="2259800" y="2290343"/>
                </a:lnTo>
                <a:close/>
              </a:path>
              <a:path w="2259965" h="3009900">
                <a:moveTo>
                  <a:pt x="2259800" y="1407477"/>
                </a:moveTo>
                <a:lnTo>
                  <a:pt x="1047699" y="195376"/>
                </a:lnTo>
                <a:lnTo>
                  <a:pt x="1013879" y="170688"/>
                </a:lnTo>
                <a:lnTo>
                  <a:pt x="974712" y="157276"/>
                </a:lnTo>
                <a:lnTo>
                  <a:pt x="932446" y="155003"/>
                </a:lnTo>
                <a:lnTo>
                  <a:pt x="889355" y="163664"/>
                </a:lnTo>
                <a:lnTo>
                  <a:pt x="847725" y="183108"/>
                </a:lnTo>
                <a:lnTo>
                  <a:pt x="809802" y="213169"/>
                </a:lnTo>
                <a:lnTo>
                  <a:pt x="779741" y="251091"/>
                </a:lnTo>
                <a:lnTo>
                  <a:pt x="760272" y="292747"/>
                </a:lnTo>
                <a:lnTo>
                  <a:pt x="751598" y="335838"/>
                </a:lnTo>
                <a:lnTo>
                  <a:pt x="753872" y="378117"/>
                </a:lnTo>
                <a:lnTo>
                  <a:pt x="767257" y="417296"/>
                </a:lnTo>
                <a:lnTo>
                  <a:pt x="791946" y="451129"/>
                </a:lnTo>
                <a:lnTo>
                  <a:pt x="2259800" y="1918995"/>
                </a:lnTo>
                <a:lnTo>
                  <a:pt x="2259800" y="1407477"/>
                </a:lnTo>
                <a:close/>
              </a:path>
              <a:path w="2259965" h="3009900">
                <a:moveTo>
                  <a:pt x="2259800" y="546646"/>
                </a:moveTo>
                <a:lnTo>
                  <a:pt x="1770557" y="57391"/>
                </a:lnTo>
                <a:lnTo>
                  <a:pt x="1734337" y="28651"/>
                </a:lnTo>
                <a:lnTo>
                  <a:pt x="1693951" y="9537"/>
                </a:lnTo>
                <a:lnTo>
                  <a:pt x="1651050" y="0"/>
                </a:lnTo>
                <a:lnTo>
                  <a:pt x="1607350" y="12"/>
                </a:lnTo>
                <a:lnTo>
                  <a:pt x="1564513" y="9575"/>
                </a:lnTo>
                <a:lnTo>
                  <a:pt x="1524241" y="28663"/>
                </a:lnTo>
                <a:lnTo>
                  <a:pt x="1488236" y="57226"/>
                </a:lnTo>
                <a:lnTo>
                  <a:pt x="1459661" y="93243"/>
                </a:lnTo>
                <a:lnTo>
                  <a:pt x="1440586" y="133515"/>
                </a:lnTo>
                <a:lnTo>
                  <a:pt x="1431036" y="176326"/>
                </a:lnTo>
                <a:lnTo>
                  <a:pt x="1431036" y="220027"/>
                </a:lnTo>
                <a:lnTo>
                  <a:pt x="1440586" y="262902"/>
                </a:lnTo>
                <a:lnTo>
                  <a:pt x="1459725" y="303288"/>
                </a:lnTo>
                <a:lnTo>
                  <a:pt x="1488465" y="339483"/>
                </a:lnTo>
                <a:lnTo>
                  <a:pt x="2259800" y="1110830"/>
                </a:lnTo>
                <a:lnTo>
                  <a:pt x="2259800" y="546646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5" name="object 5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56" name="object 56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15</a:t>
            </a:fld>
            <a:endParaRPr spc="-25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47998" y="1168025"/>
            <a:ext cx="2883535" cy="4314190"/>
            <a:chOff x="647998" y="1168025"/>
            <a:chExt cx="2883535" cy="4314190"/>
          </a:xfrm>
        </p:grpSpPr>
        <p:sp>
          <p:nvSpPr>
            <p:cNvPr id="3" name="object 3"/>
            <p:cNvSpPr/>
            <p:nvPr/>
          </p:nvSpPr>
          <p:spPr>
            <a:xfrm>
              <a:off x="1180273" y="1168025"/>
              <a:ext cx="1863089" cy="559435"/>
            </a:xfrm>
            <a:custGeom>
              <a:avLst/>
              <a:gdLst/>
              <a:ahLst/>
              <a:cxnLst/>
              <a:rect l="l" t="t" r="r" b="b"/>
              <a:pathLst>
                <a:path w="1863089" h="559435">
                  <a:moveTo>
                    <a:pt x="1710601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406920"/>
                  </a:lnTo>
                  <a:lnTo>
                    <a:pt x="7769" y="455093"/>
                  </a:lnTo>
                  <a:lnTo>
                    <a:pt x="29405" y="496929"/>
                  </a:lnTo>
                  <a:lnTo>
                    <a:pt x="62396" y="529918"/>
                  </a:lnTo>
                  <a:lnTo>
                    <a:pt x="104231" y="551551"/>
                  </a:lnTo>
                  <a:lnTo>
                    <a:pt x="152400" y="559320"/>
                  </a:lnTo>
                  <a:lnTo>
                    <a:pt x="1710601" y="559320"/>
                  </a:lnTo>
                  <a:lnTo>
                    <a:pt x="1758769" y="551551"/>
                  </a:lnTo>
                  <a:lnTo>
                    <a:pt x="1800604" y="529918"/>
                  </a:lnTo>
                  <a:lnTo>
                    <a:pt x="1833595" y="496929"/>
                  </a:lnTo>
                  <a:lnTo>
                    <a:pt x="1855231" y="455093"/>
                  </a:lnTo>
                  <a:lnTo>
                    <a:pt x="1863001" y="406920"/>
                  </a:lnTo>
                  <a:lnTo>
                    <a:pt x="1863001" y="152400"/>
                  </a:lnTo>
                  <a:lnTo>
                    <a:pt x="1855231" y="104231"/>
                  </a:lnTo>
                  <a:lnTo>
                    <a:pt x="1833595" y="62396"/>
                  </a:lnTo>
                  <a:lnTo>
                    <a:pt x="1800604" y="29405"/>
                  </a:lnTo>
                  <a:lnTo>
                    <a:pt x="1758769" y="7769"/>
                  </a:lnTo>
                  <a:lnTo>
                    <a:pt x="1710601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687797" y="1457031"/>
              <a:ext cx="2832735" cy="4013835"/>
            </a:xfrm>
            <a:custGeom>
              <a:avLst/>
              <a:gdLst/>
              <a:ahLst/>
              <a:cxnLst/>
              <a:rect l="l" t="t" r="r" b="b"/>
              <a:pathLst>
                <a:path w="2832735" h="4013835">
                  <a:moveTo>
                    <a:pt x="2574328" y="0"/>
                  </a:moveTo>
                  <a:lnTo>
                    <a:pt x="258267" y="0"/>
                  </a:lnTo>
                  <a:lnTo>
                    <a:pt x="211844" y="4161"/>
                  </a:lnTo>
                  <a:lnTo>
                    <a:pt x="168150" y="16158"/>
                  </a:lnTo>
                  <a:lnTo>
                    <a:pt x="127916" y="35261"/>
                  </a:lnTo>
                  <a:lnTo>
                    <a:pt x="91870" y="60742"/>
                  </a:lnTo>
                  <a:lnTo>
                    <a:pt x="60742" y="91870"/>
                  </a:lnTo>
                  <a:lnTo>
                    <a:pt x="35261" y="127916"/>
                  </a:lnTo>
                  <a:lnTo>
                    <a:pt x="16158" y="168150"/>
                  </a:lnTo>
                  <a:lnTo>
                    <a:pt x="4161" y="211844"/>
                  </a:lnTo>
                  <a:lnTo>
                    <a:pt x="0" y="258267"/>
                  </a:lnTo>
                  <a:lnTo>
                    <a:pt x="0" y="3755555"/>
                  </a:lnTo>
                  <a:lnTo>
                    <a:pt x="4161" y="3801977"/>
                  </a:lnTo>
                  <a:lnTo>
                    <a:pt x="16158" y="3845669"/>
                  </a:lnTo>
                  <a:lnTo>
                    <a:pt x="35261" y="3885902"/>
                  </a:lnTo>
                  <a:lnTo>
                    <a:pt x="60742" y="3921946"/>
                  </a:lnTo>
                  <a:lnTo>
                    <a:pt x="91870" y="3953072"/>
                  </a:lnTo>
                  <a:lnTo>
                    <a:pt x="127916" y="3978551"/>
                  </a:lnTo>
                  <a:lnTo>
                    <a:pt x="168150" y="3997652"/>
                  </a:lnTo>
                  <a:lnTo>
                    <a:pt x="211844" y="4009648"/>
                  </a:lnTo>
                  <a:lnTo>
                    <a:pt x="258267" y="4013809"/>
                  </a:lnTo>
                  <a:lnTo>
                    <a:pt x="2574328" y="4013809"/>
                  </a:lnTo>
                  <a:lnTo>
                    <a:pt x="2620751" y="4009648"/>
                  </a:lnTo>
                  <a:lnTo>
                    <a:pt x="2664444" y="3997652"/>
                  </a:lnTo>
                  <a:lnTo>
                    <a:pt x="2704679" y="3978551"/>
                  </a:lnTo>
                  <a:lnTo>
                    <a:pt x="2740724" y="3953072"/>
                  </a:lnTo>
                  <a:lnTo>
                    <a:pt x="2771852" y="3921946"/>
                  </a:lnTo>
                  <a:lnTo>
                    <a:pt x="2797333" y="3885902"/>
                  </a:lnTo>
                  <a:lnTo>
                    <a:pt x="2816437" y="3845669"/>
                  </a:lnTo>
                  <a:lnTo>
                    <a:pt x="2828434" y="3801977"/>
                  </a:lnTo>
                  <a:lnTo>
                    <a:pt x="2832595" y="3755555"/>
                  </a:lnTo>
                  <a:lnTo>
                    <a:pt x="2832595" y="258267"/>
                  </a:lnTo>
                  <a:lnTo>
                    <a:pt x="2828434" y="211844"/>
                  </a:lnTo>
                  <a:lnTo>
                    <a:pt x="2816437" y="168150"/>
                  </a:lnTo>
                  <a:lnTo>
                    <a:pt x="2797333" y="127916"/>
                  </a:lnTo>
                  <a:lnTo>
                    <a:pt x="2771852" y="91870"/>
                  </a:lnTo>
                  <a:lnTo>
                    <a:pt x="2740724" y="60742"/>
                  </a:lnTo>
                  <a:lnTo>
                    <a:pt x="2704679" y="35261"/>
                  </a:lnTo>
                  <a:lnTo>
                    <a:pt x="2664444" y="16158"/>
                  </a:lnTo>
                  <a:lnTo>
                    <a:pt x="2620751" y="4161"/>
                  </a:lnTo>
                  <a:lnTo>
                    <a:pt x="25743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87797" y="1457031"/>
              <a:ext cx="2832735" cy="4013835"/>
            </a:xfrm>
            <a:custGeom>
              <a:avLst/>
              <a:gdLst/>
              <a:ahLst/>
              <a:cxnLst/>
              <a:rect l="l" t="t" r="r" b="b"/>
              <a:pathLst>
                <a:path w="2832735" h="4013835">
                  <a:moveTo>
                    <a:pt x="258267" y="0"/>
                  </a:moveTo>
                  <a:lnTo>
                    <a:pt x="211844" y="4161"/>
                  </a:lnTo>
                  <a:lnTo>
                    <a:pt x="168150" y="16158"/>
                  </a:lnTo>
                  <a:lnTo>
                    <a:pt x="127916" y="35261"/>
                  </a:lnTo>
                  <a:lnTo>
                    <a:pt x="91870" y="60742"/>
                  </a:lnTo>
                  <a:lnTo>
                    <a:pt x="60742" y="91870"/>
                  </a:lnTo>
                  <a:lnTo>
                    <a:pt x="35261" y="127916"/>
                  </a:lnTo>
                  <a:lnTo>
                    <a:pt x="16158" y="168150"/>
                  </a:lnTo>
                  <a:lnTo>
                    <a:pt x="4161" y="211844"/>
                  </a:lnTo>
                  <a:lnTo>
                    <a:pt x="0" y="258267"/>
                  </a:lnTo>
                  <a:lnTo>
                    <a:pt x="0" y="3755555"/>
                  </a:lnTo>
                  <a:lnTo>
                    <a:pt x="4161" y="3801977"/>
                  </a:lnTo>
                  <a:lnTo>
                    <a:pt x="16158" y="3845669"/>
                  </a:lnTo>
                  <a:lnTo>
                    <a:pt x="35261" y="3885902"/>
                  </a:lnTo>
                  <a:lnTo>
                    <a:pt x="60742" y="3921946"/>
                  </a:lnTo>
                  <a:lnTo>
                    <a:pt x="91870" y="3953072"/>
                  </a:lnTo>
                  <a:lnTo>
                    <a:pt x="127916" y="3978551"/>
                  </a:lnTo>
                  <a:lnTo>
                    <a:pt x="168150" y="3997652"/>
                  </a:lnTo>
                  <a:lnTo>
                    <a:pt x="211844" y="4009648"/>
                  </a:lnTo>
                  <a:lnTo>
                    <a:pt x="258267" y="4013809"/>
                  </a:lnTo>
                  <a:lnTo>
                    <a:pt x="2574328" y="4013809"/>
                  </a:lnTo>
                  <a:lnTo>
                    <a:pt x="2620751" y="4009648"/>
                  </a:lnTo>
                  <a:lnTo>
                    <a:pt x="2664444" y="3997652"/>
                  </a:lnTo>
                  <a:lnTo>
                    <a:pt x="2704679" y="3978551"/>
                  </a:lnTo>
                  <a:lnTo>
                    <a:pt x="2740724" y="3953072"/>
                  </a:lnTo>
                  <a:lnTo>
                    <a:pt x="2771852" y="3921946"/>
                  </a:lnTo>
                  <a:lnTo>
                    <a:pt x="2797333" y="3885902"/>
                  </a:lnTo>
                  <a:lnTo>
                    <a:pt x="2816437" y="3845669"/>
                  </a:lnTo>
                  <a:lnTo>
                    <a:pt x="2828434" y="3801977"/>
                  </a:lnTo>
                  <a:lnTo>
                    <a:pt x="2832595" y="3755555"/>
                  </a:lnTo>
                  <a:lnTo>
                    <a:pt x="2832595" y="258267"/>
                  </a:lnTo>
                  <a:lnTo>
                    <a:pt x="2828434" y="211844"/>
                  </a:lnTo>
                  <a:lnTo>
                    <a:pt x="2816437" y="168150"/>
                  </a:lnTo>
                  <a:lnTo>
                    <a:pt x="2797333" y="127916"/>
                  </a:lnTo>
                  <a:lnTo>
                    <a:pt x="2771852" y="91870"/>
                  </a:lnTo>
                  <a:lnTo>
                    <a:pt x="2740724" y="60742"/>
                  </a:lnTo>
                  <a:lnTo>
                    <a:pt x="2704679" y="35261"/>
                  </a:lnTo>
                  <a:lnTo>
                    <a:pt x="2664444" y="16158"/>
                  </a:lnTo>
                  <a:lnTo>
                    <a:pt x="2620751" y="4161"/>
                  </a:lnTo>
                  <a:lnTo>
                    <a:pt x="2574328" y="0"/>
                  </a:lnTo>
                  <a:lnTo>
                    <a:pt x="258267" y="0"/>
                  </a:lnTo>
                  <a:close/>
                </a:path>
              </a:pathLst>
            </a:custGeom>
            <a:ln w="21526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05269" y="1594027"/>
              <a:ext cx="2400692" cy="3742893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687565" y="3965935"/>
              <a:ext cx="0" cy="1233805"/>
            </a:xfrm>
            <a:custGeom>
              <a:avLst/>
              <a:gdLst/>
              <a:ahLst/>
              <a:cxnLst/>
              <a:rect l="l" t="t" r="r" b="b"/>
              <a:pathLst>
                <a:path h="1233804">
                  <a:moveTo>
                    <a:pt x="0" y="1233703"/>
                  </a:moveTo>
                  <a:lnTo>
                    <a:pt x="0" y="0"/>
                  </a:lnTo>
                </a:path>
              </a:pathLst>
            </a:custGeom>
            <a:ln w="79133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1415822" y="1209104"/>
            <a:ext cx="13919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10" name="object 10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9" name="object 19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grpSp>
        <p:nvGrpSpPr>
          <p:cNvPr id="30" name="object 30"/>
          <p:cNvGrpSpPr/>
          <p:nvPr/>
        </p:nvGrpSpPr>
        <p:grpSpPr>
          <a:xfrm>
            <a:off x="3955622" y="1124003"/>
            <a:ext cx="6003290" cy="1908175"/>
            <a:chOff x="3955622" y="1124003"/>
            <a:chExt cx="6003290" cy="1908175"/>
          </a:xfrm>
        </p:grpSpPr>
        <p:sp>
          <p:nvSpPr>
            <p:cNvPr id="31" name="object 31"/>
            <p:cNvSpPr/>
            <p:nvPr/>
          </p:nvSpPr>
          <p:spPr>
            <a:xfrm>
              <a:off x="6082093" y="1772183"/>
              <a:ext cx="3876675" cy="1259840"/>
            </a:xfrm>
            <a:custGeom>
              <a:avLst/>
              <a:gdLst/>
              <a:ahLst/>
              <a:cxnLst/>
              <a:rect l="l" t="t" r="r" b="b"/>
              <a:pathLst>
                <a:path w="3876675" h="1259839">
                  <a:moveTo>
                    <a:pt x="1825053" y="152400"/>
                  </a:moveTo>
                  <a:lnTo>
                    <a:pt x="1817281" y="104241"/>
                  </a:lnTo>
                  <a:lnTo>
                    <a:pt x="1795653" y="62407"/>
                  </a:lnTo>
                  <a:lnTo>
                    <a:pt x="1762658" y="29413"/>
                  </a:lnTo>
                  <a:lnTo>
                    <a:pt x="1720824" y="7772"/>
                  </a:lnTo>
                  <a:lnTo>
                    <a:pt x="1672653" y="0"/>
                  </a:lnTo>
                  <a:lnTo>
                    <a:pt x="152400" y="0"/>
                  </a:lnTo>
                  <a:lnTo>
                    <a:pt x="104228" y="7772"/>
                  </a:lnTo>
                  <a:lnTo>
                    <a:pt x="62395" y="29413"/>
                  </a:lnTo>
                  <a:lnTo>
                    <a:pt x="29400" y="62407"/>
                  </a:lnTo>
                  <a:lnTo>
                    <a:pt x="7772" y="104241"/>
                  </a:lnTo>
                  <a:lnTo>
                    <a:pt x="0" y="152400"/>
                  </a:lnTo>
                  <a:lnTo>
                    <a:pt x="0" y="1107414"/>
                  </a:lnTo>
                  <a:lnTo>
                    <a:pt x="7772" y="1155585"/>
                  </a:lnTo>
                  <a:lnTo>
                    <a:pt x="29400" y="1197419"/>
                  </a:lnTo>
                  <a:lnTo>
                    <a:pt x="62395" y="1230414"/>
                  </a:lnTo>
                  <a:lnTo>
                    <a:pt x="104228" y="1252054"/>
                  </a:lnTo>
                  <a:lnTo>
                    <a:pt x="152400" y="1259814"/>
                  </a:lnTo>
                  <a:lnTo>
                    <a:pt x="1672653" y="1259814"/>
                  </a:lnTo>
                  <a:lnTo>
                    <a:pt x="1720824" y="1252054"/>
                  </a:lnTo>
                  <a:lnTo>
                    <a:pt x="1762658" y="1230414"/>
                  </a:lnTo>
                  <a:lnTo>
                    <a:pt x="1795653" y="1197419"/>
                  </a:lnTo>
                  <a:lnTo>
                    <a:pt x="1817281" y="1155585"/>
                  </a:lnTo>
                  <a:lnTo>
                    <a:pt x="1825053" y="1107414"/>
                  </a:lnTo>
                  <a:lnTo>
                    <a:pt x="1825053" y="152400"/>
                  </a:lnTo>
                  <a:close/>
                </a:path>
                <a:path w="3876675" h="1259839">
                  <a:moveTo>
                    <a:pt x="3876344" y="152400"/>
                  </a:moveTo>
                  <a:lnTo>
                    <a:pt x="3868572" y="104241"/>
                  </a:lnTo>
                  <a:lnTo>
                    <a:pt x="3846944" y="62407"/>
                  </a:lnTo>
                  <a:lnTo>
                    <a:pt x="3813949" y="29413"/>
                  </a:lnTo>
                  <a:lnTo>
                    <a:pt x="3772116" y="7772"/>
                  </a:lnTo>
                  <a:lnTo>
                    <a:pt x="3723944" y="0"/>
                  </a:lnTo>
                  <a:lnTo>
                    <a:pt x="2203691" y="0"/>
                  </a:lnTo>
                  <a:lnTo>
                    <a:pt x="2155520" y="7772"/>
                  </a:lnTo>
                  <a:lnTo>
                    <a:pt x="2113686" y="29413"/>
                  </a:lnTo>
                  <a:lnTo>
                    <a:pt x="2080691" y="62407"/>
                  </a:lnTo>
                  <a:lnTo>
                    <a:pt x="2059063" y="104241"/>
                  </a:lnTo>
                  <a:lnTo>
                    <a:pt x="2051291" y="152400"/>
                  </a:lnTo>
                  <a:lnTo>
                    <a:pt x="2051291" y="1107414"/>
                  </a:lnTo>
                  <a:lnTo>
                    <a:pt x="2059063" y="1155585"/>
                  </a:lnTo>
                  <a:lnTo>
                    <a:pt x="2080691" y="1197419"/>
                  </a:lnTo>
                  <a:lnTo>
                    <a:pt x="2113686" y="1230414"/>
                  </a:lnTo>
                  <a:lnTo>
                    <a:pt x="2155520" y="1252054"/>
                  </a:lnTo>
                  <a:lnTo>
                    <a:pt x="2203691" y="1259814"/>
                  </a:lnTo>
                  <a:lnTo>
                    <a:pt x="3723944" y="1259814"/>
                  </a:lnTo>
                  <a:lnTo>
                    <a:pt x="3772116" y="1252054"/>
                  </a:lnTo>
                  <a:lnTo>
                    <a:pt x="3813949" y="1230414"/>
                  </a:lnTo>
                  <a:lnTo>
                    <a:pt x="3846944" y="1197419"/>
                  </a:lnTo>
                  <a:lnTo>
                    <a:pt x="3868572" y="1155585"/>
                  </a:lnTo>
                  <a:lnTo>
                    <a:pt x="3876344" y="1107414"/>
                  </a:lnTo>
                  <a:lnTo>
                    <a:pt x="3876344" y="15240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955622" y="1124003"/>
              <a:ext cx="1902983" cy="1907994"/>
            </a:xfrm>
            <a:prstGeom prst="rect">
              <a:avLst/>
            </a:prstGeom>
          </p:spPr>
        </p:pic>
      </p:grpSp>
      <p:sp>
        <p:nvSpPr>
          <p:cNvPr id="33" name="object 33"/>
          <p:cNvSpPr txBox="1"/>
          <p:nvPr/>
        </p:nvSpPr>
        <p:spPr>
          <a:xfrm>
            <a:off x="4747813" y="1179375"/>
            <a:ext cx="194945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Planilha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34" name="object 34"/>
          <p:cNvGrpSpPr/>
          <p:nvPr/>
        </p:nvGrpSpPr>
        <p:grpSpPr>
          <a:xfrm>
            <a:off x="3916274" y="2859040"/>
            <a:ext cx="6169025" cy="765810"/>
            <a:chOff x="3916274" y="2859040"/>
            <a:chExt cx="6169025" cy="765810"/>
          </a:xfrm>
        </p:grpSpPr>
        <p:sp>
          <p:nvSpPr>
            <p:cNvPr id="35" name="object 35"/>
            <p:cNvSpPr/>
            <p:nvPr/>
          </p:nvSpPr>
          <p:spPr>
            <a:xfrm>
              <a:off x="3922623" y="2865386"/>
              <a:ext cx="6156325" cy="247015"/>
            </a:xfrm>
            <a:custGeom>
              <a:avLst/>
              <a:gdLst/>
              <a:ahLst/>
              <a:cxnLst/>
              <a:rect l="l" t="t" r="r" b="b"/>
              <a:pathLst>
                <a:path w="6156325" h="247014">
                  <a:moveTo>
                    <a:pt x="6156007" y="0"/>
                  </a:moveTo>
                  <a:lnTo>
                    <a:pt x="4104005" y="0"/>
                  </a:lnTo>
                  <a:lnTo>
                    <a:pt x="2052002" y="0"/>
                  </a:lnTo>
                  <a:lnTo>
                    <a:pt x="0" y="0"/>
                  </a:lnTo>
                  <a:lnTo>
                    <a:pt x="0" y="246735"/>
                  </a:lnTo>
                  <a:lnTo>
                    <a:pt x="2052002" y="246735"/>
                  </a:lnTo>
                  <a:lnTo>
                    <a:pt x="4104005" y="246735"/>
                  </a:lnTo>
                  <a:lnTo>
                    <a:pt x="6156007" y="246735"/>
                  </a:lnTo>
                  <a:lnTo>
                    <a:pt x="615600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972719" y="3114037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10" h="241935">
                  <a:moveTo>
                    <a:pt x="0" y="241338"/>
                  </a:moveTo>
                  <a:lnTo>
                    <a:pt x="3810" y="241338"/>
                  </a:lnTo>
                </a:path>
                <a:path w="3810" h="241935">
                  <a:moveTo>
                    <a:pt x="0" y="239420"/>
                  </a:moveTo>
                  <a:lnTo>
                    <a:pt x="3810" y="239420"/>
                  </a:lnTo>
                </a:path>
                <a:path w="3810" h="241935">
                  <a:moveTo>
                    <a:pt x="0" y="237502"/>
                  </a:moveTo>
                  <a:lnTo>
                    <a:pt x="3810" y="237502"/>
                  </a:lnTo>
                </a:path>
                <a:path w="3810" h="241935">
                  <a:moveTo>
                    <a:pt x="0" y="235597"/>
                  </a:moveTo>
                  <a:lnTo>
                    <a:pt x="3810" y="235597"/>
                  </a:lnTo>
                </a:path>
                <a:path w="3810" h="241935">
                  <a:moveTo>
                    <a:pt x="0" y="233679"/>
                  </a:moveTo>
                  <a:lnTo>
                    <a:pt x="3810" y="233679"/>
                  </a:lnTo>
                </a:path>
                <a:path w="3810" h="241935">
                  <a:moveTo>
                    <a:pt x="0" y="231762"/>
                  </a:moveTo>
                  <a:lnTo>
                    <a:pt x="3810" y="231762"/>
                  </a:lnTo>
                </a:path>
                <a:path w="3810" h="241935">
                  <a:moveTo>
                    <a:pt x="0" y="229844"/>
                  </a:moveTo>
                  <a:lnTo>
                    <a:pt x="3810" y="229844"/>
                  </a:lnTo>
                </a:path>
                <a:path w="3810" h="241935">
                  <a:moveTo>
                    <a:pt x="0" y="227926"/>
                  </a:moveTo>
                  <a:lnTo>
                    <a:pt x="3810" y="227926"/>
                  </a:lnTo>
                </a:path>
                <a:path w="3810" h="241935">
                  <a:moveTo>
                    <a:pt x="0" y="226009"/>
                  </a:moveTo>
                  <a:lnTo>
                    <a:pt x="3810" y="226009"/>
                  </a:lnTo>
                </a:path>
                <a:path w="3810" h="241935">
                  <a:moveTo>
                    <a:pt x="0" y="224104"/>
                  </a:moveTo>
                  <a:lnTo>
                    <a:pt x="3810" y="224104"/>
                  </a:lnTo>
                </a:path>
                <a:path w="3810" h="241935">
                  <a:moveTo>
                    <a:pt x="0" y="222186"/>
                  </a:moveTo>
                  <a:lnTo>
                    <a:pt x="3810" y="222186"/>
                  </a:lnTo>
                </a:path>
                <a:path w="3810" h="241935">
                  <a:moveTo>
                    <a:pt x="0" y="220268"/>
                  </a:moveTo>
                  <a:lnTo>
                    <a:pt x="3810" y="220268"/>
                  </a:lnTo>
                </a:path>
                <a:path w="3810" h="241935">
                  <a:moveTo>
                    <a:pt x="0" y="218351"/>
                  </a:moveTo>
                  <a:lnTo>
                    <a:pt x="3810" y="218351"/>
                  </a:lnTo>
                </a:path>
                <a:path w="3810" h="241935">
                  <a:moveTo>
                    <a:pt x="0" y="216433"/>
                  </a:moveTo>
                  <a:lnTo>
                    <a:pt x="3810" y="216433"/>
                  </a:lnTo>
                </a:path>
                <a:path w="3810" h="241935">
                  <a:moveTo>
                    <a:pt x="0" y="214528"/>
                  </a:moveTo>
                  <a:lnTo>
                    <a:pt x="3810" y="214528"/>
                  </a:lnTo>
                </a:path>
                <a:path w="3810" h="241935">
                  <a:moveTo>
                    <a:pt x="0" y="212610"/>
                  </a:moveTo>
                  <a:lnTo>
                    <a:pt x="3810" y="212610"/>
                  </a:lnTo>
                </a:path>
                <a:path w="3810" h="241935">
                  <a:moveTo>
                    <a:pt x="0" y="210692"/>
                  </a:moveTo>
                  <a:lnTo>
                    <a:pt x="3810" y="210692"/>
                  </a:lnTo>
                </a:path>
                <a:path w="3810" h="241935">
                  <a:moveTo>
                    <a:pt x="0" y="208775"/>
                  </a:moveTo>
                  <a:lnTo>
                    <a:pt x="3810" y="208775"/>
                  </a:lnTo>
                </a:path>
                <a:path w="3810" h="241935">
                  <a:moveTo>
                    <a:pt x="0" y="206857"/>
                  </a:moveTo>
                  <a:lnTo>
                    <a:pt x="3810" y="206857"/>
                  </a:lnTo>
                </a:path>
                <a:path w="3810" h="241935">
                  <a:moveTo>
                    <a:pt x="0" y="204939"/>
                  </a:moveTo>
                  <a:lnTo>
                    <a:pt x="3810" y="204939"/>
                  </a:lnTo>
                </a:path>
                <a:path w="3810" h="241935">
                  <a:moveTo>
                    <a:pt x="0" y="203034"/>
                  </a:moveTo>
                  <a:lnTo>
                    <a:pt x="3810" y="203034"/>
                  </a:lnTo>
                </a:path>
                <a:path w="3810" h="241935">
                  <a:moveTo>
                    <a:pt x="0" y="201117"/>
                  </a:moveTo>
                  <a:lnTo>
                    <a:pt x="3810" y="201117"/>
                  </a:lnTo>
                </a:path>
                <a:path w="3810" h="241935">
                  <a:moveTo>
                    <a:pt x="0" y="199199"/>
                  </a:moveTo>
                  <a:lnTo>
                    <a:pt x="3810" y="199199"/>
                  </a:lnTo>
                </a:path>
                <a:path w="3810" h="241935">
                  <a:moveTo>
                    <a:pt x="0" y="197281"/>
                  </a:moveTo>
                  <a:lnTo>
                    <a:pt x="3810" y="197281"/>
                  </a:lnTo>
                </a:path>
                <a:path w="3810" h="241935">
                  <a:moveTo>
                    <a:pt x="0" y="195364"/>
                  </a:moveTo>
                  <a:lnTo>
                    <a:pt x="3810" y="195364"/>
                  </a:lnTo>
                </a:path>
                <a:path w="3810" h="241935">
                  <a:moveTo>
                    <a:pt x="0" y="193446"/>
                  </a:moveTo>
                  <a:lnTo>
                    <a:pt x="3810" y="193446"/>
                  </a:lnTo>
                </a:path>
                <a:path w="3810" h="241935">
                  <a:moveTo>
                    <a:pt x="0" y="191541"/>
                  </a:moveTo>
                  <a:lnTo>
                    <a:pt x="3810" y="191541"/>
                  </a:lnTo>
                </a:path>
                <a:path w="3810" h="241935">
                  <a:moveTo>
                    <a:pt x="0" y="189623"/>
                  </a:moveTo>
                  <a:lnTo>
                    <a:pt x="3810" y="189623"/>
                  </a:lnTo>
                </a:path>
                <a:path w="3810" h="241935">
                  <a:moveTo>
                    <a:pt x="0" y="187705"/>
                  </a:moveTo>
                  <a:lnTo>
                    <a:pt x="3810" y="187705"/>
                  </a:lnTo>
                </a:path>
                <a:path w="3810" h="241935">
                  <a:moveTo>
                    <a:pt x="0" y="185788"/>
                  </a:moveTo>
                  <a:lnTo>
                    <a:pt x="3810" y="185788"/>
                  </a:lnTo>
                </a:path>
                <a:path w="3810" h="241935">
                  <a:moveTo>
                    <a:pt x="0" y="183870"/>
                  </a:moveTo>
                  <a:lnTo>
                    <a:pt x="3810" y="183870"/>
                  </a:lnTo>
                </a:path>
                <a:path w="3810" h="241935">
                  <a:moveTo>
                    <a:pt x="0" y="181965"/>
                  </a:moveTo>
                  <a:lnTo>
                    <a:pt x="3810" y="181965"/>
                  </a:lnTo>
                </a:path>
                <a:path w="3810" h="241935">
                  <a:moveTo>
                    <a:pt x="0" y="180047"/>
                  </a:moveTo>
                  <a:lnTo>
                    <a:pt x="3810" y="180047"/>
                  </a:lnTo>
                </a:path>
                <a:path w="3810" h="241935">
                  <a:moveTo>
                    <a:pt x="0" y="178130"/>
                  </a:moveTo>
                  <a:lnTo>
                    <a:pt x="3810" y="178130"/>
                  </a:lnTo>
                </a:path>
                <a:path w="3810" h="241935">
                  <a:moveTo>
                    <a:pt x="0" y="176212"/>
                  </a:moveTo>
                  <a:lnTo>
                    <a:pt x="3810" y="176212"/>
                  </a:lnTo>
                </a:path>
                <a:path w="3810" h="241935">
                  <a:moveTo>
                    <a:pt x="0" y="174294"/>
                  </a:moveTo>
                  <a:lnTo>
                    <a:pt x="3810" y="174294"/>
                  </a:lnTo>
                </a:path>
                <a:path w="3810" h="241935">
                  <a:moveTo>
                    <a:pt x="0" y="172377"/>
                  </a:moveTo>
                  <a:lnTo>
                    <a:pt x="3810" y="172377"/>
                  </a:lnTo>
                </a:path>
                <a:path w="3810" h="241935">
                  <a:moveTo>
                    <a:pt x="0" y="170472"/>
                  </a:moveTo>
                  <a:lnTo>
                    <a:pt x="3810" y="170472"/>
                  </a:lnTo>
                </a:path>
                <a:path w="3810" h="241935">
                  <a:moveTo>
                    <a:pt x="0" y="168554"/>
                  </a:moveTo>
                  <a:lnTo>
                    <a:pt x="3810" y="168554"/>
                  </a:lnTo>
                </a:path>
                <a:path w="3810" h="241935">
                  <a:moveTo>
                    <a:pt x="0" y="166636"/>
                  </a:moveTo>
                  <a:lnTo>
                    <a:pt x="3810" y="166636"/>
                  </a:lnTo>
                </a:path>
                <a:path w="3810" h="241935">
                  <a:moveTo>
                    <a:pt x="0" y="164718"/>
                  </a:moveTo>
                  <a:lnTo>
                    <a:pt x="3810" y="164718"/>
                  </a:lnTo>
                </a:path>
                <a:path w="3810" h="241935">
                  <a:moveTo>
                    <a:pt x="0" y="162801"/>
                  </a:moveTo>
                  <a:lnTo>
                    <a:pt x="3810" y="162801"/>
                  </a:lnTo>
                </a:path>
                <a:path w="3810" h="241935">
                  <a:moveTo>
                    <a:pt x="0" y="160883"/>
                  </a:moveTo>
                  <a:lnTo>
                    <a:pt x="3810" y="160883"/>
                  </a:lnTo>
                </a:path>
                <a:path w="3810" h="241935">
                  <a:moveTo>
                    <a:pt x="0" y="158978"/>
                  </a:moveTo>
                  <a:lnTo>
                    <a:pt x="3810" y="158978"/>
                  </a:lnTo>
                </a:path>
                <a:path w="3810" h="241935">
                  <a:moveTo>
                    <a:pt x="0" y="157060"/>
                  </a:moveTo>
                  <a:lnTo>
                    <a:pt x="3810" y="157060"/>
                  </a:lnTo>
                </a:path>
                <a:path w="3810" h="241935">
                  <a:moveTo>
                    <a:pt x="0" y="155143"/>
                  </a:moveTo>
                  <a:lnTo>
                    <a:pt x="3810" y="155143"/>
                  </a:lnTo>
                </a:path>
                <a:path w="3810" h="241935">
                  <a:moveTo>
                    <a:pt x="0" y="153225"/>
                  </a:moveTo>
                  <a:lnTo>
                    <a:pt x="3810" y="153225"/>
                  </a:lnTo>
                </a:path>
                <a:path w="3810" h="241935">
                  <a:moveTo>
                    <a:pt x="0" y="151307"/>
                  </a:moveTo>
                  <a:lnTo>
                    <a:pt x="3810" y="151307"/>
                  </a:lnTo>
                </a:path>
                <a:path w="3810" h="241935">
                  <a:moveTo>
                    <a:pt x="0" y="149402"/>
                  </a:moveTo>
                  <a:lnTo>
                    <a:pt x="3810" y="149402"/>
                  </a:lnTo>
                </a:path>
                <a:path w="3810" h="241935">
                  <a:moveTo>
                    <a:pt x="0" y="147485"/>
                  </a:moveTo>
                  <a:lnTo>
                    <a:pt x="3810" y="147485"/>
                  </a:lnTo>
                </a:path>
                <a:path w="3810" h="241935">
                  <a:moveTo>
                    <a:pt x="0" y="145567"/>
                  </a:moveTo>
                  <a:lnTo>
                    <a:pt x="3810" y="145567"/>
                  </a:lnTo>
                </a:path>
                <a:path w="3810" h="241935">
                  <a:moveTo>
                    <a:pt x="0" y="143649"/>
                  </a:moveTo>
                  <a:lnTo>
                    <a:pt x="3810" y="143649"/>
                  </a:lnTo>
                </a:path>
                <a:path w="3810" h="241935">
                  <a:moveTo>
                    <a:pt x="0" y="141731"/>
                  </a:moveTo>
                  <a:lnTo>
                    <a:pt x="3810" y="141731"/>
                  </a:lnTo>
                </a:path>
                <a:path w="3810" h="241935">
                  <a:moveTo>
                    <a:pt x="0" y="139814"/>
                  </a:moveTo>
                  <a:lnTo>
                    <a:pt x="3810" y="139814"/>
                  </a:lnTo>
                </a:path>
                <a:path w="3810" h="241935">
                  <a:moveTo>
                    <a:pt x="0" y="137909"/>
                  </a:moveTo>
                  <a:lnTo>
                    <a:pt x="3810" y="137909"/>
                  </a:lnTo>
                </a:path>
                <a:path w="3810" h="241935">
                  <a:moveTo>
                    <a:pt x="0" y="135991"/>
                  </a:moveTo>
                  <a:lnTo>
                    <a:pt x="3810" y="135991"/>
                  </a:lnTo>
                </a:path>
                <a:path w="3810" h="241935">
                  <a:moveTo>
                    <a:pt x="0" y="134073"/>
                  </a:moveTo>
                  <a:lnTo>
                    <a:pt x="3810" y="134073"/>
                  </a:lnTo>
                </a:path>
                <a:path w="3810" h="241935">
                  <a:moveTo>
                    <a:pt x="0" y="132156"/>
                  </a:moveTo>
                  <a:lnTo>
                    <a:pt x="3810" y="132156"/>
                  </a:lnTo>
                </a:path>
                <a:path w="3810" h="241935">
                  <a:moveTo>
                    <a:pt x="0" y="130238"/>
                  </a:moveTo>
                  <a:lnTo>
                    <a:pt x="3810" y="130238"/>
                  </a:lnTo>
                </a:path>
                <a:path w="3810" h="241935">
                  <a:moveTo>
                    <a:pt x="0" y="128333"/>
                  </a:moveTo>
                  <a:lnTo>
                    <a:pt x="3810" y="128333"/>
                  </a:lnTo>
                </a:path>
                <a:path w="3810" h="241935">
                  <a:moveTo>
                    <a:pt x="0" y="126415"/>
                  </a:moveTo>
                  <a:lnTo>
                    <a:pt x="3810" y="126415"/>
                  </a:lnTo>
                </a:path>
                <a:path w="3810" h="241935">
                  <a:moveTo>
                    <a:pt x="0" y="124498"/>
                  </a:moveTo>
                  <a:lnTo>
                    <a:pt x="3810" y="124498"/>
                  </a:lnTo>
                </a:path>
                <a:path w="3810" h="241935">
                  <a:moveTo>
                    <a:pt x="0" y="122580"/>
                  </a:moveTo>
                  <a:lnTo>
                    <a:pt x="3810" y="122580"/>
                  </a:lnTo>
                </a:path>
                <a:path w="3810" h="241935">
                  <a:moveTo>
                    <a:pt x="0" y="120662"/>
                  </a:moveTo>
                  <a:lnTo>
                    <a:pt x="3810" y="120662"/>
                  </a:lnTo>
                </a:path>
                <a:path w="3810" h="241935">
                  <a:moveTo>
                    <a:pt x="0" y="118744"/>
                  </a:moveTo>
                  <a:lnTo>
                    <a:pt x="3810" y="118744"/>
                  </a:lnTo>
                </a:path>
                <a:path w="3810" h="241935">
                  <a:moveTo>
                    <a:pt x="0" y="116839"/>
                  </a:moveTo>
                  <a:lnTo>
                    <a:pt x="3810" y="116839"/>
                  </a:lnTo>
                </a:path>
                <a:path w="3810" h="241935">
                  <a:moveTo>
                    <a:pt x="0" y="114922"/>
                  </a:moveTo>
                  <a:lnTo>
                    <a:pt x="3810" y="114922"/>
                  </a:lnTo>
                </a:path>
                <a:path w="3810" h="241935">
                  <a:moveTo>
                    <a:pt x="0" y="113004"/>
                  </a:moveTo>
                  <a:lnTo>
                    <a:pt x="3810" y="113004"/>
                  </a:lnTo>
                </a:path>
                <a:path w="3810" h="241935">
                  <a:moveTo>
                    <a:pt x="0" y="111086"/>
                  </a:moveTo>
                  <a:lnTo>
                    <a:pt x="3810" y="111086"/>
                  </a:lnTo>
                </a:path>
                <a:path w="3810" h="241935">
                  <a:moveTo>
                    <a:pt x="0" y="109169"/>
                  </a:moveTo>
                  <a:lnTo>
                    <a:pt x="3810" y="109169"/>
                  </a:lnTo>
                </a:path>
                <a:path w="3810" h="241935">
                  <a:moveTo>
                    <a:pt x="0" y="107264"/>
                  </a:moveTo>
                  <a:lnTo>
                    <a:pt x="3810" y="107264"/>
                  </a:lnTo>
                </a:path>
                <a:path w="3810" h="241935">
                  <a:moveTo>
                    <a:pt x="0" y="105346"/>
                  </a:moveTo>
                  <a:lnTo>
                    <a:pt x="3810" y="105346"/>
                  </a:lnTo>
                </a:path>
                <a:path w="3810" h="241935">
                  <a:moveTo>
                    <a:pt x="0" y="103428"/>
                  </a:moveTo>
                  <a:lnTo>
                    <a:pt x="3810" y="103428"/>
                  </a:lnTo>
                </a:path>
                <a:path w="3810" h="241935">
                  <a:moveTo>
                    <a:pt x="0" y="101511"/>
                  </a:moveTo>
                  <a:lnTo>
                    <a:pt x="3810" y="101511"/>
                  </a:lnTo>
                </a:path>
                <a:path w="3810" h="241935">
                  <a:moveTo>
                    <a:pt x="0" y="99593"/>
                  </a:moveTo>
                  <a:lnTo>
                    <a:pt x="3810" y="99593"/>
                  </a:lnTo>
                </a:path>
                <a:path w="3810" h="241935">
                  <a:moveTo>
                    <a:pt x="0" y="97675"/>
                  </a:moveTo>
                  <a:lnTo>
                    <a:pt x="3810" y="97675"/>
                  </a:lnTo>
                </a:path>
                <a:path w="3810" h="241935">
                  <a:moveTo>
                    <a:pt x="0" y="95770"/>
                  </a:moveTo>
                  <a:lnTo>
                    <a:pt x="3810" y="95770"/>
                  </a:lnTo>
                </a:path>
                <a:path w="3810" h="241935">
                  <a:moveTo>
                    <a:pt x="0" y="93852"/>
                  </a:moveTo>
                  <a:lnTo>
                    <a:pt x="3810" y="93852"/>
                  </a:lnTo>
                </a:path>
                <a:path w="3810" h="241935">
                  <a:moveTo>
                    <a:pt x="0" y="91935"/>
                  </a:moveTo>
                  <a:lnTo>
                    <a:pt x="3810" y="91935"/>
                  </a:lnTo>
                </a:path>
                <a:path w="3810" h="241935">
                  <a:moveTo>
                    <a:pt x="0" y="90017"/>
                  </a:moveTo>
                  <a:lnTo>
                    <a:pt x="3810" y="90017"/>
                  </a:lnTo>
                </a:path>
                <a:path w="3810" h="241935">
                  <a:moveTo>
                    <a:pt x="0" y="88099"/>
                  </a:moveTo>
                  <a:lnTo>
                    <a:pt x="3810" y="88099"/>
                  </a:lnTo>
                </a:path>
                <a:path w="3810" h="241935">
                  <a:moveTo>
                    <a:pt x="0" y="86182"/>
                  </a:moveTo>
                  <a:lnTo>
                    <a:pt x="3810" y="86182"/>
                  </a:lnTo>
                </a:path>
                <a:path w="3810" h="241935">
                  <a:moveTo>
                    <a:pt x="0" y="84277"/>
                  </a:moveTo>
                  <a:lnTo>
                    <a:pt x="3810" y="84277"/>
                  </a:lnTo>
                </a:path>
                <a:path w="3810" h="241935">
                  <a:moveTo>
                    <a:pt x="0" y="82359"/>
                  </a:moveTo>
                  <a:lnTo>
                    <a:pt x="3810" y="82359"/>
                  </a:lnTo>
                </a:path>
                <a:path w="3810" h="241935">
                  <a:moveTo>
                    <a:pt x="0" y="80441"/>
                  </a:moveTo>
                  <a:lnTo>
                    <a:pt x="3810" y="80441"/>
                  </a:lnTo>
                </a:path>
                <a:path w="3810" h="241935">
                  <a:moveTo>
                    <a:pt x="0" y="78524"/>
                  </a:moveTo>
                  <a:lnTo>
                    <a:pt x="3810" y="78524"/>
                  </a:lnTo>
                </a:path>
                <a:path w="3810" h="241935">
                  <a:moveTo>
                    <a:pt x="0" y="76606"/>
                  </a:moveTo>
                  <a:lnTo>
                    <a:pt x="3810" y="76606"/>
                  </a:lnTo>
                </a:path>
                <a:path w="3810" h="241935">
                  <a:moveTo>
                    <a:pt x="0" y="74701"/>
                  </a:moveTo>
                  <a:lnTo>
                    <a:pt x="3810" y="74701"/>
                  </a:lnTo>
                </a:path>
                <a:path w="3810" h="241935">
                  <a:moveTo>
                    <a:pt x="0" y="72783"/>
                  </a:moveTo>
                  <a:lnTo>
                    <a:pt x="3810" y="72783"/>
                  </a:lnTo>
                </a:path>
                <a:path w="3810" h="241935">
                  <a:moveTo>
                    <a:pt x="0" y="70865"/>
                  </a:moveTo>
                  <a:lnTo>
                    <a:pt x="3810" y="70865"/>
                  </a:lnTo>
                </a:path>
                <a:path w="3810" h="241935">
                  <a:moveTo>
                    <a:pt x="0" y="68948"/>
                  </a:moveTo>
                  <a:lnTo>
                    <a:pt x="3810" y="68948"/>
                  </a:lnTo>
                </a:path>
                <a:path w="3810" h="241935">
                  <a:moveTo>
                    <a:pt x="0" y="67030"/>
                  </a:moveTo>
                  <a:lnTo>
                    <a:pt x="3810" y="67030"/>
                  </a:lnTo>
                </a:path>
                <a:path w="3810" h="241935">
                  <a:moveTo>
                    <a:pt x="0" y="65112"/>
                  </a:moveTo>
                  <a:lnTo>
                    <a:pt x="3810" y="65112"/>
                  </a:lnTo>
                </a:path>
                <a:path w="3810" h="241935">
                  <a:moveTo>
                    <a:pt x="0" y="63207"/>
                  </a:moveTo>
                  <a:lnTo>
                    <a:pt x="3810" y="63207"/>
                  </a:lnTo>
                </a:path>
                <a:path w="3810" h="241935">
                  <a:moveTo>
                    <a:pt x="0" y="61290"/>
                  </a:moveTo>
                  <a:lnTo>
                    <a:pt x="3810" y="61290"/>
                  </a:lnTo>
                </a:path>
                <a:path w="3810" h="241935">
                  <a:moveTo>
                    <a:pt x="0" y="59372"/>
                  </a:moveTo>
                  <a:lnTo>
                    <a:pt x="3810" y="59372"/>
                  </a:lnTo>
                </a:path>
                <a:path w="3810" h="241935">
                  <a:moveTo>
                    <a:pt x="0" y="57454"/>
                  </a:moveTo>
                  <a:lnTo>
                    <a:pt x="3810" y="57454"/>
                  </a:lnTo>
                </a:path>
                <a:path w="3810" h="241935">
                  <a:moveTo>
                    <a:pt x="0" y="55537"/>
                  </a:moveTo>
                  <a:lnTo>
                    <a:pt x="3810" y="55537"/>
                  </a:lnTo>
                </a:path>
                <a:path w="3810" h="241935">
                  <a:moveTo>
                    <a:pt x="0" y="53632"/>
                  </a:moveTo>
                  <a:lnTo>
                    <a:pt x="3810" y="53632"/>
                  </a:lnTo>
                </a:path>
                <a:path w="3810" h="241935">
                  <a:moveTo>
                    <a:pt x="0" y="51714"/>
                  </a:moveTo>
                  <a:lnTo>
                    <a:pt x="3810" y="51714"/>
                  </a:lnTo>
                </a:path>
                <a:path w="3810" h="241935">
                  <a:moveTo>
                    <a:pt x="0" y="49796"/>
                  </a:moveTo>
                  <a:lnTo>
                    <a:pt x="3810" y="49796"/>
                  </a:lnTo>
                </a:path>
                <a:path w="3810" h="241935">
                  <a:moveTo>
                    <a:pt x="0" y="47878"/>
                  </a:moveTo>
                  <a:lnTo>
                    <a:pt x="3810" y="47878"/>
                  </a:lnTo>
                </a:path>
                <a:path w="3810" h="241935">
                  <a:moveTo>
                    <a:pt x="0" y="45961"/>
                  </a:moveTo>
                  <a:lnTo>
                    <a:pt x="3810" y="45961"/>
                  </a:lnTo>
                </a:path>
                <a:path w="3810" h="241935">
                  <a:moveTo>
                    <a:pt x="0" y="44043"/>
                  </a:moveTo>
                  <a:lnTo>
                    <a:pt x="3810" y="44043"/>
                  </a:lnTo>
                </a:path>
                <a:path w="3810" h="241935">
                  <a:moveTo>
                    <a:pt x="0" y="42138"/>
                  </a:moveTo>
                  <a:lnTo>
                    <a:pt x="3810" y="42138"/>
                  </a:lnTo>
                </a:path>
                <a:path w="3810" h="241935">
                  <a:moveTo>
                    <a:pt x="0" y="40220"/>
                  </a:moveTo>
                  <a:lnTo>
                    <a:pt x="3810" y="40220"/>
                  </a:lnTo>
                </a:path>
                <a:path w="3810" h="241935">
                  <a:moveTo>
                    <a:pt x="0" y="38303"/>
                  </a:moveTo>
                  <a:lnTo>
                    <a:pt x="3810" y="38303"/>
                  </a:lnTo>
                </a:path>
                <a:path w="3810" h="241935">
                  <a:moveTo>
                    <a:pt x="0" y="36385"/>
                  </a:moveTo>
                  <a:lnTo>
                    <a:pt x="3810" y="36385"/>
                  </a:lnTo>
                </a:path>
                <a:path w="3810" h="241935">
                  <a:moveTo>
                    <a:pt x="0" y="34467"/>
                  </a:moveTo>
                  <a:lnTo>
                    <a:pt x="3810" y="34467"/>
                  </a:lnTo>
                </a:path>
                <a:path w="3810" h="241935">
                  <a:moveTo>
                    <a:pt x="0" y="32550"/>
                  </a:moveTo>
                  <a:lnTo>
                    <a:pt x="3810" y="32550"/>
                  </a:lnTo>
                </a:path>
                <a:path w="3810" h="241935">
                  <a:moveTo>
                    <a:pt x="0" y="30645"/>
                  </a:moveTo>
                  <a:lnTo>
                    <a:pt x="3810" y="30645"/>
                  </a:lnTo>
                </a:path>
                <a:path w="3810" h="241935">
                  <a:moveTo>
                    <a:pt x="0" y="28727"/>
                  </a:moveTo>
                  <a:lnTo>
                    <a:pt x="3810" y="28727"/>
                  </a:lnTo>
                </a:path>
                <a:path w="3810" h="241935">
                  <a:moveTo>
                    <a:pt x="0" y="26809"/>
                  </a:moveTo>
                  <a:lnTo>
                    <a:pt x="3810" y="26809"/>
                  </a:lnTo>
                </a:path>
                <a:path w="3810" h="241935">
                  <a:moveTo>
                    <a:pt x="0" y="24891"/>
                  </a:moveTo>
                  <a:lnTo>
                    <a:pt x="3810" y="24891"/>
                  </a:lnTo>
                </a:path>
                <a:path w="3810" h="241935">
                  <a:moveTo>
                    <a:pt x="0" y="22974"/>
                  </a:moveTo>
                  <a:lnTo>
                    <a:pt x="3810" y="22974"/>
                  </a:lnTo>
                </a:path>
                <a:path w="3810" h="241935">
                  <a:moveTo>
                    <a:pt x="0" y="21069"/>
                  </a:moveTo>
                  <a:lnTo>
                    <a:pt x="3810" y="21069"/>
                  </a:lnTo>
                </a:path>
                <a:path w="3810" h="241935">
                  <a:moveTo>
                    <a:pt x="0" y="19151"/>
                  </a:moveTo>
                  <a:lnTo>
                    <a:pt x="3810" y="19151"/>
                  </a:lnTo>
                </a:path>
                <a:path w="3810" h="241935">
                  <a:moveTo>
                    <a:pt x="0" y="17233"/>
                  </a:moveTo>
                  <a:lnTo>
                    <a:pt x="3810" y="17233"/>
                  </a:lnTo>
                </a:path>
                <a:path w="3810" h="241935">
                  <a:moveTo>
                    <a:pt x="0" y="15316"/>
                  </a:moveTo>
                  <a:lnTo>
                    <a:pt x="3810" y="15316"/>
                  </a:lnTo>
                </a:path>
                <a:path w="3810" h="241935">
                  <a:moveTo>
                    <a:pt x="0" y="13398"/>
                  </a:moveTo>
                  <a:lnTo>
                    <a:pt x="3810" y="13398"/>
                  </a:lnTo>
                </a:path>
                <a:path w="3810" h="241935">
                  <a:moveTo>
                    <a:pt x="0" y="11480"/>
                  </a:moveTo>
                  <a:lnTo>
                    <a:pt x="3810" y="11480"/>
                  </a:lnTo>
                </a:path>
                <a:path w="3810" h="241935">
                  <a:moveTo>
                    <a:pt x="0" y="9575"/>
                  </a:moveTo>
                  <a:lnTo>
                    <a:pt x="3810" y="9575"/>
                  </a:lnTo>
                </a:path>
                <a:path w="3810" h="241935">
                  <a:moveTo>
                    <a:pt x="0" y="7658"/>
                  </a:moveTo>
                  <a:lnTo>
                    <a:pt x="3810" y="7658"/>
                  </a:lnTo>
                </a:path>
                <a:path w="3810" h="241935">
                  <a:moveTo>
                    <a:pt x="0" y="5740"/>
                  </a:moveTo>
                  <a:lnTo>
                    <a:pt x="3810" y="5740"/>
                  </a:lnTo>
                </a:path>
                <a:path w="3810" h="241935">
                  <a:moveTo>
                    <a:pt x="0" y="3822"/>
                  </a:moveTo>
                  <a:lnTo>
                    <a:pt x="3810" y="3822"/>
                  </a:lnTo>
                </a:path>
                <a:path w="3810" h="241935">
                  <a:moveTo>
                    <a:pt x="0" y="1904"/>
                  </a:moveTo>
                  <a:lnTo>
                    <a:pt x="3810" y="1904"/>
                  </a:lnTo>
                </a:path>
                <a:path w="3810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024719" y="3114037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09" h="241935">
                  <a:moveTo>
                    <a:pt x="0" y="241338"/>
                  </a:moveTo>
                  <a:lnTo>
                    <a:pt x="3810" y="241338"/>
                  </a:lnTo>
                </a:path>
                <a:path w="3809" h="241935">
                  <a:moveTo>
                    <a:pt x="0" y="239420"/>
                  </a:moveTo>
                  <a:lnTo>
                    <a:pt x="3810" y="239420"/>
                  </a:lnTo>
                </a:path>
                <a:path w="3809" h="241935">
                  <a:moveTo>
                    <a:pt x="0" y="237502"/>
                  </a:moveTo>
                  <a:lnTo>
                    <a:pt x="3810" y="237502"/>
                  </a:lnTo>
                </a:path>
                <a:path w="3809" h="241935">
                  <a:moveTo>
                    <a:pt x="0" y="235597"/>
                  </a:moveTo>
                  <a:lnTo>
                    <a:pt x="3810" y="235597"/>
                  </a:lnTo>
                </a:path>
                <a:path w="3809" h="241935">
                  <a:moveTo>
                    <a:pt x="0" y="233679"/>
                  </a:moveTo>
                  <a:lnTo>
                    <a:pt x="3810" y="233679"/>
                  </a:lnTo>
                </a:path>
                <a:path w="3809" h="241935">
                  <a:moveTo>
                    <a:pt x="0" y="231762"/>
                  </a:moveTo>
                  <a:lnTo>
                    <a:pt x="3810" y="231762"/>
                  </a:lnTo>
                </a:path>
                <a:path w="3809" h="241935">
                  <a:moveTo>
                    <a:pt x="0" y="229844"/>
                  </a:moveTo>
                  <a:lnTo>
                    <a:pt x="3810" y="229844"/>
                  </a:lnTo>
                </a:path>
                <a:path w="3809" h="241935">
                  <a:moveTo>
                    <a:pt x="0" y="227926"/>
                  </a:moveTo>
                  <a:lnTo>
                    <a:pt x="3810" y="227926"/>
                  </a:lnTo>
                </a:path>
                <a:path w="3809" h="241935">
                  <a:moveTo>
                    <a:pt x="0" y="226009"/>
                  </a:moveTo>
                  <a:lnTo>
                    <a:pt x="3810" y="226009"/>
                  </a:lnTo>
                </a:path>
                <a:path w="3809" h="241935">
                  <a:moveTo>
                    <a:pt x="0" y="224104"/>
                  </a:moveTo>
                  <a:lnTo>
                    <a:pt x="3810" y="224104"/>
                  </a:lnTo>
                </a:path>
                <a:path w="3809" h="241935">
                  <a:moveTo>
                    <a:pt x="0" y="222186"/>
                  </a:moveTo>
                  <a:lnTo>
                    <a:pt x="3810" y="222186"/>
                  </a:lnTo>
                </a:path>
                <a:path w="3809" h="241935">
                  <a:moveTo>
                    <a:pt x="0" y="220268"/>
                  </a:moveTo>
                  <a:lnTo>
                    <a:pt x="3810" y="220268"/>
                  </a:lnTo>
                </a:path>
                <a:path w="3809" h="241935">
                  <a:moveTo>
                    <a:pt x="0" y="218351"/>
                  </a:moveTo>
                  <a:lnTo>
                    <a:pt x="3810" y="218351"/>
                  </a:lnTo>
                </a:path>
                <a:path w="3809" h="241935">
                  <a:moveTo>
                    <a:pt x="0" y="216433"/>
                  </a:moveTo>
                  <a:lnTo>
                    <a:pt x="3810" y="216433"/>
                  </a:lnTo>
                </a:path>
                <a:path w="3809" h="241935">
                  <a:moveTo>
                    <a:pt x="0" y="214528"/>
                  </a:moveTo>
                  <a:lnTo>
                    <a:pt x="3810" y="214528"/>
                  </a:lnTo>
                </a:path>
                <a:path w="3809" h="241935">
                  <a:moveTo>
                    <a:pt x="0" y="212610"/>
                  </a:moveTo>
                  <a:lnTo>
                    <a:pt x="3810" y="212610"/>
                  </a:lnTo>
                </a:path>
                <a:path w="3809" h="241935">
                  <a:moveTo>
                    <a:pt x="0" y="210692"/>
                  </a:moveTo>
                  <a:lnTo>
                    <a:pt x="3810" y="210692"/>
                  </a:lnTo>
                </a:path>
                <a:path w="3809" h="241935">
                  <a:moveTo>
                    <a:pt x="0" y="208775"/>
                  </a:moveTo>
                  <a:lnTo>
                    <a:pt x="3810" y="208775"/>
                  </a:lnTo>
                </a:path>
                <a:path w="3809" h="241935">
                  <a:moveTo>
                    <a:pt x="0" y="206857"/>
                  </a:moveTo>
                  <a:lnTo>
                    <a:pt x="3810" y="206857"/>
                  </a:lnTo>
                </a:path>
                <a:path w="3809" h="241935">
                  <a:moveTo>
                    <a:pt x="0" y="204939"/>
                  </a:moveTo>
                  <a:lnTo>
                    <a:pt x="3810" y="204939"/>
                  </a:lnTo>
                </a:path>
                <a:path w="3809" h="241935">
                  <a:moveTo>
                    <a:pt x="0" y="203034"/>
                  </a:moveTo>
                  <a:lnTo>
                    <a:pt x="3810" y="203034"/>
                  </a:lnTo>
                </a:path>
                <a:path w="3809" h="241935">
                  <a:moveTo>
                    <a:pt x="0" y="201117"/>
                  </a:moveTo>
                  <a:lnTo>
                    <a:pt x="3810" y="201117"/>
                  </a:lnTo>
                </a:path>
                <a:path w="3809" h="241935">
                  <a:moveTo>
                    <a:pt x="0" y="199199"/>
                  </a:moveTo>
                  <a:lnTo>
                    <a:pt x="3810" y="199199"/>
                  </a:lnTo>
                </a:path>
                <a:path w="3809" h="241935">
                  <a:moveTo>
                    <a:pt x="0" y="197281"/>
                  </a:moveTo>
                  <a:lnTo>
                    <a:pt x="3810" y="197281"/>
                  </a:lnTo>
                </a:path>
                <a:path w="3809" h="241935">
                  <a:moveTo>
                    <a:pt x="0" y="195364"/>
                  </a:moveTo>
                  <a:lnTo>
                    <a:pt x="3810" y="195364"/>
                  </a:lnTo>
                </a:path>
                <a:path w="3809" h="241935">
                  <a:moveTo>
                    <a:pt x="0" y="193446"/>
                  </a:moveTo>
                  <a:lnTo>
                    <a:pt x="3810" y="193446"/>
                  </a:lnTo>
                </a:path>
                <a:path w="3809" h="241935">
                  <a:moveTo>
                    <a:pt x="0" y="191541"/>
                  </a:moveTo>
                  <a:lnTo>
                    <a:pt x="3810" y="191541"/>
                  </a:lnTo>
                </a:path>
                <a:path w="3809" h="241935">
                  <a:moveTo>
                    <a:pt x="0" y="189623"/>
                  </a:moveTo>
                  <a:lnTo>
                    <a:pt x="3810" y="189623"/>
                  </a:lnTo>
                </a:path>
                <a:path w="3809" h="241935">
                  <a:moveTo>
                    <a:pt x="0" y="187705"/>
                  </a:moveTo>
                  <a:lnTo>
                    <a:pt x="3810" y="187705"/>
                  </a:lnTo>
                </a:path>
                <a:path w="3809" h="241935">
                  <a:moveTo>
                    <a:pt x="0" y="185788"/>
                  </a:moveTo>
                  <a:lnTo>
                    <a:pt x="3810" y="185788"/>
                  </a:lnTo>
                </a:path>
                <a:path w="3809" h="241935">
                  <a:moveTo>
                    <a:pt x="0" y="183870"/>
                  </a:moveTo>
                  <a:lnTo>
                    <a:pt x="3810" y="183870"/>
                  </a:lnTo>
                </a:path>
                <a:path w="3809" h="241935">
                  <a:moveTo>
                    <a:pt x="0" y="181965"/>
                  </a:moveTo>
                  <a:lnTo>
                    <a:pt x="3810" y="181965"/>
                  </a:lnTo>
                </a:path>
                <a:path w="3809" h="241935">
                  <a:moveTo>
                    <a:pt x="0" y="180047"/>
                  </a:moveTo>
                  <a:lnTo>
                    <a:pt x="3810" y="180047"/>
                  </a:lnTo>
                </a:path>
                <a:path w="3809" h="241935">
                  <a:moveTo>
                    <a:pt x="0" y="178130"/>
                  </a:moveTo>
                  <a:lnTo>
                    <a:pt x="3810" y="178130"/>
                  </a:lnTo>
                </a:path>
                <a:path w="3809" h="241935">
                  <a:moveTo>
                    <a:pt x="0" y="176212"/>
                  </a:moveTo>
                  <a:lnTo>
                    <a:pt x="3810" y="176212"/>
                  </a:lnTo>
                </a:path>
                <a:path w="3809" h="241935">
                  <a:moveTo>
                    <a:pt x="0" y="174294"/>
                  </a:moveTo>
                  <a:lnTo>
                    <a:pt x="3810" y="174294"/>
                  </a:lnTo>
                </a:path>
                <a:path w="3809" h="241935">
                  <a:moveTo>
                    <a:pt x="0" y="172377"/>
                  </a:moveTo>
                  <a:lnTo>
                    <a:pt x="3810" y="172377"/>
                  </a:lnTo>
                </a:path>
                <a:path w="3809" h="241935">
                  <a:moveTo>
                    <a:pt x="0" y="170472"/>
                  </a:moveTo>
                  <a:lnTo>
                    <a:pt x="3810" y="170472"/>
                  </a:lnTo>
                </a:path>
                <a:path w="3809" h="241935">
                  <a:moveTo>
                    <a:pt x="0" y="168554"/>
                  </a:moveTo>
                  <a:lnTo>
                    <a:pt x="3810" y="168554"/>
                  </a:lnTo>
                </a:path>
                <a:path w="3809" h="241935">
                  <a:moveTo>
                    <a:pt x="0" y="166636"/>
                  </a:moveTo>
                  <a:lnTo>
                    <a:pt x="3810" y="166636"/>
                  </a:lnTo>
                </a:path>
                <a:path w="3809" h="241935">
                  <a:moveTo>
                    <a:pt x="0" y="164718"/>
                  </a:moveTo>
                  <a:lnTo>
                    <a:pt x="3810" y="164718"/>
                  </a:lnTo>
                </a:path>
                <a:path w="3809" h="241935">
                  <a:moveTo>
                    <a:pt x="0" y="162801"/>
                  </a:moveTo>
                  <a:lnTo>
                    <a:pt x="3810" y="162801"/>
                  </a:lnTo>
                </a:path>
                <a:path w="3809" h="241935">
                  <a:moveTo>
                    <a:pt x="0" y="160883"/>
                  </a:moveTo>
                  <a:lnTo>
                    <a:pt x="3810" y="160883"/>
                  </a:lnTo>
                </a:path>
                <a:path w="3809" h="241935">
                  <a:moveTo>
                    <a:pt x="0" y="158978"/>
                  </a:moveTo>
                  <a:lnTo>
                    <a:pt x="3810" y="158978"/>
                  </a:lnTo>
                </a:path>
                <a:path w="3809" h="241935">
                  <a:moveTo>
                    <a:pt x="0" y="157060"/>
                  </a:moveTo>
                  <a:lnTo>
                    <a:pt x="3810" y="157060"/>
                  </a:lnTo>
                </a:path>
                <a:path w="3809" h="241935">
                  <a:moveTo>
                    <a:pt x="0" y="155143"/>
                  </a:moveTo>
                  <a:lnTo>
                    <a:pt x="3810" y="155143"/>
                  </a:lnTo>
                </a:path>
                <a:path w="3809" h="241935">
                  <a:moveTo>
                    <a:pt x="0" y="153225"/>
                  </a:moveTo>
                  <a:lnTo>
                    <a:pt x="3810" y="153225"/>
                  </a:lnTo>
                </a:path>
                <a:path w="3809" h="241935">
                  <a:moveTo>
                    <a:pt x="0" y="151307"/>
                  </a:moveTo>
                  <a:lnTo>
                    <a:pt x="3810" y="151307"/>
                  </a:lnTo>
                </a:path>
                <a:path w="3809" h="241935">
                  <a:moveTo>
                    <a:pt x="0" y="149402"/>
                  </a:moveTo>
                  <a:lnTo>
                    <a:pt x="3810" y="149402"/>
                  </a:lnTo>
                </a:path>
                <a:path w="3809" h="241935">
                  <a:moveTo>
                    <a:pt x="0" y="147485"/>
                  </a:moveTo>
                  <a:lnTo>
                    <a:pt x="3810" y="147485"/>
                  </a:lnTo>
                </a:path>
                <a:path w="3809" h="241935">
                  <a:moveTo>
                    <a:pt x="0" y="145567"/>
                  </a:moveTo>
                  <a:lnTo>
                    <a:pt x="3810" y="145567"/>
                  </a:lnTo>
                </a:path>
                <a:path w="3809" h="241935">
                  <a:moveTo>
                    <a:pt x="0" y="143649"/>
                  </a:moveTo>
                  <a:lnTo>
                    <a:pt x="3810" y="143649"/>
                  </a:lnTo>
                </a:path>
                <a:path w="3809" h="241935">
                  <a:moveTo>
                    <a:pt x="0" y="141731"/>
                  </a:moveTo>
                  <a:lnTo>
                    <a:pt x="3810" y="141731"/>
                  </a:lnTo>
                </a:path>
                <a:path w="3809" h="241935">
                  <a:moveTo>
                    <a:pt x="0" y="139814"/>
                  </a:moveTo>
                  <a:lnTo>
                    <a:pt x="3810" y="139814"/>
                  </a:lnTo>
                </a:path>
                <a:path w="3809" h="241935">
                  <a:moveTo>
                    <a:pt x="0" y="137909"/>
                  </a:moveTo>
                  <a:lnTo>
                    <a:pt x="3810" y="137909"/>
                  </a:lnTo>
                </a:path>
                <a:path w="3809" h="241935">
                  <a:moveTo>
                    <a:pt x="0" y="135991"/>
                  </a:moveTo>
                  <a:lnTo>
                    <a:pt x="3810" y="135991"/>
                  </a:lnTo>
                </a:path>
                <a:path w="3809" h="241935">
                  <a:moveTo>
                    <a:pt x="0" y="134073"/>
                  </a:moveTo>
                  <a:lnTo>
                    <a:pt x="3810" y="134073"/>
                  </a:lnTo>
                </a:path>
                <a:path w="3809" h="241935">
                  <a:moveTo>
                    <a:pt x="0" y="132156"/>
                  </a:moveTo>
                  <a:lnTo>
                    <a:pt x="3810" y="132156"/>
                  </a:lnTo>
                </a:path>
                <a:path w="3809" h="241935">
                  <a:moveTo>
                    <a:pt x="0" y="130238"/>
                  </a:moveTo>
                  <a:lnTo>
                    <a:pt x="3810" y="130238"/>
                  </a:lnTo>
                </a:path>
                <a:path w="3809" h="241935">
                  <a:moveTo>
                    <a:pt x="0" y="128333"/>
                  </a:moveTo>
                  <a:lnTo>
                    <a:pt x="3810" y="128333"/>
                  </a:lnTo>
                </a:path>
                <a:path w="3809" h="241935">
                  <a:moveTo>
                    <a:pt x="0" y="126415"/>
                  </a:moveTo>
                  <a:lnTo>
                    <a:pt x="3810" y="126415"/>
                  </a:lnTo>
                </a:path>
                <a:path w="3809" h="241935">
                  <a:moveTo>
                    <a:pt x="0" y="124498"/>
                  </a:moveTo>
                  <a:lnTo>
                    <a:pt x="3810" y="124498"/>
                  </a:lnTo>
                </a:path>
                <a:path w="3809" h="241935">
                  <a:moveTo>
                    <a:pt x="0" y="122580"/>
                  </a:moveTo>
                  <a:lnTo>
                    <a:pt x="3810" y="122580"/>
                  </a:lnTo>
                </a:path>
                <a:path w="3809" h="241935">
                  <a:moveTo>
                    <a:pt x="0" y="120662"/>
                  </a:moveTo>
                  <a:lnTo>
                    <a:pt x="3810" y="120662"/>
                  </a:lnTo>
                </a:path>
                <a:path w="3809" h="241935">
                  <a:moveTo>
                    <a:pt x="0" y="118744"/>
                  </a:moveTo>
                  <a:lnTo>
                    <a:pt x="3810" y="118744"/>
                  </a:lnTo>
                </a:path>
                <a:path w="3809" h="241935">
                  <a:moveTo>
                    <a:pt x="0" y="116839"/>
                  </a:moveTo>
                  <a:lnTo>
                    <a:pt x="3810" y="116839"/>
                  </a:lnTo>
                </a:path>
                <a:path w="3809" h="241935">
                  <a:moveTo>
                    <a:pt x="0" y="114922"/>
                  </a:moveTo>
                  <a:lnTo>
                    <a:pt x="3810" y="114922"/>
                  </a:lnTo>
                </a:path>
                <a:path w="3809" h="241935">
                  <a:moveTo>
                    <a:pt x="0" y="113004"/>
                  </a:moveTo>
                  <a:lnTo>
                    <a:pt x="3810" y="113004"/>
                  </a:lnTo>
                </a:path>
                <a:path w="3809" h="241935">
                  <a:moveTo>
                    <a:pt x="0" y="111086"/>
                  </a:moveTo>
                  <a:lnTo>
                    <a:pt x="3810" y="111086"/>
                  </a:lnTo>
                </a:path>
                <a:path w="3809" h="241935">
                  <a:moveTo>
                    <a:pt x="0" y="109169"/>
                  </a:moveTo>
                  <a:lnTo>
                    <a:pt x="3810" y="109169"/>
                  </a:lnTo>
                </a:path>
                <a:path w="3809" h="241935">
                  <a:moveTo>
                    <a:pt x="0" y="107264"/>
                  </a:moveTo>
                  <a:lnTo>
                    <a:pt x="3810" y="107264"/>
                  </a:lnTo>
                </a:path>
                <a:path w="3809" h="241935">
                  <a:moveTo>
                    <a:pt x="0" y="105346"/>
                  </a:moveTo>
                  <a:lnTo>
                    <a:pt x="3810" y="105346"/>
                  </a:lnTo>
                </a:path>
                <a:path w="3809" h="241935">
                  <a:moveTo>
                    <a:pt x="0" y="103428"/>
                  </a:moveTo>
                  <a:lnTo>
                    <a:pt x="3810" y="103428"/>
                  </a:lnTo>
                </a:path>
                <a:path w="3809" h="241935">
                  <a:moveTo>
                    <a:pt x="0" y="101511"/>
                  </a:moveTo>
                  <a:lnTo>
                    <a:pt x="3810" y="101511"/>
                  </a:lnTo>
                </a:path>
                <a:path w="3809" h="241935">
                  <a:moveTo>
                    <a:pt x="0" y="99593"/>
                  </a:moveTo>
                  <a:lnTo>
                    <a:pt x="3810" y="99593"/>
                  </a:lnTo>
                </a:path>
                <a:path w="3809" h="241935">
                  <a:moveTo>
                    <a:pt x="0" y="97675"/>
                  </a:moveTo>
                  <a:lnTo>
                    <a:pt x="3810" y="97675"/>
                  </a:lnTo>
                </a:path>
                <a:path w="3809" h="241935">
                  <a:moveTo>
                    <a:pt x="0" y="95770"/>
                  </a:moveTo>
                  <a:lnTo>
                    <a:pt x="3810" y="95770"/>
                  </a:lnTo>
                </a:path>
                <a:path w="3809" h="241935">
                  <a:moveTo>
                    <a:pt x="0" y="93852"/>
                  </a:moveTo>
                  <a:lnTo>
                    <a:pt x="3810" y="93852"/>
                  </a:lnTo>
                </a:path>
                <a:path w="3809" h="241935">
                  <a:moveTo>
                    <a:pt x="0" y="91935"/>
                  </a:moveTo>
                  <a:lnTo>
                    <a:pt x="3810" y="91935"/>
                  </a:lnTo>
                </a:path>
                <a:path w="3809" h="241935">
                  <a:moveTo>
                    <a:pt x="0" y="90017"/>
                  </a:moveTo>
                  <a:lnTo>
                    <a:pt x="3810" y="90017"/>
                  </a:lnTo>
                </a:path>
                <a:path w="3809" h="241935">
                  <a:moveTo>
                    <a:pt x="0" y="88099"/>
                  </a:moveTo>
                  <a:lnTo>
                    <a:pt x="3810" y="88099"/>
                  </a:lnTo>
                </a:path>
                <a:path w="3809" h="241935">
                  <a:moveTo>
                    <a:pt x="0" y="86182"/>
                  </a:moveTo>
                  <a:lnTo>
                    <a:pt x="3810" y="86182"/>
                  </a:lnTo>
                </a:path>
                <a:path w="3809" h="241935">
                  <a:moveTo>
                    <a:pt x="0" y="84277"/>
                  </a:moveTo>
                  <a:lnTo>
                    <a:pt x="3810" y="84277"/>
                  </a:lnTo>
                </a:path>
                <a:path w="3809" h="241935">
                  <a:moveTo>
                    <a:pt x="0" y="82359"/>
                  </a:moveTo>
                  <a:lnTo>
                    <a:pt x="3810" y="82359"/>
                  </a:lnTo>
                </a:path>
                <a:path w="3809" h="241935">
                  <a:moveTo>
                    <a:pt x="0" y="80441"/>
                  </a:moveTo>
                  <a:lnTo>
                    <a:pt x="3810" y="80441"/>
                  </a:lnTo>
                </a:path>
                <a:path w="3809" h="241935">
                  <a:moveTo>
                    <a:pt x="0" y="78524"/>
                  </a:moveTo>
                  <a:lnTo>
                    <a:pt x="3810" y="78524"/>
                  </a:lnTo>
                </a:path>
                <a:path w="3809" h="241935">
                  <a:moveTo>
                    <a:pt x="0" y="76606"/>
                  </a:moveTo>
                  <a:lnTo>
                    <a:pt x="3810" y="76606"/>
                  </a:lnTo>
                </a:path>
                <a:path w="3809" h="241935">
                  <a:moveTo>
                    <a:pt x="0" y="74701"/>
                  </a:moveTo>
                  <a:lnTo>
                    <a:pt x="3810" y="74701"/>
                  </a:lnTo>
                </a:path>
                <a:path w="3809" h="241935">
                  <a:moveTo>
                    <a:pt x="0" y="72783"/>
                  </a:moveTo>
                  <a:lnTo>
                    <a:pt x="3810" y="72783"/>
                  </a:lnTo>
                </a:path>
                <a:path w="3809" h="241935">
                  <a:moveTo>
                    <a:pt x="0" y="70865"/>
                  </a:moveTo>
                  <a:lnTo>
                    <a:pt x="3810" y="70865"/>
                  </a:lnTo>
                </a:path>
                <a:path w="3809" h="241935">
                  <a:moveTo>
                    <a:pt x="0" y="68948"/>
                  </a:moveTo>
                  <a:lnTo>
                    <a:pt x="3810" y="68948"/>
                  </a:lnTo>
                </a:path>
                <a:path w="3809" h="241935">
                  <a:moveTo>
                    <a:pt x="0" y="67030"/>
                  </a:moveTo>
                  <a:lnTo>
                    <a:pt x="3810" y="67030"/>
                  </a:lnTo>
                </a:path>
                <a:path w="3809" h="241935">
                  <a:moveTo>
                    <a:pt x="0" y="65112"/>
                  </a:moveTo>
                  <a:lnTo>
                    <a:pt x="3810" y="65112"/>
                  </a:lnTo>
                </a:path>
                <a:path w="3809" h="241935">
                  <a:moveTo>
                    <a:pt x="0" y="63207"/>
                  </a:moveTo>
                  <a:lnTo>
                    <a:pt x="3810" y="63207"/>
                  </a:lnTo>
                </a:path>
                <a:path w="3809" h="241935">
                  <a:moveTo>
                    <a:pt x="0" y="61290"/>
                  </a:moveTo>
                  <a:lnTo>
                    <a:pt x="3810" y="61290"/>
                  </a:lnTo>
                </a:path>
                <a:path w="3809" h="241935">
                  <a:moveTo>
                    <a:pt x="0" y="59372"/>
                  </a:moveTo>
                  <a:lnTo>
                    <a:pt x="3810" y="59372"/>
                  </a:lnTo>
                </a:path>
                <a:path w="3809" h="241935">
                  <a:moveTo>
                    <a:pt x="0" y="57454"/>
                  </a:moveTo>
                  <a:lnTo>
                    <a:pt x="3810" y="57454"/>
                  </a:lnTo>
                </a:path>
                <a:path w="3809" h="241935">
                  <a:moveTo>
                    <a:pt x="0" y="55537"/>
                  </a:moveTo>
                  <a:lnTo>
                    <a:pt x="3810" y="55537"/>
                  </a:lnTo>
                </a:path>
                <a:path w="3809" h="241935">
                  <a:moveTo>
                    <a:pt x="0" y="53632"/>
                  </a:moveTo>
                  <a:lnTo>
                    <a:pt x="3810" y="53632"/>
                  </a:lnTo>
                </a:path>
                <a:path w="3809" h="241935">
                  <a:moveTo>
                    <a:pt x="0" y="51714"/>
                  </a:moveTo>
                  <a:lnTo>
                    <a:pt x="3810" y="51714"/>
                  </a:lnTo>
                </a:path>
                <a:path w="3809" h="241935">
                  <a:moveTo>
                    <a:pt x="0" y="49796"/>
                  </a:moveTo>
                  <a:lnTo>
                    <a:pt x="3810" y="49796"/>
                  </a:lnTo>
                </a:path>
                <a:path w="3809" h="241935">
                  <a:moveTo>
                    <a:pt x="0" y="47878"/>
                  </a:moveTo>
                  <a:lnTo>
                    <a:pt x="3810" y="47878"/>
                  </a:lnTo>
                </a:path>
                <a:path w="3809" h="241935">
                  <a:moveTo>
                    <a:pt x="0" y="45961"/>
                  </a:moveTo>
                  <a:lnTo>
                    <a:pt x="3810" y="45961"/>
                  </a:lnTo>
                </a:path>
                <a:path w="3809" h="241935">
                  <a:moveTo>
                    <a:pt x="0" y="44043"/>
                  </a:moveTo>
                  <a:lnTo>
                    <a:pt x="3810" y="44043"/>
                  </a:lnTo>
                </a:path>
                <a:path w="3809" h="241935">
                  <a:moveTo>
                    <a:pt x="0" y="42138"/>
                  </a:moveTo>
                  <a:lnTo>
                    <a:pt x="3810" y="42138"/>
                  </a:lnTo>
                </a:path>
                <a:path w="3809" h="241935">
                  <a:moveTo>
                    <a:pt x="0" y="40220"/>
                  </a:moveTo>
                  <a:lnTo>
                    <a:pt x="3810" y="40220"/>
                  </a:lnTo>
                </a:path>
                <a:path w="3809" h="241935">
                  <a:moveTo>
                    <a:pt x="0" y="38303"/>
                  </a:moveTo>
                  <a:lnTo>
                    <a:pt x="3810" y="38303"/>
                  </a:lnTo>
                </a:path>
                <a:path w="3809" h="241935">
                  <a:moveTo>
                    <a:pt x="0" y="36385"/>
                  </a:moveTo>
                  <a:lnTo>
                    <a:pt x="3810" y="36385"/>
                  </a:lnTo>
                </a:path>
                <a:path w="3809" h="241935">
                  <a:moveTo>
                    <a:pt x="0" y="34467"/>
                  </a:moveTo>
                  <a:lnTo>
                    <a:pt x="3810" y="34467"/>
                  </a:lnTo>
                </a:path>
                <a:path w="3809" h="241935">
                  <a:moveTo>
                    <a:pt x="0" y="32550"/>
                  </a:moveTo>
                  <a:lnTo>
                    <a:pt x="3810" y="32550"/>
                  </a:lnTo>
                </a:path>
                <a:path w="3809" h="241935">
                  <a:moveTo>
                    <a:pt x="0" y="30645"/>
                  </a:moveTo>
                  <a:lnTo>
                    <a:pt x="3810" y="30645"/>
                  </a:lnTo>
                </a:path>
                <a:path w="3809" h="241935">
                  <a:moveTo>
                    <a:pt x="0" y="28727"/>
                  </a:moveTo>
                  <a:lnTo>
                    <a:pt x="3810" y="28727"/>
                  </a:lnTo>
                </a:path>
                <a:path w="3809" h="241935">
                  <a:moveTo>
                    <a:pt x="0" y="26809"/>
                  </a:moveTo>
                  <a:lnTo>
                    <a:pt x="3810" y="26809"/>
                  </a:lnTo>
                </a:path>
                <a:path w="3809" h="241935">
                  <a:moveTo>
                    <a:pt x="0" y="24891"/>
                  </a:moveTo>
                  <a:lnTo>
                    <a:pt x="3810" y="24891"/>
                  </a:lnTo>
                </a:path>
                <a:path w="3809" h="241935">
                  <a:moveTo>
                    <a:pt x="0" y="22974"/>
                  </a:moveTo>
                  <a:lnTo>
                    <a:pt x="3810" y="22974"/>
                  </a:lnTo>
                </a:path>
                <a:path w="3809" h="241935">
                  <a:moveTo>
                    <a:pt x="0" y="21069"/>
                  </a:moveTo>
                  <a:lnTo>
                    <a:pt x="3810" y="21069"/>
                  </a:lnTo>
                </a:path>
                <a:path w="3809" h="241935">
                  <a:moveTo>
                    <a:pt x="0" y="19151"/>
                  </a:moveTo>
                  <a:lnTo>
                    <a:pt x="3810" y="19151"/>
                  </a:lnTo>
                </a:path>
                <a:path w="3809" h="241935">
                  <a:moveTo>
                    <a:pt x="0" y="17233"/>
                  </a:moveTo>
                  <a:lnTo>
                    <a:pt x="3810" y="17233"/>
                  </a:lnTo>
                </a:path>
                <a:path w="3809" h="241935">
                  <a:moveTo>
                    <a:pt x="0" y="15316"/>
                  </a:moveTo>
                  <a:lnTo>
                    <a:pt x="3810" y="15316"/>
                  </a:lnTo>
                </a:path>
                <a:path w="3809" h="241935">
                  <a:moveTo>
                    <a:pt x="0" y="13398"/>
                  </a:moveTo>
                  <a:lnTo>
                    <a:pt x="3810" y="13398"/>
                  </a:lnTo>
                </a:path>
                <a:path w="3809" h="241935">
                  <a:moveTo>
                    <a:pt x="0" y="11480"/>
                  </a:moveTo>
                  <a:lnTo>
                    <a:pt x="3810" y="11480"/>
                  </a:lnTo>
                </a:path>
                <a:path w="3809" h="241935">
                  <a:moveTo>
                    <a:pt x="0" y="9575"/>
                  </a:moveTo>
                  <a:lnTo>
                    <a:pt x="3810" y="9575"/>
                  </a:lnTo>
                </a:path>
                <a:path w="3809" h="241935">
                  <a:moveTo>
                    <a:pt x="0" y="7658"/>
                  </a:moveTo>
                  <a:lnTo>
                    <a:pt x="3810" y="7658"/>
                  </a:lnTo>
                </a:path>
                <a:path w="3809" h="241935">
                  <a:moveTo>
                    <a:pt x="0" y="5740"/>
                  </a:moveTo>
                  <a:lnTo>
                    <a:pt x="3810" y="5740"/>
                  </a:lnTo>
                </a:path>
                <a:path w="3809" h="241935">
                  <a:moveTo>
                    <a:pt x="0" y="3822"/>
                  </a:moveTo>
                  <a:lnTo>
                    <a:pt x="3810" y="3822"/>
                  </a:lnTo>
                </a:path>
                <a:path w="3809" h="241935">
                  <a:moveTo>
                    <a:pt x="0" y="1904"/>
                  </a:moveTo>
                  <a:lnTo>
                    <a:pt x="3810" y="1904"/>
                  </a:lnTo>
                </a:path>
                <a:path w="3809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972719" y="3362354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300"/>
                  </a:moveTo>
                  <a:lnTo>
                    <a:pt x="3810" y="222300"/>
                  </a:lnTo>
                </a:path>
                <a:path w="3810" h="222885">
                  <a:moveTo>
                    <a:pt x="0" y="220383"/>
                  </a:moveTo>
                  <a:lnTo>
                    <a:pt x="3810" y="220383"/>
                  </a:lnTo>
                </a:path>
                <a:path w="3810" h="222885">
                  <a:moveTo>
                    <a:pt x="0" y="218465"/>
                  </a:moveTo>
                  <a:lnTo>
                    <a:pt x="3810" y="218465"/>
                  </a:lnTo>
                </a:path>
                <a:path w="3810" h="222885">
                  <a:moveTo>
                    <a:pt x="0" y="216547"/>
                  </a:moveTo>
                  <a:lnTo>
                    <a:pt x="3810" y="216547"/>
                  </a:lnTo>
                </a:path>
                <a:path w="3810" h="222885">
                  <a:moveTo>
                    <a:pt x="0" y="214630"/>
                  </a:moveTo>
                  <a:lnTo>
                    <a:pt x="3810" y="214630"/>
                  </a:lnTo>
                </a:path>
                <a:path w="3810" h="222885">
                  <a:moveTo>
                    <a:pt x="0" y="212725"/>
                  </a:moveTo>
                  <a:lnTo>
                    <a:pt x="3810" y="212725"/>
                  </a:lnTo>
                </a:path>
                <a:path w="3810" h="222885">
                  <a:moveTo>
                    <a:pt x="0" y="210807"/>
                  </a:moveTo>
                  <a:lnTo>
                    <a:pt x="3810" y="210807"/>
                  </a:lnTo>
                </a:path>
                <a:path w="3810" h="222885">
                  <a:moveTo>
                    <a:pt x="0" y="208889"/>
                  </a:moveTo>
                  <a:lnTo>
                    <a:pt x="3810" y="208889"/>
                  </a:lnTo>
                </a:path>
                <a:path w="3810" h="222885">
                  <a:moveTo>
                    <a:pt x="0" y="206971"/>
                  </a:moveTo>
                  <a:lnTo>
                    <a:pt x="3810" y="206971"/>
                  </a:lnTo>
                </a:path>
                <a:path w="3810" h="222885">
                  <a:moveTo>
                    <a:pt x="0" y="205054"/>
                  </a:moveTo>
                  <a:lnTo>
                    <a:pt x="3810" y="205054"/>
                  </a:lnTo>
                </a:path>
                <a:path w="3810" h="222885">
                  <a:moveTo>
                    <a:pt x="0" y="203136"/>
                  </a:moveTo>
                  <a:lnTo>
                    <a:pt x="3810" y="203136"/>
                  </a:lnTo>
                </a:path>
                <a:path w="3810" h="222885">
                  <a:moveTo>
                    <a:pt x="0" y="201218"/>
                  </a:moveTo>
                  <a:lnTo>
                    <a:pt x="3810" y="201218"/>
                  </a:lnTo>
                </a:path>
                <a:path w="3810" h="222885">
                  <a:moveTo>
                    <a:pt x="0" y="199301"/>
                  </a:moveTo>
                  <a:lnTo>
                    <a:pt x="3810" y="199301"/>
                  </a:lnTo>
                </a:path>
                <a:path w="3810" h="222885">
                  <a:moveTo>
                    <a:pt x="0" y="197383"/>
                  </a:moveTo>
                  <a:lnTo>
                    <a:pt x="3810" y="197383"/>
                  </a:lnTo>
                </a:path>
                <a:path w="3810" h="222885">
                  <a:moveTo>
                    <a:pt x="0" y="195478"/>
                  </a:moveTo>
                  <a:lnTo>
                    <a:pt x="3810" y="195478"/>
                  </a:lnTo>
                </a:path>
                <a:path w="3810" h="222885">
                  <a:moveTo>
                    <a:pt x="0" y="193560"/>
                  </a:moveTo>
                  <a:lnTo>
                    <a:pt x="3810" y="193560"/>
                  </a:lnTo>
                </a:path>
                <a:path w="3810" h="222885">
                  <a:moveTo>
                    <a:pt x="0" y="191643"/>
                  </a:moveTo>
                  <a:lnTo>
                    <a:pt x="3810" y="191643"/>
                  </a:lnTo>
                </a:path>
                <a:path w="3810" h="222885">
                  <a:moveTo>
                    <a:pt x="0" y="189725"/>
                  </a:moveTo>
                  <a:lnTo>
                    <a:pt x="3810" y="189725"/>
                  </a:lnTo>
                </a:path>
                <a:path w="3810" h="222885">
                  <a:moveTo>
                    <a:pt x="0" y="187807"/>
                  </a:moveTo>
                  <a:lnTo>
                    <a:pt x="3810" y="187807"/>
                  </a:lnTo>
                </a:path>
                <a:path w="3810" h="222885">
                  <a:moveTo>
                    <a:pt x="0" y="185889"/>
                  </a:moveTo>
                  <a:lnTo>
                    <a:pt x="3810" y="185889"/>
                  </a:lnTo>
                </a:path>
                <a:path w="3810" h="222885">
                  <a:moveTo>
                    <a:pt x="0" y="183972"/>
                  </a:moveTo>
                  <a:lnTo>
                    <a:pt x="3810" y="183972"/>
                  </a:lnTo>
                </a:path>
                <a:path w="3810" h="222885">
                  <a:moveTo>
                    <a:pt x="0" y="182054"/>
                  </a:moveTo>
                  <a:lnTo>
                    <a:pt x="3810" y="182054"/>
                  </a:lnTo>
                </a:path>
                <a:path w="3810" h="222885">
                  <a:moveTo>
                    <a:pt x="0" y="180136"/>
                  </a:moveTo>
                  <a:lnTo>
                    <a:pt x="3810" y="180136"/>
                  </a:lnTo>
                </a:path>
                <a:path w="3810" h="222885">
                  <a:moveTo>
                    <a:pt x="0" y="178219"/>
                  </a:moveTo>
                  <a:lnTo>
                    <a:pt x="3810" y="178219"/>
                  </a:lnTo>
                </a:path>
                <a:path w="3810" h="222885">
                  <a:moveTo>
                    <a:pt x="0" y="176314"/>
                  </a:moveTo>
                  <a:lnTo>
                    <a:pt x="3810" y="176314"/>
                  </a:lnTo>
                </a:path>
                <a:path w="3810" h="222885">
                  <a:moveTo>
                    <a:pt x="0" y="174396"/>
                  </a:moveTo>
                  <a:lnTo>
                    <a:pt x="3810" y="174396"/>
                  </a:lnTo>
                </a:path>
                <a:path w="3810" h="222885">
                  <a:moveTo>
                    <a:pt x="0" y="172478"/>
                  </a:moveTo>
                  <a:lnTo>
                    <a:pt x="3810" y="172478"/>
                  </a:lnTo>
                </a:path>
                <a:path w="3810" h="222885">
                  <a:moveTo>
                    <a:pt x="0" y="170561"/>
                  </a:moveTo>
                  <a:lnTo>
                    <a:pt x="3810" y="170561"/>
                  </a:lnTo>
                </a:path>
                <a:path w="3810" h="222885">
                  <a:moveTo>
                    <a:pt x="0" y="168643"/>
                  </a:moveTo>
                  <a:lnTo>
                    <a:pt x="3810" y="168643"/>
                  </a:lnTo>
                </a:path>
                <a:path w="3810" h="222885">
                  <a:moveTo>
                    <a:pt x="0" y="166725"/>
                  </a:moveTo>
                  <a:lnTo>
                    <a:pt x="3810" y="166725"/>
                  </a:lnTo>
                </a:path>
                <a:path w="3810" h="222885">
                  <a:moveTo>
                    <a:pt x="0" y="164807"/>
                  </a:moveTo>
                  <a:lnTo>
                    <a:pt x="3810" y="164807"/>
                  </a:lnTo>
                </a:path>
                <a:path w="3810" h="222885">
                  <a:moveTo>
                    <a:pt x="0" y="162890"/>
                  </a:moveTo>
                  <a:lnTo>
                    <a:pt x="3810" y="162890"/>
                  </a:lnTo>
                </a:path>
                <a:path w="3810" h="222885">
                  <a:moveTo>
                    <a:pt x="0" y="160972"/>
                  </a:moveTo>
                  <a:lnTo>
                    <a:pt x="3810" y="160972"/>
                  </a:lnTo>
                </a:path>
                <a:path w="3810" h="222885">
                  <a:moveTo>
                    <a:pt x="0" y="159067"/>
                  </a:moveTo>
                  <a:lnTo>
                    <a:pt x="3810" y="159067"/>
                  </a:lnTo>
                </a:path>
                <a:path w="3810" h="222885">
                  <a:moveTo>
                    <a:pt x="0" y="157149"/>
                  </a:moveTo>
                  <a:lnTo>
                    <a:pt x="3810" y="157149"/>
                  </a:lnTo>
                </a:path>
                <a:path w="3810" h="222885">
                  <a:moveTo>
                    <a:pt x="0" y="155232"/>
                  </a:moveTo>
                  <a:lnTo>
                    <a:pt x="3810" y="155232"/>
                  </a:lnTo>
                </a:path>
                <a:path w="3810" h="222885">
                  <a:moveTo>
                    <a:pt x="0" y="153314"/>
                  </a:moveTo>
                  <a:lnTo>
                    <a:pt x="3810" y="153314"/>
                  </a:lnTo>
                </a:path>
                <a:path w="3810" h="222885">
                  <a:moveTo>
                    <a:pt x="0" y="151396"/>
                  </a:moveTo>
                  <a:lnTo>
                    <a:pt x="3810" y="151396"/>
                  </a:lnTo>
                </a:path>
                <a:path w="3810" h="222885">
                  <a:moveTo>
                    <a:pt x="0" y="149479"/>
                  </a:moveTo>
                  <a:lnTo>
                    <a:pt x="3810" y="149479"/>
                  </a:lnTo>
                </a:path>
                <a:path w="3810" h="222885">
                  <a:moveTo>
                    <a:pt x="0" y="147561"/>
                  </a:moveTo>
                  <a:lnTo>
                    <a:pt x="3810" y="147561"/>
                  </a:lnTo>
                </a:path>
                <a:path w="3810" h="222885">
                  <a:moveTo>
                    <a:pt x="0" y="145643"/>
                  </a:moveTo>
                  <a:lnTo>
                    <a:pt x="3810" y="145643"/>
                  </a:lnTo>
                </a:path>
                <a:path w="3810" h="222885">
                  <a:moveTo>
                    <a:pt x="0" y="143725"/>
                  </a:moveTo>
                  <a:lnTo>
                    <a:pt x="3810" y="143725"/>
                  </a:lnTo>
                </a:path>
                <a:path w="3810" h="222885">
                  <a:moveTo>
                    <a:pt x="0" y="141820"/>
                  </a:moveTo>
                  <a:lnTo>
                    <a:pt x="3810" y="141820"/>
                  </a:lnTo>
                </a:path>
                <a:path w="3810" h="222885">
                  <a:moveTo>
                    <a:pt x="0" y="139903"/>
                  </a:moveTo>
                  <a:lnTo>
                    <a:pt x="3810" y="139903"/>
                  </a:lnTo>
                </a:path>
                <a:path w="3810" h="222885">
                  <a:moveTo>
                    <a:pt x="0" y="137985"/>
                  </a:moveTo>
                  <a:lnTo>
                    <a:pt x="3810" y="137985"/>
                  </a:lnTo>
                </a:path>
                <a:path w="3810" h="222885">
                  <a:moveTo>
                    <a:pt x="0" y="136067"/>
                  </a:moveTo>
                  <a:lnTo>
                    <a:pt x="3810" y="136067"/>
                  </a:lnTo>
                </a:path>
                <a:path w="3810" h="222885">
                  <a:moveTo>
                    <a:pt x="0" y="134150"/>
                  </a:moveTo>
                  <a:lnTo>
                    <a:pt x="3810" y="134150"/>
                  </a:lnTo>
                </a:path>
                <a:path w="3810" h="222885">
                  <a:moveTo>
                    <a:pt x="0" y="132232"/>
                  </a:moveTo>
                  <a:lnTo>
                    <a:pt x="3810" y="132232"/>
                  </a:lnTo>
                </a:path>
                <a:path w="3810" h="222885">
                  <a:moveTo>
                    <a:pt x="0" y="130314"/>
                  </a:moveTo>
                  <a:lnTo>
                    <a:pt x="3810" y="130314"/>
                  </a:lnTo>
                </a:path>
                <a:path w="3810" h="222885">
                  <a:moveTo>
                    <a:pt x="0" y="128397"/>
                  </a:moveTo>
                  <a:lnTo>
                    <a:pt x="3810" y="128397"/>
                  </a:lnTo>
                </a:path>
                <a:path w="3810" h="222885">
                  <a:moveTo>
                    <a:pt x="0" y="126479"/>
                  </a:moveTo>
                  <a:lnTo>
                    <a:pt x="3810" y="126479"/>
                  </a:lnTo>
                </a:path>
                <a:path w="3810" h="222885">
                  <a:moveTo>
                    <a:pt x="0" y="124574"/>
                  </a:moveTo>
                  <a:lnTo>
                    <a:pt x="3810" y="124574"/>
                  </a:lnTo>
                </a:path>
                <a:path w="3810" h="222885">
                  <a:moveTo>
                    <a:pt x="0" y="122656"/>
                  </a:moveTo>
                  <a:lnTo>
                    <a:pt x="3810" y="122656"/>
                  </a:lnTo>
                </a:path>
                <a:path w="3810" h="222885">
                  <a:moveTo>
                    <a:pt x="0" y="120738"/>
                  </a:moveTo>
                  <a:lnTo>
                    <a:pt x="3810" y="120738"/>
                  </a:lnTo>
                </a:path>
                <a:path w="3810" h="222885">
                  <a:moveTo>
                    <a:pt x="0" y="118821"/>
                  </a:moveTo>
                  <a:lnTo>
                    <a:pt x="3810" y="118821"/>
                  </a:lnTo>
                </a:path>
                <a:path w="3810" h="222885">
                  <a:moveTo>
                    <a:pt x="0" y="116903"/>
                  </a:moveTo>
                  <a:lnTo>
                    <a:pt x="3810" y="116903"/>
                  </a:lnTo>
                </a:path>
                <a:path w="3810" h="222885">
                  <a:moveTo>
                    <a:pt x="0" y="114985"/>
                  </a:moveTo>
                  <a:lnTo>
                    <a:pt x="3810" y="114985"/>
                  </a:lnTo>
                </a:path>
                <a:path w="3810" h="222885">
                  <a:moveTo>
                    <a:pt x="0" y="113068"/>
                  </a:moveTo>
                  <a:lnTo>
                    <a:pt x="3810" y="113068"/>
                  </a:lnTo>
                </a:path>
                <a:path w="3810" h="222885">
                  <a:moveTo>
                    <a:pt x="0" y="111150"/>
                  </a:moveTo>
                  <a:lnTo>
                    <a:pt x="3810" y="111150"/>
                  </a:lnTo>
                </a:path>
                <a:path w="3810" h="222885">
                  <a:moveTo>
                    <a:pt x="0" y="109232"/>
                  </a:moveTo>
                  <a:lnTo>
                    <a:pt x="3810" y="109232"/>
                  </a:lnTo>
                </a:path>
                <a:path w="3810" h="222885">
                  <a:moveTo>
                    <a:pt x="0" y="107315"/>
                  </a:moveTo>
                  <a:lnTo>
                    <a:pt x="3810" y="107315"/>
                  </a:lnTo>
                </a:path>
                <a:path w="3810" h="222885">
                  <a:moveTo>
                    <a:pt x="0" y="105410"/>
                  </a:moveTo>
                  <a:lnTo>
                    <a:pt x="3810" y="105410"/>
                  </a:lnTo>
                </a:path>
                <a:path w="3810" h="222885">
                  <a:moveTo>
                    <a:pt x="0" y="103492"/>
                  </a:moveTo>
                  <a:lnTo>
                    <a:pt x="3810" y="103492"/>
                  </a:lnTo>
                </a:path>
                <a:path w="3810" h="222885">
                  <a:moveTo>
                    <a:pt x="0" y="101574"/>
                  </a:moveTo>
                  <a:lnTo>
                    <a:pt x="3810" y="101574"/>
                  </a:lnTo>
                </a:path>
                <a:path w="3810" h="222885">
                  <a:moveTo>
                    <a:pt x="0" y="99656"/>
                  </a:moveTo>
                  <a:lnTo>
                    <a:pt x="3810" y="99656"/>
                  </a:lnTo>
                </a:path>
                <a:path w="3810" h="222885">
                  <a:moveTo>
                    <a:pt x="0" y="97739"/>
                  </a:moveTo>
                  <a:lnTo>
                    <a:pt x="3810" y="97739"/>
                  </a:lnTo>
                </a:path>
                <a:path w="3810" h="222885">
                  <a:moveTo>
                    <a:pt x="0" y="95821"/>
                  </a:moveTo>
                  <a:lnTo>
                    <a:pt x="3810" y="95821"/>
                  </a:lnTo>
                </a:path>
                <a:path w="3810" h="222885">
                  <a:moveTo>
                    <a:pt x="0" y="93903"/>
                  </a:moveTo>
                  <a:lnTo>
                    <a:pt x="3810" y="93903"/>
                  </a:lnTo>
                </a:path>
                <a:path w="3810" h="222885">
                  <a:moveTo>
                    <a:pt x="0" y="91986"/>
                  </a:moveTo>
                  <a:lnTo>
                    <a:pt x="3810" y="91986"/>
                  </a:lnTo>
                </a:path>
                <a:path w="3810" h="222885">
                  <a:moveTo>
                    <a:pt x="0" y="90068"/>
                  </a:moveTo>
                  <a:lnTo>
                    <a:pt x="3810" y="90068"/>
                  </a:lnTo>
                </a:path>
                <a:path w="3810" h="222885">
                  <a:moveTo>
                    <a:pt x="0" y="88163"/>
                  </a:moveTo>
                  <a:lnTo>
                    <a:pt x="3810" y="88163"/>
                  </a:lnTo>
                </a:path>
                <a:path w="3810" h="222885">
                  <a:moveTo>
                    <a:pt x="0" y="86245"/>
                  </a:moveTo>
                  <a:lnTo>
                    <a:pt x="3810" y="86245"/>
                  </a:lnTo>
                </a:path>
                <a:path w="3810" h="222885">
                  <a:moveTo>
                    <a:pt x="0" y="84328"/>
                  </a:moveTo>
                  <a:lnTo>
                    <a:pt x="3810" y="84328"/>
                  </a:lnTo>
                </a:path>
                <a:path w="3810" h="222885">
                  <a:moveTo>
                    <a:pt x="0" y="82410"/>
                  </a:moveTo>
                  <a:lnTo>
                    <a:pt x="3810" y="82410"/>
                  </a:lnTo>
                </a:path>
                <a:path w="3810" h="222885">
                  <a:moveTo>
                    <a:pt x="0" y="80492"/>
                  </a:moveTo>
                  <a:lnTo>
                    <a:pt x="3810" y="80492"/>
                  </a:lnTo>
                </a:path>
                <a:path w="3810" h="222885">
                  <a:moveTo>
                    <a:pt x="0" y="78574"/>
                  </a:moveTo>
                  <a:lnTo>
                    <a:pt x="3810" y="78574"/>
                  </a:lnTo>
                </a:path>
                <a:path w="3810" h="222885">
                  <a:moveTo>
                    <a:pt x="0" y="76657"/>
                  </a:moveTo>
                  <a:lnTo>
                    <a:pt x="3810" y="76657"/>
                  </a:lnTo>
                </a:path>
                <a:path w="3810" h="222885">
                  <a:moveTo>
                    <a:pt x="0" y="74739"/>
                  </a:moveTo>
                  <a:lnTo>
                    <a:pt x="3810" y="74739"/>
                  </a:lnTo>
                </a:path>
                <a:path w="3810" h="222885">
                  <a:moveTo>
                    <a:pt x="0" y="72821"/>
                  </a:moveTo>
                  <a:lnTo>
                    <a:pt x="3810" y="72821"/>
                  </a:lnTo>
                </a:path>
                <a:path w="3810" h="222885">
                  <a:moveTo>
                    <a:pt x="0" y="70916"/>
                  </a:moveTo>
                  <a:lnTo>
                    <a:pt x="3810" y="70916"/>
                  </a:lnTo>
                </a:path>
                <a:path w="3810" h="222885">
                  <a:moveTo>
                    <a:pt x="0" y="68999"/>
                  </a:moveTo>
                  <a:lnTo>
                    <a:pt x="3810" y="68999"/>
                  </a:lnTo>
                </a:path>
                <a:path w="3810" h="222885">
                  <a:moveTo>
                    <a:pt x="0" y="67081"/>
                  </a:moveTo>
                  <a:lnTo>
                    <a:pt x="3810" y="67081"/>
                  </a:lnTo>
                </a:path>
                <a:path w="3810" h="222885">
                  <a:moveTo>
                    <a:pt x="0" y="65163"/>
                  </a:moveTo>
                  <a:lnTo>
                    <a:pt x="3810" y="65163"/>
                  </a:lnTo>
                </a:path>
                <a:path w="3810" h="222885">
                  <a:moveTo>
                    <a:pt x="0" y="63246"/>
                  </a:moveTo>
                  <a:lnTo>
                    <a:pt x="3810" y="63246"/>
                  </a:lnTo>
                </a:path>
                <a:path w="3810" h="222885">
                  <a:moveTo>
                    <a:pt x="0" y="61328"/>
                  </a:moveTo>
                  <a:lnTo>
                    <a:pt x="3810" y="61328"/>
                  </a:lnTo>
                </a:path>
                <a:path w="3810" h="222885">
                  <a:moveTo>
                    <a:pt x="0" y="59410"/>
                  </a:moveTo>
                  <a:lnTo>
                    <a:pt x="3810" y="59410"/>
                  </a:lnTo>
                </a:path>
                <a:path w="3810" h="222885">
                  <a:moveTo>
                    <a:pt x="0" y="57492"/>
                  </a:moveTo>
                  <a:lnTo>
                    <a:pt x="3810" y="57492"/>
                  </a:lnTo>
                </a:path>
                <a:path w="3810" h="222885">
                  <a:moveTo>
                    <a:pt x="0" y="55575"/>
                  </a:moveTo>
                  <a:lnTo>
                    <a:pt x="3810" y="55575"/>
                  </a:lnTo>
                </a:path>
                <a:path w="3810" h="222885">
                  <a:moveTo>
                    <a:pt x="0" y="53657"/>
                  </a:moveTo>
                  <a:lnTo>
                    <a:pt x="3810" y="53657"/>
                  </a:lnTo>
                </a:path>
                <a:path w="3810" h="222885">
                  <a:moveTo>
                    <a:pt x="0" y="51752"/>
                  </a:moveTo>
                  <a:lnTo>
                    <a:pt x="3810" y="51752"/>
                  </a:lnTo>
                </a:path>
                <a:path w="3810" h="222885">
                  <a:moveTo>
                    <a:pt x="0" y="49834"/>
                  </a:moveTo>
                  <a:lnTo>
                    <a:pt x="3810" y="49834"/>
                  </a:lnTo>
                </a:path>
                <a:path w="3810" h="222885">
                  <a:moveTo>
                    <a:pt x="0" y="47917"/>
                  </a:moveTo>
                  <a:lnTo>
                    <a:pt x="3810" y="47917"/>
                  </a:lnTo>
                </a:path>
                <a:path w="3810" h="222885">
                  <a:moveTo>
                    <a:pt x="0" y="45999"/>
                  </a:moveTo>
                  <a:lnTo>
                    <a:pt x="3810" y="45999"/>
                  </a:lnTo>
                </a:path>
                <a:path w="3810" h="222885">
                  <a:moveTo>
                    <a:pt x="0" y="44081"/>
                  </a:moveTo>
                  <a:lnTo>
                    <a:pt x="3810" y="44081"/>
                  </a:lnTo>
                </a:path>
                <a:path w="3810" h="222885">
                  <a:moveTo>
                    <a:pt x="0" y="42164"/>
                  </a:moveTo>
                  <a:lnTo>
                    <a:pt x="3810" y="42164"/>
                  </a:lnTo>
                </a:path>
                <a:path w="3810" h="222885">
                  <a:moveTo>
                    <a:pt x="0" y="40246"/>
                  </a:moveTo>
                  <a:lnTo>
                    <a:pt x="3810" y="40246"/>
                  </a:lnTo>
                </a:path>
                <a:path w="3810" h="222885">
                  <a:moveTo>
                    <a:pt x="0" y="38328"/>
                  </a:moveTo>
                  <a:lnTo>
                    <a:pt x="3810" y="38328"/>
                  </a:lnTo>
                </a:path>
                <a:path w="3810" h="222885">
                  <a:moveTo>
                    <a:pt x="0" y="36410"/>
                  </a:moveTo>
                  <a:lnTo>
                    <a:pt x="3810" y="36410"/>
                  </a:lnTo>
                </a:path>
                <a:path w="3810" h="222885">
                  <a:moveTo>
                    <a:pt x="0" y="34505"/>
                  </a:moveTo>
                  <a:lnTo>
                    <a:pt x="3810" y="34505"/>
                  </a:lnTo>
                </a:path>
                <a:path w="3810" h="222885">
                  <a:moveTo>
                    <a:pt x="0" y="32588"/>
                  </a:moveTo>
                  <a:lnTo>
                    <a:pt x="3810" y="32588"/>
                  </a:lnTo>
                </a:path>
                <a:path w="3810" h="222885">
                  <a:moveTo>
                    <a:pt x="0" y="30670"/>
                  </a:moveTo>
                  <a:lnTo>
                    <a:pt x="3810" y="30670"/>
                  </a:lnTo>
                </a:path>
                <a:path w="3810" h="222885">
                  <a:moveTo>
                    <a:pt x="0" y="28752"/>
                  </a:moveTo>
                  <a:lnTo>
                    <a:pt x="3810" y="28752"/>
                  </a:lnTo>
                </a:path>
                <a:path w="3810" h="222885">
                  <a:moveTo>
                    <a:pt x="0" y="26835"/>
                  </a:moveTo>
                  <a:lnTo>
                    <a:pt x="3810" y="26835"/>
                  </a:lnTo>
                </a:path>
                <a:path w="3810" h="222885">
                  <a:moveTo>
                    <a:pt x="0" y="24917"/>
                  </a:moveTo>
                  <a:lnTo>
                    <a:pt x="3810" y="24917"/>
                  </a:lnTo>
                </a:path>
                <a:path w="3810" h="222885">
                  <a:moveTo>
                    <a:pt x="0" y="22999"/>
                  </a:moveTo>
                  <a:lnTo>
                    <a:pt x="3810" y="22999"/>
                  </a:lnTo>
                </a:path>
                <a:path w="3810" h="222885">
                  <a:moveTo>
                    <a:pt x="0" y="21082"/>
                  </a:moveTo>
                  <a:lnTo>
                    <a:pt x="3810" y="21082"/>
                  </a:lnTo>
                </a:path>
                <a:path w="3810" h="222885">
                  <a:moveTo>
                    <a:pt x="0" y="19164"/>
                  </a:moveTo>
                  <a:lnTo>
                    <a:pt x="3810" y="19164"/>
                  </a:lnTo>
                </a:path>
                <a:path w="3810" h="222885">
                  <a:moveTo>
                    <a:pt x="0" y="17259"/>
                  </a:moveTo>
                  <a:lnTo>
                    <a:pt x="3810" y="17259"/>
                  </a:lnTo>
                </a:path>
                <a:path w="3810" h="222885">
                  <a:moveTo>
                    <a:pt x="0" y="15341"/>
                  </a:moveTo>
                  <a:lnTo>
                    <a:pt x="3810" y="15341"/>
                  </a:lnTo>
                </a:path>
                <a:path w="3810" h="222885">
                  <a:moveTo>
                    <a:pt x="0" y="13423"/>
                  </a:moveTo>
                  <a:lnTo>
                    <a:pt x="3810" y="13423"/>
                  </a:lnTo>
                </a:path>
                <a:path w="3810" h="222885">
                  <a:moveTo>
                    <a:pt x="0" y="11506"/>
                  </a:moveTo>
                  <a:lnTo>
                    <a:pt x="3810" y="11506"/>
                  </a:lnTo>
                </a:path>
                <a:path w="3810" h="222885">
                  <a:moveTo>
                    <a:pt x="0" y="9588"/>
                  </a:moveTo>
                  <a:lnTo>
                    <a:pt x="3810" y="9588"/>
                  </a:lnTo>
                </a:path>
                <a:path w="3810" h="222885">
                  <a:moveTo>
                    <a:pt x="0" y="7670"/>
                  </a:moveTo>
                  <a:lnTo>
                    <a:pt x="3810" y="7670"/>
                  </a:lnTo>
                </a:path>
                <a:path w="3810" h="222885">
                  <a:moveTo>
                    <a:pt x="0" y="5753"/>
                  </a:moveTo>
                  <a:lnTo>
                    <a:pt x="3810" y="5753"/>
                  </a:lnTo>
                </a:path>
                <a:path w="3810" h="222885">
                  <a:moveTo>
                    <a:pt x="0" y="3835"/>
                  </a:moveTo>
                  <a:lnTo>
                    <a:pt x="3810" y="3835"/>
                  </a:lnTo>
                </a:path>
                <a:path w="3810" h="222885">
                  <a:moveTo>
                    <a:pt x="0" y="1917"/>
                  </a:moveTo>
                  <a:lnTo>
                    <a:pt x="3810" y="1917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024719" y="3362354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09" h="222885">
                  <a:moveTo>
                    <a:pt x="0" y="222300"/>
                  </a:moveTo>
                  <a:lnTo>
                    <a:pt x="3810" y="222300"/>
                  </a:lnTo>
                </a:path>
                <a:path w="3809" h="222885">
                  <a:moveTo>
                    <a:pt x="0" y="220383"/>
                  </a:moveTo>
                  <a:lnTo>
                    <a:pt x="3810" y="220383"/>
                  </a:lnTo>
                </a:path>
                <a:path w="3809" h="222885">
                  <a:moveTo>
                    <a:pt x="0" y="218465"/>
                  </a:moveTo>
                  <a:lnTo>
                    <a:pt x="3810" y="218465"/>
                  </a:lnTo>
                </a:path>
                <a:path w="3809" h="222885">
                  <a:moveTo>
                    <a:pt x="0" y="216547"/>
                  </a:moveTo>
                  <a:lnTo>
                    <a:pt x="3810" y="216547"/>
                  </a:lnTo>
                </a:path>
                <a:path w="3809" h="222885">
                  <a:moveTo>
                    <a:pt x="0" y="214630"/>
                  </a:moveTo>
                  <a:lnTo>
                    <a:pt x="3810" y="214630"/>
                  </a:lnTo>
                </a:path>
                <a:path w="3809" h="222885">
                  <a:moveTo>
                    <a:pt x="0" y="212725"/>
                  </a:moveTo>
                  <a:lnTo>
                    <a:pt x="3810" y="212725"/>
                  </a:lnTo>
                </a:path>
                <a:path w="3809" h="222885">
                  <a:moveTo>
                    <a:pt x="0" y="210807"/>
                  </a:moveTo>
                  <a:lnTo>
                    <a:pt x="3810" y="210807"/>
                  </a:lnTo>
                </a:path>
                <a:path w="3809" h="222885">
                  <a:moveTo>
                    <a:pt x="0" y="208889"/>
                  </a:moveTo>
                  <a:lnTo>
                    <a:pt x="3810" y="208889"/>
                  </a:lnTo>
                </a:path>
                <a:path w="3809" h="222885">
                  <a:moveTo>
                    <a:pt x="0" y="206971"/>
                  </a:moveTo>
                  <a:lnTo>
                    <a:pt x="3810" y="206971"/>
                  </a:lnTo>
                </a:path>
                <a:path w="3809" h="222885">
                  <a:moveTo>
                    <a:pt x="0" y="205054"/>
                  </a:moveTo>
                  <a:lnTo>
                    <a:pt x="3810" y="205054"/>
                  </a:lnTo>
                </a:path>
                <a:path w="3809" h="222885">
                  <a:moveTo>
                    <a:pt x="0" y="203136"/>
                  </a:moveTo>
                  <a:lnTo>
                    <a:pt x="3810" y="203136"/>
                  </a:lnTo>
                </a:path>
                <a:path w="3809" h="222885">
                  <a:moveTo>
                    <a:pt x="0" y="201218"/>
                  </a:moveTo>
                  <a:lnTo>
                    <a:pt x="3810" y="201218"/>
                  </a:lnTo>
                </a:path>
                <a:path w="3809" h="222885">
                  <a:moveTo>
                    <a:pt x="0" y="199301"/>
                  </a:moveTo>
                  <a:lnTo>
                    <a:pt x="3810" y="199301"/>
                  </a:lnTo>
                </a:path>
                <a:path w="3809" h="222885">
                  <a:moveTo>
                    <a:pt x="0" y="197383"/>
                  </a:moveTo>
                  <a:lnTo>
                    <a:pt x="3810" y="197383"/>
                  </a:lnTo>
                </a:path>
                <a:path w="3809" h="222885">
                  <a:moveTo>
                    <a:pt x="0" y="195478"/>
                  </a:moveTo>
                  <a:lnTo>
                    <a:pt x="3810" y="195478"/>
                  </a:lnTo>
                </a:path>
                <a:path w="3809" h="222885">
                  <a:moveTo>
                    <a:pt x="0" y="193560"/>
                  </a:moveTo>
                  <a:lnTo>
                    <a:pt x="3810" y="193560"/>
                  </a:lnTo>
                </a:path>
                <a:path w="3809" h="222885">
                  <a:moveTo>
                    <a:pt x="0" y="191643"/>
                  </a:moveTo>
                  <a:lnTo>
                    <a:pt x="3810" y="191643"/>
                  </a:lnTo>
                </a:path>
                <a:path w="3809" h="222885">
                  <a:moveTo>
                    <a:pt x="0" y="189725"/>
                  </a:moveTo>
                  <a:lnTo>
                    <a:pt x="3810" y="189725"/>
                  </a:lnTo>
                </a:path>
                <a:path w="3809" h="222885">
                  <a:moveTo>
                    <a:pt x="0" y="187807"/>
                  </a:moveTo>
                  <a:lnTo>
                    <a:pt x="3810" y="187807"/>
                  </a:lnTo>
                </a:path>
                <a:path w="3809" h="222885">
                  <a:moveTo>
                    <a:pt x="0" y="185889"/>
                  </a:moveTo>
                  <a:lnTo>
                    <a:pt x="3810" y="185889"/>
                  </a:lnTo>
                </a:path>
                <a:path w="3809" h="222885">
                  <a:moveTo>
                    <a:pt x="0" y="183972"/>
                  </a:moveTo>
                  <a:lnTo>
                    <a:pt x="3810" y="183972"/>
                  </a:lnTo>
                </a:path>
                <a:path w="3809" h="222885">
                  <a:moveTo>
                    <a:pt x="0" y="182054"/>
                  </a:moveTo>
                  <a:lnTo>
                    <a:pt x="3810" y="182054"/>
                  </a:lnTo>
                </a:path>
                <a:path w="3809" h="222885">
                  <a:moveTo>
                    <a:pt x="0" y="180136"/>
                  </a:moveTo>
                  <a:lnTo>
                    <a:pt x="3810" y="180136"/>
                  </a:lnTo>
                </a:path>
                <a:path w="3809" h="222885">
                  <a:moveTo>
                    <a:pt x="0" y="178219"/>
                  </a:moveTo>
                  <a:lnTo>
                    <a:pt x="3810" y="178219"/>
                  </a:lnTo>
                </a:path>
                <a:path w="3809" h="222885">
                  <a:moveTo>
                    <a:pt x="0" y="176314"/>
                  </a:moveTo>
                  <a:lnTo>
                    <a:pt x="3810" y="176314"/>
                  </a:lnTo>
                </a:path>
                <a:path w="3809" h="222885">
                  <a:moveTo>
                    <a:pt x="0" y="174396"/>
                  </a:moveTo>
                  <a:lnTo>
                    <a:pt x="3810" y="174396"/>
                  </a:lnTo>
                </a:path>
                <a:path w="3809" h="222885">
                  <a:moveTo>
                    <a:pt x="0" y="172478"/>
                  </a:moveTo>
                  <a:lnTo>
                    <a:pt x="3810" y="172478"/>
                  </a:lnTo>
                </a:path>
                <a:path w="3809" h="222885">
                  <a:moveTo>
                    <a:pt x="0" y="170561"/>
                  </a:moveTo>
                  <a:lnTo>
                    <a:pt x="3810" y="170561"/>
                  </a:lnTo>
                </a:path>
                <a:path w="3809" h="222885">
                  <a:moveTo>
                    <a:pt x="0" y="168643"/>
                  </a:moveTo>
                  <a:lnTo>
                    <a:pt x="3810" y="168643"/>
                  </a:lnTo>
                </a:path>
                <a:path w="3809" h="222885">
                  <a:moveTo>
                    <a:pt x="0" y="166725"/>
                  </a:moveTo>
                  <a:lnTo>
                    <a:pt x="3810" y="166725"/>
                  </a:lnTo>
                </a:path>
                <a:path w="3809" h="222885">
                  <a:moveTo>
                    <a:pt x="0" y="164807"/>
                  </a:moveTo>
                  <a:lnTo>
                    <a:pt x="3810" y="164807"/>
                  </a:lnTo>
                </a:path>
                <a:path w="3809" h="222885">
                  <a:moveTo>
                    <a:pt x="0" y="162890"/>
                  </a:moveTo>
                  <a:lnTo>
                    <a:pt x="3810" y="162890"/>
                  </a:lnTo>
                </a:path>
                <a:path w="3809" h="222885">
                  <a:moveTo>
                    <a:pt x="0" y="160972"/>
                  </a:moveTo>
                  <a:lnTo>
                    <a:pt x="3810" y="160972"/>
                  </a:lnTo>
                </a:path>
                <a:path w="3809" h="222885">
                  <a:moveTo>
                    <a:pt x="0" y="159067"/>
                  </a:moveTo>
                  <a:lnTo>
                    <a:pt x="3810" y="159067"/>
                  </a:lnTo>
                </a:path>
                <a:path w="3809" h="222885">
                  <a:moveTo>
                    <a:pt x="0" y="157149"/>
                  </a:moveTo>
                  <a:lnTo>
                    <a:pt x="3810" y="157149"/>
                  </a:lnTo>
                </a:path>
                <a:path w="3809" h="222885">
                  <a:moveTo>
                    <a:pt x="0" y="155232"/>
                  </a:moveTo>
                  <a:lnTo>
                    <a:pt x="3810" y="155232"/>
                  </a:lnTo>
                </a:path>
                <a:path w="3809" h="222885">
                  <a:moveTo>
                    <a:pt x="0" y="153314"/>
                  </a:moveTo>
                  <a:lnTo>
                    <a:pt x="3810" y="153314"/>
                  </a:lnTo>
                </a:path>
                <a:path w="3809" h="222885">
                  <a:moveTo>
                    <a:pt x="0" y="151396"/>
                  </a:moveTo>
                  <a:lnTo>
                    <a:pt x="3810" y="151396"/>
                  </a:lnTo>
                </a:path>
                <a:path w="3809" h="222885">
                  <a:moveTo>
                    <a:pt x="0" y="149479"/>
                  </a:moveTo>
                  <a:lnTo>
                    <a:pt x="3810" y="149479"/>
                  </a:lnTo>
                </a:path>
                <a:path w="3809" h="222885">
                  <a:moveTo>
                    <a:pt x="0" y="147561"/>
                  </a:moveTo>
                  <a:lnTo>
                    <a:pt x="3810" y="147561"/>
                  </a:lnTo>
                </a:path>
                <a:path w="3809" h="222885">
                  <a:moveTo>
                    <a:pt x="0" y="145643"/>
                  </a:moveTo>
                  <a:lnTo>
                    <a:pt x="3810" y="145643"/>
                  </a:lnTo>
                </a:path>
                <a:path w="3809" h="222885">
                  <a:moveTo>
                    <a:pt x="0" y="143725"/>
                  </a:moveTo>
                  <a:lnTo>
                    <a:pt x="3810" y="143725"/>
                  </a:lnTo>
                </a:path>
                <a:path w="3809" h="222885">
                  <a:moveTo>
                    <a:pt x="0" y="141820"/>
                  </a:moveTo>
                  <a:lnTo>
                    <a:pt x="3810" y="141820"/>
                  </a:lnTo>
                </a:path>
                <a:path w="3809" h="222885">
                  <a:moveTo>
                    <a:pt x="0" y="139903"/>
                  </a:moveTo>
                  <a:lnTo>
                    <a:pt x="3810" y="139903"/>
                  </a:lnTo>
                </a:path>
                <a:path w="3809" h="222885">
                  <a:moveTo>
                    <a:pt x="0" y="137985"/>
                  </a:moveTo>
                  <a:lnTo>
                    <a:pt x="3810" y="137985"/>
                  </a:lnTo>
                </a:path>
                <a:path w="3809" h="222885">
                  <a:moveTo>
                    <a:pt x="0" y="136067"/>
                  </a:moveTo>
                  <a:lnTo>
                    <a:pt x="3810" y="136067"/>
                  </a:lnTo>
                </a:path>
                <a:path w="3809" h="222885">
                  <a:moveTo>
                    <a:pt x="0" y="134150"/>
                  </a:moveTo>
                  <a:lnTo>
                    <a:pt x="3810" y="134150"/>
                  </a:lnTo>
                </a:path>
                <a:path w="3809" h="222885">
                  <a:moveTo>
                    <a:pt x="0" y="132232"/>
                  </a:moveTo>
                  <a:lnTo>
                    <a:pt x="3810" y="132232"/>
                  </a:lnTo>
                </a:path>
                <a:path w="3809" h="222885">
                  <a:moveTo>
                    <a:pt x="0" y="130314"/>
                  </a:moveTo>
                  <a:lnTo>
                    <a:pt x="3810" y="130314"/>
                  </a:lnTo>
                </a:path>
                <a:path w="3809" h="222885">
                  <a:moveTo>
                    <a:pt x="0" y="128397"/>
                  </a:moveTo>
                  <a:lnTo>
                    <a:pt x="3810" y="128397"/>
                  </a:lnTo>
                </a:path>
                <a:path w="3809" h="222885">
                  <a:moveTo>
                    <a:pt x="0" y="126479"/>
                  </a:moveTo>
                  <a:lnTo>
                    <a:pt x="3810" y="126479"/>
                  </a:lnTo>
                </a:path>
                <a:path w="3809" h="222885">
                  <a:moveTo>
                    <a:pt x="0" y="124574"/>
                  </a:moveTo>
                  <a:lnTo>
                    <a:pt x="3810" y="124574"/>
                  </a:lnTo>
                </a:path>
                <a:path w="3809" h="222885">
                  <a:moveTo>
                    <a:pt x="0" y="122656"/>
                  </a:moveTo>
                  <a:lnTo>
                    <a:pt x="3810" y="122656"/>
                  </a:lnTo>
                </a:path>
                <a:path w="3809" h="222885">
                  <a:moveTo>
                    <a:pt x="0" y="120738"/>
                  </a:moveTo>
                  <a:lnTo>
                    <a:pt x="3810" y="120738"/>
                  </a:lnTo>
                </a:path>
                <a:path w="3809" h="222885">
                  <a:moveTo>
                    <a:pt x="0" y="118821"/>
                  </a:moveTo>
                  <a:lnTo>
                    <a:pt x="3810" y="118821"/>
                  </a:lnTo>
                </a:path>
                <a:path w="3809" h="222885">
                  <a:moveTo>
                    <a:pt x="0" y="116903"/>
                  </a:moveTo>
                  <a:lnTo>
                    <a:pt x="3810" y="116903"/>
                  </a:lnTo>
                </a:path>
                <a:path w="3809" h="222885">
                  <a:moveTo>
                    <a:pt x="0" y="114985"/>
                  </a:moveTo>
                  <a:lnTo>
                    <a:pt x="3810" y="114985"/>
                  </a:lnTo>
                </a:path>
                <a:path w="3809" h="222885">
                  <a:moveTo>
                    <a:pt x="0" y="113068"/>
                  </a:moveTo>
                  <a:lnTo>
                    <a:pt x="3810" y="113068"/>
                  </a:lnTo>
                </a:path>
                <a:path w="3809" h="222885">
                  <a:moveTo>
                    <a:pt x="0" y="111150"/>
                  </a:moveTo>
                  <a:lnTo>
                    <a:pt x="3810" y="111150"/>
                  </a:lnTo>
                </a:path>
                <a:path w="3809" h="222885">
                  <a:moveTo>
                    <a:pt x="0" y="109232"/>
                  </a:moveTo>
                  <a:lnTo>
                    <a:pt x="3810" y="109232"/>
                  </a:lnTo>
                </a:path>
                <a:path w="3809" h="222885">
                  <a:moveTo>
                    <a:pt x="0" y="107315"/>
                  </a:moveTo>
                  <a:lnTo>
                    <a:pt x="3810" y="107315"/>
                  </a:lnTo>
                </a:path>
                <a:path w="3809" h="222885">
                  <a:moveTo>
                    <a:pt x="0" y="105410"/>
                  </a:moveTo>
                  <a:lnTo>
                    <a:pt x="3810" y="105410"/>
                  </a:lnTo>
                </a:path>
                <a:path w="3809" h="222885">
                  <a:moveTo>
                    <a:pt x="0" y="103492"/>
                  </a:moveTo>
                  <a:lnTo>
                    <a:pt x="3810" y="103492"/>
                  </a:lnTo>
                </a:path>
                <a:path w="3809" h="222885">
                  <a:moveTo>
                    <a:pt x="0" y="101574"/>
                  </a:moveTo>
                  <a:lnTo>
                    <a:pt x="3810" y="101574"/>
                  </a:lnTo>
                </a:path>
                <a:path w="3809" h="222885">
                  <a:moveTo>
                    <a:pt x="0" y="99656"/>
                  </a:moveTo>
                  <a:lnTo>
                    <a:pt x="3810" y="99656"/>
                  </a:lnTo>
                </a:path>
                <a:path w="3809" h="222885">
                  <a:moveTo>
                    <a:pt x="0" y="97739"/>
                  </a:moveTo>
                  <a:lnTo>
                    <a:pt x="3810" y="97739"/>
                  </a:lnTo>
                </a:path>
                <a:path w="3809" h="222885">
                  <a:moveTo>
                    <a:pt x="0" y="95821"/>
                  </a:moveTo>
                  <a:lnTo>
                    <a:pt x="3810" y="95821"/>
                  </a:lnTo>
                </a:path>
                <a:path w="3809" h="222885">
                  <a:moveTo>
                    <a:pt x="0" y="93903"/>
                  </a:moveTo>
                  <a:lnTo>
                    <a:pt x="3810" y="93903"/>
                  </a:lnTo>
                </a:path>
                <a:path w="3809" h="222885">
                  <a:moveTo>
                    <a:pt x="0" y="91986"/>
                  </a:moveTo>
                  <a:lnTo>
                    <a:pt x="3810" y="91986"/>
                  </a:lnTo>
                </a:path>
                <a:path w="3809" h="222885">
                  <a:moveTo>
                    <a:pt x="0" y="90068"/>
                  </a:moveTo>
                  <a:lnTo>
                    <a:pt x="3810" y="90068"/>
                  </a:lnTo>
                </a:path>
                <a:path w="3809" h="222885">
                  <a:moveTo>
                    <a:pt x="0" y="88163"/>
                  </a:moveTo>
                  <a:lnTo>
                    <a:pt x="3810" y="88163"/>
                  </a:lnTo>
                </a:path>
                <a:path w="3809" h="222885">
                  <a:moveTo>
                    <a:pt x="0" y="86245"/>
                  </a:moveTo>
                  <a:lnTo>
                    <a:pt x="3810" y="86245"/>
                  </a:lnTo>
                </a:path>
                <a:path w="3809" h="222885">
                  <a:moveTo>
                    <a:pt x="0" y="84328"/>
                  </a:moveTo>
                  <a:lnTo>
                    <a:pt x="3810" y="84328"/>
                  </a:lnTo>
                </a:path>
                <a:path w="3809" h="222885">
                  <a:moveTo>
                    <a:pt x="0" y="82410"/>
                  </a:moveTo>
                  <a:lnTo>
                    <a:pt x="3810" y="82410"/>
                  </a:lnTo>
                </a:path>
                <a:path w="3809" h="222885">
                  <a:moveTo>
                    <a:pt x="0" y="80492"/>
                  </a:moveTo>
                  <a:lnTo>
                    <a:pt x="3810" y="80492"/>
                  </a:lnTo>
                </a:path>
                <a:path w="3809" h="222885">
                  <a:moveTo>
                    <a:pt x="0" y="78574"/>
                  </a:moveTo>
                  <a:lnTo>
                    <a:pt x="3810" y="78574"/>
                  </a:lnTo>
                </a:path>
                <a:path w="3809" h="222885">
                  <a:moveTo>
                    <a:pt x="0" y="76657"/>
                  </a:moveTo>
                  <a:lnTo>
                    <a:pt x="3810" y="76657"/>
                  </a:lnTo>
                </a:path>
                <a:path w="3809" h="222885">
                  <a:moveTo>
                    <a:pt x="0" y="74739"/>
                  </a:moveTo>
                  <a:lnTo>
                    <a:pt x="3810" y="74739"/>
                  </a:lnTo>
                </a:path>
                <a:path w="3809" h="222885">
                  <a:moveTo>
                    <a:pt x="0" y="72821"/>
                  </a:moveTo>
                  <a:lnTo>
                    <a:pt x="3810" y="72821"/>
                  </a:lnTo>
                </a:path>
                <a:path w="3809" h="222885">
                  <a:moveTo>
                    <a:pt x="0" y="70916"/>
                  </a:moveTo>
                  <a:lnTo>
                    <a:pt x="3810" y="70916"/>
                  </a:lnTo>
                </a:path>
                <a:path w="3809" h="222885">
                  <a:moveTo>
                    <a:pt x="0" y="68999"/>
                  </a:moveTo>
                  <a:lnTo>
                    <a:pt x="3810" y="68999"/>
                  </a:lnTo>
                </a:path>
                <a:path w="3809" h="222885">
                  <a:moveTo>
                    <a:pt x="0" y="67081"/>
                  </a:moveTo>
                  <a:lnTo>
                    <a:pt x="3810" y="67081"/>
                  </a:lnTo>
                </a:path>
                <a:path w="3809" h="222885">
                  <a:moveTo>
                    <a:pt x="0" y="65163"/>
                  </a:moveTo>
                  <a:lnTo>
                    <a:pt x="3810" y="65163"/>
                  </a:lnTo>
                </a:path>
                <a:path w="3809" h="222885">
                  <a:moveTo>
                    <a:pt x="0" y="63246"/>
                  </a:moveTo>
                  <a:lnTo>
                    <a:pt x="3810" y="63246"/>
                  </a:lnTo>
                </a:path>
                <a:path w="3809" h="222885">
                  <a:moveTo>
                    <a:pt x="0" y="61328"/>
                  </a:moveTo>
                  <a:lnTo>
                    <a:pt x="3810" y="61328"/>
                  </a:lnTo>
                </a:path>
                <a:path w="3809" h="222885">
                  <a:moveTo>
                    <a:pt x="0" y="59410"/>
                  </a:moveTo>
                  <a:lnTo>
                    <a:pt x="3810" y="59410"/>
                  </a:lnTo>
                </a:path>
                <a:path w="3809" h="222885">
                  <a:moveTo>
                    <a:pt x="0" y="57492"/>
                  </a:moveTo>
                  <a:lnTo>
                    <a:pt x="3810" y="57492"/>
                  </a:lnTo>
                </a:path>
                <a:path w="3809" h="222885">
                  <a:moveTo>
                    <a:pt x="0" y="55575"/>
                  </a:moveTo>
                  <a:lnTo>
                    <a:pt x="3810" y="55575"/>
                  </a:lnTo>
                </a:path>
                <a:path w="3809" h="222885">
                  <a:moveTo>
                    <a:pt x="0" y="53657"/>
                  </a:moveTo>
                  <a:lnTo>
                    <a:pt x="3810" y="53657"/>
                  </a:lnTo>
                </a:path>
                <a:path w="3809" h="222885">
                  <a:moveTo>
                    <a:pt x="0" y="51752"/>
                  </a:moveTo>
                  <a:lnTo>
                    <a:pt x="3810" y="51752"/>
                  </a:lnTo>
                </a:path>
                <a:path w="3809" h="222885">
                  <a:moveTo>
                    <a:pt x="0" y="49834"/>
                  </a:moveTo>
                  <a:lnTo>
                    <a:pt x="3810" y="49834"/>
                  </a:lnTo>
                </a:path>
                <a:path w="3809" h="222885">
                  <a:moveTo>
                    <a:pt x="0" y="47917"/>
                  </a:moveTo>
                  <a:lnTo>
                    <a:pt x="3810" y="47917"/>
                  </a:lnTo>
                </a:path>
                <a:path w="3809" h="222885">
                  <a:moveTo>
                    <a:pt x="0" y="45999"/>
                  </a:moveTo>
                  <a:lnTo>
                    <a:pt x="3810" y="45999"/>
                  </a:lnTo>
                </a:path>
                <a:path w="3809" h="222885">
                  <a:moveTo>
                    <a:pt x="0" y="44081"/>
                  </a:moveTo>
                  <a:lnTo>
                    <a:pt x="3810" y="44081"/>
                  </a:lnTo>
                </a:path>
                <a:path w="3809" h="222885">
                  <a:moveTo>
                    <a:pt x="0" y="42164"/>
                  </a:moveTo>
                  <a:lnTo>
                    <a:pt x="3810" y="42164"/>
                  </a:lnTo>
                </a:path>
                <a:path w="3809" h="222885">
                  <a:moveTo>
                    <a:pt x="0" y="40246"/>
                  </a:moveTo>
                  <a:lnTo>
                    <a:pt x="3810" y="40246"/>
                  </a:lnTo>
                </a:path>
                <a:path w="3809" h="222885">
                  <a:moveTo>
                    <a:pt x="0" y="38328"/>
                  </a:moveTo>
                  <a:lnTo>
                    <a:pt x="3810" y="38328"/>
                  </a:lnTo>
                </a:path>
                <a:path w="3809" h="222885">
                  <a:moveTo>
                    <a:pt x="0" y="36410"/>
                  </a:moveTo>
                  <a:lnTo>
                    <a:pt x="3810" y="36410"/>
                  </a:lnTo>
                </a:path>
                <a:path w="3809" h="222885">
                  <a:moveTo>
                    <a:pt x="0" y="34505"/>
                  </a:moveTo>
                  <a:lnTo>
                    <a:pt x="3810" y="34505"/>
                  </a:lnTo>
                </a:path>
                <a:path w="3809" h="222885">
                  <a:moveTo>
                    <a:pt x="0" y="32588"/>
                  </a:moveTo>
                  <a:lnTo>
                    <a:pt x="3810" y="32588"/>
                  </a:lnTo>
                </a:path>
                <a:path w="3809" h="222885">
                  <a:moveTo>
                    <a:pt x="0" y="30670"/>
                  </a:moveTo>
                  <a:lnTo>
                    <a:pt x="3810" y="30670"/>
                  </a:lnTo>
                </a:path>
                <a:path w="3809" h="222885">
                  <a:moveTo>
                    <a:pt x="0" y="28752"/>
                  </a:moveTo>
                  <a:lnTo>
                    <a:pt x="3810" y="28752"/>
                  </a:lnTo>
                </a:path>
                <a:path w="3809" h="222885">
                  <a:moveTo>
                    <a:pt x="0" y="26835"/>
                  </a:moveTo>
                  <a:lnTo>
                    <a:pt x="3810" y="26835"/>
                  </a:lnTo>
                </a:path>
                <a:path w="3809" h="222885">
                  <a:moveTo>
                    <a:pt x="0" y="24917"/>
                  </a:moveTo>
                  <a:lnTo>
                    <a:pt x="3810" y="24917"/>
                  </a:lnTo>
                </a:path>
                <a:path w="3809" h="222885">
                  <a:moveTo>
                    <a:pt x="0" y="22999"/>
                  </a:moveTo>
                  <a:lnTo>
                    <a:pt x="3810" y="22999"/>
                  </a:lnTo>
                </a:path>
                <a:path w="3809" h="222885">
                  <a:moveTo>
                    <a:pt x="0" y="21082"/>
                  </a:moveTo>
                  <a:lnTo>
                    <a:pt x="3810" y="21082"/>
                  </a:lnTo>
                </a:path>
                <a:path w="3809" h="222885">
                  <a:moveTo>
                    <a:pt x="0" y="19164"/>
                  </a:moveTo>
                  <a:lnTo>
                    <a:pt x="3810" y="19164"/>
                  </a:lnTo>
                </a:path>
                <a:path w="3809" h="222885">
                  <a:moveTo>
                    <a:pt x="0" y="17259"/>
                  </a:moveTo>
                  <a:lnTo>
                    <a:pt x="3810" y="17259"/>
                  </a:lnTo>
                </a:path>
                <a:path w="3809" h="222885">
                  <a:moveTo>
                    <a:pt x="0" y="15341"/>
                  </a:moveTo>
                  <a:lnTo>
                    <a:pt x="3810" y="15341"/>
                  </a:lnTo>
                </a:path>
                <a:path w="3809" h="222885">
                  <a:moveTo>
                    <a:pt x="0" y="13423"/>
                  </a:moveTo>
                  <a:lnTo>
                    <a:pt x="3810" y="13423"/>
                  </a:lnTo>
                </a:path>
                <a:path w="3809" h="222885">
                  <a:moveTo>
                    <a:pt x="0" y="11506"/>
                  </a:moveTo>
                  <a:lnTo>
                    <a:pt x="3810" y="11506"/>
                  </a:lnTo>
                </a:path>
                <a:path w="3809" h="222885">
                  <a:moveTo>
                    <a:pt x="0" y="9588"/>
                  </a:moveTo>
                  <a:lnTo>
                    <a:pt x="3810" y="9588"/>
                  </a:lnTo>
                </a:path>
                <a:path w="3809" h="222885">
                  <a:moveTo>
                    <a:pt x="0" y="7670"/>
                  </a:moveTo>
                  <a:lnTo>
                    <a:pt x="3810" y="7670"/>
                  </a:lnTo>
                </a:path>
                <a:path w="3809" h="222885">
                  <a:moveTo>
                    <a:pt x="0" y="5753"/>
                  </a:moveTo>
                  <a:lnTo>
                    <a:pt x="3810" y="5753"/>
                  </a:lnTo>
                </a:path>
                <a:path w="3809" h="222885">
                  <a:moveTo>
                    <a:pt x="0" y="3835"/>
                  </a:moveTo>
                  <a:lnTo>
                    <a:pt x="3810" y="3835"/>
                  </a:lnTo>
                </a:path>
                <a:path w="3809" h="222885">
                  <a:moveTo>
                    <a:pt x="0" y="1917"/>
                  </a:moveTo>
                  <a:lnTo>
                    <a:pt x="3810" y="1917"/>
                  </a:lnTo>
                </a:path>
                <a:path w="3809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974624" y="2865390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026624" y="2865390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0078624" y="2865390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922624" y="359290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922624" y="3618316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74624" y="359290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74624" y="3618316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026624" y="359290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026624" y="3618316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3933761" y="3358868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3922624" y="3358868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985761" y="3358868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974624" y="3358868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037761" y="3358868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26624" y="3358868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4504636" y="2900426"/>
            <a:ext cx="8915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Data</a:t>
            </a:r>
            <a:r>
              <a:rPr sz="1000" spc="-114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da</a:t>
            </a:r>
            <a:r>
              <a:rPr sz="1000" spc="-11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IPCSL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6062926" y="2900426"/>
            <a:ext cx="1875789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5">
                <a:solidFill>
                  <a:srgbClr val="FFFFFF"/>
                </a:solidFill>
                <a:latin typeface="Verdana"/>
                <a:cs typeface="Verdana"/>
              </a:rPr>
              <a:t>Número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FFFFFF"/>
                </a:solidFill>
                <a:latin typeface="Verdana"/>
                <a:cs typeface="Verdana"/>
              </a:rPr>
              <a:t>CVC/dia</a:t>
            </a:r>
            <a:r>
              <a:rPr sz="1000" spc="-135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FFFFFF"/>
                </a:solidFill>
                <a:latin typeface="Verdana"/>
                <a:cs typeface="Verdana"/>
              </a:rPr>
              <a:t>entre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IPCSL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8659060" y="2900426"/>
            <a:ext cx="7842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Observações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580836" y="3147186"/>
            <a:ext cx="733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09/01/2022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6876107" y="3147186"/>
            <a:ext cx="249554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231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590361" y="3393947"/>
            <a:ext cx="714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16/01/2022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6913953" y="3393947"/>
            <a:ext cx="17335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81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202503" y="1971166"/>
            <a:ext cx="14878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6525" marR="5080" indent="-12446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ocorreu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6171003" y="1971166"/>
            <a:ext cx="164782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dispositivos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(CVC)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desde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infecção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prévia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infecção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registrada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8245548" y="1971166"/>
            <a:ext cx="16014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poderá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alguma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sobre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paciente/infecção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65" name="object 65"/>
          <p:cNvGrpSpPr/>
          <p:nvPr/>
        </p:nvGrpSpPr>
        <p:grpSpPr>
          <a:xfrm>
            <a:off x="4896487" y="2495598"/>
            <a:ext cx="4227195" cy="370205"/>
            <a:chOff x="4896487" y="2495598"/>
            <a:chExt cx="4227195" cy="370205"/>
          </a:xfrm>
        </p:grpSpPr>
        <p:sp>
          <p:nvSpPr>
            <p:cNvPr id="66" name="object 66"/>
            <p:cNvSpPr/>
            <p:nvPr/>
          </p:nvSpPr>
          <p:spPr>
            <a:xfrm>
              <a:off x="9074081" y="2543023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9024487" y="2495598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994625" y="2789810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h="76200">
                  <a:moveTo>
                    <a:pt x="0" y="0"/>
                  </a:moveTo>
                  <a:lnTo>
                    <a:pt x="0" y="75577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945031" y="2742384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946081" y="2543023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896487" y="2495598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" name="object 72"/>
          <p:cNvSpPr txBox="1"/>
          <p:nvPr/>
        </p:nvSpPr>
        <p:spPr>
          <a:xfrm>
            <a:off x="3909924" y="3799906"/>
            <a:ext cx="616902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sim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houver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16</a:t>
            </a:fld>
            <a:endParaRPr spc="-25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187181" y="1628861"/>
            <a:ext cx="2817495" cy="3097530"/>
            <a:chOff x="7187181" y="1628861"/>
            <a:chExt cx="2817495" cy="3097530"/>
          </a:xfrm>
        </p:grpSpPr>
        <p:sp>
          <p:nvSpPr>
            <p:cNvPr id="3" name="object 3"/>
            <p:cNvSpPr/>
            <p:nvPr/>
          </p:nvSpPr>
          <p:spPr>
            <a:xfrm>
              <a:off x="7455452" y="2987860"/>
              <a:ext cx="2022475" cy="1589405"/>
            </a:xfrm>
            <a:custGeom>
              <a:avLst/>
              <a:gdLst/>
              <a:ahLst/>
              <a:cxnLst/>
              <a:rect l="l" t="t" r="r" b="b"/>
              <a:pathLst>
                <a:path w="2022475" h="1589404">
                  <a:moveTo>
                    <a:pt x="2018398" y="0"/>
                  </a:moveTo>
                  <a:lnTo>
                    <a:pt x="3530" y="0"/>
                  </a:lnTo>
                  <a:lnTo>
                    <a:pt x="0" y="3543"/>
                  </a:lnTo>
                  <a:lnTo>
                    <a:pt x="0" y="1585518"/>
                  </a:lnTo>
                  <a:lnTo>
                    <a:pt x="3530" y="1589062"/>
                  </a:lnTo>
                  <a:lnTo>
                    <a:pt x="2018398" y="1589062"/>
                  </a:lnTo>
                  <a:lnTo>
                    <a:pt x="2021941" y="1585518"/>
                  </a:lnTo>
                  <a:lnTo>
                    <a:pt x="2021941" y="1573225"/>
                  </a:lnTo>
                  <a:lnTo>
                    <a:pt x="15824" y="1573225"/>
                  </a:lnTo>
                  <a:lnTo>
                    <a:pt x="15824" y="15836"/>
                  </a:lnTo>
                  <a:lnTo>
                    <a:pt x="2021941" y="15836"/>
                  </a:lnTo>
                  <a:lnTo>
                    <a:pt x="2021941" y="3543"/>
                  </a:lnTo>
                  <a:lnTo>
                    <a:pt x="2018398" y="0"/>
                  </a:lnTo>
                  <a:close/>
                </a:path>
                <a:path w="2022475" h="1589404">
                  <a:moveTo>
                    <a:pt x="2021941" y="15836"/>
                  </a:moveTo>
                  <a:lnTo>
                    <a:pt x="2006104" y="15836"/>
                  </a:lnTo>
                  <a:lnTo>
                    <a:pt x="2006104" y="1573225"/>
                  </a:lnTo>
                  <a:lnTo>
                    <a:pt x="2021941" y="1573225"/>
                  </a:lnTo>
                  <a:lnTo>
                    <a:pt x="2021941" y="1583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7463370" y="2995777"/>
              <a:ext cx="2006600" cy="215900"/>
            </a:xfrm>
            <a:custGeom>
              <a:avLst/>
              <a:gdLst/>
              <a:ahLst/>
              <a:cxnLst/>
              <a:rect l="l" t="t" r="r" b="b"/>
              <a:pathLst>
                <a:path w="2006600" h="215900">
                  <a:moveTo>
                    <a:pt x="2006117" y="0"/>
                  </a:moveTo>
                  <a:lnTo>
                    <a:pt x="0" y="0"/>
                  </a:lnTo>
                  <a:lnTo>
                    <a:pt x="0" y="215417"/>
                  </a:lnTo>
                  <a:lnTo>
                    <a:pt x="2006117" y="215417"/>
                  </a:lnTo>
                  <a:lnTo>
                    <a:pt x="20061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455452" y="2987865"/>
              <a:ext cx="2022475" cy="231775"/>
            </a:xfrm>
            <a:custGeom>
              <a:avLst/>
              <a:gdLst/>
              <a:ahLst/>
              <a:cxnLst/>
              <a:rect l="l" t="t" r="r" b="b"/>
              <a:pathLst>
                <a:path w="2022475" h="231775">
                  <a:moveTo>
                    <a:pt x="2018398" y="0"/>
                  </a:moveTo>
                  <a:lnTo>
                    <a:pt x="3530" y="0"/>
                  </a:lnTo>
                  <a:lnTo>
                    <a:pt x="0" y="3543"/>
                  </a:lnTo>
                  <a:lnTo>
                    <a:pt x="0" y="227698"/>
                  </a:lnTo>
                  <a:lnTo>
                    <a:pt x="3530" y="231254"/>
                  </a:lnTo>
                  <a:lnTo>
                    <a:pt x="2018398" y="231254"/>
                  </a:lnTo>
                  <a:lnTo>
                    <a:pt x="2021941" y="227698"/>
                  </a:lnTo>
                  <a:lnTo>
                    <a:pt x="2021941" y="215417"/>
                  </a:lnTo>
                  <a:lnTo>
                    <a:pt x="15824" y="215417"/>
                  </a:lnTo>
                  <a:lnTo>
                    <a:pt x="15824" y="15836"/>
                  </a:lnTo>
                  <a:lnTo>
                    <a:pt x="2021941" y="15836"/>
                  </a:lnTo>
                  <a:lnTo>
                    <a:pt x="2021941" y="3543"/>
                  </a:lnTo>
                  <a:lnTo>
                    <a:pt x="2018398" y="0"/>
                  </a:lnTo>
                  <a:close/>
                </a:path>
                <a:path w="2022475" h="231775">
                  <a:moveTo>
                    <a:pt x="2021941" y="15836"/>
                  </a:moveTo>
                  <a:lnTo>
                    <a:pt x="2006104" y="15836"/>
                  </a:lnTo>
                  <a:lnTo>
                    <a:pt x="2006104" y="215417"/>
                  </a:lnTo>
                  <a:lnTo>
                    <a:pt x="2021941" y="215417"/>
                  </a:lnTo>
                  <a:lnTo>
                    <a:pt x="2021941" y="1583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469487" y="2995777"/>
              <a:ext cx="322580" cy="215900"/>
            </a:xfrm>
            <a:custGeom>
              <a:avLst/>
              <a:gdLst/>
              <a:ahLst/>
              <a:cxnLst/>
              <a:rect l="l" t="t" r="r" b="b"/>
              <a:pathLst>
                <a:path w="322579" h="215900">
                  <a:moveTo>
                    <a:pt x="322033" y="0"/>
                  </a:moveTo>
                  <a:lnTo>
                    <a:pt x="0" y="0"/>
                  </a:lnTo>
                  <a:lnTo>
                    <a:pt x="0" y="215417"/>
                  </a:lnTo>
                  <a:lnTo>
                    <a:pt x="322033" y="215417"/>
                  </a:lnTo>
                  <a:lnTo>
                    <a:pt x="322033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461569" y="2987865"/>
              <a:ext cx="338455" cy="231775"/>
            </a:xfrm>
            <a:custGeom>
              <a:avLst/>
              <a:gdLst/>
              <a:ahLst/>
              <a:cxnLst/>
              <a:rect l="l" t="t" r="r" b="b"/>
              <a:pathLst>
                <a:path w="338454" h="231775">
                  <a:moveTo>
                    <a:pt x="334314" y="0"/>
                  </a:moveTo>
                  <a:lnTo>
                    <a:pt x="3543" y="0"/>
                  </a:lnTo>
                  <a:lnTo>
                    <a:pt x="0" y="3543"/>
                  </a:lnTo>
                  <a:lnTo>
                    <a:pt x="0" y="227698"/>
                  </a:lnTo>
                  <a:lnTo>
                    <a:pt x="3543" y="231254"/>
                  </a:lnTo>
                  <a:lnTo>
                    <a:pt x="334314" y="231254"/>
                  </a:lnTo>
                  <a:lnTo>
                    <a:pt x="337858" y="227698"/>
                  </a:lnTo>
                  <a:lnTo>
                    <a:pt x="337858" y="215417"/>
                  </a:lnTo>
                  <a:lnTo>
                    <a:pt x="15824" y="215417"/>
                  </a:lnTo>
                  <a:lnTo>
                    <a:pt x="15824" y="15836"/>
                  </a:lnTo>
                  <a:lnTo>
                    <a:pt x="337858" y="15836"/>
                  </a:lnTo>
                  <a:lnTo>
                    <a:pt x="337858" y="3543"/>
                  </a:lnTo>
                  <a:lnTo>
                    <a:pt x="334314" y="0"/>
                  </a:lnTo>
                  <a:close/>
                </a:path>
                <a:path w="338454" h="231775">
                  <a:moveTo>
                    <a:pt x="337858" y="15836"/>
                  </a:moveTo>
                  <a:lnTo>
                    <a:pt x="322021" y="15836"/>
                  </a:lnTo>
                  <a:lnTo>
                    <a:pt x="322021" y="215417"/>
                  </a:lnTo>
                  <a:lnTo>
                    <a:pt x="337858" y="215417"/>
                  </a:lnTo>
                  <a:lnTo>
                    <a:pt x="337858" y="1583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546024" y="3033884"/>
              <a:ext cx="115798" cy="115798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8335289" y="3106445"/>
              <a:ext cx="1389380" cy="1191895"/>
            </a:xfrm>
            <a:custGeom>
              <a:avLst/>
              <a:gdLst/>
              <a:ahLst/>
              <a:cxnLst/>
              <a:rect l="l" t="t" r="r" b="b"/>
              <a:pathLst>
                <a:path w="1389379" h="1191895">
                  <a:moveTo>
                    <a:pt x="225996" y="1179588"/>
                  </a:moveTo>
                  <a:lnTo>
                    <a:pt x="222453" y="1176045"/>
                  </a:lnTo>
                  <a:lnTo>
                    <a:pt x="7861" y="1176045"/>
                  </a:lnTo>
                  <a:lnTo>
                    <a:pt x="4318" y="1179588"/>
                  </a:lnTo>
                  <a:lnTo>
                    <a:pt x="4318" y="1188339"/>
                  </a:lnTo>
                  <a:lnTo>
                    <a:pt x="7861" y="1191882"/>
                  </a:lnTo>
                  <a:lnTo>
                    <a:pt x="218084" y="1191882"/>
                  </a:lnTo>
                  <a:lnTo>
                    <a:pt x="222453" y="1191882"/>
                  </a:lnTo>
                  <a:lnTo>
                    <a:pt x="225996" y="1188339"/>
                  </a:lnTo>
                  <a:lnTo>
                    <a:pt x="225996" y="1179588"/>
                  </a:lnTo>
                  <a:close/>
                </a:path>
                <a:path w="1389379" h="1191895">
                  <a:moveTo>
                    <a:pt x="368058" y="550011"/>
                  </a:moveTo>
                  <a:lnTo>
                    <a:pt x="364502" y="546468"/>
                  </a:lnTo>
                  <a:lnTo>
                    <a:pt x="3556" y="546468"/>
                  </a:lnTo>
                  <a:lnTo>
                    <a:pt x="12" y="550011"/>
                  </a:lnTo>
                  <a:lnTo>
                    <a:pt x="12" y="558749"/>
                  </a:lnTo>
                  <a:lnTo>
                    <a:pt x="3556" y="562305"/>
                  </a:lnTo>
                  <a:lnTo>
                    <a:pt x="360133" y="562305"/>
                  </a:lnTo>
                  <a:lnTo>
                    <a:pt x="364502" y="562305"/>
                  </a:lnTo>
                  <a:lnTo>
                    <a:pt x="368058" y="558749"/>
                  </a:lnTo>
                  <a:lnTo>
                    <a:pt x="368058" y="550011"/>
                  </a:lnTo>
                  <a:close/>
                </a:path>
                <a:path w="1389379" h="1191895">
                  <a:moveTo>
                    <a:pt x="658101" y="993140"/>
                  </a:moveTo>
                  <a:lnTo>
                    <a:pt x="654545" y="989596"/>
                  </a:lnTo>
                  <a:lnTo>
                    <a:pt x="3556" y="989596"/>
                  </a:lnTo>
                  <a:lnTo>
                    <a:pt x="12" y="993140"/>
                  </a:lnTo>
                  <a:lnTo>
                    <a:pt x="12" y="1001890"/>
                  </a:lnTo>
                  <a:lnTo>
                    <a:pt x="3556" y="1005433"/>
                  </a:lnTo>
                  <a:lnTo>
                    <a:pt x="650176" y="1005433"/>
                  </a:lnTo>
                  <a:lnTo>
                    <a:pt x="654545" y="1005433"/>
                  </a:lnTo>
                  <a:lnTo>
                    <a:pt x="658101" y="1001890"/>
                  </a:lnTo>
                  <a:lnTo>
                    <a:pt x="658101" y="993140"/>
                  </a:lnTo>
                  <a:close/>
                </a:path>
                <a:path w="1389379" h="1191895">
                  <a:moveTo>
                    <a:pt x="720242" y="371335"/>
                  </a:moveTo>
                  <a:lnTo>
                    <a:pt x="716686" y="367792"/>
                  </a:lnTo>
                  <a:lnTo>
                    <a:pt x="3556" y="367792"/>
                  </a:lnTo>
                  <a:lnTo>
                    <a:pt x="0" y="371335"/>
                  </a:lnTo>
                  <a:lnTo>
                    <a:pt x="0" y="380072"/>
                  </a:lnTo>
                  <a:lnTo>
                    <a:pt x="3556" y="383628"/>
                  </a:lnTo>
                  <a:lnTo>
                    <a:pt x="712317" y="383628"/>
                  </a:lnTo>
                  <a:lnTo>
                    <a:pt x="716686" y="383628"/>
                  </a:lnTo>
                  <a:lnTo>
                    <a:pt x="720242" y="380072"/>
                  </a:lnTo>
                  <a:lnTo>
                    <a:pt x="720242" y="371335"/>
                  </a:lnTo>
                  <a:close/>
                </a:path>
                <a:path w="1389379" h="1191895">
                  <a:moveTo>
                    <a:pt x="1389113" y="53314"/>
                  </a:moveTo>
                  <a:lnTo>
                    <a:pt x="1388110" y="48399"/>
                  </a:lnTo>
                  <a:lnTo>
                    <a:pt x="1314831" y="0"/>
                  </a:lnTo>
                  <a:lnTo>
                    <a:pt x="1309916" y="990"/>
                  </a:lnTo>
                  <a:lnTo>
                    <a:pt x="1305090" y="8305"/>
                  </a:lnTo>
                  <a:lnTo>
                    <a:pt x="1306093" y="13208"/>
                  </a:lnTo>
                  <a:lnTo>
                    <a:pt x="1377073" y="60096"/>
                  </a:lnTo>
                  <a:lnTo>
                    <a:pt x="1378597" y="60515"/>
                  </a:lnTo>
                  <a:lnTo>
                    <a:pt x="1380096" y="60515"/>
                  </a:lnTo>
                  <a:lnTo>
                    <a:pt x="1382661" y="60515"/>
                  </a:lnTo>
                  <a:lnTo>
                    <a:pt x="1385189" y="59270"/>
                  </a:lnTo>
                  <a:lnTo>
                    <a:pt x="1389113" y="5331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471282" y="3219119"/>
              <a:ext cx="1990725" cy="63500"/>
            </a:xfrm>
            <a:custGeom>
              <a:avLst/>
              <a:gdLst/>
              <a:ahLst/>
              <a:cxnLst/>
              <a:rect l="l" t="t" r="r" b="b"/>
              <a:pathLst>
                <a:path w="1990725" h="63500">
                  <a:moveTo>
                    <a:pt x="1990280" y="0"/>
                  </a:moveTo>
                  <a:lnTo>
                    <a:pt x="1127175" y="101"/>
                  </a:lnTo>
                  <a:lnTo>
                    <a:pt x="1124432" y="927"/>
                  </a:lnTo>
                  <a:lnTo>
                    <a:pt x="1070483" y="355"/>
                  </a:lnTo>
                  <a:lnTo>
                    <a:pt x="963838" y="1225"/>
                  </a:lnTo>
                  <a:lnTo>
                    <a:pt x="803874" y="3244"/>
                  </a:lnTo>
                  <a:lnTo>
                    <a:pt x="750552" y="3699"/>
                  </a:lnTo>
                  <a:lnTo>
                    <a:pt x="651908" y="3722"/>
                  </a:lnTo>
                  <a:lnTo>
                    <a:pt x="606577" y="3238"/>
                  </a:lnTo>
                  <a:lnTo>
                    <a:pt x="471614" y="0"/>
                  </a:lnTo>
                  <a:lnTo>
                    <a:pt x="9271" y="0"/>
                  </a:lnTo>
                  <a:lnTo>
                    <a:pt x="5600" y="1803"/>
                  </a:lnTo>
                  <a:lnTo>
                    <a:pt x="2514" y="3987"/>
                  </a:lnTo>
                  <a:lnTo>
                    <a:pt x="0" y="6426"/>
                  </a:lnTo>
                  <a:lnTo>
                    <a:pt x="0" y="41300"/>
                  </a:lnTo>
                  <a:lnTo>
                    <a:pt x="42867" y="54641"/>
                  </a:lnTo>
                  <a:lnTo>
                    <a:pt x="81087" y="56943"/>
                  </a:lnTo>
                  <a:lnTo>
                    <a:pt x="100317" y="57175"/>
                  </a:lnTo>
                  <a:lnTo>
                    <a:pt x="133986" y="56670"/>
                  </a:lnTo>
                  <a:lnTo>
                    <a:pt x="167551" y="55689"/>
                  </a:lnTo>
                  <a:lnTo>
                    <a:pt x="305237" y="55485"/>
                  </a:lnTo>
                  <a:lnTo>
                    <a:pt x="326478" y="55600"/>
                  </a:lnTo>
                  <a:lnTo>
                    <a:pt x="378996" y="56576"/>
                  </a:lnTo>
                  <a:lnTo>
                    <a:pt x="536501" y="60690"/>
                  </a:lnTo>
                  <a:lnTo>
                    <a:pt x="589012" y="61819"/>
                  </a:lnTo>
                  <a:lnTo>
                    <a:pt x="697458" y="62903"/>
                  </a:lnTo>
                  <a:lnTo>
                    <a:pt x="744316" y="62673"/>
                  </a:lnTo>
                  <a:lnTo>
                    <a:pt x="838009" y="61235"/>
                  </a:lnTo>
                  <a:lnTo>
                    <a:pt x="953008" y="58989"/>
                  </a:lnTo>
                  <a:lnTo>
                    <a:pt x="1016939" y="58534"/>
                  </a:lnTo>
                  <a:lnTo>
                    <a:pt x="1058483" y="58691"/>
                  </a:lnTo>
                  <a:lnTo>
                    <a:pt x="1265923" y="61602"/>
                  </a:lnTo>
                  <a:lnTo>
                    <a:pt x="1307352" y="62020"/>
                  </a:lnTo>
                  <a:lnTo>
                    <a:pt x="1364932" y="62153"/>
                  </a:lnTo>
                  <a:lnTo>
                    <a:pt x="1414502" y="61803"/>
                  </a:lnTo>
                  <a:lnTo>
                    <a:pt x="1513612" y="60191"/>
                  </a:lnTo>
                  <a:lnTo>
                    <a:pt x="1662250" y="57012"/>
                  </a:lnTo>
                  <a:lnTo>
                    <a:pt x="1711802" y="56154"/>
                  </a:lnTo>
                  <a:lnTo>
                    <a:pt x="1761361" y="55565"/>
                  </a:lnTo>
                  <a:lnTo>
                    <a:pt x="1845322" y="55359"/>
                  </a:lnTo>
                  <a:lnTo>
                    <a:pt x="1866191" y="55859"/>
                  </a:lnTo>
                  <a:lnTo>
                    <a:pt x="1912673" y="58053"/>
                  </a:lnTo>
                  <a:lnTo>
                    <a:pt x="1935848" y="58547"/>
                  </a:lnTo>
                  <a:lnTo>
                    <a:pt x="1952086" y="58175"/>
                  </a:lnTo>
                  <a:lnTo>
                    <a:pt x="1966902" y="56895"/>
                  </a:lnTo>
                  <a:lnTo>
                    <a:pt x="1979800" y="54464"/>
                  </a:lnTo>
                  <a:lnTo>
                    <a:pt x="1990280" y="50634"/>
                  </a:lnTo>
                  <a:lnTo>
                    <a:pt x="1990280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463358" y="3207588"/>
              <a:ext cx="2011045" cy="62230"/>
            </a:xfrm>
            <a:custGeom>
              <a:avLst/>
              <a:gdLst/>
              <a:ahLst/>
              <a:cxnLst/>
              <a:rect l="l" t="t" r="r" b="b"/>
              <a:pathLst>
                <a:path w="2011045" h="62229">
                  <a:moveTo>
                    <a:pt x="7924" y="17957"/>
                  </a:moveTo>
                  <a:lnTo>
                    <a:pt x="2019" y="26225"/>
                  </a:lnTo>
                  <a:lnTo>
                    <a:pt x="0" y="35344"/>
                  </a:lnTo>
                  <a:lnTo>
                    <a:pt x="1930" y="44488"/>
                  </a:lnTo>
                  <a:lnTo>
                    <a:pt x="7924" y="52832"/>
                  </a:lnTo>
                  <a:lnTo>
                    <a:pt x="7924" y="17957"/>
                  </a:lnTo>
                  <a:close/>
                </a:path>
                <a:path w="2011045" h="62229">
                  <a:moveTo>
                    <a:pt x="479539" y="11531"/>
                  </a:moveTo>
                  <a:lnTo>
                    <a:pt x="402170" y="9702"/>
                  </a:lnTo>
                  <a:lnTo>
                    <a:pt x="293776" y="7975"/>
                  </a:lnTo>
                  <a:lnTo>
                    <a:pt x="247332" y="7759"/>
                  </a:lnTo>
                  <a:lnTo>
                    <a:pt x="183083" y="8216"/>
                  </a:lnTo>
                  <a:lnTo>
                    <a:pt x="118846" y="9702"/>
                  </a:lnTo>
                  <a:lnTo>
                    <a:pt x="92125" y="9486"/>
                  </a:lnTo>
                  <a:lnTo>
                    <a:pt x="78790" y="9093"/>
                  </a:lnTo>
                  <a:lnTo>
                    <a:pt x="65481" y="8407"/>
                  </a:lnTo>
                  <a:lnTo>
                    <a:pt x="58394" y="7505"/>
                  </a:lnTo>
                  <a:lnTo>
                    <a:pt x="51396" y="5842"/>
                  </a:lnTo>
                  <a:lnTo>
                    <a:pt x="42125" y="5842"/>
                  </a:lnTo>
                  <a:lnTo>
                    <a:pt x="39941" y="5994"/>
                  </a:lnTo>
                  <a:lnTo>
                    <a:pt x="37731" y="6388"/>
                  </a:lnTo>
                  <a:lnTo>
                    <a:pt x="29616" y="6934"/>
                  </a:lnTo>
                  <a:lnTo>
                    <a:pt x="22707" y="8826"/>
                  </a:lnTo>
                  <a:lnTo>
                    <a:pt x="17195" y="11531"/>
                  </a:lnTo>
                  <a:lnTo>
                    <a:pt x="479539" y="11531"/>
                  </a:lnTo>
                  <a:close/>
                </a:path>
                <a:path w="2011045" h="62229">
                  <a:moveTo>
                    <a:pt x="2010918" y="19913"/>
                  </a:moveTo>
                  <a:lnTo>
                    <a:pt x="2010156" y="15443"/>
                  </a:lnTo>
                  <a:lnTo>
                    <a:pt x="2007514" y="11544"/>
                  </a:lnTo>
                  <a:lnTo>
                    <a:pt x="2005431" y="8483"/>
                  </a:lnTo>
                  <a:lnTo>
                    <a:pt x="2002205" y="5765"/>
                  </a:lnTo>
                  <a:lnTo>
                    <a:pt x="1998205" y="3746"/>
                  </a:lnTo>
                  <a:lnTo>
                    <a:pt x="1993633" y="1409"/>
                  </a:lnTo>
                  <a:lnTo>
                    <a:pt x="1988070" y="0"/>
                  </a:lnTo>
                  <a:lnTo>
                    <a:pt x="1981403" y="0"/>
                  </a:lnTo>
                  <a:lnTo>
                    <a:pt x="1914359" y="6502"/>
                  </a:lnTo>
                  <a:lnTo>
                    <a:pt x="1884756" y="8851"/>
                  </a:lnTo>
                  <a:lnTo>
                    <a:pt x="1847697" y="10833"/>
                  </a:lnTo>
                  <a:lnTo>
                    <a:pt x="1833460" y="11137"/>
                  </a:lnTo>
                  <a:lnTo>
                    <a:pt x="1819249" y="11226"/>
                  </a:lnTo>
                  <a:lnTo>
                    <a:pt x="1796999" y="11049"/>
                  </a:lnTo>
                  <a:lnTo>
                    <a:pt x="1439430" y="2489"/>
                  </a:lnTo>
                  <a:lnTo>
                    <a:pt x="1390954" y="2171"/>
                  </a:lnTo>
                  <a:lnTo>
                    <a:pt x="1353451" y="2400"/>
                  </a:lnTo>
                  <a:lnTo>
                    <a:pt x="1315948" y="3098"/>
                  </a:lnTo>
                  <a:lnTo>
                    <a:pt x="1278470" y="4356"/>
                  </a:lnTo>
                  <a:lnTo>
                    <a:pt x="1155039" y="9855"/>
                  </a:lnTo>
                  <a:lnTo>
                    <a:pt x="1148359" y="10007"/>
                  </a:lnTo>
                  <a:lnTo>
                    <a:pt x="1141780" y="10414"/>
                  </a:lnTo>
                  <a:lnTo>
                    <a:pt x="1135494" y="11531"/>
                  </a:lnTo>
                  <a:lnTo>
                    <a:pt x="1998205" y="11531"/>
                  </a:lnTo>
                  <a:lnTo>
                    <a:pt x="1998205" y="62166"/>
                  </a:lnTo>
                  <a:lnTo>
                    <a:pt x="2004466" y="57950"/>
                  </a:lnTo>
                  <a:lnTo>
                    <a:pt x="2008632" y="52578"/>
                  </a:lnTo>
                  <a:lnTo>
                    <a:pt x="2010460" y="45910"/>
                  </a:lnTo>
                  <a:lnTo>
                    <a:pt x="2009698" y="37833"/>
                  </a:lnTo>
                  <a:lnTo>
                    <a:pt x="2008568" y="35140"/>
                  </a:lnTo>
                  <a:lnTo>
                    <a:pt x="2006688" y="32702"/>
                  </a:lnTo>
                  <a:lnTo>
                    <a:pt x="2004288" y="30518"/>
                  </a:lnTo>
                  <a:lnTo>
                    <a:pt x="2006269" y="28778"/>
                  </a:lnTo>
                  <a:lnTo>
                    <a:pt x="2007908" y="26746"/>
                  </a:lnTo>
                  <a:lnTo>
                    <a:pt x="2008987" y="24231"/>
                  </a:lnTo>
                  <a:lnTo>
                    <a:pt x="2010918" y="1991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187181" y="3471617"/>
              <a:ext cx="762993" cy="73532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9044419" y="4348886"/>
              <a:ext cx="195580" cy="369570"/>
            </a:xfrm>
            <a:custGeom>
              <a:avLst/>
              <a:gdLst/>
              <a:ahLst/>
              <a:cxnLst/>
              <a:rect l="l" t="t" r="r" b="b"/>
              <a:pathLst>
                <a:path w="195579" h="369570">
                  <a:moveTo>
                    <a:pt x="195325" y="0"/>
                  </a:moveTo>
                  <a:lnTo>
                    <a:pt x="0" y="0"/>
                  </a:lnTo>
                  <a:lnTo>
                    <a:pt x="0" y="369544"/>
                  </a:lnTo>
                  <a:lnTo>
                    <a:pt x="195325" y="369544"/>
                  </a:lnTo>
                  <a:lnTo>
                    <a:pt x="19532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036498" y="4340966"/>
              <a:ext cx="211454" cy="385445"/>
            </a:xfrm>
            <a:custGeom>
              <a:avLst/>
              <a:gdLst/>
              <a:ahLst/>
              <a:cxnLst/>
              <a:rect l="l" t="t" r="r" b="b"/>
              <a:pathLst>
                <a:path w="211454" h="385445">
                  <a:moveTo>
                    <a:pt x="207619" y="0"/>
                  </a:moveTo>
                  <a:lnTo>
                    <a:pt x="3543" y="0"/>
                  </a:lnTo>
                  <a:lnTo>
                    <a:pt x="0" y="3543"/>
                  </a:lnTo>
                  <a:lnTo>
                    <a:pt x="0" y="381838"/>
                  </a:lnTo>
                  <a:lnTo>
                    <a:pt x="3543" y="385381"/>
                  </a:lnTo>
                  <a:lnTo>
                    <a:pt x="207619" y="385381"/>
                  </a:lnTo>
                  <a:lnTo>
                    <a:pt x="211175" y="381838"/>
                  </a:lnTo>
                  <a:lnTo>
                    <a:pt x="211175" y="369544"/>
                  </a:lnTo>
                  <a:lnTo>
                    <a:pt x="15836" y="369544"/>
                  </a:lnTo>
                  <a:lnTo>
                    <a:pt x="15836" y="15836"/>
                  </a:lnTo>
                  <a:lnTo>
                    <a:pt x="211175" y="15836"/>
                  </a:lnTo>
                  <a:lnTo>
                    <a:pt x="211175" y="3543"/>
                  </a:lnTo>
                  <a:lnTo>
                    <a:pt x="207619" y="0"/>
                  </a:lnTo>
                  <a:close/>
                </a:path>
                <a:path w="211454" h="385445">
                  <a:moveTo>
                    <a:pt x="211175" y="15836"/>
                  </a:moveTo>
                  <a:lnTo>
                    <a:pt x="195338" y="15836"/>
                  </a:lnTo>
                  <a:lnTo>
                    <a:pt x="195338" y="369544"/>
                  </a:lnTo>
                  <a:lnTo>
                    <a:pt x="211175" y="369544"/>
                  </a:lnTo>
                  <a:lnTo>
                    <a:pt x="211175" y="1583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353587" y="3913517"/>
              <a:ext cx="195580" cy="805180"/>
            </a:xfrm>
            <a:custGeom>
              <a:avLst/>
              <a:gdLst/>
              <a:ahLst/>
              <a:cxnLst/>
              <a:rect l="l" t="t" r="r" b="b"/>
              <a:pathLst>
                <a:path w="195579" h="805179">
                  <a:moveTo>
                    <a:pt x="195325" y="0"/>
                  </a:moveTo>
                  <a:lnTo>
                    <a:pt x="0" y="0"/>
                  </a:lnTo>
                  <a:lnTo>
                    <a:pt x="0" y="804913"/>
                  </a:lnTo>
                  <a:lnTo>
                    <a:pt x="195325" y="804913"/>
                  </a:lnTo>
                  <a:lnTo>
                    <a:pt x="19532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345676" y="3905605"/>
              <a:ext cx="556895" cy="821055"/>
            </a:xfrm>
            <a:custGeom>
              <a:avLst/>
              <a:gdLst/>
              <a:ahLst/>
              <a:cxnLst/>
              <a:rect l="l" t="t" r="r" b="b"/>
              <a:pathLst>
                <a:path w="556895" h="821054">
                  <a:moveTo>
                    <a:pt x="211175" y="3543"/>
                  </a:moveTo>
                  <a:lnTo>
                    <a:pt x="207619" y="0"/>
                  </a:lnTo>
                  <a:lnTo>
                    <a:pt x="195326" y="0"/>
                  </a:lnTo>
                  <a:lnTo>
                    <a:pt x="195326" y="15836"/>
                  </a:lnTo>
                  <a:lnTo>
                    <a:pt x="195326" y="804913"/>
                  </a:lnTo>
                  <a:lnTo>
                    <a:pt x="15836" y="804913"/>
                  </a:lnTo>
                  <a:lnTo>
                    <a:pt x="15836" y="15836"/>
                  </a:lnTo>
                  <a:lnTo>
                    <a:pt x="195326" y="15836"/>
                  </a:lnTo>
                  <a:lnTo>
                    <a:pt x="195326" y="0"/>
                  </a:lnTo>
                  <a:lnTo>
                    <a:pt x="3543" y="0"/>
                  </a:lnTo>
                  <a:lnTo>
                    <a:pt x="0" y="3543"/>
                  </a:lnTo>
                  <a:lnTo>
                    <a:pt x="0" y="817206"/>
                  </a:lnTo>
                  <a:lnTo>
                    <a:pt x="3543" y="820750"/>
                  </a:lnTo>
                  <a:lnTo>
                    <a:pt x="207619" y="820750"/>
                  </a:lnTo>
                  <a:lnTo>
                    <a:pt x="211175" y="817206"/>
                  </a:lnTo>
                  <a:lnTo>
                    <a:pt x="211175" y="804913"/>
                  </a:lnTo>
                  <a:lnTo>
                    <a:pt x="211175" y="15836"/>
                  </a:lnTo>
                  <a:lnTo>
                    <a:pt x="211175" y="3543"/>
                  </a:lnTo>
                  <a:close/>
                </a:path>
                <a:path w="556895" h="821054">
                  <a:moveTo>
                    <a:pt x="556793" y="307174"/>
                  </a:moveTo>
                  <a:lnTo>
                    <a:pt x="553237" y="303631"/>
                  </a:lnTo>
                  <a:lnTo>
                    <a:pt x="540956" y="303631"/>
                  </a:lnTo>
                  <a:lnTo>
                    <a:pt x="540956" y="319468"/>
                  </a:lnTo>
                  <a:lnTo>
                    <a:pt x="540956" y="794600"/>
                  </a:lnTo>
                  <a:lnTo>
                    <a:pt x="361454" y="794600"/>
                  </a:lnTo>
                  <a:lnTo>
                    <a:pt x="361454" y="319468"/>
                  </a:lnTo>
                  <a:lnTo>
                    <a:pt x="540956" y="319468"/>
                  </a:lnTo>
                  <a:lnTo>
                    <a:pt x="540956" y="303631"/>
                  </a:lnTo>
                  <a:lnTo>
                    <a:pt x="349161" y="303631"/>
                  </a:lnTo>
                  <a:lnTo>
                    <a:pt x="345617" y="307174"/>
                  </a:lnTo>
                  <a:lnTo>
                    <a:pt x="345617" y="806894"/>
                  </a:lnTo>
                  <a:lnTo>
                    <a:pt x="349161" y="810437"/>
                  </a:lnTo>
                  <a:lnTo>
                    <a:pt x="553237" y="810437"/>
                  </a:lnTo>
                  <a:lnTo>
                    <a:pt x="556793" y="806894"/>
                  </a:lnTo>
                  <a:lnTo>
                    <a:pt x="556793" y="794600"/>
                  </a:lnTo>
                  <a:lnTo>
                    <a:pt x="556793" y="319468"/>
                  </a:lnTo>
                  <a:lnTo>
                    <a:pt x="556793" y="30717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715682" y="4237678"/>
              <a:ext cx="162873" cy="455000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23090" y="1628861"/>
              <a:ext cx="1781189" cy="2040427"/>
            </a:xfrm>
            <a:prstGeom prst="rect">
              <a:avLst/>
            </a:prstGeom>
          </p:spPr>
        </p:pic>
      </p:grpSp>
      <p:grpSp>
        <p:nvGrpSpPr>
          <p:cNvPr id="19" name="object 19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20" name="object 20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" name="object 24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25" name="object 25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29" name="object 29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9" name="object 3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43895" y="3025209"/>
            <a:ext cx="6138531" cy="651883"/>
          </a:xfrm>
          <a:prstGeom prst="rect">
            <a:avLst/>
          </a:prstGeom>
        </p:spPr>
      </p:pic>
      <p:sp>
        <p:nvSpPr>
          <p:cNvPr id="40" name="object 40"/>
          <p:cNvSpPr txBox="1"/>
          <p:nvPr/>
        </p:nvSpPr>
        <p:spPr>
          <a:xfrm>
            <a:off x="1469083" y="3284835"/>
            <a:ext cx="41205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ITU-AC2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vesical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demora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643890" y="3938028"/>
            <a:ext cx="6144895" cy="1579880"/>
            <a:chOff x="643890" y="3938028"/>
            <a:chExt cx="6144895" cy="1579880"/>
          </a:xfrm>
        </p:grpSpPr>
        <p:sp>
          <p:nvSpPr>
            <p:cNvPr id="42" name="object 42"/>
            <p:cNvSpPr/>
            <p:nvPr/>
          </p:nvSpPr>
          <p:spPr>
            <a:xfrm>
              <a:off x="643890" y="3938028"/>
              <a:ext cx="6138545" cy="399415"/>
            </a:xfrm>
            <a:custGeom>
              <a:avLst/>
              <a:gdLst/>
              <a:ahLst/>
              <a:cxnLst/>
              <a:rect l="l" t="t" r="r" b="b"/>
              <a:pathLst>
                <a:path w="613854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38545" h="399414">
                  <a:moveTo>
                    <a:pt x="4577994" y="0"/>
                  </a:moveTo>
                  <a:lnTo>
                    <a:pt x="3751745" y="0"/>
                  </a:lnTo>
                  <a:lnTo>
                    <a:pt x="2833751" y="0"/>
                  </a:lnTo>
                  <a:lnTo>
                    <a:pt x="1890001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1890001" y="399135"/>
                  </a:lnTo>
                  <a:lnTo>
                    <a:pt x="2833751" y="399135"/>
                  </a:lnTo>
                  <a:lnTo>
                    <a:pt x="3751745" y="399135"/>
                  </a:lnTo>
                  <a:lnTo>
                    <a:pt x="4577994" y="399135"/>
                  </a:lnTo>
                  <a:lnTo>
                    <a:pt x="4577994" y="0"/>
                  </a:lnTo>
                  <a:close/>
                </a:path>
                <a:path w="6138545" h="399414">
                  <a:moveTo>
                    <a:pt x="6138532" y="0"/>
                  </a:moveTo>
                  <a:lnTo>
                    <a:pt x="5371960" y="0"/>
                  </a:lnTo>
                  <a:lnTo>
                    <a:pt x="4578007" y="0"/>
                  </a:lnTo>
                  <a:lnTo>
                    <a:pt x="4578007" y="399135"/>
                  </a:lnTo>
                  <a:lnTo>
                    <a:pt x="5371960" y="399135"/>
                  </a:lnTo>
                  <a:lnTo>
                    <a:pt x="6138532" y="399135"/>
                  </a:lnTo>
                  <a:lnTo>
                    <a:pt x="6138532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531990" y="43390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475735" y="43390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393735" y="43390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219990" y="43390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013947" y="43390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433076" y="393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533895" y="393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3477641" y="393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4395641" y="393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221895" y="393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015853" y="393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6782423" y="393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431171" y="43390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4"/>
                  </a:moveTo>
                  <a:lnTo>
                    <a:pt x="3810" y="1020064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81"/>
                  </a:moveTo>
                  <a:lnTo>
                    <a:pt x="3810" y="623481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6"/>
                  </a:moveTo>
                  <a:lnTo>
                    <a:pt x="3810" y="444246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9"/>
                  </a:moveTo>
                  <a:lnTo>
                    <a:pt x="3810" y="299339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9"/>
                  </a:moveTo>
                  <a:lnTo>
                    <a:pt x="3810" y="295529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2"/>
                  </a:moveTo>
                  <a:lnTo>
                    <a:pt x="3810" y="158242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2"/>
                  </a:moveTo>
                  <a:lnTo>
                    <a:pt x="3810" y="154432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7"/>
                  </a:moveTo>
                  <a:lnTo>
                    <a:pt x="3810" y="148717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894"/>
                  </a:moveTo>
                  <a:lnTo>
                    <a:pt x="3810" y="144894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5"/>
                  </a:moveTo>
                  <a:lnTo>
                    <a:pt x="3810" y="13335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20"/>
                  </a:moveTo>
                  <a:lnTo>
                    <a:pt x="3810" y="7620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10"/>
                  </a:moveTo>
                  <a:lnTo>
                    <a:pt x="3810" y="3810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643895" y="54856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643895" y="55110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433076" y="5485609"/>
              <a:ext cx="1101090" cy="0"/>
            </a:xfrm>
            <a:custGeom>
              <a:avLst/>
              <a:gdLst/>
              <a:ahLst/>
              <a:cxnLst/>
              <a:rect l="l" t="t" r="r" b="b"/>
              <a:pathLst>
                <a:path w="1101089">
                  <a:moveTo>
                    <a:pt x="0" y="0"/>
                  </a:moveTo>
                  <a:lnTo>
                    <a:pt x="110082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433076" y="5511022"/>
              <a:ext cx="1101090" cy="0"/>
            </a:xfrm>
            <a:custGeom>
              <a:avLst/>
              <a:gdLst/>
              <a:ahLst/>
              <a:cxnLst/>
              <a:rect l="l" t="t" r="r" b="b"/>
              <a:pathLst>
                <a:path w="1101089">
                  <a:moveTo>
                    <a:pt x="0" y="0"/>
                  </a:moveTo>
                  <a:lnTo>
                    <a:pt x="110082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533895" y="548560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533895" y="551102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477641" y="5485609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477641" y="5511022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395641" y="5485609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395641" y="5511022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221895" y="5485609"/>
              <a:ext cx="794385" cy="0"/>
            </a:xfrm>
            <a:custGeom>
              <a:avLst/>
              <a:gdLst/>
              <a:ahLst/>
              <a:cxnLst/>
              <a:rect l="l" t="t" r="r" b="b"/>
              <a:pathLst>
                <a:path w="794385">
                  <a:moveTo>
                    <a:pt x="0" y="0"/>
                  </a:moveTo>
                  <a:lnTo>
                    <a:pt x="7939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221895" y="5511022"/>
              <a:ext cx="794385" cy="0"/>
            </a:xfrm>
            <a:custGeom>
              <a:avLst/>
              <a:gdLst/>
              <a:ahLst/>
              <a:cxnLst/>
              <a:rect l="l" t="t" r="r" b="b"/>
              <a:pathLst>
                <a:path w="794385">
                  <a:moveTo>
                    <a:pt x="0" y="0"/>
                  </a:moveTo>
                  <a:lnTo>
                    <a:pt x="7939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015853" y="5485609"/>
              <a:ext cx="767080" cy="0"/>
            </a:xfrm>
            <a:custGeom>
              <a:avLst/>
              <a:gdLst/>
              <a:ahLst/>
              <a:cxnLst/>
              <a:rect l="l" t="t" r="r" b="b"/>
              <a:pathLst>
                <a:path w="767079">
                  <a:moveTo>
                    <a:pt x="0" y="0"/>
                  </a:moveTo>
                  <a:lnTo>
                    <a:pt x="76657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015853" y="5511022"/>
              <a:ext cx="767080" cy="0"/>
            </a:xfrm>
            <a:custGeom>
              <a:avLst/>
              <a:gdLst/>
              <a:ahLst/>
              <a:cxnLst/>
              <a:rect l="l" t="t" r="r" b="b"/>
              <a:pathLst>
                <a:path w="767079">
                  <a:moveTo>
                    <a:pt x="0" y="0"/>
                  </a:moveTo>
                  <a:lnTo>
                    <a:pt x="76657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0" name="object 70"/>
          <p:cNvSpPr txBox="1"/>
          <p:nvPr/>
        </p:nvSpPr>
        <p:spPr>
          <a:xfrm>
            <a:off x="745117" y="404927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638689" y="4049274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2432809" y="3700932"/>
            <a:ext cx="271462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173990">
              <a:lnSpc>
                <a:spcPct val="100000"/>
              </a:lnSpc>
              <a:spcBef>
                <a:spcPts val="1300"/>
              </a:spcBef>
              <a:tabLst>
                <a:tab pos="1280160" algn="l"/>
                <a:tab pos="2047239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5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336549" y="39730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244344" y="40492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740164" y="437223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581285" y="4372235"/>
            <a:ext cx="80518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3175" algn="ctr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pacientes/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CVD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internados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2593348" y="4372235"/>
            <a:ext cx="82486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9715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pacientes/dia</a:t>
            </a:r>
            <a:endParaRPr sz="1000">
              <a:latin typeface="Verdana"/>
              <a:cs typeface="Verdana"/>
            </a:endParaRPr>
          </a:p>
          <a:p>
            <a:pPr marL="198755" marR="86360" indent="-104775">
              <a:lnSpc>
                <a:spcPct val="100000"/>
              </a:lnSpc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internados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3537339" y="4372235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127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4578739" y="43722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5435862" y="4372235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6129536" y="4372235"/>
            <a:ext cx="5397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35255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Não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aplicável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632957" y="5726595"/>
            <a:ext cx="6153785" cy="842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9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CVD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10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887332" y="1666304"/>
            <a:ext cx="291782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10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sim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hou-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84" name="object 84"/>
          <p:cNvGrpSpPr/>
          <p:nvPr/>
        </p:nvGrpSpPr>
        <p:grpSpPr>
          <a:xfrm>
            <a:off x="680996" y="1053010"/>
            <a:ext cx="756285" cy="648335"/>
            <a:chOff x="680996" y="1053010"/>
            <a:chExt cx="756285" cy="648335"/>
          </a:xfrm>
        </p:grpSpPr>
        <p:sp>
          <p:nvSpPr>
            <p:cNvPr id="85" name="object 85"/>
            <p:cNvSpPr/>
            <p:nvPr/>
          </p:nvSpPr>
          <p:spPr>
            <a:xfrm>
              <a:off x="940625" y="1583893"/>
              <a:ext cx="85725" cy="108585"/>
            </a:xfrm>
            <a:custGeom>
              <a:avLst/>
              <a:gdLst/>
              <a:ahLst/>
              <a:cxnLst/>
              <a:rect l="l" t="t" r="r" b="b"/>
              <a:pathLst>
                <a:path w="85725" h="108585">
                  <a:moveTo>
                    <a:pt x="0" y="108305"/>
                  </a:moveTo>
                  <a:lnTo>
                    <a:pt x="85420" y="108305"/>
                  </a:lnTo>
                  <a:lnTo>
                    <a:pt x="85420" y="0"/>
                  </a:lnTo>
                  <a:lnTo>
                    <a:pt x="0" y="0"/>
                  </a:lnTo>
                  <a:lnTo>
                    <a:pt x="0" y="108305"/>
                  </a:lnTo>
                  <a:close/>
                </a:path>
              </a:pathLst>
            </a:custGeom>
            <a:solidFill>
              <a:srgbClr val="3799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680986" y="1167536"/>
              <a:ext cx="604520" cy="534035"/>
            </a:xfrm>
            <a:custGeom>
              <a:avLst/>
              <a:gdLst/>
              <a:ahLst/>
              <a:cxnLst/>
              <a:rect l="l" t="t" r="r" b="b"/>
              <a:pathLst>
                <a:path w="604519" h="534035">
                  <a:moveTo>
                    <a:pt x="604151" y="1892"/>
                  </a:moveTo>
                  <a:lnTo>
                    <a:pt x="602297" y="0"/>
                  </a:lnTo>
                  <a:lnTo>
                    <a:pt x="595833" y="0"/>
                  </a:lnTo>
                  <a:lnTo>
                    <a:pt x="595833" y="8420"/>
                  </a:lnTo>
                  <a:lnTo>
                    <a:pt x="595833" y="417563"/>
                  </a:lnTo>
                  <a:lnTo>
                    <a:pt x="349199" y="417563"/>
                  </a:lnTo>
                  <a:lnTo>
                    <a:pt x="349199" y="414045"/>
                  </a:lnTo>
                  <a:lnTo>
                    <a:pt x="347345" y="412153"/>
                  </a:lnTo>
                  <a:lnTo>
                    <a:pt x="340893" y="412153"/>
                  </a:lnTo>
                  <a:lnTo>
                    <a:pt x="340893" y="425983"/>
                  </a:lnTo>
                  <a:lnTo>
                    <a:pt x="340893" y="525246"/>
                  </a:lnTo>
                  <a:lnTo>
                    <a:pt x="263791" y="525246"/>
                  </a:lnTo>
                  <a:lnTo>
                    <a:pt x="263791" y="425983"/>
                  </a:lnTo>
                  <a:lnTo>
                    <a:pt x="340893" y="425983"/>
                  </a:lnTo>
                  <a:lnTo>
                    <a:pt x="340893" y="412153"/>
                  </a:lnTo>
                  <a:lnTo>
                    <a:pt x="257340" y="412153"/>
                  </a:lnTo>
                  <a:lnTo>
                    <a:pt x="255473" y="414045"/>
                  </a:lnTo>
                  <a:lnTo>
                    <a:pt x="255473" y="417563"/>
                  </a:lnTo>
                  <a:lnTo>
                    <a:pt x="8318" y="417563"/>
                  </a:lnTo>
                  <a:lnTo>
                    <a:pt x="8318" y="8420"/>
                  </a:lnTo>
                  <a:lnTo>
                    <a:pt x="595833" y="8420"/>
                  </a:lnTo>
                  <a:lnTo>
                    <a:pt x="595833" y="0"/>
                  </a:lnTo>
                  <a:lnTo>
                    <a:pt x="1866" y="0"/>
                  </a:lnTo>
                  <a:lnTo>
                    <a:pt x="0" y="1892"/>
                  </a:lnTo>
                  <a:lnTo>
                    <a:pt x="0" y="424103"/>
                  </a:lnTo>
                  <a:lnTo>
                    <a:pt x="1866" y="425983"/>
                  </a:lnTo>
                  <a:lnTo>
                    <a:pt x="255473" y="425983"/>
                  </a:lnTo>
                  <a:lnTo>
                    <a:pt x="255473" y="531787"/>
                  </a:lnTo>
                  <a:lnTo>
                    <a:pt x="257340" y="533666"/>
                  </a:lnTo>
                  <a:lnTo>
                    <a:pt x="347345" y="533666"/>
                  </a:lnTo>
                  <a:lnTo>
                    <a:pt x="349199" y="531787"/>
                  </a:lnTo>
                  <a:lnTo>
                    <a:pt x="349199" y="525246"/>
                  </a:lnTo>
                  <a:lnTo>
                    <a:pt x="349199" y="425983"/>
                  </a:lnTo>
                  <a:lnTo>
                    <a:pt x="602297" y="425983"/>
                  </a:lnTo>
                  <a:lnTo>
                    <a:pt x="604151" y="424103"/>
                  </a:lnTo>
                  <a:lnTo>
                    <a:pt x="604151" y="417563"/>
                  </a:lnTo>
                  <a:lnTo>
                    <a:pt x="604151" y="8420"/>
                  </a:lnTo>
                  <a:lnTo>
                    <a:pt x="604151" y="1892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685164" y="1551990"/>
              <a:ext cx="596265" cy="55244"/>
            </a:xfrm>
            <a:custGeom>
              <a:avLst/>
              <a:gdLst/>
              <a:ahLst/>
              <a:cxnLst/>
              <a:rect l="l" t="t" r="r" b="b"/>
              <a:pathLst>
                <a:path w="596265" h="55244">
                  <a:moveTo>
                    <a:pt x="595833" y="0"/>
                  </a:moveTo>
                  <a:lnTo>
                    <a:pt x="0" y="0"/>
                  </a:lnTo>
                  <a:lnTo>
                    <a:pt x="0" y="55092"/>
                  </a:lnTo>
                  <a:lnTo>
                    <a:pt x="595833" y="55092"/>
                  </a:lnTo>
                  <a:lnTo>
                    <a:pt x="595833" y="0"/>
                  </a:lnTo>
                  <a:close/>
                </a:path>
              </a:pathLst>
            </a:custGeom>
            <a:solidFill>
              <a:srgbClr val="3799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80996" y="1547785"/>
              <a:ext cx="604520" cy="64135"/>
            </a:xfrm>
            <a:custGeom>
              <a:avLst/>
              <a:gdLst/>
              <a:ahLst/>
              <a:cxnLst/>
              <a:rect l="l" t="t" r="r" b="b"/>
              <a:pathLst>
                <a:path w="604519" h="64134">
                  <a:moveTo>
                    <a:pt x="602297" y="0"/>
                  </a:moveTo>
                  <a:lnTo>
                    <a:pt x="1866" y="0"/>
                  </a:lnTo>
                  <a:lnTo>
                    <a:pt x="0" y="1879"/>
                  </a:lnTo>
                  <a:lnTo>
                    <a:pt x="0" y="61633"/>
                  </a:lnTo>
                  <a:lnTo>
                    <a:pt x="1866" y="63512"/>
                  </a:lnTo>
                  <a:lnTo>
                    <a:pt x="602297" y="63512"/>
                  </a:lnTo>
                  <a:lnTo>
                    <a:pt x="604151" y="61633"/>
                  </a:lnTo>
                  <a:lnTo>
                    <a:pt x="604151" y="55092"/>
                  </a:lnTo>
                  <a:lnTo>
                    <a:pt x="8318" y="55092"/>
                  </a:lnTo>
                  <a:lnTo>
                    <a:pt x="8318" y="8420"/>
                  </a:lnTo>
                  <a:lnTo>
                    <a:pt x="604151" y="8420"/>
                  </a:lnTo>
                  <a:lnTo>
                    <a:pt x="604151" y="1879"/>
                  </a:lnTo>
                  <a:lnTo>
                    <a:pt x="602297" y="0"/>
                  </a:lnTo>
                  <a:close/>
                </a:path>
                <a:path w="604519" h="64134">
                  <a:moveTo>
                    <a:pt x="604151" y="8420"/>
                  </a:moveTo>
                  <a:lnTo>
                    <a:pt x="595833" y="8420"/>
                  </a:lnTo>
                  <a:lnTo>
                    <a:pt x="595833" y="55092"/>
                  </a:lnTo>
                  <a:lnTo>
                    <a:pt x="604151" y="55092"/>
                  </a:lnTo>
                  <a:lnTo>
                    <a:pt x="604151" y="842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981401" y="146147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22783" y="0"/>
                  </a:moveTo>
                  <a:lnTo>
                    <a:pt x="6565" y="0"/>
                  </a:lnTo>
                  <a:lnTo>
                    <a:pt x="0" y="6654"/>
                  </a:lnTo>
                  <a:lnTo>
                    <a:pt x="0" y="14859"/>
                  </a:lnTo>
                  <a:lnTo>
                    <a:pt x="0" y="23063"/>
                  </a:lnTo>
                  <a:lnTo>
                    <a:pt x="6565" y="29718"/>
                  </a:lnTo>
                  <a:lnTo>
                    <a:pt x="22783" y="29718"/>
                  </a:lnTo>
                  <a:lnTo>
                    <a:pt x="29362" y="23063"/>
                  </a:lnTo>
                  <a:lnTo>
                    <a:pt x="29362" y="6654"/>
                  </a:lnTo>
                  <a:lnTo>
                    <a:pt x="227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977237" y="1457267"/>
              <a:ext cx="38100" cy="38735"/>
            </a:xfrm>
            <a:custGeom>
              <a:avLst/>
              <a:gdLst/>
              <a:ahLst/>
              <a:cxnLst/>
              <a:rect l="l" t="t" r="r" b="b"/>
              <a:pathLst>
                <a:path w="38100" h="38734">
                  <a:moveTo>
                    <a:pt x="18846" y="0"/>
                  </a:moveTo>
                  <a:lnTo>
                    <a:pt x="11519" y="1499"/>
                  </a:lnTo>
                  <a:lnTo>
                    <a:pt x="5527" y="5587"/>
                  </a:lnTo>
                  <a:lnTo>
                    <a:pt x="1483" y="11647"/>
                  </a:lnTo>
                  <a:lnTo>
                    <a:pt x="0" y="19062"/>
                  </a:lnTo>
                  <a:lnTo>
                    <a:pt x="1483" y="26479"/>
                  </a:lnTo>
                  <a:lnTo>
                    <a:pt x="5527" y="32543"/>
                  </a:lnTo>
                  <a:lnTo>
                    <a:pt x="11519" y="36636"/>
                  </a:lnTo>
                  <a:lnTo>
                    <a:pt x="18846" y="38138"/>
                  </a:lnTo>
                  <a:lnTo>
                    <a:pt x="26172" y="36636"/>
                  </a:lnTo>
                  <a:lnTo>
                    <a:pt x="32159" y="32543"/>
                  </a:lnTo>
                  <a:lnTo>
                    <a:pt x="34041" y="29717"/>
                  </a:lnTo>
                  <a:lnTo>
                    <a:pt x="13042" y="29717"/>
                  </a:lnTo>
                  <a:lnTo>
                    <a:pt x="8318" y="24942"/>
                  </a:lnTo>
                  <a:lnTo>
                    <a:pt x="8318" y="13195"/>
                  </a:lnTo>
                  <a:lnTo>
                    <a:pt x="13042" y="8420"/>
                  </a:lnTo>
                  <a:lnTo>
                    <a:pt x="34047" y="8420"/>
                  </a:lnTo>
                  <a:lnTo>
                    <a:pt x="32159" y="5587"/>
                  </a:lnTo>
                  <a:lnTo>
                    <a:pt x="26172" y="1499"/>
                  </a:lnTo>
                  <a:lnTo>
                    <a:pt x="18846" y="0"/>
                  </a:lnTo>
                  <a:close/>
                </a:path>
                <a:path w="38100" h="38734">
                  <a:moveTo>
                    <a:pt x="34047" y="8420"/>
                  </a:moveTo>
                  <a:lnTo>
                    <a:pt x="24650" y="8420"/>
                  </a:lnTo>
                  <a:lnTo>
                    <a:pt x="29362" y="13195"/>
                  </a:lnTo>
                  <a:lnTo>
                    <a:pt x="29362" y="24942"/>
                  </a:lnTo>
                  <a:lnTo>
                    <a:pt x="24650" y="29717"/>
                  </a:lnTo>
                  <a:lnTo>
                    <a:pt x="34041" y="29717"/>
                  </a:lnTo>
                  <a:lnTo>
                    <a:pt x="36198" y="26479"/>
                  </a:lnTo>
                  <a:lnTo>
                    <a:pt x="37680" y="19062"/>
                  </a:lnTo>
                  <a:lnTo>
                    <a:pt x="36198" y="11647"/>
                  </a:lnTo>
                  <a:lnTo>
                    <a:pt x="34047" y="842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052489" y="146147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22783" y="0"/>
                  </a:moveTo>
                  <a:lnTo>
                    <a:pt x="6578" y="0"/>
                  </a:lnTo>
                  <a:lnTo>
                    <a:pt x="0" y="6654"/>
                  </a:lnTo>
                  <a:lnTo>
                    <a:pt x="0" y="14859"/>
                  </a:lnTo>
                  <a:lnTo>
                    <a:pt x="0" y="23063"/>
                  </a:lnTo>
                  <a:lnTo>
                    <a:pt x="6578" y="29718"/>
                  </a:lnTo>
                  <a:lnTo>
                    <a:pt x="22783" y="29718"/>
                  </a:lnTo>
                  <a:lnTo>
                    <a:pt x="29362" y="23063"/>
                  </a:lnTo>
                  <a:lnTo>
                    <a:pt x="29362" y="6654"/>
                  </a:lnTo>
                  <a:lnTo>
                    <a:pt x="227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048336" y="1457267"/>
              <a:ext cx="38100" cy="38735"/>
            </a:xfrm>
            <a:custGeom>
              <a:avLst/>
              <a:gdLst/>
              <a:ahLst/>
              <a:cxnLst/>
              <a:rect l="l" t="t" r="r" b="b"/>
              <a:pathLst>
                <a:path w="38100" h="38734">
                  <a:moveTo>
                    <a:pt x="18834" y="0"/>
                  </a:moveTo>
                  <a:lnTo>
                    <a:pt x="11508" y="1499"/>
                  </a:lnTo>
                  <a:lnTo>
                    <a:pt x="5521" y="5587"/>
                  </a:lnTo>
                  <a:lnTo>
                    <a:pt x="1481" y="11647"/>
                  </a:lnTo>
                  <a:lnTo>
                    <a:pt x="0" y="19062"/>
                  </a:lnTo>
                  <a:lnTo>
                    <a:pt x="1481" y="26479"/>
                  </a:lnTo>
                  <a:lnTo>
                    <a:pt x="5521" y="32543"/>
                  </a:lnTo>
                  <a:lnTo>
                    <a:pt x="11508" y="36636"/>
                  </a:lnTo>
                  <a:lnTo>
                    <a:pt x="18834" y="38138"/>
                  </a:lnTo>
                  <a:lnTo>
                    <a:pt x="26159" y="36636"/>
                  </a:lnTo>
                  <a:lnTo>
                    <a:pt x="32146" y="32543"/>
                  </a:lnTo>
                  <a:lnTo>
                    <a:pt x="34029" y="29717"/>
                  </a:lnTo>
                  <a:lnTo>
                    <a:pt x="13030" y="29717"/>
                  </a:lnTo>
                  <a:lnTo>
                    <a:pt x="8305" y="24942"/>
                  </a:lnTo>
                  <a:lnTo>
                    <a:pt x="8305" y="13195"/>
                  </a:lnTo>
                  <a:lnTo>
                    <a:pt x="13030" y="8420"/>
                  </a:lnTo>
                  <a:lnTo>
                    <a:pt x="34034" y="8420"/>
                  </a:lnTo>
                  <a:lnTo>
                    <a:pt x="32146" y="5587"/>
                  </a:lnTo>
                  <a:lnTo>
                    <a:pt x="26159" y="1499"/>
                  </a:lnTo>
                  <a:lnTo>
                    <a:pt x="18834" y="0"/>
                  </a:lnTo>
                  <a:close/>
                </a:path>
                <a:path w="38100" h="38734">
                  <a:moveTo>
                    <a:pt x="34034" y="8420"/>
                  </a:moveTo>
                  <a:lnTo>
                    <a:pt x="24638" y="8420"/>
                  </a:lnTo>
                  <a:lnTo>
                    <a:pt x="29362" y="13195"/>
                  </a:lnTo>
                  <a:lnTo>
                    <a:pt x="29362" y="24942"/>
                  </a:lnTo>
                  <a:lnTo>
                    <a:pt x="24638" y="29717"/>
                  </a:lnTo>
                  <a:lnTo>
                    <a:pt x="34029" y="29717"/>
                  </a:lnTo>
                  <a:lnTo>
                    <a:pt x="36186" y="26479"/>
                  </a:lnTo>
                  <a:lnTo>
                    <a:pt x="37668" y="19062"/>
                  </a:lnTo>
                  <a:lnTo>
                    <a:pt x="36186" y="11647"/>
                  </a:lnTo>
                  <a:lnTo>
                    <a:pt x="34034" y="842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123580" y="146147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22783" y="0"/>
                  </a:moveTo>
                  <a:lnTo>
                    <a:pt x="6578" y="0"/>
                  </a:lnTo>
                  <a:lnTo>
                    <a:pt x="0" y="6654"/>
                  </a:lnTo>
                  <a:lnTo>
                    <a:pt x="0" y="14859"/>
                  </a:lnTo>
                  <a:lnTo>
                    <a:pt x="0" y="23063"/>
                  </a:lnTo>
                  <a:lnTo>
                    <a:pt x="6578" y="29718"/>
                  </a:lnTo>
                  <a:lnTo>
                    <a:pt x="22783" y="29718"/>
                  </a:lnTo>
                  <a:lnTo>
                    <a:pt x="29362" y="23063"/>
                  </a:lnTo>
                  <a:lnTo>
                    <a:pt x="29362" y="6654"/>
                  </a:lnTo>
                  <a:lnTo>
                    <a:pt x="2278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119427" y="1457267"/>
              <a:ext cx="38100" cy="38735"/>
            </a:xfrm>
            <a:custGeom>
              <a:avLst/>
              <a:gdLst/>
              <a:ahLst/>
              <a:cxnLst/>
              <a:rect l="l" t="t" r="r" b="b"/>
              <a:pathLst>
                <a:path w="38100" h="38734">
                  <a:moveTo>
                    <a:pt x="18834" y="0"/>
                  </a:moveTo>
                  <a:lnTo>
                    <a:pt x="11508" y="1499"/>
                  </a:lnTo>
                  <a:lnTo>
                    <a:pt x="5521" y="5587"/>
                  </a:lnTo>
                  <a:lnTo>
                    <a:pt x="1481" y="11647"/>
                  </a:lnTo>
                  <a:lnTo>
                    <a:pt x="0" y="19062"/>
                  </a:lnTo>
                  <a:lnTo>
                    <a:pt x="1481" y="26479"/>
                  </a:lnTo>
                  <a:lnTo>
                    <a:pt x="5521" y="32543"/>
                  </a:lnTo>
                  <a:lnTo>
                    <a:pt x="11508" y="36636"/>
                  </a:lnTo>
                  <a:lnTo>
                    <a:pt x="18834" y="38138"/>
                  </a:lnTo>
                  <a:lnTo>
                    <a:pt x="26159" y="36636"/>
                  </a:lnTo>
                  <a:lnTo>
                    <a:pt x="32146" y="32543"/>
                  </a:lnTo>
                  <a:lnTo>
                    <a:pt x="34029" y="29717"/>
                  </a:lnTo>
                  <a:lnTo>
                    <a:pt x="13030" y="29717"/>
                  </a:lnTo>
                  <a:lnTo>
                    <a:pt x="8305" y="24942"/>
                  </a:lnTo>
                  <a:lnTo>
                    <a:pt x="8305" y="13195"/>
                  </a:lnTo>
                  <a:lnTo>
                    <a:pt x="13030" y="8420"/>
                  </a:lnTo>
                  <a:lnTo>
                    <a:pt x="34034" y="8420"/>
                  </a:lnTo>
                  <a:lnTo>
                    <a:pt x="32146" y="5587"/>
                  </a:lnTo>
                  <a:lnTo>
                    <a:pt x="26159" y="1499"/>
                  </a:lnTo>
                  <a:lnTo>
                    <a:pt x="18834" y="0"/>
                  </a:lnTo>
                  <a:close/>
                </a:path>
                <a:path w="38100" h="38734">
                  <a:moveTo>
                    <a:pt x="34034" y="8420"/>
                  </a:moveTo>
                  <a:lnTo>
                    <a:pt x="24638" y="8420"/>
                  </a:lnTo>
                  <a:lnTo>
                    <a:pt x="29362" y="13195"/>
                  </a:lnTo>
                  <a:lnTo>
                    <a:pt x="29362" y="24942"/>
                  </a:lnTo>
                  <a:lnTo>
                    <a:pt x="24638" y="29717"/>
                  </a:lnTo>
                  <a:lnTo>
                    <a:pt x="34029" y="29717"/>
                  </a:lnTo>
                  <a:lnTo>
                    <a:pt x="36186" y="26479"/>
                  </a:lnTo>
                  <a:lnTo>
                    <a:pt x="37668" y="19062"/>
                  </a:lnTo>
                  <a:lnTo>
                    <a:pt x="36186" y="11647"/>
                  </a:lnTo>
                  <a:lnTo>
                    <a:pt x="34034" y="842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5" name="object 9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241400" y="1330689"/>
              <a:ext cx="195821" cy="194932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951616" y="1057212"/>
              <a:ext cx="362585" cy="367030"/>
            </a:xfrm>
            <a:custGeom>
              <a:avLst/>
              <a:gdLst/>
              <a:ahLst/>
              <a:cxnLst/>
              <a:rect l="l" t="t" r="r" b="b"/>
              <a:pathLst>
                <a:path w="362584" h="367030">
                  <a:moveTo>
                    <a:pt x="181063" y="0"/>
                  </a:moveTo>
                  <a:lnTo>
                    <a:pt x="132929" y="6546"/>
                  </a:lnTo>
                  <a:lnTo>
                    <a:pt x="89677" y="25022"/>
                  </a:lnTo>
                  <a:lnTo>
                    <a:pt x="53032" y="53681"/>
                  </a:lnTo>
                  <a:lnTo>
                    <a:pt x="24720" y="90775"/>
                  </a:lnTo>
                  <a:lnTo>
                    <a:pt x="6467" y="134559"/>
                  </a:lnTo>
                  <a:lnTo>
                    <a:pt x="0" y="183286"/>
                  </a:lnTo>
                  <a:lnTo>
                    <a:pt x="6467" y="232008"/>
                  </a:lnTo>
                  <a:lnTo>
                    <a:pt x="24720" y="275791"/>
                  </a:lnTo>
                  <a:lnTo>
                    <a:pt x="53032" y="312886"/>
                  </a:lnTo>
                  <a:lnTo>
                    <a:pt x="89677" y="341547"/>
                  </a:lnTo>
                  <a:lnTo>
                    <a:pt x="132929" y="360025"/>
                  </a:lnTo>
                  <a:lnTo>
                    <a:pt x="181063" y="366572"/>
                  </a:lnTo>
                  <a:lnTo>
                    <a:pt x="229198" y="360025"/>
                  </a:lnTo>
                  <a:lnTo>
                    <a:pt x="272450" y="341547"/>
                  </a:lnTo>
                  <a:lnTo>
                    <a:pt x="296815" y="322491"/>
                  </a:lnTo>
                  <a:lnTo>
                    <a:pt x="181063" y="322491"/>
                  </a:lnTo>
                  <a:lnTo>
                    <a:pt x="137599" y="315393"/>
                  </a:lnTo>
                  <a:lnTo>
                    <a:pt x="99849" y="295630"/>
                  </a:lnTo>
                  <a:lnTo>
                    <a:pt x="70081" y="265495"/>
                  </a:lnTo>
                  <a:lnTo>
                    <a:pt x="50559" y="227282"/>
                  </a:lnTo>
                  <a:lnTo>
                    <a:pt x="43548" y="183286"/>
                  </a:lnTo>
                  <a:lnTo>
                    <a:pt x="50559" y="139284"/>
                  </a:lnTo>
                  <a:lnTo>
                    <a:pt x="70081" y="101071"/>
                  </a:lnTo>
                  <a:lnTo>
                    <a:pt x="99849" y="70938"/>
                  </a:lnTo>
                  <a:lnTo>
                    <a:pt x="137599" y="51177"/>
                  </a:lnTo>
                  <a:lnTo>
                    <a:pt x="181063" y="44081"/>
                  </a:lnTo>
                  <a:lnTo>
                    <a:pt x="296820" y="44081"/>
                  </a:lnTo>
                  <a:lnTo>
                    <a:pt x="272450" y="25022"/>
                  </a:lnTo>
                  <a:lnTo>
                    <a:pt x="229198" y="6546"/>
                  </a:lnTo>
                  <a:lnTo>
                    <a:pt x="181063" y="0"/>
                  </a:lnTo>
                  <a:close/>
                </a:path>
                <a:path w="362584" h="367030">
                  <a:moveTo>
                    <a:pt x="181063" y="44081"/>
                  </a:moveTo>
                  <a:lnTo>
                    <a:pt x="137599" y="51177"/>
                  </a:lnTo>
                  <a:lnTo>
                    <a:pt x="99849" y="70938"/>
                  </a:lnTo>
                  <a:lnTo>
                    <a:pt x="70081" y="101071"/>
                  </a:lnTo>
                  <a:lnTo>
                    <a:pt x="50559" y="139284"/>
                  </a:lnTo>
                  <a:lnTo>
                    <a:pt x="43548" y="183286"/>
                  </a:lnTo>
                  <a:lnTo>
                    <a:pt x="50559" y="227282"/>
                  </a:lnTo>
                  <a:lnTo>
                    <a:pt x="70081" y="265495"/>
                  </a:lnTo>
                  <a:lnTo>
                    <a:pt x="99849" y="295630"/>
                  </a:lnTo>
                  <a:lnTo>
                    <a:pt x="137599" y="315393"/>
                  </a:lnTo>
                  <a:lnTo>
                    <a:pt x="181063" y="322491"/>
                  </a:lnTo>
                  <a:lnTo>
                    <a:pt x="224528" y="315393"/>
                  </a:lnTo>
                  <a:lnTo>
                    <a:pt x="262278" y="295630"/>
                  </a:lnTo>
                  <a:lnTo>
                    <a:pt x="292046" y="265495"/>
                  </a:lnTo>
                  <a:lnTo>
                    <a:pt x="311568" y="227282"/>
                  </a:lnTo>
                  <a:lnTo>
                    <a:pt x="318579" y="183286"/>
                  </a:lnTo>
                  <a:lnTo>
                    <a:pt x="311568" y="139284"/>
                  </a:lnTo>
                  <a:lnTo>
                    <a:pt x="292046" y="101071"/>
                  </a:lnTo>
                  <a:lnTo>
                    <a:pt x="262278" y="70938"/>
                  </a:lnTo>
                  <a:lnTo>
                    <a:pt x="224528" y="51177"/>
                  </a:lnTo>
                  <a:lnTo>
                    <a:pt x="181063" y="44081"/>
                  </a:lnTo>
                  <a:close/>
                </a:path>
                <a:path w="362584" h="367030">
                  <a:moveTo>
                    <a:pt x="296820" y="44081"/>
                  </a:moveTo>
                  <a:lnTo>
                    <a:pt x="181063" y="44081"/>
                  </a:lnTo>
                  <a:lnTo>
                    <a:pt x="224528" y="51177"/>
                  </a:lnTo>
                  <a:lnTo>
                    <a:pt x="262278" y="70938"/>
                  </a:lnTo>
                  <a:lnTo>
                    <a:pt x="292046" y="101071"/>
                  </a:lnTo>
                  <a:lnTo>
                    <a:pt x="311568" y="139284"/>
                  </a:lnTo>
                  <a:lnTo>
                    <a:pt x="318579" y="183286"/>
                  </a:lnTo>
                  <a:lnTo>
                    <a:pt x="311568" y="227282"/>
                  </a:lnTo>
                  <a:lnTo>
                    <a:pt x="292046" y="265495"/>
                  </a:lnTo>
                  <a:lnTo>
                    <a:pt x="262278" y="295630"/>
                  </a:lnTo>
                  <a:lnTo>
                    <a:pt x="224528" y="315393"/>
                  </a:lnTo>
                  <a:lnTo>
                    <a:pt x="181063" y="322491"/>
                  </a:lnTo>
                  <a:lnTo>
                    <a:pt x="296815" y="322491"/>
                  </a:lnTo>
                  <a:lnTo>
                    <a:pt x="309095" y="312886"/>
                  </a:lnTo>
                  <a:lnTo>
                    <a:pt x="337407" y="275791"/>
                  </a:lnTo>
                  <a:lnTo>
                    <a:pt x="355660" y="232008"/>
                  </a:lnTo>
                  <a:lnTo>
                    <a:pt x="362127" y="183286"/>
                  </a:lnTo>
                  <a:lnTo>
                    <a:pt x="355660" y="134559"/>
                  </a:lnTo>
                  <a:lnTo>
                    <a:pt x="337407" y="90775"/>
                  </a:lnTo>
                  <a:lnTo>
                    <a:pt x="309095" y="53681"/>
                  </a:lnTo>
                  <a:lnTo>
                    <a:pt x="296820" y="4408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947458" y="1053020"/>
              <a:ext cx="473709" cy="455930"/>
            </a:xfrm>
            <a:custGeom>
              <a:avLst/>
              <a:gdLst/>
              <a:ahLst/>
              <a:cxnLst/>
              <a:rect l="l" t="t" r="r" b="b"/>
              <a:pathLst>
                <a:path w="473709" h="455930">
                  <a:moveTo>
                    <a:pt x="326593" y="316141"/>
                  </a:moveTo>
                  <a:lnTo>
                    <a:pt x="326161" y="315366"/>
                  </a:lnTo>
                  <a:lnTo>
                    <a:pt x="324675" y="314921"/>
                  </a:lnTo>
                  <a:lnTo>
                    <a:pt x="323926" y="315366"/>
                  </a:lnTo>
                  <a:lnTo>
                    <a:pt x="320319" y="328142"/>
                  </a:lnTo>
                  <a:lnTo>
                    <a:pt x="320738" y="328917"/>
                  </a:lnTo>
                  <a:lnTo>
                    <a:pt x="321475" y="329133"/>
                  </a:lnTo>
                  <a:lnTo>
                    <a:pt x="321856" y="329184"/>
                  </a:lnTo>
                  <a:lnTo>
                    <a:pt x="322453" y="329184"/>
                  </a:lnTo>
                  <a:lnTo>
                    <a:pt x="323011" y="328790"/>
                  </a:lnTo>
                  <a:lnTo>
                    <a:pt x="326593" y="316141"/>
                  </a:lnTo>
                  <a:close/>
                </a:path>
                <a:path w="473709" h="455930">
                  <a:moveTo>
                    <a:pt x="326885" y="187490"/>
                  </a:moveTo>
                  <a:lnTo>
                    <a:pt x="319646" y="142201"/>
                  </a:lnTo>
                  <a:lnTo>
                    <a:pt x="318579" y="140119"/>
                  </a:lnTo>
                  <a:lnTo>
                    <a:pt x="318579" y="187490"/>
                  </a:lnTo>
                  <a:lnTo>
                    <a:pt x="311772" y="230111"/>
                  </a:lnTo>
                  <a:lnTo>
                    <a:pt x="292811" y="267157"/>
                  </a:lnTo>
                  <a:lnTo>
                    <a:pt x="263931" y="296392"/>
                  </a:lnTo>
                  <a:lnTo>
                    <a:pt x="227317" y="315582"/>
                  </a:lnTo>
                  <a:lnTo>
                    <a:pt x="185216" y="322478"/>
                  </a:lnTo>
                  <a:lnTo>
                    <a:pt x="143103" y="315582"/>
                  </a:lnTo>
                  <a:lnTo>
                    <a:pt x="106502" y="296392"/>
                  </a:lnTo>
                  <a:lnTo>
                    <a:pt x="77622" y="267157"/>
                  </a:lnTo>
                  <a:lnTo>
                    <a:pt x="58661" y="230111"/>
                  </a:lnTo>
                  <a:lnTo>
                    <a:pt x="51854" y="187490"/>
                  </a:lnTo>
                  <a:lnTo>
                    <a:pt x="58661" y="144856"/>
                  </a:lnTo>
                  <a:lnTo>
                    <a:pt x="77622" y="107810"/>
                  </a:lnTo>
                  <a:lnTo>
                    <a:pt x="106502" y="78562"/>
                  </a:lnTo>
                  <a:lnTo>
                    <a:pt x="143103" y="59372"/>
                  </a:lnTo>
                  <a:lnTo>
                    <a:pt x="185216" y="52489"/>
                  </a:lnTo>
                  <a:lnTo>
                    <a:pt x="227317" y="59372"/>
                  </a:lnTo>
                  <a:lnTo>
                    <a:pt x="263931" y="78562"/>
                  </a:lnTo>
                  <a:lnTo>
                    <a:pt x="292811" y="107810"/>
                  </a:lnTo>
                  <a:lnTo>
                    <a:pt x="311772" y="144856"/>
                  </a:lnTo>
                  <a:lnTo>
                    <a:pt x="318579" y="187490"/>
                  </a:lnTo>
                  <a:lnTo>
                    <a:pt x="318579" y="140119"/>
                  </a:lnTo>
                  <a:lnTo>
                    <a:pt x="299516" y="102831"/>
                  </a:lnTo>
                  <a:lnTo>
                    <a:pt x="268833" y="71767"/>
                  </a:lnTo>
                  <a:lnTo>
                    <a:pt x="232041" y="52489"/>
                  </a:lnTo>
                  <a:lnTo>
                    <a:pt x="229946" y="51384"/>
                  </a:lnTo>
                  <a:lnTo>
                    <a:pt x="185216" y="44069"/>
                  </a:lnTo>
                  <a:lnTo>
                    <a:pt x="140487" y="51384"/>
                  </a:lnTo>
                  <a:lnTo>
                    <a:pt x="101600" y="71767"/>
                  </a:lnTo>
                  <a:lnTo>
                    <a:pt x="70904" y="102831"/>
                  </a:lnTo>
                  <a:lnTo>
                    <a:pt x="50774" y="142201"/>
                  </a:lnTo>
                  <a:lnTo>
                    <a:pt x="43535" y="187490"/>
                  </a:lnTo>
                  <a:lnTo>
                    <a:pt x="50774" y="232765"/>
                  </a:lnTo>
                  <a:lnTo>
                    <a:pt x="70904" y="272122"/>
                  </a:lnTo>
                  <a:lnTo>
                    <a:pt x="101600" y="303187"/>
                  </a:lnTo>
                  <a:lnTo>
                    <a:pt x="140487" y="323570"/>
                  </a:lnTo>
                  <a:lnTo>
                    <a:pt x="185216" y="330898"/>
                  </a:lnTo>
                  <a:lnTo>
                    <a:pt x="229946" y="323570"/>
                  </a:lnTo>
                  <a:lnTo>
                    <a:pt x="232041" y="322478"/>
                  </a:lnTo>
                  <a:lnTo>
                    <a:pt x="268833" y="303187"/>
                  </a:lnTo>
                  <a:lnTo>
                    <a:pt x="299516" y="272122"/>
                  </a:lnTo>
                  <a:lnTo>
                    <a:pt x="319646" y="232765"/>
                  </a:lnTo>
                  <a:lnTo>
                    <a:pt x="326885" y="187490"/>
                  </a:lnTo>
                  <a:close/>
                </a:path>
                <a:path w="473709" h="455930">
                  <a:moveTo>
                    <a:pt x="344690" y="307505"/>
                  </a:moveTo>
                  <a:lnTo>
                    <a:pt x="344195" y="306768"/>
                  </a:lnTo>
                  <a:lnTo>
                    <a:pt x="342696" y="306501"/>
                  </a:lnTo>
                  <a:lnTo>
                    <a:pt x="341960" y="306997"/>
                  </a:lnTo>
                  <a:lnTo>
                    <a:pt x="340118" y="317614"/>
                  </a:lnTo>
                  <a:lnTo>
                    <a:pt x="338531" y="327533"/>
                  </a:lnTo>
                  <a:lnTo>
                    <a:pt x="337058" y="337451"/>
                  </a:lnTo>
                  <a:lnTo>
                    <a:pt x="335622" y="348132"/>
                  </a:lnTo>
                  <a:lnTo>
                    <a:pt x="336156" y="348830"/>
                  </a:lnTo>
                  <a:lnTo>
                    <a:pt x="337096" y="348945"/>
                  </a:lnTo>
                  <a:lnTo>
                    <a:pt x="337781" y="348945"/>
                  </a:lnTo>
                  <a:lnTo>
                    <a:pt x="338378" y="348424"/>
                  </a:lnTo>
                  <a:lnTo>
                    <a:pt x="339801" y="337858"/>
                  </a:lnTo>
                  <a:lnTo>
                    <a:pt x="341261" y="327964"/>
                  </a:lnTo>
                  <a:lnTo>
                    <a:pt x="342849" y="318084"/>
                  </a:lnTo>
                  <a:lnTo>
                    <a:pt x="344690" y="307505"/>
                  </a:lnTo>
                  <a:close/>
                </a:path>
                <a:path w="473709" h="455930">
                  <a:moveTo>
                    <a:pt x="361340" y="324307"/>
                  </a:moveTo>
                  <a:lnTo>
                    <a:pt x="360756" y="323646"/>
                  </a:lnTo>
                  <a:lnTo>
                    <a:pt x="359143" y="323557"/>
                  </a:lnTo>
                  <a:lnTo>
                    <a:pt x="358571" y="324167"/>
                  </a:lnTo>
                  <a:lnTo>
                    <a:pt x="358368" y="328180"/>
                  </a:lnTo>
                  <a:lnTo>
                    <a:pt x="356095" y="354190"/>
                  </a:lnTo>
                  <a:lnTo>
                    <a:pt x="355663" y="361022"/>
                  </a:lnTo>
                  <a:lnTo>
                    <a:pt x="355485" y="367499"/>
                  </a:lnTo>
                  <a:lnTo>
                    <a:pt x="356108" y="368122"/>
                  </a:lnTo>
                  <a:lnTo>
                    <a:pt x="356870" y="368122"/>
                  </a:lnTo>
                  <a:lnTo>
                    <a:pt x="357632" y="368122"/>
                  </a:lnTo>
                  <a:lnTo>
                    <a:pt x="358254" y="367499"/>
                  </a:lnTo>
                  <a:lnTo>
                    <a:pt x="358432" y="361111"/>
                  </a:lnTo>
                  <a:lnTo>
                    <a:pt x="358863" y="354342"/>
                  </a:lnTo>
                  <a:lnTo>
                    <a:pt x="361137" y="328371"/>
                  </a:lnTo>
                  <a:lnTo>
                    <a:pt x="361340" y="324307"/>
                  </a:lnTo>
                  <a:close/>
                </a:path>
                <a:path w="473709" h="455930">
                  <a:moveTo>
                    <a:pt x="370433" y="187490"/>
                  </a:moveTo>
                  <a:lnTo>
                    <a:pt x="363804" y="137693"/>
                  </a:lnTo>
                  <a:lnTo>
                    <a:pt x="362115" y="133654"/>
                  </a:lnTo>
                  <a:lnTo>
                    <a:pt x="362115" y="187490"/>
                  </a:lnTo>
                  <a:lnTo>
                    <a:pt x="355790" y="235038"/>
                  </a:lnTo>
                  <a:lnTo>
                    <a:pt x="337934" y="277799"/>
                  </a:lnTo>
                  <a:lnTo>
                    <a:pt x="310248" y="314045"/>
                  </a:lnTo>
                  <a:lnTo>
                    <a:pt x="274434" y="342074"/>
                  </a:lnTo>
                  <a:lnTo>
                    <a:pt x="232194" y="360146"/>
                  </a:lnTo>
                  <a:lnTo>
                    <a:pt x="185216" y="366560"/>
                  </a:lnTo>
                  <a:lnTo>
                    <a:pt x="138239" y="360146"/>
                  </a:lnTo>
                  <a:lnTo>
                    <a:pt x="95999" y="342074"/>
                  </a:lnTo>
                  <a:lnTo>
                    <a:pt x="60185" y="314045"/>
                  </a:lnTo>
                  <a:lnTo>
                    <a:pt x="32486" y="277799"/>
                  </a:lnTo>
                  <a:lnTo>
                    <a:pt x="14630" y="235038"/>
                  </a:lnTo>
                  <a:lnTo>
                    <a:pt x="8305" y="187490"/>
                  </a:lnTo>
                  <a:lnTo>
                    <a:pt x="14630" y="139941"/>
                  </a:lnTo>
                  <a:lnTo>
                    <a:pt x="32486" y="97167"/>
                  </a:lnTo>
                  <a:lnTo>
                    <a:pt x="60185" y="60921"/>
                  </a:lnTo>
                  <a:lnTo>
                    <a:pt x="95999" y="32893"/>
                  </a:lnTo>
                  <a:lnTo>
                    <a:pt x="138239" y="14808"/>
                  </a:lnTo>
                  <a:lnTo>
                    <a:pt x="185216" y="8407"/>
                  </a:lnTo>
                  <a:lnTo>
                    <a:pt x="232194" y="14808"/>
                  </a:lnTo>
                  <a:lnTo>
                    <a:pt x="274434" y="32893"/>
                  </a:lnTo>
                  <a:lnTo>
                    <a:pt x="310248" y="60921"/>
                  </a:lnTo>
                  <a:lnTo>
                    <a:pt x="337934" y="97167"/>
                  </a:lnTo>
                  <a:lnTo>
                    <a:pt x="355790" y="139941"/>
                  </a:lnTo>
                  <a:lnTo>
                    <a:pt x="362115" y="187490"/>
                  </a:lnTo>
                  <a:lnTo>
                    <a:pt x="362115" y="133654"/>
                  </a:lnTo>
                  <a:lnTo>
                    <a:pt x="345109" y="92925"/>
                  </a:lnTo>
                  <a:lnTo>
                    <a:pt x="316128" y="54965"/>
                  </a:lnTo>
                  <a:lnTo>
                    <a:pt x="278625" y="25628"/>
                  </a:lnTo>
                  <a:lnTo>
                    <a:pt x="238366" y="8407"/>
                  </a:lnTo>
                  <a:lnTo>
                    <a:pt x="234403" y="6705"/>
                  </a:lnTo>
                  <a:lnTo>
                    <a:pt x="185216" y="0"/>
                  </a:lnTo>
                  <a:lnTo>
                    <a:pt x="136029" y="6705"/>
                  </a:lnTo>
                  <a:lnTo>
                    <a:pt x="91808" y="25628"/>
                  </a:lnTo>
                  <a:lnTo>
                    <a:pt x="54305" y="54965"/>
                  </a:lnTo>
                  <a:lnTo>
                    <a:pt x="25323" y="92925"/>
                  </a:lnTo>
                  <a:lnTo>
                    <a:pt x="6629" y="137693"/>
                  </a:lnTo>
                  <a:lnTo>
                    <a:pt x="0" y="187490"/>
                  </a:lnTo>
                  <a:lnTo>
                    <a:pt x="6629" y="237274"/>
                  </a:lnTo>
                  <a:lnTo>
                    <a:pt x="25323" y="282041"/>
                  </a:lnTo>
                  <a:lnTo>
                    <a:pt x="54305" y="320001"/>
                  </a:lnTo>
                  <a:lnTo>
                    <a:pt x="91808" y="349338"/>
                  </a:lnTo>
                  <a:lnTo>
                    <a:pt x="136029" y="368261"/>
                  </a:lnTo>
                  <a:lnTo>
                    <a:pt x="185216" y="374980"/>
                  </a:lnTo>
                  <a:lnTo>
                    <a:pt x="234403" y="368261"/>
                  </a:lnTo>
                  <a:lnTo>
                    <a:pt x="278625" y="349338"/>
                  </a:lnTo>
                  <a:lnTo>
                    <a:pt x="316128" y="320001"/>
                  </a:lnTo>
                  <a:lnTo>
                    <a:pt x="345109" y="282041"/>
                  </a:lnTo>
                  <a:lnTo>
                    <a:pt x="363804" y="237274"/>
                  </a:lnTo>
                  <a:lnTo>
                    <a:pt x="370433" y="187490"/>
                  </a:lnTo>
                  <a:close/>
                </a:path>
                <a:path w="473709" h="455930">
                  <a:moveTo>
                    <a:pt x="378510" y="386359"/>
                  </a:moveTo>
                  <a:lnTo>
                    <a:pt x="377444" y="337997"/>
                  </a:lnTo>
                  <a:lnTo>
                    <a:pt x="376872" y="337413"/>
                  </a:lnTo>
                  <a:lnTo>
                    <a:pt x="375272" y="337413"/>
                  </a:lnTo>
                  <a:lnTo>
                    <a:pt x="374662" y="338061"/>
                  </a:lnTo>
                  <a:lnTo>
                    <a:pt x="375742" y="386410"/>
                  </a:lnTo>
                  <a:lnTo>
                    <a:pt x="376364" y="387019"/>
                  </a:lnTo>
                  <a:lnTo>
                    <a:pt x="377151" y="387019"/>
                  </a:lnTo>
                  <a:lnTo>
                    <a:pt x="377913" y="387007"/>
                  </a:lnTo>
                  <a:lnTo>
                    <a:pt x="378510" y="386359"/>
                  </a:lnTo>
                  <a:close/>
                </a:path>
                <a:path w="473709" h="455930">
                  <a:moveTo>
                    <a:pt x="397802" y="407047"/>
                  </a:moveTo>
                  <a:lnTo>
                    <a:pt x="395935" y="356489"/>
                  </a:lnTo>
                  <a:lnTo>
                    <a:pt x="395312" y="355917"/>
                  </a:lnTo>
                  <a:lnTo>
                    <a:pt x="393763" y="355930"/>
                  </a:lnTo>
                  <a:lnTo>
                    <a:pt x="393166" y="356590"/>
                  </a:lnTo>
                  <a:lnTo>
                    <a:pt x="395033" y="407136"/>
                  </a:lnTo>
                  <a:lnTo>
                    <a:pt x="395655" y="407733"/>
                  </a:lnTo>
                  <a:lnTo>
                    <a:pt x="396443" y="407733"/>
                  </a:lnTo>
                  <a:lnTo>
                    <a:pt x="397205" y="407708"/>
                  </a:lnTo>
                  <a:lnTo>
                    <a:pt x="397802" y="407047"/>
                  </a:lnTo>
                  <a:close/>
                </a:path>
                <a:path w="473709" h="455930">
                  <a:moveTo>
                    <a:pt x="417423" y="424484"/>
                  </a:moveTo>
                  <a:lnTo>
                    <a:pt x="414896" y="377139"/>
                  </a:lnTo>
                  <a:lnTo>
                    <a:pt x="414350" y="376504"/>
                  </a:lnTo>
                  <a:lnTo>
                    <a:pt x="412711" y="376631"/>
                  </a:lnTo>
                  <a:lnTo>
                    <a:pt x="412127" y="377291"/>
                  </a:lnTo>
                  <a:lnTo>
                    <a:pt x="414655" y="424599"/>
                  </a:lnTo>
                  <a:lnTo>
                    <a:pt x="415264" y="425183"/>
                  </a:lnTo>
                  <a:lnTo>
                    <a:pt x="416001" y="425183"/>
                  </a:lnTo>
                  <a:lnTo>
                    <a:pt x="416839" y="425145"/>
                  </a:lnTo>
                  <a:lnTo>
                    <a:pt x="417423" y="424484"/>
                  </a:lnTo>
                  <a:close/>
                </a:path>
                <a:path w="473709" h="455930">
                  <a:moveTo>
                    <a:pt x="436867" y="440575"/>
                  </a:moveTo>
                  <a:lnTo>
                    <a:pt x="433349" y="394449"/>
                  </a:lnTo>
                  <a:lnTo>
                    <a:pt x="432625" y="393827"/>
                  </a:lnTo>
                  <a:lnTo>
                    <a:pt x="431152" y="393992"/>
                  </a:lnTo>
                  <a:lnTo>
                    <a:pt x="430580" y="394665"/>
                  </a:lnTo>
                  <a:lnTo>
                    <a:pt x="434098" y="440753"/>
                  </a:lnTo>
                  <a:lnTo>
                    <a:pt x="434708" y="441312"/>
                  </a:lnTo>
                  <a:lnTo>
                    <a:pt x="435419" y="441312"/>
                  </a:lnTo>
                  <a:lnTo>
                    <a:pt x="436295" y="441248"/>
                  </a:lnTo>
                  <a:lnTo>
                    <a:pt x="436867" y="440575"/>
                  </a:lnTo>
                  <a:close/>
                </a:path>
                <a:path w="473709" h="455930">
                  <a:moveTo>
                    <a:pt x="455256" y="455028"/>
                  </a:moveTo>
                  <a:lnTo>
                    <a:pt x="451129" y="414388"/>
                  </a:lnTo>
                  <a:lnTo>
                    <a:pt x="450392" y="413816"/>
                  </a:lnTo>
                  <a:lnTo>
                    <a:pt x="448919" y="413981"/>
                  </a:lnTo>
                  <a:lnTo>
                    <a:pt x="448373" y="414667"/>
                  </a:lnTo>
                  <a:lnTo>
                    <a:pt x="452488" y="455269"/>
                  </a:lnTo>
                  <a:lnTo>
                    <a:pt x="453097" y="455803"/>
                  </a:lnTo>
                  <a:lnTo>
                    <a:pt x="453796" y="455803"/>
                  </a:lnTo>
                  <a:lnTo>
                    <a:pt x="454698" y="455714"/>
                  </a:lnTo>
                  <a:lnTo>
                    <a:pt x="455256" y="455028"/>
                  </a:lnTo>
                  <a:close/>
                </a:path>
                <a:path w="473709" h="455930">
                  <a:moveTo>
                    <a:pt x="473303" y="452869"/>
                  </a:moveTo>
                  <a:lnTo>
                    <a:pt x="470268" y="433870"/>
                  </a:lnTo>
                  <a:lnTo>
                    <a:pt x="469569" y="433336"/>
                  </a:lnTo>
                  <a:lnTo>
                    <a:pt x="468045" y="433603"/>
                  </a:lnTo>
                  <a:lnTo>
                    <a:pt x="467525" y="434314"/>
                  </a:lnTo>
                  <a:lnTo>
                    <a:pt x="470547" y="453237"/>
                  </a:lnTo>
                  <a:lnTo>
                    <a:pt x="471144" y="453732"/>
                  </a:lnTo>
                  <a:lnTo>
                    <a:pt x="471805" y="453732"/>
                  </a:lnTo>
                  <a:lnTo>
                    <a:pt x="472782" y="453593"/>
                  </a:lnTo>
                  <a:lnTo>
                    <a:pt x="473303" y="452869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999314" y="1221601"/>
              <a:ext cx="261620" cy="154305"/>
            </a:xfrm>
            <a:custGeom>
              <a:avLst/>
              <a:gdLst/>
              <a:ahLst/>
              <a:cxnLst/>
              <a:rect l="l" t="t" r="r" b="b"/>
              <a:pathLst>
                <a:path w="261619" h="154305">
                  <a:moveTo>
                    <a:pt x="1308" y="0"/>
                  </a:moveTo>
                  <a:lnTo>
                    <a:pt x="444" y="6172"/>
                  </a:lnTo>
                  <a:lnTo>
                    <a:pt x="0" y="12484"/>
                  </a:lnTo>
                  <a:lnTo>
                    <a:pt x="0" y="18897"/>
                  </a:lnTo>
                  <a:lnTo>
                    <a:pt x="6810" y="61519"/>
                  </a:lnTo>
                  <a:lnTo>
                    <a:pt x="25766" y="98569"/>
                  </a:lnTo>
                  <a:lnTo>
                    <a:pt x="54652" y="127807"/>
                  </a:lnTo>
                  <a:lnTo>
                    <a:pt x="91256" y="146992"/>
                  </a:lnTo>
                  <a:lnTo>
                    <a:pt x="133362" y="153885"/>
                  </a:lnTo>
                  <a:lnTo>
                    <a:pt x="174005" y="147478"/>
                  </a:lnTo>
                  <a:lnTo>
                    <a:pt x="193482" y="137693"/>
                  </a:lnTo>
                  <a:lnTo>
                    <a:pt x="127050" y="137693"/>
                  </a:lnTo>
                  <a:lnTo>
                    <a:pt x="121118" y="137516"/>
                  </a:lnTo>
                  <a:lnTo>
                    <a:pt x="82342" y="127807"/>
                  </a:lnTo>
                  <a:lnTo>
                    <a:pt x="48747" y="103722"/>
                  </a:lnTo>
                  <a:lnTo>
                    <a:pt x="20073" y="65300"/>
                  </a:lnTo>
                  <a:lnTo>
                    <a:pt x="14909" y="51638"/>
                  </a:lnTo>
                  <a:lnTo>
                    <a:pt x="12674" y="45504"/>
                  </a:lnTo>
                  <a:lnTo>
                    <a:pt x="10972" y="39204"/>
                  </a:lnTo>
                  <a:lnTo>
                    <a:pt x="9194" y="32931"/>
                  </a:lnTo>
                  <a:lnTo>
                    <a:pt x="6578" y="24295"/>
                  </a:lnTo>
                  <a:lnTo>
                    <a:pt x="5765" y="21272"/>
                  </a:lnTo>
                  <a:lnTo>
                    <a:pt x="5778" y="13931"/>
                  </a:lnTo>
                  <a:lnTo>
                    <a:pt x="4152" y="9334"/>
                  </a:lnTo>
                  <a:lnTo>
                    <a:pt x="2654" y="4686"/>
                  </a:lnTo>
                  <a:lnTo>
                    <a:pt x="1308" y="0"/>
                  </a:lnTo>
                  <a:close/>
                </a:path>
                <a:path w="261619" h="154305">
                  <a:moveTo>
                    <a:pt x="257835" y="67373"/>
                  </a:moveTo>
                  <a:lnTo>
                    <a:pt x="255447" y="70815"/>
                  </a:lnTo>
                  <a:lnTo>
                    <a:pt x="253619" y="74803"/>
                  </a:lnTo>
                  <a:lnTo>
                    <a:pt x="250951" y="77990"/>
                  </a:lnTo>
                  <a:lnTo>
                    <a:pt x="222351" y="106108"/>
                  </a:lnTo>
                  <a:lnTo>
                    <a:pt x="221564" y="106260"/>
                  </a:lnTo>
                  <a:lnTo>
                    <a:pt x="220789" y="106565"/>
                  </a:lnTo>
                  <a:lnTo>
                    <a:pt x="220027" y="107035"/>
                  </a:lnTo>
                  <a:lnTo>
                    <a:pt x="203837" y="117647"/>
                  </a:lnTo>
                  <a:lnTo>
                    <a:pt x="188137" y="125233"/>
                  </a:lnTo>
                  <a:lnTo>
                    <a:pt x="171314" y="130711"/>
                  </a:lnTo>
                  <a:lnTo>
                    <a:pt x="151752" y="135001"/>
                  </a:lnTo>
                  <a:lnTo>
                    <a:pt x="144335" y="136410"/>
                  </a:lnTo>
                  <a:lnTo>
                    <a:pt x="136296" y="137693"/>
                  </a:lnTo>
                  <a:lnTo>
                    <a:pt x="193482" y="137693"/>
                  </a:lnTo>
                  <a:lnTo>
                    <a:pt x="209615" y="129589"/>
                  </a:lnTo>
                  <a:lnTo>
                    <a:pt x="238216" y="102220"/>
                  </a:lnTo>
                  <a:lnTo>
                    <a:pt x="257835" y="67373"/>
                  </a:lnTo>
                  <a:close/>
                </a:path>
                <a:path w="261619" h="154305">
                  <a:moveTo>
                    <a:pt x="2273" y="73291"/>
                  </a:moveTo>
                  <a:lnTo>
                    <a:pt x="21767" y="107276"/>
                  </a:lnTo>
                  <a:lnTo>
                    <a:pt x="22466" y="108051"/>
                  </a:lnTo>
                  <a:lnTo>
                    <a:pt x="16496" y="99877"/>
                  </a:lnTo>
                  <a:lnTo>
                    <a:pt x="11193" y="91452"/>
                  </a:lnTo>
                  <a:lnTo>
                    <a:pt x="6426" y="82555"/>
                  </a:lnTo>
                  <a:lnTo>
                    <a:pt x="2273" y="73291"/>
                  </a:lnTo>
                  <a:close/>
                </a:path>
                <a:path w="261619" h="154305">
                  <a:moveTo>
                    <a:pt x="261061" y="80987"/>
                  </a:moveTo>
                  <a:lnTo>
                    <a:pt x="257759" y="87484"/>
                  </a:lnTo>
                  <a:lnTo>
                    <a:pt x="254149" y="93784"/>
                  </a:lnTo>
                  <a:lnTo>
                    <a:pt x="250180" y="99959"/>
                  </a:lnTo>
                  <a:lnTo>
                    <a:pt x="246037" y="105752"/>
                  </a:lnTo>
                  <a:lnTo>
                    <a:pt x="249008" y="102920"/>
                  </a:lnTo>
                  <a:lnTo>
                    <a:pt x="260045" y="83845"/>
                  </a:lnTo>
                  <a:lnTo>
                    <a:pt x="261061" y="80987"/>
                  </a:lnTo>
                  <a:close/>
                </a:path>
              </a:pathLst>
            </a:custGeom>
            <a:solidFill>
              <a:srgbClr val="DE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994616" y="1220519"/>
              <a:ext cx="272415" cy="160020"/>
            </a:xfrm>
            <a:custGeom>
              <a:avLst/>
              <a:gdLst/>
              <a:ahLst/>
              <a:cxnLst/>
              <a:rect l="l" t="t" r="r" b="b"/>
              <a:pathLst>
                <a:path w="272415" h="160019">
                  <a:moveTo>
                    <a:pt x="3508" y="0"/>
                  </a:moveTo>
                  <a:lnTo>
                    <a:pt x="2238" y="0"/>
                  </a:lnTo>
                  <a:lnTo>
                    <a:pt x="1654" y="25"/>
                  </a:lnTo>
                  <a:lnTo>
                    <a:pt x="342" y="14235"/>
                  </a:lnTo>
                  <a:lnTo>
                    <a:pt x="0" y="28451"/>
                  </a:lnTo>
                  <a:lnTo>
                    <a:pt x="557" y="42652"/>
                  </a:lnTo>
                  <a:lnTo>
                    <a:pt x="11123" y="83636"/>
                  </a:lnTo>
                  <a:lnTo>
                    <a:pt x="35517" y="117608"/>
                  </a:lnTo>
                  <a:lnTo>
                    <a:pt x="72177" y="144233"/>
                  </a:lnTo>
                  <a:lnTo>
                    <a:pt x="118062" y="158127"/>
                  </a:lnTo>
                  <a:lnTo>
                    <a:pt x="123167" y="159067"/>
                  </a:lnTo>
                  <a:lnTo>
                    <a:pt x="128336" y="159486"/>
                  </a:lnTo>
                  <a:lnTo>
                    <a:pt x="137467" y="159486"/>
                  </a:lnTo>
                  <a:lnTo>
                    <a:pt x="152492" y="158203"/>
                  </a:lnTo>
                  <a:lnTo>
                    <a:pt x="166220" y="154216"/>
                  </a:lnTo>
                  <a:lnTo>
                    <a:pt x="176910" y="151367"/>
                  </a:lnTo>
                  <a:lnTo>
                    <a:pt x="214925" y="134670"/>
                  </a:lnTo>
                  <a:lnTo>
                    <a:pt x="217401" y="132791"/>
                  </a:lnTo>
                  <a:lnTo>
                    <a:pt x="226420" y="126742"/>
                  </a:lnTo>
                  <a:lnTo>
                    <a:pt x="254940" y="100957"/>
                  </a:lnTo>
                  <a:lnTo>
                    <a:pt x="272202" y="63893"/>
                  </a:lnTo>
                  <a:lnTo>
                    <a:pt x="270449" y="63385"/>
                  </a:lnTo>
                  <a:lnTo>
                    <a:pt x="268379" y="63385"/>
                  </a:lnTo>
                  <a:lnTo>
                    <a:pt x="267211" y="63677"/>
                  </a:lnTo>
                  <a:lnTo>
                    <a:pt x="264760" y="65506"/>
                  </a:lnTo>
                  <a:lnTo>
                    <a:pt x="262524" y="68453"/>
                  </a:lnTo>
                  <a:lnTo>
                    <a:pt x="242911" y="103300"/>
                  </a:lnTo>
                  <a:lnTo>
                    <a:pt x="214310" y="130668"/>
                  </a:lnTo>
                  <a:lnTo>
                    <a:pt x="178701" y="148557"/>
                  </a:lnTo>
                  <a:lnTo>
                    <a:pt x="138064" y="154965"/>
                  </a:lnTo>
                  <a:lnTo>
                    <a:pt x="95958" y="148072"/>
                  </a:lnTo>
                  <a:lnTo>
                    <a:pt x="59354" y="128886"/>
                  </a:lnTo>
                  <a:lnTo>
                    <a:pt x="30468" y="99648"/>
                  </a:lnTo>
                  <a:lnTo>
                    <a:pt x="11512" y="62598"/>
                  </a:lnTo>
                  <a:lnTo>
                    <a:pt x="4702" y="19977"/>
                  </a:lnTo>
                  <a:lnTo>
                    <a:pt x="4702" y="13563"/>
                  </a:lnTo>
                  <a:lnTo>
                    <a:pt x="5146" y="7251"/>
                  </a:lnTo>
                  <a:lnTo>
                    <a:pt x="5959" y="914"/>
                  </a:lnTo>
                  <a:lnTo>
                    <a:pt x="4778" y="304"/>
                  </a:lnTo>
                  <a:lnTo>
                    <a:pt x="3508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979716" y="1348384"/>
              <a:ext cx="318135" cy="97155"/>
            </a:xfrm>
            <a:custGeom>
              <a:avLst/>
              <a:gdLst/>
              <a:ahLst/>
              <a:cxnLst/>
              <a:rect l="l" t="t" r="r" b="b"/>
              <a:pathLst>
                <a:path w="318134" h="97155">
                  <a:moveTo>
                    <a:pt x="278320" y="46482"/>
                  </a:moveTo>
                  <a:lnTo>
                    <a:pt x="269532" y="37719"/>
                  </a:lnTo>
                  <a:lnTo>
                    <a:pt x="244081" y="55308"/>
                  </a:lnTo>
                  <a:lnTo>
                    <a:pt x="215836" y="68491"/>
                  </a:lnTo>
                  <a:lnTo>
                    <a:pt x="185305" y="76746"/>
                  </a:lnTo>
                  <a:lnTo>
                    <a:pt x="152958" y="79616"/>
                  </a:lnTo>
                  <a:lnTo>
                    <a:pt x="110451" y="74637"/>
                  </a:lnTo>
                  <a:lnTo>
                    <a:pt x="71412" y="60452"/>
                  </a:lnTo>
                  <a:lnTo>
                    <a:pt x="36982" y="38201"/>
                  </a:lnTo>
                  <a:lnTo>
                    <a:pt x="8267" y="9042"/>
                  </a:lnTo>
                  <a:lnTo>
                    <a:pt x="3009" y="10833"/>
                  </a:lnTo>
                  <a:lnTo>
                    <a:pt x="0" y="18326"/>
                  </a:lnTo>
                  <a:lnTo>
                    <a:pt x="8826" y="27343"/>
                  </a:lnTo>
                  <a:lnTo>
                    <a:pt x="17399" y="38303"/>
                  </a:lnTo>
                  <a:lnTo>
                    <a:pt x="52082" y="64528"/>
                  </a:lnTo>
                  <a:lnTo>
                    <a:pt x="58394" y="68630"/>
                  </a:lnTo>
                  <a:lnTo>
                    <a:pt x="101955" y="88480"/>
                  </a:lnTo>
                  <a:lnTo>
                    <a:pt x="147459" y="96266"/>
                  </a:lnTo>
                  <a:lnTo>
                    <a:pt x="164592" y="96647"/>
                  </a:lnTo>
                  <a:lnTo>
                    <a:pt x="174688" y="95986"/>
                  </a:lnTo>
                  <a:lnTo>
                    <a:pt x="227965" y="80683"/>
                  </a:lnTo>
                  <a:lnTo>
                    <a:pt x="268846" y="57594"/>
                  </a:lnTo>
                  <a:lnTo>
                    <a:pt x="278130" y="48272"/>
                  </a:lnTo>
                  <a:lnTo>
                    <a:pt x="278320" y="46482"/>
                  </a:lnTo>
                  <a:close/>
                </a:path>
                <a:path w="318134" h="97155">
                  <a:moveTo>
                    <a:pt x="317842" y="12115"/>
                  </a:moveTo>
                  <a:lnTo>
                    <a:pt x="316890" y="11252"/>
                  </a:lnTo>
                  <a:lnTo>
                    <a:pt x="308876" y="4013"/>
                  </a:lnTo>
                  <a:lnTo>
                    <a:pt x="304368" y="0"/>
                  </a:lnTo>
                  <a:lnTo>
                    <a:pt x="297942" y="8674"/>
                  </a:lnTo>
                  <a:lnTo>
                    <a:pt x="294335" y="13004"/>
                  </a:lnTo>
                  <a:lnTo>
                    <a:pt x="294335" y="20777"/>
                  </a:lnTo>
                  <a:lnTo>
                    <a:pt x="290753" y="33426"/>
                  </a:lnTo>
                  <a:lnTo>
                    <a:pt x="290195" y="33820"/>
                  </a:lnTo>
                  <a:lnTo>
                    <a:pt x="289598" y="33820"/>
                  </a:lnTo>
                  <a:lnTo>
                    <a:pt x="289217" y="33769"/>
                  </a:lnTo>
                  <a:lnTo>
                    <a:pt x="288480" y="33553"/>
                  </a:lnTo>
                  <a:lnTo>
                    <a:pt x="288061" y="32778"/>
                  </a:lnTo>
                  <a:lnTo>
                    <a:pt x="291630" y="20129"/>
                  </a:lnTo>
                  <a:lnTo>
                    <a:pt x="292163" y="19723"/>
                  </a:lnTo>
                  <a:lnTo>
                    <a:pt x="292900" y="19723"/>
                  </a:lnTo>
                  <a:lnTo>
                    <a:pt x="293903" y="20002"/>
                  </a:lnTo>
                  <a:lnTo>
                    <a:pt x="294335" y="20777"/>
                  </a:lnTo>
                  <a:lnTo>
                    <a:pt x="294335" y="13004"/>
                  </a:lnTo>
                  <a:lnTo>
                    <a:pt x="291020" y="16967"/>
                  </a:lnTo>
                  <a:lnTo>
                    <a:pt x="283679" y="24828"/>
                  </a:lnTo>
                  <a:lnTo>
                    <a:pt x="275882" y="32258"/>
                  </a:lnTo>
                  <a:lnTo>
                    <a:pt x="287261" y="43586"/>
                  </a:lnTo>
                  <a:lnTo>
                    <a:pt x="308279" y="19723"/>
                  </a:lnTo>
                  <a:lnTo>
                    <a:pt x="309689" y="11722"/>
                  </a:lnTo>
                  <a:lnTo>
                    <a:pt x="310286" y="11252"/>
                  </a:lnTo>
                  <a:lnTo>
                    <a:pt x="311175" y="11277"/>
                  </a:lnTo>
                  <a:lnTo>
                    <a:pt x="311924" y="11417"/>
                  </a:lnTo>
                  <a:lnTo>
                    <a:pt x="312420" y="12115"/>
                  </a:lnTo>
                  <a:lnTo>
                    <a:pt x="312381" y="12433"/>
                  </a:lnTo>
                  <a:lnTo>
                    <a:pt x="310692" y="22123"/>
                  </a:lnTo>
                  <a:lnTo>
                    <a:pt x="313118" y="19265"/>
                  </a:lnTo>
                  <a:lnTo>
                    <a:pt x="315404" y="16281"/>
                  </a:lnTo>
                  <a:lnTo>
                    <a:pt x="317690" y="12433"/>
                  </a:lnTo>
                  <a:lnTo>
                    <a:pt x="317842" y="12115"/>
                  </a:lnTo>
                  <a:close/>
                </a:path>
              </a:pathLst>
            </a:custGeom>
            <a:solidFill>
              <a:srgbClr val="DE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987971" y="1344180"/>
              <a:ext cx="313055" cy="83820"/>
            </a:xfrm>
            <a:custGeom>
              <a:avLst/>
              <a:gdLst/>
              <a:ahLst/>
              <a:cxnLst/>
              <a:rect l="l" t="t" r="r" b="b"/>
              <a:pathLst>
                <a:path w="313055" h="83819">
                  <a:moveTo>
                    <a:pt x="286080" y="24968"/>
                  </a:moveTo>
                  <a:lnTo>
                    <a:pt x="285648" y="24193"/>
                  </a:lnTo>
                  <a:lnTo>
                    <a:pt x="284645" y="23926"/>
                  </a:lnTo>
                  <a:lnTo>
                    <a:pt x="284518" y="23926"/>
                  </a:lnTo>
                  <a:lnTo>
                    <a:pt x="283908" y="23926"/>
                  </a:lnTo>
                  <a:lnTo>
                    <a:pt x="283375" y="24333"/>
                  </a:lnTo>
                  <a:lnTo>
                    <a:pt x="279806" y="36982"/>
                  </a:lnTo>
                  <a:lnTo>
                    <a:pt x="280225" y="37757"/>
                  </a:lnTo>
                  <a:lnTo>
                    <a:pt x="280962" y="37973"/>
                  </a:lnTo>
                  <a:lnTo>
                    <a:pt x="281343" y="38023"/>
                  </a:lnTo>
                  <a:lnTo>
                    <a:pt x="281952" y="38023"/>
                  </a:lnTo>
                  <a:lnTo>
                    <a:pt x="282498" y="37617"/>
                  </a:lnTo>
                  <a:lnTo>
                    <a:pt x="286080" y="24968"/>
                  </a:lnTo>
                  <a:close/>
                </a:path>
                <a:path w="313055" h="83819">
                  <a:moveTo>
                    <a:pt x="304177" y="16344"/>
                  </a:moveTo>
                  <a:lnTo>
                    <a:pt x="303682" y="15621"/>
                  </a:lnTo>
                  <a:lnTo>
                    <a:pt x="302691" y="15455"/>
                  </a:lnTo>
                  <a:lnTo>
                    <a:pt x="302044" y="15455"/>
                  </a:lnTo>
                  <a:lnTo>
                    <a:pt x="301434" y="15925"/>
                  </a:lnTo>
                  <a:lnTo>
                    <a:pt x="300494" y="21170"/>
                  </a:lnTo>
                  <a:lnTo>
                    <a:pt x="299707" y="25768"/>
                  </a:lnTo>
                  <a:lnTo>
                    <a:pt x="298970" y="30378"/>
                  </a:lnTo>
                  <a:lnTo>
                    <a:pt x="299504" y="29667"/>
                  </a:lnTo>
                  <a:lnTo>
                    <a:pt x="301485" y="27457"/>
                  </a:lnTo>
                  <a:lnTo>
                    <a:pt x="302450" y="26327"/>
                  </a:lnTo>
                  <a:lnTo>
                    <a:pt x="303491" y="20167"/>
                  </a:lnTo>
                  <a:lnTo>
                    <a:pt x="304177" y="16344"/>
                  </a:lnTo>
                  <a:close/>
                </a:path>
                <a:path w="313055" h="83819">
                  <a:moveTo>
                    <a:pt x="312508" y="10160"/>
                  </a:moveTo>
                  <a:lnTo>
                    <a:pt x="308940" y="2235"/>
                  </a:lnTo>
                  <a:lnTo>
                    <a:pt x="302323" y="469"/>
                  </a:lnTo>
                  <a:lnTo>
                    <a:pt x="301231" y="152"/>
                  </a:lnTo>
                  <a:lnTo>
                    <a:pt x="300202" y="0"/>
                  </a:lnTo>
                  <a:lnTo>
                    <a:pt x="298945" y="0"/>
                  </a:lnTo>
                  <a:lnTo>
                    <a:pt x="298526" y="38"/>
                  </a:lnTo>
                  <a:lnTo>
                    <a:pt x="298526" y="635"/>
                  </a:lnTo>
                  <a:lnTo>
                    <a:pt x="298018" y="1422"/>
                  </a:lnTo>
                  <a:lnTo>
                    <a:pt x="297700" y="1892"/>
                  </a:lnTo>
                  <a:lnTo>
                    <a:pt x="298526" y="635"/>
                  </a:lnTo>
                  <a:lnTo>
                    <a:pt x="298526" y="38"/>
                  </a:lnTo>
                  <a:lnTo>
                    <a:pt x="293865" y="152"/>
                  </a:lnTo>
                  <a:lnTo>
                    <a:pt x="290220" y="4241"/>
                  </a:lnTo>
                  <a:lnTo>
                    <a:pt x="287413" y="8636"/>
                  </a:lnTo>
                  <a:lnTo>
                    <a:pt x="280936" y="16306"/>
                  </a:lnTo>
                  <a:lnTo>
                    <a:pt x="279234" y="15709"/>
                  </a:lnTo>
                  <a:lnTo>
                    <a:pt x="269189" y="24892"/>
                  </a:lnTo>
                  <a:lnTo>
                    <a:pt x="267220" y="26276"/>
                  </a:lnTo>
                  <a:lnTo>
                    <a:pt x="264883" y="27254"/>
                  </a:lnTo>
                  <a:lnTo>
                    <a:pt x="263652" y="29425"/>
                  </a:lnTo>
                  <a:lnTo>
                    <a:pt x="260565" y="33274"/>
                  </a:lnTo>
                  <a:lnTo>
                    <a:pt x="260375" y="37693"/>
                  </a:lnTo>
                  <a:lnTo>
                    <a:pt x="261924" y="41376"/>
                  </a:lnTo>
                  <a:lnTo>
                    <a:pt x="259448" y="41414"/>
                  </a:lnTo>
                  <a:lnTo>
                    <a:pt x="256997" y="42557"/>
                  </a:lnTo>
                  <a:lnTo>
                    <a:pt x="255397" y="44538"/>
                  </a:lnTo>
                  <a:lnTo>
                    <a:pt x="252768" y="47066"/>
                  </a:lnTo>
                  <a:lnTo>
                    <a:pt x="216382" y="67754"/>
                  </a:lnTo>
                  <a:lnTo>
                    <a:pt x="168287" y="81495"/>
                  </a:lnTo>
                  <a:lnTo>
                    <a:pt x="152438" y="82473"/>
                  </a:lnTo>
                  <a:lnTo>
                    <a:pt x="149428" y="82473"/>
                  </a:lnTo>
                  <a:lnTo>
                    <a:pt x="84416" y="70231"/>
                  </a:lnTo>
                  <a:lnTo>
                    <a:pt x="33896" y="42341"/>
                  </a:lnTo>
                  <a:lnTo>
                    <a:pt x="19913" y="29387"/>
                  </a:lnTo>
                  <a:lnTo>
                    <a:pt x="15455" y="24003"/>
                  </a:lnTo>
                  <a:lnTo>
                    <a:pt x="12001" y="16992"/>
                  </a:lnTo>
                  <a:lnTo>
                    <a:pt x="5702" y="13627"/>
                  </a:lnTo>
                  <a:lnTo>
                    <a:pt x="4572" y="13093"/>
                  </a:lnTo>
                  <a:lnTo>
                    <a:pt x="3441" y="12852"/>
                  </a:lnTo>
                  <a:lnTo>
                    <a:pt x="1536" y="12852"/>
                  </a:lnTo>
                  <a:lnTo>
                    <a:pt x="749" y="12992"/>
                  </a:lnTo>
                  <a:lnTo>
                    <a:pt x="0" y="13246"/>
                  </a:lnTo>
                  <a:lnTo>
                    <a:pt x="28727" y="42405"/>
                  </a:lnTo>
                  <a:lnTo>
                    <a:pt x="63169" y="64655"/>
                  </a:lnTo>
                  <a:lnTo>
                    <a:pt x="102196" y="78841"/>
                  </a:lnTo>
                  <a:lnTo>
                    <a:pt x="144691" y="83820"/>
                  </a:lnTo>
                  <a:lnTo>
                    <a:pt x="159905" y="82473"/>
                  </a:lnTo>
                  <a:lnTo>
                    <a:pt x="177050" y="80949"/>
                  </a:lnTo>
                  <a:lnTo>
                    <a:pt x="207594" y="72694"/>
                  </a:lnTo>
                  <a:lnTo>
                    <a:pt x="235826" y="59512"/>
                  </a:lnTo>
                  <a:lnTo>
                    <a:pt x="250723" y="49212"/>
                  </a:lnTo>
                  <a:lnTo>
                    <a:pt x="254000" y="46951"/>
                  </a:lnTo>
                  <a:lnTo>
                    <a:pt x="261264" y="41922"/>
                  </a:lnTo>
                  <a:lnTo>
                    <a:pt x="270065" y="50685"/>
                  </a:lnTo>
                  <a:lnTo>
                    <a:pt x="270052" y="48755"/>
                  </a:lnTo>
                  <a:lnTo>
                    <a:pt x="271132" y="49085"/>
                  </a:lnTo>
                  <a:lnTo>
                    <a:pt x="272249" y="49263"/>
                  </a:lnTo>
                  <a:lnTo>
                    <a:pt x="275234" y="49263"/>
                  </a:lnTo>
                  <a:lnTo>
                    <a:pt x="277139" y="48818"/>
                  </a:lnTo>
                  <a:lnTo>
                    <a:pt x="279006" y="47777"/>
                  </a:lnTo>
                  <a:lnTo>
                    <a:pt x="267627" y="36461"/>
                  </a:lnTo>
                  <a:lnTo>
                    <a:pt x="275424" y="29032"/>
                  </a:lnTo>
                  <a:lnTo>
                    <a:pt x="282778" y="21170"/>
                  </a:lnTo>
                  <a:lnTo>
                    <a:pt x="286829" y="16306"/>
                  </a:lnTo>
                  <a:lnTo>
                    <a:pt x="289712" y="12852"/>
                  </a:lnTo>
                  <a:lnTo>
                    <a:pt x="296113" y="4203"/>
                  </a:lnTo>
                  <a:lnTo>
                    <a:pt x="300621" y="8204"/>
                  </a:lnTo>
                  <a:lnTo>
                    <a:pt x="309587" y="16306"/>
                  </a:lnTo>
                  <a:lnTo>
                    <a:pt x="312508" y="1016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43616" y="1332155"/>
              <a:ext cx="201688" cy="137210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25464" y="1167538"/>
              <a:ext cx="213232" cy="125984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972336" y="1482759"/>
              <a:ext cx="46355" cy="24130"/>
            </a:xfrm>
            <a:custGeom>
              <a:avLst/>
              <a:gdLst/>
              <a:ahLst/>
              <a:cxnLst/>
              <a:rect l="l" t="t" r="r" b="b"/>
              <a:pathLst>
                <a:path w="46355" h="24130">
                  <a:moveTo>
                    <a:pt x="6007" y="0"/>
                  </a:moveTo>
                  <a:lnTo>
                    <a:pt x="1892" y="2590"/>
                  </a:lnTo>
                  <a:lnTo>
                    <a:pt x="0" y="8737"/>
                  </a:lnTo>
                  <a:lnTo>
                    <a:pt x="4317" y="13169"/>
                  </a:lnTo>
                  <a:lnTo>
                    <a:pt x="9791" y="20332"/>
                  </a:lnTo>
                  <a:lnTo>
                    <a:pt x="17297" y="24091"/>
                  </a:lnTo>
                  <a:lnTo>
                    <a:pt x="28638" y="24091"/>
                  </a:lnTo>
                  <a:lnTo>
                    <a:pt x="31076" y="23837"/>
                  </a:lnTo>
                  <a:lnTo>
                    <a:pt x="33604" y="23329"/>
                  </a:lnTo>
                  <a:lnTo>
                    <a:pt x="38582" y="21755"/>
                  </a:lnTo>
                  <a:lnTo>
                    <a:pt x="45948" y="18859"/>
                  </a:lnTo>
                  <a:lnTo>
                    <a:pt x="44792" y="12344"/>
                  </a:lnTo>
                  <a:lnTo>
                    <a:pt x="44462" y="8521"/>
                  </a:lnTo>
                  <a:lnTo>
                    <a:pt x="41427" y="6235"/>
                  </a:lnTo>
                  <a:lnTo>
                    <a:pt x="38099" y="5905"/>
                  </a:lnTo>
                  <a:lnTo>
                    <a:pt x="34645" y="10033"/>
                  </a:lnTo>
                  <a:lnTo>
                    <a:pt x="29489" y="12649"/>
                  </a:lnTo>
                  <a:lnTo>
                    <a:pt x="15582" y="12649"/>
                  </a:lnTo>
                  <a:lnTo>
                    <a:pt x="8623" y="7365"/>
                  </a:lnTo>
                  <a:lnTo>
                    <a:pt x="6007" y="0"/>
                  </a:lnTo>
                  <a:close/>
                </a:path>
              </a:pathLst>
            </a:custGeom>
            <a:solidFill>
              <a:srgbClr val="DE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978340" y="1481515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69">
                  <a:moveTo>
                    <a:pt x="5549" y="0"/>
                  </a:moveTo>
                  <a:lnTo>
                    <a:pt x="2667" y="0"/>
                  </a:lnTo>
                  <a:lnTo>
                    <a:pt x="1231" y="469"/>
                  </a:lnTo>
                  <a:lnTo>
                    <a:pt x="0" y="1244"/>
                  </a:lnTo>
                  <a:lnTo>
                    <a:pt x="2616" y="8610"/>
                  </a:lnTo>
                  <a:lnTo>
                    <a:pt x="9575" y="13893"/>
                  </a:lnTo>
                  <a:lnTo>
                    <a:pt x="23482" y="13893"/>
                  </a:lnTo>
                  <a:lnTo>
                    <a:pt x="28638" y="11277"/>
                  </a:lnTo>
                  <a:lnTo>
                    <a:pt x="29903" y="9766"/>
                  </a:lnTo>
                  <a:lnTo>
                    <a:pt x="23101" y="9766"/>
                  </a:lnTo>
                  <a:lnTo>
                    <a:pt x="22307" y="9740"/>
                  </a:lnTo>
                  <a:lnTo>
                    <a:pt x="19646" y="9740"/>
                  </a:lnTo>
                  <a:lnTo>
                    <a:pt x="19634" y="9601"/>
                  </a:lnTo>
                  <a:lnTo>
                    <a:pt x="16573" y="8737"/>
                  </a:lnTo>
                  <a:lnTo>
                    <a:pt x="10020" y="2070"/>
                  </a:lnTo>
                  <a:lnTo>
                    <a:pt x="8394" y="1193"/>
                  </a:lnTo>
                  <a:lnTo>
                    <a:pt x="6972" y="368"/>
                  </a:lnTo>
                  <a:lnTo>
                    <a:pt x="5549" y="0"/>
                  </a:lnTo>
                  <a:close/>
                </a:path>
                <a:path w="32384" h="13969">
                  <a:moveTo>
                    <a:pt x="31546" y="7111"/>
                  </a:moveTo>
                  <a:lnTo>
                    <a:pt x="29413" y="7111"/>
                  </a:lnTo>
                  <a:lnTo>
                    <a:pt x="27520" y="7721"/>
                  </a:lnTo>
                  <a:lnTo>
                    <a:pt x="26022" y="9029"/>
                  </a:lnTo>
                  <a:lnTo>
                    <a:pt x="25781" y="9105"/>
                  </a:lnTo>
                  <a:lnTo>
                    <a:pt x="25069" y="9385"/>
                  </a:lnTo>
                  <a:lnTo>
                    <a:pt x="24104" y="9613"/>
                  </a:lnTo>
                  <a:lnTo>
                    <a:pt x="23469" y="9740"/>
                  </a:lnTo>
                  <a:lnTo>
                    <a:pt x="23101" y="9766"/>
                  </a:lnTo>
                  <a:lnTo>
                    <a:pt x="29903" y="9766"/>
                  </a:lnTo>
                  <a:lnTo>
                    <a:pt x="32092" y="7150"/>
                  </a:lnTo>
                  <a:lnTo>
                    <a:pt x="31546" y="7111"/>
                  </a:lnTo>
                  <a:close/>
                </a:path>
                <a:path w="32384" h="13969">
                  <a:moveTo>
                    <a:pt x="21513" y="9715"/>
                  </a:moveTo>
                  <a:lnTo>
                    <a:pt x="20116" y="9740"/>
                  </a:lnTo>
                  <a:lnTo>
                    <a:pt x="22307" y="9740"/>
                  </a:lnTo>
                  <a:lnTo>
                    <a:pt x="21513" y="9715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041933" y="1482091"/>
              <a:ext cx="43815" cy="24130"/>
            </a:xfrm>
            <a:custGeom>
              <a:avLst/>
              <a:gdLst/>
              <a:ahLst/>
              <a:cxnLst/>
              <a:rect l="l" t="t" r="r" b="b"/>
              <a:pathLst>
                <a:path w="43815" h="24130">
                  <a:moveTo>
                    <a:pt x="7277" y="0"/>
                  </a:moveTo>
                  <a:lnTo>
                    <a:pt x="2565" y="1955"/>
                  </a:lnTo>
                  <a:lnTo>
                    <a:pt x="0" y="8864"/>
                  </a:lnTo>
                  <a:lnTo>
                    <a:pt x="4457" y="13182"/>
                  </a:lnTo>
                  <a:lnTo>
                    <a:pt x="9575" y="19405"/>
                  </a:lnTo>
                  <a:lnTo>
                    <a:pt x="17132" y="23723"/>
                  </a:lnTo>
                  <a:lnTo>
                    <a:pt x="26695" y="23723"/>
                  </a:lnTo>
                  <a:lnTo>
                    <a:pt x="28295" y="23558"/>
                  </a:lnTo>
                  <a:lnTo>
                    <a:pt x="29895" y="23190"/>
                  </a:lnTo>
                  <a:lnTo>
                    <a:pt x="35471" y="22186"/>
                  </a:lnTo>
                  <a:lnTo>
                    <a:pt x="43624" y="18834"/>
                  </a:lnTo>
                  <a:lnTo>
                    <a:pt x="42405" y="11811"/>
                  </a:lnTo>
                  <a:lnTo>
                    <a:pt x="42265" y="9715"/>
                  </a:lnTo>
                  <a:lnTo>
                    <a:pt x="41147" y="7886"/>
                  </a:lnTo>
                  <a:lnTo>
                    <a:pt x="39547" y="6642"/>
                  </a:lnTo>
                  <a:lnTo>
                    <a:pt x="36093" y="10718"/>
                  </a:lnTo>
                  <a:lnTo>
                    <a:pt x="30962" y="13309"/>
                  </a:lnTo>
                  <a:lnTo>
                    <a:pt x="16827" y="13309"/>
                  </a:lnTo>
                  <a:lnTo>
                    <a:pt x="9690" y="7708"/>
                  </a:lnTo>
                  <a:lnTo>
                    <a:pt x="7277" y="0"/>
                  </a:lnTo>
                  <a:close/>
                </a:path>
              </a:pathLst>
            </a:custGeom>
            <a:solidFill>
              <a:srgbClr val="DE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049215" y="1481557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69">
                  <a:moveTo>
                    <a:pt x="3644" y="0"/>
                  </a:moveTo>
                  <a:lnTo>
                    <a:pt x="2628" y="0"/>
                  </a:lnTo>
                  <a:lnTo>
                    <a:pt x="1701" y="0"/>
                  </a:lnTo>
                  <a:lnTo>
                    <a:pt x="812" y="190"/>
                  </a:lnTo>
                  <a:lnTo>
                    <a:pt x="0" y="533"/>
                  </a:lnTo>
                  <a:lnTo>
                    <a:pt x="2412" y="8242"/>
                  </a:lnTo>
                  <a:lnTo>
                    <a:pt x="9550" y="13843"/>
                  </a:lnTo>
                  <a:lnTo>
                    <a:pt x="23672" y="13843"/>
                  </a:lnTo>
                  <a:lnTo>
                    <a:pt x="28803" y="11252"/>
                  </a:lnTo>
                  <a:lnTo>
                    <a:pt x="32257" y="7175"/>
                  </a:lnTo>
                  <a:lnTo>
                    <a:pt x="30873" y="6083"/>
                  </a:lnTo>
                  <a:lnTo>
                    <a:pt x="29133" y="5422"/>
                  </a:lnTo>
                  <a:lnTo>
                    <a:pt x="24637" y="5397"/>
                  </a:lnTo>
                  <a:lnTo>
                    <a:pt x="22834" y="7010"/>
                  </a:lnTo>
                  <a:lnTo>
                    <a:pt x="20853" y="8153"/>
                  </a:lnTo>
                  <a:lnTo>
                    <a:pt x="19824" y="8470"/>
                  </a:lnTo>
                  <a:lnTo>
                    <a:pt x="17932" y="8483"/>
                  </a:lnTo>
                  <a:lnTo>
                    <a:pt x="17398" y="8432"/>
                  </a:lnTo>
                  <a:lnTo>
                    <a:pt x="7873" y="1384"/>
                  </a:lnTo>
                  <a:lnTo>
                    <a:pt x="5803" y="749"/>
                  </a:lnTo>
                  <a:lnTo>
                    <a:pt x="4724" y="228"/>
                  </a:lnTo>
                  <a:lnTo>
                    <a:pt x="3644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15678" y="1484425"/>
              <a:ext cx="44450" cy="21590"/>
            </a:xfrm>
            <a:custGeom>
              <a:avLst/>
              <a:gdLst/>
              <a:ahLst/>
              <a:cxnLst/>
              <a:rect l="l" t="t" r="r" b="b"/>
              <a:pathLst>
                <a:path w="44450" h="21590">
                  <a:moveTo>
                    <a:pt x="5524" y="0"/>
                  </a:moveTo>
                  <a:lnTo>
                    <a:pt x="4622" y="533"/>
                  </a:lnTo>
                  <a:lnTo>
                    <a:pt x="3848" y="1244"/>
                  </a:lnTo>
                  <a:lnTo>
                    <a:pt x="3251" y="2171"/>
                  </a:lnTo>
                  <a:lnTo>
                    <a:pt x="0" y="5867"/>
                  </a:lnTo>
                  <a:lnTo>
                    <a:pt x="1384" y="12242"/>
                  </a:lnTo>
                  <a:lnTo>
                    <a:pt x="5588" y="14592"/>
                  </a:lnTo>
                  <a:lnTo>
                    <a:pt x="10553" y="19024"/>
                  </a:lnTo>
                  <a:lnTo>
                    <a:pt x="16992" y="21183"/>
                  </a:lnTo>
                  <a:lnTo>
                    <a:pt x="23558" y="21183"/>
                  </a:lnTo>
                  <a:lnTo>
                    <a:pt x="30759" y="21005"/>
                  </a:lnTo>
                  <a:lnTo>
                    <a:pt x="43954" y="19532"/>
                  </a:lnTo>
                  <a:lnTo>
                    <a:pt x="42887" y="9639"/>
                  </a:lnTo>
                  <a:lnTo>
                    <a:pt x="42633" y="6413"/>
                  </a:lnTo>
                  <a:lnTo>
                    <a:pt x="40424" y="4165"/>
                  </a:lnTo>
                  <a:lnTo>
                    <a:pt x="37719" y="3251"/>
                  </a:lnTo>
                  <a:lnTo>
                    <a:pt x="34277" y="7937"/>
                  </a:lnTo>
                  <a:lnTo>
                    <a:pt x="28778" y="10985"/>
                  </a:lnTo>
                  <a:lnTo>
                    <a:pt x="15049" y="10985"/>
                  </a:lnTo>
                  <a:lnTo>
                    <a:pt x="8534" y="6477"/>
                  </a:lnTo>
                  <a:lnTo>
                    <a:pt x="5524" y="0"/>
                  </a:lnTo>
                  <a:close/>
                </a:path>
              </a:pathLst>
            </a:custGeom>
            <a:solidFill>
              <a:srgbClr val="DE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21202" y="1483302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4" h="12700">
                  <a:moveTo>
                    <a:pt x="5041" y="0"/>
                  </a:moveTo>
                  <a:lnTo>
                    <a:pt x="4305" y="0"/>
                  </a:lnTo>
                  <a:lnTo>
                    <a:pt x="2793" y="0"/>
                  </a:lnTo>
                  <a:lnTo>
                    <a:pt x="1282" y="368"/>
                  </a:lnTo>
                  <a:lnTo>
                    <a:pt x="0" y="1117"/>
                  </a:lnTo>
                  <a:lnTo>
                    <a:pt x="3009" y="7607"/>
                  </a:lnTo>
                  <a:lnTo>
                    <a:pt x="9524" y="12103"/>
                  </a:lnTo>
                  <a:lnTo>
                    <a:pt x="23253" y="12103"/>
                  </a:lnTo>
                  <a:lnTo>
                    <a:pt x="28752" y="9067"/>
                  </a:lnTo>
                  <a:lnTo>
                    <a:pt x="32194" y="4381"/>
                  </a:lnTo>
                  <a:lnTo>
                    <a:pt x="31292" y="4076"/>
                  </a:lnTo>
                  <a:lnTo>
                    <a:pt x="30340" y="3924"/>
                  </a:lnTo>
                  <a:lnTo>
                    <a:pt x="27889" y="3924"/>
                  </a:lnTo>
                  <a:lnTo>
                    <a:pt x="26377" y="4305"/>
                  </a:lnTo>
                  <a:lnTo>
                    <a:pt x="25057" y="5118"/>
                  </a:lnTo>
                  <a:lnTo>
                    <a:pt x="24129" y="5410"/>
                  </a:lnTo>
                  <a:lnTo>
                    <a:pt x="22250" y="5816"/>
                  </a:lnTo>
                  <a:lnTo>
                    <a:pt x="20307" y="5969"/>
                  </a:lnTo>
                  <a:lnTo>
                    <a:pt x="16941" y="5842"/>
                  </a:lnTo>
                  <a:lnTo>
                    <a:pt x="8699" y="825"/>
                  </a:lnTo>
                  <a:lnTo>
                    <a:pt x="5791" y="88"/>
                  </a:lnTo>
                  <a:lnTo>
                    <a:pt x="5041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1473188" y="1108382"/>
            <a:ext cx="194945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Planilha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11" name="object 111"/>
          <p:cNvGrpSpPr/>
          <p:nvPr/>
        </p:nvGrpSpPr>
        <p:grpSpPr>
          <a:xfrm>
            <a:off x="2634005" y="1692198"/>
            <a:ext cx="925830" cy="399415"/>
            <a:chOff x="2634005" y="1692198"/>
            <a:chExt cx="925830" cy="399415"/>
          </a:xfrm>
        </p:grpSpPr>
        <p:sp>
          <p:nvSpPr>
            <p:cNvPr id="112" name="object 112"/>
            <p:cNvSpPr/>
            <p:nvPr/>
          </p:nvSpPr>
          <p:spPr>
            <a:xfrm>
              <a:off x="2634005" y="1692198"/>
              <a:ext cx="919480" cy="399415"/>
            </a:xfrm>
            <a:custGeom>
              <a:avLst/>
              <a:gdLst/>
              <a:ahLst/>
              <a:cxnLst/>
              <a:rect l="l" t="t" r="r" b="b"/>
              <a:pathLst>
                <a:path w="919479" h="399414">
                  <a:moveTo>
                    <a:pt x="919099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919099" y="399135"/>
                  </a:lnTo>
                  <a:lnTo>
                    <a:pt x="919099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553095" y="1692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4" name="object 114"/>
          <p:cNvGrpSpPr/>
          <p:nvPr/>
        </p:nvGrpSpPr>
        <p:grpSpPr>
          <a:xfrm>
            <a:off x="647999" y="2305500"/>
            <a:ext cx="2905125" cy="298450"/>
            <a:chOff x="647999" y="2305500"/>
            <a:chExt cx="2905125" cy="298450"/>
          </a:xfrm>
        </p:grpSpPr>
        <p:sp>
          <p:nvSpPr>
            <p:cNvPr id="115" name="object 115"/>
            <p:cNvSpPr/>
            <p:nvPr/>
          </p:nvSpPr>
          <p:spPr>
            <a:xfrm>
              <a:off x="1512870" y="2305856"/>
              <a:ext cx="3810" cy="29209"/>
            </a:xfrm>
            <a:custGeom>
              <a:avLst/>
              <a:gdLst/>
              <a:ahLst/>
              <a:cxnLst/>
              <a:rect l="l" t="t" r="r" b="b"/>
              <a:pathLst>
                <a:path w="3809" h="29210">
                  <a:moveTo>
                    <a:pt x="0" y="28727"/>
                  </a:moveTo>
                  <a:lnTo>
                    <a:pt x="3810" y="28727"/>
                  </a:lnTo>
                </a:path>
                <a:path w="3809" h="29210">
                  <a:moveTo>
                    <a:pt x="0" y="26809"/>
                  </a:moveTo>
                  <a:lnTo>
                    <a:pt x="3810" y="26809"/>
                  </a:lnTo>
                </a:path>
                <a:path w="3809" h="29210">
                  <a:moveTo>
                    <a:pt x="0" y="24892"/>
                  </a:moveTo>
                  <a:lnTo>
                    <a:pt x="3810" y="24892"/>
                  </a:lnTo>
                </a:path>
                <a:path w="3809" h="29210">
                  <a:moveTo>
                    <a:pt x="0" y="22987"/>
                  </a:moveTo>
                  <a:lnTo>
                    <a:pt x="3810" y="22987"/>
                  </a:lnTo>
                </a:path>
                <a:path w="3809" h="29210">
                  <a:moveTo>
                    <a:pt x="0" y="21069"/>
                  </a:moveTo>
                  <a:lnTo>
                    <a:pt x="3810" y="21069"/>
                  </a:lnTo>
                </a:path>
                <a:path w="3809" h="29210">
                  <a:moveTo>
                    <a:pt x="0" y="19151"/>
                  </a:moveTo>
                  <a:lnTo>
                    <a:pt x="3810" y="19151"/>
                  </a:lnTo>
                </a:path>
                <a:path w="3809" h="29210">
                  <a:moveTo>
                    <a:pt x="0" y="17233"/>
                  </a:moveTo>
                  <a:lnTo>
                    <a:pt x="3810" y="17233"/>
                  </a:lnTo>
                </a:path>
                <a:path w="3809" h="29210">
                  <a:moveTo>
                    <a:pt x="0" y="15316"/>
                  </a:moveTo>
                  <a:lnTo>
                    <a:pt x="3810" y="15316"/>
                  </a:lnTo>
                </a:path>
                <a:path w="3809" h="29210">
                  <a:moveTo>
                    <a:pt x="0" y="13398"/>
                  </a:moveTo>
                  <a:lnTo>
                    <a:pt x="3810" y="13398"/>
                  </a:lnTo>
                </a:path>
                <a:path w="3809" h="29210">
                  <a:moveTo>
                    <a:pt x="0" y="11493"/>
                  </a:moveTo>
                  <a:lnTo>
                    <a:pt x="3810" y="11493"/>
                  </a:lnTo>
                </a:path>
                <a:path w="3809" h="29210">
                  <a:moveTo>
                    <a:pt x="0" y="9575"/>
                  </a:moveTo>
                  <a:lnTo>
                    <a:pt x="3810" y="9575"/>
                  </a:lnTo>
                </a:path>
                <a:path w="3809" h="29210">
                  <a:moveTo>
                    <a:pt x="0" y="7658"/>
                  </a:moveTo>
                  <a:lnTo>
                    <a:pt x="3810" y="7658"/>
                  </a:lnTo>
                </a:path>
                <a:path w="3809" h="29210">
                  <a:moveTo>
                    <a:pt x="0" y="5740"/>
                  </a:moveTo>
                  <a:lnTo>
                    <a:pt x="3810" y="5740"/>
                  </a:lnTo>
                </a:path>
                <a:path w="3809" h="29210">
                  <a:moveTo>
                    <a:pt x="0" y="3822"/>
                  </a:moveTo>
                  <a:lnTo>
                    <a:pt x="3810" y="3822"/>
                  </a:lnTo>
                </a:path>
                <a:path w="3809" h="29210">
                  <a:moveTo>
                    <a:pt x="0" y="1917"/>
                  </a:moveTo>
                  <a:lnTo>
                    <a:pt x="3810" y="1917"/>
                  </a:lnTo>
                </a:path>
                <a:path w="3809" h="292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2632095" y="2326925"/>
              <a:ext cx="3810" cy="8255"/>
            </a:xfrm>
            <a:custGeom>
              <a:avLst/>
              <a:gdLst/>
              <a:ahLst/>
              <a:cxnLst/>
              <a:rect l="l" t="t" r="r" b="b"/>
              <a:pathLst>
                <a:path w="3810" h="8255">
                  <a:moveTo>
                    <a:pt x="0" y="7658"/>
                  </a:moveTo>
                  <a:lnTo>
                    <a:pt x="3810" y="7658"/>
                  </a:lnTo>
                </a:path>
                <a:path w="3810" h="8255">
                  <a:moveTo>
                    <a:pt x="0" y="5740"/>
                  </a:moveTo>
                  <a:lnTo>
                    <a:pt x="3810" y="5740"/>
                  </a:lnTo>
                </a:path>
                <a:path w="3810" h="8255">
                  <a:moveTo>
                    <a:pt x="0" y="3822"/>
                  </a:moveTo>
                  <a:lnTo>
                    <a:pt x="3810" y="3822"/>
                  </a:lnTo>
                </a:path>
                <a:path w="3810" h="8255">
                  <a:moveTo>
                    <a:pt x="0" y="1917"/>
                  </a:moveTo>
                  <a:lnTo>
                    <a:pt x="3810" y="1917"/>
                  </a:lnTo>
                </a:path>
                <a:path w="3810" h="825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512870" y="2341562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09" h="222885">
                  <a:moveTo>
                    <a:pt x="0" y="222300"/>
                  </a:moveTo>
                  <a:lnTo>
                    <a:pt x="3810" y="222300"/>
                  </a:lnTo>
                </a:path>
                <a:path w="3809" h="222885">
                  <a:moveTo>
                    <a:pt x="0" y="220383"/>
                  </a:moveTo>
                  <a:lnTo>
                    <a:pt x="3810" y="220383"/>
                  </a:lnTo>
                </a:path>
                <a:path w="3809" h="222885">
                  <a:moveTo>
                    <a:pt x="0" y="218465"/>
                  </a:moveTo>
                  <a:lnTo>
                    <a:pt x="3810" y="218465"/>
                  </a:lnTo>
                </a:path>
                <a:path w="3809" h="222885">
                  <a:moveTo>
                    <a:pt x="0" y="216547"/>
                  </a:moveTo>
                  <a:lnTo>
                    <a:pt x="3810" y="216547"/>
                  </a:lnTo>
                </a:path>
                <a:path w="3809" h="222885">
                  <a:moveTo>
                    <a:pt x="0" y="214630"/>
                  </a:moveTo>
                  <a:lnTo>
                    <a:pt x="3810" y="214630"/>
                  </a:lnTo>
                </a:path>
                <a:path w="3809" h="222885">
                  <a:moveTo>
                    <a:pt x="0" y="212725"/>
                  </a:moveTo>
                  <a:lnTo>
                    <a:pt x="3810" y="212725"/>
                  </a:lnTo>
                </a:path>
                <a:path w="3809" h="222885">
                  <a:moveTo>
                    <a:pt x="0" y="210807"/>
                  </a:moveTo>
                  <a:lnTo>
                    <a:pt x="3810" y="210807"/>
                  </a:lnTo>
                </a:path>
                <a:path w="3809" h="222885">
                  <a:moveTo>
                    <a:pt x="0" y="208889"/>
                  </a:moveTo>
                  <a:lnTo>
                    <a:pt x="3810" y="208889"/>
                  </a:lnTo>
                </a:path>
                <a:path w="3809" h="222885">
                  <a:moveTo>
                    <a:pt x="0" y="206971"/>
                  </a:moveTo>
                  <a:lnTo>
                    <a:pt x="3810" y="206971"/>
                  </a:lnTo>
                </a:path>
                <a:path w="3809" h="222885">
                  <a:moveTo>
                    <a:pt x="0" y="205054"/>
                  </a:moveTo>
                  <a:lnTo>
                    <a:pt x="3810" y="205054"/>
                  </a:lnTo>
                </a:path>
                <a:path w="3809" h="222885">
                  <a:moveTo>
                    <a:pt x="0" y="203136"/>
                  </a:moveTo>
                  <a:lnTo>
                    <a:pt x="3810" y="203136"/>
                  </a:lnTo>
                </a:path>
                <a:path w="3809" h="222885">
                  <a:moveTo>
                    <a:pt x="0" y="201218"/>
                  </a:moveTo>
                  <a:lnTo>
                    <a:pt x="3810" y="201218"/>
                  </a:lnTo>
                </a:path>
                <a:path w="3809" h="222885">
                  <a:moveTo>
                    <a:pt x="0" y="199301"/>
                  </a:moveTo>
                  <a:lnTo>
                    <a:pt x="3810" y="199301"/>
                  </a:lnTo>
                </a:path>
                <a:path w="3809" h="222885">
                  <a:moveTo>
                    <a:pt x="0" y="197383"/>
                  </a:moveTo>
                  <a:lnTo>
                    <a:pt x="3810" y="197383"/>
                  </a:lnTo>
                </a:path>
                <a:path w="3809" h="222885">
                  <a:moveTo>
                    <a:pt x="0" y="195478"/>
                  </a:moveTo>
                  <a:lnTo>
                    <a:pt x="3810" y="195478"/>
                  </a:lnTo>
                </a:path>
                <a:path w="3809" h="222885">
                  <a:moveTo>
                    <a:pt x="0" y="193560"/>
                  </a:moveTo>
                  <a:lnTo>
                    <a:pt x="3810" y="193560"/>
                  </a:lnTo>
                </a:path>
                <a:path w="3809" h="222885">
                  <a:moveTo>
                    <a:pt x="0" y="191643"/>
                  </a:moveTo>
                  <a:lnTo>
                    <a:pt x="3810" y="191643"/>
                  </a:lnTo>
                </a:path>
                <a:path w="3809" h="222885">
                  <a:moveTo>
                    <a:pt x="0" y="189725"/>
                  </a:moveTo>
                  <a:lnTo>
                    <a:pt x="3810" y="189725"/>
                  </a:lnTo>
                </a:path>
                <a:path w="3809" h="222885">
                  <a:moveTo>
                    <a:pt x="0" y="187807"/>
                  </a:moveTo>
                  <a:lnTo>
                    <a:pt x="3810" y="187807"/>
                  </a:lnTo>
                </a:path>
                <a:path w="3809" h="222885">
                  <a:moveTo>
                    <a:pt x="0" y="185889"/>
                  </a:moveTo>
                  <a:lnTo>
                    <a:pt x="3810" y="185889"/>
                  </a:lnTo>
                </a:path>
                <a:path w="3809" h="222885">
                  <a:moveTo>
                    <a:pt x="0" y="183972"/>
                  </a:moveTo>
                  <a:lnTo>
                    <a:pt x="3810" y="183972"/>
                  </a:lnTo>
                </a:path>
                <a:path w="3809" h="222885">
                  <a:moveTo>
                    <a:pt x="0" y="182054"/>
                  </a:moveTo>
                  <a:lnTo>
                    <a:pt x="3810" y="182054"/>
                  </a:lnTo>
                </a:path>
                <a:path w="3809" h="222885">
                  <a:moveTo>
                    <a:pt x="0" y="180136"/>
                  </a:moveTo>
                  <a:lnTo>
                    <a:pt x="3810" y="180136"/>
                  </a:lnTo>
                </a:path>
                <a:path w="3809" h="222885">
                  <a:moveTo>
                    <a:pt x="0" y="178219"/>
                  </a:moveTo>
                  <a:lnTo>
                    <a:pt x="3810" y="178219"/>
                  </a:lnTo>
                </a:path>
                <a:path w="3809" h="222885">
                  <a:moveTo>
                    <a:pt x="0" y="176314"/>
                  </a:moveTo>
                  <a:lnTo>
                    <a:pt x="3810" y="176314"/>
                  </a:lnTo>
                </a:path>
                <a:path w="3809" h="222885">
                  <a:moveTo>
                    <a:pt x="0" y="174396"/>
                  </a:moveTo>
                  <a:lnTo>
                    <a:pt x="3810" y="174396"/>
                  </a:lnTo>
                </a:path>
                <a:path w="3809" h="222885">
                  <a:moveTo>
                    <a:pt x="0" y="172478"/>
                  </a:moveTo>
                  <a:lnTo>
                    <a:pt x="3810" y="172478"/>
                  </a:lnTo>
                </a:path>
                <a:path w="3809" h="222885">
                  <a:moveTo>
                    <a:pt x="0" y="170561"/>
                  </a:moveTo>
                  <a:lnTo>
                    <a:pt x="3810" y="170561"/>
                  </a:lnTo>
                </a:path>
                <a:path w="3809" h="222885">
                  <a:moveTo>
                    <a:pt x="0" y="168643"/>
                  </a:moveTo>
                  <a:lnTo>
                    <a:pt x="3810" y="168643"/>
                  </a:lnTo>
                </a:path>
                <a:path w="3809" h="222885">
                  <a:moveTo>
                    <a:pt x="0" y="166725"/>
                  </a:moveTo>
                  <a:lnTo>
                    <a:pt x="3810" y="166725"/>
                  </a:lnTo>
                </a:path>
                <a:path w="3809" h="222885">
                  <a:moveTo>
                    <a:pt x="0" y="164807"/>
                  </a:moveTo>
                  <a:lnTo>
                    <a:pt x="3810" y="164807"/>
                  </a:lnTo>
                </a:path>
                <a:path w="3809" h="222885">
                  <a:moveTo>
                    <a:pt x="0" y="162890"/>
                  </a:moveTo>
                  <a:lnTo>
                    <a:pt x="3810" y="162890"/>
                  </a:lnTo>
                </a:path>
                <a:path w="3809" h="222885">
                  <a:moveTo>
                    <a:pt x="0" y="160972"/>
                  </a:moveTo>
                  <a:lnTo>
                    <a:pt x="3810" y="160972"/>
                  </a:lnTo>
                </a:path>
                <a:path w="3809" h="222885">
                  <a:moveTo>
                    <a:pt x="0" y="159067"/>
                  </a:moveTo>
                  <a:lnTo>
                    <a:pt x="3810" y="159067"/>
                  </a:lnTo>
                </a:path>
                <a:path w="3809" h="222885">
                  <a:moveTo>
                    <a:pt x="0" y="157149"/>
                  </a:moveTo>
                  <a:lnTo>
                    <a:pt x="3810" y="157149"/>
                  </a:lnTo>
                </a:path>
                <a:path w="3809" h="222885">
                  <a:moveTo>
                    <a:pt x="0" y="155232"/>
                  </a:moveTo>
                  <a:lnTo>
                    <a:pt x="3810" y="155232"/>
                  </a:lnTo>
                </a:path>
                <a:path w="3809" h="222885">
                  <a:moveTo>
                    <a:pt x="0" y="153314"/>
                  </a:moveTo>
                  <a:lnTo>
                    <a:pt x="3810" y="153314"/>
                  </a:lnTo>
                </a:path>
                <a:path w="3809" h="222885">
                  <a:moveTo>
                    <a:pt x="0" y="151396"/>
                  </a:moveTo>
                  <a:lnTo>
                    <a:pt x="3810" y="151396"/>
                  </a:lnTo>
                </a:path>
                <a:path w="3809" h="222885">
                  <a:moveTo>
                    <a:pt x="0" y="149479"/>
                  </a:moveTo>
                  <a:lnTo>
                    <a:pt x="3810" y="149479"/>
                  </a:lnTo>
                </a:path>
                <a:path w="3809" h="222885">
                  <a:moveTo>
                    <a:pt x="0" y="147561"/>
                  </a:moveTo>
                  <a:lnTo>
                    <a:pt x="3810" y="147561"/>
                  </a:lnTo>
                </a:path>
                <a:path w="3809" h="222885">
                  <a:moveTo>
                    <a:pt x="0" y="145643"/>
                  </a:moveTo>
                  <a:lnTo>
                    <a:pt x="3810" y="145643"/>
                  </a:lnTo>
                </a:path>
                <a:path w="3809" h="222885">
                  <a:moveTo>
                    <a:pt x="0" y="143725"/>
                  </a:moveTo>
                  <a:lnTo>
                    <a:pt x="3810" y="143725"/>
                  </a:lnTo>
                </a:path>
                <a:path w="3809" h="222885">
                  <a:moveTo>
                    <a:pt x="0" y="141820"/>
                  </a:moveTo>
                  <a:lnTo>
                    <a:pt x="3810" y="141820"/>
                  </a:lnTo>
                </a:path>
                <a:path w="3809" h="222885">
                  <a:moveTo>
                    <a:pt x="0" y="139903"/>
                  </a:moveTo>
                  <a:lnTo>
                    <a:pt x="3810" y="139903"/>
                  </a:lnTo>
                </a:path>
                <a:path w="3809" h="222885">
                  <a:moveTo>
                    <a:pt x="0" y="137985"/>
                  </a:moveTo>
                  <a:lnTo>
                    <a:pt x="3810" y="137985"/>
                  </a:lnTo>
                </a:path>
                <a:path w="3809" h="222885">
                  <a:moveTo>
                    <a:pt x="0" y="136067"/>
                  </a:moveTo>
                  <a:lnTo>
                    <a:pt x="3810" y="136067"/>
                  </a:lnTo>
                </a:path>
                <a:path w="3809" h="222885">
                  <a:moveTo>
                    <a:pt x="0" y="134150"/>
                  </a:moveTo>
                  <a:lnTo>
                    <a:pt x="3810" y="134150"/>
                  </a:lnTo>
                </a:path>
                <a:path w="3809" h="222885">
                  <a:moveTo>
                    <a:pt x="0" y="132232"/>
                  </a:moveTo>
                  <a:lnTo>
                    <a:pt x="3810" y="132232"/>
                  </a:lnTo>
                </a:path>
                <a:path w="3809" h="222885">
                  <a:moveTo>
                    <a:pt x="0" y="130314"/>
                  </a:moveTo>
                  <a:lnTo>
                    <a:pt x="3810" y="130314"/>
                  </a:lnTo>
                </a:path>
                <a:path w="3809" h="222885">
                  <a:moveTo>
                    <a:pt x="0" y="128397"/>
                  </a:moveTo>
                  <a:lnTo>
                    <a:pt x="3810" y="128397"/>
                  </a:lnTo>
                </a:path>
                <a:path w="3809" h="222885">
                  <a:moveTo>
                    <a:pt x="0" y="126479"/>
                  </a:moveTo>
                  <a:lnTo>
                    <a:pt x="3810" y="126479"/>
                  </a:lnTo>
                </a:path>
                <a:path w="3809" h="222885">
                  <a:moveTo>
                    <a:pt x="0" y="124574"/>
                  </a:moveTo>
                  <a:lnTo>
                    <a:pt x="3810" y="124574"/>
                  </a:lnTo>
                </a:path>
                <a:path w="3809" h="222885">
                  <a:moveTo>
                    <a:pt x="0" y="122656"/>
                  </a:moveTo>
                  <a:lnTo>
                    <a:pt x="3810" y="122656"/>
                  </a:lnTo>
                </a:path>
                <a:path w="3809" h="222885">
                  <a:moveTo>
                    <a:pt x="0" y="120738"/>
                  </a:moveTo>
                  <a:lnTo>
                    <a:pt x="3810" y="120738"/>
                  </a:lnTo>
                </a:path>
                <a:path w="3809" h="222885">
                  <a:moveTo>
                    <a:pt x="0" y="118821"/>
                  </a:moveTo>
                  <a:lnTo>
                    <a:pt x="3810" y="118821"/>
                  </a:lnTo>
                </a:path>
                <a:path w="3809" h="222885">
                  <a:moveTo>
                    <a:pt x="0" y="116903"/>
                  </a:moveTo>
                  <a:lnTo>
                    <a:pt x="3810" y="116903"/>
                  </a:lnTo>
                </a:path>
                <a:path w="3809" h="222885">
                  <a:moveTo>
                    <a:pt x="0" y="114985"/>
                  </a:moveTo>
                  <a:lnTo>
                    <a:pt x="3810" y="114985"/>
                  </a:lnTo>
                </a:path>
                <a:path w="3809" h="222885">
                  <a:moveTo>
                    <a:pt x="0" y="113068"/>
                  </a:moveTo>
                  <a:lnTo>
                    <a:pt x="3810" y="113068"/>
                  </a:lnTo>
                </a:path>
                <a:path w="3809" h="222885">
                  <a:moveTo>
                    <a:pt x="0" y="111150"/>
                  </a:moveTo>
                  <a:lnTo>
                    <a:pt x="3810" y="111150"/>
                  </a:lnTo>
                </a:path>
                <a:path w="3809" h="222885">
                  <a:moveTo>
                    <a:pt x="0" y="109232"/>
                  </a:moveTo>
                  <a:lnTo>
                    <a:pt x="3810" y="109232"/>
                  </a:lnTo>
                </a:path>
                <a:path w="3809" h="222885">
                  <a:moveTo>
                    <a:pt x="0" y="107315"/>
                  </a:moveTo>
                  <a:lnTo>
                    <a:pt x="3810" y="107315"/>
                  </a:lnTo>
                </a:path>
                <a:path w="3809" h="222885">
                  <a:moveTo>
                    <a:pt x="0" y="105410"/>
                  </a:moveTo>
                  <a:lnTo>
                    <a:pt x="3810" y="105410"/>
                  </a:lnTo>
                </a:path>
                <a:path w="3809" h="222885">
                  <a:moveTo>
                    <a:pt x="0" y="103492"/>
                  </a:moveTo>
                  <a:lnTo>
                    <a:pt x="3810" y="103492"/>
                  </a:lnTo>
                </a:path>
                <a:path w="3809" h="222885">
                  <a:moveTo>
                    <a:pt x="0" y="101574"/>
                  </a:moveTo>
                  <a:lnTo>
                    <a:pt x="3810" y="101574"/>
                  </a:lnTo>
                </a:path>
                <a:path w="3809" h="222885">
                  <a:moveTo>
                    <a:pt x="0" y="99656"/>
                  </a:moveTo>
                  <a:lnTo>
                    <a:pt x="3810" y="99656"/>
                  </a:lnTo>
                </a:path>
                <a:path w="3809" h="222885">
                  <a:moveTo>
                    <a:pt x="0" y="97739"/>
                  </a:moveTo>
                  <a:lnTo>
                    <a:pt x="3810" y="97739"/>
                  </a:lnTo>
                </a:path>
                <a:path w="3809" h="222885">
                  <a:moveTo>
                    <a:pt x="0" y="95821"/>
                  </a:moveTo>
                  <a:lnTo>
                    <a:pt x="3810" y="95821"/>
                  </a:lnTo>
                </a:path>
                <a:path w="3809" h="222885">
                  <a:moveTo>
                    <a:pt x="0" y="93903"/>
                  </a:moveTo>
                  <a:lnTo>
                    <a:pt x="3810" y="93903"/>
                  </a:lnTo>
                </a:path>
                <a:path w="3809" h="222885">
                  <a:moveTo>
                    <a:pt x="0" y="91986"/>
                  </a:moveTo>
                  <a:lnTo>
                    <a:pt x="3810" y="91986"/>
                  </a:lnTo>
                </a:path>
                <a:path w="3809" h="222885">
                  <a:moveTo>
                    <a:pt x="0" y="90068"/>
                  </a:moveTo>
                  <a:lnTo>
                    <a:pt x="3810" y="90068"/>
                  </a:lnTo>
                </a:path>
                <a:path w="3809" h="222885">
                  <a:moveTo>
                    <a:pt x="0" y="88163"/>
                  </a:moveTo>
                  <a:lnTo>
                    <a:pt x="3810" y="88163"/>
                  </a:lnTo>
                </a:path>
                <a:path w="3809" h="222885">
                  <a:moveTo>
                    <a:pt x="0" y="86245"/>
                  </a:moveTo>
                  <a:lnTo>
                    <a:pt x="3810" y="86245"/>
                  </a:lnTo>
                </a:path>
                <a:path w="3809" h="222885">
                  <a:moveTo>
                    <a:pt x="0" y="84328"/>
                  </a:moveTo>
                  <a:lnTo>
                    <a:pt x="3810" y="84328"/>
                  </a:lnTo>
                </a:path>
                <a:path w="3809" h="222885">
                  <a:moveTo>
                    <a:pt x="0" y="82410"/>
                  </a:moveTo>
                  <a:lnTo>
                    <a:pt x="3810" y="82410"/>
                  </a:lnTo>
                </a:path>
                <a:path w="3809" h="222885">
                  <a:moveTo>
                    <a:pt x="0" y="80492"/>
                  </a:moveTo>
                  <a:lnTo>
                    <a:pt x="3810" y="80492"/>
                  </a:lnTo>
                </a:path>
                <a:path w="3809" h="222885">
                  <a:moveTo>
                    <a:pt x="0" y="78574"/>
                  </a:moveTo>
                  <a:lnTo>
                    <a:pt x="3810" y="78574"/>
                  </a:lnTo>
                </a:path>
                <a:path w="3809" h="222885">
                  <a:moveTo>
                    <a:pt x="0" y="76657"/>
                  </a:moveTo>
                  <a:lnTo>
                    <a:pt x="3810" y="76657"/>
                  </a:lnTo>
                </a:path>
                <a:path w="3809" h="222885">
                  <a:moveTo>
                    <a:pt x="0" y="74739"/>
                  </a:moveTo>
                  <a:lnTo>
                    <a:pt x="3810" y="74739"/>
                  </a:lnTo>
                </a:path>
                <a:path w="3809" h="222885">
                  <a:moveTo>
                    <a:pt x="0" y="72821"/>
                  </a:moveTo>
                  <a:lnTo>
                    <a:pt x="3810" y="72821"/>
                  </a:lnTo>
                </a:path>
                <a:path w="3809" h="222885">
                  <a:moveTo>
                    <a:pt x="0" y="70916"/>
                  </a:moveTo>
                  <a:lnTo>
                    <a:pt x="3810" y="70916"/>
                  </a:lnTo>
                </a:path>
                <a:path w="3809" h="222885">
                  <a:moveTo>
                    <a:pt x="0" y="68999"/>
                  </a:moveTo>
                  <a:lnTo>
                    <a:pt x="3810" y="68999"/>
                  </a:lnTo>
                </a:path>
                <a:path w="3809" h="222885">
                  <a:moveTo>
                    <a:pt x="0" y="67081"/>
                  </a:moveTo>
                  <a:lnTo>
                    <a:pt x="3810" y="67081"/>
                  </a:lnTo>
                </a:path>
                <a:path w="3809" h="222885">
                  <a:moveTo>
                    <a:pt x="0" y="65163"/>
                  </a:moveTo>
                  <a:lnTo>
                    <a:pt x="3810" y="65163"/>
                  </a:lnTo>
                </a:path>
                <a:path w="3809" h="222885">
                  <a:moveTo>
                    <a:pt x="0" y="63246"/>
                  </a:moveTo>
                  <a:lnTo>
                    <a:pt x="3810" y="63246"/>
                  </a:lnTo>
                </a:path>
                <a:path w="3809" h="222885">
                  <a:moveTo>
                    <a:pt x="0" y="61328"/>
                  </a:moveTo>
                  <a:lnTo>
                    <a:pt x="3810" y="61328"/>
                  </a:lnTo>
                </a:path>
                <a:path w="3809" h="222885">
                  <a:moveTo>
                    <a:pt x="0" y="59410"/>
                  </a:moveTo>
                  <a:lnTo>
                    <a:pt x="3810" y="59410"/>
                  </a:lnTo>
                </a:path>
                <a:path w="3809" h="222885">
                  <a:moveTo>
                    <a:pt x="0" y="57492"/>
                  </a:moveTo>
                  <a:lnTo>
                    <a:pt x="3810" y="57492"/>
                  </a:lnTo>
                </a:path>
                <a:path w="3809" h="222885">
                  <a:moveTo>
                    <a:pt x="0" y="55575"/>
                  </a:moveTo>
                  <a:lnTo>
                    <a:pt x="3810" y="55575"/>
                  </a:lnTo>
                </a:path>
                <a:path w="3809" h="222885">
                  <a:moveTo>
                    <a:pt x="0" y="53657"/>
                  </a:moveTo>
                  <a:lnTo>
                    <a:pt x="3810" y="53657"/>
                  </a:lnTo>
                </a:path>
                <a:path w="3809" h="222885">
                  <a:moveTo>
                    <a:pt x="0" y="51752"/>
                  </a:moveTo>
                  <a:lnTo>
                    <a:pt x="3810" y="51752"/>
                  </a:lnTo>
                </a:path>
                <a:path w="3809" h="222885">
                  <a:moveTo>
                    <a:pt x="0" y="49834"/>
                  </a:moveTo>
                  <a:lnTo>
                    <a:pt x="3810" y="49834"/>
                  </a:lnTo>
                </a:path>
                <a:path w="3809" h="222885">
                  <a:moveTo>
                    <a:pt x="0" y="47917"/>
                  </a:moveTo>
                  <a:lnTo>
                    <a:pt x="3810" y="47917"/>
                  </a:lnTo>
                </a:path>
                <a:path w="3809" h="222885">
                  <a:moveTo>
                    <a:pt x="0" y="45999"/>
                  </a:moveTo>
                  <a:lnTo>
                    <a:pt x="3810" y="45999"/>
                  </a:lnTo>
                </a:path>
                <a:path w="3809" h="222885">
                  <a:moveTo>
                    <a:pt x="0" y="44081"/>
                  </a:moveTo>
                  <a:lnTo>
                    <a:pt x="3810" y="44081"/>
                  </a:lnTo>
                </a:path>
                <a:path w="3809" h="222885">
                  <a:moveTo>
                    <a:pt x="0" y="42164"/>
                  </a:moveTo>
                  <a:lnTo>
                    <a:pt x="3810" y="42164"/>
                  </a:lnTo>
                </a:path>
                <a:path w="3809" h="222885">
                  <a:moveTo>
                    <a:pt x="0" y="40246"/>
                  </a:moveTo>
                  <a:lnTo>
                    <a:pt x="3810" y="40246"/>
                  </a:lnTo>
                </a:path>
                <a:path w="3809" h="222885">
                  <a:moveTo>
                    <a:pt x="0" y="38328"/>
                  </a:moveTo>
                  <a:lnTo>
                    <a:pt x="3810" y="38328"/>
                  </a:lnTo>
                </a:path>
                <a:path w="3809" h="222885">
                  <a:moveTo>
                    <a:pt x="0" y="36410"/>
                  </a:moveTo>
                  <a:lnTo>
                    <a:pt x="3810" y="36410"/>
                  </a:lnTo>
                </a:path>
                <a:path w="3809" h="222885">
                  <a:moveTo>
                    <a:pt x="0" y="34505"/>
                  </a:moveTo>
                  <a:lnTo>
                    <a:pt x="3810" y="34505"/>
                  </a:lnTo>
                </a:path>
                <a:path w="3809" h="222885">
                  <a:moveTo>
                    <a:pt x="0" y="32588"/>
                  </a:moveTo>
                  <a:lnTo>
                    <a:pt x="3810" y="32588"/>
                  </a:lnTo>
                </a:path>
                <a:path w="3809" h="222885">
                  <a:moveTo>
                    <a:pt x="0" y="30670"/>
                  </a:moveTo>
                  <a:lnTo>
                    <a:pt x="3810" y="30670"/>
                  </a:lnTo>
                </a:path>
                <a:path w="3809" h="222885">
                  <a:moveTo>
                    <a:pt x="0" y="28752"/>
                  </a:moveTo>
                  <a:lnTo>
                    <a:pt x="3810" y="28752"/>
                  </a:lnTo>
                </a:path>
                <a:path w="3809" h="222885">
                  <a:moveTo>
                    <a:pt x="0" y="26835"/>
                  </a:moveTo>
                  <a:lnTo>
                    <a:pt x="3810" y="26835"/>
                  </a:lnTo>
                </a:path>
                <a:path w="3809" h="222885">
                  <a:moveTo>
                    <a:pt x="0" y="24917"/>
                  </a:moveTo>
                  <a:lnTo>
                    <a:pt x="3810" y="24917"/>
                  </a:lnTo>
                </a:path>
                <a:path w="3809" h="222885">
                  <a:moveTo>
                    <a:pt x="0" y="22999"/>
                  </a:moveTo>
                  <a:lnTo>
                    <a:pt x="3810" y="22999"/>
                  </a:lnTo>
                </a:path>
                <a:path w="3809" h="222885">
                  <a:moveTo>
                    <a:pt x="0" y="21082"/>
                  </a:moveTo>
                  <a:lnTo>
                    <a:pt x="3810" y="21082"/>
                  </a:lnTo>
                </a:path>
                <a:path w="3809" h="222885">
                  <a:moveTo>
                    <a:pt x="0" y="19164"/>
                  </a:moveTo>
                  <a:lnTo>
                    <a:pt x="3810" y="19164"/>
                  </a:lnTo>
                </a:path>
                <a:path w="3809" h="222885">
                  <a:moveTo>
                    <a:pt x="0" y="17259"/>
                  </a:moveTo>
                  <a:lnTo>
                    <a:pt x="3810" y="17259"/>
                  </a:lnTo>
                </a:path>
                <a:path w="3809" h="222885">
                  <a:moveTo>
                    <a:pt x="0" y="15341"/>
                  </a:moveTo>
                  <a:lnTo>
                    <a:pt x="3810" y="15341"/>
                  </a:lnTo>
                </a:path>
                <a:path w="3809" h="222885">
                  <a:moveTo>
                    <a:pt x="0" y="13423"/>
                  </a:moveTo>
                  <a:lnTo>
                    <a:pt x="3810" y="13423"/>
                  </a:lnTo>
                </a:path>
                <a:path w="3809" h="222885">
                  <a:moveTo>
                    <a:pt x="0" y="11506"/>
                  </a:moveTo>
                  <a:lnTo>
                    <a:pt x="3810" y="11506"/>
                  </a:lnTo>
                </a:path>
                <a:path w="3809" h="222885">
                  <a:moveTo>
                    <a:pt x="0" y="9588"/>
                  </a:moveTo>
                  <a:lnTo>
                    <a:pt x="3810" y="9588"/>
                  </a:lnTo>
                </a:path>
                <a:path w="3809" h="222885">
                  <a:moveTo>
                    <a:pt x="0" y="7670"/>
                  </a:moveTo>
                  <a:lnTo>
                    <a:pt x="3810" y="7670"/>
                  </a:lnTo>
                </a:path>
                <a:path w="3809" h="222885">
                  <a:moveTo>
                    <a:pt x="0" y="5753"/>
                  </a:moveTo>
                  <a:lnTo>
                    <a:pt x="3810" y="5753"/>
                  </a:lnTo>
                </a:path>
                <a:path w="3809" h="222885">
                  <a:moveTo>
                    <a:pt x="0" y="3835"/>
                  </a:moveTo>
                  <a:lnTo>
                    <a:pt x="3810" y="3835"/>
                  </a:lnTo>
                </a:path>
                <a:path w="3809" h="222885">
                  <a:moveTo>
                    <a:pt x="0" y="1917"/>
                  </a:moveTo>
                  <a:lnTo>
                    <a:pt x="3810" y="1917"/>
                  </a:lnTo>
                </a:path>
                <a:path w="3809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2632095" y="2341562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300"/>
                  </a:moveTo>
                  <a:lnTo>
                    <a:pt x="3810" y="222300"/>
                  </a:lnTo>
                </a:path>
                <a:path w="3810" h="222885">
                  <a:moveTo>
                    <a:pt x="0" y="220383"/>
                  </a:moveTo>
                  <a:lnTo>
                    <a:pt x="3810" y="220383"/>
                  </a:lnTo>
                </a:path>
                <a:path w="3810" h="222885">
                  <a:moveTo>
                    <a:pt x="0" y="218465"/>
                  </a:moveTo>
                  <a:lnTo>
                    <a:pt x="3810" y="218465"/>
                  </a:lnTo>
                </a:path>
                <a:path w="3810" h="222885">
                  <a:moveTo>
                    <a:pt x="0" y="216547"/>
                  </a:moveTo>
                  <a:lnTo>
                    <a:pt x="3810" y="216547"/>
                  </a:lnTo>
                </a:path>
                <a:path w="3810" h="222885">
                  <a:moveTo>
                    <a:pt x="0" y="214630"/>
                  </a:moveTo>
                  <a:lnTo>
                    <a:pt x="3810" y="214630"/>
                  </a:lnTo>
                </a:path>
                <a:path w="3810" h="222885">
                  <a:moveTo>
                    <a:pt x="0" y="212725"/>
                  </a:moveTo>
                  <a:lnTo>
                    <a:pt x="3810" y="212725"/>
                  </a:lnTo>
                </a:path>
                <a:path w="3810" h="222885">
                  <a:moveTo>
                    <a:pt x="0" y="210807"/>
                  </a:moveTo>
                  <a:lnTo>
                    <a:pt x="3810" y="210807"/>
                  </a:lnTo>
                </a:path>
                <a:path w="3810" h="222885">
                  <a:moveTo>
                    <a:pt x="0" y="208889"/>
                  </a:moveTo>
                  <a:lnTo>
                    <a:pt x="3810" y="208889"/>
                  </a:lnTo>
                </a:path>
                <a:path w="3810" h="222885">
                  <a:moveTo>
                    <a:pt x="0" y="206971"/>
                  </a:moveTo>
                  <a:lnTo>
                    <a:pt x="3810" y="206971"/>
                  </a:lnTo>
                </a:path>
                <a:path w="3810" h="222885">
                  <a:moveTo>
                    <a:pt x="0" y="205054"/>
                  </a:moveTo>
                  <a:lnTo>
                    <a:pt x="3810" y="205054"/>
                  </a:lnTo>
                </a:path>
                <a:path w="3810" h="222885">
                  <a:moveTo>
                    <a:pt x="0" y="203136"/>
                  </a:moveTo>
                  <a:lnTo>
                    <a:pt x="3810" y="203136"/>
                  </a:lnTo>
                </a:path>
                <a:path w="3810" h="222885">
                  <a:moveTo>
                    <a:pt x="0" y="201218"/>
                  </a:moveTo>
                  <a:lnTo>
                    <a:pt x="3810" y="201218"/>
                  </a:lnTo>
                </a:path>
                <a:path w="3810" h="222885">
                  <a:moveTo>
                    <a:pt x="0" y="199301"/>
                  </a:moveTo>
                  <a:lnTo>
                    <a:pt x="3810" y="199301"/>
                  </a:lnTo>
                </a:path>
                <a:path w="3810" h="222885">
                  <a:moveTo>
                    <a:pt x="0" y="197383"/>
                  </a:moveTo>
                  <a:lnTo>
                    <a:pt x="3810" y="197383"/>
                  </a:lnTo>
                </a:path>
                <a:path w="3810" h="222885">
                  <a:moveTo>
                    <a:pt x="0" y="195478"/>
                  </a:moveTo>
                  <a:lnTo>
                    <a:pt x="3810" y="195478"/>
                  </a:lnTo>
                </a:path>
                <a:path w="3810" h="222885">
                  <a:moveTo>
                    <a:pt x="0" y="193560"/>
                  </a:moveTo>
                  <a:lnTo>
                    <a:pt x="3810" y="193560"/>
                  </a:lnTo>
                </a:path>
                <a:path w="3810" h="222885">
                  <a:moveTo>
                    <a:pt x="0" y="191643"/>
                  </a:moveTo>
                  <a:lnTo>
                    <a:pt x="3810" y="191643"/>
                  </a:lnTo>
                </a:path>
                <a:path w="3810" h="222885">
                  <a:moveTo>
                    <a:pt x="0" y="189725"/>
                  </a:moveTo>
                  <a:lnTo>
                    <a:pt x="3810" y="189725"/>
                  </a:lnTo>
                </a:path>
                <a:path w="3810" h="222885">
                  <a:moveTo>
                    <a:pt x="0" y="187807"/>
                  </a:moveTo>
                  <a:lnTo>
                    <a:pt x="3810" y="187807"/>
                  </a:lnTo>
                </a:path>
                <a:path w="3810" h="222885">
                  <a:moveTo>
                    <a:pt x="0" y="185889"/>
                  </a:moveTo>
                  <a:lnTo>
                    <a:pt x="3810" y="185889"/>
                  </a:lnTo>
                </a:path>
                <a:path w="3810" h="222885">
                  <a:moveTo>
                    <a:pt x="0" y="183972"/>
                  </a:moveTo>
                  <a:lnTo>
                    <a:pt x="3810" y="183972"/>
                  </a:lnTo>
                </a:path>
                <a:path w="3810" h="222885">
                  <a:moveTo>
                    <a:pt x="0" y="182054"/>
                  </a:moveTo>
                  <a:lnTo>
                    <a:pt x="3810" y="182054"/>
                  </a:lnTo>
                </a:path>
                <a:path w="3810" h="222885">
                  <a:moveTo>
                    <a:pt x="0" y="180136"/>
                  </a:moveTo>
                  <a:lnTo>
                    <a:pt x="3810" y="180136"/>
                  </a:lnTo>
                </a:path>
                <a:path w="3810" h="222885">
                  <a:moveTo>
                    <a:pt x="0" y="178219"/>
                  </a:moveTo>
                  <a:lnTo>
                    <a:pt x="3810" y="178219"/>
                  </a:lnTo>
                </a:path>
                <a:path w="3810" h="222885">
                  <a:moveTo>
                    <a:pt x="0" y="176314"/>
                  </a:moveTo>
                  <a:lnTo>
                    <a:pt x="3810" y="176314"/>
                  </a:lnTo>
                </a:path>
                <a:path w="3810" h="222885">
                  <a:moveTo>
                    <a:pt x="0" y="174396"/>
                  </a:moveTo>
                  <a:lnTo>
                    <a:pt x="3810" y="174396"/>
                  </a:lnTo>
                </a:path>
                <a:path w="3810" h="222885">
                  <a:moveTo>
                    <a:pt x="0" y="172478"/>
                  </a:moveTo>
                  <a:lnTo>
                    <a:pt x="3810" y="172478"/>
                  </a:lnTo>
                </a:path>
                <a:path w="3810" h="222885">
                  <a:moveTo>
                    <a:pt x="0" y="170561"/>
                  </a:moveTo>
                  <a:lnTo>
                    <a:pt x="3810" y="170561"/>
                  </a:lnTo>
                </a:path>
                <a:path w="3810" h="222885">
                  <a:moveTo>
                    <a:pt x="0" y="168643"/>
                  </a:moveTo>
                  <a:lnTo>
                    <a:pt x="3810" y="168643"/>
                  </a:lnTo>
                </a:path>
                <a:path w="3810" h="222885">
                  <a:moveTo>
                    <a:pt x="0" y="166725"/>
                  </a:moveTo>
                  <a:lnTo>
                    <a:pt x="3810" y="166725"/>
                  </a:lnTo>
                </a:path>
                <a:path w="3810" h="222885">
                  <a:moveTo>
                    <a:pt x="0" y="164807"/>
                  </a:moveTo>
                  <a:lnTo>
                    <a:pt x="3810" y="164807"/>
                  </a:lnTo>
                </a:path>
                <a:path w="3810" h="222885">
                  <a:moveTo>
                    <a:pt x="0" y="162890"/>
                  </a:moveTo>
                  <a:lnTo>
                    <a:pt x="3810" y="162890"/>
                  </a:lnTo>
                </a:path>
                <a:path w="3810" h="222885">
                  <a:moveTo>
                    <a:pt x="0" y="160972"/>
                  </a:moveTo>
                  <a:lnTo>
                    <a:pt x="3810" y="160972"/>
                  </a:lnTo>
                </a:path>
                <a:path w="3810" h="222885">
                  <a:moveTo>
                    <a:pt x="0" y="159067"/>
                  </a:moveTo>
                  <a:lnTo>
                    <a:pt x="3810" y="159067"/>
                  </a:lnTo>
                </a:path>
                <a:path w="3810" h="222885">
                  <a:moveTo>
                    <a:pt x="0" y="157149"/>
                  </a:moveTo>
                  <a:lnTo>
                    <a:pt x="3810" y="157149"/>
                  </a:lnTo>
                </a:path>
                <a:path w="3810" h="222885">
                  <a:moveTo>
                    <a:pt x="0" y="155232"/>
                  </a:moveTo>
                  <a:lnTo>
                    <a:pt x="3810" y="155232"/>
                  </a:lnTo>
                </a:path>
                <a:path w="3810" h="222885">
                  <a:moveTo>
                    <a:pt x="0" y="153314"/>
                  </a:moveTo>
                  <a:lnTo>
                    <a:pt x="3810" y="153314"/>
                  </a:lnTo>
                </a:path>
                <a:path w="3810" h="222885">
                  <a:moveTo>
                    <a:pt x="0" y="151396"/>
                  </a:moveTo>
                  <a:lnTo>
                    <a:pt x="3810" y="151396"/>
                  </a:lnTo>
                </a:path>
                <a:path w="3810" h="222885">
                  <a:moveTo>
                    <a:pt x="0" y="149479"/>
                  </a:moveTo>
                  <a:lnTo>
                    <a:pt x="3810" y="149479"/>
                  </a:lnTo>
                </a:path>
                <a:path w="3810" h="222885">
                  <a:moveTo>
                    <a:pt x="0" y="147561"/>
                  </a:moveTo>
                  <a:lnTo>
                    <a:pt x="3810" y="147561"/>
                  </a:lnTo>
                </a:path>
                <a:path w="3810" h="222885">
                  <a:moveTo>
                    <a:pt x="0" y="145643"/>
                  </a:moveTo>
                  <a:lnTo>
                    <a:pt x="3810" y="145643"/>
                  </a:lnTo>
                </a:path>
                <a:path w="3810" h="222885">
                  <a:moveTo>
                    <a:pt x="0" y="143725"/>
                  </a:moveTo>
                  <a:lnTo>
                    <a:pt x="3810" y="143725"/>
                  </a:lnTo>
                </a:path>
                <a:path w="3810" h="222885">
                  <a:moveTo>
                    <a:pt x="0" y="141820"/>
                  </a:moveTo>
                  <a:lnTo>
                    <a:pt x="3810" y="141820"/>
                  </a:lnTo>
                </a:path>
                <a:path w="3810" h="222885">
                  <a:moveTo>
                    <a:pt x="0" y="139903"/>
                  </a:moveTo>
                  <a:lnTo>
                    <a:pt x="3810" y="139903"/>
                  </a:lnTo>
                </a:path>
                <a:path w="3810" h="222885">
                  <a:moveTo>
                    <a:pt x="0" y="137985"/>
                  </a:moveTo>
                  <a:lnTo>
                    <a:pt x="3810" y="137985"/>
                  </a:lnTo>
                </a:path>
                <a:path w="3810" h="222885">
                  <a:moveTo>
                    <a:pt x="0" y="136067"/>
                  </a:moveTo>
                  <a:lnTo>
                    <a:pt x="3810" y="136067"/>
                  </a:lnTo>
                </a:path>
                <a:path w="3810" h="222885">
                  <a:moveTo>
                    <a:pt x="0" y="134150"/>
                  </a:moveTo>
                  <a:lnTo>
                    <a:pt x="3810" y="134150"/>
                  </a:lnTo>
                </a:path>
                <a:path w="3810" h="222885">
                  <a:moveTo>
                    <a:pt x="0" y="132232"/>
                  </a:moveTo>
                  <a:lnTo>
                    <a:pt x="3810" y="132232"/>
                  </a:lnTo>
                </a:path>
                <a:path w="3810" h="222885">
                  <a:moveTo>
                    <a:pt x="0" y="130314"/>
                  </a:moveTo>
                  <a:lnTo>
                    <a:pt x="3810" y="130314"/>
                  </a:lnTo>
                </a:path>
                <a:path w="3810" h="222885">
                  <a:moveTo>
                    <a:pt x="0" y="128397"/>
                  </a:moveTo>
                  <a:lnTo>
                    <a:pt x="3810" y="128397"/>
                  </a:lnTo>
                </a:path>
                <a:path w="3810" h="222885">
                  <a:moveTo>
                    <a:pt x="0" y="126479"/>
                  </a:moveTo>
                  <a:lnTo>
                    <a:pt x="3810" y="126479"/>
                  </a:lnTo>
                </a:path>
                <a:path w="3810" h="222885">
                  <a:moveTo>
                    <a:pt x="0" y="124574"/>
                  </a:moveTo>
                  <a:lnTo>
                    <a:pt x="3810" y="124574"/>
                  </a:lnTo>
                </a:path>
                <a:path w="3810" h="222885">
                  <a:moveTo>
                    <a:pt x="0" y="122656"/>
                  </a:moveTo>
                  <a:lnTo>
                    <a:pt x="3810" y="122656"/>
                  </a:lnTo>
                </a:path>
                <a:path w="3810" h="222885">
                  <a:moveTo>
                    <a:pt x="0" y="120738"/>
                  </a:moveTo>
                  <a:lnTo>
                    <a:pt x="3810" y="120738"/>
                  </a:lnTo>
                </a:path>
                <a:path w="3810" h="222885">
                  <a:moveTo>
                    <a:pt x="0" y="118821"/>
                  </a:moveTo>
                  <a:lnTo>
                    <a:pt x="3810" y="118821"/>
                  </a:lnTo>
                </a:path>
                <a:path w="3810" h="222885">
                  <a:moveTo>
                    <a:pt x="0" y="116903"/>
                  </a:moveTo>
                  <a:lnTo>
                    <a:pt x="3810" y="116903"/>
                  </a:lnTo>
                </a:path>
                <a:path w="3810" h="222885">
                  <a:moveTo>
                    <a:pt x="0" y="114985"/>
                  </a:moveTo>
                  <a:lnTo>
                    <a:pt x="3810" y="114985"/>
                  </a:lnTo>
                </a:path>
                <a:path w="3810" h="222885">
                  <a:moveTo>
                    <a:pt x="0" y="113068"/>
                  </a:moveTo>
                  <a:lnTo>
                    <a:pt x="3810" y="113068"/>
                  </a:lnTo>
                </a:path>
                <a:path w="3810" h="222885">
                  <a:moveTo>
                    <a:pt x="0" y="111150"/>
                  </a:moveTo>
                  <a:lnTo>
                    <a:pt x="3810" y="111150"/>
                  </a:lnTo>
                </a:path>
                <a:path w="3810" h="222885">
                  <a:moveTo>
                    <a:pt x="0" y="109232"/>
                  </a:moveTo>
                  <a:lnTo>
                    <a:pt x="3810" y="109232"/>
                  </a:lnTo>
                </a:path>
                <a:path w="3810" h="222885">
                  <a:moveTo>
                    <a:pt x="0" y="107315"/>
                  </a:moveTo>
                  <a:lnTo>
                    <a:pt x="3810" y="107315"/>
                  </a:lnTo>
                </a:path>
                <a:path w="3810" h="222885">
                  <a:moveTo>
                    <a:pt x="0" y="105410"/>
                  </a:moveTo>
                  <a:lnTo>
                    <a:pt x="3810" y="105410"/>
                  </a:lnTo>
                </a:path>
                <a:path w="3810" h="222885">
                  <a:moveTo>
                    <a:pt x="0" y="103492"/>
                  </a:moveTo>
                  <a:lnTo>
                    <a:pt x="3810" y="103492"/>
                  </a:lnTo>
                </a:path>
                <a:path w="3810" h="222885">
                  <a:moveTo>
                    <a:pt x="0" y="101574"/>
                  </a:moveTo>
                  <a:lnTo>
                    <a:pt x="3810" y="101574"/>
                  </a:lnTo>
                </a:path>
                <a:path w="3810" h="222885">
                  <a:moveTo>
                    <a:pt x="0" y="99656"/>
                  </a:moveTo>
                  <a:lnTo>
                    <a:pt x="3810" y="99656"/>
                  </a:lnTo>
                </a:path>
                <a:path w="3810" h="222885">
                  <a:moveTo>
                    <a:pt x="0" y="97739"/>
                  </a:moveTo>
                  <a:lnTo>
                    <a:pt x="3810" y="97739"/>
                  </a:lnTo>
                </a:path>
                <a:path w="3810" h="222885">
                  <a:moveTo>
                    <a:pt x="0" y="95821"/>
                  </a:moveTo>
                  <a:lnTo>
                    <a:pt x="3810" y="95821"/>
                  </a:lnTo>
                </a:path>
                <a:path w="3810" h="222885">
                  <a:moveTo>
                    <a:pt x="0" y="93903"/>
                  </a:moveTo>
                  <a:lnTo>
                    <a:pt x="3810" y="93903"/>
                  </a:lnTo>
                </a:path>
                <a:path w="3810" h="222885">
                  <a:moveTo>
                    <a:pt x="0" y="91986"/>
                  </a:moveTo>
                  <a:lnTo>
                    <a:pt x="3810" y="91986"/>
                  </a:lnTo>
                </a:path>
                <a:path w="3810" h="222885">
                  <a:moveTo>
                    <a:pt x="0" y="90068"/>
                  </a:moveTo>
                  <a:lnTo>
                    <a:pt x="3810" y="90068"/>
                  </a:lnTo>
                </a:path>
                <a:path w="3810" h="222885">
                  <a:moveTo>
                    <a:pt x="0" y="88163"/>
                  </a:moveTo>
                  <a:lnTo>
                    <a:pt x="3810" y="88163"/>
                  </a:lnTo>
                </a:path>
                <a:path w="3810" h="222885">
                  <a:moveTo>
                    <a:pt x="0" y="86245"/>
                  </a:moveTo>
                  <a:lnTo>
                    <a:pt x="3810" y="86245"/>
                  </a:lnTo>
                </a:path>
                <a:path w="3810" h="222885">
                  <a:moveTo>
                    <a:pt x="0" y="84328"/>
                  </a:moveTo>
                  <a:lnTo>
                    <a:pt x="3810" y="84328"/>
                  </a:lnTo>
                </a:path>
                <a:path w="3810" h="222885">
                  <a:moveTo>
                    <a:pt x="0" y="82410"/>
                  </a:moveTo>
                  <a:lnTo>
                    <a:pt x="3810" y="82410"/>
                  </a:lnTo>
                </a:path>
                <a:path w="3810" h="222885">
                  <a:moveTo>
                    <a:pt x="0" y="80492"/>
                  </a:moveTo>
                  <a:lnTo>
                    <a:pt x="3810" y="80492"/>
                  </a:lnTo>
                </a:path>
                <a:path w="3810" h="222885">
                  <a:moveTo>
                    <a:pt x="0" y="78574"/>
                  </a:moveTo>
                  <a:lnTo>
                    <a:pt x="3810" y="78574"/>
                  </a:lnTo>
                </a:path>
                <a:path w="3810" h="222885">
                  <a:moveTo>
                    <a:pt x="0" y="76657"/>
                  </a:moveTo>
                  <a:lnTo>
                    <a:pt x="3810" y="76657"/>
                  </a:lnTo>
                </a:path>
                <a:path w="3810" h="222885">
                  <a:moveTo>
                    <a:pt x="0" y="74739"/>
                  </a:moveTo>
                  <a:lnTo>
                    <a:pt x="3810" y="74739"/>
                  </a:lnTo>
                </a:path>
                <a:path w="3810" h="222885">
                  <a:moveTo>
                    <a:pt x="0" y="72821"/>
                  </a:moveTo>
                  <a:lnTo>
                    <a:pt x="3810" y="72821"/>
                  </a:lnTo>
                </a:path>
                <a:path w="3810" h="222885">
                  <a:moveTo>
                    <a:pt x="0" y="70916"/>
                  </a:moveTo>
                  <a:lnTo>
                    <a:pt x="3810" y="70916"/>
                  </a:lnTo>
                </a:path>
                <a:path w="3810" h="222885">
                  <a:moveTo>
                    <a:pt x="0" y="68999"/>
                  </a:moveTo>
                  <a:lnTo>
                    <a:pt x="3810" y="68999"/>
                  </a:lnTo>
                </a:path>
                <a:path w="3810" h="222885">
                  <a:moveTo>
                    <a:pt x="0" y="67081"/>
                  </a:moveTo>
                  <a:lnTo>
                    <a:pt x="3810" y="67081"/>
                  </a:lnTo>
                </a:path>
                <a:path w="3810" h="222885">
                  <a:moveTo>
                    <a:pt x="0" y="65163"/>
                  </a:moveTo>
                  <a:lnTo>
                    <a:pt x="3810" y="65163"/>
                  </a:lnTo>
                </a:path>
                <a:path w="3810" h="222885">
                  <a:moveTo>
                    <a:pt x="0" y="63246"/>
                  </a:moveTo>
                  <a:lnTo>
                    <a:pt x="3810" y="63246"/>
                  </a:lnTo>
                </a:path>
                <a:path w="3810" h="222885">
                  <a:moveTo>
                    <a:pt x="0" y="61328"/>
                  </a:moveTo>
                  <a:lnTo>
                    <a:pt x="3810" y="61328"/>
                  </a:lnTo>
                </a:path>
                <a:path w="3810" h="222885">
                  <a:moveTo>
                    <a:pt x="0" y="59410"/>
                  </a:moveTo>
                  <a:lnTo>
                    <a:pt x="3810" y="59410"/>
                  </a:lnTo>
                </a:path>
                <a:path w="3810" h="222885">
                  <a:moveTo>
                    <a:pt x="0" y="57492"/>
                  </a:moveTo>
                  <a:lnTo>
                    <a:pt x="3810" y="57492"/>
                  </a:lnTo>
                </a:path>
                <a:path w="3810" h="222885">
                  <a:moveTo>
                    <a:pt x="0" y="55575"/>
                  </a:moveTo>
                  <a:lnTo>
                    <a:pt x="3810" y="55575"/>
                  </a:lnTo>
                </a:path>
                <a:path w="3810" h="222885">
                  <a:moveTo>
                    <a:pt x="0" y="53657"/>
                  </a:moveTo>
                  <a:lnTo>
                    <a:pt x="3810" y="53657"/>
                  </a:lnTo>
                </a:path>
                <a:path w="3810" h="222885">
                  <a:moveTo>
                    <a:pt x="0" y="51752"/>
                  </a:moveTo>
                  <a:lnTo>
                    <a:pt x="3810" y="51752"/>
                  </a:lnTo>
                </a:path>
                <a:path w="3810" h="222885">
                  <a:moveTo>
                    <a:pt x="0" y="49834"/>
                  </a:moveTo>
                  <a:lnTo>
                    <a:pt x="3810" y="49834"/>
                  </a:lnTo>
                </a:path>
                <a:path w="3810" h="222885">
                  <a:moveTo>
                    <a:pt x="0" y="47917"/>
                  </a:moveTo>
                  <a:lnTo>
                    <a:pt x="3810" y="47917"/>
                  </a:lnTo>
                </a:path>
                <a:path w="3810" h="222885">
                  <a:moveTo>
                    <a:pt x="0" y="45999"/>
                  </a:moveTo>
                  <a:lnTo>
                    <a:pt x="3810" y="45999"/>
                  </a:lnTo>
                </a:path>
                <a:path w="3810" h="222885">
                  <a:moveTo>
                    <a:pt x="0" y="44081"/>
                  </a:moveTo>
                  <a:lnTo>
                    <a:pt x="3810" y="44081"/>
                  </a:lnTo>
                </a:path>
                <a:path w="3810" h="222885">
                  <a:moveTo>
                    <a:pt x="0" y="42164"/>
                  </a:moveTo>
                  <a:lnTo>
                    <a:pt x="3810" y="42164"/>
                  </a:lnTo>
                </a:path>
                <a:path w="3810" h="222885">
                  <a:moveTo>
                    <a:pt x="0" y="40246"/>
                  </a:moveTo>
                  <a:lnTo>
                    <a:pt x="3810" y="40246"/>
                  </a:lnTo>
                </a:path>
                <a:path w="3810" h="222885">
                  <a:moveTo>
                    <a:pt x="0" y="38328"/>
                  </a:moveTo>
                  <a:lnTo>
                    <a:pt x="3810" y="38328"/>
                  </a:lnTo>
                </a:path>
                <a:path w="3810" h="222885">
                  <a:moveTo>
                    <a:pt x="0" y="36410"/>
                  </a:moveTo>
                  <a:lnTo>
                    <a:pt x="3810" y="36410"/>
                  </a:lnTo>
                </a:path>
                <a:path w="3810" h="222885">
                  <a:moveTo>
                    <a:pt x="0" y="34505"/>
                  </a:moveTo>
                  <a:lnTo>
                    <a:pt x="3810" y="34505"/>
                  </a:lnTo>
                </a:path>
                <a:path w="3810" h="222885">
                  <a:moveTo>
                    <a:pt x="0" y="32588"/>
                  </a:moveTo>
                  <a:lnTo>
                    <a:pt x="3810" y="32588"/>
                  </a:lnTo>
                </a:path>
                <a:path w="3810" h="222885">
                  <a:moveTo>
                    <a:pt x="0" y="30670"/>
                  </a:moveTo>
                  <a:lnTo>
                    <a:pt x="3810" y="30670"/>
                  </a:lnTo>
                </a:path>
                <a:path w="3810" h="222885">
                  <a:moveTo>
                    <a:pt x="0" y="28752"/>
                  </a:moveTo>
                  <a:lnTo>
                    <a:pt x="3810" y="28752"/>
                  </a:lnTo>
                </a:path>
                <a:path w="3810" h="222885">
                  <a:moveTo>
                    <a:pt x="0" y="26835"/>
                  </a:moveTo>
                  <a:lnTo>
                    <a:pt x="3810" y="26835"/>
                  </a:lnTo>
                </a:path>
                <a:path w="3810" h="222885">
                  <a:moveTo>
                    <a:pt x="0" y="24917"/>
                  </a:moveTo>
                  <a:lnTo>
                    <a:pt x="3810" y="24917"/>
                  </a:lnTo>
                </a:path>
                <a:path w="3810" h="222885">
                  <a:moveTo>
                    <a:pt x="0" y="22999"/>
                  </a:moveTo>
                  <a:lnTo>
                    <a:pt x="3810" y="22999"/>
                  </a:lnTo>
                </a:path>
                <a:path w="3810" h="222885">
                  <a:moveTo>
                    <a:pt x="0" y="21082"/>
                  </a:moveTo>
                  <a:lnTo>
                    <a:pt x="3810" y="21082"/>
                  </a:lnTo>
                </a:path>
                <a:path w="3810" h="222885">
                  <a:moveTo>
                    <a:pt x="0" y="19164"/>
                  </a:moveTo>
                  <a:lnTo>
                    <a:pt x="3810" y="19164"/>
                  </a:lnTo>
                </a:path>
                <a:path w="3810" h="222885">
                  <a:moveTo>
                    <a:pt x="0" y="17259"/>
                  </a:moveTo>
                  <a:lnTo>
                    <a:pt x="3810" y="17259"/>
                  </a:lnTo>
                </a:path>
                <a:path w="3810" h="222885">
                  <a:moveTo>
                    <a:pt x="0" y="15341"/>
                  </a:moveTo>
                  <a:lnTo>
                    <a:pt x="3810" y="15341"/>
                  </a:lnTo>
                </a:path>
                <a:path w="3810" h="222885">
                  <a:moveTo>
                    <a:pt x="0" y="13423"/>
                  </a:moveTo>
                  <a:lnTo>
                    <a:pt x="3810" y="13423"/>
                  </a:lnTo>
                </a:path>
                <a:path w="3810" h="222885">
                  <a:moveTo>
                    <a:pt x="0" y="11506"/>
                  </a:moveTo>
                  <a:lnTo>
                    <a:pt x="3810" y="11506"/>
                  </a:lnTo>
                </a:path>
                <a:path w="3810" h="222885">
                  <a:moveTo>
                    <a:pt x="0" y="9588"/>
                  </a:moveTo>
                  <a:lnTo>
                    <a:pt x="3810" y="9588"/>
                  </a:lnTo>
                </a:path>
                <a:path w="3810" h="222885">
                  <a:moveTo>
                    <a:pt x="0" y="7670"/>
                  </a:moveTo>
                  <a:lnTo>
                    <a:pt x="3810" y="7670"/>
                  </a:lnTo>
                </a:path>
                <a:path w="3810" h="222885">
                  <a:moveTo>
                    <a:pt x="0" y="5753"/>
                  </a:moveTo>
                  <a:lnTo>
                    <a:pt x="3810" y="5753"/>
                  </a:lnTo>
                </a:path>
                <a:path w="3810" h="222885">
                  <a:moveTo>
                    <a:pt x="0" y="3835"/>
                  </a:moveTo>
                  <a:lnTo>
                    <a:pt x="3810" y="3835"/>
                  </a:lnTo>
                </a:path>
                <a:path w="3810" h="222885">
                  <a:moveTo>
                    <a:pt x="0" y="1917"/>
                  </a:moveTo>
                  <a:lnTo>
                    <a:pt x="3810" y="1917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647999" y="2572112"/>
              <a:ext cx="866775" cy="0"/>
            </a:xfrm>
            <a:custGeom>
              <a:avLst/>
              <a:gdLst/>
              <a:ahLst/>
              <a:cxnLst/>
              <a:rect l="l" t="t" r="r" b="b"/>
              <a:pathLst>
                <a:path w="866775">
                  <a:moveTo>
                    <a:pt x="0" y="0"/>
                  </a:moveTo>
                  <a:lnTo>
                    <a:pt x="86677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647999" y="2597524"/>
              <a:ext cx="866775" cy="0"/>
            </a:xfrm>
            <a:custGeom>
              <a:avLst/>
              <a:gdLst/>
              <a:ahLst/>
              <a:cxnLst/>
              <a:rect l="l" t="t" r="r" b="b"/>
              <a:pathLst>
                <a:path w="866775">
                  <a:moveTo>
                    <a:pt x="0" y="0"/>
                  </a:moveTo>
                  <a:lnTo>
                    <a:pt x="86677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514775" y="2572112"/>
              <a:ext cx="1119505" cy="0"/>
            </a:xfrm>
            <a:custGeom>
              <a:avLst/>
              <a:gdLst/>
              <a:ahLst/>
              <a:cxnLst/>
              <a:rect l="l" t="t" r="r" b="b"/>
              <a:pathLst>
                <a:path w="1119505">
                  <a:moveTo>
                    <a:pt x="0" y="0"/>
                  </a:moveTo>
                  <a:lnTo>
                    <a:pt x="111922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514775" y="2597524"/>
              <a:ext cx="1119505" cy="0"/>
            </a:xfrm>
            <a:custGeom>
              <a:avLst/>
              <a:gdLst/>
              <a:ahLst/>
              <a:cxnLst/>
              <a:rect l="l" t="t" r="r" b="b"/>
              <a:pathLst>
                <a:path w="1119505">
                  <a:moveTo>
                    <a:pt x="0" y="0"/>
                  </a:moveTo>
                  <a:lnTo>
                    <a:pt x="111922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2634000" y="2572112"/>
              <a:ext cx="919480" cy="0"/>
            </a:xfrm>
            <a:custGeom>
              <a:avLst/>
              <a:gdLst/>
              <a:ahLst/>
              <a:cxnLst/>
              <a:rect l="l" t="t" r="r" b="b"/>
              <a:pathLst>
                <a:path w="919479">
                  <a:moveTo>
                    <a:pt x="0" y="0"/>
                  </a:moveTo>
                  <a:lnTo>
                    <a:pt x="91909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2634000" y="2597524"/>
              <a:ext cx="919480" cy="0"/>
            </a:xfrm>
            <a:custGeom>
              <a:avLst/>
              <a:gdLst/>
              <a:ahLst/>
              <a:cxnLst/>
              <a:rect l="l" t="t" r="r" b="b"/>
              <a:pathLst>
                <a:path w="919479">
                  <a:moveTo>
                    <a:pt x="0" y="0"/>
                  </a:moveTo>
                  <a:lnTo>
                    <a:pt x="91909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59025" y="2338076"/>
              <a:ext cx="848360" cy="0"/>
            </a:xfrm>
            <a:custGeom>
              <a:avLst/>
              <a:gdLst/>
              <a:ahLst/>
              <a:cxnLst/>
              <a:rect l="l" t="t" r="r" b="b"/>
              <a:pathLst>
                <a:path w="848360">
                  <a:moveTo>
                    <a:pt x="0" y="0"/>
                  </a:moveTo>
                  <a:lnTo>
                    <a:pt x="84786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647999" y="2338076"/>
              <a:ext cx="866775" cy="0"/>
            </a:xfrm>
            <a:custGeom>
              <a:avLst/>
              <a:gdLst/>
              <a:ahLst/>
              <a:cxnLst/>
              <a:rect l="l" t="t" r="r" b="b"/>
              <a:pathLst>
                <a:path w="866775">
                  <a:moveTo>
                    <a:pt x="0" y="0"/>
                  </a:moveTo>
                  <a:lnTo>
                    <a:pt x="4737" y="0"/>
                  </a:lnTo>
                </a:path>
                <a:path w="866775">
                  <a:moveTo>
                    <a:pt x="862037" y="0"/>
                  </a:moveTo>
                  <a:lnTo>
                    <a:pt x="866775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25805" y="2338076"/>
              <a:ext cx="1100455" cy="0"/>
            </a:xfrm>
            <a:custGeom>
              <a:avLst/>
              <a:gdLst/>
              <a:ahLst/>
              <a:cxnLst/>
              <a:rect l="l" t="t" r="r" b="b"/>
              <a:pathLst>
                <a:path w="1100455">
                  <a:moveTo>
                    <a:pt x="0" y="0"/>
                  </a:moveTo>
                  <a:lnTo>
                    <a:pt x="110031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514775" y="2338076"/>
              <a:ext cx="1119505" cy="0"/>
            </a:xfrm>
            <a:custGeom>
              <a:avLst/>
              <a:gdLst/>
              <a:ahLst/>
              <a:cxnLst/>
              <a:rect l="l" t="t" r="r" b="b"/>
              <a:pathLst>
                <a:path w="1119505">
                  <a:moveTo>
                    <a:pt x="0" y="0"/>
                  </a:moveTo>
                  <a:lnTo>
                    <a:pt x="4737" y="0"/>
                  </a:lnTo>
                </a:path>
                <a:path w="1119505">
                  <a:moveTo>
                    <a:pt x="1114488" y="0"/>
                  </a:moveTo>
                  <a:lnTo>
                    <a:pt x="1119225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645091" y="2338076"/>
              <a:ext cx="900430" cy="0"/>
            </a:xfrm>
            <a:custGeom>
              <a:avLst/>
              <a:gdLst/>
              <a:ahLst/>
              <a:cxnLst/>
              <a:rect l="l" t="t" r="r" b="b"/>
              <a:pathLst>
                <a:path w="900429">
                  <a:moveTo>
                    <a:pt x="0" y="0"/>
                  </a:moveTo>
                  <a:lnTo>
                    <a:pt x="90007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548336" y="233807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76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1" name="object 131"/>
          <p:cNvSpPr/>
          <p:nvPr/>
        </p:nvSpPr>
        <p:spPr>
          <a:xfrm>
            <a:off x="2634000" y="169219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 txBox="1"/>
          <p:nvPr/>
        </p:nvSpPr>
        <p:spPr>
          <a:xfrm>
            <a:off x="2699931" y="1803434"/>
            <a:ext cx="7842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Observações</a:t>
            </a:r>
            <a:endParaRPr sz="1000">
              <a:latin typeface="Verdana"/>
              <a:cs typeface="Verdana"/>
            </a:endParaRPr>
          </a:p>
        </p:txBody>
      </p:sp>
      <p:graphicFrame>
        <p:nvGraphicFramePr>
          <p:cNvPr id="133" name="object 133"/>
          <p:cNvGraphicFramePr>
            <a:graphicFrameLocks noGrp="1"/>
          </p:cNvGraphicFramePr>
          <p:nvPr/>
        </p:nvGraphicFramePr>
        <p:xfrm>
          <a:off x="649842" y="1692198"/>
          <a:ext cx="1983739" cy="8915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48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188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88265" marR="64135" indent="-16510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16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5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CVD/ dia</a:t>
                      </a:r>
                      <a:r>
                        <a:rPr sz="1000" spc="-13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entre</a:t>
                      </a:r>
                      <a:r>
                        <a:rPr sz="1000" spc="-13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9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ITU-</a:t>
                      </a:r>
                      <a:r>
                        <a:rPr sz="1000" spc="-2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7010">
                <a:tc>
                  <a:txBody>
                    <a:bodyPr/>
                    <a:lstStyle/>
                    <a:p>
                      <a:pPr algn="ctr">
                        <a:lnSpc>
                          <a:spcPts val="115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09/01/2022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55"/>
                        </a:lnSpc>
                        <a:spcBef>
                          <a:spcPts val="375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231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575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16/01/2022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8699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81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8699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134" name="object 13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35" name="object 135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17</a:t>
            </a:fld>
            <a:endParaRPr spc="-25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xfrm>
            <a:off x="644300" y="1077102"/>
            <a:ext cx="536257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1100"/>
              </a:lnSpc>
              <a:spcBef>
                <a:spcPts val="100"/>
              </a:spcBef>
            </a:pPr>
            <a:r>
              <a:rPr spc="-75"/>
              <a:t>Indicadores</a:t>
            </a:r>
            <a:r>
              <a:rPr spc="-225"/>
              <a:t> </a:t>
            </a:r>
            <a:r>
              <a:rPr spc="-50"/>
              <a:t>de</a:t>
            </a:r>
            <a:r>
              <a:rPr spc="-220"/>
              <a:t> </a:t>
            </a:r>
            <a:r>
              <a:rPr spc="-20"/>
              <a:t>Processo</a:t>
            </a:r>
            <a:r>
              <a:rPr spc="-220"/>
              <a:t> </a:t>
            </a:r>
            <a:r>
              <a:rPr spc="-40"/>
              <a:t>do</a:t>
            </a:r>
            <a:r>
              <a:rPr spc="-225"/>
              <a:t> </a:t>
            </a:r>
            <a:r>
              <a:rPr spc="-25"/>
              <a:t>Pacote</a:t>
            </a:r>
            <a:r>
              <a:rPr spc="-220"/>
              <a:t> </a:t>
            </a:r>
            <a:r>
              <a:rPr spc="-50"/>
              <a:t>de</a:t>
            </a:r>
            <a:r>
              <a:rPr spc="-220"/>
              <a:t> </a:t>
            </a:r>
            <a:r>
              <a:rPr spc="-80"/>
              <a:t>Inserção</a:t>
            </a:r>
            <a:r>
              <a:rPr spc="-225"/>
              <a:t> </a:t>
            </a:r>
            <a:r>
              <a:rPr spc="-25"/>
              <a:t>do </a:t>
            </a:r>
            <a:r>
              <a:rPr spc="-75"/>
              <a:t>Cateter</a:t>
            </a:r>
            <a:r>
              <a:rPr spc="-330"/>
              <a:t> </a:t>
            </a:r>
            <a:r>
              <a:rPr spc="-45"/>
              <a:t>Vesical</a:t>
            </a:r>
            <a:r>
              <a:rPr spc="-235"/>
              <a:t> </a:t>
            </a:r>
            <a:r>
              <a:rPr spc="-50"/>
              <a:t>de</a:t>
            </a:r>
            <a:r>
              <a:rPr spc="-229"/>
              <a:t> </a:t>
            </a:r>
            <a:r>
              <a:rPr spc="-10"/>
              <a:t>Demora</a:t>
            </a:r>
          </a:p>
        </p:txBody>
      </p:sp>
      <p:pic>
        <p:nvPicPr>
          <p:cNvPr id="15" name="object 1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3895" y="1806009"/>
            <a:ext cx="6145865" cy="651883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1469083" y="1861383"/>
            <a:ext cx="4902200" cy="82867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ITU-AC3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pacote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inserção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cateter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vesical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demora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545"/>
              </a:spcBef>
            </a:pP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531990" y="433620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531990" y="4162721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5"/>
                </a:moveTo>
                <a:lnTo>
                  <a:pt x="3810" y="5715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531990" y="4069299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695"/>
                </a:moveTo>
                <a:lnTo>
                  <a:pt x="3810" y="26695"/>
                </a:lnTo>
              </a:path>
              <a:path w="3810" h="27304">
                <a:moveTo>
                  <a:pt x="0" y="13347"/>
                </a:moveTo>
                <a:lnTo>
                  <a:pt x="3810" y="13347"/>
                </a:lnTo>
              </a:path>
              <a:path w="3810" h="27304">
                <a:moveTo>
                  <a:pt x="0" y="11442"/>
                </a:moveTo>
                <a:lnTo>
                  <a:pt x="3810" y="11442"/>
                </a:lnTo>
              </a:path>
              <a:path w="3810" h="27304">
                <a:moveTo>
                  <a:pt x="0" y="7632"/>
                </a:moveTo>
                <a:lnTo>
                  <a:pt x="3810" y="7632"/>
                </a:lnTo>
              </a:path>
              <a:path w="3810" h="27304">
                <a:moveTo>
                  <a:pt x="0" y="5727"/>
                </a:moveTo>
                <a:lnTo>
                  <a:pt x="3810" y="5727"/>
                </a:lnTo>
              </a:path>
              <a:path w="3810" h="27304">
                <a:moveTo>
                  <a:pt x="0" y="3810"/>
                </a:moveTo>
                <a:lnTo>
                  <a:pt x="3810" y="3810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531990" y="380620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347"/>
                </a:moveTo>
                <a:lnTo>
                  <a:pt x="3810" y="13347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531990" y="3676564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85"/>
                </a:moveTo>
                <a:lnTo>
                  <a:pt x="3810" y="22885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531990" y="35526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531990" y="3415376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531990" y="3321968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62"/>
                </a:moveTo>
                <a:lnTo>
                  <a:pt x="3810" y="19062"/>
                </a:lnTo>
              </a:path>
              <a:path w="3810" h="19685">
                <a:moveTo>
                  <a:pt x="0" y="5714"/>
                </a:moveTo>
                <a:lnTo>
                  <a:pt x="3810" y="5714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531990" y="316372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475735" y="435908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475735" y="4174163"/>
            <a:ext cx="3810" cy="38735"/>
          </a:xfrm>
          <a:custGeom>
            <a:avLst/>
            <a:gdLst/>
            <a:ahLst/>
            <a:cxnLst/>
            <a:rect l="l" t="t" r="r" b="b"/>
            <a:pathLst>
              <a:path w="3810" h="38735">
                <a:moveTo>
                  <a:pt x="0" y="38125"/>
                </a:moveTo>
                <a:lnTo>
                  <a:pt x="3810" y="38125"/>
                </a:lnTo>
              </a:path>
              <a:path w="3810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475735" y="406929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475735" y="399113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475735" y="394348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475735" y="3653692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4"/>
                </a:moveTo>
                <a:lnTo>
                  <a:pt x="3810" y="5714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475735" y="360793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75735" y="3554555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5"/>
                </a:moveTo>
                <a:lnTo>
                  <a:pt x="3810" y="5715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475735" y="350498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75735" y="3272400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11430"/>
                </a:moveTo>
                <a:lnTo>
                  <a:pt x="3810" y="11430"/>
                </a:lnTo>
              </a:path>
              <a:path w="3810" h="33020">
                <a:moveTo>
                  <a:pt x="0" y="1905"/>
                </a:moveTo>
                <a:lnTo>
                  <a:pt x="3810" y="1905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475735" y="3182788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475735" y="313512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393735" y="4328583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5">
                <a:moveTo>
                  <a:pt x="0" y="61010"/>
                </a:moveTo>
                <a:lnTo>
                  <a:pt x="3810" y="61010"/>
                </a:lnTo>
              </a:path>
              <a:path w="3810" h="61595">
                <a:moveTo>
                  <a:pt x="0" y="36220"/>
                </a:moveTo>
                <a:lnTo>
                  <a:pt x="3810" y="36220"/>
                </a:lnTo>
              </a:path>
              <a:path w="3810" h="61595">
                <a:moveTo>
                  <a:pt x="0" y="32410"/>
                </a:moveTo>
                <a:lnTo>
                  <a:pt x="3810" y="32410"/>
                </a:lnTo>
              </a:path>
              <a:path w="3810" h="61595">
                <a:moveTo>
                  <a:pt x="0" y="30505"/>
                </a:moveTo>
                <a:lnTo>
                  <a:pt x="3810" y="30505"/>
                </a:lnTo>
              </a:path>
              <a:path w="3810" h="61595">
                <a:moveTo>
                  <a:pt x="0" y="28600"/>
                </a:moveTo>
                <a:lnTo>
                  <a:pt x="3810" y="28600"/>
                </a:lnTo>
              </a:path>
              <a:path w="3810" h="61595">
                <a:moveTo>
                  <a:pt x="0" y="26695"/>
                </a:moveTo>
                <a:lnTo>
                  <a:pt x="3810" y="26695"/>
                </a:lnTo>
              </a:path>
              <a:path w="3810" h="61595">
                <a:moveTo>
                  <a:pt x="0" y="24790"/>
                </a:moveTo>
                <a:lnTo>
                  <a:pt x="3810" y="24790"/>
                </a:lnTo>
              </a:path>
              <a:path w="3810" h="61595">
                <a:moveTo>
                  <a:pt x="0" y="22872"/>
                </a:moveTo>
                <a:lnTo>
                  <a:pt x="3810" y="22872"/>
                </a:lnTo>
              </a:path>
              <a:path w="3810" h="615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393735" y="427139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393735" y="421228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393735" y="4044522"/>
            <a:ext cx="3810" cy="82550"/>
          </a:xfrm>
          <a:custGeom>
            <a:avLst/>
            <a:gdLst/>
            <a:ahLst/>
            <a:cxnLst/>
            <a:rect l="l" t="t" r="r" b="b"/>
            <a:pathLst>
              <a:path w="3810" h="82550">
                <a:moveTo>
                  <a:pt x="0" y="81978"/>
                </a:moveTo>
                <a:lnTo>
                  <a:pt x="3810" y="81978"/>
                </a:lnTo>
              </a:path>
              <a:path w="3810" h="82550">
                <a:moveTo>
                  <a:pt x="0" y="70535"/>
                </a:moveTo>
                <a:lnTo>
                  <a:pt x="3810" y="70535"/>
                </a:lnTo>
              </a:path>
              <a:path w="3810" h="82550">
                <a:moveTo>
                  <a:pt x="0" y="38125"/>
                </a:moveTo>
                <a:lnTo>
                  <a:pt x="3810" y="38125"/>
                </a:lnTo>
              </a:path>
              <a:path w="3810" h="82550">
                <a:moveTo>
                  <a:pt x="0" y="15252"/>
                </a:moveTo>
                <a:lnTo>
                  <a:pt x="3810" y="15252"/>
                </a:lnTo>
              </a:path>
              <a:path w="3810" h="825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393735" y="3960638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393735" y="3832902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19062"/>
                </a:moveTo>
                <a:lnTo>
                  <a:pt x="3810" y="19062"/>
                </a:lnTo>
              </a:path>
              <a:path w="3810" h="21589">
                <a:moveTo>
                  <a:pt x="0" y="15252"/>
                </a:moveTo>
                <a:lnTo>
                  <a:pt x="3810" y="15252"/>
                </a:lnTo>
              </a:path>
              <a:path w="3810" h="21589">
                <a:moveTo>
                  <a:pt x="0" y="13347"/>
                </a:moveTo>
                <a:lnTo>
                  <a:pt x="3810" y="13347"/>
                </a:lnTo>
              </a:path>
              <a:path w="3810" h="21589">
                <a:moveTo>
                  <a:pt x="0" y="11442"/>
                </a:moveTo>
                <a:lnTo>
                  <a:pt x="3810" y="11442"/>
                </a:lnTo>
              </a:path>
              <a:path w="3810" h="21589">
                <a:moveTo>
                  <a:pt x="0" y="7619"/>
                </a:moveTo>
                <a:lnTo>
                  <a:pt x="3810" y="7619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393735" y="3508797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347"/>
                </a:moveTo>
                <a:lnTo>
                  <a:pt x="3810" y="13347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393735" y="3430629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85"/>
                </a:moveTo>
                <a:lnTo>
                  <a:pt x="3810" y="22885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393735" y="3209484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30">
                <a:moveTo>
                  <a:pt x="0" y="36220"/>
                </a:moveTo>
                <a:lnTo>
                  <a:pt x="3810" y="36220"/>
                </a:lnTo>
              </a:path>
              <a:path w="3810" h="36830">
                <a:moveTo>
                  <a:pt x="0" y="20967"/>
                </a:moveTo>
                <a:lnTo>
                  <a:pt x="3810" y="20967"/>
                </a:lnTo>
              </a:path>
              <a:path w="3810" h="3683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219990" y="434383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219990" y="427901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219990" y="4063584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30"/>
                </a:moveTo>
                <a:lnTo>
                  <a:pt x="3810" y="40030"/>
                </a:lnTo>
              </a:path>
              <a:path w="3810" h="40639">
                <a:moveTo>
                  <a:pt x="0" y="19062"/>
                </a:moveTo>
                <a:lnTo>
                  <a:pt x="3810" y="19062"/>
                </a:lnTo>
              </a:path>
              <a:path w="3810" h="40639">
                <a:moveTo>
                  <a:pt x="0" y="13347"/>
                </a:moveTo>
                <a:lnTo>
                  <a:pt x="3810" y="13347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219990" y="3876754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219990" y="3766175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15"/>
                </a:moveTo>
                <a:lnTo>
                  <a:pt x="3810" y="34315"/>
                </a:lnTo>
              </a:path>
              <a:path w="3810" h="34925">
                <a:moveTo>
                  <a:pt x="0" y="19062"/>
                </a:moveTo>
                <a:lnTo>
                  <a:pt x="3810" y="19062"/>
                </a:lnTo>
              </a:path>
              <a:path w="3810" h="34925">
                <a:moveTo>
                  <a:pt x="0" y="13347"/>
                </a:moveTo>
                <a:lnTo>
                  <a:pt x="3810" y="13347"/>
                </a:lnTo>
              </a:path>
              <a:path w="3810" h="34925">
                <a:moveTo>
                  <a:pt x="0" y="7620"/>
                </a:moveTo>
                <a:lnTo>
                  <a:pt x="3810" y="7620"/>
                </a:lnTo>
              </a:path>
              <a:path w="3810" h="34925">
                <a:moveTo>
                  <a:pt x="0" y="5715"/>
                </a:moveTo>
                <a:lnTo>
                  <a:pt x="3810" y="5715"/>
                </a:lnTo>
              </a:path>
              <a:path w="3810" h="34925">
                <a:moveTo>
                  <a:pt x="0" y="3810"/>
                </a:moveTo>
                <a:lnTo>
                  <a:pt x="3810" y="3810"/>
                </a:lnTo>
              </a:path>
              <a:path w="3810" h="34925">
                <a:moveTo>
                  <a:pt x="0" y="1905"/>
                </a:moveTo>
                <a:lnTo>
                  <a:pt x="3810" y="1905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219990" y="3577428"/>
            <a:ext cx="3810" cy="69215"/>
          </a:xfrm>
          <a:custGeom>
            <a:avLst/>
            <a:gdLst/>
            <a:ahLst/>
            <a:cxnLst/>
            <a:rect l="l" t="t" r="r" b="b"/>
            <a:pathLst>
              <a:path w="3810" h="69214">
                <a:moveTo>
                  <a:pt x="0" y="68630"/>
                </a:moveTo>
                <a:lnTo>
                  <a:pt x="3810" y="68630"/>
                </a:lnTo>
              </a:path>
              <a:path w="3810" h="69214">
                <a:moveTo>
                  <a:pt x="0" y="66725"/>
                </a:moveTo>
                <a:lnTo>
                  <a:pt x="3810" y="66725"/>
                </a:lnTo>
              </a:path>
              <a:path w="3810" h="69214">
                <a:moveTo>
                  <a:pt x="0" y="55295"/>
                </a:moveTo>
                <a:lnTo>
                  <a:pt x="3810" y="55295"/>
                </a:lnTo>
              </a:path>
              <a:path w="3810" h="69214">
                <a:moveTo>
                  <a:pt x="0" y="41948"/>
                </a:moveTo>
                <a:lnTo>
                  <a:pt x="3810" y="41948"/>
                </a:lnTo>
              </a:path>
              <a:path w="3810" h="69214">
                <a:moveTo>
                  <a:pt x="0" y="40043"/>
                </a:moveTo>
                <a:lnTo>
                  <a:pt x="3810" y="40043"/>
                </a:lnTo>
              </a:path>
              <a:path w="3810" h="69214">
                <a:moveTo>
                  <a:pt x="0" y="38138"/>
                </a:moveTo>
                <a:lnTo>
                  <a:pt x="3810" y="38138"/>
                </a:lnTo>
              </a:path>
              <a:path w="3810" h="69214">
                <a:moveTo>
                  <a:pt x="0" y="36233"/>
                </a:moveTo>
                <a:lnTo>
                  <a:pt x="3810" y="36233"/>
                </a:lnTo>
              </a:path>
              <a:path w="3810" h="69214">
                <a:moveTo>
                  <a:pt x="0" y="34315"/>
                </a:moveTo>
                <a:lnTo>
                  <a:pt x="3810" y="34315"/>
                </a:lnTo>
              </a:path>
              <a:path w="3810" h="69214">
                <a:moveTo>
                  <a:pt x="0" y="32410"/>
                </a:moveTo>
                <a:lnTo>
                  <a:pt x="3810" y="32410"/>
                </a:lnTo>
              </a:path>
              <a:path w="3810" h="69214">
                <a:moveTo>
                  <a:pt x="0" y="30505"/>
                </a:moveTo>
                <a:lnTo>
                  <a:pt x="3810" y="30505"/>
                </a:lnTo>
              </a:path>
              <a:path w="3810" h="692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219990" y="3499272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24777"/>
                </a:moveTo>
                <a:lnTo>
                  <a:pt x="3810" y="24777"/>
                </a:lnTo>
              </a:path>
              <a:path w="3810" h="33020">
                <a:moveTo>
                  <a:pt x="0" y="11430"/>
                </a:moveTo>
                <a:lnTo>
                  <a:pt x="3810" y="11430"/>
                </a:lnTo>
              </a:path>
              <a:path w="3810" h="33020">
                <a:moveTo>
                  <a:pt x="0" y="9525"/>
                </a:moveTo>
                <a:lnTo>
                  <a:pt x="3810" y="9525"/>
                </a:lnTo>
              </a:path>
              <a:path w="3810" h="33020">
                <a:moveTo>
                  <a:pt x="0" y="5715"/>
                </a:moveTo>
                <a:lnTo>
                  <a:pt x="3810" y="5715"/>
                </a:lnTo>
              </a:path>
              <a:path w="3810" h="33020">
                <a:moveTo>
                  <a:pt x="0" y="3810"/>
                </a:moveTo>
                <a:lnTo>
                  <a:pt x="3810" y="3810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219990" y="344016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219990" y="3341030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30"/>
                </a:moveTo>
                <a:lnTo>
                  <a:pt x="3810" y="40030"/>
                </a:lnTo>
              </a:path>
              <a:path w="3810" h="40639">
                <a:moveTo>
                  <a:pt x="0" y="20967"/>
                </a:moveTo>
                <a:lnTo>
                  <a:pt x="3810" y="20967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219990" y="329336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219990" y="3219022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72"/>
                </a:moveTo>
                <a:lnTo>
                  <a:pt x="3810" y="22872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186890" y="3119873"/>
            <a:ext cx="3810" cy="1290955"/>
          </a:xfrm>
          <a:custGeom>
            <a:avLst/>
            <a:gdLst/>
            <a:ahLst/>
            <a:cxnLst/>
            <a:rect l="l" t="t" r="r" b="b"/>
            <a:pathLst>
              <a:path w="3810" h="1290954">
                <a:moveTo>
                  <a:pt x="0" y="1290688"/>
                </a:moveTo>
                <a:lnTo>
                  <a:pt x="3810" y="1290688"/>
                </a:lnTo>
              </a:path>
              <a:path w="3810" h="1290954">
                <a:moveTo>
                  <a:pt x="0" y="1288783"/>
                </a:moveTo>
                <a:lnTo>
                  <a:pt x="3810" y="1288783"/>
                </a:lnTo>
              </a:path>
              <a:path w="3810" h="1290954">
                <a:moveTo>
                  <a:pt x="0" y="1286878"/>
                </a:moveTo>
                <a:lnTo>
                  <a:pt x="3810" y="1286878"/>
                </a:lnTo>
              </a:path>
              <a:path w="3810" h="1290954">
                <a:moveTo>
                  <a:pt x="0" y="1284973"/>
                </a:moveTo>
                <a:lnTo>
                  <a:pt x="3810" y="1284973"/>
                </a:lnTo>
              </a:path>
              <a:path w="3810" h="1290954">
                <a:moveTo>
                  <a:pt x="0" y="1283068"/>
                </a:moveTo>
                <a:lnTo>
                  <a:pt x="3810" y="1283068"/>
                </a:lnTo>
              </a:path>
              <a:path w="3810" h="1290954">
                <a:moveTo>
                  <a:pt x="0" y="1281150"/>
                </a:moveTo>
                <a:lnTo>
                  <a:pt x="3810" y="1281150"/>
                </a:lnTo>
              </a:path>
              <a:path w="3810" h="1290954">
                <a:moveTo>
                  <a:pt x="0" y="1279245"/>
                </a:moveTo>
                <a:lnTo>
                  <a:pt x="3810" y="1279245"/>
                </a:lnTo>
              </a:path>
              <a:path w="3810" h="1290954">
                <a:moveTo>
                  <a:pt x="0" y="1277340"/>
                </a:moveTo>
                <a:lnTo>
                  <a:pt x="3810" y="1277340"/>
                </a:lnTo>
              </a:path>
              <a:path w="3810" h="1290954">
                <a:moveTo>
                  <a:pt x="0" y="1275435"/>
                </a:moveTo>
                <a:lnTo>
                  <a:pt x="3810" y="1275435"/>
                </a:lnTo>
              </a:path>
              <a:path w="3810" h="1290954">
                <a:moveTo>
                  <a:pt x="0" y="1273530"/>
                </a:moveTo>
                <a:lnTo>
                  <a:pt x="3810" y="1273530"/>
                </a:lnTo>
              </a:path>
              <a:path w="3810" h="1290954">
                <a:moveTo>
                  <a:pt x="0" y="1271625"/>
                </a:moveTo>
                <a:lnTo>
                  <a:pt x="3810" y="1271625"/>
                </a:lnTo>
              </a:path>
              <a:path w="3810" h="1290954">
                <a:moveTo>
                  <a:pt x="0" y="1269720"/>
                </a:moveTo>
                <a:lnTo>
                  <a:pt x="3810" y="1269720"/>
                </a:lnTo>
              </a:path>
              <a:path w="3810" h="1290954">
                <a:moveTo>
                  <a:pt x="0" y="1267815"/>
                </a:moveTo>
                <a:lnTo>
                  <a:pt x="3810" y="1267815"/>
                </a:lnTo>
              </a:path>
              <a:path w="3810" h="1290954">
                <a:moveTo>
                  <a:pt x="0" y="1265897"/>
                </a:moveTo>
                <a:lnTo>
                  <a:pt x="3810" y="1265897"/>
                </a:lnTo>
              </a:path>
              <a:path w="3810" h="1290954">
                <a:moveTo>
                  <a:pt x="0" y="1263992"/>
                </a:moveTo>
                <a:lnTo>
                  <a:pt x="3810" y="1263992"/>
                </a:lnTo>
              </a:path>
              <a:path w="3810" h="1290954">
                <a:moveTo>
                  <a:pt x="0" y="1262087"/>
                </a:moveTo>
                <a:lnTo>
                  <a:pt x="3810" y="1262087"/>
                </a:lnTo>
              </a:path>
              <a:path w="3810" h="1290954">
                <a:moveTo>
                  <a:pt x="0" y="1260182"/>
                </a:moveTo>
                <a:lnTo>
                  <a:pt x="3810" y="1260182"/>
                </a:lnTo>
              </a:path>
              <a:path w="3810" h="1290954">
                <a:moveTo>
                  <a:pt x="0" y="1258277"/>
                </a:moveTo>
                <a:lnTo>
                  <a:pt x="3810" y="1258277"/>
                </a:lnTo>
              </a:path>
              <a:path w="3810" h="1290954">
                <a:moveTo>
                  <a:pt x="0" y="1256372"/>
                </a:moveTo>
                <a:lnTo>
                  <a:pt x="3810" y="1256372"/>
                </a:lnTo>
              </a:path>
              <a:path w="3810" h="1290954">
                <a:moveTo>
                  <a:pt x="0" y="1254467"/>
                </a:moveTo>
                <a:lnTo>
                  <a:pt x="3810" y="1254467"/>
                </a:lnTo>
              </a:path>
              <a:path w="3810" h="1290954">
                <a:moveTo>
                  <a:pt x="0" y="1252562"/>
                </a:moveTo>
                <a:lnTo>
                  <a:pt x="3810" y="1252562"/>
                </a:lnTo>
              </a:path>
              <a:path w="3810" h="1290954">
                <a:moveTo>
                  <a:pt x="0" y="1250657"/>
                </a:moveTo>
                <a:lnTo>
                  <a:pt x="3810" y="1250657"/>
                </a:lnTo>
              </a:path>
              <a:path w="3810" h="1290954">
                <a:moveTo>
                  <a:pt x="0" y="1248740"/>
                </a:moveTo>
                <a:lnTo>
                  <a:pt x="3810" y="1248740"/>
                </a:lnTo>
              </a:path>
              <a:path w="3810" h="1290954">
                <a:moveTo>
                  <a:pt x="0" y="1246835"/>
                </a:moveTo>
                <a:lnTo>
                  <a:pt x="3810" y="1246835"/>
                </a:lnTo>
              </a:path>
              <a:path w="3810" h="1290954">
                <a:moveTo>
                  <a:pt x="0" y="1244930"/>
                </a:moveTo>
                <a:lnTo>
                  <a:pt x="3810" y="1244930"/>
                </a:lnTo>
              </a:path>
              <a:path w="3810" h="1290954">
                <a:moveTo>
                  <a:pt x="0" y="1243025"/>
                </a:moveTo>
                <a:lnTo>
                  <a:pt x="3810" y="1243025"/>
                </a:lnTo>
              </a:path>
              <a:path w="3810" h="1290954">
                <a:moveTo>
                  <a:pt x="0" y="1241120"/>
                </a:moveTo>
                <a:lnTo>
                  <a:pt x="3810" y="1241120"/>
                </a:lnTo>
              </a:path>
              <a:path w="3810" h="1290954">
                <a:moveTo>
                  <a:pt x="0" y="1239215"/>
                </a:moveTo>
                <a:lnTo>
                  <a:pt x="3810" y="1239215"/>
                </a:lnTo>
              </a:path>
              <a:path w="3810" h="1290954">
                <a:moveTo>
                  <a:pt x="0" y="1237310"/>
                </a:moveTo>
                <a:lnTo>
                  <a:pt x="3810" y="1237310"/>
                </a:lnTo>
              </a:path>
              <a:path w="3810" h="1290954">
                <a:moveTo>
                  <a:pt x="0" y="1235405"/>
                </a:moveTo>
                <a:lnTo>
                  <a:pt x="3810" y="1235405"/>
                </a:lnTo>
              </a:path>
              <a:path w="3810" h="1290954">
                <a:moveTo>
                  <a:pt x="0" y="1233500"/>
                </a:moveTo>
                <a:lnTo>
                  <a:pt x="3810" y="1233500"/>
                </a:lnTo>
              </a:path>
              <a:path w="3810" h="1290954">
                <a:moveTo>
                  <a:pt x="0" y="1231582"/>
                </a:moveTo>
                <a:lnTo>
                  <a:pt x="3810" y="1231582"/>
                </a:lnTo>
              </a:path>
              <a:path w="3810" h="1290954">
                <a:moveTo>
                  <a:pt x="0" y="1229677"/>
                </a:moveTo>
                <a:lnTo>
                  <a:pt x="3810" y="1229677"/>
                </a:lnTo>
              </a:path>
              <a:path w="3810" h="1290954">
                <a:moveTo>
                  <a:pt x="0" y="1227772"/>
                </a:moveTo>
                <a:lnTo>
                  <a:pt x="3810" y="1227772"/>
                </a:lnTo>
              </a:path>
              <a:path w="3810" h="1290954">
                <a:moveTo>
                  <a:pt x="0" y="1225867"/>
                </a:moveTo>
                <a:lnTo>
                  <a:pt x="3810" y="1225867"/>
                </a:lnTo>
              </a:path>
              <a:path w="3810" h="1290954">
                <a:moveTo>
                  <a:pt x="0" y="1223962"/>
                </a:moveTo>
                <a:lnTo>
                  <a:pt x="3810" y="1223962"/>
                </a:lnTo>
              </a:path>
              <a:path w="3810" h="1290954">
                <a:moveTo>
                  <a:pt x="0" y="1222057"/>
                </a:moveTo>
                <a:lnTo>
                  <a:pt x="3810" y="1222057"/>
                </a:lnTo>
              </a:path>
              <a:path w="3810" h="1290954">
                <a:moveTo>
                  <a:pt x="0" y="1220152"/>
                </a:moveTo>
                <a:lnTo>
                  <a:pt x="3810" y="1220152"/>
                </a:lnTo>
              </a:path>
              <a:path w="3810" h="1290954">
                <a:moveTo>
                  <a:pt x="0" y="1218247"/>
                </a:moveTo>
                <a:lnTo>
                  <a:pt x="3810" y="1218247"/>
                </a:lnTo>
              </a:path>
              <a:path w="3810" h="1290954">
                <a:moveTo>
                  <a:pt x="0" y="1216329"/>
                </a:moveTo>
                <a:lnTo>
                  <a:pt x="3810" y="1216329"/>
                </a:lnTo>
              </a:path>
              <a:path w="3810" h="1290954">
                <a:moveTo>
                  <a:pt x="0" y="1214424"/>
                </a:moveTo>
                <a:lnTo>
                  <a:pt x="3810" y="1214424"/>
                </a:lnTo>
              </a:path>
              <a:path w="3810" h="1290954">
                <a:moveTo>
                  <a:pt x="0" y="1212519"/>
                </a:moveTo>
                <a:lnTo>
                  <a:pt x="3810" y="1212519"/>
                </a:lnTo>
              </a:path>
              <a:path w="3810" h="1290954">
                <a:moveTo>
                  <a:pt x="0" y="1210614"/>
                </a:moveTo>
                <a:lnTo>
                  <a:pt x="3810" y="1210614"/>
                </a:lnTo>
              </a:path>
              <a:path w="3810" h="1290954">
                <a:moveTo>
                  <a:pt x="0" y="1208709"/>
                </a:moveTo>
                <a:lnTo>
                  <a:pt x="3810" y="1208709"/>
                </a:lnTo>
              </a:path>
              <a:path w="3810" h="1290954">
                <a:moveTo>
                  <a:pt x="0" y="1206804"/>
                </a:moveTo>
                <a:lnTo>
                  <a:pt x="3810" y="1206804"/>
                </a:lnTo>
              </a:path>
              <a:path w="3810" h="1290954">
                <a:moveTo>
                  <a:pt x="0" y="1204899"/>
                </a:moveTo>
                <a:lnTo>
                  <a:pt x="3810" y="1204899"/>
                </a:lnTo>
              </a:path>
              <a:path w="3810" h="1290954">
                <a:moveTo>
                  <a:pt x="0" y="1202994"/>
                </a:moveTo>
                <a:lnTo>
                  <a:pt x="3810" y="1202994"/>
                </a:lnTo>
              </a:path>
              <a:path w="3810" h="1290954">
                <a:moveTo>
                  <a:pt x="0" y="1201089"/>
                </a:moveTo>
                <a:lnTo>
                  <a:pt x="3810" y="1201089"/>
                </a:lnTo>
              </a:path>
              <a:path w="3810" h="1290954">
                <a:moveTo>
                  <a:pt x="0" y="1199172"/>
                </a:moveTo>
                <a:lnTo>
                  <a:pt x="3810" y="1199172"/>
                </a:lnTo>
              </a:path>
              <a:path w="3810" h="1290954">
                <a:moveTo>
                  <a:pt x="0" y="1197267"/>
                </a:moveTo>
                <a:lnTo>
                  <a:pt x="3810" y="1197267"/>
                </a:lnTo>
              </a:path>
              <a:path w="3810" h="1290954">
                <a:moveTo>
                  <a:pt x="0" y="1195362"/>
                </a:moveTo>
                <a:lnTo>
                  <a:pt x="3810" y="1195362"/>
                </a:lnTo>
              </a:path>
              <a:path w="3810" h="1290954">
                <a:moveTo>
                  <a:pt x="0" y="1193457"/>
                </a:moveTo>
                <a:lnTo>
                  <a:pt x="3810" y="1193457"/>
                </a:lnTo>
              </a:path>
              <a:path w="3810" h="1290954">
                <a:moveTo>
                  <a:pt x="0" y="1191552"/>
                </a:moveTo>
                <a:lnTo>
                  <a:pt x="3810" y="1191552"/>
                </a:lnTo>
              </a:path>
              <a:path w="3810" h="1290954">
                <a:moveTo>
                  <a:pt x="0" y="1189647"/>
                </a:moveTo>
                <a:lnTo>
                  <a:pt x="3810" y="1189647"/>
                </a:lnTo>
              </a:path>
              <a:path w="3810" h="1290954">
                <a:moveTo>
                  <a:pt x="0" y="1187742"/>
                </a:moveTo>
                <a:lnTo>
                  <a:pt x="3810" y="1187742"/>
                </a:lnTo>
              </a:path>
              <a:path w="3810" h="1290954">
                <a:moveTo>
                  <a:pt x="0" y="1185837"/>
                </a:moveTo>
                <a:lnTo>
                  <a:pt x="3810" y="1185837"/>
                </a:lnTo>
              </a:path>
              <a:path w="3810" h="1290954">
                <a:moveTo>
                  <a:pt x="0" y="1183932"/>
                </a:moveTo>
                <a:lnTo>
                  <a:pt x="3810" y="1183932"/>
                </a:lnTo>
              </a:path>
              <a:path w="3810" h="1290954">
                <a:moveTo>
                  <a:pt x="0" y="1182014"/>
                </a:moveTo>
                <a:lnTo>
                  <a:pt x="3810" y="1182014"/>
                </a:lnTo>
              </a:path>
              <a:path w="3810" h="1290954">
                <a:moveTo>
                  <a:pt x="0" y="1180109"/>
                </a:moveTo>
                <a:lnTo>
                  <a:pt x="3810" y="1180109"/>
                </a:lnTo>
              </a:path>
              <a:path w="3810" h="1290954">
                <a:moveTo>
                  <a:pt x="0" y="1178204"/>
                </a:moveTo>
                <a:lnTo>
                  <a:pt x="3810" y="1178204"/>
                </a:lnTo>
              </a:path>
              <a:path w="3810" h="1290954">
                <a:moveTo>
                  <a:pt x="0" y="1176299"/>
                </a:moveTo>
                <a:lnTo>
                  <a:pt x="3810" y="1176299"/>
                </a:lnTo>
              </a:path>
              <a:path w="3810" h="1290954">
                <a:moveTo>
                  <a:pt x="0" y="1174394"/>
                </a:moveTo>
                <a:lnTo>
                  <a:pt x="3810" y="1174394"/>
                </a:lnTo>
              </a:path>
              <a:path w="3810" h="1290954">
                <a:moveTo>
                  <a:pt x="0" y="1172489"/>
                </a:moveTo>
                <a:lnTo>
                  <a:pt x="3810" y="1172489"/>
                </a:lnTo>
              </a:path>
              <a:path w="3810" h="1290954">
                <a:moveTo>
                  <a:pt x="0" y="1170584"/>
                </a:moveTo>
                <a:lnTo>
                  <a:pt x="3810" y="1170584"/>
                </a:lnTo>
              </a:path>
              <a:path w="3810" h="1290954">
                <a:moveTo>
                  <a:pt x="0" y="1168679"/>
                </a:moveTo>
                <a:lnTo>
                  <a:pt x="3810" y="1168679"/>
                </a:lnTo>
              </a:path>
              <a:path w="3810" h="1290954">
                <a:moveTo>
                  <a:pt x="0" y="1166761"/>
                </a:moveTo>
                <a:lnTo>
                  <a:pt x="3810" y="1166761"/>
                </a:lnTo>
              </a:path>
              <a:path w="3810" h="1290954">
                <a:moveTo>
                  <a:pt x="0" y="1164856"/>
                </a:moveTo>
                <a:lnTo>
                  <a:pt x="3810" y="1164856"/>
                </a:lnTo>
              </a:path>
              <a:path w="3810" h="1290954">
                <a:moveTo>
                  <a:pt x="0" y="1162951"/>
                </a:moveTo>
                <a:lnTo>
                  <a:pt x="3810" y="1162951"/>
                </a:lnTo>
              </a:path>
              <a:path w="3810" h="1290954">
                <a:moveTo>
                  <a:pt x="0" y="1161046"/>
                </a:moveTo>
                <a:lnTo>
                  <a:pt x="3810" y="1161046"/>
                </a:lnTo>
              </a:path>
              <a:path w="3810" h="1290954">
                <a:moveTo>
                  <a:pt x="0" y="1159141"/>
                </a:moveTo>
                <a:lnTo>
                  <a:pt x="3810" y="1159141"/>
                </a:lnTo>
              </a:path>
              <a:path w="3810" h="1290954">
                <a:moveTo>
                  <a:pt x="0" y="1157236"/>
                </a:moveTo>
                <a:lnTo>
                  <a:pt x="3810" y="1157236"/>
                </a:lnTo>
              </a:path>
              <a:path w="3810" h="1290954">
                <a:moveTo>
                  <a:pt x="0" y="1155331"/>
                </a:moveTo>
                <a:lnTo>
                  <a:pt x="3810" y="1155331"/>
                </a:lnTo>
              </a:path>
              <a:path w="3810" h="1290954">
                <a:moveTo>
                  <a:pt x="0" y="1153426"/>
                </a:moveTo>
                <a:lnTo>
                  <a:pt x="3810" y="1153426"/>
                </a:lnTo>
              </a:path>
              <a:path w="3810" h="1290954">
                <a:moveTo>
                  <a:pt x="0" y="1151521"/>
                </a:moveTo>
                <a:lnTo>
                  <a:pt x="3810" y="1151521"/>
                </a:lnTo>
              </a:path>
              <a:path w="3810" h="1290954">
                <a:moveTo>
                  <a:pt x="0" y="1149604"/>
                </a:moveTo>
                <a:lnTo>
                  <a:pt x="3810" y="1149604"/>
                </a:lnTo>
              </a:path>
              <a:path w="3810" h="1290954">
                <a:moveTo>
                  <a:pt x="0" y="1147698"/>
                </a:moveTo>
                <a:lnTo>
                  <a:pt x="3810" y="1147698"/>
                </a:lnTo>
              </a:path>
              <a:path w="3810" h="1290954">
                <a:moveTo>
                  <a:pt x="0" y="1145793"/>
                </a:moveTo>
                <a:lnTo>
                  <a:pt x="3810" y="1145793"/>
                </a:lnTo>
              </a:path>
              <a:path w="3810" h="1290954">
                <a:moveTo>
                  <a:pt x="0" y="1143889"/>
                </a:moveTo>
                <a:lnTo>
                  <a:pt x="3810" y="1143889"/>
                </a:lnTo>
              </a:path>
              <a:path w="3810" h="1290954">
                <a:moveTo>
                  <a:pt x="0" y="1141983"/>
                </a:moveTo>
                <a:lnTo>
                  <a:pt x="3810" y="1141983"/>
                </a:lnTo>
              </a:path>
              <a:path w="3810" h="1290954">
                <a:moveTo>
                  <a:pt x="0" y="1140079"/>
                </a:moveTo>
                <a:lnTo>
                  <a:pt x="3810" y="1140079"/>
                </a:lnTo>
              </a:path>
              <a:path w="3810" h="1290954">
                <a:moveTo>
                  <a:pt x="0" y="1138173"/>
                </a:moveTo>
                <a:lnTo>
                  <a:pt x="3810" y="1138173"/>
                </a:lnTo>
              </a:path>
              <a:path w="3810" h="1290954">
                <a:moveTo>
                  <a:pt x="0" y="1136268"/>
                </a:moveTo>
                <a:lnTo>
                  <a:pt x="3810" y="1136268"/>
                </a:lnTo>
              </a:path>
              <a:path w="3810" h="1290954">
                <a:moveTo>
                  <a:pt x="0" y="1134351"/>
                </a:moveTo>
                <a:lnTo>
                  <a:pt x="3810" y="1134351"/>
                </a:lnTo>
              </a:path>
              <a:path w="3810" h="1290954">
                <a:moveTo>
                  <a:pt x="0" y="1132446"/>
                </a:moveTo>
                <a:lnTo>
                  <a:pt x="3810" y="1132446"/>
                </a:lnTo>
              </a:path>
              <a:path w="3810" h="1290954">
                <a:moveTo>
                  <a:pt x="0" y="1130541"/>
                </a:moveTo>
                <a:lnTo>
                  <a:pt x="3810" y="1130541"/>
                </a:lnTo>
              </a:path>
              <a:path w="3810" h="1290954">
                <a:moveTo>
                  <a:pt x="0" y="1128636"/>
                </a:moveTo>
                <a:lnTo>
                  <a:pt x="3810" y="1128636"/>
                </a:lnTo>
              </a:path>
              <a:path w="3810" h="1290954">
                <a:moveTo>
                  <a:pt x="0" y="1126731"/>
                </a:moveTo>
                <a:lnTo>
                  <a:pt x="3810" y="1126731"/>
                </a:lnTo>
              </a:path>
              <a:path w="3810" h="1290954">
                <a:moveTo>
                  <a:pt x="0" y="1124826"/>
                </a:moveTo>
                <a:lnTo>
                  <a:pt x="3810" y="1124826"/>
                </a:lnTo>
              </a:path>
              <a:path w="3810" h="1290954">
                <a:moveTo>
                  <a:pt x="0" y="1122921"/>
                </a:moveTo>
                <a:lnTo>
                  <a:pt x="3810" y="1122921"/>
                </a:lnTo>
              </a:path>
              <a:path w="3810" h="1290954">
                <a:moveTo>
                  <a:pt x="0" y="1121016"/>
                </a:moveTo>
                <a:lnTo>
                  <a:pt x="3810" y="1121016"/>
                </a:lnTo>
              </a:path>
              <a:path w="3810" h="1290954">
                <a:moveTo>
                  <a:pt x="0" y="1119111"/>
                </a:moveTo>
                <a:lnTo>
                  <a:pt x="3810" y="1119111"/>
                </a:lnTo>
              </a:path>
              <a:path w="3810" h="1290954">
                <a:moveTo>
                  <a:pt x="0" y="1117193"/>
                </a:moveTo>
                <a:lnTo>
                  <a:pt x="3810" y="1117193"/>
                </a:lnTo>
              </a:path>
              <a:path w="3810" h="1290954">
                <a:moveTo>
                  <a:pt x="0" y="1115288"/>
                </a:moveTo>
                <a:lnTo>
                  <a:pt x="3810" y="1115288"/>
                </a:lnTo>
              </a:path>
              <a:path w="3810" h="1290954">
                <a:moveTo>
                  <a:pt x="0" y="1113383"/>
                </a:moveTo>
                <a:lnTo>
                  <a:pt x="3810" y="1113383"/>
                </a:lnTo>
              </a:path>
              <a:path w="3810" h="1290954">
                <a:moveTo>
                  <a:pt x="0" y="1111478"/>
                </a:moveTo>
                <a:lnTo>
                  <a:pt x="3810" y="1111478"/>
                </a:lnTo>
              </a:path>
              <a:path w="3810" h="1290954">
                <a:moveTo>
                  <a:pt x="0" y="1109573"/>
                </a:moveTo>
                <a:lnTo>
                  <a:pt x="3810" y="1109573"/>
                </a:lnTo>
              </a:path>
              <a:path w="3810" h="1290954">
                <a:moveTo>
                  <a:pt x="0" y="1107668"/>
                </a:moveTo>
                <a:lnTo>
                  <a:pt x="3810" y="1107668"/>
                </a:lnTo>
              </a:path>
              <a:path w="3810" h="1290954">
                <a:moveTo>
                  <a:pt x="0" y="1105763"/>
                </a:moveTo>
                <a:lnTo>
                  <a:pt x="3810" y="1105763"/>
                </a:lnTo>
              </a:path>
              <a:path w="3810" h="1290954">
                <a:moveTo>
                  <a:pt x="0" y="1103858"/>
                </a:moveTo>
                <a:lnTo>
                  <a:pt x="3810" y="1103858"/>
                </a:lnTo>
              </a:path>
              <a:path w="3810" h="1290954">
                <a:moveTo>
                  <a:pt x="0" y="1101953"/>
                </a:moveTo>
                <a:lnTo>
                  <a:pt x="3810" y="1101953"/>
                </a:lnTo>
              </a:path>
              <a:path w="3810" h="1290954">
                <a:moveTo>
                  <a:pt x="0" y="1100035"/>
                </a:moveTo>
                <a:lnTo>
                  <a:pt x="3810" y="1100035"/>
                </a:lnTo>
              </a:path>
              <a:path w="3810" h="1290954">
                <a:moveTo>
                  <a:pt x="0" y="1098130"/>
                </a:moveTo>
                <a:lnTo>
                  <a:pt x="3810" y="1098130"/>
                </a:lnTo>
              </a:path>
              <a:path w="3810" h="1290954">
                <a:moveTo>
                  <a:pt x="0" y="1096225"/>
                </a:moveTo>
                <a:lnTo>
                  <a:pt x="3810" y="1096225"/>
                </a:lnTo>
              </a:path>
              <a:path w="3810" h="1290954">
                <a:moveTo>
                  <a:pt x="0" y="1094320"/>
                </a:moveTo>
                <a:lnTo>
                  <a:pt x="3810" y="1094320"/>
                </a:lnTo>
              </a:path>
              <a:path w="3810" h="1290954">
                <a:moveTo>
                  <a:pt x="0" y="1092415"/>
                </a:moveTo>
                <a:lnTo>
                  <a:pt x="3810" y="1092415"/>
                </a:lnTo>
              </a:path>
              <a:path w="3810" h="1290954">
                <a:moveTo>
                  <a:pt x="0" y="1090510"/>
                </a:moveTo>
                <a:lnTo>
                  <a:pt x="3810" y="1090510"/>
                </a:lnTo>
              </a:path>
              <a:path w="3810" h="1290954">
                <a:moveTo>
                  <a:pt x="0" y="1088605"/>
                </a:moveTo>
                <a:lnTo>
                  <a:pt x="3810" y="1088605"/>
                </a:lnTo>
              </a:path>
              <a:path w="3810" h="1290954">
                <a:moveTo>
                  <a:pt x="0" y="1086700"/>
                </a:moveTo>
                <a:lnTo>
                  <a:pt x="3810" y="1086700"/>
                </a:lnTo>
              </a:path>
              <a:path w="3810" h="1290954">
                <a:moveTo>
                  <a:pt x="0" y="1084783"/>
                </a:moveTo>
                <a:lnTo>
                  <a:pt x="3810" y="1084783"/>
                </a:lnTo>
              </a:path>
              <a:path w="3810" h="1290954">
                <a:moveTo>
                  <a:pt x="0" y="1082878"/>
                </a:moveTo>
                <a:lnTo>
                  <a:pt x="3810" y="1082878"/>
                </a:lnTo>
              </a:path>
              <a:path w="3810" h="1290954">
                <a:moveTo>
                  <a:pt x="0" y="1080973"/>
                </a:moveTo>
                <a:lnTo>
                  <a:pt x="3810" y="1080973"/>
                </a:lnTo>
              </a:path>
              <a:path w="3810" h="1290954">
                <a:moveTo>
                  <a:pt x="0" y="1079068"/>
                </a:moveTo>
                <a:lnTo>
                  <a:pt x="3810" y="1079068"/>
                </a:lnTo>
              </a:path>
              <a:path w="3810" h="1290954">
                <a:moveTo>
                  <a:pt x="0" y="1077163"/>
                </a:moveTo>
                <a:lnTo>
                  <a:pt x="3810" y="1077163"/>
                </a:lnTo>
              </a:path>
              <a:path w="3810" h="1290954">
                <a:moveTo>
                  <a:pt x="0" y="1075258"/>
                </a:moveTo>
                <a:lnTo>
                  <a:pt x="3810" y="1075258"/>
                </a:lnTo>
              </a:path>
              <a:path w="3810" h="1290954">
                <a:moveTo>
                  <a:pt x="0" y="1073353"/>
                </a:moveTo>
                <a:lnTo>
                  <a:pt x="3810" y="1073353"/>
                </a:lnTo>
              </a:path>
              <a:path w="3810" h="1290954">
                <a:moveTo>
                  <a:pt x="0" y="1071448"/>
                </a:moveTo>
                <a:lnTo>
                  <a:pt x="3810" y="1071448"/>
                </a:lnTo>
              </a:path>
              <a:path w="3810" h="1290954">
                <a:moveTo>
                  <a:pt x="0" y="1069543"/>
                </a:moveTo>
                <a:lnTo>
                  <a:pt x="3810" y="1069543"/>
                </a:lnTo>
              </a:path>
              <a:path w="3810" h="1290954">
                <a:moveTo>
                  <a:pt x="0" y="1067625"/>
                </a:moveTo>
                <a:lnTo>
                  <a:pt x="3810" y="1067625"/>
                </a:lnTo>
              </a:path>
              <a:path w="3810" h="1290954">
                <a:moveTo>
                  <a:pt x="0" y="1065720"/>
                </a:moveTo>
                <a:lnTo>
                  <a:pt x="3810" y="1065720"/>
                </a:lnTo>
              </a:path>
              <a:path w="3810" h="1290954">
                <a:moveTo>
                  <a:pt x="0" y="1063815"/>
                </a:moveTo>
                <a:lnTo>
                  <a:pt x="3810" y="1063815"/>
                </a:lnTo>
              </a:path>
              <a:path w="3810" h="1290954">
                <a:moveTo>
                  <a:pt x="0" y="1061910"/>
                </a:moveTo>
                <a:lnTo>
                  <a:pt x="3810" y="1061910"/>
                </a:lnTo>
              </a:path>
              <a:path w="3810" h="1290954">
                <a:moveTo>
                  <a:pt x="0" y="1060005"/>
                </a:moveTo>
                <a:lnTo>
                  <a:pt x="3810" y="1060005"/>
                </a:lnTo>
              </a:path>
              <a:path w="3810" h="1290954">
                <a:moveTo>
                  <a:pt x="0" y="1058100"/>
                </a:moveTo>
                <a:lnTo>
                  <a:pt x="3810" y="1058100"/>
                </a:lnTo>
              </a:path>
              <a:path w="3810" h="1290954">
                <a:moveTo>
                  <a:pt x="0" y="1056195"/>
                </a:moveTo>
                <a:lnTo>
                  <a:pt x="3810" y="1056195"/>
                </a:lnTo>
              </a:path>
              <a:path w="3810" h="1290954">
                <a:moveTo>
                  <a:pt x="0" y="1054290"/>
                </a:moveTo>
                <a:lnTo>
                  <a:pt x="3810" y="1054290"/>
                </a:lnTo>
              </a:path>
              <a:path w="3810" h="1290954">
                <a:moveTo>
                  <a:pt x="0" y="1052385"/>
                </a:moveTo>
                <a:lnTo>
                  <a:pt x="3810" y="1052385"/>
                </a:lnTo>
              </a:path>
              <a:path w="3810" h="1290954">
                <a:moveTo>
                  <a:pt x="0" y="1050467"/>
                </a:moveTo>
                <a:lnTo>
                  <a:pt x="3810" y="1050467"/>
                </a:lnTo>
              </a:path>
              <a:path w="3810" h="1290954">
                <a:moveTo>
                  <a:pt x="0" y="1048562"/>
                </a:moveTo>
                <a:lnTo>
                  <a:pt x="3810" y="1048562"/>
                </a:lnTo>
              </a:path>
              <a:path w="3810" h="1290954">
                <a:moveTo>
                  <a:pt x="0" y="1046657"/>
                </a:moveTo>
                <a:lnTo>
                  <a:pt x="3810" y="1046657"/>
                </a:lnTo>
              </a:path>
              <a:path w="3810" h="1290954">
                <a:moveTo>
                  <a:pt x="0" y="1044752"/>
                </a:moveTo>
                <a:lnTo>
                  <a:pt x="3810" y="1044752"/>
                </a:lnTo>
              </a:path>
              <a:path w="3810" h="1290954">
                <a:moveTo>
                  <a:pt x="0" y="1042847"/>
                </a:moveTo>
                <a:lnTo>
                  <a:pt x="3810" y="1042847"/>
                </a:lnTo>
              </a:path>
              <a:path w="3810" h="1290954">
                <a:moveTo>
                  <a:pt x="0" y="1040942"/>
                </a:moveTo>
                <a:lnTo>
                  <a:pt x="3810" y="1040942"/>
                </a:lnTo>
              </a:path>
              <a:path w="3810" h="1290954">
                <a:moveTo>
                  <a:pt x="0" y="1039037"/>
                </a:moveTo>
                <a:lnTo>
                  <a:pt x="3810" y="1039037"/>
                </a:lnTo>
              </a:path>
              <a:path w="3810" h="1290954">
                <a:moveTo>
                  <a:pt x="0" y="1037132"/>
                </a:moveTo>
                <a:lnTo>
                  <a:pt x="3810" y="1037132"/>
                </a:lnTo>
              </a:path>
              <a:path w="3810" h="1290954">
                <a:moveTo>
                  <a:pt x="0" y="1035215"/>
                </a:moveTo>
                <a:lnTo>
                  <a:pt x="3810" y="1035215"/>
                </a:lnTo>
              </a:path>
              <a:path w="3810" h="1290954">
                <a:moveTo>
                  <a:pt x="0" y="1033310"/>
                </a:moveTo>
                <a:lnTo>
                  <a:pt x="3810" y="1033310"/>
                </a:lnTo>
              </a:path>
              <a:path w="3810" h="1290954">
                <a:moveTo>
                  <a:pt x="0" y="1031405"/>
                </a:moveTo>
                <a:lnTo>
                  <a:pt x="3810" y="1031405"/>
                </a:lnTo>
              </a:path>
              <a:path w="3810" h="1290954">
                <a:moveTo>
                  <a:pt x="0" y="1029500"/>
                </a:moveTo>
                <a:lnTo>
                  <a:pt x="3810" y="1029500"/>
                </a:lnTo>
              </a:path>
              <a:path w="3810" h="1290954">
                <a:moveTo>
                  <a:pt x="0" y="1027595"/>
                </a:moveTo>
                <a:lnTo>
                  <a:pt x="3810" y="1027595"/>
                </a:lnTo>
              </a:path>
              <a:path w="3810" h="1290954">
                <a:moveTo>
                  <a:pt x="0" y="1025690"/>
                </a:moveTo>
                <a:lnTo>
                  <a:pt x="3810" y="1025690"/>
                </a:lnTo>
              </a:path>
              <a:path w="3810" h="1290954">
                <a:moveTo>
                  <a:pt x="0" y="1023785"/>
                </a:moveTo>
                <a:lnTo>
                  <a:pt x="3810" y="1023785"/>
                </a:lnTo>
              </a:path>
              <a:path w="3810" h="1290954">
                <a:moveTo>
                  <a:pt x="0" y="1021880"/>
                </a:moveTo>
                <a:lnTo>
                  <a:pt x="3810" y="1021880"/>
                </a:lnTo>
              </a:path>
              <a:path w="3810" h="1290954">
                <a:moveTo>
                  <a:pt x="0" y="1019975"/>
                </a:moveTo>
                <a:lnTo>
                  <a:pt x="3810" y="1019975"/>
                </a:lnTo>
              </a:path>
              <a:path w="3810" h="1290954">
                <a:moveTo>
                  <a:pt x="0" y="1018057"/>
                </a:moveTo>
                <a:lnTo>
                  <a:pt x="3810" y="1018057"/>
                </a:lnTo>
              </a:path>
              <a:path w="3810" h="1290954">
                <a:moveTo>
                  <a:pt x="0" y="1016152"/>
                </a:moveTo>
                <a:lnTo>
                  <a:pt x="3810" y="1016152"/>
                </a:lnTo>
              </a:path>
              <a:path w="3810" h="1290954">
                <a:moveTo>
                  <a:pt x="0" y="1014247"/>
                </a:moveTo>
                <a:lnTo>
                  <a:pt x="3810" y="1014247"/>
                </a:lnTo>
              </a:path>
              <a:path w="3810" h="1290954">
                <a:moveTo>
                  <a:pt x="0" y="1012342"/>
                </a:moveTo>
                <a:lnTo>
                  <a:pt x="3810" y="1012342"/>
                </a:lnTo>
              </a:path>
              <a:path w="3810" h="1290954">
                <a:moveTo>
                  <a:pt x="0" y="1010437"/>
                </a:moveTo>
                <a:lnTo>
                  <a:pt x="3810" y="1010437"/>
                </a:lnTo>
              </a:path>
              <a:path w="3810" h="1290954">
                <a:moveTo>
                  <a:pt x="0" y="1008532"/>
                </a:moveTo>
                <a:lnTo>
                  <a:pt x="3810" y="1008532"/>
                </a:lnTo>
              </a:path>
              <a:path w="3810" h="1290954">
                <a:moveTo>
                  <a:pt x="0" y="1006627"/>
                </a:moveTo>
                <a:lnTo>
                  <a:pt x="3810" y="1006627"/>
                </a:lnTo>
              </a:path>
              <a:path w="3810" h="1290954">
                <a:moveTo>
                  <a:pt x="0" y="1004722"/>
                </a:moveTo>
                <a:lnTo>
                  <a:pt x="3810" y="1004722"/>
                </a:lnTo>
              </a:path>
              <a:path w="3810" h="1290954">
                <a:moveTo>
                  <a:pt x="0" y="1002804"/>
                </a:moveTo>
                <a:lnTo>
                  <a:pt x="3810" y="1002804"/>
                </a:lnTo>
              </a:path>
              <a:path w="3810" h="1290954">
                <a:moveTo>
                  <a:pt x="0" y="1000899"/>
                </a:moveTo>
                <a:lnTo>
                  <a:pt x="3810" y="1000899"/>
                </a:lnTo>
              </a:path>
              <a:path w="3810" h="1290954">
                <a:moveTo>
                  <a:pt x="0" y="998994"/>
                </a:moveTo>
                <a:lnTo>
                  <a:pt x="3810" y="998994"/>
                </a:lnTo>
              </a:path>
              <a:path w="3810" h="1290954">
                <a:moveTo>
                  <a:pt x="0" y="997089"/>
                </a:moveTo>
                <a:lnTo>
                  <a:pt x="3810" y="997089"/>
                </a:lnTo>
              </a:path>
              <a:path w="3810" h="1290954">
                <a:moveTo>
                  <a:pt x="0" y="995184"/>
                </a:moveTo>
                <a:lnTo>
                  <a:pt x="3810" y="995184"/>
                </a:lnTo>
              </a:path>
              <a:path w="3810" h="1290954">
                <a:moveTo>
                  <a:pt x="0" y="993279"/>
                </a:moveTo>
                <a:lnTo>
                  <a:pt x="3810" y="993279"/>
                </a:lnTo>
              </a:path>
              <a:path w="3810" h="1290954">
                <a:moveTo>
                  <a:pt x="0" y="991374"/>
                </a:moveTo>
                <a:lnTo>
                  <a:pt x="3810" y="991374"/>
                </a:lnTo>
              </a:path>
              <a:path w="3810" h="1290954">
                <a:moveTo>
                  <a:pt x="0" y="989469"/>
                </a:moveTo>
                <a:lnTo>
                  <a:pt x="3810" y="989469"/>
                </a:lnTo>
              </a:path>
              <a:path w="3810" h="1290954">
                <a:moveTo>
                  <a:pt x="0" y="987564"/>
                </a:moveTo>
                <a:lnTo>
                  <a:pt x="3810" y="987564"/>
                </a:lnTo>
              </a:path>
              <a:path w="3810" h="1290954">
                <a:moveTo>
                  <a:pt x="0" y="985646"/>
                </a:moveTo>
                <a:lnTo>
                  <a:pt x="3810" y="985646"/>
                </a:lnTo>
              </a:path>
              <a:path w="3810" h="1290954">
                <a:moveTo>
                  <a:pt x="0" y="983741"/>
                </a:moveTo>
                <a:lnTo>
                  <a:pt x="3810" y="983741"/>
                </a:lnTo>
              </a:path>
              <a:path w="3810" h="1290954">
                <a:moveTo>
                  <a:pt x="0" y="981836"/>
                </a:moveTo>
                <a:lnTo>
                  <a:pt x="3810" y="981836"/>
                </a:lnTo>
              </a:path>
              <a:path w="3810" h="1290954">
                <a:moveTo>
                  <a:pt x="0" y="979932"/>
                </a:moveTo>
                <a:lnTo>
                  <a:pt x="3810" y="979932"/>
                </a:lnTo>
              </a:path>
              <a:path w="3810" h="1290954">
                <a:moveTo>
                  <a:pt x="0" y="978026"/>
                </a:moveTo>
                <a:lnTo>
                  <a:pt x="3810" y="978026"/>
                </a:lnTo>
              </a:path>
              <a:path w="3810" h="1290954">
                <a:moveTo>
                  <a:pt x="0" y="976121"/>
                </a:moveTo>
                <a:lnTo>
                  <a:pt x="3810" y="976121"/>
                </a:lnTo>
              </a:path>
              <a:path w="3810" h="1290954">
                <a:moveTo>
                  <a:pt x="0" y="974216"/>
                </a:moveTo>
                <a:lnTo>
                  <a:pt x="3810" y="974216"/>
                </a:lnTo>
              </a:path>
              <a:path w="3810" h="1290954">
                <a:moveTo>
                  <a:pt x="0" y="972311"/>
                </a:moveTo>
                <a:lnTo>
                  <a:pt x="3810" y="972311"/>
                </a:lnTo>
              </a:path>
              <a:path w="3810" h="1290954">
                <a:moveTo>
                  <a:pt x="0" y="970407"/>
                </a:moveTo>
                <a:lnTo>
                  <a:pt x="3810" y="970407"/>
                </a:lnTo>
              </a:path>
              <a:path w="3810" h="1290954">
                <a:moveTo>
                  <a:pt x="0" y="968489"/>
                </a:moveTo>
                <a:lnTo>
                  <a:pt x="3810" y="968489"/>
                </a:lnTo>
              </a:path>
              <a:path w="3810" h="1290954">
                <a:moveTo>
                  <a:pt x="0" y="966584"/>
                </a:moveTo>
                <a:lnTo>
                  <a:pt x="3810" y="966584"/>
                </a:lnTo>
              </a:path>
              <a:path w="3810" h="1290954">
                <a:moveTo>
                  <a:pt x="0" y="964679"/>
                </a:moveTo>
                <a:lnTo>
                  <a:pt x="3810" y="964679"/>
                </a:lnTo>
              </a:path>
              <a:path w="3810" h="1290954">
                <a:moveTo>
                  <a:pt x="0" y="962774"/>
                </a:moveTo>
                <a:lnTo>
                  <a:pt x="3810" y="962774"/>
                </a:lnTo>
              </a:path>
              <a:path w="3810" h="1290954">
                <a:moveTo>
                  <a:pt x="0" y="960869"/>
                </a:moveTo>
                <a:lnTo>
                  <a:pt x="3810" y="960869"/>
                </a:lnTo>
              </a:path>
              <a:path w="3810" h="1290954">
                <a:moveTo>
                  <a:pt x="0" y="958964"/>
                </a:moveTo>
                <a:lnTo>
                  <a:pt x="3810" y="958964"/>
                </a:lnTo>
              </a:path>
              <a:path w="3810" h="1290954">
                <a:moveTo>
                  <a:pt x="0" y="957059"/>
                </a:moveTo>
                <a:lnTo>
                  <a:pt x="3810" y="957059"/>
                </a:lnTo>
              </a:path>
              <a:path w="3810" h="1290954">
                <a:moveTo>
                  <a:pt x="0" y="955154"/>
                </a:moveTo>
                <a:lnTo>
                  <a:pt x="3810" y="955154"/>
                </a:lnTo>
              </a:path>
              <a:path w="3810" h="1290954">
                <a:moveTo>
                  <a:pt x="0" y="953236"/>
                </a:moveTo>
                <a:lnTo>
                  <a:pt x="3810" y="953236"/>
                </a:lnTo>
              </a:path>
              <a:path w="3810" h="1290954">
                <a:moveTo>
                  <a:pt x="0" y="951331"/>
                </a:moveTo>
                <a:lnTo>
                  <a:pt x="3810" y="951331"/>
                </a:lnTo>
              </a:path>
              <a:path w="3810" h="1290954">
                <a:moveTo>
                  <a:pt x="0" y="949426"/>
                </a:moveTo>
                <a:lnTo>
                  <a:pt x="3810" y="949426"/>
                </a:lnTo>
              </a:path>
              <a:path w="3810" h="1290954">
                <a:moveTo>
                  <a:pt x="0" y="947521"/>
                </a:moveTo>
                <a:lnTo>
                  <a:pt x="3810" y="947521"/>
                </a:lnTo>
              </a:path>
              <a:path w="3810" h="1290954">
                <a:moveTo>
                  <a:pt x="0" y="945616"/>
                </a:moveTo>
                <a:lnTo>
                  <a:pt x="3810" y="945616"/>
                </a:lnTo>
              </a:path>
              <a:path w="3810" h="1290954">
                <a:moveTo>
                  <a:pt x="0" y="943711"/>
                </a:moveTo>
                <a:lnTo>
                  <a:pt x="3810" y="943711"/>
                </a:lnTo>
              </a:path>
              <a:path w="3810" h="1290954">
                <a:moveTo>
                  <a:pt x="0" y="941806"/>
                </a:moveTo>
                <a:lnTo>
                  <a:pt x="3810" y="941806"/>
                </a:lnTo>
              </a:path>
              <a:path w="3810" h="1290954">
                <a:moveTo>
                  <a:pt x="0" y="939901"/>
                </a:moveTo>
                <a:lnTo>
                  <a:pt x="3810" y="939901"/>
                </a:lnTo>
              </a:path>
              <a:path w="3810" h="1290954">
                <a:moveTo>
                  <a:pt x="0" y="937996"/>
                </a:moveTo>
                <a:lnTo>
                  <a:pt x="3810" y="937996"/>
                </a:lnTo>
              </a:path>
              <a:path w="3810" h="1290954">
                <a:moveTo>
                  <a:pt x="0" y="936078"/>
                </a:moveTo>
                <a:lnTo>
                  <a:pt x="3810" y="936078"/>
                </a:lnTo>
              </a:path>
              <a:path w="3810" h="1290954">
                <a:moveTo>
                  <a:pt x="0" y="934173"/>
                </a:moveTo>
                <a:lnTo>
                  <a:pt x="3810" y="934173"/>
                </a:lnTo>
              </a:path>
              <a:path w="3810" h="1290954">
                <a:moveTo>
                  <a:pt x="0" y="932268"/>
                </a:moveTo>
                <a:lnTo>
                  <a:pt x="3810" y="932268"/>
                </a:lnTo>
              </a:path>
              <a:path w="3810" h="1290954">
                <a:moveTo>
                  <a:pt x="0" y="930363"/>
                </a:moveTo>
                <a:lnTo>
                  <a:pt x="3810" y="930363"/>
                </a:lnTo>
              </a:path>
              <a:path w="3810" h="1290954">
                <a:moveTo>
                  <a:pt x="0" y="928458"/>
                </a:moveTo>
                <a:lnTo>
                  <a:pt x="3810" y="928458"/>
                </a:lnTo>
              </a:path>
              <a:path w="3810" h="1290954">
                <a:moveTo>
                  <a:pt x="0" y="926553"/>
                </a:moveTo>
                <a:lnTo>
                  <a:pt x="3810" y="926553"/>
                </a:lnTo>
              </a:path>
              <a:path w="3810" h="1290954">
                <a:moveTo>
                  <a:pt x="0" y="924648"/>
                </a:moveTo>
                <a:lnTo>
                  <a:pt x="3810" y="924648"/>
                </a:lnTo>
              </a:path>
              <a:path w="3810" h="1290954">
                <a:moveTo>
                  <a:pt x="0" y="922743"/>
                </a:moveTo>
                <a:lnTo>
                  <a:pt x="3810" y="922743"/>
                </a:lnTo>
              </a:path>
              <a:path w="3810" h="1290954">
                <a:moveTo>
                  <a:pt x="0" y="920838"/>
                </a:moveTo>
                <a:lnTo>
                  <a:pt x="3810" y="920838"/>
                </a:lnTo>
              </a:path>
              <a:path w="3810" h="1290954">
                <a:moveTo>
                  <a:pt x="0" y="918921"/>
                </a:moveTo>
                <a:lnTo>
                  <a:pt x="3810" y="918921"/>
                </a:lnTo>
              </a:path>
              <a:path w="3810" h="1290954">
                <a:moveTo>
                  <a:pt x="0" y="917016"/>
                </a:moveTo>
                <a:lnTo>
                  <a:pt x="3810" y="917016"/>
                </a:lnTo>
              </a:path>
              <a:path w="3810" h="1290954">
                <a:moveTo>
                  <a:pt x="0" y="915111"/>
                </a:moveTo>
                <a:lnTo>
                  <a:pt x="3810" y="915111"/>
                </a:lnTo>
              </a:path>
              <a:path w="3810" h="1290954">
                <a:moveTo>
                  <a:pt x="0" y="913206"/>
                </a:moveTo>
                <a:lnTo>
                  <a:pt x="3810" y="913206"/>
                </a:lnTo>
              </a:path>
              <a:path w="3810" h="1290954">
                <a:moveTo>
                  <a:pt x="0" y="911301"/>
                </a:moveTo>
                <a:lnTo>
                  <a:pt x="3810" y="911301"/>
                </a:lnTo>
              </a:path>
              <a:path w="3810" h="1290954">
                <a:moveTo>
                  <a:pt x="0" y="909396"/>
                </a:moveTo>
                <a:lnTo>
                  <a:pt x="3810" y="909396"/>
                </a:lnTo>
              </a:path>
              <a:path w="3810" h="1290954">
                <a:moveTo>
                  <a:pt x="0" y="907491"/>
                </a:moveTo>
                <a:lnTo>
                  <a:pt x="3810" y="907491"/>
                </a:lnTo>
              </a:path>
              <a:path w="3810" h="1290954">
                <a:moveTo>
                  <a:pt x="0" y="905586"/>
                </a:moveTo>
                <a:lnTo>
                  <a:pt x="3810" y="905586"/>
                </a:lnTo>
              </a:path>
              <a:path w="3810" h="1290954">
                <a:moveTo>
                  <a:pt x="0" y="903668"/>
                </a:moveTo>
                <a:lnTo>
                  <a:pt x="3810" y="903668"/>
                </a:lnTo>
              </a:path>
              <a:path w="3810" h="1290954">
                <a:moveTo>
                  <a:pt x="0" y="901763"/>
                </a:moveTo>
                <a:lnTo>
                  <a:pt x="3810" y="901763"/>
                </a:lnTo>
              </a:path>
              <a:path w="3810" h="1290954">
                <a:moveTo>
                  <a:pt x="0" y="899858"/>
                </a:moveTo>
                <a:lnTo>
                  <a:pt x="3810" y="899858"/>
                </a:lnTo>
              </a:path>
              <a:path w="3810" h="1290954">
                <a:moveTo>
                  <a:pt x="0" y="897953"/>
                </a:moveTo>
                <a:lnTo>
                  <a:pt x="3810" y="897953"/>
                </a:lnTo>
              </a:path>
              <a:path w="3810" h="1290954">
                <a:moveTo>
                  <a:pt x="0" y="896048"/>
                </a:moveTo>
                <a:lnTo>
                  <a:pt x="3810" y="896048"/>
                </a:lnTo>
              </a:path>
              <a:path w="3810" h="1290954">
                <a:moveTo>
                  <a:pt x="0" y="894143"/>
                </a:moveTo>
                <a:lnTo>
                  <a:pt x="3810" y="894143"/>
                </a:lnTo>
              </a:path>
              <a:path w="3810" h="1290954">
                <a:moveTo>
                  <a:pt x="0" y="892238"/>
                </a:moveTo>
                <a:lnTo>
                  <a:pt x="3810" y="892238"/>
                </a:lnTo>
              </a:path>
              <a:path w="3810" h="1290954">
                <a:moveTo>
                  <a:pt x="0" y="890333"/>
                </a:moveTo>
                <a:lnTo>
                  <a:pt x="3810" y="890333"/>
                </a:lnTo>
              </a:path>
              <a:path w="3810" h="1290954">
                <a:moveTo>
                  <a:pt x="0" y="888428"/>
                </a:moveTo>
                <a:lnTo>
                  <a:pt x="3810" y="888428"/>
                </a:lnTo>
              </a:path>
              <a:path w="3810" h="1290954">
                <a:moveTo>
                  <a:pt x="0" y="886510"/>
                </a:moveTo>
                <a:lnTo>
                  <a:pt x="3810" y="886510"/>
                </a:lnTo>
              </a:path>
              <a:path w="3810" h="1290954">
                <a:moveTo>
                  <a:pt x="0" y="884605"/>
                </a:moveTo>
                <a:lnTo>
                  <a:pt x="3810" y="884605"/>
                </a:lnTo>
              </a:path>
              <a:path w="3810" h="1290954">
                <a:moveTo>
                  <a:pt x="0" y="882700"/>
                </a:moveTo>
                <a:lnTo>
                  <a:pt x="3810" y="882700"/>
                </a:lnTo>
              </a:path>
              <a:path w="3810" h="1290954">
                <a:moveTo>
                  <a:pt x="0" y="880795"/>
                </a:moveTo>
                <a:lnTo>
                  <a:pt x="3810" y="880795"/>
                </a:lnTo>
              </a:path>
              <a:path w="3810" h="1290954">
                <a:moveTo>
                  <a:pt x="0" y="878890"/>
                </a:moveTo>
                <a:lnTo>
                  <a:pt x="3810" y="878890"/>
                </a:lnTo>
              </a:path>
              <a:path w="3810" h="1290954">
                <a:moveTo>
                  <a:pt x="0" y="876985"/>
                </a:moveTo>
                <a:lnTo>
                  <a:pt x="3810" y="876985"/>
                </a:lnTo>
              </a:path>
              <a:path w="3810" h="1290954">
                <a:moveTo>
                  <a:pt x="0" y="875080"/>
                </a:moveTo>
                <a:lnTo>
                  <a:pt x="3810" y="875080"/>
                </a:lnTo>
              </a:path>
              <a:path w="3810" h="1290954">
                <a:moveTo>
                  <a:pt x="0" y="873175"/>
                </a:moveTo>
                <a:lnTo>
                  <a:pt x="3810" y="873175"/>
                </a:lnTo>
              </a:path>
              <a:path w="3810" h="1290954">
                <a:moveTo>
                  <a:pt x="0" y="871258"/>
                </a:moveTo>
                <a:lnTo>
                  <a:pt x="3810" y="871258"/>
                </a:lnTo>
              </a:path>
              <a:path w="3810" h="1290954">
                <a:moveTo>
                  <a:pt x="0" y="869353"/>
                </a:moveTo>
                <a:lnTo>
                  <a:pt x="3810" y="869353"/>
                </a:lnTo>
              </a:path>
              <a:path w="3810" h="1290954">
                <a:moveTo>
                  <a:pt x="0" y="867448"/>
                </a:moveTo>
                <a:lnTo>
                  <a:pt x="3810" y="867448"/>
                </a:lnTo>
              </a:path>
              <a:path w="3810" h="1290954">
                <a:moveTo>
                  <a:pt x="0" y="865543"/>
                </a:moveTo>
                <a:lnTo>
                  <a:pt x="3810" y="865543"/>
                </a:lnTo>
              </a:path>
              <a:path w="3810" h="1290954">
                <a:moveTo>
                  <a:pt x="0" y="863638"/>
                </a:moveTo>
                <a:lnTo>
                  <a:pt x="3810" y="863638"/>
                </a:lnTo>
              </a:path>
              <a:path w="3810" h="1290954">
                <a:moveTo>
                  <a:pt x="0" y="861733"/>
                </a:moveTo>
                <a:lnTo>
                  <a:pt x="3810" y="861733"/>
                </a:lnTo>
              </a:path>
              <a:path w="3810" h="1290954">
                <a:moveTo>
                  <a:pt x="0" y="859828"/>
                </a:moveTo>
                <a:lnTo>
                  <a:pt x="3810" y="859828"/>
                </a:lnTo>
              </a:path>
              <a:path w="3810" h="1290954">
                <a:moveTo>
                  <a:pt x="0" y="857923"/>
                </a:moveTo>
                <a:lnTo>
                  <a:pt x="3810" y="857923"/>
                </a:lnTo>
              </a:path>
              <a:path w="3810" h="1290954">
                <a:moveTo>
                  <a:pt x="0" y="856018"/>
                </a:moveTo>
                <a:lnTo>
                  <a:pt x="3810" y="856018"/>
                </a:lnTo>
              </a:path>
              <a:path w="3810" h="1290954">
                <a:moveTo>
                  <a:pt x="0" y="854100"/>
                </a:moveTo>
                <a:lnTo>
                  <a:pt x="3810" y="854100"/>
                </a:lnTo>
              </a:path>
              <a:path w="3810" h="1290954">
                <a:moveTo>
                  <a:pt x="0" y="852195"/>
                </a:moveTo>
                <a:lnTo>
                  <a:pt x="3810" y="852195"/>
                </a:lnTo>
              </a:path>
              <a:path w="3810" h="1290954">
                <a:moveTo>
                  <a:pt x="0" y="850290"/>
                </a:moveTo>
                <a:lnTo>
                  <a:pt x="3810" y="850290"/>
                </a:lnTo>
              </a:path>
              <a:path w="3810" h="1290954">
                <a:moveTo>
                  <a:pt x="0" y="848385"/>
                </a:moveTo>
                <a:lnTo>
                  <a:pt x="3810" y="848385"/>
                </a:lnTo>
              </a:path>
              <a:path w="3810" h="1290954">
                <a:moveTo>
                  <a:pt x="0" y="846480"/>
                </a:moveTo>
                <a:lnTo>
                  <a:pt x="3810" y="846480"/>
                </a:lnTo>
              </a:path>
              <a:path w="3810" h="1290954">
                <a:moveTo>
                  <a:pt x="0" y="844575"/>
                </a:moveTo>
                <a:lnTo>
                  <a:pt x="3810" y="844575"/>
                </a:lnTo>
              </a:path>
              <a:path w="3810" h="1290954">
                <a:moveTo>
                  <a:pt x="0" y="842670"/>
                </a:moveTo>
                <a:lnTo>
                  <a:pt x="3810" y="842670"/>
                </a:lnTo>
              </a:path>
              <a:path w="3810" h="1290954">
                <a:moveTo>
                  <a:pt x="0" y="840765"/>
                </a:moveTo>
                <a:lnTo>
                  <a:pt x="3810" y="840765"/>
                </a:lnTo>
              </a:path>
              <a:path w="3810" h="1290954">
                <a:moveTo>
                  <a:pt x="0" y="838860"/>
                </a:moveTo>
                <a:lnTo>
                  <a:pt x="3810" y="838860"/>
                </a:lnTo>
              </a:path>
              <a:path w="3810" h="1290954">
                <a:moveTo>
                  <a:pt x="0" y="836942"/>
                </a:moveTo>
                <a:lnTo>
                  <a:pt x="3810" y="836942"/>
                </a:lnTo>
              </a:path>
              <a:path w="3810" h="1290954">
                <a:moveTo>
                  <a:pt x="0" y="835037"/>
                </a:moveTo>
                <a:lnTo>
                  <a:pt x="3810" y="835037"/>
                </a:lnTo>
              </a:path>
              <a:path w="3810" h="1290954">
                <a:moveTo>
                  <a:pt x="0" y="833132"/>
                </a:moveTo>
                <a:lnTo>
                  <a:pt x="3810" y="833132"/>
                </a:lnTo>
              </a:path>
              <a:path w="3810" h="1290954">
                <a:moveTo>
                  <a:pt x="0" y="831227"/>
                </a:moveTo>
                <a:lnTo>
                  <a:pt x="3810" y="831227"/>
                </a:lnTo>
              </a:path>
              <a:path w="3810" h="1290954">
                <a:moveTo>
                  <a:pt x="0" y="829322"/>
                </a:moveTo>
                <a:lnTo>
                  <a:pt x="3810" y="829322"/>
                </a:lnTo>
              </a:path>
              <a:path w="3810" h="1290954">
                <a:moveTo>
                  <a:pt x="0" y="827417"/>
                </a:moveTo>
                <a:lnTo>
                  <a:pt x="3810" y="827417"/>
                </a:lnTo>
              </a:path>
              <a:path w="3810" h="1290954">
                <a:moveTo>
                  <a:pt x="0" y="825512"/>
                </a:moveTo>
                <a:lnTo>
                  <a:pt x="3810" y="825512"/>
                </a:lnTo>
              </a:path>
              <a:path w="3810" h="1290954">
                <a:moveTo>
                  <a:pt x="0" y="823607"/>
                </a:moveTo>
                <a:lnTo>
                  <a:pt x="3810" y="823607"/>
                </a:lnTo>
              </a:path>
              <a:path w="3810" h="1290954">
                <a:moveTo>
                  <a:pt x="0" y="821689"/>
                </a:moveTo>
                <a:lnTo>
                  <a:pt x="3810" y="821689"/>
                </a:lnTo>
              </a:path>
              <a:path w="3810" h="1290954">
                <a:moveTo>
                  <a:pt x="0" y="819784"/>
                </a:moveTo>
                <a:lnTo>
                  <a:pt x="3810" y="819784"/>
                </a:lnTo>
              </a:path>
              <a:path w="3810" h="1290954">
                <a:moveTo>
                  <a:pt x="0" y="817879"/>
                </a:moveTo>
                <a:lnTo>
                  <a:pt x="3810" y="817879"/>
                </a:lnTo>
              </a:path>
              <a:path w="3810" h="1290954">
                <a:moveTo>
                  <a:pt x="0" y="815975"/>
                </a:moveTo>
                <a:lnTo>
                  <a:pt x="3810" y="815975"/>
                </a:lnTo>
              </a:path>
              <a:path w="3810" h="1290954">
                <a:moveTo>
                  <a:pt x="0" y="814069"/>
                </a:moveTo>
                <a:lnTo>
                  <a:pt x="3810" y="814069"/>
                </a:lnTo>
              </a:path>
              <a:path w="3810" h="1290954">
                <a:moveTo>
                  <a:pt x="0" y="812164"/>
                </a:moveTo>
                <a:lnTo>
                  <a:pt x="3810" y="812164"/>
                </a:lnTo>
              </a:path>
              <a:path w="3810" h="1290954">
                <a:moveTo>
                  <a:pt x="0" y="810259"/>
                </a:moveTo>
                <a:lnTo>
                  <a:pt x="3810" y="810259"/>
                </a:lnTo>
              </a:path>
              <a:path w="3810" h="1290954">
                <a:moveTo>
                  <a:pt x="0" y="808354"/>
                </a:moveTo>
                <a:lnTo>
                  <a:pt x="3810" y="808354"/>
                </a:lnTo>
              </a:path>
              <a:path w="3810" h="1290954">
                <a:moveTo>
                  <a:pt x="0" y="806449"/>
                </a:moveTo>
                <a:lnTo>
                  <a:pt x="3810" y="806449"/>
                </a:lnTo>
              </a:path>
              <a:path w="3810" h="1290954">
                <a:moveTo>
                  <a:pt x="0" y="804532"/>
                </a:moveTo>
                <a:lnTo>
                  <a:pt x="3810" y="804532"/>
                </a:lnTo>
              </a:path>
              <a:path w="3810" h="1290954">
                <a:moveTo>
                  <a:pt x="0" y="802627"/>
                </a:moveTo>
                <a:lnTo>
                  <a:pt x="3810" y="802627"/>
                </a:lnTo>
              </a:path>
              <a:path w="3810" h="1290954">
                <a:moveTo>
                  <a:pt x="0" y="800722"/>
                </a:moveTo>
                <a:lnTo>
                  <a:pt x="3810" y="800722"/>
                </a:lnTo>
              </a:path>
              <a:path w="3810" h="1290954">
                <a:moveTo>
                  <a:pt x="0" y="798817"/>
                </a:moveTo>
                <a:lnTo>
                  <a:pt x="3810" y="798817"/>
                </a:lnTo>
              </a:path>
              <a:path w="3810" h="1290954">
                <a:moveTo>
                  <a:pt x="0" y="796912"/>
                </a:moveTo>
                <a:lnTo>
                  <a:pt x="3810" y="796912"/>
                </a:lnTo>
              </a:path>
              <a:path w="3810" h="1290954">
                <a:moveTo>
                  <a:pt x="0" y="795007"/>
                </a:moveTo>
                <a:lnTo>
                  <a:pt x="3810" y="795007"/>
                </a:lnTo>
              </a:path>
              <a:path w="3810" h="1290954">
                <a:moveTo>
                  <a:pt x="0" y="793102"/>
                </a:moveTo>
                <a:lnTo>
                  <a:pt x="3810" y="793102"/>
                </a:lnTo>
              </a:path>
              <a:path w="3810" h="1290954">
                <a:moveTo>
                  <a:pt x="0" y="791197"/>
                </a:moveTo>
                <a:lnTo>
                  <a:pt x="3810" y="791197"/>
                </a:lnTo>
              </a:path>
              <a:path w="3810" h="1290954">
                <a:moveTo>
                  <a:pt x="0" y="789292"/>
                </a:moveTo>
                <a:lnTo>
                  <a:pt x="3810" y="789292"/>
                </a:lnTo>
              </a:path>
              <a:path w="3810" h="1290954">
                <a:moveTo>
                  <a:pt x="0" y="787374"/>
                </a:moveTo>
                <a:lnTo>
                  <a:pt x="3810" y="787374"/>
                </a:lnTo>
              </a:path>
              <a:path w="3810" h="1290954">
                <a:moveTo>
                  <a:pt x="0" y="785469"/>
                </a:moveTo>
                <a:lnTo>
                  <a:pt x="3810" y="785469"/>
                </a:lnTo>
              </a:path>
              <a:path w="3810" h="1290954">
                <a:moveTo>
                  <a:pt x="0" y="783564"/>
                </a:moveTo>
                <a:lnTo>
                  <a:pt x="3810" y="783564"/>
                </a:lnTo>
              </a:path>
              <a:path w="3810" h="1290954">
                <a:moveTo>
                  <a:pt x="0" y="781659"/>
                </a:moveTo>
                <a:lnTo>
                  <a:pt x="3810" y="781659"/>
                </a:lnTo>
              </a:path>
              <a:path w="3810" h="1290954">
                <a:moveTo>
                  <a:pt x="0" y="779754"/>
                </a:moveTo>
                <a:lnTo>
                  <a:pt x="3810" y="779754"/>
                </a:lnTo>
              </a:path>
              <a:path w="3810" h="1290954">
                <a:moveTo>
                  <a:pt x="0" y="777849"/>
                </a:moveTo>
                <a:lnTo>
                  <a:pt x="3810" y="777849"/>
                </a:lnTo>
              </a:path>
              <a:path w="3810" h="1290954">
                <a:moveTo>
                  <a:pt x="0" y="775944"/>
                </a:moveTo>
                <a:lnTo>
                  <a:pt x="3810" y="775944"/>
                </a:lnTo>
              </a:path>
              <a:path w="3810" h="1290954">
                <a:moveTo>
                  <a:pt x="0" y="774039"/>
                </a:moveTo>
                <a:lnTo>
                  <a:pt x="3810" y="774039"/>
                </a:lnTo>
              </a:path>
              <a:path w="3810" h="1290954">
                <a:moveTo>
                  <a:pt x="0" y="772121"/>
                </a:moveTo>
                <a:lnTo>
                  <a:pt x="3810" y="772121"/>
                </a:lnTo>
              </a:path>
              <a:path w="3810" h="1290954">
                <a:moveTo>
                  <a:pt x="0" y="770216"/>
                </a:moveTo>
                <a:lnTo>
                  <a:pt x="3810" y="770216"/>
                </a:lnTo>
              </a:path>
              <a:path w="3810" h="1290954">
                <a:moveTo>
                  <a:pt x="0" y="768311"/>
                </a:moveTo>
                <a:lnTo>
                  <a:pt x="3810" y="768311"/>
                </a:lnTo>
              </a:path>
              <a:path w="3810" h="1290954">
                <a:moveTo>
                  <a:pt x="0" y="766406"/>
                </a:moveTo>
                <a:lnTo>
                  <a:pt x="3810" y="766406"/>
                </a:lnTo>
              </a:path>
              <a:path w="3810" h="1290954">
                <a:moveTo>
                  <a:pt x="0" y="764501"/>
                </a:moveTo>
                <a:lnTo>
                  <a:pt x="3810" y="764501"/>
                </a:lnTo>
              </a:path>
              <a:path w="3810" h="1290954">
                <a:moveTo>
                  <a:pt x="0" y="762596"/>
                </a:moveTo>
                <a:lnTo>
                  <a:pt x="3810" y="762596"/>
                </a:lnTo>
              </a:path>
              <a:path w="3810" h="1290954">
                <a:moveTo>
                  <a:pt x="0" y="760691"/>
                </a:moveTo>
                <a:lnTo>
                  <a:pt x="3810" y="760691"/>
                </a:lnTo>
              </a:path>
              <a:path w="3810" h="1290954">
                <a:moveTo>
                  <a:pt x="0" y="758786"/>
                </a:moveTo>
                <a:lnTo>
                  <a:pt x="3810" y="758786"/>
                </a:lnTo>
              </a:path>
              <a:path w="3810" h="1290954">
                <a:moveTo>
                  <a:pt x="0" y="756881"/>
                </a:moveTo>
                <a:lnTo>
                  <a:pt x="3810" y="756881"/>
                </a:lnTo>
              </a:path>
              <a:path w="3810" h="1290954">
                <a:moveTo>
                  <a:pt x="0" y="754964"/>
                </a:moveTo>
                <a:lnTo>
                  <a:pt x="3810" y="754964"/>
                </a:lnTo>
              </a:path>
              <a:path w="3810" h="1290954">
                <a:moveTo>
                  <a:pt x="0" y="753059"/>
                </a:moveTo>
                <a:lnTo>
                  <a:pt x="3810" y="753059"/>
                </a:lnTo>
              </a:path>
              <a:path w="3810" h="1290954">
                <a:moveTo>
                  <a:pt x="0" y="751154"/>
                </a:moveTo>
                <a:lnTo>
                  <a:pt x="3810" y="751154"/>
                </a:lnTo>
              </a:path>
              <a:path w="3810" h="1290954">
                <a:moveTo>
                  <a:pt x="0" y="749249"/>
                </a:moveTo>
                <a:lnTo>
                  <a:pt x="3810" y="749249"/>
                </a:lnTo>
              </a:path>
              <a:path w="3810" h="1290954">
                <a:moveTo>
                  <a:pt x="0" y="747344"/>
                </a:moveTo>
                <a:lnTo>
                  <a:pt x="3810" y="747344"/>
                </a:lnTo>
              </a:path>
              <a:path w="3810" h="1290954">
                <a:moveTo>
                  <a:pt x="0" y="745439"/>
                </a:moveTo>
                <a:lnTo>
                  <a:pt x="3810" y="745439"/>
                </a:lnTo>
              </a:path>
              <a:path w="3810" h="1290954">
                <a:moveTo>
                  <a:pt x="0" y="743534"/>
                </a:moveTo>
                <a:lnTo>
                  <a:pt x="3810" y="743534"/>
                </a:lnTo>
              </a:path>
              <a:path w="3810" h="1290954">
                <a:moveTo>
                  <a:pt x="0" y="741629"/>
                </a:moveTo>
                <a:lnTo>
                  <a:pt x="3810" y="741629"/>
                </a:lnTo>
              </a:path>
              <a:path w="3810" h="1290954">
                <a:moveTo>
                  <a:pt x="0" y="739711"/>
                </a:moveTo>
                <a:lnTo>
                  <a:pt x="3810" y="739711"/>
                </a:lnTo>
              </a:path>
              <a:path w="3810" h="1290954">
                <a:moveTo>
                  <a:pt x="0" y="737806"/>
                </a:moveTo>
                <a:lnTo>
                  <a:pt x="3810" y="737806"/>
                </a:lnTo>
              </a:path>
              <a:path w="3810" h="1290954">
                <a:moveTo>
                  <a:pt x="0" y="735901"/>
                </a:moveTo>
                <a:lnTo>
                  <a:pt x="3810" y="735901"/>
                </a:lnTo>
              </a:path>
              <a:path w="3810" h="1290954">
                <a:moveTo>
                  <a:pt x="0" y="733996"/>
                </a:moveTo>
                <a:lnTo>
                  <a:pt x="3810" y="733996"/>
                </a:lnTo>
              </a:path>
              <a:path w="3810" h="1290954">
                <a:moveTo>
                  <a:pt x="0" y="732091"/>
                </a:moveTo>
                <a:lnTo>
                  <a:pt x="3810" y="732091"/>
                </a:lnTo>
              </a:path>
              <a:path w="3810" h="1290954">
                <a:moveTo>
                  <a:pt x="0" y="730186"/>
                </a:moveTo>
                <a:lnTo>
                  <a:pt x="3810" y="730186"/>
                </a:lnTo>
              </a:path>
              <a:path w="3810" h="1290954">
                <a:moveTo>
                  <a:pt x="0" y="728281"/>
                </a:moveTo>
                <a:lnTo>
                  <a:pt x="3810" y="728281"/>
                </a:lnTo>
              </a:path>
              <a:path w="3810" h="1290954">
                <a:moveTo>
                  <a:pt x="0" y="726376"/>
                </a:moveTo>
                <a:lnTo>
                  <a:pt x="3810" y="726376"/>
                </a:lnTo>
              </a:path>
              <a:path w="3810" h="1290954">
                <a:moveTo>
                  <a:pt x="0" y="724471"/>
                </a:moveTo>
                <a:lnTo>
                  <a:pt x="3810" y="724471"/>
                </a:lnTo>
              </a:path>
              <a:path w="3810" h="1290954">
                <a:moveTo>
                  <a:pt x="0" y="722553"/>
                </a:moveTo>
                <a:lnTo>
                  <a:pt x="3810" y="722553"/>
                </a:lnTo>
              </a:path>
              <a:path w="3810" h="1290954">
                <a:moveTo>
                  <a:pt x="0" y="720648"/>
                </a:moveTo>
                <a:lnTo>
                  <a:pt x="3810" y="720648"/>
                </a:lnTo>
              </a:path>
              <a:path w="3810" h="1290954">
                <a:moveTo>
                  <a:pt x="0" y="718743"/>
                </a:moveTo>
                <a:lnTo>
                  <a:pt x="3810" y="718743"/>
                </a:lnTo>
              </a:path>
              <a:path w="3810" h="1290954">
                <a:moveTo>
                  <a:pt x="0" y="716838"/>
                </a:moveTo>
                <a:lnTo>
                  <a:pt x="3810" y="716838"/>
                </a:lnTo>
              </a:path>
              <a:path w="3810" h="1290954">
                <a:moveTo>
                  <a:pt x="0" y="714933"/>
                </a:moveTo>
                <a:lnTo>
                  <a:pt x="3810" y="714933"/>
                </a:lnTo>
              </a:path>
              <a:path w="3810" h="1290954">
                <a:moveTo>
                  <a:pt x="0" y="713028"/>
                </a:moveTo>
                <a:lnTo>
                  <a:pt x="3810" y="713028"/>
                </a:lnTo>
              </a:path>
              <a:path w="3810" h="1290954">
                <a:moveTo>
                  <a:pt x="0" y="711123"/>
                </a:moveTo>
                <a:lnTo>
                  <a:pt x="3810" y="711123"/>
                </a:lnTo>
              </a:path>
              <a:path w="3810" h="1290954">
                <a:moveTo>
                  <a:pt x="0" y="709218"/>
                </a:moveTo>
                <a:lnTo>
                  <a:pt x="3810" y="709218"/>
                </a:lnTo>
              </a:path>
              <a:path w="3810" h="1290954">
                <a:moveTo>
                  <a:pt x="0" y="707313"/>
                </a:moveTo>
                <a:lnTo>
                  <a:pt x="3810" y="707313"/>
                </a:lnTo>
              </a:path>
              <a:path w="3810" h="1290954">
                <a:moveTo>
                  <a:pt x="0" y="705396"/>
                </a:moveTo>
                <a:lnTo>
                  <a:pt x="3810" y="705396"/>
                </a:lnTo>
              </a:path>
              <a:path w="3810" h="1290954">
                <a:moveTo>
                  <a:pt x="0" y="703491"/>
                </a:moveTo>
                <a:lnTo>
                  <a:pt x="3810" y="703491"/>
                </a:lnTo>
              </a:path>
              <a:path w="3810" h="1290954">
                <a:moveTo>
                  <a:pt x="0" y="701586"/>
                </a:moveTo>
                <a:lnTo>
                  <a:pt x="3810" y="701586"/>
                </a:lnTo>
              </a:path>
              <a:path w="3810" h="1290954">
                <a:moveTo>
                  <a:pt x="0" y="699681"/>
                </a:moveTo>
                <a:lnTo>
                  <a:pt x="3810" y="699681"/>
                </a:lnTo>
              </a:path>
              <a:path w="3810" h="1290954">
                <a:moveTo>
                  <a:pt x="0" y="697776"/>
                </a:moveTo>
                <a:lnTo>
                  <a:pt x="3810" y="697776"/>
                </a:lnTo>
              </a:path>
              <a:path w="3810" h="1290954">
                <a:moveTo>
                  <a:pt x="0" y="695871"/>
                </a:moveTo>
                <a:lnTo>
                  <a:pt x="3810" y="695871"/>
                </a:lnTo>
              </a:path>
              <a:path w="3810" h="1290954">
                <a:moveTo>
                  <a:pt x="0" y="693966"/>
                </a:moveTo>
                <a:lnTo>
                  <a:pt x="3810" y="693966"/>
                </a:lnTo>
              </a:path>
              <a:path w="3810" h="1290954">
                <a:moveTo>
                  <a:pt x="0" y="692061"/>
                </a:moveTo>
                <a:lnTo>
                  <a:pt x="3810" y="692061"/>
                </a:lnTo>
              </a:path>
              <a:path w="3810" h="1290954">
                <a:moveTo>
                  <a:pt x="0" y="690143"/>
                </a:moveTo>
                <a:lnTo>
                  <a:pt x="3810" y="690143"/>
                </a:lnTo>
              </a:path>
              <a:path w="3810" h="1290954">
                <a:moveTo>
                  <a:pt x="0" y="688238"/>
                </a:moveTo>
                <a:lnTo>
                  <a:pt x="3810" y="688238"/>
                </a:lnTo>
              </a:path>
              <a:path w="3810" h="1290954">
                <a:moveTo>
                  <a:pt x="0" y="686333"/>
                </a:moveTo>
                <a:lnTo>
                  <a:pt x="3810" y="686333"/>
                </a:lnTo>
              </a:path>
              <a:path w="3810" h="1290954">
                <a:moveTo>
                  <a:pt x="0" y="684428"/>
                </a:moveTo>
                <a:lnTo>
                  <a:pt x="3810" y="684428"/>
                </a:lnTo>
              </a:path>
              <a:path w="3810" h="1290954">
                <a:moveTo>
                  <a:pt x="0" y="682523"/>
                </a:moveTo>
                <a:lnTo>
                  <a:pt x="3810" y="682523"/>
                </a:lnTo>
              </a:path>
              <a:path w="3810" h="1290954">
                <a:moveTo>
                  <a:pt x="0" y="680618"/>
                </a:moveTo>
                <a:lnTo>
                  <a:pt x="3810" y="680618"/>
                </a:lnTo>
              </a:path>
              <a:path w="3810" h="1290954">
                <a:moveTo>
                  <a:pt x="0" y="678713"/>
                </a:moveTo>
                <a:lnTo>
                  <a:pt x="3810" y="678713"/>
                </a:lnTo>
              </a:path>
              <a:path w="3810" h="1290954">
                <a:moveTo>
                  <a:pt x="0" y="676808"/>
                </a:moveTo>
                <a:lnTo>
                  <a:pt x="3810" y="676808"/>
                </a:lnTo>
              </a:path>
              <a:path w="3810" h="1290954">
                <a:moveTo>
                  <a:pt x="0" y="674903"/>
                </a:moveTo>
                <a:lnTo>
                  <a:pt x="3810" y="674903"/>
                </a:lnTo>
              </a:path>
              <a:path w="3810" h="1290954">
                <a:moveTo>
                  <a:pt x="0" y="672985"/>
                </a:moveTo>
                <a:lnTo>
                  <a:pt x="3810" y="672985"/>
                </a:lnTo>
              </a:path>
              <a:path w="3810" h="1290954">
                <a:moveTo>
                  <a:pt x="0" y="671080"/>
                </a:moveTo>
                <a:lnTo>
                  <a:pt x="3810" y="671080"/>
                </a:lnTo>
              </a:path>
              <a:path w="3810" h="1290954">
                <a:moveTo>
                  <a:pt x="0" y="669175"/>
                </a:moveTo>
                <a:lnTo>
                  <a:pt x="3810" y="669175"/>
                </a:lnTo>
              </a:path>
              <a:path w="3810" h="1290954">
                <a:moveTo>
                  <a:pt x="0" y="667270"/>
                </a:moveTo>
                <a:lnTo>
                  <a:pt x="3810" y="667270"/>
                </a:lnTo>
              </a:path>
              <a:path w="3810" h="1290954">
                <a:moveTo>
                  <a:pt x="0" y="665365"/>
                </a:moveTo>
                <a:lnTo>
                  <a:pt x="3810" y="665365"/>
                </a:lnTo>
              </a:path>
              <a:path w="3810" h="1290954">
                <a:moveTo>
                  <a:pt x="0" y="663460"/>
                </a:moveTo>
                <a:lnTo>
                  <a:pt x="3810" y="663460"/>
                </a:lnTo>
              </a:path>
              <a:path w="3810" h="1290954">
                <a:moveTo>
                  <a:pt x="0" y="661555"/>
                </a:moveTo>
                <a:lnTo>
                  <a:pt x="3810" y="661555"/>
                </a:lnTo>
              </a:path>
              <a:path w="3810" h="1290954">
                <a:moveTo>
                  <a:pt x="0" y="659650"/>
                </a:moveTo>
                <a:lnTo>
                  <a:pt x="3810" y="659650"/>
                </a:lnTo>
              </a:path>
              <a:path w="3810" h="1290954">
                <a:moveTo>
                  <a:pt x="0" y="657732"/>
                </a:moveTo>
                <a:lnTo>
                  <a:pt x="3810" y="657732"/>
                </a:lnTo>
              </a:path>
              <a:path w="3810" h="1290954">
                <a:moveTo>
                  <a:pt x="0" y="655827"/>
                </a:moveTo>
                <a:lnTo>
                  <a:pt x="3810" y="655827"/>
                </a:lnTo>
              </a:path>
              <a:path w="3810" h="1290954">
                <a:moveTo>
                  <a:pt x="0" y="653922"/>
                </a:moveTo>
                <a:lnTo>
                  <a:pt x="3810" y="653922"/>
                </a:lnTo>
              </a:path>
              <a:path w="3810" h="1290954">
                <a:moveTo>
                  <a:pt x="0" y="652017"/>
                </a:moveTo>
                <a:lnTo>
                  <a:pt x="3810" y="652017"/>
                </a:lnTo>
              </a:path>
              <a:path w="3810" h="1290954">
                <a:moveTo>
                  <a:pt x="0" y="650112"/>
                </a:moveTo>
                <a:lnTo>
                  <a:pt x="3810" y="650112"/>
                </a:lnTo>
              </a:path>
              <a:path w="3810" h="1290954">
                <a:moveTo>
                  <a:pt x="0" y="648207"/>
                </a:moveTo>
                <a:lnTo>
                  <a:pt x="3810" y="648207"/>
                </a:lnTo>
              </a:path>
              <a:path w="3810" h="1290954">
                <a:moveTo>
                  <a:pt x="0" y="646302"/>
                </a:moveTo>
                <a:lnTo>
                  <a:pt x="3810" y="646302"/>
                </a:lnTo>
              </a:path>
              <a:path w="3810" h="1290954">
                <a:moveTo>
                  <a:pt x="0" y="644397"/>
                </a:moveTo>
                <a:lnTo>
                  <a:pt x="3810" y="644397"/>
                </a:lnTo>
              </a:path>
              <a:path w="3810" h="1290954">
                <a:moveTo>
                  <a:pt x="0" y="642492"/>
                </a:moveTo>
                <a:lnTo>
                  <a:pt x="3810" y="642492"/>
                </a:lnTo>
              </a:path>
              <a:path w="3810" h="1290954">
                <a:moveTo>
                  <a:pt x="0" y="640575"/>
                </a:moveTo>
                <a:lnTo>
                  <a:pt x="3810" y="640575"/>
                </a:lnTo>
              </a:path>
              <a:path w="3810" h="1290954">
                <a:moveTo>
                  <a:pt x="0" y="638670"/>
                </a:moveTo>
                <a:lnTo>
                  <a:pt x="3810" y="638670"/>
                </a:lnTo>
              </a:path>
              <a:path w="3810" h="1290954">
                <a:moveTo>
                  <a:pt x="0" y="636765"/>
                </a:moveTo>
                <a:lnTo>
                  <a:pt x="3810" y="636765"/>
                </a:lnTo>
              </a:path>
              <a:path w="3810" h="1290954">
                <a:moveTo>
                  <a:pt x="0" y="634860"/>
                </a:moveTo>
                <a:lnTo>
                  <a:pt x="3810" y="634860"/>
                </a:lnTo>
              </a:path>
              <a:path w="3810" h="1290954">
                <a:moveTo>
                  <a:pt x="0" y="632955"/>
                </a:moveTo>
                <a:lnTo>
                  <a:pt x="3810" y="632955"/>
                </a:lnTo>
              </a:path>
              <a:path w="3810" h="1290954">
                <a:moveTo>
                  <a:pt x="0" y="631050"/>
                </a:moveTo>
                <a:lnTo>
                  <a:pt x="3810" y="631050"/>
                </a:lnTo>
              </a:path>
              <a:path w="3810" h="1290954">
                <a:moveTo>
                  <a:pt x="0" y="629145"/>
                </a:moveTo>
                <a:lnTo>
                  <a:pt x="3810" y="629145"/>
                </a:lnTo>
              </a:path>
              <a:path w="3810" h="1290954">
                <a:moveTo>
                  <a:pt x="0" y="627240"/>
                </a:moveTo>
                <a:lnTo>
                  <a:pt x="3810" y="627240"/>
                </a:lnTo>
              </a:path>
              <a:path w="3810" h="1290954">
                <a:moveTo>
                  <a:pt x="0" y="625335"/>
                </a:moveTo>
                <a:lnTo>
                  <a:pt x="3810" y="625335"/>
                </a:lnTo>
              </a:path>
              <a:path w="3810" h="1290954">
                <a:moveTo>
                  <a:pt x="0" y="623417"/>
                </a:moveTo>
                <a:lnTo>
                  <a:pt x="3810" y="623417"/>
                </a:lnTo>
              </a:path>
              <a:path w="3810" h="1290954">
                <a:moveTo>
                  <a:pt x="0" y="621512"/>
                </a:moveTo>
                <a:lnTo>
                  <a:pt x="3810" y="621512"/>
                </a:lnTo>
              </a:path>
              <a:path w="3810" h="1290954">
                <a:moveTo>
                  <a:pt x="0" y="619607"/>
                </a:moveTo>
                <a:lnTo>
                  <a:pt x="3810" y="619607"/>
                </a:lnTo>
              </a:path>
              <a:path w="3810" h="1290954">
                <a:moveTo>
                  <a:pt x="0" y="617702"/>
                </a:moveTo>
                <a:lnTo>
                  <a:pt x="3810" y="617702"/>
                </a:lnTo>
              </a:path>
              <a:path w="3810" h="1290954">
                <a:moveTo>
                  <a:pt x="0" y="615797"/>
                </a:moveTo>
                <a:lnTo>
                  <a:pt x="3810" y="615797"/>
                </a:lnTo>
              </a:path>
              <a:path w="3810" h="1290954">
                <a:moveTo>
                  <a:pt x="0" y="613892"/>
                </a:moveTo>
                <a:lnTo>
                  <a:pt x="3810" y="613892"/>
                </a:lnTo>
              </a:path>
              <a:path w="3810" h="1290954">
                <a:moveTo>
                  <a:pt x="0" y="611987"/>
                </a:moveTo>
                <a:lnTo>
                  <a:pt x="3810" y="611987"/>
                </a:lnTo>
              </a:path>
              <a:path w="3810" h="1290954">
                <a:moveTo>
                  <a:pt x="0" y="610082"/>
                </a:moveTo>
                <a:lnTo>
                  <a:pt x="3810" y="610082"/>
                </a:lnTo>
              </a:path>
              <a:path w="3810" h="1290954">
                <a:moveTo>
                  <a:pt x="0" y="608164"/>
                </a:moveTo>
                <a:lnTo>
                  <a:pt x="3810" y="608164"/>
                </a:lnTo>
              </a:path>
              <a:path w="3810" h="1290954">
                <a:moveTo>
                  <a:pt x="0" y="606259"/>
                </a:moveTo>
                <a:lnTo>
                  <a:pt x="3810" y="606259"/>
                </a:lnTo>
              </a:path>
              <a:path w="3810" h="1290954">
                <a:moveTo>
                  <a:pt x="0" y="604354"/>
                </a:moveTo>
                <a:lnTo>
                  <a:pt x="3810" y="604354"/>
                </a:lnTo>
              </a:path>
              <a:path w="3810" h="1290954">
                <a:moveTo>
                  <a:pt x="0" y="602449"/>
                </a:moveTo>
                <a:lnTo>
                  <a:pt x="3810" y="602449"/>
                </a:lnTo>
              </a:path>
              <a:path w="3810" h="1290954">
                <a:moveTo>
                  <a:pt x="0" y="600544"/>
                </a:moveTo>
                <a:lnTo>
                  <a:pt x="3810" y="600544"/>
                </a:lnTo>
              </a:path>
              <a:path w="3810" h="1290954">
                <a:moveTo>
                  <a:pt x="0" y="598639"/>
                </a:moveTo>
                <a:lnTo>
                  <a:pt x="3810" y="598639"/>
                </a:lnTo>
              </a:path>
              <a:path w="3810" h="1290954">
                <a:moveTo>
                  <a:pt x="0" y="596734"/>
                </a:moveTo>
                <a:lnTo>
                  <a:pt x="3810" y="596734"/>
                </a:lnTo>
              </a:path>
              <a:path w="3810" h="1290954">
                <a:moveTo>
                  <a:pt x="0" y="594829"/>
                </a:moveTo>
                <a:lnTo>
                  <a:pt x="3810" y="594829"/>
                </a:lnTo>
              </a:path>
              <a:path w="3810" h="1290954">
                <a:moveTo>
                  <a:pt x="0" y="592924"/>
                </a:moveTo>
                <a:lnTo>
                  <a:pt x="3810" y="592924"/>
                </a:lnTo>
              </a:path>
              <a:path w="3810" h="1290954">
                <a:moveTo>
                  <a:pt x="0" y="591007"/>
                </a:moveTo>
                <a:lnTo>
                  <a:pt x="3810" y="591007"/>
                </a:lnTo>
              </a:path>
              <a:path w="3810" h="1290954">
                <a:moveTo>
                  <a:pt x="0" y="589102"/>
                </a:moveTo>
                <a:lnTo>
                  <a:pt x="3810" y="589102"/>
                </a:lnTo>
              </a:path>
              <a:path w="3810" h="1290954">
                <a:moveTo>
                  <a:pt x="0" y="587197"/>
                </a:moveTo>
                <a:lnTo>
                  <a:pt x="3810" y="587197"/>
                </a:lnTo>
              </a:path>
              <a:path w="3810" h="1290954">
                <a:moveTo>
                  <a:pt x="0" y="585292"/>
                </a:moveTo>
                <a:lnTo>
                  <a:pt x="3810" y="585292"/>
                </a:lnTo>
              </a:path>
              <a:path w="3810" h="1290954">
                <a:moveTo>
                  <a:pt x="0" y="583387"/>
                </a:moveTo>
                <a:lnTo>
                  <a:pt x="3810" y="583387"/>
                </a:lnTo>
              </a:path>
              <a:path w="3810" h="1290954">
                <a:moveTo>
                  <a:pt x="0" y="581482"/>
                </a:moveTo>
                <a:lnTo>
                  <a:pt x="3810" y="581482"/>
                </a:lnTo>
              </a:path>
              <a:path w="3810" h="1290954">
                <a:moveTo>
                  <a:pt x="0" y="579577"/>
                </a:moveTo>
                <a:lnTo>
                  <a:pt x="3810" y="579577"/>
                </a:lnTo>
              </a:path>
              <a:path w="3810" h="1290954">
                <a:moveTo>
                  <a:pt x="0" y="577672"/>
                </a:moveTo>
                <a:lnTo>
                  <a:pt x="3810" y="577672"/>
                </a:lnTo>
              </a:path>
              <a:path w="3810" h="1290954">
                <a:moveTo>
                  <a:pt x="0" y="575767"/>
                </a:moveTo>
                <a:lnTo>
                  <a:pt x="3810" y="575767"/>
                </a:lnTo>
              </a:path>
              <a:path w="3810" h="1290954">
                <a:moveTo>
                  <a:pt x="0" y="573849"/>
                </a:moveTo>
                <a:lnTo>
                  <a:pt x="3810" y="573849"/>
                </a:lnTo>
              </a:path>
              <a:path w="3810" h="1290954">
                <a:moveTo>
                  <a:pt x="0" y="571944"/>
                </a:moveTo>
                <a:lnTo>
                  <a:pt x="3810" y="571944"/>
                </a:lnTo>
              </a:path>
              <a:path w="3810" h="1290954">
                <a:moveTo>
                  <a:pt x="0" y="570039"/>
                </a:moveTo>
                <a:lnTo>
                  <a:pt x="3810" y="570039"/>
                </a:lnTo>
              </a:path>
              <a:path w="3810" h="1290954">
                <a:moveTo>
                  <a:pt x="0" y="568134"/>
                </a:moveTo>
                <a:lnTo>
                  <a:pt x="3810" y="568134"/>
                </a:lnTo>
              </a:path>
              <a:path w="3810" h="1290954">
                <a:moveTo>
                  <a:pt x="0" y="566229"/>
                </a:moveTo>
                <a:lnTo>
                  <a:pt x="3810" y="566229"/>
                </a:lnTo>
              </a:path>
              <a:path w="3810" h="1290954">
                <a:moveTo>
                  <a:pt x="0" y="564324"/>
                </a:moveTo>
                <a:lnTo>
                  <a:pt x="3810" y="564324"/>
                </a:lnTo>
              </a:path>
              <a:path w="3810" h="1290954">
                <a:moveTo>
                  <a:pt x="0" y="562419"/>
                </a:moveTo>
                <a:lnTo>
                  <a:pt x="3810" y="562419"/>
                </a:lnTo>
              </a:path>
              <a:path w="3810" h="1290954">
                <a:moveTo>
                  <a:pt x="0" y="560514"/>
                </a:moveTo>
                <a:lnTo>
                  <a:pt x="3810" y="560514"/>
                </a:lnTo>
              </a:path>
              <a:path w="3810" h="1290954">
                <a:moveTo>
                  <a:pt x="0" y="558596"/>
                </a:moveTo>
                <a:lnTo>
                  <a:pt x="3810" y="558596"/>
                </a:lnTo>
              </a:path>
              <a:path w="3810" h="1290954">
                <a:moveTo>
                  <a:pt x="0" y="556691"/>
                </a:moveTo>
                <a:lnTo>
                  <a:pt x="3810" y="556691"/>
                </a:lnTo>
              </a:path>
              <a:path w="3810" h="1290954">
                <a:moveTo>
                  <a:pt x="0" y="554786"/>
                </a:moveTo>
                <a:lnTo>
                  <a:pt x="3810" y="554786"/>
                </a:lnTo>
              </a:path>
              <a:path w="3810" h="1290954">
                <a:moveTo>
                  <a:pt x="0" y="552881"/>
                </a:moveTo>
                <a:lnTo>
                  <a:pt x="3810" y="552881"/>
                </a:lnTo>
              </a:path>
              <a:path w="3810" h="1290954">
                <a:moveTo>
                  <a:pt x="0" y="550976"/>
                </a:moveTo>
                <a:lnTo>
                  <a:pt x="3810" y="550976"/>
                </a:lnTo>
              </a:path>
              <a:path w="3810" h="1290954">
                <a:moveTo>
                  <a:pt x="0" y="549071"/>
                </a:moveTo>
                <a:lnTo>
                  <a:pt x="3810" y="549071"/>
                </a:lnTo>
              </a:path>
              <a:path w="3810" h="1290954">
                <a:moveTo>
                  <a:pt x="0" y="547166"/>
                </a:moveTo>
                <a:lnTo>
                  <a:pt x="3810" y="547166"/>
                </a:lnTo>
              </a:path>
              <a:path w="3810" h="1290954">
                <a:moveTo>
                  <a:pt x="0" y="545261"/>
                </a:moveTo>
                <a:lnTo>
                  <a:pt x="3810" y="545261"/>
                </a:lnTo>
              </a:path>
              <a:path w="3810" h="1290954">
                <a:moveTo>
                  <a:pt x="0" y="543356"/>
                </a:moveTo>
                <a:lnTo>
                  <a:pt x="3810" y="543356"/>
                </a:lnTo>
              </a:path>
              <a:path w="3810" h="1290954">
                <a:moveTo>
                  <a:pt x="0" y="541439"/>
                </a:moveTo>
                <a:lnTo>
                  <a:pt x="3810" y="541439"/>
                </a:lnTo>
              </a:path>
              <a:path w="3810" h="1290954">
                <a:moveTo>
                  <a:pt x="0" y="539534"/>
                </a:moveTo>
                <a:lnTo>
                  <a:pt x="3810" y="539534"/>
                </a:lnTo>
              </a:path>
              <a:path w="3810" h="1290954">
                <a:moveTo>
                  <a:pt x="0" y="537629"/>
                </a:moveTo>
                <a:lnTo>
                  <a:pt x="3810" y="537629"/>
                </a:lnTo>
              </a:path>
              <a:path w="3810" h="1290954">
                <a:moveTo>
                  <a:pt x="0" y="535724"/>
                </a:moveTo>
                <a:lnTo>
                  <a:pt x="3810" y="535724"/>
                </a:lnTo>
              </a:path>
              <a:path w="3810" h="1290954">
                <a:moveTo>
                  <a:pt x="0" y="533819"/>
                </a:moveTo>
                <a:lnTo>
                  <a:pt x="3810" y="533819"/>
                </a:lnTo>
              </a:path>
              <a:path w="3810" h="1290954">
                <a:moveTo>
                  <a:pt x="0" y="531914"/>
                </a:moveTo>
                <a:lnTo>
                  <a:pt x="3810" y="531914"/>
                </a:lnTo>
              </a:path>
              <a:path w="3810" h="1290954">
                <a:moveTo>
                  <a:pt x="0" y="530009"/>
                </a:moveTo>
                <a:lnTo>
                  <a:pt x="3810" y="530009"/>
                </a:lnTo>
              </a:path>
              <a:path w="3810" h="1290954">
                <a:moveTo>
                  <a:pt x="0" y="528104"/>
                </a:moveTo>
                <a:lnTo>
                  <a:pt x="3810" y="528104"/>
                </a:lnTo>
              </a:path>
              <a:path w="3810" h="1290954">
                <a:moveTo>
                  <a:pt x="0" y="526186"/>
                </a:moveTo>
                <a:lnTo>
                  <a:pt x="3810" y="526186"/>
                </a:lnTo>
              </a:path>
              <a:path w="3810" h="1290954">
                <a:moveTo>
                  <a:pt x="0" y="524281"/>
                </a:moveTo>
                <a:lnTo>
                  <a:pt x="3810" y="524281"/>
                </a:lnTo>
              </a:path>
              <a:path w="3810" h="1290954">
                <a:moveTo>
                  <a:pt x="0" y="522376"/>
                </a:moveTo>
                <a:lnTo>
                  <a:pt x="3810" y="522376"/>
                </a:lnTo>
              </a:path>
              <a:path w="3810" h="1290954">
                <a:moveTo>
                  <a:pt x="0" y="520471"/>
                </a:moveTo>
                <a:lnTo>
                  <a:pt x="3810" y="520471"/>
                </a:lnTo>
              </a:path>
              <a:path w="3810" h="1290954">
                <a:moveTo>
                  <a:pt x="0" y="518566"/>
                </a:moveTo>
                <a:lnTo>
                  <a:pt x="3810" y="518566"/>
                </a:lnTo>
              </a:path>
              <a:path w="3810" h="1290954">
                <a:moveTo>
                  <a:pt x="0" y="516661"/>
                </a:moveTo>
                <a:lnTo>
                  <a:pt x="3810" y="516661"/>
                </a:lnTo>
              </a:path>
              <a:path w="3810" h="1290954">
                <a:moveTo>
                  <a:pt x="0" y="514756"/>
                </a:moveTo>
                <a:lnTo>
                  <a:pt x="3810" y="514756"/>
                </a:lnTo>
              </a:path>
              <a:path w="3810" h="1290954">
                <a:moveTo>
                  <a:pt x="0" y="512851"/>
                </a:moveTo>
                <a:lnTo>
                  <a:pt x="3810" y="512851"/>
                </a:lnTo>
              </a:path>
              <a:path w="3810" h="1290954">
                <a:moveTo>
                  <a:pt x="0" y="510946"/>
                </a:moveTo>
                <a:lnTo>
                  <a:pt x="3810" y="510946"/>
                </a:lnTo>
              </a:path>
              <a:path w="3810" h="1290954">
                <a:moveTo>
                  <a:pt x="0" y="509028"/>
                </a:moveTo>
                <a:lnTo>
                  <a:pt x="3810" y="509028"/>
                </a:lnTo>
              </a:path>
              <a:path w="3810" h="1290954">
                <a:moveTo>
                  <a:pt x="0" y="507123"/>
                </a:moveTo>
                <a:lnTo>
                  <a:pt x="3810" y="507123"/>
                </a:lnTo>
              </a:path>
              <a:path w="3810" h="1290954">
                <a:moveTo>
                  <a:pt x="0" y="505218"/>
                </a:moveTo>
                <a:lnTo>
                  <a:pt x="3810" y="505218"/>
                </a:lnTo>
              </a:path>
              <a:path w="3810" h="1290954">
                <a:moveTo>
                  <a:pt x="0" y="503313"/>
                </a:moveTo>
                <a:lnTo>
                  <a:pt x="3810" y="503313"/>
                </a:lnTo>
              </a:path>
              <a:path w="3810" h="1290954">
                <a:moveTo>
                  <a:pt x="0" y="501408"/>
                </a:moveTo>
                <a:lnTo>
                  <a:pt x="3810" y="501408"/>
                </a:lnTo>
              </a:path>
              <a:path w="3810" h="1290954">
                <a:moveTo>
                  <a:pt x="0" y="499503"/>
                </a:moveTo>
                <a:lnTo>
                  <a:pt x="3810" y="499503"/>
                </a:lnTo>
              </a:path>
              <a:path w="3810" h="1290954">
                <a:moveTo>
                  <a:pt x="0" y="497598"/>
                </a:moveTo>
                <a:lnTo>
                  <a:pt x="3810" y="497598"/>
                </a:lnTo>
              </a:path>
              <a:path w="3810" h="1290954">
                <a:moveTo>
                  <a:pt x="0" y="495693"/>
                </a:moveTo>
                <a:lnTo>
                  <a:pt x="3810" y="495693"/>
                </a:lnTo>
              </a:path>
              <a:path w="3810" h="1290954">
                <a:moveTo>
                  <a:pt x="0" y="493788"/>
                </a:moveTo>
                <a:lnTo>
                  <a:pt x="3810" y="493788"/>
                </a:lnTo>
              </a:path>
              <a:path w="3810" h="1290954">
                <a:moveTo>
                  <a:pt x="0" y="491870"/>
                </a:moveTo>
                <a:lnTo>
                  <a:pt x="3810" y="491870"/>
                </a:lnTo>
              </a:path>
              <a:path w="3810" h="1290954">
                <a:moveTo>
                  <a:pt x="0" y="489965"/>
                </a:moveTo>
                <a:lnTo>
                  <a:pt x="3810" y="489965"/>
                </a:lnTo>
              </a:path>
              <a:path w="3810" h="1290954">
                <a:moveTo>
                  <a:pt x="0" y="488060"/>
                </a:moveTo>
                <a:lnTo>
                  <a:pt x="3810" y="488060"/>
                </a:lnTo>
              </a:path>
              <a:path w="3810" h="1290954">
                <a:moveTo>
                  <a:pt x="0" y="486155"/>
                </a:moveTo>
                <a:lnTo>
                  <a:pt x="3810" y="486155"/>
                </a:lnTo>
              </a:path>
              <a:path w="3810" h="1290954">
                <a:moveTo>
                  <a:pt x="0" y="484250"/>
                </a:moveTo>
                <a:lnTo>
                  <a:pt x="3810" y="484250"/>
                </a:lnTo>
              </a:path>
              <a:path w="3810" h="1290954">
                <a:moveTo>
                  <a:pt x="0" y="482345"/>
                </a:moveTo>
                <a:lnTo>
                  <a:pt x="3810" y="482345"/>
                </a:lnTo>
              </a:path>
              <a:path w="3810" h="1290954">
                <a:moveTo>
                  <a:pt x="0" y="480440"/>
                </a:moveTo>
                <a:lnTo>
                  <a:pt x="3810" y="480440"/>
                </a:lnTo>
              </a:path>
              <a:path w="3810" h="1290954">
                <a:moveTo>
                  <a:pt x="0" y="478535"/>
                </a:moveTo>
                <a:lnTo>
                  <a:pt x="3810" y="478535"/>
                </a:lnTo>
              </a:path>
              <a:path w="3810" h="1290954">
                <a:moveTo>
                  <a:pt x="0" y="476618"/>
                </a:moveTo>
                <a:lnTo>
                  <a:pt x="3810" y="476618"/>
                </a:lnTo>
              </a:path>
              <a:path w="3810" h="1290954">
                <a:moveTo>
                  <a:pt x="0" y="474713"/>
                </a:moveTo>
                <a:lnTo>
                  <a:pt x="3810" y="474713"/>
                </a:lnTo>
              </a:path>
              <a:path w="3810" h="1290954">
                <a:moveTo>
                  <a:pt x="0" y="472808"/>
                </a:moveTo>
                <a:lnTo>
                  <a:pt x="3810" y="472808"/>
                </a:lnTo>
              </a:path>
              <a:path w="3810" h="1290954">
                <a:moveTo>
                  <a:pt x="0" y="470903"/>
                </a:moveTo>
                <a:lnTo>
                  <a:pt x="3810" y="470903"/>
                </a:lnTo>
              </a:path>
              <a:path w="3810" h="1290954">
                <a:moveTo>
                  <a:pt x="0" y="468998"/>
                </a:moveTo>
                <a:lnTo>
                  <a:pt x="3810" y="468998"/>
                </a:lnTo>
              </a:path>
              <a:path w="3810" h="1290954">
                <a:moveTo>
                  <a:pt x="0" y="467093"/>
                </a:moveTo>
                <a:lnTo>
                  <a:pt x="3810" y="467093"/>
                </a:lnTo>
              </a:path>
              <a:path w="3810" h="1290954">
                <a:moveTo>
                  <a:pt x="0" y="465188"/>
                </a:moveTo>
                <a:lnTo>
                  <a:pt x="3810" y="465188"/>
                </a:lnTo>
              </a:path>
              <a:path w="3810" h="1290954">
                <a:moveTo>
                  <a:pt x="0" y="463283"/>
                </a:moveTo>
                <a:lnTo>
                  <a:pt x="3810" y="463283"/>
                </a:lnTo>
              </a:path>
              <a:path w="3810" h="1290954">
                <a:moveTo>
                  <a:pt x="0" y="461378"/>
                </a:moveTo>
                <a:lnTo>
                  <a:pt x="3810" y="461378"/>
                </a:lnTo>
              </a:path>
              <a:path w="3810" h="1290954">
                <a:moveTo>
                  <a:pt x="0" y="459460"/>
                </a:moveTo>
                <a:lnTo>
                  <a:pt x="3810" y="459460"/>
                </a:lnTo>
              </a:path>
              <a:path w="3810" h="1290954">
                <a:moveTo>
                  <a:pt x="0" y="457555"/>
                </a:moveTo>
                <a:lnTo>
                  <a:pt x="3810" y="457555"/>
                </a:lnTo>
              </a:path>
              <a:path w="3810" h="1290954">
                <a:moveTo>
                  <a:pt x="0" y="455650"/>
                </a:moveTo>
                <a:lnTo>
                  <a:pt x="3810" y="455650"/>
                </a:lnTo>
              </a:path>
              <a:path w="3810" h="1290954">
                <a:moveTo>
                  <a:pt x="0" y="453745"/>
                </a:moveTo>
                <a:lnTo>
                  <a:pt x="3810" y="453745"/>
                </a:lnTo>
              </a:path>
              <a:path w="3810" h="1290954">
                <a:moveTo>
                  <a:pt x="0" y="451840"/>
                </a:moveTo>
                <a:lnTo>
                  <a:pt x="3810" y="451840"/>
                </a:lnTo>
              </a:path>
              <a:path w="3810" h="1290954">
                <a:moveTo>
                  <a:pt x="0" y="449935"/>
                </a:moveTo>
                <a:lnTo>
                  <a:pt x="3810" y="449935"/>
                </a:lnTo>
              </a:path>
              <a:path w="3810" h="1290954">
                <a:moveTo>
                  <a:pt x="0" y="448030"/>
                </a:moveTo>
                <a:lnTo>
                  <a:pt x="3810" y="448030"/>
                </a:lnTo>
              </a:path>
              <a:path w="3810" h="1290954">
                <a:moveTo>
                  <a:pt x="0" y="446125"/>
                </a:moveTo>
                <a:lnTo>
                  <a:pt x="3810" y="446125"/>
                </a:lnTo>
              </a:path>
              <a:path w="3810" h="1290954">
                <a:moveTo>
                  <a:pt x="0" y="444220"/>
                </a:moveTo>
                <a:lnTo>
                  <a:pt x="3810" y="444220"/>
                </a:lnTo>
              </a:path>
              <a:path w="3810" h="1290954">
                <a:moveTo>
                  <a:pt x="0" y="442302"/>
                </a:moveTo>
                <a:lnTo>
                  <a:pt x="3810" y="442302"/>
                </a:lnTo>
              </a:path>
              <a:path w="3810" h="1290954">
                <a:moveTo>
                  <a:pt x="0" y="440397"/>
                </a:moveTo>
                <a:lnTo>
                  <a:pt x="3810" y="440397"/>
                </a:lnTo>
              </a:path>
              <a:path w="3810" h="1290954">
                <a:moveTo>
                  <a:pt x="0" y="438492"/>
                </a:moveTo>
                <a:lnTo>
                  <a:pt x="3810" y="438492"/>
                </a:lnTo>
              </a:path>
              <a:path w="3810" h="1290954">
                <a:moveTo>
                  <a:pt x="0" y="436587"/>
                </a:moveTo>
                <a:lnTo>
                  <a:pt x="3810" y="436587"/>
                </a:lnTo>
              </a:path>
              <a:path w="3810" h="1290954">
                <a:moveTo>
                  <a:pt x="0" y="434682"/>
                </a:moveTo>
                <a:lnTo>
                  <a:pt x="3810" y="434682"/>
                </a:lnTo>
              </a:path>
              <a:path w="3810" h="1290954">
                <a:moveTo>
                  <a:pt x="0" y="432777"/>
                </a:moveTo>
                <a:lnTo>
                  <a:pt x="3810" y="432777"/>
                </a:lnTo>
              </a:path>
              <a:path w="3810" h="1290954">
                <a:moveTo>
                  <a:pt x="0" y="430872"/>
                </a:moveTo>
                <a:lnTo>
                  <a:pt x="3810" y="430872"/>
                </a:lnTo>
              </a:path>
              <a:path w="3810" h="1290954">
                <a:moveTo>
                  <a:pt x="0" y="428967"/>
                </a:moveTo>
                <a:lnTo>
                  <a:pt x="3810" y="428967"/>
                </a:lnTo>
              </a:path>
              <a:path w="3810" h="1290954">
                <a:moveTo>
                  <a:pt x="0" y="427050"/>
                </a:moveTo>
                <a:lnTo>
                  <a:pt x="3810" y="427050"/>
                </a:lnTo>
              </a:path>
              <a:path w="3810" h="1290954">
                <a:moveTo>
                  <a:pt x="0" y="425145"/>
                </a:moveTo>
                <a:lnTo>
                  <a:pt x="3810" y="425145"/>
                </a:lnTo>
              </a:path>
              <a:path w="3810" h="1290954">
                <a:moveTo>
                  <a:pt x="0" y="423240"/>
                </a:moveTo>
                <a:lnTo>
                  <a:pt x="3810" y="423240"/>
                </a:lnTo>
              </a:path>
              <a:path w="3810" h="1290954">
                <a:moveTo>
                  <a:pt x="0" y="421335"/>
                </a:moveTo>
                <a:lnTo>
                  <a:pt x="3810" y="421335"/>
                </a:lnTo>
              </a:path>
              <a:path w="3810" h="1290954">
                <a:moveTo>
                  <a:pt x="0" y="419430"/>
                </a:moveTo>
                <a:lnTo>
                  <a:pt x="3810" y="419430"/>
                </a:lnTo>
              </a:path>
              <a:path w="3810" h="1290954">
                <a:moveTo>
                  <a:pt x="0" y="417525"/>
                </a:moveTo>
                <a:lnTo>
                  <a:pt x="3810" y="417525"/>
                </a:lnTo>
              </a:path>
              <a:path w="3810" h="1290954">
                <a:moveTo>
                  <a:pt x="0" y="415620"/>
                </a:moveTo>
                <a:lnTo>
                  <a:pt x="3810" y="415620"/>
                </a:lnTo>
              </a:path>
              <a:path w="3810" h="1290954">
                <a:moveTo>
                  <a:pt x="0" y="413715"/>
                </a:moveTo>
                <a:lnTo>
                  <a:pt x="3810" y="413715"/>
                </a:lnTo>
              </a:path>
              <a:path w="3810" h="1290954">
                <a:moveTo>
                  <a:pt x="0" y="411810"/>
                </a:moveTo>
                <a:lnTo>
                  <a:pt x="3810" y="411810"/>
                </a:lnTo>
              </a:path>
              <a:path w="3810" h="1290954">
                <a:moveTo>
                  <a:pt x="0" y="409892"/>
                </a:moveTo>
                <a:lnTo>
                  <a:pt x="3810" y="409892"/>
                </a:lnTo>
              </a:path>
              <a:path w="3810" h="1290954">
                <a:moveTo>
                  <a:pt x="0" y="407987"/>
                </a:moveTo>
                <a:lnTo>
                  <a:pt x="3810" y="407987"/>
                </a:lnTo>
              </a:path>
              <a:path w="3810" h="1290954">
                <a:moveTo>
                  <a:pt x="0" y="406082"/>
                </a:moveTo>
                <a:lnTo>
                  <a:pt x="3810" y="406082"/>
                </a:lnTo>
              </a:path>
              <a:path w="3810" h="1290954">
                <a:moveTo>
                  <a:pt x="0" y="404177"/>
                </a:moveTo>
                <a:lnTo>
                  <a:pt x="3810" y="404177"/>
                </a:lnTo>
              </a:path>
              <a:path w="3810" h="1290954">
                <a:moveTo>
                  <a:pt x="0" y="402272"/>
                </a:moveTo>
                <a:lnTo>
                  <a:pt x="3810" y="402272"/>
                </a:lnTo>
              </a:path>
              <a:path w="3810" h="1290954">
                <a:moveTo>
                  <a:pt x="0" y="400367"/>
                </a:moveTo>
                <a:lnTo>
                  <a:pt x="3810" y="400367"/>
                </a:lnTo>
              </a:path>
              <a:path w="3810" h="1290954">
                <a:moveTo>
                  <a:pt x="0" y="398462"/>
                </a:moveTo>
                <a:lnTo>
                  <a:pt x="3810" y="398462"/>
                </a:lnTo>
              </a:path>
              <a:path w="3810" h="1290954">
                <a:moveTo>
                  <a:pt x="0" y="396557"/>
                </a:moveTo>
                <a:lnTo>
                  <a:pt x="3810" y="396557"/>
                </a:lnTo>
              </a:path>
              <a:path w="3810" h="1290954">
                <a:moveTo>
                  <a:pt x="0" y="394639"/>
                </a:moveTo>
                <a:lnTo>
                  <a:pt x="3810" y="394639"/>
                </a:lnTo>
              </a:path>
              <a:path w="3810" h="1290954">
                <a:moveTo>
                  <a:pt x="0" y="392734"/>
                </a:moveTo>
                <a:lnTo>
                  <a:pt x="3810" y="392734"/>
                </a:lnTo>
              </a:path>
              <a:path w="3810" h="1290954">
                <a:moveTo>
                  <a:pt x="0" y="390829"/>
                </a:moveTo>
                <a:lnTo>
                  <a:pt x="3810" y="390829"/>
                </a:lnTo>
              </a:path>
              <a:path w="3810" h="1290954">
                <a:moveTo>
                  <a:pt x="0" y="388924"/>
                </a:moveTo>
                <a:lnTo>
                  <a:pt x="3810" y="388924"/>
                </a:lnTo>
              </a:path>
              <a:path w="3810" h="1290954">
                <a:moveTo>
                  <a:pt x="0" y="387019"/>
                </a:moveTo>
                <a:lnTo>
                  <a:pt x="3810" y="387019"/>
                </a:lnTo>
              </a:path>
              <a:path w="3810" h="1290954">
                <a:moveTo>
                  <a:pt x="0" y="385114"/>
                </a:moveTo>
                <a:lnTo>
                  <a:pt x="3810" y="385114"/>
                </a:lnTo>
              </a:path>
              <a:path w="3810" h="1290954">
                <a:moveTo>
                  <a:pt x="0" y="383209"/>
                </a:moveTo>
                <a:lnTo>
                  <a:pt x="3810" y="383209"/>
                </a:lnTo>
              </a:path>
              <a:path w="3810" h="1290954">
                <a:moveTo>
                  <a:pt x="0" y="381304"/>
                </a:moveTo>
                <a:lnTo>
                  <a:pt x="3810" y="381304"/>
                </a:lnTo>
              </a:path>
              <a:path w="3810" h="1290954">
                <a:moveTo>
                  <a:pt x="0" y="379399"/>
                </a:moveTo>
                <a:lnTo>
                  <a:pt x="3810" y="379399"/>
                </a:lnTo>
              </a:path>
              <a:path w="3810" h="1290954">
                <a:moveTo>
                  <a:pt x="0" y="377482"/>
                </a:moveTo>
                <a:lnTo>
                  <a:pt x="3810" y="377482"/>
                </a:lnTo>
              </a:path>
              <a:path w="3810" h="1290954">
                <a:moveTo>
                  <a:pt x="0" y="375577"/>
                </a:moveTo>
                <a:lnTo>
                  <a:pt x="3810" y="375577"/>
                </a:lnTo>
              </a:path>
              <a:path w="3810" h="1290954">
                <a:moveTo>
                  <a:pt x="0" y="373672"/>
                </a:moveTo>
                <a:lnTo>
                  <a:pt x="3810" y="373672"/>
                </a:lnTo>
              </a:path>
              <a:path w="3810" h="1290954">
                <a:moveTo>
                  <a:pt x="0" y="371767"/>
                </a:moveTo>
                <a:lnTo>
                  <a:pt x="3810" y="371767"/>
                </a:lnTo>
              </a:path>
              <a:path w="3810" h="1290954">
                <a:moveTo>
                  <a:pt x="0" y="369862"/>
                </a:moveTo>
                <a:lnTo>
                  <a:pt x="3810" y="369862"/>
                </a:lnTo>
              </a:path>
              <a:path w="3810" h="1290954">
                <a:moveTo>
                  <a:pt x="0" y="367957"/>
                </a:moveTo>
                <a:lnTo>
                  <a:pt x="3810" y="367957"/>
                </a:lnTo>
              </a:path>
              <a:path w="3810" h="1290954">
                <a:moveTo>
                  <a:pt x="0" y="366052"/>
                </a:moveTo>
                <a:lnTo>
                  <a:pt x="3810" y="366052"/>
                </a:lnTo>
              </a:path>
              <a:path w="3810" h="1290954">
                <a:moveTo>
                  <a:pt x="0" y="364147"/>
                </a:moveTo>
                <a:lnTo>
                  <a:pt x="3810" y="364147"/>
                </a:lnTo>
              </a:path>
              <a:path w="3810" h="1290954">
                <a:moveTo>
                  <a:pt x="0" y="362242"/>
                </a:moveTo>
                <a:lnTo>
                  <a:pt x="3810" y="362242"/>
                </a:lnTo>
              </a:path>
              <a:path w="3810" h="1290954">
                <a:moveTo>
                  <a:pt x="0" y="360324"/>
                </a:moveTo>
                <a:lnTo>
                  <a:pt x="3810" y="360324"/>
                </a:lnTo>
              </a:path>
              <a:path w="3810" h="1290954">
                <a:moveTo>
                  <a:pt x="0" y="358419"/>
                </a:moveTo>
                <a:lnTo>
                  <a:pt x="3810" y="358419"/>
                </a:lnTo>
              </a:path>
              <a:path w="3810" h="1290954">
                <a:moveTo>
                  <a:pt x="0" y="356514"/>
                </a:moveTo>
                <a:lnTo>
                  <a:pt x="3810" y="356514"/>
                </a:lnTo>
              </a:path>
              <a:path w="3810" h="1290954">
                <a:moveTo>
                  <a:pt x="0" y="354609"/>
                </a:moveTo>
                <a:lnTo>
                  <a:pt x="3810" y="354609"/>
                </a:lnTo>
              </a:path>
              <a:path w="3810" h="1290954">
                <a:moveTo>
                  <a:pt x="0" y="352704"/>
                </a:moveTo>
                <a:lnTo>
                  <a:pt x="3810" y="352704"/>
                </a:lnTo>
              </a:path>
              <a:path w="3810" h="1290954">
                <a:moveTo>
                  <a:pt x="0" y="350799"/>
                </a:moveTo>
                <a:lnTo>
                  <a:pt x="3810" y="350799"/>
                </a:lnTo>
              </a:path>
              <a:path w="3810" h="1290954">
                <a:moveTo>
                  <a:pt x="0" y="348894"/>
                </a:moveTo>
                <a:lnTo>
                  <a:pt x="3810" y="348894"/>
                </a:lnTo>
              </a:path>
              <a:path w="3810" h="1290954">
                <a:moveTo>
                  <a:pt x="0" y="346989"/>
                </a:moveTo>
                <a:lnTo>
                  <a:pt x="3810" y="346989"/>
                </a:lnTo>
              </a:path>
              <a:path w="3810" h="1290954">
                <a:moveTo>
                  <a:pt x="0" y="345071"/>
                </a:moveTo>
                <a:lnTo>
                  <a:pt x="3810" y="345071"/>
                </a:lnTo>
              </a:path>
              <a:path w="3810" h="1290954">
                <a:moveTo>
                  <a:pt x="0" y="343166"/>
                </a:moveTo>
                <a:lnTo>
                  <a:pt x="3810" y="343166"/>
                </a:lnTo>
              </a:path>
              <a:path w="3810" h="1290954">
                <a:moveTo>
                  <a:pt x="0" y="341261"/>
                </a:moveTo>
                <a:lnTo>
                  <a:pt x="3810" y="341261"/>
                </a:lnTo>
              </a:path>
              <a:path w="3810" h="1290954">
                <a:moveTo>
                  <a:pt x="0" y="339356"/>
                </a:moveTo>
                <a:lnTo>
                  <a:pt x="3810" y="339356"/>
                </a:lnTo>
              </a:path>
              <a:path w="3810" h="1290954">
                <a:moveTo>
                  <a:pt x="0" y="337451"/>
                </a:moveTo>
                <a:lnTo>
                  <a:pt x="3810" y="337451"/>
                </a:lnTo>
              </a:path>
              <a:path w="3810" h="1290954">
                <a:moveTo>
                  <a:pt x="0" y="335546"/>
                </a:moveTo>
                <a:lnTo>
                  <a:pt x="3810" y="335546"/>
                </a:lnTo>
              </a:path>
              <a:path w="3810" h="1290954">
                <a:moveTo>
                  <a:pt x="0" y="333641"/>
                </a:moveTo>
                <a:lnTo>
                  <a:pt x="3810" y="333641"/>
                </a:lnTo>
              </a:path>
              <a:path w="3810" h="1290954">
                <a:moveTo>
                  <a:pt x="0" y="331736"/>
                </a:moveTo>
                <a:lnTo>
                  <a:pt x="3810" y="331736"/>
                </a:lnTo>
              </a:path>
              <a:path w="3810" h="1290954">
                <a:moveTo>
                  <a:pt x="0" y="329831"/>
                </a:moveTo>
                <a:lnTo>
                  <a:pt x="3810" y="329831"/>
                </a:lnTo>
              </a:path>
              <a:path w="3810" h="1290954">
                <a:moveTo>
                  <a:pt x="0" y="327913"/>
                </a:moveTo>
                <a:lnTo>
                  <a:pt x="3810" y="327913"/>
                </a:lnTo>
              </a:path>
              <a:path w="3810" h="1290954">
                <a:moveTo>
                  <a:pt x="0" y="326008"/>
                </a:moveTo>
                <a:lnTo>
                  <a:pt x="3810" y="326008"/>
                </a:lnTo>
              </a:path>
              <a:path w="3810" h="1290954">
                <a:moveTo>
                  <a:pt x="0" y="324103"/>
                </a:moveTo>
                <a:lnTo>
                  <a:pt x="3810" y="324103"/>
                </a:lnTo>
              </a:path>
              <a:path w="3810" h="1290954">
                <a:moveTo>
                  <a:pt x="0" y="322198"/>
                </a:moveTo>
                <a:lnTo>
                  <a:pt x="3810" y="322198"/>
                </a:lnTo>
              </a:path>
              <a:path w="3810" h="1290954">
                <a:moveTo>
                  <a:pt x="0" y="320293"/>
                </a:moveTo>
                <a:lnTo>
                  <a:pt x="3810" y="320293"/>
                </a:lnTo>
              </a:path>
              <a:path w="3810" h="1290954">
                <a:moveTo>
                  <a:pt x="0" y="318388"/>
                </a:moveTo>
                <a:lnTo>
                  <a:pt x="3810" y="318388"/>
                </a:lnTo>
              </a:path>
              <a:path w="3810" h="1290954">
                <a:moveTo>
                  <a:pt x="0" y="316483"/>
                </a:moveTo>
                <a:lnTo>
                  <a:pt x="3810" y="316483"/>
                </a:lnTo>
              </a:path>
              <a:path w="3810" h="1290954">
                <a:moveTo>
                  <a:pt x="0" y="314578"/>
                </a:moveTo>
                <a:lnTo>
                  <a:pt x="3810" y="314578"/>
                </a:lnTo>
              </a:path>
              <a:path w="3810" h="1290954">
                <a:moveTo>
                  <a:pt x="0" y="312673"/>
                </a:moveTo>
                <a:lnTo>
                  <a:pt x="3810" y="312673"/>
                </a:lnTo>
              </a:path>
              <a:path w="3810" h="1290954">
                <a:moveTo>
                  <a:pt x="0" y="310756"/>
                </a:moveTo>
                <a:lnTo>
                  <a:pt x="3810" y="310756"/>
                </a:lnTo>
              </a:path>
              <a:path w="3810" h="1290954">
                <a:moveTo>
                  <a:pt x="0" y="308851"/>
                </a:moveTo>
                <a:lnTo>
                  <a:pt x="3810" y="308851"/>
                </a:lnTo>
              </a:path>
              <a:path w="3810" h="1290954">
                <a:moveTo>
                  <a:pt x="0" y="306946"/>
                </a:moveTo>
                <a:lnTo>
                  <a:pt x="3810" y="306946"/>
                </a:lnTo>
              </a:path>
              <a:path w="3810" h="1290954">
                <a:moveTo>
                  <a:pt x="0" y="305041"/>
                </a:moveTo>
                <a:lnTo>
                  <a:pt x="3810" y="305041"/>
                </a:lnTo>
              </a:path>
              <a:path w="3810" h="1290954">
                <a:moveTo>
                  <a:pt x="0" y="303136"/>
                </a:moveTo>
                <a:lnTo>
                  <a:pt x="3810" y="303136"/>
                </a:lnTo>
              </a:path>
              <a:path w="3810" h="1290954">
                <a:moveTo>
                  <a:pt x="0" y="301231"/>
                </a:moveTo>
                <a:lnTo>
                  <a:pt x="3810" y="301231"/>
                </a:lnTo>
              </a:path>
              <a:path w="3810" h="1290954">
                <a:moveTo>
                  <a:pt x="0" y="299326"/>
                </a:moveTo>
                <a:lnTo>
                  <a:pt x="3810" y="299326"/>
                </a:lnTo>
              </a:path>
              <a:path w="3810" h="1290954">
                <a:moveTo>
                  <a:pt x="0" y="297421"/>
                </a:moveTo>
                <a:lnTo>
                  <a:pt x="3810" y="297421"/>
                </a:lnTo>
              </a:path>
              <a:path w="3810" h="1290954">
                <a:moveTo>
                  <a:pt x="0" y="295503"/>
                </a:moveTo>
                <a:lnTo>
                  <a:pt x="3810" y="295503"/>
                </a:lnTo>
              </a:path>
              <a:path w="3810" h="1290954">
                <a:moveTo>
                  <a:pt x="0" y="293598"/>
                </a:moveTo>
                <a:lnTo>
                  <a:pt x="3810" y="293598"/>
                </a:lnTo>
              </a:path>
              <a:path w="3810" h="1290954">
                <a:moveTo>
                  <a:pt x="0" y="291693"/>
                </a:moveTo>
                <a:lnTo>
                  <a:pt x="3810" y="291693"/>
                </a:lnTo>
              </a:path>
              <a:path w="3810" h="1290954">
                <a:moveTo>
                  <a:pt x="0" y="289788"/>
                </a:moveTo>
                <a:lnTo>
                  <a:pt x="3810" y="289788"/>
                </a:lnTo>
              </a:path>
              <a:path w="3810" h="1290954">
                <a:moveTo>
                  <a:pt x="0" y="287883"/>
                </a:moveTo>
                <a:lnTo>
                  <a:pt x="3810" y="287883"/>
                </a:lnTo>
              </a:path>
              <a:path w="3810" h="1290954">
                <a:moveTo>
                  <a:pt x="0" y="285978"/>
                </a:moveTo>
                <a:lnTo>
                  <a:pt x="3810" y="285978"/>
                </a:lnTo>
              </a:path>
              <a:path w="3810" h="1290954">
                <a:moveTo>
                  <a:pt x="0" y="284073"/>
                </a:moveTo>
                <a:lnTo>
                  <a:pt x="3810" y="284073"/>
                </a:lnTo>
              </a:path>
              <a:path w="3810" h="1290954">
                <a:moveTo>
                  <a:pt x="0" y="282168"/>
                </a:moveTo>
                <a:lnTo>
                  <a:pt x="3810" y="282168"/>
                </a:lnTo>
              </a:path>
              <a:path w="3810" h="1290954">
                <a:moveTo>
                  <a:pt x="0" y="280263"/>
                </a:moveTo>
                <a:lnTo>
                  <a:pt x="3810" y="280263"/>
                </a:lnTo>
              </a:path>
              <a:path w="3810" h="1290954">
                <a:moveTo>
                  <a:pt x="0" y="278345"/>
                </a:moveTo>
                <a:lnTo>
                  <a:pt x="3810" y="278345"/>
                </a:lnTo>
              </a:path>
              <a:path w="3810" h="1290954">
                <a:moveTo>
                  <a:pt x="0" y="276440"/>
                </a:moveTo>
                <a:lnTo>
                  <a:pt x="3810" y="276440"/>
                </a:lnTo>
              </a:path>
              <a:path w="3810" h="1290954">
                <a:moveTo>
                  <a:pt x="0" y="274535"/>
                </a:moveTo>
                <a:lnTo>
                  <a:pt x="3810" y="274535"/>
                </a:lnTo>
              </a:path>
              <a:path w="3810" h="1290954">
                <a:moveTo>
                  <a:pt x="0" y="272630"/>
                </a:moveTo>
                <a:lnTo>
                  <a:pt x="3810" y="272630"/>
                </a:lnTo>
              </a:path>
              <a:path w="3810" h="1290954">
                <a:moveTo>
                  <a:pt x="0" y="270725"/>
                </a:moveTo>
                <a:lnTo>
                  <a:pt x="3810" y="270725"/>
                </a:lnTo>
              </a:path>
              <a:path w="3810" h="1290954">
                <a:moveTo>
                  <a:pt x="0" y="268820"/>
                </a:moveTo>
                <a:lnTo>
                  <a:pt x="3810" y="268820"/>
                </a:lnTo>
              </a:path>
              <a:path w="3810" h="1290954">
                <a:moveTo>
                  <a:pt x="0" y="266915"/>
                </a:moveTo>
                <a:lnTo>
                  <a:pt x="3810" y="266915"/>
                </a:lnTo>
              </a:path>
              <a:path w="3810" h="1290954">
                <a:moveTo>
                  <a:pt x="0" y="265010"/>
                </a:moveTo>
                <a:lnTo>
                  <a:pt x="3810" y="265010"/>
                </a:lnTo>
              </a:path>
              <a:path w="3810" h="1290954">
                <a:moveTo>
                  <a:pt x="0" y="263093"/>
                </a:moveTo>
                <a:lnTo>
                  <a:pt x="3810" y="263093"/>
                </a:lnTo>
              </a:path>
              <a:path w="3810" h="1290954">
                <a:moveTo>
                  <a:pt x="0" y="261188"/>
                </a:moveTo>
                <a:lnTo>
                  <a:pt x="3810" y="261188"/>
                </a:lnTo>
              </a:path>
              <a:path w="3810" h="1290954">
                <a:moveTo>
                  <a:pt x="0" y="259283"/>
                </a:moveTo>
                <a:lnTo>
                  <a:pt x="3810" y="259283"/>
                </a:lnTo>
              </a:path>
              <a:path w="3810" h="1290954">
                <a:moveTo>
                  <a:pt x="0" y="257378"/>
                </a:moveTo>
                <a:lnTo>
                  <a:pt x="3810" y="257378"/>
                </a:lnTo>
              </a:path>
              <a:path w="3810" h="1290954">
                <a:moveTo>
                  <a:pt x="0" y="255473"/>
                </a:moveTo>
                <a:lnTo>
                  <a:pt x="3810" y="255473"/>
                </a:lnTo>
              </a:path>
              <a:path w="3810" h="1290954">
                <a:moveTo>
                  <a:pt x="0" y="253568"/>
                </a:moveTo>
                <a:lnTo>
                  <a:pt x="3810" y="253568"/>
                </a:lnTo>
              </a:path>
              <a:path w="3810" h="1290954">
                <a:moveTo>
                  <a:pt x="0" y="251663"/>
                </a:moveTo>
                <a:lnTo>
                  <a:pt x="3810" y="251663"/>
                </a:lnTo>
              </a:path>
              <a:path w="3810" h="1290954">
                <a:moveTo>
                  <a:pt x="0" y="249758"/>
                </a:moveTo>
                <a:lnTo>
                  <a:pt x="3810" y="249758"/>
                </a:lnTo>
              </a:path>
              <a:path w="3810" h="1290954">
                <a:moveTo>
                  <a:pt x="0" y="247853"/>
                </a:moveTo>
                <a:lnTo>
                  <a:pt x="3810" y="247853"/>
                </a:lnTo>
              </a:path>
              <a:path w="3810" h="1290954">
                <a:moveTo>
                  <a:pt x="0" y="245935"/>
                </a:moveTo>
                <a:lnTo>
                  <a:pt x="3810" y="245935"/>
                </a:lnTo>
              </a:path>
              <a:path w="3810" h="1290954">
                <a:moveTo>
                  <a:pt x="0" y="244030"/>
                </a:moveTo>
                <a:lnTo>
                  <a:pt x="3810" y="244030"/>
                </a:lnTo>
              </a:path>
              <a:path w="3810" h="1290954">
                <a:moveTo>
                  <a:pt x="0" y="242125"/>
                </a:moveTo>
                <a:lnTo>
                  <a:pt x="3810" y="242125"/>
                </a:lnTo>
              </a:path>
              <a:path w="3810" h="1290954">
                <a:moveTo>
                  <a:pt x="0" y="240220"/>
                </a:moveTo>
                <a:lnTo>
                  <a:pt x="3810" y="240220"/>
                </a:lnTo>
              </a:path>
              <a:path w="3810" h="1290954">
                <a:moveTo>
                  <a:pt x="0" y="238315"/>
                </a:moveTo>
                <a:lnTo>
                  <a:pt x="3810" y="238315"/>
                </a:lnTo>
              </a:path>
              <a:path w="3810" h="1290954">
                <a:moveTo>
                  <a:pt x="0" y="236410"/>
                </a:moveTo>
                <a:lnTo>
                  <a:pt x="3810" y="236410"/>
                </a:lnTo>
              </a:path>
              <a:path w="3810" h="1290954">
                <a:moveTo>
                  <a:pt x="0" y="234505"/>
                </a:moveTo>
                <a:lnTo>
                  <a:pt x="3810" y="234505"/>
                </a:lnTo>
              </a:path>
              <a:path w="3810" h="1290954">
                <a:moveTo>
                  <a:pt x="0" y="232600"/>
                </a:moveTo>
                <a:lnTo>
                  <a:pt x="3810" y="232600"/>
                </a:lnTo>
              </a:path>
              <a:path w="3810" h="1290954">
                <a:moveTo>
                  <a:pt x="0" y="230695"/>
                </a:moveTo>
                <a:lnTo>
                  <a:pt x="3810" y="230695"/>
                </a:lnTo>
              </a:path>
              <a:path w="3810" h="1290954">
                <a:moveTo>
                  <a:pt x="0" y="228777"/>
                </a:moveTo>
                <a:lnTo>
                  <a:pt x="3810" y="228777"/>
                </a:lnTo>
              </a:path>
              <a:path w="3810" h="1290954">
                <a:moveTo>
                  <a:pt x="0" y="226872"/>
                </a:moveTo>
                <a:lnTo>
                  <a:pt x="3810" y="226872"/>
                </a:lnTo>
              </a:path>
              <a:path w="3810" h="1290954">
                <a:moveTo>
                  <a:pt x="0" y="224967"/>
                </a:moveTo>
                <a:lnTo>
                  <a:pt x="3810" y="224967"/>
                </a:lnTo>
              </a:path>
              <a:path w="3810" h="1290954">
                <a:moveTo>
                  <a:pt x="0" y="223062"/>
                </a:moveTo>
                <a:lnTo>
                  <a:pt x="3810" y="223062"/>
                </a:lnTo>
              </a:path>
              <a:path w="3810" h="1290954">
                <a:moveTo>
                  <a:pt x="0" y="221157"/>
                </a:moveTo>
                <a:lnTo>
                  <a:pt x="3810" y="221157"/>
                </a:lnTo>
              </a:path>
              <a:path w="3810" h="1290954">
                <a:moveTo>
                  <a:pt x="0" y="219252"/>
                </a:moveTo>
                <a:lnTo>
                  <a:pt x="3810" y="219252"/>
                </a:lnTo>
              </a:path>
              <a:path w="3810" h="1290954">
                <a:moveTo>
                  <a:pt x="0" y="217347"/>
                </a:moveTo>
                <a:lnTo>
                  <a:pt x="3810" y="217347"/>
                </a:lnTo>
              </a:path>
              <a:path w="3810" h="1290954">
                <a:moveTo>
                  <a:pt x="0" y="215442"/>
                </a:moveTo>
                <a:lnTo>
                  <a:pt x="3810" y="215442"/>
                </a:lnTo>
              </a:path>
              <a:path w="3810" h="1290954">
                <a:moveTo>
                  <a:pt x="0" y="213525"/>
                </a:moveTo>
                <a:lnTo>
                  <a:pt x="3810" y="213525"/>
                </a:lnTo>
              </a:path>
              <a:path w="3810" h="1290954">
                <a:moveTo>
                  <a:pt x="0" y="211620"/>
                </a:moveTo>
                <a:lnTo>
                  <a:pt x="3810" y="211620"/>
                </a:lnTo>
              </a:path>
              <a:path w="3810" h="1290954">
                <a:moveTo>
                  <a:pt x="0" y="209715"/>
                </a:moveTo>
                <a:lnTo>
                  <a:pt x="3810" y="209715"/>
                </a:lnTo>
              </a:path>
              <a:path w="3810" h="1290954">
                <a:moveTo>
                  <a:pt x="0" y="207810"/>
                </a:moveTo>
                <a:lnTo>
                  <a:pt x="3810" y="207810"/>
                </a:lnTo>
              </a:path>
              <a:path w="3810" h="1290954">
                <a:moveTo>
                  <a:pt x="0" y="205905"/>
                </a:moveTo>
                <a:lnTo>
                  <a:pt x="3810" y="205905"/>
                </a:lnTo>
              </a:path>
              <a:path w="3810" h="1290954">
                <a:moveTo>
                  <a:pt x="0" y="204000"/>
                </a:moveTo>
                <a:lnTo>
                  <a:pt x="3810" y="204000"/>
                </a:lnTo>
              </a:path>
              <a:path w="3810" h="1290954">
                <a:moveTo>
                  <a:pt x="0" y="202095"/>
                </a:moveTo>
                <a:lnTo>
                  <a:pt x="3810" y="202095"/>
                </a:lnTo>
              </a:path>
              <a:path w="3810" h="1290954">
                <a:moveTo>
                  <a:pt x="0" y="200190"/>
                </a:moveTo>
                <a:lnTo>
                  <a:pt x="3810" y="200190"/>
                </a:lnTo>
              </a:path>
              <a:path w="3810" h="1290954">
                <a:moveTo>
                  <a:pt x="0" y="198285"/>
                </a:moveTo>
                <a:lnTo>
                  <a:pt x="3810" y="198285"/>
                </a:lnTo>
              </a:path>
              <a:path w="3810" h="1290954">
                <a:moveTo>
                  <a:pt x="0" y="196367"/>
                </a:moveTo>
                <a:lnTo>
                  <a:pt x="3810" y="196367"/>
                </a:lnTo>
              </a:path>
              <a:path w="3810" h="1290954">
                <a:moveTo>
                  <a:pt x="0" y="194462"/>
                </a:moveTo>
                <a:lnTo>
                  <a:pt x="3810" y="194462"/>
                </a:lnTo>
              </a:path>
              <a:path w="3810" h="1290954">
                <a:moveTo>
                  <a:pt x="0" y="192557"/>
                </a:moveTo>
                <a:lnTo>
                  <a:pt x="3810" y="192557"/>
                </a:lnTo>
              </a:path>
              <a:path w="3810" h="1290954">
                <a:moveTo>
                  <a:pt x="0" y="190652"/>
                </a:moveTo>
                <a:lnTo>
                  <a:pt x="3810" y="190652"/>
                </a:lnTo>
              </a:path>
              <a:path w="3810" h="1290954">
                <a:moveTo>
                  <a:pt x="0" y="188747"/>
                </a:moveTo>
                <a:lnTo>
                  <a:pt x="3810" y="188747"/>
                </a:lnTo>
              </a:path>
              <a:path w="3810" h="1290954">
                <a:moveTo>
                  <a:pt x="0" y="186842"/>
                </a:moveTo>
                <a:lnTo>
                  <a:pt x="3810" y="186842"/>
                </a:lnTo>
              </a:path>
              <a:path w="3810" h="1290954">
                <a:moveTo>
                  <a:pt x="0" y="184937"/>
                </a:moveTo>
                <a:lnTo>
                  <a:pt x="3810" y="184937"/>
                </a:lnTo>
              </a:path>
              <a:path w="3810" h="1290954">
                <a:moveTo>
                  <a:pt x="0" y="183032"/>
                </a:moveTo>
                <a:lnTo>
                  <a:pt x="3810" y="183032"/>
                </a:lnTo>
              </a:path>
              <a:path w="3810" h="1290954">
                <a:moveTo>
                  <a:pt x="0" y="181127"/>
                </a:moveTo>
                <a:lnTo>
                  <a:pt x="3810" y="181127"/>
                </a:lnTo>
              </a:path>
              <a:path w="3810" h="1290954">
                <a:moveTo>
                  <a:pt x="0" y="179209"/>
                </a:moveTo>
                <a:lnTo>
                  <a:pt x="3810" y="179209"/>
                </a:lnTo>
              </a:path>
              <a:path w="3810" h="1290954">
                <a:moveTo>
                  <a:pt x="0" y="177304"/>
                </a:moveTo>
                <a:lnTo>
                  <a:pt x="3810" y="177304"/>
                </a:lnTo>
              </a:path>
              <a:path w="3810" h="1290954">
                <a:moveTo>
                  <a:pt x="0" y="175399"/>
                </a:moveTo>
                <a:lnTo>
                  <a:pt x="3810" y="175399"/>
                </a:lnTo>
              </a:path>
              <a:path w="3810" h="1290954">
                <a:moveTo>
                  <a:pt x="0" y="173494"/>
                </a:moveTo>
                <a:lnTo>
                  <a:pt x="3810" y="173494"/>
                </a:lnTo>
              </a:path>
              <a:path w="3810" h="1290954">
                <a:moveTo>
                  <a:pt x="0" y="171589"/>
                </a:moveTo>
                <a:lnTo>
                  <a:pt x="3810" y="171589"/>
                </a:lnTo>
              </a:path>
              <a:path w="3810" h="1290954">
                <a:moveTo>
                  <a:pt x="0" y="169684"/>
                </a:moveTo>
                <a:lnTo>
                  <a:pt x="3810" y="169684"/>
                </a:lnTo>
              </a:path>
              <a:path w="3810" h="1290954">
                <a:moveTo>
                  <a:pt x="0" y="167779"/>
                </a:moveTo>
                <a:lnTo>
                  <a:pt x="3810" y="167779"/>
                </a:lnTo>
              </a:path>
              <a:path w="3810" h="1290954">
                <a:moveTo>
                  <a:pt x="0" y="165874"/>
                </a:moveTo>
                <a:lnTo>
                  <a:pt x="3810" y="165874"/>
                </a:lnTo>
              </a:path>
              <a:path w="3810" h="1290954">
                <a:moveTo>
                  <a:pt x="0" y="163956"/>
                </a:moveTo>
                <a:lnTo>
                  <a:pt x="3810" y="163956"/>
                </a:lnTo>
              </a:path>
              <a:path w="3810" h="1290954">
                <a:moveTo>
                  <a:pt x="0" y="162051"/>
                </a:moveTo>
                <a:lnTo>
                  <a:pt x="3810" y="162051"/>
                </a:lnTo>
              </a:path>
              <a:path w="3810" h="1290954">
                <a:moveTo>
                  <a:pt x="0" y="160146"/>
                </a:moveTo>
                <a:lnTo>
                  <a:pt x="3810" y="160146"/>
                </a:lnTo>
              </a:path>
              <a:path w="3810" h="1290954">
                <a:moveTo>
                  <a:pt x="0" y="158241"/>
                </a:moveTo>
                <a:lnTo>
                  <a:pt x="3810" y="158241"/>
                </a:lnTo>
              </a:path>
              <a:path w="3810" h="1290954">
                <a:moveTo>
                  <a:pt x="0" y="156336"/>
                </a:moveTo>
                <a:lnTo>
                  <a:pt x="3810" y="156336"/>
                </a:lnTo>
              </a:path>
              <a:path w="3810" h="1290954">
                <a:moveTo>
                  <a:pt x="0" y="154431"/>
                </a:moveTo>
                <a:lnTo>
                  <a:pt x="3810" y="154431"/>
                </a:lnTo>
              </a:path>
              <a:path w="3810" h="1290954">
                <a:moveTo>
                  <a:pt x="0" y="152526"/>
                </a:moveTo>
                <a:lnTo>
                  <a:pt x="3810" y="152526"/>
                </a:lnTo>
              </a:path>
              <a:path w="3810" h="1290954">
                <a:moveTo>
                  <a:pt x="0" y="150621"/>
                </a:moveTo>
                <a:lnTo>
                  <a:pt x="3810" y="150621"/>
                </a:lnTo>
              </a:path>
              <a:path w="3810" h="1290954">
                <a:moveTo>
                  <a:pt x="0" y="148716"/>
                </a:moveTo>
                <a:lnTo>
                  <a:pt x="3810" y="148716"/>
                </a:lnTo>
              </a:path>
              <a:path w="3810" h="1290954">
                <a:moveTo>
                  <a:pt x="0" y="146799"/>
                </a:moveTo>
                <a:lnTo>
                  <a:pt x="3810" y="146799"/>
                </a:lnTo>
              </a:path>
              <a:path w="3810" h="1290954">
                <a:moveTo>
                  <a:pt x="0" y="144894"/>
                </a:moveTo>
                <a:lnTo>
                  <a:pt x="3810" y="144894"/>
                </a:lnTo>
              </a:path>
              <a:path w="3810" h="1290954">
                <a:moveTo>
                  <a:pt x="0" y="142989"/>
                </a:moveTo>
                <a:lnTo>
                  <a:pt x="3810" y="142989"/>
                </a:lnTo>
              </a:path>
              <a:path w="3810" h="1290954">
                <a:moveTo>
                  <a:pt x="0" y="141084"/>
                </a:moveTo>
                <a:lnTo>
                  <a:pt x="3810" y="141084"/>
                </a:lnTo>
              </a:path>
              <a:path w="3810" h="1290954">
                <a:moveTo>
                  <a:pt x="0" y="139179"/>
                </a:moveTo>
                <a:lnTo>
                  <a:pt x="3810" y="139179"/>
                </a:lnTo>
              </a:path>
              <a:path w="3810" h="1290954">
                <a:moveTo>
                  <a:pt x="0" y="137274"/>
                </a:moveTo>
                <a:lnTo>
                  <a:pt x="3810" y="137274"/>
                </a:lnTo>
              </a:path>
              <a:path w="3810" h="1290954">
                <a:moveTo>
                  <a:pt x="0" y="135369"/>
                </a:moveTo>
                <a:lnTo>
                  <a:pt x="3810" y="135369"/>
                </a:lnTo>
              </a:path>
              <a:path w="3810" h="1290954">
                <a:moveTo>
                  <a:pt x="0" y="133464"/>
                </a:moveTo>
                <a:lnTo>
                  <a:pt x="3810" y="133464"/>
                </a:lnTo>
              </a:path>
              <a:path w="3810" h="1290954">
                <a:moveTo>
                  <a:pt x="0" y="131559"/>
                </a:moveTo>
                <a:lnTo>
                  <a:pt x="3810" y="131559"/>
                </a:lnTo>
              </a:path>
              <a:path w="3810" h="1290954">
                <a:moveTo>
                  <a:pt x="0" y="129641"/>
                </a:moveTo>
                <a:lnTo>
                  <a:pt x="3810" y="129641"/>
                </a:lnTo>
              </a:path>
              <a:path w="3810" h="1290954">
                <a:moveTo>
                  <a:pt x="0" y="127736"/>
                </a:moveTo>
                <a:lnTo>
                  <a:pt x="3810" y="127736"/>
                </a:lnTo>
              </a:path>
              <a:path w="3810" h="1290954">
                <a:moveTo>
                  <a:pt x="0" y="125831"/>
                </a:moveTo>
                <a:lnTo>
                  <a:pt x="3810" y="125831"/>
                </a:lnTo>
              </a:path>
              <a:path w="3810" h="1290954">
                <a:moveTo>
                  <a:pt x="0" y="123926"/>
                </a:moveTo>
                <a:lnTo>
                  <a:pt x="3810" y="123926"/>
                </a:lnTo>
              </a:path>
              <a:path w="3810" h="1290954">
                <a:moveTo>
                  <a:pt x="0" y="122021"/>
                </a:moveTo>
                <a:lnTo>
                  <a:pt x="3810" y="122021"/>
                </a:lnTo>
              </a:path>
              <a:path w="3810" h="1290954">
                <a:moveTo>
                  <a:pt x="0" y="120116"/>
                </a:moveTo>
                <a:lnTo>
                  <a:pt x="3810" y="120116"/>
                </a:lnTo>
              </a:path>
              <a:path w="3810" h="1290954">
                <a:moveTo>
                  <a:pt x="0" y="118211"/>
                </a:moveTo>
                <a:lnTo>
                  <a:pt x="3810" y="118211"/>
                </a:lnTo>
              </a:path>
              <a:path w="3810" h="1290954">
                <a:moveTo>
                  <a:pt x="0" y="116306"/>
                </a:moveTo>
                <a:lnTo>
                  <a:pt x="3810" y="116306"/>
                </a:lnTo>
              </a:path>
              <a:path w="3810" h="1290954">
                <a:moveTo>
                  <a:pt x="0" y="114388"/>
                </a:moveTo>
                <a:lnTo>
                  <a:pt x="3810" y="114388"/>
                </a:lnTo>
              </a:path>
              <a:path w="3810" h="1290954">
                <a:moveTo>
                  <a:pt x="0" y="112483"/>
                </a:moveTo>
                <a:lnTo>
                  <a:pt x="3810" y="112483"/>
                </a:lnTo>
              </a:path>
              <a:path w="3810" h="1290954">
                <a:moveTo>
                  <a:pt x="0" y="110578"/>
                </a:moveTo>
                <a:lnTo>
                  <a:pt x="3810" y="110578"/>
                </a:lnTo>
              </a:path>
              <a:path w="3810" h="1290954">
                <a:moveTo>
                  <a:pt x="0" y="108673"/>
                </a:moveTo>
                <a:lnTo>
                  <a:pt x="3810" y="108673"/>
                </a:lnTo>
              </a:path>
              <a:path w="3810" h="1290954">
                <a:moveTo>
                  <a:pt x="0" y="106768"/>
                </a:moveTo>
                <a:lnTo>
                  <a:pt x="3810" y="106768"/>
                </a:lnTo>
              </a:path>
              <a:path w="3810" h="1290954">
                <a:moveTo>
                  <a:pt x="0" y="104863"/>
                </a:moveTo>
                <a:lnTo>
                  <a:pt x="3810" y="104863"/>
                </a:lnTo>
              </a:path>
              <a:path w="3810" h="1290954">
                <a:moveTo>
                  <a:pt x="0" y="102958"/>
                </a:moveTo>
                <a:lnTo>
                  <a:pt x="3810" y="102958"/>
                </a:lnTo>
              </a:path>
              <a:path w="3810" h="1290954">
                <a:moveTo>
                  <a:pt x="0" y="101053"/>
                </a:moveTo>
                <a:lnTo>
                  <a:pt x="3810" y="101053"/>
                </a:lnTo>
              </a:path>
              <a:path w="3810" h="1290954">
                <a:moveTo>
                  <a:pt x="0" y="99148"/>
                </a:moveTo>
                <a:lnTo>
                  <a:pt x="3810" y="99148"/>
                </a:lnTo>
              </a:path>
              <a:path w="3810" h="1290954">
                <a:moveTo>
                  <a:pt x="0" y="97231"/>
                </a:moveTo>
                <a:lnTo>
                  <a:pt x="3810" y="97231"/>
                </a:lnTo>
              </a:path>
              <a:path w="3810" h="1290954">
                <a:moveTo>
                  <a:pt x="0" y="95326"/>
                </a:moveTo>
                <a:lnTo>
                  <a:pt x="3810" y="95326"/>
                </a:lnTo>
              </a:path>
              <a:path w="3810" h="1290954">
                <a:moveTo>
                  <a:pt x="0" y="93421"/>
                </a:moveTo>
                <a:lnTo>
                  <a:pt x="3810" y="93421"/>
                </a:lnTo>
              </a:path>
              <a:path w="3810" h="1290954">
                <a:moveTo>
                  <a:pt x="0" y="91516"/>
                </a:moveTo>
                <a:lnTo>
                  <a:pt x="3810" y="91516"/>
                </a:lnTo>
              </a:path>
              <a:path w="3810" h="1290954">
                <a:moveTo>
                  <a:pt x="0" y="89611"/>
                </a:moveTo>
                <a:lnTo>
                  <a:pt x="3810" y="89611"/>
                </a:lnTo>
              </a:path>
              <a:path w="3810" h="1290954">
                <a:moveTo>
                  <a:pt x="0" y="87706"/>
                </a:moveTo>
                <a:lnTo>
                  <a:pt x="3810" y="87706"/>
                </a:lnTo>
              </a:path>
              <a:path w="3810" h="1290954">
                <a:moveTo>
                  <a:pt x="0" y="85801"/>
                </a:moveTo>
                <a:lnTo>
                  <a:pt x="3810" y="85801"/>
                </a:lnTo>
              </a:path>
              <a:path w="3810" h="1290954">
                <a:moveTo>
                  <a:pt x="0" y="83896"/>
                </a:moveTo>
                <a:lnTo>
                  <a:pt x="3810" y="83896"/>
                </a:lnTo>
              </a:path>
              <a:path w="3810" h="1290954">
                <a:moveTo>
                  <a:pt x="0" y="81991"/>
                </a:moveTo>
                <a:lnTo>
                  <a:pt x="3810" y="81991"/>
                </a:lnTo>
              </a:path>
              <a:path w="3810" h="1290954">
                <a:moveTo>
                  <a:pt x="0" y="80073"/>
                </a:moveTo>
                <a:lnTo>
                  <a:pt x="3810" y="80073"/>
                </a:lnTo>
              </a:path>
              <a:path w="3810" h="1290954">
                <a:moveTo>
                  <a:pt x="0" y="78168"/>
                </a:moveTo>
                <a:lnTo>
                  <a:pt x="3810" y="78168"/>
                </a:lnTo>
              </a:path>
              <a:path w="3810" h="1290954">
                <a:moveTo>
                  <a:pt x="0" y="76263"/>
                </a:moveTo>
                <a:lnTo>
                  <a:pt x="3810" y="76263"/>
                </a:lnTo>
              </a:path>
              <a:path w="3810" h="1290954">
                <a:moveTo>
                  <a:pt x="0" y="74358"/>
                </a:moveTo>
                <a:lnTo>
                  <a:pt x="3810" y="74358"/>
                </a:lnTo>
              </a:path>
              <a:path w="3810" h="1290954">
                <a:moveTo>
                  <a:pt x="0" y="72453"/>
                </a:moveTo>
                <a:lnTo>
                  <a:pt x="3810" y="72453"/>
                </a:lnTo>
              </a:path>
              <a:path w="3810" h="1290954">
                <a:moveTo>
                  <a:pt x="0" y="70548"/>
                </a:moveTo>
                <a:lnTo>
                  <a:pt x="3810" y="70548"/>
                </a:lnTo>
              </a:path>
              <a:path w="3810" h="1290954">
                <a:moveTo>
                  <a:pt x="0" y="68643"/>
                </a:moveTo>
                <a:lnTo>
                  <a:pt x="3810" y="68643"/>
                </a:lnTo>
              </a:path>
              <a:path w="3810" h="1290954">
                <a:moveTo>
                  <a:pt x="0" y="66738"/>
                </a:moveTo>
                <a:lnTo>
                  <a:pt x="3810" y="66738"/>
                </a:lnTo>
              </a:path>
              <a:path w="3810" h="1290954">
                <a:moveTo>
                  <a:pt x="0" y="64820"/>
                </a:moveTo>
                <a:lnTo>
                  <a:pt x="3810" y="64820"/>
                </a:lnTo>
              </a:path>
              <a:path w="3810" h="1290954">
                <a:moveTo>
                  <a:pt x="0" y="62915"/>
                </a:moveTo>
                <a:lnTo>
                  <a:pt x="3810" y="62915"/>
                </a:lnTo>
              </a:path>
              <a:path w="3810" h="1290954">
                <a:moveTo>
                  <a:pt x="0" y="61010"/>
                </a:moveTo>
                <a:lnTo>
                  <a:pt x="3810" y="61010"/>
                </a:lnTo>
              </a:path>
              <a:path w="3810" h="1290954">
                <a:moveTo>
                  <a:pt x="0" y="59105"/>
                </a:moveTo>
                <a:lnTo>
                  <a:pt x="3810" y="59105"/>
                </a:lnTo>
              </a:path>
              <a:path w="3810" h="1290954">
                <a:moveTo>
                  <a:pt x="0" y="57200"/>
                </a:moveTo>
                <a:lnTo>
                  <a:pt x="3810" y="57200"/>
                </a:lnTo>
              </a:path>
              <a:path w="3810" h="1290954">
                <a:moveTo>
                  <a:pt x="0" y="55295"/>
                </a:moveTo>
                <a:lnTo>
                  <a:pt x="3810" y="55295"/>
                </a:lnTo>
              </a:path>
              <a:path w="3810" h="1290954">
                <a:moveTo>
                  <a:pt x="0" y="53390"/>
                </a:moveTo>
                <a:lnTo>
                  <a:pt x="3810" y="53390"/>
                </a:lnTo>
              </a:path>
              <a:path w="3810" h="1290954">
                <a:moveTo>
                  <a:pt x="0" y="51485"/>
                </a:moveTo>
                <a:lnTo>
                  <a:pt x="3810" y="51485"/>
                </a:lnTo>
              </a:path>
              <a:path w="3810" h="1290954">
                <a:moveTo>
                  <a:pt x="0" y="49580"/>
                </a:moveTo>
                <a:lnTo>
                  <a:pt x="3810" y="49580"/>
                </a:lnTo>
              </a:path>
              <a:path w="3810" h="1290954">
                <a:moveTo>
                  <a:pt x="0" y="47663"/>
                </a:moveTo>
                <a:lnTo>
                  <a:pt x="3810" y="47663"/>
                </a:lnTo>
              </a:path>
              <a:path w="3810" h="1290954">
                <a:moveTo>
                  <a:pt x="0" y="45758"/>
                </a:moveTo>
                <a:lnTo>
                  <a:pt x="3810" y="45758"/>
                </a:lnTo>
              </a:path>
              <a:path w="3810" h="1290954">
                <a:moveTo>
                  <a:pt x="0" y="43853"/>
                </a:moveTo>
                <a:lnTo>
                  <a:pt x="3810" y="43853"/>
                </a:lnTo>
              </a:path>
              <a:path w="3810" h="1290954">
                <a:moveTo>
                  <a:pt x="0" y="41948"/>
                </a:moveTo>
                <a:lnTo>
                  <a:pt x="3810" y="41948"/>
                </a:lnTo>
              </a:path>
              <a:path w="3810" h="1290954">
                <a:moveTo>
                  <a:pt x="0" y="40043"/>
                </a:moveTo>
                <a:lnTo>
                  <a:pt x="3810" y="40043"/>
                </a:lnTo>
              </a:path>
              <a:path w="3810" h="1290954">
                <a:moveTo>
                  <a:pt x="0" y="38138"/>
                </a:moveTo>
                <a:lnTo>
                  <a:pt x="3810" y="38138"/>
                </a:lnTo>
              </a:path>
              <a:path w="3810" h="1290954">
                <a:moveTo>
                  <a:pt x="0" y="36233"/>
                </a:moveTo>
                <a:lnTo>
                  <a:pt x="3810" y="36233"/>
                </a:lnTo>
              </a:path>
              <a:path w="3810" h="1290954">
                <a:moveTo>
                  <a:pt x="0" y="34328"/>
                </a:moveTo>
                <a:lnTo>
                  <a:pt x="3810" y="34328"/>
                </a:lnTo>
              </a:path>
              <a:path w="3810" h="1290954">
                <a:moveTo>
                  <a:pt x="0" y="32410"/>
                </a:moveTo>
                <a:lnTo>
                  <a:pt x="3810" y="32410"/>
                </a:lnTo>
              </a:path>
              <a:path w="3810" h="1290954">
                <a:moveTo>
                  <a:pt x="0" y="30505"/>
                </a:moveTo>
                <a:lnTo>
                  <a:pt x="3810" y="30505"/>
                </a:lnTo>
              </a:path>
              <a:path w="3810" h="1290954">
                <a:moveTo>
                  <a:pt x="0" y="28600"/>
                </a:moveTo>
                <a:lnTo>
                  <a:pt x="3810" y="28600"/>
                </a:lnTo>
              </a:path>
              <a:path w="3810" h="1290954">
                <a:moveTo>
                  <a:pt x="0" y="26695"/>
                </a:moveTo>
                <a:lnTo>
                  <a:pt x="3810" y="26695"/>
                </a:lnTo>
              </a:path>
              <a:path w="3810" h="1290954">
                <a:moveTo>
                  <a:pt x="0" y="24790"/>
                </a:moveTo>
                <a:lnTo>
                  <a:pt x="3810" y="24790"/>
                </a:lnTo>
              </a:path>
              <a:path w="3810" h="1290954">
                <a:moveTo>
                  <a:pt x="0" y="22885"/>
                </a:moveTo>
                <a:lnTo>
                  <a:pt x="3810" y="22885"/>
                </a:lnTo>
              </a:path>
              <a:path w="3810" h="1290954">
                <a:moveTo>
                  <a:pt x="0" y="20980"/>
                </a:moveTo>
                <a:lnTo>
                  <a:pt x="3810" y="20980"/>
                </a:lnTo>
              </a:path>
              <a:path w="3810" h="1290954">
                <a:moveTo>
                  <a:pt x="0" y="19075"/>
                </a:moveTo>
                <a:lnTo>
                  <a:pt x="3810" y="19075"/>
                </a:lnTo>
              </a:path>
              <a:path w="3810" h="1290954">
                <a:moveTo>
                  <a:pt x="0" y="17170"/>
                </a:moveTo>
                <a:lnTo>
                  <a:pt x="3810" y="17170"/>
                </a:lnTo>
              </a:path>
              <a:path w="3810" h="1290954">
                <a:moveTo>
                  <a:pt x="0" y="15252"/>
                </a:moveTo>
                <a:lnTo>
                  <a:pt x="3810" y="15252"/>
                </a:lnTo>
              </a:path>
              <a:path w="3810" h="1290954">
                <a:moveTo>
                  <a:pt x="0" y="13347"/>
                </a:moveTo>
                <a:lnTo>
                  <a:pt x="3810" y="13347"/>
                </a:lnTo>
              </a:path>
              <a:path w="3810" h="1290954">
                <a:moveTo>
                  <a:pt x="0" y="11442"/>
                </a:moveTo>
                <a:lnTo>
                  <a:pt x="3810" y="11442"/>
                </a:lnTo>
              </a:path>
              <a:path w="3810" h="1290954">
                <a:moveTo>
                  <a:pt x="0" y="9537"/>
                </a:moveTo>
                <a:lnTo>
                  <a:pt x="3810" y="9537"/>
                </a:lnTo>
              </a:path>
              <a:path w="3810" h="1290954">
                <a:moveTo>
                  <a:pt x="0" y="7632"/>
                </a:moveTo>
                <a:lnTo>
                  <a:pt x="3810" y="7632"/>
                </a:lnTo>
              </a:path>
              <a:path w="3810" h="1290954">
                <a:moveTo>
                  <a:pt x="0" y="5727"/>
                </a:moveTo>
                <a:lnTo>
                  <a:pt x="3810" y="5727"/>
                </a:lnTo>
              </a:path>
              <a:path w="3810" h="1290954">
                <a:moveTo>
                  <a:pt x="0" y="3822"/>
                </a:moveTo>
                <a:lnTo>
                  <a:pt x="3810" y="3822"/>
                </a:lnTo>
              </a:path>
              <a:path w="3810" h="1290954">
                <a:moveTo>
                  <a:pt x="0" y="1917"/>
                </a:moveTo>
                <a:lnTo>
                  <a:pt x="3810" y="1917"/>
                </a:lnTo>
              </a:path>
              <a:path w="3810" h="12909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431171" y="3119873"/>
            <a:ext cx="3810" cy="1290955"/>
          </a:xfrm>
          <a:custGeom>
            <a:avLst/>
            <a:gdLst/>
            <a:ahLst/>
            <a:cxnLst/>
            <a:rect l="l" t="t" r="r" b="b"/>
            <a:pathLst>
              <a:path w="3809" h="1290954">
                <a:moveTo>
                  <a:pt x="0" y="1290688"/>
                </a:moveTo>
                <a:lnTo>
                  <a:pt x="3810" y="1290688"/>
                </a:lnTo>
              </a:path>
              <a:path w="3809" h="1290954">
                <a:moveTo>
                  <a:pt x="0" y="1288783"/>
                </a:moveTo>
                <a:lnTo>
                  <a:pt x="3810" y="1288783"/>
                </a:lnTo>
              </a:path>
              <a:path w="3809" h="1290954">
                <a:moveTo>
                  <a:pt x="0" y="1286878"/>
                </a:moveTo>
                <a:lnTo>
                  <a:pt x="3810" y="1286878"/>
                </a:lnTo>
              </a:path>
              <a:path w="3809" h="1290954">
                <a:moveTo>
                  <a:pt x="0" y="1284973"/>
                </a:moveTo>
                <a:lnTo>
                  <a:pt x="3810" y="1284973"/>
                </a:lnTo>
              </a:path>
              <a:path w="3809" h="1290954">
                <a:moveTo>
                  <a:pt x="0" y="1283068"/>
                </a:moveTo>
                <a:lnTo>
                  <a:pt x="3810" y="1283068"/>
                </a:lnTo>
              </a:path>
              <a:path w="3809" h="1290954">
                <a:moveTo>
                  <a:pt x="0" y="1281150"/>
                </a:moveTo>
                <a:lnTo>
                  <a:pt x="3810" y="1281150"/>
                </a:lnTo>
              </a:path>
              <a:path w="3809" h="1290954">
                <a:moveTo>
                  <a:pt x="0" y="1279245"/>
                </a:moveTo>
                <a:lnTo>
                  <a:pt x="3810" y="1279245"/>
                </a:lnTo>
              </a:path>
              <a:path w="3809" h="1290954">
                <a:moveTo>
                  <a:pt x="0" y="1277340"/>
                </a:moveTo>
                <a:lnTo>
                  <a:pt x="3810" y="1277340"/>
                </a:lnTo>
              </a:path>
              <a:path w="3809" h="1290954">
                <a:moveTo>
                  <a:pt x="0" y="1275435"/>
                </a:moveTo>
                <a:lnTo>
                  <a:pt x="3810" y="1275435"/>
                </a:lnTo>
              </a:path>
              <a:path w="3809" h="1290954">
                <a:moveTo>
                  <a:pt x="0" y="1273530"/>
                </a:moveTo>
                <a:lnTo>
                  <a:pt x="3810" y="1273530"/>
                </a:lnTo>
              </a:path>
              <a:path w="3809" h="1290954">
                <a:moveTo>
                  <a:pt x="0" y="1271625"/>
                </a:moveTo>
                <a:lnTo>
                  <a:pt x="3810" y="1271625"/>
                </a:lnTo>
              </a:path>
              <a:path w="3809" h="1290954">
                <a:moveTo>
                  <a:pt x="0" y="1269720"/>
                </a:moveTo>
                <a:lnTo>
                  <a:pt x="3810" y="1269720"/>
                </a:lnTo>
              </a:path>
              <a:path w="3809" h="1290954">
                <a:moveTo>
                  <a:pt x="0" y="1267815"/>
                </a:moveTo>
                <a:lnTo>
                  <a:pt x="3810" y="1267815"/>
                </a:lnTo>
              </a:path>
              <a:path w="3809" h="1290954">
                <a:moveTo>
                  <a:pt x="0" y="1265897"/>
                </a:moveTo>
                <a:lnTo>
                  <a:pt x="3810" y="1265897"/>
                </a:lnTo>
              </a:path>
              <a:path w="3809" h="1290954">
                <a:moveTo>
                  <a:pt x="0" y="1263992"/>
                </a:moveTo>
                <a:lnTo>
                  <a:pt x="3810" y="1263992"/>
                </a:lnTo>
              </a:path>
              <a:path w="3809" h="1290954">
                <a:moveTo>
                  <a:pt x="0" y="1262087"/>
                </a:moveTo>
                <a:lnTo>
                  <a:pt x="3810" y="1262087"/>
                </a:lnTo>
              </a:path>
              <a:path w="3809" h="1290954">
                <a:moveTo>
                  <a:pt x="0" y="1260182"/>
                </a:moveTo>
                <a:lnTo>
                  <a:pt x="3810" y="1260182"/>
                </a:lnTo>
              </a:path>
              <a:path w="3809" h="1290954">
                <a:moveTo>
                  <a:pt x="0" y="1258277"/>
                </a:moveTo>
                <a:lnTo>
                  <a:pt x="3810" y="1258277"/>
                </a:lnTo>
              </a:path>
              <a:path w="3809" h="1290954">
                <a:moveTo>
                  <a:pt x="0" y="1256372"/>
                </a:moveTo>
                <a:lnTo>
                  <a:pt x="3810" y="1256372"/>
                </a:lnTo>
              </a:path>
              <a:path w="3809" h="1290954">
                <a:moveTo>
                  <a:pt x="0" y="1254467"/>
                </a:moveTo>
                <a:lnTo>
                  <a:pt x="3810" y="1254467"/>
                </a:lnTo>
              </a:path>
              <a:path w="3809" h="1290954">
                <a:moveTo>
                  <a:pt x="0" y="1252562"/>
                </a:moveTo>
                <a:lnTo>
                  <a:pt x="3810" y="1252562"/>
                </a:lnTo>
              </a:path>
              <a:path w="3809" h="1290954">
                <a:moveTo>
                  <a:pt x="0" y="1250657"/>
                </a:moveTo>
                <a:lnTo>
                  <a:pt x="3810" y="1250657"/>
                </a:lnTo>
              </a:path>
              <a:path w="3809" h="1290954">
                <a:moveTo>
                  <a:pt x="0" y="1248740"/>
                </a:moveTo>
                <a:lnTo>
                  <a:pt x="3810" y="1248740"/>
                </a:lnTo>
              </a:path>
              <a:path w="3809" h="1290954">
                <a:moveTo>
                  <a:pt x="0" y="1246835"/>
                </a:moveTo>
                <a:lnTo>
                  <a:pt x="3810" y="1246835"/>
                </a:lnTo>
              </a:path>
              <a:path w="3809" h="1290954">
                <a:moveTo>
                  <a:pt x="0" y="1244930"/>
                </a:moveTo>
                <a:lnTo>
                  <a:pt x="3810" y="1244930"/>
                </a:lnTo>
              </a:path>
              <a:path w="3809" h="1290954">
                <a:moveTo>
                  <a:pt x="0" y="1243025"/>
                </a:moveTo>
                <a:lnTo>
                  <a:pt x="3810" y="1243025"/>
                </a:lnTo>
              </a:path>
              <a:path w="3809" h="1290954">
                <a:moveTo>
                  <a:pt x="0" y="1241120"/>
                </a:moveTo>
                <a:lnTo>
                  <a:pt x="3810" y="1241120"/>
                </a:lnTo>
              </a:path>
              <a:path w="3809" h="1290954">
                <a:moveTo>
                  <a:pt x="0" y="1239215"/>
                </a:moveTo>
                <a:lnTo>
                  <a:pt x="3810" y="1239215"/>
                </a:lnTo>
              </a:path>
              <a:path w="3809" h="1290954">
                <a:moveTo>
                  <a:pt x="0" y="1237310"/>
                </a:moveTo>
                <a:lnTo>
                  <a:pt x="3810" y="1237310"/>
                </a:lnTo>
              </a:path>
              <a:path w="3809" h="1290954">
                <a:moveTo>
                  <a:pt x="0" y="1235405"/>
                </a:moveTo>
                <a:lnTo>
                  <a:pt x="3810" y="1235405"/>
                </a:lnTo>
              </a:path>
              <a:path w="3809" h="1290954">
                <a:moveTo>
                  <a:pt x="0" y="1233500"/>
                </a:moveTo>
                <a:lnTo>
                  <a:pt x="3810" y="1233500"/>
                </a:lnTo>
              </a:path>
              <a:path w="3809" h="1290954">
                <a:moveTo>
                  <a:pt x="0" y="1231582"/>
                </a:moveTo>
                <a:lnTo>
                  <a:pt x="3810" y="1231582"/>
                </a:lnTo>
              </a:path>
              <a:path w="3809" h="1290954">
                <a:moveTo>
                  <a:pt x="0" y="1229677"/>
                </a:moveTo>
                <a:lnTo>
                  <a:pt x="3810" y="1229677"/>
                </a:lnTo>
              </a:path>
              <a:path w="3809" h="1290954">
                <a:moveTo>
                  <a:pt x="0" y="1227772"/>
                </a:moveTo>
                <a:lnTo>
                  <a:pt x="3810" y="1227772"/>
                </a:lnTo>
              </a:path>
              <a:path w="3809" h="1290954">
                <a:moveTo>
                  <a:pt x="0" y="1225867"/>
                </a:moveTo>
                <a:lnTo>
                  <a:pt x="3810" y="1225867"/>
                </a:lnTo>
              </a:path>
              <a:path w="3809" h="1290954">
                <a:moveTo>
                  <a:pt x="0" y="1223962"/>
                </a:moveTo>
                <a:lnTo>
                  <a:pt x="3810" y="1223962"/>
                </a:lnTo>
              </a:path>
              <a:path w="3809" h="1290954">
                <a:moveTo>
                  <a:pt x="0" y="1222057"/>
                </a:moveTo>
                <a:lnTo>
                  <a:pt x="3810" y="1222057"/>
                </a:lnTo>
              </a:path>
              <a:path w="3809" h="1290954">
                <a:moveTo>
                  <a:pt x="0" y="1220152"/>
                </a:moveTo>
                <a:lnTo>
                  <a:pt x="3810" y="1220152"/>
                </a:lnTo>
              </a:path>
              <a:path w="3809" h="1290954">
                <a:moveTo>
                  <a:pt x="0" y="1218247"/>
                </a:moveTo>
                <a:lnTo>
                  <a:pt x="3810" y="1218247"/>
                </a:lnTo>
              </a:path>
              <a:path w="3809" h="1290954">
                <a:moveTo>
                  <a:pt x="0" y="1216329"/>
                </a:moveTo>
                <a:lnTo>
                  <a:pt x="3810" y="1216329"/>
                </a:lnTo>
              </a:path>
              <a:path w="3809" h="1290954">
                <a:moveTo>
                  <a:pt x="0" y="1214424"/>
                </a:moveTo>
                <a:lnTo>
                  <a:pt x="3810" y="1214424"/>
                </a:lnTo>
              </a:path>
              <a:path w="3809" h="1290954">
                <a:moveTo>
                  <a:pt x="0" y="1212519"/>
                </a:moveTo>
                <a:lnTo>
                  <a:pt x="3810" y="1212519"/>
                </a:lnTo>
              </a:path>
              <a:path w="3809" h="1290954">
                <a:moveTo>
                  <a:pt x="0" y="1210614"/>
                </a:moveTo>
                <a:lnTo>
                  <a:pt x="3810" y="1210614"/>
                </a:lnTo>
              </a:path>
              <a:path w="3809" h="1290954">
                <a:moveTo>
                  <a:pt x="0" y="1208709"/>
                </a:moveTo>
                <a:lnTo>
                  <a:pt x="3810" y="1208709"/>
                </a:lnTo>
              </a:path>
              <a:path w="3809" h="1290954">
                <a:moveTo>
                  <a:pt x="0" y="1206804"/>
                </a:moveTo>
                <a:lnTo>
                  <a:pt x="3810" y="1206804"/>
                </a:lnTo>
              </a:path>
              <a:path w="3809" h="1290954">
                <a:moveTo>
                  <a:pt x="0" y="1204899"/>
                </a:moveTo>
                <a:lnTo>
                  <a:pt x="3810" y="1204899"/>
                </a:lnTo>
              </a:path>
              <a:path w="3809" h="1290954">
                <a:moveTo>
                  <a:pt x="0" y="1202994"/>
                </a:moveTo>
                <a:lnTo>
                  <a:pt x="3810" y="1202994"/>
                </a:lnTo>
              </a:path>
              <a:path w="3809" h="1290954">
                <a:moveTo>
                  <a:pt x="0" y="1201089"/>
                </a:moveTo>
                <a:lnTo>
                  <a:pt x="3810" y="1201089"/>
                </a:lnTo>
              </a:path>
              <a:path w="3809" h="1290954">
                <a:moveTo>
                  <a:pt x="0" y="1199172"/>
                </a:moveTo>
                <a:lnTo>
                  <a:pt x="3810" y="1199172"/>
                </a:lnTo>
              </a:path>
              <a:path w="3809" h="1290954">
                <a:moveTo>
                  <a:pt x="0" y="1197267"/>
                </a:moveTo>
                <a:lnTo>
                  <a:pt x="3810" y="1197267"/>
                </a:lnTo>
              </a:path>
              <a:path w="3809" h="1290954">
                <a:moveTo>
                  <a:pt x="0" y="1195362"/>
                </a:moveTo>
                <a:lnTo>
                  <a:pt x="3810" y="1195362"/>
                </a:lnTo>
              </a:path>
              <a:path w="3809" h="1290954">
                <a:moveTo>
                  <a:pt x="0" y="1193457"/>
                </a:moveTo>
                <a:lnTo>
                  <a:pt x="3810" y="1193457"/>
                </a:lnTo>
              </a:path>
              <a:path w="3809" h="1290954">
                <a:moveTo>
                  <a:pt x="0" y="1191552"/>
                </a:moveTo>
                <a:lnTo>
                  <a:pt x="3810" y="1191552"/>
                </a:lnTo>
              </a:path>
              <a:path w="3809" h="1290954">
                <a:moveTo>
                  <a:pt x="0" y="1189647"/>
                </a:moveTo>
                <a:lnTo>
                  <a:pt x="3810" y="1189647"/>
                </a:lnTo>
              </a:path>
              <a:path w="3809" h="1290954">
                <a:moveTo>
                  <a:pt x="0" y="1187742"/>
                </a:moveTo>
                <a:lnTo>
                  <a:pt x="3810" y="1187742"/>
                </a:lnTo>
              </a:path>
              <a:path w="3809" h="1290954">
                <a:moveTo>
                  <a:pt x="0" y="1185837"/>
                </a:moveTo>
                <a:lnTo>
                  <a:pt x="3810" y="1185837"/>
                </a:lnTo>
              </a:path>
              <a:path w="3809" h="1290954">
                <a:moveTo>
                  <a:pt x="0" y="1183932"/>
                </a:moveTo>
                <a:lnTo>
                  <a:pt x="3810" y="1183932"/>
                </a:lnTo>
              </a:path>
              <a:path w="3809" h="1290954">
                <a:moveTo>
                  <a:pt x="0" y="1182014"/>
                </a:moveTo>
                <a:lnTo>
                  <a:pt x="3810" y="1182014"/>
                </a:lnTo>
              </a:path>
              <a:path w="3809" h="1290954">
                <a:moveTo>
                  <a:pt x="0" y="1180109"/>
                </a:moveTo>
                <a:lnTo>
                  <a:pt x="3810" y="1180109"/>
                </a:lnTo>
              </a:path>
              <a:path w="3809" h="1290954">
                <a:moveTo>
                  <a:pt x="0" y="1178204"/>
                </a:moveTo>
                <a:lnTo>
                  <a:pt x="3810" y="1178204"/>
                </a:lnTo>
              </a:path>
              <a:path w="3809" h="1290954">
                <a:moveTo>
                  <a:pt x="0" y="1176299"/>
                </a:moveTo>
                <a:lnTo>
                  <a:pt x="3810" y="1176299"/>
                </a:lnTo>
              </a:path>
              <a:path w="3809" h="1290954">
                <a:moveTo>
                  <a:pt x="0" y="1174394"/>
                </a:moveTo>
                <a:lnTo>
                  <a:pt x="3810" y="1174394"/>
                </a:lnTo>
              </a:path>
              <a:path w="3809" h="1290954">
                <a:moveTo>
                  <a:pt x="0" y="1172489"/>
                </a:moveTo>
                <a:lnTo>
                  <a:pt x="3810" y="1172489"/>
                </a:lnTo>
              </a:path>
              <a:path w="3809" h="1290954">
                <a:moveTo>
                  <a:pt x="0" y="1170584"/>
                </a:moveTo>
                <a:lnTo>
                  <a:pt x="3810" y="1170584"/>
                </a:lnTo>
              </a:path>
              <a:path w="3809" h="1290954">
                <a:moveTo>
                  <a:pt x="0" y="1168679"/>
                </a:moveTo>
                <a:lnTo>
                  <a:pt x="3810" y="1168679"/>
                </a:lnTo>
              </a:path>
              <a:path w="3809" h="1290954">
                <a:moveTo>
                  <a:pt x="0" y="1166761"/>
                </a:moveTo>
                <a:lnTo>
                  <a:pt x="3810" y="1166761"/>
                </a:lnTo>
              </a:path>
              <a:path w="3809" h="1290954">
                <a:moveTo>
                  <a:pt x="0" y="1164856"/>
                </a:moveTo>
                <a:lnTo>
                  <a:pt x="3810" y="1164856"/>
                </a:lnTo>
              </a:path>
              <a:path w="3809" h="1290954">
                <a:moveTo>
                  <a:pt x="0" y="1162951"/>
                </a:moveTo>
                <a:lnTo>
                  <a:pt x="3810" y="1162951"/>
                </a:lnTo>
              </a:path>
              <a:path w="3809" h="1290954">
                <a:moveTo>
                  <a:pt x="0" y="1161046"/>
                </a:moveTo>
                <a:lnTo>
                  <a:pt x="3810" y="1161046"/>
                </a:lnTo>
              </a:path>
              <a:path w="3809" h="1290954">
                <a:moveTo>
                  <a:pt x="0" y="1159141"/>
                </a:moveTo>
                <a:lnTo>
                  <a:pt x="3810" y="1159141"/>
                </a:lnTo>
              </a:path>
              <a:path w="3809" h="1290954">
                <a:moveTo>
                  <a:pt x="0" y="1157236"/>
                </a:moveTo>
                <a:lnTo>
                  <a:pt x="3810" y="1157236"/>
                </a:lnTo>
              </a:path>
              <a:path w="3809" h="1290954">
                <a:moveTo>
                  <a:pt x="0" y="1155331"/>
                </a:moveTo>
                <a:lnTo>
                  <a:pt x="3810" y="1155331"/>
                </a:lnTo>
              </a:path>
              <a:path w="3809" h="1290954">
                <a:moveTo>
                  <a:pt x="0" y="1153426"/>
                </a:moveTo>
                <a:lnTo>
                  <a:pt x="3810" y="1153426"/>
                </a:lnTo>
              </a:path>
              <a:path w="3809" h="1290954">
                <a:moveTo>
                  <a:pt x="0" y="1151521"/>
                </a:moveTo>
                <a:lnTo>
                  <a:pt x="3810" y="1151521"/>
                </a:lnTo>
              </a:path>
              <a:path w="3809" h="1290954">
                <a:moveTo>
                  <a:pt x="0" y="1149604"/>
                </a:moveTo>
                <a:lnTo>
                  <a:pt x="3810" y="1149604"/>
                </a:lnTo>
              </a:path>
              <a:path w="3809" h="1290954">
                <a:moveTo>
                  <a:pt x="0" y="1147698"/>
                </a:moveTo>
                <a:lnTo>
                  <a:pt x="3810" y="1147698"/>
                </a:lnTo>
              </a:path>
              <a:path w="3809" h="1290954">
                <a:moveTo>
                  <a:pt x="0" y="1145793"/>
                </a:moveTo>
                <a:lnTo>
                  <a:pt x="3810" y="1145793"/>
                </a:lnTo>
              </a:path>
              <a:path w="3809" h="1290954">
                <a:moveTo>
                  <a:pt x="0" y="1143889"/>
                </a:moveTo>
                <a:lnTo>
                  <a:pt x="3810" y="1143889"/>
                </a:lnTo>
              </a:path>
              <a:path w="3809" h="1290954">
                <a:moveTo>
                  <a:pt x="0" y="1141983"/>
                </a:moveTo>
                <a:lnTo>
                  <a:pt x="3810" y="1141983"/>
                </a:lnTo>
              </a:path>
              <a:path w="3809" h="1290954">
                <a:moveTo>
                  <a:pt x="0" y="1140079"/>
                </a:moveTo>
                <a:lnTo>
                  <a:pt x="3810" y="1140079"/>
                </a:lnTo>
              </a:path>
              <a:path w="3809" h="1290954">
                <a:moveTo>
                  <a:pt x="0" y="1138173"/>
                </a:moveTo>
                <a:lnTo>
                  <a:pt x="3810" y="1138173"/>
                </a:lnTo>
              </a:path>
              <a:path w="3809" h="1290954">
                <a:moveTo>
                  <a:pt x="0" y="1136268"/>
                </a:moveTo>
                <a:lnTo>
                  <a:pt x="3810" y="1136268"/>
                </a:lnTo>
              </a:path>
              <a:path w="3809" h="1290954">
                <a:moveTo>
                  <a:pt x="0" y="1134351"/>
                </a:moveTo>
                <a:lnTo>
                  <a:pt x="3810" y="1134351"/>
                </a:lnTo>
              </a:path>
              <a:path w="3809" h="1290954">
                <a:moveTo>
                  <a:pt x="0" y="1132446"/>
                </a:moveTo>
                <a:lnTo>
                  <a:pt x="3810" y="1132446"/>
                </a:lnTo>
              </a:path>
              <a:path w="3809" h="1290954">
                <a:moveTo>
                  <a:pt x="0" y="1130541"/>
                </a:moveTo>
                <a:lnTo>
                  <a:pt x="3810" y="1130541"/>
                </a:lnTo>
              </a:path>
              <a:path w="3809" h="1290954">
                <a:moveTo>
                  <a:pt x="0" y="1128636"/>
                </a:moveTo>
                <a:lnTo>
                  <a:pt x="3810" y="1128636"/>
                </a:lnTo>
              </a:path>
              <a:path w="3809" h="1290954">
                <a:moveTo>
                  <a:pt x="0" y="1126731"/>
                </a:moveTo>
                <a:lnTo>
                  <a:pt x="3810" y="1126731"/>
                </a:lnTo>
              </a:path>
              <a:path w="3809" h="1290954">
                <a:moveTo>
                  <a:pt x="0" y="1124826"/>
                </a:moveTo>
                <a:lnTo>
                  <a:pt x="3810" y="1124826"/>
                </a:lnTo>
              </a:path>
              <a:path w="3809" h="1290954">
                <a:moveTo>
                  <a:pt x="0" y="1122921"/>
                </a:moveTo>
                <a:lnTo>
                  <a:pt x="3810" y="1122921"/>
                </a:lnTo>
              </a:path>
              <a:path w="3809" h="1290954">
                <a:moveTo>
                  <a:pt x="0" y="1121016"/>
                </a:moveTo>
                <a:lnTo>
                  <a:pt x="3810" y="1121016"/>
                </a:lnTo>
              </a:path>
              <a:path w="3809" h="1290954">
                <a:moveTo>
                  <a:pt x="0" y="1119111"/>
                </a:moveTo>
                <a:lnTo>
                  <a:pt x="3810" y="1119111"/>
                </a:lnTo>
              </a:path>
              <a:path w="3809" h="1290954">
                <a:moveTo>
                  <a:pt x="0" y="1117193"/>
                </a:moveTo>
                <a:lnTo>
                  <a:pt x="3810" y="1117193"/>
                </a:lnTo>
              </a:path>
              <a:path w="3809" h="1290954">
                <a:moveTo>
                  <a:pt x="0" y="1115288"/>
                </a:moveTo>
                <a:lnTo>
                  <a:pt x="3810" y="1115288"/>
                </a:lnTo>
              </a:path>
              <a:path w="3809" h="1290954">
                <a:moveTo>
                  <a:pt x="0" y="1113383"/>
                </a:moveTo>
                <a:lnTo>
                  <a:pt x="3810" y="1113383"/>
                </a:lnTo>
              </a:path>
              <a:path w="3809" h="1290954">
                <a:moveTo>
                  <a:pt x="0" y="1111478"/>
                </a:moveTo>
                <a:lnTo>
                  <a:pt x="3810" y="1111478"/>
                </a:lnTo>
              </a:path>
              <a:path w="3809" h="1290954">
                <a:moveTo>
                  <a:pt x="0" y="1109573"/>
                </a:moveTo>
                <a:lnTo>
                  <a:pt x="3810" y="1109573"/>
                </a:lnTo>
              </a:path>
              <a:path w="3809" h="1290954">
                <a:moveTo>
                  <a:pt x="0" y="1107668"/>
                </a:moveTo>
                <a:lnTo>
                  <a:pt x="3810" y="1107668"/>
                </a:lnTo>
              </a:path>
              <a:path w="3809" h="1290954">
                <a:moveTo>
                  <a:pt x="0" y="1105763"/>
                </a:moveTo>
                <a:lnTo>
                  <a:pt x="3810" y="1105763"/>
                </a:lnTo>
              </a:path>
              <a:path w="3809" h="1290954">
                <a:moveTo>
                  <a:pt x="0" y="1103858"/>
                </a:moveTo>
                <a:lnTo>
                  <a:pt x="3810" y="1103858"/>
                </a:lnTo>
              </a:path>
              <a:path w="3809" h="1290954">
                <a:moveTo>
                  <a:pt x="0" y="1101953"/>
                </a:moveTo>
                <a:lnTo>
                  <a:pt x="3810" y="1101953"/>
                </a:lnTo>
              </a:path>
              <a:path w="3809" h="1290954">
                <a:moveTo>
                  <a:pt x="0" y="1100035"/>
                </a:moveTo>
                <a:lnTo>
                  <a:pt x="3810" y="1100035"/>
                </a:lnTo>
              </a:path>
              <a:path w="3809" h="1290954">
                <a:moveTo>
                  <a:pt x="0" y="1098130"/>
                </a:moveTo>
                <a:lnTo>
                  <a:pt x="3810" y="1098130"/>
                </a:lnTo>
              </a:path>
              <a:path w="3809" h="1290954">
                <a:moveTo>
                  <a:pt x="0" y="1096225"/>
                </a:moveTo>
                <a:lnTo>
                  <a:pt x="3810" y="1096225"/>
                </a:lnTo>
              </a:path>
              <a:path w="3809" h="1290954">
                <a:moveTo>
                  <a:pt x="0" y="1094320"/>
                </a:moveTo>
                <a:lnTo>
                  <a:pt x="3810" y="1094320"/>
                </a:lnTo>
              </a:path>
              <a:path w="3809" h="1290954">
                <a:moveTo>
                  <a:pt x="0" y="1092415"/>
                </a:moveTo>
                <a:lnTo>
                  <a:pt x="3810" y="1092415"/>
                </a:lnTo>
              </a:path>
              <a:path w="3809" h="1290954">
                <a:moveTo>
                  <a:pt x="0" y="1090510"/>
                </a:moveTo>
                <a:lnTo>
                  <a:pt x="3810" y="1090510"/>
                </a:lnTo>
              </a:path>
              <a:path w="3809" h="1290954">
                <a:moveTo>
                  <a:pt x="0" y="1088605"/>
                </a:moveTo>
                <a:lnTo>
                  <a:pt x="3810" y="1088605"/>
                </a:lnTo>
              </a:path>
              <a:path w="3809" h="1290954">
                <a:moveTo>
                  <a:pt x="0" y="1086700"/>
                </a:moveTo>
                <a:lnTo>
                  <a:pt x="3810" y="1086700"/>
                </a:lnTo>
              </a:path>
              <a:path w="3809" h="1290954">
                <a:moveTo>
                  <a:pt x="0" y="1084783"/>
                </a:moveTo>
                <a:lnTo>
                  <a:pt x="3810" y="1084783"/>
                </a:lnTo>
              </a:path>
              <a:path w="3809" h="1290954">
                <a:moveTo>
                  <a:pt x="0" y="1082878"/>
                </a:moveTo>
                <a:lnTo>
                  <a:pt x="3810" y="1082878"/>
                </a:lnTo>
              </a:path>
              <a:path w="3809" h="1290954">
                <a:moveTo>
                  <a:pt x="0" y="1080973"/>
                </a:moveTo>
                <a:lnTo>
                  <a:pt x="3810" y="1080973"/>
                </a:lnTo>
              </a:path>
              <a:path w="3809" h="1290954">
                <a:moveTo>
                  <a:pt x="0" y="1079068"/>
                </a:moveTo>
                <a:lnTo>
                  <a:pt x="3810" y="1079068"/>
                </a:lnTo>
              </a:path>
              <a:path w="3809" h="1290954">
                <a:moveTo>
                  <a:pt x="0" y="1077163"/>
                </a:moveTo>
                <a:lnTo>
                  <a:pt x="3810" y="1077163"/>
                </a:lnTo>
              </a:path>
              <a:path w="3809" h="1290954">
                <a:moveTo>
                  <a:pt x="0" y="1075258"/>
                </a:moveTo>
                <a:lnTo>
                  <a:pt x="3810" y="1075258"/>
                </a:lnTo>
              </a:path>
              <a:path w="3809" h="1290954">
                <a:moveTo>
                  <a:pt x="0" y="1073353"/>
                </a:moveTo>
                <a:lnTo>
                  <a:pt x="3810" y="1073353"/>
                </a:lnTo>
              </a:path>
              <a:path w="3809" h="1290954">
                <a:moveTo>
                  <a:pt x="0" y="1071448"/>
                </a:moveTo>
                <a:lnTo>
                  <a:pt x="3810" y="1071448"/>
                </a:lnTo>
              </a:path>
              <a:path w="3809" h="1290954">
                <a:moveTo>
                  <a:pt x="0" y="1069543"/>
                </a:moveTo>
                <a:lnTo>
                  <a:pt x="3810" y="1069543"/>
                </a:lnTo>
              </a:path>
              <a:path w="3809" h="1290954">
                <a:moveTo>
                  <a:pt x="0" y="1067625"/>
                </a:moveTo>
                <a:lnTo>
                  <a:pt x="3810" y="1067625"/>
                </a:lnTo>
              </a:path>
              <a:path w="3809" h="1290954">
                <a:moveTo>
                  <a:pt x="0" y="1065720"/>
                </a:moveTo>
                <a:lnTo>
                  <a:pt x="3810" y="1065720"/>
                </a:lnTo>
              </a:path>
              <a:path w="3809" h="1290954">
                <a:moveTo>
                  <a:pt x="0" y="1063815"/>
                </a:moveTo>
                <a:lnTo>
                  <a:pt x="3810" y="1063815"/>
                </a:lnTo>
              </a:path>
              <a:path w="3809" h="1290954">
                <a:moveTo>
                  <a:pt x="0" y="1061910"/>
                </a:moveTo>
                <a:lnTo>
                  <a:pt x="3810" y="1061910"/>
                </a:lnTo>
              </a:path>
              <a:path w="3809" h="1290954">
                <a:moveTo>
                  <a:pt x="0" y="1060005"/>
                </a:moveTo>
                <a:lnTo>
                  <a:pt x="3810" y="1060005"/>
                </a:lnTo>
              </a:path>
              <a:path w="3809" h="1290954">
                <a:moveTo>
                  <a:pt x="0" y="1058100"/>
                </a:moveTo>
                <a:lnTo>
                  <a:pt x="3810" y="1058100"/>
                </a:lnTo>
              </a:path>
              <a:path w="3809" h="1290954">
                <a:moveTo>
                  <a:pt x="0" y="1056195"/>
                </a:moveTo>
                <a:lnTo>
                  <a:pt x="3810" y="1056195"/>
                </a:lnTo>
              </a:path>
              <a:path w="3809" h="1290954">
                <a:moveTo>
                  <a:pt x="0" y="1054290"/>
                </a:moveTo>
                <a:lnTo>
                  <a:pt x="3810" y="1054290"/>
                </a:lnTo>
              </a:path>
              <a:path w="3809" h="1290954">
                <a:moveTo>
                  <a:pt x="0" y="1052385"/>
                </a:moveTo>
                <a:lnTo>
                  <a:pt x="3810" y="1052385"/>
                </a:lnTo>
              </a:path>
              <a:path w="3809" h="1290954">
                <a:moveTo>
                  <a:pt x="0" y="1050467"/>
                </a:moveTo>
                <a:lnTo>
                  <a:pt x="3810" y="1050467"/>
                </a:lnTo>
              </a:path>
              <a:path w="3809" h="1290954">
                <a:moveTo>
                  <a:pt x="0" y="1048562"/>
                </a:moveTo>
                <a:lnTo>
                  <a:pt x="3810" y="1048562"/>
                </a:lnTo>
              </a:path>
              <a:path w="3809" h="1290954">
                <a:moveTo>
                  <a:pt x="0" y="1046657"/>
                </a:moveTo>
                <a:lnTo>
                  <a:pt x="3810" y="1046657"/>
                </a:lnTo>
              </a:path>
              <a:path w="3809" h="1290954">
                <a:moveTo>
                  <a:pt x="0" y="1044752"/>
                </a:moveTo>
                <a:lnTo>
                  <a:pt x="3810" y="1044752"/>
                </a:lnTo>
              </a:path>
              <a:path w="3809" h="1290954">
                <a:moveTo>
                  <a:pt x="0" y="1042847"/>
                </a:moveTo>
                <a:lnTo>
                  <a:pt x="3810" y="1042847"/>
                </a:lnTo>
              </a:path>
              <a:path w="3809" h="1290954">
                <a:moveTo>
                  <a:pt x="0" y="1040942"/>
                </a:moveTo>
                <a:lnTo>
                  <a:pt x="3810" y="1040942"/>
                </a:lnTo>
              </a:path>
              <a:path w="3809" h="1290954">
                <a:moveTo>
                  <a:pt x="0" y="1039037"/>
                </a:moveTo>
                <a:lnTo>
                  <a:pt x="3810" y="1039037"/>
                </a:lnTo>
              </a:path>
              <a:path w="3809" h="1290954">
                <a:moveTo>
                  <a:pt x="0" y="1037132"/>
                </a:moveTo>
                <a:lnTo>
                  <a:pt x="3810" y="1037132"/>
                </a:lnTo>
              </a:path>
              <a:path w="3809" h="1290954">
                <a:moveTo>
                  <a:pt x="0" y="1035215"/>
                </a:moveTo>
                <a:lnTo>
                  <a:pt x="3810" y="1035215"/>
                </a:lnTo>
              </a:path>
              <a:path w="3809" h="1290954">
                <a:moveTo>
                  <a:pt x="0" y="1033310"/>
                </a:moveTo>
                <a:lnTo>
                  <a:pt x="3810" y="1033310"/>
                </a:lnTo>
              </a:path>
              <a:path w="3809" h="1290954">
                <a:moveTo>
                  <a:pt x="0" y="1031405"/>
                </a:moveTo>
                <a:lnTo>
                  <a:pt x="3810" y="1031405"/>
                </a:lnTo>
              </a:path>
              <a:path w="3809" h="1290954">
                <a:moveTo>
                  <a:pt x="0" y="1029500"/>
                </a:moveTo>
                <a:lnTo>
                  <a:pt x="3810" y="1029500"/>
                </a:lnTo>
              </a:path>
              <a:path w="3809" h="1290954">
                <a:moveTo>
                  <a:pt x="0" y="1027595"/>
                </a:moveTo>
                <a:lnTo>
                  <a:pt x="3810" y="1027595"/>
                </a:lnTo>
              </a:path>
              <a:path w="3809" h="1290954">
                <a:moveTo>
                  <a:pt x="0" y="1025690"/>
                </a:moveTo>
                <a:lnTo>
                  <a:pt x="3810" y="1025690"/>
                </a:lnTo>
              </a:path>
              <a:path w="3809" h="1290954">
                <a:moveTo>
                  <a:pt x="0" y="1023785"/>
                </a:moveTo>
                <a:lnTo>
                  <a:pt x="3810" y="1023785"/>
                </a:lnTo>
              </a:path>
              <a:path w="3809" h="1290954">
                <a:moveTo>
                  <a:pt x="0" y="1021880"/>
                </a:moveTo>
                <a:lnTo>
                  <a:pt x="3810" y="1021880"/>
                </a:lnTo>
              </a:path>
              <a:path w="3809" h="1290954">
                <a:moveTo>
                  <a:pt x="0" y="1019975"/>
                </a:moveTo>
                <a:lnTo>
                  <a:pt x="3810" y="1019975"/>
                </a:lnTo>
              </a:path>
              <a:path w="3809" h="1290954">
                <a:moveTo>
                  <a:pt x="0" y="1018057"/>
                </a:moveTo>
                <a:lnTo>
                  <a:pt x="3810" y="1018057"/>
                </a:lnTo>
              </a:path>
              <a:path w="3809" h="1290954">
                <a:moveTo>
                  <a:pt x="0" y="1016152"/>
                </a:moveTo>
                <a:lnTo>
                  <a:pt x="3810" y="1016152"/>
                </a:lnTo>
              </a:path>
              <a:path w="3809" h="1290954">
                <a:moveTo>
                  <a:pt x="0" y="1014247"/>
                </a:moveTo>
                <a:lnTo>
                  <a:pt x="3810" y="1014247"/>
                </a:lnTo>
              </a:path>
              <a:path w="3809" h="1290954">
                <a:moveTo>
                  <a:pt x="0" y="1012342"/>
                </a:moveTo>
                <a:lnTo>
                  <a:pt x="3810" y="1012342"/>
                </a:lnTo>
              </a:path>
              <a:path w="3809" h="1290954">
                <a:moveTo>
                  <a:pt x="0" y="1010437"/>
                </a:moveTo>
                <a:lnTo>
                  <a:pt x="3810" y="1010437"/>
                </a:lnTo>
              </a:path>
              <a:path w="3809" h="1290954">
                <a:moveTo>
                  <a:pt x="0" y="1008532"/>
                </a:moveTo>
                <a:lnTo>
                  <a:pt x="3810" y="1008532"/>
                </a:lnTo>
              </a:path>
              <a:path w="3809" h="1290954">
                <a:moveTo>
                  <a:pt x="0" y="1006627"/>
                </a:moveTo>
                <a:lnTo>
                  <a:pt x="3810" y="1006627"/>
                </a:lnTo>
              </a:path>
              <a:path w="3809" h="1290954">
                <a:moveTo>
                  <a:pt x="0" y="1004722"/>
                </a:moveTo>
                <a:lnTo>
                  <a:pt x="3810" y="1004722"/>
                </a:lnTo>
              </a:path>
              <a:path w="3809" h="1290954">
                <a:moveTo>
                  <a:pt x="0" y="1002804"/>
                </a:moveTo>
                <a:lnTo>
                  <a:pt x="3810" y="1002804"/>
                </a:lnTo>
              </a:path>
              <a:path w="3809" h="1290954">
                <a:moveTo>
                  <a:pt x="0" y="1000899"/>
                </a:moveTo>
                <a:lnTo>
                  <a:pt x="3810" y="1000899"/>
                </a:lnTo>
              </a:path>
              <a:path w="3809" h="1290954">
                <a:moveTo>
                  <a:pt x="0" y="998994"/>
                </a:moveTo>
                <a:lnTo>
                  <a:pt x="3810" y="998994"/>
                </a:lnTo>
              </a:path>
              <a:path w="3809" h="1290954">
                <a:moveTo>
                  <a:pt x="0" y="997089"/>
                </a:moveTo>
                <a:lnTo>
                  <a:pt x="3810" y="997089"/>
                </a:lnTo>
              </a:path>
              <a:path w="3809" h="1290954">
                <a:moveTo>
                  <a:pt x="0" y="995184"/>
                </a:moveTo>
                <a:lnTo>
                  <a:pt x="3810" y="995184"/>
                </a:lnTo>
              </a:path>
              <a:path w="3809" h="1290954">
                <a:moveTo>
                  <a:pt x="0" y="993279"/>
                </a:moveTo>
                <a:lnTo>
                  <a:pt x="3810" y="993279"/>
                </a:lnTo>
              </a:path>
              <a:path w="3809" h="1290954">
                <a:moveTo>
                  <a:pt x="0" y="991374"/>
                </a:moveTo>
                <a:lnTo>
                  <a:pt x="3810" y="991374"/>
                </a:lnTo>
              </a:path>
              <a:path w="3809" h="1290954">
                <a:moveTo>
                  <a:pt x="0" y="989469"/>
                </a:moveTo>
                <a:lnTo>
                  <a:pt x="3810" y="989469"/>
                </a:lnTo>
              </a:path>
              <a:path w="3809" h="1290954">
                <a:moveTo>
                  <a:pt x="0" y="987564"/>
                </a:moveTo>
                <a:lnTo>
                  <a:pt x="3810" y="987564"/>
                </a:lnTo>
              </a:path>
              <a:path w="3809" h="1290954">
                <a:moveTo>
                  <a:pt x="0" y="985646"/>
                </a:moveTo>
                <a:lnTo>
                  <a:pt x="3810" y="985646"/>
                </a:lnTo>
              </a:path>
              <a:path w="3809" h="1290954">
                <a:moveTo>
                  <a:pt x="0" y="983741"/>
                </a:moveTo>
                <a:lnTo>
                  <a:pt x="3810" y="983741"/>
                </a:lnTo>
              </a:path>
              <a:path w="3809" h="1290954">
                <a:moveTo>
                  <a:pt x="0" y="981836"/>
                </a:moveTo>
                <a:lnTo>
                  <a:pt x="3810" y="981836"/>
                </a:lnTo>
              </a:path>
              <a:path w="3809" h="1290954">
                <a:moveTo>
                  <a:pt x="0" y="979932"/>
                </a:moveTo>
                <a:lnTo>
                  <a:pt x="3810" y="979932"/>
                </a:lnTo>
              </a:path>
              <a:path w="3809" h="1290954">
                <a:moveTo>
                  <a:pt x="0" y="978026"/>
                </a:moveTo>
                <a:lnTo>
                  <a:pt x="3810" y="978026"/>
                </a:lnTo>
              </a:path>
              <a:path w="3809" h="1290954">
                <a:moveTo>
                  <a:pt x="0" y="976121"/>
                </a:moveTo>
                <a:lnTo>
                  <a:pt x="3810" y="976121"/>
                </a:lnTo>
              </a:path>
              <a:path w="3809" h="1290954">
                <a:moveTo>
                  <a:pt x="0" y="974216"/>
                </a:moveTo>
                <a:lnTo>
                  <a:pt x="3810" y="974216"/>
                </a:lnTo>
              </a:path>
              <a:path w="3809" h="1290954">
                <a:moveTo>
                  <a:pt x="0" y="972311"/>
                </a:moveTo>
                <a:lnTo>
                  <a:pt x="3810" y="972311"/>
                </a:lnTo>
              </a:path>
              <a:path w="3809" h="1290954">
                <a:moveTo>
                  <a:pt x="0" y="970407"/>
                </a:moveTo>
                <a:lnTo>
                  <a:pt x="3810" y="970407"/>
                </a:lnTo>
              </a:path>
              <a:path w="3809" h="1290954">
                <a:moveTo>
                  <a:pt x="0" y="968489"/>
                </a:moveTo>
                <a:lnTo>
                  <a:pt x="3810" y="968489"/>
                </a:lnTo>
              </a:path>
              <a:path w="3809" h="1290954">
                <a:moveTo>
                  <a:pt x="0" y="966584"/>
                </a:moveTo>
                <a:lnTo>
                  <a:pt x="3810" y="966584"/>
                </a:lnTo>
              </a:path>
              <a:path w="3809" h="1290954">
                <a:moveTo>
                  <a:pt x="0" y="964679"/>
                </a:moveTo>
                <a:lnTo>
                  <a:pt x="3810" y="964679"/>
                </a:lnTo>
              </a:path>
              <a:path w="3809" h="1290954">
                <a:moveTo>
                  <a:pt x="0" y="962774"/>
                </a:moveTo>
                <a:lnTo>
                  <a:pt x="3810" y="962774"/>
                </a:lnTo>
              </a:path>
              <a:path w="3809" h="1290954">
                <a:moveTo>
                  <a:pt x="0" y="960869"/>
                </a:moveTo>
                <a:lnTo>
                  <a:pt x="3810" y="960869"/>
                </a:lnTo>
              </a:path>
              <a:path w="3809" h="1290954">
                <a:moveTo>
                  <a:pt x="0" y="958964"/>
                </a:moveTo>
                <a:lnTo>
                  <a:pt x="3810" y="958964"/>
                </a:lnTo>
              </a:path>
              <a:path w="3809" h="1290954">
                <a:moveTo>
                  <a:pt x="0" y="957059"/>
                </a:moveTo>
                <a:lnTo>
                  <a:pt x="3810" y="957059"/>
                </a:lnTo>
              </a:path>
              <a:path w="3809" h="1290954">
                <a:moveTo>
                  <a:pt x="0" y="955154"/>
                </a:moveTo>
                <a:lnTo>
                  <a:pt x="3810" y="955154"/>
                </a:lnTo>
              </a:path>
              <a:path w="3809" h="1290954">
                <a:moveTo>
                  <a:pt x="0" y="953236"/>
                </a:moveTo>
                <a:lnTo>
                  <a:pt x="3810" y="953236"/>
                </a:lnTo>
              </a:path>
              <a:path w="3809" h="1290954">
                <a:moveTo>
                  <a:pt x="0" y="951331"/>
                </a:moveTo>
                <a:lnTo>
                  <a:pt x="3810" y="951331"/>
                </a:lnTo>
              </a:path>
              <a:path w="3809" h="1290954">
                <a:moveTo>
                  <a:pt x="0" y="949426"/>
                </a:moveTo>
                <a:lnTo>
                  <a:pt x="3810" y="949426"/>
                </a:lnTo>
              </a:path>
              <a:path w="3809" h="1290954">
                <a:moveTo>
                  <a:pt x="0" y="947521"/>
                </a:moveTo>
                <a:lnTo>
                  <a:pt x="3810" y="947521"/>
                </a:lnTo>
              </a:path>
              <a:path w="3809" h="1290954">
                <a:moveTo>
                  <a:pt x="0" y="945616"/>
                </a:moveTo>
                <a:lnTo>
                  <a:pt x="3810" y="945616"/>
                </a:lnTo>
              </a:path>
              <a:path w="3809" h="1290954">
                <a:moveTo>
                  <a:pt x="0" y="943711"/>
                </a:moveTo>
                <a:lnTo>
                  <a:pt x="3810" y="943711"/>
                </a:lnTo>
              </a:path>
              <a:path w="3809" h="1290954">
                <a:moveTo>
                  <a:pt x="0" y="941806"/>
                </a:moveTo>
                <a:lnTo>
                  <a:pt x="3810" y="941806"/>
                </a:lnTo>
              </a:path>
              <a:path w="3809" h="1290954">
                <a:moveTo>
                  <a:pt x="0" y="939901"/>
                </a:moveTo>
                <a:lnTo>
                  <a:pt x="3810" y="939901"/>
                </a:lnTo>
              </a:path>
              <a:path w="3809" h="1290954">
                <a:moveTo>
                  <a:pt x="0" y="937996"/>
                </a:moveTo>
                <a:lnTo>
                  <a:pt x="3810" y="937996"/>
                </a:lnTo>
              </a:path>
              <a:path w="3809" h="1290954">
                <a:moveTo>
                  <a:pt x="0" y="936078"/>
                </a:moveTo>
                <a:lnTo>
                  <a:pt x="3810" y="936078"/>
                </a:lnTo>
              </a:path>
              <a:path w="3809" h="1290954">
                <a:moveTo>
                  <a:pt x="0" y="934173"/>
                </a:moveTo>
                <a:lnTo>
                  <a:pt x="3810" y="934173"/>
                </a:lnTo>
              </a:path>
              <a:path w="3809" h="1290954">
                <a:moveTo>
                  <a:pt x="0" y="932268"/>
                </a:moveTo>
                <a:lnTo>
                  <a:pt x="3810" y="932268"/>
                </a:lnTo>
              </a:path>
              <a:path w="3809" h="1290954">
                <a:moveTo>
                  <a:pt x="0" y="930363"/>
                </a:moveTo>
                <a:lnTo>
                  <a:pt x="3810" y="930363"/>
                </a:lnTo>
              </a:path>
              <a:path w="3809" h="1290954">
                <a:moveTo>
                  <a:pt x="0" y="928458"/>
                </a:moveTo>
                <a:lnTo>
                  <a:pt x="3810" y="928458"/>
                </a:lnTo>
              </a:path>
              <a:path w="3809" h="1290954">
                <a:moveTo>
                  <a:pt x="0" y="926553"/>
                </a:moveTo>
                <a:lnTo>
                  <a:pt x="3810" y="926553"/>
                </a:lnTo>
              </a:path>
              <a:path w="3809" h="1290954">
                <a:moveTo>
                  <a:pt x="0" y="924648"/>
                </a:moveTo>
                <a:lnTo>
                  <a:pt x="3810" y="924648"/>
                </a:lnTo>
              </a:path>
              <a:path w="3809" h="1290954">
                <a:moveTo>
                  <a:pt x="0" y="922743"/>
                </a:moveTo>
                <a:lnTo>
                  <a:pt x="3810" y="922743"/>
                </a:lnTo>
              </a:path>
              <a:path w="3809" h="1290954">
                <a:moveTo>
                  <a:pt x="0" y="920838"/>
                </a:moveTo>
                <a:lnTo>
                  <a:pt x="3810" y="920838"/>
                </a:lnTo>
              </a:path>
              <a:path w="3809" h="1290954">
                <a:moveTo>
                  <a:pt x="0" y="918921"/>
                </a:moveTo>
                <a:lnTo>
                  <a:pt x="3810" y="918921"/>
                </a:lnTo>
              </a:path>
              <a:path w="3809" h="1290954">
                <a:moveTo>
                  <a:pt x="0" y="917016"/>
                </a:moveTo>
                <a:lnTo>
                  <a:pt x="3810" y="917016"/>
                </a:lnTo>
              </a:path>
              <a:path w="3809" h="1290954">
                <a:moveTo>
                  <a:pt x="0" y="915111"/>
                </a:moveTo>
                <a:lnTo>
                  <a:pt x="3810" y="915111"/>
                </a:lnTo>
              </a:path>
              <a:path w="3809" h="1290954">
                <a:moveTo>
                  <a:pt x="0" y="913206"/>
                </a:moveTo>
                <a:lnTo>
                  <a:pt x="3810" y="913206"/>
                </a:lnTo>
              </a:path>
              <a:path w="3809" h="1290954">
                <a:moveTo>
                  <a:pt x="0" y="911301"/>
                </a:moveTo>
                <a:lnTo>
                  <a:pt x="3810" y="911301"/>
                </a:lnTo>
              </a:path>
              <a:path w="3809" h="1290954">
                <a:moveTo>
                  <a:pt x="0" y="909396"/>
                </a:moveTo>
                <a:lnTo>
                  <a:pt x="3810" y="909396"/>
                </a:lnTo>
              </a:path>
              <a:path w="3809" h="1290954">
                <a:moveTo>
                  <a:pt x="0" y="907491"/>
                </a:moveTo>
                <a:lnTo>
                  <a:pt x="3810" y="907491"/>
                </a:lnTo>
              </a:path>
              <a:path w="3809" h="1290954">
                <a:moveTo>
                  <a:pt x="0" y="905586"/>
                </a:moveTo>
                <a:lnTo>
                  <a:pt x="3810" y="905586"/>
                </a:lnTo>
              </a:path>
              <a:path w="3809" h="1290954">
                <a:moveTo>
                  <a:pt x="0" y="903668"/>
                </a:moveTo>
                <a:lnTo>
                  <a:pt x="3810" y="903668"/>
                </a:lnTo>
              </a:path>
              <a:path w="3809" h="1290954">
                <a:moveTo>
                  <a:pt x="0" y="901763"/>
                </a:moveTo>
                <a:lnTo>
                  <a:pt x="3810" y="901763"/>
                </a:lnTo>
              </a:path>
              <a:path w="3809" h="1290954">
                <a:moveTo>
                  <a:pt x="0" y="899858"/>
                </a:moveTo>
                <a:lnTo>
                  <a:pt x="3810" y="899858"/>
                </a:lnTo>
              </a:path>
              <a:path w="3809" h="1290954">
                <a:moveTo>
                  <a:pt x="0" y="897953"/>
                </a:moveTo>
                <a:lnTo>
                  <a:pt x="3810" y="897953"/>
                </a:lnTo>
              </a:path>
              <a:path w="3809" h="1290954">
                <a:moveTo>
                  <a:pt x="0" y="896048"/>
                </a:moveTo>
                <a:lnTo>
                  <a:pt x="3810" y="896048"/>
                </a:lnTo>
              </a:path>
              <a:path w="3809" h="1290954">
                <a:moveTo>
                  <a:pt x="0" y="894143"/>
                </a:moveTo>
                <a:lnTo>
                  <a:pt x="3810" y="894143"/>
                </a:lnTo>
              </a:path>
              <a:path w="3809" h="1290954">
                <a:moveTo>
                  <a:pt x="0" y="892238"/>
                </a:moveTo>
                <a:lnTo>
                  <a:pt x="3810" y="892238"/>
                </a:lnTo>
              </a:path>
              <a:path w="3809" h="1290954">
                <a:moveTo>
                  <a:pt x="0" y="890333"/>
                </a:moveTo>
                <a:lnTo>
                  <a:pt x="3810" y="890333"/>
                </a:lnTo>
              </a:path>
              <a:path w="3809" h="1290954">
                <a:moveTo>
                  <a:pt x="0" y="888428"/>
                </a:moveTo>
                <a:lnTo>
                  <a:pt x="3810" y="888428"/>
                </a:lnTo>
              </a:path>
              <a:path w="3809" h="1290954">
                <a:moveTo>
                  <a:pt x="0" y="886510"/>
                </a:moveTo>
                <a:lnTo>
                  <a:pt x="3810" y="886510"/>
                </a:lnTo>
              </a:path>
              <a:path w="3809" h="1290954">
                <a:moveTo>
                  <a:pt x="0" y="884605"/>
                </a:moveTo>
                <a:lnTo>
                  <a:pt x="3810" y="884605"/>
                </a:lnTo>
              </a:path>
              <a:path w="3809" h="1290954">
                <a:moveTo>
                  <a:pt x="0" y="882700"/>
                </a:moveTo>
                <a:lnTo>
                  <a:pt x="3810" y="882700"/>
                </a:lnTo>
              </a:path>
              <a:path w="3809" h="1290954">
                <a:moveTo>
                  <a:pt x="0" y="880795"/>
                </a:moveTo>
                <a:lnTo>
                  <a:pt x="3810" y="880795"/>
                </a:lnTo>
              </a:path>
              <a:path w="3809" h="1290954">
                <a:moveTo>
                  <a:pt x="0" y="878890"/>
                </a:moveTo>
                <a:lnTo>
                  <a:pt x="3810" y="878890"/>
                </a:lnTo>
              </a:path>
              <a:path w="3809" h="1290954">
                <a:moveTo>
                  <a:pt x="0" y="876985"/>
                </a:moveTo>
                <a:lnTo>
                  <a:pt x="3810" y="876985"/>
                </a:lnTo>
              </a:path>
              <a:path w="3809" h="1290954">
                <a:moveTo>
                  <a:pt x="0" y="875080"/>
                </a:moveTo>
                <a:lnTo>
                  <a:pt x="3810" y="875080"/>
                </a:lnTo>
              </a:path>
              <a:path w="3809" h="1290954">
                <a:moveTo>
                  <a:pt x="0" y="873175"/>
                </a:moveTo>
                <a:lnTo>
                  <a:pt x="3810" y="873175"/>
                </a:lnTo>
              </a:path>
              <a:path w="3809" h="1290954">
                <a:moveTo>
                  <a:pt x="0" y="871258"/>
                </a:moveTo>
                <a:lnTo>
                  <a:pt x="3810" y="871258"/>
                </a:lnTo>
              </a:path>
              <a:path w="3809" h="1290954">
                <a:moveTo>
                  <a:pt x="0" y="869353"/>
                </a:moveTo>
                <a:lnTo>
                  <a:pt x="3810" y="869353"/>
                </a:lnTo>
              </a:path>
              <a:path w="3809" h="1290954">
                <a:moveTo>
                  <a:pt x="0" y="867448"/>
                </a:moveTo>
                <a:lnTo>
                  <a:pt x="3810" y="867448"/>
                </a:lnTo>
              </a:path>
              <a:path w="3809" h="1290954">
                <a:moveTo>
                  <a:pt x="0" y="865543"/>
                </a:moveTo>
                <a:lnTo>
                  <a:pt x="3810" y="865543"/>
                </a:lnTo>
              </a:path>
              <a:path w="3809" h="1290954">
                <a:moveTo>
                  <a:pt x="0" y="863638"/>
                </a:moveTo>
                <a:lnTo>
                  <a:pt x="3810" y="863638"/>
                </a:lnTo>
              </a:path>
              <a:path w="3809" h="1290954">
                <a:moveTo>
                  <a:pt x="0" y="861733"/>
                </a:moveTo>
                <a:lnTo>
                  <a:pt x="3810" y="861733"/>
                </a:lnTo>
              </a:path>
              <a:path w="3809" h="1290954">
                <a:moveTo>
                  <a:pt x="0" y="859828"/>
                </a:moveTo>
                <a:lnTo>
                  <a:pt x="3810" y="859828"/>
                </a:lnTo>
              </a:path>
              <a:path w="3809" h="1290954">
                <a:moveTo>
                  <a:pt x="0" y="857923"/>
                </a:moveTo>
                <a:lnTo>
                  <a:pt x="3810" y="857923"/>
                </a:lnTo>
              </a:path>
              <a:path w="3809" h="1290954">
                <a:moveTo>
                  <a:pt x="0" y="856018"/>
                </a:moveTo>
                <a:lnTo>
                  <a:pt x="3810" y="856018"/>
                </a:lnTo>
              </a:path>
              <a:path w="3809" h="1290954">
                <a:moveTo>
                  <a:pt x="0" y="854100"/>
                </a:moveTo>
                <a:lnTo>
                  <a:pt x="3810" y="854100"/>
                </a:lnTo>
              </a:path>
              <a:path w="3809" h="1290954">
                <a:moveTo>
                  <a:pt x="0" y="852195"/>
                </a:moveTo>
                <a:lnTo>
                  <a:pt x="3810" y="852195"/>
                </a:lnTo>
              </a:path>
              <a:path w="3809" h="1290954">
                <a:moveTo>
                  <a:pt x="0" y="850290"/>
                </a:moveTo>
                <a:lnTo>
                  <a:pt x="3810" y="850290"/>
                </a:lnTo>
              </a:path>
              <a:path w="3809" h="1290954">
                <a:moveTo>
                  <a:pt x="0" y="848385"/>
                </a:moveTo>
                <a:lnTo>
                  <a:pt x="3810" y="848385"/>
                </a:lnTo>
              </a:path>
              <a:path w="3809" h="1290954">
                <a:moveTo>
                  <a:pt x="0" y="846480"/>
                </a:moveTo>
                <a:lnTo>
                  <a:pt x="3810" y="846480"/>
                </a:lnTo>
              </a:path>
              <a:path w="3809" h="1290954">
                <a:moveTo>
                  <a:pt x="0" y="844575"/>
                </a:moveTo>
                <a:lnTo>
                  <a:pt x="3810" y="844575"/>
                </a:lnTo>
              </a:path>
              <a:path w="3809" h="1290954">
                <a:moveTo>
                  <a:pt x="0" y="842670"/>
                </a:moveTo>
                <a:lnTo>
                  <a:pt x="3810" y="842670"/>
                </a:lnTo>
              </a:path>
              <a:path w="3809" h="1290954">
                <a:moveTo>
                  <a:pt x="0" y="840765"/>
                </a:moveTo>
                <a:lnTo>
                  <a:pt x="3810" y="840765"/>
                </a:lnTo>
              </a:path>
              <a:path w="3809" h="1290954">
                <a:moveTo>
                  <a:pt x="0" y="838860"/>
                </a:moveTo>
                <a:lnTo>
                  <a:pt x="3810" y="838860"/>
                </a:lnTo>
              </a:path>
              <a:path w="3809" h="1290954">
                <a:moveTo>
                  <a:pt x="0" y="836942"/>
                </a:moveTo>
                <a:lnTo>
                  <a:pt x="3810" y="836942"/>
                </a:lnTo>
              </a:path>
              <a:path w="3809" h="1290954">
                <a:moveTo>
                  <a:pt x="0" y="835037"/>
                </a:moveTo>
                <a:lnTo>
                  <a:pt x="3810" y="835037"/>
                </a:lnTo>
              </a:path>
              <a:path w="3809" h="1290954">
                <a:moveTo>
                  <a:pt x="0" y="833132"/>
                </a:moveTo>
                <a:lnTo>
                  <a:pt x="3810" y="833132"/>
                </a:lnTo>
              </a:path>
              <a:path w="3809" h="1290954">
                <a:moveTo>
                  <a:pt x="0" y="831227"/>
                </a:moveTo>
                <a:lnTo>
                  <a:pt x="3810" y="831227"/>
                </a:lnTo>
              </a:path>
              <a:path w="3809" h="1290954">
                <a:moveTo>
                  <a:pt x="0" y="829322"/>
                </a:moveTo>
                <a:lnTo>
                  <a:pt x="3810" y="829322"/>
                </a:lnTo>
              </a:path>
              <a:path w="3809" h="1290954">
                <a:moveTo>
                  <a:pt x="0" y="827417"/>
                </a:moveTo>
                <a:lnTo>
                  <a:pt x="3810" y="827417"/>
                </a:lnTo>
              </a:path>
              <a:path w="3809" h="1290954">
                <a:moveTo>
                  <a:pt x="0" y="825512"/>
                </a:moveTo>
                <a:lnTo>
                  <a:pt x="3810" y="825512"/>
                </a:lnTo>
              </a:path>
              <a:path w="3809" h="1290954">
                <a:moveTo>
                  <a:pt x="0" y="823607"/>
                </a:moveTo>
                <a:lnTo>
                  <a:pt x="3810" y="823607"/>
                </a:lnTo>
              </a:path>
              <a:path w="3809" h="1290954">
                <a:moveTo>
                  <a:pt x="0" y="821689"/>
                </a:moveTo>
                <a:lnTo>
                  <a:pt x="3810" y="821689"/>
                </a:lnTo>
              </a:path>
              <a:path w="3809" h="1290954">
                <a:moveTo>
                  <a:pt x="0" y="819784"/>
                </a:moveTo>
                <a:lnTo>
                  <a:pt x="3810" y="819784"/>
                </a:lnTo>
              </a:path>
              <a:path w="3809" h="1290954">
                <a:moveTo>
                  <a:pt x="0" y="817879"/>
                </a:moveTo>
                <a:lnTo>
                  <a:pt x="3810" y="817879"/>
                </a:lnTo>
              </a:path>
              <a:path w="3809" h="1290954">
                <a:moveTo>
                  <a:pt x="0" y="815975"/>
                </a:moveTo>
                <a:lnTo>
                  <a:pt x="3810" y="815975"/>
                </a:lnTo>
              </a:path>
              <a:path w="3809" h="1290954">
                <a:moveTo>
                  <a:pt x="0" y="814069"/>
                </a:moveTo>
                <a:lnTo>
                  <a:pt x="3810" y="814069"/>
                </a:lnTo>
              </a:path>
              <a:path w="3809" h="1290954">
                <a:moveTo>
                  <a:pt x="0" y="812164"/>
                </a:moveTo>
                <a:lnTo>
                  <a:pt x="3810" y="812164"/>
                </a:lnTo>
              </a:path>
              <a:path w="3809" h="1290954">
                <a:moveTo>
                  <a:pt x="0" y="810259"/>
                </a:moveTo>
                <a:lnTo>
                  <a:pt x="3810" y="810259"/>
                </a:lnTo>
              </a:path>
              <a:path w="3809" h="1290954">
                <a:moveTo>
                  <a:pt x="0" y="808354"/>
                </a:moveTo>
                <a:lnTo>
                  <a:pt x="3810" y="808354"/>
                </a:lnTo>
              </a:path>
              <a:path w="3809" h="1290954">
                <a:moveTo>
                  <a:pt x="0" y="806449"/>
                </a:moveTo>
                <a:lnTo>
                  <a:pt x="3810" y="806449"/>
                </a:lnTo>
              </a:path>
              <a:path w="3809" h="1290954">
                <a:moveTo>
                  <a:pt x="0" y="804532"/>
                </a:moveTo>
                <a:lnTo>
                  <a:pt x="3810" y="804532"/>
                </a:lnTo>
              </a:path>
              <a:path w="3809" h="1290954">
                <a:moveTo>
                  <a:pt x="0" y="802627"/>
                </a:moveTo>
                <a:lnTo>
                  <a:pt x="3810" y="802627"/>
                </a:lnTo>
              </a:path>
              <a:path w="3809" h="1290954">
                <a:moveTo>
                  <a:pt x="0" y="800722"/>
                </a:moveTo>
                <a:lnTo>
                  <a:pt x="3810" y="800722"/>
                </a:lnTo>
              </a:path>
              <a:path w="3809" h="1290954">
                <a:moveTo>
                  <a:pt x="0" y="798817"/>
                </a:moveTo>
                <a:lnTo>
                  <a:pt x="3810" y="798817"/>
                </a:lnTo>
              </a:path>
              <a:path w="3809" h="1290954">
                <a:moveTo>
                  <a:pt x="0" y="796912"/>
                </a:moveTo>
                <a:lnTo>
                  <a:pt x="3810" y="796912"/>
                </a:lnTo>
              </a:path>
              <a:path w="3809" h="1290954">
                <a:moveTo>
                  <a:pt x="0" y="795007"/>
                </a:moveTo>
                <a:lnTo>
                  <a:pt x="3810" y="795007"/>
                </a:lnTo>
              </a:path>
              <a:path w="3809" h="1290954">
                <a:moveTo>
                  <a:pt x="0" y="793102"/>
                </a:moveTo>
                <a:lnTo>
                  <a:pt x="3810" y="793102"/>
                </a:lnTo>
              </a:path>
              <a:path w="3809" h="1290954">
                <a:moveTo>
                  <a:pt x="0" y="791197"/>
                </a:moveTo>
                <a:lnTo>
                  <a:pt x="3810" y="791197"/>
                </a:lnTo>
              </a:path>
              <a:path w="3809" h="1290954">
                <a:moveTo>
                  <a:pt x="0" y="789292"/>
                </a:moveTo>
                <a:lnTo>
                  <a:pt x="3810" y="789292"/>
                </a:lnTo>
              </a:path>
              <a:path w="3809" h="1290954">
                <a:moveTo>
                  <a:pt x="0" y="787374"/>
                </a:moveTo>
                <a:lnTo>
                  <a:pt x="3810" y="787374"/>
                </a:lnTo>
              </a:path>
              <a:path w="3809" h="1290954">
                <a:moveTo>
                  <a:pt x="0" y="785469"/>
                </a:moveTo>
                <a:lnTo>
                  <a:pt x="3810" y="785469"/>
                </a:lnTo>
              </a:path>
              <a:path w="3809" h="1290954">
                <a:moveTo>
                  <a:pt x="0" y="783564"/>
                </a:moveTo>
                <a:lnTo>
                  <a:pt x="3810" y="783564"/>
                </a:lnTo>
              </a:path>
              <a:path w="3809" h="1290954">
                <a:moveTo>
                  <a:pt x="0" y="781659"/>
                </a:moveTo>
                <a:lnTo>
                  <a:pt x="3810" y="781659"/>
                </a:lnTo>
              </a:path>
              <a:path w="3809" h="1290954">
                <a:moveTo>
                  <a:pt x="0" y="779754"/>
                </a:moveTo>
                <a:lnTo>
                  <a:pt x="3810" y="779754"/>
                </a:lnTo>
              </a:path>
              <a:path w="3809" h="1290954">
                <a:moveTo>
                  <a:pt x="0" y="777849"/>
                </a:moveTo>
                <a:lnTo>
                  <a:pt x="3810" y="777849"/>
                </a:lnTo>
              </a:path>
              <a:path w="3809" h="1290954">
                <a:moveTo>
                  <a:pt x="0" y="775944"/>
                </a:moveTo>
                <a:lnTo>
                  <a:pt x="3810" y="775944"/>
                </a:lnTo>
              </a:path>
              <a:path w="3809" h="1290954">
                <a:moveTo>
                  <a:pt x="0" y="774039"/>
                </a:moveTo>
                <a:lnTo>
                  <a:pt x="3810" y="774039"/>
                </a:lnTo>
              </a:path>
              <a:path w="3809" h="1290954">
                <a:moveTo>
                  <a:pt x="0" y="772121"/>
                </a:moveTo>
                <a:lnTo>
                  <a:pt x="3810" y="772121"/>
                </a:lnTo>
              </a:path>
              <a:path w="3809" h="1290954">
                <a:moveTo>
                  <a:pt x="0" y="770216"/>
                </a:moveTo>
                <a:lnTo>
                  <a:pt x="3810" y="770216"/>
                </a:lnTo>
              </a:path>
              <a:path w="3809" h="1290954">
                <a:moveTo>
                  <a:pt x="0" y="768311"/>
                </a:moveTo>
                <a:lnTo>
                  <a:pt x="3810" y="768311"/>
                </a:lnTo>
              </a:path>
              <a:path w="3809" h="1290954">
                <a:moveTo>
                  <a:pt x="0" y="766406"/>
                </a:moveTo>
                <a:lnTo>
                  <a:pt x="3810" y="766406"/>
                </a:lnTo>
              </a:path>
              <a:path w="3809" h="1290954">
                <a:moveTo>
                  <a:pt x="0" y="764501"/>
                </a:moveTo>
                <a:lnTo>
                  <a:pt x="3810" y="764501"/>
                </a:lnTo>
              </a:path>
              <a:path w="3809" h="1290954">
                <a:moveTo>
                  <a:pt x="0" y="762596"/>
                </a:moveTo>
                <a:lnTo>
                  <a:pt x="3810" y="762596"/>
                </a:lnTo>
              </a:path>
              <a:path w="3809" h="1290954">
                <a:moveTo>
                  <a:pt x="0" y="760691"/>
                </a:moveTo>
                <a:lnTo>
                  <a:pt x="3810" y="760691"/>
                </a:lnTo>
              </a:path>
              <a:path w="3809" h="1290954">
                <a:moveTo>
                  <a:pt x="0" y="758786"/>
                </a:moveTo>
                <a:lnTo>
                  <a:pt x="3810" y="758786"/>
                </a:lnTo>
              </a:path>
              <a:path w="3809" h="1290954">
                <a:moveTo>
                  <a:pt x="0" y="756881"/>
                </a:moveTo>
                <a:lnTo>
                  <a:pt x="3810" y="756881"/>
                </a:lnTo>
              </a:path>
              <a:path w="3809" h="1290954">
                <a:moveTo>
                  <a:pt x="0" y="754964"/>
                </a:moveTo>
                <a:lnTo>
                  <a:pt x="3810" y="754964"/>
                </a:lnTo>
              </a:path>
              <a:path w="3809" h="1290954">
                <a:moveTo>
                  <a:pt x="0" y="753059"/>
                </a:moveTo>
                <a:lnTo>
                  <a:pt x="3810" y="753059"/>
                </a:lnTo>
              </a:path>
              <a:path w="3809" h="1290954">
                <a:moveTo>
                  <a:pt x="0" y="751154"/>
                </a:moveTo>
                <a:lnTo>
                  <a:pt x="3810" y="751154"/>
                </a:lnTo>
              </a:path>
              <a:path w="3809" h="1290954">
                <a:moveTo>
                  <a:pt x="0" y="749249"/>
                </a:moveTo>
                <a:lnTo>
                  <a:pt x="3810" y="749249"/>
                </a:lnTo>
              </a:path>
              <a:path w="3809" h="1290954">
                <a:moveTo>
                  <a:pt x="0" y="747344"/>
                </a:moveTo>
                <a:lnTo>
                  <a:pt x="3810" y="747344"/>
                </a:lnTo>
              </a:path>
              <a:path w="3809" h="1290954">
                <a:moveTo>
                  <a:pt x="0" y="745439"/>
                </a:moveTo>
                <a:lnTo>
                  <a:pt x="3810" y="745439"/>
                </a:lnTo>
              </a:path>
              <a:path w="3809" h="1290954">
                <a:moveTo>
                  <a:pt x="0" y="743534"/>
                </a:moveTo>
                <a:lnTo>
                  <a:pt x="3810" y="743534"/>
                </a:lnTo>
              </a:path>
              <a:path w="3809" h="1290954">
                <a:moveTo>
                  <a:pt x="0" y="741629"/>
                </a:moveTo>
                <a:lnTo>
                  <a:pt x="3810" y="741629"/>
                </a:lnTo>
              </a:path>
              <a:path w="3809" h="1290954">
                <a:moveTo>
                  <a:pt x="0" y="739711"/>
                </a:moveTo>
                <a:lnTo>
                  <a:pt x="3810" y="739711"/>
                </a:lnTo>
              </a:path>
              <a:path w="3809" h="1290954">
                <a:moveTo>
                  <a:pt x="0" y="737806"/>
                </a:moveTo>
                <a:lnTo>
                  <a:pt x="3810" y="737806"/>
                </a:lnTo>
              </a:path>
              <a:path w="3809" h="1290954">
                <a:moveTo>
                  <a:pt x="0" y="735901"/>
                </a:moveTo>
                <a:lnTo>
                  <a:pt x="3810" y="735901"/>
                </a:lnTo>
              </a:path>
              <a:path w="3809" h="1290954">
                <a:moveTo>
                  <a:pt x="0" y="733996"/>
                </a:moveTo>
                <a:lnTo>
                  <a:pt x="3810" y="733996"/>
                </a:lnTo>
              </a:path>
              <a:path w="3809" h="1290954">
                <a:moveTo>
                  <a:pt x="0" y="732091"/>
                </a:moveTo>
                <a:lnTo>
                  <a:pt x="3810" y="732091"/>
                </a:lnTo>
              </a:path>
              <a:path w="3809" h="1290954">
                <a:moveTo>
                  <a:pt x="0" y="730186"/>
                </a:moveTo>
                <a:lnTo>
                  <a:pt x="3810" y="730186"/>
                </a:lnTo>
              </a:path>
              <a:path w="3809" h="1290954">
                <a:moveTo>
                  <a:pt x="0" y="728281"/>
                </a:moveTo>
                <a:lnTo>
                  <a:pt x="3810" y="728281"/>
                </a:lnTo>
              </a:path>
              <a:path w="3809" h="1290954">
                <a:moveTo>
                  <a:pt x="0" y="726376"/>
                </a:moveTo>
                <a:lnTo>
                  <a:pt x="3810" y="726376"/>
                </a:lnTo>
              </a:path>
              <a:path w="3809" h="1290954">
                <a:moveTo>
                  <a:pt x="0" y="724471"/>
                </a:moveTo>
                <a:lnTo>
                  <a:pt x="3810" y="724471"/>
                </a:lnTo>
              </a:path>
              <a:path w="3809" h="1290954">
                <a:moveTo>
                  <a:pt x="0" y="722553"/>
                </a:moveTo>
                <a:lnTo>
                  <a:pt x="3810" y="722553"/>
                </a:lnTo>
              </a:path>
              <a:path w="3809" h="1290954">
                <a:moveTo>
                  <a:pt x="0" y="720648"/>
                </a:moveTo>
                <a:lnTo>
                  <a:pt x="3810" y="720648"/>
                </a:lnTo>
              </a:path>
              <a:path w="3809" h="1290954">
                <a:moveTo>
                  <a:pt x="0" y="718743"/>
                </a:moveTo>
                <a:lnTo>
                  <a:pt x="3810" y="718743"/>
                </a:lnTo>
              </a:path>
              <a:path w="3809" h="1290954">
                <a:moveTo>
                  <a:pt x="0" y="716838"/>
                </a:moveTo>
                <a:lnTo>
                  <a:pt x="3810" y="716838"/>
                </a:lnTo>
              </a:path>
              <a:path w="3809" h="1290954">
                <a:moveTo>
                  <a:pt x="0" y="714933"/>
                </a:moveTo>
                <a:lnTo>
                  <a:pt x="3810" y="714933"/>
                </a:lnTo>
              </a:path>
              <a:path w="3809" h="1290954">
                <a:moveTo>
                  <a:pt x="0" y="713028"/>
                </a:moveTo>
                <a:lnTo>
                  <a:pt x="3810" y="713028"/>
                </a:lnTo>
              </a:path>
              <a:path w="3809" h="1290954">
                <a:moveTo>
                  <a:pt x="0" y="711123"/>
                </a:moveTo>
                <a:lnTo>
                  <a:pt x="3810" y="711123"/>
                </a:lnTo>
              </a:path>
              <a:path w="3809" h="1290954">
                <a:moveTo>
                  <a:pt x="0" y="709218"/>
                </a:moveTo>
                <a:lnTo>
                  <a:pt x="3810" y="709218"/>
                </a:lnTo>
              </a:path>
              <a:path w="3809" h="1290954">
                <a:moveTo>
                  <a:pt x="0" y="707313"/>
                </a:moveTo>
                <a:lnTo>
                  <a:pt x="3810" y="707313"/>
                </a:lnTo>
              </a:path>
              <a:path w="3809" h="1290954">
                <a:moveTo>
                  <a:pt x="0" y="705396"/>
                </a:moveTo>
                <a:lnTo>
                  <a:pt x="3810" y="705396"/>
                </a:lnTo>
              </a:path>
              <a:path w="3809" h="1290954">
                <a:moveTo>
                  <a:pt x="0" y="703491"/>
                </a:moveTo>
                <a:lnTo>
                  <a:pt x="3810" y="703491"/>
                </a:lnTo>
              </a:path>
              <a:path w="3809" h="1290954">
                <a:moveTo>
                  <a:pt x="0" y="701586"/>
                </a:moveTo>
                <a:lnTo>
                  <a:pt x="3810" y="701586"/>
                </a:lnTo>
              </a:path>
              <a:path w="3809" h="1290954">
                <a:moveTo>
                  <a:pt x="0" y="699681"/>
                </a:moveTo>
                <a:lnTo>
                  <a:pt x="3810" y="699681"/>
                </a:lnTo>
              </a:path>
              <a:path w="3809" h="1290954">
                <a:moveTo>
                  <a:pt x="0" y="697776"/>
                </a:moveTo>
                <a:lnTo>
                  <a:pt x="3810" y="697776"/>
                </a:lnTo>
              </a:path>
              <a:path w="3809" h="1290954">
                <a:moveTo>
                  <a:pt x="0" y="695871"/>
                </a:moveTo>
                <a:lnTo>
                  <a:pt x="3810" y="695871"/>
                </a:lnTo>
              </a:path>
              <a:path w="3809" h="1290954">
                <a:moveTo>
                  <a:pt x="0" y="693966"/>
                </a:moveTo>
                <a:lnTo>
                  <a:pt x="3810" y="693966"/>
                </a:lnTo>
              </a:path>
              <a:path w="3809" h="1290954">
                <a:moveTo>
                  <a:pt x="0" y="692061"/>
                </a:moveTo>
                <a:lnTo>
                  <a:pt x="3810" y="692061"/>
                </a:lnTo>
              </a:path>
              <a:path w="3809" h="1290954">
                <a:moveTo>
                  <a:pt x="0" y="690143"/>
                </a:moveTo>
                <a:lnTo>
                  <a:pt x="3810" y="690143"/>
                </a:lnTo>
              </a:path>
              <a:path w="3809" h="1290954">
                <a:moveTo>
                  <a:pt x="0" y="688238"/>
                </a:moveTo>
                <a:lnTo>
                  <a:pt x="3810" y="688238"/>
                </a:lnTo>
              </a:path>
              <a:path w="3809" h="1290954">
                <a:moveTo>
                  <a:pt x="0" y="686333"/>
                </a:moveTo>
                <a:lnTo>
                  <a:pt x="3810" y="686333"/>
                </a:lnTo>
              </a:path>
              <a:path w="3809" h="1290954">
                <a:moveTo>
                  <a:pt x="0" y="684428"/>
                </a:moveTo>
                <a:lnTo>
                  <a:pt x="3810" y="684428"/>
                </a:lnTo>
              </a:path>
              <a:path w="3809" h="1290954">
                <a:moveTo>
                  <a:pt x="0" y="682523"/>
                </a:moveTo>
                <a:lnTo>
                  <a:pt x="3810" y="682523"/>
                </a:lnTo>
              </a:path>
              <a:path w="3809" h="1290954">
                <a:moveTo>
                  <a:pt x="0" y="680618"/>
                </a:moveTo>
                <a:lnTo>
                  <a:pt x="3810" y="680618"/>
                </a:lnTo>
              </a:path>
              <a:path w="3809" h="1290954">
                <a:moveTo>
                  <a:pt x="0" y="678713"/>
                </a:moveTo>
                <a:lnTo>
                  <a:pt x="3810" y="678713"/>
                </a:lnTo>
              </a:path>
              <a:path w="3809" h="1290954">
                <a:moveTo>
                  <a:pt x="0" y="676808"/>
                </a:moveTo>
                <a:lnTo>
                  <a:pt x="3810" y="676808"/>
                </a:lnTo>
              </a:path>
              <a:path w="3809" h="1290954">
                <a:moveTo>
                  <a:pt x="0" y="674903"/>
                </a:moveTo>
                <a:lnTo>
                  <a:pt x="3810" y="674903"/>
                </a:lnTo>
              </a:path>
              <a:path w="3809" h="1290954">
                <a:moveTo>
                  <a:pt x="0" y="672985"/>
                </a:moveTo>
                <a:lnTo>
                  <a:pt x="3810" y="672985"/>
                </a:lnTo>
              </a:path>
              <a:path w="3809" h="1290954">
                <a:moveTo>
                  <a:pt x="0" y="671080"/>
                </a:moveTo>
                <a:lnTo>
                  <a:pt x="3810" y="671080"/>
                </a:lnTo>
              </a:path>
              <a:path w="3809" h="1290954">
                <a:moveTo>
                  <a:pt x="0" y="669175"/>
                </a:moveTo>
                <a:lnTo>
                  <a:pt x="3810" y="669175"/>
                </a:lnTo>
              </a:path>
              <a:path w="3809" h="1290954">
                <a:moveTo>
                  <a:pt x="0" y="667270"/>
                </a:moveTo>
                <a:lnTo>
                  <a:pt x="3810" y="667270"/>
                </a:lnTo>
              </a:path>
              <a:path w="3809" h="1290954">
                <a:moveTo>
                  <a:pt x="0" y="665365"/>
                </a:moveTo>
                <a:lnTo>
                  <a:pt x="3810" y="665365"/>
                </a:lnTo>
              </a:path>
              <a:path w="3809" h="1290954">
                <a:moveTo>
                  <a:pt x="0" y="663460"/>
                </a:moveTo>
                <a:lnTo>
                  <a:pt x="3810" y="663460"/>
                </a:lnTo>
              </a:path>
              <a:path w="3809" h="1290954">
                <a:moveTo>
                  <a:pt x="0" y="661555"/>
                </a:moveTo>
                <a:lnTo>
                  <a:pt x="3810" y="661555"/>
                </a:lnTo>
              </a:path>
              <a:path w="3809" h="1290954">
                <a:moveTo>
                  <a:pt x="0" y="659650"/>
                </a:moveTo>
                <a:lnTo>
                  <a:pt x="3810" y="659650"/>
                </a:lnTo>
              </a:path>
              <a:path w="3809" h="1290954">
                <a:moveTo>
                  <a:pt x="0" y="657732"/>
                </a:moveTo>
                <a:lnTo>
                  <a:pt x="3810" y="657732"/>
                </a:lnTo>
              </a:path>
              <a:path w="3809" h="1290954">
                <a:moveTo>
                  <a:pt x="0" y="655827"/>
                </a:moveTo>
                <a:lnTo>
                  <a:pt x="3810" y="655827"/>
                </a:lnTo>
              </a:path>
              <a:path w="3809" h="1290954">
                <a:moveTo>
                  <a:pt x="0" y="653922"/>
                </a:moveTo>
                <a:lnTo>
                  <a:pt x="3810" y="653922"/>
                </a:lnTo>
              </a:path>
              <a:path w="3809" h="1290954">
                <a:moveTo>
                  <a:pt x="0" y="652017"/>
                </a:moveTo>
                <a:lnTo>
                  <a:pt x="3810" y="652017"/>
                </a:lnTo>
              </a:path>
              <a:path w="3809" h="1290954">
                <a:moveTo>
                  <a:pt x="0" y="650112"/>
                </a:moveTo>
                <a:lnTo>
                  <a:pt x="3810" y="650112"/>
                </a:lnTo>
              </a:path>
              <a:path w="3809" h="1290954">
                <a:moveTo>
                  <a:pt x="0" y="648207"/>
                </a:moveTo>
                <a:lnTo>
                  <a:pt x="3810" y="648207"/>
                </a:lnTo>
              </a:path>
              <a:path w="3809" h="1290954">
                <a:moveTo>
                  <a:pt x="0" y="646302"/>
                </a:moveTo>
                <a:lnTo>
                  <a:pt x="3810" y="646302"/>
                </a:lnTo>
              </a:path>
              <a:path w="3809" h="1290954">
                <a:moveTo>
                  <a:pt x="0" y="644397"/>
                </a:moveTo>
                <a:lnTo>
                  <a:pt x="3810" y="644397"/>
                </a:lnTo>
              </a:path>
              <a:path w="3809" h="1290954">
                <a:moveTo>
                  <a:pt x="0" y="642492"/>
                </a:moveTo>
                <a:lnTo>
                  <a:pt x="3810" y="642492"/>
                </a:lnTo>
              </a:path>
              <a:path w="3809" h="1290954">
                <a:moveTo>
                  <a:pt x="0" y="640575"/>
                </a:moveTo>
                <a:lnTo>
                  <a:pt x="3810" y="640575"/>
                </a:lnTo>
              </a:path>
              <a:path w="3809" h="1290954">
                <a:moveTo>
                  <a:pt x="0" y="638670"/>
                </a:moveTo>
                <a:lnTo>
                  <a:pt x="3810" y="638670"/>
                </a:lnTo>
              </a:path>
              <a:path w="3809" h="1290954">
                <a:moveTo>
                  <a:pt x="0" y="636765"/>
                </a:moveTo>
                <a:lnTo>
                  <a:pt x="3810" y="636765"/>
                </a:lnTo>
              </a:path>
              <a:path w="3809" h="1290954">
                <a:moveTo>
                  <a:pt x="0" y="634860"/>
                </a:moveTo>
                <a:lnTo>
                  <a:pt x="3810" y="634860"/>
                </a:lnTo>
              </a:path>
              <a:path w="3809" h="1290954">
                <a:moveTo>
                  <a:pt x="0" y="632955"/>
                </a:moveTo>
                <a:lnTo>
                  <a:pt x="3810" y="632955"/>
                </a:lnTo>
              </a:path>
              <a:path w="3809" h="1290954">
                <a:moveTo>
                  <a:pt x="0" y="631050"/>
                </a:moveTo>
                <a:lnTo>
                  <a:pt x="3810" y="631050"/>
                </a:lnTo>
              </a:path>
              <a:path w="3809" h="1290954">
                <a:moveTo>
                  <a:pt x="0" y="629145"/>
                </a:moveTo>
                <a:lnTo>
                  <a:pt x="3810" y="629145"/>
                </a:lnTo>
              </a:path>
              <a:path w="3809" h="1290954">
                <a:moveTo>
                  <a:pt x="0" y="627240"/>
                </a:moveTo>
                <a:lnTo>
                  <a:pt x="3810" y="627240"/>
                </a:lnTo>
              </a:path>
              <a:path w="3809" h="1290954">
                <a:moveTo>
                  <a:pt x="0" y="625335"/>
                </a:moveTo>
                <a:lnTo>
                  <a:pt x="3810" y="625335"/>
                </a:lnTo>
              </a:path>
              <a:path w="3809" h="1290954">
                <a:moveTo>
                  <a:pt x="0" y="623417"/>
                </a:moveTo>
                <a:lnTo>
                  <a:pt x="3810" y="623417"/>
                </a:lnTo>
              </a:path>
              <a:path w="3809" h="1290954">
                <a:moveTo>
                  <a:pt x="0" y="621512"/>
                </a:moveTo>
                <a:lnTo>
                  <a:pt x="3810" y="621512"/>
                </a:lnTo>
              </a:path>
              <a:path w="3809" h="1290954">
                <a:moveTo>
                  <a:pt x="0" y="619607"/>
                </a:moveTo>
                <a:lnTo>
                  <a:pt x="3810" y="619607"/>
                </a:lnTo>
              </a:path>
              <a:path w="3809" h="1290954">
                <a:moveTo>
                  <a:pt x="0" y="617702"/>
                </a:moveTo>
                <a:lnTo>
                  <a:pt x="3810" y="617702"/>
                </a:lnTo>
              </a:path>
              <a:path w="3809" h="1290954">
                <a:moveTo>
                  <a:pt x="0" y="615797"/>
                </a:moveTo>
                <a:lnTo>
                  <a:pt x="3810" y="615797"/>
                </a:lnTo>
              </a:path>
              <a:path w="3809" h="1290954">
                <a:moveTo>
                  <a:pt x="0" y="613892"/>
                </a:moveTo>
                <a:lnTo>
                  <a:pt x="3810" y="613892"/>
                </a:lnTo>
              </a:path>
              <a:path w="3809" h="1290954">
                <a:moveTo>
                  <a:pt x="0" y="611987"/>
                </a:moveTo>
                <a:lnTo>
                  <a:pt x="3810" y="611987"/>
                </a:lnTo>
              </a:path>
              <a:path w="3809" h="1290954">
                <a:moveTo>
                  <a:pt x="0" y="610082"/>
                </a:moveTo>
                <a:lnTo>
                  <a:pt x="3810" y="610082"/>
                </a:lnTo>
              </a:path>
              <a:path w="3809" h="1290954">
                <a:moveTo>
                  <a:pt x="0" y="608164"/>
                </a:moveTo>
                <a:lnTo>
                  <a:pt x="3810" y="608164"/>
                </a:lnTo>
              </a:path>
              <a:path w="3809" h="1290954">
                <a:moveTo>
                  <a:pt x="0" y="606259"/>
                </a:moveTo>
                <a:lnTo>
                  <a:pt x="3810" y="606259"/>
                </a:lnTo>
              </a:path>
              <a:path w="3809" h="1290954">
                <a:moveTo>
                  <a:pt x="0" y="604354"/>
                </a:moveTo>
                <a:lnTo>
                  <a:pt x="3810" y="604354"/>
                </a:lnTo>
              </a:path>
              <a:path w="3809" h="1290954">
                <a:moveTo>
                  <a:pt x="0" y="602449"/>
                </a:moveTo>
                <a:lnTo>
                  <a:pt x="3810" y="602449"/>
                </a:lnTo>
              </a:path>
              <a:path w="3809" h="1290954">
                <a:moveTo>
                  <a:pt x="0" y="600544"/>
                </a:moveTo>
                <a:lnTo>
                  <a:pt x="3810" y="600544"/>
                </a:lnTo>
              </a:path>
              <a:path w="3809" h="1290954">
                <a:moveTo>
                  <a:pt x="0" y="598639"/>
                </a:moveTo>
                <a:lnTo>
                  <a:pt x="3810" y="598639"/>
                </a:lnTo>
              </a:path>
              <a:path w="3809" h="1290954">
                <a:moveTo>
                  <a:pt x="0" y="596734"/>
                </a:moveTo>
                <a:lnTo>
                  <a:pt x="3810" y="596734"/>
                </a:lnTo>
              </a:path>
              <a:path w="3809" h="1290954">
                <a:moveTo>
                  <a:pt x="0" y="594829"/>
                </a:moveTo>
                <a:lnTo>
                  <a:pt x="3810" y="594829"/>
                </a:lnTo>
              </a:path>
              <a:path w="3809" h="1290954">
                <a:moveTo>
                  <a:pt x="0" y="592924"/>
                </a:moveTo>
                <a:lnTo>
                  <a:pt x="3810" y="592924"/>
                </a:lnTo>
              </a:path>
              <a:path w="3809" h="1290954">
                <a:moveTo>
                  <a:pt x="0" y="591007"/>
                </a:moveTo>
                <a:lnTo>
                  <a:pt x="3810" y="591007"/>
                </a:lnTo>
              </a:path>
              <a:path w="3809" h="1290954">
                <a:moveTo>
                  <a:pt x="0" y="589102"/>
                </a:moveTo>
                <a:lnTo>
                  <a:pt x="3810" y="589102"/>
                </a:lnTo>
              </a:path>
              <a:path w="3809" h="1290954">
                <a:moveTo>
                  <a:pt x="0" y="587197"/>
                </a:moveTo>
                <a:lnTo>
                  <a:pt x="3810" y="587197"/>
                </a:lnTo>
              </a:path>
              <a:path w="3809" h="1290954">
                <a:moveTo>
                  <a:pt x="0" y="585292"/>
                </a:moveTo>
                <a:lnTo>
                  <a:pt x="3810" y="585292"/>
                </a:lnTo>
              </a:path>
              <a:path w="3809" h="1290954">
                <a:moveTo>
                  <a:pt x="0" y="583387"/>
                </a:moveTo>
                <a:lnTo>
                  <a:pt x="3810" y="583387"/>
                </a:lnTo>
              </a:path>
              <a:path w="3809" h="1290954">
                <a:moveTo>
                  <a:pt x="0" y="581482"/>
                </a:moveTo>
                <a:lnTo>
                  <a:pt x="3810" y="581482"/>
                </a:lnTo>
              </a:path>
              <a:path w="3809" h="1290954">
                <a:moveTo>
                  <a:pt x="0" y="579577"/>
                </a:moveTo>
                <a:lnTo>
                  <a:pt x="3810" y="579577"/>
                </a:lnTo>
              </a:path>
              <a:path w="3809" h="1290954">
                <a:moveTo>
                  <a:pt x="0" y="577672"/>
                </a:moveTo>
                <a:lnTo>
                  <a:pt x="3810" y="577672"/>
                </a:lnTo>
              </a:path>
              <a:path w="3809" h="1290954">
                <a:moveTo>
                  <a:pt x="0" y="575767"/>
                </a:moveTo>
                <a:lnTo>
                  <a:pt x="3810" y="575767"/>
                </a:lnTo>
              </a:path>
              <a:path w="3809" h="1290954">
                <a:moveTo>
                  <a:pt x="0" y="573849"/>
                </a:moveTo>
                <a:lnTo>
                  <a:pt x="3810" y="573849"/>
                </a:lnTo>
              </a:path>
              <a:path w="3809" h="1290954">
                <a:moveTo>
                  <a:pt x="0" y="571944"/>
                </a:moveTo>
                <a:lnTo>
                  <a:pt x="3810" y="571944"/>
                </a:lnTo>
              </a:path>
              <a:path w="3809" h="1290954">
                <a:moveTo>
                  <a:pt x="0" y="570039"/>
                </a:moveTo>
                <a:lnTo>
                  <a:pt x="3810" y="570039"/>
                </a:lnTo>
              </a:path>
              <a:path w="3809" h="1290954">
                <a:moveTo>
                  <a:pt x="0" y="568134"/>
                </a:moveTo>
                <a:lnTo>
                  <a:pt x="3810" y="568134"/>
                </a:lnTo>
              </a:path>
              <a:path w="3809" h="1290954">
                <a:moveTo>
                  <a:pt x="0" y="566229"/>
                </a:moveTo>
                <a:lnTo>
                  <a:pt x="3810" y="566229"/>
                </a:lnTo>
              </a:path>
              <a:path w="3809" h="1290954">
                <a:moveTo>
                  <a:pt x="0" y="564324"/>
                </a:moveTo>
                <a:lnTo>
                  <a:pt x="3810" y="564324"/>
                </a:lnTo>
              </a:path>
              <a:path w="3809" h="1290954">
                <a:moveTo>
                  <a:pt x="0" y="562419"/>
                </a:moveTo>
                <a:lnTo>
                  <a:pt x="3810" y="562419"/>
                </a:lnTo>
              </a:path>
              <a:path w="3809" h="1290954">
                <a:moveTo>
                  <a:pt x="0" y="560514"/>
                </a:moveTo>
                <a:lnTo>
                  <a:pt x="3810" y="560514"/>
                </a:lnTo>
              </a:path>
              <a:path w="3809" h="1290954">
                <a:moveTo>
                  <a:pt x="0" y="558596"/>
                </a:moveTo>
                <a:lnTo>
                  <a:pt x="3810" y="558596"/>
                </a:lnTo>
              </a:path>
              <a:path w="3809" h="1290954">
                <a:moveTo>
                  <a:pt x="0" y="556691"/>
                </a:moveTo>
                <a:lnTo>
                  <a:pt x="3810" y="556691"/>
                </a:lnTo>
              </a:path>
              <a:path w="3809" h="1290954">
                <a:moveTo>
                  <a:pt x="0" y="554786"/>
                </a:moveTo>
                <a:lnTo>
                  <a:pt x="3810" y="554786"/>
                </a:lnTo>
              </a:path>
              <a:path w="3809" h="1290954">
                <a:moveTo>
                  <a:pt x="0" y="552881"/>
                </a:moveTo>
                <a:lnTo>
                  <a:pt x="3810" y="552881"/>
                </a:lnTo>
              </a:path>
              <a:path w="3809" h="1290954">
                <a:moveTo>
                  <a:pt x="0" y="550976"/>
                </a:moveTo>
                <a:lnTo>
                  <a:pt x="3810" y="550976"/>
                </a:lnTo>
              </a:path>
              <a:path w="3809" h="1290954">
                <a:moveTo>
                  <a:pt x="0" y="549071"/>
                </a:moveTo>
                <a:lnTo>
                  <a:pt x="3810" y="549071"/>
                </a:lnTo>
              </a:path>
              <a:path w="3809" h="1290954">
                <a:moveTo>
                  <a:pt x="0" y="547166"/>
                </a:moveTo>
                <a:lnTo>
                  <a:pt x="3810" y="547166"/>
                </a:lnTo>
              </a:path>
              <a:path w="3809" h="1290954">
                <a:moveTo>
                  <a:pt x="0" y="545261"/>
                </a:moveTo>
                <a:lnTo>
                  <a:pt x="3810" y="545261"/>
                </a:lnTo>
              </a:path>
              <a:path w="3809" h="1290954">
                <a:moveTo>
                  <a:pt x="0" y="543356"/>
                </a:moveTo>
                <a:lnTo>
                  <a:pt x="3810" y="543356"/>
                </a:lnTo>
              </a:path>
              <a:path w="3809" h="1290954">
                <a:moveTo>
                  <a:pt x="0" y="541439"/>
                </a:moveTo>
                <a:lnTo>
                  <a:pt x="3810" y="541439"/>
                </a:lnTo>
              </a:path>
              <a:path w="3809" h="1290954">
                <a:moveTo>
                  <a:pt x="0" y="539534"/>
                </a:moveTo>
                <a:lnTo>
                  <a:pt x="3810" y="539534"/>
                </a:lnTo>
              </a:path>
              <a:path w="3809" h="1290954">
                <a:moveTo>
                  <a:pt x="0" y="537629"/>
                </a:moveTo>
                <a:lnTo>
                  <a:pt x="3810" y="537629"/>
                </a:lnTo>
              </a:path>
              <a:path w="3809" h="1290954">
                <a:moveTo>
                  <a:pt x="0" y="535724"/>
                </a:moveTo>
                <a:lnTo>
                  <a:pt x="3810" y="535724"/>
                </a:lnTo>
              </a:path>
              <a:path w="3809" h="1290954">
                <a:moveTo>
                  <a:pt x="0" y="533819"/>
                </a:moveTo>
                <a:lnTo>
                  <a:pt x="3810" y="533819"/>
                </a:lnTo>
              </a:path>
              <a:path w="3809" h="1290954">
                <a:moveTo>
                  <a:pt x="0" y="531914"/>
                </a:moveTo>
                <a:lnTo>
                  <a:pt x="3810" y="531914"/>
                </a:lnTo>
              </a:path>
              <a:path w="3809" h="1290954">
                <a:moveTo>
                  <a:pt x="0" y="530009"/>
                </a:moveTo>
                <a:lnTo>
                  <a:pt x="3810" y="530009"/>
                </a:lnTo>
              </a:path>
              <a:path w="3809" h="1290954">
                <a:moveTo>
                  <a:pt x="0" y="528104"/>
                </a:moveTo>
                <a:lnTo>
                  <a:pt x="3810" y="528104"/>
                </a:lnTo>
              </a:path>
              <a:path w="3809" h="1290954">
                <a:moveTo>
                  <a:pt x="0" y="526186"/>
                </a:moveTo>
                <a:lnTo>
                  <a:pt x="3810" y="526186"/>
                </a:lnTo>
              </a:path>
              <a:path w="3809" h="1290954">
                <a:moveTo>
                  <a:pt x="0" y="524281"/>
                </a:moveTo>
                <a:lnTo>
                  <a:pt x="3810" y="524281"/>
                </a:lnTo>
              </a:path>
              <a:path w="3809" h="1290954">
                <a:moveTo>
                  <a:pt x="0" y="522376"/>
                </a:moveTo>
                <a:lnTo>
                  <a:pt x="3810" y="522376"/>
                </a:lnTo>
              </a:path>
              <a:path w="3809" h="1290954">
                <a:moveTo>
                  <a:pt x="0" y="520471"/>
                </a:moveTo>
                <a:lnTo>
                  <a:pt x="3810" y="520471"/>
                </a:lnTo>
              </a:path>
              <a:path w="3809" h="1290954">
                <a:moveTo>
                  <a:pt x="0" y="518566"/>
                </a:moveTo>
                <a:lnTo>
                  <a:pt x="3810" y="518566"/>
                </a:lnTo>
              </a:path>
              <a:path w="3809" h="1290954">
                <a:moveTo>
                  <a:pt x="0" y="516661"/>
                </a:moveTo>
                <a:lnTo>
                  <a:pt x="3810" y="516661"/>
                </a:lnTo>
              </a:path>
              <a:path w="3809" h="1290954">
                <a:moveTo>
                  <a:pt x="0" y="514756"/>
                </a:moveTo>
                <a:lnTo>
                  <a:pt x="3810" y="514756"/>
                </a:lnTo>
              </a:path>
              <a:path w="3809" h="1290954">
                <a:moveTo>
                  <a:pt x="0" y="512851"/>
                </a:moveTo>
                <a:lnTo>
                  <a:pt x="3810" y="512851"/>
                </a:lnTo>
              </a:path>
              <a:path w="3809" h="1290954">
                <a:moveTo>
                  <a:pt x="0" y="510946"/>
                </a:moveTo>
                <a:lnTo>
                  <a:pt x="3810" y="510946"/>
                </a:lnTo>
              </a:path>
              <a:path w="3809" h="1290954">
                <a:moveTo>
                  <a:pt x="0" y="509028"/>
                </a:moveTo>
                <a:lnTo>
                  <a:pt x="3810" y="509028"/>
                </a:lnTo>
              </a:path>
              <a:path w="3809" h="1290954">
                <a:moveTo>
                  <a:pt x="0" y="507123"/>
                </a:moveTo>
                <a:lnTo>
                  <a:pt x="3810" y="507123"/>
                </a:lnTo>
              </a:path>
              <a:path w="3809" h="1290954">
                <a:moveTo>
                  <a:pt x="0" y="505218"/>
                </a:moveTo>
                <a:lnTo>
                  <a:pt x="3810" y="505218"/>
                </a:lnTo>
              </a:path>
              <a:path w="3809" h="1290954">
                <a:moveTo>
                  <a:pt x="0" y="503313"/>
                </a:moveTo>
                <a:lnTo>
                  <a:pt x="3810" y="503313"/>
                </a:lnTo>
              </a:path>
              <a:path w="3809" h="1290954">
                <a:moveTo>
                  <a:pt x="0" y="501408"/>
                </a:moveTo>
                <a:lnTo>
                  <a:pt x="3810" y="501408"/>
                </a:lnTo>
              </a:path>
              <a:path w="3809" h="1290954">
                <a:moveTo>
                  <a:pt x="0" y="499503"/>
                </a:moveTo>
                <a:lnTo>
                  <a:pt x="3810" y="499503"/>
                </a:lnTo>
              </a:path>
              <a:path w="3809" h="1290954">
                <a:moveTo>
                  <a:pt x="0" y="497598"/>
                </a:moveTo>
                <a:lnTo>
                  <a:pt x="3810" y="497598"/>
                </a:lnTo>
              </a:path>
              <a:path w="3809" h="1290954">
                <a:moveTo>
                  <a:pt x="0" y="495693"/>
                </a:moveTo>
                <a:lnTo>
                  <a:pt x="3810" y="495693"/>
                </a:lnTo>
              </a:path>
              <a:path w="3809" h="1290954">
                <a:moveTo>
                  <a:pt x="0" y="493788"/>
                </a:moveTo>
                <a:lnTo>
                  <a:pt x="3810" y="493788"/>
                </a:lnTo>
              </a:path>
              <a:path w="3809" h="1290954">
                <a:moveTo>
                  <a:pt x="0" y="491870"/>
                </a:moveTo>
                <a:lnTo>
                  <a:pt x="3810" y="491870"/>
                </a:lnTo>
              </a:path>
              <a:path w="3809" h="1290954">
                <a:moveTo>
                  <a:pt x="0" y="489965"/>
                </a:moveTo>
                <a:lnTo>
                  <a:pt x="3810" y="489965"/>
                </a:lnTo>
              </a:path>
              <a:path w="3809" h="1290954">
                <a:moveTo>
                  <a:pt x="0" y="488060"/>
                </a:moveTo>
                <a:lnTo>
                  <a:pt x="3810" y="488060"/>
                </a:lnTo>
              </a:path>
              <a:path w="3809" h="1290954">
                <a:moveTo>
                  <a:pt x="0" y="486155"/>
                </a:moveTo>
                <a:lnTo>
                  <a:pt x="3810" y="486155"/>
                </a:lnTo>
              </a:path>
              <a:path w="3809" h="1290954">
                <a:moveTo>
                  <a:pt x="0" y="484250"/>
                </a:moveTo>
                <a:lnTo>
                  <a:pt x="3810" y="484250"/>
                </a:lnTo>
              </a:path>
              <a:path w="3809" h="1290954">
                <a:moveTo>
                  <a:pt x="0" y="482345"/>
                </a:moveTo>
                <a:lnTo>
                  <a:pt x="3810" y="482345"/>
                </a:lnTo>
              </a:path>
              <a:path w="3809" h="1290954">
                <a:moveTo>
                  <a:pt x="0" y="480440"/>
                </a:moveTo>
                <a:lnTo>
                  <a:pt x="3810" y="480440"/>
                </a:lnTo>
              </a:path>
              <a:path w="3809" h="1290954">
                <a:moveTo>
                  <a:pt x="0" y="478535"/>
                </a:moveTo>
                <a:lnTo>
                  <a:pt x="3810" y="478535"/>
                </a:lnTo>
              </a:path>
              <a:path w="3809" h="1290954">
                <a:moveTo>
                  <a:pt x="0" y="476618"/>
                </a:moveTo>
                <a:lnTo>
                  <a:pt x="3810" y="476618"/>
                </a:lnTo>
              </a:path>
              <a:path w="3809" h="1290954">
                <a:moveTo>
                  <a:pt x="0" y="474713"/>
                </a:moveTo>
                <a:lnTo>
                  <a:pt x="3810" y="474713"/>
                </a:lnTo>
              </a:path>
              <a:path w="3809" h="1290954">
                <a:moveTo>
                  <a:pt x="0" y="472808"/>
                </a:moveTo>
                <a:lnTo>
                  <a:pt x="3810" y="472808"/>
                </a:lnTo>
              </a:path>
              <a:path w="3809" h="1290954">
                <a:moveTo>
                  <a:pt x="0" y="470903"/>
                </a:moveTo>
                <a:lnTo>
                  <a:pt x="3810" y="470903"/>
                </a:lnTo>
              </a:path>
              <a:path w="3809" h="1290954">
                <a:moveTo>
                  <a:pt x="0" y="468998"/>
                </a:moveTo>
                <a:lnTo>
                  <a:pt x="3810" y="468998"/>
                </a:lnTo>
              </a:path>
              <a:path w="3809" h="1290954">
                <a:moveTo>
                  <a:pt x="0" y="467093"/>
                </a:moveTo>
                <a:lnTo>
                  <a:pt x="3810" y="467093"/>
                </a:lnTo>
              </a:path>
              <a:path w="3809" h="1290954">
                <a:moveTo>
                  <a:pt x="0" y="465188"/>
                </a:moveTo>
                <a:lnTo>
                  <a:pt x="3810" y="465188"/>
                </a:lnTo>
              </a:path>
              <a:path w="3809" h="1290954">
                <a:moveTo>
                  <a:pt x="0" y="463283"/>
                </a:moveTo>
                <a:lnTo>
                  <a:pt x="3810" y="463283"/>
                </a:lnTo>
              </a:path>
              <a:path w="3809" h="1290954">
                <a:moveTo>
                  <a:pt x="0" y="461378"/>
                </a:moveTo>
                <a:lnTo>
                  <a:pt x="3810" y="461378"/>
                </a:lnTo>
              </a:path>
              <a:path w="3809" h="1290954">
                <a:moveTo>
                  <a:pt x="0" y="459460"/>
                </a:moveTo>
                <a:lnTo>
                  <a:pt x="3810" y="459460"/>
                </a:lnTo>
              </a:path>
              <a:path w="3809" h="1290954">
                <a:moveTo>
                  <a:pt x="0" y="457555"/>
                </a:moveTo>
                <a:lnTo>
                  <a:pt x="3810" y="457555"/>
                </a:lnTo>
              </a:path>
              <a:path w="3809" h="1290954">
                <a:moveTo>
                  <a:pt x="0" y="455650"/>
                </a:moveTo>
                <a:lnTo>
                  <a:pt x="3810" y="455650"/>
                </a:lnTo>
              </a:path>
              <a:path w="3809" h="1290954">
                <a:moveTo>
                  <a:pt x="0" y="453745"/>
                </a:moveTo>
                <a:lnTo>
                  <a:pt x="3810" y="453745"/>
                </a:lnTo>
              </a:path>
              <a:path w="3809" h="1290954">
                <a:moveTo>
                  <a:pt x="0" y="451840"/>
                </a:moveTo>
                <a:lnTo>
                  <a:pt x="3810" y="451840"/>
                </a:lnTo>
              </a:path>
              <a:path w="3809" h="1290954">
                <a:moveTo>
                  <a:pt x="0" y="449935"/>
                </a:moveTo>
                <a:lnTo>
                  <a:pt x="3810" y="449935"/>
                </a:lnTo>
              </a:path>
              <a:path w="3809" h="1290954">
                <a:moveTo>
                  <a:pt x="0" y="448030"/>
                </a:moveTo>
                <a:lnTo>
                  <a:pt x="3810" y="448030"/>
                </a:lnTo>
              </a:path>
              <a:path w="3809" h="1290954">
                <a:moveTo>
                  <a:pt x="0" y="446125"/>
                </a:moveTo>
                <a:lnTo>
                  <a:pt x="3810" y="446125"/>
                </a:lnTo>
              </a:path>
              <a:path w="3809" h="1290954">
                <a:moveTo>
                  <a:pt x="0" y="444220"/>
                </a:moveTo>
                <a:lnTo>
                  <a:pt x="3810" y="444220"/>
                </a:lnTo>
              </a:path>
              <a:path w="3809" h="1290954">
                <a:moveTo>
                  <a:pt x="0" y="442302"/>
                </a:moveTo>
                <a:lnTo>
                  <a:pt x="3810" y="442302"/>
                </a:lnTo>
              </a:path>
              <a:path w="3809" h="1290954">
                <a:moveTo>
                  <a:pt x="0" y="440397"/>
                </a:moveTo>
                <a:lnTo>
                  <a:pt x="3810" y="440397"/>
                </a:lnTo>
              </a:path>
              <a:path w="3809" h="1290954">
                <a:moveTo>
                  <a:pt x="0" y="438492"/>
                </a:moveTo>
                <a:lnTo>
                  <a:pt x="3810" y="438492"/>
                </a:lnTo>
              </a:path>
              <a:path w="3809" h="1290954">
                <a:moveTo>
                  <a:pt x="0" y="436587"/>
                </a:moveTo>
                <a:lnTo>
                  <a:pt x="3810" y="436587"/>
                </a:lnTo>
              </a:path>
              <a:path w="3809" h="1290954">
                <a:moveTo>
                  <a:pt x="0" y="434682"/>
                </a:moveTo>
                <a:lnTo>
                  <a:pt x="3810" y="434682"/>
                </a:lnTo>
              </a:path>
              <a:path w="3809" h="1290954">
                <a:moveTo>
                  <a:pt x="0" y="432777"/>
                </a:moveTo>
                <a:lnTo>
                  <a:pt x="3810" y="432777"/>
                </a:lnTo>
              </a:path>
              <a:path w="3809" h="1290954">
                <a:moveTo>
                  <a:pt x="0" y="430872"/>
                </a:moveTo>
                <a:lnTo>
                  <a:pt x="3810" y="430872"/>
                </a:lnTo>
              </a:path>
              <a:path w="3809" h="1290954">
                <a:moveTo>
                  <a:pt x="0" y="428967"/>
                </a:moveTo>
                <a:lnTo>
                  <a:pt x="3810" y="428967"/>
                </a:lnTo>
              </a:path>
              <a:path w="3809" h="1290954">
                <a:moveTo>
                  <a:pt x="0" y="427050"/>
                </a:moveTo>
                <a:lnTo>
                  <a:pt x="3810" y="427050"/>
                </a:lnTo>
              </a:path>
              <a:path w="3809" h="1290954">
                <a:moveTo>
                  <a:pt x="0" y="425145"/>
                </a:moveTo>
                <a:lnTo>
                  <a:pt x="3810" y="425145"/>
                </a:lnTo>
              </a:path>
              <a:path w="3809" h="1290954">
                <a:moveTo>
                  <a:pt x="0" y="423240"/>
                </a:moveTo>
                <a:lnTo>
                  <a:pt x="3810" y="423240"/>
                </a:lnTo>
              </a:path>
              <a:path w="3809" h="1290954">
                <a:moveTo>
                  <a:pt x="0" y="421335"/>
                </a:moveTo>
                <a:lnTo>
                  <a:pt x="3810" y="421335"/>
                </a:lnTo>
              </a:path>
              <a:path w="3809" h="1290954">
                <a:moveTo>
                  <a:pt x="0" y="419430"/>
                </a:moveTo>
                <a:lnTo>
                  <a:pt x="3810" y="419430"/>
                </a:lnTo>
              </a:path>
              <a:path w="3809" h="1290954">
                <a:moveTo>
                  <a:pt x="0" y="417525"/>
                </a:moveTo>
                <a:lnTo>
                  <a:pt x="3810" y="417525"/>
                </a:lnTo>
              </a:path>
              <a:path w="3809" h="1290954">
                <a:moveTo>
                  <a:pt x="0" y="415620"/>
                </a:moveTo>
                <a:lnTo>
                  <a:pt x="3810" y="415620"/>
                </a:lnTo>
              </a:path>
              <a:path w="3809" h="1290954">
                <a:moveTo>
                  <a:pt x="0" y="413715"/>
                </a:moveTo>
                <a:lnTo>
                  <a:pt x="3810" y="413715"/>
                </a:lnTo>
              </a:path>
              <a:path w="3809" h="1290954">
                <a:moveTo>
                  <a:pt x="0" y="411810"/>
                </a:moveTo>
                <a:lnTo>
                  <a:pt x="3810" y="411810"/>
                </a:lnTo>
              </a:path>
              <a:path w="3809" h="1290954">
                <a:moveTo>
                  <a:pt x="0" y="409892"/>
                </a:moveTo>
                <a:lnTo>
                  <a:pt x="3810" y="409892"/>
                </a:lnTo>
              </a:path>
              <a:path w="3809" h="1290954">
                <a:moveTo>
                  <a:pt x="0" y="407987"/>
                </a:moveTo>
                <a:lnTo>
                  <a:pt x="3810" y="407987"/>
                </a:lnTo>
              </a:path>
              <a:path w="3809" h="1290954">
                <a:moveTo>
                  <a:pt x="0" y="406082"/>
                </a:moveTo>
                <a:lnTo>
                  <a:pt x="3810" y="406082"/>
                </a:lnTo>
              </a:path>
              <a:path w="3809" h="1290954">
                <a:moveTo>
                  <a:pt x="0" y="404177"/>
                </a:moveTo>
                <a:lnTo>
                  <a:pt x="3810" y="404177"/>
                </a:lnTo>
              </a:path>
              <a:path w="3809" h="1290954">
                <a:moveTo>
                  <a:pt x="0" y="402272"/>
                </a:moveTo>
                <a:lnTo>
                  <a:pt x="3810" y="402272"/>
                </a:lnTo>
              </a:path>
              <a:path w="3809" h="1290954">
                <a:moveTo>
                  <a:pt x="0" y="400367"/>
                </a:moveTo>
                <a:lnTo>
                  <a:pt x="3810" y="400367"/>
                </a:lnTo>
              </a:path>
              <a:path w="3809" h="1290954">
                <a:moveTo>
                  <a:pt x="0" y="398462"/>
                </a:moveTo>
                <a:lnTo>
                  <a:pt x="3810" y="398462"/>
                </a:lnTo>
              </a:path>
              <a:path w="3809" h="1290954">
                <a:moveTo>
                  <a:pt x="0" y="396557"/>
                </a:moveTo>
                <a:lnTo>
                  <a:pt x="3810" y="396557"/>
                </a:lnTo>
              </a:path>
              <a:path w="3809" h="1290954">
                <a:moveTo>
                  <a:pt x="0" y="394639"/>
                </a:moveTo>
                <a:lnTo>
                  <a:pt x="3810" y="394639"/>
                </a:lnTo>
              </a:path>
              <a:path w="3809" h="1290954">
                <a:moveTo>
                  <a:pt x="0" y="392734"/>
                </a:moveTo>
                <a:lnTo>
                  <a:pt x="3810" y="392734"/>
                </a:lnTo>
              </a:path>
              <a:path w="3809" h="1290954">
                <a:moveTo>
                  <a:pt x="0" y="390829"/>
                </a:moveTo>
                <a:lnTo>
                  <a:pt x="3810" y="390829"/>
                </a:lnTo>
              </a:path>
              <a:path w="3809" h="1290954">
                <a:moveTo>
                  <a:pt x="0" y="388924"/>
                </a:moveTo>
                <a:lnTo>
                  <a:pt x="3810" y="388924"/>
                </a:lnTo>
              </a:path>
              <a:path w="3809" h="1290954">
                <a:moveTo>
                  <a:pt x="0" y="387019"/>
                </a:moveTo>
                <a:lnTo>
                  <a:pt x="3810" y="387019"/>
                </a:lnTo>
              </a:path>
              <a:path w="3809" h="1290954">
                <a:moveTo>
                  <a:pt x="0" y="385114"/>
                </a:moveTo>
                <a:lnTo>
                  <a:pt x="3810" y="385114"/>
                </a:lnTo>
              </a:path>
              <a:path w="3809" h="1290954">
                <a:moveTo>
                  <a:pt x="0" y="383209"/>
                </a:moveTo>
                <a:lnTo>
                  <a:pt x="3810" y="383209"/>
                </a:lnTo>
              </a:path>
              <a:path w="3809" h="1290954">
                <a:moveTo>
                  <a:pt x="0" y="381304"/>
                </a:moveTo>
                <a:lnTo>
                  <a:pt x="3810" y="381304"/>
                </a:lnTo>
              </a:path>
              <a:path w="3809" h="1290954">
                <a:moveTo>
                  <a:pt x="0" y="379399"/>
                </a:moveTo>
                <a:lnTo>
                  <a:pt x="3810" y="379399"/>
                </a:lnTo>
              </a:path>
              <a:path w="3809" h="1290954">
                <a:moveTo>
                  <a:pt x="0" y="377482"/>
                </a:moveTo>
                <a:lnTo>
                  <a:pt x="3810" y="377482"/>
                </a:lnTo>
              </a:path>
              <a:path w="3809" h="1290954">
                <a:moveTo>
                  <a:pt x="0" y="375577"/>
                </a:moveTo>
                <a:lnTo>
                  <a:pt x="3810" y="375577"/>
                </a:lnTo>
              </a:path>
              <a:path w="3809" h="1290954">
                <a:moveTo>
                  <a:pt x="0" y="373672"/>
                </a:moveTo>
                <a:lnTo>
                  <a:pt x="3810" y="373672"/>
                </a:lnTo>
              </a:path>
              <a:path w="3809" h="1290954">
                <a:moveTo>
                  <a:pt x="0" y="371767"/>
                </a:moveTo>
                <a:lnTo>
                  <a:pt x="3810" y="371767"/>
                </a:lnTo>
              </a:path>
              <a:path w="3809" h="1290954">
                <a:moveTo>
                  <a:pt x="0" y="369862"/>
                </a:moveTo>
                <a:lnTo>
                  <a:pt x="3810" y="369862"/>
                </a:lnTo>
              </a:path>
              <a:path w="3809" h="1290954">
                <a:moveTo>
                  <a:pt x="0" y="367957"/>
                </a:moveTo>
                <a:lnTo>
                  <a:pt x="3810" y="367957"/>
                </a:lnTo>
              </a:path>
              <a:path w="3809" h="1290954">
                <a:moveTo>
                  <a:pt x="0" y="366052"/>
                </a:moveTo>
                <a:lnTo>
                  <a:pt x="3810" y="366052"/>
                </a:lnTo>
              </a:path>
              <a:path w="3809" h="1290954">
                <a:moveTo>
                  <a:pt x="0" y="364147"/>
                </a:moveTo>
                <a:lnTo>
                  <a:pt x="3810" y="364147"/>
                </a:lnTo>
              </a:path>
              <a:path w="3809" h="1290954">
                <a:moveTo>
                  <a:pt x="0" y="362242"/>
                </a:moveTo>
                <a:lnTo>
                  <a:pt x="3810" y="362242"/>
                </a:lnTo>
              </a:path>
              <a:path w="3809" h="1290954">
                <a:moveTo>
                  <a:pt x="0" y="360324"/>
                </a:moveTo>
                <a:lnTo>
                  <a:pt x="3810" y="360324"/>
                </a:lnTo>
              </a:path>
              <a:path w="3809" h="1290954">
                <a:moveTo>
                  <a:pt x="0" y="358419"/>
                </a:moveTo>
                <a:lnTo>
                  <a:pt x="3810" y="358419"/>
                </a:lnTo>
              </a:path>
              <a:path w="3809" h="1290954">
                <a:moveTo>
                  <a:pt x="0" y="356514"/>
                </a:moveTo>
                <a:lnTo>
                  <a:pt x="3810" y="356514"/>
                </a:lnTo>
              </a:path>
              <a:path w="3809" h="1290954">
                <a:moveTo>
                  <a:pt x="0" y="354609"/>
                </a:moveTo>
                <a:lnTo>
                  <a:pt x="3810" y="354609"/>
                </a:lnTo>
              </a:path>
              <a:path w="3809" h="1290954">
                <a:moveTo>
                  <a:pt x="0" y="352704"/>
                </a:moveTo>
                <a:lnTo>
                  <a:pt x="3810" y="352704"/>
                </a:lnTo>
              </a:path>
              <a:path w="3809" h="1290954">
                <a:moveTo>
                  <a:pt x="0" y="350799"/>
                </a:moveTo>
                <a:lnTo>
                  <a:pt x="3810" y="350799"/>
                </a:lnTo>
              </a:path>
              <a:path w="3809" h="1290954">
                <a:moveTo>
                  <a:pt x="0" y="348894"/>
                </a:moveTo>
                <a:lnTo>
                  <a:pt x="3810" y="348894"/>
                </a:lnTo>
              </a:path>
              <a:path w="3809" h="1290954">
                <a:moveTo>
                  <a:pt x="0" y="346989"/>
                </a:moveTo>
                <a:lnTo>
                  <a:pt x="3810" y="346989"/>
                </a:lnTo>
              </a:path>
              <a:path w="3809" h="1290954">
                <a:moveTo>
                  <a:pt x="0" y="345071"/>
                </a:moveTo>
                <a:lnTo>
                  <a:pt x="3810" y="345071"/>
                </a:lnTo>
              </a:path>
              <a:path w="3809" h="1290954">
                <a:moveTo>
                  <a:pt x="0" y="343166"/>
                </a:moveTo>
                <a:lnTo>
                  <a:pt x="3810" y="343166"/>
                </a:lnTo>
              </a:path>
              <a:path w="3809" h="1290954">
                <a:moveTo>
                  <a:pt x="0" y="341261"/>
                </a:moveTo>
                <a:lnTo>
                  <a:pt x="3810" y="341261"/>
                </a:lnTo>
              </a:path>
              <a:path w="3809" h="1290954">
                <a:moveTo>
                  <a:pt x="0" y="339356"/>
                </a:moveTo>
                <a:lnTo>
                  <a:pt x="3810" y="339356"/>
                </a:lnTo>
              </a:path>
              <a:path w="3809" h="1290954">
                <a:moveTo>
                  <a:pt x="0" y="337451"/>
                </a:moveTo>
                <a:lnTo>
                  <a:pt x="3810" y="337451"/>
                </a:lnTo>
              </a:path>
              <a:path w="3809" h="1290954">
                <a:moveTo>
                  <a:pt x="0" y="335546"/>
                </a:moveTo>
                <a:lnTo>
                  <a:pt x="3810" y="335546"/>
                </a:lnTo>
              </a:path>
              <a:path w="3809" h="1290954">
                <a:moveTo>
                  <a:pt x="0" y="333641"/>
                </a:moveTo>
                <a:lnTo>
                  <a:pt x="3810" y="333641"/>
                </a:lnTo>
              </a:path>
              <a:path w="3809" h="1290954">
                <a:moveTo>
                  <a:pt x="0" y="331736"/>
                </a:moveTo>
                <a:lnTo>
                  <a:pt x="3810" y="331736"/>
                </a:lnTo>
              </a:path>
              <a:path w="3809" h="1290954">
                <a:moveTo>
                  <a:pt x="0" y="329831"/>
                </a:moveTo>
                <a:lnTo>
                  <a:pt x="3810" y="329831"/>
                </a:lnTo>
              </a:path>
              <a:path w="3809" h="1290954">
                <a:moveTo>
                  <a:pt x="0" y="327913"/>
                </a:moveTo>
                <a:lnTo>
                  <a:pt x="3810" y="327913"/>
                </a:lnTo>
              </a:path>
              <a:path w="3809" h="1290954">
                <a:moveTo>
                  <a:pt x="0" y="326008"/>
                </a:moveTo>
                <a:lnTo>
                  <a:pt x="3810" y="326008"/>
                </a:lnTo>
              </a:path>
              <a:path w="3809" h="1290954">
                <a:moveTo>
                  <a:pt x="0" y="324103"/>
                </a:moveTo>
                <a:lnTo>
                  <a:pt x="3810" y="324103"/>
                </a:lnTo>
              </a:path>
              <a:path w="3809" h="1290954">
                <a:moveTo>
                  <a:pt x="0" y="322198"/>
                </a:moveTo>
                <a:lnTo>
                  <a:pt x="3810" y="322198"/>
                </a:lnTo>
              </a:path>
              <a:path w="3809" h="1290954">
                <a:moveTo>
                  <a:pt x="0" y="320293"/>
                </a:moveTo>
                <a:lnTo>
                  <a:pt x="3810" y="320293"/>
                </a:lnTo>
              </a:path>
              <a:path w="3809" h="1290954">
                <a:moveTo>
                  <a:pt x="0" y="318388"/>
                </a:moveTo>
                <a:lnTo>
                  <a:pt x="3810" y="318388"/>
                </a:lnTo>
              </a:path>
              <a:path w="3809" h="1290954">
                <a:moveTo>
                  <a:pt x="0" y="316483"/>
                </a:moveTo>
                <a:lnTo>
                  <a:pt x="3810" y="316483"/>
                </a:lnTo>
              </a:path>
              <a:path w="3809" h="1290954">
                <a:moveTo>
                  <a:pt x="0" y="314578"/>
                </a:moveTo>
                <a:lnTo>
                  <a:pt x="3810" y="314578"/>
                </a:lnTo>
              </a:path>
              <a:path w="3809" h="1290954">
                <a:moveTo>
                  <a:pt x="0" y="312673"/>
                </a:moveTo>
                <a:lnTo>
                  <a:pt x="3810" y="312673"/>
                </a:lnTo>
              </a:path>
              <a:path w="3809" h="1290954">
                <a:moveTo>
                  <a:pt x="0" y="310756"/>
                </a:moveTo>
                <a:lnTo>
                  <a:pt x="3810" y="310756"/>
                </a:lnTo>
              </a:path>
              <a:path w="3809" h="1290954">
                <a:moveTo>
                  <a:pt x="0" y="308851"/>
                </a:moveTo>
                <a:lnTo>
                  <a:pt x="3810" y="308851"/>
                </a:lnTo>
              </a:path>
              <a:path w="3809" h="1290954">
                <a:moveTo>
                  <a:pt x="0" y="306946"/>
                </a:moveTo>
                <a:lnTo>
                  <a:pt x="3810" y="306946"/>
                </a:lnTo>
              </a:path>
              <a:path w="3809" h="1290954">
                <a:moveTo>
                  <a:pt x="0" y="305041"/>
                </a:moveTo>
                <a:lnTo>
                  <a:pt x="3810" y="305041"/>
                </a:lnTo>
              </a:path>
              <a:path w="3809" h="1290954">
                <a:moveTo>
                  <a:pt x="0" y="303136"/>
                </a:moveTo>
                <a:lnTo>
                  <a:pt x="3810" y="303136"/>
                </a:lnTo>
              </a:path>
              <a:path w="3809" h="1290954">
                <a:moveTo>
                  <a:pt x="0" y="301231"/>
                </a:moveTo>
                <a:lnTo>
                  <a:pt x="3810" y="301231"/>
                </a:lnTo>
              </a:path>
              <a:path w="3809" h="1290954">
                <a:moveTo>
                  <a:pt x="0" y="299326"/>
                </a:moveTo>
                <a:lnTo>
                  <a:pt x="3810" y="299326"/>
                </a:lnTo>
              </a:path>
              <a:path w="3809" h="1290954">
                <a:moveTo>
                  <a:pt x="0" y="297421"/>
                </a:moveTo>
                <a:lnTo>
                  <a:pt x="3810" y="297421"/>
                </a:lnTo>
              </a:path>
              <a:path w="3809" h="1290954">
                <a:moveTo>
                  <a:pt x="0" y="295503"/>
                </a:moveTo>
                <a:lnTo>
                  <a:pt x="3810" y="295503"/>
                </a:lnTo>
              </a:path>
              <a:path w="3809" h="1290954">
                <a:moveTo>
                  <a:pt x="0" y="293598"/>
                </a:moveTo>
                <a:lnTo>
                  <a:pt x="3810" y="293598"/>
                </a:lnTo>
              </a:path>
              <a:path w="3809" h="1290954">
                <a:moveTo>
                  <a:pt x="0" y="291693"/>
                </a:moveTo>
                <a:lnTo>
                  <a:pt x="3810" y="291693"/>
                </a:lnTo>
              </a:path>
              <a:path w="3809" h="1290954">
                <a:moveTo>
                  <a:pt x="0" y="289788"/>
                </a:moveTo>
                <a:lnTo>
                  <a:pt x="3810" y="289788"/>
                </a:lnTo>
              </a:path>
              <a:path w="3809" h="1290954">
                <a:moveTo>
                  <a:pt x="0" y="287883"/>
                </a:moveTo>
                <a:lnTo>
                  <a:pt x="3810" y="287883"/>
                </a:lnTo>
              </a:path>
              <a:path w="3809" h="1290954">
                <a:moveTo>
                  <a:pt x="0" y="285978"/>
                </a:moveTo>
                <a:lnTo>
                  <a:pt x="3810" y="285978"/>
                </a:lnTo>
              </a:path>
              <a:path w="3809" h="1290954">
                <a:moveTo>
                  <a:pt x="0" y="284073"/>
                </a:moveTo>
                <a:lnTo>
                  <a:pt x="3810" y="284073"/>
                </a:lnTo>
              </a:path>
              <a:path w="3809" h="1290954">
                <a:moveTo>
                  <a:pt x="0" y="282168"/>
                </a:moveTo>
                <a:lnTo>
                  <a:pt x="3810" y="282168"/>
                </a:lnTo>
              </a:path>
              <a:path w="3809" h="1290954">
                <a:moveTo>
                  <a:pt x="0" y="280263"/>
                </a:moveTo>
                <a:lnTo>
                  <a:pt x="3810" y="280263"/>
                </a:lnTo>
              </a:path>
              <a:path w="3809" h="1290954">
                <a:moveTo>
                  <a:pt x="0" y="278345"/>
                </a:moveTo>
                <a:lnTo>
                  <a:pt x="3810" y="278345"/>
                </a:lnTo>
              </a:path>
              <a:path w="3809" h="1290954">
                <a:moveTo>
                  <a:pt x="0" y="276440"/>
                </a:moveTo>
                <a:lnTo>
                  <a:pt x="3810" y="276440"/>
                </a:lnTo>
              </a:path>
              <a:path w="3809" h="1290954">
                <a:moveTo>
                  <a:pt x="0" y="274535"/>
                </a:moveTo>
                <a:lnTo>
                  <a:pt x="3810" y="274535"/>
                </a:lnTo>
              </a:path>
              <a:path w="3809" h="1290954">
                <a:moveTo>
                  <a:pt x="0" y="272630"/>
                </a:moveTo>
                <a:lnTo>
                  <a:pt x="3810" y="272630"/>
                </a:lnTo>
              </a:path>
              <a:path w="3809" h="1290954">
                <a:moveTo>
                  <a:pt x="0" y="270725"/>
                </a:moveTo>
                <a:lnTo>
                  <a:pt x="3810" y="270725"/>
                </a:lnTo>
              </a:path>
              <a:path w="3809" h="1290954">
                <a:moveTo>
                  <a:pt x="0" y="268820"/>
                </a:moveTo>
                <a:lnTo>
                  <a:pt x="3810" y="268820"/>
                </a:lnTo>
              </a:path>
              <a:path w="3809" h="1290954">
                <a:moveTo>
                  <a:pt x="0" y="266915"/>
                </a:moveTo>
                <a:lnTo>
                  <a:pt x="3810" y="266915"/>
                </a:lnTo>
              </a:path>
              <a:path w="3809" h="1290954">
                <a:moveTo>
                  <a:pt x="0" y="265010"/>
                </a:moveTo>
                <a:lnTo>
                  <a:pt x="3810" y="265010"/>
                </a:lnTo>
              </a:path>
              <a:path w="3809" h="1290954">
                <a:moveTo>
                  <a:pt x="0" y="263093"/>
                </a:moveTo>
                <a:lnTo>
                  <a:pt x="3810" y="263093"/>
                </a:lnTo>
              </a:path>
              <a:path w="3809" h="1290954">
                <a:moveTo>
                  <a:pt x="0" y="261188"/>
                </a:moveTo>
                <a:lnTo>
                  <a:pt x="3810" y="261188"/>
                </a:lnTo>
              </a:path>
              <a:path w="3809" h="1290954">
                <a:moveTo>
                  <a:pt x="0" y="259283"/>
                </a:moveTo>
                <a:lnTo>
                  <a:pt x="3810" y="259283"/>
                </a:lnTo>
              </a:path>
              <a:path w="3809" h="1290954">
                <a:moveTo>
                  <a:pt x="0" y="257378"/>
                </a:moveTo>
                <a:lnTo>
                  <a:pt x="3810" y="257378"/>
                </a:lnTo>
              </a:path>
              <a:path w="3809" h="1290954">
                <a:moveTo>
                  <a:pt x="0" y="255473"/>
                </a:moveTo>
                <a:lnTo>
                  <a:pt x="3810" y="255473"/>
                </a:lnTo>
              </a:path>
              <a:path w="3809" h="1290954">
                <a:moveTo>
                  <a:pt x="0" y="253568"/>
                </a:moveTo>
                <a:lnTo>
                  <a:pt x="3810" y="253568"/>
                </a:lnTo>
              </a:path>
              <a:path w="3809" h="1290954">
                <a:moveTo>
                  <a:pt x="0" y="251663"/>
                </a:moveTo>
                <a:lnTo>
                  <a:pt x="3810" y="251663"/>
                </a:lnTo>
              </a:path>
              <a:path w="3809" h="1290954">
                <a:moveTo>
                  <a:pt x="0" y="249758"/>
                </a:moveTo>
                <a:lnTo>
                  <a:pt x="3810" y="249758"/>
                </a:lnTo>
              </a:path>
              <a:path w="3809" h="1290954">
                <a:moveTo>
                  <a:pt x="0" y="247853"/>
                </a:moveTo>
                <a:lnTo>
                  <a:pt x="3810" y="247853"/>
                </a:lnTo>
              </a:path>
              <a:path w="3809" h="1290954">
                <a:moveTo>
                  <a:pt x="0" y="245935"/>
                </a:moveTo>
                <a:lnTo>
                  <a:pt x="3810" y="245935"/>
                </a:lnTo>
              </a:path>
              <a:path w="3809" h="1290954">
                <a:moveTo>
                  <a:pt x="0" y="244030"/>
                </a:moveTo>
                <a:lnTo>
                  <a:pt x="3810" y="244030"/>
                </a:lnTo>
              </a:path>
              <a:path w="3809" h="1290954">
                <a:moveTo>
                  <a:pt x="0" y="242125"/>
                </a:moveTo>
                <a:lnTo>
                  <a:pt x="3810" y="242125"/>
                </a:lnTo>
              </a:path>
              <a:path w="3809" h="1290954">
                <a:moveTo>
                  <a:pt x="0" y="240220"/>
                </a:moveTo>
                <a:lnTo>
                  <a:pt x="3810" y="240220"/>
                </a:lnTo>
              </a:path>
              <a:path w="3809" h="1290954">
                <a:moveTo>
                  <a:pt x="0" y="238315"/>
                </a:moveTo>
                <a:lnTo>
                  <a:pt x="3810" y="238315"/>
                </a:lnTo>
              </a:path>
              <a:path w="3809" h="1290954">
                <a:moveTo>
                  <a:pt x="0" y="236410"/>
                </a:moveTo>
                <a:lnTo>
                  <a:pt x="3810" y="236410"/>
                </a:lnTo>
              </a:path>
              <a:path w="3809" h="1290954">
                <a:moveTo>
                  <a:pt x="0" y="234505"/>
                </a:moveTo>
                <a:lnTo>
                  <a:pt x="3810" y="234505"/>
                </a:lnTo>
              </a:path>
              <a:path w="3809" h="1290954">
                <a:moveTo>
                  <a:pt x="0" y="232600"/>
                </a:moveTo>
                <a:lnTo>
                  <a:pt x="3810" y="232600"/>
                </a:lnTo>
              </a:path>
              <a:path w="3809" h="1290954">
                <a:moveTo>
                  <a:pt x="0" y="230695"/>
                </a:moveTo>
                <a:lnTo>
                  <a:pt x="3810" y="230695"/>
                </a:lnTo>
              </a:path>
              <a:path w="3809" h="1290954">
                <a:moveTo>
                  <a:pt x="0" y="228777"/>
                </a:moveTo>
                <a:lnTo>
                  <a:pt x="3810" y="228777"/>
                </a:lnTo>
              </a:path>
              <a:path w="3809" h="1290954">
                <a:moveTo>
                  <a:pt x="0" y="226872"/>
                </a:moveTo>
                <a:lnTo>
                  <a:pt x="3810" y="226872"/>
                </a:lnTo>
              </a:path>
              <a:path w="3809" h="1290954">
                <a:moveTo>
                  <a:pt x="0" y="224967"/>
                </a:moveTo>
                <a:lnTo>
                  <a:pt x="3810" y="224967"/>
                </a:lnTo>
              </a:path>
              <a:path w="3809" h="1290954">
                <a:moveTo>
                  <a:pt x="0" y="223062"/>
                </a:moveTo>
                <a:lnTo>
                  <a:pt x="3810" y="223062"/>
                </a:lnTo>
              </a:path>
              <a:path w="3809" h="1290954">
                <a:moveTo>
                  <a:pt x="0" y="221157"/>
                </a:moveTo>
                <a:lnTo>
                  <a:pt x="3810" y="221157"/>
                </a:lnTo>
              </a:path>
              <a:path w="3809" h="1290954">
                <a:moveTo>
                  <a:pt x="0" y="219252"/>
                </a:moveTo>
                <a:lnTo>
                  <a:pt x="3810" y="219252"/>
                </a:lnTo>
              </a:path>
              <a:path w="3809" h="1290954">
                <a:moveTo>
                  <a:pt x="0" y="217347"/>
                </a:moveTo>
                <a:lnTo>
                  <a:pt x="3810" y="217347"/>
                </a:lnTo>
              </a:path>
              <a:path w="3809" h="1290954">
                <a:moveTo>
                  <a:pt x="0" y="215442"/>
                </a:moveTo>
                <a:lnTo>
                  <a:pt x="3810" y="215442"/>
                </a:lnTo>
              </a:path>
              <a:path w="3809" h="1290954">
                <a:moveTo>
                  <a:pt x="0" y="213525"/>
                </a:moveTo>
                <a:lnTo>
                  <a:pt x="3810" y="213525"/>
                </a:lnTo>
              </a:path>
              <a:path w="3809" h="1290954">
                <a:moveTo>
                  <a:pt x="0" y="211620"/>
                </a:moveTo>
                <a:lnTo>
                  <a:pt x="3810" y="211620"/>
                </a:lnTo>
              </a:path>
              <a:path w="3809" h="1290954">
                <a:moveTo>
                  <a:pt x="0" y="209715"/>
                </a:moveTo>
                <a:lnTo>
                  <a:pt x="3810" y="209715"/>
                </a:lnTo>
              </a:path>
              <a:path w="3809" h="1290954">
                <a:moveTo>
                  <a:pt x="0" y="207810"/>
                </a:moveTo>
                <a:lnTo>
                  <a:pt x="3810" y="207810"/>
                </a:lnTo>
              </a:path>
              <a:path w="3809" h="1290954">
                <a:moveTo>
                  <a:pt x="0" y="205905"/>
                </a:moveTo>
                <a:lnTo>
                  <a:pt x="3810" y="205905"/>
                </a:lnTo>
              </a:path>
              <a:path w="3809" h="1290954">
                <a:moveTo>
                  <a:pt x="0" y="204000"/>
                </a:moveTo>
                <a:lnTo>
                  <a:pt x="3810" y="204000"/>
                </a:lnTo>
              </a:path>
              <a:path w="3809" h="1290954">
                <a:moveTo>
                  <a:pt x="0" y="202095"/>
                </a:moveTo>
                <a:lnTo>
                  <a:pt x="3810" y="202095"/>
                </a:lnTo>
              </a:path>
              <a:path w="3809" h="1290954">
                <a:moveTo>
                  <a:pt x="0" y="200190"/>
                </a:moveTo>
                <a:lnTo>
                  <a:pt x="3810" y="200190"/>
                </a:lnTo>
              </a:path>
              <a:path w="3809" h="1290954">
                <a:moveTo>
                  <a:pt x="0" y="198285"/>
                </a:moveTo>
                <a:lnTo>
                  <a:pt x="3810" y="198285"/>
                </a:lnTo>
              </a:path>
              <a:path w="3809" h="1290954">
                <a:moveTo>
                  <a:pt x="0" y="196367"/>
                </a:moveTo>
                <a:lnTo>
                  <a:pt x="3810" y="196367"/>
                </a:lnTo>
              </a:path>
              <a:path w="3809" h="1290954">
                <a:moveTo>
                  <a:pt x="0" y="194462"/>
                </a:moveTo>
                <a:lnTo>
                  <a:pt x="3810" y="194462"/>
                </a:lnTo>
              </a:path>
              <a:path w="3809" h="1290954">
                <a:moveTo>
                  <a:pt x="0" y="192557"/>
                </a:moveTo>
                <a:lnTo>
                  <a:pt x="3810" y="192557"/>
                </a:lnTo>
              </a:path>
              <a:path w="3809" h="1290954">
                <a:moveTo>
                  <a:pt x="0" y="190652"/>
                </a:moveTo>
                <a:lnTo>
                  <a:pt x="3810" y="190652"/>
                </a:lnTo>
              </a:path>
              <a:path w="3809" h="1290954">
                <a:moveTo>
                  <a:pt x="0" y="188747"/>
                </a:moveTo>
                <a:lnTo>
                  <a:pt x="3810" y="188747"/>
                </a:lnTo>
              </a:path>
              <a:path w="3809" h="1290954">
                <a:moveTo>
                  <a:pt x="0" y="186842"/>
                </a:moveTo>
                <a:lnTo>
                  <a:pt x="3810" y="186842"/>
                </a:lnTo>
              </a:path>
              <a:path w="3809" h="1290954">
                <a:moveTo>
                  <a:pt x="0" y="184937"/>
                </a:moveTo>
                <a:lnTo>
                  <a:pt x="3810" y="184937"/>
                </a:lnTo>
              </a:path>
              <a:path w="3809" h="1290954">
                <a:moveTo>
                  <a:pt x="0" y="183032"/>
                </a:moveTo>
                <a:lnTo>
                  <a:pt x="3810" y="183032"/>
                </a:lnTo>
              </a:path>
              <a:path w="3809" h="1290954">
                <a:moveTo>
                  <a:pt x="0" y="181127"/>
                </a:moveTo>
                <a:lnTo>
                  <a:pt x="3810" y="181127"/>
                </a:lnTo>
              </a:path>
              <a:path w="3809" h="1290954">
                <a:moveTo>
                  <a:pt x="0" y="179209"/>
                </a:moveTo>
                <a:lnTo>
                  <a:pt x="3810" y="179209"/>
                </a:lnTo>
              </a:path>
              <a:path w="3809" h="1290954">
                <a:moveTo>
                  <a:pt x="0" y="177304"/>
                </a:moveTo>
                <a:lnTo>
                  <a:pt x="3810" y="177304"/>
                </a:lnTo>
              </a:path>
              <a:path w="3809" h="1290954">
                <a:moveTo>
                  <a:pt x="0" y="175399"/>
                </a:moveTo>
                <a:lnTo>
                  <a:pt x="3810" y="175399"/>
                </a:lnTo>
              </a:path>
              <a:path w="3809" h="1290954">
                <a:moveTo>
                  <a:pt x="0" y="173494"/>
                </a:moveTo>
                <a:lnTo>
                  <a:pt x="3810" y="173494"/>
                </a:lnTo>
              </a:path>
              <a:path w="3809" h="1290954">
                <a:moveTo>
                  <a:pt x="0" y="171589"/>
                </a:moveTo>
                <a:lnTo>
                  <a:pt x="3810" y="171589"/>
                </a:lnTo>
              </a:path>
              <a:path w="3809" h="1290954">
                <a:moveTo>
                  <a:pt x="0" y="169684"/>
                </a:moveTo>
                <a:lnTo>
                  <a:pt x="3810" y="169684"/>
                </a:lnTo>
              </a:path>
              <a:path w="3809" h="1290954">
                <a:moveTo>
                  <a:pt x="0" y="167779"/>
                </a:moveTo>
                <a:lnTo>
                  <a:pt x="3810" y="167779"/>
                </a:lnTo>
              </a:path>
              <a:path w="3809" h="1290954">
                <a:moveTo>
                  <a:pt x="0" y="165874"/>
                </a:moveTo>
                <a:lnTo>
                  <a:pt x="3810" y="165874"/>
                </a:lnTo>
              </a:path>
              <a:path w="3809" h="1290954">
                <a:moveTo>
                  <a:pt x="0" y="163956"/>
                </a:moveTo>
                <a:lnTo>
                  <a:pt x="3810" y="163956"/>
                </a:lnTo>
              </a:path>
              <a:path w="3809" h="1290954">
                <a:moveTo>
                  <a:pt x="0" y="162051"/>
                </a:moveTo>
                <a:lnTo>
                  <a:pt x="3810" y="162051"/>
                </a:lnTo>
              </a:path>
              <a:path w="3809" h="1290954">
                <a:moveTo>
                  <a:pt x="0" y="160146"/>
                </a:moveTo>
                <a:lnTo>
                  <a:pt x="3810" y="160146"/>
                </a:lnTo>
              </a:path>
              <a:path w="3809" h="1290954">
                <a:moveTo>
                  <a:pt x="0" y="158241"/>
                </a:moveTo>
                <a:lnTo>
                  <a:pt x="3810" y="158241"/>
                </a:lnTo>
              </a:path>
              <a:path w="3809" h="1290954">
                <a:moveTo>
                  <a:pt x="0" y="156336"/>
                </a:moveTo>
                <a:lnTo>
                  <a:pt x="3810" y="156336"/>
                </a:lnTo>
              </a:path>
              <a:path w="3809" h="1290954">
                <a:moveTo>
                  <a:pt x="0" y="154431"/>
                </a:moveTo>
                <a:lnTo>
                  <a:pt x="3810" y="154431"/>
                </a:lnTo>
              </a:path>
              <a:path w="3809" h="1290954">
                <a:moveTo>
                  <a:pt x="0" y="152526"/>
                </a:moveTo>
                <a:lnTo>
                  <a:pt x="3810" y="152526"/>
                </a:lnTo>
              </a:path>
              <a:path w="3809" h="1290954">
                <a:moveTo>
                  <a:pt x="0" y="150621"/>
                </a:moveTo>
                <a:lnTo>
                  <a:pt x="3810" y="150621"/>
                </a:lnTo>
              </a:path>
              <a:path w="3809" h="1290954">
                <a:moveTo>
                  <a:pt x="0" y="148716"/>
                </a:moveTo>
                <a:lnTo>
                  <a:pt x="3810" y="148716"/>
                </a:lnTo>
              </a:path>
              <a:path w="3809" h="1290954">
                <a:moveTo>
                  <a:pt x="0" y="146799"/>
                </a:moveTo>
                <a:lnTo>
                  <a:pt x="3810" y="146799"/>
                </a:lnTo>
              </a:path>
              <a:path w="3809" h="1290954">
                <a:moveTo>
                  <a:pt x="0" y="144894"/>
                </a:moveTo>
                <a:lnTo>
                  <a:pt x="3810" y="144894"/>
                </a:lnTo>
              </a:path>
              <a:path w="3809" h="1290954">
                <a:moveTo>
                  <a:pt x="0" y="142989"/>
                </a:moveTo>
                <a:lnTo>
                  <a:pt x="3810" y="142989"/>
                </a:lnTo>
              </a:path>
              <a:path w="3809" h="1290954">
                <a:moveTo>
                  <a:pt x="0" y="141084"/>
                </a:moveTo>
                <a:lnTo>
                  <a:pt x="3810" y="141084"/>
                </a:lnTo>
              </a:path>
              <a:path w="3809" h="1290954">
                <a:moveTo>
                  <a:pt x="0" y="139179"/>
                </a:moveTo>
                <a:lnTo>
                  <a:pt x="3810" y="139179"/>
                </a:lnTo>
              </a:path>
              <a:path w="3809" h="1290954">
                <a:moveTo>
                  <a:pt x="0" y="137274"/>
                </a:moveTo>
                <a:lnTo>
                  <a:pt x="3810" y="137274"/>
                </a:lnTo>
              </a:path>
              <a:path w="3809" h="1290954">
                <a:moveTo>
                  <a:pt x="0" y="135369"/>
                </a:moveTo>
                <a:lnTo>
                  <a:pt x="3810" y="135369"/>
                </a:lnTo>
              </a:path>
              <a:path w="3809" h="1290954">
                <a:moveTo>
                  <a:pt x="0" y="133464"/>
                </a:moveTo>
                <a:lnTo>
                  <a:pt x="3810" y="133464"/>
                </a:lnTo>
              </a:path>
              <a:path w="3809" h="1290954">
                <a:moveTo>
                  <a:pt x="0" y="131559"/>
                </a:moveTo>
                <a:lnTo>
                  <a:pt x="3810" y="131559"/>
                </a:lnTo>
              </a:path>
              <a:path w="3809" h="1290954">
                <a:moveTo>
                  <a:pt x="0" y="129641"/>
                </a:moveTo>
                <a:lnTo>
                  <a:pt x="3810" y="129641"/>
                </a:lnTo>
              </a:path>
              <a:path w="3809" h="1290954">
                <a:moveTo>
                  <a:pt x="0" y="127736"/>
                </a:moveTo>
                <a:lnTo>
                  <a:pt x="3810" y="127736"/>
                </a:lnTo>
              </a:path>
              <a:path w="3809" h="1290954">
                <a:moveTo>
                  <a:pt x="0" y="125831"/>
                </a:moveTo>
                <a:lnTo>
                  <a:pt x="3810" y="125831"/>
                </a:lnTo>
              </a:path>
              <a:path w="3809" h="1290954">
                <a:moveTo>
                  <a:pt x="0" y="123926"/>
                </a:moveTo>
                <a:lnTo>
                  <a:pt x="3810" y="123926"/>
                </a:lnTo>
              </a:path>
              <a:path w="3809" h="1290954">
                <a:moveTo>
                  <a:pt x="0" y="122021"/>
                </a:moveTo>
                <a:lnTo>
                  <a:pt x="3810" y="122021"/>
                </a:lnTo>
              </a:path>
              <a:path w="3809" h="1290954">
                <a:moveTo>
                  <a:pt x="0" y="120116"/>
                </a:moveTo>
                <a:lnTo>
                  <a:pt x="3810" y="120116"/>
                </a:lnTo>
              </a:path>
              <a:path w="3809" h="1290954">
                <a:moveTo>
                  <a:pt x="0" y="118211"/>
                </a:moveTo>
                <a:lnTo>
                  <a:pt x="3810" y="118211"/>
                </a:lnTo>
              </a:path>
              <a:path w="3809" h="1290954">
                <a:moveTo>
                  <a:pt x="0" y="116306"/>
                </a:moveTo>
                <a:lnTo>
                  <a:pt x="3810" y="116306"/>
                </a:lnTo>
              </a:path>
              <a:path w="3809" h="1290954">
                <a:moveTo>
                  <a:pt x="0" y="114388"/>
                </a:moveTo>
                <a:lnTo>
                  <a:pt x="3810" y="114388"/>
                </a:lnTo>
              </a:path>
              <a:path w="3809" h="1290954">
                <a:moveTo>
                  <a:pt x="0" y="112483"/>
                </a:moveTo>
                <a:lnTo>
                  <a:pt x="3810" y="112483"/>
                </a:lnTo>
              </a:path>
              <a:path w="3809" h="1290954">
                <a:moveTo>
                  <a:pt x="0" y="110578"/>
                </a:moveTo>
                <a:lnTo>
                  <a:pt x="3810" y="110578"/>
                </a:lnTo>
              </a:path>
              <a:path w="3809" h="1290954">
                <a:moveTo>
                  <a:pt x="0" y="108673"/>
                </a:moveTo>
                <a:lnTo>
                  <a:pt x="3810" y="108673"/>
                </a:lnTo>
              </a:path>
              <a:path w="3809" h="1290954">
                <a:moveTo>
                  <a:pt x="0" y="106768"/>
                </a:moveTo>
                <a:lnTo>
                  <a:pt x="3810" y="106768"/>
                </a:lnTo>
              </a:path>
              <a:path w="3809" h="1290954">
                <a:moveTo>
                  <a:pt x="0" y="104863"/>
                </a:moveTo>
                <a:lnTo>
                  <a:pt x="3810" y="104863"/>
                </a:lnTo>
              </a:path>
              <a:path w="3809" h="1290954">
                <a:moveTo>
                  <a:pt x="0" y="102958"/>
                </a:moveTo>
                <a:lnTo>
                  <a:pt x="3810" y="102958"/>
                </a:lnTo>
              </a:path>
              <a:path w="3809" h="1290954">
                <a:moveTo>
                  <a:pt x="0" y="101053"/>
                </a:moveTo>
                <a:lnTo>
                  <a:pt x="3810" y="101053"/>
                </a:lnTo>
              </a:path>
              <a:path w="3809" h="1290954">
                <a:moveTo>
                  <a:pt x="0" y="99148"/>
                </a:moveTo>
                <a:lnTo>
                  <a:pt x="3810" y="99148"/>
                </a:lnTo>
              </a:path>
              <a:path w="3809" h="1290954">
                <a:moveTo>
                  <a:pt x="0" y="97231"/>
                </a:moveTo>
                <a:lnTo>
                  <a:pt x="3810" y="97231"/>
                </a:lnTo>
              </a:path>
              <a:path w="3809" h="1290954">
                <a:moveTo>
                  <a:pt x="0" y="95326"/>
                </a:moveTo>
                <a:lnTo>
                  <a:pt x="3810" y="95326"/>
                </a:lnTo>
              </a:path>
              <a:path w="3809" h="1290954">
                <a:moveTo>
                  <a:pt x="0" y="93421"/>
                </a:moveTo>
                <a:lnTo>
                  <a:pt x="3810" y="93421"/>
                </a:lnTo>
              </a:path>
              <a:path w="3809" h="1290954">
                <a:moveTo>
                  <a:pt x="0" y="91516"/>
                </a:moveTo>
                <a:lnTo>
                  <a:pt x="3810" y="91516"/>
                </a:lnTo>
              </a:path>
              <a:path w="3809" h="1290954">
                <a:moveTo>
                  <a:pt x="0" y="89611"/>
                </a:moveTo>
                <a:lnTo>
                  <a:pt x="3810" y="89611"/>
                </a:lnTo>
              </a:path>
              <a:path w="3809" h="1290954">
                <a:moveTo>
                  <a:pt x="0" y="87706"/>
                </a:moveTo>
                <a:lnTo>
                  <a:pt x="3810" y="87706"/>
                </a:lnTo>
              </a:path>
              <a:path w="3809" h="1290954">
                <a:moveTo>
                  <a:pt x="0" y="85801"/>
                </a:moveTo>
                <a:lnTo>
                  <a:pt x="3810" y="85801"/>
                </a:lnTo>
              </a:path>
              <a:path w="3809" h="1290954">
                <a:moveTo>
                  <a:pt x="0" y="83896"/>
                </a:moveTo>
                <a:lnTo>
                  <a:pt x="3810" y="83896"/>
                </a:lnTo>
              </a:path>
              <a:path w="3809" h="1290954">
                <a:moveTo>
                  <a:pt x="0" y="81991"/>
                </a:moveTo>
                <a:lnTo>
                  <a:pt x="3810" y="81991"/>
                </a:lnTo>
              </a:path>
              <a:path w="3809" h="1290954">
                <a:moveTo>
                  <a:pt x="0" y="80073"/>
                </a:moveTo>
                <a:lnTo>
                  <a:pt x="3810" y="80073"/>
                </a:lnTo>
              </a:path>
              <a:path w="3809" h="1290954">
                <a:moveTo>
                  <a:pt x="0" y="78168"/>
                </a:moveTo>
                <a:lnTo>
                  <a:pt x="3810" y="78168"/>
                </a:lnTo>
              </a:path>
              <a:path w="3809" h="1290954">
                <a:moveTo>
                  <a:pt x="0" y="76263"/>
                </a:moveTo>
                <a:lnTo>
                  <a:pt x="3810" y="76263"/>
                </a:lnTo>
              </a:path>
              <a:path w="3809" h="1290954">
                <a:moveTo>
                  <a:pt x="0" y="74358"/>
                </a:moveTo>
                <a:lnTo>
                  <a:pt x="3810" y="74358"/>
                </a:lnTo>
              </a:path>
              <a:path w="3809" h="1290954">
                <a:moveTo>
                  <a:pt x="0" y="72453"/>
                </a:moveTo>
                <a:lnTo>
                  <a:pt x="3810" y="72453"/>
                </a:lnTo>
              </a:path>
              <a:path w="3809" h="1290954">
                <a:moveTo>
                  <a:pt x="0" y="70548"/>
                </a:moveTo>
                <a:lnTo>
                  <a:pt x="3810" y="70548"/>
                </a:lnTo>
              </a:path>
              <a:path w="3809" h="1290954">
                <a:moveTo>
                  <a:pt x="0" y="68643"/>
                </a:moveTo>
                <a:lnTo>
                  <a:pt x="3810" y="68643"/>
                </a:lnTo>
              </a:path>
              <a:path w="3809" h="1290954">
                <a:moveTo>
                  <a:pt x="0" y="66738"/>
                </a:moveTo>
                <a:lnTo>
                  <a:pt x="3810" y="66738"/>
                </a:lnTo>
              </a:path>
              <a:path w="3809" h="1290954">
                <a:moveTo>
                  <a:pt x="0" y="64820"/>
                </a:moveTo>
                <a:lnTo>
                  <a:pt x="3810" y="64820"/>
                </a:lnTo>
              </a:path>
              <a:path w="3809" h="1290954">
                <a:moveTo>
                  <a:pt x="0" y="62915"/>
                </a:moveTo>
                <a:lnTo>
                  <a:pt x="3810" y="62915"/>
                </a:lnTo>
              </a:path>
              <a:path w="3809" h="1290954">
                <a:moveTo>
                  <a:pt x="0" y="61010"/>
                </a:moveTo>
                <a:lnTo>
                  <a:pt x="3810" y="61010"/>
                </a:lnTo>
              </a:path>
              <a:path w="3809" h="1290954">
                <a:moveTo>
                  <a:pt x="0" y="59105"/>
                </a:moveTo>
                <a:lnTo>
                  <a:pt x="3810" y="59105"/>
                </a:lnTo>
              </a:path>
              <a:path w="3809" h="1290954">
                <a:moveTo>
                  <a:pt x="0" y="57200"/>
                </a:moveTo>
                <a:lnTo>
                  <a:pt x="3810" y="57200"/>
                </a:lnTo>
              </a:path>
              <a:path w="3809" h="1290954">
                <a:moveTo>
                  <a:pt x="0" y="55295"/>
                </a:moveTo>
                <a:lnTo>
                  <a:pt x="3810" y="55295"/>
                </a:lnTo>
              </a:path>
              <a:path w="3809" h="1290954">
                <a:moveTo>
                  <a:pt x="0" y="53390"/>
                </a:moveTo>
                <a:lnTo>
                  <a:pt x="3810" y="53390"/>
                </a:lnTo>
              </a:path>
              <a:path w="3809" h="1290954">
                <a:moveTo>
                  <a:pt x="0" y="51485"/>
                </a:moveTo>
                <a:lnTo>
                  <a:pt x="3810" y="51485"/>
                </a:lnTo>
              </a:path>
              <a:path w="3809" h="1290954">
                <a:moveTo>
                  <a:pt x="0" y="49580"/>
                </a:moveTo>
                <a:lnTo>
                  <a:pt x="3810" y="49580"/>
                </a:lnTo>
              </a:path>
              <a:path w="3809" h="1290954">
                <a:moveTo>
                  <a:pt x="0" y="47663"/>
                </a:moveTo>
                <a:lnTo>
                  <a:pt x="3810" y="47663"/>
                </a:lnTo>
              </a:path>
              <a:path w="3809" h="1290954">
                <a:moveTo>
                  <a:pt x="0" y="45758"/>
                </a:moveTo>
                <a:lnTo>
                  <a:pt x="3810" y="45758"/>
                </a:lnTo>
              </a:path>
              <a:path w="3809" h="1290954">
                <a:moveTo>
                  <a:pt x="0" y="43853"/>
                </a:moveTo>
                <a:lnTo>
                  <a:pt x="3810" y="43853"/>
                </a:lnTo>
              </a:path>
              <a:path w="3809" h="1290954">
                <a:moveTo>
                  <a:pt x="0" y="41948"/>
                </a:moveTo>
                <a:lnTo>
                  <a:pt x="3810" y="41948"/>
                </a:lnTo>
              </a:path>
              <a:path w="3809" h="1290954">
                <a:moveTo>
                  <a:pt x="0" y="40043"/>
                </a:moveTo>
                <a:lnTo>
                  <a:pt x="3810" y="40043"/>
                </a:lnTo>
              </a:path>
              <a:path w="3809" h="1290954">
                <a:moveTo>
                  <a:pt x="0" y="38138"/>
                </a:moveTo>
                <a:lnTo>
                  <a:pt x="3810" y="38138"/>
                </a:lnTo>
              </a:path>
              <a:path w="3809" h="1290954">
                <a:moveTo>
                  <a:pt x="0" y="36233"/>
                </a:moveTo>
                <a:lnTo>
                  <a:pt x="3810" y="36233"/>
                </a:lnTo>
              </a:path>
              <a:path w="3809" h="1290954">
                <a:moveTo>
                  <a:pt x="0" y="34328"/>
                </a:moveTo>
                <a:lnTo>
                  <a:pt x="3810" y="34328"/>
                </a:lnTo>
              </a:path>
              <a:path w="3809" h="1290954">
                <a:moveTo>
                  <a:pt x="0" y="32410"/>
                </a:moveTo>
                <a:lnTo>
                  <a:pt x="3810" y="32410"/>
                </a:lnTo>
              </a:path>
              <a:path w="3809" h="1290954">
                <a:moveTo>
                  <a:pt x="0" y="30505"/>
                </a:moveTo>
                <a:lnTo>
                  <a:pt x="3810" y="30505"/>
                </a:lnTo>
              </a:path>
              <a:path w="3809" h="1290954">
                <a:moveTo>
                  <a:pt x="0" y="28600"/>
                </a:moveTo>
                <a:lnTo>
                  <a:pt x="3810" y="28600"/>
                </a:lnTo>
              </a:path>
              <a:path w="3809" h="1290954">
                <a:moveTo>
                  <a:pt x="0" y="26695"/>
                </a:moveTo>
                <a:lnTo>
                  <a:pt x="3810" y="26695"/>
                </a:lnTo>
              </a:path>
              <a:path w="3809" h="1290954">
                <a:moveTo>
                  <a:pt x="0" y="24790"/>
                </a:moveTo>
                <a:lnTo>
                  <a:pt x="3810" y="24790"/>
                </a:lnTo>
              </a:path>
              <a:path w="3809" h="1290954">
                <a:moveTo>
                  <a:pt x="0" y="22885"/>
                </a:moveTo>
                <a:lnTo>
                  <a:pt x="3810" y="22885"/>
                </a:lnTo>
              </a:path>
              <a:path w="3809" h="1290954">
                <a:moveTo>
                  <a:pt x="0" y="20980"/>
                </a:moveTo>
                <a:lnTo>
                  <a:pt x="3810" y="20980"/>
                </a:lnTo>
              </a:path>
              <a:path w="3809" h="1290954">
                <a:moveTo>
                  <a:pt x="0" y="19075"/>
                </a:moveTo>
                <a:lnTo>
                  <a:pt x="3810" y="19075"/>
                </a:lnTo>
              </a:path>
              <a:path w="3809" h="1290954">
                <a:moveTo>
                  <a:pt x="0" y="17170"/>
                </a:moveTo>
                <a:lnTo>
                  <a:pt x="3810" y="17170"/>
                </a:lnTo>
              </a:path>
              <a:path w="3809" h="1290954">
                <a:moveTo>
                  <a:pt x="0" y="15252"/>
                </a:moveTo>
                <a:lnTo>
                  <a:pt x="3810" y="15252"/>
                </a:lnTo>
              </a:path>
              <a:path w="3809" h="1290954">
                <a:moveTo>
                  <a:pt x="0" y="13347"/>
                </a:moveTo>
                <a:lnTo>
                  <a:pt x="3810" y="13347"/>
                </a:lnTo>
              </a:path>
              <a:path w="3809" h="1290954">
                <a:moveTo>
                  <a:pt x="0" y="11442"/>
                </a:moveTo>
                <a:lnTo>
                  <a:pt x="3810" y="11442"/>
                </a:lnTo>
              </a:path>
              <a:path w="3809" h="1290954">
                <a:moveTo>
                  <a:pt x="0" y="9537"/>
                </a:moveTo>
                <a:lnTo>
                  <a:pt x="3810" y="9537"/>
                </a:lnTo>
              </a:path>
              <a:path w="3809" h="1290954">
                <a:moveTo>
                  <a:pt x="0" y="7632"/>
                </a:moveTo>
                <a:lnTo>
                  <a:pt x="3810" y="7632"/>
                </a:lnTo>
              </a:path>
              <a:path w="3809" h="1290954">
                <a:moveTo>
                  <a:pt x="0" y="5727"/>
                </a:moveTo>
                <a:lnTo>
                  <a:pt x="3810" y="5727"/>
                </a:lnTo>
              </a:path>
              <a:path w="3809" h="1290954">
                <a:moveTo>
                  <a:pt x="0" y="3822"/>
                </a:moveTo>
                <a:lnTo>
                  <a:pt x="3810" y="3822"/>
                </a:lnTo>
              </a:path>
              <a:path w="3809" h="1290954">
                <a:moveTo>
                  <a:pt x="0" y="1917"/>
                </a:moveTo>
                <a:lnTo>
                  <a:pt x="3810" y="1917"/>
                </a:lnTo>
              </a:path>
              <a:path w="3809" h="12909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0" name="object 60"/>
          <p:cNvGraphicFramePr>
            <a:graphicFrameLocks noGrp="1"/>
          </p:cNvGraphicFramePr>
          <p:nvPr/>
        </p:nvGraphicFramePr>
        <p:xfrm>
          <a:off x="643892" y="2718828"/>
          <a:ext cx="6144894" cy="17113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89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3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61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678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10096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9441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20345" marR="13779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11252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10858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1346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2860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85850" algn="l"/>
                        </a:tabLst>
                      </a:pP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0495">
                <a:tc>
                  <a:txBody>
                    <a:bodyPr/>
                    <a:lstStyle/>
                    <a:p>
                      <a:pPr marR="154305" algn="r">
                        <a:lnSpc>
                          <a:spcPts val="1085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pacientes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8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8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ts val="1085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3670">
                <a:tc>
                  <a:txBody>
                    <a:bodyPr/>
                    <a:lstStyle/>
                    <a:p>
                      <a:pPr marL="1045844">
                        <a:lnSpc>
                          <a:spcPts val="1105"/>
                        </a:lnSpc>
                        <a:spcBef>
                          <a:spcPts val="10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b="1" spc="-2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todos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ts val="1105"/>
                        </a:lnSpc>
                        <a:spcBef>
                          <a:spcPts val="10"/>
                        </a:spcBef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cateter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7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10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7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72085">
                        <a:lnSpc>
                          <a:spcPts val="1105"/>
                        </a:lnSpc>
                        <a:spcBef>
                          <a:spcPts val="10"/>
                        </a:spcBef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7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1028065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os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itens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vesical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54735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pacote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demora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53060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13030" algn="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foram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02235" algn="r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executados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R="142240" algn="r">
                        <a:lnSpc>
                          <a:spcPts val="12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conformidade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61" name="object 61"/>
          <p:cNvSpPr/>
          <p:nvPr/>
        </p:nvSpPr>
        <p:spPr>
          <a:xfrm>
            <a:off x="1433076" y="2718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188796" y="2718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631195" y="4662613"/>
            <a:ext cx="2926080" cy="19062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36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Somar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receberam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18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rante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sondagem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demora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estejam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eles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registrados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prontuário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servados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diretamente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passagem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teter.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Essa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medida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“tudo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nada”,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só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contado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“adesão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cote”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recebeu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todos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elementos.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Se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estiver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faltando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algum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(e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houver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justificativa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clínica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tal),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entra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numerador.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887347" y="4714306"/>
            <a:ext cx="2921635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Sugestão: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volume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passagem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vesical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demora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alto,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semana,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fazendo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rodízio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entre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semana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turnos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trabalho.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No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selecionado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demora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análise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documentação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formulário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</a:t>
            </a:r>
            <a:r>
              <a:rPr sz="1000" i="1" spc="-45">
                <a:solidFill>
                  <a:srgbClr val="3C3C3C"/>
                </a:solidFill>
                <a:latin typeface="Verdana"/>
                <a:cs typeface="Verdana"/>
              </a:rPr>
              <a:t>che-</a:t>
            </a:r>
            <a:r>
              <a:rPr sz="1000" i="1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85">
                <a:solidFill>
                  <a:srgbClr val="3C3C3C"/>
                </a:solidFill>
                <a:latin typeface="Verdana"/>
                <a:cs typeface="Verdana"/>
              </a:rPr>
              <a:t>ckIist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),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quais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constam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inserção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cateter.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menos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observações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feitas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volume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baixo,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zer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inspeção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inserções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vesicais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demora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daquele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7139309" y="4714306"/>
            <a:ext cx="292163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registros/formulários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observações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diretas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inserções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cateter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demora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analisados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período.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18</a:t>
            </a:fld>
            <a:endParaRPr spc="-25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3895" y="1044009"/>
            <a:ext cx="6145865" cy="65188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69083" y="1151235"/>
            <a:ext cx="524446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ITU-AC3a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“Indicar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uso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vesical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demora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apenas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se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for</a:t>
            </a:r>
            <a:r>
              <a:rPr sz="1200" spc="-11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apropriado”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531990" y="343324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531990" y="3288338"/>
            <a:ext cx="3810" cy="82550"/>
          </a:xfrm>
          <a:custGeom>
            <a:avLst/>
            <a:gdLst/>
            <a:ahLst/>
            <a:cxnLst/>
            <a:rect l="l" t="t" r="r" b="b"/>
            <a:pathLst>
              <a:path w="3810" h="82550">
                <a:moveTo>
                  <a:pt x="0" y="81978"/>
                </a:moveTo>
                <a:lnTo>
                  <a:pt x="3810" y="81978"/>
                </a:lnTo>
              </a:path>
              <a:path w="3810" h="82550">
                <a:moveTo>
                  <a:pt x="0" y="61010"/>
                </a:moveTo>
                <a:lnTo>
                  <a:pt x="3810" y="61010"/>
                </a:lnTo>
              </a:path>
              <a:path w="3810" h="82550">
                <a:moveTo>
                  <a:pt x="0" y="40030"/>
                </a:moveTo>
                <a:lnTo>
                  <a:pt x="3810" y="40030"/>
                </a:lnTo>
              </a:path>
              <a:path w="3810" h="82550">
                <a:moveTo>
                  <a:pt x="0" y="19062"/>
                </a:moveTo>
                <a:lnTo>
                  <a:pt x="3810" y="19062"/>
                </a:lnTo>
              </a:path>
              <a:path w="3810" h="82550">
                <a:moveTo>
                  <a:pt x="0" y="5714"/>
                </a:moveTo>
                <a:lnTo>
                  <a:pt x="3810" y="5714"/>
                </a:lnTo>
              </a:path>
              <a:path w="3810" h="825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531990" y="318155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531990" y="3046187"/>
            <a:ext cx="3810" cy="53975"/>
          </a:xfrm>
          <a:custGeom>
            <a:avLst/>
            <a:gdLst/>
            <a:ahLst/>
            <a:cxnLst/>
            <a:rect l="l" t="t" r="r" b="b"/>
            <a:pathLst>
              <a:path w="3810" h="53975">
                <a:moveTo>
                  <a:pt x="0" y="53390"/>
                </a:moveTo>
                <a:lnTo>
                  <a:pt x="3810" y="53390"/>
                </a:lnTo>
              </a:path>
              <a:path w="3810" h="53975">
                <a:moveTo>
                  <a:pt x="0" y="47663"/>
                </a:moveTo>
                <a:lnTo>
                  <a:pt x="3810" y="47663"/>
                </a:lnTo>
              </a:path>
              <a:path w="3810" h="53975">
                <a:moveTo>
                  <a:pt x="0" y="45758"/>
                </a:moveTo>
                <a:lnTo>
                  <a:pt x="3810" y="45758"/>
                </a:lnTo>
              </a:path>
              <a:path w="3810" h="53975">
                <a:moveTo>
                  <a:pt x="0" y="43853"/>
                </a:moveTo>
                <a:lnTo>
                  <a:pt x="3810" y="43853"/>
                </a:lnTo>
              </a:path>
              <a:path w="3810" h="53975">
                <a:moveTo>
                  <a:pt x="0" y="41948"/>
                </a:moveTo>
                <a:lnTo>
                  <a:pt x="3810" y="41948"/>
                </a:lnTo>
              </a:path>
              <a:path w="3810" h="53975">
                <a:moveTo>
                  <a:pt x="0" y="40043"/>
                </a:moveTo>
                <a:lnTo>
                  <a:pt x="3810" y="40043"/>
                </a:lnTo>
              </a:path>
              <a:path w="3810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531990" y="2954671"/>
            <a:ext cx="3810" cy="38735"/>
          </a:xfrm>
          <a:custGeom>
            <a:avLst/>
            <a:gdLst/>
            <a:ahLst/>
            <a:cxnLst/>
            <a:rect l="l" t="t" r="r" b="b"/>
            <a:pathLst>
              <a:path w="3810" h="38735">
                <a:moveTo>
                  <a:pt x="0" y="38125"/>
                </a:moveTo>
                <a:lnTo>
                  <a:pt x="3810" y="38125"/>
                </a:lnTo>
              </a:path>
              <a:path w="3810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531990" y="2729678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24790"/>
                </a:moveTo>
                <a:lnTo>
                  <a:pt x="3810" y="24790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531990" y="2659129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85"/>
                </a:moveTo>
                <a:lnTo>
                  <a:pt x="3810" y="22885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531990" y="254282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531990" y="240745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531990" y="235787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75735" y="3360792"/>
            <a:ext cx="3810" cy="135890"/>
          </a:xfrm>
          <a:custGeom>
            <a:avLst/>
            <a:gdLst/>
            <a:ahLst/>
            <a:cxnLst/>
            <a:rect l="l" t="t" r="r" b="b"/>
            <a:pathLst>
              <a:path w="3810" h="135889">
                <a:moveTo>
                  <a:pt x="0" y="135369"/>
                </a:moveTo>
                <a:lnTo>
                  <a:pt x="3810" y="135369"/>
                </a:lnTo>
              </a:path>
              <a:path w="3810" h="135889">
                <a:moveTo>
                  <a:pt x="0" y="133464"/>
                </a:moveTo>
                <a:lnTo>
                  <a:pt x="3810" y="133464"/>
                </a:lnTo>
              </a:path>
              <a:path w="3810" h="135889">
                <a:moveTo>
                  <a:pt x="0" y="131559"/>
                </a:moveTo>
                <a:lnTo>
                  <a:pt x="3810" y="131559"/>
                </a:lnTo>
              </a:path>
              <a:path w="3810" h="135889">
                <a:moveTo>
                  <a:pt x="0" y="129654"/>
                </a:moveTo>
                <a:lnTo>
                  <a:pt x="3810" y="129654"/>
                </a:lnTo>
              </a:path>
              <a:path w="3810" h="135889">
                <a:moveTo>
                  <a:pt x="0" y="127736"/>
                </a:moveTo>
                <a:lnTo>
                  <a:pt x="3810" y="127736"/>
                </a:lnTo>
              </a:path>
              <a:path w="3810" h="135889">
                <a:moveTo>
                  <a:pt x="0" y="125831"/>
                </a:moveTo>
                <a:lnTo>
                  <a:pt x="3810" y="125831"/>
                </a:lnTo>
              </a:path>
              <a:path w="3810" h="135889">
                <a:moveTo>
                  <a:pt x="0" y="123926"/>
                </a:moveTo>
                <a:lnTo>
                  <a:pt x="3810" y="123926"/>
                </a:lnTo>
              </a:path>
              <a:path w="3810" h="135889">
                <a:moveTo>
                  <a:pt x="0" y="122021"/>
                </a:moveTo>
                <a:lnTo>
                  <a:pt x="3810" y="122021"/>
                </a:lnTo>
              </a:path>
              <a:path w="3810" h="135889">
                <a:moveTo>
                  <a:pt x="0" y="110578"/>
                </a:moveTo>
                <a:lnTo>
                  <a:pt x="3810" y="110578"/>
                </a:lnTo>
              </a:path>
              <a:path w="3810" h="135889">
                <a:moveTo>
                  <a:pt x="0" y="95326"/>
                </a:moveTo>
                <a:lnTo>
                  <a:pt x="3810" y="95326"/>
                </a:lnTo>
              </a:path>
              <a:path w="3810" h="135889">
                <a:moveTo>
                  <a:pt x="0" y="85801"/>
                </a:moveTo>
                <a:lnTo>
                  <a:pt x="3810" y="85801"/>
                </a:lnTo>
              </a:path>
              <a:path w="3810" h="135889">
                <a:moveTo>
                  <a:pt x="0" y="83883"/>
                </a:moveTo>
                <a:lnTo>
                  <a:pt x="3810" y="83883"/>
                </a:lnTo>
              </a:path>
              <a:path w="3810" h="135889">
                <a:moveTo>
                  <a:pt x="0" y="47663"/>
                </a:moveTo>
                <a:lnTo>
                  <a:pt x="3810" y="47663"/>
                </a:lnTo>
              </a:path>
              <a:path w="3810" h="135889">
                <a:moveTo>
                  <a:pt x="0" y="45758"/>
                </a:moveTo>
                <a:lnTo>
                  <a:pt x="3810" y="45758"/>
                </a:lnTo>
              </a:path>
              <a:path w="3810" h="135889">
                <a:moveTo>
                  <a:pt x="0" y="41948"/>
                </a:moveTo>
                <a:lnTo>
                  <a:pt x="3810" y="41948"/>
                </a:lnTo>
              </a:path>
              <a:path w="3810" h="135889">
                <a:moveTo>
                  <a:pt x="0" y="40030"/>
                </a:moveTo>
                <a:lnTo>
                  <a:pt x="3810" y="40030"/>
                </a:lnTo>
              </a:path>
              <a:path w="3810" h="135889">
                <a:moveTo>
                  <a:pt x="0" y="36220"/>
                </a:moveTo>
                <a:lnTo>
                  <a:pt x="3810" y="36220"/>
                </a:lnTo>
              </a:path>
              <a:path w="3810" h="1358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475735" y="2964196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30">
                <a:moveTo>
                  <a:pt x="0" y="36233"/>
                </a:moveTo>
                <a:lnTo>
                  <a:pt x="3810" y="36233"/>
                </a:lnTo>
              </a:path>
              <a:path w="3810" h="36830">
                <a:moveTo>
                  <a:pt x="0" y="13347"/>
                </a:moveTo>
                <a:lnTo>
                  <a:pt x="3810" y="13347"/>
                </a:lnTo>
              </a:path>
              <a:path w="3810" h="36830">
                <a:moveTo>
                  <a:pt x="0" y="7632"/>
                </a:moveTo>
                <a:lnTo>
                  <a:pt x="3810" y="7632"/>
                </a:lnTo>
              </a:path>
              <a:path w="3810" h="36830">
                <a:moveTo>
                  <a:pt x="0" y="3822"/>
                </a:moveTo>
                <a:lnTo>
                  <a:pt x="3810" y="3822"/>
                </a:lnTo>
              </a:path>
              <a:path w="3810" h="36830">
                <a:moveTo>
                  <a:pt x="0" y="1904"/>
                </a:moveTo>
                <a:lnTo>
                  <a:pt x="3810" y="1904"/>
                </a:lnTo>
              </a:path>
              <a:path w="3810" h="3683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475735" y="288031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475735" y="2826922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5"/>
                </a:moveTo>
                <a:lnTo>
                  <a:pt x="3810" y="5715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475735" y="271442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475735" y="2613371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19">
                <a:moveTo>
                  <a:pt x="0" y="32410"/>
                </a:moveTo>
                <a:lnTo>
                  <a:pt x="3810" y="32410"/>
                </a:lnTo>
              </a:path>
              <a:path w="3810" h="330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475735" y="250087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475735" y="236550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393735" y="3431340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5">
                <a:moveTo>
                  <a:pt x="0" y="41935"/>
                </a:moveTo>
                <a:lnTo>
                  <a:pt x="3810" y="41935"/>
                </a:lnTo>
              </a:path>
              <a:path w="3810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393735" y="332836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393735" y="325783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5"/>
                </a:moveTo>
                <a:lnTo>
                  <a:pt x="3810" y="5715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393735" y="320634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393735" y="3009954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00"/>
                </a:moveTo>
                <a:lnTo>
                  <a:pt x="3810" y="28600"/>
                </a:lnTo>
              </a:path>
              <a:path w="3810" h="29210">
                <a:moveTo>
                  <a:pt x="0" y="26695"/>
                </a:moveTo>
                <a:lnTo>
                  <a:pt x="3810" y="26695"/>
                </a:lnTo>
              </a:path>
              <a:path w="3810" h="29210">
                <a:moveTo>
                  <a:pt x="0" y="22885"/>
                </a:moveTo>
                <a:lnTo>
                  <a:pt x="3810" y="22885"/>
                </a:lnTo>
              </a:path>
              <a:path w="3810" h="29210">
                <a:moveTo>
                  <a:pt x="0" y="20980"/>
                </a:moveTo>
                <a:lnTo>
                  <a:pt x="3810" y="20980"/>
                </a:lnTo>
              </a:path>
              <a:path w="3810" h="29210">
                <a:moveTo>
                  <a:pt x="0" y="19075"/>
                </a:moveTo>
                <a:lnTo>
                  <a:pt x="3810" y="19075"/>
                </a:lnTo>
              </a:path>
              <a:path w="3810" h="29210">
                <a:moveTo>
                  <a:pt x="0" y="15265"/>
                </a:moveTo>
                <a:lnTo>
                  <a:pt x="3810" y="15265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393735" y="293941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393735" y="2746836"/>
            <a:ext cx="3810" cy="101600"/>
          </a:xfrm>
          <a:custGeom>
            <a:avLst/>
            <a:gdLst/>
            <a:ahLst/>
            <a:cxnLst/>
            <a:rect l="l" t="t" r="r" b="b"/>
            <a:pathLst>
              <a:path w="3810" h="101600">
                <a:moveTo>
                  <a:pt x="0" y="101053"/>
                </a:moveTo>
                <a:lnTo>
                  <a:pt x="3810" y="101053"/>
                </a:lnTo>
              </a:path>
              <a:path w="3810" h="101600">
                <a:moveTo>
                  <a:pt x="0" y="61023"/>
                </a:moveTo>
                <a:lnTo>
                  <a:pt x="3810" y="61023"/>
                </a:lnTo>
              </a:path>
              <a:path w="3810" h="101600">
                <a:moveTo>
                  <a:pt x="0" y="47675"/>
                </a:moveTo>
                <a:lnTo>
                  <a:pt x="3810" y="47675"/>
                </a:lnTo>
              </a:path>
              <a:path w="3810" h="101600">
                <a:moveTo>
                  <a:pt x="0" y="41948"/>
                </a:moveTo>
                <a:lnTo>
                  <a:pt x="3810" y="41948"/>
                </a:lnTo>
              </a:path>
              <a:path w="3810" h="1016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393735" y="270107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393735" y="2544728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393735" y="2491350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5"/>
                </a:moveTo>
                <a:lnTo>
                  <a:pt x="3810" y="5715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393735" y="2359790"/>
            <a:ext cx="3810" cy="80645"/>
          </a:xfrm>
          <a:custGeom>
            <a:avLst/>
            <a:gdLst/>
            <a:ahLst/>
            <a:cxnLst/>
            <a:rect l="l" t="t" r="r" b="b"/>
            <a:pathLst>
              <a:path w="3810" h="80644">
                <a:moveTo>
                  <a:pt x="0" y="80073"/>
                </a:moveTo>
                <a:lnTo>
                  <a:pt x="3810" y="80073"/>
                </a:lnTo>
              </a:path>
              <a:path w="3810" h="80644">
                <a:moveTo>
                  <a:pt x="0" y="38125"/>
                </a:moveTo>
                <a:lnTo>
                  <a:pt x="3810" y="38125"/>
                </a:lnTo>
              </a:path>
              <a:path w="3810" h="8064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186890" y="2357873"/>
            <a:ext cx="3810" cy="1138555"/>
          </a:xfrm>
          <a:custGeom>
            <a:avLst/>
            <a:gdLst/>
            <a:ahLst/>
            <a:cxnLst/>
            <a:rect l="l" t="t" r="r" b="b"/>
            <a:pathLst>
              <a:path w="3810" h="1138554">
                <a:moveTo>
                  <a:pt x="0" y="1138288"/>
                </a:moveTo>
                <a:lnTo>
                  <a:pt x="3810" y="1138288"/>
                </a:lnTo>
              </a:path>
              <a:path w="3810" h="1138554">
                <a:moveTo>
                  <a:pt x="0" y="1136383"/>
                </a:moveTo>
                <a:lnTo>
                  <a:pt x="3810" y="1136383"/>
                </a:lnTo>
              </a:path>
              <a:path w="3810" h="1138554">
                <a:moveTo>
                  <a:pt x="0" y="1134478"/>
                </a:moveTo>
                <a:lnTo>
                  <a:pt x="3810" y="1134478"/>
                </a:lnTo>
              </a:path>
              <a:path w="3810" h="1138554">
                <a:moveTo>
                  <a:pt x="0" y="1132573"/>
                </a:moveTo>
                <a:lnTo>
                  <a:pt x="3810" y="1132573"/>
                </a:lnTo>
              </a:path>
              <a:path w="3810" h="1138554">
                <a:moveTo>
                  <a:pt x="0" y="1130655"/>
                </a:moveTo>
                <a:lnTo>
                  <a:pt x="3810" y="1130655"/>
                </a:lnTo>
              </a:path>
              <a:path w="3810" h="1138554">
                <a:moveTo>
                  <a:pt x="0" y="1128750"/>
                </a:moveTo>
                <a:lnTo>
                  <a:pt x="3810" y="1128750"/>
                </a:lnTo>
              </a:path>
              <a:path w="3810" h="1138554">
                <a:moveTo>
                  <a:pt x="0" y="1126845"/>
                </a:moveTo>
                <a:lnTo>
                  <a:pt x="3810" y="1126845"/>
                </a:lnTo>
              </a:path>
              <a:path w="3810" h="1138554">
                <a:moveTo>
                  <a:pt x="0" y="1124940"/>
                </a:moveTo>
                <a:lnTo>
                  <a:pt x="3810" y="1124940"/>
                </a:lnTo>
              </a:path>
              <a:path w="3810" h="1138554">
                <a:moveTo>
                  <a:pt x="0" y="1123035"/>
                </a:moveTo>
                <a:lnTo>
                  <a:pt x="3810" y="1123035"/>
                </a:lnTo>
              </a:path>
              <a:path w="3810" h="1138554">
                <a:moveTo>
                  <a:pt x="0" y="1121130"/>
                </a:moveTo>
                <a:lnTo>
                  <a:pt x="3810" y="1121130"/>
                </a:lnTo>
              </a:path>
              <a:path w="3810" h="1138554">
                <a:moveTo>
                  <a:pt x="0" y="1119225"/>
                </a:moveTo>
                <a:lnTo>
                  <a:pt x="3810" y="1119225"/>
                </a:lnTo>
              </a:path>
              <a:path w="3810" h="1138554">
                <a:moveTo>
                  <a:pt x="0" y="1117320"/>
                </a:moveTo>
                <a:lnTo>
                  <a:pt x="3810" y="1117320"/>
                </a:lnTo>
              </a:path>
              <a:path w="3810" h="1138554">
                <a:moveTo>
                  <a:pt x="0" y="1115402"/>
                </a:moveTo>
                <a:lnTo>
                  <a:pt x="3810" y="1115402"/>
                </a:lnTo>
              </a:path>
              <a:path w="3810" h="1138554">
                <a:moveTo>
                  <a:pt x="0" y="1113497"/>
                </a:moveTo>
                <a:lnTo>
                  <a:pt x="3810" y="1113497"/>
                </a:lnTo>
              </a:path>
              <a:path w="3810" h="1138554">
                <a:moveTo>
                  <a:pt x="0" y="1111592"/>
                </a:moveTo>
                <a:lnTo>
                  <a:pt x="3810" y="1111592"/>
                </a:lnTo>
              </a:path>
              <a:path w="3810" h="1138554">
                <a:moveTo>
                  <a:pt x="0" y="1109687"/>
                </a:moveTo>
                <a:lnTo>
                  <a:pt x="3810" y="1109687"/>
                </a:lnTo>
              </a:path>
              <a:path w="3810" h="1138554">
                <a:moveTo>
                  <a:pt x="0" y="1107782"/>
                </a:moveTo>
                <a:lnTo>
                  <a:pt x="3810" y="1107782"/>
                </a:lnTo>
              </a:path>
              <a:path w="3810" h="1138554">
                <a:moveTo>
                  <a:pt x="0" y="1105877"/>
                </a:moveTo>
                <a:lnTo>
                  <a:pt x="3810" y="1105877"/>
                </a:lnTo>
              </a:path>
              <a:path w="3810" h="1138554">
                <a:moveTo>
                  <a:pt x="0" y="1103972"/>
                </a:moveTo>
                <a:lnTo>
                  <a:pt x="3810" y="1103972"/>
                </a:lnTo>
              </a:path>
              <a:path w="3810" h="1138554">
                <a:moveTo>
                  <a:pt x="0" y="1102055"/>
                </a:moveTo>
                <a:lnTo>
                  <a:pt x="3810" y="1102055"/>
                </a:lnTo>
              </a:path>
              <a:path w="3810" h="1138554">
                <a:moveTo>
                  <a:pt x="0" y="1100150"/>
                </a:moveTo>
                <a:lnTo>
                  <a:pt x="3810" y="1100150"/>
                </a:lnTo>
              </a:path>
              <a:path w="3810" h="1138554">
                <a:moveTo>
                  <a:pt x="0" y="1098245"/>
                </a:moveTo>
                <a:lnTo>
                  <a:pt x="3810" y="1098245"/>
                </a:lnTo>
              </a:path>
              <a:path w="3810" h="1138554">
                <a:moveTo>
                  <a:pt x="0" y="1096340"/>
                </a:moveTo>
                <a:lnTo>
                  <a:pt x="3810" y="1096340"/>
                </a:lnTo>
              </a:path>
              <a:path w="3810" h="1138554">
                <a:moveTo>
                  <a:pt x="0" y="1094435"/>
                </a:moveTo>
                <a:lnTo>
                  <a:pt x="3810" y="1094435"/>
                </a:lnTo>
              </a:path>
              <a:path w="3810" h="1138554">
                <a:moveTo>
                  <a:pt x="0" y="1092530"/>
                </a:moveTo>
                <a:lnTo>
                  <a:pt x="3810" y="1092530"/>
                </a:lnTo>
              </a:path>
              <a:path w="3810" h="1138554">
                <a:moveTo>
                  <a:pt x="0" y="1090625"/>
                </a:moveTo>
                <a:lnTo>
                  <a:pt x="3810" y="1090625"/>
                </a:lnTo>
              </a:path>
              <a:path w="3810" h="1138554">
                <a:moveTo>
                  <a:pt x="0" y="1088720"/>
                </a:moveTo>
                <a:lnTo>
                  <a:pt x="3810" y="1088720"/>
                </a:lnTo>
              </a:path>
              <a:path w="3810" h="1138554">
                <a:moveTo>
                  <a:pt x="0" y="1086802"/>
                </a:moveTo>
                <a:lnTo>
                  <a:pt x="3810" y="1086802"/>
                </a:lnTo>
              </a:path>
              <a:path w="3810" h="1138554">
                <a:moveTo>
                  <a:pt x="0" y="1084897"/>
                </a:moveTo>
                <a:lnTo>
                  <a:pt x="3810" y="1084897"/>
                </a:lnTo>
              </a:path>
              <a:path w="3810" h="1138554">
                <a:moveTo>
                  <a:pt x="0" y="1082992"/>
                </a:moveTo>
                <a:lnTo>
                  <a:pt x="3810" y="1082992"/>
                </a:lnTo>
              </a:path>
              <a:path w="3810" h="1138554">
                <a:moveTo>
                  <a:pt x="0" y="1081087"/>
                </a:moveTo>
                <a:lnTo>
                  <a:pt x="3810" y="1081087"/>
                </a:lnTo>
              </a:path>
              <a:path w="3810" h="1138554">
                <a:moveTo>
                  <a:pt x="0" y="1079182"/>
                </a:moveTo>
                <a:lnTo>
                  <a:pt x="3810" y="1079182"/>
                </a:lnTo>
              </a:path>
              <a:path w="3810" h="1138554">
                <a:moveTo>
                  <a:pt x="0" y="1077277"/>
                </a:moveTo>
                <a:lnTo>
                  <a:pt x="3810" y="1077277"/>
                </a:lnTo>
              </a:path>
              <a:path w="3810" h="1138554">
                <a:moveTo>
                  <a:pt x="0" y="1075372"/>
                </a:moveTo>
                <a:lnTo>
                  <a:pt x="3810" y="1075372"/>
                </a:lnTo>
              </a:path>
              <a:path w="3810" h="1138554">
                <a:moveTo>
                  <a:pt x="0" y="1073467"/>
                </a:moveTo>
                <a:lnTo>
                  <a:pt x="3810" y="1073467"/>
                </a:lnTo>
              </a:path>
              <a:path w="3810" h="1138554">
                <a:moveTo>
                  <a:pt x="0" y="1071549"/>
                </a:moveTo>
                <a:lnTo>
                  <a:pt x="3810" y="1071549"/>
                </a:lnTo>
              </a:path>
              <a:path w="3810" h="1138554">
                <a:moveTo>
                  <a:pt x="0" y="1069644"/>
                </a:moveTo>
                <a:lnTo>
                  <a:pt x="3810" y="1069644"/>
                </a:lnTo>
              </a:path>
              <a:path w="3810" h="1138554">
                <a:moveTo>
                  <a:pt x="0" y="1067739"/>
                </a:moveTo>
                <a:lnTo>
                  <a:pt x="3810" y="1067739"/>
                </a:lnTo>
              </a:path>
              <a:path w="3810" h="1138554">
                <a:moveTo>
                  <a:pt x="0" y="1065834"/>
                </a:moveTo>
                <a:lnTo>
                  <a:pt x="3810" y="1065834"/>
                </a:lnTo>
              </a:path>
              <a:path w="3810" h="1138554">
                <a:moveTo>
                  <a:pt x="0" y="1063929"/>
                </a:moveTo>
                <a:lnTo>
                  <a:pt x="3810" y="1063929"/>
                </a:lnTo>
              </a:path>
              <a:path w="3810" h="1138554">
                <a:moveTo>
                  <a:pt x="0" y="1062024"/>
                </a:moveTo>
                <a:lnTo>
                  <a:pt x="3810" y="1062024"/>
                </a:lnTo>
              </a:path>
              <a:path w="3810" h="1138554">
                <a:moveTo>
                  <a:pt x="0" y="1060119"/>
                </a:moveTo>
                <a:lnTo>
                  <a:pt x="3810" y="1060119"/>
                </a:lnTo>
              </a:path>
              <a:path w="3810" h="1138554">
                <a:moveTo>
                  <a:pt x="0" y="1058202"/>
                </a:moveTo>
                <a:lnTo>
                  <a:pt x="3810" y="1058202"/>
                </a:lnTo>
              </a:path>
              <a:path w="3810" h="1138554">
                <a:moveTo>
                  <a:pt x="0" y="1056297"/>
                </a:moveTo>
                <a:lnTo>
                  <a:pt x="3810" y="1056297"/>
                </a:lnTo>
              </a:path>
              <a:path w="3810" h="1138554">
                <a:moveTo>
                  <a:pt x="0" y="1054392"/>
                </a:moveTo>
                <a:lnTo>
                  <a:pt x="3810" y="1054392"/>
                </a:lnTo>
              </a:path>
              <a:path w="3810" h="1138554">
                <a:moveTo>
                  <a:pt x="0" y="1052487"/>
                </a:moveTo>
                <a:lnTo>
                  <a:pt x="3810" y="1052487"/>
                </a:lnTo>
              </a:path>
              <a:path w="3810" h="1138554">
                <a:moveTo>
                  <a:pt x="0" y="1050582"/>
                </a:moveTo>
                <a:lnTo>
                  <a:pt x="3810" y="1050582"/>
                </a:lnTo>
              </a:path>
              <a:path w="3810" h="1138554">
                <a:moveTo>
                  <a:pt x="0" y="1048677"/>
                </a:moveTo>
                <a:lnTo>
                  <a:pt x="3810" y="1048677"/>
                </a:lnTo>
              </a:path>
              <a:path w="3810" h="1138554">
                <a:moveTo>
                  <a:pt x="0" y="1046772"/>
                </a:moveTo>
                <a:lnTo>
                  <a:pt x="3810" y="1046772"/>
                </a:lnTo>
              </a:path>
              <a:path w="3810" h="1138554">
                <a:moveTo>
                  <a:pt x="0" y="1044867"/>
                </a:moveTo>
                <a:lnTo>
                  <a:pt x="3810" y="1044867"/>
                </a:lnTo>
              </a:path>
              <a:path w="3810" h="1138554">
                <a:moveTo>
                  <a:pt x="0" y="1042949"/>
                </a:moveTo>
                <a:lnTo>
                  <a:pt x="3810" y="1042949"/>
                </a:lnTo>
              </a:path>
              <a:path w="3810" h="1138554">
                <a:moveTo>
                  <a:pt x="0" y="1041044"/>
                </a:moveTo>
                <a:lnTo>
                  <a:pt x="3810" y="1041044"/>
                </a:lnTo>
              </a:path>
              <a:path w="3810" h="1138554">
                <a:moveTo>
                  <a:pt x="0" y="1039139"/>
                </a:moveTo>
                <a:lnTo>
                  <a:pt x="3810" y="1039139"/>
                </a:lnTo>
              </a:path>
              <a:path w="3810" h="1138554">
                <a:moveTo>
                  <a:pt x="0" y="1037234"/>
                </a:moveTo>
                <a:lnTo>
                  <a:pt x="3810" y="1037234"/>
                </a:lnTo>
              </a:path>
              <a:path w="3810" h="1138554">
                <a:moveTo>
                  <a:pt x="0" y="1035329"/>
                </a:moveTo>
                <a:lnTo>
                  <a:pt x="3810" y="1035329"/>
                </a:lnTo>
              </a:path>
              <a:path w="3810" h="1138554">
                <a:moveTo>
                  <a:pt x="0" y="1033424"/>
                </a:moveTo>
                <a:lnTo>
                  <a:pt x="3810" y="1033424"/>
                </a:lnTo>
              </a:path>
              <a:path w="3810" h="1138554">
                <a:moveTo>
                  <a:pt x="0" y="1031519"/>
                </a:moveTo>
                <a:lnTo>
                  <a:pt x="3810" y="1031519"/>
                </a:lnTo>
              </a:path>
              <a:path w="3810" h="1138554">
                <a:moveTo>
                  <a:pt x="0" y="1029614"/>
                </a:moveTo>
                <a:lnTo>
                  <a:pt x="3810" y="1029614"/>
                </a:lnTo>
              </a:path>
              <a:path w="3810" h="1138554">
                <a:moveTo>
                  <a:pt x="0" y="1027696"/>
                </a:moveTo>
                <a:lnTo>
                  <a:pt x="3810" y="1027696"/>
                </a:lnTo>
              </a:path>
              <a:path w="3810" h="1138554">
                <a:moveTo>
                  <a:pt x="0" y="1025791"/>
                </a:moveTo>
                <a:lnTo>
                  <a:pt x="3810" y="1025791"/>
                </a:lnTo>
              </a:path>
              <a:path w="3810" h="1138554">
                <a:moveTo>
                  <a:pt x="0" y="1023886"/>
                </a:moveTo>
                <a:lnTo>
                  <a:pt x="3810" y="1023886"/>
                </a:lnTo>
              </a:path>
              <a:path w="3810" h="1138554">
                <a:moveTo>
                  <a:pt x="0" y="1021981"/>
                </a:moveTo>
                <a:lnTo>
                  <a:pt x="3810" y="1021981"/>
                </a:lnTo>
              </a:path>
              <a:path w="3810" h="1138554">
                <a:moveTo>
                  <a:pt x="0" y="1020076"/>
                </a:moveTo>
                <a:lnTo>
                  <a:pt x="3810" y="1020076"/>
                </a:lnTo>
              </a:path>
              <a:path w="3810" h="1138554">
                <a:moveTo>
                  <a:pt x="0" y="1018171"/>
                </a:moveTo>
                <a:lnTo>
                  <a:pt x="3810" y="1018171"/>
                </a:lnTo>
              </a:path>
              <a:path w="3810" h="1138554">
                <a:moveTo>
                  <a:pt x="0" y="1016266"/>
                </a:moveTo>
                <a:lnTo>
                  <a:pt x="3810" y="1016266"/>
                </a:lnTo>
              </a:path>
              <a:path w="3810" h="1138554">
                <a:moveTo>
                  <a:pt x="0" y="1014349"/>
                </a:moveTo>
                <a:lnTo>
                  <a:pt x="3810" y="1014349"/>
                </a:lnTo>
              </a:path>
              <a:path w="3810" h="1138554">
                <a:moveTo>
                  <a:pt x="0" y="1012444"/>
                </a:moveTo>
                <a:lnTo>
                  <a:pt x="3810" y="1012444"/>
                </a:lnTo>
              </a:path>
              <a:path w="3810" h="1138554">
                <a:moveTo>
                  <a:pt x="0" y="1010539"/>
                </a:moveTo>
                <a:lnTo>
                  <a:pt x="3810" y="1010539"/>
                </a:lnTo>
              </a:path>
              <a:path w="3810" h="1138554">
                <a:moveTo>
                  <a:pt x="0" y="1008634"/>
                </a:moveTo>
                <a:lnTo>
                  <a:pt x="3810" y="1008634"/>
                </a:lnTo>
              </a:path>
              <a:path w="3810" h="1138554">
                <a:moveTo>
                  <a:pt x="0" y="1006729"/>
                </a:moveTo>
                <a:lnTo>
                  <a:pt x="3810" y="1006729"/>
                </a:lnTo>
              </a:path>
              <a:path w="3810" h="1138554">
                <a:moveTo>
                  <a:pt x="0" y="1004824"/>
                </a:moveTo>
                <a:lnTo>
                  <a:pt x="3810" y="1004824"/>
                </a:lnTo>
              </a:path>
              <a:path w="3810" h="1138554">
                <a:moveTo>
                  <a:pt x="0" y="1002919"/>
                </a:moveTo>
                <a:lnTo>
                  <a:pt x="3810" y="1002919"/>
                </a:lnTo>
              </a:path>
              <a:path w="3810" h="1138554">
                <a:moveTo>
                  <a:pt x="0" y="1001014"/>
                </a:moveTo>
                <a:lnTo>
                  <a:pt x="3810" y="1001014"/>
                </a:lnTo>
              </a:path>
              <a:path w="3810" h="1138554">
                <a:moveTo>
                  <a:pt x="0" y="999096"/>
                </a:moveTo>
                <a:lnTo>
                  <a:pt x="3810" y="999096"/>
                </a:lnTo>
              </a:path>
              <a:path w="3810" h="1138554">
                <a:moveTo>
                  <a:pt x="0" y="997191"/>
                </a:moveTo>
                <a:lnTo>
                  <a:pt x="3810" y="997191"/>
                </a:lnTo>
              </a:path>
              <a:path w="3810" h="1138554">
                <a:moveTo>
                  <a:pt x="0" y="995286"/>
                </a:moveTo>
                <a:lnTo>
                  <a:pt x="3810" y="995286"/>
                </a:lnTo>
              </a:path>
              <a:path w="3810" h="1138554">
                <a:moveTo>
                  <a:pt x="0" y="993381"/>
                </a:moveTo>
                <a:lnTo>
                  <a:pt x="3810" y="993381"/>
                </a:lnTo>
              </a:path>
              <a:path w="3810" h="1138554">
                <a:moveTo>
                  <a:pt x="0" y="991476"/>
                </a:moveTo>
                <a:lnTo>
                  <a:pt x="3810" y="991476"/>
                </a:lnTo>
              </a:path>
              <a:path w="3810" h="1138554">
                <a:moveTo>
                  <a:pt x="0" y="989571"/>
                </a:moveTo>
                <a:lnTo>
                  <a:pt x="3810" y="989571"/>
                </a:lnTo>
              </a:path>
              <a:path w="3810" h="1138554">
                <a:moveTo>
                  <a:pt x="0" y="987666"/>
                </a:moveTo>
                <a:lnTo>
                  <a:pt x="3810" y="987666"/>
                </a:lnTo>
              </a:path>
              <a:path w="3810" h="1138554">
                <a:moveTo>
                  <a:pt x="0" y="985748"/>
                </a:moveTo>
                <a:lnTo>
                  <a:pt x="3810" y="985748"/>
                </a:lnTo>
              </a:path>
              <a:path w="3810" h="1138554">
                <a:moveTo>
                  <a:pt x="0" y="983843"/>
                </a:moveTo>
                <a:lnTo>
                  <a:pt x="3810" y="983843"/>
                </a:lnTo>
              </a:path>
              <a:path w="3810" h="1138554">
                <a:moveTo>
                  <a:pt x="0" y="981938"/>
                </a:moveTo>
                <a:lnTo>
                  <a:pt x="3810" y="981938"/>
                </a:lnTo>
              </a:path>
              <a:path w="3810" h="1138554">
                <a:moveTo>
                  <a:pt x="0" y="980033"/>
                </a:moveTo>
                <a:lnTo>
                  <a:pt x="3810" y="980033"/>
                </a:lnTo>
              </a:path>
              <a:path w="3810" h="1138554">
                <a:moveTo>
                  <a:pt x="0" y="978128"/>
                </a:moveTo>
                <a:lnTo>
                  <a:pt x="3810" y="978128"/>
                </a:lnTo>
              </a:path>
              <a:path w="3810" h="1138554">
                <a:moveTo>
                  <a:pt x="0" y="976223"/>
                </a:moveTo>
                <a:lnTo>
                  <a:pt x="3810" y="976223"/>
                </a:lnTo>
              </a:path>
              <a:path w="3810" h="1138554">
                <a:moveTo>
                  <a:pt x="0" y="974318"/>
                </a:moveTo>
                <a:lnTo>
                  <a:pt x="3810" y="974318"/>
                </a:lnTo>
              </a:path>
              <a:path w="3810" h="1138554">
                <a:moveTo>
                  <a:pt x="0" y="972413"/>
                </a:moveTo>
                <a:lnTo>
                  <a:pt x="3810" y="972413"/>
                </a:lnTo>
              </a:path>
              <a:path w="3810" h="1138554">
                <a:moveTo>
                  <a:pt x="0" y="970495"/>
                </a:moveTo>
                <a:lnTo>
                  <a:pt x="3810" y="970495"/>
                </a:lnTo>
              </a:path>
              <a:path w="3810" h="1138554">
                <a:moveTo>
                  <a:pt x="0" y="968590"/>
                </a:moveTo>
                <a:lnTo>
                  <a:pt x="3810" y="968590"/>
                </a:lnTo>
              </a:path>
              <a:path w="3810" h="1138554">
                <a:moveTo>
                  <a:pt x="0" y="966685"/>
                </a:moveTo>
                <a:lnTo>
                  <a:pt x="3810" y="966685"/>
                </a:lnTo>
              </a:path>
              <a:path w="3810" h="1138554">
                <a:moveTo>
                  <a:pt x="0" y="964780"/>
                </a:moveTo>
                <a:lnTo>
                  <a:pt x="3810" y="964780"/>
                </a:lnTo>
              </a:path>
              <a:path w="3810" h="1138554">
                <a:moveTo>
                  <a:pt x="0" y="962875"/>
                </a:moveTo>
                <a:lnTo>
                  <a:pt x="3810" y="962875"/>
                </a:lnTo>
              </a:path>
              <a:path w="3810" h="1138554">
                <a:moveTo>
                  <a:pt x="0" y="960970"/>
                </a:moveTo>
                <a:lnTo>
                  <a:pt x="3810" y="960970"/>
                </a:lnTo>
              </a:path>
              <a:path w="3810" h="1138554">
                <a:moveTo>
                  <a:pt x="0" y="959065"/>
                </a:moveTo>
                <a:lnTo>
                  <a:pt x="3810" y="959065"/>
                </a:lnTo>
              </a:path>
              <a:path w="3810" h="1138554">
                <a:moveTo>
                  <a:pt x="0" y="957160"/>
                </a:moveTo>
                <a:lnTo>
                  <a:pt x="3810" y="957160"/>
                </a:lnTo>
              </a:path>
              <a:path w="3810" h="1138554">
                <a:moveTo>
                  <a:pt x="0" y="955243"/>
                </a:moveTo>
                <a:lnTo>
                  <a:pt x="3810" y="955243"/>
                </a:lnTo>
              </a:path>
              <a:path w="3810" h="1138554">
                <a:moveTo>
                  <a:pt x="0" y="953338"/>
                </a:moveTo>
                <a:lnTo>
                  <a:pt x="3810" y="953338"/>
                </a:lnTo>
              </a:path>
              <a:path w="3810" h="1138554">
                <a:moveTo>
                  <a:pt x="0" y="951433"/>
                </a:moveTo>
                <a:lnTo>
                  <a:pt x="3810" y="951433"/>
                </a:lnTo>
              </a:path>
              <a:path w="3810" h="1138554">
                <a:moveTo>
                  <a:pt x="0" y="949528"/>
                </a:moveTo>
                <a:lnTo>
                  <a:pt x="3810" y="949528"/>
                </a:lnTo>
              </a:path>
              <a:path w="3810" h="1138554">
                <a:moveTo>
                  <a:pt x="0" y="947623"/>
                </a:moveTo>
                <a:lnTo>
                  <a:pt x="3810" y="947623"/>
                </a:lnTo>
              </a:path>
              <a:path w="3810" h="1138554">
                <a:moveTo>
                  <a:pt x="0" y="945718"/>
                </a:moveTo>
                <a:lnTo>
                  <a:pt x="3810" y="945718"/>
                </a:lnTo>
              </a:path>
              <a:path w="3810" h="1138554">
                <a:moveTo>
                  <a:pt x="0" y="943813"/>
                </a:moveTo>
                <a:lnTo>
                  <a:pt x="3810" y="943813"/>
                </a:lnTo>
              </a:path>
              <a:path w="3810" h="1138554">
                <a:moveTo>
                  <a:pt x="0" y="941895"/>
                </a:moveTo>
                <a:lnTo>
                  <a:pt x="3810" y="941895"/>
                </a:lnTo>
              </a:path>
              <a:path w="3810" h="1138554">
                <a:moveTo>
                  <a:pt x="0" y="939990"/>
                </a:moveTo>
                <a:lnTo>
                  <a:pt x="3810" y="939990"/>
                </a:lnTo>
              </a:path>
              <a:path w="3810" h="1138554">
                <a:moveTo>
                  <a:pt x="0" y="938085"/>
                </a:moveTo>
                <a:lnTo>
                  <a:pt x="3810" y="938085"/>
                </a:lnTo>
              </a:path>
              <a:path w="3810" h="1138554">
                <a:moveTo>
                  <a:pt x="0" y="936180"/>
                </a:moveTo>
                <a:lnTo>
                  <a:pt x="3810" y="936180"/>
                </a:lnTo>
              </a:path>
              <a:path w="3810" h="1138554">
                <a:moveTo>
                  <a:pt x="0" y="934275"/>
                </a:moveTo>
                <a:lnTo>
                  <a:pt x="3810" y="934275"/>
                </a:lnTo>
              </a:path>
              <a:path w="3810" h="1138554">
                <a:moveTo>
                  <a:pt x="0" y="932370"/>
                </a:moveTo>
                <a:lnTo>
                  <a:pt x="3810" y="932370"/>
                </a:lnTo>
              </a:path>
              <a:path w="3810" h="1138554">
                <a:moveTo>
                  <a:pt x="0" y="930465"/>
                </a:moveTo>
                <a:lnTo>
                  <a:pt x="3810" y="930465"/>
                </a:lnTo>
              </a:path>
              <a:path w="3810" h="1138554">
                <a:moveTo>
                  <a:pt x="0" y="928560"/>
                </a:moveTo>
                <a:lnTo>
                  <a:pt x="3810" y="928560"/>
                </a:lnTo>
              </a:path>
              <a:path w="3810" h="1138554">
                <a:moveTo>
                  <a:pt x="0" y="926642"/>
                </a:moveTo>
                <a:lnTo>
                  <a:pt x="3810" y="926642"/>
                </a:lnTo>
              </a:path>
              <a:path w="3810" h="1138554">
                <a:moveTo>
                  <a:pt x="0" y="924737"/>
                </a:moveTo>
                <a:lnTo>
                  <a:pt x="3810" y="924737"/>
                </a:lnTo>
              </a:path>
              <a:path w="3810" h="1138554">
                <a:moveTo>
                  <a:pt x="0" y="922832"/>
                </a:moveTo>
                <a:lnTo>
                  <a:pt x="3810" y="922832"/>
                </a:lnTo>
              </a:path>
              <a:path w="3810" h="1138554">
                <a:moveTo>
                  <a:pt x="0" y="920927"/>
                </a:moveTo>
                <a:lnTo>
                  <a:pt x="3810" y="920927"/>
                </a:lnTo>
              </a:path>
              <a:path w="3810" h="1138554">
                <a:moveTo>
                  <a:pt x="0" y="919022"/>
                </a:moveTo>
                <a:lnTo>
                  <a:pt x="3810" y="919022"/>
                </a:lnTo>
              </a:path>
              <a:path w="3810" h="1138554">
                <a:moveTo>
                  <a:pt x="0" y="917117"/>
                </a:moveTo>
                <a:lnTo>
                  <a:pt x="3810" y="917117"/>
                </a:lnTo>
              </a:path>
              <a:path w="3810" h="1138554">
                <a:moveTo>
                  <a:pt x="0" y="915212"/>
                </a:moveTo>
                <a:lnTo>
                  <a:pt x="3810" y="915212"/>
                </a:lnTo>
              </a:path>
              <a:path w="3810" h="1138554">
                <a:moveTo>
                  <a:pt x="0" y="913295"/>
                </a:moveTo>
                <a:lnTo>
                  <a:pt x="3810" y="913295"/>
                </a:lnTo>
              </a:path>
              <a:path w="3810" h="1138554">
                <a:moveTo>
                  <a:pt x="0" y="911390"/>
                </a:moveTo>
                <a:lnTo>
                  <a:pt x="3810" y="911390"/>
                </a:lnTo>
              </a:path>
              <a:path w="3810" h="1138554">
                <a:moveTo>
                  <a:pt x="0" y="909485"/>
                </a:moveTo>
                <a:lnTo>
                  <a:pt x="3810" y="909485"/>
                </a:lnTo>
              </a:path>
              <a:path w="3810" h="1138554">
                <a:moveTo>
                  <a:pt x="0" y="907580"/>
                </a:moveTo>
                <a:lnTo>
                  <a:pt x="3810" y="907580"/>
                </a:lnTo>
              </a:path>
              <a:path w="3810" h="1138554">
                <a:moveTo>
                  <a:pt x="0" y="905675"/>
                </a:moveTo>
                <a:lnTo>
                  <a:pt x="3810" y="905675"/>
                </a:lnTo>
              </a:path>
              <a:path w="3810" h="1138554">
                <a:moveTo>
                  <a:pt x="0" y="903770"/>
                </a:moveTo>
                <a:lnTo>
                  <a:pt x="3810" y="903770"/>
                </a:lnTo>
              </a:path>
              <a:path w="3810" h="1138554">
                <a:moveTo>
                  <a:pt x="0" y="901865"/>
                </a:moveTo>
                <a:lnTo>
                  <a:pt x="3810" y="901865"/>
                </a:lnTo>
              </a:path>
              <a:path w="3810" h="1138554">
                <a:moveTo>
                  <a:pt x="0" y="899960"/>
                </a:moveTo>
                <a:lnTo>
                  <a:pt x="3810" y="899960"/>
                </a:lnTo>
              </a:path>
              <a:path w="3810" h="1138554">
                <a:moveTo>
                  <a:pt x="0" y="898042"/>
                </a:moveTo>
                <a:lnTo>
                  <a:pt x="3810" y="898042"/>
                </a:lnTo>
              </a:path>
              <a:path w="3810" h="1138554">
                <a:moveTo>
                  <a:pt x="0" y="896137"/>
                </a:moveTo>
                <a:lnTo>
                  <a:pt x="3810" y="896137"/>
                </a:lnTo>
              </a:path>
              <a:path w="3810" h="1138554">
                <a:moveTo>
                  <a:pt x="0" y="894232"/>
                </a:moveTo>
                <a:lnTo>
                  <a:pt x="3810" y="894232"/>
                </a:lnTo>
              </a:path>
              <a:path w="3810" h="1138554">
                <a:moveTo>
                  <a:pt x="0" y="892327"/>
                </a:moveTo>
                <a:lnTo>
                  <a:pt x="3810" y="892327"/>
                </a:lnTo>
              </a:path>
              <a:path w="3810" h="1138554">
                <a:moveTo>
                  <a:pt x="0" y="890422"/>
                </a:moveTo>
                <a:lnTo>
                  <a:pt x="3810" y="890422"/>
                </a:lnTo>
              </a:path>
              <a:path w="3810" h="1138554">
                <a:moveTo>
                  <a:pt x="0" y="888517"/>
                </a:moveTo>
                <a:lnTo>
                  <a:pt x="3810" y="888517"/>
                </a:lnTo>
              </a:path>
              <a:path w="3810" h="1138554">
                <a:moveTo>
                  <a:pt x="0" y="886612"/>
                </a:moveTo>
                <a:lnTo>
                  <a:pt x="3810" y="886612"/>
                </a:lnTo>
              </a:path>
              <a:path w="3810" h="1138554">
                <a:moveTo>
                  <a:pt x="0" y="884707"/>
                </a:moveTo>
                <a:lnTo>
                  <a:pt x="3810" y="884707"/>
                </a:lnTo>
              </a:path>
              <a:path w="3810" h="1138554">
                <a:moveTo>
                  <a:pt x="0" y="882789"/>
                </a:moveTo>
                <a:lnTo>
                  <a:pt x="3810" y="882789"/>
                </a:lnTo>
              </a:path>
              <a:path w="3810" h="1138554">
                <a:moveTo>
                  <a:pt x="0" y="880884"/>
                </a:moveTo>
                <a:lnTo>
                  <a:pt x="3810" y="880884"/>
                </a:lnTo>
              </a:path>
              <a:path w="3810" h="1138554">
                <a:moveTo>
                  <a:pt x="0" y="878979"/>
                </a:moveTo>
                <a:lnTo>
                  <a:pt x="3810" y="878979"/>
                </a:lnTo>
              </a:path>
              <a:path w="3810" h="1138554">
                <a:moveTo>
                  <a:pt x="0" y="877074"/>
                </a:moveTo>
                <a:lnTo>
                  <a:pt x="3810" y="877074"/>
                </a:lnTo>
              </a:path>
              <a:path w="3810" h="1138554">
                <a:moveTo>
                  <a:pt x="0" y="875169"/>
                </a:moveTo>
                <a:lnTo>
                  <a:pt x="3810" y="875169"/>
                </a:lnTo>
              </a:path>
              <a:path w="3810" h="1138554">
                <a:moveTo>
                  <a:pt x="0" y="873264"/>
                </a:moveTo>
                <a:lnTo>
                  <a:pt x="3810" y="873264"/>
                </a:lnTo>
              </a:path>
              <a:path w="3810" h="1138554">
                <a:moveTo>
                  <a:pt x="0" y="871359"/>
                </a:moveTo>
                <a:lnTo>
                  <a:pt x="3810" y="871359"/>
                </a:lnTo>
              </a:path>
              <a:path w="3810" h="1138554">
                <a:moveTo>
                  <a:pt x="0" y="869442"/>
                </a:moveTo>
                <a:lnTo>
                  <a:pt x="3810" y="869442"/>
                </a:lnTo>
              </a:path>
              <a:path w="3810" h="1138554">
                <a:moveTo>
                  <a:pt x="0" y="867537"/>
                </a:moveTo>
                <a:lnTo>
                  <a:pt x="3810" y="867537"/>
                </a:lnTo>
              </a:path>
              <a:path w="3810" h="1138554">
                <a:moveTo>
                  <a:pt x="0" y="865632"/>
                </a:moveTo>
                <a:lnTo>
                  <a:pt x="3810" y="865632"/>
                </a:lnTo>
              </a:path>
              <a:path w="3810" h="1138554">
                <a:moveTo>
                  <a:pt x="0" y="863727"/>
                </a:moveTo>
                <a:lnTo>
                  <a:pt x="3810" y="863727"/>
                </a:lnTo>
              </a:path>
              <a:path w="3810" h="1138554">
                <a:moveTo>
                  <a:pt x="0" y="861822"/>
                </a:moveTo>
                <a:lnTo>
                  <a:pt x="3810" y="861822"/>
                </a:lnTo>
              </a:path>
              <a:path w="3810" h="1138554">
                <a:moveTo>
                  <a:pt x="0" y="859917"/>
                </a:moveTo>
                <a:lnTo>
                  <a:pt x="3810" y="859917"/>
                </a:lnTo>
              </a:path>
              <a:path w="3810" h="1138554">
                <a:moveTo>
                  <a:pt x="0" y="858012"/>
                </a:moveTo>
                <a:lnTo>
                  <a:pt x="3810" y="858012"/>
                </a:lnTo>
              </a:path>
              <a:path w="3810" h="1138554">
                <a:moveTo>
                  <a:pt x="0" y="856107"/>
                </a:moveTo>
                <a:lnTo>
                  <a:pt x="3810" y="856107"/>
                </a:lnTo>
              </a:path>
              <a:path w="3810" h="1138554">
                <a:moveTo>
                  <a:pt x="0" y="854189"/>
                </a:moveTo>
                <a:lnTo>
                  <a:pt x="3810" y="854189"/>
                </a:lnTo>
              </a:path>
              <a:path w="3810" h="1138554">
                <a:moveTo>
                  <a:pt x="0" y="852284"/>
                </a:moveTo>
                <a:lnTo>
                  <a:pt x="3810" y="852284"/>
                </a:lnTo>
              </a:path>
              <a:path w="3810" h="1138554">
                <a:moveTo>
                  <a:pt x="0" y="850379"/>
                </a:moveTo>
                <a:lnTo>
                  <a:pt x="3810" y="850379"/>
                </a:lnTo>
              </a:path>
              <a:path w="3810" h="1138554">
                <a:moveTo>
                  <a:pt x="0" y="848474"/>
                </a:moveTo>
                <a:lnTo>
                  <a:pt x="3810" y="848474"/>
                </a:lnTo>
              </a:path>
              <a:path w="3810" h="1138554">
                <a:moveTo>
                  <a:pt x="0" y="846569"/>
                </a:moveTo>
                <a:lnTo>
                  <a:pt x="3810" y="846569"/>
                </a:lnTo>
              </a:path>
              <a:path w="3810" h="1138554">
                <a:moveTo>
                  <a:pt x="0" y="844664"/>
                </a:moveTo>
                <a:lnTo>
                  <a:pt x="3810" y="844664"/>
                </a:lnTo>
              </a:path>
              <a:path w="3810" h="1138554">
                <a:moveTo>
                  <a:pt x="0" y="842759"/>
                </a:moveTo>
                <a:lnTo>
                  <a:pt x="3810" y="842759"/>
                </a:lnTo>
              </a:path>
              <a:path w="3810" h="1138554">
                <a:moveTo>
                  <a:pt x="0" y="840841"/>
                </a:moveTo>
                <a:lnTo>
                  <a:pt x="3810" y="840841"/>
                </a:lnTo>
              </a:path>
              <a:path w="3810" h="1138554">
                <a:moveTo>
                  <a:pt x="0" y="838936"/>
                </a:moveTo>
                <a:lnTo>
                  <a:pt x="3810" y="838936"/>
                </a:lnTo>
              </a:path>
              <a:path w="3810" h="1138554">
                <a:moveTo>
                  <a:pt x="0" y="837031"/>
                </a:moveTo>
                <a:lnTo>
                  <a:pt x="3810" y="837031"/>
                </a:lnTo>
              </a:path>
              <a:path w="3810" h="1138554">
                <a:moveTo>
                  <a:pt x="0" y="835126"/>
                </a:moveTo>
                <a:lnTo>
                  <a:pt x="3810" y="835126"/>
                </a:lnTo>
              </a:path>
              <a:path w="3810" h="1138554">
                <a:moveTo>
                  <a:pt x="0" y="833221"/>
                </a:moveTo>
                <a:lnTo>
                  <a:pt x="3810" y="833221"/>
                </a:lnTo>
              </a:path>
              <a:path w="3810" h="1138554">
                <a:moveTo>
                  <a:pt x="0" y="831316"/>
                </a:moveTo>
                <a:lnTo>
                  <a:pt x="3810" y="831316"/>
                </a:lnTo>
              </a:path>
              <a:path w="3810" h="1138554">
                <a:moveTo>
                  <a:pt x="0" y="829411"/>
                </a:moveTo>
                <a:lnTo>
                  <a:pt x="3810" y="829411"/>
                </a:lnTo>
              </a:path>
              <a:path w="3810" h="1138554">
                <a:moveTo>
                  <a:pt x="0" y="827506"/>
                </a:moveTo>
                <a:lnTo>
                  <a:pt x="3810" y="827506"/>
                </a:lnTo>
              </a:path>
              <a:path w="3810" h="1138554">
                <a:moveTo>
                  <a:pt x="0" y="825588"/>
                </a:moveTo>
                <a:lnTo>
                  <a:pt x="3810" y="825588"/>
                </a:lnTo>
              </a:path>
              <a:path w="3810" h="1138554">
                <a:moveTo>
                  <a:pt x="0" y="823683"/>
                </a:moveTo>
                <a:lnTo>
                  <a:pt x="3810" y="823683"/>
                </a:lnTo>
              </a:path>
              <a:path w="3810" h="1138554">
                <a:moveTo>
                  <a:pt x="0" y="821778"/>
                </a:moveTo>
                <a:lnTo>
                  <a:pt x="3810" y="821778"/>
                </a:lnTo>
              </a:path>
              <a:path w="3810" h="1138554">
                <a:moveTo>
                  <a:pt x="0" y="819873"/>
                </a:moveTo>
                <a:lnTo>
                  <a:pt x="3810" y="819873"/>
                </a:lnTo>
              </a:path>
              <a:path w="3810" h="1138554">
                <a:moveTo>
                  <a:pt x="0" y="817968"/>
                </a:moveTo>
                <a:lnTo>
                  <a:pt x="3810" y="817968"/>
                </a:lnTo>
              </a:path>
              <a:path w="3810" h="1138554">
                <a:moveTo>
                  <a:pt x="0" y="816063"/>
                </a:moveTo>
                <a:lnTo>
                  <a:pt x="3810" y="816063"/>
                </a:lnTo>
              </a:path>
              <a:path w="3810" h="1138554">
                <a:moveTo>
                  <a:pt x="0" y="814158"/>
                </a:moveTo>
                <a:lnTo>
                  <a:pt x="3810" y="814158"/>
                </a:lnTo>
              </a:path>
              <a:path w="3810" h="1138554">
                <a:moveTo>
                  <a:pt x="0" y="812253"/>
                </a:moveTo>
                <a:lnTo>
                  <a:pt x="3810" y="812253"/>
                </a:lnTo>
              </a:path>
              <a:path w="3810" h="1138554">
                <a:moveTo>
                  <a:pt x="0" y="810336"/>
                </a:moveTo>
                <a:lnTo>
                  <a:pt x="3810" y="810336"/>
                </a:lnTo>
              </a:path>
              <a:path w="3810" h="1138554">
                <a:moveTo>
                  <a:pt x="0" y="808431"/>
                </a:moveTo>
                <a:lnTo>
                  <a:pt x="3810" y="808431"/>
                </a:lnTo>
              </a:path>
              <a:path w="3810" h="1138554">
                <a:moveTo>
                  <a:pt x="0" y="806526"/>
                </a:moveTo>
                <a:lnTo>
                  <a:pt x="3810" y="806526"/>
                </a:lnTo>
              </a:path>
              <a:path w="3810" h="1138554">
                <a:moveTo>
                  <a:pt x="0" y="804621"/>
                </a:moveTo>
                <a:lnTo>
                  <a:pt x="3810" y="804621"/>
                </a:lnTo>
              </a:path>
              <a:path w="3810" h="1138554">
                <a:moveTo>
                  <a:pt x="0" y="802716"/>
                </a:moveTo>
                <a:lnTo>
                  <a:pt x="3810" y="802716"/>
                </a:lnTo>
              </a:path>
              <a:path w="3810" h="1138554">
                <a:moveTo>
                  <a:pt x="0" y="800811"/>
                </a:moveTo>
                <a:lnTo>
                  <a:pt x="3810" y="800811"/>
                </a:lnTo>
              </a:path>
              <a:path w="3810" h="1138554">
                <a:moveTo>
                  <a:pt x="0" y="798906"/>
                </a:moveTo>
                <a:lnTo>
                  <a:pt x="3810" y="798906"/>
                </a:lnTo>
              </a:path>
              <a:path w="3810" h="1138554">
                <a:moveTo>
                  <a:pt x="0" y="796988"/>
                </a:moveTo>
                <a:lnTo>
                  <a:pt x="3810" y="796988"/>
                </a:lnTo>
              </a:path>
              <a:path w="3810" h="1138554">
                <a:moveTo>
                  <a:pt x="0" y="795083"/>
                </a:moveTo>
                <a:lnTo>
                  <a:pt x="3810" y="795083"/>
                </a:lnTo>
              </a:path>
              <a:path w="3810" h="1138554">
                <a:moveTo>
                  <a:pt x="0" y="793178"/>
                </a:moveTo>
                <a:lnTo>
                  <a:pt x="3810" y="793178"/>
                </a:lnTo>
              </a:path>
              <a:path w="3810" h="1138554">
                <a:moveTo>
                  <a:pt x="0" y="791273"/>
                </a:moveTo>
                <a:lnTo>
                  <a:pt x="3810" y="791273"/>
                </a:lnTo>
              </a:path>
              <a:path w="3810" h="1138554">
                <a:moveTo>
                  <a:pt x="0" y="789368"/>
                </a:moveTo>
                <a:lnTo>
                  <a:pt x="3810" y="789368"/>
                </a:lnTo>
              </a:path>
              <a:path w="3810" h="1138554">
                <a:moveTo>
                  <a:pt x="0" y="787463"/>
                </a:moveTo>
                <a:lnTo>
                  <a:pt x="3810" y="787463"/>
                </a:lnTo>
              </a:path>
              <a:path w="3810" h="1138554">
                <a:moveTo>
                  <a:pt x="0" y="785558"/>
                </a:moveTo>
                <a:lnTo>
                  <a:pt x="3810" y="785558"/>
                </a:lnTo>
              </a:path>
              <a:path w="3810" h="1138554">
                <a:moveTo>
                  <a:pt x="0" y="783653"/>
                </a:moveTo>
                <a:lnTo>
                  <a:pt x="3810" y="783653"/>
                </a:lnTo>
              </a:path>
              <a:path w="3810" h="1138554">
                <a:moveTo>
                  <a:pt x="0" y="781735"/>
                </a:moveTo>
                <a:lnTo>
                  <a:pt x="3810" y="781735"/>
                </a:lnTo>
              </a:path>
              <a:path w="3810" h="1138554">
                <a:moveTo>
                  <a:pt x="0" y="779830"/>
                </a:moveTo>
                <a:lnTo>
                  <a:pt x="3810" y="779830"/>
                </a:lnTo>
              </a:path>
              <a:path w="3810" h="1138554">
                <a:moveTo>
                  <a:pt x="0" y="777925"/>
                </a:moveTo>
                <a:lnTo>
                  <a:pt x="3810" y="777925"/>
                </a:lnTo>
              </a:path>
              <a:path w="3810" h="1138554">
                <a:moveTo>
                  <a:pt x="0" y="776020"/>
                </a:moveTo>
                <a:lnTo>
                  <a:pt x="3810" y="776020"/>
                </a:lnTo>
              </a:path>
              <a:path w="3810" h="1138554">
                <a:moveTo>
                  <a:pt x="0" y="774115"/>
                </a:moveTo>
                <a:lnTo>
                  <a:pt x="3810" y="774115"/>
                </a:lnTo>
              </a:path>
              <a:path w="3810" h="1138554">
                <a:moveTo>
                  <a:pt x="0" y="772210"/>
                </a:moveTo>
                <a:lnTo>
                  <a:pt x="3810" y="772210"/>
                </a:lnTo>
              </a:path>
              <a:path w="3810" h="1138554">
                <a:moveTo>
                  <a:pt x="0" y="770305"/>
                </a:moveTo>
                <a:lnTo>
                  <a:pt x="3810" y="770305"/>
                </a:lnTo>
              </a:path>
              <a:path w="3810" h="1138554">
                <a:moveTo>
                  <a:pt x="0" y="768388"/>
                </a:moveTo>
                <a:lnTo>
                  <a:pt x="3810" y="768388"/>
                </a:lnTo>
              </a:path>
              <a:path w="3810" h="1138554">
                <a:moveTo>
                  <a:pt x="0" y="766483"/>
                </a:moveTo>
                <a:lnTo>
                  <a:pt x="3810" y="766483"/>
                </a:lnTo>
              </a:path>
              <a:path w="3810" h="1138554">
                <a:moveTo>
                  <a:pt x="0" y="764578"/>
                </a:moveTo>
                <a:lnTo>
                  <a:pt x="3810" y="764578"/>
                </a:lnTo>
              </a:path>
              <a:path w="3810" h="1138554">
                <a:moveTo>
                  <a:pt x="0" y="762673"/>
                </a:moveTo>
                <a:lnTo>
                  <a:pt x="3810" y="762673"/>
                </a:lnTo>
              </a:path>
              <a:path w="3810" h="1138554">
                <a:moveTo>
                  <a:pt x="0" y="760768"/>
                </a:moveTo>
                <a:lnTo>
                  <a:pt x="3810" y="760768"/>
                </a:lnTo>
              </a:path>
              <a:path w="3810" h="1138554">
                <a:moveTo>
                  <a:pt x="0" y="758863"/>
                </a:moveTo>
                <a:lnTo>
                  <a:pt x="3810" y="758863"/>
                </a:lnTo>
              </a:path>
              <a:path w="3810" h="1138554">
                <a:moveTo>
                  <a:pt x="0" y="756958"/>
                </a:moveTo>
                <a:lnTo>
                  <a:pt x="3810" y="756958"/>
                </a:lnTo>
              </a:path>
              <a:path w="3810" h="1138554">
                <a:moveTo>
                  <a:pt x="0" y="755053"/>
                </a:moveTo>
                <a:lnTo>
                  <a:pt x="3810" y="755053"/>
                </a:lnTo>
              </a:path>
              <a:path w="3810" h="1138554">
                <a:moveTo>
                  <a:pt x="0" y="753135"/>
                </a:moveTo>
                <a:lnTo>
                  <a:pt x="3810" y="753135"/>
                </a:lnTo>
              </a:path>
              <a:path w="3810" h="1138554">
                <a:moveTo>
                  <a:pt x="0" y="751230"/>
                </a:moveTo>
                <a:lnTo>
                  <a:pt x="3810" y="751230"/>
                </a:lnTo>
              </a:path>
              <a:path w="3810" h="1138554">
                <a:moveTo>
                  <a:pt x="0" y="749325"/>
                </a:moveTo>
                <a:lnTo>
                  <a:pt x="3810" y="749325"/>
                </a:lnTo>
              </a:path>
              <a:path w="3810" h="1138554">
                <a:moveTo>
                  <a:pt x="0" y="747420"/>
                </a:moveTo>
                <a:lnTo>
                  <a:pt x="3810" y="747420"/>
                </a:lnTo>
              </a:path>
              <a:path w="3810" h="1138554">
                <a:moveTo>
                  <a:pt x="0" y="745515"/>
                </a:moveTo>
                <a:lnTo>
                  <a:pt x="3810" y="745515"/>
                </a:lnTo>
              </a:path>
              <a:path w="3810" h="1138554">
                <a:moveTo>
                  <a:pt x="0" y="743610"/>
                </a:moveTo>
                <a:lnTo>
                  <a:pt x="3810" y="743610"/>
                </a:lnTo>
              </a:path>
              <a:path w="3810" h="1138554">
                <a:moveTo>
                  <a:pt x="0" y="741705"/>
                </a:moveTo>
                <a:lnTo>
                  <a:pt x="3810" y="741705"/>
                </a:lnTo>
              </a:path>
              <a:path w="3810" h="1138554">
                <a:moveTo>
                  <a:pt x="0" y="739800"/>
                </a:moveTo>
                <a:lnTo>
                  <a:pt x="3810" y="739800"/>
                </a:lnTo>
              </a:path>
              <a:path w="3810" h="1138554">
                <a:moveTo>
                  <a:pt x="0" y="737882"/>
                </a:moveTo>
                <a:lnTo>
                  <a:pt x="3810" y="737882"/>
                </a:lnTo>
              </a:path>
              <a:path w="3810" h="1138554">
                <a:moveTo>
                  <a:pt x="0" y="735977"/>
                </a:moveTo>
                <a:lnTo>
                  <a:pt x="3810" y="735977"/>
                </a:lnTo>
              </a:path>
              <a:path w="3810" h="1138554">
                <a:moveTo>
                  <a:pt x="0" y="734072"/>
                </a:moveTo>
                <a:lnTo>
                  <a:pt x="3810" y="734072"/>
                </a:lnTo>
              </a:path>
              <a:path w="3810" h="1138554">
                <a:moveTo>
                  <a:pt x="0" y="732167"/>
                </a:moveTo>
                <a:lnTo>
                  <a:pt x="3810" y="732167"/>
                </a:lnTo>
              </a:path>
              <a:path w="3810" h="1138554">
                <a:moveTo>
                  <a:pt x="0" y="730262"/>
                </a:moveTo>
                <a:lnTo>
                  <a:pt x="3810" y="730262"/>
                </a:lnTo>
              </a:path>
              <a:path w="3810" h="1138554">
                <a:moveTo>
                  <a:pt x="0" y="728357"/>
                </a:moveTo>
                <a:lnTo>
                  <a:pt x="3810" y="728357"/>
                </a:lnTo>
              </a:path>
              <a:path w="3810" h="1138554">
                <a:moveTo>
                  <a:pt x="0" y="726452"/>
                </a:moveTo>
                <a:lnTo>
                  <a:pt x="3810" y="726452"/>
                </a:lnTo>
              </a:path>
              <a:path w="3810" h="1138554">
                <a:moveTo>
                  <a:pt x="0" y="724535"/>
                </a:moveTo>
                <a:lnTo>
                  <a:pt x="3810" y="724535"/>
                </a:lnTo>
              </a:path>
              <a:path w="3810" h="1138554">
                <a:moveTo>
                  <a:pt x="0" y="722630"/>
                </a:moveTo>
                <a:lnTo>
                  <a:pt x="3810" y="722630"/>
                </a:lnTo>
              </a:path>
              <a:path w="3810" h="1138554">
                <a:moveTo>
                  <a:pt x="0" y="720725"/>
                </a:moveTo>
                <a:lnTo>
                  <a:pt x="3810" y="720725"/>
                </a:lnTo>
              </a:path>
              <a:path w="3810" h="1138554">
                <a:moveTo>
                  <a:pt x="0" y="718820"/>
                </a:moveTo>
                <a:lnTo>
                  <a:pt x="3810" y="718820"/>
                </a:lnTo>
              </a:path>
              <a:path w="3810" h="1138554">
                <a:moveTo>
                  <a:pt x="0" y="716915"/>
                </a:moveTo>
                <a:lnTo>
                  <a:pt x="3810" y="716915"/>
                </a:lnTo>
              </a:path>
              <a:path w="3810" h="1138554">
                <a:moveTo>
                  <a:pt x="0" y="715010"/>
                </a:moveTo>
                <a:lnTo>
                  <a:pt x="3810" y="715010"/>
                </a:lnTo>
              </a:path>
              <a:path w="3810" h="1138554">
                <a:moveTo>
                  <a:pt x="0" y="713105"/>
                </a:moveTo>
                <a:lnTo>
                  <a:pt x="3810" y="713105"/>
                </a:lnTo>
              </a:path>
              <a:path w="3810" h="1138554">
                <a:moveTo>
                  <a:pt x="0" y="711200"/>
                </a:moveTo>
                <a:lnTo>
                  <a:pt x="3810" y="711200"/>
                </a:lnTo>
              </a:path>
              <a:path w="3810" h="1138554">
                <a:moveTo>
                  <a:pt x="0" y="709282"/>
                </a:moveTo>
                <a:lnTo>
                  <a:pt x="3810" y="709282"/>
                </a:lnTo>
              </a:path>
              <a:path w="3810" h="1138554">
                <a:moveTo>
                  <a:pt x="0" y="707377"/>
                </a:moveTo>
                <a:lnTo>
                  <a:pt x="3810" y="707377"/>
                </a:lnTo>
              </a:path>
              <a:path w="3810" h="1138554">
                <a:moveTo>
                  <a:pt x="0" y="705472"/>
                </a:moveTo>
                <a:lnTo>
                  <a:pt x="3810" y="705472"/>
                </a:lnTo>
              </a:path>
              <a:path w="3810" h="1138554">
                <a:moveTo>
                  <a:pt x="0" y="703567"/>
                </a:moveTo>
                <a:lnTo>
                  <a:pt x="3810" y="703567"/>
                </a:lnTo>
              </a:path>
              <a:path w="3810" h="1138554">
                <a:moveTo>
                  <a:pt x="0" y="701662"/>
                </a:moveTo>
                <a:lnTo>
                  <a:pt x="3810" y="701662"/>
                </a:lnTo>
              </a:path>
              <a:path w="3810" h="1138554">
                <a:moveTo>
                  <a:pt x="0" y="699757"/>
                </a:moveTo>
                <a:lnTo>
                  <a:pt x="3810" y="699757"/>
                </a:lnTo>
              </a:path>
              <a:path w="3810" h="1138554">
                <a:moveTo>
                  <a:pt x="0" y="697852"/>
                </a:moveTo>
                <a:lnTo>
                  <a:pt x="3810" y="697852"/>
                </a:lnTo>
              </a:path>
              <a:path w="3810" h="1138554">
                <a:moveTo>
                  <a:pt x="0" y="695934"/>
                </a:moveTo>
                <a:lnTo>
                  <a:pt x="3810" y="695934"/>
                </a:lnTo>
              </a:path>
              <a:path w="3810" h="1138554">
                <a:moveTo>
                  <a:pt x="0" y="694029"/>
                </a:moveTo>
                <a:lnTo>
                  <a:pt x="3810" y="694029"/>
                </a:lnTo>
              </a:path>
              <a:path w="3810" h="1138554">
                <a:moveTo>
                  <a:pt x="0" y="692124"/>
                </a:moveTo>
                <a:lnTo>
                  <a:pt x="3810" y="692124"/>
                </a:lnTo>
              </a:path>
              <a:path w="3810" h="1138554">
                <a:moveTo>
                  <a:pt x="0" y="690219"/>
                </a:moveTo>
                <a:lnTo>
                  <a:pt x="3810" y="690219"/>
                </a:lnTo>
              </a:path>
              <a:path w="3810" h="1138554">
                <a:moveTo>
                  <a:pt x="0" y="688314"/>
                </a:moveTo>
                <a:lnTo>
                  <a:pt x="3810" y="688314"/>
                </a:lnTo>
              </a:path>
              <a:path w="3810" h="1138554">
                <a:moveTo>
                  <a:pt x="0" y="686409"/>
                </a:moveTo>
                <a:lnTo>
                  <a:pt x="3810" y="686409"/>
                </a:lnTo>
              </a:path>
              <a:path w="3810" h="1138554">
                <a:moveTo>
                  <a:pt x="0" y="684504"/>
                </a:moveTo>
                <a:lnTo>
                  <a:pt x="3810" y="684504"/>
                </a:lnTo>
              </a:path>
              <a:path w="3810" h="1138554">
                <a:moveTo>
                  <a:pt x="0" y="682599"/>
                </a:moveTo>
                <a:lnTo>
                  <a:pt x="3810" y="682599"/>
                </a:lnTo>
              </a:path>
              <a:path w="3810" h="1138554">
                <a:moveTo>
                  <a:pt x="0" y="680681"/>
                </a:moveTo>
                <a:lnTo>
                  <a:pt x="3810" y="680681"/>
                </a:lnTo>
              </a:path>
              <a:path w="3810" h="1138554">
                <a:moveTo>
                  <a:pt x="0" y="678776"/>
                </a:moveTo>
                <a:lnTo>
                  <a:pt x="3810" y="678776"/>
                </a:lnTo>
              </a:path>
              <a:path w="3810" h="1138554">
                <a:moveTo>
                  <a:pt x="0" y="676871"/>
                </a:moveTo>
                <a:lnTo>
                  <a:pt x="3810" y="676871"/>
                </a:lnTo>
              </a:path>
              <a:path w="3810" h="1138554">
                <a:moveTo>
                  <a:pt x="0" y="674966"/>
                </a:moveTo>
                <a:lnTo>
                  <a:pt x="3810" y="674966"/>
                </a:lnTo>
              </a:path>
              <a:path w="3810" h="1138554">
                <a:moveTo>
                  <a:pt x="0" y="673061"/>
                </a:moveTo>
                <a:lnTo>
                  <a:pt x="3810" y="673061"/>
                </a:lnTo>
              </a:path>
              <a:path w="3810" h="1138554">
                <a:moveTo>
                  <a:pt x="0" y="671156"/>
                </a:moveTo>
                <a:lnTo>
                  <a:pt x="3810" y="671156"/>
                </a:lnTo>
              </a:path>
              <a:path w="3810" h="1138554">
                <a:moveTo>
                  <a:pt x="0" y="669251"/>
                </a:moveTo>
                <a:lnTo>
                  <a:pt x="3810" y="669251"/>
                </a:lnTo>
              </a:path>
              <a:path w="3810" h="1138554">
                <a:moveTo>
                  <a:pt x="0" y="667346"/>
                </a:moveTo>
                <a:lnTo>
                  <a:pt x="3810" y="667346"/>
                </a:lnTo>
              </a:path>
              <a:path w="3810" h="1138554">
                <a:moveTo>
                  <a:pt x="0" y="665429"/>
                </a:moveTo>
                <a:lnTo>
                  <a:pt x="3810" y="665429"/>
                </a:lnTo>
              </a:path>
              <a:path w="3810" h="1138554">
                <a:moveTo>
                  <a:pt x="0" y="663524"/>
                </a:moveTo>
                <a:lnTo>
                  <a:pt x="3810" y="663524"/>
                </a:lnTo>
              </a:path>
              <a:path w="3810" h="1138554">
                <a:moveTo>
                  <a:pt x="0" y="661619"/>
                </a:moveTo>
                <a:lnTo>
                  <a:pt x="3810" y="661619"/>
                </a:lnTo>
              </a:path>
              <a:path w="3810" h="1138554">
                <a:moveTo>
                  <a:pt x="0" y="659714"/>
                </a:moveTo>
                <a:lnTo>
                  <a:pt x="3810" y="659714"/>
                </a:lnTo>
              </a:path>
              <a:path w="3810" h="1138554">
                <a:moveTo>
                  <a:pt x="0" y="657809"/>
                </a:moveTo>
                <a:lnTo>
                  <a:pt x="3810" y="657809"/>
                </a:lnTo>
              </a:path>
              <a:path w="3810" h="1138554">
                <a:moveTo>
                  <a:pt x="0" y="655904"/>
                </a:moveTo>
                <a:lnTo>
                  <a:pt x="3810" y="655904"/>
                </a:lnTo>
              </a:path>
              <a:path w="3810" h="1138554">
                <a:moveTo>
                  <a:pt x="0" y="653999"/>
                </a:moveTo>
                <a:lnTo>
                  <a:pt x="3810" y="653999"/>
                </a:lnTo>
              </a:path>
              <a:path w="3810" h="1138554">
                <a:moveTo>
                  <a:pt x="0" y="652081"/>
                </a:moveTo>
                <a:lnTo>
                  <a:pt x="3810" y="652081"/>
                </a:lnTo>
              </a:path>
              <a:path w="3810" h="1138554">
                <a:moveTo>
                  <a:pt x="0" y="650176"/>
                </a:moveTo>
                <a:lnTo>
                  <a:pt x="3810" y="650176"/>
                </a:lnTo>
              </a:path>
              <a:path w="3810" h="1138554">
                <a:moveTo>
                  <a:pt x="0" y="648271"/>
                </a:moveTo>
                <a:lnTo>
                  <a:pt x="3810" y="648271"/>
                </a:lnTo>
              </a:path>
              <a:path w="3810" h="1138554">
                <a:moveTo>
                  <a:pt x="0" y="646366"/>
                </a:moveTo>
                <a:lnTo>
                  <a:pt x="3810" y="646366"/>
                </a:lnTo>
              </a:path>
              <a:path w="3810" h="1138554">
                <a:moveTo>
                  <a:pt x="0" y="644461"/>
                </a:moveTo>
                <a:lnTo>
                  <a:pt x="3810" y="644461"/>
                </a:lnTo>
              </a:path>
              <a:path w="3810" h="1138554">
                <a:moveTo>
                  <a:pt x="0" y="642556"/>
                </a:moveTo>
                <a:lnTo>
                  <a:pt x="3810" y="642556"/>
                </a:lnTo>
              </a:path>
              <a:path w="3810" h="1138554">
                <a:moveTo>
                  <a:pt x="0" y="640651"/>
                </a:moveTo>
                <a:lnTo>
                  <a:pt x="3810" y="640651"/>
                </a:lnTo>
              </a:path>
              <a:path w="3810" h="1138554">
                <a:moveTo>
                  <a:pt x="0" y="638746"/>
                </a:moveTo>
                <a:lnTo>
                  <a:pt x="3810" y="638746"/>
                </a:lnTo>
              </a:path>
              <a:path w="3810" h="1138554">
                <a:moveTo>
                  <a:pt x="0" y="636828"/>
                </a:moveTo>
                <a:lnTo>
                  <a:pt x="3810" y="636828"/>
                </a:lnTo>
              </a:path>
              <a:path w="3810" h="1138554">
                <a:moveTo>
                  <a:pt x="0" y="634923"/>
                </a:moveTo>
                <a:lnTo>
                  <a:pt x="3810" y="634923"/>
                </a:lnTo>
              </a:path>
              <a:path w="3810" h="1138554">
                <a:moveTo>
                  <a:pt x="0" y="633018"/>
                </a:moveTo>
                <a:lnTo>
                  <a:pt x="3810" y="633018"/>
                </a:lnTo>
              </a:path>
              <a:path w="3810" h="1138554">
                <a:moveTo>
                  <a:pt x="0" y="631113"/>
                </a:moveTo>
                <a:lnTo>
                  <a:pt x="3810" y="631113"/>
                </a:lnTo>
              </a:path>
              <a:path w="3810" h="1138554">
                <a:moveTo>
                  <a:pt x="0" y="629208"/>
                </a:moveTo>
                <a:lnTo>
                  <a:pt x="3810" y="629208"/>
                </a:lnTo>
              </a:path>
              <a:path w="3810" h="1138554">
                <a:moveTo>
                  <a:pt x="0" y="627303"/>
                </a:moveTo>
                <a:lnTo>
                  <a:pt x="3810" y="627303"/>
                </a:lnTo>
              </a:path>
              <a:path w="3810" h="1138554">
                <a:moveTo>
                  <a:pt x="0" y="625398"/>
                </a:moveTo>
                <a:lnTo>
                  <a:pt x="3810" y="625398"/>
                </a:lnTo>
              </a:path>
              <a:path w="3810" h="1138554">
                <a:moveTo>
                  <a:pt x="0" y="623493"/>
                </a:moveTo>
                <a:lnTo>
                  <a:pt x="3810" y="623493"/>
                </a:lnTo>
              </a:path>
              <a:path w="3810" h="1138554">
                <a:moveTo>
                  <a:pt x="0" y="621576"/>
                </a:moveTo>
                <a:lnTo>
                  <a:pt x="3810" y="621576"/>
                </a:lnTo>
              </a:path>
              <a:path w="3810" h="1138554">
                <a:moveTo>
                  <a:pt x="0" y="619671"/>
                </a:moveTo>
                <a:lnTo>
                  <a:pt x="3810" y="619671"/>
                </a:lnTo>
              </a:path>
              <a:path w="3810" h="1138554">
                <a:moveTo>
                  <a:pt x="0" y="617766"/>
                </a:moveTo>
                <a:lnTo>
                  <a:pt x="3810" y="617766"/>
                </a:lnTo>
              </a:path>
              <a:path w="3810" h="1138554">
                <a:moveTo>
                  <a:pt x="0" y="615861"/>
                </a:moveTo>
                <a:lnTo>
                  <a:pt x="3810" y="615861"/>
                </a:lnTo>
              </a:path>
              <a:path w="3810" h="1138554">
                <a:moveTo>
                  <a:pt x="0" y="613956"/>
                </a:moveTo>
                <a:lnTo>
                  <a:pt x="3810" y="613956"/>
                </a:lnTo>
              </a:path>
              <a:path w="3810" h="1138554">
                <a:moveTo>
                  <a:pt x="0" y="612051"/>
                </a:moveTo>
                <a:lnTo>
                  <a:pt x="3810" y="612051"/>
                </a:lnTo>
              </a:path>
              <a:path w="3810" h="1138554">
                <a:moveTo>
                  <a:pt x="0" y="610146"/>
                </a:moveTo>
                <a:lnTo>
                  <a:pt x="3810" y="610146"/>
                </a:lnTo>
              </a:path>
              <a:path w="3810" h="1138554">
                <a:moveTo>
                  <a:pt x="0" y="608228"/>
                </a:moveTo>
                <a:lnTo>
                  <a:pt x="3810" y="608228"/>
                </a:lnTo>
              </a:path>
              <a:path w="3810" h="1138554">
                <a:moveTo>
                  <a:pt x="0" y="606323"/>
                </a:moveTo>
                <a:lnTo>
                  <a:pt x="3810" y="606323"/>
                </a:lnTo>
              </a:path>
              <a:path w="3810" h="1138554">
                <a:moveTo>
                  <a:pt x="0" y="604418"/>
                </a:moveTo>
                <a:lnTo>
                  <a:pt x="3810" y="604418"/>
                </a:lnTo>
              </a:path>
              <a:path w="3810" h="1138554">
                <a:moveTo>
                  <a:pt x="0" y="602513"/>
                </a:moveTo>
                <a:lnTo>
                  <a:pt x="3810" y="602513"/>
                </a:lnTo>
              </a:path>
              <a:path w="3810" h="1138554">
                <a:moveTo>
                  <a:pt x="0" y="600608"/>
                </a:moveTo>
                <a:lnTo>
                  <a:pt x="3810" y="600608"/>
                </a:lnTo>
              </a:path>
              <a:path w="3810" h="1138554">
                <a:moveTo>
                  <a:pt x="0" y="598703"/>
                </a:moveTo>
                <a:lnTo>
                  <a:pt x="3810" y="598703"/>
                </a:lnTo>
              </a:path>
              <a:path w="3810" h="1138554">
                <a:moveTo>
                  <a:pt x="0" y="596798"/>
                </a:moveTo>
                <a:lnTo>
                  <a:pt x="3810" y="596798"/>
                </a:lnTo>
              </a:path>
              <a:path w="3810" h="1138554">
                <a:moveTo>
                  <a:pt x="0" y="594893"/>
                </a:moveTo>
                <a:lnTo>
                  <a:pt x="3810" y="594893"/>
                </a:lnTo>
              </a:path>
              <a:path w="3810" h="1138554">
                <a:moveTo>
                  <a:pt x="0" y="592975"/>
                </a:moveTo>
                <a:lnTo>
                  <a:pt x="3810" y="592975"/>
                </a:lnTo>
              </a:path>
              <a:path w="3810" h="1138554">
                <a:moveTo>
                  <a:pt x="0" y="591070"/>
                </a:moveTo>
                <a:lnTo>
                  <a:pt x="3810" y="591070"/>
                </a:lnTo>
              </a:path>
              <a:path w="3810" h="1138554">
                <a:moveTo>
                  <a:pt x="0" y="589165"/>
                </a:moveTo>
                <a:lnTo>
                  <a:pt x="3810" y="589165"/>
                </a:lnTo>
              </a:path>
              <a:path w="3810" h="1138554">
                <a:moveTo>
                  <a:pt x="0" y="587260"/>
                </a:moveTo>
                <a:lnTo>
                  <a:pt x="3810" y="587260"/>
                </a:lnTo>
              </a:path>
              <a:path w="3810" h="1138554">
                <a:moveTo>
                  <a:pt x="0" y="585355"/>
                </a:moveTo>
                <a:lnTo>
                  <a:pt x="3810" y="585355"/>
                </a:lnTo>
              </a:path>
              <a:path w="3810" h="1138554">
                <a:moveTo>
                  <a:pt x="0" y="583450"/>
                </a:moveTo>
                <a:lnTo>
                  <a:pt x="3810" y="583450"/>
                </a:lnTo>
              </a:path>
              <a:path w="3810" h="1138554">
                <a:moveTo>
                  <a:pt x="0" y="581545"/>
                </a:moveTo>
                <a:lnTo>
                  <a:pt x="3810" y="581545"/>
                </a:lnTo>
              </a:path>
              <a:path w="3810" h="1138554">
                <a:moveTo>
                  <a:pt x="0" y="579628"/>
                </a:moveTo>
                <a:lnTo>
                  <a:pt x="3810" y="579628"/>
                </a:lnTo>
              </a:path>
              <a:path w="3810" h="1138554">
                <a:moveTo>
                  <a:pt x="0" y="577723"/>
                </a:moveTo>
                <a:lnTo>
                  <a:pt x="3810" y="577723"/>
                </a:lnTo>
              </a:path>
              <a:path w="3810" h="1138554">
                <a:moveTo>
                  <a:pt x="0" y="575818"/>
                </a:moveTo>
                <a:lnTo>
                  <a:pt x="3810" y="575818"/>
                </a:lnTo>
              </a:path>
              <a:path w="3810" h="1138554">
                <a:moveTo>
                  <a:pt x="0" y="573913"/>
                </a:moveTo>
                <a:lnTo>
                  <a:pt x="3810" y="573913"/>
                </a:lnTo>
              </a:path>
              <a:path w="3810" h="1138554">
                <a:moveTo>
                  <a:pt x="0" y="572008"/>
                </a:moveTo>
                <a:lnTo>
                  <a:pt x="3810" y="572008"/>
                </a:lnTo>
              </a:path>
              <a:path w="3810" h="1138554">
                <a:moveTo>
                  <a:pt x="0" y="570103"/>
                </a:moveTo>
                <a:lnTo>
                  <a:pt x="3810" y="570103"/>
                </a:lnTo>
              </a:path>
              <a:path w="3810" h="1138554">
                <a:moveTo>
                  <a:pt x="0" y="568198"/>
                </a:moveTo>
                <a:lnTo>
                  <a:pt x="3810" y="568198"/>
                </a:lnTo>
              </a:path>
              <a:path w="3810" h="1138554">
                <a:moveTo>
                  <a:pt x="0" y="566293"/>
                </a:moveTo>
                <a:lnTo>
                  <a:pt x="3810" y="566293"/>
                </a:lnTo>
              </a:path>
              <a:path w="3810" h="1138554">
                <a:moveTo>
                  <a:pt x="0" y="564375"/>
                </a:moveTo>
                <a:lnTo>
                  <a:pt x="3810" y="564375"/>
                </a:lnTo>
              </a:path>
              <a:path w="3810" h="1138554">
                <a:moveTo>
                  <a:pt x="0" y="562470"/>
                </a:moveTo>
                <a:lnTo>
                  <a:pt x="3810" y="562470"/>
                </a:lnTo>
              </a:path>
              <a:path w="3810" h="1138554">
                <a:moveTo>
                  <a:pt x="0" y="560565"/>
                </a:moveTo>
                <a:lnTo>
                  <a:pt x="3810" y="560565"/>
                </a:lnTo>
              </a:path>
              <a:path w="3810" h="1138554">
                <a:moveTo>
                  <a:pt x="0" y="558660"/>
                </a:moveTo>
                <a:lnTo>
                  <a:pt x="3810" y="558660"/>
                </a:lnTo>
              </a:path>
              <a:path w="3810" h="1138554">
                <a:moveTo>
                  <a:pt x="0" y="556755"/>
                </a:moveTo>
                <a:lnTo>
                  <a:pt x="3810" y="556755"/>
                </a:lnTo>
              </a:path>
              <a:path w="3810" h="1138554">
                <a:moveTo>
                  <a:pt x="0" y="554850"/>
                </a:moveTo>
                <a:lnTo>
                  <a:pt x="3810" y="554850"/>
                </a:lnTo>
              </a:path>
              <a:path w="3810" h="1138554">
                <a:moveTo>
                  <a:pt x="0" y="552945"/>
                </a:moveTo>
                <a:lnTo>
                  <a:pt x="3810" y="552945"/>
                </a:lnTo>
              </a:path>
              <a:path w="3810" h="1138554">
                <a:moveTo>
                  <a:pt x="0" y="551027"/>
                </a:moveTo>
                <a:lnTo>
                  <a:pt x="3810" y="551027"/>
                </a:lnTo>
              </a:path>
              <a:path w="3810" h="1138554">
                <a:moveTo>
                  <a:pt x="0" y="549122"/>
                </a:moveTo>
                <a:lnTo>
                  <a:pt x="3810" y="549122"/>
                </a:lnTo>
              </a:path>
              <a:path w="3810" h="1138554">
                <a:moveTo>
                  <a:pt x="0" y="547217"/>
                </a:moveTo>
                <a:lnTo>
                  <a:pt x="3810" y="547217"/>
                </a:lnTo>
              </a:path>
              <a:path w="3810" h="1138554">
                <a:moveTo>
                  <a:pt x="0" y="545312"/>
                </a:moveTo>
                <a:lnTo>
                  <a:pt x="3810" y="545312"/>
                </a:lnTo>
              </a:path>
              <a:path w="3810" h="1138554">
                <a:moveTo>
                  <a:pt x="0" y="543407"/>
                </a:moveTo>
                <a:lnTo>
                  <a:pt x="3810" y="543407"/>
                </a:lnTo>
              </a:path>
              <a:path w="3810" h="1138554">
                <a:moveTo>
                  <a:pt x="0" y="541502"/>
                </a:moveTo>
                <a:lnTo>
                  <a:pt x="3810" y="541502"/>
                </a:lnTo>
              </a:path>
              <a:path w="3810" h="1138554">
                <a:moveTo>
                  <a:pt x="0" y="539597"/>
                </a:moveTo>
                <a:lnTo>
                  <a:pt x="3810" y="539597"/>
                </a:lnTo>
              </a:path>
              <a:path w="3810" h="1138554">
                <a:moveTo>
                  <a:pt x="0" y="537692"/>
                </a:moveTo>
                <a:lnTo>
                  <a:pt x="3810" y="537692"/>
                </a:lnTo>
              </a:path>
              <a:path w="3810" h="1138554">
                <a:moveTo>
                  <a:pt x="0" y="535774"/>
                </a:moveTo>
                <a:lnTo>
                  <a:pt x="3810" y="535774"/>
                </a:lnTo>
              </a:path>
              <a:path w="3810" h="1138554">
                <a:moveTo>
                  <a:pt x="0" y="533869"/>
                </a:moveTo>
                <a:lnTo>
                  <a:pt x="3810" y="533869"/>
                </a:lnTo>
              </a:path>
              <a:path w="3810" h="1138554">
                <a:moveTo>
                  <a:pt x="0" y="531964"/>
                </a:moveTo>
                <a:lnTo>
                  <a:pt x="3810" y="531964"/>
                </a:lnTo>
              </a:path>
              <a:path w="3810" h="1138554">
                <a:moveTo>
                  <a:pt x="0" y="530059"/>
                </a:moveTo>
                <a:lnTo>
                  <a:pt x="3810" y="530059"/>
                </a:lnTo>
              </a:path>
              <a:path w="3810" h="1138554">
                <a:moveTo>
                  <a:pt x="0" y="528154"/>
                </a:moveTo>
                <a:lnTo>
                  <a:pt x="3810" y="528154"/>
                </a:lnTo>
              </a:path>
              <a:path w="3810" h="1138554">
                <a:moveTo>
                  <a:pt x="0" y="526249"/>
                </a:moveTo>
                <a:lnTo>
                  <a:pt x="3810" y="526249"/>
                </a:lnTo>
              </a:path>
              <a:path w="3810" h="1138554">
                <a:moveTo>
                  <a:pt x="0" y="524344"/>
                </a:moveTo>
                <a:lnTo>
                  <a:pt x="3810" y="524344"/>
                </a:lnTo>
              </a:path>
              <a:path w="3810" h="1138554">
                <a:moveTo>
                  <a:pt x="0" y="522439"/>
                </a:moveTo>
                <a:lnTo>
                  <a:pt x="3810" y="522439"/>
                </a:lnTo>
              </a:path>
              <a:path w="3810" h="1138554">
                <a:moveTo>
                  <a:pt x="0" y="520522"/>
                </a:moveTo>
                <a:lnTo>
                  <a:pt x="3810" y="520522"/>
                </a:lnTo>
              </a:path>
              <a:path w="3810" h="1138554">
                <a:moveTo>
                  <a:pt x="0" y="518617"/>
                </a:moveTo>
                <a:lnTo>
                  <a:pt x="3810" y="518617"/>
                </a:lnTo>
              </a:path>
              <a:path w="3810" h="1138554">
                <a:moveTo>
                  <a:pt x="0" y="516712"/>
                </a:moveTo>
                <a:lnTo>
                  <a:pt x="3810" y="516712"/>
                </a:lnTo>
              </a:path>
              <a:path w="3810" h="1138554">
                <a:moveTo>
                  <a:pt x="0" y="514807"/>
                </a:moveTo>
                <a:lnTo>
                  <a:pt x="3810" y="514807"/>
                </a:lnTo>
              </a:path>
              <a:path w="3810" h="1138554">
                <a:moveTo>
                  <a:pt x="0" y="512902"/>
                </a:moveTo>
                <a:lnTo>
                  <a:pt x="3810" y="512902"/>
                </a:lnTo>
              </a:path>
              <a:path w="3810" h="1138554">
                <a:moveTo>
                  <a:pt x="0" y="510997"/>
                </a:moveTo>
                <a:lnTo>
                  <a:pt x="3810" y="510997"/>
                </a:lnTo>
              </a:path>
              <a:path w="3810" h="1138554">
                <a:moveTo>
                  <a:pt x="0" y="509092"/>
                </a:moveTo>
                <a:lnTo>
                  <a:pt x="3810" y="509092"/>
                </a:lnTo>
              </a:path>
              <a:path w="3810" h="1138554">
                <a:moveTo>
                  <a:pt x="0" y="507174"/>
                </a:moveTo>
                <a:lnTo>
                  <a:pt x="3810" y="507174"/>
                </a:lnTo>
              </a:path>
              <a:path w="3810" h="1138554">
                <a:moveTo>
                  <a:pt x="0" y="505269"/>
                </a:moveTo>
                <a:lnTo>
                  <a:pt x="3810" y="505269"/>
                </a:lnTo>
              </a:path>
              <a:path w="3810" h="1138554">
                <a:moveTo>
                  <a:pt x="0" y="503364"/>
                </a:moveTo>
                <a:lnTo>
                  <a:pt x="3810" y="503364"/>
                </a:lnTo>
              </a:path>
              <a:path w="3810" h="1138554">
                <a:moveTo>
                  <a:pt x="0" y="501459"/>
                </a:moveTo>
                <a:lnTo>
                  <a:pt x="3810" y="501459"/>
                </a:lnTo>
              </a:path>
              <a:path w="3810" h="1138554">
                <a:moveTo>
                  <a:pt x="0" y="499554"/>
                </a:moveTo>
                <a:lnTo>
                  <a:pt x="3810" y="499554"/>
                </a:lnTo>
              </a:path>
              <a:path w="3810" h="1138554">
                <a:moveTo>
                  <a:pt x="0" y="497649"/>
                </a:moveTo>
                <a:lnTo>
                  <a:pt x="3810" y="497649"/>
                </a:lnTo>
              </a:path>
              <a:path w="3810" h="1138554">
                <a:moveTo>
                  <a:pt x="0" y="495744"/>
                </a:moveTo>
                <a:lnTo>
                  <a:pt x="3810" y="495744"/>
                </a:lnTo>
              </a:path>
              <a:path w="3810" h="1138554">
                <a:moveTo>
                  <a:pt x="0" y="493839"/>
                </a:moveTo>
                <a:lnTo>
                  <a:pt x="3810" y="493839"/>
                </a:lnTo>
              </a:path>
              <a:path w="3810" h="1138554">
                <a:moveTo>
                  <a:pt x="0" y="491921"/>
                </a:moveTo>
                <a:lnTo>
                  <a:pt x="3810" y="491921"/>
                </a:lnTo>
              </a:path>
              <a:path w="3810" h="1138554">
                <a:moveTo>
                  <a:pt x="0" y="490016"/>
                </a:moveTo>
                <a:lnTo>
                  <a:pt x="3810" y="490016"/>
                </a:lnTo>
              </a:path>
              <a:path w="3810" h="1138554">
                <a:moveTo>
                  <a:pt x="0" y="488111"/>
                </a:moveTo>
                <a:lnTo>
                  <a:pt x="3810" y="488111"/>
                </a:lnTo>
              </a:path>
              <a:path w="3810" h="1138554">
                <a:moveTo>
                  <a:pt x="0" y="486206"/>
                </a:moveTo>
                <a:lnTo>
                  <a:pt x="3810" y="486206"/>
                </a:lnTo>
              </a:path>
              <a:path w="3810" h="1138554">
                <a:moveTo>
                  <a:pt x="0" y="484301"/>
                </a:moveTo>
                <a:lnTo>
                  <a:pt x="3810" y="484301"/>
                </a:lnTo>
              </a:path>
              <a:path w="3810" h="1138554">
                <a:moveTo>
                  <a:pt x="0" y="482396"/>
                </a:moveTo>
                <a:lnTo>
                  <a:pt x="3810" y="482396"/>
                </a:lnTo>
              </a:path>
              <a:path w="3810" h="1138554">
                <a:moveTo>
                  <a:pt x="0" y="480491"/>
                </a:moveTo>
                <a:lnTo>
                  <a:pt x="3810" y="480491"/>
                </a:lnTo>
              </a:path>
              <a:path w="3810" h="1138554">
                <a:moveTo>
                  <a:pt x="0" y="478586"/>
                </a:moveTo>
                <a:lnTo>
                  <a:pt x="3810" y="478586"/>
                </a:lnTo>
              </a:path>
              <a:path w="3810" h="1138554">
                <a:moveTo>
                  <a:pt x="0" y="476669"/>
                </a:moveTo>
                <a:lnTo>
                  <a:pt x="3810" y="476669"/>
                </a:lnTo>
              </a:path>
              <a:path w="3810" h="1138554">
                <a:moveTo>
                  <a:pt x="0" y="474764"/>
                </a:moveTo>
                <a:lnTo>
                  <a:pt x="3810" y="474764"/>
                </a:lnTo>
              </a:path>
              <a:path w="3810" h="1138554">
                <a:moveTo>
                  <a:pt x="0" y="472859"/>
                </a:moveTo>
                <a:lnTo>
                  <a:pt x="3810" y="472859"/>
                </a:lnTo>
              </a:path>
              <a:path w="3810" h="1138554">
                <a:moveTo>
                  <a:pt x="0" y="470954"/>
                </a:moveTo>
                <a:lnTo>
                  <a:pt x="3810" y="470954"/>
                </a:lnTo>
              </a:path>
              <a:path w="3810" h="1138554">
                <a:moveTo>
                  <a:pt x="0" y="469049"/>
                </a:moveTo>
                <a:lnTo>
                  <a:pt x="3810" y="469049"/>
                </a:lnTo>
              </a:path>
              <a:path w="3810" h="1138554">
                <a:moveTo>
                  <a:pt x="0" y="467144"/>
                </a:moveTo>
                <a:lnTo>
                  <a:pt x="3810" y="467144"/>
                </a:lnTo>
              </a:path>
              <a:path w="3810" h="1138554">
                <a:moveTo>
                  <a:pt x="0" y="465239"/>
                </a:moveTo>
                <a:lnTo>
                  <a:pt x="3810" y="465239"/>
                </a:lnTo>
              </a:path>
              <a:path w="3810" h="1138554">
                <a:moveTo>
                  <a:pt x="0" y="463321"/>
                </a:moveTo>
                <a:lnTo>
                  <a:pt x="3810" y="463321"/>
                </a:lnTo>
              </a:path>
              <a:path w="3810" h="1138554">
                <a:moveTo>
                  <a:pt x="0" y="461416"/>
                </a:moveTo>
                <a:lnTo>
                  <a:pt x="3810" y="461416"/>
                </a:lnTo>
              </a:path>
              <a:path w="3810" h="1138554">
                <a:moveTo>
                  <a:pt x="0" y="459511"/>
                </a:moveTo>
                <a:lnTo>
                  <a:pt x="3810" y="459511"/>
                </a:lnTo>
              </a:path>
              <a:path w="3810" h="1138554">
                <a:moveTo>
                  <a:pt x="0" y="457606"/>
                </a:moveTo>
                <a:lnTo>
                  <a:pt x="3810" y="457606"/>
                </a:lnTo>
              </a:path>
              <a:path w="3810" h="1138554">
                <a:moveTo>
                  <a:pt x="0" y="455701"/>
                </a:moveTo>
                <a:lnTo>
                  <a:pt x="3810" y="455701"/>
                </a:lnTo>
              </a:path>
              <a:path w="3810" h="1138554">
                <a:moveTo>
                  <a:pt x="0" y="453796"/>
                </a:moveTo>
                <a:lnTo>
                  <a:pt x="3810" y="453796"/>
                </a:lnTo>
              </a:path>
              <a:path w="3810" h="1138554">
                <a:moveTo>
                  <a:pt x="0" y="451891"/>
                </a:moveTo>
                <a:lnTo>
                  <a:pt x="3810" y="451891"/>
                </a:lnTo>
              </a:path>
              <a:path w="3810" h="1138554">
                <a:moveTo>
                  <a:pt x="0" y="449986"/>
                </a:moveTo>
                <a:lnTo>
                  <a:pt x="3810" y="449986"/>
                </a:lnTo>
              </a:path>
              <a:path w="3810" h="1138554">
                <a:moveTo>
                  <a:pt x="0" y="448068"/>
                </a:moveTo>
                <a:lnTo>
                  <a:pt x="3810" y="448068"/>
                </a:lnTo>
              </a:path>
              <a:path w="3810" h="1138554">
                <a:moveTo>
                  <a:pt x="0" y="446163"/>
                </a:moveTo>
                <a:lnTo>
                  <a:pt x="3810" y="446163"/>
                </a:lnTo>
              </a:path>
              <a:path w="3810" h="1138554">
                <a:moveTo>
                  <a:pt x="0" y="444258"/>
                </a:moveTo>
                <a:lnTo>
                  <a:pt x="3810" y="444258"/>
                </a:lnTo>
              </a:path>
              <a:path w="3810" h="1138554">
                <a:moveTo>
                  <a:pt x="0" y="442353"/>
                </a:moveTo>
                <a:lnTo>
                  <a:pt x="3810" y="442353"/>
                </a:lnTo>
              </a:path>
              <a:path w="3810" h="1138554">
                <a:moveTo>
                  <a:pt x="0" y="440448"/>
                </a:moveTo>
                <a:lnTo>
                  <a:pt x="3810" y="440448"/>
                </a:lnTo>
              </a:path>
              <a:path w="3810" h="1138554">
                <a:moveTo>
                  <a:pt x="0" y="438543"/>
                </a:moveTo>
                <a:lnTo>
                  <a:pt x="3810" y="438543"/>
                </a:lnTo>
              </a:path>
              <a:path w="3810" h="1138554">
                <a:moveTo>
                  <a:pt x="0" y="436638"/>
                </a:moveTo>
                <a:lnTo>
                  <a:pt x="3810" y="436638"/>
                </a:lnTo>
              </a:path>
              <a:path w="3810" h="1138554">
                <a:moveTo>
                  <a:pt x="0" y="434721"/>
                </a:moveTo>
                <a:lnTo>
                  <a:pt x="3810" y="434721"/>
                </a:lnTo>
              </a:path>
              <a:path w="3810" h="1138554">
                <a:moveTo>
                  <a:pt x="0" y="432816"/>
                </a:moveTo>
                <a:lnTo>
                  <a:pt x="3810" y="432816"/>
                </a:lnTo>
              </a:path>
              <a:path w="3810" h="1138554">
                <a:moveTo>
                  <a:pt x="0" y="430911"/>
                </a:moveTo>
                <a:lnTo>
                  <a:pt x="3810" y="430911"/>
                </a:lnTo>
              </a:path>
              <a:path w="3810" h="1138554">
                <a:moveTo>
                  <a:pt x="0" y="429006"/>
                </a:moveTo>
                <a:lnTo>
                  <a:pt x="3810" y="429006"/>
                </a:lnTo>
              </a:path>
              <a:path w="3810" h="1138554">
                <a:moveTo>
                  <a:pt x="0" y="427101"/>
                </a:moveTo>
                <a:lnTo>
                  <a:pt x="3810" y="427101"/>
                </a:lnTo>
              </a:path>
              <a:path w="3810" h="1138554">
                <a:moveTo>
                  <a:pt x="0" y="425196"/>
                </a:moveTo>
                <a:lnTo>
                  <a:pt x="3810" y="425196"/>
                </a:lnTo>
              </a:path>
              <a:path w="3810" h="1138554">
                <a:moveTo>
                  <a:pt x="0" y="423291"/>
                </a:moveTo>
                <a:lnTo>
                  <a:pt x="3810" y="423291"/>
                </a:lnTo>
              </a:path>
              <a:path w="3810" h="1138554">
                <a:moveTo>
                  <a:pt x="0" y="421386"/>
                </a:moveTo>
                <a:lnTo>
                  <a:pt x="3810" y="421386"/>
                </a:lnTo>
              </a:path>
              <a:path w="3810" h="1138554">
                <a:moveTo>
                  <a:pt x="0" y="419468"/>
                </a:moveTo>
                <a:lnTo>
                  <a:pt x="3810" y="419468"/>
                </a:lnTo>
              </a:path>
              <a:path w="3810" h="1138554">
                <a:moveTo>
                  <a:pt x="0" y="417563"/>
                </a:moveTo>
                <a:lnTo>
                  <a:pt x="3810" y="417563"/>
                </a:lnTo>
              </a:path>
              <a:path w="3810" h="1138554">
                <a:moveTo>
                  <a:pt x="0" y="415658"/>
                </a:moveTo>
                <a:lnTo>
                  <a:pt x="3810" y="415658"/>
                </a:lnTo>
              </a:path>
              <a:path w="3810" h="1138554">
                <a:moveTo>
                  <a:pt x="0" y="413753"/>
                </a:moveTo>
                <a:lnTo>
                  <a:pt x="3810" y="413753"/>
                </a:lnTo>
              </a:path>
              <a:path w="3810" h="1138554">
                <a:moveTo>
                  <a:pt x="0" y="411848"/>
                </a:moveTo>
                <a:lnTo>
                  <a:pt x="3810" y="411848"/>
                </a:lnTo>
              </a:path>
              <a:path w="3810" h="1138554">
                <a:moveTo>
                  <a:pt x="0" y="409943"/>
                </a:moveTo>
                <a:lnTo>
                  <a:pt x="3810" y="409943"/>
                </a:lnTo>
              </a:path>
              <a:path w="3810" h="1138554">
                <a:moveTo>
                  <a:pt x="0" y="408038"/>
                </a:moveTo>
                <a:lnTo>
                  <a:pt x="3810" y="408038"/>
                </a:lnTo>
              </a:path>
              <a:path w="3810" h="1138554">
                <a:moveTo>
                  <a:pt x="0" y="406133"/>
                </a:moveTo>
                <a:lnTo>
                  <a:pt x="3810" y="406133"/>
                </a:lnTo>
              </a:path>
              <a:path w="3810" h="1138554">
                <a:moveTo>
                  <a:pt x="0" y="404215"/>
                </a:moveTo>
                <a:lnTo>
                  <a:pt x="3810" y="404215"/>
                </a:lnTo>
              </a:path>
              <a:path w="3810" h="1138554">
                <a:moveTo>
                  <a:pt x="0" y="402310"/>
                </a:moveTo>
                <a:lnTo>
                  <a:pt x="3810" y="402310"/>
                </a:lnTo>
              </a:path>
              <a:path w="3810" h="1138554">
                <a:moveTo>
                  <a:pt x="0" y="400405"/>
                </a:moveTo>
                <a:lnTo>
                  <a:pt x="3810" y="400405"/>
                </a:lnTo>
              </a:path>
              <a:path w="3810" h="1138554">
                <a:moveTo>
                  <a:pt x="0" y="398500"/>
                </a:moveTo>
                <a:lnTo>
                  <a:pt x="3810" y="398500"/>
                </a:lnTo>
              </a:path>
              <a:path w="3810" h="1138554">
                <a:moveTo>
                  <a:pt x="0" y="396595"/>
                </a:moveTo>
                <a:lnTo>
                  <a:pt x="3810" y="396595"/>
                </a:lnTo>
              </a:path>
              <a:path w="3810" h="1138554">
                <a:moveTo>
                  <a:pt x="0" y="394690"/>
                </a:moveTo>
                <a:lnTo>
                  <a:pt x="3810" y="394690"/>
                </a:lnTo>
              </a:path>
              <a:path w="3810" h="1138554">
                <a:moveTo>
                  <a:pt x="0" y="392785"/>
                </a:moveTo>
                <a:lnTo>
                  <a:pt x="3810" y="392785"/>
                </a:lnTo>
              </a:path>
              <a:path w="3810" h="1138554">
                <a:moveTo>
                  <a:pt x="0" y="390867"/>
                </a:moveTo>
                <a:lnTo>
                  <a:pt x="3810" y="390867"/>
                </a:lnTo>
              </a:path>
              <a:path w="3810" h="1138554">
                <a:moveTo>
                  <a:pt x="0" y="388962"/>
                </a:moveTo>
                <a:lnTo>
                  <a:pt x="3810" y="388962"/>
                </a:lnTo>
              </a:path>
              <a:path w="3810" h="1138554">
                <a:moveTo>
                  <a:pt x="0" y="387057"/>
                </a:moveTo>
                <a:lnTo>
                  <a:pt x="3810" y="387057"/>
                </a:lnTo>
              </a:path>
              <a:path w="3810" h="1138554">
                <a:moveTo>
                  <a:pt x="0" y="385152"/>
                </a:moveTo>
                <a:lnTo>
                  <a:pt x="3810" y="385152"/>
                </a:lnTo>
              </a:path>
              <a:path w="3810" h="1138554">
                <a:moveTo>
                  <a:pt x="0" y="383247"/>
                </a:moveTo>
                <a:lnTo>
                  <a:pt x="3810" y="383247"/>
                </a:lnTo>
              </a:path>
              <a:path w="3810" h="1138554">
                <a:moveTo>
                  <a:pt x="0" y="381342"/>
                </a:moveTo>
                <a:lnTo>
                  <a:pt x="3810" y="381342"/>
                </a:lnTo>
              </a:path>
              <a:path w="3810" h="1138554">
                <a:moveTo>
                  <a:pt x="0" y="379437"/>
                </a:moveTo>
                <a:lnTo>
                  <a:pt x="3810" y="379437"/>
                </a:lnTo>
              </a:path>
              <a:path w="3810" h="1138554">
                <a:moveTo>
                  <a:pt x="0" y="377532"/>
                </a:moveTo>
                <a:lnTo>
                  <a:pt x="3810" y="377532"/>
                </a:lnTo>
              </a:path>
              <a:path w="3810" h="1138554">
                <a:moveTo>
                  <a:pt x="0" y="375615"/>
                </a:moveTo>
                <a:lnTo>
                  <a:pt x="3810" y="375615"/>
                </a:lnTo>
              </a:path>
              <a:path w="3810" h="1138554">
                <a:moveTo>
                  <a:pt x="0" y="373710"/>
                </a:moveTo>
                <a:lnTo>
                  <a:pt x="3810" y="373710"/>
                </a:lnTo>
              </a:path>
              <a:path w="3810" h="1138554">
                <a:moveTo>
                  <a:pt x="0" y="371805"/>
                </a:moveTo>
                <a:lnTo>
                  <a:pt x="3810" y="371805"/>
                </a:lnTo>
              </a:path>
              <a:path w="3810" h="1138554">
                <a:moveTo>
                  <a:pt x="0" y="369900"/>
                </a:moveTo>
                <a:lnTo>
                  <a:pt x="3810" y="369900"/>
                </a:lnTo>
              </a:path>
              <a:path w="3810" h="1138554">
                <a:moveTo>
                  <a:pt x="0" y="367995"/>
                </a:moveTo>
                <a:lnTo>
                  <a:pt x="3810" y="367995"/>
                </a:lnTo>
              </a:path>
              <a:path w="3810" h="1138554">
                <a:moveTo>
                  <a:pt x="0" y="366090"/>
                </a:moveTo>
                <a:lnTo>
                  <a:pt x="3810" y="366090"/>
                </a:lnTo>
              </a:path>
              <a:path w="3810" h="1138554">
                <a:moveTo>
                  <a:pt x="0" y="364185"/>
                </a:moveTo>
                <a:lnTo>
                  <a:pt x="3810" y="364185"/>
                </a:lnTo>
              </a:path>
              <a:path w="3810" h="1138554">
                <a:moveTo>
                  <a:pt x="0" y="362267"/>
                </a:moveTo>
                <a:lnTo>
                  <a:pt x="3810" y="362267"/>
                </a:lnTo>
              </a:path>
              <a:path w="3810" h="1138554">
                <a:moveTo>
                  <a:pt x="0" y="360362"/>
                </a:moveTo>
                <a:lnTo>
                  <a:pt x="3810" y="360362"/>
                </a:lnTo>
              </a:path>
              <a:path w="3810" h="1138554">
                <a:moveTo>
                  <a:pt x="0" y="358457"/>
                </a:moveTo>
                <a:lnTo>
                  <a:pt x="3810" y="358457"/>
                </a:lnTo>
              </a:path>
              <a:path w="3810" h="1138554">
                <a:moveTo>
                  <a:pt x="0" y="356552"/>
                </a:moveTo>
                <a:lnTo>
                  <a:pt x="3810" y="356552"/>
                </a:lnTo>
              </a:path>
              <a:path w="3810" h="1138554">
                <a:moveTo>
                  <a:pt x="0" y="354647"/>
                </a:moveTo>
                <a:lnTo>
                  <a:pt x="3810" y="354647"/>
                </a:lnTo>
              </a:path>
              <a:path w="3810" h="1138554">
                <a:moveTo>
                  <a:pt x="0" y="352742"/>
                </a:moveTo>
                <a:lnTo>
                  <a:pt x="3810" y="352742"/>
                </a:lnTo>
              </a:path>
              <a:path w="3810" h="1138554">
                <a:moveTo>
                  <a:pt x="0" y="350837"/>
                </a:moveTo>
                <a:lnTo>
                  <a:pt x="3810" y="350837"/>
                </a:lnTo>
              </a:path>
              <a:path w="3810" h="1138554">
                <a:moveTo>
                  <a:pt x="0" y="348932"/>
                </a:moveTo>
                <a:lnTo>
                  <a:pt x="3810" y="348932"/>
                </a:lnTo>
              </a:path>
              <a:path w="3810" h="1138554">
                <a:moveTo>
                  <a:pt x="0" y="347014"/>
                </a:moveTo>
                <a:lnTo>
                  <a:pt x="3810" y="347014"/>
                </a:lnTo>
              </a:path>
              <a:path w="3810" h="1138554">
                <a:moveTo>
                  <a:pt x="0" y="345109"/>
                </a:moveTo>
                <a:lnTo>
                  <a:pt x="3810" y="345109"/>
                </a:lnTo>
              </a:path>
              <a:path w="3810" h="1138554">
                <a:moveTo>
                  <a:pt x="0" y="343204"/>
                </a:moveTo>
                <a:lnTo>
                  <a:pt x="3810" y="343204"/>
                </a:lnTo>
              </a:path>
              <a:path w="3810" h="1138554">
                <a:moveTo>
                  <a:pt x="0" y="341299"/>
                </a:moveTo>
                <a:lnTo>
                  <a:pt x="3810" y="341299"/>
                </a:lnTo>
              </a:path>
              <a:path w="3810" h="1138554">
                <a:moveTo>
                  <a:pt x="0" y="339394"/>
                </a:moveTo>
                <a:lnTo>
                  <a:pt x="3810" y="339394"/>
                </a:lnTo>
              </a:path>
              <a:path w="3810" h="1138554">
                <a:moveTo>
                  <a:pt x="0" y="337489"/>
                </a:moveTo>
                <a:lnTo>
                  <a:pt x="3810" y="337489"/>
                </a:lnTo>
              </a:path>
              <a:path w="3810" h="1138554">
                <a:moveTo>
                  <a:pt x="0" y="335584"/>
                </a:moveTo>
                <a:lnTo>
                  <a:pt x="3810" y="335584"/>
                </a:lnTo>
              </a:path>
              <a:path w="3810" h="1138554">
                <a:moveTo>
                  <a:pt x="0" y="333679"/>
                </a:moveTo>
                <a:lnTo>
                  <a:pt x="3810" y="333679"/>
                </a:lnTo>
              </a:path>
              <a:path w="3810" h="1138554">
                <a:moveTo>
                  <a:pt x="0" y="331762"/>
                </a:moveTo>
                <a:lnTo>
                  <a:pt x="3810" y="331762"/>
                </a:lnTo>
              </a:path>
              <a:path w="3810" h="1138554">
                <a:moveTo>
                  <a:pt x="0" y="329857"/>
                </a:moveTo>
                <a:lnTo>
                  <a:pt x="3810" y="329857"/>
                </a:lnTo>
              </a:path>
              <a:path w="3810" h="1138554">
                <a:moveTo>
                  <a:pt x="0" y="327952"/>
                </a:moveTo>
                <a:lnTo>
                  <a:pt x="3810" y="327952"/>
                </a:lnTo>
              </a:path>
              <a:path w="3810" h="1138554">
                <a:moveTo>
                  <a:pt x="0" y="326047"/>
                </a:moveTo>
                <a:lnTo>
                  <a:pt x="3810" y="326047"/>
                </a:lnTo>
              </a:path>
              <a:path w="3810" h="1138554">
                <a:moveTo>
                  <a:pt x="0" y="324142"/>
                </a:moveTo>
                <a:lnTo>
                  <a:pt x="3810" y="324142"/>
                </a:lnTo>
              </a:path>
              <a:path w="3810" h="1138554">
                <a:moveTo>
                  <a:pt x="0" y="322237"/>
                </a:moveTo>
                <a:lnTo>
                  <a:pt x="3810" y="322237"/>
                </a:lnTo>
              </a:path>
              <a:path w="3810" h="1138554">
                <a:moveTo>
                  <a:pt x="0" y="320332"/>
                </a:moveTo>
                <a:lnTo>
                  <a:pt x="3810" y="320332"/>
                </a:lnTo>
              </a:path>
              <a:path w="3810" h="1138554">
                <a:moveTo>
                  <a:pt x="0" y="318414"/>
                </a:moveTo>
                <a:lnTo>
                  <a:pt x="3810" y="318414"/>
                </a:lnTo>
              </a:path>
              <a:path w="3810" h="1138554">
                <a:moveTo>
                  <a:pt x="0" y="316509"/>
                </a:moveTo>
                <a:lnTo>
                  <a:pt x="3810" y="316509"/>
                </a:lnTo>
              </a:path>
              <a:path w="3810" h="1138554">
                <a:moveTo>
                  <a:pt x="0" y="314604"/>
                </a:moveTo>
                <a:lnTo>
                  <a:pt x="3810" y="314604"/>
                </a:lnTo>
              </a:path>
              <a:path w="3810" h="1138554">
                <a:moveTo>
                  <a:pt x="0" y="312699"/>
                </a:moveTo>
                <a:lnTo>
                  <a:pt x="3810" y="312699"/>
                </a:lnTo>
              </a:path>
              <a:path w="3810" h="1138554">
                <a:moveTo>
                  <a:pt x="0" y="310794"/>
                </a:moveTo>
                <a:lnTo>
                  <a:pt x="3810" y="310794"/>
                </a:lnTo>
              </a:path>
              <a:path w="3810" h="1138554">
                <a:moveTo>
                  <a:pt x="0" y="308889"/>
                </a:moveTo>
                <a:lnTo>
                  <a:pt x="3810" y="308889"/>
                </a:lnTo>
              </a:path>
              <a:path w="3810" h="1138554">
                <a:moveTo>
                  <a:pt x="0" y="306984"/>
                </a:moveTo>
                <a:lnTo>
                  <a:pt x="3810" y="306984"/>
                </a:lnTo>
              </a:path>
              <a:path w="3810" h="1138554">
                <a:moveTo>
                  <a:pt x="0" y="305079"/>
                </a:moveTo>
                <a:lnTo>
                  <a:pt x="3810" y="305079"/>
                </a:lnTo>
              </a:path>
              <a:path w="3810" h="1138554">
                <a:moveTo>
                  <a:pt x="0" y="303161"/>
                </a:moveTo>
                <a:lnTo>
                  <a:pt x="3810" y="303161"/>
                </a:lnTo>
              </a:path>
              <a:path w="3810" h="1138554">
                <a:moveTo>
                  <a:pt x="0" y="301256"/>
                </a:moveTo>
                <a:lnTo>
                  <a:pt x="3810" y="301256"/>
                </a:lnTo>
              </a:path>
              <a:path w="3810" h="1138554">
                <a:moveTo>
                  <a:pt x="0" y="299351"/>
                </a:moveTo>
                <a:lnTo>
                  <a:pt x="3810" y="299351"/>
                </a:lnTo>
              </a:path>
              <a:path w="3810" h="1138554">
                <a:moveTo>
                  <a:pt x="0" y="297446"/>
                </a:moveTo>
                <a:lnTo>
                  <a:pt x="3810" y="297446"/>
                </a:lnTo>
              </a:path>
              <a:path w="3810" h="1138554">
                <a:moveTo>
                  <a:pt x="0" y="295541"/>
                </a:moveTo>
                <a:lnTo>
                  <a:pt x="3810" y="295541"/>
                </a:lnTo>
              </a:path>
              <a:path w="3810" h="1138554">
                <a:moveTo>
                  <a:pt x="0" y="293636"/>
                </a:moveTo>
                <a:lnTo>
                  <a:pt x="3810" y="293636"/>
                </a:lnTo>
              </a:path>
              <a:path w="3810" h="1138554">
                <a:moveTo>
                  <a:pt x="0" y="291731"/>
                </a:moveTo>
                <a:lnTo>
                  <a:pt x="3810" y="291731"/>
                </a:lnTo>
              </a:path>
              <a:path w="3810" h="1138554">
                <a:moveTo>
                  <a:pt x="0" y="289814"/>
                </a:moveTo>
                <a:lnTo>
                  <a:pt x="3810" y="289814"/>
                </a:lnTo>
              </a:path>
              <a:path w="3810" h="1138554">
                <a:moveTo>
                  <a:pt x="0" y="287909"/>
                </a:moveTo>
                <a:lnTo>
                  <a:pt x="3810" y="287909"/>
                </a:lnTo>
              </a:path>
              <a:path w="3810" h="1138554">
                <a:moveTo>
                  <a:pt x="0" y="286004"/>
                </a:moveTo>
                <a:lnTo>
                  <a:pt x="3810" y="286004"/>
                </a:lnTo>
              </a:path>
              <a:path w="3810" h="1138554">
                <a:moveTo>
                  <a:pt x="0" y="284099"/>
                </a:moveTo>
                <a:lnTo>
                  <a:pt x="3810" y="284099"/>
                </a:lnTo>
              </a:path>
              <a:path w="3810" h="1138554">
                <a:moveTo>
                  <a:pt x="0" y="282194"/>
                </a:moveTo>
                <a:lnTo>
                  <a:pt x="3810" y="282194"/>
                </a:lnTo>
              </a:path>
              <a:path w="3810" h="1138554">
                <a:moveTo>
                  <a:pt x="0" y="280289"/>
                </a:moveTo>
                <a:lnTo>
                  <a:pt x="3810" y="280289"/>
                </a:lnTo>
              </a:path>
              <a:path w="3810" h="1138554">
                <a:moveTo>
                  <a:pt x="0" y="278384"/>
                </a:moveTo>
                <a:lnTo>
                  <a:pt x="3810" y="278384"/>
                </a:lnTo>
              </a:path>
              <a:path w="3810" h="1138554">
                <a:moveTo>
                  <a:pt x="0" y="276479"/>
                </a:moveTo>
                <a:lnTo>
                  <a:pt x="3810" y="276479"/>
                </a:lnTo>
              </a:path>
              <a:path w="3810" h="1138554">
                <a:moveTo>
                  <a:pt x="0" y="274561"/>
                </a:moveTo>
                <a:lnTo>
                  <a:pt x="3810" y="274561"/>
                </a:lnTo>
              </a:path>
              <a:path w="3810" h="1138554">
                <a:moveTo>
                  <a:pt x="0" y="272656"/>
                </a:moveTo>
                <a:lnTo>
                  <a:pt x="3810" y="272656"/>
                </a:lnTo>
              </a:path>
              <a:path w="3810" h="1138554">
                <a:moveTo>
                  <a:pt x="0" y="270751"/>
                </a:moveTo>
                <a:lnTo>
                  <a:pt x="3810" y="270751"/>
                </a:lnTo>
              </a:path>
              <a:path w="3810" h="1138554">
                <a:moveTo>
                  <a:pt x="0" y="268846"/>
                </a:moveTo>
                <a:lnTo>
                  <a:pt x="3810" y="268846"/>
                </a:lnTo>
              </a:path>
              <a:path w="3810" h="1138554">
                <a:moveTo>
                  <a:pt x="0" y="266941"/>
                </a:moveTo>
                <a:lnTo>
                  <a:pt x="3810" y="266941"/>
                </a:lnTo>
              </a:path>
              <a:path w="3810" h="1138554">
                <a:moveTo>
                  <a:pt x="0" y="265036"/>
                </a:moveTo>
                <a:lnTo>
                  <a:pt x="3810" y="265036"/>
                </a:lnTo>
              </a:path>
              <a:path w="3810" h="1138554">
                <a:moveTo>
                  <a:pt x="0" y="263131"/>
                </a:moveTo>
                <a:lnTo>
                  <a:pt x="3810" y="263131"/>
                </a:lnTo>
              </a:path>
              <a:path w="3810" h="1138554">
                <a:moveTo>
                  <a:pt x="0" y="261226"/>
                </a:moveTo>
                <a:lnTo>
                  <a:pt x="3810" y="261226"/>
                </a:lnTo>
              </a:path>
              <a:path w="3810" h="1138554">
                <a:moveTo>
                  <a:pt x="0" y="259308"/>
                </a:moveTo>
                <a:lnTo>
                  <a:pt x="3810" y="259308"/>
                </a:lnTo>
              </a:path>
              <a:path w="3810" h="1138554">
                <a:moveTo>
                  <a:pt x="0" y="257403"/>
                </a:moveTo>
                <a:lnTo>
                  <a:pt x="3810" y="257403"/>
                </a:lnTo>
              </a:path>
              <a:path w="3810" h="1138554">
                <a:moveTo>
                  <a:pt x="0" y="255498"/>
                </a:moveTo>
                <a:lnTo>
                  <a:pt x="3810" y="255498"/>
                </a:lnTo>
              </a:path>
              <a:path w="3810" h="1138554">
                <a:moveTo>
                  <a:pt x="0" y="253593"/>
                </a:moveTo>
                <a:lnTo>
                  <a:pt x="3810" y="253593"/>
                </a:lnTo>
              </a:path>
              <a:path w="3810" h="1138554">
                <a:moveTo>
                  <a:pt x="0" y="251688"/>
                </a:moveTo>
                <a:lnTo>
                  <a:pt x="3810" y="251688"/>
                </a:lnTo>
              </a:path>
              <a:path w="3810" h="1138554">
                <a:moveTo>
                  <a:pt x="0" y="249783"/>
                </a:moveTo>
                <a:lnTo>
                  <a:pt x="3810" y="249783"/>
                </a:lnTo>
              </a:path>
              <a:path w="3810" h="1138554">
                <a:moveTo>
                  <a:pt x="0" y="247878"/>
                </a:moveTo>
                <a:lnTo>
                  <a:pt x="3810" y="247878"/>
                </a:lnTo>
              </a:path>
              <a:path w="3810" h="1138554">
                <a:moveTo>
                  <a:pt x="0" y="245960"/>
                </a:moveTo>
                <a:lnTo>
                  <a:pt x="3810" y="245960"/>
                </a:lnTo>
              </a:path>
              <a:path w="3810" h="1138554">
                <a:moveTo>
                  <a:pt x="0" y="244055"/>
                </a:moveTo>
                <a:lnTo>
                  <a:pt x="3810" y="244055"/>
                </a:lnTo>
              </a:path>
              <a:path w="3810" h="1138554">
                <a:moveTo>
                  <a:pt x="0" y="242150"/>
                </a:moveTo>
                <a:lnTo>
                  <a:pt x="3810" y="242150"/>
                </a:lnTo>
              </a:path>
              <a:path w="3810" h="1138554">
                <a:moveTo>
                  <a:pt x="0" y="240245"/>
                </a:moveTo>
                <a:lnTo>
                  <a:pt x="3810" y="240245"/>
                </a:lnTo>
              </a:path>
              <a:path w="3810" h="1138554">
                <a:moveTo>
                  <a:pt x="0" y="238340"/>
                </a:moveTo>
                <a:lnTo>
                  <a:pt x="3810" y="238340"/>
                </a:lnTo>
              </a:path>
              <a:path w="3810" h="1138554">
                <a:moveTo>
                  <a:pt x="0" y="236435"/>
                </a:moveTo>
                <a:lnTo>
                  <a:pt x="3810" y="236435"/>
                </a:lnTo>
              </a:path>
              <a:path w="3810" h="1138554">
                <a:moveTo>
                  <a:pt x="0" y="234530"/>
                </a:moveTo>
                <a:lnTo>
                  <a:pt x="3810" y="234530"/>
                </a:lnTo>
              </a:path>
              <a:path w="3810" h="1138554">
                <a:moveTo>
                  <a:pt x="0" y="232625"/>
                </a:moveTo>
                <a:lnTo>
                  <a:pt x="3810" y="232625"/>
                </a:lnTo>
              </a:path>
              <a:path w="3810" h="1138554">
                <a:moveTo>
                  <a:pt x="0" y="230708"/>
                </a:moveTo>
                <a:lnTo>
                  <a:pt x="3810" y="230708"/>
                </a:lnTo>
              </a:path>
              <a:path w="3810" h="1138554">
                <a:moveTo>
                  <a:pt x="0" y="228803"/>
                </a:moveTo>
                <a:lnTo>
                  <a:pt x="3810" y="228803"/>
                </a:lnTo>
              </a:path>
              <a:path w="3810" h="1138554">
                <a:moveTo>
                  <a:pt x="0" y="226898"/>
                </a:moveTo>
                <a:lnTo>
                  <a:pt x="3810" y="226898"/>
                </a:lnTo>
              </a:path>
              <a:path w="3810" h="1138554">
                <a:moveTo>
                  <a:pt x="0" y="224993"/>
                </a:moveTo>
                <a:lnTo>
                  <a:pt x="3810" y="224993"/>
                </a:lnTo>
              </a:path>
              <a:path w="3810" h="1138554">
                <a:moveTo>
                  <a:pt x="0" y="223088"/>
                </a:moveTo>
                <a:lnTo>
                  <a:pt x="3810" y="223088"/>
                </a:lnTo>
              </a:path>
              <a:path w="3810" h="1138554">
                <a:moveTo>
                  <a:pt x="0" y="221183"/>
                </a:moveTo>
                <a:lnTo>
                  <a:pt x="3810" y="221183"/>
                </a:lnTo>
              </a:path>
              <a:path w="3810" h="1138554">
                <a:moveTo>
                  <a:pt x="0" y="219278"/>
                </a:moveTo>
                <a:lnTo>
                  <a:pt x="3810" y="219278"/>
                </a:lnTo>
              </a:path>
              <a:path w="3810" h="1138554">
                <a:moveTo>
                  <a:pt x="0" y="217360"/>
                </a:moveTo>
                <a:lnTo>
                  <a:pt x="3810" y="217360"/>
                </a:lnTo>
              </a:path>
              <a:path w="3810" h="1138554">
                <a:moveTo>
                  <a:pt x="0" y="215455"/>
                </a:moveTo>
                <a:lnTo>
                  <a:pt x="3810" y="215455"/>
                </a:lnTo>
              </a:path>
              <a:path w="3810" h="1138554">
                <a:moveTo>
                  <a:pt x="0" y="213550"/>
                </a:moveTo>
                <a:lnTo>
                  <a:pt x="3810" y="213550"/>
                </a:lnTo>
              </a:path>
              <a:path w="3810" h="1138554">
                <a:moveTo>
                  <a:pt x="0" y="211645"/>
                </a:moveTo>
                <a:lnTo>
                  <a:pt x="3810" y="211645"/>
                </a:lnTo>
              </a:path>
              <a:path w="3810" h="1138554">
                <a:moveTo>
                  <a:pt x="0" y="209740"/>
                </a:moveTo>
                <a:lnTo>
                  <a:pt x="3810" y="209740"/>
                </a:lnTo>
              </a:path>
              <a:path w="3810" h="1138554">
                <a:moveTo>
                  <a:pt x="0" y="207835"/>
                </a:moveTo>
                <a:lnTo>
                  <a:pt x="3810" y="207835"/>
                </a:lnTo>
              </a:path>
              <a:path w="3810" h="1138554">
                <a:moveTo>
                  <a:pt x="0" y="205930"/>
                </a:moveTo>
                <a:lnTo>
                  <a:pt x="3810" y="205930"/>
                </a:lnTo>
              </a:path>
              <a:path w="3810" h="1138554">
                <a:moveTo>
                  <a:pt x="0" y="204025"/>
                </a:moveTo>
                <a:lnTo>
                  <a:pt x="3810" y="204025"/>
                </a:lnTo>
              </a:path>
              <a:path w="3810" h="1138554">
                <a:moveTo>
                  <a:pt x="0" y="202107"/>
                </a:moveTo>
                <a:lnTo>
                  <a:pt x="3810" y="202107"/>
                </a:lnTo>
              </a:path>
              <a:path w="3810" h="1138554">
                <a:moveTo>
                  <a:pt x="0" y="200202"/>
                </a:moveTo>
                <a:lnTo>
                  <a:pt x="3810" y="200202"/>
                </a:lnTo>
              </a:path>
              <a:path w="3810" h="1138554">
                <a:moveTo>
                  <a:pt x="0" y="198297"/>
                </a:moveTo>
                <a:lnTo>
                  <a:pt x="3810" y="198297"/>
                </a:lnTo>
              </a:path>
              <a:path w="3810" h="1138554">
                <a:moveTo>
                  <a:pt x="0" y="196392"/>
                </a:moveTo>
                <a:lnTo>
                  <a:pt x="3810" y="196392"/>
                </a:lnTo>
              </a:path>
              <a:path w="3810" h="1138554">
                <a:moveTo>
                  <a:pt x="0" y="194487"/>
                </a:moveTo>
                <a:lnTo>
                  <a:pt x="3810" y="194487"/>
                </a:lnTo>
              </a:path>
              <a:path w="3810" h="1138554">
                <a:moveTo>
                  <a:pt x="0" y="192582"/>
                </a:moveTo>
                <a:lnTo>
                  <a:pt x="3810" y="192582"/>
                </a:lnTo>
              </a:path>
              <a:path w="3810" h="1138554">
                <a:moveTo>
                  <a:pt x="0" y="190677"/>
                </a:moveTo>
                <a:lnTo>
                  <a:pt x="3810" y="190677"/>
                </a:lnTo>
              </a:path>
              <a:path w="3810" h="1138554">
                <a:moveTo>
                  <a:pt x="0" y="188772"/>
                </a:moveTo>
                <a:lnTo>
                  <a:pt x="3810" y="188772"/>
                </a:lnTo>
              </a:path>
              <a:path w="3810" h="1138554">
                <a:moveTo>
                  <a:pt x="0" y="186855"/>
                </a:moveTo>
                <a:lnTo>
                  <a:pt x="3810" y="186855"/>
                </a:lnTo>
              </a:path>
              <a:path w="3810" h="1138554">
                <a:moveTo>
                  <a:pt x="0" y="184950"/>
                </a:moveTo>
                <a:lnTo>
                  <a:pt x="3810" y="184950"/>
                </a:lnTo>
              </a:path>
              <a:path w="3810" h="1138554">
                <a:moveTo>
                  <a:pt x="0" y="183045"/>
                </a:moveTo>
                <a:lnTo>
                  <a:pt x="3810" y="183045"/>
                </a:lnTo>
              </a:path>
              <a:path w="3810" h="1138554">
                <a:moveTo>
                  <a:pt x="0" y="181140"/>
                </a:moveTo>
                <a:lnTo>
                  <a:pt x="3810" y="181140"/>
                </a:lnTo>
              </a:path>
              <a:path w="3810" h="1138554">
                <a:moveTo>
                  <a:pt x="0" y="179235"/>
                </a:moveTo>
                <a:lnTo>
                  <a:pt x="3810" y="179235"/>
                </a:lnTo>
              </a:path>
              <a:path w="3810" h="1138554">
                <a:moveTo>
                  <a:pt x="0" y="177330"/>
                </a:moveTo>
                <a:lnTo>
                  <a:pt x="3810" y="177330"/>
                </a:lnTo>
              </a:path>
              <a:path w="3810" h="1138554">
                <a:moveTo>
                  <a:pt x="0" y="175425"/>
                </a:moveTo>
                <a:lnTo>
                  <a:pt x="3810" y="175425"/>
                </a:lnTo>
              </a:path>
              <a:path w="3810" h="1138554">
                <a:moveTo>
                  <a:pt x="0" y="173507"/>
                </a:moveTo>
                <a:lnTo>
                  <a:pt x="3810" y="173507"/>
                </a:lnTo>
              </a:path>
              <a:path w="3810" h="1138554">
                <a:moveTo>
                  <a:pt x="0" y="171602"/>
                </a:moveTo>
                <a:lnTo>
                  <a:pt x="3810" y="171602"/>
                </a:lnTo>
              </a:path>
              <a:path w="3810" h="1138554">
                <a:moveTo>
                  <a:pt x="0" y="169697"/>
                </a:moveTo>
                <a:lnTo>
                  <a:pt x="3810" y="169697"/>
                </a:lnTo>
              </a:path>
              <a:path w="3810" h="1138554">
                <a:moveTo>
                  <a:pt x="0" y="167792"/>
                </a:moveTo>
                <a:lnTo>
                  <a:pt x="3810" y="167792"/>
                </a:lnTo>
              </a:path>
              <a:path w="3810" h="1138554">
                <a:moveTo>
                  <a:pt x="0" y="165887"/>
                </a:moveTo>
                <a:lnTo>
                  <a:pt x="3810" y="165887"/>
                </a:lnTo>
              </a:path>
              <a:path w="3810" h="1138554">
                <a:moveTo>
                  <a:pt x="0" y="163982"/>
                </a:moveTo>
                <a:lnTo>
                  <a:pt x="3810" y="163982"/>
                </a:lnTo>
              </a:path>
              <a:path w="3810" h="1138554">
                <a:moveTo>
                  <a:pt x="0" y="162077"/>
                </a:moveTo>
                <a:lnTo>
                  <a:pt x="3810" y="162077"/>
                </a:lnTo>
              </a:path>
              <a:path w="3810" h="1138554">
                <a:moveTo>
                  <a:pt x="0" y="160172"/>
                </a:moveTo>
                <a:lnTo>
                  <a:pt x="3810" y="160172"/>
                </a:lnTo>
              </a:path>
              <a:path w="3810" h="1138554">
                <a:moveTo>
                  <a:pt x="0" y="158254"/>
                </a:moveTo>
                <a:lnTo>
                  <a:pt x="3810" y="158254"/>
                </a:lnTo>
              </a:path>
              <a:path w="3810" h="1138554">
                <a:moveTo>
                  <a:pt x="0" y="156349"/>
                </a:moveTo>
                <a:lnTo>
                  <a:pt x="3810" y="156349"/>
                </a:lnTo>
              </a:path>
              <a:path w="3810" h="1138554">
                <a:moveTo>
                  <a:pt x="0" y="154444"/>
                </a:moveTo>
                <a:lnTo>
                  <a:pt x="3810" y="154444"/>
                </a:lnTo>
              </a:path>
              <a:path w="3810" h="1138554">
                <a:moveTo>
                  <a:pt x="0" y="152539"/>
                </a:moveTo>
                <a:lnTo>
                  <a:pt x="3810" y="152539"/>
                </a:lnTo>
              </a:path>
              <a:path w="3810" h="1138554">
                <a:moveTo>
                  <a:pt x="0" y="150634"/>
                </a:moveTo>
                <a:lnTo>
                  <a:pt x="3810" y="150634"/>
                </a:lnTo>
              </a:path>
              <a:path w="3810" h="1138554">
                <a:moveTo>
                  <a:pt x="0" y="148729"/>
                </a:moveTo>
                <a:lnTo>
                  <a:pt x="3810" y="148729"/>
                </a:lnTo>
              </a:path>
              <a:path w="3810" h="1138554">
                <a:moveTo>
                  <a:pt x="0" y="146824"/>
                </a:moveTo>
                <a:lnTo>
                  <a:pt x="3810" y="146824"/>
                </a:lnTo>
              </a:path>
              <a:path w="3810" h="1138554">
                <a:moveTo>
                  <a:pt x="0" y="144907"/>
                </a:moveTo>
                <a:lnTo>
                  <a:pt x="3810" y="144907"/>
                </a:lnTo>
              </a:path>
              <a:path w="3810" h="1138554">
                <a:moveTo>
                  <a:pt x="0" y="143002"/>
                </a:moveTo>
                <a:lnTo>
                  <a:pt x="3810" y="143002"/>
                </a:lnTo>
              </a:path>
              <a:path w="3810" h="1138554">
                <a:moveTo>
                  <a:pt x="0" y="141097"/>
                </a:moveTo>
                <a:lnTo>
                  <a:pt x="3810" y="141097"/>
                </a:lnTo>
              </a:path>
              <a:path w="3810" h="1138554">
                <a:moveTo>
                  <a:pt x="0" y="139192"/>
                </a:moveTo>
                <a:lnTo>
                  <a:pt x="3810" y="139192"/>
                </a:lnTo>
              </a:path>
              <a:path w="3810" h="1138554">
                <a:moveTo>
                  <a:pt x="0" y="137287"/>
                </a:moveTo>
                <a:lnTo>
                  <a:pt x="3810" y="137287"/>
                </a:lnTo>
              </a:path>
              <a:path w="3810" h="1138554">
                <a:moveTo>
                  <a:pt x="0" y="135382"/>
                </a:moveTo>
                <a:lnTo>
                  <a:pt x="3810" y="135382"/>
                </a:lnTo>
              </a:path>
              <a:path w="3810" h="1138554">
                <a:moveTo>
                  <a:pt x="0" y="133477"/>
                </a:moveTo>
                <a:lnTo>
                  <a:pt x="3810" y="133477"/>
                </a:lnTo>
              </a:path>
              <a:path w="3810" h="1138554">
                <a:moveTo>
                  <a:pt x="0" y="131572"/>
                </a:moveTo>
                <a:lnTo>
                  <a:pt x="3810" y="131572"/>
                </a:lnTo>
              </a:path>
              <a:path w="3810" h="1138554">
                <a:moveTo>
                  <a:pt x="0" y="129654"/>
                </a:moveTo>
                <a:lnTo>
                  <a:pt x="3810" y="129654"/>
                </a:lnTo>
              </a:path>
              <a:path w="3810" h="1138554">
                <a:moveTo>
                  <a:pt x="0" y="127749"/>
                </a:moveTo>
                <a:lnTo>
                  <a:pt x="3810" y="127749"/>
                </a:lnTo>
              </a:path>
              <a:path w="3810" h="1138554">
                <a:moveTo>
                  <a:pt x="0" y="125844"/>
                </a:moveTo>
                <a:lnTo>
                  <a:pt x="3810" y="125844"/>
                </a:lnTo>
              </a:path>
              <a:path w="3810" h="1138554">
                <a:moveTo>
                  <a:pt x="0" y="123939"/>
                </a:moveTo>
                <a:lnTo>
                  <a:pt x="3810" y="123939"/>
                </a:lnTo>
              </a:path>
              <a:path w="3810" h="1138554">
                <a:moveTo>
                  <a:pt x="0" y="122034"/>
                </a:moveTo>
                <a:lnTo>
                  <a:pt x="3810" y="122034"/>
                </a:lnTo>
              </a:path>
              <a:path w="3810" h="1138554">
                <a:moveTo>
                  <a:pt x="0" y="120129"/>
                </a:moveTo>
                <a:lnTo>
                  <a:pt x="3810" y="120129"/>
                </a:lnTo>
              </a:path>
              <a:path w="3810" h="1138554">
                <a:moveTo>
                  <a:pt x="0" y="118224"/>
                </a:moveTo>
                <a:lnTo>
                  <a:pt x="3810" y="118224"/>
                </a:lnTo>
              </a:path>
              <a:path w="3810" h="1138554">
                <a:moveTo>
                  <a:pt x="0" y="116319"/>
                </a:moveTo>
                <a:lnTo>
                  <a:pt x="3810" y="116319"/>
                </a:lnTo>
              </a:path>
              <a:path w="3810" h="1138554">
                <a:moveTo>
                  <a:pt x="0" y="114401"/>
                </a:moveTo>
                <a:lnTo>
                  <a:pt x="3810" y="114401"/>
                </a:lnTo>
              </a:path>
              <a:path w="3810" h="1138554">
                <a:moveTo>
                  <a:pt x="0" y="112496"/>
                </a:moveTo>
                <a:lnTo>
                  <a:pt x="3810" y="112496"/>
                </a:lnTo>
              </a:path>
              <a:path w="3810" h="1138554">
                <a:moveTo>
                  <a:pt x="0" y="110591"/>
                </a:moveTo>
                <a:lnTo>
                  <a:pt x="3810" y="110591"/>
                </a:lnTo>
              </a:path>
              <a:path w="3810" h="1138554">
                <a:moveTo>
                  <a:pt x="0" y="108686"/>
                </a:moveTo>
                <a:lnTo>
                  <a:pt x="3810" y="108686"/>
                </a:lnTo>
              </a:path>
              <a:path w="3810" h="1138554">
                <a:moveTo>
                  <a:pt x="0" y="106781"/>
                </a:moveTo>
                <a:lnTo>
                  <a:pt x="3810" y="106781"/>
                </a:lnTo>
              </a:path>
              <a:path w="3810" h="1138554">
                <a:moveTo>
                  <a:pt x="0" y="104876"/>
                </a:moveTo>
                <a:lnTo>
                  <a:pt x="3810" y="104876"/>
                </a:lnTo>
              </a:path>
              <a:path w="3810" h="1138554">
                <a:moveTo>
                  <a:pt x="0" y="102971"/>
                </a:moveTo>
                <a:lnTo>
                  <a:pt x="3810" y="102971"/>
                </a:lnTo>
              </a:path>
              <a:path w="3810" h="1138554">
                <a:moveTo>
                  <a:pt x="0" y="101053"/>
                </a:moveTo>
                <a:lnTo>
                  <a:pt x="3810" y="101053"/>
                </a:lnTo>
              </a:path>
              <a:path w="3810" h="1138554">
                <a:moveTo>
                  <a:pt x="0" y="99148"/>
                </a:moveTo>
                <a:lnTo>
                  <a:pt x="3810" y="99148"/>
                </a:lnTo>
              </a:path>
              <a:path w="3810" h="1138554">
                <a:moveTo>
                  <a:pt x="0" y="97243"/>
                </a:moveTo>
                <a:lnTo>
                  <a:pt x="3810" y="97243"/>
                </a:lnTo>
              </a:path>
              <a:path w="3810" h="1138554">
                <a:moveTo>
                  <a:pt x="0" y="95338"/>
                </a:moveTo>
                <a:lnTo>
                  <a:pt x="3810" y="95338"/>
                </a:lnTo>
              </a:path>
              <a:path w="3810" h="1138554">
                <a:moveTo>
                  <a:pt x="0" y="93433"/>
                </a:moveTo>
                <a:lnTo>
                  <a:pt x="3810" y="93433"/>
                </a:lnTo>
              </a:path>
              <a:path w="3810" h="1138554">
                <a:moveTo>
                  <a:pt x="0" y="91528"/>
                </a:moveTo>
                <a:lnTo>
                  <a:pt x="3810" y="91528"/>
                </a:lnTo>
              </a:path>
              <a:path w="3810" h="1138554">
                <a:moveTo>
                  <a:pt x="0" y="89623"/>
                </a:moveTo>
                <a:lnTo>
                  <a:pt x="3810" y="89623"/>
                </a:lnTo>
              </a:path>
              <a:path w="3810" h="1138554">
                <a:moveTo>
                  <a:pt x="0" y="87718"/>
                </a:moveTo>
                <a:lnTo>
                  <a:pt x="3810" y="87718"/>
                </a:lnTo>
              </a:path>
              <a:path w="3810" h="1138554">
                <a:moveTo>
                  <a:pt x="0" y="85801"/>
                </a:moveTo>
                <a:lnTo>
                  <a:pt x="3810" y="85801"/>
                </a:lnTo>
              </a:path>
              <a:path w="3810" h="1138554">
                <a:moveTo>
                  <a:pt x="0" y="83896"/>
                </a:moveTo>
                <a:lnTo>
                  <a:pt x="3810" y="83896"/>
                </a:lnTo>
              </a:path>
              <a:path w="3810" h="1138554">
                <a:moveTo>
                  <a:pt x="0" y="81991"/>
                </a:moveTo>
                <a:lnTo>
                  <a:pt x="3810" y="81991"/>
                </a:lnTo>
              </a:path>
              <a:path w="3810" h="1138554">
                <a:moveTo>
                  <a:pt x="0" y="80086"/>
                </a:moveTo>
                <a:lnTo>
                  <a:pt x="3810" y="80086"/>
                </a:lnTo>
              </a:path>
              <a:path w="3810" h="1138554">
                <a:moveTo>
                  <a:pt x="0" y="78181"/>
                </a:moveTo>
                <a:lnTo>
                  <a:pt x="3810" y="78181"/>
                </a:lnTo>
              </a:path>
              <a:path w="3810" h="1138554">
                <a:moveTo>
                  <a:pt x="0" y="76276"/>
                </a:moveTo>
                <a:lnTo>
                  <a:pt x="3810" y="76276"/>
                </a:lnTo>
              </a:path>
              <a:path w="3810" h="1138554">
                <a:moveTo>
                  <a:pt x="0" y="74371"/>
                </a:moveTo>
                <a:lnTo>
                  <a:pt x="3810" y="74371"/>
                </a:lnTo>
              </a:path>
              <a:path w="3810" h="1138554">
                <a:moveTo>
                  <a:pt x="0" y="72466"/>
                </a:moveTo>
                <a:lnTo>
                  <a:pt x="3810" y="72466"/>
                </a:lnTo>
              </a:path>
              <a:path w="3810" h="1138554">
                <a:moveTo>
                  <a:pt x="0" y="70548"/>
                </a:moveTo>
                <a:lnTo>
                  <a:pt x="3810" y="70548"/>
                </a:lnTo>
              </a:path>
              <a:path w="3810" h="1138554">
                <a:moveTo>
                  <a:pt x="0" y="68643"/>
                </a:moveTo>
                <a:lnTo>
                  <a:pt x="3810" y="68643"/>
                </a:lnTo>
              </a:path>
              <a:path w="3810" h="1138554">
                <a:moveTo>
                  <a:pt x="0" y="66738"/>
                </a:moveTo>
                <a:lnTo>
                  <a:pt x="3810" y="66738"/>
                </a:lnTo>
              </a:path>
              <a:path w="3810" h="1138554">
                <a:moveTo>
                  <a:pt x="0" y="64833"/>
                </a:moveTo>
                <a:lnTo>
                  <a:pt x="3810" y="64833"/>
                </a:lnTo>
              </a:path>
              <a:path w="3810" h="1138554">
                <a:moveTo>
                  <a:pt x="0" y="62928"/>
                </a:moveTo>
                <a:lnTo>
                  <a:pt x="3810" y="62928"/>
                </a:lnTo>
              </a:path>
              <a:path w="3810" h="1138554">
                <a:moveTo>
                  <a:pt x="0" y="61023"/>
                </a:moveTo>
                <a:lnTo>
                  <a:pt x="3810" y="61023"/>
                </a:lnTo>
              </a:path>
              <a:path w="3810" h="1138554">
                <a:moveTo>
                  <a:pt x="0" y="59118"/>
                </a:moveTo>
                <a:lnTo>
                  <a:pt x="3810" y="59118"/>
                </a:lnTo>
              </a:path>
              <a:path w="3810" h="1138554">
                <a:moveTo>
                  <a:pt x="0" y="57200"/>
                </a:moveTo>
                <a:lnTo>
                  <a:pt x="3810" y="57200"/>
                </a:lnTo>
              </a:path>
              <a:path w="3810" h="1138554">
                <a:moveTo>
                  <a:pt x="0" y="55295"/>
                </a:moveTo>
                <a:lnTo>
                  <a:pt x="3810" y="55295"/>
                </a:lnTo>
              </a:path>
              <a:path w="3810" h="1138554">
                <a:moveTo>
                  <a:pt x="0" y="53390"/>
                </a:moveTo>
                <a:lnTo>
                  <a:pt x="3810" y="53390"/>
                </a:lnTo>
              </a:path>
              <a:path w="3810" h="1138554">
                <a:moveTo>
                  <a:pt x="0" y="51485"/>
                </a:moveTo>
                <a:lnTo>
                  <a:pt x="3810" y="51485"/>
                </a:lnTo>
              </a:path>
              <a:path w="3810" h="1138554">
                <a:moveTo>
                  <a:pt x="0" y="49580"/>
                </a:moveTo>
                <a:lnTo>
                  <a:pt x="3810" y="49580"/>
                </a:lnTo>
              </a:path>
              <a:path w="3810" h="1138554">
                <a:moveTo>
                  <a:pt x="0" y="47675"/>
                </a:moveTo>
                <a:lnTo>
                  <a:pt x="3810" y="47675"/>
                </a:lnTo>
              </a:path>
              <a:path w="3810" h="1138554">
                <a:moveTo>
                  <a:pt x="0" y="45770"/>
                </a:moveTo>
                <a:lnTo>
                  <a:pt x="3810" y="45770"/>
                </a:lnTo>
              </a:path>
              <a:path w="3810" h="1138554">
                <a:moveTo>
                  <a:pt x="0" y="43865"/>
                </a:moveTo>
                <a:lnTo>
                  <a:pt x="3810" y="43865"/>
                </a:lnTo>
              </a:path>
              <a:path w="3810" h="1138554">
                <a:moveTo>
                  <a:pt x="0" y="41948"/>
                </a:moveTo>
                <a:lnTo>
                  <a:pt x="3810" y="41948"/>
                </a:lnTo>
              </a:path>
              <a:path w="3810" h="1138554">
                <a:moveTo>
                  <a:pt x="0" y="40043"/>
                </a:moveTo>
                <a:lnTo>
                  <a:pt x="3810" y="40043"/>
                </a:lnTo>
              </a:path>
              <a:path w="3810" h="1138554">
                <a:moveTo>
                  <a:pt x="0" y="38138"/>
                </a:moveTo>
                <a:lnTo>
                  <a:pt x="3810" y="38138"/>
                </a:lnTo>
              </a:path>
              <a:path w="3810" h="1138554">
                <a:moveTo>
                  <a:pt x="0" y="36233"/>
                </a:moveTo>
                <a:lnTo>
                  <a:pt x="3810" y="36233"/>
                </a:lnTo>
              </a:path>
              <a:path w="3810" h="1138554">
                <a:moveTo>
                  <a:pt x="0" y="34328"/>
                </a:moveTo>
                <a:lnTo>
                  <a:pt x="3810" y="34328"/>
                </a:lnTo>
              </a:path>
              <a:path w="3810" h="1138554">
                <a:moveTo>
                  <a:pt x="0" y="32423"/>
                </a:moveTo>
                <a:lnTo>
                  <a:pt x="3810" y="32423"/>
                </a:lnTo>
              </a:path>
              <a:path w="3810" h="1138554">
                <a:moveTo>
                  <a:pt x="0" y="30518"/>
                </a:moveTo>
                <a:lnTo>
                  <a:pt x="3810" y="30518"/>
                </a:lnTo>
              </a:path>
              <a:path w="3810" h="1138554">
                <a:moveTo>
                  <a:pt x="0" y="28600"/>
                </a:moveTo>
                <a:lnTo>
                  <a:pt x="3810" y="28600"/>
                </a:lnTo>
              </a:path>
              <a:path w="3810" h="1138554">
                <a:moveTo>
                  <a:pt x="0" y="26695"/>
                </a:moveTo>
                <a:lnTo>
                  <a:pt x="3810" y="26695"/>
                </a:lnTo>
              </a:path>
              <a:path w="3810" h="1138554">
                <a:moveTo>
                  <a:pt x="0" y="24790"/>
                </a:moveTo>
                <a:lnTo>
                  <a:pt x="3810" y="24790"/>
                </a:lnTo>
              </a:path>
              <a:path w="3810" h="1138554">
                <a:moveTo>
                  <a:pt x="0" y="22885"/>
                </a:moveTo>
                <a:lnTo>
                  <a:pt x="3810" y="22885"/>
                </a:lnTo>
              </a:path>
              <a:path w="3810" h="1138554">
                <a:moveTo>
                  <a:pt x="0" y="20980"/>
                </a:moveTo>
                <a:lnTo>
                  <a:pt x="3810" y="20980"/>
                </a:lnTo>
              </a:path>
              <a:path w="3810" h="1138554">
                <a:moveTo>
                  <a:pt x="0" y="19075"/>
                </a:moveTo>
                <a:lnTo>
                  <a:pt x="3810" y="19075"/>
                </a:lnTo>
              </a:path>
              <a:path w="3810" h="1138554">
                <a:moveTo>
                  <a:pt x="0" y="17170"/>
                </a:moveTo>
                <a:lnTo>
                  <a:pt x="3810" y="17170"/>
                </a:lnTo>
              </a:path>
              <a:path w="3810" h="1138554">
                <a:moveTo>
                  <a:pt x="0" y="15265"/>
                </a:moveTo>
                <a:lnTo>
                  <a:pt x="3810" y="15265"/>
                </a:lnTo>
              </a:path>
              <a:path w="3810" h="1138554">
                <a:moveTo>
                  <a:pt x="0" y="13347"/>
                </a:moveTo>
                <a:lnTo>
                  <a:pt x="3810" y="13347"/>
                </a:lnTo>
              </a:path>
              <a:path w="3810" h="1138554">
                <a:moveTo>
                  <a:pt x="0" y="11442"/>
                </a:moveTo>
                <a:lnTo>
                  <a:pt x="3810" y="11442"/>
                </a:lnTo>
              </a:path>
              <a:path w="3810" h="1138554">
                <a:moveTo>
                  <a:pt x="0" y="9537"/>
                </a:moveTo>
                <a:lnTo>
                  <a:pt x="3810" y="9537"/>
                </a:lnTo>
              </a:path>
              <a:path w="3810" h="1138554">
                <a:moveTo>
                  <a:pt x="0" y="7632"/>
                </a:moveTo>
                <a:lnTo>
                  <a:pt x="3810" y="7632"/>
                </a:lnTo>
              </a:path>
              <a:path w="3810" h="1138554">
                <a:moveTo>
                  <a:pt x="0" y="5727"/>
                </a:moveTo>
                <a:lnTo>
                  <a:pt x="3810" y="5727"/>
                </a:lnTo>
              </a:path>
              <a:path w="3810" h="1138554">
                <a:moveTo>
                  <a:pt x="0" y="3822"/>
                </a:moveTo>
                <a:lnTo>
                  <a:pt x="3810" y="3822"/>
                </a:lnTo>
              </a:path>
              <a:path w="3810" h="1138554">
                <a:moveTo>
                  <a:pt x="0" y="1917"/>
                </a:moveTo>
                <a:lnTo>
                  <a:pt x="3810" y="1917"/>
                </a:lnTo>
              </a:path>
              <a:path w="3810" h="11385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431171" y="2357873"/>
            <a:ext cx="3810" cy="1138555"/>
          </a:xfrm>
          <a:custGeom>
            <a:avLst/>
            <a:gdLst/>
            <a:ahLst/>
            <a:cxnLst/>
            <a:rect l="l" t="t" r="r" b="b"/>
            <a:pathLst>
              <a:path w="3809" h="1138554">
                <a:moveTo>
                  <a:pt x="0" y="1138288"/>
                </a:moveTo>
                <a:lnTo>
                  <a:pt x="3810" y="1138288"/>
                </a:lnTo>
              </a:path>
              <a:path w="3809" h="1138554">
                <a:moveTo>
                  <a:pt x="0" y="1136383"/>
                </a:moveTo>
                <a:lnTo>
                  <a:pt x="3810" y="1136383"/>
                </a:lnTo>
              </a:path>
              <a:path w="3809" h="1138554">
                <a:moveTo>
                  <a:pt x="0" y="1134478"/>
                </a:moveTo>
                <a:lnTo>
                  <a:pt x="3810" y="1134478"/>
                </a:lnTo>
              </a:path>
              <a:path w="3809" h="1138554">
                <a:moveTo>
                  <a:pt x="0" y="1132573"/>
                </a:moveTo>
                <a:lnTo>
                  <a:pt x="3810" y="1132573"/>
                </a:lnTo>
              </a:path>
              <a:path w="3809" h="1138554">
                <a:moveTo>
                  <a:pt x="0" y="1130655"/>
                </a:moveTo>
                <a:lnTo>
                  <a:pt x="3810" y="1130655"/>
                </a:lnTo>
              </a:path>
              <a:path w="3809" h="1138554">
                <a:moveTo>
                  <a:pt x="0" y="1128750"/>
                </a:moveTo>
                <a:lnTo>
                  <a:pt x="3810" y="1128750"/>
                </a:lnTo>
              </a:path>
              <a:path w="3809" h="1138554">
                <a:moveTo>
                  <a:pt x="0" y="1126845"/>
                </a:moveTo>
                <a:lnTo>
                  <a:pt x="3810" y="1126845"/>
                </a:lnTo>
              </a:path>
              <a:path w="3809" h="1138554">
                <a:moveTo>
                  <a:pt x="0" y="1124940"/>
                </a:moveTo>
                <a:lnTo>
                  <a:pt x="3810" y="1124940"/>
                </a:lnTo>
              </a:path>
              <a:path w="3809" h="1138554">
                <a:moveTo>
                  <a:pt x="0" y="1123035"/>
                </a:moveTo>
                <a:lnTo>
                  <a:pt x="3810" y="1123035"/>
                </a:lnTo>
              </a:path>
              <a:path w="3809" h="1138554">
                <a:moveTo>
                  <a:pt x="0" y="1121130"/>
                </a:moveTo>
                <a:lnTo>
                  <a:pt x="3810" y="1121130"/>
                </a:lnTo>
              </a:path>
              <a:path w="3809" h="1138554">
                <a:moveTo>
                  <a:pt x="0" y="1119225"/>
                </a:moveTo>
                <a:lnTo>
                  <a:pt x="3810" y="1119225"/>
                </a:lnTo>
              </a:path>
              <a:path w="3809" h="1138554">
                <a:moveTo>
                  <a:pt x="0" y="1117320"/>
                </a:moveTo>
                <a:lnTo>
                  <a:pt x="3810" y="1117320"/>
                </a:lnTo>
              </a:path>
              <a:path w="3809" h="1138554">
                <a:moveTo>
                  <a:pt x="0" y="1115402"/>
                </a:moveTo>
                <a:lnTo>
                  <a:pt x="3810" y="1115402"/>
                </a:lnTo>
              </a:path>
              <a:path w="3809" h="1138554">
                <a:moveTo>
                  <a:pt x="0" y="1113497"/>
                </a:moveTo>
                <a:lnTo>
                  <a:pt x="3810" y="1113497"/>
                </a:lnTo>
              </a:path>
              <a:path w="3809" h="1138554">
                <a:moveTo>
                  <a:pt x="0" y="1111592"/>
                </a:moveTo>
                <a:lnTo>
                  <a:pt x="3810" y="1111592"/>
                </a:lnTo>
              </a:path>
              <a:path w="3809" h="1138554">
                <a:moveTo>
                  <a:pt x="0" y="1109687"/>
                </a:moveTo>
                <a:lnTo>
                  <a:pt x="3810" y="1109687"/>
                </a:lnTo>
              </a:path>
              <a:path w="3809" h="1138554">
                <a:moveTo>
                  <a:pt x="0" y="1107782"/>
                </a:moveTo>
                <a:lnTo>
                  <a:pt x="3810" y="1107782"/>
                </a:lnTo>
              </a:path>
              <a:path w="3809" h="1138554">
                <a:moveTo>
                  <a:pt x="0" y="1105877"/>
                </a:moveTo>
                <a:lnTo>
                  <a:pt x="3810" y="1105877"/>
                </a:lnTo>
              </a:path>
              <a:path w="3809" h="1138554">
                <a:moveTo>
                  <a:pt x="0" y="1103972"/>
                </a:moveTo>
                <a:lnTo>
                  <a:pt x="3810" y="1103972"/>
                </a:lnTo>
              </a:path>
              <a:path w="3809" h="1138554">
                <a:moveTo>
                  <a:pt x="0" y="1102055"/>
                </a:moveTo>
                <a:lnTo>
                  <a:pt x="3810" y="1102055"/>
                </a:lnTo>
              </a:path>
              <a:path w="3809" h="1138554">
                <a:moveTo>
                  <a:pt x="0" y="1100150"/>
                </a:moveTo>
                <a:lnTo>
                  <a:pt x="3810" y="1100150"/>
                </a:lnTo>
              </a:path>
              <a:path w="3809" h="1138554">
                <a:moveTo>
                  <a:pt x="0" y="1098245"/>
                </a:moveTo>
                <a:lnTo>
                  <a:pt x="3810" y="1098245"/>
                </a:lnTo>
              </a:path>
              <a:path w="3809" h="1138554">
                <a:moveTo>
                  <a:pt x="0" y="1096340"/>
                </a:moveTo>
                <a:lnTo>
                  <a:pt x="3810" y="1096340"/>
                </a:lnTo>
              </a:path>
              <a:path w="3809" h="1138554">
                <a:moveTo>
                  <a:pt x="0" y="1094435"/>
                </a:moveTo>
                <a:lnTo>
                  <a:pt x="3810" y="1094435"/>
                </a:lnTo>
              </a:path>
              <a:path w="3809" h="1138554">
                <a:moveTo>
                  <a:pt x="0" y="1092530"/>
                </a:moveTo>
                <a:lnTo>
                  <a:pt x="3810" y="1092530"/>
                </a:lnTo>
              </a:path>
              <a:path w="3809" h="1138554">
                <a:moveTo>
                  <a:pt x="0" y="1090625"/>
                </a:moveTo>
                <a:lnTo>
                  <a:pt x="3810" y="1090625"/>
                </a:lnTo>
              </a:path>
              <a:path w="3809" h="1138554">
                <a:moveTo>
                  <a:pt x="0" y="1088720"/>
                </a:moveTo>
                <a:lnTo>
                  <a:pt x="3810" y="1088720"/>
                </a:lnTo>
              </a:path>
              <a:path w="3809" h="1138554">
                <a:moveTo>
                  <a:pt x="0" y="1086802"/>
                </a:moveTo>
                <a:lnTo>
                  <a:pt x="3810" y="1086802"/>
                </a:lnTo>
              </a:path>
              <a:path w="3809" h="1138554">
                <a:moveTo>
                  <a:pt x="0" y="1084897"/>
                </a:moveTo>
                <a:lnTo>
                  <a:pt x="3810" y="1084897"/>
                </a:lnTo>
              </a:path>
              <a:path w="3809" h="1138554">
                <a:moveTo>
                  <a:pt x="0" y="1082992"/>
                </a:moveTo>
                <a:lnTo>
                  <a:pt x="3810" y="1082992"/>
                </a:lnTo>
              </a:path>
              <a:path w="3809" h="1138554">
                <a:moveTo>
                  <a:pt x="0" y="1081087"/>
                </a:moveTo>
                <a:lnTo>
                  <a:pt x="3810" y="1081087"/>
                </a:lnTo>
              </a:path>
              <a:path w="3809" h="1138554">
                <a:moveTo>
                  <a:pt x="0" y="1079182"/>
                </a:moveTo>
                <a:lnTo>
                  <a:pt x="3810" y="1079182"/>
                </a:lnTo>
              </a:path>
              <a:path w="3809" h="1138554">
                <a:moveTo>
                  <a:pt x="0" y="1077277"/>
                </a:moveTo>
                <a:lnTo>
                  <a:pt x="3810" y="1077277"/>
                </a:lnTo>
              </a:path>
              <a:path w="3809" h="1138554">
                <a:moveTo>
                  <a:pt x="0" y="1075372"/>
                </a:moveTo>
                <a:lnTo>
                  <a:pt x="3810" y="1075372"/>
                </a:lnTo>
              </a:path>
              <a:path w="3809" h="1138554">
                <a:moveTo>
                  <a:pt x="0" y="1073467"/>
                </a:moveTo>
                <a:lnTo>
                  <a:pt x="3810" y="1073467"/>
                </a:lnTo>
              </a:path>
              <a:path w="3809" h="1138554">
                <a:moveTo>
                  <a:pt x="0" y="1071549"/>
                </a:moveTo>
                <a:lnTo>
                  <a:pt x="3810" y="1071549"/>
                </a:lnTo>
              </a:path>
              <a:path w="3809" h="1138554">
                <a:moveTo>
                  <a:pt x="0" y="1069644"/>
                </a:moveTo>
                <a:lnTo>
                  <a:pt x="3810" y="1069644"/>
                </a:lnTo>
              </a:path>
              <a:path w="3809" h="1138554">
                <a:moveTo>
                  <a:pt x="0" y="1067739"/>
                </a:moveTo>
                <a:lnTo>
                  <a:pt x="3810" y="1067739"/>
                </a:lnTo>
              </a:path>
              <a:path w="3809" h="1138554">
                <a:moveTo>
                  <a:pt x="0" y="1065834"/>
                </a:moveTo>
                <a:lnTo>
                  <a:pt x="3810" y="1065834"/>
                </a:lnTo>
              </a:path>
              <a:path w="3809" h="1138554">
                <a:moveTo>
                  <a:pt x="0" y="1063929"/>
                </a:moveTo>
                <a:lnTo>
                  <a:pt x="3810" y="1063929"/>
                </a:lnTo>
              </a:path>
              <a:path w="3809" h="1138554">
                <a:moveTo>
                  <a:pt x="0" y="1062024"/>
                </a:moveTo>
                <a:lnTo>
                  <a:pt x="3810" y="1062024"/>
                </a:lnTo>
              </a:path>
              <a:path w="3809" h="1138554">
                <a:moveTo>
                  <a:pt x="0" y="1060119"/>
                </a:moveTo>
                <a:lnTo>
                  <a:pt x="3810" y="1060119"/>
                </a:lnTo>
              </a:path>
              <a:path w="3809" h="1138554">
                <a:moveTo>
                  <a:pt x="0" y="1058202"/>
                </a:moveTo>
                <a:lnTo>
                  <a:pt x="3810" y="1058202"/>
                </a:lnTo>
              </a:path>
              <a:path w="3809" h="1138554">
                <a:moveTo>
                  <a:pt x="0" y="1056297"/>
                </a:moveTo>
                <a:lnTo>
                  <a:pt x="3810" y="1056297"/>
                </a:lnTo>
              </a:path>
              <a:path w="3809" h="1138554">
                <a:moveTo>
                  <a:pt x="0" y="1054392"/>
                </a:moveTo>
                <a:lnTo>
                  <a:pt x="3810" y="1054392"/>
                </a:lnTo>
              </a:path>
              <a:path w="3809" h="1138554">
                <a:moveTo>
                  <a:pt x="0" y="1052487"/>
                </a:moveTo>
                <a:lnTo>
                  <a:pt x="3810" y="1052487"/>
                </a:lnTo>
              </a:path>
              <a:path w="3809" h="1138554">
                <a:moveTo>
                  <a:pt x="0" y="1050582"/>
                </a:moveTo>
                <a:lnTo>
                  <a:pt x="3810" y="1050582"/>
                </a:lnTo>
              </a:path>
              <a:path w="3809" h="1138554">
                <a:moveTo>
                  <a:pt x="0" y="1048677"/>
                </a:moveTo>
                <a:lnTo>
                  <a:pt x="3810" y="1048677"/>
                </a:lnTo>
              </a:path>
              <a:path w="3809" h="1138554">
                <a:moveTo>
                  <a:pt x="0" y="1046772"/>
                </a:moveTo>
                <a:lnTo>
                  <a:pt x="3810" y="1046772"/>
                </a:lnTo>
              </a:path>
              <a:path w="3809" h="1138554">
                <a:moveTo>
                  <a:pt x="0" y="1044867"/>
                </a:moveTo>
                <a:lnTo>
                  <a:pt x="3810" y="1044867"/>
                </a:lnTo>
              </a:path>
              <a:path w="3809" h="1138554">
                <a:moveTo>
                  <a:pt x="0" y="1042949"/>
                </a:moveTo>
                <a:lnTo>
                  <a:pt x="3810" y="1042949"/>
                </a:lnTo>
              </a:path>
              <a:path w="3809" h="1138554">
                <a:moveTo>
                  <a:pt x="0" y="1041044"/>
                </a:moveTo>
                <a:lnTo>
                  <a:pt x="3810" y="1041044"/>
                </a:lnTo>
              </a:path>
              <a:path w="3809" h="1138554">
                <a:moveTo>
                  <a:pt x="0" y="1039139"/>
                </a:moveTo>
                <a:lnTo>
                  <a:pt x="3810" y="1039139"/>
                </a:lnTo>
              </a:path>
              <a:path w="3809" h="1138554">
                <a:moveTo>
                  <a:pt x="0" y="1037234"/>
                </a:moveTo>
                <a:lnTo>
                  <a:pt x="3810" y="1037234"/>
                </a:lnTo>
              </a:path>
              <a:path w="3809" h="1138554">
                <a:moveTo>
                  <a:pt x="0" y="1035329"/>
                </a:moveTo>
                <a:lnTo>
                  <a:pt x="3810" y="1035329"/>
                </a:lnTo>
              </a:path>
              <a:path w="3809" h="1138554">
                <a:moveTo>
                  <a:pt x="0" y="1033424"/>
                </a:moveTo>
                <a:lnTo>
                  <a:pt x="3810" y="1033424"/>
                </a:lnTo>
              </a:path>
              <a:path w="3809" h="1138554">
                <a:moveTo>
                  <a:pt x="0" y="1031519"/>
                </a:moveTo>
                <a:lnTo>
                  <a:pt x="3810" y="1031519"/>
                </a:lnTo>
              </a:path>
              <a:path w="3809" h="1138554">
                <a:moveTo>
                  <a:pt x="0" y="1029614"/>
                </a:moveTo>
                <a:lnTo>
                  <a:pt x="3810" y="1029614"/>
                </a:lnTo>
              </a:path>
              <a:path w="3809" h="1138554">
                <a:moveTo>
                  <a:pt x="0" y="1027696"/>
                </a:moveTo>
                <a:lnTo>
                  <a:pt x="3810" y="1027696"/>
                </a:lnTo>
              </a:path>
              <a:path w="3809" h="1138554">
                <a:moveTo>
                  <a:pt x="0" y="1025791"/>
                </a:moveTo>
                <a:lnTo>
                  <a:pt x="3810" y="1025791"/>
                </a:lnTo>
              </a:path>
              <a:path w="3809" h="1138554">
                <a:moveTo>
                  <a:pt x="0" y="1023886"/>
                </a:moveTo>
                <a:lnTo>
                  <a:pt x="3810" y="1023886"/>
                </a:lnTo>
              </a:path>
              <a:path w="3809" h="1138554">
                <a:moveTo>
                  <a:pt x="0" y="1021981"/>
                </a:moveTo>
                <a:lnTo>
                  <a:pt x="3810" y="1021981"/>
                </a:lnTo>
              </a:path>
              <a:path w="3809" h="1138554">
                <a:moveTo>
                  <a:pt x="0" y="1020076"/>
                </a:moveTo>
                <a:lnTo>
                  <a:pt x="3810" y="1020076"/>
                </a:lnTo>
              </a:path>
              <a:path w="3809" h="1138554">
                <a:moveTo>
                  <a:pt x="0" y="1018171"/>
                </a:moveTo>
                <a:lnTo>
                  <a:pt x="3810" y="1018171"/>
                </a:lnTo>
              </a:path>
              <a:path w="3809" h="1138554">
                <a:moveTo>
                  <a:pt x="0" y="1016266"/>
                </a:moveTo>
                <a:lnTo>
                  <a:pt x="3810" y="1016266"/>
                </a:lnTo>
              </a:path>
              <a:path w="3809" h="1138554">
                <a:moveTo>
                  <a:pt x="0" y="1014349"/>
                </a:moveTo>
                <a:lnTo>
                  <a:pt x="3810" y="1014349"/>
                </a:lnTo>
              </a:path>
              <a:path w="3809" h="1138554">
                <a:moveTo>
                  <a:pt x="0" y="1012444"/>
                </a:moveTo>
                <a:lnTo>
                  <a:pt x="3810" y="1012444"/>
                </a:lnTo>
              </a:path>
              <a:path w="3809" h="1138554">
                <a:moveTo>
                  <a:pt x="0" y="1010539"/>
                </a:moveTo>
                <a:lnTo>
                  <a:pt x="3810" y="1010539"/>
                </a:lnTo>
              </a:path>
              <a:path w="3809" h="1138554">
                <a:moveTo>
                  <a:pt x="0" y="1008634"/>
                </a:moveTo>
                <a:lnTo>
                  <a:pt x="3810" y="1008634"/>
                </a:lnTo>
              </a:path>
              <a:path w="3809" h="1138554">
                <a:moveTo>
                  <a:pt x="0" y="1006729"/>
                </a:moveTo>
                <a:lnTo>
                  <a:pt x="3810" y="1006729"/>
                </a:lnTo>
              </a:path>
              <a:path w="3809" h="1138554">
                <a:moveTo>
                  <a:pt x="0" y="1004824"/>
                </a:moveTo>
                <a:lnTo>
                  <a:pt x="3810" y="1004824"/>
                </a:lnTo>
              </a:path>
              <a:path w="3809" h="1138554">
                <a:moveTo>
                  <a:pt x="0" y="1002919"/>
                </a:moveTo>
                <a:lnTo>
                  <a:pt x="3810" y="1002919"/>
                </a:lnTo>
              </a:path>
              <a:path w="3809" h="1138554">
                <a:moveTo>
                  <a:pt x="0" y="1001014"/>
                </a:moveTo>
                <a:lnTo>
                  <a:pt x="3810" y="1001014"/>
                </a:lnTo>
              </a:path>
              <a:path w="3809" h="1138554">
                <a:moveTo>
                  <a:pt x="0" y="999096"/>
                </a:moveTo>
                <a:lnTo>
                  <a:pt x="3810" y="999096"/>
                </a:lnTo>
              </a:path>
              <a:path w="3809" h="1138554">
                <a:moveTo>
                  <a:pt x="0" y="997191"/>
                </a:moveTo>
                <a:lnTo>
                  <a:pt x="3810" y="997191"/>
                </a:lnTo>
              </a:path>
              <a:path w="3809" h="1138554">
                <a:moveTo>
                  <a:pt x="0" y="995286"/>
                </a:moveTo>
                <a:lnTo>
                  <a:pt x="3810" y="995286"/>
                </a:lnTo>
              </a:path>
              <a:path w="3809" h="1138554">
                <a:moveTo>
                  <a:pt x="0" y="993381"/>
                </a:moveTo>
                <a:lnTo>
                  <a:pt x="3810" y="993381"/>
                </a:lnTo>
              </a:path>
              <a:path w="3809" h="1138554">
                <a:moveTo>
                  <a:pt x="0" y="991476"/>
                </a:moveTo>
                <a:lnTo>
                  <a:pt x="3810" y="991476"/>
                </a:lnTo>
              </a:path>
              <a:path w="3809" h="1138554">
                <a:moveTo>
                  <a:pt x="0" y="989571"/>
                </a:moveTo>
                <a:lnTo>
                  <a:pt x="3810" y="989571"/>
                </a:lnTo>
              </a:path>
              <a:path w="3809" h="1138554">
                <a:moveTo>
                  <a:pt x="0" y="987666"/>
                </a:moveTo>
                <a:lnTo>
                  <a:pt x="3810" y="987666"/>
                </a:lnTo>
              </a:path>
              <a:path w="3809" h="1138554">
                <a:moveTo>
                  <a:pt x="0" y="985748"/>
                </a:moveTo>
                <a:lnTo>
                  <a:pt x="3810" y="985748"/>
                </a:lnTo>
              </a:path>
              <a:path w="3809" h="1138554">
                <a:moveTo>
                  <a:pt x="0" y="983843"/>
                </a:moveTo>
                <a:lnTo>
                  <a:pt x="3810" y="983843"/>
                </a:lnTo>
              </a:path>
              <a:path w="3809" h="1138554">
                <a:moveTo>
                  <a:pt x="0" y="981938"/>
                </a:moveTo>
                <a:lnTo>
                  <a:pt x="3810" y="981938"/>
                </a:lnTo>
              </a:path>
              <a:path w="3809" h="1138554">
                <a:moveTo>
                  <a:pt x="0" y="980033"/>
                </a:moveTo>
                <a:lnTo>
                  <a:pt x="3810" y="980033"/>
                </a:lnTo>
              </a:path>
              <a:path w="3809" h="1138554">
                <a:moveTo>
                  <a:pt x="0" y="978128"/>
                </a:moveTo>
                <a:lnTo>
                  <a:pt x="3810" y="978128"/>
                </a:lnTo>
              </a:path>
              <a:path w="3809" h="1138554">
                <a:moveTo>
                  <a:pt x="0" y="976223"/>
                </a:moveTo>
                <a:lnTo>
                  <a:pt x="3810" y="976223"/>
                </a:lnTo>
              </a:path>
              <a:path w="3809" h="1138554">
                <a:moveTo>
                  <a:pt x="0" y="974318"/>
                </a:moveTo>
                <a:lnTo>
                  <a:pt x="3810" y="974318"/>
                </a:lnTo>
              </a:path>
              <a:path w="3809" h="1138554">
                <a:moveTo>
                  <a:pt x="0" y="972413"/>
                </a:moveTo>
                <a:lnTo>
                  <a:pt x="3810" y="972413"/>
                </a:lnTo>
              </a:path>
              <a:path w="3809" h="1138554">
                <a:moveTo>
                  <a:pt x="0" y="970495"/>
                </a:moveTo>
                <a:lnTo>
                  <a:pt x="3810" y="970495"/>
                </a:lnTo>
              </a:path>
              <a:path w="3809" h="1138554">
                <a:moveTo>
                  <a:pt x="0" y="968590"/>
                </a:moveTo>
                <a:lnTo>
                  <a:pt x="3810" y="968590"/>
                </a:lnTo>
              </a:path>
              <a:path w="3809" h="1138554">
                <a:moveTo>
                  <a:pt x="0" y="966685"/>
                </a:moveTo>
                <a:lnTo>
                  <a:pt x="3810" y="966685"/>
                </a:lnTo>
              </a:path>
              <a:path w="3809" h="1138554">
                <a:moveTo>
                  <a:pt x="0" y="964780"/>
                </a:moveTo>
                <a:lnTo>
                  <a:pt x="3810" y="964780"/>
                </a:lnTo>
              </a:path>
              <a:path w="3809" h="1138554">
                <a:moveTo>
                  <a:pt x="0" y="962875"/>
                </a:moveTo>
                <a:lnTo>
                  <a:pt x="3810" y="962875"/>
                </a:lnTo>
              </a:path>
              <a:path w="3809" h="1138554">
                <a:moveTo>
                  <a:pt x="0" y="960970"/>
                </a:moveTo>
                <a:lnTo>
                  <a:pt x="3810" y="960970"/>
                </a:lnTo>
              </a:path>
              <a:path w="3809" h="1138554">
                <a:moveTo>
                  <a:pt x="0" y="959065"/>
                </a:moveTo>
                <a:lnTo>
                  <a:pt x="3810" y="959065"/>
                </a:lnTo>
              </a:path>
              <a:path w="3809" h="1138554">
                <a:moveTo>
                  <a:pt x="0" y="957160"/>
                </a:moveTo>
                <a:lnTo>
                  <a:pt x="3810" y="957160"/>
                </a:lnTo>
              </a:path>
              <a:path w="3809" h="1138554">
                <a:moveTo>
                  <a:pt x="0" y="955243"/>
                </a:moveTo>
                <a:lnTo>
                  <a:pt x="3810" y="955243"/>
                </a:lnTo>
              </a:path>
              <a:path w="3809" h="1138554">
                <a:moveTo>
                  <a:pt x="0" y="953338"/>
                </a:moveTo>
                <a:lnTo>
                  <a:pt x="3810" y="953338"/>
                </a:lnTo>
              </a:path>
              <a:path w="3809" h="1138554">
                <a:moveTo>
                  <a:pt x="0" y="951433"/>
                </a:moveTo>
                <a:lnTo>
                  <a:pt x="3810" y="951433"/>
                </a:lnTo>
              </a:path>
              <a:path w="3809" h="1138554">
                <a:moveTo>
                  <a:pt x="0" y="949528"/>
                </a:moveTo>
                <a:lnTo>
                  <a:pt x="3810" y="949528"/>
                </a:lnTo>
              </a:path>
              <a:path w="3809" h="1138554">
                <a:moveTo>
                  <a:pt x="0" y="947623"/>
                </a:moveTo>
                <a:lnTo>
                  <a:pt x="3810" y="947623"/>
                </a:lnTo>
              </a:path>
              <a:path w="3809" h="1138554">
                <a:moveTo>
                  <a:pt x="0" y="945718"/>
                </a:moveTo>
                <a:lnTo>
                  <a:pt x="3810" y="945718"/>
                </a:lnTo>
              </a:path>
              <a:path w="3809" h="1138554">
                <a:moveTo>
                  <a:pt x="0" y="943813"/>
                </a:moveTo>
                <a:lnTo>
                  <a:pt x="3810" y="943813"/>
                </a:lnTo>
              </a:path>
              <a:path w="3809" h="1138554">
                <a:moveTo>
                  <a:pt x="0" y="941895"/>
                </a:moveTo>
                <a:lnTo>
                  <a:pt x="3810" y="941895"/>
                </a:lnTo>
              </a:path>
              <a:path w="3809" h="1138554">
                <a:moveTo>
                  <a:pt x="0" y="939990"/>
                </a:moveTo>
                <a:lnTo>
                  <a:pt x="3810" y="939990"/>
                </a:lnTo>
              </a:path>
              <a:path w="3809" h="1138554">
                <a:moveTo>
                  <a:pt x="0" y="938085"/>
                </a:moveTo>
                <a:lnTo>
                  <a:pt x="3810" y="938085"/>
                </a:lnTo>
              </a:path>
              <a:path w="3809" h="1138554">
                <a:moveTo>
                  <a:pt x="0" y="936180"/>
                </a:moveTo>
                <a:lnTo>
                  <a:pt x="3810" y="936180"/>
                </a:lnTo>
              </a:path>
              <a:path w="3809" h="1138554">
                <a:moveTo>
                  <a:pt x="0" y="934275"/>
                </a:moveTo>
                <a:lnTo>
                  <a:pt x="3810" y="934275"/>
                </a:lnTo>
              </a:path>
              <a:path w="3809" h="1138554">
                <a:moveTo>
                  <a:pt x="0" y="932370"/>
                </a:moveTo>
                <a:lnTo>
                  <a:pt x="3810" y="932370"/>
                </a:lnTo>
              </a:path>
              <a:path w="3809" h="1138554">
                <a:moveTo>
                  <a:pt x="0" y="930465"/>
                </a:moveTo>
                <a:lnTo>
                  <a:pt x="3810" y="930465"/>
                </a:lnTo>
              </a:path>
              <a:path w="3809" h="1138554">
                <a:moveTo>
                  <a:pt x="0" y="928560"/>
                </a:moveTo>
                <a:lnTo>
                  <a:pt x="3810" y="928560"/>
                </a:lnTo>
              </a:path>
              <a:path w="3809" h="1138554">
                <a:moveTo>
                  <a:pt x="0" y="926642"/>
                </a:moveTo>
                <a:lnTo>
                  <a:pt x="3810" y="926642"/>
                </a:lnTo>
              </a:path>
              <a:path w="3809" h="1138554">
                <a:moveTo>
                  <a:pt x="0" y="924737"/>
                </a:moveTo>
                <a:lnTo>
                  <a:pt x="3810" y="924737"/>
                </a:lnTo>
              </a:path>
              <a:path w="3809" h="1138554">
                <a:moveTo>
                  <a:pt x="0" y="922832"/>
                </a:moveTo>
                <a:lnTo>
                  <a:pt x="3810" y="922832"/>
                </a:lnTo>
              </a:path>
              <a:path w="3809" h="1138554">
                <a:moveTo>
                  <a:pt x="0" y="920927"/>
                </a:moveTo>
                <a:lnTo>
                  <a:pt x="3810" y="920927"/>
                </a:lnTo>
              </a:path>
              <a:path w="3809" h="1138554">
                <a:moveTo>
                  <a:pt x="0" y="919022"/>
                </a:moveTo>
                <a:lnTo>
                  <a:pt x="3810" y="919022"/>
                </a:lnTo>
              </a:path>
              <a:path w="3809" h="1138554">
                <a:moveTo>
                  <a:pt x="0" y="917117"/>
                </a:moveTo>
                <a:lnTo>
                  <a:pt x="3810" y="917117"/>
                </a:lnTo>
              </a:path>
              <a:path w="3809" h="1138554">
                <a:moveTo>
                  <a:pt x="0" y="915212"/>
                </a:moveTo>
                <a:lnTo>
                  <a:pt x="3810" y="915212"/>
                </a:lnTo>
              </a:path>
              <a:path w="3809" h="1138554">
                <a:moveTo>
                  <a:pt x="0" y="913295"/>
                </a:moveTo>
                <a:lnTo>
                  <a:pt x="3810" y="913295"/>
                </a:lnTo>
              </a:path>
              <a:path w="3809" h="1138554">
                <a:moveTo>
                  <a:pt x="0" y="911390"/>
                </a:moveTo>
                <a:lnTo>
                  <a:pt x="3810" y="911390"/>
                </a:lnTo>
              </a:path>
              <a:path w="3809" h="1138554">
                <a:moveTo>
                  <a:pt x="0" y="909485"/>
                </a:moveTo>
                <a:lnTo>
                  <a:pt x="3810" y="909485"/>
                </a:lnTo>
              </a:path>
              <a:path w="3809" h="1138554">
                <a:moveTo>
                  <a:pt x="0" y="907580"/>
                </a:moveTo>
                <a:lnTo>
                  <a:pt x="3810" y="907580"/>
                </a:lnTo>
              </a:path>
              <a:path w="3809" h="1138554">
                <a:moveTo>
                  <a:pt x="0" y="905675"/>
                </a:moveTo>
                <a:lnTo>
                  <a:pt x="3810" y="905675"/>
                </a:lnTo>
              </a:path>
              <a:path w="3809" h="1138554">
                <a:moveTo>
                  <a:pt x="0" y="903770"/>
                </a:moveTo>
                <a:lnTo>
                  <a:pt x="3810" y="903770"/>
                </a:lnTo>
              </a:path>
              <a:path w="3809" h="1138554">
                <a:moveTo>
                  <a:pt x="0" y="901865"/>
                </a:moveTo>
                <a:lnTo>
                  <a:pt x="3810" y="901865"/>
                </a:lnTo>
              </a:path>
              <a:path w="3809" h="1138554">
                <a:moveTo>
                  <a:pt x="0" y="899960"/>
                </a:moveTo>
                <a:lnTo>
                  <a:pt x="3810" y="899960"/>
                </a:lnTo>
              </a:path>
              <a:path w="3809" h="1138554">
                <a:moveTo>
                  <a:pt x="0" y="898042"/>
                </a:moveTo>
                <a:lnTo>
                  <a:pt x="3810" y="898042"/>
                </a:lnTo>
              </a:path>
              <a:path w="3809" h="1138554">
                <a:moveTo>
                  <a:pt x="0" y="896137"/>
                </a:moveTo>
                <a:lnTo>
                  <a:pt x="3810" y="896137"/>
                </a:lnTo>
              </a:path>
              <a:path w="3809" h="1138554">
                <a:moveTo>
                  <a:pt x="0" y="894232"/>
                </a:moveTo>
                <a:lnTo>
                  <a:pt x="3810" y="894232"/>
                </a:lnTo>
              </a:path>
              <a:path w="3809" h="1138554">
                <a:moveTo>
                  <a:pt x="0" y="892327"/>
                </a:moveTo>
                <a:lnTo>
                  <a:pt x="3810" y="892327"/>
                </a:lnTo>
              </a:path>
              <a:path w="3809" h="1138554">
                <a:moveTo>
                  <a:pt x="0" y="890422"/>
                </a:moveTo>
                <a:lnTo>
                  <a:pt x="3810" y="890422"/>
                </a:lnTo>
              </a:path>
              <a:path w="3809" h="1138554">
                <a:moveTo>
                  <a:pt x="0" y="888517"/>
                </a:moveTo>
                <a:lnTo>
                  <a:pt x="3810" y="888517"/>
                </a:lnTo>
              </a:path>
              <a:path w="3809" h="1138554">
                <a:moveTo>
                  <a:pt x="0" y="886612"/>
                </a:moveTo>
                <a:lnTo>
                  <a:pt x="3810" y="886612"/>
                </a:lnTo>
              </a:path>
              <a:path w="3809" h="1138554">
                <a:moveTo>
                  <a:pt x="0" y="884707"/>
                </a:moveTo>
                <a:lnTo>
                  <a:pt x="3810" y="884707"/>
                </a:lnTo>
              </a:path>
              <a:path w="3809" h="1138554">
                <a:moveTo>
                  <a:pt x="0" y="882789"/>
                </a:moveTo>
                <a:lnTo>
                  <a:pt x="3810" y="882789"/>
                </a:lnTo>
              </a:path>
              <a:path w="3809" h="1138554">
                <a:moveTo>
                  <a:pt x="0" y="880884"/>
                </a:moveTo>
                <a:lnTo>
                  <a:pt x="3810" y="880884"/>
                </a:lnTo>
              </a:path>
              <a:path w="3809" h="1138554">
                <a:moveTo>
                  <a:pt x="0" y="878979"/>
                </a:moveTo>
                <a:lnTo>
                  <a:pt x="3810" y="878979"/>
                </a:lnTo>
              </a:path>
              <a:path w="3809" h="1138554">
                <a:moveTo>
                  <a:pt x="0" y="877074"/>
                </a:moveTo>
                <a:lnTo>
                  <a:pt x="3810" y="877074"/>
                </a:lnTo>
              </a:path>
              <a:path w="3809" h="1138554">
                <a:moveTo>
                  <a:pt x="0" y="875169"/>
                </a:moveTo>
                <a:lnTo>
                  <a:pt x="3810" y="875169"/>
                </a:lnTo>
              </a:path>
              <a:path w="3809" h="1138554">
                <a:moveTo>
                  <a:pt x="0" y="873264"/>
                </a:moveTo>
                <a:lnTo>
                  <a:pt x="3810" y="873264"/>
                </a:lnTo>
              </a:path>
              <a:path w="3809" h="1138554">
                <a:moveTo>
                  <a:pt x="0" y="871359"/>
                </a:moveTo>
                <a:lnTo>
                  <a:pt x="3810" y="871359"/>
                </a:lnTo>
              </a:path>
              <a:path w="3809" h="1138554">
                <a:moveTo>
                  <a:pt x="0" y="869442"/>
                </a:moveTo>
                <a:lnTo>
                  <a:pt x="3810" y="869442"/>
                </a:lnTo>
              </a:path>
              <a:path w="3809" h="1138554">
                <a:moveTo>
                  <a:pt x="0" y="867537"/>
                </a:moveTo>
                <a:lnTo>
                  <a:pt x="3810" y="867537"/>
                </a:lnTo>
              </a:path>
              <a:path w="3809" h="1138554">
                <a:moveTo>
                  <a:pt x="0" y="865632"/>
                </a:moveTo>
                <a:lnTo>
                  <a:pt x="3810" y="865632"/>
                </a:lnTo>
              </a:path>
              <a:path w="3809" h="1138554">
                <a:moveTo>
                  <a:pt x="0" y="863727"/>
                </a:moveTo>
                <a:lnTo>
                  <a:pt x="3810" y="863727"/>
                </a:lnTo>
              </a:path>
              <a:path w="3809" h="1138554">
                <a:moveTo>
                  <a:pt x="0" y="861822"/>
                </a:moveTo>
                <a:lnTo>
                  <a:pt x="3810" y="861822"/>
                </a:lnTo>
              </a:path>
              <a:path w="3809" h="1138554">
                <a:moveTo>
                  <a:pt x="0" y="859917"/>
                </a:moveTo>
                <a:lnTo>
                  <a:pt x="3810" y="859917"/>
                </a:lnTo>
              </a:path>
              <a:path w="3809" h="1138554">
                <a:moveTo>
                  <a:pt x="0" y="858012"/>
                </a:moveTo>
                <a:lnTo>
                  <a:pt x="3810" y="858012"/>
                </a:lnTo>
              </a:path>
              <a:path w="3809" h="1138554">
                <a:moveTo>
                  <a:pt x="0" y="856107"/>
                </a:moveTo>
                <a:lnTo>
                  <a:pt x="3810" y="856107"/>
                </a:lnTo>
              </a:path>
              <a:path w="3809" h="1138554">
                <a:moveTo>
                  <a:pt x="0" y="854189"/>
                </a:moveTo>
                <a:lnTo>
                  <a:pt x="3810" y="854189"/>
                </a:lnTo>
              </a:path>
              <a:path w="3809" h="1138554">
                <a:moveTo>
                  <a:pt x="0" y="852284"/>
                </a:moveTo>
                <a:lnTo>
                  <a:pt x="3810" y="852284"/>
                </a:lnTo>
              </a:path>
              <a:path w="3809" h="1138554">
                <a:moveTo>
                  <a:pt x="0" y="850379"/>
                </a:moveTo>
                <a:lnTo>
                  <a:pt x="3810" y="850379"/>
                </a:lnTo>
              </a:path>
              <a:path w="3809" h="1138554">
                <a:moveTo>
                  <a:pt x="0" y="848474"/>
                </a:moveTo>
                <a:lnTo>
                  <a:pt x="3810" y="848474"/>
                </a:lnTo>
              </a:path>
              <a:path w="3809" h="1138554">
                <a:moveTo>
                  <a:pt x="0" y="846569"/>
                </a:moveTo>
                <a:lnTo>
                  <a:pt x="3810" y="846569"/>
                </a:lnTo>
              </a:path>
              <a:path w="3809" h="1138554">
                <a:moveTo>
                  <a:pt x="0" y="844664"/>
                </a:moveTo>
                <a:lnTo>
                  <a:pt x="3810" y="844664"/>
                </a:lnTo>
              </a:path>
              <a:path w="3809" h="1138554">
                <a:moveTo>
                  <a:pt x="0" y="842759"/>
                </a:moveTo>
                <a:lnTo>
                  <a:pt x="3810" y="842759"/>
                </a:lnTo>
              </a:path>
              <a:path w="3809" h="1138554">
                <a:moveTo>
                  <a:pt x="0" y="840841"/>
                </a:moveTo>
                <a:lnTo>
                  <a:pt x="3810" y="840841"/>
                </a:lnTo>
              </a:path>
              <a:path w="3809" h="1138554">
                <a:moveTo>
                  <a:pt x="0" y="838936"/>
                </a:moveTo>
                <a:lnTo>
                  <a:pt x="3810" y="838936"/>
                </a:lnTo>
              </a:path>
              <a:path w="3809" h="1138554">
                <a:moveTo>
                  <a:pt x="0" y="837031"/>
                </a:moveTo>
                <a:lnTo>
                  <a:pt x="3810" y="837031"/>
                </a:lnTo>
              </a:path>
              <a:path w="3809" h="1138554">
                <a:moveTo>
                  <a:pt x="0" y="835126"/>
                </a:moveTo>
                <a:lnTo>
                  <a:pt x="3810" y="835126"/>
                </a:lnTo>
              </a:path>
              <a:path w="3809" h="1138554">
                <a:moveTo>
                  <a:pt x="0" y="833221"/>
                </a:moveTo>
                <a:lnTo>
                  <a:pt x="3810" y="833221"/>
                </a:lnTo>
              </a:path>
              <a:path w="3809" h="1138554">
                <a:moveTo>
                  <a:pt x="0" y="831316"/>
                </a:moveTo>
                <a:lnTo>
                  <a:pt x="3810" y="831316"/>
                </a:lnTo>
              </a:path>
              <a:path w="3809" h="1138554">
                <a:moveTo>
                  <a:pt x="0" y="829411"/>
                </a:moveTo>
                <a:lnTo>
                  <a:pt x="3810" y="829411"/>
                </a:lnTo>
              </a:path>
              <a:path w="3809" h="1138554">
                <a:moveTo>
                  <a:pt x="0" y="827506"/>
                </a:moveTo>
                <a:lnTo>
                  <a:pt x="3810" y="827506"/>
                </a:lnTo>
              </a:path>
              <a:path w="3809" h="1138554">
                <a:moveTo>
                  <a:pt x="0" y="825588"/>
                </a:moveTo>
                <a:lnTo>
                  <a:pt x="3810" y="825588"/>
                </a:lnTo>
              </a:path>
              <a:path w="3809" h="1138554">
                <a:moveTo>
                  <a:pt x="0" y="823683"/>
                </a:moveTo>
                <a:lnTo>
                  <a:pt x="3810" y="823683"/>
                </a:lnTo>
              </a:path>
              <a:path w="3809" h="1138554">
                <a:moveTo>
                  <a:pt x="0" y="821778"/>
                </a:moveTo>
                <a:lnTo>
                  <a:pt x="3810" y="821778"/>
                </a:lnTo>
              </a:path>
              <a:path w="3809" h="1138554">
                <a:moveTo>
                  <a:pt x="0" y="819873"/>
                </a:moveTo>
                <a:lnTo>
                  <a:pt x="3810" y="819873"/>
                </a:lnTo>
              </a:path>
              <a:path w="3809" h="1138554">
                <a:moveTo>
                  <a:pt x="0" y="817968"/>
                </a:moveTo>
                <a:lnTo>
                  <a:pt x="3810" y="817968"/>
                </a:lnTo>
              </a:path>
              <a:path w="3809" h="1138554">
                <a:moveTo>
                  <a:pt x="0" y="816063"/>
                </a:moveTo>
                <a:lnTo>
                  <a:pt x="3810" y="816063"/>
                </a:lnTo>
              </a:path>
              <a:path w="3809" h="1138554">
                <a:moveTo>
                  <a:pt x="0" y="814158"/>
                </a:moveTo>
                <a:lnTo>
                  <a:pt x="3810" y="814158"/>
                </a:lnTo>
              </a:path>
              <a:path w="3809" h="1138554">
                <a:moveTo>
                  <a:pt x="0" y="812253"/>
                </a:moveTo>
                <a:lnTo>
                  <a:pt x="3810" y="812253"/>
                </a:lnTo>
              </a:path>
              <a:path w="3809" h="1138554">
                <a:moveTo>
                  <a:pt x="0" y="810336"/>
                </a:moveTo>
                <a:lnTo>
                  <a:pt x="3810" y="810336"/>
                </a:lnTo>
              </a:path>
              <a:path w="3809" h="1138554">
                <a:moveTo>
                  <a:pt x="0" y="808431"/>
                </a:moveTo>
                <a:lnTo>
                  <a:pt x="3810" y="808431"/>
                </a:lnTo>
              </a:path>
              <a:path w="3809" h="1138554">
                <a:moveTo>
                  <a:pt x="0" y="806526"/>
                </a:moveTo>
                <a:lnTo>
                  <a:pt x="3810" y="806526"/>
                </a:lnTo>
              </a:path>
              <a:path w="3809" h="1138554">
                <a:moveTo>
                  <a:pt x="0" y="804621"/>
                </a:moveTo>
                <a:lnTo>
                  <a:pt x="3810" y="804621"/>
                </a:lnTo>
              </a:path>
              <a:path w="3809" h="1138554">
                <a:moveTo>
                  <a:pt x="0" y="802716"/>
                </a:moveTo>
                <a:lnTo>
                  <a:pt x="3810" y="802716"/>
                </a:lnTo>
              </a:path>
              <a:path w="3809" h="1138554">
                <a:moveTo>
                  <a:pt x="0" y="800811"/>
                </a:moveTo>
                <a:lnTo>
                  <a:pt x="3810" y="800811"/>
                </a:lnTo>
              </a:path>
              <a:path w="3809" h="1138554">
                <a:moveTo>
                  <a:pt x="0" y="798906"/>
                </a:moveTo>
                <a:lnTo>
                  <a:pt x="3810" y="798906"/>
                </a:lnTo>
              </a:path>
              <a:path w="3809" h="1138554">
                <a:moveTo>
                  <a:pt x="0" y="796988"/>
                </a:moveTo>
                <a:lnTo>
                  <a:pt x="3810" y="796988"/>
                </a:lnTo>
              </a:path>
              <a:path w="3809" h="1138554">
                <a:moveTo>
                  <a:pt x="0" y="795083"/>
                </a:moveTo>
                <a:lnTo>
                  <a:pt x="3810" y="795083"/>
                </a:lnTo>
              </a:path>
              <a:path w="3809" h="1138554">
                <a:moveTo>
                  <a:pt x="0" y="793178"/>
                </a:moveTo>
                <a:lnTo>
                  <a:pt x="3810" y="793178"/>
                </a:lnTo>
              </a:path>
              <a:path w="3809" h="1138554">
                <a:moveTo>
                  <a:pt x="0" y="791273"/>
                </a:moveTo>
                <a:lnTo>
                  <a:pt x="3810" y="791273"/>
                </a:lnTo>
              </a:path>
              <a:path w="3809" h="1138554">
                <a:moveTo>
                  <a:pt x="0" y="789368"/>
                </a:moveTo>
                <a:lnTo>
                  <a:pt x="3810" y="789368"/>
                </a:lnTo>
              </a:path>
              <a:path w="3809" h="1138554">
                <a:moveTo>
                  <a:pt x="0" y="787463"/>
                </a:moveTo>
                <a:lnTo>
                  <a:pt x="3810" y="787463"/>
                </a:lnTo>
              </a:path>
              <a:path w="3809" h="1138554">
                <a:moveTo>
                  <a:pt x="0" y="785558"/>
                </a:moveTo>
                <a:lnTo>
                  <a:pt x="3810" y="785558"/>
                </a:lnTo>
              </a:path>
              <a:path w="3809" h="1138554">
                <a:moveTo>
                  <a:pt x="0" y="783653"/>
                </a:moveTo>
                <a:lnTo>
                  <a:pt x="3810" y="783653"/>
                </a:lnTo>
              </a:path>
              <a:path w="3809" h="1138554">
                <a:moveTo>
                  <a:pt x="0" y="781735"/>
                </a:moveTo>
                <a:lnTo>
                  <a:pt x="3810" y="781735"/>
                </a:lnTo>
              </a:path>
              <a:path w="3809" h="1138554">
                <a:moveTo>
                  <a:pt x="0" y="779830"/>
                </a:moveTo>
                <a:lnTo>
                  <a:pt x="3810" y="779830"/>
                </a:lnTo>
              </a:path>
              <a:path w="3809" h="1138554">
                <a:moveTo>
                  <a:pt x="0" y="777925"/>
                </a:moveTo>
                <a:lnTo>
                  <a:pt x="3810" y="777925"/>
                </a:lnTo>
              </a:path>
              <a:path w="3809" h="1138554">
                <a:moveTo>
                  <a:pt x="0" y="776020"/>
                </a:moveTo>
                <a:lnTo>
                  <a:pt x="3810" y="776020"/>
                </a:lnTo>
              </a:path>
              <a:path w="3809" h="1138554">
                <a:moveTo>
                  <a:pt x="0" y="774115"/>
                </a:moveTo>
                <a:lnTo>
                  <a:pt x="3810" y="774115"/>
                </a:lnTo>
              </a:path>
              <a:path w="3809" h="1138554">
                <a:moveTo>
                  <a:pt x="0" y="772210"/>
                </a:moveTo>
                <a:lnTo>
                  <a:pt x="3810" y="772210"/>
                </a:lnTo>
              </a:path>
              <a:path w="3809" h="1138554">
                <a:moveTo>
                  <a:pt x="0" y="770305"/>
                </a:moveTo>
                <a:lnTo>
                  <a:pt x="3810" y="770305"/>
                </a:lnTo>
              </a:path>
              <a:path w="3809" h="1138554">
                <a:moveTo>
                  <a:pt x="0" y="768388"/>
                </a:moveTo>
                <a:lnTo>
                  <a:pt x="3810" y="768388"/>
                </a:lnTo>
              </a:path>
              <a:path w="3809" h="1138554">
                <a:moveTo>
                  <a:pt x="0" y="766483"/>
                </a:moveTo>
                <a:lnTo>
                  <a:pt x="3810" y="766483"/>
                </a:lnTo>
              </a:path>
              <a:path w="3809" h="1138554">
                <a:moveTo>
                  <a:pt x="0" y="764578"/>
                </a:moveTo>
                <a:lnTo>
                  <a:pt x="3810" y="764578"/>
                </a:lnTo>
              </a:path>
              <a:path w="3809" h="1138554">
                <a:moveTo>
                  <a:pt x="0" y="762673"/>
                </a:moveTo>
                <a:lnTo>
                  <a:pt x="3810" y="762673"/>
                </a:lnTo>
              </a:path>
              <a:path w="3809" h="1138554">
                <a:moveTo>
                  <a:pt x="0" y="760768"/>
                </a:moveTo>
                <a:lnTo>
                  <a:pt x="3810" y="760768"/>
                </a:lnTo>
              </a:path>
              <a:path w="3809" h="1138554">
                <a:moveTo>
                  <a:pt x="0" y="758863"/>
                </a:moveTo>
                <a:lnTo>
                  <a:pt x="3810" y="758863"/>
                </a:lnTo>
              </a:path>
              <a:path w="3809" h="1138554">
                <a:moveTo>
                  <a:pt x="0" y="756958"/>
                </a:moveTo>
                <a:lnTo>
                  <a:pt x="3810" y="756958"/>
                </a:lnTo>
              </a:path>
              <a:path w="3809" h="1138554">
                <a:moveTo>
                  <a:pt x="0" y="755053"/>
                </a:moveTo>
                <a:lnTo>
                  <a:pt x="3810" y="755053"/>
                </a:lnTo>
              </a:path>
              <a:path w="3809" h="1138554">
                <a:moveTo>
                  <a:pt x="0" y="753135"/>
                </a:moveTo>
                <a:lnTo>
                  <a:pt x="3810" y="753135"/>
                </a:lnTo>
              </a:path>
              <a:path w="3809" h="1138554">
                <a:moveTo>
                  <a:pt x="0" y="751230"/>
                </a:moveTo>
                <a:lnTo>
                  <a:pt x="3810" y="751230"/>
                </a:lnTo>
              </a:path>
              <a:path w="3809" h="1138554">
                <a:moveTo>
                  <a:pt x="0" y="749325"/>
                </a:moveTo>
                <a:lnTo>
                  <a:pt x="3810" y="749325"/>
                </a:lnTo>
              </a:path>
              <a:path w="3809" h="1138554">
                <a:moveTo>
                  <a:pt x="0" y="747420"/>
                </a:moveTo>
                <a:lnTo>
                  <a:pt x="3810" y="747420"/>
                </a:lnTo>
              </a:path>
              <a:path w="3809" h="1138554">
                <a:moveTo>
                  <a:pt x="0" y="745515"/>
                </a:moveTo>
                <a:lnTo>
                  <a:pt x="3810" y="745515"/>
                </a:lnTo>
              </a:path>
              <a:path w="3809" h="1138554">
                <a:moveTo>
                  <a:pt x="0" y="743610"/>
                </a:moveTo>
                <a:lnTo>
                  <a:pt x="3810" y="743610"/>
                </a:lnTo>
              </a:path>
              <a:path w="3809" h="1138554">
                <a:moveTo>
                  <a:pt x="0" y="741705"/>
                </a:moveTo>
                <a:lnTo>
                  <a:pt x="3810" y="741705"/>
                </a:lnTo>
              </a:path>
              <a:path w="3809" h="1138554">
                <a:moveTo>
                  <a:pt x="0" y="739800"/>
                </a:moveTo>
                <a:lnTo>
                  <a:pt x="3810" y="739800"/>
                </a:lnTo>
              </a:path>
              <a:path w="3809" h="1138554">
                <a:moveTo>
                  <a:pt x="0" y="737882"/>
                </a:moveTo>
                <a:lnTo>
                  <a:pt x="3810" y="737882"/>
                </a:lnTo>
              </a:path>
              <a:path w="3809" h="1138554">
                <a:moveTo>
                  <a:pt x="0" y="735977"/>
                </a:moveTo>
                <a:lnTo>
                  <a:pt x="3810" y="735977"/>
                </a:lnTo>
              </a:path>
              <a:path w="3809" h="1138554">
                <a:moveTo>
                  <a:pt x="0" y="734072"/>
                </a:moveTo>
                <a:lnTo>
                  <a:pt x="3810" y="734072"/>
                </a:lnTo>
              </a:path>
              <a:path w="3809" h="1138554">
                <a:moveTo>
                  <a:pt x="0" y="732167"/>
                </a:moveTo>
                <a:lnTo>
                  <a:pt x="3810" y="732167"/>
                </a:lnTo>
              </a:path>
              <a:path w="3809" h="1138554">
                <a:moveTo>
                  <a:pt x="0" y="730262"/>
                </a:moveTo>
                <a:lnTo>
                  <a:pt x="3810" y="730262"/>
                </a:lnTo>
              </a:path>
              <a:path w="3809" h="1138554">
                <a:moveTo>
                  <a:pt x="0" y="728357"/>
                </a:moveTo>
                <a:lnTo>
                  <a:pt x="3810" y="728357"/>
                </a:lnTo>
              </a:path>
              <a:path w="3809" h="1138554">
                <a:moveTo>
                  <a:pt x="0" y="726452"/>
                </a:moveTo>
                <a:lnTo>
                  <a:pt x="3810" y="726452"/>
                </a:lnTo>
              </a:path>
              <a:path w="3809" h="1138554">
                <a:moveTo>
                  <a:pt x="0" y="724535"/>
                </a:moveTo>
                <a:lnTo>
                  <a:pt x="3810" y="724535"/>
                </a:lnTo>
              </a:path>
              <a:path w="3809" h="1138554">
                <a:moveTo>
                  <a:pt x="0" y="722630"/>
                </a:moveTo>
                <a:lnTo>
                  <a:pt x="3810" y="722630"/>
                </a:lnTo>
              </a:path>
              <a:path w="3809" h="1138554">
                <a:moveTo>
                  <a:pt x="0" y="720725"/>
                </a:moveTo>
                <a:lnTo>
                  <a:pt x="3810" y="720725"/>
                </a:lnTo>
              </a:path>
              <a:path w="3809" h="1138554">
                <a:moveTo>
                  <a:pt x="0" y="718820"/>
                </a:moveTo>
                <a:lnTo>
                  <a:pt x="3810" y="718820"/>
                </a:lnTo>
              </a:path>
              <a:path w="3809" h="1138554">
                <a:moveTo>
                  <a:pt x="0" y="716915"/>
                </a:moveTo>
                <a:lnTo>
                  <a:pt x="3810" y="716915"/>
                </a:lnTo>
              </a:path>
              <a:path w="3809" h="1138554">
                <a:moveTo>
                  <a:pt x="0" y="715010"/>
                </a:moveTo>
                <a:lnTo>
                  <a:pt x="3810" y="715010"/>
                </a:lnTo>
              </a:path>
              <a:path w="3809" h="1138554">
                <a:moveTo>
                  <a:pt x="0" y="713105"/>
                </a:moveTo>
                <a:lnTo>
                  <a:pt x="3810" y="713105"/>
                </a:lnTo>
              </a:path>
              <a:path w="3809" h="1138554">
                <a:moveTo>
                  <a:pt x="0" y="711200"/>
                </a:moveTo>
                <a:lnTo>
                  <a:pt x="3810" y="711200"/>
                </a:lnTo>
              </a:path>
              <a:path w="3809" h="1138554">
                <a:moveTo>
                  <a:pt x="0" y="709282"/>
                </a:moveTo>
                <a:lnTo>
                  <a:pt x="3810" y="709282"/>
                </a:lnTo>
              </a:path>
              <a:path w="3809" h="1138554">
                <a:moveTo>
                  <a:pt x="0" y="707377"/>
                </a:moveTo>
                <a:lnTo>
                  <a:pt x="3810" y="707377"/>
                </a:lnTo>
              </a:path>
              <a:path w="3809" h="1138554">
                <a:moveTo>
                  <a:pt x="0" y="705472"/>
                </a:moveTo>
                <a:lnTo>
                  <a:pt x="3810" y="705472"/>
                </a:lnTo>
              </a:path>
              <a:path w="3809" h="1138554">
                <a:moveTo>
                  <a:pt x="0" y="703567"/>
                </a:moveTo>
                <a:lnTo>
                  <a:pt x="3810" y="703567"/>
                </a:lnTo>
              </a:path>
              <a:path w="3809" h="1138554">
                <a:moveTo>
                  <a:pt x="0" y="701662"/>
                </a:moveTo>
                <a:lnTo>
                  <a:pt x="3810" y="701662"/>
                </a:lnTo>
              </a:path>
              <a:path w="3809" h="1138554">
                <a:moveTo>
                  <a:pt x="0" y="699757"/>
                </a:moveTo>
                <a:lnTo>
                  <a:pt x="3810" y="699757"/>
                </a:lnTo>
              </a:path>
              <a:path w="3809" h="1138554">
                <a:moveTo>
                  <a:pt x="0" y="697852"/>
                </a:moveTo>
                <a:lnTo>
                  <a:pt x="3810" y="697852"/>
                </a:lnTo>
              </a:path>
              <a:path w="3809" h="1138554">
                <a:moveTo>
                  <a:pt x="0" y="695934"/>
                </a:moveTo>
                <a:lnTo>
                  <a:pt x="3810" y="695934"/>
                </a:lnTo>
              </a:path>
              <a:path w="3809" h="1138554">
                <a:moveTo>
                  <a:pt x="0" y="694029"/>
                </a:moveTo>
                <a:lnTo>
                  <a:pt x="3810" y="694029"/>
                </a:lnTo>
              </a:path>
              <a:path w="3809" h="1138554">
                <a:moveTo>
                  <a:pt x="0" y="692124"/>
                </a:moveTo>
                <a:lnTo>
                  <a:pt x="3810" y="692124"/>
                </a:lnTo>
              </a:path>
              <a:path w="3809" h="1138554">
                <a:moveTo>
                  <a:pt x="0" y="690219"/>
                </a:moveTo>
                <a:lnTo>
                  <a:pt x="3810" y="690219"/>
                </a:lnTo>
              </a:path>
              <a:path w="3809" h="1138554">
                <a:moveTo>
                  <a:pt x="0" y="688314"/>
                </a:moveTo>
                <a:lnTo>
                  <a:pt x="3810" y="688314"/>
                </a:lnTo>
              </a:path>
              <a:path w="3809" h="1138554">
                <a:moveTo>
                  <a:pt x="0" y="686409"/>
                </a:moveTo>
                <a:lnTo>
                  <a:pt x="3810" y="686409"/>
                </a:lnTo>
              </a:path>
              <a:path w="3809" h="1138554">
                <a:moveTo>
                  <a:pt x="0" y="684504"/>
                </a:moveTo>
                <a:lnTo>
                  <a:pt x="3810" y="684504"/>
                </a:lnTo>
              </a:path>
              <a:path w="3809" h="1138554">
                <a:moveTo>
                  <a:pt x="0" y="682599"/>
                </a:moveTo>
                <a:lnTo>
                  <a:pt x="3810" y="682599"/>
                </a:lnTo>
              </a:path>
              <a:path w="3809" h="1138554">
                <a:moveTo>
                  <a:pt x="0" y="680681"/>
                </a:moveTo>
                <a:lnTo>
                  <a:pt x="3810" y="680681"/>
                </a:lnTo>
              </a:path>
              <a:path w="3809" h="1138554">
                <a:moveTo>
                  <a:pt x="0" y="678776"/>
                </a:moveTo>
                <a:lnTo>
                  <a:pt x="3810" y="678776"/>
                </a:lnTo>
              </a:path>
              <a:path w="3809" h="1138554">
                <a:moveTo>
                  <a:pt x="0" y="676871"/>
                </a:moveTo>
                <a:lnTo>
                  <a:pt x="3810" y="676871"/>
                </a:lnTo>
              </a:path>
              <a:path w="3809" h="1138554">
                <a:moveTo>
                  <a:pt x="0" y="674966"/>
                </a:moveTo>
                <a:lnTo>
                  <a:pt x="3810" y="674966"/>
                </a:lnTo>
              </a:path>
              <a:path w="3809" h="1138554">
                <a:moveTo>
                  <a:pt x="0" y="673061"/>
                </a:moveTo>
                <a:lnTo>
                  <a:pt x="3810" y="673061"/>
                </a:lnTo>
              </a:path>
              <a:path w="3809" h="1138554">
                <a:moveTo>
                  <a:pt x="0" y="671156"/>
                </a:moveTo>
                <a:lnTo>
                  <a:pt x="3810" y="671156"/>
                </a:lnTo>
              </a:path>
              <a:path w="3809" h="1138554">
                <a:moveTo>
                  <a:pt x="0" y="669251"/>
                </a:moveTo>
                <a:lnTo>
                  <a:pt x="3810" y="669251"/>
                </a:lnTo>
              </a:path>
              <a:path w="3809" h="1138554">
                <a:moveTo>
                  <a:pt x="0" y="667346"/>
                </a:moveTo>
                <a:lnTo>
                  <a:pt x="3810" y="667346"/>
                </a:lnTo>
              </a:path>
              <a:path w="3809" h="1138554">
                <a:moveTo>
                  <a:pt x="0" y="665429"/>
                </a:moveTo>
                <a:lnTo>
                  <a:pt x="3810" y="665429"/>
                </a:lnTo>
              </a:path>
              <a:path w="3809" h="1138554">
                <a:moveTo>
                  <a:pt x="0" y="663524"/>
                </a:moveTo>
                <a:lnTo>
                  <a:pt x="3810" y="663524"/>
                </a:lnTo>
              </a:path>
              <a:path w="3809" h="1138554">
                <a:moveTo>
                  <a:pt x="0" y="661619"/>
                </a:moveTo>
                <a:lnTo>
                  <a:pt x="3810" y="661619"/>
                </a:lnTo>
              </a:path>
              <a:path w="3809" h="1138554">
                <a:moveTo>
                  <a:pt x="0" y="659714"/>
                </a:moveTo>
                <a:lnTo>
                  <a:pt x="3810" y="659714"/>
                </a:lnTo>
              </a:path>
              <a:path w="3809" h="1138554">
                <a:moveTo>
                  <a:pt x="0" y="657809"/>
                </a:moveTo>
                <a:lnTo>
                  <a:pt x="3810" y="657809"/>
                </a:lnTo>
              </a:path>
              <a:path w="3809" h="1138554">
                <a:moveTo>
                  <a:pt x="0" y="655904"/>
                </a:moveTo>
                <a:lnTo>
                  <a:pt x="3810" y="655904"/>
                </a:lnTo>
              </a:path>
              <a:path w="3809" h="1138554">
                <a:moveTo>
                  <a:pt x="0" y="653999"/>
                </a:moveTo>
                <a:lnTo>
                  <a:pt x="3810" y="653999"/>
                </a:lnTo>
              </a:path>
              <a:path w="3809" h="1138554">
                <a:moveTo>
                  <a:pt x="0" y="652081"/>
                </a:moveTo>
                <a:lnTo>
                  <a:pt x="3810" y="652081"/>
                </a:lnTo>
              </a:path>
              <a:path w="3809" h="1138554">
                <a:moveTo>
                  <a:pt x="0" y="650176"/>
                </a:moveTo>
                <a:lnTo>
                  <a:pt x="3810" y="650176"/>
                </a:lnTo>
              </a:path>
              <a:path w="3809" h="1138554">
                <a:moveTo>
                  <a:pt x="0" y="648271"/>
                </a:moveTo>
                <a:lnTo>
                  <a:pt x="3810" y="648271"/>
                </a:lnTo>
              </a:path>
              <a:path w="3809" h="1138554">
                <a:moveTo>
                  <a:pt x="0" y="646366"/>
                </a:moveTo>
                <a:lnTo>
                  <a:pt x="3810" y="646366"/>
                </a:lnTo>
              </a:path>
              <a:path w="3809" h="1138554">
                <a:moveTo>
                  <a:pt x="0" y="644461"/>
                </a:moveTo>
                <a:lnTo>
                  <a:pt x="3810" y="644461"/>
                </a:lnTo>
              </a:path>
              <a:path w="3809" h="1138554">
                <a:moveTo>
                  <a:pt x="0" y="642556"/>
                </a:moveTo>
                <a:lnTo>
                  <a:pt x="3810" y="642556"/>
                </a:lnTo>
              </a:path>
              <a:path w="3809" h="1138554">
                <a:moveTo>
                  <a:pt x="0" y="640651"/>
                </a:moveTo>
                <a:lnTo>
                  <a:pt x="3810" y="640651"/>
                </a:lnTo>
              </a:path>
              <a:path w="3809" h="1138554">
                <a:moveTo>
                  <a:pt x="0" y="638746"/>
                </a:moveTo>
                <a:lnTo>
                  <a:pt x="3810" y="638746"/>
                </a:lnTo>
              </a:path>
              <a:path w="3809" h="1138554">
                <a:moveTo>
                  <a:pt x="0" y="636828"/>
                </a:moveTo>
                <a:lnTo>
                  <a:pt x="3810" y="636828"/>
                </a:lnTo>
              </a:path>
              <a:path w="3809" h="1138554">
                <a:moveTo>
                  <a:pt x="0" y="634923"/>
                </a:moveTo>
                <a:lnTo>
                  <a:pt x="3810" y="634923"/>
                </a:lnTo>
              </a:path>
              <a:path w="3809" h="1138554">
                <a:moveTo>
                  <a:pt x="0" y="633018"/>
                </a:moveTo>
                <a:lnTo>
                  <a:pt x="3810" y="633018"/>
                </a:lnTo>
              </a:path>
              <a:path w="3809" h="1138554">
                <a:moveTo>
                  <a:pt x="0" y="631113"/>
                </a:moveTo>
                <a:lnTo>
                  <a:pt x="3810" y="631113"/>
                </a:lnTo>
              </a:path>
              <a:path w="3809" h="1138554">
                <a:moveTo>
                  <a:pt x="0" y="629208"/>
                </a:moveTo>
                <a:lnTo>
                  <a:pt x="3810" y="629208"/>
                </a:lnTo>
              </a:path>
              <a:path w="3809" h="1138554">
                <a:moveTo>
                  <a:pt x="0" y="627303"/>
                </a:moveTo>
                <a:lnTo>
                  <a:pt x="3810" y="627303"/>
                </a:lnTo>
              </a:path>
              <a:path w="3809" h="1138554">
                <a:moveTo>
                  <a:pt x="0" y="625398"/>
                </a:moveTo>
                <a:lnTo>
                  <a:pt x="3810" y="625398"/>
                </a:lnTo>
              </a:path>
              <a:path w="3809" h="1138554">
                <a:moveTo>
                  <a:pt x="0" y="623493"/>
                </a:moveTo>
                <a:lnTo>
                  <a:pt x="3810" y="623493"/>
                </a:lnTo>
              </a:path>
              <a:path w="3809" h="1138554">
                <a:moveTo>
                  <a:pt x="0" y="621576"/>
                </a:moveTo>
                <a:lnTo>
                  <a:pt x="3810" y="621576"/>
                </a:lnTo>
              </a:path>
              <a:path w="3809" h="1138554">
                <a:moveTo>
                  <a:pt x="0" y="619671"/>
                </a:moveTo>
                <a:lnTo>
                  <a:pt x="3810" y="619671"/>
                </a:lnTo>
              </a:path>
              <a:path w="3809" h="1138554">
                <a:moveTo>
                  <a:pt x="0" y="617766"/>
                </a:moveTo>
                <a:lnTo>
                  <a:pt x="3810" y="617766"/>
                </a:lnTo>
              </a:path>
              <a:path w="3809" h="1138554">
                <a:moveTo>
                  <a:pt x="0" y="615861"/>
                </a:moveTo>
                <a:lnTo>
                  <a:pt x="3810" y="615861"/>
                </a:lnTo>
              </a:path>
              <a:path w="3809" h="1138554">
                <a:moveTo>
                  <a:pt x="0" y="613956"/>
                </a:moveTo>
                <a:lnTo>
                  <a:pt x="3810" y="613956"/>
                </a:lnTo>
              </a:path>
              <a:path w="3809" h="1138554">
                <a:moveTo>
                  <a:pt x="0" y="612051"/>
                </a:moveTo>
                <a:lnTo>
                  <a:pt x="3810" y="612051"/>
                </a:lnTo>
              </a:path>
              <a:path w="3809" h="1138554">
                <a:moveTo>
                  <a:pt x="0" y="610146"/>
                </a:moveTo>
                <a:lnTo>
                  <a:pt x="3810" y="610146"/>
                </a:lnTo>
              </a:path>
              <a:path w="3809" h="1138554">
                <a:moveTo>
                  <a:pt x="0" y="608228"/>
                </a:moveTo>
                <a:lnTo>
                  <a:pt x="3810" y="608228"/>
                </a:lnTo>
              </a:path>
              <a:path w="3809" h="1138554">
                <a:moveTo>
                  <a:pt x="0" y="606323"/>
                </a:moveTo>
                <a:lnTo>
                  <a:pt x="3810" y="606323"/>
                </a:lnTo>
              </a:path>
              <a:path w="3809" h="1138554">
                <a:moveTo>
                  <a:pt x="0" y="604418"/>
                </a:moveTo>
                <a:lnTo>
                  <a:pt x="3810" y="604418"/>
                </a:lnTo>
              </a:path>
              <a:path w="3809" h="1138554">
                <a:moveTo>
                  <a:pt x="0" y="602513"/>
                </a:moveTo>
                <a:lnTo>
                  <a:pt x="3810" y="602513"/>
                </a:lnTo>
              </a:path>
              <a:path w="3809" h="1138554">
                <a:moveTo>
                  <a:pt x="0" y="600608"/>
                </a:moveTo>
                <a:lnTo>
                  <a:pt x="3810" y="600608"/>
                </a:lnTo>
              </a:path>
              <a:path w="3809" h="1138554">
                <a:moveTo>
                  <a:pt x="0" y="598703"/>
                </a:moveTo>
                <a:lnTo>
                  <a:pt x="3810" y="598703"/>
                </a:lnTo>
              </a:path>
              <a:path w="3809" h="1138554">
                <a:moveTo>
                  <a:pt x="0" y="596798"/>
                </a:moveTo>
                <a:lnTo>
                  <a:pt x="3810" y="596798"/>
                </a:lnTo>
              </a:path>
              <a:path w="3809" h="1138554">
                <a:moveTo>
                  <a:pt x="0" y="594893"/>
                </a:moveTo>
                <a:lnTo>
                  <a:pt x="3810" y="594893"/>
                </a:lnTo>
              </a:path>
              <a:path w="3809" h="1138554">
                <a:moveTo>
                  <a:pt x="0" y="592975"/>
                </a:moveTo>
                <a:lnTo>
                  <a:pt x="3810" y="592975"/>
                </a:lnTo>
              </a:path>
              <a:path w="3809" h="1138554">
                <a:moveTo>
                  <a:pt x="0" y="591070"/>
                </a:moveTo>
                <a:lnTo>
                  <a:pt x="3810" y="591070"/>
                </a:lnTo>
              </a:path>
              <a:path w="3809" h="1138554">
                <a:moveTo>
                  <a:pt x="0" y="589165"/>
                </a:moveTo>
                <a:lnTo>
                  <a:pt x="3810" y="589165"/>
                </a:lnTo>
              </a:path>
              <a:path w="3809" h="1138554">
                <a:moveTo>
                  <a:pt x="0" y="587260"/>
                </a:moveTo>
                <a:lnTo>
                  <a:pt x="3810" y="587260"/>
                </a:lnTo>
              </a:path>
              <a:path w="3809" h="1138554">
                <a:moveTo>
                  <a:pt x="0" y="585355"/>
                </a:moveTo>
                <a:lnTo>
                  <a:pt x="3810" y="585355"/>
                </a:lnTo>
              </a:path>
              <a:path w="3809" h="1138554">
                <a:moveTo>
                  <a:pt x="0" y="583450"/>
                </a:moveTo>
                <a:lnTo>
                  <a:pt x="3810" y="583450"/>
                </a:lnTo>
              </a:path>
              <a:path w="3809" h="1138554">
                <a:moveTo>
                  <a:pt x="0" y="581545"/>
                </a:moveTo>
                <a:lnTo>
                  <a:pt x="3810" y="581545"/>
                </a:lnTo>
              </a:path>
              <a:path w="3809" h="1138554">
                <a:moveTo>
                  <a:pt x="0" y="579628"/>
                </a:moveTo>
                <a:lnTo>
                  <a:pt x="3810" y="579628"/>
                </a:lnTo>
              </a:path>
              <a:path w="3809" h="1138554">
                <a:moveTo>
                  <a:pt x="0" y="577723"/>
                </a:moveTo>
                <a:lnTo>
                  <a:pt x="3810" y="577723"/>
                </a:lnTo>
              </a:path>
              <a:path w="3809" h="1138554">
                <a:moveTo>
                  <a:pt x="0" y="575818"/>
                </a:moveTo>
                <a:lnTo>
                  <a:pt x="3810" y="575818"/>
                </a:lnTo>
              </a:path>
              <a:path w="3809" h="1138554">
                <a:moveTo>
                  <a:pt x="0" y="573913"/>
                </a:moveTo>
                <a:lnTo>
                  <a:pt x="3810" y="573913"/>
                </a:lnTo>
              </a:path>
              <a:path w="3809" h="1138554">
                <a:moveTo>
                  <a:pt x="0" y="572008"/>
                </a:moveTo>
                <a:lnTo>
                  <a:pt x="3810" y="572008"/>
                </a:lnTo>
              </a:path>
              <a:path w="3809" h="1138554">
                <a:moveTo>
                  <a:pt x="0" y="570103"/>
                </a:moveTo>
                <a:lnTo>
                  <a:pt x="3810" y="570103"/>
                </a:lnTo>
              </a:path>
              <a:path w="3809" h="1138554">
                <a:moveTo>
                  <a:pt x="0" y="568198"/>
                </a:moveTo>
                <a:lnTo>
                  <a:pt x="3810" y="568198"/>
                </a:lnTo>
              </a:path>
              <a:path w="3809" h="1138554">
                <a:moveTo>
                  <a:pt x="0" y="566293"/>
                </a:moveTo>
                <a:lnTo>
                  <a:pt x="3810" y="566293"/>
                </a:lnTo>
              </a:path>
              <a:path w="3809" h="1138554">
                <a:moveTo>
                  <a:pt x="0" y="564375"/>
                </a:moveTo>
                <a:lnTo>
                  <a:pt x="3810" y="564375"/>
                </a:lnTo>
              </a:path>
              <a:path w="3809" h="1138554">
                <a:moveTo>
                  <a:pt x="0" y="562470"/>
                </a:moveTo>
                <a:lnTo>
                  <a:pt x="3810" y="562470"/>
                </a:lnTo>
              </a:path>
              <a:path w="3809" h="1138554">
                <a:moveTo>
                  <a:pt x="0" y="560565"/>
                </a:moveTo>
                <a:lnTo>
                  <a:pt x="3810" y="560565"/>
                </a:lnTo>
              </a:path>
              <a:path w="3809" h="1138554">
                <a:moveTo>
                  <a:pt x="0" y="558660"/>
                </a:moveTo>
                <a:lnTo>
                  <a:pt x="3810" y="558660"/>
                </a:lnTo>
              </a:path>
              <a:path w="3809" h="1138554">
                <a:moveTo>
                  <a:pt x="0" y="556755"/>
                </a:moveTo>
                <a:lnTo>
                  <a:pt x="3810" y="556755"/>
                </a:lnTo>
              </a:path>
              <a:path w="3809" h="1138554">
                <a:moveTo>
                  <a:pt x="0" y="554850"/>
                </a:moveTo>
                <a:lnTo>
                  <a:pt x="3810" y="554850"/>
                </a:lnTo>
              </a:path>
              <a:path w="3809" h="1138554">
                <a:moveTo>
                  <a:pt x="0" y="552945"/>
                </a:moveTo>
                <a:lnTo>
                  <a:pt x="3810" y="552945"/>
                </a:lnTo>
              </a:path>
              <a:path w="3809" h="1138554">
                <a:moveTo>
                  <a:pt x="0" y="551027"/>
                </a:moveTo>
                <a:lnTo>
                  <a:pt x="3810" y="551027"/>
                </a:lnTo>
              </a:path>
              <a:path w="3809" h="1138554">
                <a:moveTo>
                  <a:pt x="0" y="549122"/>
                </a:moveTo>
                <a:lnTo>
                  <a:pt x="3810" y="549122"/>
                </a:lnTo>
              </a:path>
              <a:path w="3809" h="1138554">
                <a:moveTo>
                  <a:pt x="0" y="547217"/>
                </a:moveTo>
                <a:lnTo>
                  <a:pt x="3810" y="547217"/>
                </a:lnTo>
              </a:path>
              <a:path w="3809" h="1138554">
                <a:moveTo>
                  <a:pt x="0" y="545312"/>
                </a:moveTo>
                <a:lnTo>
                  <a:pt x="3810" y="545312"/>
                </a:lnTo>
              </a:path>
              <a:path w="3809" h="1138554">
                <a:moveTo>
                  <a:pt x="0" y="543407"/>
                </a:moveTo>
                <a:lnTo>
                  <a:pt x="3810" y="543407"/>
                </a:lnTo>
              </a:path>
              <a:path w="3809" h="1138554">
                <a:moveTo>
                  <a:pt x="0" y="541502"/>
                </a:moveTo>
                <a:lnTo>
                  <a:pt x="3810" y="541502"/>
                </a:lnTo>
              </a:path>
              <a:path w="3809" h="1138554">
                <a:moveTo>
                  <a:pt x="0" y="539597"/>
                </a:moveTo>
                <a:lnTo>
                  <a:pt x="3810" y="539597"/>
                </a:lnTo>
              </a:path>
              <a:path w="3809" h="1138554">
                <a:moveTo>
                  <a:pt x="0" y="537692"/>
                </a:moveTo>
                <a:lnTo>
                  <a:pt x="3810" y="537692"/>
                </a:lnTo>
              </a:path>
              <a:path w="3809" h="1138554">
                <a:moveTo>
                  <a:pt x="0" y="535774"/>
                </a:moveTo>
                <a:lnTo>
                  <a:pt x="3810" y="535774"/>
                </a:lnTo>
              </a:path>
              <a:path w="3809" h="1138554">
                <a:moveTo>
                  <a:pt x="0" y="533869"/>
                </a:moveTo>
                <a:lnTo>
                  <a:pt x="3810" y="533869"/>
                </a:lnTo>
              </a:path>
              <a:path w="3809" h="1138554">
                <a:moveTo>
                  <a:pt x="0" y="531964"/>
                </a:moveTo>
                <a:lnTo>
                  <a:pt x="3810" y="531964"/>
                </a:lnTo>
              </a:path>
              <a:path w="3809" h="1138554">
                <a:moveTo>
                  <a:pt x="0" y="530059"/>
                </a:moveTo>
                <a:lnTo>
                  <a:pt x="3810" y="530059"/>
                </a:lnTo>
              </a:path>
              <a:path w="3809" h="1138554">
                <a:moveTo>
                  <a:pt x="0" y="528154"/>
                </a:moveTo>
                <a:lnTo>
                  <a:pt x="3810" y="528154"/>
                </a:lnTo>
              </a:path>
              <a:path w="3809" h="1138554">
                <a:moveTo>
                  <a:pt x="0" y="526249"/>
                </a:moveTo>
                <a:lnTo>
                  <a:pt x="3810" y="526249"/>
                </a:lnTo>
              </a:path>
              <a:path w="3809" h="1138554">
                <a:moveTo>
                  <a:pt x="0" y="524344"/>
                </a:moveTo>
                <a:lnTo>
                  <a:pt x="3810" y="524344"/>
                </a:lnTo>
              </a:path>
              <a:path w="3809" h="1138554">
                <a:moveTo>
                  <a:pt x="0" y="522439"/>
                </a:moveTo>
                <a:lnTo>
                  <a:pt x="3810" y="522439"/>
                </a:lnTo>
              </a:path>
              <a:path w="3809" h="1138554">
                <a:moveTo>
                  <a:pt x="0" y="520522"/>
                </a:moveTo>
                <a:lnTo>
                  <a:pt x="3810" y="520522"/>
                </a:lnTo>
              </a:path>
              <a:path w="3809" h="1138554">
                <a:moveTo>
                  <a:pt x="0" y="518617"/>
                </a:moveTo>
                <a:lnTo>
                  <a:pt x="3810" y="518617"/>
                </a:lnTo>
              </a:path>
              <a:path w="3809" h="1138554">
                <a:moveTo>
                  <a:pt x="0" y="516712"/>
                </a:moveTo>
                <a:lnTo>
                  <a:pt x="3810" y="516712"/>
                </a:lnTo>
              </a:path>
              <a:path w="3809" h="1138554">
                <a:moveTo>
                  <a:pt x="0" y="514807"/>
                </a:moveTo>
                <a:lnTo>
                  <a:pt x="3810" y="514807"/>
                </a:lnTo>
              </a:path>
              <a:path w="3809" h="1138554">
                <a:moveTo>
                  <a:pt x="0" y="512902"/>
                </a:moveTo>
                <a:lnTo>
                  <a:pt x="3810" y="512902"/>
                </a:lnTo>
              </a:path>
              <a:path w="3809" h="1138554">
                <a:moveTo>
                  <a:pt x="0" y="510997"/>
                </a:moveTo>
                <a:lnTo>
                  <a:pt x="3810" y="510997"/>
                </a:lnTo>
              </a:path>
              <a:path w="3809" h="1138554">
                <a:moveTo>
                  <a:pt x="0" y="509092"/>
                </a:moveTo>
                <a:lnTo>
                  <a:pt x="3810" y="509092"/>
                </a:lnTo>
              </a:path>
              <a:path w="3809" h="1138554">
                <a:moveTo>
                  <a:pt x="0" y="507174"/>
                </a:moveTo>
                <a:lnTo>
                  <a:pt x="3810" y="507174"/>
                </a:lnTo>
              </a:path>
              <a:path w="3809" h="1138554">
                <a:moveTo>
                  <a:pt x="0" y="505269"/>
                </a:moveTo>
                <a:lnTo>
                  <a:pt x="3810" y="505269"/>
                </a:lnTo>
              </a:path>
              <a:path w="3809" h="1138554">
                <a:moveTo>
                  <a:pt x="0" y="503364"/>
                </a:moveTo>
                <a:lnTo>
                  <a:pt x="3810" y="503364"/>
                </a:lnTo>
              </a:path>
              <a:path w="3809" h="1138554">
                <a:moveTo>
                  <a:pt x="0" y="501459"/>
                </a:moveTo>
                <a:lnTo>
                  <a:pt x="3810" y="501459"/>
                </a:lnTo>
              </a:path>
              <a:path w="3809" h="1138554">
                <a:moveTo>
                  <a:pt x="0" y="499554"/>
                </a:moveTo>
                <a:lnTo>
                  <a:pt x="3810" y="499554"/>
                </a:lnTo>
              </a:path>
              <a:path w="3809" h="1138554">
                <a:moveTo>
                  <a:pt x="0" y="497649"/>
                </a:moveTo>
                <a:lnTo>
                  <a:pt x="3810" y="497649"/>
                </a:lnTo>
              </a:path>
              <a:path w="3809" h="1138554">
                <a:moveTo>
                  <a:pt x="0" y="495744"/>
                </a:moveTo>
                <a:lnTo>
                  <a:pt x="3810" y="495744"/>
                </a:lnTo>
              </a:path>
              <a:path w="3809" h="1138554">
                <a:moveTo>
                  <a:pt x="0" y="493839"/>
                </a:moveTo>
                <a:lnTo>
                  <a:pt x="3810" y="493839"/>
                </a:lnTo>
              </a:path>
              <a:path w="3809" h="1138554">
                <a:moveTo>
                  <a:pt x="0" y="491921"/>
                </a:moveTo>
                <a:lnTo>
                  <a:pt x="3810" y="491921"/>
                </a:lnTo>
              </a:path>
              <a:path w="3809" h="1138554">
                <a:moveTo>
                  <a:pt x="0" y="490016"/>
                </a:moveTo>
                <a:lnTo>
                  <a:pt x="3810" y="490016"/>
                </a:lnTo>
              </a:path>
              <a:path w="3809" h="1138554">
                <a:moveTo>
                  <a:pt x="0" y="488111"/>
                </a:moveTo>
                <a:lnTo>
                  <a:pt x="3810" y="488111"/>
                </a:lnTo>
              </a:path>
              <a:path w="3809" h="1138554">
                <a:moveTo>
                  <a:pt x="0" y="486206"/>
                </a:moveTo>
                <a:lnTo>
                  <a:pt x="3810" y="486206"/>
                </a:lnTo>
              </a:path>
              <a:path w="3809" h="1138554">
                <a:moveTo>
                  <a:pt x="0" y="484301"/>
                </a:moveTo>
                <a:lnTo>
                  <a:pt x="3810" y="484301"/>
                </a:lnTo>
              </a:path>
              <a:path w="3809" h="1138554">
                <a:moveTo>
                  <a:pt x="0" y="482396"/>
                </a:moveTo>
                <a:lnTo>
                  <a:pt x="3810" y="482396"/>
                </a:lnTo>
              </a:path>
              <a:path w="3809" h="1138554">
                <a:moveTo>
                  <a:pt x="0" y="480491"/>
                </a:moveTo>
                <a:lnTo>
                  <a:pt x="3810" y="480491"/>
                </a:lnTo>
              </a:path>
              <a:path w="3809" h="1138554">
                <a:moveTo>
                  <a:pt x="0" y="478586"/>
                </a:moveTo>
                <a:lnTo>
                  <a:pt x="3810" y="478586"/>
                </a:lnTo>
              </a:path>
              <a:path w="3809" h="1138554">
                <a:moveTo>
                  <a:pt x="0" y="476669"/>
                </a:moveTo>
                <a:lnTo>
                  <a:pt x="3810" y="476669"/>
                </a:lnTo>
              </a:path>
              <a:path w="3809" h="1138554">
                <a:moveTo>
                  <a:pt x="0" y="474764"/>
                </a:moveTo>
                <a:lnTo>
                  <a:pt x="3810" y="474764"/>
                </a:lnTo>
              </a:path>
              <a:path w="3809" h="1138554">
                <a:moveTo>
                  <a:pt x="0" y="472859"/>
                </a:moveTo>
                <a:lnTo>
                  <a:pt x="3810" y="472859"/>
                </a:lnTo>
              </a:path>
              <a:path w="3809" h="1138554">
                <a:moveTo>
                  <a:pt x="0" y="470954"/>
                </a:moveTo>
                <a:lnTo>
                  <a:pt x="3810" y="470954"/>
                </a:lnTo>
              </a:path>
              <a:path w="3809" h="1138554">
                <a:moveTo>
                  <a:pt x="0" y="469049"/>
                </a:moveTo>
                <a:lnTo>
                  <a:pt x="3810" y="469049"/>
                </a:lnTo>
              </a:path>
              <a:path w="3809" h="1138554">
                <a:moveTo>
                  <a:pt x="0" y="467144"/>
                </a:moveTo>
                <a:lnTo>
                  <a:pt x="3810" y="467144"/>
                </a:lnTo>
              </a:path>
              <a:path w="3809" h="1138554">
                <a:moveTo>
                  <a:pt x="0" y="465239"/>
                </a:moveTo>
                <a:lnTo>
                  <a:pt x="3810" y="465239"/>
                </a:lnTo>
              </a:path>
              <a:path w="3809" h="1138554">
                <a:moveTo>
                  <a:pt x="0" y="463321"/>
                </a:moveTo>
                <a:lnTo>
                  <a:pt x="3810" y="463321"/>
                </a:lnTo>
              </a:path>
              <a:path w="3809" h="1138554">
                <a:moveTo>
                  <a:pt x="0" y="461416"/>
                </a:moveTo>
                <a:lnTo>
                  <a:pt x="3810" y="461416"/>
                </a:lnTo>
              </a:path>
              <a:path w="3809" h="1138554">
                <a:moveTo>
                  <a:pt x="0" y="459511"/>
                </a:moveTo>
                <a:lnTo>
                  <a:pt x="3810" y="459511"/>
                </a:lnTo>
              </a:path>
              <a:path w="3809" h="1138554">
                <a:moveTo>
                  <a:pt x="0" y="457606"/>
                </a:moveTo>
                <a:lnTo>
                  <a:pt x="3810" y="457606"/>
                </a:lnTo>
              </a:path>
              <a:path w="3809" h="1138554">
                <a:moveTo>
                  <a:pt x="0" y="455701"/>
                </a:moveTo>
                <a:lnTo>
                  <a:pt x="3810" y="455701"/>
                </a:lnTo>
              </a:path>
              <a:path w="3809" h="1138554">
                <a:moveTo>
                  <a:pt x="0" y="453796"/>
                </a:moveTo>
                <a:lnTo>
                  <a:pt x="3810" y="453796"/>
                </a:lnTo>
              </a:path>
              <a:path w="3809" h="1138554">
                <a:moveTo>
                  <a:pt x="0" y="451891"/>
                </a:moveTo>
                <a:lnTo>
                  <a:pt x="3810" y="451891"/>
                </a:lnTo>
              </a:path>
              <a:path w="3809" h="1138554">
                <a:moveTo>
                  <a:pt x="0" y="449986"/>
                </a:moveTo>
                <a:lnTo>
                  <a:pt x="3810" y="449986"/>
                </a:lnTo>
              </a:path>
              <a:path w="3809" h="1138554">
                <a:moveTo>
                  <a:pt x="0" y="448068"/>
                </a:moveTo>
                <a:lnTo>
                  <a:pt x="3810" y="448068"/>
                </a:lnTo>
              </a:path>
              <a:path w="3809" h="1138554">
                <a:moveTo>
                  <a:pt x="0" y="446163"/>
                </a:moveTo>
                <a:lnTo>
                  <a:pt x="3810" y="446163"/>
                </a:lnTo>
              </a:path>
              <a:path w="3809" h="1138554">
                <a:moveTo>
                  <a:pt x="0" y="444258"/>
                </a:moveTo>
                <a:lnTo>
                  <a:pt x="3810" y="444258"/>
                </a:lnTo>
              </a:path>
              <a:path w="3809" h="1138554">
                <a:moveTo>
                  <a:pt x="0" y="442353"/>
                </a:moveTo>
                <a:lnTo>
                  <a:pt x="3810" y="442353"/>
                </a:lnTo>
              </a:path>
              <a:path w="3809" h="1138554">
                <a:moveTo>
                  <a:pt x="0" y="440448"/>
                </a:moveTo>
                <a:lnTo>
                  <a:pt x="3810" y="440448"/>
                </a:lnTo>
              </a:path>
              <a:path w="3809" h="1138554">
                <a:moveTo>
                  <a:pt x="0" y="438543"/>
                </a:moveTo>
                <a:lnTo>
                  <a:pt x="3810" y="438543"/>
                </a:lnTo>
              </a:path>
              <a:path w="3809" h="1138554">
                <a:moveTo>
                  <a:pt x="0" y="436638"/>
                </a:moveTo>
                <a:lnTo>
                  <a:pt x="3810" y="436638"/>
                </a:lnTo>
              </a:path>
              <a:path w="3809" h="1138554">
                <a:moveTo>
                  <a:pt x="0" y="434721"/>
                </a:moveTo>
                <a:lnTo>
                  <a:pt x="3810" y="434721"/>
                </a:lnTo>
              </a:path>
              <a:path w="3809" h="1138554">
                <a:moveTo>
                  <a:pt x="0" y="432816"/>
                </a:moveTo>
                <a:lnTo>
                  <a:pt x="3810" y="432816"/>
                </a:lnTo>
              </a:path>
              <a:path w="3809" h="1138554">
                <a:moveTo>
                  <a:pt x="0" y="430911"/>
                </a:moveTo>
                <a:lnTo>
                  <a:pt x="3810" y="430911"/>
                </a:lnTo>
              </a:path>
              <a:path w="3809" h="1138554">
                <a:moveTo>
                  <a:pt x="0" y="429006"/>
                </a:moveTo>
                <a:lnTo>
                  <a:pt x="3810" y="429006"/>
                </a:lnTo>
              </a:path>
              <a:path w="3809" h="1138554">
                <a:moveTo>
                  <a:pt x="0" y="427101"/>
                </a:moveTo>
                <a:lnTo>
                  <a:pt x="3810" y="427101"/>
                </a:lnTo>
              </a:path>
              <a:path w="3809" h="1138554">
                <a:moveTo>
                  <a:pt x="0" y="425196"/>
                </a:moveTo>
                <a:lnTo>
                  <a:pt x="3810" y="425196"/>
                </a:lnTo>
              </a:path>
              <a:path w="3809" h="1138554">
                <a:moveTo>
                  <a:pt x="0" y="423291"/>
                </a:moveTo>
                <a:lnTo>
                  <a:pt x="3810" y="423291"/>
                </a:lnTo>
              </a:path>
              <a:path w="3809" h="1138554">
                <a:moveTo>
                  <a:pt x="0" y="421386"/>
                </a:moveTo>
                <a:lnTo>
                  <a:pt x="3810" y="421386"/>
                </a:lnTo>
              </a:path>
              <a:path w="3809" h="1138554">
                <a:moveTo>
                  <a:pt x="0" y="419468"/>
                </a:moveTo>
                <a:lnTo>
                  <a:pt x="3810" y="419468"/>
                </a:lnTo>
              </a:path>
              <a:path w="3809" h="1138554">
                <a:moveTo>
                  <a:pt x="0" y="417563"/>
                </a:moveTo>
                <a:lnTo>
                  <a:pt x="3810" y="417563"/>
                </a:lnTo>
              </a:path>
              <a:path w="3809" h="1138554">
                <a:moveTo>
                  <a:pt x="0" y="415658"/>
                </a:moveTo>
                <a:lnTo>
                  <a:pt x="3810" y="415658"/>
                </a:lnTo>
              </a:path>
              <a:path w="3809" h="1138554">
                <a:moveTo>
                  <a:pt x="0" y="413753"/>
                </a:moveTo>
                <a:lnTo>
                  <a:pt x="3810" y="413753"/>
                </a:lnTo>
              </a:path>
              <a:path w="3809" h="1138554">
                <a:moveTo>
                  <a:pt x="0" y="411848"/>
                </a:moveTo>
                <a:lnTo>
                  <a:pt x="3810" y="411848"/>
                </a:lnTo>
              </a:path>
              <a:path w="3809" h="1138554">
                <a:moveTo>
                  <a:pt x="0" y="409943"/>
                </a:moveTo>
                <a:lnTo>
                  <a:pt x="3810" y="409943"/>
                </a:lnTo>
              </a:path>
              <a:path w="3809" h="1138554">
                <a:moveTo>
                  <a:pt x="0" y="408038"/>
                </a:moveTo>
                <a:lnTo>
                  <a:pt x="3810" y="408038"/>
                </a:lnTo>
              </a:path>
              <a:path w="3809" h="1138554">
                <a:moveTo>
                  <a:pt x="0" y="406133"/>
                </a:moveTo>
                <a:lnTo>
                  <a:pt x="3810" y="406133"/>
                </a:lnTo>
              </a:path>
              <a:path w="3809" h="1138554">
                <a:moveTo>
                  <a:pt x="0" y="404215"/>
                </a:moveTo>
                <a:lnTo>
                  <a:pt x="3810" y="404215"/>
                </a:lnTo>
              </a:path>
              <a:path w="3809" h="1138554">
                <a:moveTo>
                  <a:pt x="0" y="402310"/>
                </a:moveTo>
                <a:lnTo>
                  <a:pt x="3810" y="402310"/>
                </a:lnTo>
              </a:path>
              <a:path w="3809" h="1138554">
                <a:moveTo>
                  <a:pt x="0" y="400405"/>
                </a:moveTo>
                <a:lnTo>
                  <a:pt x="3810" y="400405"/>
                </a:lnTo>
              </a:path>
              <a:path w="3809" h="1138554">
                <a:moveTo>
                  <a:pt x="0" y="398500"/>
                </a:moveTo>
                <a:lnTo>
                  <a:pt x="3810" y="398500"/>
                </a:lnTo>
              </a:path>
              <a:path w="3809" h="1138554">
                <a:moveTo>
                  <a:pt x="0" y="396595"/>
                </a:moveTo>
                <a:lnTo>
                  <a:pt x="3810" y="396595"/>
                </a:lnTo>
              </a:path>
              <a:path w="3809" h="1138554">
                <a:moveTo>
                  <a:pt x="0" y="394690"/>
                </a:moveTo>
                <a:lnTo>
                  <a:pt x="3810" y="394690"/>
                </a:lnTo>
              </a:path>
              <a:path w="3809" h="1138554">
                <a:moveTo>
                  <a:pt x="0" y="392785"/>
                </a:moveTo>
                <a:lnTo>
                  <a:pt x="3810" y="392785"/>
                </a:lnTo>
              </a:path>
              <a:path w="3809" h="1138554">
                <a:moveTo>
                  <a:pt x="0" y="390867"/>
                </a:moveTo>
                <a:lnTo>
                  <a:pt x="3810" y="390867"/>
                </a:lnTo>
              </a:path>
              <a:path w="3809" h="1138554">
                <a:moveTo>
                  <a:pt x="0" y="388962"/>
                </a:moveTo>
                <a:lnTo>
                  <a:pt x="3810" y="388962"/>
                </a:lnTo>
              </a:path>
              <a:path w="3809" h="1138554">
                <a:moveTo>
                  <a:pt x="0" y="387057"/>
                </a:moveTo>
                <a:lnTo>
                  <a:pt x="3810" y="387057"/>
                </a:lnTo>
              </a:path>
              <a:path w="3809" h="1138554">
                <a:moveTo>
                  <a:pt x="0" y="385152"/>
                </a:moveTo>
                <a:lnTo>
                  <a:pt x="3810" y="385152"/>
                </a:lnTo>
              </a:path>
              <a:path w="3809" h="1138554">
                <a:moveTo>
                  <a:pt x="0" y="383247"/>
                </a:moveTo>
                <a:lnTo>
                  <a:pt x="3810" y="383247"/>
                </a:lnTo>
              </a:path>
              <a:path w="3809" h="1138554">
                <a:moveTo>
                  <a:pt x="0" y="381342"/>
                </a:moveTo>
                <a:lnTo>
                  <a:pt x="3810" y="381342"/>
                </a:lnTo>
              </a:path>
              <a:path w="3809" h="1138554">
                <a:moveTo>
                  <a:pt x="0" y="379437"/>
                </a:moveTo>
                <a:lnTo>
                  <a:pt x="3810" y="379437"/>
                </a:lnTo>
              </a:path>
              <a:path w="3809" h="1138554">
                <a:moveTo>
                  <a:pt x="0" y="377532"/>
                </a:moveTo>
                <a:lnTo>
                  <a:pt x="3810" y="377532"/>
                </a:lnTo>
              </a:path>
              <a:path w="3809" h="1138554">
                <a:moveTo>
                  <a:pt x="0" y="375615"/>
                </a:moveTo>
                <a:lnTo>
                  <a:pt x="3810" y="375615"/>
                </a:lnTo>
              </a:path>
              <a:path w="3809" h="1138554">
                <a:moveTo>
                  <a:pt x="0" y="373710"/>
                </a:moveTo>
                <a:lnTo>
                  <a:pt x="3810" y="373710"/>
                </a:lnTo>
              </a:path>
              <a:path w="3809" h="1138554">
                <a:moveTo>
                  <a:pt x="0" y="371805"/>
                </a:moveTo>
                <a:lnTo>
                  <a:pt x="3810" y="371805"/>
                </a:lnTo>
              </a:path>
              <a:path w="3809" h="1138554">
                <a:moveTo>
                  <a:pt x="0" y="369900"/>
                </a:moveTo>
                <a:lnTo>
                  <a:pt x="3810" y="369900"/>
                </a:lnTo>
              </a:path>
              <a:path w="3809" h="1138554">
                <a:moveTo>
                  <a:pt x="0" y="367995"/>
                </a:moveTo>
                <a:lnTo>
                  <a:pt x="3810" y="367995"/>
                </a:lnTo>
              </a:path>
              <a:path w="3809" h="1138554">
                <a:moveTo>
                  <a:pt x="0" y="366090"/>
                </a:moveTo>
                <a:lnTo>
                  <a:pt x="3810" y="366090"/>
                </a:lnTo>
              </a:path>
              <a:path w="3809" h="1138554">
                <a:moveTo>
                  <a:pt x="0" y="364185"/>
                </a:moveTo>
                <a:lnTo>
                  <a:pt x="3810" y="364185"/>
                </a:lnTo>
              </a:path>
              <a:path w="3809" h="1138554">
                <a:moveTo>
                  <a:pt x="0" y="362267"/>
                </a:moveTo>
                <a:lnTo>
                  <a:pt x="3810" y="362267"/>
                </a:lnTo>
              </a:path>
              <a:path w="3809" h="1138554">
                <a:moveTo>
                  <a:pt x="0" y="360362"/>
                </a:moveTo>
                <a:lnTo>
                  <a:pt x="3810" y="360362"/>
                </a:lnTo>
              </a:path>
              <a:path w="3809" h="1138554">
                <a:moveTo>
                  <a:pt x="0" y="358457"/>
                </a:moveTo>
                <a:lnTo>
                  <a:pt x="3810" y="358457"/>
                </a:lnTo>
              </a:path>
              <a:path w="3809" h="1138554">
                <a:moveTo>
                  <a:pt x="0" y="356552"/>
                </a:moveTo>
                <a:lnTo>
                  <a:pt x="3810" y="356552"/>
                </a:lnTo>
              </a:path>
              <a:path w="3809" h="1138554">
                <a:moveTo>
                  <a:pt x="0" y="354647"/>
                </a:moveTo>
                <a:lnTo>
                  <a:pt x="3810" y="354647"/>
                </a:lnTo>
              </a:path>
              <a:path w="3809" h="1138554">
                <a:moveTo>
                  <a:pt x="0" y="352742"/>
                </a:moveTo>
                <a:lnTo>
                  <a:pt x="3810" y="352742"/>
                </a:lnTo>
              </a:path>
              <a:path w="3809" h="1138554">
                <a:moveTo>
                  <a:pt x="0" y="350837"/>
                </a:moveTo>
                <a:lnTo>
                  <a:pt x="3810" y="350837"/>
                </a:lnTo>
              </a:path>
              <a:path w="3809" h="1138554">
                <a:moveTo>
                  <a:pt x="0" y="348932"/>
                </a:moveTo>
                <a:lnTo>
                  <a:pt x="3810" y="348932"/>
                </a:lnTo>
              </a:path>
              <a:path w="3809" h="1138554">
                <a:moveTo>
                  <a:pt x="0" y="347014"/>
                </a:moveTo>
                <a:lnTo>
                  <a:pt x="3810" y="347014"/>
                </a:lnTo>
              </a:path>
              <a:path w="3809" h="1138554">
                <a:moveTo>
                  <a:pt x="0" y="345109"/>
                </a:moveTo>
                <a:lnTo>
                  <a:pt x="3810" y="345109"/>
                </a:lnTo>
              </a:path>
              <a:path w="3809" h="1138554">
                <a:moveTo>
                  <a:pt x="0" y="343204"/>
                </a:moveTo>
                <a:lnTo>
                  <a:pt x="3810" y="343204"/>
                </a:lnTo>
              </a:path>
              <a:path w="3809" h="1138554">
                <a:moveTo>
                  <a:pt x="0" y="341299"/>
                </a:moveTo>
                <a:lnTo>
                  <a:pt x="3810" y="341299"/>
                </a:lnTo>
              </a:path>
              <a:path w="3809" h="1138554">
                <a:moveTo>
                  <a:pt x="0" y="339394"/>
                </a:moveTo>
                <a:lnTo>
                  <a:pt x="3810" y="339394"/>
                </a:lnTo>
              </a:path>
              <a:path w="3809" h="1138554">
                <a:moveTo>
                  <a:pt x="0" y="337489"/>
                </a:moveTo>
                <a:lnTo>
                  <a:pt x="3810" y="337489"/>
                </a:lnTo>
              </a:path>
              <a:path w="3809" h="1138554">
                <a:moveTo>
                  <a:pt x="0" y="335584"/>
                </a:moveTo>
                <a:lnTo>
                  <a:pt x="3810" y="335584"/>
                </a:lnTo>
              </a:path>
              <a:path w="3809" h="1138554">
                <a:moveTo>
                  <a:pt x="0" y="333679"/>
                </a:moveTo>
                <a:lnTo>
                  <a:pt x="3810" y="333679"/>
                </a:lnTo>
              </a:path>
              <a:path w="3809" h="1138554">
                <a:moveTo>
                  <a:pt x="0" y="331762"/>
                </a:moveTo>
                <a:lnTo>
                  <a:pt x="3810" y="331762"/>
                </a:lnTo>
              </a:path>
              <a:path w="3809" h="1138554">
                <a:moveTo>
                  <a:pt x="0" y="329857"/>
                </a:moveTo>
                <a:lnTo>
                  <a:pt x="3810" y="329857"/>
                </a:lnTo>
              </a:path>
              <a:path w="3809" h="1138554">
                <a:moveTo>
                  <a:pt x="0" y="327952"/>
                </a:moveTo>
                <a:lnTo>
                  <a:pt x="3810" y="327952"/>
                </a:lnTo>
              </a:path>
              <a:path w="3809" h="1138554">
                <a:moveTo>
                  <a:pt x="0" y="326047"/>
                </a:moveTo>
                <a:lnTo>
                  <a:pt x="3810" y="326047"/>
                </a:lnTo>
              </a:path>
              <a:path w="3809" h="1138554">
                <a:moveTo>
                  <a:pt x="0" y="324142"/>
                </a:moveTo>
                <a:lnTo>
                  <a:pt x="3810" y="324142"/>
                </a:lnTo>
              </a:path>
              <a:path w="3809" h="1138554">
                <a:moveTo>
                  <a:pt x="0" y="322237"/>
                </a:moveTo>
                <a:lnTo>
                  <a:pt x="3810" y="322237"/>
                </a:lnTo>
              </a:path>
              <a:path w="3809" h="1138554">
                <a:moveTo>
                  <a:pt x="0" y="320332"/>
                </a:moveTo>
                <a:lnTo>
                  <a:pt x="3810" y="320332"/>
                </a:lnTo>
              </a:path>
              <a:path w="3809" h="1138554">
                <a:moveTo>
                  <a:pt x="0" y="318414"/>
                </a:moveTo>
                <a:lnTo>
                  <a:pt x="3810" y="318414"/>
                </a:lnTo>
              </a:path>
              <a:path w="3809" h="1138554">
                <a:moveTo>
                  <a:pt x="0" y="316509"/>
                </a:moveTo>
                <a:lnTo>
                  <a:pt x="3810" y="316509"/>
                </a:lnTo>
              </a:path>
              <a:path w="3809" h="1138554">
                <a:moveTo>
                  <a:pt x="0" y="314604"/>
                </a:moveTo>
                <a:lnTo>
                  <a:pt x="3810" y="314604"/>
                </a:lnTo>
              </a:path>
              <a:path w="3809" h="1138554">
                <a:moveTo>
                  <a:pt x="0" y="312699"/>
                </a:moveTo>
                <a:lnTo>
                  <a:pt x="3810" y="312699"/>
                </a:lnTo>
              </a:path>
              <a:path w="3809" h="1138554">
                <a:moveTo>
                  <a:pt x="0" y="310794"/>
                </a:moveTo>
                <a:lnTo>
                  <a:pt x="3810" y="310794"/>
                </a:lnTo>
              </a:path>
              <a:path w="3809" h="1138554">
                <a:moveTo>
                  <a:pt x="0" y="308889"/>
                </a:moveTo>
                <a:lnTo>
                  <a:pt x="3810" y="308889"/>
                </a:lnTo>
              </a:path>
              <a:path w="3809" h="1138554">
                <a:moveTo>
                  <a:pt x="0" y="306984"/>
                </a:moveTo>
                <a:lnTo>
                  <a:pt x="3810" y="306984"/>
                </a:lnTo>
              </a:path>
              <a:path w="3809" h="1138554">
                <a:moveTo>
                  <a:pt x="0" y="305079"/>
                </a:moveTo>
                <a:lnTo>
                  <a:pt x="3810" y="305079"/>
                </a:lnTo>
              </a:path>
              <a:path w="3809" h="1138554">
                <a:moveTo>
                  <a:pt x="0" y="303161"/>
                </a:moveTo>
                <a:lnTo>
                  <a:pt x="3810" y="303161"/>
                </a:lnTo>
              </a:path>
              <a:path w="3809" h="1138554">
                <a:moveTo>
                  <a:pt x="0" y="301256"/>
                </a:moveTo>
                <a:lnTo>
                  <a:pt x="3810" y="301256"/>
                </a:lnTo>
              </a:path>
              <a:path w="3809" h="1138554">
                <a:moveTo>
                  <a:pt x="0" y="299351"/>
                </a:moveTo>
                <a:lnTo>
                  <a:pt x="3810" y="299351"/>
                </a:lnTo>
              </a:path>
              <a:path w="3809" h="1138554">
                <a:moveTo>
                  <a:pt x="0" y="297446"/>
                </a:moveTo>
                <a:lnTo>
                  <a:pt x="3810" y="297446"/>
                </a:lnTo>
              </a:path>
              <a:path w="3809" h="1138554">
                <a:moveTo>
                  <a:pt x="0" y="295541"/>
                </a:moveTo>
                <a:lnTo>
                  <a:pt x="3810" y="295541"/>
                </a:lnTo>
              </a:path>
              <a:path w="3809" h="1138554">
                <a:moveTo>
                  <a:pt x="0" y="293636"/>
                </a:moveTo>
                <a:lnTo>
                  <a:pt x="3810" y="293636"/>
                </a:lnTo>
              </a:path>
              <a:path w="3809" h="1138554">
                <a:moveTo>
                  <a:pt x="0" y="291731"/>
                </a:moveTo>
                <a:lnTo>
                  <a:pt x="3810" y="291731"/>
                </a:lnTo>
              </a:path>
              <a:path w="3809" h="1138554">
                <a:moveTo>
                  <a:pt x="0" y="289814"/>
                </a:moveTo>
                <a:lnTo>
                  <a:pt x="3810" y="289814"/>
                </a:lnTo>
              </a:path>
              <a:path w="3809" h="1138554">
                <a:moveTo>
                  <a:pt x="0" y="287909"/>
                </a:moveTo>
                <a:lnTo>
                  <a:pt x="3810" y="287909"/>
                </a:lnTo>
              </a:path>
              <a:path w="3809" h="1138554">
                <a:moveTo>
                  <a:pt x="0" y="286004"/>
                </a:moveTo>
                <a:lnTo>
                  <a:pt x="3810" y="286004"/>
                </a:lnTo>
              </a:path>
              <a:path w="3809" h="1138554">
                <a:moveTo>
                  <a:pt x="0" y="284099"/>
                </a:moveTo>
                <a:lnTo>
                  <a:pt x="3810" y="284099"/>
                </a:lnTo>
              </a:path>
              <a:path w="3809" h="1138554">
                <a:moveTo>
                  <a:pt x="0" y="282194"/>
                </a:moveTo>
                <a:lnTo>
                  <a:pt x="3810" y="282194"/>
                </a:lnTo>
              </a:path>
              <a:path w="3809" h="1138554">
                <a:moveTo>
                  <a:pt x="0" y="280289"/>
                </a:moveTo>
                <a:lnTo>
                  <a:pt x="3810" y="280289"/>
                </a:lnTo>
              </a:path>
              <a:path w="3809" h="1138554">
                <a:moveTo>
                  <a:pt x="0" y="278384"/>
                </a:moveTo>
                <a:lnTo>
                  <a:pt x="3810" y="278384"/>
                </a:lnTo>
              </a:path>
              <a:path w="3809" h="1138554">
                <a:moveTo>
                  <a:pt x="0" y="276479"/>
                </a:moveTo>
                <a:lnTo>
                  <a:pt x="3810" y="276479"/>
                </a:lnTo>
              </a:path>
              <a:path w="3809" h="1138554">
                <a:moveTo>
                  <a:pt x="0" y="274561"/>
                </a:moveTo>
                <a:lnTo>
                  <a:pt x="3810" y="274561"/>
                </a:lnTo>
              </a:path>
              <a:path w="3809" h="1138554">
                <a:moveTo>
                  <a:pt x="0" y="272656"/>
                </a:moveTo>
                <a:lnTo>
                  <a:pt x="3810" y="272656"/>
                </a:lnTo>
              </a:path>
              <a:path w="3809" h="1138554">
                <a:moveTo>
                  <a:pt x="0" y="270751"/>
                </a:moveTo>
                <a:lnTo>
                  <a:pt x="3810" y="270751"/>
                </a:lnTo>
              </a:path>
              <a:path w="3809" h="1138554">
                <a:moveTo>
                  <a:pt x="0" y="268846"/>
                </a:moveTo>
                <a:lnTo>
                  <a:pt x="3810" y="268846"/>
                </a:lnTo>
              </a:path>
              <a:path w="3809" h="1138554">
                <a:moveTo>
                  <a:pt x="0" y="266941"/>
                </a:moveTo>
                <a:lnTo>
                  <a:pt x="3810" y="266941"/>
                </a:lnTo>
              </a:path>
              <a:path w="3809" h="1138554">
                <a:moveTo>
                  <a:pt x="0" y="265036"/>
                </a:moveTo>
                <a:lnTo>
                  <a:pt x="3810" y="265036"/>
                </a:lnTo>
              </a:path>
              <a:path w="3809" h="1138554">
                <a:moveTo>
                  <a:pt x="0" y="263131"/>
                </a:moveTo>
                <a:lnTo>
                  <a:pt x="3810" y="263131"/>
                </a:lnTo>
              </a:path>
              <a:path w="3809" h="1138554">
                <a:moveTo>
                  <a:pt x="0" y="261226"/>
                </a:moveTo>
                <a:lnTo>
                  <a:pt x="3810" y="261226"/>
                </a:lnTo>
              </a:path>
              <a:path w="3809" h="1138554">
                <a:moveTo>
                  <a:pt x="0" y="259308"/>
                </a:moveTo>
                <a:lnTo>
                  <a:pt x="3810" y="259308"/>
                </a:lnTo>
              </a:path>
              <a:path w="3809" h="1138554">
                <a:moveTo>
                  <a:pt x="0" y="257403"/>
                </a:moveTo>
                <a:lnTo>
                  <a:pt x="3810" y="257403"/>
                </a:lnTo>
              </a:path>
              <a:path w="3809" h="1138554">
                <a:moveTo>
                  <a:pt x="0" y="255498"/>
                </a:moveTo>
                <a:lnTo>
                  <a:pt x="3810" y="255498"/>
                </a:lnTo>
              </a:path>
              <a:path w="3809" h="1138554">
                <a:moveTo>
                  <a:pt x="0" y="253593"/>
                </a:moveTo>
                <a:lnTo>
                  <a:pt x="3810" y="253593"/>
                </a:lnTo>
              </a:path>
              <a:path w="3809" h="1138554">
                <a:moveTo>
                  <a:pt x="0" y="251688"/>
                </a:moveTo>
                <a:lnTo>
                  <a:pt x="3810" y="251688"/>
                </a:lnTo>
              </a:path>
              <a:path w="3809" h="1138554">
                <a:moveTo>
                  <a:pt x="0" y="249783"/>
                </a:moveTo>
                <a:lnTo>
                  <a:pt x="3810" y="249783"/>
                </a:lnTo>
              </a:path>
              <a:path w="3809" h="1138554">
                <a:moveTo>
                  <a:pt x="0" y="247878"/>
                </a:moveTo>
                <a:lnTo>
                  <a:pt x="3810" y="247878"/>
                </a:lnTo>
              </a:path>
              <a:path w="3809" h="1138554">
                <a:moveTo>
                  <a:pt x="0" y="245960"/>
                </a:moveTo>
                <a:lnTo>
                  <a:pt x="3810" y="245960"/>
                </a:lnTo>
              </a:path>
              <a:path w="3809" h="1138554">
                <a:moveTo>
                  <a:pt x="0" y="244055"/>
                </a:moveTo>
                <a:lnTo>
                  <a:pt x="3810" y="244055"/>
                </a:lnTo>
              </a:path>
              <a:path w="3809" h="1138554">
                <a:moveTo>
                  <a:pt x="0" y="242150"/>
                </a:moveTo>
                <a:lnTo>
                  <a:pt x="3810" y="242150"/>
                </a:lnTo>
              </a:path>
              <a:path w="3809" h="1138554">
                <a:moveTo>
                  <a:pt x="0" y="240245"/>
                </a:moveTo>
                <a:lnTo>
                  <a:pt x="3810" y="240245"/>
                </a:lnTo>
              </a:path>
              <a:path w="3809" h="1138554">
                <a:moveTo>
                  <a:pt x="0" y="238340"/>
                </a:moveTo>
                <a:lnTo>
                  <a:pt x="3810" y="238340"/>
                </a:lnTo>
              </a:path>
              <a:path w="3809" h="1138554">
                <a:moveTo>
                  <a:pt x="0" y="236435"/>
                </a:moveTo>
                <a:lnTo>
                  <a:pt x="3810" y="236435"/>
                </a:lnTo>
              </a:path>
              <a:path w="3809" h="1138554">
                <a:moveTo>
                  <a:pt x="0" y="234530"/>
                </a:moveTo>
                <a:lnTo>
                  <a:pt x="3810" y="234530"/>
                </a:lnTo>
              </a:path>
              <a:path w="3809" h="1138554">
                <a:moveTo>
                  <a:pt x="0" y="232625"/>
                </a:moveTo>
                <a:lnTo>
                  <a:pt x="3810" y="232625"/>
                </a:lnTo>
              </a:path>
              <a:path w="3809" h="1138554">
                <a:moveTo>
                  <a:pt x="0" y="230708"/>
                </a:moveTo>
                <a:lnTo>
                  <a:pt x="3810" y="230708"/>
                </a:lnTo>
              </a:path>
              <a:path w="3809" h="1138554">
                <a:moveTo>
                  <a:pt x="0" y="228803"/>
                </a:moveTo>
                <a:lnTo>
                  <a:pt x="3810" y="228803"/>
                </a:lnTo>
              </a:path>
              <a:path w="3809" h="1138554">
                <a:moveTo>
                  <a:pt x="0" y="226898"/>
                </a:moveTo>
                <a:lnTo>
                  <a:pt x="3810" y="226898"/>
                </a:lnTo>
              </a:path>
              <a:path w="3809" h="1138554">
                <a:moveTo>
                  <a:pt x="0" y="224993"/>
                </a:moveTo>
                <a:lnTo>
                  <a:pt x="3810" y="224993"/>
                </a:lnTo>
              </a:path>
              <a:path w="3809" h="1138554">
                <a:moveTo>
                  <a:pt x="0" y="223088"/>
                </a:moveTo>
                <a:lnTo>
                  <a:pt x="3810" y="223088"/>
                </a:lnTo>
              </a:path>
              <a:path w="3809" h="1138554">
                <a:moveTo>
                  <a:pt x="0" y="221183"/>
                </a:moveTo>
                <a:lnTo>
                  <a:pt x="3810" y="221183"/>
                </a:lnTo>
              </a:path>
              <a:path w="3809" h="1138554">
                <a:moveTo>
                  <a:pt x="0" y="219278"/>
                </a:moveTo>
                <a:lnTo>
                  <a:pt x="3810" y="219278"/>
                </a:lnTo>
              </a:path>
              <a:path w="3809" h="1138554">
                <a:moveTo>
                  <a:pt x="0" y="217360"/>
                </a:moveTo>
                <a:lnTo>
                  <a:pt x="3810" y="217360"/>
                </a:lnTo>
              </a:path>
              <a:path w="3809" h="1138554">
                <a:moveTo>
                  <a:pt x="0" y="215455"/>
                </a:moveTo>
                <a:lnTo>
                  <a:pt x="3810" y="215455"/>
                </a:lnTo>
              </a:path>
              <a:path w="3809" h="1138554">
                <a:moveTo>
                  <a:pt x="0" y="213550"/>
                </a:moveTo>
                <a:lnTo>
                  <a:pt x="3810" y="213550"/>
                </a:lnTo>
              </a:path>
              <a:path w="3809" h="1138554">
                <a:moveTo>
                  <a:pt x="0" y="211645"/>
                </a:moveTo>
                <a:lnTo>
                  <a:pt x="3810" y="211645"/>
                </a:lnTo>
              </a:path>
              <a:path w="3809" h="1138554">
                <a:moveTo>
                  <a:pt x="0" y="209740"/>
                </a:moveTo>
                <a:lnTo>
                  <a:pt x="3810" y="209740"/>
                </a:lnTo>
              </a:path>
              <a:path w="3809" h="1138554">
                <a:moveTo>
                  <a:pt x="0" y="207835"/>
                </a:moveTo>
                <a:lnTo>
                  <a:pt x="3810" y="207835"/>
                </a:lnTo>
              </a:path>
              <a:path w="3809" h="1138554">
                <a:moveTo>
                  <a:pt x="0" y="205930"/>
                </a:moveTo>
                <a:lnTo>
                  <a:pt x="3810" y="205930"/>
                </a:lnTo>
              </a:path>
              <a:path w="3809" h="1138554">
                <a:moveTo>
                  <a:pt x="0" y="204025"/>
                </a:moveTo>
                <a:lnTo>
                  <a:pt x="3810" y="204025"/>
                </a:lnTo>
              </a:path>
              <a:path w="3809" h="1138554">
                <a:moveTo>
                  <a:pt x="0" y="202107"/>
                </a:moveTo>
                <a:lnTo>
                  <a:pt x="3810" y="202107"/>
                </a:lnTo>
              </a:path>
              <a:path w="3809" h="1138554">
                <a:moveTo>
                  <a:pt x="0" y="200202"/>
                </a:moveTo>
                <a:lnTo>
                  <a:pt x="3810" y="200202"/>
                </a:lnTo>
              </a:path>
              <a:path w="3809" h="1138554">
                <a:moveTo>
                  <a:pt x="0" y="198297"/>
                </a:moveTo>
                <a:lnTo>
                  <a:pt x="3810" y="198297"/>
                </a:lnTo>
              </a:path>
              <a:path w="3809" h="1138554">
                <a:moveTo>
                  <a:pt x="0" y="196392"/>
                </a:moveTo>
                <a:lnTo>
                  <a:pt x="3810" y="196392"/>
                </a:lnTo>
              </a:path>
              <a:path w="3809" h="1138554">
                <a:moveTo>
                  <a:pt x="0" y="194487"/>
                </a:moveTo>
                <a:lnTo>
                  <a:pt x="3810" y="194487"/>
                </a:lnTo>
              </a:path>
              <a:path w="3809" h="1138554">
                <a:moveTo>
                  <a:pt x="0" y="192582"/>
                </a:moveTo>
                <a:lnTo>
                  <a:pt x="3810" y="192582"/>
                </a:lnTo>
              </a:path>
              <a:path w="3809" h="1138554">
                <a:moveTo>
                  <a:pt x="0" y="190677"/>
                </a:moveTo>
                <a:lnTo>
                  <a:pt x="3810" y="190677"/>
                </a:lnTo>
              </a:path>
              <a:path w="3809" h="1138554">
                <a:moveTo>
                  <a:pt x="0" y="188772"/>
                </a:moveTo>
                <a:lnTo>
                  <a:pt x="3810" y="188772"/>
                </a:lnTo>
              </a:path>
              <a:path w="3809" h="1138554">
                <a:moveTo>
                  <a:pt x="0" y="186855"/>
                </a:moveTo>
                <a:lnTo>
                  <a:pt x="3810" y="186855"/>
                </a:lnTo>
              </a:path>
              <a:path w="3809" h="1138554">
                <a:moveTo>
                  <a:pt x="0" y="184950"/>
                </a:moveTo>
                <a:lnTo>
                  <a:pt x="3810" y="184950"/>
                </a:lnTo>
              </a:path>
              <a:path w="3809" h="1138554">
                <a:moveTo>
                  <a:pt x="0" y="183045"/>
                </a:moveTo>
                <a:lnTo>
                  <a:pt x="3810" y="183045"/>
                </a:lnTo>
              </a:path>
              <a:path w="3809" h="1138554">
                <a:moveTo>
                  <a:pt x="0" y="181140"/>
                </a:moveTo>
                <a:lnTo>
                  <a:pt x="3810" y="181140"/>
                </a:lnTo>
              </a:path>
              <a:path w="3809" h="1138554">
                <a:moveTo>
                  <a:pt x="0" y="179235"/>
                </a:moveTo>
                <a:lnTo>
                  <a:pt x="3810" y="179235"/>
                </a:lnTo>
              </a:path>
              <a:path w="3809" h="1138554">
                <a:moveTo>
                  <a:pt x="0" y="177330"/>
                </a:moveTo>
                <a:lnTo>
                  <a:pt x="3810" y="177330"/>
                </a:lnTo>
              </a:path>
              <a:path w="3809" h="1138554">
                <a:moveTo>
                  <a:pt x="0" y="175425"/>
                </a:moveTo>
                <a:lnTo>
                  <a:pt x="3810" y="175425"/>
                </a:lnTo>
              </a:path>
              <a:path w="3809" h="1138554">
                <a:moveTo>
                  <a:pt x="0" y="173507"/>
                </a:moveTo>
                <a:lnTo>
                  <a:pt x="3810" y="173507"/>
                </a:lnTo>
              </a:path>
              <a:path w="3809" h="1138554">
                <a:moveTo>
                  <a:pt x="0" y="171602"/>
                </a:moveTo>
                <a:lnTo>
                  <a:pt x="3810" y="171602"/>
                </a:lnTo>
              </a:path>
              <a:path w="3809" h="1138554">
                <a:moveTo>
                  <a:pt x="0" y="169697"/>
                </a:moveTo>
                <a:lnTo>
                  <a:pt x="3810" y="169697"/>
                </a:lnTo>
              </a:path>
              <a:path w="3809" h="1138554">
                <a:moveTo>
                  <a:pt x="0" y="167792"/>
                </a:moveTo>
                <a:lnTo>
                  <a:pt x="3810" y="167792"/>
                </a:lnTo>
              </a:path>
              <a:path w="3809" h="1138554">
                <a:moveTo>
                  <a:pt x="0" y="165887"/>
                </a:moveTo>
                <a:lnTo>
                  <a:pt x="3810" y="165887"/>
                </a:lnTo>
              </a:path>
              <a:path w="3809" h="1138554">
                <a:moveTo>
                  <a:pt x="0" y="163982"/>
                </a:moveTo>
                <a:lnTo>
                  <a:pt x="3810" y="163982"/>
                </a:lnTo>
              </a:path>
              <a:path w="3809" h="1138554">
                <a:moveTo>
                  <a:pt x="0" y="162077"/>
                </a:moveTo>
                <a:lnTo>
                  <a:pt x="3810" y="162077"/>
                </a:lnTo>
              </a:path>
              <a:path w="3809" h="1138554">
                <a:moveTo>
                  <a:pt x="0" y="160172"/>
                </a:moveTo>
                <a:lnTo>
                  <a:pt x="3810" y="160172"/>
                </a:lnTo>
              </a:path>
              <a:path w="3809" h="1138554">
                <a:moveTo>
                  <a:pt x="0" y="158254"/>
                </a:moveTo>
                <a:lnTo>
                  <a:pt x="3810" y="158254"/>
                </a:lnTo>
              </a:path>
              <a:path w="3809" h="1138554">
                <a:moveTo>
                  <a:pt x="0" y="156349"/>
                </a:moveTo>
                <a:lnTo>
                  <a:pt x="3810" y="156349"/>
                </a:lnTo>
              </a:path>
              <a:path w="3809" h="1138554">
                <a:moveTo>
                  <a:pt x="0" y="154444"/>
                </a:moveTo>
                <a:lnTo>
                  <a:pt x="3810" y="154444"/>
                </a:lnTo>
              </a:path>
              <a:path w="3809" h="1138554">
                <a:moveTo>
                  <a:pt x="0" y="152539"/>
                </a:moveTo>
                <a:lnTo>
                  <a:pt x="3810" y="152539"/>
                </a:lnTo>
              </a:path>
              <a:path w="3809" h="1138554">
                <a:moveTo>
                  <a:pt x="0" y="150634"/>
                </a:moveTo>
                <a:lnTo>
                  <a:pt x="3810" y="150634"/>
                </a:lnTo>
              </a:path>
              <a:path w="3809" h="1138554">
                <a:moveTo>
                  <a:pt x="0" y="148729"/>
                </a:moveTo>
                <a:lnTo>
                  <a:pt x="3810" y="148729"/>
                </a:lnTo>
              </a:path>
              <a:path w="3809" h="1138554">
                <a:moveTo>
                  <a:pt x="0" y="146824"/>
                </a:moveTo>
                <a:lnTo>
                  <a:pt x="3810" y="146824"/>
                </a:lnTo>
              </a:path>
              <a:path w="3809" h="1138554">
                <a:moveTo>
                  <a:pt x="0" y="144907"/>
                </a:moveTo>
                <a:lnTo>
                  <a:pt x="3810" y="144907"/>
                </a:lnTo>
              </a:path>
              <a:path w="3809" h="1138554">
                <a:moveTo>
                  <a:pt x="0" y="143002"/>
                </a:moveTo>
                <a:lnTo>
                  <a:pt x="3810" y="143002"/>
                </a:lnTo>
              </a:path>
              <a:path w="3809" h="1138554">
                <a:moveTo>
                  <a:pt x="0" y="141097"/>
                </a:moveTo>
                <a:lnTo>
                  <a:pt x="3810" y="141097"/>
                </a:lnTo>
              </a:path>
              <a:path w="3809" h="1138554">
                <a:moveTo>
                  <a:pt x="0" y="139192"/>
                </a:moveTo>
                <a:lnTo>
                  <a:pt x="3810" y="139192"/>
                </a:lnTo>
              </a:path>
              <a:path w="3809" h="1138554">
                <a:moveTo>
                  <a:pt x="0" y="137287"/>
                </a:moveTo>
                <a:lnTo>
                  <a:pt x="3810" y="137287"/>
                </a:lnTo>
              </a:path>
              <a:path w="3809" h="1138554">
                <a:moveTo>
                  <a:pt x="0" y="135382"/>
                </a:moveTo>
                <a:lnTo>
                  <a:pt x="3810" y="135382"/>
                </a:lnTo>
              </a:path>
              <a:path w="3809" h="1138554">
                <a:moveTo>
                  <a:pt x="0" y="133477"/>
                </a:moveTo>
                <a:lnTo>
                  <a:pt x="3810" y="133477"/>
                </a:lnTo>
              </a:path>
              <a:path w="3809" h="1138554">
                <a:moveTo>
                  <a:pt x="0" y="131572"/>
                </a:moveTo>
                <a:lnTo>
                  <a:pt x="3810" y="131572"/>
                </a:lnTo>
              </a:path>
              <a:path w="3809" h="1138554">
                <a:moveTo>
                  <a:pt x="0" y="129654"/>
                </a:moveTo>
                <a:lnTo>
                  <a:pt x="3810" y="129654"/>
                </a:lnTo>
              </a:path>
              <a:path w="3809" h="1138554">
                <a:moveTo>
                  <a:pt x="0" y="127749"/>
                </a:moveTo>
                <a:lnTo>
                  <a:pt x="3810" y="127749"/>
                </a:lnTo>
              </a:path>
              <a:path w="3809" h="1138554">
                <a:moveTo>
                  <a:pt x="0" y="125844"/>
                </a:moveTo>
                <a:lnTo>
                  <a:pt x="3810" y="125844"/>
                </a:lnTo>
              </a:path>
              <a:path w="3809" h="1138554">
                <a:moveTo>
                  <a:pt x="0" y="123939"/>
                </a:moveTo>
                <a:lnTo>
                  <a:pt x="3810" y="123939"/>
                </a:lnTo>
              </a:path>
              <a:path w="3809" h="1138554">
                <a:moveTo>
                  <a:pt x="0" y="122034"/>
                </a:moveTo>
                <a:lnTo>
                  <a:pt x="3810" y="122034"/>
                </a:lnTo>
              </a:path>
              <a:path w="3809" h="1138554">
                <a:moveTo>
                  <a:pt x="0" y="120129"/>
                </a:moveTo>
                <a:lnTo>
                  <a:pt x="3810" y="120129"/>
                </a:lnTo>
              </a:path>
              <a:path w="3809" h="1138554">
                <a:moveTo>
                  <a:pt x="0" y="118224"/>
                </a:moveTo>
                <a:lnTo>
                  <a:pt x="3810" y="118224"/>
                </a:lnTo>
              </a:path>
              <a:path w="3809" h="1138554">
                <a:moveTo>
                  <a:pt x="0" y="116319"/>
                </a:moveTo>
                <a:lnTo>
                  <a:pt x="3810" y="116319"/>
                </a:lnTo>
              </a:path>
              <a:path w="3809" h="1138554">
                <a:moveTo>
                  <a:pt x="0" y="114401"/>
                </a:moveTo>
                <a:lnTo>
                  <a:pt x="3810" y="114401"/>
                </a:lnTo>
              </a:path>
              <a:path w="3809" h="1138554">
                <a:moveTo>
                  <a:pt x="0" y="112496"/>
                </a:moveTo>
                <a:lnTo>
                  <a:pt x="3810" y="112496"/>
                </a:lnTo>
              </a:path>
              <a:path w="3809" h="1138554">
                <a:moveTo>
                  <a:pt x="0" y="110591"/>
                </a:moveTo>
                <a:lnTo>
                  <a:pt x="3810" y="110591"/>
                </a:lnTo>
              </a:path>
              <a:path w="3809" h="1138554">
                <a:moveTo>
                  <a:pt x="0" y="108686"/>
                </a:moveTo>
                <a:lnTo>
                  <a:pt x="3810" y="108686"/>
                </a:lnTo>
              </a:path>
              <a:path w="3809" h="1138554">
                <a:moveTo>
                  <a:pt x="0" y="106781"/>
                </a:moveTo>
                <a:lnTo>
                  <a:pt x="3810" y="106781"/>
                </a:lnTo>
              </a:path>
              <a:path w="3809" h="1138554">
                <a:moveTo>
                  <a:pt x="0" y="104876"/>
                </a:moveTo>
                <a:lnTo>
                  <a:pt x="3810" y="104876"/>
                </a:lnTo>
              </a:path>
              <a:path w="3809" h="1138554">
                <a:moveTo>
                  <a:pt x="0" y="102971"/>
                </a:moveTo>
                <a:lnTo>
                  <a:pt x="3810" y="102971"/>
                </a:lnTo>
              </a:path>
              <a:path w="3809" h="1138554">
                <a:moveTo>
                  <a:pt x="0" y="101053"/>
                </a:moveTo>
                <a:lnTo>
                  <a:pt x="3810" y="101053"/>
                </a:lnTo>
              </a:path>
              <a:path w="3809" h="1138554">
                <a:moveTo>
                  <a:pt x="0" y="99148"/>
                </a:moveTo>
                <a:lnTo>
                  <a:pt x="3810" y="99148"/>
                </a:lnTo>
              </a:path>
              <a:path w="3809" h="1138554">
                <a:moveTo>
                  <a:pt x="0" y="97243"/>
                </a:moveTo>
                <a:lnTo>
                  <a:pt x="3810" y="97243"/>
                </a:lnTo>
              </a:path>
              <a:path w="3809" h="1138554">
                <a:moveTo>
                  <a:pt x="0" y="95338"/>
                </a:moveTo>
                <a:lnTo>
                  <a:pt x="3810" y="95338"/>
                </a:lnTo>
              </a:path>
              <a:path w="3809" h="1138554">
                <a:moveTo>
                  <a:pt x="0" y="93433"/>
                </a:moveTo>
                <a:lnTo>
                  <a:pt x="3810" y="93433"/>
                </a:lnTo>
              </a:path>
              <a:path w="3809" h="1138554">
                <a:moveTo>
                  <a:pt x="0" y="91528"/>
                </a:moveTo>
                <a:lnTo>
                  <a:pt x="3810" y="91528"/>
                </a:lnTo>
              </a:path>
              <a:path w="3809" h="1138554">
                <a:moveTo>
                  <a:pt x="0" y="89623"/>
                </a:moveTo>
                <a:lnTo>
                  <a:pt x="3810" y="89623"/>
                </a:lnTo>
              </a:path>
              <a:path w="3809" h="1138554">
                <a:moveTo>
                  <a:pt x="0" y="87718"/>
                </a:moveTo>
                <a:lnTo>
                  <a:pt x="3810" y="87718"/>
                </a:lnTo>
              </a:path>
              <a:path w="3809" h="1138554">
                <a:moveTo>
                  <a:pt x="0" y="85801"/>
                </a:moveTo>
                <a:lnTo>
                  <a:pt x="3810" y="85801"/>
                </a:lnTo>
              </a:path>
              <a:path w="3809" h="1138554">
                <a:moveTo>
                  <a:pt x="0" y="83896"/>
                </a:moveTo>
                <a:lnTo>
                  <a:pt x="3810" y="83896"/>
                </a:lnTo>
              </a:path>
              <a:path w="3809" h="1138554">
                <a:moveTo>
                  <a:pt x="0" y="81991"/>
                </a:moveTo>
                <a:lnTo>
                  <a:pt x="3810" y="81991"/>
                </a:lnTo>
              </a:path>
              <a:path w="3809" h="1138554">
                <a:moveTo>
                  <a:pt x="0" y="80086"/>
                </a:moveTo>
                <a:lnTo>
                  <a:pt x="3810" y="80086"/>
                </a:lnTo>
              </a:path>
              <a:path w="3809" h="1138554">
                <a:moveTo>
                  <a:pt x="0" y="78181"/>
                </a:moveTo>
                <a:lnTo>
                  <a:pt x="3810" y="78181"/>
                </a:lnTo>
              </a:path>
              <a:path w="3809" h="1138554">
                <a:moveTo>
                  <a:pt x="0" y="76276"/>
                </a:moveTo>
                <a:lnTo>
                  <a:pt x="3810" y="76276"/>
                </a:lnTo>
              </a:path>
              <a:path w="3809" h="1138554">
                <a:moveTo>
                  <a:pt x="0" y="74371"/>
                </a:moveTo>
                <a:lnTo>
                  <a:pt x="3810" y="74371"/>
                </a:lnTo>
              </a:path>
              <a:path w="3809" h="1138554">
                <a:moveTo>
                  <a:pt x="0" y="72466"/>
                </a:moveTo>
                <a:lnTo>
                  <a:pt x="3810" y="72466"/>
                </a:lnTo>
              </a:path>
              <a:path w="3809" h="1138554">
                <a:moveTo>
                  <a:pt x="0" y="70548"/>
                </a:moveTo>
                <a:lnTo>
                  <a:pt x="3810" y="70548"/>
                </a:lnTo>
              </a:path>
              <a:path w="3809" h="1138554">
                <a:moveTo>
                  <a:pt x="0" y="68643"/>
                </a:moveTo>
                <a:lnTo>
                  <a:pt x="3810" y="68643"/>
                </a:lnTo>
              </a:path>
              <a:path w="3809" h="1138554">
                <a:moveTo>
                  <a:pt x="0" y="66738"/>
                </a:moveTo>
                <a:lnTo>
                  <a:pt x="3810" y="66738"/>
                </a:lnTo>
              </a:path>
              <a:path w="3809" h="1138554">
                <a:moveTo>
                  <a:pt x="0" y="64833"/>
                </a:moveTo>
                <a:lnTo>
                  <a:pt x="3810" y="64833"/>
                </a:lnTo>
              </a:path>
              <a:path w="3809" h="1138554">
                <a:moveTo>
                  <a:pt x="0" y="62928"/>
                </a:moveTo>
                <a:lnTo>
                  <a:pt x="3810" y="62928"/>
                </a:lnTo>
              </a:path>
              <a:path w="3809" h="1138554">
                <a:moveTo>
                  <a:pt x="0" y="61023"/>
                </a:moveTo>
                <a:lnTo>
                  <a:pt x="3810" y="61023"/>
                </a:lnTo>
              </a:path>
              <a:path w="3809" h="1138554">
                <a:moveTo>
                  <a:pt x="0" y="59118"/>
                </a:moveTo>
                <a:lnTo>
                  <a:pt x="3810" y="59118"/>
                </a:lnTo>
              </a:path>
              <a:path w="3809" h="1138554">
                <a:moveTo>
                  <a:pt x="0" y="57200"/>
                </a:moveTo>
                <a:lnTo>
                  <a:pt x="3810" y="57200"/>
                </a:lnTo>
              </a:path>
              <a:path w="3809" h="1138554">
                <a:moveTo>
                  <a:pt x="0" y="55295"/>
                </a:moveTo>
                <a:lnTo>
                  <a:pt x="3810" y="55295"/>
                </a:lnTo>
              </a:path>
              <a:path w="3809" h="1138554">
                <a:moveTo>
                  <a:pt x="0" y="53390"/>
                </a:moveTo>
                <a:lnTo>
                  <a:pt x="3810" y="53390"/>
                </a:lnTo>
              </a:path>
              <a:path w="3809" h="1138554">
                <a:moveTo>
                  <a:pt x="0" y="51485"/>
                </a:moveTo>
                <a:lnTo>
                  <a:pt x="3810" y="51485"/>
                </a:lnTo>
              </a:path>
              <a:path w="3809" h="1138554">
                <a:moveTo>
                  <a:pt x="0" y="49580"/>
                </a:moveTo>
                <a:lnTo>
                  <a:pt x="3810" y="49580"/>
                </a:lnTo>
              </a:path>
              <a:path w="3809" h="1138554">
                <a:moveTo>
                  <a:pt x="0" y="47675"/>
                </a:moveTo>
                <a:lnTo>
                  <a:pt x="3810" y="47675"/>
                </a:lnTo>
              </a:path>
              <a:path w="3809" h="1138554">
                <a:moveTo>
                  <a:pt x="0" y="45770"/>
                </a:moveTo>
                <a:lnTo>
                  <a:pt x="3810" y="45770"/>
                </a:lnTo>
              </a:path>
              <a:path w="3809" h="1138554">
                <a:moveTo>
                  <a:pt x="0" y="43865"/>
                </a:moveTo>
                <a:lnTo>
                  <a:pt x="3810" y="43865"/>
                </a:lnTo>
              </a:path>
              <a:path w="3809" h="1138554">
                <a:moveTo>
                  <a:pt x="0" y="41948"/>
                </a:moveTo>
                <a:lnTo>
                  <a:pt x="3810" y="41948"/>
                </a:lnTo>
              </a:path>
              <a:path w="3809" h="1138554">
                <a:moveTo>
                  <a:pt x="0" y="40043"/>
                </a:moveTo>
                <a:lnTo>
                  <a:pt x="3810" y="40043"/>
                </a:lnTo>
              </a:path>
              <a:path w="3809" h="1138554">
                <a:moveTo>
                  <a:pt x="0" y="38138"/>
                </a:moveTo>
                <a:lnTo>
                  <a:pt x="3810" y="38138"/>
                </a:lnTo>
              </a:path>
              <a:path w="3809" h="1138554">
                <a:moveTo>
                  <a:pt x="0" y="36233"/>
                </a:moveTo>
                <a:lnTo>
                  <a:pt x="3810" y="36233"/>
                </a:lnTo>
              </a:path>
              <a:path w="3809" h="1138554">
                <a:moveTo>
                  <a:pt x="0" y="34328"/>
                </a:moveTo>
                <a:lnTo>
                  <a:pt x="3810" y="34328"/>
                </a:lnTo>
              </a:path>
              <a:path w="3809" h="1138554">
                <a:moveTo>
                  <a:pt x="0" y="32423"/>
                </a:moveTo>
                <a:lnTo>
                  <a:pt x="3810" y="32423"/>
                </a:lnTo>
              </a:path>
              <a:path w="3809" h="1138554">
                <a:moveTo>
                  <a:pt x="0" y="30518"/>
                </a:moveTo>
                <a:lnTo>
                  <a:pt x="3810" y="30518"/>
                </a:lnTo>
              </a:path>
              <a:path w="3809" h="1138554">
                <a:moveTo>
                  <a:pt x="0" y="28600"/>
                </a:moveTo>
                <a:lnTo>
                  <a:pt x="3810" y="28600"/>
                </a:lnTo>
              </a:path>
              <a:path w="3809" h="1138554">
                <a:moveTo>
                  <a:pt x="0" y="26695"/>
                </a:moveTo>
                <a:lnTo>
                  <a:pt x="3810" y="26695"/>
                </a:lnTo>
              </a:path>
              <a:path w="3809" h="1138554">
                <a:moveTo>
                  <a:pt x="0" y="24790"/>
                </a:moveTo>
                <a:lnTo>
                  <a:pt x="3810" y="24790"/>
                </a:lnTo>
              </a:path>
              <a:path w="3809" h="1138554">
                <a:moveTo>
                  <a:pt x="0" y="22885"/>
                </a:moveTo>
                <a:lnTo>
                  <a:pt x="3810" y="22885"/>
                </a:lnTo>
              </a:path>
              <a:path w="3809" h="1138554">
                <a:moveTo>
                  <a:pt x="0" y="20980"/>
                </a:moveTo>
                <a:lnTo>
                  <a:pt x="3810" y="20980"/>
                </a:lnTo>
              </a:path>
              <a:path w="3809" h="1138554">
                <a:moveTo>
                  <a:pt x="0" y="19075"/>
                </a:moveTo>
                <a:lnTo>
                  <a:pt x="3810" y="19075"/>
                </a:lnTo>
              </a:path>
              <a:path w="3809" h="1138554">
                <a:moveTo>
                  <a:pt x="0" y="17170"/>
                </a:moveTo>
                <a:lnTo>
                  <a:pt x="3810" y="17170"/>
                </a:lnTo>
              </a:path>
              <a:path w="3809" h="1138554">
                <a:moveTo>
                  <a:pt x="0" y="15265"/>
                </a:moveTo>
                <a:lnTo>
                  <a:pt x="3810" y="15265"/>
                </a:lnTo>
              </a:path>
              <a:path w="3809" h="1138554">
                <a:moveTo>
                  <a:pt x="0" y="13347"/>
                </a:moveTo>
                <a:lnTo>
                  <a:pt x="3810" y="13347"/>
                </a:lnTo>
              </a:path>
              <a:path w="3809" h="1138554">
                <a:moveTo>
                  <a:pt x="0" y="11442"/>
                </a:moveTo>
                <a:lnTo>
                  <a:pt x="3810" y="11442"/>
                </a:lnTo>
              </a:path>
              <a:path w="3809" h="1138554">
                <a:moveTo>
                  <a:pt x="0" y="9537"/>
                </a:moveTo>
                <a:lnTo>
                  <a:pt x="3810" y="9537"/>
                </a:lnTo>
              </a:path>
              <a:path w="3809" h="1138554">
                <a:moveTo>
                  <a:pt x="0" y="7632"/>
                </a:moveTo>
                <a:lnTo>
                  <a:pt x="3810" y="7632"/>
                </a:lnTo>
              </a:path>
              <a:path w="3809" h="1138554">
                <a:moveTo>
                  <a:pt x="0" y="5727"/>
                </a:moveTo>
                <a:lnTo>
                  <a:pt x="3810" y="5727"/>
                </a:lnTo>
              </a:path>
              <a:path w="3809" h="1138554">
                <a:moveTo>
                  <a:pt x="0" y="3822"/>
                </a:moveTo>
                <a:lnTo>
                  <a:pt x="3810" y="3822"/>
                </a:lnTo>
              </a:path>
              <a:path w="3809" h="1138554">
                <a:moveTo>
                  <a:pt x="0" y="1917"/>
                </a:moveTo>
                <a:lnTo>
                  <a:pt x="3810" y="1917"/>
                </a:lnTo>
              </a:path>
              <a:path w="3809" h="11385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46" name="object 46"/>
          <p:cNvGraphicFramePr>
            <a:graphicFrameLocks noGrp="1"/>
          </p:cNvGraphicFramePr>
          <p:nvPr/>
        </p:nvGraphicFramePr>
        <p:xfrm>
          <a:off x="643892" y="1956828"/>
          <a:ext cx="6144894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89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3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61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678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10096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9441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20345" marR="13779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11252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10858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1346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85850" algn="l"/>
                        </a:tabLst>
                      </a:pP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48690">
                        <a:lnSpc>
                          <a:spcPts val="1095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pacientes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890905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indicação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realizadas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60655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37590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uso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83615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CVD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está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78535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apropriada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L="1049655">
                        <a:lnSpc>
                          <a:spcPts val="12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registrada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47" name="object 47"/>
          <p:cNvSpPr/>
          <p:nvPr/>
        </p:nvSpPr>
        <p:spPr>
          <a:xfrm>
            <a:off x="1433076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188796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2436475" y="1719732"/>
            <a:ext cx="25647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7146767" y="1608435"/>
            <a:ext cx="2910205" cy="1150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conside-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rada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adequada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verificação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há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motivo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clínico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para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inserção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cateter,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baseado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critérios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para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indicação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apropriados.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7146767" y="4429516"/>
            <a:ext cx="2910205" cy="24441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8890">
              <a:lnSpc>
                <a:spcPct val="100000"/>
              </a:lnSpc>
              <a:spcBef>
                <a:spcPts val="8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elemento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considerada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adequada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observada: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Utilização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asséptica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inserção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segundo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protocolo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instituído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(degermação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antisséptico;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utilização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luvas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téreis,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gazes,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esponjas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solução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aquosa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PVPI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clorexidina,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deverão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utilizadas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antissepsia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periuretral);</a:t>
            </a:r>
            <a:endParaRPr sz="1000">
              <a:latin typeface="Verdana"/>
              <a:cs typeface="Verdana"/>
            </a:endParaRPr>
          </a:p>
          <a:p>
            <a:pPr marL="157480" indent="-144780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7480" algn="l"/>
              </a:tabLst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Utilização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lubrificante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estéril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único;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Fixação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adequada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inserção,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seguindo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protocolo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instituído.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2" name="object 5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3895" y="3832209"/>
            <a:ext cx="6145865" cy="651882"/>
          </a:xfrm>
          <a:prstGeom prst="rect">
            <a:avLst/>
          </a:prstGeom>
        </p:spPr>
      </p:pic>
      <p:sp>
        <p:nvSpPr>
          <p:cNvPr id="53" name="object 53"/>
          <p:cNvSpPr txBox="1"/>
          <p:nvPr/>
        </p:nvSpPr>
        <p:spPr>
          <a:xfrm>
            <a:off x="1469083" y="3887582"/>
            <a:ext cx="516445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ITU-AC3b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“Inserir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vesical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demora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com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técnica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asséptica”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54" name="object 54"/>
          <p:cNvGrpSpPr/>
          <p:nvPr/>
        </p:nvGrpSpPr>
        <p:grpSpPr>
          <a:xfrm>
            <a:off x="643890" y="4745037"/>
            <a:ext cx="6152515" cy="2099310"/>
            <a:chOff x="643890" y="4745037"/>
            <a:chExt cx="6152515" cy="2099310"/>
          </a:xfrm>
        </p:grpSpPr>
        <p:sp>
          <p:nvSpPr>
            <p:cNvPr id="55" name="object 55"/>
            <p:cNvSpPr/>
            <p:nvPr/>
          </p:nvSpPr>
          <p:spPr>
            <a:xfrm>
              <a:off x="643890" y="4745037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46165" h="399414">
                  <a:moveTo>
                    <a:pt x="4577994" y="0"/>
                  </a:moveTo>
                  <a:lnTo>
                    <a:pt x="3751745" y="0"/>
                  </a:lnTo>
                  <a:lnTo>
                    <a:pt x="2833751" y="0"/>
                  </a:lnTo>
                  <a:lnTo>
                    <a:pt x="1890001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1890001" y="399135"/>
                  </a:lnTo>
                  <a:lnTo>
                    <a:pt x="2833751" y="399135"/>
                  </a:lnTo>
                  <a:lnTo>
                    <a:pt x="3751745" y="399135"/>
                  </a:lnTo>
                  <a:lnTo>
                    <a:pt x="4577994" y="399135"/>
                  </a:lnTo>
                  <a:lnTo>
                    <a:pt x="4577994" y="0"/>
                  </a:lnTo>
                  <a:close/>
                </a:path>
                <a:path w="6146165" h="399414">
                  <a:moveTo>
                    <a:pt x="6145873" y="0"/>
                  </a:moveTo>
                  <a:lnTo>
                    <a:pt x="5544909" y="0"/>
                  </a:lnTo>
                  <a:lnTo>
                    <a:pt x="4578007" y="0"/>
                  </a:lnTo>
                  <a:lnTo>
                    <a:pt x="4578007" y="399135"/>
                  </a:lnTo>
                  <a:lnTo>
                    <a:pt x="5544909" y="399135"/>
                  </a:lnTo>
                  <a:lnTo>
                    <a:pt x="6145873" y="399135"/>
                  </a:lnTo>
                  <a:lnTo>
                    <a:pt x="614587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531990" y="5146075"/>
              <a:ext cx="3810" cy="1658620"/>
            </a:xfrm>
            <a:custGeom>
              <a:avLst/>
              <a:gdLst/>
              <a:ahLst/>
              <a:cxnLst/>
              <a:rect l="l" t="t" r="r" b="b"/>
              <a:pathLst>
                <a:path w="3810" h="1658620">
                  <a:moveTo>
                    <a:pt x="0" y="1658124"/>
                  </a:moveTo>
                  <a:lnTo>
                    <a:pt x="3810" y="1658124"/>
                  </a:lnTo>
                </a:path>
                <a:path w="3810" h="1658620">
                  <a:moveTo>
                    <a:pt x="0" y="1656219"/>
                  </a:moveTo>
                  <a:lnTo>
                    <a:pt x="3810" y="1656219"/>
                  </a:lnTo>
                </a:path>
                <a:path w="3810" h="1658620">
                  <a:moveTo>
                    <a:pt x="0" y="1654314"/>
                  </a:moveTo>
                  <a:lnTo>
                    <a:pt x="3810" y="1654314"/>
                  </a:lnTo>
                </a:path>
                <a:path w="3810" h="1658620">
                  <a:moveTo>
                    <a:pt x="0" y="1652409"/>
                  </a:moveTo>
                  <a:lnTo>
                    <a:pt x="3810" y="1652409"/>
                  </a:lnTo>
                </a:path>
                <a:path w="3810" h="1658620">
                  <a:moveTo>
                    <a:pt x="0" y="1650504"/>
                  </a:moveTo>
                  <a:lnTo>
                    <a:pt x="3810" y="1650504"/>
                  </a:lnTo>
                </a:path>
                <a:path w="3810" h="1658620">
                  <a:moveTo>
                    <a:pt x="0" y="1648599"/>
                  </a:moveTo>
                  <a:lnTo>
                    <a:pt x="3810" y="1648599"/>
                  </a:lnTo>
                </a:path>
                <a:path w="3810" h="1658620">
                  <a:moveTo>
                    <a:pt x="0" y="1646694"/>
                  </a:moveTo>
                  <a:lnTo>
                    <a:pt x="3810" y="1646694"/>
                  </a:lnTo>
                </a:path>
                <a:path w="3810" h="1658620">
                  <a:moveTo>
                    <a:pt x="0" y="1644789"/>
                  </a:moveTo>
                  <a:lnTo>
                    <a:pt x="3810" y="1644789"/>
                  </a:lnTo>
                </a:path>
                <a:path w="3810" h="1658620">
                  <a:moveTo>
                    <a:pt x="0" y="1642872"/>
                  </a:moveTo>
                  <a:lnTo>
                    <a:pt x="3810" y="1642872"/>
                  </a:lnTo>
                </a:path>
                <a:path w="3810" h="1658620">
                  <a:moveTo>
                    <a:pt x="0" y="1640967"/>
                  </a:moveTo>
                  <a:lnTo>
                    <a:pt x="3810" y="1640967"/>
                  </a:lnTo>
                </a:path>
                <a:path w="3810" h="1658620">
                  <a:moveTo>
                    <a:pt x="0" y="1639062"/>
                  </a:moveTo>
                  <a:lnTo>
                    <a:pt x="3810" y="1639062"/>
                  </a:lnTo>
                </a:path>
                <a:path w="3810" h="1658620">
                  <a:moveTo>
                    <a:pt x="0" y="1637157"/>
                  </a:moveTo>
                  <a:lnTo>
                    <a:pt x="3810" y="1637157"/>
                  </a:lnTo>
                </a:path>
                <a:path w="3810" h="1658620">
                  <a:moveTo>
                    <a:pt x="0" y="1635252"/>
                  </a:moveTo>
                  <a:lnTo>
                    <a:pt x="3810" y="1635252"/>
                  </a:lnTo>
                </a:path>
                <a:path w="3810" h="1658620">
                  <a:moveTo>
                    <a:pt x="0" y="1633347"/>
                  </a:moveTo>
                  <a:lnTo>
                    <a:pt x="3810" y="1633347"/>
                  </a:lnTo>
                </a:path>
                <a:path w="3810" h="1658620">
                  <a:moveTo>
                    <a:pt x="0" y="1631442"/>
                  </a:moveTo>
                  <a:lnTo>
                    <a:pt x="3810" y="1631442"/>
                  </a:lnTo>
                </a:path>
                <a:path w="3810" h="1658620">
                  <a:moveTo>
                    <a:pt x="0" y="1629537"/>
                  </a:moveTo>
                  <a:lnTo>
                    <a:pt x="3810" y="1629537"/>
                  </a:lnTo>
                </a:path>
                <a:path w="3810" h="1658620">
                  <a:moveTo>
                    <a:pt x="0" y="1627632"/>
                  </a:moveTo>
                  <a:lnTo>
                    <a:pt x="3810" y="1627632"/>
                  </a:lnTo>
                </a:path>
                <a:path w="3810" h="1658620">
                  <a:moveTo>
                    <a:pt x="0" y="1625727"/>
                  </a:moveTo>
                  <a:lnTo>
                    <a:pt x="3810" y="1625727"/>
                  </a:lnTo>
                </a:path>
                <a:path w="3810" h="1658620">
                  <a:moveTo>
                    <a:pt x="0" y="1623822"/>
                  </a:moveTo>
                  <a:lnTo>
                    <a:pt x="3810" y="1623822"/>
                  </a:lnTo>
                </a:path>
                <a:path w="3810" h="1658620">
                  <a:moveTo>
                    <a:pt x="0" y="1621917"/>
                  </a:moveTo>
                  <a:lnTo>
                    <a:pt x="3810" y="1621917"/>
                  </a:lnTo>
                </a:path>
                <a:path w="3810" h="1658620">
                  <a:moveTo>
                    <a:pt x="0" y="1620012"/>
                  </a:moveTo>
                  <a:lnTo>
                    <a:pt x="3810" y="1620012"/>
                  </a:lnTo>
                </a:path>
                <a:path w="3810" h="1658620">
                  <a:moveTo>
                    <a:pt x="0" y="1618107"/>
                  </a:moveTo>
                  <a:lnTo>
                    <a:pt x="3810" y="1618107"/>
                  </a:lnTo>
                </a:path>
                <a:path w="3810" h="1658620">
                  <a:moveTo>
                    <a:pt x="0" y="1616189"/>
                  </a:moveTo>
                  <a:lnTo>
                    <a:pt x="3810" y="1616189"/>
                  </a:lnTo>
                </a:path>
                <a:path w="3810" h="1658620">
                  <a:moveTo>
                    <a:pt x="0" y="1614284"/>
                  </a:moveTo>
                  <a:lnTo>
                    <a:pt x="3810" y="1614284"/>
                  </a:lnTo>
                </a:path>
                <a:path w="3810" h="1658620">
                  <a:moveTo>
                    <a:pt x="0" y="1612379"/>
                  </a:moveTo>
                  <a:lnTo>
                    <a:pt x="3810" y="1612379"/>
                  </a:lnTo>
                </a:path>
                <a:path w="3810" h="1658620">
                  <a:moveTo>
                    <a:pt x="0" y="1610474"/>
                  </a:moveTo>
                  <a:lnTo>
                    <a:pt x="3810" y="1610474"/>
                  </a:lnTo>
                </a:path>
                <a:path w="3810" h="1658620">
                  <a:moveTo>
                    <a:pt x="0" y="1608569"/>
                  </a:moveTo>
                  <a:lnTo>
                    <a:pt x="3810" y="1608569"/>
                  </a:lnTo>
                </a:path>
                <a:path w="3810" h="1658620">
                  <a:moveTo>
                    <a:pt x="0" y="1606664"/>
                  </a:moveTo>
                  <a:lnTo>
                    <a:pt x="3810" y="1606664"/>
                  </a:lnTo>
                </a:path>
                <a:path w="3810" h="1658620">
                  <a:moveTo>
                    <a:pt x="0" y="1604759"/>
                  </a:moveTo>
                  <a:lnTo>
                    <a:pt x="3810" y="1604759"/>
                  </a:lnTo>
                </a:path>
                <a:path w="3810" h="1658620">
                  <a:moveTo>
                    <a:pt x="0" y="1602854"/>
                  </a:moveTo>
                  <a:lnTo>
                    <a:pt x="3810" y="1602854"/>
                  </a:lnTo>
                </a:path>
                <a:path w="3810" h="1658620">
                  <a:moveTo>
                    <a:pt x="0" y="1600949"/>
                  </a:moveTo>
                  <a:lnTo>
                    <a:pt x="3810" y="1600949"/>
                  </a:lnTo>
                </a:path>
                <a:path w="3810" h="1658620">
                  <a:moveTo>
                    <a:pt x="0" y="1599044"/>
                  </a:moveTo>
                  <a:lnTo>
                    <a:pt x="3810" y="1599044"/>
                  </a:lnTo>
                </a:path>
                <a:path w="3810" h="1658620">
                  <a:moveTo>
                    <a:pt x="0" y="1597139"/>
                  </a:moveTo>
                  <a:lnTo>
                    <a:pt x="3810" y="1597139"/>
                  </a:lnTo>
                </a:path>
                <a:path w="3810" h="1658620">
                  <a:moveTo>
                    <a:pt x="0" y="1595234"/>
                  </a:moveTo>
                  <a:lnTo>
                    <a:pt x="3810" y="1595234"/>
                  </a:lnTo>
                </a:path>
                <a:path w="3810" h="1658620">
                  <a:moveTo>
                    <a:pt x="0" y="1593329"/>
                  </a:moveTo>
                  <a:lnTo>
                    <a:pt x="3810" y="1593329"/>
                  </a:lnTo>
                </a:path>
                <a:path w="3810" h="1658620">
                  <a:moveTo>
                    <a:pt x="0" y="1591424"/>
                  </a:moveTo>
                  <a:lnTo>
                    <a:pt x="3810" y="1591424"/>
                  </a:lnTo>
                </a:path>
                <a:path w="3810" h="1658620">
                  <a:moveTo>
                    <a:pt x="0" y="1589506"/>
                  </a:moveTo>
                  <a:lnTo>
                    <a:pt x="3810" y="1589506"/>
                  </a:lnTo>
                </a:path>
                <a:path w="3810" h="1658620">
                  <a:moveTo>
                    <a:pt x="0" y="1587601"/>
                  </a:moveTo>
                  <a:lnTo>
                    <a:pt x="3810" y="1587601"/>
                  </a:lnTo>
                </a:path>
                <a:path w="3810" h="1658620">
                  <a:moveTo>
                    <a:pt x="0" y="1585696"/>
                  </a:moveTo>
                  <a:lnTo>
                    <a:pt x="3810" y="1585696"/>
                  </a:lnTo>
                </a:path>
                <a:path w="3810" h="1658620">
                  <a:moveTo>
                    <a:pt x="0" y="1583791"/>
                  </a:moveTo>
                  <a:lnTo>
                    <a:pt x="3810" y="1583791"/>
                  </a:lnTo>
                </a:path>
                <a:path w="3810" h="1658620">
                  <a:moveTo>
                    <a:pt x="0" y="1581886"/>
                  </a:moveTo>
                  <a:lnTo>
                    <a:pt x="3810" y="1581886"/>
                  </a:lnTo>
                </a:path>
                <a:path w="3810" h="1658620">
                  <a:moveTo>
                    <a:pt x="0" y="1579981"/>
                  </a:moveTo>
                  <a:lnTo>
                    <a:pt x="3810" y="1579981"/>
                  </a:lnTo>
                </a:path>
                <a:path w="3810" h="1658620">
                  <a:moveTo>
                    <a:pt x="0" y="1578076"/>
                  </a:moveTo>
                  <a:lnTo>
                    <a:pt x="3810" y="1578076"/>
                  </a:lnTo>
                </a:path>
                <a:path w="3810" h="1658620">
                  <a:moveTo>
                    <a:pt x="0" y="1576171"/>
                  </a:moveTo>
                  <a:lnTo>
                    <a:pt x="3810" y="1576171"/>
                  </a:lnTo>
                </a:path>
                <a:path w="3810" h="1658620">
                  <a:moveTo>
                    <a:pt x="0" y="1574266"/>
                  </a:moveTo>
                  <a:lnTo>
                    <a:pt x="3810" y="1574266"/>
                  </a:lnTo>
                </a:path>
                <a:path w="3810" h="1658620">
                  <a:moveTo>
                    <a:pt x="0" y="1572361"/>
                  </a:moveTo>
                  <a:lnTo>
                    <a:pt x="3810" y="1572361"/>
                  </a:lnTo>
                </a:path>
                <a:path w="3810" h="1658620">
                  <a:moveTo>
                    <a:pt x="0" y="1570456"/>
                  </a:moveTo>
                  <a:lnTo>
                    <a:pt x="3810" y="1570456"/>
                  </a:lnTo>
                </a:path>
                <a:path w="3810" h="1658620">
                  <a:moveTo>
                    <a:pt x="0" y="1568551"/>
                  </a:moveTo>
                  <a:lnTo>
                    <a:pt x="3810" y="1568551"/>
                  </a:lnTo>
                </a:path>
                <a:path w="3810" h="1658620">
                  <a:moveTo>
                    <a:pt x="0" y="1566646"/>
                  </a:moveTo>
                  <a:lnTo>
                    <a:pt x="3810" y="1566646"/>
                  </a:lnTo>
                </a:path>
                <a:path w="3810" h="1658620">
                  <a:moveTo>
                    <a:pt x="0" y="1564741"/>
                  </a:moveTo>
                  <a:lnTo>
                    <a:pt x="3810" y="1564741"/>
                  </a:lnTo>
                </a:path>
                <a:path w="3810" h="1658620">
                  <a:moveTo>
                    <a:pt x="0" y="1562836"/>
                  </a:moveTo>
                  <a:lnTo>
                    <a:pt x="3810" y="1562836"/>
                  </a:lnTo>
                </a:path>
                <a:path w="3810" h="1658620">
                  <a:moveTo>
                    <a:pt x="0" y="1560918"/>
                  </a:moveTo>
                  <a:lnTo>
                    <a:pt x="3810" y="1560918"/>
                  </a:lnTo>
                </a:path>
                <a:path w="3810" h="1658620">
                  <a:moveTo>
                    <a:pt x="0" y="1559013"/>
                  </a:moveTo>
                  <a:lnTo>
                    <a:pt x="3810" y="1559013"/>
                  </a:lnTo>
                </a:path>
                <a:path w="3810" h="1658620">
                  <a:moveTo>
                    <a:pt x="0" y="1557108"/>
                  </a:moveTo>
                  <a:lnTo>
                    <a:pt x="3810" y="1557108"/>
                  </a:lnTo>
                </a:path>
                <a:path w="3810" h="1658620">
                  <a:moveTo>
                    <a:pt x="0" y="1555203"/>
                  </a:moveTo>
                  <a:lnTo>
                    <a:pt x="3810" y="1555203"/>
                  </a:lnTo>
                </a:path>
                <a:path w="3810" h="1658620">
                  <a:moveTo>
                    <a:pt x="0" y="1553298"/>
                  </a:moveTo>
                  <a:lnTo>
                    <a:pt x="3810" y="1553298"/>
                  </a:lnTo>
                </a:path>
                <a:path w="3810" h="1658620">
                  <a:moveTo>
                    <a:pt x="0" y="1551393"/>
                  </a:moveTo>
                  <a:lnTo>
                    <a:pt x="3810" y="1551393"/>
                  </a:lnTo>
                </a:path>
                <a:path w="3810" h="1658620">
                  <a:moveTo>
                    <a:pt x="0" y="1549488"/>
                  </a:moveTo>
                  <a:lnTo>
                    <a:pt x="3810" y="1549488"/>
                  </a:lnTo>
                </a:path>
                <a:path w="3810" h="1658620">
                  <a:moveTo>
                    <a:pt x="0" y="1547583"/>
                  </a:moveTo>
                  <a:lnTo>
                    <a:pt x="3810" y="1547583"/>
                  </a:lnTo>
                </a:path>
                <a:path w="3810" h="1658620">
                  <a:moveTo>
                    <a:pt x="0" y="1545678"/>
                  </a:moveTo>
                  <a:lnTo>
                    <a:pt x="3810" y="1545678"/>
                  </a:lnTo>
                </a:path>
                <a:path w="3810" h="1658620">
                  <a:moveTo>
                    <a:pt x="0" y="1543773"/>
                  </a:moveTo>
                  <a:lnTo>
                    <a:pt x="3810" y="1543773"/>
                  </a:lnTo>
                </a:path>
                <a:path w="3810" h="1658620">
                  <a:moveTo>
                    <a:pt x="0" y="1541868"/>
                  </a:moveTo>
                  <a:lnTo>
                    <a:pt x="3810" y="1541868"/>
                  </a:lnTo>
                </a:path>
                <a:path w="3810" h="1658620">
                  <a:moveTo>
                    <a:pt x="0" y="1539963"/>
                  </a:moveTo>
                  <a:lnTo>
                    <a:pt x="3810" y="1539963"/>
                  </a:lnTo>
                </a:path>
                <a:path w="3810" h="1658620">
                  <a:moveTo>
                    <a:pt x="0" y="1538058"/>
                  </a:moveTo>
                  <a:lnTo>
                    <a:pt x="3810" y="1538058"/>
                  </a:lnTo>
                </a:path>
                <a:path w="3810" h="1658620">
                  <a:moveTo>
                    <a:pt x="0" y="1536153"/>
                  </a:moveTo>
                  <a:lnTo>
                    <a:pt x="3810" y="1536153"/>
                  </a:lnTo>
                </a:path>
                <a:path w="3810" h="1658620">
                  <a:moveTo>
                    <a:pt x="0" y="1534236"/>
                  </a:moveTo>
                  <a:lnTo>
                    <a:pt x="3810" y="1534236"/>
                  </a:lnTo>
                </a:path>
                <a:path w="3810" h="1658620">
                  <a:moveTo>
                    <a:pt x="0" y="1532331"/>
                  </a:moveTo>
                  <a:lnTo>
                    <a:pt x="3810" y="1532331"/>
                  </a:lnTo>
                </a:path>
                <a:path w="3810" h="1658620">
                  <a:moveTo>
                    <a:pt x="0" y="1530426"/>
                  </a:moveTo>
                  <a:lnTo>
                    <a:pt x="3810" y="1530426"/>
                  </a:lnTo>
                </a:path>
                <a:path w="3810" h="1658620">
                  <a:moveTo>
                    <a:pt x="0" y="1528521"/>
                  </a:moveTo>
                  <a:lnTo>
                    <a:pt x="3810" y="1528521"/>
                  </a:lnTo>
                </a:path>
                <a:path w="3810" h="1658620">
                  <a:moveTo>
                    <a:pt x="0" y="1526616"/>
                  </a:moveTo>
                  <a:lnTo>
                    <a:pt x="3810" y="1526616"/>
                  </a:lnTo>
                </a:path>
                <a:path w="3810" h="1658620">
                  <a:moveTo>
                    <a:pt x="0" y="1524711"/>
                  </a:moveTo>
                  <a:lnTo>
                    <a:pt x="3810" y="1524711"/>
                  </a:lnTo>
                </a:path>
                <a:path w="3810" h="1658620">
                  <a:moveTo>
                    <a:pt x="0" y="1522806"/>
                  </a:moveTo>
                  <a:lnTo>
                    <a:pt x="3810" y="1522806"/>
                  </a:lnTo>
                </a:path>
                <a:path w="3810" h="1658620">
                  <a:moveTo>
                    <a:pt x="0" y="1520901"/>
                  </a:moveTo>
                  <a:lnTo>
                    <a:pt x="3810" y="1520901"/>
                  </a:lnTo>
                </a:path>
                <a:path w="3810" h="1658620">
                  <a:moveTo>
                    <a:pt x="0" y="1518996"/>
                  </a:moveTo>
                  <a:lnTo>
                    <a:pt x="3810" y="1518996"/>
                  </a:lnTo>
                </a:path>
                <a:path w="3810" h="1658620">
                  <a:moveTo>
                    <a:pt x="0" y="1517091"/>
                  </a:moveTo>
                  <a:lnTo>
                    <a:pt x="3810" y="1517091"/>
                  </a:lnTo>
                </a:path>
                <a:path w="3810" h="1658620">
                  <a:moveTo>
                    <a:pt x="0" y="1515186"/>
                  </a:moveTo>
                  <a:lnTo>
                    <a:pt x="3810" y="1515186"/>
                  </a:lnTo>
                </a:path>
                <a:path w="3810" h="1658620">
                  <a:moveTo>
                    <a:pt x="0" y="1513281"/>
                  </a:moveTo>
                  <a:lnTo>
                    <a:pt x="3810" y="1513281"/>
                  </a:lnTo>
                </a:path>
                <a:path w="3810" h="1658620">
                  <a:moveTo>
                    <a:pt x="0" y="1511376"/>
                  </a:moveTo>
                  <a:lnTo>
                    <a:pt x="3810" y="1511376"/>
                  </a:lnTo>
                </a:path>
                <a:path w="3810" h="1658620">
                  <a:moveTo>
                    <a:pt x="0" y="1509471"/>
                  </a:moveTo>
                  <a:lnTo>
                    <a:pt x="3810" y="1509471"/>
                  </a:lnTo>
                </a:path>
                <a:path w="3810" h="1658620">
                  <a:moveTo>
                    <a:pt x="0" y="1507553"/>
                  </a:moveTo>
                  <a:lnTo>
                    <a:pt x="3810" y="1507553"/>
                  </a:lnTo>
                </a:path>
                <a:path w="3810" h="1658620">
                  <a:moveTo>
                    <a:pt x="0" y="1505648"/>
                  </a:moveTo>
                  <a:lnTo>
                    <a:pt x="3810" y="1505648"/>
                  </a:lnTo>
                </a:path>
                <a:path w="3810" h="1658620">
                  <a:moveTo>
                    <a:pt x="0" y="1503743"/>
                  </a:moveTo>
                  <a:lnTo>
                    <a:pt x="3810" y="1503743"/>
                  </a:lnTo>
                </a:path>
                <a:path w="3810" h="1658620">
                  <a:moveTo>
                    <a:pt x="0" y="1501838"/>
                  </a:moveTo>
                  <a:lnTo>
                    <a:pt x="3810" y="1501838"/>
                  </a:lnTo>
                </a:path>
                <a:path w="3810" h="1658620">
                  <a:moveTo>
                    <a:pt x="0" y="1499933"/>
                  </a:moveTo>
                  <a:lnTo>
                    <a:pt x="3810" y="1499933"/>
                  </a:lnTo>
                </a:path>
                <a:path w="3810" h="1658620">
                  <a:moveTo>
                    <a:pt x="0" y="1498028"/>
                  </a:moveTo>
                  <a:lnTo>
                    <a:pt x="3810" y="1498028"/>
                  </a:lnTo>
                </a:path>
                <a:path w="3810" h="1658620">
                  <a:moveTo>
                    <a:pt x="0" y="1496123"/>
                  </a:moveTo>
                  <a:lnTo>
                    <a:pt x="3810" y="1496123"/>
                  </a:lnTo>
                </a:path>
                <a:path w="3810" h="1658620">
                  <a:moveTo>
                    <a:pt x="0" y="1494218"/>
                  </a:moveTo>
                  <a:lnTo>
                    <a:pt x="3810" y="1494218"/>
                  </a:lnTo>
                </a:path>
                <a:path w="3810" h="1658620">
                  <a:moveTo>
                    <a:pt x="0" y="1492313"/>
                  </a:moveTo>
                  <a:lnTo>
                    <a:pt x="3810" y="1492313"/>
                  </a:lnTo>
                </a:path>
                <a:path w="3810" h="1658620">
                  <a:moveTo>
                    <a:pt x="0" y="1490408"/>
                  </a:moveTo>
                  <a:lnTo>
                    <a:pt x="3810" y="1490408"/>
                  </a:lnTo>
                </a:path>
                <a:path w="3810" h="1658620">
                  <a:moveTo>
                    <a:pt x="0" y="1488503"/>
                  </a:moveTo>
                  <a:lnTo>
                    <a:pt x="3810" y="1488503"/>
                  </a:lnTo>
                </a:path>
                <a:path w="3810" h="1658620">
                  <a:moveTo>
                    <a:pt x="0" y="1486598"/>
                  </a:moveTo>
                  <a:lnTo>
                    <a:pt x="3810" y="1486598"/>
                  </a:lnTo>
                </a:path>
                <a:path w="3810" h="1658620">
                  <a:moveTo>
                    <a:pt x="0" y="1484693"/>
                  </a:moveTo>
                  <a:lnTo>
                    <a:pt x="3810" y="1484693"/>
                  </a:lnTo>
                </a:path>
                <a:path w="3810" h="1658620">
                  <a:moveTo>
                    <a:pt x="0" y="1482788"/>
                  </a:moveTo>
                  <a:lnTo>
                    <a:pt x="3810" y="1482788"/>
                  </a:lnTo>
                </a:path>
                <a:path w="3810" h="1658620">
                  <a:moveTo>
                    <a:pt x="0" y="1480883"/>
                  </a:moveTo>
                  <a:lnTo>
                    <a:pt x="3810" y="1480883"/>
                  </a:lnTo>
                </a:path>
                <a:path w="3810" h="1658620">
                  <a:moveTo>
                    <a:pt x="0" y="1478965"/>
                  </a:moveTo>
                  <a:lnTo>
                    <a:pt x="3810" y="1478965"/>
                  </a:lnTo>
                </a:path>
                <a:path w="3810" h="1658620">
                  <a:moveTo>
                    <a:pt x="0" y="1477060"/>
                  </a:moveTo>
                  <a:lnTo>
                    <a:pt x="3810" y="1477060"/>
                  </a:lnTo>
                </a:path>
                <a:path w="3810" h="1658620">
                  <a:moveTo>
                    <a:pt x="0" y="1475155"/>
                  </a:moveTo>
                  <a:lnTo>
                    <a:pt x="3810" y="1475155"/>
                  </a:lnTo>
                </a:path>
                <a:path w="3810" h="1658620">
                  <a:moveTo>
                    <a:pt x="0" y="1473250"/>
                  </a:moveTo>
                  <a:lnTo>
                    <a:pt x="3810" y="1473250"/>
                  </a:lnTo>
                </a:path>
                <a:path w="3810" h="1658620">
                  <a:moveTo>
                    <a:pt x="0" y="1471345"/>
                  </a:moveTo>
                  <a:lnTo>
                    <a:pt x="3810" y="1471345"/>
                  </a:lnTo>
                </a:path>
                <a:path w="3810" h="1658620">
                  <a:moveTo>
                    <a:pt x="0" y="1469440"/>
                  </a:moveTo>
                  <a:lnTo>
                    <a:pt x="3810" y="1469440"/>
                  </a:lnTo>
                </a:path>
                <a:path w="3810" h="1658620">
                  <a:moveTo>
                    <a:pt x="0" y="1467535"/>
                  </a:moveTo>
                  <a:lnTo>
                    <a:pt x="3810" y="1467535"/>
                  </a:lnTo>
                </a:path>
                <a:path w="3810" h="1658620">
                  <a:moveTo>
                    <a:pt x="0" y="1465630"/>
                  </a:moveTo>
                  <a:lnTo>
                    <a:pt x="3810" y="1465630"/>
                  </a:lnTo>
                </a:path>
                <a:path w="3810" h="1658620">
                  <a:moveTo>
                    <a:pt x="0" y="1463725"/>
                  </a:moveTo>
                  <a:lnTo>
                    <a:pt x="3810" y="1463725"/>
                  </a:lnTo>
                </a:path>
                <a:path w="3810" h="1658620">
                  <a:moveTo>
                    <a:pt x="0" y="1461820"/>
                  </a:moveTo>
                  <a:lnTo>
                    <a:pt x="3810" y="1461820"/>
                  </a:lnTo>
                </a:path>
                <a:path w="3810" h="1658620">
                  <a:moveTo>
                    <a:pt x="0" y="1459915"/>
                  </a:moveTo>
                  <a:lnTo>
                    <a:pt x="3810" y="1459915"/>
                  </a:lnTo>
                </a:path>
                <a:path w="3810" h="1658620">
                  <a:moveTo>
                    <a:pt x="0" y="1458010"/>
                  </a:moveTo>
                  <a:lnTo>
                    <a:pt x="3810" y="1458010"/>
                  </a:lnTo>
                </a:path>
                <a:path w="3810" h="1658620">
                  <a:moveTo>
                    <a:pt x="0" y="1456105"/>
                  </a:moveTo>
                  <a:lnTo>
                    <a:pt x="3810" y="1456105"/>
                  </a:lnTo>
                </a:path>
                <a:path w="3810" h="1658620">
                  <a:moveTo>
                    <a:pt x="0" y="1454200"/>
                  </a:moveTo>
                  <a:lnTo>
                    <a:pt x="3810" y="1454200"/>
                  </a:lnTo>
                </a:path>
                <a:path w="3810" h="1658620">
                  <a:moveTo>
                    <a:pt x="0" y="1452283"/>
                  </a:moveTo>
                  <a:lnTo>
                    <a:pt x="3810" y="1452283"/>
                  </a:lnTo>
                </a:path>
                <a:path w="3810" h="1658620">
                  <a:moveTo>
                    <a:pt x="0" y="1450378"/>
                  </a:moveTo>
                  <a:lnTo>
                    <a:pt x="3810" y="1450378"/>
                  </a:lnTo>
                </a:path>
                <a:path w="3810" h="1658620">
                  <a:moveTo>
                    <a:pt x="0" y="1448473"/>
                  </a:moveTo>
                  <a:lnTo>
                    <a:pt x="3810" y="1448473"/>
                  </a:lnTo>
                </a:path>
                <a:path w="3810" h="1658620">
                  <a:moveTo>
                    <a:pt x="0" y="1446568"/>
                  </a:moveTo>
                  <a:lnTo>
                    <a:pt x="3810" y="1446568"/>
                  </a:lnTo>
                </a:path>
                <a:path w="3810" h="1658620">
                  <a:moveTo>
                    <a:pt x="0" y="1444663"/>
                  </a:moveTo>
                  <a:lnTo>
                    <a:pt x="3810" y="1444663"/>
                  </a:lnTo>
                </a:path>
                <a:path w="3810" h="1658620">
                  <a:moveTo>
                    <a:pt x="0" y="1442758"/>
                  </a:moveTo>
                  <a:lnTo>
                    <a:pt x="3810" y="1442758"/>
                  </a:lnTo>
                </a:path>
                <a:path w="3810" h="1658620">
                  <a:moveTo>
                    <a:pt x="0" y="1440853"/>
                  </a:moveTo>
                  <a:lnTo>
                    <a:pt x="3810" y="1440853"/>
                  </a:lnTo>
                </a:path>
                <a:path w="3810" h="1658620">
                  <a:moveTo>
                    <a:pt x="0" y="1438948"/>
                  </a:moveTo>
                  <a:lnTo>
                    <a:pt x="3810" y="1438948"/>
                  </a:lnTo>
                </a:path>
                <a:path w="3810" h="1658620">
                  <a:moveTo>
                    <a:pt x="0" y="1437043"/>
                  </a:moveTo>
                  <a:lnTo>
                    <a:pt x="3810" y="1437043"/>
                  </a:lnTo>
                </a:path>
                <a:path w="3810" h="1658620">
                  <a:moveTo>
                    <a:pt x="0" y="1435138"/>
                  </a:moveTo>
                  <a:lnTo>
                    <a:pt x="3810" y="1435138"/>
                  </a:lnTo>
                </a:path>
                <a:path w="3810" h="1658620">
                  <a:moveTo>
                    <a:pt x="0" y="1433233"/>
                  </a:moveTo>
                  <a:lnTo>
                    <a:pt x="3810" y="1433233"/>
                  </a:lnTo>
                </a:path>
                <a:path w="3810" h="1658620">
                  <a:moveTo>
                    <a:pt x="0" y="1431328"/>
                  </a:moveTo>
                  <a:lnTo>
                    <a:pt x="3810" y="1431328"/>
                  </a:lnTo>
                </a:path>
                <a:path w="3810" h="1658620">
                  <a:moveTo>
                    <a:pt x="0" y="1429423"/>
                  </a:moveTo>
                  <a:lnTo>
                    <a:pt x="3810" y="1429423"/>
                  </a:lnTo>
                </a:path>
                <a:path w="3810" h="1658620">
                  <a:moveTo>
                    <a:pt x="0" y="1427518"/>
                  </a:moveTo>
                  <a:lnTo>
                    <a:pt x="3810" y="1427518"/>
                  </a:lnTo>
                </a:path>
                <a:path w="3810" h="1658620">
                  <a:moveTo>
                    <a:pt x="0" y="1425600"/>
                  </a:moveTo>
                  <a:lnTo>
                    <a:pt x="3810" y="1425600"/>
                  </a:lnTo>
                </a:path>
                <a:path w="3810" h="1658620">
                  <a:moveTo>
                    <a:pt x="0" y="1423695"/>
                  </a:moveTo>
                  <a:lnTo>
                    <a:pt x="3810" y="1423695"/>
                  </a:lnTo>
                </a:path>
                <a:path w="3810" h="1658620">
                  <a:moveTo>
                    <a:pt x="0" y="1421790"/>
                  </a:moveTo>
                  <a:lnTo>
                    <a:pt x="3810" y="1421790"/>
                  </a:lnTo>
                </a:path>
                <a:path w="3810" h="1658620">
                  <a:moveTo>
                    <a:pt x="0" y="1419885"/>
                  </a:moveTo>
                  <a:lnTo>
                    <a:pt x="3810" y="1419885"/>
                  </a:lnTo>
                </a:path>
                <a:path w="3810" h="1658620">
                  <a:moveTo>
                    <a:pt x="0" y="1417980"/>
                  </a:moveTo>
                  <a:lnTo>
                    <a:pt x="3810" y="1417980"/>
                  </a:lnTo>
                </a:path>
                <a:path w="3810" h="1658620">
                  <a:moveTo>
                    <a:pt x="0" y="1416075"/>
                  </a:moveTo>
                  <a:lnTo>
                    <a:pt x="3810" y="1416075"/>
                  </a:lnTo>
                </a:path>
                <a:path w="3810" h="1658620">
                  <a:moveTo>
                    <a:pt x="0" y="1414170"/>
                  </a:moveTo>
                  <a:lnTo>
                    <a:pt x="3810" y="1414170"/>
                  </a:lnTo>
                </a:path>
                <a:path w="3810" h="1658620">
                  <a:moveTo>
                    <a:pt x="0" y="1412265"/>
                  </a:moveTo>
                  <a:lnTo>
                    <a:pt x="3810" y="1412265"/>
                  </a:lnTo>
                </a:path>
                <a:path w="3810" h="1658620">
                  <a:moveTo>
                    <a:pt x="0" y="1410360"/>
                  </a:moveTo>
                  <a:lnTo>
                    <a:pt x="3810" y="1410360"/>
                  </a:lnTo>
                </a:path>
                <a:path w="3810" h="1658620">
                  <a:moveTo>
                    <a:pt x="0" y="1408455"/>
                  </a:moveTo>
                  <a:lnTo>
                    <a:pt x="3810" y="1408455"/>
                  </a:lnTo>
                </a:path>
                <a:path w="3810" h="1658620">
                  <a:moveTo>
                    <a:pt x="0" y="1406550"/>
                  </a:moveTo>
                  <a:lnTo>
                    <a:pt x="3810" y="1406550"/>
                  </a:lnTo>
                </a:path>
                <a:path w="3810" h="1658620">
                  <a:moveTo>
                    <a:pt x="0" y="1404645"/>
                  </a:moveTo>
                  <a:lnTo>
                    <a:pt x="3810" y="1404645"/>
                  </a:lnTo>
                </a:path>
                <a:path w="3810" h="1658620">
                  <a:moveTo>
                    <a:pt x="0" y="1402740"/>
                  </a:moveTo>
                  <a:lnTo>
                    <a:pt x="3810" y="1402740"/>
                  </a:lnTo>
                </a:path>
                <a:path w="3810" h="1658620">
                  <a:moveTo>
                    <a:pt x="0" y="1400835"/>
                  </a:moveTo>
                  <a:lnTo>
                    <a:pt x="3810" y="1400835"/>
                  </a:lnTo>
                </a:path>
                <a:path w="3810" h="1658620">
                  <a:moveTo>
                    <a:pt x="0" y="1398917"/>
                  </a:moveTo>
                  <a:lnTo>
                    <a:pt x="3810" y="1398917"/>
                  </a:lnTo>
                </a:path>
                <a:path w="3810" h="1658620">
                  <a:moveTo>
                    <a:pt x="0" y="1397012"/>
                  </a:moveTo>
                  <a:lnTo>
                    <a:pt x="3810" y="1397012"/>
                  </a:lnTo>
                </a:path>
                <a:path w="3810" h="1658620">
                  <a:moveTo>
                    <a:pt x="0" y="1395107"/>
                  </a:moveTo>
                  <a:lnTo>
                    <a:pt x="3810" y="1395107"/>
                  </a:lnTo>
                </a:path>
                <a:path w="3810" h="1658620">
                  <a:moveTo>
                    <a:pt x="0" y="1393202"/>
                  </a:moveTo>
                  <a:lnTo>
                    <a:pt x="3810" y="1393202"/>
                  </a:lnTo>
                </a:path>
                <a:path w="3810" h="1658620">
                  <a:moveTo>
                    <a:pt x="0" y="1391297"/>
                  </a:moveTo>
                  <a:lnTo>
                    <a:pt x="3810" y="1391297"/>
                  </a:lnTo>
                </a:path>
                <a:path w="3810" h="1658620">
                  <a:moveTo>
                    <a:pt x="0" y="1389392"/>
                  </a:moveTo>
                  <a:lnTo>
                    <a:pt x="3810" y="1389392"/>
                  </a:lnTo>
                </a:path>
                <a:path w="3810" h="1658620">
                  <a:moveTo>
                    <a:pt x="0" y="1387487"/>
                  </a:moveTo>
                  <a:lnTo>
                    <a:pt x="3810" y="1387487"/>
                  </a:lnTo>
                </a:path>
                <a:path w="3810" h="1658620">
                  <a:moveTo>
                    <a:pt x="0" y="1385582"/>
                  </a:moveTo>
                  <a:lnTo>
                    <a:pt x="3810" y="1385582"/>
                  </a:lnTo>
                </a:path>
                <a:path w="3810" h="1658620">
                  <a:moveTo>
                    <a:pt x="0" y="1383677"/>
                  </a:moveTo>
                  <a:lnTo>
                    <a:pt x="3810" y="1383677"/>
                  </a:lnTo>
                </a:path>
                <a:path w="3810" h="1658620">
                  <a:moveTo>
                    <a:pt x="0" y="1381772"/>
                  </a:moveTo>
                  <a:lnTo>
                    <a:pt x="3810" y="1381772"/>
                  </a:lnTo>
                </a:path>
                <a:path w="3810" h="1658620">
                  <a:moveTo>
                    <a:pt x="0" y="1379867"/>
                  </a:moveTo>
                  <a:lnTo>
                    <a:pt x="3810" y="1379867"/>
                  </a:lnTo>
                </a:path>
                <a:path w="3810" h="1658620">
                  <a:moveTo>
                    <a:pt x="0" y="1377962"/>
                  </a:moveTo>
                  <a:lnTo>
                    <a:pt x="3810" y="1377962"/>
                  </a:lnTo>
                </a:path>
                <a:path w="3810" h="1658620">
                  <a:moveTo>
                    <a:pt x="0" y="1376057"/>
                  </a:moveTo>
                  <a:lnTo>
                    <a:pt x="3810" y="1376057"/>
                  </a:lnTo>
                </a:path>
                <a:path w="3810" h="1658620">
                  <a:moveTo>
                    <a:pt x="0" y="1374152"/>
                  </a:moveTo>
                  <a:lnTo>
                    <a:pt x="3810" y="1374152"/>
                  </a:lnTo>
                </a:path>
                <a:path w="3810" h="1658620">
                  <a:moveTo>
                    <a:pt x="0" y="1372247"/>
                  </a:moveTo>
                  <a:lnTo>
                    <a:pt x="3810" y="1372247"/>
                  </a:lnTo>
                </a:path>
                <a:path w="3810" h="1658620">
                  <a:moveTo>
                    <a:pt x="0" y="1370330"/>
                  </a:moveTo>
                  <a:lnTo>
                    <a:pt x="3810" y="1370330"/>
                  </a:lnTo>
                </a:path>
                <a:path w="3810" h="1658620">
                  <a:moveTo>
                    <a:pt x="0" y="1368425"/>
                  </a:moveTo>
                  <a:lnTo>
                    <a:pt x="3810" y="1368425"/>
                  </a:lnTo>
                </a:path>
                <a:path w="3810" h="1658620">
                  <a:moveTo>
                    <a:pt x="0" y="1366520"/>
                  </a:moveTo>
                  <a:lnTo>
                    <a:pt x="3810" y="1366520"/>
                  </a:lnTo>
                </a:path>
                <a:path w="3810" h="1658620">
                  <a:moveTo>
                    <a:pt x="0" y="1364615"/>
                  </a:moveTo>
                  <a:lnTo>
                    <a:pt x="3810" y="1364615"/>
                  </a:lnTo>
                </a:path>
                <a:path w="3810" h="1658620">
                  <a:moveTo>
                    <a:pt x="0" y="1362710"/>
                  </a:moveTo>
                  <a:lnTo>
                    <a:pt x="3810" y="1362710"/>
                  </a:lnTo>
                </a:path>
                <a:path w="3810" h="1658620">
                  <a:moveTo>
                    <a:pt x="0" y="1360805"/>
                  </a:moveTo>
                  <a:lnTo>
                    <a:pt x="3810" y="1360805"/>
                  </a:lnTo>
                </a:path>
                <a:path w="3810" h="1658620">
                  <a:moveTo>
                    <a:pt x="0" y="1358900"/>
                  </a:moveTo>
                  <a:lnTo>
                    <a:pt x="3810" y="1358900"/>
                  </a:lnTo>
                </a:path>
                <a:path w="3810" h="1658620">
                  <a:moveTo>
                    <a:pt x="0" y="1356995"/>
                  </a:moveTo>
                  <a:lnTo>
                    <a:pt x="3810" y="1356995"/>
                  </a:lnTo>
                </a:path>
                <a:path w="3810" h="1658620">
                  <a:moveTo>
                    <a:pt x="0" y="1355090"/>
                  </a:moveTo>
                  <a:lnTo>
                    <a:pt x="3810" y="1355090"/>
                  </a:lnTo>
                </a:path>
                <a:path w="3810" h="1658620">
                  <a:moveTo>
                    <a:pt x="0" y="1353185"/>
                  </a:moveTo>
                  <a:lnTo>
                    <a:pt x="3810" y="1353185"/>
                  </a:lnTo>
                </a:path>
                <a:path w="3810" h="1658620">
                  <a:moveTo>
                    <a:pt x="0" y="1351280"/>
                  </a:moveTo>
                  <a:lnTo>
                    <a:pt x="3810" y="1351280"/>
                  </a:lnTo>
                </a:path>
                <a:path w="3810" h="1658620">
                  <a:moveTo>
                    <a:pt x="0" y="1349375"/>
                  </a:moveTo>
                  <a:lnTo>
                    <a:pt x="3810" y="1349375"/>
                  </a:lnTo>
                </a:path>
                <a:path w="3810" h="1658620">
                  <a:moveTo>
                    <a:pt x="0" y="1347470"/>
                  </a:moveTo>
                  <a:lnTo>
                    <a:pt x="3810" y="1347470"/>
                  </a:lnTo>
                </a:path>
                <a:path w="3810" h="1658620">
                  <a:moveTo>
                    <a:pt x="0" y="1345565"/>
                  </a:moveTo>
                  <a:lnTo>
                    <a:pt x="3810" y="1345565"/>
                  </a:lnTo>
                </a:path>
                <a:path w="3810" h="1658620">
                  <a:moveTo>
                    <a:pt x="0" y="1343647"/>
                  </a:moveTo>
                  <a:lnTo>
                    <a:pt x="3810" y="1343647"/>
                  </a:lnTo>
                </a:path>
                <a:path w="3810" h="1658620">
                  <a:moveTo>
                    <a:pt x="0" y="1341742"/>
                  </a:moveTo>
                  <a:lnTo>
                    <a:pt x="3810" y="1341742"/>
                  </a:lnTo>
                </a:path>
                <a:path w="3810" h="1658620">
                  <a:moveTo>
                    <a:pt x="0" y="1339837"/>
                  </a:moveTo>
                  <a:lnTo>
                    <a:pt x="3810" y="1339837"/>
                  </a:lnTo>
                </a:path>
                <a:path w="3810" h="1658620">
                  <a:moveTo>
                    <a:pt x="0" y="1337932"/>
                  </a:moveTo>
                  <a:lnTo>
                    <a:pt x="3810" y="1337932"/>
                  </a:lnTo>
                </a:path>
                <a:path w="3810" h="1658620">
                  <a:moveTo>
                    <a:pt x="0" y="1336027"/>
                  </a:moveTo>
                  <a:lnTo>
                    <a:pt x="3810" y="1336027"/>
                  </a:lnTo>
                </a:path>
                <a:path w="3810" h="1658620">
                  <a:moveTo>
                    <a:pt x="0" y="1334122"/>
                  </a:moveTo>
                  <a:lnTo>
                    <a:pt x="3810" y="1334122"/>
                  </a:lnTo>
                </a:path>
                <a:path w="3810" h="1658620">
                  <a:moveTo>
                    <a:pt x="0" y="1332217"/>
                  </a:moveTo>
                  <a:lnTo>
                    <a:pt x="3810" y="1332217"/>
                  </a:lnTo>
                </a:path>
                <a:path w="3810" h="1658620">
                  <a:moveTo>
                    <a:pt x="0" y="1330312"/>
                  </a:moveTo>
                  <a:lnTo>
                    <a:pt x="3810" y="1330312"/>
                  </a:lnTo>
                </a:path>
                <a:path w="3810" h="1658620">
                  <a:moveTo>
                    <a:pt x="0" y="1328407"/>
                  </a:moveTo>
                  <a:lnTo>
                    <a:pt x="3810" y="1328407"/>
                  </a:lnTo>
                </a:path>
                <a:path w="3810" h="1658620">
                  <a:moveTo>
                    <a:pt x="0" y="1326502"/>
                  </a:moveTo>
                  <a:lnTo>
                    <a:pt x="3810" y="1326502"/>
                  </a:lnTo>
                </a:path>
                <a:path w="3810" h="1658620">
                  <a:moveTo>
                    <a:pt x="0" y="1324597"/>
                  </a:moveTo>
                  <a:lnTo>
                    <a:pt x="3810" y="1324597"/>
                  </a:lnTo>
                </a:path>
                <a:path w="3810" h="1658620">
                  <a:moveTo>
                    <a:pt x="0" y="1322692"/>
                  </a:moveTo>
                  <a:lnTo>
                    <a:pt x="3810" y="1322692"/>
                  </a:lnTo>
                </a:path>
                <a:path w="3810" h="1658620">
                  <a:moveTo>
                    <a:pt x="0" y="1320787"/>
                  </a:moveTo>
                  <a:lnTo>
                    <a:pt x="3810" y="1320787"/>
                  </a:lnTo>
                </a:path>
                <a:path w="3810" h="1658620">
                  <a:moveTo>
                    <a:pt x="0" y="1318882"/>
                  </a:moveTo>
                  <a:lnTo>
                    <a:pt x="3810" y="1318882"/>
                  </a:lnTo>
                </a:path>
                <a:path w="3810" h="1658620">
                  <a:moveTo>
                    <a:pt x="0" y="1316964"/>
                  </a:moveTo>
                  <a:lnTo>
                    <a:pt x="3810" y="1316964"/>
                  </a:lnTo>
                </a:path>
                <a:path w="3810" h="1658620">
                  <a:moveTo>
                    <a:pt x="0" y="1315059"/>
                  </a:moveTo>
                  <a:lnTo>
                    <a:pt x="3810" y="1315059"/>
                  </a:lnTo>
                </a:path>
                <a:path w="3810" h="1658620">
                  <a:moveTo>
                    <a:pt x="0" y="1313154"/>
                  </a:moveTo>
                  <a:lnTo>
                    <a:pt x="3810" y="1313154"/>
                  </a:lnTo>
                </a:path>
                <a:path w="3810" h="1658620">
                  <a:moveTo>
                    <a:pt x="0" y="1311249"/>
                  </a:moveTo>
                  <a:lnTo>
                    <a:pt x="3810" y="1311249"/>
                  </a:lnTo>
                </a:path>
                <a:path w="3810" h="1658620">
                  <a:moveTo>
                    <a:pt x="0" y="1309344"/>
                  </a:moveTo>
                  <a:lnTo>
                    <a:pt x="3810" y="1309344"/>
                  </a:lnTo>
                </a:path>
                <a:path w="3810" h="1658620">
                  <a:moveTo>
                    <a:pt x="0" y="1307439"/>
                  </a:moveTo>
                  <a:lnTo>
                    <a:pt x="3810" y="1307439"/>
                  </a:lnTo>
                </a:path>
                <a:path w="3810" h="1658620">
                  <a:moveTo>
                    <a:pt x="0" y="1305534"/>
                  </a:moveTo>
                  <a:lnTo>
                    <a:pt x="3810" y="1305534"/>
                  </a:lnTo>
                </a:path>
                <a:path w="3810" h="1658620">
                  <a:moveTo>
                    <a:pt x="0" y="1303629"/>
                  </a:moveTo>
                  <a:lnTo>
                    <a:pt x="3810" y="1303629"/>
                  </a:lnTo>
                </a:path>
                <a:path w="3810" h="1658620">
                  <a:moveTo>
                    <a:pt x="0" y="1301724"/>
                  </a:moveTo>
                  <a:lnTo>
                    <a:pt x="3810" y="1301724"/>
                  </a:lnTo>
                </a:path>
                <a:path w="3810" h="1658620">
                  <a:moveTo>
                    <a:pt x="0" y="1299819"/>
                  </a:moveTo>
                  <a:lnTo>
                    <a:pt x="3810" y="1299819"/>
                  </a:lnTo>
                </a:path>
                <a:path w="3810" h="1658620">
                  <a:moveTo>
                    <a:pt x="0" y="1297914"/>
                  </a:moveTo>
                  <a:lnTo>
                    <a:pt x="3810" y="1297914"/>
                  </a:lnTo>
                </a:path>
                <a:path w="3810" h="1658620">
                  <a:moveTo>
                    <a:pt x="0" y="1296009"/>
                  </a:moveTo>
                  <a:lnTo>
                    <a:pt x="3810" y="1296009"/>
                  </a:lnTo>
                </a:path>
                <a:path w="3810" h="1658620">
                  <a:moveTo>
                    <a:pt x="0" y="1294104"/>
                  </a:moveTo>
                  <a:lnTo>
                    <a:pt x="3810" y="1294104"/>
                  </a:lnTo>
                </a:path>
                <a:path w="3810" h="1658620">
                  <a:moveTo>
                    <a:pt x="0" y="1292199"/>
                  </a:moveTo>
                  <a:lnTo>
                    <a:pt x="3810" y="1292199"/>
                  </a:lnTo>
                </a:path>
                <a:path w="3810" h="1658620">
                  <a:moveTo>
                    <a:pt x="0" y="1290294"/>
                  </a:moveTo>
                  <a:lnTo>
                    <a:pt x="3810" y="1290294"/>
                  </a:lnTo>
                </a:path>
                <a:path w="3810" h="1658620">
                  <a:moveTo>
                    <a:pt x="0" y="1288376"/>
                  </a:moveTo>
                  <a:lnTo>
                    <a:pt x="3810" y="1288376"/>
                  </a:lnTo>
                </a:path>
                <a:path w="3810" h="1658620">
                  <a:moveTo>
                    <a:pt x="0" y="1286471"/>
                  </a:moveTo>
                  <a:lnTo>
                    <a:pt x="3810" y="1286471"/>
                  </a:lnTo>
                </a:path>
                <a:path w="3810" h="1658620">
                  <a:moveTo>
                    <a:pt x="0" y="1284566"/>
                  </a:moveTo>
                  <a:lnTo>
                    <a:pt x="3810" y="1284566"/>
                  </a:lnTo>
                </a:path>
                <a:path w="3810" h="1658620">
                  <a:moveTo>
                    <a:pt x="0" y="1282661"/>
                  </a:moveTo>
                  <a:lnTo>
                    <a:pt x="3810" y="1282661"/>
                  </a:lnTo>
                </a:path>
                <a:path w="3810" h="1658620">
                  <a:moveTo>
                    <a:pt x="0" y="1280756"/>
                  </a:moveTo>
                  <a:lnTo>
                    <a:pt x="3810" y="1280756"/>
                  </a:lnTo>
                </a:path>
                <a:path w="3810" h="1658620">
                  <a:moveTo>
                    <a:pt x="0" y="1278851"/>
                  </a:moveTo>
                  <a:lnTo>
                    <a:pt x="3810" y="1278851"/>
                  </a:lnTo>
                </a:path>
                <a:path w="3810" h="1658620">
                  <a:moveTo>
                    <a:pt x="0" y="1276946"/>
                  </a:moveTo>
                  <a:lnTo>
                    <a:pt x="3810" y="1276946"/>
                  </a:lnTo>
                </a:path>
                <a:path w="3810" h="1658620">
                  <a:moveTo>
                    <a:pt x="0" y="1275041"/>
                  </a:moveTo>
                  <a:lnTo>
                    <a:pt x="3810" y="1275041"/>
                  </a:lnTo>
                </a:path>
                <a:path w="3810" h="1658620">
                  <a:moveTo>
                    <a:pt x="0" y="1273136"/>
                  </a:moveTo>
                  <a:lnTo>
                    <a:pt x="3810" y="1273136"/>
                  </a:lnTo>
                </a:path>
                <a:path w="3810" h="1658620">
                  <a:moveTo>
                    <a:pt x="0" y="1271231"/>
                  </a:moveTo>
                  <a:lnTo>
                    <a:pt x="3810" y="1271231"/>
                  </a:lnTo>
                </a:path>
                <a:path w="3810" h="1658620">
                  <a:moveTo>
                    <a:pt x="0" y="1269326"/>
                  </a:moveTo>
                  <a:lnTo>
                    <a:pt x="3810" y="1269326"/>
                  </a:lnTo>
                </a:path>
                <a:path w="3810" h="1658620">
                  <a:moveTo>
                    <a:pt x="0" y="1267421"/>
                  </a:moveTo>
                  <a:lnTo>
                    <a:pt x="3810" y="1267421"/>
                  </a:lnTo>
                </a:path>
                <a:path w="3810" h="1658620">
                  <a:moveTo>
                    <a:pt x="0" y="1265516"/>
                  </a:moveTo>
                  <a:lnTo>
                    <a:pt x="3810" y="1265516"/>
                  </a:lnTo>
                </a:path>
                <a:path w="3810" h="1658620">
                  <a:moveTo>
                    <a:pt x="0" y="1263611"/>
                  </a:moveTo>
                  <a:lnTo>
                    <a:pt x="3810" y="1263611"/>
                  </a:lnTo>
                </a:path>
                <a:path w="3810" h="1658620">
                  <a:moveTo>
                    <a:pt x="0" y="1261694"/>
                  </a:moveTo>
                  <a:lnTo>
                    <a:pt x="3810" y="1261694"/>
                  </a:lnTo>
                </a:path>
                <a:path w="3810" h="1658620">
                  <a:moveTo>
                    <a:pt x="0" y="1259789"/>
                  </a:moveTo>
                  <a:lnTo>
                    <a:pt x="3810" y="1259789"/>
                  </a:lnTo>
                </a:path>
                <a:path w="3810" h="1658620">
                  <a:moveTo>
                    <a:pt x="0" y="1257884"/>
                  </a:moveTo>
                  <a:lnTo>
                    <a:pt x="3810" y="1257884"/>
                  </a:lnTo>
                </a:path>
                <a:path w="3810" h="1658620">
                  <a:moveTo>
                    <a:pt x="0" y="1255979"/>
                  </a:moveTo>
                  <a:lnTo>
                    <a:pt x="3810" y="1255979"/>
                  </a:lnTo>
                </a:path>
                <a:path w="3810" h="1658620">
                  <a:moveTo>
                    <a:pt x="0" y="1254074"/>
                  </a:moveTo>
                  <a:lnTo>
                    <a:pt x="3810" y="1254074"/>
                  </a:lnTo>
                </a:path>
                <a:path w="3810" h="1658620">
                  <a:moveTo>
                    <a:pt x="0" y="1252169"/>
                  </a:moveTo>
                  <a:lnTo>
                    <a:pt x="3810" y="1252169"/>
                  </a:lnTo>
                </a:path>
                <a:path w="3810" h="1658620">
                  <a:moveTo>
                    <a:pt x="0" y="1250264"/>
                  </a:moveTo>
                  <a:lnTo>
                    <a:pt x="3810" y="1250264"/>
                  </a:lnTo>
                </a:path>
                <a:path w="3810" h="1658620">
                  <a:moveTo>
                    <a:pt x="0" y="1248359"/>
                  </a:moveTo>
                  <a:lnTo>
                    <a:pt x="3810" y="1248359"/>
                  </a:lnTo>
                </a:path>
                <a:path w="3810" h="1658620">
                  <a:moveTo>
                    <a:pt x="0" y="1246454"/>
                  </a:moveTo>
                  <a:lnTo>
                    <a:pt x="3810" y="1246454"/>
                  </a:lnTo>
                </a:path>
                <a:path w="3810" h="1658620">
                  <a:moveTo>
                    <a:pt x="0" y="1244549"/>
                  </a:moveTo>
                  <a:lnTo>
                    <a:pt x="3810" y="1244549"/>
                  </a:lnTo>
                </a:path>
                <a:path w="3810" h="1658620">
                  <a:moveTo>
                    <a:pt x="0" y="1242644"/>
                  </a:moveTo>
                  <a:lnTo>
                    <a:pt x="3810" y="1242644"/>
                  </a:lnTo>
                </a:path>
                <a:path w="3810" h="1658620">
                  <a:moveTo>
                    <a:pt x="0" y="1240739"/>
                  </a:moveTo>
                  <a:lnTo>
                    <a:pt x="3810" y="1240739"/>
                  </a:lnTo>
                </a:path>
                <a:path w="3810" h="1658620">
                  <a:moveTo>
                    <a:pt x="0" y="1238834"/>
                  </a:moveTo>
                  <a:lnTo>
                    <a:pt x="3810" y="1238834"/>
                  </a:lnTo>
                </a:path>
                <a:path w="3810" h="1658620">
                  <a:moveTo>
                    <a:pt x="0" y="1236929"/>
                  </a:moveTo>
                  <a:lnTo>
                    <a:pt x="3810" y="1236929"/>
                  </a:lnTo>
                </a:path>
                <a:path w="3810" h="1658620">
                  <a:moveTo>
                    <a:pt x="0" y="1235024"/>
                  </a:moveTo>
                  <a:lnTo>
                    <a:pt x="3810" y="1235024"/>
                  </a:lnTo>
                </a:path>
                <a:path w="3810" h="1658620">
                  <a:moveTo>
                    <a:pt x="0" y="1233106"/>
                  </a:moveTo>
                  <a:lnTo>
                    <a:pt x="3810" y="1233106"/>
                  </a:lnTo>
                </a:path>
                <a:path w="3810" h="1658620">
                  <a:moveTo>
                    <a:pt x="0" y="1231201"/>
                  </a:moveTo>
                  <a:lnTo>
                    <a:pt x="3810" y="1231201"/>
                  </a:lnTo>
                </a:path>
                <a:path w="3810" h="1658620">
                  <a:moveTo>
                    <a:pt x="0" y="1229296"/>
                  </a:moveTo>
                  <a:lnTo>
                    <a:pt x="3810" y="1229296"/>
                  </a:lnTo>
                </a:path>
                <a:path w="3810" h="1658620">
                  <a:moveTo>
                    <a:pt x="0" y="1227391"/>
                  </a:moveTo>
                  <a:lnTo>
                    <a:pt x="3810" y="1227391"/>
                  </a:lnTo>
                </a:path>
                <a:path w="3810" h="1658620">
                  <a:moveTo>
                    <a:pt x="0" y="1225486"/>
                  </a:moveTo>
                  <a:lnTo>
                    <a:pt x="3810" y="1225486"/>
                  </a:lnTo>
                </a:path>
                <a:path w="3810" h="1658620">
                  <a:moveTo>
                    <a:pt x="0" y="1223581"/>
                  </a:moveTo>
                  <a:lnTo>
                    <a:pt x="3810" y="1223581"/>
                  </a:lnTo>
                </a:path>
                <a:path w="3810" h="1658620">
                  <a:moveTo>
                    <a:pt x="0" y="1221676"/>
                  </a:moveTo>
                  <a:lnTo>
                    <a:pt x="3810" y="1221676"/>
                  </a:lnTo>
                </a:path>
                <a:path w="3810" h="1658620">
                  <a:moveTo>
                    <a:pt x="0" y="1219771"/>
                  </a:moveTo>
                  <a:lnTo>
                    <a:pt x="3810" y="1219771"/>
                  </a:lnTo>
                </a:path>
                <a:path w="3810" h="1658620">
                  <a:moveTo>
                    <a:pt x="0" y="1217866"/>
                  </a:moveTo>
                  <a:lnTo>
                    <a:pt x="3810" y="1217866"/>
                  </a:lnTo>
                </a:path>
                <a:path w="3810" h="1658620">
                  <a:moveTo>
                    <a:pt x="0" y="1215961"/>
                  </a:moveTo>
                  <a:lnTo>
                    <a:pt x="3810" y="1215961"/>
                  </a:lnTo>
                </a:path>
                <a:path w="3810" h="1658620">
                  <a:moveTo>
                    <a:pt x="0" y="1214056"/>
                  </a:moveTo>
                  <a:lnTo>
                    <a:pt x="3810" y="1214056"/>
                  </a:lnTo>
                </a:path>
                <a:path w="3810" h="1658620">
                  <a:moveTo>
                    <a:pt x="0" y="1212151"/>
                  </a:moveTo>
                  <a:lnTo>
                    <a:pt x="3810" y="1212151"/>
                  </a:lnTo>
                </a:path>
                <a:path w="3810" h="1658620">
                  <a:moveTo>
                    <a:pt x="0" y="1210246"/>
                  </a:moveTo>
                  <a:lnTo>
                    <a:pt x="3810" y="1210246"/>
                  </a:lnTo>
                </a:path>
                <a:path w="3810" h="1658620">
                  <a:moveTo>
                    <a:pt x="0" y="1208341"/>
                  </a:moveTo>
                  <a:lnTo>
                    <a:pt x="3810" y="1208341"/>
                  </a:lnTo>
                </a:path>
                <a:path w="3810" h="1658620">
                  <a:moveTo>
                    <a:pt x="0" y="1206423"/>
                  </a:moveTo>
                  <a:lnTo>
                    <a:pt x="3810" y="1206423"/>
                  </a:lnTo>
                </a:path>
                <a:path w="3810" h="1658620">
                  <a:moveTo>
                    <a:pt x="0" y="1204518"/>
                  </a:moveTo>
                  <a:lnTo>
                    <a:pt x="3810" y="1204518"/>
                  </a:lnTo>
                </a:path>
                <a:path w="3810" h="1658620">
                  <a:moveTo>
                    <a:pt x="0" y="1202613"/>
                  </a:moveTo>
                  <a:lnTo>
                    <a:pt x="3810" y="1202613"/>
                  </a:lnTo>
                </a:path>
                <a:path w="3810" h="1658620">
                  <a:moveTo>
                    <a:pt x="0" y="1200708"/>
                  </a:moveTo>
                  <a:lnTo>
                    <a:pt x="3810" y="1200708"/>
                  </a:lnTo>
                </a:path>
                <a:path w="3810" h="1658620">
                  <a:moveTo>
                    <a:pt x="0" y="1198803"/>
                  </a:moveTo>
                  <a:lnTo>
                    <a:pt x="3810" y="1198803"/>
                  </a:lnTo>
                </a:path>
                <a:path w="3810" h="1658620">
                  <a:moveTo>
                    <a:pt x="0" y="1196898"/>
                  </a:moveTo>
                  <a:lnTo>
                    <a:pt x="3810" y="1196898"/>
                  </a:lnTo>
                </a:path>
                <a:path w="3810" h="1658620">
                  <a:moveTo>
                    <a:pt x="0" y="1194993"/>
                  </a:moveTo>
                  <a:lnTo>
                    <a:pt x="3810" y="1194993"/>
                  </a:lnTo>
                </a:path>
                <a:path w="3810" h="1658620">
                  <a:moveTo>
                    <a:pt x="0" y="1193088"/>
                  </a:moveTo>
                  <a:lnTo>
                    <a:pt x="3810" y="1193088"/>
                  </a:lnTo>
                </a:path>
                <a:path w="3810" h="1658620">
                  <a:moveTo>
                    <a:pt x="0" y="1191183"/>
                  </a:moveTo>
                  <a:lnTo>
                    <a:pt x="3810" y="1191183"/>
                  </a:lnTo>
                </a:path>
                <a:path w="3810" h="1658620">
                  <a:moveTo>
                    <a:pt x="0" y="1189278"/>
                  </a:moveTo>
                  <a:lnTo>
                    <a:pt x="3810" y="1189278"/>
                  </a:lnTo>
                </a:path>
                <a:path w="3810" h="1658620">
                  <a:moveTo>
                    <a:pt x="0" y="1187373"/>
                  </a:moveTo>
                  <a:lnTo>
                    <a:pt x="3810" y="1187373"/>
                  </a:lnTo>
                </a:path>
                <a:path w="3810" h="1658620">
                  <a:moveTo>
                    <a:pt x="0" y="1185468"/>
                  </a:moveTo>
                  <a:lnTo>
                    <a:pt x="3810" y="1185468"/>
                  </a:lnTo>
                </a:path>
                <a:path w="3810" h="1658620">
                  <a:moveTo>
                    <a:pt x="0" y="1183563"/>
                  </a:moveTo>
                  <a:lnTo>
                    <a:pt x="3810" y="1183563"/>
                  </a:lnTo>
                </a:path>
                <a:path w="3810" h="1658620">
                  <a:moveTo>
                    <a:pt x="0" y="1181658"/>
                  </a:moveTo>
                  <a:lnTo>
                    <a:pt x="3810" y="1181658"/>
                  </a:lnTo>
                </a:path>
                <a:path w="3810" h="1658620">
                  <a:moveTo>
                    <a:pt x="0" y="1179741"/>
                  </a:moveTo>
                  <a:lnTo>
                    <a:pt x="3810" y="1179741"/>
                  </a:lnTo>
                </a:path>
                <a:path w="3810" h="1658620">
                  <a:moveTo>
                    <a:pt x="0" y="1177836"/>
                  </a:moveTo>
                  <a:lnTo>
                    <a:pt x="3810" y="1177836"/>
                  </a:lnTo>
                </a:path>
                <a:path w="3810" h="1658620">
                  <a:moveTo>
                    <a:pt x="0" y="1175931"/>
                  </a:moveTo>
                  <a:lnTo>
                    <a:pt x="3810" y="1175931"/>
                  </a:lnTo>
                </a:path>
                <a:path w="3810" h="1658620">
                  <a:moveTo>
                    <a:pt x="0" y="1174026"/>
                  </a:moveTo>
                  <a:lnTo>
                    <a:pt x="3810" y="1174026"/>
                  </a:lnTo>
                </a:path>
                <a:path w="3810" h="1658620">
                  <a:moveTo>
                    <a:pt x="0" y="1172121"/>
                  </a:moveTo>
                  <a:lnTo>
                    <a:pt x="3810" y="1172121"/>
                  </a:lnTo>
                </a:path>
                <a:path w="3810" h="1658620">
                  <a:moveTo>
                    <a:pt x="0" y="1170216"/>
                  </a:moveTo>
                  <a:lnTo>
                    <a:pt x="3810" y="1170216"/>
                  </a:lnTo>
                </a:path>
                <a:path w="3810" h="1658620">
                  <a:moveTo>
                    <a:pt x="0" y="1168311"/>
                  </a:moveTo>
                  <a:lnTo>
                    <a:pt x="3810" y="1168311"/>
                  </a:lnTo>
                </a:path>
                <a:path w="3810" h="1658620">
                  <a:moveTo>
                    <a:pt x="0" y="1166406"/>
                  </a:moveTo>
                  <a:lnTo>
                    <a:pt x="3810" y="1166406"/>
                  </a:lnTo>
                </a:path>
                <a:path w="3810" h="1658620">
                  <a:moveTo>
                    <a:pt x="0" y="1164501"/>
                  </a:moveTo>
                  <a:lnTo>
                    <a:pt x="3810" y="1164501"/>
                  </a:lnTo>
                </a:path>
                <a:path w="3810" h="1658620">
                  <a:moveTo>
                    <a:pt x="0" y="1162596"/>
                  </a:moveTo>
                  <a:lnTo>
                    <a:pt x="3810" y="1162596"/>
                  </a:lnTo>
                </a:path>
                <a:path w="3810" h="1658620">
                  <a:moveTo>
                    <a:pt x="0" y="1160691"/>
                  </a:moveTo>
                  <a:lnTo>
                    <a:pt x="3810" y="1160691"/>
                  </a:lnTo>
                </a:path>
                <a:path w="3810" h="1658620">
                  <a:moveTo>
                    <a:pt x="0" y="1158786"/>
                  </a:moveTo>
                  <a:lnTo>
                    <a:pt x="3810" y="1158786"/>
                  </a:lnTo>
                </a:path>
                <a:path w="3810" h="1658620">
                  <a:moveTo>
                    <a:pt x="0" y="1156881"/>
                  </a:moveTo>
                  <a:lnTo>
                    <a:pt x="3810" y="1156881"/>
                  </a:lnTo>
                </a:path>
                <a:path w="3810" h="1658620">
                  <a:moveTo>
                    <a:pt x="0" y="1154976"/>
                  </a:moveTo>
                  <a:lnTo>
                    <a:pt x="3810" y="1154976"/>
                  </a:lnTo>
                </a:path>
                <a:path w="3810" h="1658620">
                  <a:moveTo>
                    <a:pt x="0" y="1153071"/>
                  </a:moveTo>
                  <a:lnTo>
                    <a:pt x="3810" y="1153071"/>
                  </a:lnTo>
                </a:path>
                <a:path w="3810" h="1658620">
                  <a:moveTo>
                    <a:pt x="0" y="1151153"/>
                  </a:moveTo>
                  <a:lnTo>
                    <a:pt x="3810" y="1151153"/>
                  </a:lnTo>
                </a:path>
                <a:path w="3810" h="1658620">
                  <a:moveTo>
                    <a:pt x="0" y="1149248"/>
                  </a:moveTo>
                  <a:lnTo>
                    <a:pt x="3810" y="1149248"/>
                  </a:lnTo>
                </a:path>
                <a:path w="3810" h="1658620">
                  <a:moveTo>
                    <a:pt x="0" y="1147343"/>
                  </a:moveTo>
                  <a:lnTo>
                    <a:pt x="3810" y="1147343"/>
                  </a:lnTo>
                </a:path>
                <a:path w="3810" h="1658620">
                  <a:moveTo>
                    <a:pt x="0" y="1145438"/>
                  </a:moveTo>
                  <a:lnTo>
                    <a:pt x="3810" y="1145438"/>
                  </a:lnTo>
                </a:path>
                <a:path w="3810" h="1658620">
                  <a:moveTo>
                    <a:pt x="0" y="1143533"/>
                  </a:moveTo>
                  <a:lnTo>
                    <a:pt x="3810" y="1143533"/>
                  </a:lnTo>
                </a:path>
                <a:path w="3810" h="1658620">
                  <a:moveTo>
                    <a:pt x="0" y="1141628"/>
                  </a:moveTo>
                  <a:lnTo>
                    <a:pt x="3810" y="1141628"/>
                  </a:lnTo>
                </a:path>
                <a:path w="3810" h="1658620">
                  <a:moveTo>
                    <a:pt x="0" y="1139723"/>
                  </a:moveTo>
                  <a:lnTo>
                    <a:pt x="3810" y="1139723"/>
                  </a:lnTo>
                </a:path>
                <a:path w="3810" h="1658620">
                  <a:moveTo>
                    <a:pt x="0" y="1137818"/>
                  </a:moveTo>
                  <a:lnTo>
                    <a:pt x="3810" y="1137818"/>
                  </a:lnTo>
                </a:path>
                <a:path w="3810" h="1658620">
                  <a:moveTo>
                    <a:pt x="0" y="1135913"/>
                  </a:moveTo>
                  <a:lnTo>
                    <a:pt x="3810" y="1135913"/>
                  </a:lnTo>
                </a:path>
                <a:path w="3810" h="1658620">
                  <a:moveTo>
                    <a:pt x="0" y="1134008"/>
                  </a:moveTo>
                  <a:lnTo>
                    <a:pt x="3810" y="1134008"/>
                  </a:lnTo>
                </a:path>
                <a:path w="3810" h="1658620">
                  <a:moveTo>
                    <a:pt x="0" y="1132103"/>
                  </a:moveTo>
                  <a:lnTo>
                    <a:pt x="3810" y="1132103"/>
                  </a:lnTo>
                </a:path>
                <a:path w="3810" h="1658620">
                  <a:moveTo>
                    <a:pt x="0" y="1130198"/>
                  </a:moveTo>
                  <a:lnTo>
                    <a:pt x="3810" y="1130198"/>
                  </a:lnTo>
                </a:path>
                <a:path w="3810" h="1658620">
                  <a:moveTo>
                    <a:pt x="0" y="1128293"/>
                  </a:moveTo>
                  <a:lnTo>
                    <a:pt x="3810" y="1128293"/>
                  </a:lnTo>
                </a:path>
                <a:path w="3810" h="1658620">
                  <a:moveTo>
                    <a:pt x="0" y="1126388"/>
                  </a:moveTo>
                  <a:lnTo>
                    <a:pt x="3810" y="1126388"/>
                  </a:lnTo>
                </a:path>
                <a:path w="3810" h="1658620">
                  <a:moveTo>
                    <a:pt x="0" y="1124470"/>
                  </a:moveTo>
                  <a:lnTo>
                    <a:pt x="3810" y="1124470"/>
                  </a:lnTo>
                </a:path>
                <a:path w="3810" h="1658620">
                  <a:moveTo>
                    <a:pt x="0" y="1122565"/>
                  </a:moveTo>
                  <a:lnTo>
                    <a:pt x="3810" y="1122565"/>
                  </a:lnTo>
                </a:path>
                <a:path w="3810" h="1658620">
                  <a:moveTo>
                    <a:pt x="0" y="1120660"/>
                  </a:moveTo>
                  <a:lnTo>
                    <a:pt x="3810" y="1120660"/>
                  </a:lnTo>
                </a:path>
                <a:path w="3810" h="1658620">
                  <a:moveTo>
                    <a:pt x="0" y="1118755"/>
                  </a:moveTo>
                  <a:lnTo>
                    <a:pt x="3810" y="1118755"/>
                  </a:lnTo>
                </a:path>
                <a:path w="3810" h="1658620">
                  <a:moveTo>
                    <a:pt x="0" y="1116850"/>
                  </a:moveTo>
                  <a:lnTo>
                    <a:pt x="3810" y="1116850"/>
                  </a:lnTo>
                </a:path>
                <a:path w="3810" h="1658620">
                  <a:moveTo>
                    <a:pt x="0" y="1114945"/>
                  </a:moveTo>
                  <a:lnTo>
                    <a:pt x="3810" y="1114945"/>
                  </a:lnTo>
                </a:path>
                <a:path w="3810" h="1658620">
                  <a:moveTo>
                    <a:pt x="0" y="1113040"/>
                  </a:moveTo>
                  <a:lnTo>
                    <a:pt x="3810" y="1113040"/>
                  </a:lnTo>
                </a:path>
                <a:path w="3810" h="1658620">
                  <a:moveTo>
                    <a:pt x="0" y="1111135"/>
                  </a:moveTo>
                  <a:lnTo>
                    <a:pt x="3810" y="1111135"/>
                  </a:lnTo>
                </a:path>
                <a:path w="3810" h="1658620">
                  <a:moveTo>
                    <a:pt x="0" y="1109230"/>
                  </a:moveTo>
                  <a:lnTo>
                    <a:pt x="3810" y="1109230"/>
                  </a:lnTo>
                </a:path>
                <a:path w="3810" h="1658620">
                  <a:moveTo>
                    <a:pt x="0" y="1107325"/>
                  </a:moveTo>
                  <a:lnTo>
                    <a:pt x="3810" y="1107325"/>
                  </a:lnTo>
                </a:path>
                <a:path w="3810" h="1658620">
                  <a:moveTo>
                    <a:pt x="0" y="1105420"/>
                  </a:moveTo>
                  <a:lnTo>
                    <a:pt x="3810" y="1105420"/>
                  </a:lnTo>
                </a:path>
                <a:path w="3810" h="1658620">
                  <a:moveTo>
                    <a:pt x="0" y="1103515"/>
                  </a:moveTo>
                  <a:lnTo>
                    <a:pt x="3810" y="1103515"/>
                  </a:lnTo>
                </a:path>
                <a:path w="3810" h="1658620">
                  <a:moveTo>
                    <a:pt x="0" y="1101610"/>
                  </a:moveTo>
                  <a:lnTo>
                    <a:pt x="3810" y="1101610"/>
                  </a:lnTo>
                </a:path>
                <a:path w="3810" h="1658620">
                  <a:moveTo>
                    <a:pt x="0" y="1099705"/>
                  </a:moveTo>
                  <a:lnTo>
                    <a:pt x="3810" y="1099705"/>
                  </a:lnTo>
                </a:path>
                <a:path w="3810" h="1658620">
                  <a:moveTo>
                    <a:pt x="0" y="1097788"/>
                  </a:moveTo>
                  <a:lnTo>
                    <a:pt x="3810" y="1097788"/>
                  </a:lnTo>
                </a:path>
                <a:path w="3810" h="1658620">
                  <a:moveTo>
                    <a:pt x="0" y="1095883"/>
                  </a:moveTo>
                  <a:lnTo>
                    <a:pt x="3810" y="1095883"/>
                  </a:lnTo>
                </a:path>
                <a:path w="3810" h="1658620">
                  <a:moveTo>
                    <a:pt x="0" y="1093978"/>
                  </a:moveTo>
                  <a:lnTo>
                    <a:pt x="3810" y="1093978"/>
                  </a:lnTo>
                </a:path>
                <a:path w="3810" h="1658620">
                  <a:moveTo>
                    <a:pt x="0" y="1092073"/>
                  </a:moveTo>
                  <a:lnTo>
                    <a:pt x="3810" y="1092073"/>
                  </a:lnTo>
                </a:path>
                <a:path w="3810" h="1658620">
                  <a:moveTo>
                    <a:pt x="0" y="1090168"/>
                  </a:moveTo>
                  <a:lnTo>
                    <a:pt x="3810" y="1090168"/>
                  </a:lnTo>
                </a:path>
                <a:path w="3810" h="1658620">
                  <a:moveTo>
                    <a:pt x="0" y="1088263"/>
                  </a:moveTo>
                  <a:lnTo>
                    <a:pt x="3810" y="1088263"/>
                  </a:lnTo>
                </a:path>
                <a:path w="3810" h="1658620">
                  <a:moveTo>
                    <a:pt x="0" y="1086358"/>
                  </a:moveTo>
                  <a:lnTo>
                    <a:pt x="3810" y="1086358"/>
                  </a:lnTo>
                </a:path>
                <a:path w="3810" h="1658620">
                  <a:moveTo>
                    <a:pt x="0" y="1084453"/>
                  </a:moveTo>
                  <a:lnTo>
                    <a:pt x="3810" y="1084453"/>
                  </a:lnTo>
                </a:path>
                <a:path w="3810" h="1658620">
                  <a:moveTo>
                    <a:pt x="0" y="1082548"/>
                  </a:moveTo>
                  <a:lnTo>
                    <a:pt x="3810" y="1082548"/>
                  </a:lnTo>
                </a:path>
                <a:path w="3810" h="1658620">
                  <a:moveTo>
                    <a:pt x="0" y="1080643"/>
                  </a:moveTo>
                  <a:lnTo>
                    <a:pt x="3810" y="1080643"/>
                  </a:lnTo>
                </a:path>
                <a:path w="3810" h="1658620">
                  <a:moveTo>
                    <a:pt x="0" y="1078738"/>
                  </a:moveTo>
                  <a:lnTo>
                    <a:pt x="3810" y="1078738"/>
                  </a:lnTo>
                </a:path>
                <a:path w="3810" h="1658620">
                  <a:moveTo>
                    <a:pt x="0" y="1076833"/>
                  </a:moveTo>
                  <a:lnTo>
                    <a:pt x="3810" y="1076833"/>
                  </a:lnTo>
                </a:path>
                <a:path w="3810" h="1658620">
                  <a:moveTo>
                    <a:pt x="0" y="1074928"/>
                  </a:moveTo>
                  <a:lnTo>
                    <a:pt x="3810" y="1074928"/>
                  </a:lnTo>
                </a:path>
                <a:path w="3810" h="1658620">
                  <a:moveTo>
                    <a:pt x="0" y="1073023"/>
                  </a:moveTo>
                  <a:lnTo>
                    <a:pt x="3810" y="1073023"/>
                  </a:lnTo>
                </a:path>
                <a:path w="3810" h="1658620">
                  <a:moveTo>
                    <a:pt x="0" y="1071118"/>
                  </a:moveTo>
                  <a:lnTo>
                    <a:pt x="3810" y="1071118"/>
                  </a:lnTo>
                </a:path>
                <a:path w="3810" h="1658620">
                  <a:moveTo>
                    <a:pt x="0" y="1069200"/>
                  </a:moveTo>
                  <a:lnTo>
                    <a:pt x="3810" y="1069200"/>
                  </a:lnTo>
                </a:path>
                <a:path w="3810" h="1658620">
                  <a:moveTo>
                    <a:pt x="0" y="1067295"/>
                  </a:moveTo>
                  <a:lnTo>
                    <a:pt x="3810" y="1067295"/>
                  </a:lnTo>
                </a:path>
                <a:path w="3810" h="1658620">
                  <a:moveTo>
                    <a:pt x="0" y="1065390"/>
                  </a:moveTo>
                  <a:lnTo>
                    <a:pt x="3810" y="1065390"/>
                  </a:lnTo>
                </a:path>
                <a:path w="3810" h="1658620">
                  <a:moveTo>
                    <a:pt x="0" y="1063485"/>
                  </a:moveTo>
                  <a:lnTo>
                    <a:pt x="3810" y="1063485"/>
                  </a:lnTo>
                </a:path>
                <a:path w="3810" h="1658620">
                  <a:moveTo>
                    <a:pt x="0" y="1061580"/>
                  </a:moveTo>
                  <a:lnTo>
                    <a:pt x="3810" y="1061580"/>
                  </a:lnTo>
                </a:path>
                <a:path w="3810" h="1658620">
                  <a:moveTo>
                    <a:pt x="0" y="1059675"/>
                  </a:moveTo>
                  <a:lnTo>
                    <a:pt x="3810" y="1059675"/>
                  </a:lnTo>
                </a:path>
                <a:path w="3810" h="1658620">
                  <a:moveTo>
                    <a:pt x="0" y="1057770"/>
                  </a:moveTo>
                  <a:lnTo>
                    <a:pt x="3810" y="1057770"/>
                  </a:lnTo>
                </a:path>
                <a:path w="3810" h="1658620">
                  <a:moveTo>
                    <a:pt x="0" y="1055865"/>
                  </a:moveTo>
                  <a:lnTo>
                    <a:pt x="3810" y="1055865"/>
                  </a:lnTo>
                </a:path>
                <a:path w="3810" h="1658620">
                  <a:moveTo>
                    <a:pt x="0" y="1053960"/>
                  </a:moveTo>
                  <a:lnTo>
                    <a:pt x="3810" y="1053960"/>
                  </a:lnTo>
                </a:path>
                <a:path w="3810" h="1658620">
                  <a:moveTo>
                    <a:pt x="0" y="1052055"/>
                  </a:moveTo>
                  <a:lnTo>
                    <a:pt x="3810" y="1052055"/>
                  </a:lnTo>
                </a:path>
                <a:path w="3810" h="1658620">
                  <a:moveTo>
                    <a:pt x="0" y="1050150"/>
                  </a:moveTo>
                  <a:lnTo>
                    <a:pt x="3810" y="1050150"/>
                  </a:lnTo>
                </a:path>
                <a:path w="3810" h="1658620">
                  <a:moveTo>
                    <a:pt x="0" y="1048245"/>
                  </a:moveTo>
                  <a:lnTo>
                    <a:pt x="3810" y="1048245"/>
                  </a:lnTo>
                </a:path>
                <a:path w="3810" h="1658620">
                  <a:moveTo>
                    <a:pt x="0" y="1046340"/>
                  </a:moveTo>
                  <a:lnTo>
                    <a:pt x="3810" y="1046340"/>
                  </a:lnTo>
                </a:path>
                <a:path w="3810" h="1658620">
                  <a:moveTo>
                    <a:pt x="0" y="1044435"/>
                  </a:moveTo>
                  <a:lnTo>
                    <a:pt x="3810" y="1044435"/>
                  </a:lnTo>
                </a:path>
                <a:path w="3810" h="1658620">
                  <a:moveTo>
                    <a:pt x="0" y="1042517"/>
                  </a:moveTo>
                  <a:lnTo>
                    <a:pt x="3810" y="1042517"/>
                  </a:lnTo>
                </a:path>
                <a:path w="3810" h="1658620">
                  <a:moveTo>
                    <a:pt x="0" y="1040612"/>
                  </a:moveTo>
                  <a:lnTo>
                    <a:pt x="3810" y="1040612"/>
                  </a:lnTo>
                </a:path>
                <a:path w="3810" h="1658620">
                  <a:moveTo>
                    <a:pt x="0" y="1038707"/>
                  </a:moveTo>
                  <a:lnTo>
                    <a:pt x="3810" y="1038707"/>
                  </a:lnTo>
                </a:path>
                <a:path w="3810" h="1658620">
                  <a:moveTo>
                    <a:pt x="0" y="1036802"/>
                  </a:moveTo>
                  <a:lnTo>
                    <a:pt x="3810" y="1036802"/>
                  </a:lnTo>
                </a:path>
                <a:path w="3810" h="1658620">
                  <a:moveTo>
                    <a:pt x="0" y="1034897"/>
                  </a:moveTo>
                  <a:lnTo>
                    <a:pt x="3810" y="1034897"/>
                  </a:lnTo>
                </a:path>
                <a:path w="3810" h="1658620">
                  <a:moveTo>
                    <a:pt x="0" y="1032992"/>
                  </a:moveTo>
                  <a:lnTo>
                    <a:pt x="3810" y="1032992"/>
                  </a:lnTo>
                </a:path>
                <a:path w="3810" h="1658620">
                  <a:moveTo>
                    <a:pt x="0" y="1031087"/>
                  </a:moveTo>
                  <a:lnTo>
                    <a:pt x="3810" y="1031087"/>
                  </a:lnTo>
                </a:path>
                <a:path w="3810" h="1658620">
                  <a:moveTo>
                    <a:pt x="0" y="1029182"/>
                  </a:moveTo>
                  <a:lnTo>
                    <a:pt x="3810" y="1029182"/>
                  </a:lnTo>
                </a:path>
                <a:path w="3810" h="1658620">
                  <a:moveTo>
                    <a:pt x="0" y="1027277"/>
                  </a:moveTo>
                  <a:lnTo>
                    <a:pt x="3810" y="1027277"/>
                  </a:lnTo>
                </a:path>
                <a:path w="3810" h="1658620">
                  <a:moveTo>
                    <a:pt x="0" y="1025372"/>
                  </a:moveTo>
                  <a:lnTo>
                    <a:pt x="3810" y="1025372"/>
                  </a:lnTo>
                </a:path>
                <a:path w="3810" h="1658620">
                  <a:moveTo>
                    <a:pt x="0" y="1023467"/>
                  </a:moveTo>
                  <a:lnTo>
                    <a:pt x="3810" y="1023467"/>
                  </a:lnTo>
                </a:path>
                <a:path w="3810" h="1658620">
                  <a:moveTo>
                    <a:pt x="0" y="1021562"/>
                  </a:moveTo>
                  <a:lnTo>
                    <a:pt x="3810" y="1021562"/>
                  </a:lnTo>
                </a:path>
                <a:path w="3810" h="1658620">
                  <a:moveTo>
                    <a:pt x="0" y="1019657"/>
                  </a:moveTo>
                  <a:lnTo>
                    <a:pt x="3810" y="1019657"/>
                  </a:lnTo>
                </a:path>
                <a:path w="3810" h="1658620">
                  <a:moveTo>
                    <a:pt x="0" y="1017752"/>
                  </a:moveTo>
                  <a:lnTo>
                    <a:pt x="3810" y="1017752"/>
                  </a:lnTo>
                </a:path>
                <a:path w="3810" h="1658620">
                  <a:moveTo>
                    <a:pt x="0" y="1015834"/>
                  </a:moveTo>
                  <a:lnTo>
                    <a:pt x="3810" y="1015834"/>
                  </a:lnTo>
                </a:path>
                <a:path w="3810" h="1658620">
                  <a:moveTo>
                    <a:pt x="0" y="1013929"/>
                  </a:moveTo>
                  <a:lnTo>
                    <a:pt x="3810" y="1013929"/>
                  </a:lnTo>
                </a:path>
                <a:path w="3810" h="1658620">
                  <a:moveTo>
                    <a:pt x="0" y="1012024"/>
                  </a:moveTo>
                  <a:lnTo>
                    <a:pt x="3810" y="1012024"/>
                  </a:lnTo>
                </a:path>
                <a:path w="3810" h="1658620">
                  <a:moveTo>
                    <a:pt x="0" y="1010119"/>
                  </a:moveTo>
                  <a:lnTo>
                    <a:pt x="3810" y="1010119"/>
                  </a:lnTo>
                </a:path>
                <a:path w="3810" h="1658620">
                  <a:moveTo>
                    <a:pt x="0" y="1008214"/>
                  </a:moveTo>
                  <a:lnTo>
                    <a:pt x="3810" y="1008214"/>
                  </a:lnTo>
                </a:path>
                <a:path w="3810" h="1658620">
                  <a:moveTo>
                    <a:pt x="0" y="1006309"/>
                  </a:moveTo>
                  <a:lnTo>
                    <a:pt x="3810" y="1006309"/>
                  </a:lnTo>
                </a:path>
                <a:path w="3810" h="1658620">
                  <a:moveTo>
                    <a:pt x="0" y="1004404"/>
                  </a:moveTo>
                  <a:lnTo>
                    <a:pt x="3810" y="1004404"/>
                  </a:lnTo>
                </a:path>
                <a:path w="3810" h="1658620">
                  <a:moveTo>
                    <a:pt x="0" y="1002499"/>
                  </a:moveTo>
                  <a:lnTo>
                    <a:pt x="3810" y="1002499"/>
                  </a:lnTo>
                </a:path>
                <a:path w="3810" h="1658620">
                  <a:moveTo>
                    <a:pt x="0" y="1000594"/>
                  </a:moveTo>
                  <a:lnTo>
                    <a:pt x="3810" y="1000594"/>
                  </a:lnTo>
                </a:path>
                <a:path w="3810" h="1658620">
                  <a:moveTo>
                    <a:pt x="0" y="998689"/>
                  </a:moveTo>
                  <a:lnTo>
                    <a:pt x="3810" y="998689"/>
                  </a:lnTo>
                </a:path>
                <a:path w="3810" h="1658620">
                  <a:moveTo>
                    <a:pt x="0" y="996784"/>
                  </a:moveTo>
                  <a:lnTo>
                    <a:pt x="3810" y="996784"/>
                  </a:lnTo>
                </a:path>
                <a:path w="3810" h="1658620">
                  <a:moveTo>
                    <a:pt x="0" y="994879"/>
                  </a:moveTo>
                  <a:lnTo>
                    <a:pt x="3810" y="994879"/>
                  </a:lnTo>
                </a:path>
                <a:path w="3810" h="1658620">
                  <a:moveTo>
                    <a:pt x="0" y="992974"/>
                  </a:moveTo>
                  <a:lnTo>
                    <a:pt x="3810" y="992974"/>
                  </a:lnTo>
                </a:path>
                <a:path w="3810" h="1658620">
                  <a:moveTo>
                    <a:pt x="0" y="991069"/>
                  </a:moveTo>
                  <a:lnTo>
                    <a:pt x="3810" y="991069"/>
                  </a:lnTo>
                </a:path>
                <a:path w="3810" h="1658620">
                  <a:moveTo>
                    <a:pt x="0" y="989164"/>
                  </a:moveTo>
                  <a:lnTo>
                    <a:pt x="3810" y="989164"/>
                  </a:lnTo>
                </a:path>
                <a:path w="3810" h="1658620">
                  <a:moveTo>
                    <a:pt x="0" y="987247"/>
                  </a:moveTo>
                  <a:lnTo>
                    <a:pt x="3810" y="987247"/>
                  </a:lnTo>
                </a:path>
                <a:path w="3810" h="1658620">
                  <a:moveTo>
                    <a:pt x="0" y="985342"/>
                  </a:moveTo>
                  <a:lnTo>
                    <a:pt x="3810" y="985342"/>
                  </a:lnTo>
                </a:path>
                <a:path w="3810" h="1658620">
                  <a:moveTo>
                    <a:pt x="0" y="983437"/>
                  </a:moveTo>
                  <a:lnTo>
                    <a:pt x="3810" y="983437"/>
                  </a:lnTo>
                </a:path>
                <a:path w="3810" h="1658620">
                  <a:moveTo>
                    <a:pt x="0" y="981532"/>
                  </a:moveTo>
                  <a:lnTo>
                    <a:pt x="3810" y="981532"/>
                  </a:lnTo>
                </a:path>
                <a:path w="3810" h="1658620">
                  <a:moveTo>
                    <a:pt x="0" y="979627"/>
                  </a:moveTo>
                  <a:lnTo>
                    <a:pt x="3810" y="979627"/>
                  </a:lnTo>
                </a:path>
                <a:path w="3810" h="1658620">
                  <a:moveTo>
                    <a:pt x="0" y="977722"/>
                  </a:moveTo>
                  <a:lnTo>
                    <a:pt x="3810" y="977722"/>
                  </a:lnTo>
                </a:path>
                <a:path w="3810" h="1658620">
                  <a:moveTo>
                    <a:pt x="0" y="975817"/>
                  </a:moveTo>
                  <a:lnTo>
                    <a:pt x="3810" y="975817"/>
                  </a:lnTo>
                </a:path>
                <a:path w="3810" h="1658620">
                  <a:moveTo>
                    <a:pt x="0" y="973912"/>
                  </a:moveTo>
                  <a:lnTo>
                    <a:pt x="3810" y="973912"/>
                  </a:lnTo>
                </a:path>
                <a:path w="3810" h="1658620">
                  <a:moveTo>
                    <a:pt x="0" y="972007"/>
                  </a:moveTo>
                  <a:lnTo>
                    <a:pt x="3810" y="972007"/>
                  </a:lnTo>
                </a:path>
                <a:path w="3810" h="1658620">
                  <a:moveTo>
                    <a:pt x="0" y="970102"/>
                  </a:moveTo>
                  <a:lnTo>
                    <a:pt x="3810" y="970102"/>
                  </a:lnTo>
                </a:path>
                <a:path w="3810" h="1658620">
                  <a:moveTo>
                    <a:pt x="0" y="968197"/>
                  </a:moveTo>
                  <a:lnTo>
                    <a:pt x="3810" y="968197"/>
                  </a:lnTo>
                </a:path>
                <a:path w="3810" h="1658620">
                  <a:moveTo>
                    <a:pt x="0" y="966292"/>
                  </a:moveTo>
                  <a:lnTo>
                    <a:pt x="3810" y="966292"/>
                  </a:lnTo>
                </a:path>
                <a:path w="3810" h="1658620">
                  <a:moveTo>
                    <a:pt x="0" y="964387"/>
                  </a:moveTo>
                  <a:lnTo>
                    <a:pt x="3810" y="964387"/>
                  </a:lnTo>
                </a:path>
                <a:path w="3810" h="1658620">
                  <a:moveTo>
                    <a:pt x="0" y="962482"/>
                  </a:moveTo>
                  <a:lnTo>
                    <a:pt x="3810" y="962482"/>
                  </a:lnTo>
                </a:path>
                <a:path w="3810" h="1658620">
                  <a:moveTo>
                    <a:pt x="0" y="960564"/>
                  </a:moveTo>
                  <a:lnTo>
                    <a:pt x="3810" y="960564"/>
                  </a:lnTo>
                </a:path>
                <a:path w="3810" h="1658620">
                  <a:moveTo>
                    <a:pt x="0" y="958659"/>
                  </a:moveTo>
                  <a:lnTo>
                    <a:pt x="3810" y="958659"/>
                  </a:lnTo>
                </a:path>
                <a:path w="3810" h="1658620">
                  <a:moveTo>
                    <a:pt x="0" y="956754"/>
                  </a:moveTo>
                  <a:lnTo>
                    <a:pt x="3810" y="956754"/>
                  </a:lnTo>
                </a:path>
                <a:path w="3810" h="1658620">
                  <a:moveTo>
                    <a:pt x="0" y="954849"/>
                  </a:moveTo>
                  <a:lnTo>
                    <a:pt x="3810" y="954849"/>
                  </a:lnTo>
                </a:path>
                <a:path w="3810" h="1658620">
                  <a:moveTo>
                    <a:pt x="0" y="952944"/>
                  </a:moveTo>
                  <a:lnTo>
                    <a:pt x="3810" y="952944"/>
                  </a:lnTo>
                </a:path>
                <a:path w="3810" h="1658620">
                  <a:moveTo>
                    <a:pt x="0" y="951039"/>
                  </a:moveTo>
                  <a:lnTo>
                    <a:pt x="3810" y="951039"/>
                  </a:lnTo>
                </a:path>
                <a:path w="3810" h="1658620">
                  <a:moveTo>
                    <a:pt x="0" y="949134"/>
                  </a:moveTo>
                  <a:lnTo>
                    <a:pt x="3810" y="949134"/>
                  </a:lnTo>
                </a:path>
                <a:path w="3810" h="1658620">
                  <a:moveTo>
                    <a:pt x="0" y="947229"/>
                  </a:moveTo>
                  <a:lnTo>
                    <a:pt x="3810" y="947229"/>
                  </a:lnTo>
                </a:path>
                <a:path w="3810" h="1658620">
                  <a:moveTo>
                    <a:pt x="0" y="945324"/>
                  </a:moveTo>
                  <a:lnTo>
                    <a:pt x="3810" y="945324"/>
                  </a:lnTo>
                </a:path>
                <a:path w="3810" h="1658620">
                  <a:moveTo>
                    <a:pt x="0" y="943419"/>
                  </a:moveTo>
                  <a:lnTo>
                    <a:pt x="3810" y="943419"/>
                  </a:lnTo>
                </a:path>
                <a:path w="3810" h="1658620">
                  <a:moveTo>
                    <a:pt x="0" y="941514"/>
                  </a:moveTo>
                  <a:lnTo>
                    <a:pt x="3810" y="941514"/>
                  </a:lnTo>
                </a:path>
                <a:path w="3810" h="1658620">
                  <a:moveTo>
                    <a:pt x="0" y="939609"/>
                  </a:moveTo>
                  <a:lnTo>
                    <a:pt x="3810" y="939609"/>
                  </a:lnTo>
                </a:path>
                <a:path w="3810" h="1658620">
                  <a:moveTo>
                    <a:pt x="0" y="937704"/>
                  </a:moveTo>
                  <a:lnTo>
                    <a:pt x="3810" y="937704"/>
                  </a:lnTo>
                </a:path>
                <a:path w="3810" h="1658620">
                  <a:moveTo>
                    <a:pt x="0" y="935799"/>
                  </a:moveTo>
                  <a:lnTo>
                    <a:pt x="3810" y="935799"/>
                  </a:lnTo>
                </a:path>
                <a:path w="3810" h="1658620">
                  <a:moveTo>
                    <a:pt x="0" y="933881"/>
                  </a:moveTo>
                  <a:lnTo>
                    <a:pt x="3810" y="933881"/>
                  </a:lnTo>
                </a:path>
                <a:path w="3810" h="1658620">
                  <a:moveTo>
                    <a:pt x="0" y="931976"/>
                  </a:moveTo>
                  <a:lnTo>
                    <a:pt x="3810" y="931976"/>
                  </a:lnTo>
                </a:path>
                <a:path w="3810" h="1658620">
                  <a:moveTo>
                    <a:pt x="0" y="930071"/>
                  </a:moveTo>
                  <a:lnTo>
                    <a:pt x="3810" y="930071"/>
                  </a:lnTo>
                </a:path>
                <a:path w="3810" h="1658620">
                  <a:moveTo>
                    <a:pt x="0" y="928166"/>
                  </a:moveTo>
                  <a:lnTo>
                    <a:pt x="3810" y="928166"/>
                  </a:lnTo>
                </a:path>
                <a:path w="3810" h="1658620">
                  <a:moveTo>
                    <a:pt x="0" y="926261"/>
                  </a:moveTo>
                  <a:lnTo>
                    <a:pt x="3810" y="926261"/>
                  </a:lnTo>
                </a:path>
                <a:path w="3810" h="1658620">
                  <a:moveTo>
                    <a:pt x="0" y="924356"/>
                  </a:moveTo>
                  <a:lnTo>
                    <a:pt x="3810" y="924356"/>
                  </a:lnTo>
                </a:path>
                <a:path w="3810" h="1658620">
                  <a:moveTo>
                    <a:pt x="0" y="922451"/>
                  </a:moveTo>
                  <a:lnTo>
                    <a:pt x="3810" y="922451"/>
                  </a:lnTo>
                </a:path>
                <a:path w="3810" h="1658620">
                  <a:moveTo>
                    <a:pt x="0" y="920546"/>
                  </a:moveTo>
                  <a:lnTo>
                    <a:pt x="3810" y="920546"/>
                  </a:lnTo>
                </a:path>
                <a:path w="3810" h="1658620">
                  <a:moveTo>
                    <a:pt x="0" y="918641"/>
                  </a:moveTo>
                  <a:lnTo>
                    <a:pt x="3810" y="918641"/>
                  </a:lnTo>
                </a:path>
                <a:path w="3810" h="1658620">
                  <a:moveTo>
                    <a:pt x="0" y="916736"/>
                  </a:moveTo>
                  <a:lnTo>
                    <a:pt x="3810" y="916736"/>
                  </a:lnTo>
                </a:path>
                <a:path w="3810" h="1658620">
                  <a:moveTo>
                    <a:pt x="0" y="914831"/>
                  </a:moveTo>
                  <a:lnTo>
                    <a:pt x="3810" y="914831"/>
                  </a:lnTo>
                </a:path>
                <a:path w="3810" h="1658620">
                  <a:moveTo>
                    <a:pt x="0" y="912926"/>
                  </a:moveTo>
                  <a:lnTo>
                    <a:pt x="3810" y="912926"/>
                  </a:lnTo>
                </a:path>
                <a:path w="3810" h="1658620">
                  <a:moveTo>
                    <a:pt x="0" y="911021"/>
                  </a:moveTo>
                  <a:lnTo>
                    <a:pt x="3810" y="911021"/>
                  </a:lnTo>
                </a:path>
                <a:path w="3810" h="1658620">
                  <a:moveTo>
                    <a:pt x="0" y="909116"/>
                  </a:moveTo>
                  <a:lnTo>
                    <a:pt x="3810" y="909116"/>
                  </a:lnTo>
                </a:path>
                <a:path w="3810" h="1658620">
                  <a:moveTo>
                    <a:pt x="0" y="907199"/>
                  </a:moveTo>
                  <a:lnTo>
                    <a:pt x="3810" y="907199"/>
                  </a:lnTo>
                </a:path>
                <a:path w="3810" h="1658620">
                  <a:moveTo>
                    <a:pt x="0" y="905294"/>
                  </a:moveTo>
                  <a:lnTo>
                    <a:pt x="3810" y="905294"/>
                  </a:lnTo>
                </a:path>
                <a:path w="3810" h="1658620">
                  <a:moveTo>
                    <a:pt x="0" y="903389"/>
                  </a:moveTo>
                  <a:lnTo>
                    <a:pt x="3810" y="903389"/>
                  </a:lnTo>
                </a:path>
                <a:path w="3810" h="1658620">
                  <a:moveTo>
                    <a:pt x="0" y="901484"/>
                  </a:moveTo>
                  <a:lnTo>
                    <a:pt x="3810" y="901484"/>
                  </a:lnTo>
                </a:path>
                <a:path w="3810" h="1658620">
                  <a:moveTo>
                    <a:pt x="0" y="899579"/>
                  </a:moveTo>
                  <a:lnTo>
                    <a:pt x="3810" y="899579"/>
                  </a:lnTo>
                </a:path>
                <a:path w="3810" h="1658620">
                  <a:moveTo>
                    <a:pt x="0" y="897674"/>
                  </a:moveTo>
                  <a:lnTo>
                    <a:pt x="3810" y="897674"/>
                  </a:lnTo>
                </a:path>
                <a:path w="3810" h="1658620">
                  <a:moveTo>
                    <a:pt x="0" y="895769"/>
                  </a:moveTo>
                  <a:lnTo>
                    <a:pt x="3810" y="895769"/>
                  </a:lnTo>
                </a:path>
                <a:path w="3810" h="1658620">
                  <a:moveTo>
                    <a:pt x="0" y="893864"/>
                  </a:moveTo>
                  <a:lnTo>
                    <a:pt x="3810" y="893864"/>
                  </a:lnTo>
                </a:path>
                <a:path w="3810" h="1658620">
                  <a:moveTo>
                    <a:pt x="0" y="891959"/>
                  </a:moveTo>
                  <a:lnTo>
                    <a:pt x="3810" y="891959"/>
                  </a:lnTo>
                </a:path>
                <a:path w="3810" h="1658620">
                  <a:moveTo>
                    <a:pt x="0" y="890054"/>
                  </a:moveTo>
                  <a:lnTo>
                    <a:pt x="3810" y="890054"/>
                  </a:lnTo>
                </a:path>
                <a:path w="3810" h="1658620">
                  <a:moveTo>
                    <a:pt x="0" y="888149"/>
                  </a:moveTo>
                  <a:lnTo>
                    <a:pt x="3810" y="888149"/>
                  </a:lnTo>
                </a:path>
                <a:path w="3810" h="1658620">
                  <a:moveTo>
                    <a:pt x="0" y="886244"/>
                  </a:moveTo>
                  <a:lnTo>
                    <a:pt x="3810" y="886244"/>
                  </a:lnTo>
                </a:path>
                <a:path w="3810" h="1658620">
                  <a:moveTo>
                    <a:pt x="0" y="884339"/>
                  </a:moveTo>
                  <a:lnTo>
                    <a:pt x="3810" y="884339"/>
                  </a:lnTo>
                </a:path>
                <a:path w="3810" h="1658620">
                  <a:moveTo>
                    <a:pt x="0" y="882434"/>
                  </a:moveTo>
                  <a:lnTo>
                    <a:pt x="3810" y="882434"/>
                  </a:lnTo>
                </a:path>
                <a:path w="3810" h="1658620">
                  <a:moveTo>
                    <a:pt x="0" y="880529"/>
                  </a:moveTo>
                  <a:lnTo>
                    <a:pt x="3810" y="880529"/>
                  </a:lnTo>
                </a:path>
                <a:path w="3810" h="1658620">
                  <a:moveTo>
                    <a:pt x="0" y="878611"/>
                  </a:moveTo>
                  <a:lnTo>
                    <a:pt x="3810" y="878611"/>
                  </a:lnTo>
                </a:path>
                <a:path w="3810" h="1658620">
                  <a:moveTo>
                    <a:pt x="0" y="876706"/>
                  </a:moveTo>
                  <a:lnTo>
                    <a:pt x="3810" y="876706"/>
                  </a:lnTo>
                </a:path>
                <a:path w="3810" h="1658620">
                  <a:moveTo>
                    <a:pt x="0" y="874801"/>
                  </a:moveTo>
                  <a:lnTo>
                    <a:pt x="3810" y="874801"/>
                  </a:lnTo>
                </a:path>
                <a:path w="3810" h="1658620">
                  <a:moveTo>
                    <a:pt x="0" y="872896"/>
                  </a:moveTo>
                  <a:lnTo>
                    <a:pt x="3810" y="872896"/>
                  </a:lnTo>
                </a:path>
                <a:path w="3810" h="1658620">
                  <a:moveTo>
                    <a:pt x="0" y="870991"/>
                  </a:moveTo>
                  <a:lnTo>
                    <a:pt x="3810" y="870991"/>
                  </a:lnTo>
                </a:path>
                <a:path w="3810" h="1658620">
                  <a:moveTo>
                    <a:pt x="0" y="869086"/>
                  </a:moveTo>
                  <a:lnTo>
                    <a:pt x="3810" y="869086"/>
                  </a:lnTo>
                </a:path>
                <a:path w="3810" h="1658620">
                  <a:moveTo>
                    <a:pt x="0" y="867181"/>
                  </a:moveTo>
                  <a:lnTo>
                    <a:pt x="3810" y="867181"/>
                  </a:lnTo>
                </a:path>
                <a:path w="3810" h="1658620">
                  <a:moveTo>
                    <a:pt x="0" y="865276"/>
                  </a:moveTo>
                  <a:lnTo>
                    <a:pt x="3810" y="865276"/>
                  </a:lnTo>
                </a:path>
                <a:path w="3810" h="1658620">
                  <a:moveTo>
                    <a:pt x="0" y="863371"/>
                  </a:moveTo>
                  <a:lnTo>
                    <a:pt x="3810" y="863371"/>
                  </a:lnTo>
                </a:path>
                <a:path w="3810" h="1658620">
                  <a:moveTo>
                    <a:pt x="0" y="861466"/>
                  </a:moveTo>
                  <a:lnTo>
                    <a:pt x="3810" y="861466"/>
                  </a:lnTo>
                </a:path>
                <a:path w="3810" h="1658620">
                  <a:moveTo>
                    <a:pt x="0" y="859561"/>
                  </a:moveTo>
                  <a:lnTo>
                    <a:pt x="3810" y="859561"/>
                  </a:lnTo>
                </a:path>
                <a:path w="3810" h="1658620">
                  <a:moveTo>
                    <a:pt x="0" y="857656"/>
                  </a:moveTo>
                  <a:lnTo>
                    <a:pt x="3810" y="857656"/>
                  </a:lnTo>
                </a:path>
                <a:path w="3810" h="1658620">
                  <a:moveTo>
                    <a:pt x="0" y="855751"/>
                  </a:moveTo>
                  <a:lnTo>
                    <a:pt x="3810" y="855751"/>
                  </a:lnTo>
                </a:path>
                <a:path w="3810" h="1658620">
                  <a:moveTo>
                    <a:pt x="0" y="853846"/>
                  </a:moveTo>
                  <a:lnTo>
                    <a:pt x="3810" y="853846"/>
                  </a:lnTo>
                </a:path>
                <a:path w="3810" h="1658620">
                  <a:moveTo>
                    <a:pt x="0" y="851928"/>
                  </a:moveTo>
                  <a:lnTo>
                    <a:pt x="3810" y="851928"/>
                  </a:lnTo>
                </a:path>
                <a:path w="3810" h="1658620">
                  <a:moveTo>
                    <a:pt x="0" y="850023"/>
                  </a:moveTo>
                  <a:lnTo>
                    <a:pt x="3810" y="850023"/>
                  </a:lnTo>
                </a:path>
                <a:path w="3810" h="1658620">
                  <a:moveTo>
                    <a:pt x="0" y="848118"/>
                  </a:moveTo>
                  <a:lnTo>
                    <a:pt x="3810" y="848118"/>
                  </a:lnTo>
                </a:path>
                <a:path w="3810" h="1658620">
                  <a:moveTo>
                    <a:pt x="0" y="846213"/>
                  </a:moveTo>
                  <a:lnTo>
                    <a:pt x="3810" y="846213"/>
                  </a:lnTo>
                </a:path>
                <a:path w="3810" h="1658620">
                  <a:moveTo>
                    <a:pt x="0" y="844308"/>
                  </a:moveTo>
                  <a:lnTo>
                    <a:pt x="3810" y="844308"/>
                  </a:lnTo>
                </a:path>
                <a:path w="3810" h="1658620">
                  <a:moveTo>
                    <a:pt x="0" y="842403"/>
                  </a:moveTo>
                  <a:lnTo>
                    <a:pt x="3810" y="842403"/>
                  </a:lnTo>
                </a:path>
                <a:path w="3810" h="1658620">
                  <a:moveTo>
                    <a:pt x="0" y="840498"/>
                  </a:moveTo>
                  <a:lnTo>
                    <a:pt x="3810" y="840498"/>
                  </a:lnTo>
                </a:path>
                <a:path w="3810" h="1658620">
                  <a:moveTo>
                    <a:pt x="0" y="838593"/>
                  </a:moveTo>
                  <a:lnTo>
                    <a:pt x="3810" y="838593"/>
                  </a:lnTo>
                </a:path>
                <a:path w="3810" h="1658620">
                  <a:moveTo>
                    <a:pt x="0" y="836688"/>
                  </a:moveTo>
                  <a:lnTo>
                    <a:pt x="3810" y="836688"/>
                  </a:lnTo>
                </a:path>
                <a:path w="3810" h="1658620">
                  <a:moveTo>
                    <a:pt x="0" y="834783"/>
                  </a:moveTo>
                  <a:lnTo>
                    <a:pt x="3810" y="834783"/>
                  </a:lnTo>
                </a:path>
                <a:path w="3810" h="1658620">
                  <a:moveTo>
                    <a:pt x="0" y="832878"/>
                  </a:moveTo>
                  <a:lnTo>
                    <a:pt x="3810" y="832878"/>
                  </a:lnTo>
                </a:path>
                <a:path w="3810" h="1658620">
                  <a:moveTo>
                    <a:pt x="0" y="830973"/>
                  </a:moveTo>
                  <a:lnTo>
                    <a:pt x="3810" y="830973"/>
                  </a:lnTo>
                </a:path>
                <a:path w="3810" h="1658620">
                  <a:moveTo>
                    <a:pt x="0" y="829068"/>
                  </a:moveTo>
                  <a:lnTo>
                    <a:pt x="3810" y="829068"/>
                  </a:lnTo>
                </a:path>
                <a:path w="3810" h="1658620">
                  <a:moveTo>
                    <a:pt x="0" y="827163"/>
                  </a:moveTo>
                  <a:lnTo>
                    <a:pt x="3810" y="827163"/>
                  </a:lnTo>
                </a:path>
                <a:path w="3810" h="1658620">
                  <a:moveTo>
                    <a:pt x="0" y="825246"/>
                  </a:moveTo>
                  <a:lnTo>
                    <a:pt x="3810" y="825246"/>
                  </a:lnTo>
                </a:path>
                <a:path w="3810" h="1658620">
                  <a:moveTo>
                    <a:pt x="0" y="823341"/>
                  </a:moveTo>
                  <a:lnTo>
                    <a:pt x="3810" y="823341"/>
                  </a:lnTo>
                </a:path>
                <a:path w="3810" h="1658620">
                  <a:moveTo>
                    <a:pt x="0" y="821436"/>
                  </a:moveTo>
                  <a:lnTo>
                    <a:pt x="3810" y="821436"/>
                  </a:lnTo>
                </a:path>
                <a:path w="3810" h="1658620">
                  <a:moveTo>
                    <a:pt x="0" y="819531"/>
                  </a:moveTo>
                  <a:lnTo>
                    <a:pt x="3810" y="819531"/>
                  </a:lnTo>
                </a:path>
                <a:path w="3810" h="1658620">
                  <a:moveTo>
                    <a:pt x="0" y="817626"/>
                  </a:moveTo>
                  <a:lnTo>
                    <a:pt x="3810" y="817626"/>
                  </a:lnTo>
                </a:path>
                <a:path w="3810" h="1658620">
                  <a:moveTo>
                    <a:pt x="0" y="815721"/>
                  </a:moveTo>
                  <a:lnTo>
                    <a:pt x="3810" y="815721"/>
                  </a:lnTo>
                </a:path>
                <a:path w="3810" h="1658620">
                  <a:moveTo>
                    <a:pt x="0" y="813816"/>
                  </a:moveTo>
                  <a:lnTo>
                    <a:pt x="3810" y="813816"/>
                  </a:lnTo>
                </a:path>
                <a:path w="3810" h="1658620">
                  <a:moveTo>
                    <a:pt x="0" y="811911"/>
                  </a:moveTo>
                  <a:lnTo>
                    <a:pt x="3810" y="811911"/>
                  </a:lnTo>
                </a:path>
                <a:path w="3810" h="1658620">
                  <a:moveTo>
                    <a:pt x="0" y="810006"/>
                  </a:moveTo>
                  <a:lnTo>
                    <a:pt x="3810" y="810006"/>
                  </a:lnTo>
                </a:path>
                <a:path w="3810" h="1658620">
                  <a:moveTo>
                    <a:pt x="0" y="808101"/>
                  </a:moveTo>
                  <a:lnTo>
                    <a:pt x="3810" y="808101"/>
                  </a:lnTo>
                </a:path>
                <a:path w="3810" h="1658620">
                  <a:moveTo>
                    <a:pt x="0" y="806196"/>
                  </a:moveTo>
                  <a:lnTo>
                    <a:pt x="3810" y="806196"/>
                  </a:lnTo>
                </a:path>
                <a:path w="3810" h="1658620">
                  <a:moveTo>
                    <a:pt x="0" y="804291"/>
                  </a:moveTo>
                  <a:lnTo>
                    <a:pt x="3810" y="804291"/>
                  </a:lnTo>
                </a:path>
                <a:path w="3810" h="1658620">
                  <a:moveTo>
                    <a:pt x="0" y="802386"/>
                  </a:moveTo>
                  <a:lnTo>
                    <a:pt x="3810" y="802386"/>
                  </a:lnTo>
                </a:path>
                <a:path w="3810" h="1658620">
                  <a:moveTo>
                    <a:pt x="0" y="800481"/>
                  </a:moveTo>
                  <a:lnTo>
                    <a:pt x="3810" y="800481"/>
                  </a:lnTo>
                </a:path>
                <a:path w="3810" h="1658620">
                  <a:moveTo>
                    <a:pt x="0" y="798576"/>
                  </a:moveTo>
                  <a:lnTo>
                    <a:pt x="3810" y="798576"/>
                  </a:lnTo>
                </a:path>
                <a:path w="3810" h="1658620">
                  <a:moveTo>
                    <a:pt x="0" y="796658"/>
                  </a:moveTo>
                  <a:lnTo>
                    <a:pt x="3810" y="796658"/>
                  </a:lnTo>
                </a:path>
                <a:path w="3810" h="1658620">
                  <a:moveTo>
                    <a:pt x="0" y="794753"/>
                  </a:moveTo>
                  <a:lnTo>
                    <a:pt x="3810" y="794753"/>
                  </a:lnTo>
                </a:path>
                <a:path w="3810" h="1658620">
                  <a:moveTo>
                    <a:pt x="0" y="792848"/>
                  </a:moveTo>
                  <a:lnTo>
                    <a:pt x="3810" y="792848"/>
                  </a:lnTo>
                </a:path>
                <a:path w="3810" h="1658620">
                  <a:moveTo>
                    <a:pt x="0" y="790943"/>
                  </a:moveTo>
                  <a:lnTo>
                    <a:pt x="3810" y="790943"/>
                  </a:lnTo>
                </a:path>
                <a:path w="3810" h="1658620">
                  <a:moveTo>
                    <a:pt x="0" y="789038"/>
                  </a:moveTo>
                  <a:lnTo>
                    <a:pt x="3810" y="789038"/>
                  </a:lnTo>
                </a:path>
                <a:path w="3810" h="1658620">
                  <a:moveTo>
                    <a:pt x="0" y="787133"/>
                  </a:moveTo>
                  <a:lnTo>
                    <a:pt x="3810" y="787133"/>
                  </a:lnTo>
                </a:path>
                <a:path w="3810" h="1658620">
                  <a:moveTo>
                    <a:pt x="0" y="785228"/>
                  </a:moveTo>
                  <a:lnTo>
                    <a:pt x="3810" y="785228"/>
                  </a:lnTo>
                </a:path>
                <a:path w="3810" h="1658620">
                  <a:moveTo>
                    <a:pt x="0" y="783323"/>
                  </a:moveTo>
                  <a:lnTo>
                    <a:pt x="3810" y="783323"/>
                  </a:lnTo>
                </a:path>
                <a:path w="3810" h="1658620">
                  <a:moveTo>
                    <a:pt x="0" y="781418"/>
                  </a:moveTo>
                  <a:lnTo>
                    <a:pt x="3810" y="781418"/>
                  </a:lnTo>
                </a:path>
                <a:path w="3810" h="1658620">
                  <a:moveTo>
                    <a:pt x="0" y="779513"/>
                  </a:moveTo>
                  <a:lnTo>
                    <a:pt x="3810" y="779513"/>
                  </a:lnTo>
                </a:path>
                <a:path w="3810" h="1658620">
                  <a:moveTo>
                    <a:pt x="0" y="777608"/>
                  </a:moveTo>
                  <a:lnTo>
                    <a:pt x="3810" y="777608"/>
                  </a:lnTo>
                </a:path>
                <a:path w="3810" h="1658620">
                  <a:moveTo>
                    <a:pt x="0" y="775703"/>
                  </a:moveTo>
                  <a:lnTo>
                    <a:pt x="3810" y="775703"/>
                  </a:lnTo>
                </a:path>
                <a:path w="3810" h="1658620">
                  <a:moveTo>
                    <a:pt x="0" y="773798"/>
                  </a:moveTo>
                  <a:lnTo>
                    <a:pt x="3810" y="773798"/>
                  </a:lnTo>
                </a:path>
                <a:path w="3810" h="1658620">
                  <a:moveTo>
                    <a:pt x="0" y="771893"/>
                  </a:moveTo>
                  <a:lnTo>
                    <a:pt x="3810" y="771893"/>
                  </a:lnTo>
                </a:path>
                <a:path w="3810" h="1658620">
                  <a:moveTo>
                    <a:pt x="0" y="769975"/>
                  </a:moveTo>
                  <a:lnTo>
                    <a:pt x="3810" y="769975"/>
                  </a:lnTo>
                </a:path>
                <a:path w="3810" h="1658620">
                  <a:moveTo>
                    <a:pt x="0" y="768070"/>
                  </a:moveTo>
                  <a:lnTo>
                    <a:pt x="3810" y="768070"/>
                  </a:lnTo>
                </a:path>
                <a:path w="3810" h="1658620">
                  <a:moveTo>
                    <a:pt x="0" y="766165"/>
                  </a:moveTo>
                  <a:lnTo>
                    <a:pt x="3810" y="766165"/>
                  </a:lnTo>
                </a:path>
                <a:path w="3810" h="1658620">
                  <a:moveTo>
                    <a:pt x="0" y="764260"/>
                  </a:moveTo>
                  <a:lnTo>
                    <a:pt x="3810" y="764260"/>
                  </a:lnTo>
                </a:path>
                <a:path w="3810" h="1658620">
                  <a:moveTo>
                    <a:pt x="0" y="762355"/>
                  </a:moveTo>
                  <a:lnTo>
                    <a:pt x="3810" y="762355"/>
                  </a:lnTo>
                </a:path>
                <a:path w="3810" h="1658620">
                  <a:moveTo>
                    <a:pt x="0" y="760450"/>
                  </a:moveTo>
                  <a:lnTo>
                    <a:pt x="3810" y="760450"/>
                  </a:lnTo>
                </a:path>
                <a:path w="3810" h="1658620">
                  <a:moveTo>
                    <a:pt x="0" y="758545"/>
                  </a:moveTo>
                  <a:lnTo>
                    <a:pt x="3810" y="758545"/>
                  </a:lnTo>
                </a:path>
                <a:path w="3810" h="1658620">
                  <a:moveTo>
                    <a:pt x="0" y="756640"/>
                  </a:moveTo>
                  <a:lnTo>
                    <a:pt x="3810" y="756640"/>
                  </a:lnTo>
                </a:path>
                <a:path w="3810" h="1658620">
                  <a:moveTo>
                    <a:pt x="0" y="754735"/>
                  </a:moveTo>
                  <a:lnTo>
                    <a:pt x="3810" y="754735"/>
                  </a:lnTo>
                </a:path>
                <a:path w="3810" h="1658620">
                  <a:moveTo>
                    <a:pt x="0" y="752830"/>
                  </a:moveTo>
                  <a:lnTo>
                    <a:pt x="3810" y="752830"/>
                  </a:lnTo>
                </a:path>
                <a:path w="3810" h="1658620">
                  <a:moveTo>
                    <a:pt x="0" y="750925"/>
                  </a:moveTo>
                  <a:lnTo>
                    <a:pt x="3810" y="750925"/>
                  </a:lnTo>
                </a:path>
                <a:path w="3810" h="1658620">
                  <a:moveTo>
                    <a:pt x="0" y="749020"/>
                  </a:moveTo>
                  <a:lnTo>
                    <a:pt x="3810" y="749020"/>
                  </a:lnTo>
                </a:path>
                <a:path w="3810" h="1658620">
                  <a:moveTo>
                    <a:pt x="0" y="747115"/>
                  </a:moveTo>
                  <a:lnTo>
                    <a:pt x="3810" y="747115"/>
                  </a:lnTo>
                </a:path>
                <a:path w="3810" h="1658620">
                  <a:moveTo>
                    <a:pt x="0" y="745210"/>
                  </a:moveTo>
                  <a:lnTo>
                    <a:pt x="3810" y="745210"/>
                  </a:lnTo>
                </a:path>
                <a:path w="3810" h="1658620">
                  <a:moveTo>
                    <a:pt x="0" y="743305"/>
                  </a:moveTo>
                  <a:lnTo>
                    <a:pt x="3810" y="743305"/>
                  </a:lnTo>
                </a:path>
                <a:path w="3810" h="1658620">
                  <a:moveTo>
                    <a:pt x="0" y="741387"/>
                  </a:moveTo>
                  <a:lnTo>
                    <a:pt x="3810" y="741387"/>
                  </a:lnTo>
                </a:path>
                <a:path w="3810" h="1658620">
                  <a:moveTo>
                    <a:pt x="0" y="739482"/>
                  </a:moveTo>
                  <a:lnTo>
                    <a:pt x="3810" y="739482"/>
                  </a:lnTo>
                </a:path>
                <a:path w="3810" h="1658620">
                  <a:moveTo>
                    <a:pt x="0" y="737577"/>
                  </a:moveTo>
                  <a:lnTo>
                    <a:pt x="3810" y="737577"/>
                  </a:lnTo>
                </a:path>
                <a:path w="3810" h="1658620">
                  <a:moveTo>
                    <a:pt x="0" y="735672"/>
                  </a:moveTo>
                  <a:lnTo>
                    <a:pt x="3810" y="735672"/>
                  </a:lnTo>
                </a:path>
                <a:path w="3810" h="1658620">
                  <a:moveTo>
                    <a:pt x="0" y="733767"/>
                  </a:moveTo>
                  <a:lnTo>
                    <a:pt x="3810" y="733767"/>
                  </a:lnTo>
                </a:path>
                <a:path w="3810" h="1658620">
                  <a:moveTo>
                    <a:pt x="0" y="731862"/>
                  </a:moveTo>
                  <a:lnTo>
                    <a:pt x="3810" y="731862"/>
                  </a:lnTo>
                </a:path>
                <a:path w="3810" h="1658620">
                  <a:moveTo>
                    <a:pt x="0" y="729957"/>
                  </a:moveTo>
                  <a:lnTo>
                    <a:pt x="3810" y="729957"/>
                  </a:lnTo>
                </a:path>
                <a:path w="3810" h="1658620">
                  <a:moveTo>
                    <a:pt x="0" y="728052"/>
                  </a:moveTo>
                  <a:lnTo>
                    <a:pt x="3810" y="728052"/>
                  </a:lnTo>
                </a:path>
                <a:path w="3810" h="1658620">
                  <a:moveTo>
                    <a:pt x="0" y="726147"/>
                  </a:moveTo>
                  <a:lnTo>
                    <a:pt x="3810" y="726147"/>
                  </a:lnTo>
                </a:path>
                <a:path w="3810" h="1658620">
                  <a:moveTo>
                    <a:pt x="0" y="724242"/>
                  </a:moveTo>
                  <a:lnTo>
                    <a:pt x="3810" y="724242"/>
                  </a:lnTo>
                </a:path>
                <a:path w="3810" h="1658620">
                  <a:moveTo>
                    <a:pt x="0" y="722337"/>
                  </a:moveTo>
                  <a:lnTo>
                    <a:pt x="3810" y="722337"/>
                  </a:lnTo>
                </a:path>
                <a:path w="3810" h="1658620">
                  <a:moveTo>
                    <a:pt x="0" y="720432"/>
                  </a:moveTo>
                  <a:lnTo>
                    <a:pt x="3810" y="720432"/>
                  </a:lnTo>
                </a:path>
                <a:path w="3810" h="1658620">
                  <a:moveTo>
                    <a:pt x="0" y="718527"/>
                  </a:moveTo>
                  <a:lnTo>
                    <a:pt x="3810" y="718527"/>
                  </a:lnTo>
                </a:path>
                <a:path w="3810" h="1658620">
                  <a:moveTo>
                    <a:pt x="0" y="716622"/>
                  </a:moveTo>
                  <a:lnTo>
                    <a:pt x="3810" y="716622"/>
                  </a:lnTo>
                </a:path>
                <a:path w="3810" h="1658620">
                  <a:moveTo>
                    <a:pt x="0" y="714705"/>
                  </a:moveTo>
                  <a:lnTo>
                    <a:pt x="3810" y="714705"/>
                  </a:lnTo>
                </a:path>
                <a:path w="3810" h="1658620">
                  <a:moveTo>
                    <a:pt x="0" y="712800"/>
                  </a:moveTo>
                  <a:lnTo>
                    <a:pt x="3810" y="712800"/>
                  </a:lnTo>
                </a:path>
                <a:path w="3810" h="1658620">
                  <a:moveTo>
                    <a:pt x="0" y="710895"/>
                  </a:moveTo>
                  <a:lnTo>
                    <a:pt x="3810" y="710895"/>
                  </a:lnTo>
                </a:path>
                <a:path w="3810" h="1658620">
                  <a:moveTo>
                    <a:pt x="0" y="708990"/>
                  </a:moveTo>
                  <a:lnTo>
                    <a:pt x="3810" y="708990"/>
                  </a:lnTo>
                </a:path>
                <a:path w="3810" h="1658620">
                  <a:moveTo>
                    <a:pt x="0" y="707085"/>
                  </a:moveTo>
                  <a:lnTo>
                    <a:pt x="3810" y="707085"/>
                  </a:lnTo>
                </a:path>
                <a:path w="3810" h="1658620">
                  <a:moveTo>
                    <a:pt x="0" y="705180"/>
                  </a:moveTo>
                  <a:lnTo>
                    <a:pt x="3810" y="705180"/>
                  </a:lnTo>
                </a:path>
                <a:path w="3810" h="1658620">
                  <a:moveTo>
                    <a:pt x="0" y="703275"/>
                  </a:moveTo>
                  <a:lnTo>
                    <a:pt x="3810" y="703275"/>
                  </a:lnTo>
                </a:path>
                <a:path w="3810" h="1658620">
                  <a:moveTo>
                    <a:pt x="0" y="701370"/>
                  </a:moveTo>
                  <a:lnTo>
                    <a:pt x="3810" y="701370"/>
                  </a:lnTo>
                </a:path>
                <a:path w="3810" h="1658620">
                  <a:moveTo>
                    <a:pt x="0" y="699465"/>
                  </a:moveTo>
                  <a:lnTo>
                    <a:pt x="3810" y="699465"/>
                  </a:lnTo>
                </a:path>
                <a:path w="3810" h="1658620">
                  <a:moveTo>
                    <a:pt x="0" y="697560"/>
                  </a:moveTo>
                  <a:lnTo>
                    <a:pt x="3810" y="697560"/>
                  </a:lnTo>
                </a:path>
                <a:path w="3810" h="1658620">
                  <a:moveTo>
                    <a:pt x="0" y="695655"/>
                  </a:moveTo>
                  <a:lnTo>
                    <a:pt x="3810" y="695655"/>
                  </a:lnTo>
                </a:path>
                <a:path w="3810" h="1658620">
                  <a:moveTo>
                    <a:pt x="0" y="693750"/>
                  </a:moveTo>
                  <a:lnTo>
                    <a:pt x="3810" y="693750"/>
                  </a:lnTo>
                </a:path>
                <a:path w="3810" h="1658620">
                  <a:moveTo>
                    <a:pt x="0" y="691845"/>
                  </a:moveTo>
                  <a:lnTo>
                    <a:pt x="3810" y="691845"/>
                  </a:lnTo>
                </a:path>
                <a:path w="3810" h="1658620">
                  <a:moveTo>
                    <a:pt x="0" y="689940"/>
                  </a:moveTo>
                  <a:lnTo>
                    <a:pt x="3810" y="689940"/>
                  </a:lnTo>
                </a:path>
                <a:path w="3810" h="1658620">
                  <a:moveTo>
                    <a:pt x="0" y="688022"/>
                  </a:moveTo>
                  <a:lnTo>
                    <a:pt x="3810" y="688022"/>
                  </a:lnTo>
                </a:path>
                <a:path w="3810" h="1658620">
                  <a:moveTo>
                    <a:pt x="0" y="686117"/>
                  </a:moveTo>
                  <a:lnTo>
                    <a:pt x="3810" y="686117"/>
                  </a:lnTo>
                </a:path>
                <a:path w="3810" h="1658620">
                  <a:moveTo>
                    <a:pt x="0" y="684212"/>
                  </a:moveTo>
                  <a:lnTo>
                    <a:pt x="3810" y="684212"/>
                  </a:lnTo>
                </a:path>
                <a:path w="3810" h="1658620">
                  <a:moveTo>
                    <a:pt x="0" y="682307"/>
                  </a:moveTo>
                  <a:lnTo>
                    <a:pt x="3810" y="682307"/>
                  </a:lnTo>
                </a:path>
                <a:path w="3810" h="1658620">
                  <a:moveTo>
                    <a:pt x="0" y="680402"/>
                  </a:moveTo>
                  <a:lnTo>
                    <a:pt x="3810" y="680402"/>
                  </a:lnTo>
                </a:path>
                <a:path w="3810" h="1658620">
                  <a:moveTo>
                    <a:pt x="0" y="678497"/>
                  </a:moveTo>
                  <a:lnTo>
                    <a:pt x="3810" y="678497"/>
                  </a:lnTo>
                </a:path>
                <a:path w="3810" h="1658620">
                  <a:moveTo>
                    <a:pt x="0" y="676592"/>
                  </a:moveTo>
                  <a:lnTo>
                    <a:pt x="3810" y="676592"/>
                  </a:lnTo>
                </a:path>
                <a:path w="3810" h="1658620">
                  <a:moveTo>
                    <a:pt x="0" y="674687"/>
                  </a:moveTo>
                  <a:lnTo>
                    <a:pt x="3810" y="674687"/>
                  </a:lnTo>
                </a:path>
                <a:path w="3810" h="1658620">
                  <a:moveTo>
                    <a:pt x="0" y="672782"/>
                  </a:moveTo>
                  <a:lnTo>
                    <a:pt x="3810" y="672782"/>
                  </a:lnTo>
                </a:path>
                <a:path w="3810" h="1658620">
                  <a:moveTo>
                    <a:pt x="0" y="670877"/>
                  </a:moveTo>
                  <a:lnTo>
                    <a:pt x="3810" y="670877"/>
                  </a:lnTo>
                </a:path>
                <a:path w="3810" h="1658620">
                  <a:moveTo>
                    <a:pt x="0" y="668972"/>
                  </a:moveTo>
                  <a:lnTo>
                    <a:pt x="3810" y="668972"/>
                  </a:lnTo>
                </a:path>
                <a:path w="3810" h="1658620">
                  <a:moveTo>
                    <a:pt x="0" y="667067"/>
                  </a:moveTo>
                  <a:lnTo>
                    <a:pt x="3810" y="667067"/>
                  </a:lnTo>
                </a:path>
                <a:path w="3810" h="1658620">
                  <a:moveTo>
                    <a:pt x="0" y="665162"/>
                  </a:moveTo>
                  <a:lnTo>
                    <a:pt x="3810" y="665162"/>
                  </a:lnTo>
                </a:path>
                <a:path w="3810" h="1658620">
                  <a:moveTo>
                    <a:pt x="0" y="663257"/>
                  </a:moveTo>
                  <a:lnTo>
                    <a:pt x="3810" y="663257"/>
                  </a:lnTo>
                </a:path>
                <a:path w="3810" h="1658620">
                  <a:moveTo>
                    <a:pt x="0" y="661352"/>
                  </a:moveTo>
                  <a:lnTo>
                    <a:pt x="3810" y="661352"/>
                  </a:lnTo>
                </a:path>
                <a:path w="3810" h="1658620">
                  <a:moveTo>
                    <a:pt x="0" y="659434"/>
                  </a:moveTo>
                  <a:lnTo>
                    <a:pt x="3810" y="659434"/>
                  </a:lnTo>
                </a:path>
                <a:path w="3810" h="1658620">
                  <a:moveTo>
                    <a:pt x="0" y="657529"/>
                  </a:moveTo>
                  <a:lnTo>
                    <a:pt x="3810" y="657529"/>
                  </a:lnTo>
                </a:path>
                <a:path w="3810" h="1658620">
                  <a:moveTo>
                    <a:pt x="0" y="655624"/>
                  </a:moveTo>
                  <a:lnTo>
                    <a:pt x="3810" y="655624"/>
                  </a:lnTo>
                </a:path>
                <a:path w="3810" h="1658620">
                  <a:moveTo>
                    <a:pt x="0" y="653719"/>
                  </a:moveTo>
                  <a:lnTo>
                    <a:pt x="3810" y="653719"/>
                  </a:lnTo>
                </a:path>
                <a:path w="3810" h="1658620">
                  <a:moveTo>
                    <a:pt x="0" y="651814"/>
                  </a:moveTo>
                  <a:lnTo>
                    <a:pt x="3810" y="651814"/>
                  </a:lnTo>
                </a:path>
                <a:path w="3810" h="1658620">
                  <a:moveTo>
                    <a:pt x="0" y="649909"/>
                  </a:moveTo>
                  <a:lnTo>
                    <a:pt x="3810" y="649909"/>
                  </a:lnTo>
                </a:path>
                <a:path w="3810" h="1658620">
                  <a:moveTo>
                    <a:pt x="0" y="648004"/>
                  </a:moveTo>
                  <a:lnTo>
                    <a:pt x="3810" y="648004"/>
                  </a:lnTo>
                </a:path>
                <a:path w="3810" h="1658620">
                  <a:moveTo>
                    <a:pt x="0" y="646099"/>
                  </a:moveTo>
                  <a:lnTo>
                    <a:pt x="3810" y="646099"/>
                  </a:lnTo>
                </a:path>
                <a:path w="3810" h="1658620">
                  <a:moveTo>
                    <a:pt x="0" y="644194"/>
                  </a:moveTo>
                  <a:lnTo>
                    <a:pt x="3810" y="644194"/>
                  </a:lnTo>
                </a:path>
                <a:path w="3810" h="1658620">
                  <a:moveTo>
                    <a:pt x="0" y="642289"/>
                  </a:moveTo>
                  <a:lnTo>
                    <a:pt x="3810" y="642289"/>
                  </a:lnTo>
                </a:path>
                <a:path w="3810" h="1658620">
                  <a:moveTo>
                    <a:pt x="0" y="640384"/>
                  </a:moveTo>
                  <a:lnTo>
                    <a:pt x="3810" y="640384"/>
                  </a:lnTo>
                </a:path>
                <a:path w="3810" h="1658620">
                  <a:moveTo>
                    <a:pt x="0" y="638479"/>
                  </a:moveTo>
                  <a:lnTo>
                    <a:pt x="3810" y="638479"/>
                  </a:lnTo>
                </a:path>
                <a:path w="3810" h="1658620">
                  <a:moveTo>
                    <a:pt x="0" y="636574"/>
                  </a:moveTo>
                  <a:lnTo>
                    <a:pt x="3810" y="636574"/>
                  </a:lnTo>
                </a:path>
                <a:path w="3810" h="1658620">
                  <a:moveTo>
                    <a:pt x="0" y="634669"/>
                  </a:moveTo>
                  <a:lnTo>
                    <a:pt x="3810" y="634669"/>
                  </a:lnTo>
                </a:path>
                <a:path w="3810" h="1658620">
                  <a:moveTo>
                    <a:pt x="0" y="632752"/>
                  </a:moveTo>
                  <a:lnTo>
                    <a:pt x="3810" y="632752"/>
                  </a:lnTo>
                </a:path>
                <a:path w="3810" h="1658620">
                  <a:moveTo>
                    <a:pt x="0" y="630847"/>
                  </a:moveTo>
                  <a:lnTo>
                    <a:pt x="3810" y="630847"/>
                  </a:lnTo>
                </a:path>
                <a:path w="3810" h="1658620">
                  <a:moveTo>
                    <a:pt x="0" y="628942"/>
                  </a:moveTo>
                  <a:lnTo>
                    <a:pt x="3810" y="628942"/>
                  </a:lnTo>
                </a:path>
                <a:path w="3810" h="1658620">
                  <a:moveTo>
                    <a:pt x="0" y="627037"/>
                  </a:moveTo>
                  <a:lnTo>
                    <a:pt x="3810" y="627037"/>
                  </a:lnTo>
                </a:path>
                <a:path w="3810" h="1658620">
                  <a:moveTo>
                    <a:pt x="0" y="625132"/>
                  </a:moveTo>
                  <a:lnTo>
                    <a:pt x="3810" y="625132"/>
                  </a:lnTo>
                </a:path>
                <a:path w="3810" h="1658620">
                  <a:moveTo>
                    <a:pt x="0" y="623227"/>
                  </a:moveTo>
                  <a:lnTo>
                    <a:pt x="3810" y="623227"/>
                  </a:lnTo>
                </a:path>
                <a:path w="3810" h="1658620">
                  <a:moveTo>
                    <a:pt x="0" y="621322"/>
                  </a:moveTo>
                  <a:lnTo>
                    <a:pt x="3810" y="621322"/>
                  </a:lnTo>
                </a:path>
                <a:path w="3810" h="1658620">
                  <a:moveTo>
                    <a:pt x="0" y="619417"/>
                  </a:moveTo>
                  <a:lnTo>
                    <a:pt x="3810" y="619417"/>
                  </a:lnTo>
                </a:path>
                <a:path w="3810" h="1658620">
                  <a:moveTo>
                    <a:pt x="0" y="617512"/>
                  </a:moveTo>
                  <a:lnTo>
                    <a:pt x="3810" y="617512"/>
                  </a:lnTo>
                </a:path>
                <a:path w="3810" h="1658620">
                  <a:moveTo>
                    <a:pt x="0" y="615607"/>
                  </a:moveTo>
                  <a:lnTo>
                    <a:pt x="3810" y="615607"/>
                  </a:lnTo>
                </a:path>
                <a:path w="3810" h="1658620">
                  <a:moveTo>
                    <a:pt x="0" y="613702"/>
                  </a:moveTo>
                  <a:lnTo>
                    <a:pt x="3810" y="613702"/>
                  </a:lnTo>
                </a:path>
                <a:path w="3810" h="1658620">
                  <a:moveTo>
                    <a:pt x="0" y="611797"/>
                  </a:moveTo>
                  <a:lnTo>
                    <a:pt x="3810" y="611797"/>
                  </a:lnTo>
                </a:path>
                <a:path w="3810" h="1658620">
                  <a:moveTo>
                    <a:pt x="0" y="609892"/>
                  </a:moveTo>
                  <a:lnTo>
                    <a:pt x="3810" y="609892"/>
                  </a:lnTo>
                </a:path>
                <a:path w="3810" h="1658620">
                  <a:moveTo>
                    <a:pt x="0" y="607987"/>
                  </a:moveTo>
                  <a:lnTo>
                    <a:pt x="3810" y="607987"/>
                  </a:lnTo>
                </a:path>
                <a:path w="3810" h="1658620">
                  <a:moveTo>
                    <a:pt x="0" y="606069"/>
                  </a:moveTo>
                  <a:lnTo>
                    <a:pt x="3810" y="606069"/>
                  </a:lnTo>
                </a:path>
                <a:path w="3810" h="1658620">
                  <a:moveTo>
                    <a:pt x="0" y="604164"/>
                  </a:moveTo>
                  <a:lnTo>
                    <a:pt x="3810" y="604164"/>
                  </a:lnTo>
                </a:path>
                <a:path w="3810" h="1658620">
                  <a:moveTo>
                    <a:pt x="0" y="602259"/>
                  </a:moveTo>
                  <a:lnTo>
                    <a:pt x="3810" y="602259"/>
                  </a:lnTo>
                </a:path>
                <a:path w="3810" h="1658620">
                  <a:moveTo>
                    <a:pt x="0" y="600354"/>
                  </a:moveTo>
                  <a:lnTo>
                    <a:pt x="3810" y="600354"/>
                  </a:lnTo>
                </a:path>
                <a:path w="3810" h="1658620">
                  <a:moveTo>
                    <a:pt x="0" y="598449"/>
                  </a:moveTo>
                  <a:lnTo>
                    <a:pt x="3810" y="598449"/>
                  </a:lnTo>
                </a:path>
                <a:path w="3810" h="1658620">
                  <a:moveTo>
                    <a:pt x="0" y="596544"/>
                  </a:moveTo>
                  <a:lnTo>
                    <a:pt x="3810" y="596544"/>
                  </a:lnTo>
                </a:path>
                <a:path w="3810" h="1658620">
                  <a:moveTo>
                    <a:pt x="0" y="594639"/>
                  </a:moveTo>
                  <a:lnTo>
                    <a:pt x="3810" y="594639"/>
                  </a:lnTo>
                </a:path>
                <a:path w="3810" h="1658620">
                  <a:moveTo>
                    <a:pt x="0" y="592734"/>
                  </a:moveTo>
                  <a:lnTo>
                    <a:pt x="3810" y="592734"/>
                  </a:lnTo>
                </a:path>
                <a:path w="3810" h="1658620">
                  <a:moveTo>
                    <a:pt x="0" y="590829"/>
                  </a:moveTo>
                  <a:lnTo>
                    <a:pt x="3810" y="590829"/>
                  </a:lnTo>
                </a:path>
                <a:path w="3810" h="1658620">
                  <a:moveTo>
                    <a:pt x="0" y="588924"/>
                  </a:moveTo>
                  <a:lnTo>
                    <a:pt x="3810" y="588924"/>
                  </a:lnTo>
                </a:path>
                <a:path w="3810" h="1658620">
                  <a:moveTo>
                    <a:pt x="0" y="587019"/>
                  </a:moveTo>
                  <a:lnTo>
                    <a:pt x="3810" y="587019"/>
                  </a:lnTo>
                </a:path>
                <a:path w="3810" h="1658620">
                  <a:moveTo>
                    <a:pt x="0" y="585114"/>
                  </a:moveTo>
                  <a:lnTo>
                    <a:pt x="3810" y="585114"/>
                  </a:lnTo>
                </a:path>
                <a:path w="3810" h="1658620">
                  <a:moveTo>
                    <a:pt x="0" y="583209"/>
                  </a:moveTo>
                  <a:lnTo>
                    <a:pt x="3810" y="583209"/>
                  </a:lnTo>
                </a:path>
                <a:path w="3810" h="1658620">
                  <a:moveTo>
                    <a:pt x="0" y="581304"/>
                  </a:moveTo>
                  <a:lnTo>
                    <a:pt x="3810" y="581304"/>
                  </a:lnTo>
                </a:path>
                <a:path w="3810" h="1658620">
                  <a:moveTo>
                    <a:pt x="0" y="579399"/>
                  </a:moveTo>
                  <a:lnTo>
                    <a:pt x="3810" y="579399"/>
                  </a:lnTo>
                </a:path>
                <a:path w="3810" h="1658620">
                  <a:moveTo>
                    <a:pt x="0" y="577481"/>
                  </a:moveTo>
                  <a:lnTo>
                    <a:pt x="3810" y="577481"/>
                  </a:lnTo>
                </a:path>
                <a:path w="3810" h="1658620">
                  <a:moveTo>
                    <a:pt x="0" y="575576"/>
                  </a:moveTo>
                  <a:lnTo>
                    <a:pt x="3810" y="575576"/>
                  </a:lnTo>
                </a:path>
                <a:path w="3810" h="1658620">
                  <a:moveTo>
                    <a:pt x="0" y="573671"/>
                  </a:moveTo>
                  <a:lnTo>
                    <a:pt x="3810" y="573671"/>
                  </a:lnTo>
                </a:path>
                <a:path w="3810" h="1658620">
                  <a:moveTo>
                    <a:pt x="0" y="571766"/>
                  </a:moveTo>
                  <a:lnTo>
                    <a:pt x="3810" y="571766"/>
                  </a:lnTo>
                </a:path>
                <a:path w="3810" h="1658620">
                  <a:moveTo>
                    <a:pt x="0" y="569861"/>
                  </a:moveTo>
                  <a:lnTo>
                    <a:pt x="3810" y="569861"/>
                  </a:lnTo>
                </a:path>
                <a:path w="3810" h="1658620">
                  <a:moveTo>
                    <a:pt x="0" y="567956"/>
                  </a:moveTo>
                  <a:lnTo>
                    <a:pt x="3810" y="567956"/>
                  </a:lnTo>
                </a:path>
                <a:path w="3810" h="1658620">
                  <a:moveTo>
                    <a:pt x="0" y="566051"/>
                  </a:moveTo>
                  <a:lnTo>
                    <a:pt x="3810" y="566051"/>
                  </a:lnTo>
                </a:path>
                <a:path w="3810" h="1658620">
                  <a:moveTo>
                    <a:pt x="0" y="564146"/>
                  </a:moveTo>
                  <a:lnTo>
                    <a:pt x="3810" y="564146"/>
                  </a:lnTo>
                </a:path>
                <a:path w="3810" h="1658620">
                  <a:moveTo>
                    <a:pt x="0" y="562241"/>
                  </a:moveTo>
                  <a:lnTo>
                    <a:pt x="3810" y="562241"/>
                  </a:lnTo>
                </a:path>
                <a:path w="3810" h="1658620">
                  <a:moveTo>
                    <a:pt x="0" y="560336"/>
                  </a:moveTo>
                  <a:lnTo>
                    <a:pt x="3810" y="560336"/>
                  </a:lnTo>
                </a:path>
                <a:path w="3810" h="1658620">
                  <a:moveTo>
                    <a:pt x="0" y="558431"/>
                  </a:moveTo>
                  <a:lnTo>
                    <a:pt x="3810" y="558431"/>
                  </a:lnTo>
                </a:path>
                <a:path w="3810" h="1658620">
                  <a:moveTo>
                    <a:pt x="0" y="556526"/>
                  </a:moveTo>
                  <a:lnTo>
                    <a:pt x="3810" y="556526"/>
                  </a:lnTo>
                </a:path>
                <a:path w="3810" h="1658620">
                  <a:moveTo>
                    <a:pt x="0" y="554621"/>
                  </a:moveTo>
                  <a:lnTo>
                    <a:pt x="3810" y="554621"/>
                  </a:lnTo>
                </a:path>
                <a:path w="3810" h="1658620">
                  <a:moveTo>
                    <a:pt x="0" y="552716"/>
                  </a:moveTo>
                  <a:lnTo>
                    <a:pt x="3810" y="552716"/>
                  </a:lnTo>
                </a:path>
                <a:path w="3810" h="1658620">
                  <a:moveTo>
                    <a:pt x="0" y="550799"/>
                  </a:moveTo>
                  <a:lnTo>
                    <a:pt x="3810" y="550799"/>
                  </a:lnTo>
                </a:path>
                <a:path w="3810" h="1658620">
                  <a:moveTo>
                    <a:pt x="0" y="548894"/>
                  </a:moveTo>
                  <a:lnTo>
                    <a:pt x="3810" y="548894"/>
                  </a:lnTo>
                </a:path>
                <a:path w="3810" h="1658620">
                  <a:moveTo>
                    <a:pt x="0" y="546989"/>
                  </a:moveTo>
                  <a:lnTo>
                    <a:pt x="3810" y="546989"/>
                  </a:lnTo>
                </a:path>
                <a:path w="3810" h="1658620">
                  <a:moveTo>
                    <a:pt x="0" y="545084"/>
                  </a:moveTo>
                  <a:lnTo>
                    <a:pt x="3810" y="545084"/>
                  </a:lnTo>
                </a:path>
                <a:path w="3810" h="1658620">
                  <a:moveTo>
                    <a:pt x="0" y="543179"/>
                  </a:moveTo>
                  <a:lnTo>
                    <a:pt x="3810" y="543179"/>
                  </a:lnTo>
                </a:path>
                <a:path w="3810" h="1658620">
                  <a:moveTo>
                    <a:pt x="0" y="541274"/>
                  </a:moveTo>
                  <a:lnTo>
                    <a:pt x="3810" y="541274"/>
                  </a:lnTo>
                </a:path>
                <a:path w="3810" h="1658620">
                  <a:moveTo>
                    <a:pt x="0" y="539369"/>
                  </a:moveTo>
                  <a:lnTo>
                    <a:pt x="3810" y="539369"/>
                  </a:lnTo>
                </a:path>
                <a:path w="3810" h="1658620">
                  <a:moveTo>
                    <a:pt x="0" y="537464"/>
                  </a:moveTo>
                  <a:lnTo>
                    <a:pt x="3810" y="537464"/>
                  </a:lnTo>
                </a:path>
                <a:path w="3810" h="1658620">
                  <a:moveTo>
                    <a:pt x="0" y="535559"/>
                  </a:moveTo>
                  <a:lnTo>
                    <a:pt x="3810" y="535559"/>
                  </a:lnTo>
                </a:path>
                <a:path w="3810" h="1658620">
                  <a:moveTo>
                    <a:pt x="0" y="533654"/>
                  </a:moveTo>
                  <a:lnTo>
                    <a:pt x="3810" y="533654"/>
                  </a:lnTo>
                </a:path>
                <a:path w="3810" h="1658620">
                  <a:moveTo>
                    <a:pt x="0" y="531749"/>
                  </a:moveTo>
                  <a:lnTo>
                    <a:pt x="3810" y="531749"/>
                  </a:lnTo>
                </a:path>
                <a:path w="3810" h="1658620">
                  <a:moveTo>
                    <a:pt x="0" y="529844"/>
                  </a:moveTo>
                  <a:lnTo>
                    <a:pt x="3810" y="529844"/>
                  </a:lnTo>
                </a:path>
                <a:path w="3810" h="1658620">
                  <a:moveTo>
                    <a:pt x="0" y="527939"/>
                  </a:moveTo>
                  <a:lnTo>
                    <a:pt x="3810" y="527939"/>
                  </a:lnTo>
                </a:path>
                <a:path w="3810" h="1658620">
                  <a:moveTo>
                    <a:pt x="0" y="526034"/>
                  </a:moveTo>
                  <a:lnTo>
                    <a:pt x="3810" y="526034"/>
                  </a:lnTo>
                </a:path>
                <a:path w="3810" h="1658620">
                  <a:moveTo>
                    <a:pt x="0" y="524116"/>
                  </a:moveTo>
                  <a:lnTo>
                    <a:pt x="3810" y="524116"/>
                  </a:lnTo>
                </a:path>
                <a:path w="3810" h="1658620">
                  <a:moveTo>
                    <a:pt x="0" y="522211"/>
                  </a:moveTo>
                  <a:lnTo>
                    <a:pt x="3810" y="522211"/>
                  </a:lnTo>
                </a:path>
                <a:path w="3810" h="1658620">
                  <a:moveTo>
                    <a:pt x="0" y="520306"/>
                  </a:moveTo>
                  <a:lnTo>
                    <a:pt x="3810" y="520306"/>
                  </a:lnTo>
                </a:path>
                <a:path w="3810" h="1658620">
                  <a:moveTo>
                    <a:pt x="0" y="518401"/>
                  </a:moveTo>
                  <a:lnTo>
                    <a:pt x="3810" y="518401"/>
                  </a:lnTo>
                </a:path>
                <a:path w="3810" h="1658620">
                  <a:moveTo>
                    <a:pt x="0" y="516496"/>
                  </a:moveTo>
                  <a:lnTo>
                    <a:pt x="3810" y="516496"/>
                  </a:lnTo>
                </a:path>
                <a:path w="3810" h="1658620">
                  <a:moveTo>
                    <a:pt x="0" y="514591"/>
                  </a:moveTo>
                  <a:lnTo>
                    <a:pt x="3810" y="514591"/>
                  </a:lnTo>
                </a:path>
                <a:path w="3810" h="1658620">
                  <a:moveTo>
                    <a:pt x="0" y="512686"/>
                  </a:moveTo>
                  <a:lnTo>
                    <a:pt x="3810" y="512686"/>
                  </a:lnTo>
                </a:path>
                <a:path w="3810" h="1658620">
                  <a:moveTo>
                    <a:pt x="0" y="510781"/>
                  </a:moveTo>
                  <a:lnTo>
                    <a:pt x="3810" y="510781"/>
                  </a:lnTo>
                </a:path>
                <a:path w="3810" h="1658620">
                  <a:moveTo>
                    <a:pt x="0" y="508876"/>
                  </a:moveTo>
                  <a:lnTo>
                    <a:pt x="3810" y="508876"/>
                  </a:lnTo>
                </a:path>
                <a:path w="3810" h="1658620">
                  <a:moveTo>
                    <a:pt x="0" y="506971"/>
                  </a:moveTo>
                  <a:lnTo>
                    <a:pt x="3810" y="506971"/>
                  </a:lnTo>
                </a:path>
                <a:path w="3810" h="1658620">
                  <a:moveTo>
                    <a:pt x="0" y="505066"/>
                  </a:moveTo>
                  <a:lnTo>
                    <a:pt x="3810" y="505066"/>
                  </a:lnTo>
                </a:path>
                <a:path w="3810" h="1658620">
                  <a:moveTo>
                    <a:pt x="0" y="503161"/>
                  </a:moveTo>
                  <a:lnTo>
                    <a:pt x="3810" y="503161"/>
                  </a:lnTo>
                </a:path>
                <a:path w="3810" h="1658620">
                  <a:moveTo>
                    <a:pt x="0" y="501256"/>
                  </a:moveTo>
                  <a:lnTo>
                    <a:pt x="3810" y="501256"/>
                  </a:lnTo>
                </a:path>
                <a:path w="3810" h="1658620">
                  <a:moveTo>
                    <a:pt x="0" y="499351"/>
                  </a:moveTo>
                  <a:lnTo>
                    <a:pt x="3810" y="499351"/>
                  </a:lnTo>
                </a:path>
                <a:path w="3810" h="1658620">
                  <a:moveTo>
                    <a:pt x="0" y="497433"/>
                  </a:moveTo>
                  <a:lnTo>
                    <a:pt x="3810" y="497433"/>
                  </a:lnTo>
                </a:path>
                <a:path w="3810" h="1658620">
                  <a:moveTo>
                    <a:pt x="0" y="495528"/>
                  </a:moveTo>
                  <a:lnTo>
                    <a:pt x="3810" y="495528"/>
                  </a:lnTo>
                </a:path>
                <a:path w="3810" h="1658620">
                  <a:moveTo>
                    <a:pt x="0" y="493623"/>
                  </a:moveTo>
                  <a:lnTo>
                    <a:pt x="3810" y="493623"/>
                  </a:lnTo>
                </a:path>
                <a:path w="3810" h="1658620">
                  <a:moveTo>
                    <a:pt x="0" y="491718"/>
                  </a:moveTo>
                  <a:lnTo>
                    <a:pt x="3810" y="491718"/>
                  </a:lnTo>
                </a:path>
                <a:path w="3810" h="1658620">
                  <a:moveTo>
                    <a:pt x="0" y="489813"/>
                  </a:moveTo>
                  <a:lnTo>
                    <a:pt x="3810" y="489813"/>
                  </a:lnTo>
                </a:path>
                <a:path w="3810" h="1658620">
                  <a:moveTo>
                    <a:pt x="0" y="487908"/>
                  </a:moveTo>
                  <a:lnTo>
                    <a:pt x="3810" y="487908"/>
                  </a:lnTo>
                </a:path>
                <a:path w="3810" h="1658620">
                  <a:moveTo>
                    <a:pt x="0" y="486003"/>
                  </a:moveTo>
                  <a:lnTo>
                    <a:pt x="3810" y="486003"/>
                  </a:lnTo>
                </a:path>
                <a:path w="3810" h="1658620">
                  <a:moveTo>
                    <a:pt x="0" y="484098"/>
                  </a:moveTo>
                  <a:lnTo>
                    <a:pt x="3810" y="484098"/>
                  </a:lnTo>
                </a:path>
                <a:path w="3810" h="1658620">
                  <a:moveTo>
                    <a:pt x="0" y="482193"/>
                  </a:moveTo>
                  <a:lnTo>
                    <a:pt x="3810" y="482193"/>
                  </a:lnTo>
                </a:path>
                <a:path w="3810" h="1658620">
                  <a:moveTo>
                    <a:pt x="0" y="480288"/>
                  </a:moveTo>
                  <a:lnTo>
                    <a:pt x="3810" y="480288"/>
                  </a:lnTo>
                </a:path>
                <a:path w="3810" h="1658620">
                  <a:moveTo>
                    <a:pt x="0" y="478383"/>
                  </a:moveTo>
                  <a:lnTo>
                    <a:pt x="3810" y="478383"/>
                  </a:lnTo>
                </a:path>
                <a:path w="3810" h="1658620">
                  <a:moveTo>
                    <a:pt x="0" y="476478"/>
                  </a:moveTo>
                  <a:lnTo>
                    <a:pt x="3810" y="476478"/>
                  </a:lnTo>
                </a:path>
                <a:path w="3810" h="1658620">
                  <a:moveTo>
                    <a:pt x="0" y="474573"/>
                  </a:moveTo>
                  <a:lnTo>
                    <a:pt x="3810" y="474573"/>
                  </a:lnTo>
                </a:path>
                <a:path w="3810" h="1658620">
                  <a:moveTo>
                    <a:pt x="0" y="472668"/>
                  </a:moveTo>
                  <a:lnTo>
                    <a:pt x="3810" y="472668"/>
                  </a:lnTo>
                </a:path>
                <a:path w="3810" h="1658620">
                  <a:moveTo>
                    <a:pt x="0" y="470763"/>
                  </a:moveTo>
                  <a:lnTo>
                    <a:pt x="3810" y="470763"/>
                  </a:lnTo>
                </a:path>
                <a:path w="3810" h="1658620">
                  <a:moveTo>
                    <a:pt x="0" y="468845"/>
                  </a:moveTo>
                  <a:lnTo>
                    <a:pt x="3810" y="468845"/>
                  </a:lnTo>
                </a:path>
                <a:path w="3810" h="1658620">
                  <a:moveTo>
                    <a:pt x="0" y="466940"/>
                  </a:moveTo>
                  <a:lnTo>
                    <a:pt x="3810" y="466940"/>
                  </a:lnTo>
                </a:path>
                <a:path w="3810" h="1658620">
                  <a:moveTo>
                    <a:pt x="0" y="465035"/>
                  </a:moveTo>
                  <a:lnTo>
                    <a:pt x="3810" y="465035"/>
                  </a:lnTo>
                </a:path>
                <a:path w="3810" h="1658620">
                  <a:moveTo>
                    <a:pt x="0" y="463130"/>
                  </a:moveTo>
                  <a:lnTo>
                    <a:pt x="3810" y="463130"/>
                  </a:lnTo>
                </a:path>
                <a:path w="3810" h="1658620">
                  <a:moveTo>
                    <a:pt x="0" y="461225"/>
                  </a:moveTo>
                  <a:lnTo>
                    <a:pt x="3810" y="461225"/>
                  </a:lnTo>
                </a:path>
                <a:path w="3810" h="1658620">
                  <a:moveTo>
                    <a:pt x="0" y="459320"/>
                  </a:moveTo>
                  <a:lnTo>
                    <a:pt x="3810" y="459320"/>
                  </a:lnTo>
                </a:path>
                <a:path w="3810" h="1658620">
                  <a:moveTo>
                    <a:pt x="0" y="457415"/>
                  </a:moveTo>
                  <a:lnTo>
                    <a:pt x="3810" y="457415"/>
                  </a:lnTo>
                </a:path>
                <a:path w="3810" h="1658620">
                  <a:moveTo>
                    <a:pt x="0" y="455510"/>
                  </a:moveTo>
                  <a:lnTo>
                    <a:pt x="3810" y="455510"/>
                  </a:lnTo>
                </a:path>
                <a:path w="3810" h="1658620">
                  <a:moveTo>
                    <a:pt x="0" y="453605"/>
                  </a:moveTo>
                  <a:lnTo>
                    <a:pt x="3810" y="453605"/>
                  </a:lnTo>
                </a:path>
                <a:path w="3810" h="1658620">
                  <a:moveTo>
                    <a:pt x="0" y="451700"/>
                  </a:moveTo>
                  <a:lnTo>
                    <a:pt x="3810" y="451700"/>
                  </a:lnTo>
                </a:path>
                <a:path w="3810" h="1658620">
                  <a:moveTo>
                    <a:pt x="0" y="449795"/>
                  </a:moveTo>
                  <a:lnTo>
                    <a:pt x="3810" y="449795"/>
                  </a:lnTo>
                </a:path>
                <a:path w="3810" h="1658620">
                  <a:moveTo>
                    <a:pt x="0" y="447890"/>
                  </a:moveTo>
                  <a:lnTo>
                    <a:pt x="3810" y="447890"/>
                  </a:lnTo>
                </a:path>
                <a:path w="3810" h="1658620">
                  <a:moveTo>
                    <a:pt x="0" y="445985"/>
                  </a:moveTo>
                  <a:lnTo>
                    <a:pt x="3810" y="445985"/>
                  </a:lnTo>
                </a:path>
                <a:path w="3810" h="1658620">
                  <a:moveTo>
                    <a:pt x="0" y="444080"/>
                  </a:moveTo>
                  <a:lnTo>
                    <a:pt x="3810" y="444080"/>
                  </a:lnTo>
                </a:path>
                <a:path w="3810" h="1658620">
                  <a:moveTo>
                    <a:pt x="0" y="442163"/>
                  </a:moveTo>
                  <a:lnTo>
                    <a:pt x="3810" y="442163"/>
                  </a:lnTo>
                </a:path>
                <a:path w="3810" h="1658620">
                  <a:moveTo>
                    <a:pt x="0" y="440258"/>
                  </a:moveTo>
                  <a:lnTo>
                    <a:pt x="3810" y="440258"/>
                  </a:lnTo>
                </a:path>
                <a:path w="3810" h="1658620">
                  <a:moveTo>
                    <a:pt x="0" y="438353"/>
                  </a:moveTo>
                  <a:lnTo>
                    <a:pt x="3810" y="438353"/>
                  </a:lnTo>
                </a:path>
                <a:path w="3810" h="1658620">
                  <a:moveTo>
                    <a:pt x="0" y="436448"/>
                  </a:moveTo>
                  <a:lnTo>
                    <a:pt x="3810" y="436448"/>
                  </a:lnTo>
                </a:path>
                <a:path w="3810" h="1658620">
                  <a:moveTo>
                    <a:pt x="0" y="434543"/>
                  </a:moveTo>
                  <a:lnTo>
                    <a:pt x="3810" y="434543"/>
                  </a:lnTo>
                </a:path>
                <a:path w="3810" h="1658620">
                  <a:moveTo>
                    <a:pt x="0" y="432638"/>
                  </a:moveTo>
                  <a:lnTo>
                    <a:pt x="3810" y="432638"/>
                  </a:lnTo>
                </a:path>
                <a:path w="3810" h="1658620">
                  <a:moveTo>
                    <a:pt x="0" y="430733"/>
                  </a:moveTo>
                  <a:lnTo>
                    <a:pt x="3810" y="430733"/>
                  </a:lnTo>
                </a:path>
                <a:path w="3810" h="1658620">
                  <a:moveTo>
                    <a:pt x="0" y="428828"/>
                  </a:moveTo>
                  <a:lnTo>
                    <a:pt x="3810" y="428828"/>
                  </a:lnTo>
                </a:path>
                <a:path w="3810" h="1658620">
                  <a:moveTo>
                    <a:pt x="0" y="426923"/>
                  </a:moveTo>
                  <a:lnTo>
                    <a:pt x="3810" y="426923"/>
                  </a:lnTo>
                </a:path>
                <a:path w="3810" h="1658620">
                  <a:moveTo>
                    <a:pt x="0" y="425018"/>
                  </a:moveTo>
                  <a:lnTo>
                    <a:pt x="3810" y="425018"/>
                  </a:lnTo>
                </a:path>
                <a:path w="3810" h="1658620">
                  <a:moveTo>
                    <a:pt x="0" y="423113"/>
                  </a:moveTo>
                  <a:lnTo>
                    <a:pt x="3810" y="423113"/>
                  </a:lnTo>
                </a:path>
                <a:path w="3810" h="1658620">
                  <a:moveTo>
                    <a:pt x="0" y="421208"/>
                  </a:moveTo>
                  <a:lnTo>
                    <a:pt x="3810" y="421208"/>
                  </a:lnTo>
                </a:path>
                <a:path w="3810" h="1658620">
                  <a:moveTo>
                    <a:pt x="0" y="419303"/>
                  </a:moveTo>
                  <a:lnTo>
                    <a:pt x="3810" y="419303"/>
                  </a:lnTo>
                </a:path>
                <a:path w="3810" h="1658620">
                  <a:moveTo>
                    <a:pt x="0" y="417398"/>
                  </a:moveTo>
                  <a:lnTo>
                    <a:pt x="3810" y="417398"/>
                  </a:lnTo>
                </a:path>
                <a:path w="3810" h="1658620">
                  <a:moveTo>
                    <a:pt x="0" y="415480"/>
                  </a:moveTo>
                  <a:lnTo>
                    <a:pt x="3810" y="415480"/>
                  </a:lnTo>
                </a:path>
                <a:path w="3810" h="1658620">
                  <a:moveTo>
                    <a:pt x="0" y="413575"/>
                  </a:moveTo>
                  <a:lnTo>
                    <a:pt x="3810" y="413575"/>
                  </a:lnTo>
                </a:path>
                <a:path w="3810" h="1658620">
                  <a:moveTo>
                    <a:pt x="0" y="411670"/>
                  </a:moveTo>
                  <a:lnTo>
                    <a:pt x="3810" y="411670"/>
                  </a:lnTo>
                </a:path>
                <a:path w="3810" h="1658620">
                  <a:moveTo>
                    <a:pt x="0" y="409765"/>
                  </a:moveTo>
                  <a:lnTo>
                    <a:pt x="3810" y="409765"/>
                  </a:lnTo>
                </a:path>
                <a:path w="3810" h="1658620">
                  <a:moveTo>
                    <a:pt x="0" y="407860"/>
                  </a:moveTo>
                  <a:lnTo>
                    <a:pt x="3810" y="407860"/>
                  </a:lnTo>
                </a:path>
                <a:path w="3810" h="1658620">
                  <a:moveTo>
                    <a:pt x="0" y="405955"/>
                  </a:moveTo>
                  <a:lnTo>
                    <a:pt x="3810" y="405955"/>
                  </a:lnTo>
                </a:path>
                <a:path w="3810" h="1658620">
                  <a:moveTo>
                    <a:pt x="0" y="404050"/>
                  </a:moveTo>
                  <a:lnTo>
                    <a:pt x="3810" y="404050"/>
                  </a:lnTo>
                </a:path>
                <a:path w="3810" h="1658620">
                  <a:moveTo>
                    <a:pt x="0" y="402145"/>
                  </a:moveTo>
                  <a:lnTo>
                    <a:pt x="3810" y="402145"/>
                  </a:lnTo>
                </a:path>
                <a:path w="3810" h="1658620">
                  <a:moveTo>
                    <a:pt x="0" y="400240"/>
                  </a:moveTo>
                  <a:lnTo>
                    <a:pt x="3810" y="400240"/>
                  </a:lnTo>
                </a:path>
                <a:path w="3810" h="1658620">
                  <a:moveTo>
                    <a:pt x="0" y="398335"/>
                  </a:moveTo>
                  <a:lnTo>
                    <a:pt x="3810" y="398335"/>
                  </a:lnTo>
                </a:path>
                <a:path w="3810" h="1658620">
                  <a:moveTo>
                    <a:pt x="0" y="396430"/>
                  </a:moveTo>
                  <a:lnTo>
                    <a:pt x="3810" y="396430"/>
                  </a:lnTo>
                </a:path>
                <a:path w="3810" h="1658620">
                  <a:moveTo>
                    <a:pt x="0" y="394525"/>
                  </a:moveTo>
                  <a:lnTo>
                    <a:pt x="3810" y="394525"/>
                  </a:lnTo>
                </a:path>
                <a:path w="3810" h="1658620">
                  <a:moveTo>
                    <a:pt x="0" y="392620"/>
                  </a:moveTo>
                  <a:lnTo>
                    <a:pt x="3810" y="392620"/>
                  </a:lnTo>
                </a:path>
                <a:path w="3810" h="1658620">
                  <a:moveTo>
                    <a:pt x="0" y="390715"/>
                  </a:moveTo>
                  <a:lnTo>
                    <a:pt x="3810" y="390715"/>
                  </a:lnTo>
                </a:path>
                <a:path w="3810" h="1658620">
                  <a:moveTo>
                    <a:pt x="0" y="388810"/>
                  </a:moveTo>
                  <a:lnTo>
                    <a:pt x="3810" y="388810"/>
                  </a:lnTo>
                </a:path>
                <a:path w="3810" h="1658620">
                  <a:moveTo>
                    <a:pt x="0" y="386892"/>
                  </a:moveTo>
                  <a:lnTo>
                    <a:pt x="3810" y="386892"/>
                  </a:lnTo>
                </a:path>
                <a:path w="3810" h="1658620">
                  <a:moveTo>
                    <a:pt x="0" y="384987"/>
                  </a:moveTo>
                  <a:lnTo>
                    <a:pt x="3810" y="384987"/>
                  </a:lnTo>
                </a:path>
                <a:path w="3810" h="1658620">
                  <a:moveTo>
                    <a:pt x="0" y="383082"/>
                  </a:moveTo>
                  <a:lnTo>
                    <a:pt x="3810" y="383082"/>
                  </a:lnTo>
                </a:path>
                <a:path w="3810" h="1658620">
                  <a:moveTo>
                    <a:pt x="0" y="381177"/>
                  </a:moveTo>
                  <a:lnTo>
                    <a:pt x="3810" y="381177"/>
                  </a:lnTo>
                </a:path>
                <a:path w="3810" h="1658620">
                  <a:moveTo>
                    <a:pt x="0" y="379272"/>
                  </a:moveTo>
                  <a:lnTo>
                    <a:pt x="3810" y="379272"/>
                  </a:lnTo>
                </a:path>
                <a:path w="3810" h="1658620">
                  <a:moveTo>
                    <a:pt x="0" y="377367"/>
                  </a:moveTo>
                  <a:lnTo>
                    <a:pt x="3810" y="377367"/>
                  </a:lnTo>
                </a:path>
                <a:path w="3810" h="1658620">
                  <a:moveTo>
                    <a:pt x="0" y="375462"/>
                  </a:moveTo>
                  <a:lnTo>
                    <a:pt x="3810" y="375462"/>
                  </a:lnTo>
                </a:path>
                <a:path w="3810" h="1658620">
                  <a:moveTo>
                    <a:pt x="0" y="373557"/>
                  </a:moveTo>
                  <a:lnTo>
                    <a:pt x="3810" y="373557"/>
                  </a:lnTo>
                </a:path>
                <a:path w="3810" h="1658620">
                  <a:moveTo>
                    <a:pt x="0" y="371652"/>
                  </a:moveTo>
                  <a:lnTo>
                    <a:pt x="3810" y="371652"/>
                  </a:lnTo>
                </a:path>
                <a:path w="3810" h="1658620">
                  <a:moveTo>
                    <a:pt x="0" y="369747"/>
                  </a:moveTo>
                  <a:lnTo>
                    <a:pt x="3810" y="369747"/>
                  </a:lnTo>
                </a:path>
                <a:path w="3810" h="1658620">
                  <a:moveTo>
                    <a:pt x="0" y="367842"/>
                  </a:moveTo>
                  <a:lnTo>
                    <a:pt x="3810" y="367842"/>
                  </a:lnTo>
                </a:path>
                <a:path w="3810" h="1658620">
                  <a:moveTo>
                    <a:pt x="0" y="365937"/>
                  </a:moveTo>
                  <a:lnTo>
                    <a:pt x="3810" y="365937"/>
                  </a:lnTo>
                </a:path>
                <a:path w="3810" h="1658620">
                  <a:moveTo>
                    <a:pt x="0" y="364032"/>
                  </a:moveTo>
                  <a:lnTo>
                    <a:pt x="3810" y="364032"/>
                  </a:lnTo>
                </a:path>
                <a:path w="3810" h="1658620">
                  <a:moveTo>
                    <a:pt x="0" y="362127"/>
                  </a:moveTo>
                  <a:lnTo>
                    <a:pt x="3810" y="362127"/>
                  </a:lnTo>
                </a:path>
                <a:path w="3810" h="1658620">
                  <a:moveTo>
                    <a:pt x="0" y="360210"/>
                  </a:moveTo>
                  <a:lnTo>
                    <a:pt x="3810" y="360210"/>
                  </a:lnTo>
                </a:path>
                <a:path w="3810" h="1658620">
                  <a:moveTo>
                    <a:pt x="0" y="358305"/>
                  </a:moveTo>
                  <a:lnTo>
                    <a:pt x="3810" y="358305"/>
                  </a:lnTo>
                </a:path>
                <a:path w="3810" h="1658620">
                  <a:moveTo>
                    <a:pt x="0" y="356400"/>
                  </a:moveTo>
                  <a:lnTo>
                    <a:pt x="3810" y="356400"/>
                  </a:lnTo>
                </a:path>
                <a:path w="3810" h="1658620">
                  <a:moveTo>
                    <a:pt x="0" y="354495"/>
                  </a:moveTo>
                  <a:lnTo>
                    <a:pt x="3810" y="354495"/>
                  </a:lnTo>
                </a:path>
                <a:path w="3810" h="1658620">
                  <a:moveTo>
                    <a:pt x="0" y="352590"/>
                  </a:moveTo>
                  <a:lnTo>
                    <a:pt x="3810" y="352590"/>
                  </a:lnTo>
                </a:path>
                <a:path w="3810" h="1658620">
                  <a:moveTo>
                    <a:pt x="0" y="350685"/>
                  </a:moveTo>
                  <a:lnTo>
                    <a:pt x="3810" y="350685"/>
                  </a:lnTo>
                </a:path>
                <a:path w="3810" h="1658620">
                  <a:moveTo>
                    <a:pt x="0" y="348780"/>
                  </a:moveTo>
                  <a:lnTo>
                    <a:pt x="3810" y="348780"/>
                  </a:lnTo>
                </a:path>
                <a:path w="3810" h="1658620">
                  <a:moveTo>
                    <a:pt x="0" y="346875"/>
                  </a:moveTo>
                  <a:lnTo>
                    <a:pt x="3810" y="346875"/>
                  </a:lnTo>
                </a:path>
                <a:path w="3810" h="1658620">
                  <a:moveTo>
                    <a:pt x="0" y="344970"/>
                  </a:moveTo>
                  <a:lnTo>
                    <a:pt x="3810" y="344970"/>
                  </a:lnTo>
                </a:path>
                <a:path w="3810" h="1658620">
                  <a:moveTo>
                    <a:pt x="0" y="343065"/>
                  </a:moveTo>
                  <a:lnTo>
                    <a:pt x="3810" y="343065"/>
                  </a:lnTo>
                </a:path>
                <a:path w="3810" h="1658620">
                  <a:moveTo>
                    <a:pt x="0" y="341160"/>
                  </a:moveTo>
                  <a:lnTo>
                    <a:pt x="3810" y="341160"/>
                  </a:lnTo>
                </a:path>
                <a:path w="3810" h="1658620">
                  <a:moveTo>
                    <a:pt x="0" y="339255"/>
                  </a:moveTo>
                  <a:lnTo>
                    <a:pt x="3810" y="339255"/>
                  </a:lnTo>
                </a:path>
                <a:path w="3810" h="1658620">
                  <a:moveTo>
                    <a:pt x="0" y="337350"/>
                  </a:moveTo>
                  <a:lnTo>
                    <a:pt x="3810" y="337350"/>
                  </a:lnTo>
                </a:path>
                <a:path w="3810" h="1658620">
                  <a:moveTo>
                    <a:pt x="0" y="335445"/>
                  </a:moveTo>
                  <a:lnTo>
                    <a:pt x="3810" y="335445"/>
                  </a:lnTo>
                </a:path>
                <a:path w="3810" h="1658620">
                  <a:moveTo>
                    <a:pt x="0" y="333527"/>
                  </a:moveTo>
                  <a:lnTo>
                    <a:pt x="3810" y="333527"/>
                  </a:lnTo>
                </a:path>
                <a:path w="3810" h="1658620">
                  <a:moveTo>
                    <a:pt x="0" y="331622"/>
                  </a:moveTo>
                  <a:lnTo>
                    <a:pt x="3810" y="331622"/>
                  </a:lnTo>
                </a:path>
                <a:path w="3810" h="1658620">
                  <a:moveTo>
                    <a:pt x="0" y="329717"/>
                  </a:moveTo>
                  <a:lnTo>
                    <a:pt x="3810" y="329717"/>
                  </a:lnTo>
                </a:path>
                <a:path w="3810" h="1658620">
                  <a:moveTo>
                    <a:pt x="0" y="327812"/>
                  </a:moveTo>
                  <a:lnTo>
                    <a:pt x="3810" y="327812"/>
                  </a:lnTo>
                </a:path>
                <a:path w="3810" h="1658620">
                  <a:moveTo>
                    <a:pt x="0" y="325907"/>
                  </a:moveTo>
                  <a:lnTo>
                    <a:pt x="3810" y="325907"/>
                  </a:lnTo>
                </a:path>
                <a:path w="3810" h="1658620">
                  <a:moveTo>
                    <a:pt x="0" y="324002"/>
                  </a:moveTo>
                  <a:lnTo>
                    <a:pt x="3810" y="324002"/>
                  </a:lnTo>
                </a:path>
                <a:path w="3810" h="1658620">
                  <a:moveTo>
                    <a:pt x="0" y="322097"/>
                  </a:moveTo>
                  <a:lnTo>
                    <a:pt x="3810" y="322097"/>
                  </a:lnTo>
                </a:path>
                <a:path w="3810" h="1658620">
                  <a:moveTo>
                    <a:pt x="0" y="320192"/>
                  </a:moveTo>
                  <a:lnTo>
                    <a:pt x="3810" y="320192"/>
                  </a:lnTo>
                </a:path>
                <a:path w="3810" h="1658620">
                  <a:moveTo>
                    <a:pt x="0" y="318287"/>
                  </a:moveTo>
                  <a:lnTo>
                    <a:pt x="3810" y="318287"/>
                  </a:lnTo>
                </a:path>
                <a:path w="3810" h="1658620">
                  <a:moveTo>
                    <a:pt x="0" y="316382"/>
                  </a:moveTo>
                  <a:lnTo>
                    <a:pt x="3810" y="316382"/>
                  </a:lnTo>
                </a:path>
                <a:path w="3810" h="1658620">
                  <a:moveTo>
                    <a:pt x="0" y="314477"/>
                  </a:moveTo>
                  <a:lnTo>
                    <a:pt x="3810" y="314477"/>
                  </a:lnTo>
                </a:path>
                <a:path w="3810" h="1658620">
                  <a:moveTo>
                    <a:pt x="0" y="312572"/>
                  </a:moveTo>
                  <a:lnTo>
                    <a:pt x="3810" y="312572"/>
                  </a:lnTo>
                </a:path>
                <a:path w="3810" h="1658620">
                  <a:moveTo>
                    <a:pt x="0" y="310667"/>
                  </a:moveTo>
                  <a:lnTo>
                    <a:pt x="3810" y="310667"/>
                  </a:lnTo>
                </a:path>
                <a:path w="3810" h="1658620">
                  <a:moveTo>
                    <a:pt x="0" y="308762"/>
                  </a:moveTo>
                  <a:lnTo>
                    <a:pt x="3810" y="308762"/>
                  </a:lnTo>
                </a:path>
                <a:path w="3810" h="1658620">
                  <a:moveTo>
                    <a:pt x="0" y="306857"/>
                  </a:moveTo>
                  <a:lnTo>
                    <a:pt x="3810" y="306857"/>
                  </a:lnTo>
                </a:path>
                <a:path w="3810" h="1658620">
                  <a:moveTo>
                    <a:pt x="0" y="304939"/>
                  </a:moveTo>
                  <a:lnTo>
                    <a:pt x="3810" y="304939"/>
                  </a:lnTo>
                </a:path>
                <a:path w="3810" h="1658620">
                  <a:moveTo>
                    <a:pt x="0" y="303034"/>
                  </a:moveTo>
                  <a:lnTo>
                    <a:pt x="3810" y="303034"/>
                  </a:lnTo>
                </a:path>
                <a:path w="3810" h="1658620">
                  <a:moveTo>
                    <a:pt x="0" y="301129"/>
                  </a:moveTo>
                  <a:lnTo>
                    <a:pt x="3810" y="301129"/>
                  </a:lnTo>
                </a:path>
                <a:path w="3810" h="1658620">
                  <a:moveTo>
                    <a:pt x="0" y="299224"/>
                  </a:moveTo>
                  <a:lnTo>
                    <a:pt x="3810" y="299224"/>
                  </a:lnTo>
                </a:path>
                <a:path w="3810" h="1658620">
                  <a:moveTo>
                    <a:pt x="0" y="297319"/>
                  </a:moveTo>
                  <a:lnTo>
                    <a:pt x="3810" y="297319"/>
                  </a:lnTo>
                </a:path>
                <a:path w="3810" h="1658620">
                  <a:moveTo>
                    <a:pt x="0" y="295414"/>
                  </a:moveTo>
                  <a:lnTo>
                    <a:pt x="3810" y="295414"/>
                  </a:lnTo>
                </a:path>
                <a:path w="3810" h="1658620">
                  <a:moveTo>
                    <a:pt x="0" y="293509"/>
                  </a:moveTo>
                  <a:lnTo>
                    <a:pt x="3810" y="293509"/>
                  </a:lnTo>
                </a:path>
                <a:path w="3810" h="1658620">
                  <a:moveTo>
                    <a:pt x="0" y="291604"/>
                  </a:moveTo>
                  <a:lnTo>
                    <a:pt x="3810" y="291604"/>
                  </a:lnTo>
                </a:path>
                <a:path w="3810" h="1658620">
                  <a:moveTo>
                    <a:pt x="0" y="289699"/>
                  </a:moveTo>
                  <a:lnTo>
                    <a:pt x="3810" y="289699"/>
                  </a:lnTo>
                </a:path>
                <a:path w="3810" h="1658620">
                  <a:moveTo>
                    <a:pt x="0" y="287794"/>
                  </a:moveTo>
                  <a:lnTo>
                    <a:pt x="3810" y="287794"/>
                  </a:lnTo>
                </a:path>
                <a:path w="3810" h="1658620">
                  <a:moveTo>
                    <a:pt x="0" y="285889"/>
                  </a:moveTo>
                  <a:lnTo>
                    <a:pt x="3810" y="285889"/>
                  </a:lnTo>
                </a:path>
                <a:path w="3810" h="1658620">
                  <a:moveTo>
                    <a:pt x="0" y="283984"/>
                  </a:moveTo>
                  <a:lnTo>
                    <a:pt x="3810" y="283984"/>
                  </a:lnTo>
                </a:path>
                <a:path w="3810" h="1658620">
                  <a:moveTo>
                    <a:pt x="0" y="282079"/>
                  </a:moveTo>
                  <a:lnTo>
                    <a:pt x="3810" y="282079"/>
                  </a:lnTo>
                </a:path>
                <a:path w="3810" h="1658620">
                  <a:moveTo>
                    <a:pt x="0" y="280174"/>
                  </a:moveTo>
                  <a:lnTo>
                    <a:pt x="3810" y="280174"/>
                  </a:lnTo>
                </a:path>
                <a:path w="3810" h="1658620">
                  <a:moveTo>
                    <a:pt x="0" y="278257"/>
                  </a:moveTo>
                  <a:lnTo>
                    <a:pt x="3810" y="278257"/>
                  </a:lnTo>
                </a:path>
                <a:path w="3810" h="1658620">
                  <a:moveTo>
                    <a:pt x="0" y="276352"/>
                  </a:moveTo>
                  <a:lnTo>
                    <a:pt x="3810" y="276352"/>
                  </a:lnTo>
                </a:path>
                <a:path w="3810" h="1658620">
                  <a:moveTo>
                    <a:pt x="0" y="274447"/>
                  </a:moveTo>
                  <a:lnTo>
                    <a:pt x="3810" y="274447"/>
                  </a:lnTo>
                </a:path>
                <a:path w="3810" h="1658620">
                  <a:moveTo>
                    <a:pt x="0" y="272542"/>
                  </a:moveTo>
                  <a:lnTo>
                    <a:pt x="3810" y="272542"/>
                  </a:lnTo>
                </a:path>
                <a:path w="3810" h="1658620">
                  <a:moveTo>
                    <a:pt x="0" y="270637"/>
                  </a:moveTo>
                  <a:lnTo>
                    <a:pt x="3810" y="270637"/>
                  </a:lnTo>
                </a:path>
                <a:path w="3810" h="1658620">
                  <a:moveTo>
                    <a:pt x="0" y="268732"/>
                  </a:moveTo>
                  <a:lnTo>
                    <a:pt x="3810" y="268732"/>
                  </a:lnTo>
                </a:path>
                <a:path w="3810" h="1658620">
                  <a:moveTo>
                    <a:pt x="0" y="266827"/>
                  </a:moveTo>
                  <a:lnTo>
                    <a:pt x="3810" y="266827"/>
                  </a:lnTo>
                </a:path>
                <a:path w="3810" h="1658620">
                  <a:moveTo>
                    <a:pt x="0" y="264922"/>
                  </a:moveTo>
                  <a:lnTo>
                    <a:pt x="3810" y="264922"/>
                  </a:lnTo>
                </a:path>
                <a:path w="3810" h="1658620">
                  <a:moveTo>
                    <a:pt x="0" y="263017"/>
                  </a:moveTo>
                  <a:lnTo>
                    <a:pt x="3810" y="263017"/>
                  </a:lnTo>
                </a:path>
                <a:path w="3810" h="1658620">
                  <a:moveTo>
                    <a:pt x="0" y="261112"/>
                  </a:moveTo>
                  <a:lnTo>
                    <a:pt x="3810" y="261112"/>
                  </a:lnTo>
                </a:path>
                <a:path w="3810" h="1658620">
                  <a:moveTo>
                    <a:pt x="0" y="259207"/>
                  </a:moveTo>
                  <a:lnTo>
                    <a:pt x="3810" y="259207"/>
                  </a:lnTo>
                </a:path>
                <a:path w="3810" h="1658620">
                  <a:moveTo>
                    <a:pt x="0" y="257302"/>
                  </a:moveTo>
                  <a:lnTo>
                    <a:pt x="3810" y="257302"/>
                  </a:lnTo>
                </a:path>
                <a:path w="3810" h="1658620">
                  <a:moveTo>
                    <a:pt x="0" y="255397"/>
                  </a:moveTo>
                  <a:lnTo>
                    <a:pt x="3810" y="255397"/>
                  </a:lnTo>
                </a:path>
                <a:path w="3810" h="1658620">
                  <a:moveTo>
                    <a:pt x="0" y="253492"/>
                  </a:moveTo>
                  <a:lnTo>
                    <a:pt x="3810" y="253492"/>
                  </a:lnTo>
                </a:path>
                <a:path w="3810" h="1658620">
                  <a:moveTo>
                    <a:pt x="0" y="251574"/>
                  </a:moveTo>
                  <a:lnTo>
                    <a:pt x="3810" y="251574"/>
                  </a:lnTo>
                </a:path>
                <a:path w="3810" h="1658620">
                  <a:moveTo>
                    <a:pt x="0" y="249669"/>
                  </a:moveTo>
                  <a:lnTo>
                    <a:pt x="3810" y="249669"/>
                  </a:lnTo>
                </a:path>
                <a:path w="3810" h="1658620">
                  <a:moveTo>
                    <a:pt x="0" y="247764"/>
                  </a:moveTo>
                  <a:lnTo>
                    <a:pt x="3810" y="247764"/>
                  </a:lnTo>
                </a:path>
                <a:path w="3810" h="1658620">
                  <a:moveTo>
                    <a:pt x="0" y="245859"/>
                  </a:moveTo>
                  <a:lnTo>
                    <a:pt x="3810" y="245859"/>
                  </a:lnTo>
                </a:path>
                <a:path w="3810" h="1658620">
                  <a:moveTo>
                    <a:pt x="0" y="243954"/>
                  </a:moveTo>
                  <a:lnTo>
                    <a:pt x="3810" y="243954"/>
                  </a:lnTo>
                </a:path>
                <a:path w="3810" h="1658620">
                  <a:moveTo>
                    <a:pt x="0" y="242049"/>
                  </a:moveTo>
                  <a:lnTo>
                    <a:pt x="3810" y="242049"/>
                  </a:lnTo>
                </a:path>
                <a:path w="3810" h="1658620">
                  <a:moveTo>
                    <a:pt x="0" y="240144"/>
                  </a:moveTo>
                  <a:lnTo>
                    <a:pt x="3810" y="240144"/>
                  </a:lnTo>
                </a:path>
                <a:path w="3810" h="1658620">
                  <a:moveTo>
                    <a:pt x="0" y="238239"/>
                  </a:moveTo>
                  <a:lnTo>
                    <a:pt x="3810" y="238239"/>
                  </a:lnTo>
                </a:path>
                <a:path w="3810" h="1658620">
                  <a:moveTo>
                    <a:pt x="0" y="236334"/>
                  </a:moveTo>
                  <a:lnTo>
                    <a:pt x="3810" y="236334"/>
                  </a:lnTo>
                </a:path>
                <a:path w="3810" h="1658620">
                  <a:moveTo>
                    <a:pt x="0" y="234429"/>
                  </a:moveTo>
                  <a:lnTo>
                    <a:pt x="3810" y="234429"/>
                  </a:lnTo>
                </a:path>
                <a:path w="3810" h="1658620">
                  <a:moveTo>
                    <a:pt x="0" y="232524"/>
                  </a:moveTo>
                  <a:lnTo>
                    <a:pt x="3810" y="232524"/>
                  </a:lnTo>
                </a:path>
                <a:path w="3810" h="1658620">
                  <a:moveTo>
                    <a:pt x="0" y="230619"/>
                  </a:moveTo>
                  <a:lnTo>
                    <a:pt x="3810" y="230619"/>
                  </a:lnTo>
                </a:path>
                <a:path w="3810" h="1658620">
                  <a:moveTo>
                    <a:pt x="0" y="228714"/>
                  </a:moveTo>
                  <a:lnTo>
                    <a:pt x="3810" y="228714"/>
                  </a:lnTo>
                </a:path>
                <a:path w="3810" h="1658620">
                  <a:moveTo>
                    <a:pt x="0" y="226809"/>
                  </a:moveTo>
                  <a:lnTo>
                    <a:pt x="3810" y="226809"/>
                  </a:lnTo>
                </a:path>
                <a:path w="3810" h="1658620">
                  <a:moveTo>
                    <a:pt x="0" y="224904"/>
                  </a:moveTo>
                  <a:lnTo>
                    <a:pt x="3810" y="224904"/>
                  </a:lnTo>
                </a:path>
                <a:path w="3810" h="1658620">
                  <a:moveTo>
                    <a:pt x="0" y="222986"/>
                  </a:moveTo>
                  <a:lnTo>
                    <a:pt x="3810" y="222986"/>
                  </a:lnTo>
                </a:path>
                <a:path w="3810" h="1658620">
                  <a:moveTo>
                    <a:pt x="0" y="221081"/>
                  </a:moveTo>
                  <a:lnTo>
                    <a:pt x="3810" y="221081"/>
                  </a:lnTo>
                </a:path>
                <a:path w="3810" h="1658620">
                  <a:moveTo>
                    <a:pt x="0" y="219176"/>
                  </a:moveTo>
                  <a:lnTo>
                    <a:pt x="3810" y="219176"/>
                  </a:lnTo>
                </a:path>
                <a:path w="3810" h="1658620">
                  <a:moveTo>
                    <a:pt x="0" y="217271"/>
                  </a:moveTo>
                  <a:lnTo>
                    <a:pt x="3810" y="217271"/>
                  </a:lnTo>
                </a:path>
                <a:path w="3810" h="1658620">
                  <a:moveTo>
                    <a:pt x="0" y="215366"/>
                  </a:moveTo>
                  <a:lnTo>
                    <a:pt x="3810" y="215366"/>
                  </a:lnTo>
                </a:path>
                <a:path w="3810" h="1658620">
                  <a:moveTo>
                    <a:pt x="0" y="213461"/>
                  </a:moveTo>
                  <a:lnTo>
                    <a:pt x="3810" y="213461"/>
                  </a:lnTo>
                </a:path>
                <a:path w="3810" h="1658620">
                  <a:moveTo>
                    <a:pt x="0" y="211556"/>
                  </a:moveTo>
                  <a:lnTo>
                    <a:pt x="3810" y="211556"/>
                  </a:lnTo>
                </a:path>
                <a:path w="3810" h="1658620">
                  <a:moveTo>
                    <a:pt x="0" y="209651"/>
                  </a:moveTo>
                  <a:lnTo>
                    <a:pt x="3810" y="209651"/>
                  </a:lnTo>
                </a:path>
                <a:path w="3810" h="1658620">
                  <a:moveTo>
                    <a:pt x="0" y="207746"/>
                  </a:moveTo>
                  <a:lnTo>
                    <a:pt x="3810" y="207746"/>
                  </a:lnTo>
                </a:path>
                <a:path w="3810" h="1658620">
                  <a:moveTo>
                    <a:pt x="0" y="205841"/>
                  </a:moveTo>
                  <a:lnTo>
                    <a:pt x="3810" y="205841"/>
                  </a:lnTo>
                </a:path>
                <a:path w="3810" h="1658620">
                  <a:moveTo>
                    <a:pt x="0" y="203936"/>
                  </a:moveTo>
                  <a:lnTo>
                    <a:pt x="3810" y="203936"/>
                  </a:lnTo>
                </a:path>
                <a:path w="3810" h="1658620">
                  <a:moveTo>
                    <a:pt x="0" y="202031"/>
                  </a:moveTo>
                  <a:lnTo>
                    <a:pt x="3810" y="202031"/>
                  </a:lnTo>
                </a:path>
                <a:path w="3810" h="1658620">
                  <a:moveTo>
                    <a:pt x="0" y="200126"/>
                  </a:moveTo>
                  <a:lnTo>
                    <a:pt x="3810" y="200126"/>
                  </a:lnTo>
                </a:path>
                <a:path w="3810" h="1658620">
                  <a:moveTo>
                    <a:pt x="0" y="198221"/>
                  </a:moveTo>
                  <a:lnTo>
                    <a:pt x="3810" y="198221"/>
                  </a:lnTo>
                </a:path>
                <a:path w="3810" h="1658620">
                  <a:moveTo>
                    <a:pt x="0" y="196303"/>
                  </a:moveTo>
                  <a:lnTo>
                    <a:pt x="3810" y="196303"/>
                  </a:lnTo>
                </a:path>
                <a:path w="3810" h="1658620">
                  <a:moveTo>
                    <a:pt x="0" y="194398"/>
                  </a:moveTo>
                  <a:lnTo>
                    <a:pt x="3810" y="194398"/>
                  </a:lnTo>
                </a:path>
                <a:path w="3810" h="1658620">
                  <a:moveTo>
                    <a:pt x="0" y="192493"/>
                  </a:moveTo>
                  <a:lnTo>
                    <a:pt x="3810" y="192493"/>
                  </a:lnTo>
                </a:path>
                <a:path w="3810" h="1658620">
                  <a:moveTo>
                    <a:pt x="0" y="190588"/>
                  </a:moveTo>
                  <a:lnTo>
                    <a:pt x="3810" y="190588"/>
                  </a:lnTo>
                </a:path>
                <a:path w="3810" h="1658620">
                  <a:moveTo>
                    <a:pt x="0" y="188683"/>
                  </a:moveTo>
                  <a:lnTo>
                    <a:pt x="3810" y="188683"/>
                  </a:lnTo>
                </a:path>
                <a:path w="3810" h="1658620">
                  <a:moveTo>
                    <a:pt x="0" y="186778"/>
                  </a:moveTo>
                  <a:lnTo>
                    <a:pt x="3810" y="186778"/>
                  </a:lnTo>
                </a:path>
                <a:path w="3810" h="1658620">
                  <a:moveTo>
                    <a:pt x="0" y="184873"/>
                  </a:moveTo>
                  <a:lnTo>
                    <a:pt x="3810" y="184873"/>
                  </a:lnTo>
                </a:path>
                <a:path w="3810" h="1658620">
                  <a:moveTo>
                    <a:pt x="0" y="182968"/>
                  </a:moveTo>
                  <a:lnTo>
                    <a:pt x="3810" y="182968"/>
                  </a:lnTo>
                </a:path>
                <a:path w="3810" h="1658620">
                  <a:moveTo>
                    <a:pt x="0" y="181063"/>
                  </a:moveTo>
                  <a:lnTo>
                    <a:pt x="3810" y="181063"/>
                  </a:lnTo>
                </a:path>
                <a:path w="3810" h="1658620">
                  <a:moveTo>
                    <a:pt x="0" y="179158"/>
                  </a:moveTo>
                  <a:lnTo>
                    <a:pt x="3810" y="179158"/>
                  </a:lnTo>
                </a:path>
                <a:path w="3810" h="1658620">
                  <a:moveTo>
                    <a:pt x="0" y="177253"/>
                  </a:moveTo>
                  <a:lnTo>
                    <a:pt x="3810" y="177253"/>
                  </a:lnTo>
                </a:path>
                <a:path w="3810" h="1658620">
                  <a:moveTo>
                    <a:pt x="0" y="175348"/>
                  </a:moveTo>
                  <a:lnTo>
                    <a:pt x="3810" y="175348"/>
                  </a:lnTo>
                </a:path>
                <a:path w="3810" h="1658620">
                  <a:moveTo>
                    <a:pt x="0" y="173443"/>
                  </a:moveTo>
                  <a:lnTo>
                    <a:pt x="3810" y="173443"/>
                  </a:lnTo>
                </a:path>
                <a:path w="3810" h="1658620">
                  <a:moveTo>
                    <a:pt x="0" y="171538"/>
                  </a:moveTo>
                  <a:lnTo>
                    <a:pt x="3810" y="171538"/>
                  </a:lnTo>
                </a:path>
                <a:path w="3810" h="1658620">
                  <a:moveTo>
                    <a:pt x="0" y="169621"/>
                  </a:moveTo>
                  <a:lnTo>
                    <a:pt x="3810" y="169621"/>
                  </a:lnTo>
                </a:path>
                <a:path w="3810" h="1658620">
                  <a:moveTo>
                    <a:pt x="0" y="167716"/>
                  </a:moveTo>
                  <a:lnTo>
                    <a:pt x="3810" y="167716"/>
                  </a:lnTo>
                </a:path>
                <a:path w="3810" h="1658620">
                  <a:moveTo>
                    <a:pt x="0" y="165811"/>
                  </a:moveTo>
                  <a:lnTo>
                    <a:pt x="3810" y="165811"/>
                  </a:lnTo>
                </a:path>
                <a:path w="3810" h="1658620">
                  <a:moveTo>
                    <a:pt x="0" y="163906"/>
                  </a:moveTo>
                  <a:lnTo>
                    <a:pt x="3810" y="163906"/>
                  </a:lnTo>
                </a:path>
                <a:path w="3810" h="1658620">
                  <a:moveTo>
                    <a:pt x="0" y="162001"/>
                  </a:moveTo>
                  <a:lnTo>
                    <a:pt x="3810" y="162001"/>
                  </a:lnTo>
                </a:path>
                <a:path w="3810" h="1658620">
                  <a:moveTo>
                    <a:pt x="0" y="160096"/>
                  </a:moveTo>
                  <a:lnTo>
                    <a:pt x="3810" y="160096"/>
                  </a:lnTo>
                </a:path>
                <a:path w="3810" h="1658620">
                  <a:moveTo>
                    <a:pt x="0" y="158191"/>
                  </a:moveTo>
                  <a:lnTo>
                    <a:pt x="3810" y="158191"/>
                  </a:lnTo>
                </a:path>
                <a:path w="3810" h="1658620">
                  <a:moveTo>
                    <a:pt x="0" y="156286"/>
                  </a:moveTo>
                  <a:lnTo>
                    <a:pt x="3810" y="156286"/>
                  </a:lnTo>
                </a:path>
                <a:path w="3810" h="1658620">
                  <a:moveTo>
                    <a:pt x="0" y="154381"/>
                  </a:moveTo>
                  <a:lnTo>
                    <a:pt x="3810" y="154381"/>
                  </a:lnTo>
                </a:path>
                <a:path w="3810" h="1658620">
                  <a:moveTo>
                    <a:pt x="0" y="152476"/>
                  </a:moveTo>
                  <a:lnTo>
                    <a:pt x="3810" y="152476"/>
                  </a:lnTo>
                </a:path>
                <a:path w="3810" h="1658620">
                  <a:moveTo>
                    <a:pt x="0" y="150571"/>
                  </a:moveTo>
                  <a:lnTo>
                    <a:pt x="3810" y="150571"/>
                  </a:lnTo>
                </a:path>
                <a:path w="3810" h="1658620">
                  <a:moveTo>
                    <a:pt x="0" y="148666"/>
                  </a:moveTo>
                  <a:lnTo>
                    <a:pt x="3810" y="148666"/>
                  </a:lnTo>
                </a:path>
                <a:path w="3810" h="1658620">
                  <a:moveTo>
                    <a:pt x="0" y="146761"/>
                  </a:moveTo>
                  <a:lnTo>
                    <a:pt x="3810" y="146761"/>
                  </a:lnTo>
                </a:path>
                <a:path w="3810" h="1658620">
                  <a:moveTo>
                    <a:pt x="0" y="144856"/>
                  </a:moveTo>
                  <a:lnTo>
                    <a:pt x="3810" y="144856"/>
                  </a:lnTo>
                </a:path>
                <a:path w="3810" h="1658620">
                  <a:moveTo>
                    <a:pt x="0" y="142951"/>
                  </a:moveTo>
                  <a:lnTo>
                    <a:pt x="3810" y="142951"/>
                  </a:lnTo>
                </a:path>
                <a:path w="3810" h="1658620">
                  <a:moveTo>
                    <a:pt x="0" y="141033"/>
                  </a:moveTo>
                  <a:lnTo>
                    <a:pt x="3810" y="141033"/>
                  </a:lnTo>
                </a:path>
                <a:path w="3810" h="1658620">
                  <a:moveTo>
                    <a:pt x="0" y="139128"/>
                  </a:moveTo>
                  <a:lnTo>
                    <a:pt x="3810" y="139128"/>
                  </a:lnTo>
                </a:path>
                <a:path w="3810" h="1658620">
                  <a:moveTo>
                    <a:pt x="0" y="137223"/>
                  </a:moveTo>
                  <a:lnTo>
                    <a:pt x="3810" y="137223"/>
                  </a:lnTo>
                </a:path>
                <a:path w="3810" h="1658620">
                  <a:moveTo>
                    <a:pt x="0" y="135318"/>
                  </a:moveTo>
                  <a:lnTo>
                    <a:pt x="3810" y="135318"/>
                  </a:lnTo>
                </a:path>
                <a:path w="3810" h="1658620">
                  <a:moveTo>
                    <a:pt x="0" y="133413"/>
                  </a:moveTo>
                  <a:lnTo>
                    <a:pt x="3810" y="133413"/>
                  </a:lnTo>
                </a:path>
                <a:path w="3810" h="1658620">
                  <a:moveTo>
                    <a:pt x="0" y="131508"/>
                  </a:moveTo>
                  <a:lnTo>
                    <a:pt x="3810" y="131508"/>
                  </a:lnTo>
                </a:path>
                <a:path w="3810" h="1658620">
                  <a:moveTo>
                    <a:pt x="0" y="129603"/>
                  </a:moveTo>
                  <a:lnTo>
                    <a:pt x="3810" y="129603"/>
                  </a:lnTo>
                </a:path>
                <a:path w="3810" h="1658620">
                  <a:moveTo>
                    <a:pt x="0" y="127698"/>
                  </a:moveTo>
                  <a:lnTo>
                    <a:pt x="3810" y="127698"/>
                  </a:lnTo>
                </a:path>
                <a:path w="3810" h="1658620">
                  <a:moveTo>
                    <a:pt x="0" y="125793"/>
                  </a:moveTo>
                  <a:lnTo>
                    <a:pt x="3810" y="125793"/>
                  </a:lnTo>
                </a:path>
                <a:path w="3810" h="1658620">
                  <a:moveTo>
                    <a:pt x="0" y="123888"/>
                  </a:moveTo>
                  <a:lnTo>
                    <a:pt x="3810" y="123888"/>
                  </a:lnTo>
                </a:path>
                <a:path w="3810" h="1658620">
                  <a:moveTo>
                    <a:pt x="0" y="121983"/>
                  </a:moveTo>
                  <a:lnTo>
                    <a:pt x="3810" y="121983"/>
                  </a:lnTo>
                </a:path>
                <a:path w="3810" h="1658620">
                  <a:moveTo>
                    <a:pt x="0" y="120078"/>
                  </a:moveTo>
                  <a:lnTo>
                    <a:pt x="3810" y="120078"/>
                  </a:lnTo>
                </a:path>
                <a:path w="3810" h="1658620">
                  <a:moveTo>
                    <a:pt x="0" y="118173"/>
                  </a:moveTo>
                  <a:lnTo>
                    <a:pt x="3810" y="118173"/>
                  </a:lnTo>
                </a:path>
                <a:path w="3810" h="1658620">
                  <a:moveTo>
                    <a:pt x="0" y="116268"/>
                  </a:moveTo>
                  <a:lnTo>
                    <a:pt x="3810" y="116268"/>
                  </a:lnTo>
                </a:path>
                <a:path w="3810" h="1658620">
                  <a:moveTo>
                    <a:pt x="0" y="114350"/>
                  </a:moveTo>
                  <a:lnTo>
                    <a:pt x="3810" y="114350"/>
                  </a:lnTo>
                </a:path>
                <a:path w="3810" h="1658620">
                  <a:moveTo>
                    <a:pt x="0" y="112445"/>
                  </a:moveTo>
                  <a:lnTo>
                    <a:pt x="3810" y="112445"/>
                  </a:lnTo>
                </a:path>
                <a:path w="3810" h="1658620">
                  <a:moveTo>
                    <a:pt x="0" y="110540"/>
                  </a:moveTo>
                  <a:lnTo>
                    <a:pt x="3810" y="110540"/>
                  </a:lnTo>
                </a:path>
                <a:path w="3810" h="1658620">
                  <a:moveTo>
                    <a:pt x="0" y="108635"/>
                  </a:moveTo>
                  <a:lnTo>
                    <a:pt x="3810" y="108635"/>
                  </a:lnTo>
                </a:path>
                <a:path w="3810" h="1658620">
                  <a:moveTo>
                    <a:pt x="0" y="106730"/>
                  </a:moveTo>
                  <a:lnTo>
                    <a:pt x="3810" y="106730"/>
                  </a:lnTo>
                </a:path>
                <a:path w="3810" h="1658620">
                  <a:moveTo>
                    <a:pt x="0" y="104825"/>
                  </a:moveTo>
                  <a:lnTo>
                    <a:pt x="3810" y="104825"/>
                  </a:lnTo>
                </a:path>
                <a:path w="3810" h="1658620">
                  <a:moveTo>
                    <a:pt x="0" y="102920"/>
                  </a:moveTo>
                  <a:lnTo>
                    <a:pt x="3810" y="102920"/>
                  </a:lnTo>
                </a:path>
                <a:path w="3810" h="1658620">
                  <a:moveTo>
                    <a:pt x="0" y="101015"/>
                  </a:moveTo>
                  <a:lnTo>
                    <a:pt x="3810" y="101015"/>
                  </a:lnTo>
                </a:path>
                <a:path w="3810" h="1658620">
                  <a:moveTo>
                    <a:pt x="0" y="99110"/>
                  </a:moveTo>
                  <a:lnTo>
                    <a:pt x="3810" y="99110"/>
                  </a:lnTo>
                </a:path>
                <a:path w="3810" h="1658620">
                  <a:moveTo>
                    <a:pt x="0" y="97205"/>
                  </a:moveTo>
                  <a:lnTo>
                    <a:pt x="3810" y="97205"/>
                  </a:lnTo>
                </a:path>
                <a:path w="3810" h="1658620">
                  <a:moveTo>
                    <a:pt x="0" y="95300"/>
                  </a:moveTo>
                  <a:lnTo>
                    <a:pt x="3810" y="95300"/>
                  </a:lnTo>
                </a:path>
                <a:path w="3810" h="1658620">
                  <a:moveTo>
                    <a:pt x="0" y="93395"/>
                  </a:moveTo>
                  <a:lnTo>
                    <a:pt x="3810" y="93395"/>
                  </a:lnTo>
                </a:path>
                <a:path w="3810" h="1658620">
                  <a:moveTo>
                    <a:pt x="0" y="91490"/>
                  </a:moveTo>
                  <a:lnTo>
                    <a:pt x="3810" y="91490"/>
                  </a:lnTo>
                </a:path>
                <a:path w="3810" h="1658620">
                  <a:moveTo>
                    <a:pt x="0" y="89585"/>
                  </a:moveTo>
                  <a:lnTo>
                    <a:pt x="3810" y="89585"/>
                  </a:lnTo>
                </a:path>
                <a:path w="3810" h="1658620">
                  <a:moveTo>
                    <a:pt x="0" y="87668"/>
                  </a:moveTo>
                  <a:lnTo>
                    <a:pt x="3810" y="87668"/>
                  </a:lnTo>
                </a:path>
                <a:path w="3810" h="1658620">
                  <a:moveTo>
                    <a:pt x="0" y="85763"/>
                  </a:moveTo>
                  <a:lnTo>
                    <a:pt x="3810" y="85763"/>
                  </a:lnTo>
                </a:path>
                <a:path w="3810" h="1658620">
                  <a:moveTo>
                    <a:pt x="0" y="83858"/>
                  </a:moveTo>
                  <a:lnTo>
                    <a:pt x="3810" y="83858"/>
                  </a:lnTo>
                </a:path>
                <a:path w="3810" h="1658620">
                  <a:moveTo>
                    <a:pt x="0" y="81953"/>
                  </a:moveTo>
                  <a:lnTo>
                    <a:pt x="3810" y="81953"/>
                  </a:lnTo>
                </a:path>
                <a:path w="3810" h="1658620">
                  <a:moveTo>
                    <a:pt x="0" y="80048"/>
                  </a:moveTo>
                  <a:lnTo>
                    <a:pt x="3810" y="80048"/>
                  </a:lnTo>
                </a:path>
                <a:path w="3810" h="1658620">
                  <a:moveTo>
                    <a:pt x="0" y="78143"/>
                  </a:moveTo>
                  <a:lnTo>
                    <a:pt x="3810" y="78143"/>
                  </a:lnTo>
                </a:path>
                <a:path w="3810" h="1658620">
                  <a:moveTo>
                    <a:pt x="0" y="76238"/>
                  </a:moveTo>
                  <a:lnTo>
                    <a:pt x="3810" y="76238"/>
                  </a:lnTo>
                </a:path>
                <a:path w="3810" h="1658620">
                  <a:moveTo>
                    <a:pt x="0" y="74333"/>
                  </a:moveTo>
                  <a:lnTo>
                    <a:pt x="3810" y="74333"/>
                  </a:lnTo>
                </a:path>
                <a:path w="3810" h="1658620">
                  <a:moveTo>
                    <a:pt x="0" y="72428"/>
                  </a:moveTo>
                  <a:lnTo>
                    <a:pt x="3810" y="72428"/>
                  </a:lnTo>
                </a:path>
                <a:path w="3810" h="1658620">
                  <a:moveTo>
                    <a:pt x="0" y="70523"/>
                  </a:moveTo>
                  <a:lnTo>
                    <a:pt x="3810" y="70523"/>
                  </a:lnTo>
                </a:path>
                <a:path w="3810" h="1658620">
                  <a:moveTo>
                    <a:pt x="0" y="68618"/>
                  </a:moveTo>
                  <a:lnTo>
                    <a:pt x="3810" y="68618"/>
                  </a:lnTo>
                </a:path>
                <a:path w="3810" h="1658620">
                  <a:moveTo>
                    <a:pt x="0" y="66713"/>
                  </a:moveTo>
                  <a:lnTo>
                    <a:pt x="3810" y="66713"/>
                  </a:lnTo>
                </a:path>
                <a:path w="3810" h="1658620">
                  <a:moveTo>
                    <a:pt x="0" y="64808"/>
                  </a:moveTo>
                  <a:lnTo>
                    <a:pt x="3810" y="64808"/>
                  </a:lnTo>
                </a:path>
                <a:path w="3810" h="1658620">
                  <a:moveTo>
                    <a:pt x="0" y="62903"/>
                  </a:moveTo>
                  <a:lnTo>
                    <a:pt x="3810" y="62903"/>
                  </a:lnTo>
                </a:path>
                <a:path w="3810" h="1658620">
                  <a:moveTo>
                    <a:pt x="0" y="60998"/>
                  </a:moveTo>
                  <a:lnTo>
                    <a:pt x="3810" y="60998"/>
                  </a:lnTo>
                </a:path>
                <a:path w="3810" h="1658620">
                  <a:moveTo>
                    <a:pt x="0" y="59080"/>
                  </a:moveTo>
                  <a:lnTo>
                    <a:pt x="3810" y="59080"/>
                  </a:lnTo>
                </a:path>
                <a:path w="3810" h="1658620">
                  <a:moveTo>
                    <a:pt x="0" y="57175"/>
                  </a:moveTo>
                  <a:lnTo>
                    <a:pt x="3810" y="57175"/>
                  </a:lnTo>
                </a:path>
                <a:path w="3810" h="1658620">
                  <a:moveTo>
                    <a:pt x="0" y="55270"/>
                  </a:moveTo>
                  <a:lnTo>
                    <a:pt x="3810" y="55270"/>
                  </a:lnTo>
                </a:path>
                <a:path w="3810" h="1658620">
                  <a:moveTo>
                    <a:pt x="0" y="53365"/>
                  </a:moveTo>
                  <a:lnTo>
                    <a:pt x="3810" y="53365"/>
                  </a:lnTo>
                </a:path>
                <a:path w="3810" h="1658620">
                  <a:moveTo>
                    <a:pt x="0" y="51460"/>
                  </a:moveTo>
                  <a:lnTo>
                    <a:pt x="3810" y="51460"/>
                  </a:lnTo>
                </a:path>
                <a:path w="3810" h="1658620">
                  <a:moveTo>
                    <a:pt x="0" y="49555"/>
                  </a:moveTo>
                  <a:lnTo>
                    <a:pt x="3810" y="49555"/>
                  </a:lnTo>
                </a:path>
                <a:path w="3810" h="1658620">
                  <a:moveTo>
                    <a:pt x="0" y="47650"/>
                  </a:moveTo>
                  <a:lnTo>
                    <a:pt x="3810" y="47650"/>
                  </a:lnTo>
                </a:path>
                <a:path w="3810" h="1658620">
                  <a:moveTo>
                    <a:pt x="0" y="45745"/>
                  </a:moveTo>
                  <a:lnTo>
                    <a:pt x="3810" y="45745"/>
                  </a:lnTo>
                </a:path>
                <a:path w="3810" h="1658620">
                  <a:moveTo>
                    <a:pt x="0" y="43840"/>
                  </a:moveTo>
                  <a:lnTo>
                    <a:pt x="3810" y="43840"/>
                  </a:lnTo>
                </a:path>
                <a:path w="3810" h="1658620">
                  <a:moveTo>
                    <a:pt x="0" y="41935"/>
                  </a:moveTo>
                  <a:lnTo>
                    <a:pt x="3810" y="41935"/>
                  </a:lnTo>
                </a:path>
                <a:path w="3810" h="1658620">
                  <a:moveTo>
                    <a:pt x="0" y="40030"/>
                  </a:moveTo>
                  <a:lnTo>
                    <a:pt x="3810" y="40030"/>
                  </a:lnTo>
                </a:path>
                <a:path w="3810" h="1658620">
                  <a:moveTo>
                    <a:pt x="0" y="38125"/>
                  </a:moveTo>
                  <a:lnTo>
                    <a:pt x="3810" y="38125"/>
                  </a:lnTo>
                </a:path>
                <a:path w="3810" h="1658620">
                  <a:moveTo>
                    <a:pt x="0" y="36220"/>
                  </a:moveTo>
                  <a:lnTo>
                    <a:pt x="3810" y="36220"/>
                  </a:lnTo>
                </a:path>
                <a:path w="3810" h="1658620">
                  <a:moveTo>
                    <a:pt x="0" y="34315"/>
                  </a:moveTo>
                  <a:lnTo>
                    <a:pt x="3810" y="34315"/>
                  </a:lnTo>
                </a:path>
                <a:path w="3810" h="1658620">
                  <a:moveTo>
                    <a:pt x="0" y="32397"/>
                  </a:moveTo>
                  <a:lnTo>
                    <a:pt x="3810" y="32397"/>
                  </a:lnTo>
                </a:path>
                <a:path w="3810" h="1658620">
                  <a:moveTo>
                    <a:pt x="0" y="30492"/>
                  </a:moveTo>
                  <a:lnTo>
                    <a:pt x="3810" y="30492"/>
                  </a:lnTo>
                </a:path>
                <a:path w="3810" h="1658620">
                  <a:moveTo>
                    <a:pt x="0" y="28587"/>
                  </a:moveTo>
                  <a:lnTo>
                    <a:pt x="3810" y="28587"/>
                  </a:lnTo>
                </a:path>
                <a:path w="3810" h="1658620">
                  <a:moveTo>
                    <a:pt x="0" y="26682"/>
                  </a:moveTo>
                  <a:lnTo>
                    <a:pt x="3810" y="26682"/>
                  </a:lnTo>
                </a:path>
                <a:path w="3810" h="1658620">
                  <a:moveTo>
                    <a:pt x="0" y="24777"/>
                  </a:moveTo>
                  <a:lnTo>
                    <a:pt x="3810" y="24777"/>
                  </a:lnTo>
                </a:path>
                <a:path w="3810" h="1658620">
                  <a:moveTo>
                    <a:pt x="0" y="22872"/>
                  </a:moveTo>
                  <a:lnTo>
                    <a:pt x="3810" y="22872"/>
                  </a:lnTo>
                </a:path>
                <a:path w="3810" h="1658620">
                  <a:moveTo>
                    <a:pt x="0" y="20967"/>
                  </a:moveTo>
                  <a:lnTo>
                    <a:pt x="3810" y="20967"/>
                  </a:lnTo>
                </a:path>
                <a:path w="3810" h="1658620">
                  <a:moveTo>
                    <a:pt x="0" y="19062"/>
                  </a:moveTo>
                  <a:lnTo>
                    <a:pt x="3810" y="19062"/>
                  </a:lnTo>
                </a:path>
                <a:path w="3810" h="1658620">
                  <a:moveTo>
                    <a:pt x="0" y="17157"/>
                  </a:moveTo>
                  <a:lnTo>
                    <a:pt x="3810" y="17157"/>
                  </a:lnTo>
                </a:path>
                <a:path w="3810" h="1658620">
                  <a:moveTo>
                    <a:pt x="0" y="15252"/>
                  </a:moveTo>
                  <a:lnTo>
                    <a:pt x="3810" y="15252"/>
                  </a:lnTo>
                </a:path>
                <a:path w="3810" h="1658620">
                  <a:moveTo>
                    <a:pt x="0" y="13347"/>
                  </a:moveTo>
                  <a:lnTo>
                    <a:pt x="3810" y="13347"/>
                  </a:lnTo>
                </a:path>
                <a:path w="3810" h="1658620">
                  <a:moveTo>
                    <a:pt x="0" y="11442"/>
                  </a:moveTo>
                  <a:lnTo>
                    <a:pt x="3810" y="11442"/>
                  </a:lnTo>
                </a:path>
                <a:path w="3810" h="1658620">
                  <a:moveTo>
                    <a:pt x="0" y="9537"/>
                  </a:moveTo>
                  <a:lnTo>
                    <a:pt x="3810" y="9537"/>
                  </a:lnTo>
                </a:path>
                <a:path w="3810" h="1658620">
                  <a:moveTo>
                    <a:pt x="0" y="7632"/>
                  </a:moveTo>
                  <a:lnTo>
                    <a:pt x="3810" y="7632"/>
                  </a:lnTo>
                </a:path>
                <a:path w="3810" h="1658620">
                  <a:moveTo>
                    <a:pt x="0" y="5715"/>
                  </a:moveTo>
                  <a:lnTo>
                    <a:pt x="3810" y="5715"/>
                  </a:lnTo>
                </a:path>
                <a:path w="3810" h="1658620">
                  <a:moveTo>
                    <a:pt x="0" y="3810"/>
                  </a:moveTo>
                  <a:lnTo>
                    <a:pt x="3810" y="3810"/>
                  </a:lnTo>
                </a:path>
                <a:path w="3810" h="1658620">
                  <a:moveTo>
                    <a:pt x="0" y="1905"/>
                  </a:moveTo>
                  <a:lnTo>
                    <a:pt x="3810" y="1905"/>
                  </a:lnTo>
                </a:path>
                <a:path w="3810" h="165862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475735" y="5146075"/>
              <a:ext cx="3810" cy="1658620"/>
            </a:xfrm>
            <a:custGeom>
              <a:avLst/>
              <a:gdLst/>
              <a:ahLst/>
              <a:cxnLst/>
              <a:rect l="l" t="t" r="r" b="b"/>
              <a:pathLst>
                <a:path w="3810" h="1658620">
                  <a:moveTo>
                    <a:pt x="0" y="1658124"/>
                  </a:moveTo>
                  <a:lnTo>
                    <a:pt x="3810" y="1658124"/>
                  </a:lnTo>
                </a:path>
                <a:path w="3810" h="1658620">
                  <a:moveTo>
                    <a:pt x="0" y="1656219"/>
                  </a:moveTo>
                  <a:lnTo>
                    <a:pt x="3810" y="1656219"/>
                  </a:lnTo>
                </a:path>
                <a:path w="3810" h="1658620">
                  <a:moveTo>
                    <a:pt x="0" y="1654314"/>
                  </a:moveTo>
                  <a:lnTo>
                    <a:pt x="3810" y="1654314"/>
                  </a:lnTo>
                </a:path>
                <a:path w="3810" h="1658620">
                  <a:moveTo>
                    <a:pt x="0" y="1652409"/>
                  </a:moveTo>
                  <a:lnTo>
                    <a:pt x="3810" y="1652409"/>
                  </a:lnTo>
                </a:path>
                <a:path w="3810" h="1658620">
                  <a:moveTo>
                    <a:pt x="0" y="1650504"/>
                  </a:moveTo>
                  <a:lnTo>
                    <a:pt x="3810" y="1650504"/>
                  </a:lnTo>
                </a:path>
                <a:path w="3810" h="1658620">
                  <a:moveTo>
                    <a:pt x="0" y="1648599"/>
                  </a:moveTo>
                  <a:lnTo>
                    <a:pt x="3810" y="1648599"/>
                  </a:lnTo>
                </a:path>
                <a:path w="3810" h="1658620">
                  <a:moveTo>
                    <a:pt x="0" y="1646694"/>
                  </a:moveTo>
                  <a:lnTo>
                    <a:pt x="3810" y="1646694"/>
                  </a:lnTo>
                </a:path>
                <a:path w="3810" h="1658620">
                  <a:moveTo>
                    <a:pt x="0" y="1644789"/>
                  </a:moveTo>
                  <a:lnTo>
                    <a:pt x="3810" y="1644789"/>
                  </a:lnTo>
                </a:path>
                <a:path w="3810" h="1658620">
                  <a:moveTo>
                    <a:pt x="0" y="1642872"/>
                  </a:moveTo>
                  <a:lnTo>
                    <a:pt x="3810" y="1642872"/>
                  </a:lnTo>
                </a:path>
                <a:path w="3810" h="1658620">
                  <a:moveTo>
                    <a:pt x="0" y="1640967"/>
                  </a:moveTo>
                  <a:lnTo>
                    <a:pt x="3810" y="1640967"/>
                  </a:lnTo>
                </a:path>
                <a:path w="3810" h="1658620">
                  <a:moveTo>
                    <a:pt x="0" y="1639062"/>
                  </a:moveTo>
                  <a:lnTo>
                    <a:pt x="3810" y="1639062"/>
                  </a:lnTo>
                </a:path>
                <a:path w="3810" h="1658620">
                  <a:moveTo>
                    <a:pt x="0" y="1637157"/>
                  </a:moveTo>
                  <a:lnTo>
                    <a:pt x="3810" y="1637157"/>
                  </a:lnTo>
                </a:path>
                <a:path w="3810" h="1658620">
                  <a:moveTo>
                    <a:pt x="0" y="1635252"/>
                  </a:moveTo>
                  <a:lnTo>
                    <a:pt x="3810" y="1635252"/>
                  </a:lnTo>
                </a:path>
                <a:path w="3810" h="1658620">
                  <a:moveTo>
                    <a:pt x="0" y="1633347"/>
                  </a:moveTo>
                  <a:lnTo>
                    <a:pt x="3810" y="1633347"/>
                  </a:lnTo>
                </a:path>
                <a:path w="3810" h="1658620">
                  <a:moveTo>
                    <a:pt x="0" y="1631442"/>
                  </a:moveTo>
                  <a:lnTo>
                    <a:pt x="3810" y="1631442"/>
                  </a:lnTo>
                </a:path>
                <a:path w="3810" h="1658620">
                  <a:moveTo>
                    <a:pt x="0" y="1629537"/>
                  </a:moveTo>
                  <a:lnTo>
                    <a:pt x="3810" y="1629537"/>
                  </a:lnTo>
                </a:path>
                <a:path w="3810" h="1658620">
                  <a:moveTo>
                    <a:pt x="0" y="1627632"/>
                  </a:moveTo>
                  <a:lnTo>
                    <a:pt x="3810" y="1627632"/>
                  </a:lnTo>
                </a:path>
                <a:path w="3810" h="1658620">
                  <a:moveTo>
                    <a:pt x="0" y="1625727"/>
                  </a:moveTo>
                  <a:lnTo>
                    <a:pt x="3810" y="1625727"/>
                  </a:lnTo>
                </a:path>
                <a:path w="3810" h="1658620">
                  <a:moveTo>
                    <a:pt x="0" y="1623822"/>
                  </a:moveTo>
                  <a:lnTo>
                    <a:pt x="3810" y="1623822"/>
                  </a:lnTo>
                </a:path>
                <a:path w="3810" h="1658620">
                  <a:moveTo>
                    <a:pt x="0" y="1621917"/>
                  </a:moveTo>
                  <a:lnTo>
                    <a:pt x="3810" y="1621917"/>
                  </a:lnTo>
                </a:path>
                <a:path w="3810" h="1658620">
                  <a:moveTo>
                    <a:pt x="0" y="1620012"/>
                  </a:moveTo>
                  <a:lnTo>
                    <a:pt x="3810" y="1620012"/>
                  </a:lnTo>
                </a:path>
                <a:path w="3810" h="1658620">
                  <a:moveTo>
                    <a:pt x="0" y="1618107"/>
                  </a:moveTo>
                  <a:lnTo>
                    <a:pt x="3810" y="1618107"/>
                  </a:lnTo>
                </a:path>
                <a:path w="3810" h="1658620">
                  <a:moveTo>
                    <a:pt x="0" y="1616189"/>
                  </a:moveTo>
                  <a:lnTo>
                    <a:pt x="3810" y="1616189"/>
                  </a:lnTo>
                </a:path>
                <a:path w="3810" h="1658620">
                  <a:moveTo>
                    <a:pt x="0" y="1614284"/>
                  </a:moveTo>
                  <a:lnTo>
                    <a:pt x="3810" y="1614284"/>
                  </a:lnTo>
                </a:path>
                <a:path w="3810" h="1658620">
                  <a:moveTo>
                    <a:pt x="0" y="1612379"/>
                  </a:moveTo>
                  <a:lnTo>
                    <a:pt x="3810" y="1612379"/>
                  </a:lnTo>
                </a:path>
                <a:path w="3810" h="1658620">
                  <a:moveTo>
                    <a:pt x="0" y="1610474"/>
                  </a:moveTo>
                  <a:lnTo>
                    <a:pt x="3810" y="1610474"/>
                  </a:lnTo>
                </a:path>
                <a:path w="3810" h="1658620">
                  <a:moveTo>
                    <a:pt x="0" y="1608569"/>
                  </a:moveTo>
                  <a:lnTo>
                    <a:pt x="3810" y="1608569"/>
                  </a:lnTo>
                </a:path>
                <a:path w="3810" h="1658620">
                  <a:moveTo>
                    <a:pt x="0" y="1606664"/>
                  </a:moveTo>
                  <a:lnTo>
                    <a:pt x="3810" y="1606664"/>
                  </a:lnTo>
                </a:path>
                <a:path w="3810" h="1658620">
                  <a:moveTo>
                    <a:pt x="0" y="1604759"/>
                  </a:moveTo>
                  <a:lnTo>
                    <a:pt x="3810" y="1604759"/>
                  </a:lnTo>
                </a:path>
                <a:path w="3810" h="1658620">
                  <a:moveTo>
                    <a:pt x="0" y="1602854"/>
                  </a:moveTo>
                  <a:lnTo>
                    <a:pt x="3810" y="1602854"/>
                  </a:lnTo>
                </a:path>
                <a:path w="3810" h="1658620">
                  <a:moveTo>
                    <a:pt x="0" y="1600949"/>
                  </a:moveTo>
                  <a:lnTo>
                    <a:pt x="3810" y="1600949"/>
                  </a:lnTo>
                </a:path>
                <a:path w="3810" h="1658620">
                  <a:moveTo>
                    <a:pt x="0" y="1599044"/>
                  </a:moveTo>
                  <a:lnTo>
                    <a:pt x="3810" y="1599044"/>
                  </a:lnTo>
                </a:path>
                <a:path w="3810" h="1658620">
                  <a:moveTo>
                    <a:pt x="0" y="1597139"/>
                  </a:moveTo>
                  <a:lnTo>
                    <a:pt x="3810" y="1597139"/>
                  </a:lnTo>
                </a:path>
                <a:path w="3810" h="1658620">
                  <a:moveTo>
                    <a:pt x="0" y="1595234"/>
                  </a:moveTo>
                  <a:lnTo>
                    <a:pt x="3810" y="1595234"/>
                  </a:lnTo>
                </a:path>
                <a:path w="3810" h="1658620">
                  <a:moveTo>
                    <a:pt x="0" y="1593329"/>
                  </a:moveTo>
                  <a:lnTo>
                    <a:pt x="3810" y="1593329"/>
                  </a:lnTo>
                </a:path>
                <a:path w="3810" h="1658620">
                  <a:moveTo>
                    <a:pt x="0" y="1591424"/>
                  </a:moveTo>
                  <a:lnTo>
                    <a:pt x="3810" y="1591424"/>
                  </a:lnTo>
                </a:path>
                <a:path w="3810" h="1658620">
                  <a:moveTo>
                    <a:pt x="0" y="1589506"/>
                  </a:moveTo>
                  <a:lnTo>
                    <a:pt x="3810" y="1589506"/>
                  </a:lnTo>
                </a:path>
                <a:path w="3810" h="1658620">
                  <a:moveTo>
                    <a:pt x="0" y="1587601"/>
                  </a:moveTo>
                  <a:lnTo>
                    <a:pt x="3810" y="1587601"/>
                  </a:lnTo>
                </a:path>
                <a:path w="3810" h="1658620">
                  <a:moveTo>
                    <a:pt x="0" y="1585696"/>
                  </a:moveTo>
                  <a:lnTo>
                    <a:pt x="3810" y="1585696"/>
                  </a:lnTo>
                </a:path>
                <a:path w="3810" h="1658620">
                  <a:moveTo>
                    <a:pt x="0" y="1583791"/>
                  </a:moveTo>
                  <a:lnTo>
                    <a:pt x="3810" y="1583791"/>
                  </a:lnTo>
                </a:path>
                <a:path w="3810" h="1658620">
                  <a:moveTo>
                    <a:pt x="0" y="1581886"/>
                  </a:moveTo>
                  <a:lnTo>
                    <a:pt x="3810" y="1581886"/>
                  </a:lnTo>
                </a:path>
                <a:path w="3810" h="1658620">
                  <a:moveTo>
                    <a:pt x="0" y="1579981"/>
                  </a:moveTo>
                  <a:lnTo>
                    <a:pt x="3810" y="1579981"/>
                  </a:lnTo>
                </a:path>
                <a:path w="3810" h="1658620">
                  <a:moveTo>
                    <a:pt x="0" y="1578076"/>
                  </a:moveTo>
                  <a:lnTo>
                    <a:pt x="3810" y="1578076"/>
                  </a:lnTo>
                </a:path>
                <a:path w="3810" h="1658620">
                  <a:moveTo>
                    <a:pt x="0" y="1576171"/>
                  </a:moveTo>
                  <a:lnTo>
                    <a:pt x="3810" y="1576171"/>
                  </a:lnTo>
                </a:path>
                <a:path w="3810" h="1658620">
                  <a:moveTo>
                    <a:pt x="0" y="1574266"/>
                  </a:moveTo>
                  <a:lnTo>
                    <a:pt x="3810" y="1574266"/>
                  </a:lnTo>
                </a:path>
                <a:path w="3810" h="1658620">
                  <a:moveTo>
                    <a:pt x="0" y="1572361"/>
                  </a:moveTo>
                  <a:lnTo>
                    <a:pt x="3810" y="1572361"/>
                  </a:lnTo>
                </a:path>
                <a:path w="3810" h="1658620">
                  <a:moveTo>
                    <a:pt x="0" y="1570456"/>
                  </a:moveTo>
                  <a:lnTo>
                    <a:pt x="3810" y="1570456"/>
                  </a:lnTo>
                </a:path>
                <a:path w="3810" h="1658620">
                  <a:moveTo>
                    <a:pt x="0" y="1568551"/>
                  </a:moveTo>
                  <a:lnTo>
                    <a:pt x="3810" y="1568551"/>
                  </a:lnTo>
                </a:path>
                <a:path w="3810" h="1658620">
                  <a:moveTo>
                    <a:pt x="0" y="1566646"/>
                  </a:moveTo>
                  <a:lnTo>
                    <a:pt x="3810" y="1566646"/>
                  </a:lnTo>
                </a:path>
                <a:path w="3810" h="1658620">
                  <a:moveTo>
                    <a:pt x="0" y="1564741"/>
                  </a:moveTo>
                  <a:lnTo>
                    <a:pt x="3810" y="1564741"/>
                  </a:lnTo>
                </a:path>
                <a:path w="3810" h="1658620">
                  <a:moveTo>
                    <a:pt x="0" y="1562836"/>
                  </a:moveTo>
                  <a:lnTo>
                    <a:pt x="3810" y="1562836"/>
                  </a:lnTo>
                </a:path>
                <a:path w="3810" h="1658620">
                  <a:moveTo>
                    <a:pt x="0" y="1560918"/>
                  </a:moveTo>
                  <a:lnTo>
                    <a:pt x="3810" y="1560918"/>
                  </a:lnTo>
                </a:path>
                <a:path w="3810" h="1658620">
                  <a:moveTo>
                    <a:pt x="0" y="1559013"/>
                  </a:moveTo>
                  <a:lnTo>
                    <a:pt x="3810" y="1559013"/>
                  </a:lnTo>
                </a:path>
                <a:path w="3810" h="1658620">
                  <a:moveTo>
                    <a:pt x="0" y="1557108"/>
                  </a:moveTo>
                  <a:lnTo>
                    <a:pt x="3810" y="1557108"/>
                  </a:lnTo>
                </a:path>
                <a:path w="3810" h="1658620">
                  <a:moveTo>
                    <a:pt x="0" y="1555203"/>
                  </a:moveTo>
                  <a:lnTo>
                    <a:pt x="3810" y="1555203"/>
                  </a:lnTo>
                </a:path>
                <a:path w="3810" h="1658620">
                  <a:moveTo>
                    <a:pt x="0" y="1553298"/>
                  </a:moveTo>
                  <a:lnTo>
                    <a:pt x="3810" y="1553298"/>
                  </a:lnTo>
                </a:path>
                <a:path w="3810" h="1658620">
                  <a:moveTo>
                    <a:pt x="0" y="1551393"/>
                  </a:moveTo>
                  <a:lnTo>
                    <a:pt x="3810" y="1551393"/>
                  </a:lnTo>
                </a:path>
                <a:path w="3810" h="1658620">
                  <a:moveTo>
                    <a:pt x="0" y="1549488"/>
                  </a:moveTo>
                  <a:lnTo>
                    <a:pt x="3810" y="1549488"/>
                  </a:lnTo>
                </a:path>
                <a:path w="3810" h="1658620">
                  <a:moveTo>
                    <a:pt x="0" y="1547583"/>
                  </a:moveTo>
                  <a:lnTo>
                    <a:pt x="3810" y="1547583"/>
                  </a:lnTo>
                </a:path>
                <a:path w="3810" h="1658620">
                  <a:moveTo>
                    <a:pt x="0" y="1545678"/>
                  </a:moveTo>
                  <a:lnTo>
                    <a:pt x="3810" y="1545678"/>
                  </a:lnTo>
                </a:path>
                <a:path w="3810" h="1658620">
                  <a:moveTo>
                    <a:pt x="0" y="1543773"/>
                  </a:moveTo>
                  <a:lnTo>
                    <a:pt x="3810" y="1543773"/>
                  </a:lnTo>
                </a:path>
                <a:path w="3810" h="1658620">
                  <a:moveTo>
                    <a:pt x="0" y="1541868"/>
                  </a:moveTo>
                  <a:lnTo>
                    <a:pt x="3810" y="1541868"/>
                  </a:lnTo>
                </a:path>
                <a:path w="3810" h="1658620">
                  <a:moveTo>
                    <a:pt x="0" y="1539963"/>
                  </a:moveTo>
                  <a:lnTo>
                    <a:pt x="3810" y="1539963"/>
                  </a:lnTo>
                </a:path>
                <a:path w="3810" h="1658620">
                  <a:moveTo>
                    <a:pt x="0" y="1538058"/>
                  </a:moveTo>
                  <a:lnTo>
                    <a:pt x="3810" y="1538058"/>
                  </a:lnTo>
                </a:path>
                <a:path w="3810" h="1658620">
                  <a:moveTo>
                    <a:pt x="0" y="1536153"/>
                  </a:moveTo>
                  <a:lnTo>
                    <a:pt x="3810" y="1536153"/>
                  </a:lnTo>
                </a:path>
                <a:path w="3810" h="1658620">
                  <a:moveTo>
                    <a:pt x="0" y="1534236"/>
                  </a:moveTo>
                  <a:lnTo>
                    <a:pt x="3810" y="1534236"/>
                  </a:lnTo>
                </a:path>
                <a:path w="3810" h="1658620">
                  <a:moveTo>
                    <a:pt x="0" y="1532331"/>
                  </a:moveTo>
                  <a:lnTo>
                    <a:pt x="3810" y="1532331"/>
                  </a:lnTo>
                </a:path>
                <a:path w="3810" h="1658620">
                  <a:moveTo>
                    <a:pt x="0" y="1530426"/>
                  </a:moveTo>
                  <a:lnTo>
                    <a:pt x="3810" y="1530426"/>
                  </a:lnTo>
                </a:path>
                <a:path w="3810" h="1658620">
                  <a:moveTo>
                    <a:pt x="0" y="1528521"/>
                  </a:moveTo>
                  <a:lnTo>
                    <a:pt x="3810" y="1528521"/>
                  </a:lnTo>
                </a:path>
                <a:path w="3810" h="1658620">
                  <a:moveTo>
                    <a:pt x="0" y="1526616"/>
                  </a:moveTo>
                  <a:lnTo>
                    <a:pt x="3810" y="1526616"/>
                  </a:lnTo>
                </a:path>
                <a:path w="3810" h="1658620">
                  <a:moveTo>
                    <a:pt x="0" y="1524711"/>
                  </a:moveTo>
                  <a:lnTo>
                    <a:pt x="3810" y="1524711"/>
                  </a:lnTo>
                </a:path>
                <a:path w="3810" h="1658620">
                  <a:moveTo>
                    <a:pt x="0" y="1522806"/>
                  </a:moveTo>
                  <a:lnTo>
                    <a:pt x="3810" y="1522806"/>
                  </a:lnTo>
                </a:path>
                <a:path w="3810" h="1658620">
                  <a:moveTo>
                    <a:pt x="0" y="1520901"/>
                  </a:moveTo>
                  <a:lnTo>
                    <a:pt x="3810" y="1520901"/>
                  </a:lnTo>
                </a:path>
                <a:path w="3810" h="1658620">
                  <a:moveTo>
                    <a:pt x="0" y="1518996"/>
                  </a:moveTo>
                  <a:lnTo>
                    <a:pt x="3810" y="1518996"/>
                  </a:lnTo>
                </a:path>
                <a:path w="3810" h="1658620">
                  <a:moveTo>
                    <a:pt x="0" y="1517091"/>
                  </a:moveTo>
                  <a:lnTo>
                    <a:pt x="3810" y="1517091"/>
                  </a:lnTo>
                </a:path>
                <a:path w="3810" h="1658620">
                  <a:moveTo>
                    <a:pt x="0" y="1515186"/>
                  </a:moveTo>
                  <a:lnTo>
                    <a:pt x="3810" y="1515186"/>
                  </a:lnTo>
                </a:path>
                <a:path w="3810" h="1658620">
                  <a:moveTo>
                    <a:pt x="0" y="1513281"/>
                  </a:moveTo>
                  <a:lnTo>
                    <a:pt x="3810" y="1513281"/>
                  </a:lnTo>
                </a:path>
                <a:path w="3810" h="1658620">
                  <a:moveTo>
                    <a:pt x="0" y="1511376"/>
                  </a:moveTo>
                  <a:lnTo>
                    <a:pt x="3810" y="1511376"/>
                  </a:lnTo>
                </a:path>
                <a:path w="3810" h="1658620">
                  <a:moveTo>
                    <a:pt x="0" y="1509471"/>
                  </a:moveTo>
                  <a:lnTo>
                    <a:pt x="3810" y="1509471"/>
                  </a:lnTo>
                </a:path>
                <a:path w="3810" h="1658620">
                  <a:moveTo>
                    <a:pt x="0" y="1507553"/>
                  </a:moveTo>
                  <a:lnTo>
                    <a:pt x="3810" y="1507553"/>
                  </a:lnTo>
                </a:path>
                <a:path w="3810" h="1658620">
                  <a:moveTo>
                    <a:pt x="0" y="1505648"/>
                  </a:moveTo>
                  <a:lnTo>
                    <a:pt x="3810" y="1505648"/>
                  </a:lnTo>
                </a:path>
                <a:path w="3810" h="1658620">
                  <a:moveTo>
                    <a:pt x="0" y="1503743"/>
                  </a:moveTo>
                  <a:lnTo>
                    <a:pt x="3810" y="1503743"/>
                  </a:lnTo>
                </a:path>
                <a:path w="3810" h="1658620">
                  <a:moveTo>
                    <a:pt x="0" y="1501838"/>
                  </a:moveTo>
                  <a:lnTo>
                    <a:pt x="3810" y="1501838"/>
                  </a:lnTo>
                </a:path>
                <a:path w="3810" h="1658620">
                  <a:moveTo>
                    <a:pt x="0" y="1499933"/>
                  </a:moveTo>
                  <a:lnTo>
                    <a:pt x="3810" y="1499933"/>
                  </a:lnTo>
                </a:path>
                <a:path w="3810" h="1658620">
                  <a:moveTo>
                    <a:pt x="0" y="1498028"/>
                  </a:moveTo>
                  <a:lnTo>
                    <a:pt x="3810" y="1498028"/>
                  </a:lnTo>
                </a:path>
                <a:path w="3810" h="1658620">
                  <a:moveTo>
                    <a:pt x="0" y="1496123"/>
                  </a:moveTo>
                  <a:lnTo>
                    <a:pt x="3810" y="1496123"/>
                  </a:lnTo>
                </a:path>
                <a:path w="3810" h="1658620">
                  <a:moveTo>
                    <a:pt x="0" y="1494218"/>
                  </a:moveTo>
                  <a:lnTo>
                    <a:pt x="3810" y="1494218"/>
                  </a:lnTo>
                </a:path>
                <a:path w="3810" h="1658620">
                  <a:moveTo>
                    <a:pt x="0" y="1492313"/>
                  </a:moveTo>
                  <a:lnTo>
                    <a:pt x="3810" y="1492313"/>
                  </a:lnTo>
                </a:path>
                <a:path w="3810" h="1658620">
                  <a:moveTo>
                    <a:pt x="0" y="1490408"/>
                  </a:moveTo>
                  <a:lnTo>
                    <a:pt x="3810" y="1490408"/>
                  </a:lnTo>
                </a:path>
                <a:path w="3810" h="1658620">
                  <a:moveTo>
                    <a:pt x="0" y="1488503"/>
                  </a:moveTo>
                  <a:lnTo>
                    <a:pt x="3810" y="1488503"/>
                  </a:lnTo>
                </a:path>
                <a:path w="3810" h="1658620">
                  <a:moveTo>
                    <a:pt x="0" y="1486598"/>
                  </a:moveTo>
                  <a:lnTo>
                    <a:pt x="3810" y="1486598"/>
                  </a:lnTo>
                </a:path>
                <a:path w="3810" h="1658620">
                  <a:moveTo>
                    <a:pt x="0" y="1484693"/>
                  </a:moveTo>
                  <a:lnTo>
                    <a:pt x="3810" y="1484693"/>
                  </a:lnTo>
                </a:path>
                <a:path w="3810" h="1658620">
                  <a:moveTo>
                    <a:pt x="0" y="1482788"/>
                  </a:moveTo>
                  <a:lnTo>
                    <a:pt x="3810" y="1482788"/>
                  </a:lnTo>
                </a:path>
                <a:path w="3810" h="1658620">
                  <a:moveTo>
                    <a:pt x="0" y="1480883"/>
                  </a:moveTo>
                  <a:lnTo>
                    <a:pt x="3810" y="1480883"/>
                  </a:lnTo>
                </a:path>
                <a:path w="3810" h="1658620">
                  <a:moveTo>
                    <a:pt x="0" y="1478965"/>
                  </a:moveTo>
                  <a:lnTo>
                    <a:pt x="3810" y="1478965"/>
                  </a:lnTo>
                </a:path>
                <a:path w="3810" h="1658620">
                  <a:moveTo>
                    <a:pt x="0" y="1477060"/>
                  </a:moveTo>
                  <a:lnTo>
                    <a:pt x="3810" y="1477060"/>
                  </a:lnTo>
                </a:path>
                <a:path w="3810" h="1658620">
                  <a:moveTo>
                    <a:pt x="0" y="1475155"/>
                  </a:moveTo>
                  <a:lnTo>
                    <a:pt x="3810" y="1475155"/>
                  </a:lnTo>
                </a:path>
                <a:path w="3810" h="1658620">
                  <a:moveTo>
                    <a:pt x="0" y="1473250"/>
                  </a:moveTo>
                  <a:lnTo>
                    <a:pt x="3810" y="1473250"/>
                  </a:lnTo>
                </a:path>
                <a:path w="3810" h="1658620">
                  <a:moveTo>
                    <a:pt x="0" y="1471345"/>
                  </a:moveTo>
                  <a:lnTo>
                    <a:pt x="3810" y="1471345"/>
                  </a:lnTo>
                </a:path>
                <a:path w="3810" h="1658620">
                  <a:moveTo>
                    <a:pt x="0" y="1469440"/>
                  </a:moveTo>
                  <a:lnTo>
                    <a:pt x="3810" y="1469440"/>
                  </a:lnTo>
                </a:path>
                <a:path w="3810" h="1658620">
                  <a:moveTo>
                    <a:pt x="0" y="1467535"/>
                  </a:moveTo>
                  <a:lnTo>
                    <a:pt x="3810" y="1467535"/>
                  </a:lnTo>
                </a:path>
                <a:path w="3810" h="1658620">
                  <a:moveTo>
                    <a:pt x="0" y="1465630"/>
                  </a:moveTo>
                  <a:lnTo>
                    <a:pt x="3810" y="1465630"/>
                  </a:lnTo>
                </a:path>
                <a:path w="3810" h="1658620">
                  <a:moveTo>
                    <a:pt x="0" y="1463725"/>
                  </a:moveTo>
                  <a:lnTo>
                    <a:pt x="3810" y="1463725"/>
                  </a:lnTo>
                </a:path>
                <a:path w="3810" h="1658620">
                  <a:moveTo>
                    <a:pt x="0" y="1461820"/>
                  </a:moveTo>
                  <a:lnTo>
                    <a:pt x="3810" y="1461820"/>
                  </a:lnTo>
                </a:path>
                <a:path w="3810" h="1658620">
                  <a:moveTo>
                    <a:pt x="0" y="1459915"/>
                  </a:moveTo>
                  <a:lnTo>
                    <a:pt x="3810" y="1459915"/>
                  </a:lnTo>
                </a:path>
                <a:path w="3810" h="1658620">
                  <a:moveTo>
                    <a:pt x="0" y="1458010"/>
                  </a:moveTo>
                  <a:lnTo>
                    <a:pt x="3810" y="1458010"/>
                  </a:lnTo>
                </a:path>
                <a:path w="3810" h="1658620">
                  <a:moveTo>
                    <a:pt x="0" y="1456105"/>
                  </a:moveTo>
                  <a:lnTo>
                    <a:pt x="3810" y="1456105"/>
                  </a:lnTo>
                </a:path>
                <a:path w="3810" h="1658620">
                  <a:moveTo>
                    <a:pt x="0" y="1454200"/>
                  </a:moveTo>
                  <a:lnTo>
                    <a:pt x="3810" y="1454200"/>
                  </a:lnTo>
                </a:path>
                <a:path w="3810" h="1658620">
                  <a:moveTo>
                    <a:pt x="0" y="1452283"/>
                  </a:moveTo>
                  <a:lnTo>
                    <a:pt x="3810" y="1452283"/>
                  </a:lnTo>
                </a:path>
                <a:path w="3810" h="1658620">
                  <a:moveTo>
                    <a:pt x="0" y="1450378"/>
                  </a:moveTo>
                  <a:lnTo>
                    <a:pt x="3810" y="1450378"/>
                  </a:lnTo>
                </a:path>
                <a:path w="3810" h="1658620">
                  <a:moveTo>
                    <a:pt x="0" y="1448473"/>
                  </a:moveTo>
                  <a:lnTo>
                    <a:pt x="3810" y="1448473"/>
                  </a:lnTo>
                </a:path>
                <a:path w="3810" h="1658620">
                  <a:moveTo>
                    <a:pt x="0" y="1446568"/>
                  </a:moveTo>
                  <a:lnTo>
                    <a:pt x="3810" y="1446568"/>
                  </a:lnTo>
                </a:path>
                <a:path w="3810" h="1658620">
                  <a:moveTo>
                    <a:pt x="0" y="1444663"/>
                  </a:moveTo>
                  <a:lnTo>
                    <a:pt x="3810" y="1444663"/>
                  </a:lnTo>
                </a:path>
                <a:path w="3810" h="1658620">
                  <a:moveTo>
                    <a:pt x="0" y="1442758"/>
                  </a:moveTo>
                  <a:lnTo>
                    <a:pt x="3810" y="1442758"/>
                  </a:lnTo>
                </a:path>
                <a:path w="3810" h="1658620">
                  <a:moveTo>
                    <a:pt x="0" y="1440853"/>
                  </a:moveTo>
                  <a:lnTo>
                    <a:pt x="3810" y="1440853"/>
                  </a:lnTo>
                </a:path>
                <a:path w="3810" h="1658620">
                  <a:moveTo>
                    <a:pt x="0" y="1438948"/>
                  </a:moveTo>
                  <a:lnTo>
                    <a:pt x="3810" y="1438948"/>
                  </a:lnTo>
                </a:path>
                <a:path w="3810" h="1658620">
                  <a:moveTo>
                    <a:pt x="0" y="1437043"/>
                  </a:moveTo>
                  <a:lnTo>
                    <a:pt x="3810" y="1437043"/>
                  </a:lnTo>
                </a:path>
                <a:path w="3810" h="1658620">
                  <a:moveTo>
                    <a:pt x="0" y="1435138"/>
                  </a:moveTo>
                  <a:lnTo>
                    <a:pt x="3810" y="1435138"/>
                  </a:lnTo>
                </a:path>
                <a:path w="3810" h="1658620">
                  <a:moveTo>
                    <a:pt x="0" y="1433233"/>
                  </a:moveTo>
                  <a:lnTo>
                    <a:pt x="3810" y="1433233"/>
                  </a:lnTo>
                </a:path>
                <a:path w="3810" h="1658620">
                  <a:moveTo>
                    <a:pt x="0" y="1431328"/>
                  </a:moveTo>
                  <a:lnTo>
                    <a:pt x="3810" y="1431328"/>
                  </a:lnTo>
                </a:path>
                <a:path w="3810" h="1658620">
                  <a:moveTo>
                    <a:pt x="0" y="1429423"/>
                  </a:moveTo>
                  <a:lnTo>
                    <a:pt x="3810" y="1429423"/>
                  </a:lnTo>
                </a:path>
                <a:path w="3810" h="1658620">
                  <a:moveTo>
                    <a:pt x="0" y="1427518"/>
                  </a:moveTo>
                  <a:lnTo>
                    <a:pt x="3810" y="1427518"/>
                  </a:lnTo>
                </a:path>
                <a:path w="3810" h="1658620">
                  <a:moveTo>
                    <a:pt x="0" y="1425600"/>
                  </a:moveTo>
                  <a:lnTo>
                    <a:pt x="3810" y="1425600"/>
                  </a:lnTo>
                </a:path>
                <a:path w="3810" h="1658620">
                  <a:moveTo>
                    <a:pt x="0" y="1423695"/>
                  </a:moveTo>
                  <a:lnTo>
                    <a:pt x="3810" y="1423695"/>
                  </a:lnTo>
                </a:path>
                <a:path w="3810" h="1658620">
                  <a:moveTo>
                    <a:pt x="0" y="1421790"/>
                  </a:moveTo>
                  <a:lnTo>
                    <a:pt x="3810" y="1421790"/>
                  </a:lnTo>
                </a:path>
                <a:path w="3810" h="1658620">
                  <a:moveTo>
                    <a:pt x="0" y="1419885"/>
                  </a:moveTo>
                  <a:lnTo>
                    <a:pt x="3810" y="1419885"/>
                  </a:lnTo>
                </a:path>
                <a:path w="3810" h="1658620">
                  <a:moveTo>
                    <a:pt x="0" y="1417980"/>
                  </a:moveTo>
                  <a:lnTo>
                    <a:pt x="3810" y="1417980"/>
                  </a:lnTo>
                </a:path>
                <a:path w="3810" h="1658620">
                  <a:moveTo>
                    <a:pt x="0" y="1416075"/>
                  </a:moveTo>
                  <a:lnTo>
                    <a:pt x="3810" y="1416075"/>
                  </a:lnTo>
                </a:path>
                <a:path w="3810" h="1658620">
                  <a:moveTo>
                    <a:pt x="0" y="1414170"/>
                  </a:moveTo>
                  <a:lnTo>
                    <a:pt x="3810" y="1414170"/>
                  </a:lnTo>
                </a:path>
                <a:path w="3810" h="1658620">
                  <a:moveTo>
                    <a:pt x="0" y="1412265"/>
                  </a:moveTo>
                  <a:lnTo>
                    <a:pt x="3810" y="1412265"/>
                  </a:lnTo>
                </a:path>
                <a:path w="3810" h="1658620">
                  <a:moveTo>
                    <a:pt x="0" y="1410360"/>
                  </a:moveTo>
                  <a:lnTo>
                    <a:pt x="3810" y="1410360"/>
                  </a:lnTo>
                </a:path>
                <a:path w="3810" h="1658620">
                  <a:moveTo>
                    <a:pt x="0" y="1408455"/>
                  </a:moveTo>
                  <a:lnTo>
                    <a:pt x="3810" y="1408455"/>
                  </a:lnTo>
                </a:path>
                <a:path w="3810" h="1658620">
                  <a:moveTo>
                    <a:pt x="0" y="1406550"/>
                  </a:moveTo>
                  <a:lnTo>
                    <a:pt x="3810" y="1406550"/>
                  </a:lnTo>
                </a:path>
                <a:path w="3810" h="1658620">
                  <a:moveTo>
                    <a:pt x="0" y="1404645"/>
                  </a:moveTo>
                  <a:lnTo>
                    <a:pt x="3810" y="1404645"/>
                  </a:lnTo>
                </a:path>
                <a:path w="3810" h="1658620">
                  <a:moveTo>
                    <a:pt x="0" y="1402740"/>
                  </a:moveTo>
                  <a:lnTo>
                    <a:pt x="3810" y="1402740"/>
                  </a:lnTo>
                </a:path>
                <a:path w="3810" h="1658620">
                  <a:moveTo>
                    <a:pt x="0" y="1400835"/>
                  </a:moveTo>
                  <a:lnTo>
                    <a:pt x="3810" y="1400835"/>
                  </a:lnTo>
                </a:path>
                <a:path w="3810" h="1658620">
                  <a:moveTo>
                    <a:pt x="0" y="1398917"/>
                  </a:moveTo>
                  <a:lnTo>
                    <a:pt x="3810" y="1398917"/>
                  </a:lnTo>
                </a:path>
                <a:path w="3810" h="1658620">
                  <a:moveTo>
                    <a:pt x="0" y="1397012"/>
                  </a:moveTo>
                  <a:lnTo>
                    <a:pt x="3810" y="1397012"/>
                  </a:lnTo>
                </a:path>
                <a:path w="3810" h="1658620">
                  <a:moveTo>
                    <a:pt x="0" y="1395107"/>
                  </a:moveTo>
                  <a:lnTo>
                    <a:pt x="3810" y="1395107"/>
                  </a:lnTo>
                </a:path>
                <a:path w="3810" h="1658620">
                  <a:moveTo>
                    <a:pt x="0" y="1393202"/>
                  </a:moveTo>
                  <a:lnTo>
                    <a:pt x="3810" y="1393202"/>
                  </a:lnTo>
                </a:path>
                <a:path w="3810" h="1658620">
                  <a:moveTo>
                    <a:pt x="0" y="1391297"/>
                  </a:moveTo>
                  <a:lnTo>
                    <a:pt x="3810" y="1391297"/>
                  </a:lnTo>
                </a:path>
                <a:path w="3810" h="1658620">
                  <a:moveTo>
                    <a:pt x="0" y="1389392"/>
                  </a:moveTo>
                  <a:lnTo>
                    <a:pt x="3810" y="1389392"/>
                  </a:lnTo>
                </a:path>
                <a:path w="3810" h="1658620">
                  <a:moveTo>
                    <a:pt x="0" y="1387487"/>
                  </a:moveTo>
                  <a:lnTo>
                    <a:pt x="3810" y="1387487"/>
                  </a:lnTo>
                </a:path>
                <a:path w="3810" h="1658620">
                  <a:moveTo>
                    <a:pt x="0" y="1385582"/>
                  </a:moveTo>
                  <a:lnTo>
                    <a:pt x="3810" y="1385582"/>
                  </a:lnTo>
                </a:path>
                <a:path w="3810" h="1658620">
                  <a:moveTo>
                    <a:pt x="0" y="1383677"/>
                  </a:moveTo>
                  <a:lnTo>
                    <a:pt x="3810" y="1383677"/>
                  </a:lnTo>
                </a:path>
                <a:path w="3810" h="1658620">
                  <a:moveTo>
                    <a:pt x="0" y="1381772"/>
                  </a:moveTo>
                  <a:lnTo>
                    <a:pt x="3810" y="1381772"/>
                  </a:lnTo>
                </a:path>
                <a:path w="3810" h="1658620">
                  <a:moveTo>
                    <a:pt x="0" y="1379867"/>
                  </a:moveTo>
                  <a:lnTo>
                    <a:pt x="3810" y="1379867"/>
                  </a:lnTo>
                </a:path>
                <a:path w="3810" h="1658620">
                  <a:moveTo>
                    <a:pt x="0" y="1377962"/>
                  </a:moveTo>
                  <a:lnTo>
                    <a:pt x="3810" y="1377962"/>
                  </a:lnTo>
                </a:path>
                <a:path w="3810" h="1658620">
                  <a:moveTo>
                    <a:pt x="0" y="1376057"/>
                  </a:moveTo>
                  <a:lnTo>
                    <a:pt x="3810" y="1376057"/>
                  </a:lnTo>
                </a:path>
                <a:path w="3810" h="1658620">
                  <a:moveTo>
                    <a:pt x="0" y="1374152"/>
                  </a:moveTo>
                  <a:lnTo>
                    <a:pt x="3810" y="1374152"/>
                  </a:lnTo>
                </a:path>
                <a:path w="3810" h="1658620">
                  <a:moveTo>
                    <a:pt x="0" y="1372247"/>
                  </a:moveTo>
                  <a:lnTo>
                    <a:pt x="3810" y="1372247"/>
                  </a:lnTo>
                </a:path>
                <a:path w="3810" h="1658620">
                  <a:moveTo>
                    <a:pt x="0" y="1370330"/>
                  </a:moveTo>
                  <a:lnTo>
                    <a:pt x="3810" y="1370330"/>
                  </a:lnTo>
                </a:path>
                <a:path w="3810" h="1658620">
                  <a:moveTo>
                    <a:pt x="0" y="1368425"/>
                  </a:moveTo>
                  <a:lnTo>
                    <a:pt x="3810" y="1368425"/>
                  </a:lnTo>
                </a:path>
                <a:path w="3810" h="1658620">
                  <a:moveTo>
                    <a:pt x="0" y="1366520"/>
                  </a:moveTo>
                  <a:lnTo>
                    <a:pt x="3810" y="1366520"/>
                  </a:lnTo>
                </a:path>
                <a:path w="3810" h="1658620">
                  <a:moveTo>
                    <a:pt x="0" y="1364615"/>
                  </a:moveTo>
                  <a:lnTo>
                    <a:pt x="3810" y="1364615"/>
                  </a:lnTo>
                </a:path>
                <a:path w="3810" h="1658620">
                  <a:moveTo>
                    <a:pt x="0" y="1362710"/>
                  </a:moveTo>
                  <a:lnTo>
                    <a:pt x="3810" y="1362710"/>
                  </a:lnTo>
                </a:path>
                <a:path w="3810" h="1658620">
                  <a:moveTo>
                    <a:pt x="0" y="1360805"/>
                  </a:moveTo>
                  <a:lnTo>
                    <a:pt x="3810" y="1360805"/>
                  </a:lnTo>
                </a:path>
                <a:path w="3810" h="1658620">
                  <a:moveTo>
                    <a:pt x="0" y="1358900"/>
                  </a:moveTo>
                  <a:lnTo>
                    <a:pt x="3810" y="1358900"/>
                  </a:lnTo>
                </a:path>
                <a:path w="3810" h="1658620">
                  <a:moveTo>
                    <a:pt x="0" y="1356995"/>
                  </a:moveTo>
                  <a:lnTo>
                    <a:pt x="3810" y="1356995"/>
                  </a:lnTo>
                </a:path>
                <a:path w="3810" h="1658620">
                  <a:moveTo>
                    <a:pt x="0" y="1355090"/>
                  </a:moveTo>
                  <a:lnTo>
                    <a:pt x="3810" y="1355090"/>
                  </a:lnTo>
                </a:path>
                <a:path w="3810" h="1658620">
                  <a:moveTo>
                    <a:pt x="0" y="1353185"/>
                  </a:moveTo>
                  <a:lnTo>
                    <a:pt x="3810" y="1353185"/>
                  </a:lnTo>
                </a:path>
                <a:path w="3810" h="1658620">
                  <a:moveTo>
                    <a:pt x="0" y="1351280"/>
                  </a:moveTo>
                  <a:lnTo>
                    <a:pt x="3810" y="1351280"/>
                  </a:lnTo>
                </a:path>
                <a:path w="3810" h="1658620">
                  <a:moveTo>
                    <a:pt x="0" y="1349375"/>
                  </a:moveTo>
                  <a:lnTo>
                    <a:pt x="3810" y="1349375"/>
                  </a:lnTo>
                </a:path>
                <a:path w="3810" h="1658620">
                  <a:moveTo>
                    <a:pt x="0" y="1347470"/>
                  </a:moveTo>
                  <a:lnTo>
                    <a:pt x="3810" y="1347470"/>
                  </a:lnTo>
                </a:path>
                <a:path w="3810" h="1658620">
                  <a:moveTo>
                    <a:pt x="0" y="1345565"/>
                  </a:moveTo>
                  <a:lnTo>
                    <a:pt x="3810" y="1345565"/>
                  </a:lnTo>
                </a:path>
                <a:path w="3810" h="1658620">
                  <a:moveTo>
                    <a:pt x="0" y="1343647"/>
                  </a:moveTo>
                  <a:lnTo>
                    <a:pt x="3810" y="1343647"/>
                  </a:lnTo>
                </a:path>
                <a:path w="3810" h="1658620">
                  <a:moveTo>
                    <a:pt x="0" y="1341742"/>
                  </a:moveTo>
                  <a:lnTo>
                    <a:pt x="3810" y="1341742"/>
                  </a:lnTo>
                </a:path>
                <a:path w="3810" h="1658620">
                  <a:moveTo>
                    <a:pt x="0" y="1339837"/>
                  </a:moveTo>
                  <a:lnTo>
                    <a:pt x="3810" y="1339837"/>
                  </a:lnTo>
                </a:path>
                <a:path w="3810" h="1658620">
                  <a:moveTo>
                    <a:pt x="0" y="1337932"/>
                  </a:moveTo>
                  <a:lnTo>
                    <a:pt x="3810" y="1337932"/>
                  </a:lnTo>
                </a:path>
                <a:path w="3810" h="1658620">
                  <a:moveTo>
                    <a:pt x="0" y="1336027"/>
                  </a:moveTo>
                  <a:lnTo>
                    <a:pt x="3810" y="1336027"/>
                  </a:lnTo>
                </a:path>
                <a:path w="3810" h="1658620">
                  <a:moveTo>
                    <a:pt x="0" y="1334122"/>
                  </a:moveTo>
                  <a:lnTo>
                    <a:pt x="3810" y="1334122"/>
                  </a:lnTo>
                </a:path>
                <a:path w="3810" h="1658620">
                  <a:moveTo>
                    <a:pt x="0" y="1332217"/>
                  </a:moveTo>
                  <a:lnTo>
                    <a:pt x="3810" y="1332217"/>
                  </a:lnTo>
                </a:path>
                <a:path w="3810" h="1658620">
                  <a:moveTo>
                    <a:pt x="0" y="1330312"/>
                  </a:moveTo>
                  <a:lnTo>
                    <a:pt x="3810" y="1330312"/>
                  </a:lnTo>
                </a:path>
                <a:path w="3810" h="1658620">
                  <a:moveTo>
                    <a:pt x="0" y="1328407"/>
                  </a:moveTo>
                  <a:lnTo>
                    <a:pt x="3810" y="1328407"/>
                  </a:lnTo>
                </a:path>
                <a:path w="3810" h="1658620">
                  <a:moveTo>
                    <a:pt x="0" y="1326502"/>
                  </a:moveTo>
                  <a:lnTo>
                    <a:pt x="3810" y="1326502"/>
                  </a:lnTo>
                </a:path>
                <a:path w="3810" h="1658620">
                  <a:moveTo>
                    <a:pt x="0" y="1324597"/>
                  </a:moveTo>
                  <a:lnTo>
                    <a:pt x="3810" y="1324597"/>
                  </a:lnTo>
                </a:path>
                <a:path w="3810" h="1658620">
                  <a:moveTo>
                    <a:pt x="0" y="1322692"/>
                  </a:moveTo>
                  <a:lnTo>
                    <a:pt x="3810" y="1322692"/>
                  </a:lnTo>
                </a:path>
                <a:path w="3810" h="1658620">
                  <a:moveTo>
                    <a:pt x="0" y="1320787"/>
                  </a:moveTo>
                  <a:lnTo>
                    <a:pt x="3810" y="1320787"/>
                  </a:lnTo>
                </a:path>
                <a:path w="3810" h="1658620">
                  <a:moveTo>
                    <a:pt x="0" y="1318882"/>
                  </a:moveTo>
                  <a:lnTo>
                    <a:pt x="3810" y="1318882"/>
                  </a:lnTo>
                </a:path>
                <a:path w="3810" h="1658620">
                  <a:moveTo>
                    <a:pt x="0" y="1316964"/>
                  </a:moveTo>
                  <a:lnTo>
                    <a:pt x="3810" y="1316964"/>
                  </a:lnTo>
                </a:path>
                <a:path w="3810" h="1658620">
                  <a:moveTo>
                    <a:pt x="0" y="1315059"/>
                  </a:moveTo>
                  <a:lnTo>
                    <a:pt x="3810" y="1315059"/>
                  </a:lnTo>
                </a:path>
                <a:path w="3810" h="1658620">
                  <a:moveTo>
                    <a:pt x="0" y="1313154"/>
                  </a:moveTo>
                  <a:lnTo>
                    <a:pt x="3810" y="1313154"/>
                  </a:lnTo>
                </a:path>
                <a:path w="3810" h="1658620">
                  <a:moveTo>
                    <a:pt x="0" y="1311249"/>
                  </a:moveTo>
                  <a:lnTo>
                    <a:pt x="3810" y="1311249"/>
                  </a:lnTo>
                </a:path>
                <a:path w="3810" h="1658620">
                  <a:moveTo>
                    <a:pt x="0" y="1309344"/>
                  </a:moveTo>
                  <a:lnTo>
                    <a:pt x="3810" y="1309344"/>
                  </a:lnTo>
                </a:path>
                <a:path w="3810" h="1658620">
                  <a:moveTo>
                    <a:pt x="0" y="1307439"/>
                  </a:moveTo>
                  <a:lnTo>
                    <a:pt x="3810" y="1307439"/>
                  </a:lnTo>
                </a:path>
                <a:path w="3810" h="1658620">
                  <a:moveTo>
                    <a:pt x="0" y="1305534"/>
                  </a:moveTo>
                  <a:lnTo>
                    <a:pt x="3810" y="1305534"/>
                  </a:lnTo>
                </a:path>
                <a:path w="3810" h="1658620">
                  <a:moveTo>
                    <a:pt x="0" y="1303629"/>
                  </a:moveTo>
                  <a:lnTo>
                    <a:pt x="3810" y="1303629"/>
                  </a:lnTo>
                </a:path>
                <a:path w="3810" h="1658620">
                  <a:moveTo>
                    <a:pt x="0" y="1301724"/>
                  </a:moveTo>
                  <a:lnTo>
                    <a:pt x="3810" y="1301724"/>
                  </a:lnTo>
                </a:path>
                <a:path w="3810" h="1658620">
                  <a:moveTo>
                    <a:pt x="0" y="1299819"/>
                  </a:moveTo>
                  <a:lnTo>
                    <a:pt x="3810" y="1299819"/>
                  </a:lnTo>
                </a:path>
                <a:path w="3810" h="1658620">
                  <a:moveTo>
                    <a:pt x="0" y="1297914"/>
                  </a:moveTo>
                  <a:lnTo>
                    <a:pt x="3810" y="1297914"/>
                  </a:lnTo>
                </a:path>
                <a:path w="3810" h="1658620">
                  <a:moveTo>
                    <a:pt x="0" y="1296009"/>
                  </a:moveTo>
                  <a:lnTo>
                    <a:pt x="3810" y="1296009"/>
                  </a:lnTo>
                </a:path>
                <a:path w="3810" h="1658620">
                  <a:moveTo>
                    <a:pt x="0" y="1294104"/>
                  </a:moveTo>
                  <a:lnTo>
                    <a:pt x="3810" y="1294104"/>
                  </a:lnTo>
                </a:path>
                <a:path w="3810" h="1658620">
                  <a:moveTo>
                    <a:pt x="0" y="1292199"/>
                  </a:moveTo>
                  <a:lnTo>
                    <a:pt x="3810" y="1292199"/>
                  </a:lnTo>
                </a:path>
                <a:path w="3810" h="1658620">
                  <a:moveTo>
                    <a:pt x="0" y="1290294"/>
                  </a:moveTo>
                  <a:lnTo>
                    <a:pt x="3810" y="1290294"/>
                  </a:lnTo>
                </a:path>
                <a:path w="3810" h="1658620">
                  <a:moveTo>
                    <a:pt x="0" y="1288376"/>
                  </a:moveTo>
                  <a:lnTo>
                    <a:pt x="3810" y="1288376"/>
                  </a:lnTo>
                </a:path>
                <a:path w="3810" h="1658620">
                  <a:moveTo>
                    <a:pt x="0" y="1286471"/>
                  </a:moveTo>
                  <a:lnTo>
                    <a:pt x="3810" y="1286471"/>
                  </a:lnTo>
                </a:path>
                <a:path w="3810" h="1658620">
                  <a:moveTo>
                    <a:pt x="0" y="1284566"/>
                  </a:moveTo>
                  <a:lnTo>
                    <a:pt x="3810" y="1284566"/>
                  </a:lnTo>
                </a:path>
                <a:path w="3810" h="1658620">
                  <a:moveTo>
                    <a:pt x="0" y="1282661"/>
                  </a:moveTo>
                  <a:lnTo>
                    <a:pt x="3810" y="1282661"/>
                  </a:lnTo>
                </a:path>
                <a:path w="3810" h="1658620">
                  <a:moveTo>
                    <a:pt x="0" y="1280756"/>
                  </a:moveTo>
                  <a:lnTo>
                    <a:pt x="3810" y="1280756"/>
                  </a:lnTo>
                </a:path>
                <a:path w="3810" h="1658620">
                  <a:moveTo>
                    <a:pt x="0" y="1278851"/>
                  </a:moveTo>
                  <a:lnTo>
                    <a:pt x="3810" y="1278851"/>
                  </a:lnTo>
                </a:path>
                <a:path w="3810" h="1658620">
                  <a:moveTo>
                    <a:pt x="0" y="1276946"/>
                  </a:moveTo>
                  <a:lnTo>
                    <a:pt x="3810" y="1276946"/>
                  </a:lnTo>
                </a:path>
                <a:path w="3810" h="1658620">
                  <a:moveTo>
                    <a:pt x="0" y="1275041"/>
                  </a:moveTo>
                  <a:lnTo>
                    <a:pt x="3810" y="1275041"/>
                  </a:lnTo>
                </a:path>
                <a:path w="3810" h="1658620">
                  <a:moveTo>
                    <a:pt x="0" y="1273136"/>
                  </a:moveTo>
                  <a:lnTo>
                    <a:pt x="3810" y="1273136"/>
                  </a:lnTo>
                </a:path>
                <a:path w="3810" h="1658620">
                  <a:moveTo>
                    <a:pt x="0" y="1271231"/>
                  </a:moveTo>
                  <a:lnTo>
                    <a:pt x="3810" y="1271231"/>
                  </a:lnTo>
                </a:path>
                <a:path w="3810" h="1658620">
                  <a:moveTo>
                    <a:pt x="0" y="1269326"/>
                  </a:moveTo>
                  <a:lnTo>
                    <a:pt x="3810" y="1269326"/>
                  </a:lnTo>
                </a:path>
                <a:path w="3810" h="1658620">
                  <a:moveTo>
                    <a:pt x="0" y="1267421"/>
                  </a:moveTo>
                  <a:lnTo>
                    <a:pt x="3810" y="1267421"/>
                  </a:lnTo>
                </a:path>
                <a:path w="3810" h="1658620">
                  <a:moveTo>
                    <a:pt x="0" y="1265516"/>
                  </a:moveTo>
                  <a:lnTo>
                    <a:pt x="3810" y="1265516"/>
                  </a:lnTo>
                </a:path>
                <a:path w="3810" h="1658620">
                  <a:moveTo>
                    <a:pt x="0" y="1263611"/>
                  </a:moveTo>
                  <a:lnTo>
                    <a:pt x="3810" y="1263611"/>
                  </a:lnTo>
                </a:path>
                <a:path w="3810" h="1658620">
                  <a:moveTo>
                    <a:pt x="0" y="1261694"/>
                  </a:moveTo>
                  <a:lnTo>
                    <a:pt x="3810" y="1261694"/>
                  </a:lnTo>
                </a:path>
                <a:path w="3810" h="1658620">
                  <a:moveTo>
                    <a:pt x="0" y="1259789"/>
                  </a:moveTo>
                  <a:lnTo>
                    <a:pt x="3810" y="1259789"/>
                  </a:lnTo>
                </a:path>
                <a:path w="3810" h="1658620">
                  <a:moveTo>
                    <a:pt x="0" y="1257884"/>
                  </a:moveTo>
                  <a:lnTo>
                    <a:pt x="3810" y="1257884"/>
                  </a:lnTo>
                </a:path>
                <a:path w="3810" h="1658620">
                  <a:moveTo>
                    <a:pt x="0" y="1255979"/>
                  </a:moveTo>
                  <a:lnTo>
                    <a:pt x="3810" y="1255979"/>
                  </a:lnTo>
                </a:path>
                <a:path w="3810" h="1658620">
                  <a:moveTo>
                    <a:pt x="0" y="1254074"/>
                  </a:moveTo>
                  <a:lnTo>
                    <a:pt x="3810" y="1254074"/>
                  </a:lnTo>
                </a:path>
                <a:path w="3810" h="1658620">
                  <a:moveTo>
                    <a:pt x="0" y="1252169"/>
                  </a:moveTo>
                  <a:lnTo>
                    <a:pt x="3810" y="1252169"/>
                  </a:lnTo>
                </a:path>
                <a:path w="3810" h="1658620">
                  <a:moveTo>
                    <a:pt x="0" y="1250264"/>
                  </a:moveTo>
                  <a:lnTo>
                    <a:pt x="3810" y="1250264"/>
                  </a:lnTo>
                </a:path>
                <a:path w="3810" h="1658620">
                  <a:moveTo>
                    <a:pt x="0" y="1248359"/>
                  </a:moveTo>
                  <a:lnTo>
                    <a:pt x="3810" y="1248359"/>
                  </a:lnTo>
                </a:path>
                <a:path w="3810" h="1658620">
                  <a:moveTo>
                    <a:pt x="0" y="1246454"/>
                  </a:moveTo>
                  <a:lnTo>
                    <a:pt x="3810" y="1246454"/>
                  </a:lnTo>
                </a:path>
                <a:path w="3810" h="1658620">
                  <a:moveTo>
                    <a:pt x="0" y="1244549"/>
                  </a:moveTo>
                  <a:lnTo>
                    <a:pt x="3810" y="1244549"/>
                  </a:lnTo>
                </a:path>
                <a:path w="3810" h="1658620">
                  <a:moveTo>
                    <a:pt x="0" y="1242644"/>
                  </a:moveTo>
                  <a:lnTo>
                    <a:pt x="3810" y="1242644"/>
                  </a:lnTo>
                </a:path>
                <a:path w="3810" h="1658620">
                  <a:moveTo>
                    <a:pt x="0" y="1240739"/>
                  </a:moveTo>
                  <a:lnTo>
                    <a:pt x="3810" y="1240739"/>
                  </a:lnTo>
                </a:path>
                <a:path w="3810" h="1658620">
                  <a:moveTo>
                    <a:pt x="0" y="1238834"/>
                  </a:moveTo>
                  <a:lnTo>
                    <a:pt x="3810" y="1238834"/>
                  </a:lnTo>
                </a:path>
                <a:path w="3810" h="1658620">
                  <a:moveTo>
                    <a:pt x="0" y="1236929"/>
                  </a:moveTo>
                  <a:lnTo>
                    <a:pt x="3810" y="1236929"/>
                  </a:lnTo>
                </a:path>
                <a:path w="3810" h="1658620">
                  <a:moveTo>
                    <a:pt x="0" y="1235024"/>
                  </a:moveTo>
                  <a:lnTo>
                    <a:pt x="3810" y="1235024"/>
                  </a:lnTo>
                </a:path>
                <a:path w="3810" h="1658620">
                  <a:moveTo>
                    <a:pt x="0" y="1233106"/>
                  </a:moveTo>
                  <a:lnTo>
                    <a:pt x="3810" y="1233106"/>
                  </a:lnTo>
                </a:path>
                <a:path w="3810" h="1658620">
                  <a:moveTo>
                    <a:pt x="0" y="1231201"/>
                  </a:moveTo>
                  <a:lnTo>
                    <a:pt x="3810" y="1231201"/>
                  </a:lnTo>
                </a:path>
                <a:path w="3810" h="1658620">
                  <a:moveTo>
                    <a:pt x="0" y="1229296"/>
                  </a:moveTo>
                  <a:lnTo>
                    <a:pt x="3810" y="1229296"/>
                  </a:lnTo>
                </a:path>
                <a:path w="3810" h="1658620">
                  <a:moveTo>
                    <a:pt x="0" y="1227391"/>
                  </a:moveTo>
                  <a:lnTo>
                    <a:pt x="3810" y="1227391"/>
                  </a:lnTo>
                </a:path>
                <a:path w="3810" h="1658620">
                  <a:moveTo>
                    <a:pt x="0" y="1225486"/>
                  </a:moveTo>
                  <a:lnTo>
                    <a:pt x="3810" y="1225486"/>
                  </a:lnTo>
                </a:path>
                <a:path w="3810" h="1658620">
                  <a:moveTo>
                    <a:pt x="0" y="1223581"/>
                  </a:moveTo>
                  <a:lnTo>
                    <a:pt x="3810" y="1223581"/>
                  </a:lnTo>
                </a:path>
                <a:path w="3810" h="1658620">
                  <a:moveTo>
                    <a:pt x="0" y="1221676"/>
                  </a:moveTo>
                  <a:lnTo>
                    <a:pt x="3810" y="1221676"/>
                  </a:lnTo>
                </a:path>
                <a:path w="3810" h="1658620">
                  <a:moveTo>
                    <a:pt x="0" y="1219771"/>
                  </a:moveTo>
                  <a:lnTo>
                    <a:pt x="3810" y="1219771"/>
                  </a:lnTo>
                </a:path>
                <a:path w="3810" h="1658620">
                  <a:moveTo>
                    <a:pt x="0" y="1217866"/>
                  </a:moveTo>
                  <a:lnTo>
                    <a:pt x="3810" y="1217866"/>
                  </a:lnTo>
                </a:path>
                <a:path w="3810" h="1658620">
                  <a:moveTo>
                    <a:pt x="0" y="1215961"/>
                  </a:moveTo>
                  <a:lnTo>
                    <a:pt x="3810" y="1215961"/>
                  </a:lnTo>
                </a:path>
                <a:path w="3810" h="1658620">
                  <a:moveTo>
                    <a:pt x="0" y="1214056"/>
                  </a:moveTo>
                  <a:lnTo>
                    <a:pt x="3810" y="1214056"/>
                  </a:lnTo>
                </a:path>
                <a:path w="3810" h="1658620">
                  <a:moveTo>
                    <a:pt x="0" y="1212151"/>
                  </a:moveTo>
                  <a:lnTo>
                    <a:pt x="3810" y="1212151"/>
                  </a:lnTo>
                </a:path>
                <a:path w="3810" h="1658620">
                  <a:moveTo>
                    <a:pt x="0" y="1210246"/>
                  </a:moveTo>
                  <a:lnTo>
                    <a:pt x="3810" y="1210246"/>
                  </a:lnTo>
                </a:path>
                <a:path w="3810" h="1658620">
                  <a:moveTo>
                    <a:pt x="0" y="1208341"/>
                  </a:moveTo>
                  <a:lnTo>
                    <a:pt x="3810" y="1208341"/>
                  </a:lnTo>
                </a:path>
                <a:path w="3810" h="1658620">
                  <a:moveTo>
                    <a:pt x="0" y="1206423"/>
                  </a:moveTo>
                  <a:lnTo>
                    <a:pt x="3810" y="1206423"/>
                  </a:lnTo>
                </a:path>
                <a:path w="3810" h="1658620">
                  <a:moveTo>
                    <a:pt x="0" y="1204518"/>
                  </a:moveTo>
                  <a:lnTo>
                    <a:pt x="3810" y="1204518"/>
                  </a:lnTo>
                </a:path>
                <a:path w="3810" h="1658620">
                  <a:moveTo>
                    <a:pt x="0" y="1202613"/>
                  </a:moveTo>
                  <a:lnTo>
                    <a:pt x="3810" y="1202613"/>
                  </a:lnTo>
                </a:path>
                <a:path w="3810" h="1658620">
                  <a:moveTo>
                    <a:pt x="0" y="1200708"/>
                  </a:moveTo>
                  <a:lnTo>
                    <a:pt x="3810" y="1200708"/>
                  </a:lnTo>
                </a:path>
                <a:path w="3810" h="1658620">
                  <a:moveTo>
                    <a:pt x="0" y="1198803"/>
                  </a:moveTo>
                  <a:lnTo>
                    <a:pt x="3810" y="1198803"/>
                  </a:lnTo>
                </a:path>
                <a:path w="3810" h="1658620">
                  <a:moveTo>
                    <a:pt x="0" y="1196898"/>
                  </a:moveTo>
                  <a:lnTo>
                    <a:pt x="3810" y="1196898"/>
                  </a:lnTo>
                </a:path>
                <a:path w="3810" h="1658620">
                  <a:moveTo>
                    <a:pt x="0" y="1194993"/>
                  </a:moveTo>
                  <a:lnTo>
                    <a:pt x="3810" y="1194993"/>
                  </a:lnTo>
                </a:path>
                <a:path w="3810" h="1658620">
                  <a:moveTo>
                    <a:pt x="0" y="1193088"/>
                  </a:moveTo>
                  <a:lnTo>
                    <a:pt x="3810" y="1193088"/>
                  </a:lnTo>
                </a:path>
                <a:path w="3810" h="1658620">
                  <a:moveTo>
                    <a:pt x="0" y="1191183"/>
                  </a:moveTo>
                  <a:lnTo>
                    <a:pt x="3810" y="1191183"/>
                  </a:lnTo>
                </a:path>
                <a:path w="3810" h="1658620">
                  <a:moveTo>
                    <a:pt x="0" y="1189278"/>
                  </a:moveTo>
                  <a:lnTo>
                    <a:pt x="3810" y="1189278"/>
                  </a:lnTo>
                </a:path>
                <a:path w="3810" h="1658620">
                  <a:moveTo>
                    <a:pt x="0" y="1187373"/>
                  </a:moveTo>
                  <a:lnTo>
                    <a:pt x="3810" y="1187373"/>
                  </a:lnTo>
                </a:path>
                <a:path w="3810" h="1658620">
                  <a:moveTo>
                    <a:pt x="0" y="1185468"/>
                  </a:moveTo>
                  <a:lnTo>
                    <a:pt x="3810" y="1185468"/>
                  </a:lnTo>
                </a:path>
                <a:path w="3810" h="1658620">
                  <a:moveTo>
                    <a:pt x="0" y="1183563"/>
                  </a:moveTo>
                  <a:lnTo>
                    <a:pt x="3810" y="1183563"/>
                  </a:lnTo>
                </a:path>
                <a:path w="3810" h="1658620">
                  <a:moveTo>
                    <a:pt x="0" y="1181658"/>
                  </a:moveTo>
                  <a:lnTo>
                    <a:pt x="3810" y="1181658"/>
                  </a:lnTo>
                </a:path>
                <a:path w="3810" h="1658620">
                  <a:moveTo>
                    <a:pt x="0" y="1179741"/>
                  </a:moveTo>
                  <a:lnTo>
                    <a:pt x="3810" y="1179741"/>
                  </a:lnTo>
                </a:path>
                <a:path w="3810" h="1658620">
                  <a:moveTo>
                    <a:pt x="0" y="1177836"/>
                  </a:moveTo>
                  <a:lnTo>
                    <a:pt x="3810" y="1177836"/>
                  </a:lnTo>
                </a:path>
                <a:path w="3810" h="1658620">
                  <a:moveTo>
                    <a:pt x="0" y="1175931"/>
                  </a:moveTo>
                  <a:lnTo>
                    <a:pt x="3810" y="1175931"/>
                  </a:lnTo>
                </a:path>
                <a:path w="3810" h="1658620">
                  <a:moveTo>
                    <a:pt x="0" y="1174026"/>
                  </a:moveTo>
                  <a:lnTo>
                    <a:pt x="3810" y="1174026"/>
                  </a:lnTo>
                </a:path>
                <a:path w="3810" h="1658620">
                  <a:moveTo>
                    <a:pt x="0" y="1172121"/>
                  </a:moveTo>
                  <a:lnTo>
                    <a:pt x="3810" y="1172121"/>
                  </a:lnTo>
                </a:path>
                <a:path w="3810" h="1658620">
                  <a:moveTo>
                    <a:pt x="0" y="1170216"/>
                  </a:moveTo>
                  <a:lnTo>
                    <a:pt x="3810" y="1170216"/>
                  </a:lnTo>
                </a:path>
                <a:path w="3810" h="1658620">
                  <a:moveTo>
                    <a:pt x="0" y="1168311"/>
                  </a:moveTo>
                  <a:lnTo>
                    <a:pt x="3810" y="1168311"/>
                  </a:lnTo>
                </a:path>
                <a:path w="3810" h="1658620">
                  <a:moveTo>
                    <a:pt x="0" y="1166406"/>
                  </a:moveTo>
                  <a:lnTo>
                    <a:pt x="3810" y="1166406"/>
                  </a:lnTo>
                </a:path>
                <a:path w="3810" h="1658620">
                  <a:moveTo>
                    <a:pt x="0" y="1164501"/>
                  </a:moveTo>
                  <a:lnTo>
                    <a:pt x="3810" y="1164501"/>
                  </a:lnTo>
                </a:path>
                <a:path w="3810" h="1658620">
                  <a:moveTo>
                    <a:pt x="0" y="1162596"/>
                  </a:moveTo>
                  <a:lnTo>
                    <a:pt x="3810" y="1162596"/>
                  </a:lnTo>
                </a:path>
                <a:path w="3810" h="1658620">
                  <a:moveTo>
                    <a:pt x="0" y="1160691"/>
                  </a:moveTo>
                  <a:lnTo>
                    <a:pt x="3810" y="1160691"/>
                  </a:lnTo>
                </a:path>
                <a:path w="3810" h="1658620">
                  <a:moveTo>
                    <a:pt x="0" y="1158786"/>
                  </a:moveTo>
                  <a:lnTo>
                    <a:pt x="3810" y="1158786"/>
                  </a:lnTo>
                </a:path>
                <a:path w="3810" h="1658620">
                  <a:moveTo>
                    <a:pt x="0" y="1156881"/>
                  </a:moveTo>
                  <a:lnTo>
                    <a:pt x="3810" y="1156881"/>
                  </a:lnTo>
                </a:path>
                <a:path w="3810" h="1658620">
                  <a:moveTo>
                    <a:pt x="0" y="1154976"/>
                  </a:moveTo>
                  <a:lnTo>
                    <a:pt x="3810" y="1154976"/>
                  </a:lnTo>
                </a:path>
                <a:path w="3810" h="1658620">
                  <a:moveTo>
                    <a:pt x="0" y="1153071"/>
                  </a:moveTo>
                  <a:lnTo>
                    <a:pt x="3810" y="1153071"/>
                  </a:lnTo>
                </a:path>
                <a:path w="3810" h="1658620">
                  <a:moveTo>
                    <a:pt x="0" y="1151153"/>
                  </a:moveTo>
                  <a:lnTo>
                    <a:pt x="3810" y="1151153"/>
                  </a:lnTo>
                </a:path>
                <a:path w="3810" h="1658620">
                  <a:moveTo>
                    <a:pt x="0" y="1149248"/>
                  </a:moveTo>
                  <a:lnTo>
                    <a:pt x="3810" y="1149248"/>
                  </a:lnTo>
                </a:path>
                <a:path w="3810" h="1658620">
                  <a:moveTo>
                    <a:pt x="0" y="1147343"/>
                  </a:moveTo>
                  <a:lnTo>
                    <a:pt x="3810" y="1147343"/>
                  </a:lnTo>
                </a:path>
                <a:path w="3810" h="1658620">
                  <a:moveTo>
                    <a:pt x="0" y="1145438"/>
                  </a:moveTo>
                  <a:lnTo>
                    <a:pt x="3810" y="1145438"/>
                  </a:lnTo>
                </a:path>
                <a:path w="3810" h="1658620">
                  <a:moveTo>
                    <a:pt x="0" y="1143533"/>
                  </a:moveTo>
                  <a:lnTo>
                    <a:pt x="3810" y="1143533"/>
                  </a:lnTo>
                </a:path>
                <a:path w="3810" h="1658620">
                  <a:moveTo>
                    <a:pt x="0" y="1141628"/>
                  </a:moveTo>
                  <a:lnTo>
                    <a:pt x="3810" y="1141628"/>
                  </a:lnTo>
                </a:path>
                <a:path w="3810" h="1658620">
                  <a:moveTo>
                    <a:pt x="0" y="1139723"/>
                  </a:moveTo>
                  <a:lnTo>
                    <a:pt x="3810" y="1139723"/>
                  </a:lnTo>
                </a:path>
                <a:path w="3810" h="1658620">
                  <a:moveTo>
                    <a:pt x="0" y="1137818"/>
                  </a:moveTo>
                  <a:lnTo>
                    <a:pt x="3810" y="1137818"/>
                  </a:lnTo>
                </a:path>
                <a:path w="3810" h="1658620">
                  <a:moveTo>
                    <a:pt x="0" y="1135913"/>
                  </a:moveTo>
                  <a:lnTo>
                    <a:pt x="3810" y="1135913"/>
                  </a:lnTo>
                </a:path>
                <a:path w="3810" h="1658620">
                  <a:moveTo>
                    <a:pt x="0" y="1134008"/>
                  </a:moveTo>
                  <a:lnTo>
                    <a:pt x="3810" y="1134008"/>
                  </a:lnTo>
                </a:path>
                <a:path w="3810" h="1658620">
                  <a:moveTo>
                    <a:pt x="0" y="1132103"/>
                  </a:moveTo>
                  <a:lnTo>
                    <a:pt x="3810" y="1132103"/>
                  </a:lnTo>
                </a:path>
                <a:path w="3810" h="1658620">
                  <a:moveTo>
                    <a:pt x="0" y="1130198"/>
                  </a:moveTo>
                  <a:lnTo>
                    <a:pt x="3810" y="1130198"/>
                  </a:lnTo>
                </a:path>
                <a:path w="3810" h="1658620">
                  <a:moveTo>
                    <a:pt x="0" y="1128293"/>
                  </a:moveTo>
                  <a:lnTo>
                    <a:pt x="3810" y="1128293"/>
                  </a:lnTo>
                </a:path>
                <a:path w="3810" h="1658620">
                  <a:moveTo>
                    <a:pt x="0" y="1126388"/>
                  </a:moveTo>
                  <a:lnTo>
                    <a:pt x="3810" y="1126388"/>
                  </a:lnTo>
                </a:path>
                <a:path w="3810" h="1658620">
                  <a:moveTo>
                    <a:pt x="0" y="1124470"/>
                  </a:moveTo>
                  <a:lnTo>
                    <a:pt x="3810" y="1124470"/>
                  </a:lnTo>
                </a:path>
                <a:path w="3810" h="1658620">
                  <a:moveTo>
                    <a:pt x="0" y="1122565"/>
                  </a:moveTo>
                  <a:lnTo>
                    <a:pt x="3810" y="1122565"/>
                  </a:lnTo>
                </a:path>
                <a:path w="3810" h="1658620">
                  <a:moveTo>
                    <a:pt x="0" y="1120660"/>
                  </a:moveTo>
                  <a:lnTo>
                    <a:pt x="3810" y="1120660"/>
                  </a:lnTo>
                </a:path>
                <a:path w="3810" h="1658620">
                  <a:moveTo>
                    <a:pt x="0" y="1118755"/>
                  </a:moveTo>
                  <a:lnTo>
                    <a:pt x="3810" y="1118755"/>
                  </a:lnTo>
                </a:path>
                <a:path w="3810" h="1658620">
                  <a:moveTo>
                    <a:pt x="0" y="1116850"/>
                  </a:moveTo>
                  <a:lnTo>
                    <a:pt x="3810" y="1116850"/>
                  </a:lnTo>
                </a:path>
                <a:path w="3810" h="1658620">
                  <a:moveTo>
                    <a:pt x="0" y="1114945"/>
                  </a:moveTo>
                  <a:lnTo>
                    <a:pt x="3810" y="1114945"/>
                  </a:lnTo>
                </a:path>
                <a:path w="3810" h="1658620">
                  <a:moveTo>
                    <a:pt x="0" y="1113040"/>
                  </a:moveTo>
                  <a:lnTo>
                    <a:pt x="3810" y="1113040"/>
                  </a:lnTo>
                </a:path>
                <a:path w="3810" h="1658620">
                  <a:moveTo>
                    <a:pt x="0" y="1111135"/>
                  </a:moveTo>
                  <a:lnTo>
                    <a:pt x="3810" y="1111135"/>
                  </a:lnTo>
                </a:path>
                <a:path w="3810" h="1658620">
                  <a:moveTo>
                    <a:pt x="0" y="1109230"/>
                  </a:moveTo>
                  <a:lnTo>
                    <a:pt x="3810" y="1109230"/>
                  </a:lnTo>
                </a:path>
                <a:path w="3810" h="1658620">
                  <a:moveTo>
                    <a:pt x="0" y="1107325"/>
                  </a:moveTo>
                  <a:lnTo>
                    <a:pt x="3810" y="1107325"/>
                  </a:lnTo>
                </a:path>
                <a:path w="3810" h="1658620">
                  <a:moveTo>
                    <a:pt x="0" y="1105420"/>
                  </a:moveTo>
                  <a:lnTo>
                    <a:pt x="3810" y="1105420"/>
                  </a:lnTo>
                </a:path>
                <a:path w="3810" h="1658620">
                  <a:moveTo>
                    <a:pt x="0" y="1103515"/>
                  </a:moveTo>
                  <a:lnTo>
                    <a:pt x="3810" y="1103515"/>
                  </a:lnTo>
                </a:path>
                <a:path w="3810" h="1658620">
                  <a:moveTo>
                    <a:pt x="0" y="1101610"/>
                  </a:moveTo>
                  <a:lnTo>
                    <a:pt x="3810" y="1101610"/>
                  </a:lnTo>
                </a:path>
                <a:path w="3810" h="1658620">
                  <a:moveTo>
                    <a:pt x="0" y="1099705"/>
                  </a:moveTo>
                  <a:lnTo>
                    <a:pt x="3810" y="1099705"/>
                  </a:lnTo>
                </a:path>
                <a:path w="3810" h="1658620">
                  <a:moveTo>
                    <a:pt x="0" y="1097788"/>
                  </a:moveTo>
                  <a:lnTo>
                    <a:pt x="3810" y="1097788"/>
                  </a:lnTo>
                </a:path>
                <a:path w="3810" h="1658620">
                  <a:moveTo>
                    <a:pt x="0" y="1095883"/>
                  </a:moveTo>
                  <a:lnTo>
                    <a:pt x="3810" y="1095883"/>
                  </a:lnTo>
                </a:path>
                <a:path w="3810" h="1658620">
                  <a:moveTo>
                    <a:pt x="0" y="1093978"/>
                  </a:moveTo>
                  <a:lnTo>
                    <a:pt x="3810" y="1093978"/>
                  </a:lnTo>
                </a:path>
                <a:path w="3810" h="1658620">
                  <a:moveTo>
                    <a:pt x="0" y="1092073"/>
                  </a:moveTo>
                  <a:lnTo>
                    <a:pt x="3810" y="1092073"/>
                  </a:lnTo>
                </a:path>
                <a:path w="3810" h="1658620">
                  <a:moveTo>
                    <a:pt x="0" y="1090168"/>
                  </a:moveTo>
                  <a:lnTo>
                    <a:pt x="3810" y="1090168"/>
                  </a:lnTo>
                </a:path>
                <a:path w="3810" h="1658620">
                  <a:moveTo>
                    <a:pt x="0" y="1088263"/>
                  </a:moveTo>
                  <a:lnTo>
                    <a:pt x="3810" y="1088263"/>
                  </a:lnTo>
                </a:path>
                <a:path w="3810" h="1658620">
                  <a:moveTo>
                    <a:pt x="0" y="1086358"/>
                  </a:moveTo>
                  <a:lnTo>
                    <a:pt x="3810" y="1086358"/>
                  </a:lnTo>
                </a:path>
                <a:path w="3810" h="1658620">
                  <a:moveTo>
                    <a:pt x="0" y="1084453"/>
                  </a:moveTo>
                  <a:lnTo>
                    <a:pt x="3810" y="1084453"/>
                  </a:lnTo>
                </a:path>
                <a:path w="3810" h="1658620">
                  <a:moveTo>
                    <a:pt x="0" y="1082548"/>
                  </a:moveTo>
                  <a:lnTo>
                    <a:pt x="3810" y="1082548"/>
                  </a:lnTo>
                </a:path>
                <a:path w="3810" h="1658620">
                  <a:moveTo>
                    <a:pt x="0" y="1080643"/>
                  </a:moveTo>
                  <a:lnTo>
                    <a:pt x="3810" y="1080643"/>
                  </a:lnTo>
                </a:path>
                <a:path w="3810" h="1658620">
                  <a:moveTo>
                    <a:pt x="0" y="1078738"/>
                  </a:moveTo>
                  <a:lnTo>
                    <a:pt x="3810" y="1078738"/>
                  </a:lnTo>
                </a:path>
                <a:path w="3810" h="1658620">
                  <a:moveTo>
                    <a:pt x="0" y="1076833"/>
                  </a:moveTo>
                  <a:lnTo>
                    <a:pt x="3810" y="1076833"/>
                  </a:lnTo>
                </a:path>
                <a:path w="3810" h="1658620">
                  <a:moveTo>
                    <a:pt x="0" y="1074928"/>
                  </a:moveTo>
                  <a:lnTo>
                    <a:pt x="3810" y="1074928"/>
                  </a:lnTo>
                </a:path>
                <a:path w="3810" h="1658620">
                  <a:moveTo>
                    <a:pt x="0" y="1073023"/>
                  </a:moveTo>
                  <a:lnTo>
                    <a:pt x="3810" y="1073023"/>
                  </a:lnTo>
                </a:path>
                <a:path w="3810" h="1658620">
                  <a:moveTo>
                    <a:pt x="0" y="1071118"/>
                  </a:moveTo>
                  <a:lnTo>
                    <a:pt x="3810" y="1071118"/>
                  </a:lnTo>
                </a:path>
                <a:path w="3810" h="1658620">
                  <a:moveTo>
                    <a:pt x="0" y="1069200"/>
                  </a:moveTo>
                  <a:lnTo>
                    <a:pt x="3810" y="1069200"/>
                  </a:lnTo>
                </a:path>
                <a:path w="3810" h="1658620">
                  <a:moveTo>
                    <a:pt x="0" y="1067295"/>
                  </a:moveTo>
                  <a:lnTo>
                    <a:pt x="3810" y="1067295"/>
                  </a:lnTo>
                </a:path>
                <a:path w="3810" h="1658620">
                  <a:moveTo>
                    <a:pt x="0" y="1065390"/>
                  </a:moveTo>
                  <a:lnTo>
                    <a:pt x="3810" y="1065390"/>
                  </a:lnTo>
                </a:path>
                <a:path w="3810" h="1658620">
                  <a:moveTo>
                    <a:pt x="0" y="1063485"/>
                  </a:moveTo>
                  <a:lnTo>
                    <a:pt x="3810" y="1063485"/>
                  </a:lnTo>
                </a:path>
                <a:path w="3810" h="1658620">
                  <a:moveTo>
                    <a:pt x="0" y="1061580"/>
                  </a:moveTo>
                  <a:lnTo>
                    <a:pt x="3810" y="1061580"/>
                  </a:lnTo>
                </a:path>
                <a:path w="3810" h="1658620">
                  <a:moveTo>
                    <a:pt x="0" y="1059675"/>
                  </a:moveTo>
                  <a:lnTo>
                    <a:pt x="3810" y="1059675"/>
                  </a:lnTo>
                </a:path>
                <a:path w="3810" h="1658620">
                  <a:moveTo>
                    <a:pt x="0" y="1057770"/>
                  </a:moveTo>
                  <a:lnTo>
                    <a:pt x="3810" y="1057770"/>
                  </a:lnTo>
                </a:path>
                <a:path w="3810" h="1658620">
                  <a:moveTo>
                    <a:pt x="0" y="1055865"/>
                  </a:moveTo>
                  <a:lnTo>
                    <a:pt x="3810" y="1055865"/>
                  </a:lnTo>
                </a:path>
                <a:path w="3810" h="1658620">
                  <a:moveTo>
                    <a:pt x="0" y="1053960"/>
                  </a:moveTo>
                  <a:lnTo>
                    <a:pt x="3810" y="1053960"/>
                  </a:lnTo>
                </a:path>
                <a:path w="3810" h="1658620">
                  <a:moveTo>
                    <a:pt x="0" y="1052055"/>
                  </a:moveTo>
                  <a:lnTo>
                    <a:pt x="3810" y="1052055"/>
                  </a:lnTo>
                </a:path>
                <a:path w="3810" h="1658620">
                  <a:moveTo>
                    <a:pt x="0" y="1050150"/>
                  </a:moveTo>
                  <a:lnTo>
                    <a:pt x="3810" y="1050150"/>
                  </a:lnTo>
                </a:path>
                <a:path w="3810" h="1658620">
                  <a:moveTo>
                    <a:pt x="0" y="1048245"/>
                  </a:moveTo>
                  <a:lnTo>
                    <a:pt x="3810" y="1048245"/>
                  </a:lnTo>
                </a:path>
                <a:path w="3810" h="1658620">
                  <a:moveTo>
                    <a:pt x="0" y="1046340"/>
                  </a:moveTo>
                  <a:lnTo>
                    <a:pt x="3810" y="1046340"/>
                  </a:lnTo>
                </a:path>
                <a:path w="3810" h="1658620">
                  <a:moveTo>
                    <a:pt x="0" y="1044435"/>
                  </a:moveTo>
                  <a:lnTo>
                    <a:pt x="3810" y="1044435"/>
                  </a:lnTo>
                </a:path>
                <a:path w="3810" h="1658620">
                  <a:moveTo>
                    <a:pt x="0" y="1042517"/>
                  </a:moveTo>
                  <a:lnTo>
                    <a:pt x="3810" y="1042517"/>
                  </a:lnTo>
                </a:path>
                <a:path w="3810" h="1658620">
                  <a:moveTo>
                    <a:pt x="0" y="1040612"/>
                  </a:moveTo>
                  <a:lnTo>
                    <a:pt x="3810" y="1040612"/>
                  </a:lnTo>
                </a:path>
                <a:path w="3810" h="1658620">
                  <a:moveTo>
                    <a:pt x="0" y="1038707"/>
                  </a:moveTo>
                  <a:lnTo>
                    <a:pt x="3810" y="1038707"/>
                  </a:lnTo>
                </a:path>
                <a:path w="3810" h="1658620">
                  <a:moveTo>
                    <a:pt x="0" y="1036802"/>
                  </a:moveTo>
                  <a:lnTo>
                    <a:pt x="3810" y="1036802"/>
                  </a:lnTo>
                </a:path>
                <a:path w="3810" h="1658620">
                  <a:moveTo>
                    <a:pt x="0" y="1034897"/>
                  </a:moveTo>
                  <a:lnTo>
                    <a:pt x="3810" y="1034897"/>
                  </a:lnTo>
                </a:path>
                <a:path w="3810" h="1658620">
                  <a:moveTo>
                    <a:pt x="0" y="1032992"/>
                  </a:moveTo>
                  <a:lnTo>
                    <a:pt x="3810" y="1032992"/>
                  </a:lnTo>
                </a:path>
                <a:path w="3810" h="1658620">
                  <a:moveTo>
                    <a:pt x="0" y="1031087"/>
                  </a:moveTo>
                  <a:lnTo>
                    <a:pt x="3810" y="1031087"/>
                  </a:lnTo>
                </a:path>
                <a:path w="3810" h="1658620">
                  <a:moveTo>
                    <a:pt x="0" y="1029182"/>
                  </a:moveTo>
                  <a:lnTo>
                    <a:pt x="3810" y="1029182"/>
                  </a:lnTo>
                </a:path>
                <a:path w="3810" h="1658620">
                  <a:moveTo>
                    <a:pt x="0" y="1027277"/>
                  </a:moveTo>
                  <a:lnTo>
                    <a:pt x="3810" y="1027277"/>
                  </a:lnTo>
                </a:path>
                <a:path w="3810" h="1658620">
                  <a:moveTo>
                    <a:pt x="0" y="1025372"/>
                  </a:moveTo>
                  <a:lnTo>
                    <a:pt x="3810" y="1025372"/>
                  </a:lnTo>
                </a:path>
                <a:path w="3810" h="1658620">
                  <a:moveTo>
                    <a:pt x="0" y="1023467"/>
                  </a:moveTo>
                  <a:lnTo>
                    <a:pt x="3810" y="1023467"/>
                  </a:lnTo>
                </a:path>
                <a:path w="3810" h="1658620">
                  <a:moveTo>
                    <a:pt x="0" y="1021562"/>
                  </a:moveTo>
                  <a:lnTo>
                    <a:pt x="3810" y="1021562"/>
                  </a:lnTo>
                </a:path>
                <a:path w="3810" h="1658620">
                  <a:moveTo>
                    <a:pt x="0" y="1019657"/>
                  </a:moveTo>
                  <a:lnTo>
                    <a:pt x="3810" y="1019657"/>
                  </a:lnTo>
                </a:path>
                <a:path w="3810" h="1658620">
                  <a:moveTo>
                    <a:pt x="0" y="1017752"/>
                  </a:moveTo>
                  <a:lnTo>
                    <a:pt x="3810" y="1017752"/>
                  </a:lnTo>
                </a:path>
                <a:path w="3810" h="1658620">
                  <a:moveTo>
                    <a:pt x="0" y="1015834"/>
                  </a:moveTo>
                  <a:lnTo>
                    <a:pt x="3810" y="1015834"/>
                  </a:lnTo>
                </a:path>
                <a:path w="3810" h="1658620">
                  <a:moveTo>
                    <a:pt x="0" y="1013929"/>
                  </a:moveTo>
                  <a:lnTo>
                    <a:pt x="3810" y="1013929"/>
                  </a:lnTo>
                </a:path>
                <a:path w="3810" h="1658620">
                  <a:moveTo>
                    <a:pt x="0" y="1012024"/>
                  </a:moveTo>
                  <a:lnTo>
                    <a:pt x="3810" y="1012024"/>
                  </a:lnTo>
                </a:path>
                <a:path w="3810" h="1658620">
                  <a:moveTo>
                    <a:pt x="0" y="1010119"/>
                  </a:moveTo>
                  <a:lnTo>
                    <a:pt x="3810" y="1010119"/>
                  </a:lnTo>
                </a:path>
                <a:path w="3810" h="1658620">
                  <a:moveTo>
                    <a:pt x="0" y="1008214"/>
                  </a:moveTo>
                  <a:lnTo>
                    <a:pt x="3810" y="1008214"/>
                  </a:lnTo>
                </a:path>
                <a:path w="3810" h="1658620">
                  <a:moveTo>
                    <a:pt x="0" y="1006309"/>
                  </a:moveTo>
                  <a:lnTo>
                    <a:pt x="3810" y="1006309"/>
                  </a:lnTo>
                </a:path>
                <a:path w="3810" h="1658620">
                  <a:moveTo>
                    <a:pt x="0" y="1004404"/>
                  </a:moveTo>
                  <a:lnTo>
                    <a:pt x="3810" y="1004404"/>
                  </a:lnTo>
                </a:path>
                <a:path w="3810" h="1658620">
                  <a:moveTo>
                    <a:pt x="0" y="1002499"/>
                  </a:moveTo>
                  <a:lnTo>
                    <a:pt x="3810" y="1002499"/>
                  </a:lnTo>
                </a:path>
                <a:path w="3810" h="1658620">
                  <a:moveTo>
                    <a:pt x="0" y="1000594"/>
                  </a:moveTo>
                  <a:lnTo>
                    <a:pt x="3810" y="1000594"/>
                  </a:lnTo>
                </a:path>
                <a:path w="3810" h="1658620">
                  <a:moveTo>
                    <a:pt x="0" y="998689"/>
                  </a:moveTo>
                  <a:lnTo>
                    <a:pt x="3810" y="998689"/>
                  </a:lnTo>
                </a:path>
                <a:path w="3810" h="1658620">
                  <a:moveTo>
                    <a:pt x="0" y="996784"/>
                  </a:moveTo>
                  <a:lnTo>
                    <a:pt x="3810" y="996784"/>
                  </a:lnTo>
                </a:path>
                <a:path w="3810" h="1658620">
                  <a:moveTo>
                    <a:pt x="0" y="994879"/>
                  </a:moveTo>
                  <a:lnTo>
                    <a:pt x="3810" y="994879"/>
                  </a:lnTo>
                </a:path>
                <a:path w="3810" h="1658620">
                  <a:moveTo>
                    <a:pt x="0" y="992974"/>
                  </a:moveTo>
                  <a:lnTo>
                    <a:pt x="3810" y="992974"/>
                  </a:lnTo>
                </a:path>
                <a:path w="3810" h="1658620">
                  <a:moveTo>
                    <a:pt x="0" y="991069"/>
                  </a:moveTo>
                  <a:lnTo>
                    <a:pt x="3810" y="991069"/>
                  </a:lnTo>
                </a:path>
                <a:path w="3810" h="1658620">
                  <a:moveTo>
                    <a:pt x="0" y="989164"/>
                  </a:moveTo>
                  <a:lnTo>
                    <a:pt x="3810" y="989164"/>
                  </a:lnTo>
                </a:path>
                <a:path w="3810" h="1658620">
                  <a:moveTo>
                    <a:pt x="0" y="987247"/>
                  </a:moveTo>
                  <a:lnTo>
                    <a:pt x="3810" y="987247"/>
                  </a:lnTo>
                </a:path>
                <a:path w="3810" h="1658620">
                  <a:moveTo>
                    <a:pt x="0" y="985342"/>
                  </a:moveTo>
                  <a:lnTo>
                    <a:pt x="3810" y="985342"/>
                  </a:lnTo>
                </a:path>
                <a:path w="3810" h="1658620">
                  <a:moveTo>
                    <a:pt x="0" y="983437"/>
                  </a:moveTo>
                  <a:lnTo>
                    <a:pt x="3810" y="983437"/>
                  </a:lnTo>
                </a:path>
                <a:path w="3810" h="1658620">
                  <a:moveTo>
                    <a:pt x="0" y="981532"/>
                  </a:moveTo>
                  <a:lnTo>
                    <a:pt x="3810" y="981532"/>
                  </a:lnTo>
                </a:path>
                <a:path w="3810" h="1658620">
                  <a:moveTo>
                    <a:pt x="0" y="979627"/>
                  </a:moveTo>
                  <a:lnTo>
                    <a:pt x="3810" y="979627"/>
                  </a:lnTo>
                </a:path>
                <a:path w="3810" h="1658620">
                  <a:moveTo>
                    <a:pt x="0" y="977722"/>
                  </a:moveTo>
                  <a:lnTo>
                    <a:pt x="3810" y="977722"/>
                  </a:lnTo>
                </a:path>
                <a:path w="3810" h="1658620">
                  <a:moveTo>
                    <a:pt x="0" y="975817"/>
                  </a:moveTo>
                  <a:lnTo>
                    <a:pt x="3810" y="975817"/>
                  </a:lnTo>
                </a:path>
                <a:path w="3810" h="1658620">
                  <a:moveTo>
                    <a:pt x="0" y="973912"/>
                  </a:moveTo>
                  <a:lnTo>
                    <a:pt x="3810" y="973912"/>
                  </a:lnTo>
                </a:path>
                <a:path w="3810" h="1658620">
                  <a:moveTo>
                    <a:pt x="0" y="972007"/>
                  </a:moveTo>
                  <a:lnTo>
                    <a:pt x="3810" y="972007"/>
                  </a:lnTo>
                </a:path>
                <a:path w="3810" h="1658620">
                  <a:moveTo>
                    <a:pt x="0" y="970102"/>
                  </a:moveTo>
                  <a:lnTo>
                    <a:pt x="3810" y="970102"/>
                  </a:lnTo>
                </a:path>
                <a:path w="3810" h="1658620">
                  <a:moveTo>
                    <a:pt x="0" y="968197"/>
                  </a:moveTo>
                  <a:lnTo>
                    <a:pt x="3810" y="968197"/>
                  </a:lnTo>
                </a:path>
                <a:path w="3810" h="1658620">
                  <a:moveTo>
                    <a:pt x="0" y="966292"/>
                  </a:moveTo>
                  <a:lnTo>
                    <a:pt x="3810" y="966292"/>
                  </a:lnTo>
                </a:path>
                <a:path w="3810" h="1658620">
                  <a:moveTo>
                    <a:pt x="0" y="964387"/>
                  </a:moveTo>
                  <a:lnTo>
                    <a:pt x="3810" y="964387"/>
                  </a:lnTo>
                </a:path>
                <a:path w="3810" h="1658620">
                  <a:moveTo>
                    <a:pt x="0" y="962482"/>
                  </a:moveTo>
                  <a:lnTo>
                    <a:pt x="3810" y="962482"/>
                  </a:lnTo>
                </a:path>
                <a:path w="3810" h="1658620">
                  <a:moveTo>
                    <a:pt x="0" y="960564"/>
                  </a:moveTo>
                  <a:lnTo>
                    <a:pt x="3810" y="960564"/>
                  </a:lnTo>
                </a:path>
                <a:path w="3810" h="1658620">
                  <a:moveTo>
                    <a:pt x="0" y="958659"/>
                  </a:moveTo>
                  <a:lnTo>
                    <a:pt x="3810" y="958659"/>
                  </a:lnTo>
                </a:path>
                <a:path w="3810" h="1658620">
                  <a:moveTo>
                    <a:pt x="0" y="956754"/>
                  </a:moveTo>
                  <a:lnTo>
                    <a:pt x="3810" y="956754"/>
                  </a:lnTo>
                </a:path>
                <a:path w="3810" h="1658620">
                  <a:moveTo>
                    <a:pt x="0" y="954849"/>
                  </a:moveTo>
                  <a:lnTo>
                    <a:pt x="3810" y="954849"/>
                  </a:lnTo>
                </a:path>
                <a:path w="3810" h="1658620">
                  <a:moveTo>
                    <a:pt x="0" y="952944"/>
                  </a:moveTo>
                  <a:lnTo>
                    <a:pt x="3810" y="952944"/>
                  </a:lnTo>
                </a:path>
                <a:path w="3810" h="1658620">
                  <a:moveTo>
                    <a:pt x="0" y="951039"/>
                  </a:moveTo>
                  <a:lnTo>
                    <a:pt x="3810" y="951039"/>
                  </a:lnTo>
                </a:path>
                <a:path w="3810" h="1658620">
                  <a:moveTo>
                    <a:pt x="0" y="949134"/>
                  </a:moveTo>
                  <a:lnTo>
                    <a:pt x="3810" y="949134"/>
                  </a:lnTo>
                </a:path>
                <a:path w="3810" h="1658620">
                  <a:moveTo>
                    <a:pt x="0" y="947229"/>
                  </a:moveTo>
                  <a:lnTo>
                    <a:pt x="3810" y="947229"/>
                  </a:lnTo>
                </a:path>
                <a:path w="3810" h="1658620">
                  <a:moveTo>
                    <a:pt x="0" y="945324"/>
                  </a:moveTo>
                  <a:lnTo>
                    <a:pt x="3810" y="945324"/>
                  </a:lnTo>
                </a:path>
                <a:path w="3810" h="1658620">
                  <a:moveTo>
                    <a:pt x="0" y="943419"/>
                  </a:moveTo>
                  <a:lnTo>
                    <a:pt x="3810" y="943419"/>
                  </a:lnTo>
                </a:path>
                <a:path w="3810" h="1658620">
                  <a:moveTo>
                    <a:pt x="0" y="941514"/>
                  </a:moveTo>
                  <a:lnTo>
                    <a:pt x="3810" y="941514"/>
                  </a:lnTo>
                </a:path>
                <a:path w="3810" h="1658620">
                  <a:moveTo>
                    <a:pt x="0" y="939609"/>
                  </a:moveTo>
                  <a:lnTo>
                    <a:pt x="3810" y="939609"/>
                  </a:lnTo>
                </a:path>
                <a:path w="3810" h="1658620">
                  <a:moveTo>
                    <a:pt x="0" y="937704"/>
                  </a:moveTo>
                  <a:lnTo>
                    <a:pt x="3810" y="937704"/>
                  </a:lnTo>
                </a:path>
                <a:path w="3810" h="1658620">
                  <a:moveTo>
                    <a:pt x="0" y="935799"/>
                  </a:moveTo>
                  <a:lnTo>
                    <a:pt x="3810" y="935799"/>
                  </a:lnTo>
                </a:path>
                <a:path w="3810" h="1658620">
                  <a:moveTo>
                    <a:pt x="0" y="933881"/>
                  </a:moveTo>
                  <a:lnTo>
                    <a:pt x="3810" y="933881"/>
                  </a:lnTo>
                </a:path>
                <a:path w="3810" h="1658620">
                  <a:moveTo>
                    <a:pt x="0" y="931976"/>
                  </a:moveTo>
                  <a:lnTo>
                    <a:pt x="3810" y="931976"/>
                  </a:lnTo>
                </a:path>
                <a:path w="3810" h="1658620">
                  <a:moveTo>
                    <a:pt x="0" y="930071"/>
                  </a:moveTo>
                  <a:lnTo>
                    <a:pt x="3810" y="930071"/>
                  </a:lnTo>
                </a:path>
                <a:path w="3810" h="1658620">
                  <a:moveTo>
                    <a:pt x="0" y="928166"/>
                  </a:moveTo>
                  <a:lnTo>
                    <a:pt x="3810" y="928166"/>
                  </a:lnTo>
                </a:path>
                <a:path w="3810" h="1658620">
                  <a:moveTo>
                    <a:pt x="0" y="926261"/>
                  </a:moveTo>
                  <a:lnTo>
                    <a:pt x="3810" y="926261"/>
                  </a:lnTo>
                </a:path>
                <a:path w="3810" h="1658620">
                  <a:moveTo>
                    <a:pt x="0" y="924356"/>
                  </a:moveTo>
                  <a:lnTo>
                    <a:pt x="3810" y="924356"/>
                  </a:lnTo>
                </a:path>
                <a:path w="3810" h="1658620">
                  <a:moveTo>
                    <a:pt x="0" y="922451"/>
                  </a:moveTo>
                  <a:lnTo>
                    <a:pt x="3810" y="922451"/>
                  </a:lnTo>
                </a:path>
                <a:path w="3810" h="1658620">
                  <a:moveTo>
                    <a:pt x="0" y="920546"/>
                  </a:moveTo>
                  <a:lnTo>
                    <a:pt x="3810" y="920546"/>
                  </a:lnTo>
                </a:path>
                <a:path w="3810" h="1658620">
                  <a:moveTo>
                    <a:pt x="0" y="918641"/>
                  </a:moveTo>
                  <a:lnTo>
                    <a:pt x="3810" y="918641"/>
                  </a:lnTo>
                </a:path>
                <a:path w="3810" h="1658620">
                  <a:moveTo>
                    <a:pt x="0" y="916736"/>
                  </a:moveTo>
                  <a:lnTo>
                    <a:pt x="3810" y="916736"/>
                  </a:lnTo>
                </a:path>
                <a:path w="3810" h="1658620">
                  <a:moveTo>
                    <a:pt x="0" y="914831"/>
                  </a:moveTo>
                  <a:lnTo>
                    <a:pt x="3810" y="914831"/>
                  </a:lnTo>
                </a:path>
                <a:path w="3810" h="1658620">
                  <a:moveTo>
                    <a:pt x="0" y="912926"/>
                  </a:moveTo>
                  <a:lnTo>
                    <a:pt x="3810" y="912926"/>
                  </a:lnTo>
                </a:path>
                <a:path w="3810" h="1658620">
                  <a:moveTo>
                    <a:pt x="0" y="911021"/>
                  </a:moveTo>
                  <a:lnTo>
                    <a:pt x="3810" y="911021"/>
                  </a:lnTo>
                </a:path>
                <a:path w="3810" h="1658620">
                  <a:moveTo>
                    <a:pt x="0" y="909116"/>
                  </a:moveTo>
                  <a:lnTo>
                    <a:pt x="3810" y="909116"/>
                  </a:lnTo>
                </a:path>
                <a:path w="3810" h="1658620">
                  <a:moveTo>
                    <a:pt x="0" y="907199"/>
                  </a:moveTo>
                  <a:lnTo>
                    <a:pt x="3810" y="907199"/>
                  </a:lnTo>
                </a:path>
                <a:path w="3810" h="1658620">
                  <a:moveTo>
                    <a:pt x="0" y="905294"/>
                  </a:moveTo>
                  <a:lnTo>
                    <a:pt x="3810" y="905294"/>
                  </a:lnTo>
                </a:path>
                <a:path w="3810" h="1658620">
                  <a:moveTo>
                    <a:pt x="0" y="903389"/>
                  </a:moveTo>
                  <a:lnTo>
                    <a:pt x="3810" y="903389"/>
                  </a:lnTo>
                </a:path>
                <a:path w="3810" h="1658620">
                  <a:moveTo>
                    <a:pt x="0" y="901484"/>
                  </a:moveTo>
                  <a:lnTo>
                    <a:pt x="3810" y="901484"/>
                  </a:lnTo>
                </a:path>
                <a:path w="3810" h="1658620">
                  <a:moveTo>
                    <a:pt x="0" y="899579"/>
                  </a:moveTo>
                  <a:lnTo>
                    <a:pt x="3810" y="899579"/>
                  </a:lnTo>
                </a:path>
                <a:path w="3810" h="1658620">
                  <a:moveTo>
                    <a:pt x="0" y="897674"/>
                  </a:moveTo>
                  <a:lnTo>
                    <a:pt x="3810" y="897674"/>
                  </a:lnTo>
                </a:path>
                <a:path w="3810" h="1658620">
                  <a:moveTo>
                    <a:pt x="0" y="895769"/>
                  </a:moveTo>
                  <a:lnTo>
                    <a:pt x="3810" y="895769"/>
                  </a:lnTo>
                </a:path>
                <a:path w="3810" h="1658620">
                  <a:moveTo>
                    <a:pt x="0" y="893864"/>
                  </a:moveTo>
                  <a:lnTo>
                    <a:pt x="3810" y="893864"/>
                  </a:lnTo>
                </a:path>
                <a:path w="3810" h="1658620">
                  <a:moveTo>
                    <a:pt x="0" y="891959"/>
                  </a:moveTo>
                  <a:lnTo>
                    <a:pt x="3810" y="891959"/>
                  </a:lnTo>
                </a:path>
                <a:path w="3810" h="1658620">
                  <a:moveTo>
                    <a:pt x="0" y="890054"/>
                  </a:moveTo>
                  <a:lnTo>
                    <a:pt x="3810" y="890054"/>
                  </a:lnTo>
                </a:path>
                <a:path w="3810" h="1658620">
                  <a:moveTo>
                    <a:pt x="0" y="888149"/>
                  </a:moveTo>
                  <a:lnTo>
                    <a:pt x="3810" y="888149"/>
                  </a:lnTo>
                </a:path>
                <a:path w="3810" h="1658620">
                  <a:moveTo>
                    <a:pt x="0" y="886244"/>
                  </a:moveTo>
                  <a:lnTo>
                    <a:pt x="3810" y="886244"/>
                  </a:lnTo>
                </a:path>
                <a:path w="3810" h="1658620">
                  <a:moveTo>
                    <a:pt x="0" y="884339"/>
                  </a:moveTo>
                  <a:lnTo>
                    <a:pt x="3810" y="884339"/>
                  </a:lnTo>
                </a:path>
                <a:path w="3810" h="1658620">
                  <a:moveTo>
                    <a:pt x="0" y="882434"/>
                  </a:moveTo>
                  <a:lnTo>
                    <a:pt x="3810" y="882434"/>
                  </a:lnTo>
                </a:path>
                <a:path w="3810" h="1658620">
                  <a:moveTo>
                    <a:pt x="0" y="880529"/>
                  </a:moveTo>
                  <a:lnTo>
                    <a:pt x="3810" y="880529"/>
                  </a:lnTo>
                </a:path>
                <a:path w="3810" h="1658620">
                  <a:moveTo>
                    <a:pt x="0" y="878611"/>
                  </a:moveTo>
                  <a:lnTo>
                    <a:pt x="3810" y="878611"/>
                  </a:lnTo>
                </a:path>
                <a:path w="3810" h="1658620">
                  <a:moveTo>
                    <a:pt x="0" y="876706"/>
                  </a:moveTo>
                  <a:lnTo>
                    <a:pt x="3810" y="876706"/>
                  </a:lnTo>
                </a:path>
                <a:path w="3810" h="1658620">
                  <a:moveTo>
                    <a:pt x="0" y="874801"/>
                  </a:moveTo>
                  <a:lnTo>
                    <a:pt x="3810" y="874801"/>
                  </a:lnTo>
                </a:path>
                <a:path w="3810" h="1658620">
                  <a:moveTo>
                    <a:pt x="0" y="872896"/>
                  </a:moveTo>
                  <a:lnTo>
                    <a:pt x="3810" y="872896"/>
                  </a:lnTo>
                </a:path>
                <a:path w="3810" h="1658620">
                  <a:moveTo>
                    <a:pt x="0" y="870991"/>
                  </a:moveTo>
                  <a:lnTo>
                    <a:pt x="3810" y="870991"/>
                  </a:lnTo>
                </a:path>
                <a:path w="3810" h="1658620">
                  <a:moveTo>
                    <a:pt x="0" y="869086"/>
                  </a:moveTo>
                  <a:lnTo>
                    <a:pt x="3810" y="869086"/>
                  </a:lnTo>
                </a:path>
                <a:path w="3810" h="1658620">
                  <a:moveTo>
                    <a:pt x="0" y="867181"/>
                  </a:moveTo>
                  <a:lnTo>
                    <a:pt x="3810" y="867181"/>
                  </a:lnTo>
                </a:path>
                <a:path w="3810" h="1658620">
                  <a:moveTo>
                    <a:pt x="0" y="865276"/>
                  </a:moveTo>
                  <a:lnTo>
                    <a:pt x="3810" y="865276"/>
                  </a:lnTo>
                </a:path>
                <a:path w="3810" h="1658620">
                  <a:moveTo>
                    <a:pt x="0" y="863371"/>
                  </a:moveTo>
                  <a:lnTo>
                    <a:pt x="3810" y="863371"/>
                  </a:lnTo>
                </a:path>
                <a:path w="3810" h="1658620">
                  <a:moveTo>
                    <a:pt x="0" y="861466"/>
                  </a:moveTo>
                  <a:lnTo>
                    <a:pt x="3810" y="861466"/>
                  </a:lnTo>
                </a:path>
                <a:path w="3810" h="1658620">
                  <a:moveTo>
                    <a:pt x="0" y="859561"/>
                  </a:moveTo>
                  <a:lnTo>
                    <a:pt x="3810" y="859561"/>
                  </a:lnTo>
                </a:path>
                <a:path w="3810" h="1658620">
                  <a:moveTo>
                    <a:pt x="0" y="857656"/>
                  </a:moveTo>
                  <a:lnTo>
                    <a:pt x="3810" y="857656"/>
                  </a:lnTo>
                </a:path>
                <a:path w="3810" h="1658620">
                  <a:moveTo>
                    <a:pt x="0" y="855751"/>
                  </a:moveTo>
                  <a:lnTo>
                    <a:pt x="3810" y="855751"/>
                  </a:lnTo>
                </a:path>
                <a:path w="3810" h="1658620">
                  <a:moveTo>
                    <a:pt x="0" y="853846"/>
                  </a:moveTo>
                  <a:lnTo>
                    <a:pt x="3810" y="853846"/>
                  </a:lnTo>
                </a:path>
                <a:path w="3810" h="1658620">
                  <a:moveTo>
                    <a:pt x="0" y="851928"/>
                  </a:moveTo>
                  <a:lnTo>
                    <a:pt x="3810" y="851928"/>
                  </a:lnTo>
                </a:path>
                <a:path w="3810" h="1658620">
                  <a:moveTo>
                    <a:pt x="0" y="850023"/>
                  </a:moveTo>
                  <a:lnTo>
                    <a:pt x="3810" y="850023"/>
                  </a:lnTo>
                </a:path>
                <a:path w="3810" h="1658620">
                  <a:moveTo>
                    <a:pt x="0" y="848118"/>
                  </a:moveTo>
                  <a:lnTo>
                    <a:pt x="3810" y="848118"/>
                  </a:lnTo>
                </a:path>
                <a:path w="3810" h="1658620">
                  <a:moveTo>
                    <a:pt x="0" y="846213"/>
                  </a:moveTo>
                  <a:lnTo>
                    <a:pt x="3810" y="846213"/>
                  </a:lnTo>
                </a:path>
                <a:path w="3810" h="1658620">
                  <a:moveTo>
                    <a:pt x="0" y="844308"/>
                  </a:moveTo>
                  <a:lnTo>
                    <a:pt x="3810" y="844308"/>
                  </a:lnTo>
                </a:path>
                <a:path w="3810" h="1658620">
                  <a:moveTo>
                    <a:pt x="0" y="842403"/>
                  </a:moveTo>
                  <a:lnTo>
                    <a:pt x="3810" y="842403"/>
                  </a:lnTo>
                </a:path>
                <a:path w="3810" h="1658620">
                  <a:moveTo>
                    <a:pt x="0" y="840498"/>
                  </a:moveTo>
                  <a:lnTo>
                    <a:pt x="3810" y="840498"/>
                  </a:lnTo>
                </a:path>
                <a:path w="3810" h="1658620">
                  <a:moveTo>
                    <a:pt x="0" y="838593"/>
                  </a:moveTo>
                  <a:lnTo>
                    <a:pt x="3810" y="838593"/>
                  </a:lnTo>
                </a:path>
                <a:path w="3810" h="1658620">
                  <a:moveTo>
                    <a:pt x="0" y="836688"/>
                  </a:moveTo>
                  <a:lnTo>
                    <a:pt x="3810" y="836688"/>
                  </a:lnTo>
                </a:path>
                <a:path w="3810" h="1658620">
                  <a:moveTo>
                    <a:pt x="0" y="834783"/>
                  </a:moveTo>
                  <a:lnTo>
                    <a:pt x="3810" y="834783"/>
                  </a:lnTo>
                </a:path>
                <a:path w="3810" h="1658620">
                  <a:moveTo>
                    <a:pt x="0" y="832878"/>
                  </a:moveTo>
                  <a:lnTo>
                    <a:pt x="3810" y="832878"/>
                  </a:lnTo>
                </a:path>
                <a:path w="3810" h="1658620">
                  <a:moveTo>
                    <a:pt x="0" y="830973"/>
                  </a:moveTo>
                  <a:lnTo>
                    <a:pt x="3810" y="830973"/>
                  </a:lnTo>
                </a:path>
                <a:path w="3810" h="1658620">
                  <a:moveTo>
                    <a:pt x="0" y="829068"/>
                  </a:moveTo>
                  <a:lnTo>
                    <a:pt x="3810" y="829068"/>
                  </a:lnTo>
                </a:path>
                <a:path w="3810" h="1658620">
                  <a:moveTo>
                    <a:pt x="0" y="827163"/>
                  </a:moveTo>
                  <a:lnTo>
                    <a:pt x="3810" y="827163"/>
                  </a:lnTo>
                </a:path>
                <a:path w="3810" h="1658620">
                  <a:moveTo>
                    <a:pt x="0" y="825246"/>
                  </a:moveTo>
                  <a:lnTo>
                    <a:pt x="3810" y="825246"/>
                  </a:lnTo>
                </a:path>
                <a:path w="3810" h="1658620">
                  <a:moveTo>
                    <a:pt x="0" y="823341"/>
                  </a:moveTo>
                  <a:lnTo>
                    <a:pt x="3810" y="823341"/>
                  </a:lnTo>
                </a:path>
                <a:path w="3810" h="1658620">
                  <a:moveTo>
                    <a:pt x="0" y="821436"/>
                  </a:moveTo>
                  <a:lnTo>
                    <a:pt x="3810" y="821436"/>
                  </a:lnTo>
                </a:path>
                <a:path w="3810" h="1658620">
                  <a:moveTo>
                    <a:pt x="0" y="819531"/>
                  </a:moveTo>
                  <a:lnTo>
                    <a:pt x="3810" y="819531"/>
                  </a:lnTo>
                </a:path>
                <a:path w="3810" h="1658620">
                  <a:moveTo>
                    <a:pt x="0" y="817626"/>
                  </a:moveTo>
                  <a:lnTo>
                    <a:pt x="3810" y="817626"/>
                  </a:lnTo>
                </a:path>
                <a:path w="3810" h="1658620">
                  <a:moveTo>
                    <a:pt x="0" y="815721"/>
                  </a:moveTo>
                  <a:lnTo>
                    <a:pt x="3810" y="815721"/>
                  </a:lnTo>
                </a:path>
                <a:path w="3810" h="1658620">
                  <a:moveTo>
                    <a:pt x="0" y="813816"/>
                  </a:moveTo>
                  <a:lnTo>
                    <a:pt x="3810" y="813816"/>
                  </a:lnTo>
                </a:path>
                <a:path w="3810" h="1658620">
                  <a:moveTo>
                    <a:pt x="0" y="811911"/>
                  </a:moveTo>
                  <a:lnTo>
                    <a:pt x="3810" y="811911"/>
                  </a:lnTo>
                </a:path>
                <a:path w="3810" h="1658620">
                  <a:moveTo>
                    <a:pt x="0" y="810006"/>
                  </a:moveTo>
                  <a:lnTo>
                    <a:pt x="3810" y="810006"/>
                  </a:lnTo>
                </a:path>
                <a:path w="3810" h="1658620">
                  <a:moveTo>
                    <a:pt x="0" y="808101"/>
                  </a:moveTo>
                  <a:lnTo>
                    <a:pt x="3810" y="808101"/>
                  </a:lnTo>
                </a:path>
                <a:path w="3810" h="1658620">
                  <a:moveTo>
                    <a:pt x="0" y="806196"/>
                  </a:moveTo>
                  <a:lnTo>
                    <a:pt x="3810" y="806196"/>
                  </a:lnTo>
                </a:path>
                <a:path w="3810" h="1658620">
                  <a:moveTo>
                    <a:pt x="0" y="804291"/>
                  </a:moveTo>
                  <a:lnTo>
                    <a:pt x="3810" y="804291"/>
                  </a:lnTo>
                </a:path>
                <a:path w="3810" h="1658620">
                  <a:moveTo>
                    <a:pt x="0" y="802386"/>
                  </a:moveTo>
                  <a:lnTo>
                    <a:pt x="3810" y="802386"/>
                  </a:lnTo>
                </a:path>
                <a:path w="3810" h="1658620">
                  <a:moveTo>
                    <a:pt x="0" y="800481"/>
                  </a:moveTo>
                  <a:lnTo>
                    <a:pt x="3810" y="800481"/>
                  </a:lnTo>
                </a:path>
                <a:path w="3810" h="1658620">
                  <a:moveTo>
                    <a:pt x="0" y="798576"/>
                  </a:moveTo>
                  <a:lnTo>
                    <a:pt x="3810" y="798576"/>
                  </a:lnTo>
                </a:path>
                <a:path w="3810" h="1658620">
                  <a:moveTo>
                    <a:pt x="0" y="796658"/>
                  </a:moveTo>
                  <a:lnTo>
                    <a:pt x="3810" y="796658"/>
                  </a:lnTo>
                </a:path>
                <a:path w="3810" h="1658620">
                  <a:moveTo>
                    <a:pt x="0" y="794753"/>
                  </a:moveTo>
                  <a:lnTo>
                    <a:pt x="3810" y="794753"/>
                  </a:lnTo>
                </a:path>
                <a:path w="3810" h="1658620">
                  <a:moveTo>
                    <a:pt x="0" y="792848"/>
                  </a:moveTo>
                  <a:lnTo>
                    <a:pt x="3810" y="792848"/>
                  </a:lnTo>
                </a:path>
                <a:path w="3810" h="1658620">
                  <a:moveTo>
                    <a:pt x="0" y="790943"/>
                  </a:moveTo>
                  <a:lnTo>
                    <a:pt x="3810" y="790943"/>
                  </a:lnTo>
                </a:path>
                <a:path w="3810" h="1658620">
                  <a:moveTo>
                    <a:pt x="0" y="789038"/>
                  </a:moveTo>
                  <a:lnTo>
                    <a:pt x="3810" y="789038"/>
                  </a:lnTo>
                </a:path>
                <a:path w="3810" h="1658620">
                  <a:moveTo>
                    <a:pt x="0" y="787133"/>
                  </a:moveTo>
                  <a:lnTo>
                    <a:pt x="3810" y="787133"/>
                  </a:lnTo>
                </a:path>
                <a:path w="3810" h="1658620">
                  <a:moveTo>
                    <a:pt x="0" y="785228"/>
                  </a:moveTo>
                  <a:lnTo>
                    <a:pt x="3810" y="785228"/>
                  </a:lnTo>
                </a:path>
                <a:path w="3810" h="1658620">
                  <a:moveTo>
                    <a:pt x="0" y="783323"/>
                  </a:moveTo>
                  <a:lnTo>
                    <a:pt x="3810" y="783323"/>
                  </a:lnTo>
                </a:path>
                <a:path w="3810" h="1658620">
                  <a:moveTo>
                    <a:pt x="0" y="781418"/>
                  </a:moveTo>
                  <a:lnTo>
                    <a:pt x="3810" y="781418"/>
                  </a:lnTo>
                </a:path>
                <a:path w="3810" h="1658620">
                  <a:moveTo>
                    <a:pt x="0" y="779513"/>
                  </a:moveTo>
                  <a:lnTo>
                    <a:pt x="3810" y="779513"/>
                  </a:lnTo>
                </a:path>
                <a:path w="3810" h="1658620">
                  <a:moveTo>
                    <a:pt x="0" y="777608"/>
                  </a:moveTo>
                  <a:lnTo>
                    <a:pt x="3810" y="777608"/>
                  </a:lnTo>
                </a:path>
                <a:path w="3810" h="1658620">
                  <a:moveTo>
                    <a:pt x="0" y="775703"/>
                  </a:moveTo>
                  <a:lnTo>
                    <a:pt x="3810" y="775703"/>
                  </a:lnTo>
                </a:path>
                <a:path w="3810" h="1658620">
                  <a:moveTo>
                    <a:pt x="0" y="773798"/>
                  </a:moveTo>
                  <a:lnTo>
                    <a:pt x="3810" y="773798"/>
                  </a:lnTo>
                </a:path>
                <a:path w="3810" h="1658620">
                  <a:moveTo>
                    <a:pt x="0" y="771893"/>
                  </a:moveTo>
                  <a:lnTo>
                    <a:pt x="3810" y="771893"/>
                  </a:lnTo>
                </a:path>
                <a:path w="3810" h="1658620">
                  <a:moveTo>
                    <a:pt x="0" y="769975"/>
                  </a:moveTo>
                  <a:lnTo>
                    <a:pt x="3810" y="769975"/>
                  </a:lnTo>
                </a:path>
                <a:path w="3810" h="1658620">
                  <a:moveTo>
                    <a:pt x="0" y="768070"/>
                  </a:moveTo>
                  <a:lnTo>
                    <a:pt x="3810" y="768070"/>
                  </a:lnTo>
                </a:path>
                <a:path w="3810" h="1658620">
                  <a:moveTo>
                    <a:pt x="0" y="766165"/>
                  </a:moveTo>
                  <a:lnTo>
                    <a:pt x="3810" y="766165"/>
                  </a:lnTo>
                </a:path>
                <a:path w="3810" h="1658620">
                  <a:moveTo>
                    <a:pt x="0" y="764260"/>
                  </a:moveTo>
                  <a:lnTo>
                    <a:pt x="3810" y="764260"/>
                  </a:lnTo>
                </a:path>
                <a:path w="3810" h="1658620">
                  <a:moveTo>
                    <a:pt x="0" y="762355"/>
                  </a:moveTo>
                  <a:lnTo>
                    <a:pt x="3810" y="762355"/>
                  </a:lnTo>
                </a:path>
                <a:path w="3810" h="1658620">
                  <a:moveTo>
                    <a:pt x="0" y="760450"/>
                  </a:moveTo>
                  <a:lnTo>
                    <a:pt x="3810" y="760450"/>
                  </a:lnTo>
                </a:path>
                <a:path w="3810" h="1658620">
                  <a:moveTo>
                    <a:pt x="0" y="758545"/>
                  </a:moveTo>
                  <a:lnTo>
                    <a:pt x="3810" y="758545"/>
                  </a:lnTo>
                </a:path>
                <a:path w="3810" h="1658620">
                  <a:moveTo>
                    <a:pt x="0" y="756640"/>
                  </a:moveTo>
                  <a:lnTo>
                    <a:pt x="3810" y="756640"/>
                  </a:lnTo>
                </a:path>
                <a:path w="3810" h="1658620">
                  <a:moveTo>
                    <a:pt x="0" y="754735"/>
                  </a:moveTo>
                  <a:lnTo>
                    <a:pt x="3810" y="754735"/>
                  </a:lnTo>
                </a:path>
                <a:path w="3810" h="1658620">
                  <a:moveTo>
                    <a:pt x="0" y="752830"/>
                  </a:moveTo>
                  <a:lnTo>
                    <a:pt x="3810" y="752830"/>
                  </a:lnTo>
                </a:path>
                <a:path w="3810" h="1658620">
                  <a:moveTo>
                    <a:pt x="0" y="750925"/>
                  </a:moveTo>
                  <a:lnTo>
                    <a:pt x="3810" y="750925"/>
                  </a:lnTo>
                </a:path>
                <a:path w="3810" h="1658620">
                  <a:moveTo>
                    <a:pt x="0" y="749020"/>
                  </a:moveTo>
                  <a:lnTo>
                    <a:pt x="3810" y="749020"/>
                  </a:lnTo>
                </a:path>
                <a:path w="3810" h="1658620">
                  <a:moveTo>
                    <a:pt x="0" y="747115"/>
                  </a:moveTo>
                  <a:lnTo>
                    <a:pt x="3810" y="747115"/>
                  </a:lnTo>
                </a:path>
                <a:path w="3810" h="1658620">
                  <a:moveTo>
                    <a:pt x="0" y="745210"/>
                  </a:moveTo>
                  <a:lnTo>
                    <a:pt x="3810" y="745210"/>
                  </a:lnTo>
                </a:path>
                <a:path w="3810" h="1658620">
                  <a:moveTo>
                    <a:pt x="0" y="743305"/>
                  </a:moveTo>
                  <a:lnTo>
                    <a:pt x="3810" y="743305"/>
                  </a:lnTo>
                </a:path>
                <a:path w="3810" h="1658620">
                  <a:moveTo>
                    <a:pt x="0" y="741387"/>
                  </a:moveTo>
                  <a:lnTo>
                    <a:pt x="3810" y="741387"/>
                  </a:lnTo>
                </a:path>
                <a:path w="3810" h="1658620">
                  <a:moveTo>
                    <a:pt x="0" y="739482"/>
                  </a:moveTo>
                  <a:lnTo>
                    <a:pt x="3810" y="739482"/>
                  </a:lnTo>
                </a:path>
                <a:path w="3810" h="1658620">
                  <a:moveTo>
                    <a:pt x="0" y="737577"/>
                  </a:moveTo>
                  <a:lnTo>
                    <a:pt x="3810" y="737577"/>
                  </a:lnTo>
                </a:path>
                <a:path w="3810" h="1658620">
                  <a:moveTo>
                    <a:pt x="0" y="735672"/>
                  </a:moveTo>
                  <a:lnTo>
                    <a:pt x="3810" y="735672"/>
                  </a:lnTo>
                </a:path>
                <a:path w="3810" h="1658620">
                  <a:moveTo>
                    <a:pt x="0" y="733767"/>
                  </a:moveTo>
                  <a:lnTo>
                    <a:pt x="3810" y="733767"/>
                  </a:lnTo>
                </a:path>
                <a:path w="3810" h="1658620">
                  <a:moveTo>
                    <a:pt x="0" y="731862"/>
                  </a:moveTo>
                  <a:lnTo>
                    <a:pt x="3810" y="731862"/>
                  </a:lnTo>
                </a:path>
                <a:path w="3810" h="1658620">
                  <a:moveTo>
                    <a:pt x="0" y="729957"/>
                  </a:moveTo>
                  <a:lnTo>
                    <a:pt x="3810" y="729957"/>
                  </a:lnTo>
                </a:path>
                <a:path w="3810" h="1658620">
                  <a:moveTo>
                    <a:pt x="0" y="728052"/>
                  </a:moveTo>
                  <a:lnTo>
                    <a:pt x="3810" y="728052"/>
                  </a:lnTo>
                </a:path>
                <a:path w="3810" h="1658620">
                  <a:moveTo>
                    <a:pt x="0" y="726147"/>
                  </a:moveTo>
                  <a:lnTo>
                    <a:pt x="3810" y="726147"/>
                  </a:lnTo>
                </a:path>
                <a:path w="3810" h="1658620">
                  <a:moveTo>
                    <a:pt x="0" y="724242"/>
                  </a:moveTo>
                  <a:lnTo>
                    <a:pt x="3810" y="724242"/>
                  </a:lnTo>
                </a:path>
                <a:path w="3810" h="1658620">
                  <a:moveTo>
                    <a:pt x="0" y="722337"/>
                  </a:moveTo>
                  <a:lnTo>
                    <a:pt x="3810" y="722337"/>
                  </a:lnTo>
                </a:path>
                <a:path w="3810" h="1658620">
                  <a:moveTo>
                    <a:pt x="0" y="720432"/>
                  </a:moveTo>
                  <a:lnTo>
                    <a:pt x="3810" y="720432"/>
                  </a:lnTo>
                </a:path>
                <a:path w="3810" h="1658620">
                  <a:moveTo>
                    <a:pt x="0" y="718527"/>
                  </a:moveTo>
                  <a:lnTo>
                    <a:pt x="3810" y="718527"/>
                  </a:lnTo>
                </a:path>
                <a:path w="3810" h="1658620">
                  <a:moveTo>
                    <a:pt x="0" y="716622"/>
                  </a:moveTo>
                  <a:lnTo>
                    <a:pt x="3810" y="716622"/>
                  </a:lnTo>
                </a:path>
                <a:path w="3810" h="1658620">
                  <a:moveTo>
                    <a:pt x="0" y="714705"/>
                  </a:moveTo>
                  <a:lnTo>
                    <a:pt x="3810" y="714705"/>
                  </a:lnTo>
                </a:path>
                <a:path w="3810" h="1658620">
                  <a:moveTo>
                    <a:pt x="0" y="712800"/>
                  </a:moveTo>
                  <a:lnTo>
                    <a:pt x="3810" y="712800"/>
                  </a:lnTo>
                </a:path>
                <a:path w="3810" h="1658620">
                  <a:moveTo>
                    <a:pt x="0" y="710895"/>
                  </a:moveTo>
                  <a:lnTo>
                    <a:pt x="3810" y="710895"/>
                  </a:lnTo>
                </a:path>
                <a:path w="3810" h="1658620">
                  <a:moveTo>
                    <a:pt x="0" y="708990"/>
                  </a:moveTo>
                  <a:lnTo>
                    <a:pt x="3810" y="708990"/>
                  </a:lnTo>
                </a:path>
                <a:path w="3810" h="1658620">
                  <a:moveTo>
                    <a:pt x="0" y="707085"/>
                  </a:moveTo>
                  <a:lnTo>
                    <a:pt x="3810" y="707085"/>
                  </a:lnTo>
                </a:path>
                <a:path w="3810" h="1658620">
                  <a:moveTo>
                    <a:pt x="0" y="705180"/>
                  </a:moveTo>
                  <a:lnTo>
                    <a:pt x="3810" y="705180"/>
                  </a:lnTo>
                </a:path>
                <a:path w="3810" h="1658620">
                  <a:moveTo>
                    <a:pt x="0" y="703275"/>
                  </a:moveTo>
                  <a:lnTo>
                    <a:pt x="3810" y="703275"/>
                  </a:lnTo>
                </a:path>
                <a:path w="3810" h="1658620">
                  <a:moveTo>
                    <a:pt x="0" y="701370"/>
                  </a:moveTo>
                  <a:lnTo>
                    <a:pt x="3810" y="701370"/>
                  </a:lnTo>
                </a:path>
                <a:path w="3810" h="1658620">
                  <a:moveTo>
                    <a:pt x="0" y="699465"/>
                  </a:moveTo>
                  <a:lnTo>
                    <a:pt x="3810" y="699465"/>
                  </a:lnTo>
                </a:path>
                <a:path w="3810" h="1658620">
                  <a:moveTo>
                    <a:pt x="0" y="697560"/>
                  </a:moveTo>
                  <a:lnTo>
                    <a:pt x="3810" y="697560"/>
                  </a:lnTo>
                </a:path>
                <a:path w="3810" h="1658620">
                  <a:moveTo>
                    <a:pt x="0" y="695655"/>
                  </a:moveTo>
                  <a:lnTo>
                    <a:pt x="3810" y="695655"/>
                  </a:lnTo>
                </a:path>
                <a:path w="3810" h="1658620">
                  <a:moveTo>
                    <a:pt x="0" y="693750"/>
                  </a:moveTo>
                  <a:lnTo>
                    <a:pt x="3810" y="693750"/>
                  </a:lnTo>
                </a:path>
                <a:path w="3810" h="1658620">
                  <a:moveTo>
                    <a:pt x="0" y="691845"/>
                  </a:moveTo>
                  <a:lnTo>
                    <a:pt x="3810" y="691845"/>
                  </a:lnTo>
                </a:path>
                <a:path w="3810" h="1658620">
                  <a:moveTo>
                    <a:pt x="0" y="689940"/>
                  </a:moveTo>
                  <a:lnTo>
                    <a:pt x="3810" y="689940"/>
                  </a:lnTo>
                </a:path>
                <a:path w="3810" h="1658620">
                  <a:moveTo>
                    <a:pt x="0" y="688022"/>
                  </a:moveTo>
                  <a:lnTo>
                    <a:pt x="3810" y="688022"/>
                  </a:lnTo>
                </a:path>
                <a:path w="3810" h="1658620">
                  <a:moveTo>
                    <a:pt x="0" y="686117"/>
                  </a:moveTo>
                  <a:lnTo>
                    <a:pt x="3810" y="686117"/>
                  </a:lnTo>
                </a:path>
                <a:path w="3810" h="1658620">
                  <a:moveTo>
                    <a:pt x="0" y="684212"/>
                  </a:moveTo>
                  <a:lnTo>
                    <a:pt x="3810" y="684212"/>
                  </a:lnTo>
                </a:path>
                <a:path w="3810" h="1658620">
                  <a:moveTo>
                    <a:pt x="0" y="682307"/>
                  </a:moveTo>
                  <a:lnTo>
                    <a:pt x="3810" y="682307"/>
                  </a:lnTo>
                </a:path>
                <a:path w="3810" h="1658620">
                  <a:moveTo>
                    <a:pt x="0" y="680402"/>
                  </a:moveTo>
                  <a:lnTo>
                    <a:pt x="3810" y="680402"/>
                  </a:lnTo>
                </a:path>
                <a:path w="3810" h="1658620">
                  <a:moveTo>
                    <a:pt x="0" y="678497"/>
                  </a:moveTo>
                  <a:lnTo>
                    <a:pt x="3810" y="678497"/>
                  </a:lnTo>
                </a:path>
                <a:path w="3810" h="1658620">
                  <a:moveTo>
                    <a:pt x="0" y="676592"/>
                  </a:moveTo>
                  <a:lnTo>
                    <a:pt x="3810" y="676592"/>
                  </a:lnTo>
                </a:path>
                <a:path w="3810" h="1658620">
                  <a:moveTo>
                    <a:pt x="0" y="674687"/>
                  </a:moveTo>
                  <a:lnTo>
                    <a:pt x="3810" y="674687"/>
                  </a:lnTo>
                </a:path>
                <a:path w="3810" h="1658620">
                  <a:moveTo>
                    <a:pt x="0" y="672782"/>
                  </a:moveTo>
                  <a:lnTo>
                    <a:pt x="3810" y="672782"/>
                  </a:lnTo>
                </a:path>
                <a:path w="3810" h="1658620">
                  <a:moveTo>
                    <a:pt x="0" y="670877"/>
                  </a:moveTo>
                  <a:lnTo>
                    <a:pt x="3810" y="670877"/>
                  </a:lnTo>
                </a:path>
                <a:path w="3810" h="1658620">
                  <a:moveTo>
                    <a:pt x="0" y="668972"/>
                  </a:moveTo>
                  <a:lnTo>
                    <a:pt x="3810" y="668972"/>
                  </a:lnTo>
                </a:path>
                <a:path w="3810" h="1658620">
                  <a:moveTo>
                    <a:pt x="0" y="667067"/>
                  </a:moveTo>
                  <a:lnTo>
                    <a:pt x="3810" y="667067"/>
                  </a:lnTo>
                </a:path>
                <a:path w="3810" h="1658620">
                  <a:moveTo>
                    <a:pt x="0" y="665162"/>
                  </a:moveTo>
                  <a:lnTo>
                    <a:pt x="3810" y="665162"/>
                  </a:lnTo>
                </a:path>
                <a:path w="3810" h="1658620">
                  <a:moveTo>
                    <a:pt x="0" y="663257"/>
                  </a:moveTo>
                  <a:lnTo>
                    <a:pt x="3810" y="663257"/>
                  </a:lnTo>
                </a:path>
                <a:path w="3810" h="1658620">
                  <a:moveTo>
                    <a:pt x="0" y="661352"/>
                  </a:moveTo>
                  <a:lnTo>
                    <a:pt x="3810" y="661352"/>
                  </a:lnTo>
                </a:path>
                <a:path w="3810" h="1658620">
                  <a:moveTo>
                    <a:pt x="0" y="659434"/>
                  </a:moveTo>
                  <a:lnTo>
                    <a:pt x="3810" y="659434"/>
                  </a:lnTo>
                </a:path>
                <a:path w="3810" h="1658620">
                  <a:moveTo>
                    <a:pt x="0" y="657529"/>
                  </a:moveTo>
                  <a:lnTo>
                    <a:pt x="3810" y="657529"/>
                  </a:lnTo>
                </a:path>
                <a:path w="3810" h="1658620">
                  <a:moveTo>
                    <a:pt x="0" y="655624"/>
                  </a:moveTo>
                  <a:lnTo>
                    <a:pt x="3810" y="655624"/>
                  </a:lnTo>
                </a:path>
                <a:path w="3810" h="1658620">
                  <a:moveTo>
                    <a:pt x="0" y="653719"/>
                  </a:moveTo>
                  <a:lnTo>
                    <a:pt x="3810" y="653719"/>
                  </a:lnTo>
                </a:path>
                <a:path w="3810" h="1658620">
                  <a:moveTo>
                    <a:pt x="0" y="651814"/>
                  </a:moveTo>
                  <a:lnTo>
                    <a:pt x="3810" y="651814"/>
                  </a:lnTo>
                </a:path>
                <a:path w="3810" h="1658620">
                  <a:moveTo>
                    <a:pt x="0" y="649909"/>
                  </a:moveTo>
                  <a:lnTo>
                    <a:pt x="3810" y="649909"/>
                  </a:lnTo>
                </a:path>
                <a:path w="3810" h="1658620">
                  <a:moveTo>
                    <a:pt x="0" y="648004"/>
                  </a:moveTo>
                  <a:lnTo>
                    <a:pt x="3810" y="648004"/>
                  </a:lnTo>
                </a:path>
                <a:path w="3810" h="1658620">
                  <a:moveTo>
                    <a:pt x="0" y="646099"/>
                  </a:moveTo>
                  <a:lnTo>
                    <a:pt x="3810" y="646099"/>
                  </a:lnTo>
                </a:path>
                <a:path w="3810" h="1658620">
                  <a:moveTo>
                    <a:pt x="0" y="644194"/>
                  </a:moveTo>
                  <a:lnTo>
                    <a:pt x="3810" y="644194"/>
                  </a:lnTo>
                </a:path>
                <a:path w="3810" h="1658620">
                  <a:moveTo>
                    <a:pt x="0" y="642289"/>
                  </a:moveTo>
                  <a:lnTo>
                    <a:pt x="3810" y="642289"/>
                  </a:lnTo>
                </a:path>
                <a:path w="3810" h="1658620">
                  <a:moveTo>
                    <a:pt x="0" y="640384"/>
                  </a:moveTo>
                  <a:lnTo>
                    <a:pt x="3810" y="640384"/>
                  </a:lnTo>
                </a:path>
                <a:path w="3810" h="1658620">
                  <a:moveTo>
                    <a:pt x="0" y="638479"/>
                  </a:moveTo>
                  <a:lnTo>
                    <a:pt x="3810" y="638479"/>
                  </a:lnTo>
                </a:path>
                <a:path w="3810" h="1658620">
                  <a:moveTo>
                    <a:pt x="0" y="636574"/>
                  </a:moveTo>
                  <a:lnTo>
                    <a:pt x="3810" y="636574"/>
                  </a:lnTo>
                </a:path>
                <a:path w="3810" h="1658620">
                  <a:moveTo>
                    <a:pt x="0" y="634669"/>
                  </a:moveTo>
                  <a:lnTo>
                    <a:pt x="3810" y="634669"/>
                  </a:lnTo>
                </a:path>
                <a:path w="3810" h="1658620">
                  <a:moveTo>
                    <a:pt x="0" y="632752"/>
                  </a:moveTo>
                  <a:lnTo>
                    <a:pt x="3810" y="632752"/>
                  </a:lnTo>
                </a:path>
                <a:path w="3810" h="1658620">
                  <a:moveTo>
                    <a:pt x="0" y="630847"/>
                  </a:moveTo>
                  <a:lnTo>
                    <a:pt x="3810" y="630847"/>
                  </a:lnTo>
                </a:path>
                <a:path w="3810" h="1658620">
                  <a:moveTo>
                    <a:pt x="0" y="628942"/>
                  </a:moveTo>
                  <a:lnTo>
                    <a:pt x="3810" y="628942"/>
                  </a:lnTo>
                </a:path>
                <a:path w="3810" h="1658620">
                  <a:moveTo>
                    <a:pt x="0" y="627037"/>
                  </a:moveTo>
                  <a:lnTo>
                    <a:pt x="3810" y="627037"/>
                  </a:lnTo>
                </a:path>
                <a:path w="3810" h="1658620">
                  <a:moveTo>
                    <a:pt x="0" y="625132"/>
                  </a:moveTo>
                  <a:lnTo>
                    <a:pt x="3810" y="625132"/>
                  </a:lnTo>
                </a:path>
                <a:path w="3810" h="1658620">
                  <a:moveTo>
                    <a:pt x="0" y="623227"/>
                  </a:moveTo>
                  <a:lnTo>
                    <a:pt x="3810" y="623227"/>
                  </a:lnTo>
                </a:path>
                <a:path w="3810" h="1658620">
                  <a:moveTo>
                    <a:pt x="0" y="621322"/>
                  </a:moveTo>
                  <a:lnTo>
                    <a:pt x="3810" y="621322"/>
                  </a:lnTo>
                </a:path>
                <a:path w="3810" h="1658620">
                  <a:moveTo>
                    <a:pt x="0" y="619417"/>
                  </a:moveTo>
                  <a:lnTo>
                    <a:pt x="3810" y="619417"/>
                  </a:lnTo>
                </a:path>
                <a:path w="3810" h="1658620">
                  <a:moveTo>
                    <a:pt x="0" y="617512"/>
                  </a:moveTo>
                  <a:lnTo>
                    <a:pt x="3810" y="617512"/>
                  </a:lnTo>
                </a:path>
                <a:path w="3810" h="1658620">
                  <a:moveTo>
                    <a:pt x="0" y="615607"/>
                  </a:moveTo>
                  <a:lnTo>
                    <a:pt x="3810" y="615607"/>
                  </a:lnTo>
                </a:path>
                <a:path w="3810" h="1658620">
                  <a:moveTo>
                    <a:pt x="0" y="613702"/>
                  </a:moveTo>
                  <a:lnTo>
                    <a:pt x="3810" y="613702"/>
                  </a:lnTo>
                </a:path>
                <a:path w="3810" h="1658620">
                  <a:moveTo>
                    <a:pt x="0" y="611797"/>
                  </a:moveTo>
                  <a:lnTo>
                    <a:pt x="3810" y="611797"/>
                  </a:lnTo>
                </a:path>
                <a:path w="3810" h="1658620">
                  <a:moveTo>
                    <a:pt x="0" y="609892"/>
                  </a:moveTo>
                  <a:lnTo>
                    <a:pt x="3810" y="609892"/>
                  </a:lnTo>
                </a:path>
                <a:path w="3810" h="1658620">
                  <a:moveTo>
                    <a:pt x="0" y="607987"/>
                  </a:moveTo>
                  <a:lnTo>
                    <a:pt x="3810" y="607987"/>
                  </a:lnTo>
                </a:path>
                <a:path w="3810" h="1658620">
                  <a:moveTo>
                    <a:pt x="0" y="606069"/>
                  </a:moveTo>
                  <a:lnTo>
                    <a:pt x="3810" y="606069"/>
                  </a:lnTo>
                </a:path>
                <a:path w="3810" h="1658620">
                  <a:moveTo>
                    <a:pt x="0" y="604164"/>
                  </a:moveTo>
                  <a:lnTo>
                    <a:pt x="3810" y="604164"/>
                  </a:lnTo>
                </a:path>
                <a:path w="3810" h="1658620">
                  <a:moveTo>
                    <a:pt x="0" y="602259"/>
                  </a:moveTo>
                  <a:lnTo>
                    <a:pt x="3810" y="602259"/>
                  </a:lnTo>
                </a:path>
                <a:path w="3810" h="1658620">
                  <a:moveTo>
                    <a:pt x="0" y="600354"/>
                  </a:moveTo>
                  <a:lnTo>
                    <a:pt x="3810" y="600354"/>
                  </a:lnTo>
                </a:path>
                <a:path w="3810" h="1658620">
                  <a:moveTo>
                    <a:pt x="0" y="598449"/>
                  </a:moveTo>
                  <a:lnTo>
                    <a:pt x="3810" y="598449"/>
                  </a:lnTo>
                </a:path>
                <a:path w="3810" h="1658620">
                  <a:moveTo>
                    <a:pt x="0" y="596544"/>
                  </a:moveTo>
                  <a:lnTo>
                    <a:pt x="3810" y="596544"/>
                  </a:lnTo>
                </a:path>
                <a:path w="3810" h="1658620">
                  <a:moveTo>
                    <a:pt x="0" y="594639"/>
                  </a:moveTo>
                  <a:lnTo>
                    <a:pt x="3810" y="594639"/>
                  </a:lnTo>
                </a:path>
                <a:path w="3810" h="1658620">
                  <a:moveTo>
                    <a:pt x="0" y="592734"/>
                  </a:moveTo>
                  <a:lnTo>
                    <a:pt x="3810" y="592734"/>
                  </a:lnTo>
                </a:path>
                <a:path w="3810" h="1658620">
                  <a:moveTo>
                    <a:pt x="0" y="590829"/>
                  </a:moveTo>
                  <a:lnTo>
                    <a:pt x="3810" y="590829"/>
                  </a:lnTo>
                </a:path>
                <a:path w="3810" h="1658620">
                  <a:moveTo>
                    <a:pt x="0" y="588924"/>
                  </a:moveTo>
                  <a:lnTo>
                    <a:pt x="3810" y="588924"/>
                  </a:lnTo>
                </a:path>
                <a:path w="3810" h="1658620">
                  <a:moveTo>
                    <a:pt x="0" y="587019"/>
                  </a:moveTo>
                  <a:lnTo>
                    <a:pt x="3810" y="587019"/>
                  </a:lnTo>
                </a:path>
                <a:path w="3810" h="1658620">
                  <a:moveTo>
                    <a:pt x="0" y="585114"/>
                  </a:moveTo>
                  <a:lnTo>
                    <a:pt x="3810" y="585114"/>
                  </a:lnTo>
                </a:path>
                <a:path w="3810" h="1658620">
                  <a:moveTo>
                    <a:pt x="0" y="583209"/>
                  </a:moveTo>
                  <a:lnTo>
                    <a:pt x="3810" y="583209"/>
                  </a:lnTo>
                </a:path>
                <a:path w="3810" h="1658620">
                  <a:moveTo>
                    <a:pt x="0" y="581304"/>
                  </a:moveTo>
                  <a:lnTo>
                    <a:pt x="3810" y="581304"/>
                  </a:lnTo>
                </a:path>
                <a:path w="3810" h="1658620">
                  <a:moveTo>
                    <a:pt x="0" y="579399"/>
                  </a:moveTo>
                  <a:lnTo>
                    <a:pt x="3810" y="579399"/>
                  </a:lnTo>
                </a:path>
                <a:path w="3810" h="1658620">
                  <a:moveTo>
                    <a:pt x="0" y="577481"/>
                  </a:moveTo>
                  <a:lnTo>
                    <a:pt x="3810" y="577481"/>
                  </a:lnTo>
                </a:path>
                <a:path w="3810" h="1658620">
                  <a:moveTo>
                    <a:pt x="0" y="575576"/>
                  </a:moveTo>
                  <a:lnTo>
                    <a:pt x="3810" y="575576"/>
                  </a:lnTo>
                </a:path>
                <a:path w="3810" h="1658620">
                  <a:moveTo>
                    <a:pt x="0" y="573671"/>
                  </a:moveTo>
                  <a:lnTo>
                    <a:pt x="3810" y="573671"/>
                  </a:lnTo>
                </a:path>
                <a:path w="3810" h="1658620">
                  <a:moveTo>
                    <a:pt x="0" y="571766"/>
                  </a:moveTo>
                  <a:lnTo>
                    <a:pt x="3810" y="571766"/>
                  </a:lnTo>
                </a:path>
                <a:path w="3810" h="1658620">
                  <a:moveTo>
                    <a:pt x="0" y="569861"/>
                  </a:moveTo>
                  <a:lnTo>
                    <a:pt x="3810" y="569861"/>
                  </a:lnTo>
                </a:path>
                <a:path w="3810" h="1658620">
                  <a:moveTo>
                    <a:pt x="0" y="567956"/>
                  </a:moveTo>
                  <a:lnTo>
                    <a:pt x="3810" y="567956"/>
                  </a:lnTo>
                </a:path>
                <a:path w="3810" h="1658620">
                  <a:moveTo>
                    <a:pt x="0" y="566051"/>
                  </a:moveTo>
                  <a:lnTo>
                    <a:pt x="3810" y="566051"/>
                  </a:lnTo>
                </a:path>
                <a:path w="3810" h="1658620">
                  <a:moveTo>
                    <a:pt x="0" y="564146"/>
                  </a:moveTo>
                  <a:lnTo>
                    <a:pt x="3810" y="564146"/>
                  </a:lnTo>
                </a:path>
                <a:path w="3810" h="1658620">
                  <a:moveTo>
                    <a:pt x="0" y="562241"/>
                  </a:moveTo>
                  <a:lnTo>
                    <a:pt x="3810" y="562241"/>
                  </a:lnTo>
                </a:path>
                <a:path w="3810" h="1658620">
                  <a:moveTo>
                    <a:pt x="0" y="560336"/>
                  </a:moveTo>
                  <a:lnTo>
                    <a:pt x="3810" y="560336"/>
                  </a:lnTo>
                </a:path>
                <a:path w="3810" h="1658620">
                  <a:moveTo>
                    <a:pt x="0" y="558431"/>
                  </a:moveTo>
                  <a:lnTo>
                    <a:pt x="3810" y="558431"/>
                  </a:lnTo>
                </a:path>
                <a:path w="3810" h="1658620">
                  <a:moveTo>
                    <a:pt x="0" y="556526"/>
                  </a:moveTo>
                  <a:lnTo>
                    <a:pt x="3810" y="556526"/>
                  </a:lnTo>
                </a:path>
                <a:path w="3810" h="1658620">
                  <a:moveTo>
                    <a:pt x="0" y="554621"/>
                  </a:moveTo>
                  <a:lnTo>
                    <a:pt x="3810" y="554621"/>
                  </a:lnTo>
                </a:path>
                <a:path w="3810" h="1658620">
                  <a:moveTo>
                    <a:pt x="0" y="552716"/>
                  </a:moveTo>
                  <a:lnTo>
                    <a:pt x="3810" y="552716"/>
                  </a:lnTo>
                </a:path>
                <a:path w="3810" h="1658620">
                  <a:moveTo>
                    <a:pt x="0" y="550799"/>
                  </a:moveTo>
                  <a:lnTo>
                    <a:pt x="3810" y="550799"/>
                  </a:lnTo>
                </a:path>
                <a:path w="3810" h="1658620">
                  <a:moveTo>
                    <a:pt x="0" y="548894"/>
                  </a:moveTo>
                  <a:lnTo>
                    <a:pt x="3810" y="548894"/>
                  </a:lnTo>
                </a:path>
                <a:path w="3810" h="1658620">
                  <a:moveTo>
                    <a:pt x="0" y="546989"/>
                  </a:moveTo>
                  <a:lnTo>
                    <a:pt x="3810" y="546989"/>
                  </a:lnTo>
                </a:path>
                <a:path w="3810" h="1658620">
                  <a:moveTo>
                    <a:pt x="0" y="545084"/>
                  </a:moveTo>
                  <a:lnTo>
                    <a:pt x="3810" y="545084"/>
                  </a:lnTo>
                </a:path>
                <a:path w="3810" h="1658620">
                  <a:moveTo>
                    <a:pt x="0" y="543179"/>
                  </a:moveTo>
                  <a:lnTo>
                    <a:pt x="3810" y="543179"/>
                  </a:lnTo>
                </a:path>
                <a:path w="3810" h="1658620">
                  <a:moveTo>
                    <a:pt x="0" y="541274"/>
                  </a:moveTo>
                  <a:lnTo>
                    <a:pt x="3810" y="541274"/>
                  </a:lnTo>
                </a:path>
                <a:path w="3810" h="1658620">
                  <a:moveTo>
                    <a:pt x="0" y="539369"/>
                  </a:moveTo>
                  <a:lnTo>
                    <a:pt x="3810" y="539369"/>
                  </a:lnTo>
                </a:path>
                <a:path w="3810" h="1658620">
                  <a:moveTo>
                    <a:pt x="0" y="537464"/>
                  </a:moveTo>
                  <a:lnTo>
                    <a:pt x="3810" y="537464"/>
                  </a:lnTo>
                </a:path>
                <a:path w="3810" h="1658620">
                  <a:moveTo>
                    <a:pt x="0" y="535559"/>
                  </a:moveTo>
                  <a:lnTo>
                    <a:pt x="3810" y="535559"/>
                  </a:lnTo>
                </a:path>
                <a:path w="3810" h="1658620">
                  <a:moveTo>
                    <a:pt x="0" y="533654"/>
                  </a:moveTo>
                  <a:lnTo>
                    <a:pt x="3810" y="533654"/>
                  </a:lnTo>
                </a:path>
                <a:path w="3810" h="1658620">
                  <a:moveTo>
                    <a:pt x="0" y="531749"/>
                  </a:moveTo>
                  <a:lnTo>
                    <a:pt x="3810" y="531749"/>
                  </a:lnTo>
                </a:path>
                <a:path w="3810" h="1658620">
                  <a:moveTo>
                    <a:pt x="0" y="529844"/>
                  </a:moveTo>
                  <a:lnTo>
                    <a:pt x="3810" y="529844"/>
                  </a:lnTo>
                </a:path>
                <a:path w="3810" h="1658620">
                  <a:moveTo>
                    <a:pt x="0" y="527939"/>
                  </a:moveTo>
                  <a:lnTo>
                    <a:pt x="3810" y="527939"/>
                  </a:lnTo>
                </a:path>
                <a:path w="3810" h="1658620">
                  <a:moveTo>
                    <a:pt x="0" y="526034"/>
                  </a:moveTo>
                  <a:lnTo>
                    <a:pt x="3810" y="526034"/>
                  </a:lnTo>
                </a:path>
                <a:path w="3810" h="1658620">
                  <a:moveTo>
                    <a:pt x="0" y="524116"/>
                  </a:moveTo>
                  <a:lnTo>
                    <a:pt x="3810" y="524116"/>
                  </a:lnTo>
                </a:path>
                <a:path w="3810" h="1658620">
                  <a:moveTo>
                    <a:pt x="0" y="522211"/>
                  </a:moveTo>
                  <a:lnTo>
                    <a:pt x="3810" y="522211"/>
                  </a:lnTo>
                </a:path>
                <a:path w="3810" h="1658620">
                  <a:moveTo>
                    <a:pt x="0" y="520306"/>
                  </a:moveTo>
                  <a:lnTo>
                    <a:pt x="3810" y="520306"/>
                  </a:lnTo>
                </a:path>
                <a:path w="3810" h="1658620">
                  <a:moveTo>
                    <a:pt x="0" y="518401"/>
                  </a:moveTo>
                  <a:lnTo>
                    <a:pt x="3810" y="518401"/>
                  </a:lnTo>
                </a:path>
                <a:path w="3810" h="1658620">
                  <a:moveTo>
                    <a:pt x="0" y="516496"/>
                  </a:moveTo>
                  <a:lnTo>
                    <a:pt x="3810" y="516496"/>
                  </a:lnTo>
                </a:path>
                <a:path w="3810" h="1658620">
                  <a:moveTo>
                    <a:pt x="0" y="514591"/>
                  </a:moveTo>
                  <a:lnTo>
                    <a:pt x="3810" y="514591"/>
                  </a:lnTo>
                </a:path>
                <a:path w="3810" h="1658620">
                  <a:moveTo>
                    <a:pt x="0" y="512686"/>
                  </a:moveTo>
                  <a:lnTo>
                    <a:pt x="3810" y="512686"/>
                  </a:lnTo>
                </a:path>
                <a:path w="3810" h="1658620">
                  <a:moveTo>
                    <a:pt x="0" y="510781"/>
                  </a:moveTo>
                  <a:lnTo>
                    <a:pt x="3810" y="510781"/>
                  </a:lnTo>
                </a:path>
                <a:path w="3810" h="1658620">
                  <a:moveTo>
                    <a:pt x="0" y="508876"/>
                  </a:moveTo>
                  <a:lnTo>
                    <a:pt x="3810" y="508876"/>
                  </a:lnTo>
                </a:path>
                <a:path w="3810" h="1658620">
                  <a:moveTo>
                    <a:pt x="0" y="506971"/>
                  </a:moveTo>
                  <a:lnTo>
                    <a:pt x="3810" y="506971"/>
                  </a:lnTo>
                </a:path>
                <a:path w="3810" h="1658620">
                  <a:moveTo>
                    <a:pt x="0" y="505066"/>
                  </a:moveTo>
                  <a:lnTo>
                    <a:pt x="3810" y="505066"/>
                  </a:lnTo>
                </a:path>
                <a:path w="3810" h="1658620">
                  <a:moveTo>
                    <a:pt x="0" y="503161"/>
                  </a:moveTo>
                  <a:lnTo>
                    <a:pt x="3810" y="503161"/>
                  </a:lnTo>
                </a:path>
                <a:path w="3810" h="1658620">
                  <a:moveTo>
                    <a:pt x="0" y="501256"/>
                  </a:moveTo>
                  <a:lnTo>
                    <a:pt x="3810" y="501256"/>
                  </a:lnTo>
                </a:path>
                <a:path w="3810" h="1658620">
                  <a:moveTo>
                    <a:pt x="0" y="499351"/>
                  </a:moveTo>
                  <a:lnTo>
                    <a:pt x="3810" y="499351"/>
                  </a:lnTo>
                </a:path>
                <a:path w="3810" h="1658620">
                  <a:moveTo>
                    <a:pt x="0" y="497433"/>
                  </a:moveTo>
                  <a:lnTo>
                    <a:pt x="3810" y="497433"/>
                  </a:lnTo>
                </a:path>
                <a:path w="3810" h="1658620">
                  <a:moveTo>
                    <a:pt x="0" y="495528"/>
                  </a:moveTo>
                  <a:lnTo>
                    <a:pt x="3810" y="495528"/>
                  </a:lnTo>
                </a:path>
                <a:path w="3810" h="1658620">
                  <a:moveTo>
                    <a:pt x="0" y="493623"/>
                  </a:moveTo>
                  <a:lnTo>
                    <a:pt x="3810" y="493623"/>
                  </a:lnTo>
                </a:path>
                <a:path w="3810" h="1658620">
                  <a:moveTo>
                    <a:pt x="0" y="491718"/>
                  </a:moveTo>
                  <a:lnTo>
                    <a:pt x="3810" y="491718"/>
                  </a:lnTo>
                </a:path>
                <a:path w="3810" h="1658620">
                  <a:moveTo>
                    <a:pt x="0" y="489813"/>
                  </a:moveTo>
                  <a:lnTo>
                    <a:pt x="3810" y="489813"/>
                  </a:lnTo>
                </a:path>
                <a:path w="3810" h="1658620">
                  <a:moveTo>
                    <a:pt x="0" y="487908"/>
                  </a:moveTo>
                  <a:lnTo>
                    <a:pt x="3810" y="487908"/>
                  </a:lnTo>
                </a:path>
                <a:path w="3810" h="1658620">
                  <a:moveTo>
                    <a:pt x="0" y="486003"/>
                  </a:moveTo>
                  <a:lnTo>
                    <a:pt x="3810" y="486003"/>
                  </a:lnTo>
                </a:path>
                <a:path w="3810" h="1658620">
                  <a:moveTo>
                    <a:pt x="0" y="484098"/>
                  </a:moveTo>
                  <a:lnTo>
                    <a:pt x="3810" y="484098"/>
                  </a:lnTo>
                </a:path>
                <a:path w="3810" h="1658620">
                  <a:moveTo>
                    <a:pt x="0" y="482193"/>
                  </a:moveTo>
                  <a:lnTo>
                    <a:pt x="3810" y="482193"/>
                  </a:lnTo>
                </a:path>
                <a:path w="3810" h="1658620">
                  <a:moveTo>
                    <a:pt x="0" y="480288"/>
                  </a:moveTo>
                  <a:lnTo>
                    <a:pt x="3810" y="480288"/>
                  </a:lnTo>
                </a:path>
                <a:path w="3810" h="1658620">
                  <a:moveTo>
                    <a:pt x="0" y="478383"/>
                  </a:moveTo>
                  <a:lnTo>
                    <a:pt x="3810" y="478383"/>
                  </a:lnTo>
                </a:path>
                <a:path w="3810" h="1658620">
                  <a:moveTo>
                    <a:pt x="0" y="476478"/>
                  </a:moveTo>
                  <a:lnTo>
                    <a:pt x="3810" y="476478"/>
                  </a:lnTo>
                </a:path>
                <a:path w="3810" h="1658620">
                  <a:moveTo>
                    <a:pt x="0" y="474573"/>
                  </a:moveTo>
                  <a:lnTo>
                    <a:pt x="3810" y="474573"/>
                  </a:lnTo>
                </a:path>
                <a:path w="3810" h="1658620">
                  <a:moveTo>
                    <a:pt x="0" y="472668"/>
                  </a:moveTo>
                  <a:lnTo>
                    <a:pt x="3810" y="472668"/>
                  </a:lnTo>
                </a:path>
                <a:path w="3810" h="1658620">
                  <a:moveTo>
                    <a:pt x="0" y="470763"/>
                  </a:moveTo>
                  <a:lnTo>
                    <a:pt x="3810" y="470763"/>
                  </a:lnTo>
                </a:path>
                <a:path w="3810" h="1658620">
                  <a:moveTo>
                    <a:pt x="0" y="468845"/>
                  </a:moveTo>
                  <a:lnTo>
                    <a:pt x="3810" y="468845"/>
                  </a:lnTo>
                </a:path>
                <a:path w="3810" h="1658620">
                  <a:moveTo>
                    <a:pt x="0" y="466940"/>
                  </a:moveTo>
                  <a:lnTo>
                    <a:pt x="3810" y="466940"/>
                  </a:lnTo>
                </a:path>
                <a:path w="3810" h="1658620">
                  <a:moveTo>
                    <a:pt x="0" y="465035"/>
                  </a:moveTo>
                  <a:lnTo>
                    <a:pt x="3810" y="465035"/>
                  </a:lnTo>
                </a:path>
                <a:path w="3810" h="1658620">
                  <a:moveTo>
                    <a:pt x="0" y="463130"/>
                  </a:moveTo>
                  <a:lnTo>
                    <a:pt x="3810" y="463130"/>
                  </a:lnTo>
                </a:path>
                <a:path w="3810" h="1658620">
                  <a:moveTo>
                    <a:pt x="0" y="461225"/>
                  </a:moveTo>
                  <a:lnTo>
                    <a:pt x="3810" y="461225"/>
                  </a:lnTo>
                </a:path>
                <a:path w="3810" h="1658620">
                  <a:moveTo>
                    <a:pt x="0" y="459320"/>
                  </a:moveTo>
                  <a:lnTo>
                    <a:pt x="3810" y="459320"/>
                  </a:lnTo>
                </a:path>
                <a:path w="3810" h="1658620">
                  <a:moveTo>
                    <a:pt x="0" y="457415"/>
                  </a:moveTo>
                  <a:lnTo>
                    <a:pt x="3810" y="457415"/>
                  </a:lnTo>
                </a:path>
                <a:path w="3810" h="1658620">
                  <a:moveTo>
                    <a:pt x="0" y="455510"/>
                  </a:moveTo>
                  <a:lnTo>
                    <a:pt x="3810" y="455510"/>
                  </a:lnTo>
                </a:path>
                <a:path w="3810" h="1658620">
                  <a:moveTo>
                    <a:pt x="0" y="453605"/>
                  </a:moveTo>
                  <a:lnTo>
                    <a:pt x="3810" y="453605"/>
                  </a:lnTo>
                </a:path>
                <a:path w="3810" h="1658620">
                  <a:moveTo>
                    <a:pt x="0" y="451700"/>
                  </a:moveTo>
                  <a:lnTo>
                    <a:pt x="3810" y="451700"/>
                  </a:lnTo>
                </a:path>
                <a:path w="3810" h="1658620">
                  <a:moveTo>
                    <a:pt x="0" y="449795"/>
                  </a:moveTo>
                  <a:lnTo>
                    <a:pt x="3810" y="449795"/>
                  </a:lnTo>
                </a:path>
                <a:path w="3810" h="1658620">
                  <a:moveTo>
                    <a:pt x="0" y="447890"/>
                  </a:moveTo>
                  <a:lnTo>
                    <a:pt x="3810" y="447890"/>
                  </a:lnTo>
                </a:path>
                <a:path w="3810" h="1658620">
                  <a:moveTo>
                    <a:pt x="0" y="445985"/>
                  </a:moveTo>
                  <a:lnTo>
                    <a:pt x="3810" y="445985"/>
                  </a:lnTo>
                </a:path>
                <a:path w="3810" h="1658620">
                  <a:moveTo>
                    <a:pt x="0" y="444080"/>
                  </a:moveTo>
                  <a:lnTo>
                    <a:pt x="3810" y="444080"/>
                  </a:lnTo>
                </a:path>
                <a:path w="3810" h="1658620">
                  <a:moveTo>
                    <a:pt x="0" y="442163"/>
                  </a:moveTo>
                  <a:lnTo>
                    <a:pt x="3810" y="442163"/>
                  </a:lnTo>
                </a:path>
                <a:path w="3810" h="1658620">
                  <a:moveTo>
                    <a:pt x="0" y="440258"/>
                  </a:moveTo>
                  <a:lnTo>
                    <a:pt x="3810" y="440258"/>
                  </a:lnTo>
                </a:path>
                <a:path w="3810" h="1658620">
                  <a:moveTo>
                    <a:pt x="0" y="438353"/>
                  </a:moveTo>
                  <a:lnTo>
                    <a:pt x="3810" y="438353"/>
                  </a:lnTo>
                </a:path>
                <a:path w="3810" h="1658620">
                  <a:moveTo>
                    <a:pt x="0" y="436448"/>
                  </a:moveTo>
                  <a:lnTo>
                    <a:pt x="3810" y="436448"/>
                  </a:lnTo>
                </a:path>
                <a:path w="3810" h="1658620">
                  <a:moveTo>
                    <a:pt x="0" y="434543"/>
                  </a:moveTo>
                  <a:lnTo>
                    <a:pt x="3810" y="434543"/>
                  </a:lnTo>
                </a:path>
                <a:path w="3810" h="1658620">
                  <a:moveTo>
                    <a:pt x="0" y="432638"/>
                  </a:moveTo>
                  <a:lnTo>
                    <a:pt x="3810" y="432638"/>
                  </a:lnTo>
                </a:path>
                <a:path w="3810" h="1658620">
                  <a:moveTo>
                    <a:pt x="0" y="430733"/>
                  </a:moveTo>
                  <a:lnTo>
                    <a:pt x="3810" y="430733"/>
                  </a:lnTo>
                </a:path>
                <a:path w="3810" h="1658620">
                  <a:moveTo>
                    <a:pt x="0" y="428828"/>
                  </a:moveTo>
                  <a:lnTo>
                    <a:pt x="3810" y="428828"/>
                  </a:lnTo>
                </a:path>
                <a:path w="3810" h="1658620">
                  <a:moveTo>
                    <a:pt x="0" y="426923"/>
                  </a:moveTo>
                  <a:lnTo>
                    <a:pt x="3810" y="426923"/>
                  </a:lnTo>
                </a:path>
                <a:path w="3810" h="1658620">
                  <a:moveTo>
                    <a:pt x="0" y="425018"/>
                  </a:moveTo>
                  <a:lnTo>
                    <a:pt x="3810" y="425018"/>
                  </a:lnTo>
                </a:path>
                <a:path w="3810" h="1658620">
                  <a:moveTo>
                    <a:pt x="0" y="423113"/>
                  </a:moveTo>
                  <a:lnTo>
                    <a:pt x="3810" y="423113"/>
                  </a:lnTo>
                </a:path>
                <a:path w="3810" h="1658620">
                  <a:moveTo>
                    <a:pt x="0" y="421208"/>
                  </a:moveTo>
                  <a:lnTo>
                    <a:pt x="3810" y="421208"/>
                  </a:lnTo>
                </a:path>
                <a:path w="3810" h="1658620">
                  <a:moveTo>
                    <a:pt x="0" y="419303"/>
                  </a:moveTo>
                  <a:lnTo>
                    <a:pt x="3810" y="419303"/>
                  </a:lnTo>
                </a:path>
                <a:path w="3810" h="1658620">
                  <a:moveTo>
                    <a:pt x="0" y="417398"/>
                  </a:moveTo>
                  <a:lnTo>
                    <a:pt x="3810" y="417398"/>
                  </a:lnTo>
                </a:path>
                <a:path w="3810" h="1658620">
                  <a:moveTo>
                    <a:pt x="0" y="415480"/>
                  </a:moveTo>
                  <a:lnTo>
                    <a:pt x="3810" y="415480"/>
                  </a:lnTo>
                </a:path>
                <a:path w="3810" h="1658620">
                  <a:moveTo>
                    <a:pt x="0" y="413575"/>
                  </a:moveTo>
                  <a:lnTo>
                    <a:pt x="3810" y="413575"/>
                  </a:lnTo>
                </a:path>
                <a:path w="3810" h="1658620">
                  <a:moveTo>
                    <a:pt x="0" y="411670"/>
                  </a:moveTo>
                  <a:lnTo>
                    <a:pt x="3810" y="411670"/>
                  </a:lnTo>
                </a:path>
                <a:path w="3810" h="1658620">
                  <a:moveTo>
                    <a:pt x="0" y="409765"/>
                  </a:moveTo>
                  <a:lnTo>
                    <a:pt x="3810" y="409765"/>
                  </a:lnTo>
                </a:path>
                <a:path w="3810" h="1658620">
                  <a:moveTo>
                    <a:pt x="0" y="407860"/>
                  </a:moveTo>
                  <a:lnTo>
                    <a:pt x="3810" y="407860"/>
                  </a:lnTo>
                </a:path>
                <a:path w="3810" h="1658620">
                  <a:moveTo>
                    <a:pt x="0" y="405955"/>
                  </a:moveTo>
                  <a:lnTo>
                    <a:pt x="3810" y="405955"/>
                  </a:lnTo>
                </a:path>
                <a:path w="3810" h="1658620">
                  <a:moveTo>
                    <a:pt x="0" y="404050"/>
                  </a:moveTo>
                  <a:lnTo>
                    <a:pt x="3810" y="404050"/>
                  </a:lnTo>
                </a:path>
                <a:path w="3810" h="1658620">
                  <a:moveTo>
                    <a:pt x="0" y="402145"/>
                  </a:moveTo>
                  <a:lnTo>
                    <a:pt x="3810" y="402145"/>
                  </a:lnTo>
                </a:path>
                <a:path w="3810" h="1658620">
                  <a:moveTo>
                    <a:pt x="0" y="400240"/>
                  </a:moveTo>
                  <a:lnTo>
                    <a:pt x="3810" y="400240"/>
                  </a:lnTo>
                </a:path>
                <a:path w="3810" h="1658620">
                  <a:moveTo>
                    <a:pt x="0" y="398335"/>
                  </a:moveTo>
                  <a:lnTo>
                    <a:pt x="3810" y="398335"/>
                  </a:lnTo>
                </a:path>
                <a:path w="3810" h="1658620">
                  <a:moveTo>
                    <a:pt x="0" y="396430"/>
                  </a:moveTo>
                  <a:lnTo>
                    <a:pt x="3810" y="396430"/>
                  </a:lnTo>
                </a:path>
                <a:path w="3810" h="1658620">
                  <a:moveTo>
                    <a:pt x="0" y="394525"/>
                  </a:moveTo>
                  <a:lnTo>
                    <a:pt x="3810" y="394525"/>
                  </a:lnTo>
                </a:path>
                <a:path w="3810" h="1658620">
                  <a:moveTo>
                    <a:pt x="0" y="392620"/>
                  </a:moveTo>
                  <a:lnTo>
                    <a:pt x="3810" y="392620"/>
                  </a:lnTo>
                </a:path>
                <a:path w="3810" h="1658620">
                  <a:moveTo>
                    <a:pt x="0" y="390715"/>
                  </a:moveTo>
                  <a:lnTo>
                    <a:pt x="3810" y="390715"/>
                  </a:lnTo>
                </a:path>
                <a:path w="3810" h="1658620">
                  <a:moveTo>
                    <a:pt x="0" y="388810"/>
                  </a:moveTo>
                  <a:lnTo>
                    <a:pt x="3810" y="388810"/>
                  </a:lnTo>
                </a:path>
                <a:path w="3810" h="1658620">
                  <a:moveTo>
                    <a:pt x="0" y="386892"/>
                  </a:moveTo>
                  <a:lnTo>
                    <a:pt x="3810" y="386892"/>
                  </a:lnTo>
                </a:path>
                <a:path w="3810" h="1658620">
                  <a:moveTo>
                    <a:pt x="0" y="384987"/>
                  </a:moveTo>
                  <a:lnTo>
                    <a:pt x="3810" y="384987"/>
                  </a:lnTo>
                </a:path>
                <a:path w="3810" h="1658620">
                  <a:moveTo>
                    <a:pt x="0" y="383082"/>
                  </a:moveTo>
                  <a:lnTo>
                    <a:pt x="3810" y="383082"/>
                  </a:lnTo>
                </a:path>
                <a:path w="3810" h="1658620">
                  <a:moveTo>
                    <a:pt x="0" y="381177"/>
                  </a:moveTo>
                  <a:lnTo>
                    <a:pt x="3810" y="381177"/>
                  </a:lnTo>
                </a:path>
                <a:path w="3810" h="1658620">
                  <a:moveTo>
                    <a:pt x="0" y="379272"/>
                  </a:moveTo>
                  <a:lnTo>
                    <a:pt x="3810" y="379272"/>
                  </a:lnTo>
                </a:path>
                <a:path w="3810" h="1658620">
                  <a:moveTo>
                    <a:pt x="0" y="377367"/>
                  </a:moveTo>
                  <a:lnTo>
                    <a:pt x="3810" y="377367"/>
                  </a:lnTo>
                </a:path>
                <a:path w="3810" h="1658620">
                  <a:moveTo>
                    <a:pt x="0" y="375462"/>
                  </a:moveTo>
                  <a:lnTo>
                    <a:pt x="3810" y="375462"/>
                  </a:lnTo>
                </a:path>
                <a:path w="3810" h="1658620">
                  <a:moveTo>
                    <a:pt x="0" y="373557"/>
                  </a:moveTo>
                  <a:lnTo>
                    <a:pt x="3810" y="373557"/>
                  </a:lnTo>
                </a:path>
                <a:path w="3810" h="1658620">
                  <a:moveTo>
                    <a:pt x="0" y="371652"/>
                  </a:moveTo>
                  <a:lnTo>
                    <a:pt x="3810" y="371652"/>
                  </a:lnTo>
                </a:path>
                <a:path w="3810" h="1658620">
                  <a:moveTo>
                    <a:pt x="0" y="369747"/>
                  </a:moveTo>
                  <a:lnTo>
                    <a:pt x="3810" y="369747"/>
                  </a:lnTo>
                </a:path>
                <a:path w="3810" h="1658620">
                  <a:moveTo>
                    <a:pt x="0" y="367842"/>
                  </a:moveTo>
                  <a:lnTo>
                    <a:pt x="3810" y="367842"/>
                  </a:lnTo>
                </a:path>
                <a:path w="3810" h="1658620">
                  <a:moveTo>
                    <a:pt x="0" y="365937"/>
                  </a:moveTo>
                  <a:lnTo>
                    <a:pt x="3810" y="365937"/>
                  </a:lnTo>
                </a:path>
                <a:path w="3810" h="1658620">
                  <a:moveTo>
                    <a:pt x="0" y="364032"/>
                  </a:moveTo>
                  <a:lnTo>
                    <a:pt x="3810" y="364032"/>
                  </a:lnTo>
                </a:path>
                <a:path w="3810" h="1658620">
                  <a:moveTo>
                    <a:pt x="0" y="362127"/>
                  </a:moveTo>
                  <a:lnTo>
                    <a:pt x="3810" y="362127"/>
                  </a:lnTo>
                </a:path>
                <a:path w="3810" h="1658620">
                  <a:moveTo>
                    <a:pt x="0" y="360210"/>
                  </a:moveTo>
                  <a:lnTo>
                    <a:pt x="3810" y="360210"/>
                  </a:lnTo>
                </a:path>
                <a:path w="3810" h="1658620">
                  <a:moveTo>
                    <a:pt x="0" y="358305"/>
                  </a:moveTo>
                  <a:lnTo>
                    <a:pt x="3810" y="358305"/>
                  </a:lnTo>
                </a:path>
                <a:path w="3810" h="1658620">
                  <a:moveTo>
                    <a:pt x="0" y="356400"/>
                  </a:moveTo>
                  <a:lnTo>
                    <a:pt x="3810" y="356400"/>
                  </a:lnTo>
                </a:path>
                <a:path w="3810" h="1658620">
                  <a:moveTo>
                    <a:pt x="0" y="354495"/>
                  </a:moveTo>
                  <a:lnTo>
                    <a:pt x="3810" y="354495"/>
                  </a:lnTo>
                </a:path>
                <a:path w="3810" h="1658620">
                  <a:moveTo>
                    <a:pt x="0" y="352590"/>
                  </a:moveTo>
                  <a:lnTo>
                    <a:pt x="3810" y="352590"/>
                  </a:lnTo>
                </a:path>
                <a:path w="3810" h="1658620">
                  <a:moveTo>
                    <a:pt x="0" y="350685"/>
                  </a:moveTo>
                  <a:lnTo>
                    <a:pt x="3810" y="350685"/>
                  </a:lnTo>
                </a:path>
                <a:path w="3810" h="1658620">
                  <a:moveTo>
                    <a:pt x="0" y="348780"/>
                  </a:moveTo>
                  <a:lnTo>
                    <a:pt x="3810" y="348780"/>
                  </a:lnTo>
                </a:path>
                <a:path w="3810" h="1658620">
                  <a:moveTo>
                    <a:pt x="0" y="346875"/>
                  </a:moveTo>
                  <a:lnTo>
                    <a:pt x="3810" y="346875"/>
                  </a:lnTo>
                </a:path>
                <a:path w="3810" h="1658620">
                  <a:moveTo>
                    <a:pt x="0" y="344970"/>
                  </a:moveTo>
                  <a:lnTo>
                    <a:pt x="3810" y="344970"/>
                  </a:lnTo>
                </a:path>
                <a:path w="3810" h="1658620">
                  <a:moveTo>
                    <a:pt x="0" y="343065"/>
                  </a:moveTo>
                  <a:lnTo>
                    <a:pt x="3810" y="343065"/>
                  </a:lnTo>
                </a:path>
                <a:path w="3810" h="1658620">
                  <a:moveTo>
                    <a:pt x="0" y="341160"/>
                  </a:moveTo>
                  <a:lnTo>
                    <a:pt x="3810" y="341160"/>
                  </a:lnTo>
                </a:path>
                <a:path w="3810" h="1658620">
                  <a:moveTo>
                    <a:pt x="0" y="339255"/>
                  </a:moveTo>
                  <a:lnTo>
                    <a:pt x="3810" y="339255"/>
                  </a:lnTo>
                </a:path>
                <a:path w="3810" h="1658620">
                  <a:moveTo>
                    <a:pt x="0" y="337350"/>
                  </a:moveTo>
                  <a:lnTo>
                    <a:pt x="3810" y="337350"/>
                  </a:lnTo>
                </a:path>
                <a:path w="3810" h="1658620">
                  <a:moveTo>
                    <a:pt x="0" y="335445"/>
                  </a:moveTo>
                  <a:lnTo>
                    <a:pt x="3810" y="335445"/>
                  </a:lnTo>
                </a:path>
                <a:path w="3810" h="1658620">
                  <a:moveTo>
                    <a:pt x="0" y="333527"/>
                  </a:moveTo>
                  <a:lnTo>
                    <a:pt x="3810" y="333527"/>
                  </a:lnTo>
                </a:path>
                <a:path w="3810" h="1658620">
                  <a:moveTo>
                    <a:pt x="0" y="331622"/>
                  </a:moveTo>
                  <a:lnTo>
                    <a:pt x="3810" y="331622"/>
                  </a:lnTo>
                </a:path>
                <a:path w="3810" h="1658620">
                  <a:moveTo>
                    <a:pt x="0" y="329717"/>
                  </a:moveTo>
                  <a:lnTo>
                    <a:pt x="3810" y="329717"/>
                  </a:lnTo>
                </a:path>
                <a:path w="3810" h="1658620">
                  <a:moveTo>
                    <a:pt x="0" y="327812"/>
                  </a:moveTo>
                  <a:lnTo>
                    <a:pt x="3810" y="327812"/>
                  </a:lnTo>
                </a:path>
                <a:path w="3810" h="1658620">
                  <a:moveTo>
                    <a:pt x="0" y="325907"/>
                  </a:moveTo>
                  <a:lnTo>
                    <a:pt x="3810" y="325907"/>
                  </a:lnTo>
                </a:path>
                <a:path w="3810" h="1658620">
                  <a:moveTo>
                    <a:pt x="0" y="324002"/>
                  </a:moveTo>
                  <a:lnTo>
                    <a:pt x="3810" y="324002"/>
                  </a:lnTo>
                </a:path>
                <a:path w="3810" h="1658620">
                  <a:moveTo>
                    <a:pt x="0" y="322097"/>
                  </a:moveTo>
                  <a:lnTo>
                    <a:pt x="3810" y="322097"/>
                  </a:lnTo>
                </a:path>
                <a:path w="3810" h="1658620">
                  <a:moveTo>
                    <a:pt x="0" y="320192"/>
                  </a:moveTo>
                  <a:lnTo>
                    <a:pt x="3810" y="320192"/>
                  </a:lnTo>
                </a:path>
                <a:path w="3810" h="1658620">
                  <a:moveTo>
                    <a:pt x="0" y="318287"/>
                  </a:moveTo>
                  <a:lnTo>
                    <a:pt x="3810" y="318287"/>
                  </a:lnTo>
                </a:path>
                <a:path w="3810" h="1658620">
                  <a:moveTo>
                    <a:pt x="0" y="316382"/>
                  </a:moveTo>
                  <a:lnTo>
                    <a:pt x="3810" y="316382"/>
                  </a:lnTo>
                </a:path>
                <a:path w="3810" h="1658620">
                  <a:moveTo>
                    <a:pt x="0" y="314477"/>
                  </a:moveTo>
                  <a:lnTo>
                    <a:pt x="3810" y="314477"/>
                  </a:lnTo>
                </a:path>
                <a:path w="3810" h="1658620">
                  <a:moveTo>
                    <a:pt x="0" y="312572"/>
                  </a:moveTo>
                  <a:lnTo>
                    <a:pt x="3810" y="312572"/>
                  </a:lnTo>
                </a:path>
                <a:path w="3810" h="1658620">
                  <a:moveTo>
                    <a:pt x="0" y="310667"/>
                  </a:moveTo>
                  <a:lnTo>
                    <a:pt x="3810" y="310667"/>
                  </a:lnTo>
                </a:path>
                <a:path w="3810" h="1658620">
                  <a:moveTo>
                    <a:pt x="0" y="308762"/>
                  </a:moveTo>
                  <a:lnTo>
                    <a:pt x="3810" y="308762"/>
                  </a:lnTo>
                </a:path>
                <a:path w="3810" h="1658620">
                  <a:moveTo>
                    <a:pt x="0" y="306857"/>
                  </a:moveTo>
                  <a:lnTo>
                    <a:pt x="3810" y="306857"/>
                  </a:lnTo>
                </a:path>
                <a:path w="3810" h="1658620">
                  <a:moveTo>
                    <a:pt x="0" y="304939"/>
                  </a:moveTo>
                  <a:lnTo>
                    <a:pt x="3810" y="304939"/>
                  </a:lnTo>
                </a:path>
                <a:path w="3810" h="1658620">
                  <a:moveTo>
                    <a:pt x="0" y="303034"/>
                  </a:moveTo>
                  <a:lnTo>
                    <a:pt x="3810" y="303034"/>
                  </a:lnTo>
                </a:path>
                <a:path w="3810" h="1658620">
                  <a:moveTo>
                    <a:pt x="0" y="301129"/>
                  </a:moveTo>
                  <a:lnTo>
                    <a:pt x="3810" y="301129"/>
                  </a:lnTo>
                </a:path>
                <a:path w="3810" h="1658620">
                  <a:moveTo>
                    <a:pt x="0" y="299224"/>
                  </a:moveTo>
                  <a:lnTo>
                    <a:pt x="3810" y="299224"/>
                  </a:lnTo>
                </a:path>
                <a:path w="3810" h="1658620">
                  <a:moveTo>
                    <a:pt x="0" y="297319"/>
                  </a:moveTo>
                  <a:lnTo>
                    <a:pt x="3810" y="297319"/>
                  </a:lnTo>
                </a:path>
                <a:path w="3810" h="1658620">
                  <a:moveTo>
                    <a:pt x="0" y="295414"/>
                  </a:moveTo>
                  <a:lnTo>
                    <a:pt x="3810" y="295414"/>
                  </a:lnTo>
                </a:path>
                <a:path w="3810" h="1658620">
                  <a:moveTo>
                    <a:pt x="0" y="293509"/>
                  </a:moveTo>
                  <a:lnTo>
                    <a:pt x="3810" y="293509"/>
                  </a:lnTo>
                </a:path>
                <a:path w="3810" h="1658620">
                  <a:moveTo>
                    <a:pt x="0" y="291604"/>
                  </a:moveTo>
                  <a:lnTo>
                    <a:pt x="3810" y="291604"/>
                  </a:lnTo>
                </a:path>
                <a:path w="3810" h="1658620">
                  <a:moveTo>
                    <a:pt x="0" y="289699"/>
                  </a:moveTo>
                  <a:lnTo>
                    <a:pt x="3810" y="289699"/>
                  </a:lnTo>
                </a:path>
                <a:path w="3810" h="1658620">
                  <a:moveTo>
                    <a:pt x="0" y="287794"/>
                  </a:moveTo>
                  <a:lnTo>
                    <a:pt x="3810" y="287794"/>
                  </a:lnTo>
                </a:path>
                <a:path w="3810" h="1658620">
                  <a:moveTo>
                    <a:pt x="0" y="285889"/>
                  </a:moveTo>
                  <a:lnTo>
                    <a:pt x="3810" y="285889"/>
                  </a:lnTo>
                </a:path>
                <a:path w="3810" h="1658620">
                  <a:moveTo>
                    <a:pt x="0" y="283984"/>
                  </a:moveTo>
                  <a:lnTo>
                    <a:pt x="3810" y="283984"/>
                  </a:lnTo>
                </a:path>
                <a:path w="3810" h="1658620">
                  <a:moveTo>
                    <a:pt x="0" y="282079"/>
                  </a:moveTo>
                  <a:lnTo>
                    <a:pt x="3810" y="282079"/>
                  </a:lnTo>
                </a:path>
                <a:path w="3810" h="1658620">
                  <a:moveTo>
                    <a:pt x="0" y="280174"/>
                  </a:moveTo>
                  <a:lnTo>
                    <a:pt x="3810" y="280174"/>
                  </a:lnTo>
                </a:path>
                <a:path w="3810" h="1658620">
                  <a:moveTo>
                    <a:pt x="0" y="278257"/>
                  </a:moveTo>
                  <a:lnTo>
                    <a:pt x="3810" y="278257"/>
                  </a:lnTo>
                </a:path>
                <a:path w="3810" h="1658620">
                  <a:moveTo>
                    <a:pt x="0" y="276352"/>
                  </a:moveTo>
                  <a:lnTo>
                    <a:pt x="3810" y="276352"/>
                  </a:lnTo>
                </a:path>
                <a:path w="3810" h="1658620">
                  <a:moveTo>
                    <a:pt x="0" y="274447"/>
                  </a:moveTo>
                  <a:lnTo>
                    <a:pt x="3810" y="274447"/>
                  </a:lnTo>
                </a:path>
                <a:path w="3810" h="1658620">
                  <a:moveTo>
                    <a:pt x="0" y="272542"/>
                  </a:moveTo>
                  <a:lnTo>
                    <a:pt x="3810" y="272542"/>
                  </a:lnTo>
                </a:path>
                <a:path w="3810" h="1658620">
                  <a:moveTo>
                    <a:pt x="0" y="270637"/>
                  </a:moveTo>
                  <a:lnTo>
                    <a:pt x="3810" y="270637"/>
                  </a:lnTo>
                </a:path>
                <a:path w="3810" h="1658620">
                  <a:moveTo>
                    <a:pt x="0" y="268732"/>
                  </a:moveTo>
                  <a:lnTo>
                    <a:pt x="3810" y="268732"/>
                  </a:lnTo>
                </a:path>
                <a:path w="3810" h="1658620">
                  <a:moveTo>
                    <a:pt x="0" y="266827"/>
                  </a:moveTo>
                  <a:lnTo>
                    <a:pt x="3810" y="266827"/>
                  </a:lnTo>
                </a:path>
                <a:path w="3810" h="1658620">
                  <a:moveTo>
                    <a:pt x="0" y="264922"/>
                  </a:moveTo>
                  <a:lnTo>
                    <a:pt x="3810" y="264922"/>
                  </a:lnTo>
                </a:path>
                <a:path w="3810" h="1658620">
                  <a:moveTo>
                    <a:pt x="0" y="263017"/>
                  </a:moveTo>
                  <a:lnTo>
                    <a:pt x="3810" y="263017"/>
                  </a:lnTo>
                </a:path>
                <a:path w="3810" h="1658620">
                  <a:moveTo>
                    <a:pt x="0" y="261112"/>
                  </a:moveTo>
                  <a:lnTo>
                    <a:pt x="3810" y="261112"/>
                  </a:lnTo>
                </a:path>
                <a:path w="3810" h="1658620">
                  <a:moveTo>
                    <a:pt x="0" y="259207"/>
                  </a:moveTo>
                  <a:lnTo>
                    <a:pt x="3810" y="259207"/>
                  </a:lnTo>
                </a:path>
                <a:path w="3810" h="1658620">
                  <a:moveTo>
                    <a:pt x="0" y="257302"/>
                  </a:moveTo>
                  <a:lnTo>
                    <a:pt x="3810" y="257302"/>
                  </a:lnTo>
                </a:path>
                <a:path w="3810" h="1658620">
                  <a:moveTo>
                    <a:pt x="0" y="255397"/>
                  </a:moveTo>
                  <a:lnTo>
                    <a:pt x="3810" y="255397"/>
                  </a:lnTo>
                </a:path>
                <a:path w="3810" h="1658620">
                  <a:moveTo>
                    <a:pt x="0" y="253492"/>
                  </a:moveTo>
                  <a:lnTo>
                    <a:pt x="3810" y="253492"/>
                  </a:lnTo>
                </a:path>
                <a:path w="3810" h="1658620">
                  <a:moveTo>
                    <a:pt x="0" y="251574"/>
                  </a:moveTo>
                  <a:lnTo>
                    <a:pt x="3810" y="251574"/>
                  </a:lnTo>
                </a:path>
                <a:path w="3810" h="1658620">
                  <a:moveTo>
                    <a:pt x="0" y="249669"/>
                  </a:moveTo>
                  <a:lnTo>
                    <a:pt x="3810" y="249669"/>
                  </a:lnTo>
                </a:path>
                <a:path w="3810" h="1658620">
                  <a:moveTo>
                    <a:pt x="0" y="247764"/>
                  </a:moveTo>
                  <a:lnTo>
                    <a:pt x="3810" y="247764"/>
                  </a:lnTo>
                </a:path>
                <a:path w="3810" h="1658620">
                  <a:moveTo>
                    <a:pt x="0" y="245859"/>
                  </a:moveTo>
                  <a:lnTo>
                    <a:pt x="3810" y="245859"/>
                  </a:lnTo>
                </a:path>
                <a:path w="3810" h="1658620">
                  <a:moveTo>
                    <a:pt x="0" y="243954"/>
                  </a:moveTo>
                  <a:lnTo>
                    <a:pt x="3810" y="243954"/>
                  </a:lnTo>
                </a:path>
                <a:path w="3810" h="1658620">
                  <a:moveTo>
                    <a:pt x="0" y="242049"/>
                  </a:moveTo>
                  <a:lnTo>
                    <a:pt x="3810" y="242049"/>
                  </a:lnTo>
                </a:path>
                <a:path w="3810" h="1658620">
                  <a:moveTo>
                    <a:pt x="0" y="240144"/>
                  </a:moveTo>
                  <a:lnTo>
                    <a:pt x="3810" y="240144"/>
                  </a:lnTo>
                </a:path>
                <a:path w="3810" h="1658620">
                  <a:moveTo>
                    <a:pt x="0" y="238239"/>
                  </a:moveTo>
                  <a:lnTo>
                    <a:pt x="3810" y="238239"/>
                  </a:lnTo>
                </a:path>
                <a:path w="3810" h="1658620">
                  <a:moveTo>
                    <a:pt x="0" y="236334"/>
                  </a:moveTo>
                  <a:lnTo>
                    <a:pt x="3810" y="236334"/>
                  </a:lnTo>
                </a:path>
                <a:path w="3810" h="1658620">
                  <a:moveTo>
                    <a:pt x="0" y="234429"/>
                  </a:moveTo>
                  <a:lnTo>
                    <a:pt x="3810" y="234429"/>
                  </a:lnTo>
                </a:path>
                <a:path w="3810" h="1658620">
                  <a:moveTo>
                    <a:pt x="0" y="232524"/>
                  </a:moveTo>
                  <a:lnTo>
                    <a:pt x="3810" y="232524"/>
                  </a:lnTo>
                </a:path>
                <a:path w="3810" h="1658620">
                  <a:moveTo>
                    <a:pt x="0" y="230619"/>
                  </a:moveTo>
                  <a:lnTo>
                    <a:pt x="3810" y="230619"/>
                  </a:lnTo>
                </a:path>
                <a:path w="3810" h="1658620">
                  <a:moveTo>
                    <a:pt x="0" y="228714"/>
                  </a:moveTo>
                  <a:lnTo>
                    <a:pt x="3810" y="228714"/>
                  </a:lnTo>
                </a:path>
                <a:path w="3810" h="1658620">
                  <a:moveTo>
                    <a:pt x="0" y="226809"/>
                  </a:moveTo>
                  <a:lnTo>
                    <a:pt x="3810" y="226809"/>
                  </a:lnTo>
                </a:path>
                <a:path w="3810" h="1658620">
                  <a:moveTo>
                    <a:pt x="0" y="224904"/>
                  </a:moveTo>
                  <a:lnTo>
                    <a:pt x="3810" y="224904"/>
                  </a:lnTo>
                </a:path>
                <a:path w="3810" h="1658620">
                  <a:moveTo>
                    <a:pt x="0" y="222986"/>
                  </a:moveTo>
                  <a:lnTo>
                    <a:pt x="3810" y="222986"/>
                  </a:lnTo>
                </a:path>
                <a:path w="3810" h="1658620">
                  <a:moveTo>
                    <a:pt x="0" y="221081"/>
                  </a:moveTo>
                  <a:lnTo>
                    <a:pt x="3810" y="221081"/>
                  </a:lnTo>
                </a:path>
                <a:path w="3810" h="1658620">
                  <a:moveTo>
                    <a:pt x="0" y="219176"/>
                  </a:moveTo>
                  <a:lnTo>
                    <a:pt x="3810" y="219176"/>
                  </a:lnTo>
                </a:path>
                <a:path w="3810" h="1658620">
                  <a:moveTo>
                    <a:pt x="0" y="217271"/>
                  </a:moveTo>
                  <a:lnTo>
                    <a:pt x="3810" y="217271"/>
                  </a:lnTo>
                </a:path>
                <a:path w="3810" h="1658620">
                  <a:moveTo>
                    <a:pt x="0" y="215366"/>
                  </a:moveTo>
                  <a:lnTo>
                    <a:pt x="3810" y="215366"/>
                  </a:lnTo>
                </a:path>
                <a:path w="3810" h="1658620">
                  <a:moveTo>
                    <a:pt x="0" y="213461"/>
                  </a:moveTo>
                  <a:lnTo>
                    <a:pt x="3810" y="213461"/>
                  </a:lnTo>
                </a:path>
                <a:path w="3810" h="1658620">
                  <a:moveTo>
                    <a:pt x="0" y="211556"/>
                  </a:moveTo>
                  <a:lnTo>
                    <a:pt x="3810" y="211556"/>
                  </a:lnTo>
                </a:path>
                <a:path w="3810" h="1658620">
                  <a:moveTo>
                    <a:pt x="0" y="209651"/>
                  </a:moveTo>
                  <a:lnTo>
                    <a:pt x="3810" y="209651"/>
                  </a:lnTo>
                </a:path>
                <a:path w="3810" h="1658620">
                  <a:moveTo>
                    <a:pt x="0" y="207746"/>
                  </a:moveTo>
                  <a:lnTo>
                    <a:pt x="3810" y="207746"/>
                  </a:lnTo>
                </a:path>
                <a:path w="3810" h="1658620">
                  <a:moveTo>
                    <a:pt x="0" y="205841"/>
                  </a:moveTo>
                  <a:lnTo>
                    <a:pt x="3810" y="205841"/>
                  </a:lnTo>
                </a:path>
                <a:path w="3810" h="1658620">
                  <a:moveTo>
                    <a:pt x="0" y="203936"/>
                  </a:moveTo>
                  <a:lnTo>
                    <a:pt x="3810" y="203936"/>
                  </a:lnTo>
                </a:path>
                <a:path w="3810" h="1658620">
                  <a:moveTo>
                    <a:pt x="0" y="202031"/>
                  </a:moveTo>
                  <a:lnTo>
                    <a:pt x="3810" y="202031"/>
                  </a:lnTo>
                </a:path>
                <a:path w="3810" h="1658620">
                  <a:moveTo>
                    <a:pt x="0" y="200126"/>
                  </a:moveTo>
                  <a:lnTo>
                    <a:pt x="3810" y="200126"/>
                  </a:lnTo>
                </a:path>
                <a:path w="3810" h="1658620">
                  <a:moveTo>
                    <a:pt x="0" y="198221"/>
                  </a:moveTo>
                  <a:lnTo>
                    <a:pt x="3810" y="198221"/>
                  </a:lnTo>
                </a:path>
                <a:path w="3810" h="1658620">
                  <a:moveTo>
                    <a:pt x="0" y="196303"/>
                  </a:moveTo>
                  <a:lnTo>
                    <a:pt x="3810" y="196303"/>
                  </a:lnTo>
                </a:path>
                <a:path w="3810" h="1658620">
                  <a:moveTo>
                    <a:pt x="0" y="194398"/>
                  </a:moveTo>
                  <a:lnTo>
                    <a:pt x="3810" y="194398"/>
                  </a:lnTo>
                </a:path>
                <a:path w="3810" h="1658620">
                  <a:moveTo>
                    <a:pt x="0" y="192493"/>
                  </a:moveTo>
                  <a:lnTo>
                    <a:pt x="3810" y="192493"/>
                  </a:lnTo>
                </a:path>
                <a:path w="3810" h="1658620">
                  <a:moveTo>
                    <a:pt x="0" y="190588"/>
                  </a:moveTo>
                  <a:lnTo>
                    <a:pt x="3810" y="190588"/>
                  </a:lnTo>
                </a:path>
                <a:path w="3810" h="1658620">
                  <a:moveTo>
                    <a:pt x="0" y="188683"/>
                  </a:moveTo>
                  <a:lnTo>
                    <a:pt x="3810" y="188683"/>
                  </a:lnTo>
                </a:path>
                <a:path w="3810" h="1658620">
                  <a:moveTo>
                    <a:pt x="0" y="186778"/>
                  </a:moveTo>
                  <a:lnTo>
                    <a:pt x="3810" y="186778"/>
                  </a:lnTo>
                </a:path>
                <a:path w="3810" h="1658620">
                  <a:moveTo>
                    <a:pt x="0" y="184873"/>
                  </a:moveTo>
                  <a:lnTo>
                    <a:pt x="3810" y="184873"/>
                  </a:lnTo>
                </a:path>
                <a:path w="3810" h="1658620">
                  <a:moveTo>
                    <a:pt x="0" y="182968"/>
                  </a:moveTo>
                  <a:lnTo>
                    <a:pt x="3810" y="182968"/>
                  </a:lnTo>
                </a:path>
                <a:path w="3810" h="1658620">
                  <a:moveTo>
                    <a:pt x="0" y="181063"/>
                  </a:moveTo>
                  <a:lnTo>
                    <a:pt x="3810" y="181063"/>
                  </a:lnTo>
                </a:path>
                <a:path w="3810" h="1658620">
                  <a:moveTo>
                    <a:pt x="0" y="179158"/>
                  </a:moveTo>
                  <a:lnTo>
                    <a:pt x="3810" y="179158"/>
                  </a:lnTo>
                </a:path>
                <a:path w="3810" h="1658620">
                  <a:moveTo>
                    <a:pt x="0" y="177253"/>
                  </a:moveTo>
                  <a:lnTo>
                    <a:pt x="3810" y="177253"/>
                  </a:lnTo>
                </a:path>
                <a:path w="3810" h="1658620">
                  <a:moveTo>
                    <a:pt x="0" y="175348"/>
                  </a:moveTo>
                  <a:lnTo>
                    <a:pt x="3810" y="175348"/>
                  </a:lnTo>
                </a:path>
                <a:path w="3810" h="1658620">
                  <a:moveTo>
                    <a:pt x="0" y="173443"/>
                  </a:moveTo>
                  <a:lnTo>
                    <a:pt x="3810" y="173443"/>
                  </a:lnTo>
                </a:path>
                <a:path w="3810" h="1658620">
                  <a:moveTo>
                    <a:pt x="0" y="171538"/>
                  </a:moveTo>
                  <a:lnTo>
                    <a:pt x="3810" y="171538"/>
                  </a:lnTo>
                </a:path>
                <a:path w="3810" h="1658620">
                  <a:moveTo>
                    <a:pt x="0" y="169621"/>
                  </a:moveTo>
                  <a:lnTo>
                    <a:pt x="3810" y="169621"/>
                  </a:lnTo>
                </a:path>
                <a:path w="3810" h="1658620">
                  <a:moveTo>
                    <a:pt x="0" y="167716"/>
                  </a:moveTo>
                  <a:lnTo>
                    <a:pt x="3810" y="167716"/>
                  </a:lnTo>
                </a:path>
                <a:path w="3810" h="1658620">
                  <a:moveTo>
                    <a:pt x="0" y="165811"/>
                  </a:moveTo>
                  <a:lnTo>
                    <a:pt x="3810" y="165811"/>
                  </a:lnTo>
                </a:path>
                <a:path w="3810" h="1658620">
                  <a:moveTo>
                    <a:pt x="0" y="163906"/>
                  </a:moveTo>
                  <a:lnTo>
                    <a:pt x="3810" y="163906"/>
                  </a:lnTo>
                </a:path>
                <a:path w="3810" h="1658620">
                  <a:moveTo>
                    <a:pt x="0" y="162001"/>
                  </a:moveTo>
                  <a:lnTo>
                    <a:pt x="3810" y="162001"/>
                  </a:lnTo>
                </a:path>
                <a:path w="3810" h="1658620">
                  <a:moveTo>
                    <a:pt x="0" y="160096"/>
                  </a:moveTo>
                  <a:lnTo>
                    <a:pt x="3810" y="160096"/>
                  </a:lnTo>
                </a:path>
                <a:path w="3810" h="1658620">
                  <a:moveTo>
                    <a:pt x="0" y="158191"/>
                  </a:moveTo>
                  <a:lnTo>
                    <a:pt x="3810" y="158191"/>
                  </a:lnTo>
                </a:path>
                <a:path w="3810" h="1658620">
                  <a:moveTo>
                    <a:pt x="0" y="156286"/>
                  </a:moveTo>
                  <a:lnTo>
                    <a:pt x="3810" y="156286"/>
                  </a:lnTo>
                </a:path>
                <a:path w="3810" h="1658620">
                  <a:moveTo>
                    <a:pt x="0" y="154381"/>
                  </a:moveTo>
                  <a:lnTo>
                    <a:pt x="3810" y="154381"/>
                  </a:lnTo>
                </a:path>
                <a:path w="3810" h="1658620">
                  <a:moveTo>
                    <a:pt x="0" y="152476"/>
                  </a:moveTo>
                  <a:lnTo>
                    <a:pt x="3810" y="152476"/>
                  </a:lnTo>
                </a:path>
                <a:path w="3810" h="1658620">
                  <a:moveTo>
                    <a:pt x="0" y="150571"/>
                  </a:moveTo>
                  <a:lnTo>
                    <a:pt x="3810" y="150571"/>
                  </a:lnTo>
                </a:path>
                <a:path w="3810" h="1658620">
                  <a:moveTo>
                    <a:pt x="0" y="148666"/>
                  </a:moveTo>
                  <a:lnTo>
                    <a:pt x="3810" y="148666"/>
                  </a:lnTo>
                </a:path>
                <a:path w="3810" h="1658620">
                  <a:moveTo>
                    <a:pt x="0" y="146761"/>
                  </a:moveTo>
                  <a:lnTo>
                    <a:pt x="3810" y="146761"/>
                  </a:lnTo>
                </a:path>
                <a:path w="3810" h="1658620">
                  <a:moveTo>
                    <a:pt x="0" y="144856"/>
                  </a:moveTo>
                  <a:lnTo>
                    <a:pt x="3810" y="144856"/>
                  </a:lnTo>
                </a:path>
                <a:path w="3810" h="1658620">
                  <a:moveTo>
                    <a:pt x="0" y="142951"/>
                  </a:moveTo>
                  <a:lnTo>
                    <a:pt x="3810" y="142951"/>
                  </a:lnTo>
                </a:path>
                <a:path w="3810" h="1658620">
                  <a:moveTo>
                    <a:pt x="0" y="141033"/>
                  </a:moveTo>
                  <a:lnTo>
                    <a:pt x="3810" y="141033"/>
                  </a:lnTo>
                </a:path>
                <a:path w="3810" h="1658620">
                  <a:moveTo>
                    <a:pt x="0" y="139128"/>
                  </a:moveTo>
                  <a:lnTo>
                    <a:pt x="3810" y="139128"/>
                  </a:lnTo>
                </a:path>
                <a:path w="3810" h="1658620">
                  <a:moveTo>
                    <a:pt x="0" y="137223"/>
                  </a:moveTo>
                  <a:lnTo>
                    <a:pt x="3810" y="137223"/>
                  </a:lnTo>
                </a:path>
                <a:path w="3810" h="1658620">
                  <a:moveTo>
                    <a:pt x="0" y="135318"/>
                  </a:moveTo>
                  <a:lnTo>
                    <a:pt x="3810" y="135318"/>
                  </a:lnTo>
                </a:path>
                <a:path w="3810" h="1658620">
                  <a:moveTo>
                    <a:pt x="0" y="133413"/>
                  </a:moveTo>
                  <a:lnTo>
                    <a:pt x="3810" y="133413"/>
                  </a:lnTo>
                </a:path>
                <a:path w="3810" h="1658620">
                  <a:moveTo>
                    <a:pt x="0" y="131508"/>
                  </a:moveTo>
                  <a:lnTo>
                    <a:pt x="3810" y="131508"/>
                  </a:lnTo>
                </a:path>
                <a:path w="3810" h="1658620">
                  <a:moveTo>
                    <a:pt x="0" y="129603"/>
                  </a:moveTo>
                  <a:lnTo>
                    <a:pt x="3810" y="129603"/>
                  </a:lnTo>
                </a:path>
                <a:path w="3810" h="1658620">
                  <a:moveTo>
                    <a:pt x="0" y="127698"/>
                  </a:moveTo>
                  <a:lnTo>
                    <a:pt x="3810" y="127698"/>
                  </a:lnTo>
                </a:path>
                <a:path w="3810" h="1658620">
                  <a:moveTo>
                    <a:pt x="0" y="125793"/>
                  </a:moveTo>
                  <a:lnTo>
                    <a:pt x="3810" y="125793"/>
                  </a:lnTo>
                </a:path>
                <a:path w="3810" h="1658620">
                  <a:moveTo>
                    <a:pt x="0" y="123888"/>
                  </a:moveTo>
                  <a:lnTo>
                    <a:pt x="3810" y="123888"/>
                  </a:lnTo>
                </a:path>
                <a:path w="3810" h="1658620">
                  <a:moveTo>
                    <a:pt x="0" y="121983"/>
                  </a:moveTo>
                  <a:lnTo>
                    <a:pt x="3810" y="121983"/>
                  </a:lnTo>
                </a:path>
                <a:path w="3810" h="1658620">
                  <a:moveTo>
                    <a:pt x="0" y="120078"/>
                  </a:moveTo>
                  <a:lnTo>
                    <a:pt x="3810" y="120078"/>
                  </a:lnTo>
                </a:path>
                <a:path w="3810" h="1658620">
                  <a:moveTo>
                    <a:pt x="0" y="118173"/>
                  </a:moveTo>
                  <a:lnTo>
                    <a:pt x="3810" y="118173"/>
                  </a:lnTo>
                </a:path>
                <a:path w="3810" h="1658620">
                  <a:moveTo>
                    <a:pt x="0" y="116268"/>
                  </a:moveTo>
                  <a:lnTo>
                    <a:pt x="3810" y="116268"/>
                  </a:lnTo>
                </a:path>
                <a:path w="3810" h="1658620">
                  <a:moveTo>
                    <a:pt x="0" y="114350"/>
                  </a:moveTo>
                  <a:lnTo>
                    <a:pt x="3810" y="114350"/>
                  </a:lnTo>
                </a:path>
                <a:path w="3810" h="1658620">
                  <a:moveTo>
                    <a:pt x="0" y="112445"/>
                  </a:moveTo>
                  <a:lnTo>
                    <a:pt x="3810" y="112445"/>
                  </a:lnTo>
                </a:path>
                <a:path w="3810" h="1658620">
                  <a:moveTo>
                    <a:pt x="0" y="110540"/>
                  </a:moveTo>
                  <a:lnTo>
                    <a:pt x="3810" y="110540"/>
                  </a:lnTo>
                </a:path>
                <a:path w="3810" h="1658620">
                  <a:moveTo>
                    <a:pt x="0" y="108635"/>
                  </a:moveTo>
                  <a:lnTo>
                    <a:pt x="3810" y="108635"/>
                  </a:lnTo>
                </a:path>
                <a:path w="3810" h="1658620">
                  <a:moveTo>
                    <a:pt x="0" y="106730"/>
                  </a:moveTo>
                  <a:lnTo>
                    <a:pt x="3810" y="106730"/>
                  </a:lnTo>
                </a:path>
                <a:path w="3810" h="1658620">
                  <a:moveTo>
                    <a:pt x="0" y="104825"/>
                  </a:moveTo>
                  <a:lnTo>
                    <a:pt x="3810" y="104825"/>
                  </a:lnTo>
                </a:path>
                <a:path w="3810" h="1658620">
                  <a:moveTo>
                    <a:pt x="0" y="102920"/>
                  </a:moveTo>
                  <a:lnTo>
                    <a:pt x="3810" y="102920"/>
                  </a:lnTo>
                </a:path>
                <a:path w="3810" h="1658620">
                  <a:moveTo>
                    <a:pt x="0" y="101015"/>
                  </a:moveTo>
                  <a:lnTo>
                    <a:pt x="3810" y="101015"/>
                  </a:lnTo>
                </a:path>
                <a:path w="3810" h="1658620">
                  <a:moveTo>
                    <a:pt x="0" y="99110"/>
                  </a:moveTo>
                  <a:lnTo>
                    <a:pt x="3810" y="99110"/>
                  </a:lnTo>
                </a:path>
                <a:path w="3810" h="1658620">
                  <a:moveTo>
                    <a:pt x="0" y="97205"/>
                  </a:moveTo>
                  <a:lnTo>
                    <a:pt x="3810" y="97205"/>
                  </a:lnTo>
                </a:path>
                <a:path w="3810" h="1658620">
                  <a:moveTo>
                    <a:pt x="0" y="95300"/>
                  </a:moveTo>
                  <a:lnTo>
                    <a:pt x="3810" y="95300"/>
                  </a:lnTo>
                </a:path>
                <a:path w="3810" h="1658620">
                  <a:moveTo>
                    <a:pt x="0" y="93395"/>
                  </a:moveTo>
                  <a:lnTo>
                    <a:pt x="3810" y="93395"/>
                  </a:lnTo>
                </a:path>
                <a:path w="3810" h="1658620">
                  <a:moveTo>
                    <a:pt x="0" y="91490"/>
                  </a:moveTo>
                  <a:lnTo>
                    <a:pt x="3810" y="91490"/>
                  </a:lnTo>
                </a:path>
                <a:path w="3810" h="1658620">
                  <a:moveTo>
                    <a:pt x="0" y="89585"/>
                  </a:moveTo>
                  <a:lnTo>
                    <a:pt x="3810" y="89585"/>
                  </a:lnTo>
                </a:path>
                <a:path w="3810" h="1658620">
                  <a:moveTo>
                    <a:pt x="0" y="87668"/>
                  </a:moveTo>
                  <a:lnTo>
                    <a:pt x="3810" y="87668"/>
                  </a:lnTo>
                </a:path>
                <a:path w="3810" h="1658620">
                  <a:moveTo>
                    <a:pt x="0" y="85763"/>
                  </a:moveTo>
                  <a:lnTo>
                    <a:pt x="3810" y="85763"/>
                  </a:lnTo>
                </a:path>
                <a:path w="3810" h="1658620">
                  <a:moveTo>
                    <a:pt x="0" y="83858"/>
                  </a:moveTo>
                  <a:lnTo>
                    <a:pt x="3810" y="83858"/>
                  </a:lnTo>
                </a:path>
                <a:path w="3810" h="1658620">
                  <a:moveTo>
                    <a:pt x="0" y="81953"/>
                  </a:moveTo>
                  <a:lnTo>
                    <a:pt x="3810" y="81953"/>
                  </a:lnTo>
                </a:path>
                <a:path w="3810" h="1658620">
                  <a:moveTo>
                    <a:pt x="0" y="80048"/>
                  </a:moveTo>
                  <a:lnTo>
                    <a:pt x="3810" y="80048"/>
                  </a:lnTo>
                </a:path>
                <a:path w="3810" h="1658620">
                  <a:moveTo>
                    <a:pt x="0" y="78143"/>
                  </a:moveTo>
                  <a:lnTo>
                    <a:pt x="3810" y="78143"/>
                  </a:lnTo>
                </a:path>
                <a:path w="3810" h="1658620">
                  <a:moveTo>
                    <a:pt x="0" y="76238"/>
                  </a:moveTo>
                  <a:lnTo>
                    <a:pt x="3810" y="76238"/>
                  </a:lnTo>
                </a:path>
                <a:path w="3810" h="1658620">
                  <a:moveTo>
                    <a:pt x="0" y="74333"/>
                  </a:moveTo>
                  <a:lnTo>
                    <a:pt x="3810" y="74333"/>
                  </a:lnTo>
                </a:path>
                <a:path w="3810" h="1658620">
                  <a:moveTo>
                    <a:pt x="0" y="72428"/>
                  </a:moveTo>
                  <a:lnTo>
                    <a:pt x="3810" y="72428"/>
                  </a:lnTo>
                </a:path>
                <a:path w="3810" h="1658620">
                  <a:moveTo>
                    <a:pt x="0" y="70523"/>
                  </a:moveTo>
                  <a:lnTo>
                    <a:pt x="3810" y="70523"/>
                  </a:lnTo>
                </a:path>
                <a:path w="3810" h="1658620">
                  <a:moveTo>
                    <a:pt x="0" y="68618"/>
                  </a:moveTo>
                  <a:lnTo>
                    <a:pt x="3810" y="68618"/>
                  </a:lnTo>
                </a:path>
                <a:path w="3810" h="1658620">
                  <a:moveTo>
                    <a:pt x="0" y="66713"/>
                  </a:moveTo>
                  <a:lnTo>
                    <a:pt x="3810" y="66713"/>
                  </a:lnTo>
                </a:path>
                <a:path w="3810" h="1658620">
                  <a:moveTo>
                    <a:pt x="0" y="64808"/>
                  </a:moveTo>
                  <a:lnTo>
                    <a:pt x="3810" y="64808"/>
                  </a:lnTo>
                </a:path>
                <a:path w="3810" h="1658620">
                  <a:moveTo>
                    <a:pt x="0" y="62903"/>
                  </a:moveTo>
                  <a:lnTo>
                    <a:pt x="3810" y="62903"/>
                  </a:lnTo>
                </a:path>
                <a:path w="3810" h="1658620">
                  <a:moveTo>
                    <a:pt x="0" y="60998"/>
                  </a:moveTo>
                  <a:lnTo>
                    <a:pt x="3810" y="60998"/>
                  </a:lnTo>
                </a:path>
                <a:path w="3810" h="1658620">
                  <a:moveTo>
                    <a:pt x="0" y="59080"/>
                  </a:moveTo>
                  <a:lnTo>
                    <a:pt x="3810" y="59080"/>
                  </a:lnTo>
                </a:path>
                <a:path w="3810" h="1658620">
                  <a:moveTo>
                    <a:pt x="0" y="57175"/>
                  </a:moveTo>
                  <a:lnTo>
                    <a:pt x="3810" y="57175"/>
                  </a:lnTo>
                </a:path>
                <a:path w="3810" h="1658620">
                  <a:moveTo>
                    <a:pt x="0" y="55270"/>
                  </a:moveTo>
                  <a:lnTo>
                    <a:pt x="3810" y="55270"/>
                  </a:lnTo>
                </a:path>
                <a:path w="3810" h="1658620">
                  <a:moveTo>
                    <a:pt x="0" y="53365"/>
                  </a:moveTo>
                  <a:lnTo>
                    <a:pt x="3810" y="53365"/>
                  </a:lnTo>
                </a:path>
                <a:path w="3810" h="1658620">
                  <a:moveTo>
                    <a:pt x="0" y="51460"/>
                  </a:moveTo>
                  <a:lnTo>
                    <a:pt x="3810" y="51460"/>
                  </a:lnTo>
                </a:path>
                <a:path w="3810" h="1658620">
                  <a:moveTo>
                    <a:pt x="0" y="49555"/>
                  </a:moveTo>
                  <a:lnTo>
                    <a:pt x="3810" y="49555"/>
                  </a:lnTo>
                </a:path>
                <a:path w="3810" h="1658620">
                  <a:moveTo>
                    <a:pt x="0" y="47650"/>
                  </a:moveTo>
                  <a:lnTo>
                    <a:pt x="3810" y="47650"/>
                  </a:lnTo>
                </a:path>
                <a:path w="3810" h="1658620">
                  <a:moveTo>
                    <a:pt x="0" y="45745"/>
                  </a:moveTo>
                  <a:lnTo>
                    <a:pt x="3810" y="45745"/>
                  </a:lnTo>
                </a:path>
                <a:path w="3810" h="1658620">
                  <a:moveTo>
                    <a:pt x="0" y="43840"/>
                  </a:moveTo>
                  <a:lnTo>
                    <a:pt x="3810" y="43840"/>
                  </a:lnTo>
                </a:path>
                <a:path w="3810" h="1658620">
                  <a:moveTo>
                    <a:pt x="0" y="41935"/>
                  </a:moveTo>
                  <a:lnTo>
                    <a:pt x="3810" y="41935"/>
                  </a:lnTo>
                </a:path>
                <a:path w="3810" h="1658620">
                  <a:moveTo>
                    <a:pt x="0" y="40030"/>
                  </a:moveTo>
                  <a:lnTo>
                    <a:pt x="3810" y="40030"/>
                  </a:lnTo>
                </a:path>
                <a:path w="3810" h="1658620">
                  <a:moveTo>
                    <a:pt x="0" y="38125"/>
                  </a:moveTo>
                  <a:lnTo>
                    <a:pt x="3810" y="38125"/>
                  </a:lnTo>
                </a:path>
                <a:path w="3810" h="1658620">
                  <a:moveTo>
                    <a:pt x="0" y="36220"/>
                  </a:moveTo>
                  <a:lnTo>
                    <a:pt x="3810" y="36220"/>
                  </a:lnTo>
                </a:path>
                <a:path w="3810" h="1658620">
                  <a:moveTo>
                    <a:pt x="0" y="34315"/>
                  </a:moveTo>
                  <a:lnTo>
                    <a:pt x="3810" y="34315"/>
                  </a:lnTo>
                </a:path>
                <a:path w="3810" h="1658620">
                  <a:moveTo>
                    <a:pt x="0" y="32397"/>
                  </a:moveTo>
                  <a:lnTo>
                    <a:pt x="3810" y="32397"/>
                  </a:lnTo>
                </a:path>
                <a:path w="3810" h="1658620">
                  <a:moveTo>
                    <a:pt x="0" y="30492"/>
                  </a:moveTo>
                  <a:lnTo>
                    <a:pt x="3810" y="30492"/>
                  </a:lnTo>
                </a:path>
                <a:path w="3810" h="1658620">
                  <a:moveTo>
                    <a:pt x="0" y="28587"/>
                  </a:moveTo>
                  <a:lnTo>
                    <a:pt x="3810" y="28587"/>
                  </a:lnTo>
                </a:path>
                <a:path w="3810" h="1658620">
                  <a:moveTo>
                    <a:pt x="0" y="26682"/>
                  </a:moveTo>
                  <a:lnTo>
                    <a:pt x="3810" y="26682"/>
                  </a:lnTo>
                </a:path>
                <a:path w="3810" h="1658620">
                  <a:moveTo>
                    <a:pt x="0" y="24777"/>
                  </a:moveTo>
                  <a:lnTo>
                    <a:pt x="3810" y="24777"/>
                  </a:lnTo>
                </a:path>
                <a:path w="3810" h="1658620">
                  <a:moveTo>
                    <a:pt x="0" y="22872"/>
                  </a:moveTo>
                  <a:lnTo>
                    <a:pt x="3810" y="22872"/>
                  </a:lnTo>
                </a:path>
                <a:path w="3810" h="1658620">
                  <a:moveTo>
                    <a:pt x="0" y="20967"/>
                  </a:moveTo>
                  <a:lnTo>
                    <a:pt x="3810" y="20967"/>
                  </a:lnTo>
                </a:path>
                <a:path w="3810" h="1658620">
                  <a:moveTo>
                    <a:pt x="0" y="19062"/>
                  </a:moveTo>
                  <a:lnTo>
                    <a:pt x="3810" y="19062"/>
                  </a:lnTo>
                </a:path>
                <a:path w="3810" h="1658620">
                  <a:moveTo>
                    <a:pt x="0" y="17157"/>
                  </a:moveTo>
                  <a:lnTo>
                    <a:pt x="3810" y="17157"/>
                  </a:lnTo>
                </a:path>
                <a:path w="3810" h="1658620">
                  <a:moveTo>
                    <a:pt x="0" y="15252"/>
                  </a:moveTo>
                  <a:lnTo>
                    <a:pt x="3810" y="15252"/>
                  </a:lnTo>
                </a:path>
                <a:path w="3810" h="1658620">
                  <a:moveTo>
                    <a:pt x="0" y="13347"/>
                  </a:moveTo>
                  <a:lnTo>
                    <a:pt x="3810" y="13347"/>
                  </a:lnTo>
                </a:path>
                <a:path w="3810" h="1658620">
                  <a:moveTo>
                    <a:pt x="0" y="11442"/>
                  </a:moveTo>
                  <a:lnTo>
                    <a:pt x="3810" y="11442"/>
                  </a:lnTo>
                </a:path>
                <a:path w="3810" h="1658620">
                  <a:moveTo>
                    <a:pt x="0" y="9537"/>
                  </a:moveTo>
                  <a:lnTo>
                    <a:pt x="3810" y="9537"/>
                  </a:lnTo>
                </a:path>
                <a:path w="3810" h="1658620">
                  <a:moveTo>
                    <a:pt x="0" y="7632"/>
                  </a:moveTo>
                  <a:lnTo>
                    <a:pt x="3810" y="7632"/>
                  </a:lnTo>
                </a:path>
                <a:path w="3810" h="1658620">
                  <a:moveTo>
                    <a:pt x="0" y="5715"/>
                  </a:moveTo>
                  <a:lnTo>
                    <a:pt x="3810" y="5715"/>
                  </a:lnTo>
                </a:path>
                <a:path w="3810" h="1658620">
                  <a:moveTo>
                    <a:pt x="0" y="3810"/>
                  </a:moveTo>
                  <a:lnTo>
                    <a:pt x="3810" y="3810"/>
                  </a:lnTo>
                </a:path>
                <a:path w="3810" h="1658620">
                  <a:moveTo>
                    <a:pt x="0" y="1905"/>
                  </a:moveTo>
                  <a:lnTo>
                    <a:pt x="3810" y="1905"/>
                  </a:lnTo>
                </a:path>
                <a:path w="3810" h="165862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393735" y="5146075"/>
              <a:ext cx="3810" cy="1658620"/>
            </a:xfrm>
            <a:custGeom>
              <a:avLst/>
              <a:gdLst/>
              <a:ahLst/>
              <a:cxnLst/>
              <a:rect l="l" t="t" r="r" b="b"/>
              <a:pathLst>
                <a:path w="3810" h="1658620">
                  <a:moveTo>
                    <a:pt x="0" y="1658124"/>
                  </a:moveTo>
                  <a:lnTo>
                    <a:pt x="3810" y="1658124"/>
                  </a:lnTo>
                </a:path>
                <a:path w="3810" h="1658620">
                  <a:moveTo>
                    <a:pt x="0" y="1656219"/>
                  </a:moveTo>
                  <a:lnTo>
                    <a:pt x="3810" y="1656219"/>
                  </a:lnTo>
                </a:path>
                <a:path w="3810" h="1658620">
                  <a:moveTo>
                    <a:pt x="0" y="1654314"/>
                  </a:moveTo>
                  <a:lnTo>
                    <a:pt x="3810" y="1654314"/>
                  </a:lnTo>
                </a:path>
                <a:path w="3810" h="1658620">
                  <a:moveTo>
                    <a:pt x="0" y="1652409"/>
                  </a:moveTo>
                  <a:lnTo>
                    <a:pt x="3810" y="1652409"/>
                  </a:lnTo>
                </a:path>
                <a:path w="3810" h="1658620">
                  <a:moveTo>
                    <a:pt x="0" y="1650504"/>
                  </a:moveTo>
                  <a:lnTo>
                    <a:pt x="3810" y="1650504"/>
                  </a:lnTo>
                </a:path>
                <a:path w="3810" h="1658620">
                  <a:moveTo>
                    <a:pt x="0" y="1648599"/>
                  </a:moveTo>
                  <a:lnTo>
                    <a:pt x="3810" y="1648599"/>
                  </a:lnTo>
                </a:path>
                <a:path w="3810" h="1658620">
                  <a:moveTo>
                    <a:pt x="0" y="1646694"/>
                  </a:moveTo>
                  <a:lnTo>
                    <a:pt x="3810" y="1646694"/>
                  </a:lnTo>
                </a:path>
                <a:path w="3810" h="1658620">
                  <a:moveTo>
                    <a:pt x="0" y="1644789"/>
                  </a:moveTo>
                  <a:lnTo>
                    <a:pt x="3810" y="1644789"/>
                  </a:lnTo>
                </a:path>
                <a:path w="3810" h="1658620">
                  <a:moveTo>
                    <a:pt x="0" y="1642872"/>
                  </a:moveTo>
                  <a:lnTo>
                    <a:pt x="3810" y="1642872"/>
                  </a:lnTo>
                </a:path>
                <a:path w="3810" h="1658620">
                  <a:moveTo>
                    <a:pt x="0" y="1640967"/>
                  </a:moveTo>
                  <a:lnTo>
                    <a:pt x="3810" y="1640967"/>
                  </a:lnTo>
                </a:path>
                <a:path w="3810" h="1658620">
                  <a:moveTo>
                    <a:pt x="0" y="1639062"/>
                  </a:moveTo>
                  <a:lnTo>
                    <a:pt x="3810" y="1639062"/>
                  </a:lnTo>
                </a:path>
                <a:path w="3810" h="1658620">
                  <a:moveTo>
                    <a:pt x="0" y="1637157"/>
                  </a:moveTo>
                  <a:lnTo>
                    <a:pt x="3810" y="1637157"/>
                  </a:lnTo>
                </a:path>
                <a:path w="3810" h="1658620">
                  <a:moveTo>
                    <a:pt x="0" y="1635252"/>
                  </a:moveTo>
                  <a:lnTo>
                    <a:pt x="3810" y="1635252"/>
                  </a:lnTo>
                </a:path>
                <a:path w="3810" h="1658620">
                  <a:moveTo>
                    <a:pt x="0" y="1633347"/>
                  </a:moveTo>
                  <a:lnTo>
                    <a:pt x="3810" y="1633347"/>
                  </a:lnTo>
                </a:path>
                <a:path w="3810" h="1658620">
                  <a:moveTo>
                    <a:pt x="0" y="1631442"/>
                  </a:moveTo>
                  <a:lnTo>
                    <a:pt x="3810" y="1631442"/>
                  </a:lnTo>
                </a:path>
                <a:path w="3810" h="1658620">
                  <a:moveTo>
                    <a:pt x="0" y="1629537"/>
                  </a:moveTo>
                  <a:lnTo>
                    <a:pt x="3810" y="1629537"/>
                  </a:lnTo>
                </a:path>
                <a:path w="3810" h="1658620">
                  <a:moveTo>
                    <a:pt x="0" y="1627632"/>
                  </a:moveTo>
                  <a:lnTo>
                    <a:pt x="3810" y="1627632"/>
                  </a:lnTo>
                </a:path>
                <a:path w="3810" h="1658620">
                  <a:moveTo>
                    <a:pt x="0" y="1625727"/>
                  </a:moveTo>
                  <a:lnTo>
                    <a:pt x="3810" y="1625727"/>
                  </a:lnTo>
                </a:path>
                <a:path w="3810" h="1658620">
                  <a:moveTo>
                    <a:pt x="0" y="1623822"/>
                  </a:moveTo>
                  <a:lnTo>
                    <a:pt x="3810" y="1623822"/>
                  </a:lnTo>
                </a:path>
                <a:path w="3810" h="1658620">
                  <a:moveTo>
                    <a:pt x="0" y="1621917"/>
                  </a:moveTo>
                  <a:lnTo>
                    <a:pt x="3810" y="1621917"/>
                  </a:lnTo>
                </a:path>
                <a:path w="3810" h="1658620">
                  <a:moveTo>
                    <a:pt x="0" y="1620012"/>
                  </a:moveTo>
                  <a:lnTo>
                    <a:pt x="3810" y="1620012"/>
                  </a:lnTo>
                </a:path>
                <a:path w="3810" h="1658620">
                  <a:moveTo>
                    <a:pt x="0" y="1618107"/>
                  </a:moveTo>
                  <a:lnTo>
                    <a:pt x="3810" y="1618107"/>
                  </a:lnTo>
                </a:path>
                <a:path w="3810" h="1658620">
                  <a:moveTo>
                    <a:pt x="0" y="1616189"/>
                  </a:moveTo>
                  <a:lnTo>
                    <a:pt x="3810" y="1616189"/>
                  </a:lnTo>
                </a:path>
                <a:path w="3810" h="1658620">
                  <a:moveTo>
                    <a:pt x="0" y="1614284"/>
                  </a:moveTo>
                  <a:lnTo>
                    <a:pt x="3810" y="1614284"/>
                  </a:lnTo>
                </a:path>
                <a:path w="3810" h="1658620">
                  <a:moveTo>
                    <a:pt x="0" y="1612379"/>
                  </a:moveTo>
                  <a:lnTo>
                    <a:pt x="3810" y="1612379"/>
                  </a:lnTo>
                </a:path>
                <a:path w="3810" h="1658620">
                  <a:moveTo>
                    <a:pt x="0" y="1610474"/>
                  </a:moveTo>
                  <a:lnTo>
                    <a:pt x="3810" y="1610474"/>
                  </a:lnTo>
                </a:path>
                <a:path w="3810" h="1658620">
                  <a:moveTo>
                    <a:pt x="0" y="1608569"/>
                  </a:moveTo>
                  <a:lnTo>
                    <a:pt x="3810" y="1608569"/>
                  </a:lnTo>
                </a:path>
                <a:path w="3810" h="1658620">
                  <a:moveTo>
                    <a:pt x="0" y="1606664"/>
                  </a:moveTo>
                  <a:lnTo>
                    <a:pt x="3810" y="1606664"/>
                  </a:lnTo>
                </a:path>
                <a:path w="3810" h="1658620">
                  <a:moveTo>
                    <a:pt x="0" y="1604759"/>
                  </a:moveTo>
                  <a:lnTo>
                    <a:pt x="3810" y="1604759"/>
                  </a:lnTo>
                </a:path>
                <a:path w="3810" h="1658620">
                  <a:moveTo>
                    <a:pt x="0" y="1602854"/>
                  </a:moveTo>
                  <a:lnTo>
                    <a:pt x="3810" y="1602854"/>
                  </a:lnTo>
                </a:path>
                <a:path w="3810" h="1658620">
                  <a:moveTo>
                    <a:pt x="0" y="1600949"/>
                  </a:moveTo>
                  <a:lnTo>
                    <a:pt x="3810" y="1600949"/>
                  </a:lnTo>
                </a:path>
                <a:path w="3810" h="1658620">
                  <a:moveTo>
                    <a:pt x="0" y="1599044"/>
                  </a:moveTo>
                  <a:lnTo>
                    <a:pt x="3810" y="1599044"/>
                  </a:lnTo>
                </a:path>
                <a:path w="3810" h="1658620">
                  <a:moveTo>
                    <a:pt x="0" y="1597139"/>
                  </a:moveTo>
                  <a:lnTo>
                    <a:pt x="3810" y="1597139"/>
                  </a:lnTo>
                </a:path>
                <a:path w="3810" h="1658620">
                  <a:moveTo>
                    <a:pt x="0" y="1595234"/>
                  </a:moveTo>
                  <a:lnTo>
                    <a:pt x="3810" y="1595234"/>
                  </a:lnTo>
                </a:path>
                <a:path w="3810" h="1658620">
                  <a:moveTo>
                    <a:pt x="0" y="1593329"/>
                  </a:moveTo>
                  <a:lnTo>
                    <a:pt x="3810" y="1593329"/>
                  </a:lnTo>
                </a:path>
                <a:path w="3810" h="1658620">
                  <a:moveTo>
                    <a:pt x="0" y="1591424"/>
                  </a:moveTo>
                  <a:lnTo>
                    <a:pt x="3810" y="1591424"/>
                  </a:lnTo>
                </a:path>
                <a:path w="3810" h="1658620">
                  <a:moveTo>
                    <a:pt x="0" y="1589506"/>
                  </a:moveTo>
                  <a:lnTo>
                    <a:pt x="3810" y="1589506"/>
                  </a:lnTo>
                </a:path>
                <a:path w="3810" h="1658620">
                  <a:moveTo>
                    <a:pt x="0" y="1587601"/>
                  </a:moveTo>
                  <a:lnTo>
                    <a:pt x="3810" y="1587601"/>
                  </a:lnTo>
                </a:path>
                <a:path w="3810" h="1658620">
                  <a:moveTo>
                    <a:pt x="0" y="1585696"/>
                  </a:moveTo>
                  <a:lnTo>
                    <a:pt x="3810" y="1585696"/>
                  </a:lnTo>
                </a:path>
                <a:path w="3810" h="1658620">
                  <a:moveTo>
                    <a:pt x="0" y="1583791"/>
                  </a:moveTo>
                  <a:lnTo>
                    <a:pt x="3810" y="1583791"/>
                  </a:lnTo>
                </a:path>
                <a:path w="3810" h="1658620">
                  <a:moveTo>
                    <a:pt x="0" y="1581886"/>
                  </a:moveTo>
                  <a:lnTo>
                    <a:pt x="3810" y="1581886"/>
                  </a:lnTo>
                </a:path>
                <a:path w="3810" h="1658620">
                  <a:moveTo>
                    <a:pt x="0" y="1579981"/>
                  </a:moveTo>
                  <a:lnTo>
                    <a:pt x="3810" y="1579981"/>
                  </a:lnTo>
                </a:path>
                <a:path w="3810" h="1658620">
                  <a:moveTo>
                    <a:pt x="0" y="1578076"/>
                  </a:moveTo>
                  <a:lnTo>
                    <a:pt x="3810" y="1578076"/>
                  </a:lnTo>
                </a:path>
                <a:path w="3810" h="1658620">
                  <a:moveTo>
                    <a:pt x="0" y="1576171"/>
                  </a:moveTo>
                  <a:lnTo>
                    <a:pt x="3810" y="1576171"/>
                  </a:lnTo>
                </a:path>
                <a:path w="3810" h="1658620">
                  <a:moveTo>
                    <a:pt x="0" y="1574266"/>
                  </a:moveTo>
                  <a:lnTo>
                    <a:pt x="3810" y="1574266"/>
                  </a:lnTo>
                </a:path>
                <a:path w="3810" h="1658620">
                  <a:moveTo>
                    <a:pt x="0" y="1572361"/>
                  </a:moveTo>
                  <a:lnTo>
                    <a:pt x="3810" y="1572361"/>
                  </a:lnTo>
                </a:path>
                <a:path w="3810" h="1658620">
                  <a:moveTo>
                    <a:pt x="0" y="1570456"/>
                  </a:moveTo>
                  <a:lnTo>
                    <a:pt x="3810" y="1570456"/>
                  </a:lnTo>
                </a:path>
                <a:path w="3810" h="1658620">
                  <a:moveTo>
                    <a:pt x="0" y="1568551"/>
                  </a:moveTo>
                  <a:lnTo>
                    <a:pt x="3810" y="1568551"/>
                  </a:lnTo>
                </a:path>
                <a:path w="3810" h="1658620">
                  <a:moveTo>
                    <a:pt x="0" y="1566646"/>
                  </a:moveTo>
                  <a:lnTo>
                    <a:pt x="3810" y="1566646"/>
                  </a:lnTo>
                </a:path>
                <a:path w="3810" h="1658620">
                  <a:moveTo>
                    <a:pt x="0" y="1564741"/>
                  </a:moveTo>
                  <a:lnTo>
                    <a:pt x="3810" y="1564741"/>
                  </a:lnTo>
                </a:path>
                <a:path w="3810" h="1658620">
                  <a:moveTo>
                    <a:pt x="0" y="1562836"/>
                  </a:moveTo>
                  <a:lnTo>
                    <a:pt x="3810" y="1562836"/>
                  </a:lnTo>
                </a:path>
                <a:path w="3810" h="1658620">
                  <a:moveTo>
                    <a:pt x="0" y="1560918"/>
                  </a:moveTo>
                  <a:lnTo>
                    <a:pt x="3810" y="1560918"/>
                  </a:lnTo>
                </a:path>
                <a:path w="3810" h="1658620">
                  <a:moveTo>
                    <a:pt x="0" y="1559013"/>
                  </a:moveTo>
                  <a:lnTo>
                    <a:pt x="3810" y="1559013"/>
                  </a:lnTo>
                </a:path>
                <a:path w="3810" h="1658620">
                  <a:moveTo>
                    <a:pt x="0" y="1557108"/>
                  </a:moveTo>
                  <a:lnTo>
                    <a:pt x="3810" y="1557108"/>
                  </a:lnTo>
                </a:path>
                <a:path w="3810" h="1658620">
                  <a:moveTo>
                    <a:pt x="0" y="1555203"/>
                  </a:moveTo>
                  <a:lnTo>
                    <a:pt x="3810" y="1555203"/>
                  </a:lnTo>
                </a:path>
                <a:path w="3810" h="1658620">
                  <a:moveTo>
                    <a:pt x="0" y="1553298"/>
                  </a:moveTo>
                  <a:lnTo>
                    <a:pt x="3810" y="1553298"/>
                  </a:lnTo>
                </a:path>
                <a:path w="3810" h="1658620">
                  <a:moveTo>
                    <a:pt x="0" y="1551393"/>
                  </a:moveTo>
                  <a:lnTo>
                    <a:pt x="3810" y="1551393"/>
                  </a:lnTo>
                </a:path>
                <a:path w="3810" h="1658620">
                  <a:moveTo>
                    <a:pt x="0" y="1549488"/>
                  </a:moveTo>
                  <a:lnTo>
                    <a:pt x="3810" y="1549488"/>
                  </a:lnTo>
                </a:path>
                <a:path w="3810" h="1658620">
                  <a:moveTo>
                    <a:pt x="0" y="1547583"/>
                  </a:moveTo>
                  <a:lnTo>
                    <a:pt x="3810" y="1547583"/>
                  </a:lnTo>
                </a:path>
                <a:path w="3810" h="1658620">
                  <a:moveTo>
                    <a:pt x="0" y="1545678"/>
                  </a:moveTo>
                  <a:lnTo>
                    <a:pt x="3810" y="1545678"/>
                  </a:lnTo>
                </a:path>
                <a:path w="3810" h="1658620">
                  <a:moveTo>
                    <a:pt x="0" y="1543773"/>
                  </a:moveTo>
                  <a:lnTo>
                    <a:pt x="3810" y="1543773"/>
                  </a:lnTo>
                </a:path>
                <a:path w="3810" h="1658620">
                  <a:moveTo>
                    <a:pt x="0" y="1541868"/>
                  </a:moveTo>
                  <a:lnTo>
                    <a:pt x="3810" y="1541868"/>
                  </a:lnTo>
                </a:path>
                <a:path w="3810" h="1658620">
                  <a:moveTo>
                    <a:pt x="0" y="1539963"/>
                  </a:moveTo>
                  <a:lnTo>
                    <a:pt x="3810" y="1539963"/>
                  </a:lnTo>
                </a:path>
                <a:path w="3810" h="1658620">
                  <a:moveTo>
                    <a:pt x="0" y="1538058"/>
                  </a:moveTo>
                  <a:lnTo>
                    <a:pt x="3810" y="1538058"/>
                  </a:lnTo>
                </a:path>
                <a:path w="3810" h="1658620">
                  <a:moveTo>
                    <a:pt x="0" y="1536153"/>
                  </a:moveTo>
                  <a:lnTo>
                    <a:pt x="3810" y="1536153"/>
                  </a:lnTo>
                </a:path>
                <a:path w="3810" h="1658620">
                  <a:moveTo>
                    <a:pt x="0" y="1534236"/>
                  </a:moveTo>
                  <a:lnTo>
                    <a:pt x="3810" y="1534236"/>
                  </a:lnTo>
                </a:path>
                <a:path w="3810" h="1658620">
                  <a:moveTo>
                    <a:pt x="0" y="1532331"/>
                  </a:moveTo>
                  <a:lnTo>
                    <a:pt x="3810" y="1532331"/>
                  </a:lnTo>
                </a:path>
                <a:path w="3810" h="1658620">
                  <a:moveTo>
                    <a:pt x="0" y="1530426"/>
                  </a:moveTo>
                  <a:lnTo>
                    <a:pt x="3810" y="1530426"/>
                  </a:lnTo>
                </a:path>
                <a:path w="3810" h="1658620">
                  <a:moveTo>
                    <a:pt x="0" y="1528521"/>
                  </a:moveTo>
                  <a:lnTo>
                    <a:pt x="3810" y="1528521"/>
                  </a:lnTo>
                </a:path>
                <a:path w="3810" h="1658620">
                  <a:moveTo>
                    <a:pt x="0" y="1526616"/>
                  </a:moveTo>
                  <a:lnTo>
                    <a:pt x="3810" y="1526616"/>
                  </a:lnTo>
                </a:path>
                <a:path w="3810" h="1658620">
                  <a:moveTo>
                    <a:pt x="0" y="1524711"/>
                  </a:moveTo>
                  <a:lnTo>
                    <a:pt x="3810" y="1524711"/>
                  </a:lnTo>
                </a:path>
                <a:path w="3810" h="1658620">
                  <a:moveTo>
                    <a:pt x="0" y="1522806"/>
                  </a:moveTo>
                  <a:lnTo>
                    <a:pt x="3810" y="1522806"/>
                  </a:lnTo>
                </a:path>
                <a:path w="3810" h="1658620">
                  <a:moveTo>
                    <a:pt x="0" y="1520901"/>
                  </a:moveTo>
                  <a:lnTo>
                    <a:pt x="3810" y="1520901"/>
                  </a:lnTo>
                </a:path>
                <a:path w="3810" h="1658620">
                  <a:moveTo>
                    <a:pt x="0" y="1518996"/>
                  </a:moveTo>
                  <a:lnTo>
                    <a:pt x="3810" y="1518996"/>
                  </a:lnTo>
                </a:path>
                <a:path w="3810" h="1658620">
                  <a:moveTo>
                    <a:pt x="0" y="1517091"/>
                  </a:moveTo>
                  <a:lnTo>
                    <a:pt x="3810" y="1517091"/>
                  </a:lnTo>
                </a:path>
                <a:path w="3810" h="1658620">
                  <a:moveTo>
                    <a:pt x="0" y="1515186"/>
                  </a:moveTo>
                  <a:lnTo>
                    <a:pt x="3810" y="1515186"/>
                  </a:lnTo>
                </a:path>
                <a:path w="3810" h="1658620">
                  <a:moveTo>
                    <a:pt x="0" y="1513281"/>
                  </a:moveTo>
                  <a:lnTo>
                    <a:pt x="3810" y="1513281"/>
                  </a:lnTo>
                </a:path>
                <a:path w="3810" h="1658620">
                  <a:moveTo>
                    <a:pt x="0" y="1511376"/>
                  </a:moveTo>
                  <a:lnTo>
                    <a:pt x="3810" y="1511376"/>
                  </a:lnTo>
                </a:path>
                <a:path w="3810" h="1658620">
                  <a:moveTo>
                    <a:pt x="0" y="1509471"/>
                  </a:moveTo>
                  <a:lnTo>
                    <a:pt x="3810" y="1509471"/>
                  </a:lnTo>
                </a:path>
                <a:path w="3810" h="1658620">
                  <a:moveTo>
                    <a:pt x="0" y="1507553"/>
                  </a:moveTo>
                  <a:lnTo>
                    <a:pt x="3810" y="1507553"/>
                  </a:lnTo>
                </a:path>
                <a:path w="3810" h="1658620">
                  <a:moveTo>
                    <a:pt x="0" y="1505648"/>
                  </a:moveTo>
                  <a:lnTo>
                    <a:pt x="3810" y="1505648"/>
                  </a:lnTo>
                </a:path>
                <a:path w="3810" h="1658620">
                  <a:moveTo>
                    <a:pt x="0" y="1503743"/>
                  </a:moveTo>
                  <a:lnTo>
                    <a:pt x="3810" y="1503743"/>
                  </a:lnTo>
                </a:path>
                <a:path w="3810" h="1658620">
                  <a:moveTo>
                    <a:pt x="0" y="1501838"/>
                  </a:moveTo>
                  <a:lnTo>
                    <a:pt x="3810" y="1501838"/>
                  </a:lnTo>
                </a:path>
                <a:path w="3810" h="1658620">
                  <a:moveTo>
                    <a:pt x="0" y="1499933"/>
                  </a:moveTo>
                  <a:lnTo>
                    <a:pt x="3810" y="1499933"/>
                  </a:lnTo>
                </a:path>
                <a:path w="3810" h="1658620">
                  <a:moveTo>
                    <a:pt x="0" y="1498028"/>
                  </a:moveTo>
                  <a:lnTo>
                    <a:pt x="3810" y="1498028"/>
                  </a:lnTo>
                </a:path>
                <a:path w="3810" h="1658620">
                  <a:moveTo>
                    <a:pt x="0" y="1496123"/>
                  </a:moveTo>
                  <a:lnTo>
                    <a:pt x="3810" y="1496123"/>
                  </a:lnTo>
                </a:path>
                <a:path w="3810" h="1658620">
                  <a:moveTo>
                    <a:pt x="0" y="1494218"/>
                  </a:moveTo>
                  <a:lnTo>
                    <a:pt x="3810" y="1494218"/>
                  </a:lnTo>
                </a:path>
                <a:path w="3810" h="1658620">
                  <a:moveTo>
                    <a:pt x="0" y="1492313"/>
                  </a:moveTo>
                  <a:lnTo>
                    <a:pt x="3810" y="1492313"/>
                  </a:lnTo>
                </a:path>
                <a:path w="3810" h="1658620">
                  <a:moveTo>
                    <a:pt x="0" y="1490408"/>
                  </a:moveTo>
                  <a:lnTo>
                    <a:pt x="3810" y="1490408"/>
                  </a:lnTo>
                </a:path>
                <a:path w="3810" h="1658620">
                  <a:moveTo>
                    <a:pt x="0" y="1488503"/>
                  </a:moveTo>
                  <a:lnTo>
                    <a:pt x="3810" y="1488503"/>
                  </a:lnTo>
                </a:path>
                <a:path w="3810" h="1658620">
                  <a:moveTo>
                    <a:pt x="0" y="1486598"/>
                  </a:moveTo>
                  <a:lnTo>
                    <a:pt x="3810" y="1486598"/>
                  </a:lnTo>
                </a:path>
                <a:path w="3810" h="1658620">
                  <a:moveTo>
                    <a:pt x="0" y="1484693"/>
                  </a:moveTo>
                  <a:lnTo>
                    <a:pt x="3810" y="1484693"/>
                  </a:lnTo>
                </a:path>
                <a:path w="3810" h="1658620">
                  <a:moveTo>
                    <a:pt x="0" y="1482788"/>
                  </a:moveTo>
                  <a:lnTo>
                    <a:pt x="3810" y="1482788"/>
                  </a:lnTo>
                </a:path>
                <a:path w="3810" h="1658620">
                  <a:moveTo>
                    <a:pt x="0" y="1480883"/>
                  </a:moveTo>
                  <a:lnTo>
                    <a:pt x="3810" y="1480883"/>
                  </a:lnTo>
                </a:path>
                <a:path w="3810" h="1658620">
                  <a:moveTo>
                    <a:pt x="0" y="1478965"/>
                  </a:moveTo>
                  <a:lnTo>
                    <a:pt x="3810" y="1478965"/>
                  </a:lnTo>
                </a:path>
                <a:path w="3810" h="1658620">
                  <a:moveTo>
                    <a:pt x="0" y="1477060"/>
                  </a:moveTo>
                  <a:lnTo>
                    <a:pt x="3810" y="1477060"/>
                  </a:lnTo>
                </a:path>
                <a:path w="3810" h="1658620">
                  <a:moveTo>
                    <a:pt x="0" y="1475155"/>
                  </a:moveTo>
                  <a:lnTo>
                    <a:pt x="3810" y="1475155"/>
                  </a:lnTo>
                </a:path>
                <a:path w="3810" h="1658620">
                  <a:moveTo>
                    <a:pt x="0" y="1473250"/>
                  </a:moveTo>
                  <a:lnTo>
                    <a:pt x="3810" y="1473250"/>
                  </a:lnTo>
                </a:path>
                <a:path w="3810" h="1658620">
                  <a:moveTo>
                    <a:pt x="0" y="1471345"/>
                  </a:moveTo>
                  <a:lnTo>
                    <a:pt x="3810" y="1471345"/>
                  </a:lnTo>
                </a:path>
                <a:path w="3810" h="1658620">
                  <a:moveTo>
                    <a:pt x="0" y="1469440"/>
                  </a:moveTo>
                  <a:lnTo>
                    <a:pt x="3810" y="1469440"/>
                  </a:lnTo>
                </a:path>
                <a:path w="3810" h="1658620">
                  <a:moveTo>
                    <a:pt x="0" y="1467535"/>
                  </a:moveTo>
                  <a:lnTo>
                    <a:pt x="3810" y="1467535"/>
                  </a:lnTo>
                </a:path>
                <a:path w="3810" h="1658620">
                  <a:moveTo>
                    <a:pt x="0" y="1465630"/>
                  </a:moveTo>
                  <a:lnTo>
                    <a:pt x="3810" y="1465630"/>
                  </a:lnTo>
                </a:path>
                <a:path w="3810" h="1658620">
                  <a:moveTo>
                    <a:pt x="0" y="1463725"/>
                  </a:moveTo>
                  <a:lnTo>
                    <a:pt x="3810" y="1463725"/>
                  </a:lnTo>
                </a:path>
                <a:path w="3810" h="1658620">
                  <a:moveTo>
                    <a:pt x="0" y="1461820"/>
                  </a:moveTo>
                  <a:lnTo>
                    <a:pt x="3810" y="1461820"/>
                  </a:lnTo>
                </a:path>
                <a:path w="3810" h="1658620">
                  <a:moveTo>
                    <a:pt x="0" y="1459915"/>
                  </a:moveTo>
                  <a:lnTo>
                    <a:pt x="3810" y="1459915"/>
                  </a:lnTo>
                </a:path>
                <a:path w="3810" h="1658620">
                  <a:moveTo>
                    <a:pt x="0" y="1458010"/>
                  </a:moveTo>
                  <a:lnTo>
                    <a:pt x="3810" y="1458010"/>
                  </a:lnTo>
                </a:path>
                <a:path w="3810" h="1658620">
                  <a:moveTo>
                    <a:pt x="0" y="1456105"/>
                  </a:moveTo>
                  <a:lnTo>
                    <a:pt x="3810" y="1456105"/>
                  </a:lnTo>
                </a:path>
                <a:path w="3810" h="1658620">
                  <a:moveTo>
                    <a:pt x="0" y="1454200"/>
                  </a:moveTo>
                  <a:lnTo>
                    <a:pt x="3810" y="1454200"/>
                  </a:lnTo>
                </a:path>
                <a:path w="3810" h="1658620">
                  <a:moveTo>
                    <a:pt x="0" y="1452283"/>
                  </a:moveTo>
                  <a:lnTo>
                    <a:pt x="3810" y="1452283"/>
                  </a:lnTo>
                </a:path>
                <a:path w="3810" h="1658620">
                  <a:moveTo>
                    <a:pt x="0" y="1450378"/>
                  </a:moveTo>
                  <a:lnTo>
                    <a:pt x="3810" y="1450378"/>
                  </a:lnTo>
                </a:path>
                <a:path w="3810" h="1658620">
                  <a:moveTo>
                    <a:pt x="0" y="1448473"/>
                  </a:moveTo>
                  <a:lnTo>
                    <a:pt x="3810" y="1448473"/>
                  </a:lnTo>
                </a:path>
                <a:path w="3810" h="1658620">
                  <a:moveTo>
                    <a:pt x="0" y="1446568"/>
                  </a:moveTo>
                  <a:lnTo>
                    <a:pt x="3810" y="1446568"/>
                  </a:lnTo>
                </a:path>
                <a:path w="3810" h="1658620">
                  <a:moveTo>
                    <a:pt x="0" y="1444663"/>
                  </a:moveTo>
                  <a:lnTo>
                    <a:pt x="3810" y="1444663"/>
                  </a:lnTo>
                </a:path>
                <a:path w="3810" h="1658620">
                  <a:moveTo>
                    <a:pt x="0" y="1442758"/>
                  </a:moveTo>
                  <a:lnTo>
                    <a:pt x="3810" y="1442758"/>
                  </a:lnTo>
                </a:path>
                <a:path w="3810" h="1658620">
                  <a:moveTo>
                    <a:pt x="0" y="1440853"/>
                  </a:moveTo>
                  <a:lnTo>
                    <a:pt x="3810" y="1440853"/>
                  </a:lnTo>
                </a:path>
                <a:path w="3810" h="1658620">
                  <a:moveTo>
                    <a:pt x="0" y="1438948"/>
                  </a:moveTo>
                  <a:lnTo>
                    <a:pt x="3810" y="1438948"/>
                  </a:lnTo>
                </a:path>
                <a:path w="3810" h="1658620">
                  <a:moveTo>
                    <a:pt x="0" y="1437043"/>
                  </a:moveTo>
                  <a:lnTo>
                    <a:pt x="3810" y="1437043"/>
                  </a:lnTo>
                </a:path>
                <a:path w="3810" h="1658620">
                  <a:moveTo>
                    <a:pt x="0" y="1435138"/>
                  </a:moveTo>
                  <a:lnTo>
                    <a:pt x="3810" y="1435138"/>
                  </a:lnTo>
                </a:path>
                <a:path w="3810" h="1658620">
                  <a:moveTo>
                    <a:pt x="0" y="1433233"/>
                  </a:moveTo>
                  <a:lnTo>
                    <a:pt x="3810" y="1433233"/>
                  </a:lnTo>
                </a:path>
                <a:path w="3810" h="1658620">
                  <a:moveTo>
                    <a:pt x="0" y="1431328"/>
                  </a:moveTo>
                  <a:lnTo>
                    <a:pt x="3810" y="1431328"/>
                  </a:lnTo>
                </a:path>
                <a:path w="3810" h="1658620">
                  <a:moveTo>
                    <a:pt x="0" y="1429423"/>
                  </a:moveTo>
                  <a:lnTo>
                    <a:pt x="3810" y="1429423"/>
                  </a:lnTo>
                </a:path>
                <a:path w="3810" h="1658620">
                  <a:moveTo>
                    <a:pt x="0" y="1427518"/>
                  </a:moveTo>
                  <a:lnTo>
                    <a:pt x="3810" y="1427518"/>
                  </a:lnTo>
                </a:path>
                <a:path w="3810" h="1658620">
                  <a:moveTo>
                    <a:pt x="0" y="1425600"/>
                  </a:moveTo>
                  <a:lnTo>
                    <a:pt x="3810" y="1425600"/>
                  </a:lnTo>
                </a:path>
                <a:path w="3810" h="1658620">
                  <a:moveTo>
                    <a:pt x="0" y="1423695"/>
                  </a:moveTo>
                  <a:lnTo>
                    <a:pt x="3810" y="1423695"/>
                  </a:lnTo>
                </a:path>
                <a:path w="3810" h="1658620">
                  <a:moveTo>
                    <a:pt x="0" y="1421790"/>
                  </a:moveTo>
                  <a:lnTo>
                    <a:pt x="3810" y="1421790"/>
                  </a:lnTo>
                </a:path>
                <a:path w="3810" h="1658620">
                  <a:moveTo>
                    <a:pt x="0" y="1419885"/>
                  </a:moveTo>
                  <a:lnTo>
                    <a:pt x="3810" y="1419885"/>
                  </a:lnTo>
                </a:path>
                <a:path w="3810" h="1658620">
                  <a:moveTo>
                    <a:pt x="0" y="1417980"/>
                  </a:moveTo>
                  <a:lnTo>
                    <a:pt x="3810" y="1417980"/>
                  </a:lnTo>
                </a:path>
                <a:path w="3810" h="1658620">
                  <a:moveTo>
                    <a:pt x="0" y="1416075"/>
                  </a:moveTo>
                  <a:lnTo>
                    <a:pt x="3810" y="1416075"/>
                  </a:lnTo>
                </a:path>
                <a:path w="3810" h="1658620">
                  <a:moveTo>
                    <a:pt x="0" y="1414170"/>
                  </a:moveTo>
                  <a:lnTo>
                    <a:pt x="3810" y="1414170"/>
                  </a:lnTo>
                </a:path>
                <a:path w="3810" h="1658620">
                  <a:moveTo>
                    <a:pt x="0" y="1412265"/>
                  </a:moveTo>
                  <a:lnTo>
                    <a:pt x="3810" y="1412265"/>
                  </a:lnTo>
                </a:path>
                <a:path w="3810" h="1658620">
                  <a:moveTo>
                    <a:pt x="0" y="1410360"/>
                  </a:moveTo>
                  <a:lnTo>
                    <a:pt x="3810" y="1410360"/>
                  </a:lnTo>
                </a:path>
                <a:path w="3810" h="1658620">
                  <a:moveTo>
                    <a:pt x="0" y="1408455"/>
                  </a:moveTo>
                  <a:lnTo>
                    <a:pt x="3810" y="1408455"/>
                  </a:lnTo>
                </a:path>
                <a:path w="3810" h="1658620">
                  <a:moveTo>
                    <a:pt x="0" y="1406550"/>
                  </a:moveTo>
                  <a:lnTo>
                    <a:pt x="3810" y="1406550"/>
                  </a:lnTo>
                </a:path>
                <a:path w="3810" h="1658620">
                  <a:moveTo>
                    <a:pt x="0" y="1404645"/>
                  </a:moveTo>
                  <a:lnTo>
                    <a:pt x="3810" y="1404645"/>
                  </a:lnTo>
                </a:path>
                <a:path w="3810" h="1658620">
                  <a:moveTo>
                    <a:pt x="0" y="1402740"/>
                  </a:moveTo>
                  <a:lnTo>
                    <a:pt x="3810" y="1402740"/>
                  </a:lnTo>
                </a:path>
                <a:path w="3810" h="1658620">
                  <a:moveTo>
                    <a:pt x="0" y="1400835"/>
                  </a:moveTo>
                  <a:lnTo>
                    <a:pt x="3810" y="1400835"/>
                  </a:lnTo>
                </a:path>
                <a:path w="3810" h="1658620">
                  <a:moveTo>
                    <a:pt x="0" y="1398917"/>
                  </a:moveTo>
                  <a:lnTo>
                    <a:pt x="3810" y="1398917"/>
                  </a:lnTo>
                </a:path>
                <a:path w="3810" h="1658620">
                  <a:moveTo>
                    <a:pt x="0" y="1397012"/>
                  </a:moveTo>
                  <a:lnTo>
                    <a:pt x="3810" y="1397012"/>
                  </a:lnTo>
                </a:path>
                <a:path w="3810" h="1658620">
                  <a:moveTo>
                    <a:pt x="0" y="1395107"/>
                  </a:moveTo>
                  <a:lnTo>
                    <a:pt x="3810" y="1395107"/>
                  </a:lnTo>
                </a:path>
                <a:path w="3810" h="1658620">
                  <a:moveTo>
                    <a:pt x="0" y="1393202"/>
                  </a:moveTo>
                  <a:lnTo>
                    <a:pt x="3810" y="1393202"/>
                  </a:lnTo>
                </a:path>
                <a:path w="3810" h="1658620">
                  <a:moveTo>
                    <a:pt x="0" y="1391297"/>
                  </a:moveTo>
                  <a:lnTo>
                    <a:pt x="3810" y="1391297"/>
                  </a:lnTo>
                </a:path>
                <a:path w="3810" h="1658620">
                  <a:moveTo>
                    <a:pt x="0" y="1389392"/>
                  </a:moveTo>
                  <a:lnTo>
                    <a:pt x="3810" y="1389392"/>
                  </a:lnTo>
                </a:path>
                <a:path w="3810" h="1658620">
                  <a:moveTo>
                    <a:pt x="0" y="1387487"/>
                  </a:moveTo>
                  <a:lnTo>
                    <a:pt x="3810" y="1387487"/>
                  </a:lnTo>
                </a:path>
                <a:path w="3810" h="1658620">
                  <a:moveTo>
                    <a:pt x="0" y="1385582"/>
                  </a:moveTo>
                  <a:lnTo>
                    <a:pt x="3810" y="1385582"/>
                  </a:lnTo>
                </a:path>
                <a:path w="3810" h="1658620">
                  <a:moveTo>
                    <a:pt x="0" y="1383677"/>
                  </a:moveTo>
                  <a:lnTo>
                    <a:pt x="3810" y="1383677"/>
                  </a:lnTo>
                </a:path>
                <a:path w="3810" h="1658620">
                  <a:moveTo>
                    <a:pt x="0" y="1381772"/>
                  </a:moveTo>
                  <a:lnTo>
                    <a:pt x="3810" y="1381772"/>
                  </a:lnTo>
                </a:path>
                <a:path w="3810" h="1658620">
                  <a:moveTo>
                    <a:pt x="0" y="1379867"/>
                  </a:moveTo>
                  <a:lnTo>
                    <a:pt x="3810" y="1379867"/>
                  </a:lnTo>
                </a:path>
                <a:path w="3810" h="1658620">
                  <a:moveTo>
                    <a:pt x="0" y="1377962"/>
                  </a:moveTo>
                  <a:lnTo>
                    <a:pt x="3810" y="1377962"/>
                  </a:lnTo>
                </a:path>
                <a:path w="3810" h="1658620">
                  <a:moveTo>
                    <a:pt x="0" y="1376057"/>
                  </a:moveTo>
                  <a:lnTo>
                    <a:pt x="3810" y="1376057"/>
                  </a:lnTo>
                </a:path>
                <a:path w="3810" h="1658620">
                  <a:moveTo>
                    <a:pt x="0" y="1374152"/>
                  </a:moveTo>
                  <a:lnTo>
                    <a:pt x="3810" y="1374152"/>
                  </a:lnTo>
                </a:path>
                <a:path w="3810" h="1658620">
                  <a:moveTo>
                    <a:pt x="0" y="1372247"/>
                  </a:moveTo>
                  <a:lnTo>
                    <a:pt x="3810" y="1372247"/>
                  </a:lnTo>
                </a:path>
                <a:path w="3810" h="1658620">
                  <a:moveTo>
                    <a:pt x="0" y="1370330"/>
                  </a:moveTo>
                  <a:lnTo>
                    <a:pt x="3810" y="1370330"/>
                  </a:lnTo>
                </a:path>
                <a:path w="3810" h="1658620">
                  <a:moveTo>
                    <a:pt x="0" y="1368425"/>
                  </a:moveTo>
                  <a:lnTo>
                    <a:pt x="3810" y="1368425"/>
                  </a:lnTo>
                </a:path>
                <a:path w="3810" h="1658620">
                  <a:moveTo>
                    <a:pt x="0" y="1366520"/>
                  </a:moveTo>
                  <a:lnTo>
                    <a:pt x="3810" y="1366520"/>
                  </a:lnTo>
                </a:path>
                <a:path w="3810" h="1658620">
                  <a:moveTo>
                    <a:pt x="0" y="1364615"/>
                  </a:moveTo>
                  <a:lnTo>
                    <a:pt x="3810" y="1364615"/>
                  </a:lnTo>
                </a:path>
                <a:path w="3810" h="1658620">
                  <a:moveTo>
                    <a:pt x="0" y="1362710"/>
                  </a:moveTo>
                  <a:lnTo>
                    <a:pt x="3810" y="1362710"/>
                  </a:lnTo>
                </a:path>
                <a:path w="3810" h="1658620">
                  <a:moveTo>
                    <a:pt x="0" y="1360805"/>
                  </a:moveTo>
                  <a:lnTo>
                    <a:pt x="3810" y="1360805"/>
                  </a:lnTo>
                </a:path>
                <a:path w="3810" h="1658620">
                  <a:moveTo>
                    <a:pt x="0" y="1358900"/>
                  </a:moveTo>
                  <a:lnTo>
                    <a:pt x="3810" y="1358900"/>
                  </a:lnTo>
                </a:path>
                <a:path w="3810" h="1658620">
                  <a:moveTo>
                    <a:pt x="0" y="1356995"/>
                  </a:moveTo>
                  <a:lnTo>
                    <a:pt x="3810" y="1356995"/>
                  </a:lnTo>
                </a:path>
                <a:path w="3810" h="1658620">
                  <a:moveTo>
                    <a:pt x="0" y="1355090"/>
                  </a:moveTo>
                  <a:lnTo>
                    <a:pt x="3810" y="1355090"/>
                  </a:lnTo>
                </a:path>
                <a:path w="3810" h="1658620">
                  <a:moveTo>
                    <a:pt x="0" y="1353185"/>
                  </a:moveTo>
                  <a:lnTo>
                    <a:pt x="3810" y="1353185"/>
                  </a:lnTo>
                </a:path>
                <a:path w="3810" h="1658620">
                  <a:moveTo>
                    <a:pt x="0" y="1351280"/>
                  </a:moveTo>
                  <a:lnTo>
                    <a:pt x="3810" y="1351280"/>
                  </a:lnTo>
                </a:path>
                <a:path w="3810" h="1658620">
                  <a:moveTo>
                    <a:pt x="0" y="1349375"/>
                  </a:moveTo>
                  <a:lnTo>
                    <a:pt x="3810" y="1349375"/>
                  </a:lnTo>
                </a:path>
                <a:path w="3810" h="1658620">
                  <a:moveTo>
                    <a:pt x="0" y="1347470"/>
                  </a:moveTo>
                  <a:lnTo>
                    <a:pt x="3810" y="1347470"/>
                  </a:lnTo>
                </a:path>
                <a:path w="3810" h="1658620">
                  <a:moveTo>
                    <a:pt x="0" y="1345565"/>
                  </a:moveTo>
                  <a:lnTo>
                    <a:pt x="3810" y="1345565"/>
                  </a:lnTo>
                </a:path>
                <a:path w="3810" h="1658620">
                  <a:moveTo>
                    <a:pt x="0" y="1343647"/>
                  </a:moveTo>
                  <a:lnTo>
                    <a:pt x="3810" y="1343647"/>
                  </a:lnTo>
                </a:path>
                <a:path w="3810" h="1658620">
                  <a:moveTo>
                    <a:pt x="0" y="1341742"/>
                  </a:moveTo>
                  <a:lnTo>
                    <a:pt x="3810" y="1341742"/>
                  </a:lnTo>
                </a:path>
                <a:path w="3810" h="1658620">
                  <a:moveTo>
                    <a:pt x="0" y="1339837"/>
                  </a:moveTo>
                  <a:lnTo>
                    <a:pt x="3810" y="1339837"/>
                  </a:lnTo>
                </a:path>
                <a:path w="3810" h="1658620">
                  <a:moveTo>
                    <a:pt x="0" y="1337932"/>
                  </a:moveTo>
                  <a:lnTo>
                    <a:pt x="3810" y="1337932"/>
                  </a:lnTo>
                </a:path>
                <a:path w="3810" h="1658620">
                  <a:moveTo>
                    <a:pt x="0" y="1336027"/>
                  </a:moveTo>
                  <a:lnTo>
                    <a:pt x="3810" y="1336027"/>
                  </a:lnTo>
                </a:path>
                <a:path w="3810" h="1658620">
                  <a:moveTo>
                    <a:pt x="0" y="1334122"/>
                  </a:moveTo>
                  <a:lnTo>
                    <a:pt x="3810" y="1334122"/>
                  </a:lnTo>
                </a:path>
                <a:path w="3810" h="1658620">
                  <a:moveTo>
                    <a:pt x="0" y="1332217"/>
                  </a:moveTo>
                  <a:lnTo>
                    <a:pt x="3810" y="1332217"/>
                  </a:lnTo>
                </a:path>
                <a:path w="3810" h="1658620">
                  <a:moveTo>
                    <a:pt x="0" y="1330312"/>
                  </a:moveTo>
                  <a:lnTo>
                    <a:pt x="3810" y="1330312"/>
                  </a:lnTo>
                </a:path>
                <a:path w="3810" h="1658620">
                  <a:moveTo>
                    <a:pt x="0" y="1328407"/>
                  </a:moveTo>
                  <a:lnTo>
                    <a:pt x="3810" y="1328407"/>
                  </a:lnTo>
                </a:path>
                <a:path w="3810" h="1658620">
                  <a:moveTo>
                    <a:pt x="0" y="1326502"/>
                  </a:moveTo>
                  <a:lnTo>
                    <a:pt x="3810" y="1326502"/>
                  </a:lnTo>
                </a:path>
                <a:path w="3810" h="1658620">
                  <a:moveTo>
                    <a:pt x="0" y="1324597"/>
                  </a:moveTo>
                  <a:lnTo>
                    <a:pt x="3810" y="1324597"/>
                  </a:lnTo>
                </a:path>
                <a:path w="3810" h="1658620">
                  <a:moveTo>
                    <a:pt x="0" y="1322692"/>
                  </a:moveTo>
                  <a:lnTo>
                    <a:pt x="3810" y="1322692"/>
                  </a:lnTo>
                </a:path>
                <a:path w="3810" h="1658620">
                  <a:moveTo>
                    <a:pt x="0" y="1320787"/>
                  </a:moveTo>
                  <a:lnTo>
                    <a:pt x="3810" y="1320787"/>
                  </a:lnTo>
                </a:path>
                <a:path w="3810" h="1658620">
                  <a:moveTo>
                    <a:pt x="0" y="1318882"/>
                  </a:moveTo>
                  <a:lnTo>
                    <a:pt x="3810" y="1318882"/>
                  </a:lnTo>
                </a:path>
                <a:path w="3810" h="1658620">
                  <a:moveTo>
                    <a:pt x="0" y="1316964"/>
                  </a:moveTo>
                  <a:lnTo>
                    <a:pt x="3810" y="1316964"/>
                  </a:lnTo>
                </a:path>
                <a:path w="3810" h="1658620">
                  <a:moveTo>
                    <a:pt x="0" y="1315059"/>
                  </a:moveTo>
                  <a:lnTo>
                    <a:pt x="3810" y="1315059"/>
                  </a:lnTo>
                </a:path>
                <a:path w="3810" h="1658620">
                  <a:moveTo>
                    <a:pt x="0" y="1313154"/>
                  </a:moveTo>
                  <a:lnTo>
                    <a:pt x="3810" y="1313154"/>
                  </a:lnTo>
                </a:path>
                <a:path w="3810" h="1658620">
                  <a:moveTo>
                    <a:pt x="0" y="1311249"/>
                  </a:moveTo>
                  <a:lnTo>
                    <a:pt x="3810" y="1311249"/>
                  </a:lnTo>
                </a:path>
                <a:path w="3810" h="1658620">
                  <a:moveTo>
                    <a:pt x="0" y="1309344"/>
                  </a:moveTo>
                  <a:lnTo>
                    <a:pt x="3810" y="1309344"/>
                  </a:lnTo>
                </a:path>
                <a:path w="3810" h="1658620">
                  <a:moveTo>
                    <a:pt x="0" y="1307439"/>
                  </a:moveTo>
                  <a:lnTo>
                    <a:pt x="3810" y="1307439"/>
                  </a:lnTo>
                </a:path>
                <a:path w="3810" h="1658620">
                  <a:moveTo>
                    <a:pt x="0" y="1305534"/>
                  </a:moveTo>
                  <a:lnTo>
                    <a:pt x="3810" y="1305534"/>
                  </a:lnTo>
                </a:path>
                <a:path w="3810" h="1658620">
                  <a:moveTo>
                    <a:pt x="0" y="1303629"/>
                  </a:moveTo>
                  <a:lnTo>
                    <a:pt x="3810" y="1303629"/>
                  </a:lnTo>
                </a:path>
                <a:path w="3810" h="1658620">
                  <a:moveTo>
                    <a:pt x="0" y="1301724"/>
                  </a:moveTo>
                  <a:lnTo>
                    <a:pt x="3810" y="1301724"/>
                  </a:lnTo>
                </a:path>
                <a:path w="3810" h="1658620">
                  <a:moveTo>
                    <a:pt x="0" y="1299819"/>
                  </a:moveTo>
                  <a:lnTo>
                    <a:pt x="3810" y="1299819"/>
                  </a:lnTo>
                </a:path>
                <a:path w="3810" h="1658620">
                  <a:moveTo>
                    <a:pt x="0" y="1297914"/>
                  </a:moveTo>
                  <a:lnTo>
                    <a:pt x="3810" y="1297914"/>
                  </a:lnTo>
                </a:path>
                <a:path w="3810" h="1658620">
                  <a:moveTo>
                    <a:pt x="0" y="1296009"/>
                  </a:moveTo>
                  <a:lnTo>
                    <a:pt x="3810" y="1296009"/>
                  </a:lnTo>
                </a:path>
                <a:path w="3810" h="1658620">
                  <a:moveTo>
                    <a:pt x="0" y="1294104"/>
                  </a:moveTo>
                  <a:lnTo>
                    <a:pt x="3810" y="1294104"/>
                  </a:lnTo>
                </a:path>
                <a:path w="3810" h="1658620">
                  <a:moveTo>
                    <a:pt x="0" y="1292199"/>
                  </a:moveTo>
                  <a:lnTo>
                    <a:pt x="3810" y="1292199"/>
                  </a:lnTo>
                </a:path>
                <a:path w="3810" h="1658620">
                  <a:moveTo>
                    <a:pt x="0" y="1290294"/>
                  </a:moveTo>
                  <a:lnTo>
                    <a:pt x="3810" y="1290294"/>
                  </a:lnTo>
                </a:path>
                <a:path w="3810" h="1658620">
                  <a:moveTo>
                    <a:pt x="0" y="1288376"/>
                  </a:moveTo>
                  <a:lnTo>
                    <a:pt x="3810" y="1288376"/>
                  </a:lnTo>
                </a:path>
                <a:path w="3810" h="1658620">
                  <a:moveTo>
                    <a:pt x="0" y="1286471"/>
                  </a:moveTo>
                  <a:lnTo>
                    <a:pt x="3810" y="1286471"/>
                  </a:lnTo>
                </a:path>
                <a:path w="3810" h="1658620">
                  <a:moveTo>
                    <a:pt x="0" y="1284566"/>
                  </a:moveTo>
                  <a:lnTo>
                    <a:pt x="3810" y="1284566"/>
                  </a:lnTo>
                </a:path>
                <a:path w="3810" h="1658620">
                  <a:moveTo>
                    <a:pt x="0" y="1282661"/>
                  </a:moveTo>
                  <a:lnTo>
                    <a:pt x="3810" y="1282661"/>
                  </a:lnTo>
                </a:path>
                <a:path w="3810" h="1658620">
                  <a:moveTo>
                    <a:pt x="0" y="1280756"/>
                  </a:moveTo>
                  <a:lnTo>
                    <a:pt x="3810" y="1280756"/>
                  </a:lnTo>
                </a:path>
                <a:path w="3810" h="1658620">
                  <a:moveTo>
                    <a:pt x="0" y="1278851"/>
                  </a:moveTo>
                  <a:lnTo>
                    <a:pt x="3810" y="1278851"/>
                  </a:lnTo>
                </a:path>
                <a:path w="3810" h="1658620">
                  <a:moveTo>
                    <a:pt x="0" y="1276946"/>
                  </a:moveTo>
                  <a:lnTo>
                    <a:pt x="3810" y="1276946"/>
                  </a:lnTo>
                </a:path>
                <a:path w="3810" h="1658620">
                  <a:moveTo>
                    <a:pt x="0" y="1275041"/>
                  </a:moveTo>
                  <a:lnTo>
                    <a:pt x="3810" y="1275041"/>
                  </a:lnTo>
                </a:path>
                <a:path w="3810" h="1658620">
                  <a:moveTo>
                    <a:pt x="0" y="1273136"/>
                  </a:moveTo>
                  <a:lnTo>
                    <a:pt x="3810" y="1273136"/>
                  </a:lnTo>
                </a:path>
                <a:path w="3810" h="1658620">
                  <a:moveTo>
                    <a:pt x="0" y="1271231"/>
                  </a:moveTo>
                  <a:lnTo>
                    <a:pt x="3810" y="1271231"/>
                  </a:lnTo>
                </a:path>
                <a:path w="3810" h="1658620">
                  <a:moveTo>
                    <a:pt x="0" y="1269326"/>
                  </a:moveTo>
                  <a:lnTo>
                    <a:pt x="3810" y="1269326"/>
                  </a:lnTo>
                </a:path>
                <a:path w="3810" h="1658620">
                  <a:moveTo>
                    <a:pt x="0" y="1267421"/>
                  </a:moveTo>
                  <a:lnTo>
                    <a:pt x="3810" y="1267421"/>
                  </a:lnTo>
                </a:path>
                <a:path w="3810" h="1658620">
                  <a:moveTo>
                    <a:pt x="0" y="1265516"/>
                  </a:moveTo>
                  <a:lnTo>
                    <a:pt x="3810" y="1265516"/>
                  </a:lnTo>
                </a:path>
                <a:path w="3810" h="1658620">
                  <a:moveTo>
                    <a:pt x="0" y="1263611"/>
                  </a:moveTo>
                  <a:lnTo>
                    <a:pt x="3810" y="1263611"/>
                  </a:lnTo>
                </a:path>
                <a:path w="3810" h="1658620">
                  <a:moveTo>
                    <a:pt x="0" y="1261694"/>
                  </a:moveTo>
                  <a:lnTo>
                    <a:pt x="3810" y="1261694"/>
                  </a:lnTo>
                </a:path>
                <a:path w="3810" h="1658620">
                  <a:moveTo>
                    <a:pt x="0" y="1259789"/>
                  </a:moveTo>
                  <a:lnTo>
                    <a:pt x="3810" y="1259789"/>
                  </a:lnTo>
                </a:path>
                <a:path w="3810" h="1658620">
                  <a:moveTo>
                    <a:pt x="0" y="1257884"/>
                  </a:moveTo>
                  <a:lnTo>
                    <a:pt x="3810" y="1257884"/>
                  </a:lnTo>
                </a:path>
                <a:path w="3810" h="1658620">
                  <a:moveTo>
                    <a:pt x="0" y="1255979"/>
                  </a:moveTo>
                  <a:lnTo>
                    <a:pt x="3810" y="1255979"/>
                  </a:lnTo>
                </a:path>
                <a:path w="3810" h="1658620">
                  <a:moveTo>
                    <a:pt x="0" y="1254074"/>
                  </a:moveTo>
                  <a:lnTo>
                    <a:pt x="3810" y="1254074"/>
                  </a:lnTo>
                </a:path>
                <a:path w="3810" h="1658620">
                  <a:moveTo>
                    <a:pt x="0" y="1252169"/>
                  </a:moveTo>
                  <a:lnTo>
                    <a:pt x="3810" y="1252169"/>
                  </a:lnTo>
                </a:path>
                <a:path w="3810" h="1658620">
                  <a:moveTo>
                    <a:pt x="0" y="1250264"/>
                  </a:moveTo>
                  <a:lnTo>
                    <a:pt x="3810" y="1250264"/>
                  </a:lnTo>
                </a:path>
                <a:path w="3810" h="1658620">
                  <a:moveTo>
                    <a:pt x="0" y="1248359"/>
                  </a:moveTo>
                  <a:lnTo>
                    <a:pt x="3810" y="1248359"/>
                  </a:lnTo>
                </a:path>
                <a:path w="3810" h="1658620">
                  <a:moveTo>
                    <a:pt x="0" y="1246454"/>
                  </a:moveTo>
                  <a:lnTo>
                    <a:pt x="3810" y="1246454"/>
                  </a:lnTo>
                </a:path>
                <a:path w="3810" h="1658620">
                  <a:moveTo>
                    <a:pt x="0" y="1244549"/>
                  </a:moveTo>
                  <a:lnTo>
                    <a:pt x="3810" y="1244549"/>
                  </a:lnTo>
                </a:path>
                <a:path w="3810" h="1658620">
                  <a:moveTo>
                    <a:pt x="0" y="1242644"/>
                  </a:moveTo>
                  <a:lnTo>
                    <a:pt x="3810" y="1242644"/>
                  </a:lnTo>
                </a:path>
                <a:path w="3810" h="1658620">
                  <a:moveTo>
                    <a:pt x="0" y="1240739"/>
                  </a:moveTo>
                  <a:lnTo>
                    <a:pt x="3810" y="1240739"/>
                  </a:lnTo>
                </a:path>
                <a:path w="3810" h="1658620">
                  <a:moveTo>
                    <a:pt x="0" y="1238834"/>
                  </a:moveTo>
                  <a:lnTo>
                    <a:pt x="3810" y="1238834"/>
                  </a:lnTo>
                </a:path>
                <a:path w="3810" h="1658620">
                  <a:moveTo>
                    <a:pt x="0" y="1236929"/>
                  </a:moveTo>
                  <a:lnTo>
                    <a:pt x="3810" y="1236929"/>
                  </a:lnTo>
                </a:path>
                <a:path w="3810" h="1658620">
                  <a:moveTo>
                    <a:pt x="0" y="1235024"/>
                  </a:moveTo>
                  <a:lnTo>
                    <a:pt x="3810" y="1235024"/>
                  </a:lnTo>
                </a:path>
                <a:path w="3810" h="1658620">
                  <a:moveTo>
                    <a:pt x="0" y="1233106"/>
                  </a:moveTo>
                  <a:lnTo>
                    <a:pt x="3810" y="1233106"/>
                  </a:lnTo>
                </a:path>
                <a:path w="3810" h="1658620">
                  <a:moveTo>
                    <a:pt x="0" y="1231201"/>
                  </a:moveTo>
                  <a:lnTo>
                    <a:pt x="3810" y="1231201"/>
                  </a:lnTo>
                </a:path>
                <a:path w="3810" h="1658620">
                  <a:moveTo>
                    <a:pt x="0" y="1229296"/>
                  </a:moveTo>
                  <a:lnTo>
                    <a:pt x="3810" y="1229296"/>
                  </a:lnTo>
                </a:path>
                <a:path w="3810" h="1658620">
                  <a:moveTo>
                    <a:pt x="0" y="1227391"/>
                  </a:moveTo>
                  <a:lnTo>
                    <a:pt x="3810" y="1227391"/>
                  </a:lnTo>
                </a:path>
                <a:path w="3810" h="1658620">
                  <a:moveTo>
                    <a:pt x="0" y="1225486"/>
                  </a:moveTo>
                  <a:lnTo>
                    <a:pt x="3810" y="1225486"/>
                  </a:lnTo>
                </a:path>
                <a:path w="3810" h="1658620">
                  <a:moveTo>
                    <a:pt x="0" y="1223581"/>
                  </a:moveTo>
                  <a:lnTo>
                    <a:pt x="3810" y="1223581"/>
                  </a:lnTo>
                </a:path>
                <a:path w="3810" h="1658620">
                  <a:moveTo>
                    <a:pt x="0" y="1221676"/>
                  </a:moveTo>
                  <a:lnTo>
                    <a:pt x="3810" y="1221676"/>
                  </a:lnTo>
                </a:path>
                <a:path w="3810" h="1658620">
                  <a:moveTo>
                    <a:pt x="0" y="1219771"/>
                  </a:moveTo>
                  <a:lnTo>
                    <a:pt x="3810" y="1219771"/>
                  </a:lnTo>
                </a:path>
                <a:path w="3810" h="1658620">
                  <a:moveTo>
                    <a:pt x="0" y="1217866"/>
                  </a:moveTo>
                  <a:lnTo>
                    <a:pt x="3810" y="1217866"/>
                  </a:lnTo>
                </a:path>
                <a:path w="3810" h="1658620">
                  <a:moveTo>
                    <a:pt x="0" y="1215961"/>
                  </a:moveTo>
                  <a:lnTo>
                    <a:pt x="3810" y="1215961"/>
                  </a:lnTo>
                </a:path>
                <a:path w="3810" h="1658620">
                  <a:moveTo>
                    <a:pt x="0" y="1214056"/>
                  </a:moveTo>
                  <a:lnTo>
                    <a:pt x="3810" y="1214056"/>
                  </a:lnTo>
                </a:path>
                <a:path w="3810" h="1658620">
                  <a:moveTo>
                    <a:pt x="0" y="1212151"/>
                  </a:moveTo>
                  <a:lnTo>
                    <a:pt x="3810" y="1212151"/>
                  </a:lnTo>
                </a:path>
                <a:path w="3810" h="1658620">
                  <a:moveTo>
                    <a:pt x="0" y="1210246"/>
                  </a:moveTo>
                  <a:lnTo>
                    <a:pt x="3810" y="1210246"/>
                  </a:lnTo>
                </a:path>
                <a:path w="3810" h="1658620">
                  <a:moveTo>
                    <a:pt x="0" y="1208341"/>
                  </a:moveTo>
                  <a:lnTo>
                    <a:pt x="3810" y="1208341"/>
                  </a:lnTo>
                </a:path>
                <a:path w="3810" h="1658620">
                  <a:moveTo>
                    <a:pt x="0" y="1206423"/>
                  </a:moveTo>
                  <a:lnTo>
                    <a:pt x="3810" y="1206423"/>
                  </a:lnTo>
                </a:path>
                <a:path w="3810" h="1658620">
                  <a:moveTo>
                    <a:pt x="0" y="1204518"/>
                  </a:moveTo>
                  <a:lnTo>
                    <a:pt x="3810" y="1204518"/>
                  </a:lnTo>
                </a:path>
                <a:path w="3810" h="1658620">
                  <a:moveTo>
                    <a:pt x="0" y="1202613"/>
                  </a:moveTo>
                  <a:lnTo>
                    <a:pt x="3810" y="1202613"/>
                  </a:lnTo>
                </a:path>
                <a:path w="3810" h="1658620">
                  <a:moveTo>
                    <a:pt x="0" y="1200708"/>
                  </a:moveTo>
                  <a:lnTo>
                    <a:pt x="3810" y="1200708"/>
                  </a:lnTo>
                </a:path>
                <a:path w="3810" h="1658620">
                  <a:moveTo>
                    <a:pt x="0" y="1198803"/>
                  </a:moveTo>
                  <a:lnTo>
                    <a:pt x="3810" y="1198803"/>
                  </a:lnTo>
                </a:path>
                <a:path w="3810" h="1658620">
                  <a:moveTo>
                    <a:pt x="0" y="1196898"/>
                  </a:moveTo>
                  <a:lnTo>
                    <a:pt x="3810" y="1196898"/>
                  </a:lnTo>
                </a:path>
                <a:path w="3810" h="1658620">
                  <a:moveTo>
                    <a:pt x="0" y="1194993"/>
                  </a:moveTo>
                  <a:lnTo>
                    <a:pt x="3810" y="1194993"/>
                  </a:lnTo>
                </a:path>
                <a:path w="3810" h="1658620">
                  <a:moveTo>
                    <a:pt x="0" y="1193088"/>
                  </a:moveTo>
                  <a:lnTo>
                    <a:pt x="3810" y="1193088"/>
                  </a:lnTo>
                </a:path>
                <a:path w="3810" h="1658620">
                  <a:moveTo>
                    <a:pt x="0" y="1191183"/>
                  </a:moveTo>
                  <a:lnTo>
                    <a:pt x="3810" y="1191183"/>
                  </a:lnTo>
                </a:path>
                <a:path w="3810" h="1658620">
                  <a:moveTo>
                    <a:pt x="0" y="1189278"/>
                  </a:moveTo>
                  <a:lnTo>
                    <a:pt x="3810" y="1189278"/>
                  </a:lnTo>
                </a:path>
                <a:path w="3810" h="1658620">
                  <a:moveTo>
                    <a:pt x="0" y="1187373"/>
                  </a:moveTo>
                  <a:lnTo>
                    <a:pt x="3810" y="1187373"/>
                  </a:lnTo>
                </a:path>
                <a:path w="3810" h="1658620">
                  <a:moveTo>
                    <a:pt x="0" y="1185468"/>
                  </a:moveTo>
                  <a:lnTo>
                    <a:pt x="3810" y="1185468"/>
                  </a:lnTo>
                </a:path>
                <a:path w="3810" h="1658620">
                  <a:moveTo>
                    <a:pt x="0" y="1183563"/>
                  </a:moveTo>
                  <a:lnTo>
                    <a:pt x="3810" y="1183563"/>
                  </a:lnTo>
                </a:path>
                <a:path w="3810" h="1658620">
                  <a:moveTo>
                    <a:pt x="0" y="1181658"/>
                  </a:moveTo>
                  <a:lnTo>
                    <a:pt x="3810" y="1181658"/>
                  </a:lnTo>
                </a:path>
                <a:path w="3810" h="1658620">
                  <a:moveTo>
                    <a:pt x="0" y="1179741"/>
                  </a:moveTo>
                  <a:lnTo>
                    <a:pt x="3810" y="1179741"/>
                  </a:lnTo>
                </a:path>
                <a:path w="3810" h="1658620">
                  <a:moveTo>
                    <a:pt x="0" y="1177836"/>
                  </a:moveTo>
                  <a:lnTo>
                    <a:pt x="3810" y="1177836"/>
                  </a:lnTo>
                </a:path>
                <a:path w="3810" h="1658620">
                  <a:moveTo>
                    <a:pt x="0" y="1175931"/>
                  </a:moveTo>
                  <a:lnTo>
                    <a:pt x="3810" y="1175931"/>
                  </a:lnTo>
                </a:path>
                <a:path w="3810" h="1658620">
                  <a:moveTo>
                    <a:pt x="0" y="1174026"/>
                  </a:moveTo>
                  <a:lnTo>
                    <a:pt x="3810" y="1174026"/>
                  </a:lnTo>
                </a:path>
                <a:path w="3810" h="1658620">
                  <a:moveTo>
                    <a:pt x="0" y="1172121"/>
                  </a:moveTo>
                  <a:lnTo>
                    <a:pt x="3810" y="1172121"/>
                  </a:lnTo>
                </a:path>
                <a:path w="3810" h="1658620">
                  <a:moveTo>
                    <a:pt x="0" y="1170216"/>
                  </a:moveTo>
                  <a:lnTo>
                    <a:pt x="3810" y="1170216"/>
                  </a:lnTo>
                </a:path>
                <a:path w="3810" h="1658620">
                  <a:moveTo>
                    <a:pt x="0" y="1168311"/>
                  </a:moveTo>
                  <a:lnTo>
                    <a:pt x="3810" y="1168311"/>
                  </a:lnTo>
                </a:path>
                <a:path w="3810" h="1658620">
                  <a:moveTo>
                    <a:pt x="0" y="1166406"/>
                  </a:moveTo>
                  <a:lnTo>
                    <a:pt x="3810" y="1166406"/>
                  </a:lnTo>
                </a:path>
                <a:path w="3810" h="1658620">
                  <a:moveTo>
                    <a:pt x="0" y="1164501"/>
                  </a:moveTo>
                  <a:lnTo>
                    <a:pt x="3810" y="1164501"/>
                  </a:lnTo>
                </a:path>
                <a:path w="3810" h="1658620">
                  <a:moveTo>
                    <a:pt x="0" y="1162596"/>
                  </a:moveTo>
                  <a:lnTo>
                    <a:pt x="3810" y="1162596"/>
                  </a:lnTo>
                </a:path>
                <a:path w="3810" h="1658620">
                  <a:moveTo>
                    <a:pt x="0" y="1160691"/>
                  </a:moveTo>
                  <a:lnTo>
                    <a:pt x="3810" y="1160691"/>
                  </a:lnTo>
                </a:path>
                <a:path w="3810" h="1658620">
                  <a:moveTo>
                    <a:pt x="0" y="1158786"/>
                  </a:moveTo>
                  <a:lnTo>
                    <a:pt x="3810" y="1158786"/>
                  </a:lnTo>
                </a:path>
                <a:path w="3810" h="1658620">
                  <a:moveTo>
                    <a:pt x="0" y="1156881"/>
                  </a:moveTo>
                  <a:lnTo>
                    <a:pt x="3810" y="1156881"/>
                  </a:lnTo>
                </a:path>
                <a:path w="3810" h="1658620">
                  <a:moveTo>
                    <a:pt x="0" y="1154976"/>
                  </a:moveTo>
                  <a:lnTo>
                    <a:pt x="3810" y="1154976"/>
                  </a:lnTo>
                </a:path>
                <a:path w="3810" h="1658620">
                  <a:moveTo>
                    <a:pt x="0" y="1153071"/>
                  </a:moveTo>
                  <a:lnTo>
                    <a:pt x="3810" y="1153071"/>
                  </a:lnTo>
                </a:path>
                <a:path w="3810" h="1658620">
                  <a:moveTo>
                    <a:pt x="0" y="1151153"/>
                  </a:moveTo>
                  <a:lnTo>
                    <a:pt x="3810" y="1151153"/>
                  </a:lnTo>
                </a:path>
                <a:path w="3810" h="1658620">
                  <a:moveTo>
                    <a:pt x="0" y="1149248"/>
                  </a:moveTo>
                  <a:lnTo>
                    <a:pt x="3810" y="1149248"/>
                  </a:lnTo>
                </a:path>
                <a:path w="3810" h="1658620">
                  <a:moveTo>
                    <a:pt x="0" y="1147343"/>
                  </a:moveTo>
                  <a:lnTo>
                    <a:pt x="3810" y="1147343"/>
                  </a:lnTo>
                </a:path>
                <a:path w="3810" h="1658620">
                  <a:moveTo>
                    <a:pt x="0" y="1145438"/>
                  </a:moveTo>
                  <a:lnTo>
                    <a:pt x="3810" y="1145438"/>
                  </a:lnTo>
                </a:path>
                <a:path w="3810" h="1658620">
                  <a:moveTo>
                    <a:pt x="0" y="1143533"/>
                  </a:moveTo>
                  <a:lnTo>
                    <a:pt x="3810" y="1143533"/>
                  </a:lnTo>
                </a:path>
                <a:path w="3810" h="1658620">
                  <a:moveTo>
                    <a:pt x="0" y="1141628"/>
                  </a:moveTo>
                  <a:lnTo>
                    <a:pt x="3810" y="1141628"/>
                  </a:lnTo>
                </a:path>
                <a:path w="3810" h="1658620">
                  <a:moveTo>
                    <a:pt x="0" y="1139723"/>
                  </a:moveTo>
                  <a:lnTo>
                    <a:pt x="3810" y="1139723"/>
                  </a:lnTo>
                </a:path>
                <a:path w="3810" h="1658620">
                  <a:moveTo>
                    <a:pt x="0" y="1137818"/>
                  </a:moveTo>
                  <a:lnTo>
                    <a:pt x="3810" y="1137818"/>
                  </a:lnTo>
                </a:path>
                <a:path w="3810" h="1658620">
                  <a:moveTo>
                    <a:pt x="0" y="1135913"/>
                  </a:moveTo>
                  <a:lnTo>
                    <a:pt x="3810" y="1135913"/>
                  </a:lnTo>
                </a:path>
                <a:path w="3810" h="1658620">
                  <a:moveTo>
                    <a:pt x="0" y="1134008"/>
                  </a:moveTo>
                  <a:lnTo>
                    <a:pt x="3810" y="1134008"/>
                  </a:lnTo>
                </a:path>
                <a:path w="3810" h="1658620">
                  <a:moveTo>
                    <a:pt x="0" y="1132103"/>
                  </a:moveTo>
                  <a:lnTo>
                    <a:pt x="3810" y="1132103"/>
                  </a:lnTo>
                </a:path>
                <a:path w="3810" h="1658620">
                  <a:moveTo>
                    <a:pt x="0" y="1130198"/>
                  </a:moveTo>
                  <a:lnTo>
                    <a:pt x="3810" y="1130198"/>
                  </a:lnTo>
                </a:path>
                <a:path w="3810" h="1658620">
                  <a:moveTo>
                    <a:pt x="0" y="1128293"/>
                  </a:moveTo>
                  <a:lnTo>
                    <a:pt x="3810" y="1128293"/>
                  </a:lnTo>
                </a:path>
                <a:path w="3810" h="1658620">
                  <a:moveTo>
                    <a:pt x="0" y="1126388"/>
                  </a:moveTo>
                  <a:lnTo>
                    <a:pt x="3810" y="1126388"/>
                  </a:lnTo>
                </a:path>
                <a:path w="3810" h="1658620">
                  <a:moveTo>
                    <a:pt x="0" y="1124470"/>
                  </a:moveTo>
                  <a:lnTo>
                    <a:pt x="3810" y="1124470"/>
                  </a:lnTo>
                </a:path>
                <a:path w="3810" h="1658620">
                  <a:moveTo>
                    <a:pt x="0" y="1122565"/>
                  </a:moveTo>
                  <a:lnTo>
                    <a:pt x="3810" y="1122565"/>
                  </a:lnTo>
                </a:path>
                <a:path w="3810" h="1658620">
                  <a:moveTo>
                    <a:pt x="0" y="1120660"/>
                  </a:moveTo>
                  <a:lnTo>
                    <a:pt x="3810" y="1120660"/>
                  </a:lnTo>
                </a:path>
                <a:path w="3810" h="1658620">
                  <a:moveTo>
                    <a:pt x="0" y="1118755"/>
                  </a:moveTo>
                  <a:lnTo>
                    <a:pt x="3810" y="1118755"/>
                  </a:lnTo>
                </a:path>
                <a:path w="3810" h="1658620">
                  <a:moveTo>
                    <a:pt x="0" y="1116850"/>
                  </a:moveTo>
                  <a:lnTo>
                    <a:pt x="3810" y="1116850"/>
                  </a:lnTo>
                </a:path>
                <a:path w="3810" h="1658620">
                  <a:moveTo>
                    <a:pt x="0" y="1114945"/>
                  </a:moveTo>
                  <a:lnTo>
                    <a:pt x="3810" y="1114945"/>
                  </a:lnTo>
                </a:path>
                <a:path w="3810" h="1658620">
                  <a:moveTo>
                    <a:pt x="0" y="1113040"/>
                  </a:moveTo>
                  <a:lnTo>
                    <a:pt x="3810" y="1113040"/>
                  </a:lnTo>
                </a:path>
                <a:path w="3810" h="1658620">
                  <a:moveTo>
                    <a:pt x="0" y="1111135"/>
                  </a:moveTo>
                  <a:lnTo>
                    <a:pt x="3810" y="1111135"/>
                  </a:lnTo>
                </a:path>
                <a:path w="3810" h="1658620">
                  <a:moveTo>
                    <a:pt x="0" y="1109230"/>
                  </a:moveTo>
                  <a:lnTo>
                    <a:pt x="3810" y="1109230"/>
                  </a:lnTo>
                </a:path>
                <a:path w="3810" h="1658620">
                  <a:moveTo>
                    <a:pt x="0" y="1107325"/>
                  </a:moveTo>
                  <a:lnTo>
                    <a:pt x="3810" y="1107325"/>
                  </a:lnTo>
                </a:path>
                <a:path w="3810" h="1658620">
                  <a:moveTo>
                    <a:pt x="0" y="1105420"/>
                  </a:moveTo>
                  <a:lnTo>
                    <a:pt x="3810" y="1105420"/>
                  </a:lnTo>
                </a:path>
                <a:path w="3810" h="1658620">
                  <a:moveTo>
                    <a:pt x="0" y="1103515"/>
                  </a:moveTo>
                  <a:lnTo>
                    <a:pt x="3810" y="1103515"/>
                  </a:lnTo>
                </a:path>
                <a:path w="3810" h="1658620">
                  <a:moveTo>
                    <a:pt x="0" y="1101610"/>
                  </a:moveTo>
                  <a:lnTo>
                    <a:pt x="3810" y="1101610"/>
                  </a:lnTo>
                </a:path>
                <a:path w="3810" h="1658620">
                  <a:moveTo>
                    <a:pt x="0" y="1099705"/>
                  </a:moveTo>
                  <a:lnTo>
                    <a:pt x="3810" y="1099705"/>
                  </a:lnTo>
                </a:path>
                <a:path w="3810" h="1658620">
                  <a:moveTo>
                    <a:pt x="0" y="1097788"/>
                  </a:moveTo>
                  <a:lnTo>
                    <a:pt x="3810" y="1097788"/>
                  </a:lnTo>
                </a:path>
                <a:path w="3810" h="1658620">
                  <a:moveTo>
                    <a:pt x="0" y="1095883"/>
                  </a:moveTo>
                  <a:lnTo>
                    <a:pt x="3810" y="1095883"/>
                  </a:lnTo>
                </a:path>
                <a:path w="3810" h="1658620">
                  <a:moveTo>
                    <a:pt x="0" y="1093978"/>
                  </a:moveTo>
                  <a:lnTo>
                    <a:pt x="3810" y="1093978"/>
                  </a:lnTo>
                </a:path>
                <a:path w="3810" h="1658620">
                  <a:moveTo>
                    <a:pt x="0" y="1092073"/>
                  </a:moveTo>
                  <a:lnTo>
                    <a:pt x="3810" y="1092073"/>
                  </a:lnTo>
                </a:path>
                <a:path w="3810" h="1658620">
                  <a:moveTo>
                    <a:pt x="0" y="1090168"/>
                  </a:moveTo>
                  <a:lnTo>
                    <a:pt x="3810" y="1090168"/>
                  </a:lnTo>
                </a:path>
                <a:path w="3810" h="1658620">
                  <a:moveTo>
                    <a:pt x="0" y="1088263"/>
                  </a:moveTo>
                  <a:lnTo>
                    <a:pt x="3810" y="1088263"/>
                  </a:lnTo>
                </a:path>
                <a:path w="3810" h="1658620">
                  <a:moveTo>
                    <a:pt x="0" y="1086358"/>
                  </a:moveTo>
                  <a:lnTo>
                    <a:pt x="3810" y="1086358"/>
                  </a:lnTo>
                </a:path>
                <a:path w="3810" h="1658620">
                  <a:moveTo>
                    <a:pt x="0" y="1084453"/>
                  </a:moveTo>
                  <a:lnTo>
                    <a:pt x="3810" y="1084453"/>
                  </a:lnTo>
                </a:path>
                <a:path w="3810" h="1658620">
                  <a:moveTo>
                    <a:pt x="0" y="1082548"/>
                  </a:moveTo>
                  <a:lnTo>
                    <a:pt x="3810" y="1082548"/>
                  </a:lnTo>
                </a:path>
                <a:path w="3810" h="1658620">
                  <a:moveTo>
                    <a:pt x="0" y="1080643"/>
                  </a:moveTo>
                  <a:lnTo>
                    <a:pt x="3810" y="1080643"/>
                  </a:lnTo>
                </a:path>
                <a:path w="3810" h="1658620">
                  <a:moveTo>
                    <a:pt x="0" y="1078738"/>
                  </a:moveTo>
                  <a:lnTo>
                    <a:pt x="3810" y="1078738"/>
                  </a:lnTo>
                </a:path>
                <a:path w="3810" h="1658620">
                  <a:moveTo>
                    <a:pt x="0" y="1076833"/>
                  </a:moveTo>
                  <a:lnTo>
                    <a:pt x="3810" y="1076833"/>
                  </a:lnTo>
                </a:path>
                <a:path w="3810" h="1658620">
                  <a:moveTo>
                    <a:pt x="0" y="1074928"/>
                  </a:moveTo>
                  <a:lnTo>
                    <a:pt x="3810" y="1074928"/>
                  </a:lnTo>
                </a:path>
                <a:path w="3810" h="1658620">
                  <a:moveTo>
                    <a:pt x="0" y="1073023"/>
                  </a:moveTo>
                  <a:lnTo>
                    <a:pt x="3810" y="1073023"/>
                  </a:lnTo>
                </a:path>
                <a:path w="3810" h="1658620">
                  <a:moveTo>
                    <a:pt x="0" y="1071118"/>
                  </a:moveTo>
                  <a:lnTo>
                    <a:pt x="3810" y="1071118"/>
                  </a:lnTo>
                </a:path>
                <a:path w="3810" h="1658620">
                  <a:moveTo>
                    <a:pt x="0" y="1069200"/>
                  </a:moveTo>
                  <a:lnTo>
                    <a:pt x="3810" y="1069200"/>
                  </a:lnTo>
                </a:path>
                <a:path w="3810" h="1658620">
                  <a:moveTo>
                    <a:pt x="0" y="1067295"/>
                  </a:moveTo>
                  <a:lnTo>
                    <a:pt x="3810" y="1067295"/>
                  </a:lnTo>
                </a:path>
                <a:path w="3810" h="1658620">
                  <a:moveTo>
                    <a:pt x="0" y="1065390"/>
                  </a:moveTo>
                  <a:lnTo>
                    <a:pt x="3810" y="1065390"/>
                  </a:lnTo>
                </a:path>
                <a:path w="3810" h="1658620">
                  <a:moveTo>
                    <a:pt x="0" y="1063485"/>
                  </a:moveTo>
                  <a:lnTo>
                    <a:pt x="3810" y="1063485"/>
                  </a:lnTo>
                </a:path>
                <a:path w="3810" h="1658620">
                  <a:moveTo>
                    <a:pt x="0" y="1061580"/>
                  </a:moveTo>
                  <a:lnTo>
                    <a:pt x="3810" y="1061580"/>
                  </a:lnTo>
                </a:path>
                <a:path w="3810" h="1658620">
                  <a:moveTo>
                    <a:pt x="0" y="1059675"/>
                  </a:moveTo>
                  <a:lnTo>
                    <a:pt x="3810" y="1059675"/>
                  </a:lnTo>
                </a:path>
                <a:path w="3810" h="1658620">
                  <a:moveTo>
                    <a:pt x="0" y="1057770"/>
                  </a:moveTo>
                  <a:lnTo>
                    <a:pt x="3810" y="1057770"/>
                  </a:lnTo>
                </a:path>
                <a:path w="3810" h="1658620">
                  <a:moveTo>
                    <a:pt x="0" y="1055865"/>
                  </a:moveTo>
                  <a:lnTo>
                    <a:pt x="3810" y="1055865"/>
                  </a:lnTo>
                </a:path>
                <a:path w="3810" h="1658620">
                  <a:moveTo>
                    <a:pt x="0" y="1053960"/>
                  </a:moveTo>
                  <a:lnTo>
                    <a:pt x="3810" y="1053960"/>
                  </a:lnTo>
                </a:path>
                <a:path w="3810" h="1658620">
                  <a:moveTo>
                    <a:pt x="0" y="1052055"/>
                  </a:moveTo>
                  <a:lnTo>
                    <a:pt x="3810" y="1052055"/>
                  </a:lnTo>
                </a:path>
                <a:path w="3810" h="1658620">
                  <a:moveTo>
                    <a:pt x="0" y="1050150"/>
                  </a:moveTo>
                  <a:lnTo>
                    <a:pt x="3810" y="1050150"/>
                  </a:lnTo>
                </a:path>
                <a:path w="3810" h="1658620">
                  <a:moveTo>
                    <a:pt x="0" y="1048245"/>
                  </a:moveTo>
                  <a:lnTo>
                    <a:pt x="3810" y="1048245"/>
                  </a:lnTo>
                </a:path>
                <a:path w="3810" h="1658620">
                  <a:moveTo>
                    <a:pt x="0" y="1046340"/>
                  </a:moveTo>
                  <a:lnTo>
                    <a:pt x="3810" y="1046340"/>
                  </a:lnTo>
                </a:path>
                <a:path w="3810" h="1658620">
                  <a:moveTo>
                    <a:pt x="0" y="1044435"/>
                  </a:moveTo>
                  <a:lnTo>
                    <a:pt x="3810" y="1044435"/>
                  </a:lnTo>
                </a:path>
                <a:path w="3810" h="1658620">
                  <a:moveTo>
                    <a:pt x="0" y="1042517"/>
                  </a:moveTo>
                  <a:lnTo>
                    <a:pt x="3810" y="1042517"/>
                  </a:lnTo>
                </a:path>
                <a:path w="3810" h="1658620">
                  <a:moveTo>
                    <a:pt x="0" y="1040612"/>
                  </a:moveTo>
                  <a:lnTo>
                    <a:pt x="3810" y="1040612"/>
                  </a:lnTo>
                </a:path>
                <a:path w="3810" h="1658620">
                  <a:moveTo>
                    <a:pt x="0" y="1038707"/>
                  </a:moveTo>
                  <a:lnTo>
                    <a:pt x="3810" y="1038707"/>
                  </a:lnTo>
                </a:path>
                <a:path w="3810" h="1658620">
                  <a:moveTo>
                    <a:pt x="0" y="1036802"/>
                  </a:moveTo>
                  <a:lnTo>
                    <a:pt x="3810" y="1036802"/>
                  </a:lnTo>
                </a:path>
                <a:path w="3810" h="1658620">
                  <a:moveTo>
                    <a:pt x="0" y="1034897"/>
                  </a:moveTo>
                  <a:lnTo>
                    <a:pt x="3810" y="1034897"/>
                  </a:lnTo>
                </a:path>
                <a:path w="3810" h="1658620">
                  <a:moveTo>
                    <a:pt x="0" y="1032992"/>
                  </a:moveTo>
                  <a:lnTo>
                    <a:pt x="3810" y="1032992"/>
                  </a:lnTo>
                </a:path>
                <a:path w="3810" h="1658620">
                  <a:moveTo>
                    <a:pt x="0" y="1031087"/>
                  </a:moveTo>
                  <a:lnTo>
                    <a:pt x="3810" y="1031087"/>
                  </a:lnTo>
                </a:path>
                <a:path w="3810" h="1658620">
                  <a:moveTo>
                    <a:pt x="0" y="1029182"/>
                  </a:moveTo>
                  <a:lnTo>
                    <a:pt x="3810" y="1029182"/>
                  </a:lnTo>
                </a:path>
                <a:path w="3810" h="1658620">
                  <a:moveTo>
                    <a:pt x="0" y="1027277"/>
                  </a:moveTo>
                  <a:lnTo>
                    <a:pt x="3810" y="1027277"/>
                  </a:lnTo>
                </a:path>
                <a:path w="3810" h="1658620">
                  <a:moveTo>
                    <a:pt x="0" y="1025372"/>
                  </a:moveTo>
                  <a:lnTo>
                    <a:pt x="3810" y="1025372"/>
                  </a:lnTo>
                </a:path>
                <a:path w="3810" h="1658620">
                  <a:moveTo>
                    <a:pt x="0" y="1023467"/>
                  </a:moveTo>
                  <a:lnTo>
                    <a:pt x="3810" y="1023467"/>
                  </a:lnTo>
                </a:path>
                <a:path w="3810" h="1658620">
                  <a:moveTo>
                    <a:pt x="0" y="1021562"/>
                  </a:moveTo>
                  <a:lnTo>
                    <a:pt x="3810" y="1021562"/>
                  </a:lnTo>
                </a:path>
                <a:path w="3810" h="1658620">
                  <a:moveTo>
                    <a:pt x="0" y="1019657"/>
                  </a:moveTo>
                  <a:lnTo>
                    <a:pt x="3810" y="1019657"/>
                  </a:lnTo>
                </a:path>
                <a:path w="3810" h="1658620">
                  <a:moveTo>
                    <a:pt x="0" y="1017752"/>
                  </a:moveTo>
                  <a:lnTo>
                    <a:pt x="3810" y="1017752"/>
                  </a:lnTo>
                </a:path>
                <a:path w="3810" h="1658620">
                  <a:moveTo>
                    <a:pt x="0" y="1015834"/>
                  </a:moveTo>
                  <a:lnTo>
                    <a:pt x="3810" y="1015834"/>
                  </a:lnTo>
                </a:path>
                <a:path w="3810" h="1658620">
                  <a:moveTo>
                    <a:pt x="0" y="1013929"/>
                  </a:moveTo>
                  <a:lnTo>
                    <a:pt x="3810" y="1013929"/>
                  </a:lnTo>
                </a:path>
                <a:path w="3810" h="1658620">
                  <a:moveTo>
                    <a:pt x="0" y="1012024"/>
                  </a:moveTo>
                  <a:lnTo>
                    <a:pt x="3810" y="1012024"/>
                  </a:lnTo>
                </a:path>
                <a:path w="3810" h="1658620">
                  <a:moveTo>
                    <a:pt x="0" y="1010119"/>
                  </a:moveTo>
                  <a:lnTo>
                    <a:pt x="3810" y="1010119"/>
                  </a:lnTo>
                </a:path>
                <a:path w="3810" h="1658620">
                  <a:moveTo>
                    <a:pt x="0" y="1008214"/>
                  </a:moveTo>
                  <a:lnTo>
                    <a:pt x="3810" y="1008214"/>
                  </a:lnTo>
                </a:path>
                <a:path w="3810" h="1658620">
                  <a:moveTo>
                    <a:pt x="0" y="1006309"/>
                  </a:moveTo>
                  <a:lnTo>
                    <a:pt x="3810" y="1006309"/>
                  </a:lnTo>
                </a:path>
                <a:path w="3810" h="1658620">
                  <a:moveTo>
                    <a:pt x="0" y="1004404"/>
                  </a:moveTo>
                  <a:lnTo>
                    <a:pt x="3810" y="1004404"/>
                  </a:lnTo>
                </a:path>
                <a:path w="3810" h="1658620">
                  <a:moveTo>
                    <a:pt x="0" y="1002499"/>
                  </a:moveTo>
                  <a:lnTo>
                    <a:pt x="3810" y="1002499"/>
                  </a:lnTo>
                </a:path>
                <a:path w="3810" h="1658620">
                  <a:moveTo>
                    <a:pt x="0" y="1000594"/>
                  </a:moveTo>
                  <a:lnTo>
                    <a:pt x="3810" y="1000594"/>
                  </a:lnTo>
                </a:path>
                <a:path w="3810" h="1658620">
                  <a:moveTo>
                    <a:pt x="0" y="998689"/>
                  </a:moveTo>
                  <a:lnTo>
                    <a:pt x="3810" y="998689"/>
                  </a:lnTo>
                </a:path>
                <a:path w="3810" h="1658620">
                  <a:moveTo>
                    <a:pt x="0" y="996784"/>
                  </a:moveTo>
                  <a:lnTo>
                    <a:pt x="3810" y="996784"/>
                  </a:lnTo>
                </a:path>
                <a:path w="3810" h="1658620">
                  <a:moveTo>
                    <a:pt x="0" y="994879"/>
                  </a:moveTo>
                  <a:lnTo>
                    <a:pt x="3810" y="994879"/>
                  </a:lnTo>
                </a:path>
                <a:path w="3810" h="1658620">
                  <a:moveTo>
                    <a:pt x="0" y="992974"/>
                  </a:moveTo>
                  <a:lnTo>
                    <a:pt x="3810" y="992974"/>
                  </a:lnTo>
                </a:path>
                <a:path w="3810" h="1658620">
                  <a:moveTo>
                    <a:pt x="0" y="991069"/>
                  </a:moveTo>
                  <a:lnTo>
                    <a:pt x="3810" y="991069"/>
                  </a:lnTo>
                </a:path>
                <a:path w="3810" h="1658620">
                  <a:moveTo>
                    <a:pt x="0" y="989164"/>
                  </a:moveTo>
                  <a:lnTo>
                    <a:pt x="3810" y="989164"/>
                  </a:lnTo>
                </a:path>
                <a:path w="3810" h="1658620">
                  <a:moveTo>
                    <a:pt x="0" y="987247"/>
                  </a:moveTo>
                  <a:lnTo>
                    <a:pt x="3810" y="987247"/>
                  </a:lnTo>
                </a:path>
                <a:path w="3810" h="1658620">
                  <a:moveTo>
                    <a:pt x="0" y="985342"/>
                  </a:moveTo>
                  <a:lnTo>
                    <a:pt x="3810" y="985342"/>
                  </a:lnTo>
                </a:path>
                <a:path w="3810" h="1658620">
                  <a:moveTo>
                    <a:pt x="0" y="983437"/>
                  </a:moveTo>
                  <a:lnTo>
                    <a:pt x="3810" y="983437"/>
                  </a:lnTo>
                </a:path>
                <a:path w="3810" h="1658620">
                  <a:moveTo>
                    <a:pt x="0" y="981532"/>
                  </a:moveTo>
                  <a:lnTo>
                    <a:pt x="3810" y="981532"/>
                  </a:lnTo>
                </a:path>
                <a:path w="3810" h="1658620">
                  <a:moveTo>
                    <a:pt x="0" y="979627"/>
                  </a:moveTo>
                  <a:lnTo>
                    <a:pt x="3810" y="979627"/>
                  </a:lnTo>
                </a:path>
                <a:path w="3810" h="1658620">
                  <a:moveTo>
                    <a:pt x="0" y="977722"/>
                  </a:moveTo>
                  <a:lnTo>
                    <a:pt x="3810" y="977722"/>
                  </a:lnTo>
                </a:path>
                <a:path w="3810" h="1658620">
                  <a:moveTo>
                    <a:pt x="0" y="975817"/>
                  </a:moveTo>
                  <a:lnTo>
                    <a:pt x="3810" y="975817"/>
                  </a:lnTo>
                </a:path>
                <a:path w="3810" h="1658620">
                  <a:moveTo>
                    <a:pt x="0" y="973912"/>
                  </a:moveTo>
                  <a:lnTo>
                    <a:pt x="3810" y="973912"/>
                  </a:lnTo>
                </a:path>
                <a:path w="3810" h="1658620">
                  <a:moveTo>
                    <a:pt x="0" y="972007"/>
                  </a:moveTo>
                  <a:lnTo>
                    <a:pt x="3810" y="972007"/>
                  </a:lnTo>
                </a:path>
                <a:path w="3810" h="1658620">
                  <a:moveTo>
                    <a:pt x="0" y="970102"/>
                  </a:moveTo>
                  <a:lnTo>
                    <a:pt x="3810" y="970102"/>
                  </a:lnTo>
                </a:path>
                <a:path w="3810" h="1658620">
                  <a:moveTo>
                    <a:pt x="0" y="968197"/>
                  </a:moveTo>
                  <a:lnTo>
                    <a:pt x="3810" y="968197"/>
                  </a:lnTo>
                </a:path>
                <a:path w="3810" h="1658620">
                  <a:moveTo>
                    <a:pt x="0" y="966292"/>
                  </a:moveTo>
                  <a:lnTo>
                    <a:pt x="3810" y="966292"/>
                  </a:lnTo>
                </a:path>
                <a:path w="3810" h="1658620">
                  <a:moveTo>
                    <a:pt x="0" y="964387"/>
                  </a:moveTo>
                  <a:lnTo>
                    <a:pt x="3810" y="964387"/>
                  </a:lnTo>
                </a:path>
                <a:path w="3810" h="1658620">
                  <a:moveTo>
                    <a:pt x="0" y="962482"/>
                  </a:moveTo>
                  <a:lnTo>
                    <a:pt x="3810" y="962482"/>
                  </a:lnTo>
                </a:path>
                <a:path w="3810" h="1658620">
                  <a:moveTo>
                    <a:pt x="0" y="960564"/>
                  </a:moveTo>
                  <a:lnTo>
                    <a:pt x="3810" y="960564"/>
                  </a:lnTo>
                </a:path>
                <a:path w="3810" h="1658620">
                  <a:moveTo>
                    <a:pt x="0" y="958659"/>
                  </a:moveTo>
                  <a:lnTo>
                    <a:pt x="3810" y="958659"/>
                  </a:lnTo>
                </a:path>
                <a:path w="3810" h="1658620">
                  <a:moveTo>
                    <a:pt x="0" y="956754"/>
                  </a:moveTo>
                  <a:lnTo>
                    <a:pt x="3810" y="956754"/>
                  </a:lnTo>
                </a:path>
                <a:path w="3810" h="1658620">
                  <a:moveTo>
                    <a:pt x="0" y="954849"/>
                  </a:moveTo>
                  <a:lnTo>
                    <a:pt x="3810" y="954849"/>
                  </a:lnTo>
                </a:path>
                <a:path w="3810" h="1658620">
                  <a:moveTo>
                    <a:pt x="0" y="952944"/>
                  </a:moveTo>
                  <a:lnTo>
                    <a:pt x="3810" y="952944"/>
                  </a:lnTo>
                </a:path>
                <a:path w="3810" h="1658620">
                  <a:moveTo>
                    <a:pt x="0" y="951039"/>
                  </a:moveTo>
                  <a:lnTo>
                    <a:pt x="3810" y="951039"/>
                  </a:lnTo>
                </a:path>
                <a:path w="3810" h="1658620">
                  <a:moveTo>
                    <a:pt x="0" y="949134"/>
                  </a:moveTo>
                  <a:lnTo>
                    <a:pt x="3810" y="949134"/>
                  </a:lnTo>
                </a:path>
                <a:path w="3810" h="1658620">
                  <a:moveTo>
                    <a:pt x="0" y="947229"/>
                  </a:moveTo>
                  <a:lnTo>
                    <a:pt x="3810" y="947229"/>
                  </a:lnTo>
                </a:path>
                <a:path w="3810" h="1658620">
                  <a:moveTo>
                    <a:pt x="0" y="945324"/>
                  </a:moveTo>
                  <a:lnTo>
                    <a:pt x="3810" y="945324"/>
                  </a:lnTo>
                </a:path>
                <a:path w="3810" h="1658620">
                  <a:moveTo>
                    <a:pt x="0" y="943419"/>
                  </a:moveTo>
                  <a:lnTo>
                    <a:pt x="3810" y="943419"/>
                  </a:lnTo>
                </a:path>
                <a:path w="3810" h="1658620">
                  <a:moveTo>
                    <a:pt x="0" y="941514"/>
                  </a:moveTo>
                  <a:lnTo>
                    <a:pt x="3810" y="941514"/>
                  </a:lnTo>
                </a:path>
                <a:path w="3810" h="1658620">
                  <a:moveTo>
                    <a:pt x="0" y="939609"/>
                  </a:moveTo>
                  <a:lnTo>
                    <a:pt x="3810" y="939609"/>
                  </a:lnTo>
                </a:path>
                <a:path w="3810" h="1658620">
                  <a:moveTo>
                    <a:pt x="0" y="937704"/>
                  </a:moveTo>
                  <a:lnTo>
                    <a:pt x="3810" y="937704"/>
                  </a:lnTo>
                </a:path>
                <a:path w="3810" h="1658620">
                  <a:moveTo>
                    <a:pt x="0" y="935799"/>
                  </a:moveTo>
                  <a:lnTo>
                    <a:pt x="3810" y="935799"/>
                  </a:lnTo>
                </a:path>
                <a:path w="3810" h="1658620">
                  <a:moveTo>
                    <a:pt x="0" y="933881"/>
                  </a:moveTo>
                  <a:lnTo>
                    <a:pt x="3810" y="933881"/>
                  </a:lnTo>
                </a:path>
                <a:path w="3810" h="1658620">
                  <a:moveTo>
                    <a:pt x="0" y="931976"/>
                  </a:moveTo>
                  <a:lnTo>
                    <a:pt x="3810" y="931976"/>
                  </a:lnTo>
                </a:path>
                <a:path w="3810" h="1658620">
                  <a:moveTo>
                    <a:pt x="0" y="930071"/>
                  </a:moveTo>
                  <a:lnTo>
                    <a:pt x="3810" y="930071"/>
                  </a:lnTo>
                </a:path>
                <a:path w="3810" h="1658620">
                  <a:moveTo>
                    <a:pt x="0" y="928166"/>
                  </a:moveTo>
                  <a:lnTo>
                    <a:pt x="3810" y="928166"/>
                  </a:lnTo>
                </a:path>
                <a:path w="3810" h="1658620">
                  <a:moveTo>
                    <a:pt x="0" y="926261"/>
                  </a:moveTo>
                  <a:lnTo>
                    <a:pt x="3810" y="926261"/>
                  </a:lnTo>
                </a:path>
                <a:path w="3810" h="1658620">
                  <a:moveTo>
                    <a:pt x="0" y="924356"/>
                  </a:moveTo>
                  <a:lnTo>
                    <a:pt x="3810" y="924356"/>
                  </a:lnTo>
                </a:path>
                <a:path w="3810" h="1658620">
                  <a:moveTo>
                    <a:pt x="0" y="922451"/>
                  </a:moveTo>
                  <a:lnTo>
                    <a:pt x="3810" y="922451"/>
                  </a:lnTo>
                </a:path>
                <a:path w="3810" h="1658620">
                  <a:moveTo>
                    <a:pt x="0" y="920546"/>
                  </a:moveTo>
                  <a:lnTo>
                    <a:pt x="3810" y="920546"/>
                  </a:lnTo>
                </a:path>
                <a:path w="3810" h="1658620">
                  <a:moveTo>
                    <a:pt x="0" y="918641"/>
                  </a:moveTo>
                  <a:lnTo>
                    <a:pt x="3810" y="918641"/>
                  </a:lnTo>
                </a:path>
                <a:path w="3810" h="1658620">
                  <a:moveTo>
                    <a:pt x="0" y="916736"/>
                  </a:moveTo>
                  <a:lnTo>
                    <a:pt x="3810" y="916736"/>
                  </a:lnTo>
                </a:path>
                <a:path w="3810" h="1658620">
                  <a:moveTo>
                    <a:pt x="0" y="914831"/>
                  </a:moveTo>
                  <a:lnTo>
                    <a:pt x="3810" y="914831"/>
                  </a:lnTo>
                </a:path>
                <a:path w="3810" h="1658620">
                  <a:moveTo>
                    <a:pt x="0" y="912926"/>
                  </a:moveTo>
                  <a:lnTo>
                    <a:pt x="3810" y="912926"/>
                  </a:lnTo>
                </a:path>
                <a:path w="3810" h="1658620">
                  <a:moveTo>
                    <a:pt x="0" y="911021"/>
                  </a:moveTo>
                  <a:lnTo>
                    <a:pt x="3810" y="911021"/>
                  </a:lnTo>
                </a:path>
                <a:path w="3810" h="1658620">
                  <a:moveTo>
                    <a:pt x="0" y="909116"/>
                  </a:moveTo>
                  <a:lnTo>
                    <a:pt x="3810" y="909116"/>
                  </a:lnTo>
                </a:path>
                <a:path w="3810" h="1658620">
                  <a:moveTo>
                    <a:pt x="0" y="907199"/>
                  </a:moveTo>
                  <a:lnTo>
                    <a:pt x="3810" y="907199"/>
                  </a:lnTo>
                </a:path>
                <a:path w="3810" h="1658620">
                  <a:moveTo>
                    <a:pt x="0" y="905294"/>
                  </a:moveTo>
                  <a:lnTo>
                    <a:pt x="3810" y="905294"/>
                  </a:lnTo>
                </a:path>
                <a:path w="3810" h="1658620">
                  <a:moveTo>
                    <a:pt x="0" y="903389"/>
                  </a:moveTo>
                  <a:lnTo>
                    <a:pt x="3810" y="903389"/>
                  </a:lnTo>
                </a:path>
                <a:path w="3810" h="1658620">
                  <a:moveTo>
                    <a:pt x="0" y="901484"/>
                  </a:moveTo>
                  <a:lnTo>
                    <a:pt x="3810" y="901484"/>
                  </a:lnTo>
                </a:path>
                <a:path w="3810" h="1658620">
                  <a:moveTo>
                    <a:pt x="0" y="899579"/>
                  </a:moveTo>
                  <a:lnTo>
                    <a:pt x="3810" y="899579"/>
                  </a:lnTo>
                </a:path>
                <a:path w="3810" h="1658620">
                  <a:moveTo>
                    <a:pt x="0" y="897674"/>
                  </a:moveTo>
                  <a:lnTo>
                    <a:pt x="3810" y="897674"/>
                  </a:lnTo>
                </a:path>
                <a:path w="3810" h="1658620">
                  <a:moveTo>
                    <a:pt x="0" y="895769"/>
                  </a:moveTo>
                  <a:lnTo>
                    <a:pt x="3810" y="895769"/>
                  </a:lnTo>
                </a:path>
                <a:path w="3810" h="1658620">
                  <a:moveTo>
                    <a:pt x="0" y="893864"/>
                  </a:moveTo>
                  <a:lnTo>
                    <a:pt x="3810" y="893864"/>
                  </a:lnTo>
                </a:path>
                <a:path w="3810" h="1658620">
                  <a:moveTo>
                    <a:pt x="0" y="891959"/>
                  </a:moveTo>
                  <a:lnTo>
                    <a:pt x="3810" y="891959"/>
                  </a:lnTo>
                </a:path>
                <a:path w="3810" h="1658620">
                  <a:moveTo>
                    <a:pt x="0" y="890054"/>
                  </a:moveTo>
                  <a:lnTo>
                    <a:pt x="3810" y="890054"/>
                  </a:lnTo>
                </a:path>
                <a:path w="3810" h="1658620">
                  <a:moveTo>
                    <a:pt x="0" y="888149"/>
                  </a:moveTo>
                  <a:lnTo>
                    <a:pt x="3810" y="888149"/>
                  </a:lnTo>
                </a:path>
                <a:path w="3810" h="1658620">
                  <a:moveTo>
                    <a:pt x="0" y="886244"/>
                  </a:moveTo>
                  <a:lnTo>
                    <a:pt x="3810" y="886244"/>
                  </a:lnTo>
                </a:path>
                <a:path w="3810" h="1658620">
                  <a:moveTo>
                    <a:pt x="0" y="884339"/>
                  </a:moveTo>
                  <a:lnTo>
                    <a:pt x="3810" y="884339"/>
                  </a:lnTo>
                </a:path>
                <a:path w="3810" h="1658620">
                  <a:moveTo>
                    <a:pt x="0" y="882434"/>
                  </a:moveTo>
                  <a:lnTo>
                    <a:pt x="3810" y="882434"/>
                  </a:lnTo>
                </a:path>
                <a:path w="3810" h="1658620">
                  <a:moveTo>
                    <a:pt x="0" y="880529"/>
                  </a:moveTo>
                  <a:lnTo>
                    <a:pt x="3810" y="880529"/>
                  </a:lnTo>
                </a:path>
                <a:path w="3810" h="1658620">
                  <a:moveTo>
                    <a:pt x="0" y="878611"/>
                  </a:moveTo>
                  <a:lnTo>
                    <a:pt x="3810" y="878611"/>
                  </a:lnTo>
                </a:path>
                <a:path w="3810" h="1658620">
                  <a:moveTo>
                    <a:pt x="0" y="876706"/>
                  </a:moveTo>
                  <a:lnTo>
                    <a:pt x="3810" y="876706"/>
                  </a:lnTo>
                </a:path>
                <a:path w="3810" h="1658620">
                  <a:moveTo>
                    <a:pt x="0" y="874801"/>
                  </a:moveTo>
                  <a:lnTo>
                    <a:pt x="3810" y="874801"/>
                  </a:lnTo>
                </a:path>
                <a:path w="3810" h="1658620">
                  <a:moveTo>
                    <a:pt x="0" y="872896"/>
                  </a:moveTo>
                  <a:lnTo>
                    <a:pt x="3810" y="872896"/>
                  </a:lnTo>
                </a:path>
                <a:path w="3810" h="1658620">
                  <a:moveTo>
                    <a:pt x="0" y="870991"/>
                  </a:moveTo>
                  <a:lnTo>
                    <a:pt x="3810" y="870991"/>
                  </a:lnTo>
                </a:path>
                <a:path w="3810" h="1658620">
                  <a:moveTo>
                    <a:pt x="0" y="869086"/>
                  </a:moveTo>
                  <a:lnTo>
                    <a:pt x="3810" y="869086"/>
                  </a:lnTo>
                </a:path>
                <a:path w="3810" h="1658620">
                  <a:moveTo>
                    <a:pt x="0" y="867181"/>
                  </a:moveTo>
                  <a:lnTo>
                    <a:pt x="3810" y="867181"/>
                  </a:lnTo>
                </a:path>
                <a:path w="3810" h="1658620">
                  <a:moveTo>
                    <a:pt x="0" y="865276"/>
                  </a:moveTo>
                  <a:lnTo>
                    <a:pt x="3810" y="865276"/>
                  </a:lnTo>
                </a:path>
                <a:path w="3810" h="1658620">
                  <a:moveTo>
                    <a:pt x="0" y="863371"/>
                  </a:moveTo>
                  <a:lnTo>
                    <a:pt x="3810" y="863371"/>
                  </a:lnTo>
                </a:path>
                <a:path w="3810" h="1658620">
                  <a:moveTo>
                    <a:pt x="0" y="861466"/>
                  </a:moveTo>
                  <a:lnTo>
                    <a:pt x="3810" y="861466"/>
                  </a:lnTo>
                </a:path>
                <a:path w="3810" h="1658620">
                  <a:moveTo>
                    <a:pt x="0" y="859561"/>
                  </a:moveTo>
                  <a:lnTo>
                    <a:pt x="3810" y="859561"/>
                  </a:lnTo>
                </a:path>
                <a:path w="3810" h="1658620">
                  <a:moveTo>
                    <a:pt x="0" y="857656"/>
                  </a:moveTo>
                  <a:lnTo>
                    <a:pt x="3810" y="857656"/>
                  </a:lnTo>
                </a:path>
                <a:path w="3810" h="1658620">
                  <a:moveTo>
                    <a:pt x="0" y="855751"/>
                  </a:moveTo>
                  <a:lnTo>
                    <a:pt x="3810" y="855751"/>
                  </a:lnTo>
                </a:path>
                <a:path w="3810" h="1658620">
                  <a:moveTo>
                    <a:pt x="0" y="853846"/>
                  </a:moveTo>
                  <a:lnTo>
                    <a:pt x="3810" y="853846"/>
                  </a:lnTo>
                </a:path>
                <a:path w="3810" h="1658620">
                  <a:moveTo>
                    <a:pt x="0" y="851928"/>
                  </a:moveTo>
                  <a:lnTo>
                    <a:pt x="3810" y="851928"/>
                  </a:lnTo>
                </a:path>
                <a:path w="3810" h="1658620">
                  <a:moveTo>
                    <a:pt x="0" y="850023"/>
                  </a:moveTo>
                  <a:lnTo>
                    <a:pt x="3810" y="850023"/>
                  </a:lnTo>
                </a:path>
                <a:path w="3810" h="1658620">
                  <a:moveTo>
                    <a:pt x="0" y="848118"/>
                  </a:moveTo>
                  <a:lnTo>
                    <a:pt x="3810" y="848118"/>
                  </a:lnTo>
                </a:path>
                <a:path w="3810" h="1658620">
                  <a:moveTo>
                    <a:pt x="0" y="846213"/>
                  </a:moveTo>
                  <a:lnTo>
                    <a:pt x="3810" y="846213"/>
                  </a:lnTo>
                </a:path>
                <a:path w="3810" h="1658620">
                  <a:moveTo>
                    <a:pt x="0" y="844308"/>
                  </a:moveTo>
                  <a:lnTo>
                    <a:pt x="3810" y="844308"/>
                  </a:lnTo>
                </a:path>
                <a:path w="3810" h="1658620">
                  <a:moveTo>
                    <a:pt x="0" y="842403"/>
                  </a:moveTo>
                  <a:lnTo>
                    <a:pt x="3810" y="842403"/>
                  </a:lnTo>
                </a:path>
                <a:path w="3810" h="1658620">
                  <a:moveTo>
                    <a:pt x="0" y="840498"/>
                  </a:moveTo>
                  <a:lnTo>
                    <a:pt x="3810" y="840498"/>
                  </a:lnTo>
                </a:path>
                <a:path w="3810" h="1658620">
                  <a:moveTo>
                    <a:pt x="0" y="838593"/>
                  </a:moveTo>
                  <a:lnTo>
                    <a:pt x="3810" y="838593"/>
                  </a:lnTo>
                </a:path>
                <a:path w="3810" h="1658620">
                  <a:moveTo>
                    <a:pt x="0" y="836688"/>
                  </a:moveTo>
                  <a:lnTo>
                    <a:pt x="3810" y="836688"/>
                  </a:lnTo>
                </a:path>
                <a:path w="3810" h="1658620">
                  <a:moveTo>
                    <a:pt x="0" y="834783"/>
                  </a:moveTo>
                  <a:lnTo>
                    <a:pt x="3810" y="834783"/>
                  </a:lnTo>
                </a:path>
                <a:path w="3810" h="1658620">
                  <a:moveTo>
                    <a:pt x="0" y="832878"/>
                  </a:moveTo>
                  <a:lnTo>
                    <a:pt x="3810" y="832878"/>
                  </a:lnTo>
                </a:path>
                <a:path w="3810" h="1658620">
                  <a:moveTo>
                    <a:pt x="0" y="830973"/>
                  </a:moveTo>
                  <a:lnTo>
                    <a:pt x="3810" y="830973"/>
                  </a:lnTo>
                </a:path>
                <a:path w="3810" h="1658620">
                  <a:moveTo>
                    <a:pt x="0" y="829068"/>
                  </a:moveTo>
                  <a:lnTo>
                    <a:pt x="3810" y="829068"/>
                  </a:lnTo>
                </a:path>
                <a:path w="3810" h="1658620">
                  <a:moveTo>
                    <a:pt x="0" y="827163"/>
                  </a:moveTo>
                  <a:lnTo>
                    <a:pt x="3810" y="827163"/>
                  </a:lnTo>
                </a:path>
                <a:path w="3810" h="1658620">
                  <a:moveTo>
                    <a:pt x="0" y="825246"/>
                  </a:moveTo>
                  <a:lnTo>
                    <a:pt x="3810" y="825246"/>
                  </a:lnTo>
                </a:path>
                <a:path w="3810" h="1658620">
                  <a:moveTo>
                    <a:pt x="0" y="823341"/>
                  </a:moveTo>
                  <a:lnTo>
                    <a:pt x="3810" y="823341"/>
                  </a:lnTo>
                </a:path>
                <a:path w="3810" h="1658620">
                  <a:moveTo>
                    <a:pt x="0" y="821436"/>
                  </a:moveTo>
                  <a:lnTo>
                    <a:pt x="3810" y="821436"/>
                  </a:lnTo>
                </a:path>
                <a:path w="3810" h="1658620">
                  <a:moveTo>
                    <a:pt x="0" y="819531"/>
                  </a:moveTo>
                  <a:lnTo>
                    <a:pt x="3810" y="819531"/>
                  </a:lnTo>
                </a:path>
                <a:path w="3810" h="1658620">
                  <a:moveTo>
                    <a:pt x="0" y="817626"/>
                  </a:moveTo>
                  <a:lnTo>
                    <a:pt x="3810" y="817626"/>
                  </a:lnTo>
                </a:path>
                <a:path w="3810" h="1658620">
                  <a:moveTo>
                    <a:pt x="0" y="815721"/>
                  </a:moveTo>
                  <a:lnTo>
                    <a:pt x="3810" y="815721"/>
                  </a:lnTo>
                </a:path>
                <a:path w="3810" h="1658620">
                  <a:moveTo>
                    <a:pt x="0" y="813816"/>
                  </a:moveTo>
                  <a:lnTo>
                    <a:pt x="3810" y="813816"/>
                  </a:lnTo>
                </a:path>
                <a:path w="3810" h="1658620">
                  <a:moveTo>
                    <a:pt x="0" y="811911"/>
                  </a:moveTo>
                  <a:lnTo>
                    <a:pt x="3810" y="811911"/>
                  </a:lnTo>
                </a:path>
                <a:path w="3810" h="1658620">
                  <a:moveTo>
                    <a:pt x="0" y="810006"/>
                  </a:moveTo>
                  <a:lnTo>
                    <a:pt x="3810" y="810006"/>
                  </a:lnTo>
                </a:path>
                <a:path w="3810" h="1658620">
                  <a:moveTo>
                    <a:pt x="0" y="808101"/>
                  </a:moveTo>
                  <a:lnTo>
                    <a:pt x="3810" y="808101"/>
                  </a:lnTo>
                </a:path>
                <a:path w="3810" h="1658620">
                  <a:moveTo>
                    <a:pt x="0" y="806196"/>
                  </a:moveTo>
                  <a:lnTo>
                    <a:pt x="3810" y="806196"/>
                  </a:lnTo>
                </a:path>
                <a:path w="3810" h="1658620">
                  <a:moveTo>
                    <a:pt x="0" y="804291"/>
                  </a:moveTo>
                  <a:lnTo>
                    <a:pt x="3810" y="804291"/>
                  </a:lnTo>
                </a:path>
                <a:path w="3810" h="1658620">
                  <a:moveTo>
                    <a:pt x="0" y="802386"/>
                  </a:moveTo>
                  <a:lnTo>
                    <a:pt x="3810" y="802386"/>
                  </a:lnTo>
                </a:path>
                <a:path w="3810" h="1658620">
                  <a:moveTo>
                    <a:pt x="0" y="800481"/>
                  </a:moveTo>
                  <a:lnTo>
                    <a:pt x="3810" y="800481"/>
                  </a:lnTo>
                </a:path>
                <a:path w="3810" h="1658620">
                  <a:moveTo>
                    <a:pt x="0" y="798576"/>
                  </a:moveTo>
                  <a:lnTo>
                    <a:pt x="3810" y="798576"/>
                  </a:lnTo>
                </a:path>
                <a:path w="3810" h="1658620">
                  <a:moveTo>
                    <a:pt x="0" y="796658"/>
                  </a:moveTo>
                  <a:lnTo>
                    <a:pt x="3810" y="796658"/>
                  </a:lnTo>
                </a:path>
                <a:path w="3810" h="1658620">
                  <a:moveTo>
                    <a:pt x="0" y="794753"/>
                  </a:moveTo>
                  <a:lnTo>
                    <a:pt x="3810" y="794753"/>
                  </a:lnTo>
                </a:path>
                <a:path w="3810" h="1658620">
                  <a:moveTo>
                    <a:pt x="0" y="792848"/>
                  </a:moveTo>
                  <a:lnTo>
                    <a:pt x="3810" y="792848"/>
                  </a:lnTo>
                </a:path>
                <a:path w="3810" h="1658620">
                  <a:moveTo>
                    <a:pt x="0" y="790943"/>
                  </a:moveTo>
                  <a:lnTo>
                    <a:pt x="3810" y="790943"/>
                  </a:lnTo>
                </a:path>
                <a:path w="3810" h="1658620">
                  <a:moveTo>
                    <a:pt x="0" y="789038"/>
                  </a:moveTo>
                  <a:lnTo>
                    <a:pt x="3810" y="789038"/>
                  </a:lnTo>
                </a:path>
                <a:path w="3810" h="1658620">
                  <a:moveTo>
                    <a:pt x="0" y="787133"/>
                  </a:moveTo>
                  <a:lnTo>
                    <a:pt x="3810" y="787133"/>
                  </a:lnTo>
                </a:path>
                <a:path w="3810" h="1658620">
                  <a:moveTo>
                    <a:pt x="0" y="785228"/>
                  </a:moveTo>
                  <a:lnTo>
                    <a:pt x="3810" y="785228"/>
                  </a:lnTo>
                </a:path>
                <a:path w="3810" h="1658620">
                  <a:moveTo>
                    <a:pt x="0" y="783323"/>
                  </a:moveTo>
                  <a:lnTo>
                    <a:pt x="3810" y="783323"/>
                  </a:lnTo>
                </a:path>
                <a:path w="3810" h="1658620">
                  <a:moveTo>
                    <a:pt x="0" y="781418"/>
                  </a:moveTo>
                  <a:lnTo>
                    <a:pt x="3810" y="781418"/>
                  </a:lnTo>
                </a:path>
                <a:path w="3810" h="1658620">
                  <a:moveTo>
                    <a:pt x="0" y="779513"/>
                  </a:moveTo>
                  <a:lnTo>
                    <a:pt x="3810" y="779513"/>
                  </a:lnTo>
                </a:path>
                <a:path w="3810" h="1658620">
                  <a:moveTo>
                    <a:pt x="0" y="777608"/>
                  </a:moveTo>
                  <a:lnTo>
                    <a:pt x="3810" y="777608"/>
                  </a:lnTo>
                </a:path>
                <a:path w="3810" h="1658620">
                  <a:moveTo>
                    <a:pt x="0" y="775703"/>
                  </a:moveTo>
                  <a:lnTo>
                    <a:pt x="3810" y="775703"/>
                  </a:lnTo>
                </a:path>
                <a:path w="3810" h="1658620">
                  <a:moveTo>
                    <a:pt x="0" y="773798"/>
                  </a:moveTo>
                  <a:lnTo>
                    <a:pt x="3810" y="773798"/>
                  </a:lnTo>
                </a:path>
                <a:path w="3810" h="1658620">
                  <a:moveTo>
                    <a:pt x="0" y="771893"/>
                  </a:moveTo>
                  <a:lnTo>
                    <a:pt x="3810" y="771893"/>
                  </a:lnTo>
                </a:path>
                <a:path w="3810" h="1658620">
                  <a:moveTo>
                    <a:pt x="0" y="769975"/>
                  </a:moveTo>
                  <a:lnTo>
                    <a:pt x="3810" y="769975"/>
                  </a:lnTo>
                </a:path>
                <a:path w="3810" h="1658620">
                  <a:moveTo>
                    <a:pt x="0" y="768070"/>
                  </a:moveTo>
                  <a:lnTo>
                    <a:pt x="3810" y="768070"/>
                  </a:lnTo>
                </a:path>
                <a:path w="3810" h="1658620">
                  <a:moveTo>
                    <a:pt x="0" y="766165"/>
                  </a:moveTo>
                  <a:lnTo>
                    <a:pt x="3810" y="766165"/>
                  </a:lnTo>
                </a:path>
                <a:path w="3810" h="1658620">
                  <a:moveTo>
                    <a:pt x="0" y="764260"/>
                  </a:moveTo>
                  <a:lnTo>
                    <a:pt x="3810" y="764260"/>
                  </a:lnTo>
                </a:path>
                <a:path w="3810" h="1658620">
                  <a:moveTo>
                    <a:pt x="0" y="762355"/>
                  </a:moveTo>
                  <a:lnTo>
                    <a:pt x="3810" y="762355"/>
                  </a:lnTo>
                </a:path>
                <a:path w="3810" h="1658620">
                  <a:moveTo>
                    <a:pt x="0" y="760450"/>
                  </a:moveTo>
                  <a:lnTo>
                    <a:pt x="3810" y="760450"/>
                  </a:lnTo>
                </a:path>
                <a:path w="3810" h="1658620">
                  <a:moveTo>
                    <a:pt x="0" y="758545"/>
                  </a:moveTo>
                  <a:lnTo>
                    <a:pt x="3810" y="758545"/>
                  </a:lnTo>
                </a:path>
                <a:path w="3810" h="1658620">
                  <a:moveTo>
                    <a:pt x="0" y="756640"/>
                  </a:moveTo>
                  <a:lnTo>
                    <a:pt x="3810" y="756640"/>
                  </a:lnTo>
                </a:path>
                <a:path w="3810" h="1658620">
                  <a:moveTo>
                    <a:pt x="0" y="754735"/>
                  </a:moveTo>
                  <a:lnTo>
                    <a:pt x="3810" y="754735"/>
                  </a:lnTo>
                </a:path>
                <a:path w="3810" h="1658620">
                  <a:moveTo>
                    <a:pt x="0" y="752830"/>
                  </a:moveTo>
                  <a:lnTo>
                    <a:pt x="3810" y="752830"/>
                  </a:lnTo>
                </a:path>
                <a:path w="3810" h="1658620">
                  <a:moveTo>
                    <a:pt x="0" y="750925"/>
                  </a:moveTo>
                  <a:lnTo>
                    <a:pt x="3810" y="750925"/>
                  </a:lnTo>
                </a:path>
                <a:path w="3810" h="1658620">
                  <a:moveTo>
                    <a:pt x="0" y="749020"/>
                  </a:moveTo>
                  <a:lnTo>
                    <a:pt x="3810" y="749020"/>
                  </a:lnTo>
                </a:path>
                <a:path w="3810" h="1658620">
                  <a:moveTo>
                    <a:pt x="0" y="747115"/>
                  </a:moveTo>
                  <a:lnTo>
                    <a:pt x="3810" y="747115"/>
                  </a:lnTo>
                </a:path>
                <a:path w="3810" h="1658620">
                  <a:moveTo>
                    <a:pt x="0" y="745210"/>
                  </a:moveTo>
                  <a:lnTo>
                    <a:pt x="3810" y="745210"/>
                  </a:lnTo>
                </a:path>
                <a:path w="3810" h="1658620">
                  <a:moveTo>
                    <a:pt x="0" y="743305"/>
                  </a:moveTo>
                  <a:lnTo>
                    <a:pt x="3810" y="743305"/>
                  </a:lnTo>
                </a:path>
                <a:path w="3810" h="1658620">
                  <a:moveTo>
                    <a:pt x="0" y="741387"/>
                  </a:moveTo>
                  <a:lnTo>
                    <a:pt x="3810" y="741387"/>
                  </a:lnTo>
                </a:path>
                <a:path w="3810" h="1658620">
                  <a:moveTo>
                    <a:pt x="0" y="739482"/>
                  </a:moveTo>
                  <a:lnTo>
                    <a:pt x="3810" y="739482"/>
                  </a:lnTo>
                </a:path>
                <a:path w="3810" h="1658620">
                  <a:moveTo>
                    <a:pt x="0" y="737577"/>
                  </a:moveTo>
                  <a:lnTo>
                    <a:pt x="3810" y="737577"/>
                  </a:lnTo>
                </a:path>
                <a:path w="3810" h="1658620">
                  <a:moveTo>
                    <a:pt x="0" y="735672"/>
                  </a:moveTo>
                  <a:lnTo>
                    <a:pt x="3810" y="735672"/>
                  </a:lnTo>
                </a:path>
                <a:path w="3810" h="1658620">
                  <a:moveTo>
                    <a:pt x="0" y="733767"/>
                  </a:moveTo>
                  <a:lnTo>
                    <a:pt x="3810" y="733767"/>
                  </a:lnTo>
                </a:path>
                <a:path w="3810" h="1658620">
                  <a:moveTo>
                    <a:pt x="0" y="731862"/>
                  </a:moveTo>
                  <a:lnTo>
                    <a:pt x="3810" y="731862"/>
                  </a:lnTo>
                </a:path>
                <a:path w="3810" h="1658620">
                  <a:moveTo>
                    <a:pt x="0" y="729957"/>
                  </a:moveTo>
                  <a:lnTo>
                    <a:pt x="3810" y="729957"/>
                  </a:lnTo>
                </a:path>
                <a:path w="3810" h="1658620">
                  <a:moveTo>
                    <a:pt x="0" y="728052"/>
                  </a:moveTo>
                  <a:lnTo>
                    <a:pt x="3810" y="728052"/>
                  </a:lnTo>
                </a:path>
                <a:path w="3810" h="1658620">
                  <a:moveTo>
                    <a:pt x="0" y="726147"/>
                  </a:moveTo>
                  <a:lnTo>
                    <a:pt x="3810" y="726147"/>
                  </a:lnTo>
                </a:path>
                <a:path w="3810" h="1658620">
                  <a:moveTo>
                    <a:pt x="0" y="724242"/>
                  </a:moveTo>
                  <a:lnTo>
                    <a:pt x="3810" y="724242"/>
                  </a:lnTo>
                </a:path>
                <a:path w="3810" h="1658620">
                  <a:moveTo>
                    <a:pt x="0" y="722337"/>
                  </a:moveTo>
                  <a:lnTo>
                    <a:pt x="3810" y="722337"/>
                  </a:lnTo>
                </a:path>
                <a:path w="3810" h="1658620">
                  <a:moveTo>
                    <a:pt x="0" y="720432"/>
                  </a:moveTo>
                  <a:lnTo>
                    <a:pt x="3810" y="720432"/>
                  </a:lnTo>
                </a:path>
                <a:path w="3810" h="1658620">
                  <a:moveTo>
                    <a:pt x="0" y="718527"/>
                  </a:moveTo>
                  <a:lnTo>
                    <a:pt x="3810" y="718527"/>
                  </a:lnTo>
                </a:path>
                <a:path w="3810" h="1658620">
                  <a:moveTo>
                    <a:pt x="0" y="716622"/>
                  </a:moveTo>
                  <a:lnTo>
                    <a:pt x="3810" y="716622"/>
                  </a:lnTo>
                </a:path>
                <a:path w="3810" h="1658620">
                  <a:moveTo>
                    <a:pt x="0" y="714705"/>
                  </a:moveTo>
                  <a:lnTo>
                    <a:pt x="3810" y="714705"/>
                  </a:lnTo>
                </a:path>
                <a:path w="3810" h="1658620">
                  <a:moveTo>
                    <a:pt x="0" y="712800"/>
                  </a:moveTo>
                  <a:lnTo>
                    <a:pt x="3810" y="712800"/>
                  </a:lnTo>
                </a:path>
                <a:path w="3810" h="1658620">
                  <a:moveTo>
                    <a:pt x="0" y="710895"/>
                  </a:moveTo>
                  <a:lnTo>
                    <a:pt x="3810" y="710895"/>
                  </a:lnTo>
                </a:path>
                <a:path w="3810" h="1658620">
                  <a:moveTo>
                    <a:pt x="0" y="708990"/>
                  </a:moveTo>
                  <a:lnTo>
                    <a:pt x="3810" y="708990"/>
                  </a:lnTo>
                </a:path>
                <a:path w="3810" h="1658620">
                  <a:moveTo>
                    <a:pt x="0" y="707085"/>
                  </a:moveTo>
                  <a:lnTo>
                    <a:pt x="3810" y="707085"/>
                  </a:lnTo>
                </a:path>
                <a:path w="3810" h="1658620">
                  <a:moveTo>
                    <a:pt x="0" y="705180"/>
                  </a:moveTo>
                  <a:lnTo>
                    <a:pt x="3810" y="705180"/>
                  </a:lnTo>
                </a:path>
                <a:path w="3810" h="1658620">
                  <a:moveTo>
                    <a:pt x="0" y="703275"/>
                  </a:moveTo>
                  <a:lnTo>
                    <a:pt x="3810" y="703275"/>
                  </a:lnTo>
                </a:path>
                <a:path w="3810" h="1658620">
                  <a:moveTo>
                    <a:pt x="0" y="701370"/>
                  </a:moveTo>
                  <a:lnTo>
                    <a:pt x="3810" y="701370"/>
                  </a:lnTo>
                </a:path>
                <a:path w="3810" h="1658620">
                  <a:moveTo>
                    <a:pt x="0" y="699465"/>
                  </a:moveTo>
                  <a:lnTo>
                    <a:pt x="3810" y="699465"/>
                  </a:lnTo>
                </a:path>
                <a:path w="3810" h="1658620">
                  <a:moveTo>
                    <a:pt x="0" y="697560"/>
                  </a:moveTo>
                  <a:lnTo>
                    <a:pt x="3810" y="697560"/>
                  </a:lnTo>
                </a:path>
                <a:path w="3810" h="1658620">
                  <a:moveTo>
                    <a:pt x="0" y="695655"/>
                  </a:moveTo>
                  <a:lnTo>
                    <a:pt x="3810" y="695655"/>
                  </a:lnTo>
                </a:path>
                <a:path w="3810" h="1658620">
                  <a:moveTo>
                    <a:pt x="0" y="693750"/>
                  </a:moveTo>
                  <a:lnTo>
                    <a:pt x="3810" y="693750"/>
                  </a:lnTo>
                </a:path>
                <a:path w="3810" h="1658620">
                  <a:moveTo>
                    <a:pt x="0" y="691845"/>
                  </a:moveTo>
                  <a:lnTo>
                    <a:pt x="3810" y="691845"/>
                  </a:lnTo>
                </a:path>
                <a:path w="3810" h="1658620">
                  <a:moveTo>
                    <a:pt x="0" y="689940"/>
                  </a:moveTo>
                  <a:lnTo>
                    <a:pt x="3810" y="689940"/>
                  </a:lnTo>
                </a:path>
                <a:path w="3810" h="1658620">
                  <a:moveTo>
                    <a:pt x="0" y="688022"/>
                  </a:moveTo>
                  <a:lnTo>
                    <a:pt x="3810" y="688022"/>
                  </a:lnTo>
                </a:path>
                <a:path w="3810" h="1658620">
                  <a:moveTo>
                    <a:pt x="0" y="686117"/>
                  </a:moveTo>
                  <a:lnTo>
                    <a:pt x="3810" y="686117"/>
                  </a:lnTo>
                </a:path>
                <a:path w="3810" h="1658620">
                  <a:moveTo>
                    <a:pt x="0" y="684212"/>
                  </a:moveTo>
                  <a:lnTo>
                    <a:pt x="3810" y="684212"/>
                  </a:lnTo>
                </a:path>
                <a:path w="3810" h="1658620">
                  <a:moveTo>
                    <a:pt x="0" y="682307"/>
                  </a:moveTo>
                  <a:lnTo>
                    <a:pt x="3810" y="682307"/>
                  </a:lnTo>
                </a:path>
                <a:path w="3810" h="1658620">
                  <a:moveTo>
                    <a:pt x="0" y="680402"/>
                  </a:moveTo>
                  <a:lnTo>
                    <a:pt x="3810" y="680402"/>
                  </a:lnTo>
                </a:path>
                <a:path w="3810" h="1658620">
                  <a:moveTo>
                    <a:pt x="0" y="678497"/>
                  </a:moveTo>
                  <a:lnTo>
                    <a:pt x="3810" y="678497"/>
                  </a:lnTo>
                </a:path>
                <a:path w="3810" h="1658620">
                  <a:moveTo>
                    <a:pt x="0" y="676592"/>
                  </a:moveTo>
                  <a:lnTo>
                    <a:pt x="3810" y="676592"/>
                  </a:lnTo>
                </a:path>
                <a:path w="3810" h="1658620">
                  <a:moveTo>
                    <a:pt x="0" y="674687"/>
                  </a:moveTo>
                  <a:lnTo>
                    <a:pt x="3810" y="674687"/>
                  </a:lnTo>
                </a:path>
                <a:path w="3810" h="1658620">
                  <a:moveTo>
                    <a:pt x="0" y="672782"/>
                  </a:moveTo>
                  <a:lnTo>
                    <a:pt x="3810" y="672782"/>
                  </a:lnTo>
                </a:path>
                <a:path w="3810" h="1658620">
                  <a:moveTo>
                    <a:pt x="0" y="670877"/>
                  </a:moveTo>
                  <a:lnTo>
                    <a:pt x="3810" y="670877"/>
                  </a:lnTo>
                </a:path>
                <a:path w="3810" h="1658620">
                  <a:moveTo>
                    <a:pt x="0" y="668972"/>
                  </a:moveTo>
                  <a:lnTo>
                    <a:pt x="3810" y="668972"/>
                  </a:lnTo>
                </a:path>
                <a:path w="3810" h="1658620">
                  <a:moveTo>
                    <a:pt x="0" y="667067"/>
                  </a:moveTo>
                  <a:lnTo>
                    <a:pt x="3810" y="667067"/>
                  </a:lnTo>
                </a:path>
                <a:path w="3810" h="1658620">
                  <a:moveTo>
                    <a:pt x="0" y="665162"/>
                  </a:moveTo>
                  <a:lnTo>
                    <a:pt x="3810" y="665162"/>
                  </a:lnTo>
                </a:path>
                <a:path w="3810" h="1658620">
                  <a:moveTo>
                    <a:pt x="0" y="663257"/>
                  </a:moveTo>
                  <a:lnTo>
                    <a:pt x="3810" y="663257"/>
                  </a:lnTo>
                </a:path>
                <a:path w="3810" h="1658620">
                  <a:moveTo>
                    <a:pt x="0" y="661352"/>
                  </a:moveTo>
                  <a:lnTo>
                    <a:pt x="3810" y="661352"/>
                  </a:lnTo>
                </a:path>
                <a:path w="3810" h="1658620">
                  <a:moveTo>
                    <a:pt x="0" y="659434"/>
                  </a:moveTo>
                  <a:lnTo>
                    <a:pt x="3810" y="659434"/>
                  </a:lnTo>
                </a:path>
                <a:path w="3810" h="1658620">
                  <a:moveTo>
                    <a:pt x="0" y="657529"/>
                  </a:moveTo>
                  <a:lnTo>
                    <a:pt x="3810" y="657529"/>
                  </a:lnTo>
                </a:path>
                <a:path w="3810" h="1658620">
                  <a:moveTo>
                    <a:pt x="0" y="655624"/>
                  </a:moveTo>
                  <a:lnTo>
                    <a:pt x="3810" y="655624"/>
                  </a:lnTo>
                </a:path>
                <a:path w="3810" h="1658620">
                  <a:moveTo>
                    <a:pt x="0" y="653719"/>
                  </a:moveTo>
                  <a:lnTo>
                    <a:pt x="3810" y="653719"/>
                  </a:lnTo>
                </a:path>
                <a:path w="3810" h="1658620">
                  <a:moveTo>
                    <a:pt x="0" y="651814"/>
                  </a:moveTo>
                  <a:lnTo>
                    <a:pt x="3810" y="651814"/>
                  </a:lnTo>
                </a:path>
                <a:path w="3810" h="1658620">
                  <a:moveTo>
                    <a:pt x="0" y="649909"/>
                  </a:moveTo>
                  <a:lnTo>
                    <a:pt x="3810" y="649909"/>
                  </a:lnTo>
                </a:path>
                <a:path w="3810" h="1658620">
                  <a:moveTo>
                    <a:pt x="0" y="648004"/>
                  </a:moveTo>
                  <a:lnTo>
                    <a:pt x="3810" y="648004"/>
                  </a:lnTo>
                </a:path>
                <a:path w="3810" h="1658620">
                  <a:moveTo>
                    <a:pt x="0" y="646099"/>
                  </a:moveTo>
                  <a:lnTo>
                    <a:pt x="3810" y="646099"/>
                  </a:lnTo>
                </a:path>
                <a:path w="3810" h="1658620">
                  <a:moveTo>
                    <a:pt x="0" y="644194"/>
                  </a:moveTo>
                  <a:lnTo>
                    <a:pt x="3810" y="644194"/>
                  </a:lnTo>
                </a:path>
                <a:path w="3810" h="1658620">
                  <a:moveTo>
                    <a:pt x="0" y="642289"/>
                  </a:moveTo>
                  <a:lnTo>
                    <a:pt x="3810" y="642289"/>
                  </a:lnTo>
                </a:path>
                <a:path w="3810" h="1658620">
                  <a:moveTo>
                    <a:pt x="0" y="640384"/>
                  </a:moveTo>
                  <a:lnTo>
                    <a:pt x="3810" y="640384"/>
                  </a:lnTo>
                </a:path>
                <a:path w="3810" h="1658620">
                  <a:moveTo>
                    <a:pt x="0" y="638479"/>
                  </a:moveTo>
                  <a:lnTo>
                    <a:pt x="3810" y="638479"/>
                  </a:lnTo>
                </a:path>
                <a:path w="3810" h="1658620">
                  <a:moveTo>
                    <a:pt x="0" y="636574"/>
                  </a:moveTo>
                  <a:lnTo>
                    <a:pt x="3810" y="636574"/>
                  </a:lnTo>
                </a:path>
                <a:path w="3810" h="1658620">
                  <a:moveTo>
                    <a:pt x="0" y="634669"/>
                  </a:moveTo>
                  <a:lnTo>
                    <a:pt x="3810" y="634669"/>
                  </a:lnTo>
                </a:path>
                <a:path w="3810" h="1658620">
                  <a:moveTo>
                    <a:pt x="0" y="632752"/>
                  </a:moveTo>
                  <a:lnTo>
                    <a:pt x="3810" y="632752"/>
                  </a:lnTo>
                </a:path>
                <a:path w="3810" h="1658620">
                  <a:moveTo>
                    <a:pt x="0" y="630847"/>
                  </a:moveTo>
                  <a:lnTo>
                    <a:pt x="3810" y="630847"/>
                  </a:lnTo>
                </a:path>
                <a:path w="3810" h="1658620">
                  <a:moveTo>
                    <a:pt x="0" y="628942"/>
                  </a:moveTo>
                  <a:lnTo>
                    <a:pt x="3810" y="628942"/>
                  </a:lnTo>
                </a:path>
                <a:path w="3810" h="1658620">
                  <a:moveTo>
                    <a:pt x="0" y="627037"/>
                  </a:moveTo>
                  <a:lnTo>
                    <a:pt x="3810" y="627037"/>
                  </a:lnTo>
                </a:path>
                <a:path w="3810" h="1658620">
                  <a:moveTo>
                    <a:pt x="0" y="625132"/>
                  </a:moveTo>
                  <a:lnTo>
                    <a:pt x="3810" y="625132"/>
                  </a:lnTo>
                </a:path>
                <a:path w="3810" h="1658620">
                  <a:moveTo>
                    <a:pt x="0" y="623227"/>
                  </a:moveTo>
                  <a:lnTo>
                    <a:pt x="3810" y="623227"/>
                  </a:lnTo>
                </a:path>
                <a:path w="3810" h="1658620">
                  <a:moveTo>
                    <a:pt x="0" y="621322"/>
                  </a:moveTo>
                  <a:lnTo>
                    <a:pt x="3810" y="621322"/>
                  </a:lnTo>
                </a:path>
                <a:path w="3810" h="1658620">
                  <a:moveTo>
                    <a:pt x="0" y="619417"/>
                  </a:moveTo>
                  <a:lnTo>
                    <a:pt x="3810" y="619417"/>
                  </a:lnTo>
                </a:path>
                <a:path w="3810" h="1658620">
                  <a:moveTo>
                    <a:pt x="0" y="617512"/>
                  </a:moveTo>
                  <a:lnTo>
                    <a:pt x="3810" y="617512"/>
                  </a:lnTo>
                </a:path>
                <a:path w="3810" h="1658620">
                  <a:moveTo>
                    <a:pt x="0" y="615607"/>
                  </a:moveTo>
                  <a:lnTo>
                    <a:pt x="3810" y="615607"/>
                  </a:lnTo>
                </a:path>
                <a:path w="3810" h="1658620">
                  <a:moveTo>
                    <a:pt x="0" y="613702"/>
                  </a:moveTo>
                  <a:lnTo>
                    <a:pt x="3810" y="613702"/>
                  </a:lnTo>
                </a:path>
                <a:path w="3810" h="1658620">
                  <a:moveTo>
                    <a:pt x="0" y="611797"/>
                  </a:moveTo>
                  <a:lnTo>
                    <a:pt x="3810" y="611797"/>
                  </a:lnTo>
                </a:path>
                <a:path w="3810" h="1658620">
                  <a:moveTo>
                    <a:pt x="0" y="609892"/>
                  </a:moveTo>
                  <a:lnTo>
                    <a:pt x="3810" y="609892"/>
                  </a:lnTo>
                </a:path>
                <a:path w="3810" h="1658620">
                  <a:moveTo>
                    <a:pt x="0" y="607987"/>
                  </a:moveTo>
                  <a:lnTo>
                    <a:pt x="3810" y="607987"/>
                  </a:lnTo>
                </a:path>
                <a:path w="3810" h="1658620">
                  <a:moveTo>
                    <a:pt x="0" y="606069"/>
                  </a:moveTo>
                  <a:lnTo>
                    <a:pt x="3810" y="606069"/>
                  </a:lnTo>
                </a:path>
                <a:path w="3810" h="1658620">
                  <a:moveTo>
                    <a:pt x="0" y="604164"/>
                  </a:moveTo>
                  <a:lnTo>
                    <a:pt x="3810" y="604164"/>
                  </a:lnTo>
                </a:path>
                <a:path w="3810" h="1658620">
                  <a:moveTo>
                    <a:pt x="0" y="602259"/>
                  </a:moveTo>
                  <a:lnTo>
                    <a:pt x="3810" y="602259"/>
                  </a:lnTo>
                </a:path>
                <a:path w="3810" h="1658620">
                  <a:moveTo>
                    <a:pt x="0" y="600354"/>
                  </a:moveTo>
                  <a:lnTo>
                    <a:pt x="3810" y="600354"/>
                  </a:lnTo>
                </a:path>
                <a:path w="3810" h="1658620">
                  <a:moveTo>
                    <a:pt x="0" y="598449"/>
                  </a:moveTo>
                  <a:lnTo>
                    <a:pt x="3810" y="598449"/>
                  </a:lnTo>
                </a:path>
                <a:path w="3810" h="1658620">
                  <a:moveTo>
                    <a:pt x="0" y="596544"/>
                  </a:moveTo>
                  <a:lnTo>
                    <a:pt x="3810" y="596544"/>
                  </a:lnTo>
                </a:path>
                <a:path w="3810" h="1658620">
                  <a:moveTo>
                    <a:pt x="0" y="594639"/>
                  </a:moveTo>
                  <a:lnTo>
                    <a:pt x="3810" y="594639"/>
                  </a:lnTo>
                </a:path>
                <a:path w="3810" h="1658620">
                  <a:moveTo>
                    <a:pt x="0" y="592734"/>
                  </a:moveTo>
                  <a:lnTo>
                    <a:pt x="3810" y="592734"/>
                  </a:lnTo>
                </a:path>
                <a:path w="3810" h="1658620">
                  <a:moveTo>
                    <a:pt x="0" y="590829"/>
                  </a:moveTo>
                  <a:lnTo>
                    <a:pt x="3810" y="590829"/>
                  </a:lnTo>
                </a:path>
                <a:path w="3810" h="1658620">
                  <a:moveTo>
                    <a:pt x="0" y="588924"/>
                  </a:moveTo>
                  <a:lnTo>
                    <a:pt x="3810" y="588924"/>
                  </a:lnTo>
                </a:path>
                <a:path w="3810" h="1658620">
                  <a:moveTo>
                    <a:pt x="0" y="587019"/>
                  </a:moveTo>
                  <a:lnTo>
                    <a:pt x="3810" y="587019"/>
                  </a:lnTo>
                </a:path>
                <a:path w="3810" h="1658620">
                  <a:moveTo>
                    <a:pt x="0" y="585114"/>
                  </a:moveTo>
                  <a:lnTo>
                    <a:pt x="3810" y="585114"/>
                  </a:lnTo>
                </a:path>
                <a:path w="3810" h="1658620">
                  <a:moveTo>
                    <a:pt x="0" y="583209"/>
                  </a:moveTo>
                  <a:lnTo>
                    <a:pt x="3810" y="583209"/>
                  </a:lnTo>
                </a:path>
                <a:path w="3810" h="1658620">
                  <a:moveTo>
                    <a:pt x="0" y="581304"/>
                  </a:moveTo>
                  <a:lnTo>
                    <a:pt x="3810" y="581304"/>
                  </a:lnTo>
                </a:path>
                <a:path w="3810" h="1658620">
                  <a:moveTo>
                    <a:pt x="0" y="579399"/>
                  </a:moveTo>
                  <a:lnTo>
                    <a:pt x="3810" y="579399"/>
                  </a:lnTo>
                </a:path>
                <a:path w="3810" h="1658620">
                  <a:moveTo>
                    <a:pt x="0" y="577481"/>
                  </a:moveTo>
                  <a:lnTo>
                    <a:pt x="3810" y="577481"/>
                  </a:lnTo>
                </a:path>
                <a:path w="3810" h="1658620">
                  <a:moveTo>
                    <a:pt x="0" y="575576"/>
                  </a:moveTo>
                  <a:lnTo>
                    <a:pt x="3810" y="575576"/>
                  </a:lnTo>
                </a:path>
                <a:path w="3810" h="1658620">
                  <a:moveTo>
                    <a:pt x="0" y="573671"/>
                  </a:moveTo>
                  <a:lnTo>
                    <a:pt x="3810" y="573671"/>
                  </a:lnTo>
                </a:path>
                <a:path w="3810" h="1658620">
                  <a:moveTo>
                    <a:pt x="0" y="571766"/>
                  </a:moveTo>
                  <a:lnTo>
                    <a:pt x="3810" y="571766"/>
                  </a:lnTo>
                </a:path>
                <a:path w="3810" h="1658620">
                  <a:moveTo>
                    <a:pt x="0" y="569861"/>
                  </a:moveTo>
                  <a:lnTo>
                    <a:pt x="3810" y="569861"/>
                  </a:lnTo>
                </a:path>
                <a:path w="3810" h="1658620">
                  <a:moveTo>
                    <a:pt x="0" y="567956"/>
                  </a:moveTo>
                  <a:lnTo>
                    <a:pt x="3810" y="567956"/>
                  </a:lnTo>
                </a:path>
                <a:path w="3810" h="1658620">
                  <a:moveTo>
                    <a:pt x="0" y="566051"/>
                  </a:moveTo>
                  <a:lnTo>
                    <a:pt x="3810" y="566051"/>
                  </a:lnTo>
                </a:path>
                <a:path w="3810" h="1658620">
                  <a:moveTo>
                    <a:pt x="0" y="564146"/>
                  </a:moveTo>
                  <a:lnTo>
                    <a:pt x="3810" y="564146"/>
                  </a:lnTo>
                </a:path>
                <a:path w="3810" h="1658620">
                  <a:moveTo>
                    <a:pt x="0" y="562241"/>
                  </a:moveTo>
                  <a:lnTo>
                    <a:pt x="3810" y="562241"/>
                  </a:lnTo>
                </a:path>
                <a:path w="3810" h="1658620">
                  <a:moveTo>
                    <a:pt x="0" y="560336"/>
                  </a:moveTo>
                  <a:lnTo>
                    <a:pt x="3810" y="560336"/>
                  </a:lnTo>
                </a:path>
                <a:path w="3810" h="1658620">
                  <a:moveTo>
                    <a:pt x="0" y="558431"/>
                  </a:moveTo>
                  <a:lnTo>
                    <a:pt x="3810" y="558431"/>
                  </a:lnTo>
                </a:path>
                <a:path w="3810" h="1658620">
                  <a:moveTo>
                    <a:pt x="0" y="556526"/>
                  </a:moveTo>
                  <a:lnTo>
                    <a:pt x="3810" y="556526"/>
                  </a:lnTo>
                </a:path>
                <a:path w="3810" h="1658620">
                  <a:moveTo>
                    <a:pt x="0" y="554621"/>
                  </a:moveTo>
                  <a:lnTo>
                    <a:pt x="3810" y="554621"/>
                  </a:lnTo>
                </a:path>
                <a:path w="3810" h="1658620">
                  <a:moveTo>
                    <a:pt x="0" y="552716"/>
                  </a:moveTo>
                  <a:lnTo>
                    <a:pt x="3810" y="552716"/>
                  </a:lnTo>
                </a:path>
                <a:path w="3810" h="1658620">
                  <a:moveTo>
                    <a:pt x="0" y="550799"/>
                  </a:moveTo>
                  <a:lnTo>
                    <a:pt x="3810" y="550799"/>
                  </a:lnTo>
                </a:path>
                <a:path w="3810" h="1658620">
                  <a:moveTo>
                    <a:pt x="0" y="548894"/>
                  </a:moveTo>
                  <a:lnTo>
                    <a:pt x="3810" y="548894"/>
                  </a:lnTo>
                </a:path>
                <a:path w="3810" h="1658620">
                  <a:moveTo>
                    <a:pt x="0" y="546989"/>
                  </a:moveTo>
                  <a:lnTo>
                    <a:pt x="3810" y="546989"/>
                  </a:lnTo>
                </a:path>
                <a:path w="3810" h="1658620">
                  <a:moveTo>
                    <a:pt x="0" y="545084"/>
                  </a:moveTo>
                  <a:lnTo>
                    <a:pt x="3810" y="545084"/>
                  </a:lnTo>
                </a:path>
                <a:path w="3810" h="1658620">
                  <a:moveTo>
                    <a:pt x="0" y="543179"/>
                  </a:moveTo>
                  <a:lnTo>
                    <a:pt x="3810" y="543179"/>
                  </a:lnTo>
                </a:path>
                <a:path w="3810" h="1658620">
                  <a:moveTo>
                    <a:pt x="0" y="541274"/>
                  </a:moveTo>
                  <a:lnTo>
                    <a:pt x="3810" y="541274"/>
                  </a:lnTo>
                </a:path>
                <a:path w="3810" h="1658620">
                  <a:moveTo>
                    <a:pt x="0" y="539369"/>
                  </a:moveTo>
                  <a:lnTo>
                    <a:pt x="3810" y="539369"/>
                  </a:lnTo>
                </a:path>
                <a:path w="3810" h="1658620">
                  <a:moveTo>
                    <a:pt x="0" y="537464"/>
                  </a:moveTo>
                  <a:lnTo>
                    <a:pt x="3810" y="537464"/>
                  </a:lnTo>
                </a:path>
                <a:path w="3810" h="1658620">
                  <a:moveTo>
                    <a:pt x="0" y="535559"/>
                  </a:moveTo>
                  <a:lnTo>
                    <a:pt x="3810" y="535559"/>
                  </a:lnTo>
                </a:path>
                <a:path w="3810" h="1658620">
                  <a:moveTo>
                    <a:pt x="0" y="533654"/>
                  </a:moveTo>
                  <a:lnTo>
                    <a:pt x="3810" y="533654"/>
                  </a:lnTo>
                </a:path>
                <a:path w="3810" h="1658620">
                  <a:moveTo>
                    <a:pt x="0" y="531749"/>
                  </a:moveTo>
                  <a:lnTo>
                    <a:pt x="3810" y="531749"/>
                  </a:lnTo>
                </a:path>
                <a:path w="3810" h="1658620">
                  <a:moveTo>
                    <a:pt x="0" y="529844"/>
                  </a:moveTo>
                  <a:lnTo>
                    <a:pt x="3810" y="529844"/>
                  </a:lnTo>
                </a:path>
                <a:path w="3810" h="1658620">
                  <a:moveTo>
                    <a:pt x="0" y="527939"/>
                  </a:moveTo>
                  <a:lnTo>
                    <a:pt x="3810" y="527939"/>
                  </a:lnTo>
                </a:path>
                <a:path w="3810" h="1658620">
                  <a:moveTo>
                    <a:pt x="0" y="526034"/>
                  </a:moveTo>
                  <a:lnTo>
                    <a:pt x="3810" y="526034"/>
                  </a:lnTo>
                </a:path>
                <a:path w="3810" h="1658620">
                  <a:moveTo>
                    <a:pt x="0" y="524116"/>
                  </a:moveTo>
                  <a:lnTo>
                    <a:pt x="3810" y="524116"/>
                  </a:lnTo>
                </a:path>
                <a:path w="3810" h="1658620">
                  <a:moveTo>
                    <a:pt x="0" y="522211"/>
                  </a:moveTo>
                  <a:lnTo>
                    <a:pt x="3810" y="522211"/>
                  </a:lnTo>
                </a:path>
                <a:path w="3810" h="1658620">
                  <a:moveTo>
                    <a:pt x="0" y="520306"/>
                  </a:moveTo>
                  <a:lnTo>
                    <a:pt x="3810" y="520306"/>
                  </a:lnTo>
                </a:path>
                <a:path w="3810" h="1658620">
                  <a:moveTo>
                    <a:pt x="0" y="518401"/>
                  </a:moveTo>
                  <a:lnTo>
                    <a:pt x="3810" y="518401"/>
                  </a:lnTo>
                </a:path>
                <a:path w="3810" h="1658620">
                  <a:moveTo>
                    <a:pt x="0" y="516496"/>
                  </a:moveTo>
                  <a:lnTo>
                    <a:pt x="3810" y="516496"/>
                  </a:lnTo>
                </a:path>
                <a:path w="3810" h="1658620">
                  <a:moveTo>
                    <a:pt x="0" y="514591"/>
                  </a:moveTo>
                  <a:lnTo>
                    <a:pt x="3810" y="514591"/>
                  </a:lnTo>
                </a:path>
                <a:path w="3810" h="1658620">
                  <a:moveTo>
                    <a:pt x="0" y="512686"/>
                  </a:moveTo>
                  <a:lnTo>
                    <a:pt x="3810" y="512686"/>
                  </a:lnTo>
                </a:path>
                <a:path w="3810" h="1658620">
                  <a:moveTo>
                    <a:pt x="0" y="510781"/>
                  </a:moveTo>
                  <a:lnTo>
                    <a:pt x="3810" y="510781"/>
                  </a:lnTo>
                </a:path>
                <a:path w="3810" h="1658620">
                  <a:moveTo>
                    <a:pt x="0" y="508876"/>
                  </a:moveTo>
                  <a:lnTo>
                    <a:pt x="3810" y="508876"/>
                  </a:lnTo>
                </a:path>
                <a:path w="3810" h="1658620">
                  <a:moveTo>
                    <a:pt x="0" y="506971"/>
                  </a:moveTo>
                  <a:lnTo>
                    <a:pt x="3810" y="506971"/>
                  </a:lnTo>
                </a:path>
                <a:path w="3810" h="1658620">
                  <a:moveTo>
                    <a:pt x="0" y="505066"/>
                  </a:moveTo>
                  <a:lnTo>
                    <a:pt x="3810" y="505066"/>
                  </a:lnTo>
                </a:path>
                <a:path w="3810" h="1658620">
                  <a:moveTo>
                    <a:pt x="0" y="503161"/>
                  </a:moveTo>
                  <a:lnTo>
                    <a:pt x="3810" y="503161"/>
                  </a:lnTo>
                </a:path>
                <a:path w="3810" h="1658620">
                  <a:moveTo>
                    <a:pt x="0" y="501256"/>
                  </a:moveTo>
                  <a:lnTo>
                    <a:pt x="3810" y="501256"/>
                  </a:lnTo>
                </a:path>
                <a:path w="3810" h="1658620">
                  <a:moveTo>
                    <a:pt x="0" y="499351"/>
                  </a:moveTo>
                  <a:lnTo>
                    <a:pt x="3810" y="499351"/>
                  </a:lnTo>
                </a:path>
                <a:path w="3810" h="1658620">
                  <a:moveTo>
                    <a:pt x="0" y="497433"/>
                  </a:moveTo>
                  <a:lnTo>
                    <a:pt x="3810" y="497433"/>
                  </a:lnTo>
                </a:path>
                <a:path w="3810" h="1658620">
                  <a:moveTo>
                    <a:pt x="0" y="495528"/>
                  </a:moveTo>
                  <a:lnTo>
                    <a:pt x="3810" y="495528"/>
                  </a:lnTo>
                </a:path>
                <a:path w="3810" h="1658620">
                  <a:moveTo>
                    <a:pt x="0" y="493623"/>
                  </a:moveTo>
                  <a:lnTo>
                    <a:pt x="3810" y="493623"/>
                  </a:lnTo>
                </a:path>
                <a:path w="3810" h="1658620">
                  <a:moveTo>
                    <a:pt x="0" y="491718"/>
                  </a:moveTo>
                  <a:lnTo>
                    <a:pt x="3810" y="491718"/>
                  </a:lnTo>
                </a:path>
                <a:path w="3810" h="1658620">
                  <a:moveTo>
                    <a:pt x="0" y="489813"/>
                  </a:moveTo>
                  <a:lnTo>
                    <a:pt x="3810" y="489813"/>
                  </a:lnTo>
                </a:path>
                <a:path w="3810" h="1658620">
                  <a:moveTo>
                    <a:pt x="0" y="487908"/>
                  </a:moveTo>
                  <a:lnTo>
                    <a:pt x="3810" y="487908"/>
                  </a:lnTo>
                </a:path>
                <a:path w="3810" h="1658620">
                  <a:moveTo>
                    <a:pt x="0" y="486003"/>
                  </a:moveTo>
                  <a:lnTo>
                    <a:pt x="3810" y="486003"/>
                  </a:lnTo>
                </a:path>
                <a:path w="3810" h="1658620">
                  <a:moveTo>
                    <a:pt x="0" y="484098"/>
                  </a:moveTo>
                  <a:lnTo>
                    <a:pt x="3810" y="484098"/>
                  </a:lnTo>
                </a:path>
                <a:path w="3810" h="1658620">
                  <a:moveTo>
                    <a:pt x="0" y="482193"/>
                  </a:moveTo>
                  <a:lnTo>
                    <a:pt x="3810" y="482193"/>
                  </a:lnTo>
                </a:path>
                <a:path w="3810" h="1658620">
                  <a:moveTo>
                    <a:pt x="0" y="480288"/>
                  </a:moveTo>
                  <a:lnTo>
                    <a:pt x="3810" y="480288"/>
                  </a:lnTo>
                </a:path>
                <a:path w="3810" h="1658620">
                  <a:moveTo>
                    <a:pt x="0" y="478383"/>
                  </a:moveTo>
                  <a:lnTo>
                    <a:pt x="3810" y="478383"/>
                  </a:lnTo>
                </a:path>
                <a:path w="3810" h="1658620">
                  <a:moveTo>
                    <a:pt x="0" y="476478"/>
                  </a:moveTo>
                  <a:lnTo>
                    <a:pt x="3810" y="476478"/>
                  </a:lnTo>
                </a:path>
                <a:path w="3810" h="1658620">
                  <a:moveTo>
                    <a:pt x="0" y="474573"/>
                  </a:moveTo>
                  <a:lnTo>
                    <a:pt x="3810" y="474573"/>
                  </a:lnTo>
                </a:path>
                <a:path w="3810" h="1658620">
                  <a:moveTo>
                    <a:pt x="0" y="472668"/>
                  </a:moveTo>
                  <a:lnTo>
                    <a:pt x="3810" y="472668"/>
                  </a:lnTo>
                </a:path>
                <a:path w="3810" h="1658620">
                  <a:moveTo>
                    <a:pt x="0" y="470763"/>
                  </a:moveTo>
                  <a:lnTo>
                    <a:pt x="3810" y="470763"/>
                  </a:lnTo>
                </a:path>
                <a:path w="3810" h="1658620">
                  <a:moveTo>
                    <a:pt x="0" y="468845"/>
                  </a:moveTo>
                  <a:lnTo>
                    <a:pt x="3810" y="468845"/>
                  </a:lnTo>
                </a:path>
                <a:path w="3810" h="1658620">
                  <a:moveTo>
                    <a:pt x="0" y="466940"/>
                  </a:moveTo>
                  <a:lnTo>
                    <a:pt x="3810" y="466940"/>
                  </a:lnTo>
                </a:path>
                <a:path w="3810" h="1658620">
                  <a:moveTo>
                    <a:pt x="0" y="465035"/>
                  </a:moveTo>
                  <a:lnTo>
                    <a:pt x="3810" y="465035"/>
                  </a:lnTo>
                </a:path>
                <a:path w="3810" h="1658620">
                  <a:moveTo>
                    <a:pt x="0" y="463130"/>
                  </a:moveTo>
                  <a:lnTo>
                    <a:pt x="3810" y="463130"/>
                  </a:lnTo>
                </a:path>
                <a:path w="3810" h="1658620">
                  <a:moveTo>
                    <a:pt x="0" y="461225"/>
                  </a:moveTo>
                  <a:lnTo>
                    <a:pt x="3810" y="461225"/>
                  </a:lnTo>
                </a:path>
                <a:path w="3810" h="1658620">
                  <a:moveTo>
                    <a:pt x="0" y="459320"/>
                  </a:moveTo>
                  <a:lnTo>
                    <a:pt x="3810" y="459320"/>
                  </a:lnTo>
                </a:path>
                <a:path w="3810" h="1658620">
                  <a:moveTo>
                    <a:pt x="0" y="457415"/>
                  </a:moveTo>
                  <a:lnTo>
                    <a:pt x="3810" y="457415"/>
                  </a:lnTo>
                </a:path>
                <a:path w="3810" h="1658620">
                  <a:moveTo>
                    <a:pt x="0" y="455510"/>
                  </a:moveTo>
                  <a:lnTo>
                    <a:pt x="3810" y="455510"/>
                  </a:lnTo>
                </a:path>
                <a:path w="3810" h="1658620">
                  <a:moveTo>
                    <a:pt x="0" y="453605"/>
                  </a:moveTo>
                  <a:lnTo>
                    <a:pt x="3810" y="453605"/>
                  </a:lnTo>
                </a:path>
                <a:path w="3810" h="1658620">
                  <a:moveTo>
                    <a:pt x="0" y="451700"/>
                  </a:moveTo>
                  <a:lnTo>
                    <a:pt x="3810" y="451700"/>
                  </a:lnTo>
                </a:path>
                <a:path w="3810" h="1658620">
                  <a:moveTo>
                    <a:pt x="0" y="449795"/>
                  </a:moveTo>
                  <a:lnTo>
                    <a:pt x="3810" y="449795"/>
                  </a:lnTo>
                </a:path>
                <a:path w="3810" h="1658620">
                  <a:moveTo>
                    <a:pt x="0" y="447890"/>
                  </a:moveTo>
                  <a:lnTo>
                    <a:pt x="3810" y="447890"/>
                  </a:lnTo>
                </a:path>
                <a:path w="3810" h="1658620">
                  <a:moveTo>
                    <a:pt x="0" y="445985"/>
                  </a:moveTo>
                  <a:lnTo>
                    <a:pt x="3810" y="445985"/>
                  </a:lnTo>
                </a:path>
                <a:path w="3810" h="1658620">
                  <a:moveTo>
                    <a:pt x="0" y="444080"/>
                  </a:moveTo>
                  <a:lnTo>
                    <a:pt x="3810" y="444080"/>
                  </a:lnTo>
                </a:path>
                <a:path w="3810" h="1658620">
                  <a:moveTo>
                    <a:pt x="0" y="442163"/>
                  </a:moveTo>
                  <a:lnTo>
                    <a:pt x="3810" y="442163"/>
                  </a:lnTo>
                </a:path>
                <a:path w="3810" h="1658620">
                  <a:moveTo>
                    <a:pt x="0" y="440258"/>
                  </a:moveTo>
                  <a:lnTo>
                    <a:pt x="3810" y="440258"/>
                  </a:lnTo>
                </a:path>
                <a:path w="3810" h="1658620">
                  <a:moveTo>
                    <a:pt x="0" y="438353"/>
                  </a:moveTo>
                  <a:lnTo>
                    <a:pt x="3810" y="438353"/>
                  </a:lnTo>
                </a:path>
                <a:path w="3810" h="1658620">
                  <a:moveTo>
                    <a:pt x="0" y="436448"/>
                  </a:moveTo>
                  <a:lnTo>
                    <a:pt x="3810" y="436448"/>
                  </a:lnTo>
                </a:path>
                <a:path w="3810" h="1658620">
                  <a:moveTo>
                    <a:pt x="0" y="434543"/>
                  </a:moveTo>
                  <a:lnTo>
                    <a:pt x="3810" y="434543"/>
                  </a:lnTo>
                </a:path>
                <a:path w="3810" h="1658620">
                  <a:moveTo>
                    <a:pt x="0" y="432638"/>
                  </a:moveTo>
                  <a:lnTo>
                    <a:pt x="3810" y="432638"/>
                  </a:lnTo>
                </a:path>
                <a:path w="3810" h="1658620">
                  <a:moveTo>
                    <a:pt x="0" y="430733"/>
                  </a:moveTo>
                  <a:lnTo>
                    <a:pt x="3810" y="430733"/>
                  </a:lnTo>
                </a:path>
                <a:path w="3810" h="1658620">
                  <a:moveTo>
                    <a:pt x="0" y="428828"/>
                  </a:moveTo>
                  <a:lnTo>
                    <a:pt x="3810" y="428828"/>
                  </a:lnTo>
                </a:path>
                <a:path w="3810" h="1658620">
                  <a:moveTo>
                    <a:pt x="0" y="426923"/>
                  </a:moveTo>
                  <a:lnTo>
                    <a:pt x="3810" y="426923"/>
                  </a:lnTo>
                </a:path>
                <a:path w="3810" h="1658620">
                  <a:moveTo>
                    <a:pt x="0" y="425018"/>
                  </a:moveTo>
                  <a:lnTo>
                    <a:pt x="3810" y="425018"/>
                  </a:lnTo>
                </a:path>
                <a:path w="3810" h="1658620">
                  <a:moveTo>
                    <a:pt x="0" y="423113"/>
                  </a:moveTo>
                  <a:lnTo>
                    <a:pt x="3810" y="423113"/>
                  </a:lnTo>
                </a:path>
                <a:path w="3810" h="1658620">
                  <a:moveTo>
                    <a:pt x="0" y="421208"/>
                  </a:moveTo>
                  <a:lnTo>
                    <a:pt x="3810" y="421208"/>
                  </a:lnTo>
                </a:path>
                <a:path w="3810" h="1658620">
                  <a:moveTo>
                    <a:pt x="0" y="419303"/>
                  </a:moveTo>
                  <a:lnTo>
                    <a:pt x="3810" y="419303"/>
                  </a:lnTo>
                </a:path>
                <a:path w="3810" h="1658620">
                  <a:moveTo>
                    <a:pt x="0" y="417398"/>
                  </a:moveTo>
                  <a:lnTo>
                    <a:pt x="3810" y="417398"/>
                  </a:lnTo>
                </a:path>
                <a:path w="3810" h="1658620">
                  <a:moveTo>
                    <a:pt x="0" y="415480"/>
                  </a:moveTo>
                  <a:lnTo>
                    <a:pt x="3810" y="415480"/>
                  </a:lnTo>
                </a:path>
                <a:path w="3810" h="1658620">
                  <a:moveTo>
                    <a:pt x="0" y="413575"/>
                  </a:moveTo>
                  <a:lnTo>
                    <a:pt x="3810" y="413575"/>
                  </a:lnTo>
                </a:path>
                <a:path w="3810" h="1658620">
                  <a:moveTo>
                    <a:pt x="0" y="411670"/>
                  </a:moveTo>
                  <a:lnTo>
                    <a:pt x="3810" y="411670"/>
                  </a:lnTo>
                </a:path>
                <a:path w="3810" h="1658620">
                  <a:moveTo>
                    <a:pt x="0" y="409765"/>
                  </a:moveTo>
                  <a:lnTo>
                    <a:pt x="3810" y="409765"/>
                  </a:lnTo>
                </a:path>
                <a:path w="3810" h="1658620">
                  <a:moveTo>
                    <a:pt x="0" y="407860"/>
                  </a:moveTo>
                  <a:lnTo>
                    <a:pt x="3810" y="407860"/>
                  </a:lnTo>
                </a:path>
                <a:path w="3810" h="1658620">
                  <a:moveTo>
                    <a:pt x="0" y="405955"/>
                  </a:moveTo>
                  <a:lnTo>
                    <a:pt x="3810" y="405955"/>
                  </a:lnTo>
                </a:path>
                <a:path w="3810" h="1658620">
                  <a:moveTo>
                    <a:pt x="0" y="404050"/>
                  </a:moveTo>
                  <a:lnTo>
                    <a:pt x="3810" y="404050"/>
                  </a:lnTo>
                </a:path>
                <a:path w="3810" h="1658620">
                  <a:moveTo>
                    <a:pt x="0" y="402145"/>
                  </a:moveTo>
                  <a:lnTo>
                    <a:pt x="3810" y="402145"/>
                  </a:lnTo>
                </a:path>
                <a:path w="3810" h="1658620">
                  <a:moveTo>
                    <a:pt x="0" y="400240"/>
                  </a:moveTo>
                  <a:lnTo>
                    <a:pt x="3810" y="400240"/>
                  </a:lnTo>
                </a:path>
                <a:path w="3810" h="1658620">
                  <a:moveTo>
                    <a:pt x="0" y="398335"/>
                  </a:moveTo>
                  <a:lnTo>
                    <a:pt x="3810" y="398335"/>
                  </a:lnTo>
                </a:path>
                <a:path w="3810" h="1658620">
                  <a:moveTo>
                    <a:pt x="0" y="396430"/>
                  </a:moveTo>
                  <a:lnTo>
                    <a:pt x="3810" y="396430"/>
                  </a:lnTo>
                </a:path>
                <a:path w="3810" h="1658620">
                  <a:moveTo>
                    <a:pt x="0" y="394525"/>
                  </a:moveTo>
                  <a:lnTo>
                    <a:pt x="3810" y="394525"/>
                  </a:lnTo>
                </a:path>
                <a:path w="3810" h="1658620">
                  <a:moveTo>
                    <a:pt x="0" y="392620"/>
                  </a:moveTo>
                  <a:lnTo>
                    <a:pt x="3810" y="392620"/>
                  </a:lnTo>
                </a:path>
                <a:path w="3810" h="1658620">
                  <a:moveTo>
                    <a:pt x="0" y="390715"/>
                  </a:moveTo>
                  <a:lnTo>
                    <a:pt x="3810" y="390715"/>
                  </a:lnTo>
                </a:path>
                <a:path w="3810" h="1658620">
                  <a:moveTo>
                    <a:pt x="0" y="388810"/>
                  </a:moveTo>
                  <a:lnTo>
                    <a:pt x="3810" y="388810"/>
                  </a:lnTo>
                </a:path>
                <a:path w="3810" h="1658620">
                  <a:moveTo>
                    <a:pt x="0" y="386892"/>
                  </a:moveTo>
                  <a:lnTo>
                    <a:pt x="3810" y="386892"/>
                  </a:lnTo>
                </a:path>
                <a:path w="3810" h="1658620">
                  <a:moveTo>
                    <a:pt x="0" y="384987"/>
                  </a:moveTo>
                  <a:lnTo>
                    <a:pt x="3810" y="384987"/>
                  </a:lnTo>
                </a:path>
                <a:path w="3810" h="1658620">
                  <a:moveTo>
                    <a:pt x="0" y="383082"/>
                  </a:moveTo>
                  <a:lnTo>
                    <a:pt x="3810" y="383082"/>
                  </a:lnTo>
                </a:path>
                <a:path w="3810" h="1658620">
                  <a:moveTo>
                    <a:pt x="0" y="381177"/>
                  </a:moveTo>
                  <a:lnTo>
                    <a:pt x="3810" y="381177"/>
                  </a:lnTo>
                </a:path>
                <a:path w="3810" h="1658620">
                  <a:moveTo>
                    <a:pt x="0" y="379272"/>
                  </a:moveTo>
                  <a:lnTo>
                    <a:pt x="3810" y="379272"/>
                  </a:lnTo>
                </a:path>
                <a:path w="3810" h="1658620">
                  <a:moveTo>
                    <a:pt x="0" y="377367"/>
                  </a:moveTo>
                  <a:lnTo>
                    <a:pt x="3810" y="377367"/>
                  </a:lnTo>
                </a:path>
                <a:path w="3810" h="1658620">
                  <a:moveTo>
                    <a:pt x="0" y="375462"/>
                  </a:moveTo>
                  <a:lnTo>
                    <a:pt x="3810" y="375462"/>
                  </a:lnTo>
                </a:path>
                <a:path w="3810" h="1658620">
                  <a:moveTo>
                    <a:pt x="0" y="373557"/>
                  </a:moveTo>
                  <a:lnTo>
                    <a:pt x="3810" y="373557"/>
                  </a:lnTo>
                </a:path>
                <a:path w="3810" h="1658620">
                  <a:moveTo>
                    <a:pt x="0" y="371652"/>
                  </a:moveTo>
                  <a:lnTo>
                    <a:pt x="3810" y="371652"/>
                  </a:lnTo>
                </a:path>
                <a:path w="3810" h="1658620">
                  <a:moveTo>
                    <a:pt x="0" y="369747"/>
                  </a:moveTo>
                  <a:lnTo>
                    <a:pt x="3810" y="369747"/>
                  </a:lnTo>
                </a:path>
                <a:path w="3810" h="1658620">
                  <a:moveTo>
                    <a:pt x="0" y="367842"/>
                  </a:moveTo>
                  <a:lnTo>
                    <a:pt x="3810" y="367842"/>
                  </a:lnTo>
                </a:path>
                <a:path w="3810" h="1658620">
                  <a:moveTo>
                    <a:pt x="0" y="365937"/>
                  </a:moveTo>
                  <a:lnTo>
                    <a:pt x="3810" y="365937"/>
                  </a:lnTo>
                </a:path>
                <a:path w="3810" h="1658620">
                  <a:moveTo>
                    <a:pt x="0" y="364032"/>
                  </a:moveTo>
                  <a:lnTo>
                    <a:pt x="3810" y="364032"/>
                  </a:lnTo>
                </a:path>
                <a:path w="3810" h="1658620">
                  <a:moveTo>
                    <a:pt x="0" y="362127"/>
                  </a:moveTo>
                  <a:lnTo>
                    <a:pt x="3810" y="362127"/>
                  </a:lnTo>
                </a:path>
                <a:path w="3810" h="1658620">
                  <a:moveTo>
                    <a:pt x="0" y="360210"/>
                  </a:moveTo>
                  <a:lnTo>
                    <a:pt x="3810" y="360210"/>
                  </a:lnTo>
                </a:path>
                <a:path w="3810" h="1658620">
                  <a:moveTo>
                    <a:pt x="0" y="358305"/>
                  </a:moveTo>
                  <a:lnTo>
                    <a:pt x="3810" y="358305"/>
                  </a:lnTo>
                </a:path>
                <a:path w="3810" h="1658620">
                  <a:moveTo>
                    <a:pt x="0" y="356400"/>
                  </a:moveTo>
                  <a:lnTo>
                    <a:pt x="3810" y="356400"/>
                  </a:lnTo>
                </a:path>
                <a:path w="3810" h="1658620">
                  <a:moveTo>
                    <a:pt x="0" y="354495"/>
                  </a:moveTo>
                  <a:lnTo>
                    <a:pt x="3810" y="354495"/>
                  </a:lnTo>
                </a:path>
                <a:path w="3810" h="1658620">
                  <a:moveTo>
                    <a:pt x="0" y="352590"/>
                  </a:moveTo>
                  <a:lnTo>
                    <a:pt x="3810" y="352590"/>
                  </a:lnTo>
                </a:path>
                <a:path w="3810" h="1658620">
                  <a:moveTo>
                    <a:pt x="0" y="350685"/>
                  </a:moveTo>
                  <a:lnTo>
                    <a:pt x="3810" y="350685"/>
                  </a:lnTo>
                </a:path>
                <a:path w="3810" h="1658620">
                  <a:moveTo>
                    <a:pt x="0" y="348780"/>
                  </a:moveTo>
                  <a:lnTo>
                    <a:pt x="3810" y="348780"/>
                  </a:lnTo>
                </a:path>
                <a:path w="3810" h="1658620">
                  <a:moveTo>
                    <a:pt x="0" y="346875"/>
                  </a:moveTo>
                  <a:lnTo>
                    <a:pt x="3810" y="346875"/>
                  </a:lnTo>
                </a:path>
                <a:path w="3810" h="1658620">
                  <a:moveTo>
                    <a:pt x="0" y="344970"/>
                  </a:moveTo>
                  <a:lnTo>
                    <a:pt x="3810" y="344970"/>
                  </a:lnTo>
                </a:path>
                <a:path w="3810" h="1658620">
                  <a:moveTo>
                    <a:pt x="0" y="343065"/>
                  </a:moveTo>
                  <a:lnTo>
                    <a:pt x="3810" y="343065"/>
                  </a:lnTo>
                </a:path>
                <a:path w="3810" h="1658620">
                  <a:moveTo>
                    <a:pt x="0" y="341160"/>
                  </a:moveTo>
                  <a:lnTo>
                    <a:pt x="3810" y="341160"/>
                  </a:lnTo>
                </a:path>
                <a:path w="3810" h="1658620">
                  <a:moveTo>
                    <a:pt x="0" y="339255"/>
                  </a:moveTo>
                  <a:lnTo>
                    <a:pt x="3810" y="339255"/>
                  </a:lnTo>
                </a:path>
                <a:path w="3810" h="1658620">
                  <a:moveTo>
                    <a:pt x="0" y="337350"/>
                  </a:moveTo>
                  <a:lnTo>
                    <a:pt x="3810" y="337350"/>
                  </a:lnTo>
                </a:path>
                <a:path w="3810" h="1658620">
                  <a:moveTo>
                    <a:pt x="0" y="335445"/>
                  </a:moveTo>
                  <a:lnTo>
                    <a:pt x="3810" y="335445"/>
                  </a:lnTo>
                </a:path>
                <a:path w="3810" h="1658620">
                  <a:moveTo>
                    <a:pt x="0" y="333527"/>
                  </a:moveTo>
                  <a:lnTo>
                    <a:pt x="3810" y="333527"/>
                  </a:lnTo>
                </a:path>
                <a:path w="3810" h="1658620">
                  <a:moveTo>
                    <a:pt x="0" y="331622"/>
                  </a:moveTo>
                  <a:lnTo>
                    <a:pt x="3810" y="331622"/>
                  </a:lnTo>
                </a:path>
                <a:path w="3810" h="1658620">
                  <a:moveTo>
                    <a:pt x="0" y="329717"/>
                  </a:moveTo>
                  <a:lnTo>
                    <a:pt x="3810" y="329717"/>
                  </a:lnTo>
                </a:path>
                <a:path w="3810" h="1658620">
                  <a:moveTo>
                    <a:pt x="0" y="327812"/>
                  </a:moveTo>
                  <a:lnTo>
                    <a:pt x="3810" y="327812"/>
                  </a:lnTo>
                </a:path>
                <a:path w="3810" h="1658620">
                  <a:moveTo>
                    <a:pt x="0" y="325907"/>
                  </a:moveTo>
                  <a:lnTo>
                    <a:pt x="3810" y="325907"/>
                  </a:lnTo>
                </a:path>
                <a:path w="3810" h="1658620">
                  <a:moveTo>
                    <a:pt x="0" y="324002"/>
                  </a:moveTo>
                  <a:lnTo>
                    <a:pt x="3810" y="324002"/>
                  </a:lnTo>
                </a:path>
                <a:path w="3810" h="1658620">
                  <a:moveTo>
                    <a:pt x="0" y="322097"/>
                  </a:moveTo>
                  <a:lnTo>
                    <a:pt x="3810" y="322097"/>
                  </a:lnTo>
                </a:path>
                <a:path w="3810" h="1658620">
                  <a:moveTo>
                    <a:pt x="0" y="320192"/>
                  </a:moveTo>
                  <a:lnTo>
                    <a:pt x="3810" y="320192"/>
                  </a:lnTo>
                </a:path>
                <a:path w="3810" h="1658620">
                  <a:moveTo>
                    <a:pt x="0" y="318287"/>
                  </a:moveTo>
                  <a:lnTo>
                    <a:pt x="3810" y="318287"/>
                  </a:lnTo>
                </a:path>
                <a:path w="3810" h="1658620">
                  <a:moveTo>
                    <a:pt x="0" y="316382"/>
                  </a:moveTo>
                  <a:lnTo>
                    <a:pt x="3810" y="316382"/>
                  </a:lnTo>
                </a:path>
                <a:path w="3810" h="1658620">
                  <a:moveTo>
                    <a:pt x="0" y="314477"/>
                  </a:moveTo>
                  <a:lnTo>
                    <a:pt x="3810" y="314477"/>
                  </a:lnTo>
                </a:path>
                <a:path w="3810" h="1658620">
                  <a:moveTo>
                    <a:pt x="0" y="312572"/>
                  </a:moveTo>
                  <a:lnTo>
                    <a:pt x="3810" y="312572"/>
                  </a:lnTo>
                </a:path>
                <a:path w="3810" h="1658620">
                  <a:moveTo>
                    <a:pt x="0" y="310667"/>
                  </a:moveTo>
                  <a:lnTo>
                    <a:pt x="3810" y="310667"/>
                  </a:lnTo>
                </a:path>
                <a:path w="3810" h="1658620">
                  <a:moveTo>
                    <a:pt x="0" y="308762"/>
                  </a:moveTo>
                  <a:lnTo>
                    <a:pt x="3810" y="308762"/>
                  </a:lnTo>
                </a:path>
                <a:path w="3810" h="1658620">
                  <a:moveTo>
                    <a:pt x="0" y="306857"/>
                  </a:moveTo>
                  <a:lnTo>
                    <a:pt x="3810" y="306857"/>
                  </a:lnTo>
                </a:path>
                <a:path w="3810" h="1658620">
                  <a:moveTo>
                    <a:pt x="0" y="304939"/>
                  </a:moveTo>
                  <a:lnTo>
                    <a:pt x="3810" y="304939"/>
                  </a:lnTo>
                </a:path>
                <a:path w="3810" h="1658620">
                  <a:moveTo>
                    <a:pt x="0" y="303034"/>
                  </a:moveTo>
                  <a:lnTo>
                    <a:pt x="3810" y="303034"/>
                  </a:lnTo>
                </a:path>
                <a:path w="3810" h="1658620">
                  <a:moveTo>
                    <a:pt x="0" y="301129"/>
                  </a:moveTo>
                  <a:lnTo>
                    <a:pt x="3810" y="301129"/>
                  </a:lnTo>
                </a:path>
                <a:path w="3810" h="1658620">
                  <a:moveTo>
                    <a:pt x="0" y="299224"/>
                  </a:moveTo>
                  <a:lnTo>
                    <a:pt x="3810" y="299224"/>
                  </a:lnTo>
                </a:path>
                <a:path w="3810" h="1658620">
                  <a:moveTo>
                    <a:pt x="0" y="297319"/>
                  </a:moveTo>
                  <a:lnTo>
                    <a:pt x="3810" y="297319"/>
                  </a:lnTo>
                </a:path>
                <a:path w="3810" h="1658620">
                  <a:moveTo>
                    <a:pt x="0" y="295414"/>
                  </a:moveTo>
                  <a:lnTo>
                    <a:pt x="3810" y="295414"/>
                  </a:lnTo>
                </a:path>
                <a:path w="3810" h="1658620">
                  <a:moveTo>
                    <a:pt x="0" y="293509"/>
                  </a:moveTo>
                  <a:lnTo>
                    <a:pt x="3810" y="293509"/>
                  </a:lnTo>
                </a:path>
                <a:path w="3810" h="1658620">
                  <a:moveTo>
                    <a:pt x="0" y="291604"/>
                  </a:moveTo>
                  <a:lnTo>
                    <a:pt x="3810" y="291604"/>
                  </a:lnTo>
                </a:path>
                <a:path w="3810" h="1658620">
                  <a:moveTo>
                    <a:pt x="0" y="289699"/>
                  </a:moveTo>
                  <a:lnTo>
                    <a:pt x="3810" y="289699"/>
                  </a:lnTo>
                </a:path>
                <a:path w="3810" h="1658620">
                  <a:moveTo>
                    <a:pt x="0" y="287794"/>
                  </a:moveTo>
                  <a:lnTo>
                    <a:pt x="3810" y="287794"/>
                  </a:lnTo>
                </a:path>
                <a:path w="3810" h="1658620">
                  <a:moveTo>
                    <a:pt x="0" y="285889"/>
                  </a:moveTo>
                  <a:lnTo>
                    <a:pt x="3810" y="285889"/>
                  </a:lnTo>
                </a:path>
                <a:path w="3810" h="1658620">
                  <a:moveTo>
                    <a:pt x="0" y="283984"/>
                  </a:moveTo>
                  <a:lnTo>
                    <a:pt x="3810" y="283984"/>
                  </a:lnTo>
                </a:path>
                <a:path w="3810" h="1658620">
                  <a:moveTo>
                    <a:pt x="0" y="282079"/>
                  </a:moveTo>
                  <a:lnTo>
                    <a:pt x="3810" y="282079"/>
                  </a:lnTo>
                </a:path>
                <a:path w="3810" h="1658620">
                  <a:moveTo>
                    <a:pt x="0" y="280174"/>
                  </a:moveTo>
                  <a:lnTo>
                    <a:pt x="3810" y="280174"/>
                  </a:lnTo>
                </a:path>
                <a:path w="3810" h="1658620">
                  <a:moveTo>
                    <a:pt x="0" y="278257"/>
                  </a:moveTo>
                  <a:lnTo>
                    <a:pt x="3810" y="278257"/>
                  </a:lnTo>
                </a:path>
                <a:path w="3810" h="1658620">
                  <a:moveTo>
                    <a:pt x="0" y="276352"/>
                  </a:moveTo>
                  <a:lnTo>
                    <a:pt x="3810" y="276352"/>
                  </a:lnTo>
                </a:path>
                <a:path w="3810" h="1658620">
                  <a:moveTo>
                    <a:pt x="0" y="274447"/>
                  </a:moveTo>
                  <a:lnTo>
                    <a:pt x="3810" y="274447"/>
                  </a:lnTo>
                </a:path>
                <a:path w="3810" h="1658620">
                  <a:moveTo>
                    <a:pt x="0" y="272542"/>
                  </a:moveTo>
                  <a:lnTo>
                    <a:pt x="3810" y="272542"/>
                  </a:lnTo>
                </a:path>
                <a:path w="3810" h="1658620">
                  <a:moveTo>
                    <a:pt x="0" y="270637"/>
                  </a:moveTo>
                  <a:lnTo>
                    <a:pt x="3810" y="270637"/>
                  </a:lnTo>
                </a:path>
                <a:path w="3810" h="1658620">
                  <a:moveTo>
                    <a:pt x="0" y="268732"/>
                  </a:moveTo>
                  <a:lnTo>
                    <a:pt x="3810" y="268732"/>
                  </a:lnTo>
                </a:path>
                <a:path w="3810" h="1658620">
                  <a:moveTo>
                    <a:pt x="0" y="266827"/>
                  </a:moveTo>
                  <a:lnTo>
                    <a:pt x="3810" y="266827"/>
                  </a:lnTo>
                </a:path>
                <a:path w="3810" h="1658620">
                  <a:moveTo>
                    <a:pt x="0" y="264922"/>
                  </a:moveTo>
                  <a:lnTo>
                    <a:pt x="3810" y="264922"/>
                  </a:lnTo>
                </a:path>
                <a:path w="3810" h="1658620">
                  <a:moveTo>
                    <a:pt x="0" y="263017"/>
                  </a:moveTo>
                  <a:lnTo>
                    <a:pt x="3810" y="263017"/>
                  </a:lnTo>
                </a:path>
                <a:path w="3810" h="1658620">
                  <a:moveTo>
                    <a:pt x="0" y="261112"/>
                  </a:moveTo>
                  <a:lnTo>
                    <a:pt x="3810" y="261112"/>
                  </a:lnTo>
                </a:path>
                <a:path w="3810" h="1658620">
                  <a:moveTo>
                    <a:pt x="0" y="259207"/>
                  </a:moveTo>
                  <a:lnTo>
                    <a:pt x="3810" y="259207"/>
                  </a:lnTo>
                </a:path>
                <a:path w="3810" h="1658620">
                  <a:moveTo>
                    <a:pt x="0" y="257302"/>
                  </a:moveTo>
                  <a:lnTo>
                    <a:pt x="3810" y="257302"/>
                  </a:lnTo>
                </a:path>
                <a:path w="3810" h="1658620">
                  <a:moveTo>
                    <a:pt x="0" y="255397"/>
                  </a:moveTo>
                  <a:lnTo>
                    <a:pt x="3810" y="255397"/>
                  </a:lnTo>
                </a:path>
                <a:path w="3810" h="1658620">
                  <a:moveTo>
                    <a:pt x="0" y="253492"/>
                  </a:moveTo>
                  <a:lnTo>
                    <a:pt x="3810" y="253492"/>
                  </a:lnTo>
                </a:path>
                <a:path w="3810" h="1658620">
                  <a:moveTo>
                    <a:pt x="0" y="251574"/>
                  </a:moveTo>
                  <a:lnTo>
                    <a:pt x="3810" y="251574"/>
                  </a:lnTo>
                </a:path>
                <a:path w="3810" h="1658620">
                  <a:moveTo>
                    <a:pt x="0" y="249669"/>
                  </a:moveTo>
                  <a:lnTo>
                    <a:pt x="3810" y="249669"/>
                  </a:lnTo>
                </a:path>
                <a:path w="3810" h="1658620">
                  <a:moveTo>
                    <a:pt x="0" y="247764"/>
                  </a:moveTo>
                  <a:lnTo>
                    <a:pt x="3810" y="247764"/>
                  </a:lnTo>
                </a:path>
                <a:path w="3810" h="1658620">
                  <a:moveTo>
                    <a:pt x="0" y="245859"/>
                  </a:moveTo>
                  <a:lnTo>
                    <a:pt x="3810" y="245859"/>
                  </a:lnTo>
                </a:path>
                <a:path w="3810" h="1658620">
                  <a:moveTo>
                    <a:pt x="0" y="243954"/>
                  </a:moveTo>
                  <a:lnTo>
                    <a:pt x="3810" y="243954"/>
                  </a:lnTo>
                </a:path>
                <a:path w="3810" h="1658620">
                  <a:moveTo>
                    <a:pt x="0" y="242049"/>
                  </a:moveTo>
                  <a:lnTo>
                    <a:pt x="3810" y="242049"/>
                  </a:lnTo>
                </a:path>
                <a:path w="3810" h="1658620">
                  <a:moveTo>
                    <a:pt x="0" y="240144"/>
                  </a:moveTo>
                  <a:lnTo>
                    <a:pt x="3810" y="240144"/>
                  </a:lnTo>
                </a:path>
                <a:path w="3810" h="1658620">
                  <a:moveTo>
                    <a:pt x="0" y="238239"/>
                  </a:moveTo>
                  <a:lnTo>
                    <a:pt x="3810" y="238239"/>
                  </a:lnTo>
                </a:path>
                <a:path w="3810" h="1658620">
                  <a:moveTo>
                    <a:pt x="0" y="236334"/>
                  </a:moveTo>
                  <a:lnTo>
                    <a:pt x="3810" y="236334"/>
                  </a:lnTo>
                </a:path>
                <a:path w="3810" h="1658620">
                  <a:moveTo>
                    <a:pt x="0" y="234429"/>
                  </a:moveTo>
                  <a:lnTo>
                    <a:pt x="3810" y="234429"/>
                  </a:lnTo>
                </a:path>
                <a:path w="3810" h="1658620">
                  <a:moveTo>
                    <a:pt x="0" y="232524"/>
                  </a:moveTo>
                  <a:lnTo>
                    <a:pt x="3810" y="232524"/>
                  </a:lnTo>
                </a:path>
                <a:path w="3810" h="1658620">
                  <a:moveTo>
                    <a:pt x="0" y="230619"/>
                  </a:moveTo>
                  <a:lnTo>
                    <a:pt x="3810" y="230619"/>
                  </a:lnTo>
                </a:path>
                <a:path w="3810" h="1658620">
                  <a:moveTo>
                    <a:pt x="0" y="228714"/>
                  </a:moveTo>
                  <a:lnTo>
                    <a:pt x="3810" y="228714"/>
                  </a:lnTo>
                </a:path>
                <a:path w="3810" h="1658620">
                  <a:moveTo>
                    <a:pt x="0" y="226809"/>
                  </a:moveTo>
                  <a:lnTo>
                    <a:pt x="3810" y="226809"/>
                  </a:lnTo>
                </a:path>
                <a:path w="3810" h="1658620">
                  <a:moveTo>
                    <a:pt x="0" y="224904"/>
                  </a:moveTo>
                  <a:lnTo>
                    <a:pt x="3810" y="224904"/>
                  </a:lnTo>
                </a:path>
                <a:path w="3810" h="1658620">
                  <a:moveTo>
                    <a:pt x="0" y="222986"/>
                  </a:moveTo>
                  <a:lnTo>
                    <a:pt x="3810" y="222986"/>
                  </a:lnTo>
                </a:path>
                <a:path w="3810" h="1658620">
                  <a:moveTo>
                    <a:pt x="0" y="221081"/>
                  </a:moveTo>
                  <a:lnTo>
                    <a:pt x="3810" y="221081"/>
                  </a:lnTo>
                </a:path>
                <a:path w="3810" h="1658620">
                  <a:moveTo>
                    <a:pt x="0" y="219176"/>
                  </a:moveTo>
                  <a:lnTo>
                    <a:pt x="3810" y="219176"/>
                  </a:lnTo>
                </a:path>
                <a:path w="3810" h="1658620">
                  <a:moveTo>
                    <a:pt x="0" y="217271"/>
                  </a:moveTo>
                  <a:lnTo>
                    <a:pt x="3810" y="217271"/>
                  </a:lnTo>
                </a:path>
                <a:path w="3810" h="1658620">
                  <a:moveTo>
                    <a:pt x="0" y="215366"/>
                  </a:moveTo>
                  <a:lnTo>
                    <a:pt x="3810" y="215366"/>
                  </a:lnTo>
                </a:path>
                <a:path w="3810" h="1658620">
                  <a:moveTo>
                    <a:pt x="0" y="213461"/>
                  </a:moveTo>
                  <a:lnTo>
                    <a:pt x="3810" y="213461"/>
                  </a:lnTo>
                </a:path>
                <a:path w="3810" h="1658620">
                  <a:moveTo>
                    <a:pt x="0" y="211556"/>
                  </a:moveTo>
                  <a:lnTo>
                    <a:pt x="3810" y="211556"/>
                  </a:lnTo>
                </a:path>
                <a:path w="3810" h="1658620">
                  <a:moveTo>
                    <a:pt x="0" y="209651"/>
                  </a:moveTo>
                  <a:lnTo>
                    <a:pt x="3810" y="209651"/>
                  </a:lnTo>
                </a:path>
                <a:path w="3810" h="1658620">
                  <a:moveTo>
                    <a:pt x="0" y="207746"/>
                  </a:moveTo>
                  <a:lnTo>
                    <a:pt x="3810" y="207746"/>
                  </a:lnTo>
                </a:path>
                <a:path w="3810" h="1658620">
                  <a:moveTo>
                    <a:pt x="0" y="205841"/>
                  </a:moveTo>
                  <a:lnTo>
                    <a:pt x="3810" y="205841"/>
                  </a:lnTo>
                </a:path>
                <a:path w="3810" h="1658620">
                  <a:moveTo>
                    <a:pt x="0" y="203936"/>
                  </a:moveTo>
                  <a:lnTo>
                    <a:pt x="3810" y="203936"/>
                  </a:lnTo>
                </a:path>
                <a:path w="3810" h="1658620">
                  <a:moveTo>
                    <a:pt x="0" y="202031"/>
                  </a:moveTo>
                  <a:lnTo>
                    <a:pt x="3810" y="202031"/>
                  </a:lnTo>
                </a:path>
                <a:path w="3810" h="1658620">
                  <a:moveTo>
                    <a:pt x="0" y="200126"/>
                  </a:moveTo>
                  <a:lnTo>
                    <a:pt x="3810" y="200126"/>
                  </a:lnTo>
                </a:path>
                <a:path w="3810" h="1658620">
                  <a:moveTo>
                    <a:pt x="0" y="198221"/>
                  </a:moveTo>
                  <a:lnTo>
                    <a:pt x="3810" y="198221"/>
                  </a:lnTo>
                </a:path>
                <a:path w="3810" h="1658620">
                  <a:moveTo>
                    <a:pt x="0" y="196303"/>
                  </a:moveTo>
                  <a:lnTo>
                    <a:pt x="3810" y="196303"/>
                  </a:lnTo>
                </a:path>
                <a:path w="3810" h="1658620">
                  <a:moveTo>
                    <a:pt x="0" y="194398"/>
                  </a:moveTo>
                  <a:lnTo>
                    <a:pt x="3810" y="194398"/>
                  </a:lnTo>
                </a:path>
                <a:path w="3810" h="1658620">
                  <a:moveTo>
                    <a:pt x="0" y="192493"/>
                  </a:moveTo>
                  <a:lnTo>
                    <a:pt x="3810" y="192493"/>
                  </a:lnTo>
                </a:path>
                <a:path w="3810" h="1658620">
                  <a:moveTo>
                    <a:pt x="0" y="190588"/>
                  </a:moveTo>
                  <a:lnTo>
                    <a:pt x="3810" y="190588"/>
                  </a:lnTo>
                </a:path>
                <a:path w="3810" h="1658620">
                  <a:moveTo>
                    <a:pt x="0" y="188683"/>
                  </a:moveTo>
                  <a:lnTo>
                    <a:pt x="3810" y="188683"/>
                  </a:lnTo>
                </a:path>
                <a:path w="3810" h="1658620">
                  <a:moveTo>
                    <a:pt x="0" y="186778"/>
                  </a:moveTo>
                  <a:lnTo>
                    <a:pt x="3810" y="186778"/>
                  </a:lnTo>
                </a:path>
                <a:path w="3810" h="1658620">
                  <a:moveTo>
                    <a:pt x="0" y="184873"/>
                  </a:moveTo>
                  <a:lnTo>
                    <a:pt x="3810" y="184873"/>
                  </a:lnTo>
                </a:path>
                <a:path w="3810" h="1658620">
                  <a:moveTo>
                    <a:pt x="0" y="182968"/>
                  </a:moveTo>
                  <a:lnTo>
                    <a:pt x="3810" y="182968"/>
                  </a:lnTo>
                </a:path>
                <a:path w="3810" h="1658620">
                  <a:moveTo>
                    <a:pt x="0" y="181063"/>
                  </a:moveTo>
                  <a:lnTo>
                    <a:pt x="3810" y="181063"/>
                  </a:lnTo>
                </a:path>
                <a:path w="3810" h="1658620">
                  <a:moveTo>
                    <a:pt x="0" y="179158"/>
                  </a:moveTo>
                  <a:lnTo>
                    <a:pt x="3810" y="179158"/>
                  </a:lnTo>
                </a:path>
                <a:path w="3810" h="1658620">
                  <a:moveTo>
                    <a:pt x="0" y="177253"/>
                  </a:moveTo>
                  <a:lnTo>
                    <a:pt x="3810" y="177253"/>
                  </a:lnTo>
                </a:path>
                <a:path w="3810" h="1658620">
                  <a:moveTo>
                    <a:pt x="0" y="175348"/>
                  </a:moveTo>
                  <a:lnTo>
                    <a:pt x="3810" y="175348"/>
                  </a:lnTo>
                </a:path>
                <a:path w="3810" h="1658620">
                  <a:moveTo>
                    <a:pt x="0" y="173443"/>
                  </a:moveTo>
                  <a:lnTo>
                    <a:pt x="3810" y="173443"/>
                  </a:lnTo>
                </a:path>
                <a:path w="3810" h="1658620">
                  <a:moveTo>
                    <a:pt x="0" y="171538"/>
                  </a:moveTo>
                  <a:lnTo>
                    <a:pt x="3810" y="171538"/>
                  </a:lnTo>
                </a:path>
                <a:path w="3810" h="1658620">
                  <a:moveTo>
                    <a:pt x="0" y="169621"/>
                  </a:moveTo>
                  <a:lnTo>
                    <a:pt x="3810" y="169621"/>
                  </a:lnTo>
                </a:path>
                <a:path w="3810" h="1658620">
                  <a:moveTo>
                    <a:pt x="0" y="167716"/>
                  </a:moveTo>
                  <a:lnTo>
                    <a:pt x="3810" y="167716"/>
                  </a:lnTo>
                </a:path>
                <a:path w="3810" h="1658620">
                  <a:moveTo>
                    <a:pt x="0" y="165811"/>
                  </a:moveTo>
                  <a:lnTo>
                    <a:pt x="3810" y="165811"/>
                  </a:lnTo>
                </a:path>
                <a:path w="3810" h="1658620">
                  <a:moveTo>
                    <a:pt x="0" y="163906"/>
                  </a:moveTo>
                  <a:lnTo>
                    <a:pt x="3810" y="163906"/>
                  </a:lnTo>
                </a:path>
                <a:path w="3810" h="1658620">
                  <a:moveTo>
                    <a:pt x="0" y="162001"/>
                  </a:moveTo>
                  <a:lnTo>
                    <a:pt x="3810" y="162001"/>
                  </a:lnTo>
                </a:path>
                <a:path w="3810" h="1658620">
                  <a:moveTo>
                    <a:pt x="0" y="160096"/>
                  </a:moveTo>
                  <a:lnTo>
                    <a:pt x="3810" y="160096"/>
                  </a:lnTo>
                </a:path>
                <a:path w="3810" h="1658620">
                  <a:moveTo>
                    <a:pt x="0" y="158191"/>
                  </a:moveTo>
                  <a:lnTo>
                    <a:pt x="3810" y="158191"/>
                  </a:lnTo>
                </a:path>
                <a:path w="3810" h="1658620">
                  <a:moveTo>
                    <a:pt x="0" y="156286"/>
                  </a:moveTo>
                  <a:lnTo>
                    <a:pt x="3810" y="156286"/>
                  </a:lnTo>
                </a:path>
                <a:path w="3810" h="1658620">
                  <a:moveTo>
                    <a:pt x="0" y="154381"/>
                  </a:moveTo>
                  <a:lnTo>
                    <a:pt x="3810" y="154381"/>
                  </a:lnTo>
                </a:path>
                <a:path w="3810" h="1658620">
                  <a:moveTo>
                    <a:pt x="0" y="152476"/>
                  </a:moveTo>
                  <a:lnTo>
                    <a:pt x="3810" y="152476"/>
                  </a:lnTo>
                </a:path>
                <a:path w="3810" h="1658620">
                  <a:moveTo>
                    <a:pt x="0" y="150571"/>
                  </a:moveTo>
                  <a:lnTo>
                    <a:pt x="3810" y="150571"/>
                  </a:lnTo>
                </a:path>
                <a:path w="3810" h="1658620">
                  <a:moveTo>
                    <a:pt x="0" y="148666"/>
                  </a:moveTo>
                  <a:lnTo>
                    <a:pt x="3810" y="148666"/>
                  </a:lnTo>
                </a:path>
                <a:path w="3810" h="1658620">
                  <a:moveTo>
                    <a:pt x="0" y="146761"/>
                  </a:moveTo>
                  <a:lnTo>
                    <a:pt x="3810" y="146761"/>
                  </a:lnTo>
                </a:path>
                <a:path w="3810" h="1658620">
                  <a:moveTo>
                    <a:pt x="0" y="144856"/>
                  </a:moveTo>
                  <a:lnTo>
                    <a:pt x="3810" y="144856"/>
                  </a:lnTo>
                </a:path>
                <a:path w="3810" h="1658620">
                  <a:moveTo>
                    <a:pt x="0" y="142951"/>
                  </a:moveTo>
                  <a:lnTo>
                    <a:pt x="3810" y="142951"/>
                  </a:lnTo>
                </a:path>
                <a:path w="3810" h="1658620">
                  <a:moveTo>
                    <a:pt x="0" y="141033"/>
                  </a:moveTo>
                  <a:lnTo>
                    <a:pt x="3810" y="141033"/>
                  </a:lnTo>
                </a:path>
                <a:path w="3810" h="1658620">
                  <a:moveTo>
                    <a:pt x="0" y="139128"/>
                  </a:moveTo>
                  <a:lnTo>
                    <a:pt x="3810" y="139128"/>
                  </a:lnTo>
                </a:path>
                <a:path w="3810" h="1658620">
                  <a:moveTo>
                    <a:pt x="0" y="137223"/>
                  </a:moveTo>
                  <a:lnTo>
                    <a:pt x="3810" y="137223"/>
                  </a:lnTo>
                </a:path>
                <a:path w="3810" h="1658620">
                  <a:moveTo>
                    <a:pt x="0" y="135318"/>
                  </a:moveTo>
                  <a:lnTo>
                    <a:pt x="3810" y="135318"/>
                  </a:lnTo>
                </a:path>
                <a:path w="3810" h="1658620">
                  <a:moveTo>
                    <a:pt x="0" y="133413"/>
                  </a:moveTo>
                  <a:lnTo>
                    <a:pt x="3810" y="133413"/>
                  </a:lnTo>
                </a:path>
                <a:path w="3810" h="1658620">
                  <a:moveTo>
                    <a:pt x="0" y="131508"/>
                  </a:moveTo>
                  <a:lnTo>
                    <a:pt x="3810" y="131508"/>
                  </a:lnTo>
                </a:path>
                <a:path w="3810" h="1658620">
                  <a:moveTo>
                    <a:pt x="0" y="129603"/>
                  </a:moveTo>
                  <a:lnTo>
                    <a:pt x="3810" y="129603"/>
                  </a:lnTo>
                </a:path>
                <a:path w="3810" h="1658620">
                  <a:moveTo>
                    <a:pt x="0" y="127698"/>
                  </a:moveTo>
                  <a:lnTo>
                    <a:pt x="3810" y="127698"/>
                  </a:lnTo>
                </a:path>
                <a:path w="3810" h="1658620">
                  <a:moveTo>
                    <a:pt x="0" y="125793"/>
                  </a:moveTo>
                  <a:lnTo>
                    <a:pt x="3810" y="125793"/>
                  </a:lnTo>
                </a:path>
                <a:path w="3810" h="1658620">
                  <a:moveTo>
                    <a:pt x="0" y="123888"/>
                  </a:moveTo>
                  <a:lnTo>
                    <a:pt x="3810" y="123888"/>
                  </a:lnTo>
                </a:path>
                <a:path w="3810" h="1658620">
                  <a:moveTo>
                    <a:pt x="0" y="121983"/>
                  </a:moveTo>
                  <a:lnTo>
                    <a:pt x="3810" y="121983"/>
                  </a:lnTo>
                </a:path>
                <a:path w="3810" h="1658620">
                  <a:moveTo>
                    <a:pt x="0" y="120078"/>
                  </a:moveTo>
                  <a:lnTo>
                    <a:pt x="3810" y="120078"/>
                  </a:lnTo>
                </a:path>
                <a:path w="3810" h="1658620">
                  <a:moveTo>
                    <a:pt x="0" y="118173"/>
                  </a:moveTo>
                  <a:lnTo>
                    <a:pt x="3810" y="118173"/>
                  </a:lnTo>
                </a:path>
                <a:path w="3810" h="1658620">
                  <a:moveTo>
                    <a:pt x="0" y="116268"/>
                  </a:moveTo>
                  <a:lnTo>
                    <a:pt x="3810" y="116268"/>
                  </a:lnTo>
                </a:path>
                <a:path w="3810" h="1658620">
                  <a:moveTo>
                    <a:pt x="0" y="114350"/>
                  </a:moveTo>
                  <a:lnTo>
                    <a:pt x="3810" y="114350"/>
                  </a:lnTo>
                </a:path>
                <a:path w="3810" h="1658620">
                  <a:moveTo>
                    <a:pt x="0" y="112445"/>
                  </a:moveTo>
                  <a:lnTo>
                    <a:pt x="3810" y="112445"/>
                  </a:lnTo>
                </a:path>
                <a:path w="3810" h="1658620">
                  <a:moveTo>
                    <a:pt x="0" y="110540"/>
                  </a:moveTo>
                  <a:lnTo>
                    <a:pt x="3810" y="110540"/>
                  </a:lnTo>
                </a:path>
                <a:path w="3810" h="1658620">
                  <a:moveTo>
                    <a:pt x="0" y="108635"/>
                  </a:moveTo>
                  <a:lnTo>
                    <a:pt x="3810" y="108635"/>
                  </a:lnTo>
                </a:path>
                <a:path w="3810" h="1658620">
                  <a:moveTo>
                    <a:pt x="0" y="106730"/>
                  </a:moveTo>
                  <a:lnTo>
                    <a:pt x="3810" y="106730"/>
                  </a:lnTo>
                </a:path>
                <a:path w="3810" h="1658620">
                  <a:moveTo>
                    <a:pt x="0" y="104825"/>
                  </a:moveTo>
                  <a:lnTo>
                    <a:pt x="3810" y="104825"/>
                  </a:lnTo>
                </a:path>
                <a:path w="3810" h="1658620">
                  <a:moveTo>
                    <a:pt x="0" y="102920"/>
                  </a:moveTo>
                  <a:lnTo>
                    <a:pt x="3810" y="102920"/>
                  </a:lnTo>
                </a:path>
                <a:path w="3810" h="1658620">
                  <a:moveTo>
                    <a:pt x="0" y="101015"/>
                  </a:moveTo>
                  <a:lnTo>
                    <a:pt x="3810" y="101015"/>
                  </a:lnTo>
                </a:path>
                <a:path w="3810" h="1658620">
                  <a:moveTo>
                    <a:pt x="0" y="99110"/>
                  </a:moveTo>
                  <a:lnTo>
                    <a:pt x="3810" y="99110"/>
                  </a:lnTo>
                </a:path>
                <a:path w="3810" h="1658620">
                  <a:moveTo>
                    <a:pt x="0" y="97205"/>
                  </a:moveTo>
                  <a:lnTo>
                    <a:pt x="3810" y="97205"/>
                  </a:lnTo>
                </a:path>
                <a:path w="3810" h="1658620">
                  <a:moveTo>
                    <a:pt x="0" y="95300"/>
                  </a:moveTo>
                  <a:lnTo>
                    <a:pt x="3810" y="95300"/>
                  </a:lnTo>
                </a:path>
                <a:path w="3810" h="1658620">
                  <a:moveTo>
                    <a:pt x="0" y="93395"/>
                  </a:moveTo>
                  <a:lnTo>
                    <a:pt x="3810" y="93395"/>
                  </a:lnTo>
                </a:path>
                <a:path w="3810" h="1658620">
                  <a:moveTo>
                    <a:pt x="0" y="91490"/>
                  </a:moveTo>
                  <a:lnTo>
                    <a:pt x="3810" y="91490"/>
                  </a:lnTo>
                </a:path>
                <a:path w="3810" h="1658620">
                  <a:moveTo>
                    <a:pt x="0" y="89585"/>
                  </a:moveTo>
                  <a:lnTo>
                    <a:pt x="3810" y="89585"/>
                  </a:lnTo>
                </a:path>
                <a:path w="3810" h="1658620">
                  <a:moveTo>
                    <a:pt x="0" y="87668"/>
                  </a:moveTo>
                  <a:lnTo>
                    <a:pt x="3810" y="87668"/>
                  </a:lnTo>
                </a:path>
                <a:path w="3810" h="1658620">
                  <a:moveTo>
                    <a:pt x="0" y="85763"/>
                  </a:moveTo>
                  <a:lnTo>
                    <a:pt x="3810" y="85763"/>
                  </a:lnTo>
                </a:path>
                <a:path w="3810" h="1658620">
                  <a:moveTo>
                    <a:pt x="0" y="83858"/>
                  </a:moveTo>
                  <a:lnTo>
                    <a:pt x="3810" y="83858"/>
                  </a:lnTo>
                </a:path>
                <a:path w="3810" h="1658620">
                  <a:moveTo>
                    <a:pt x="0" y="81953"/>
                  </a:moveTo>
                  <a:lnTo>
                    <a:pt x="3810" y="81953"/>
                  </a:lnTo>
                </a:path>
                <a:path w="3810" h="1658620">
                  <a:moveTo>
                    <a:pt x="0" y="80048"/>
                  </a:moveTo>
                  <a:lnTo>
                    <a:pt x="3810" y="80048"/>
                  </a:lnTo>
                </a:path>
                <a:path w="3810" h="1658620">
                  <a:moveTo>
                    <a:pt x="0" y="78143"/>
                  </a:moveTo>
                  <a:lnTo>
                    <a:pt x="3810" y="78143"/>
                  </a:lnTo>
                </a:path>
                <a:path w="3810" h="1658620">
                  <a:moveTo>
                    <a:pt x="0" y="76238"/>
                  </a:moveTo>
                  <a:lnTo>
                    <a:pt x="3810" y="76238"/>
                  </a:lnTo>
                </a:path>
                <a:path w="3810" h="1658620">
                  <a:moveTo>
                    <a:pt x="0" y="74333"/>
                  </a:moveTo>
                  <a:lnTo>
                    <a:pt x="3810" y="74333"/>
                  </a:lnTo>
                </a:path>
                <a:path w="3810" h="1658620">
                  <a:moveTo>
                    <a:pt x="0" y="72428"/>
                  </a:moveTo>
                  <a:lnTo>
                    <a:pt x="3810" y="72428"/>
                  </a:lnTo>
                </a:path>
                <a:path w="3810" h="1658620">
                  <a:moveTo>
                    <a:pt x="0" y="70523"/>
                  </a:moveTo>
                  <a:lnTo>
                    <a:pt x="3810" y="70523"/>
                  </a:lnTo>
                </a:path>
                <a:path w="3810" h="1658620">
                  <a:moveTo>
                    <a:pt x="0" y="68618"/>
                  </a:moveTo>
                  <a:lnTo>
                    <a:pt x="3810" y="68618"/>
                  </a:lnTo>
                </a:path>
                <a:path w="3810" h="1658620">
                  <a:moveTo>
                    <a:pt x="0" y="66713"/>
                  </a:moveTo>
                  <a:lnTo>
                    <a:pt x="3810" y="66713"/>
                  </a:lnTo>
                </a:path>
                <a:path w="3810" h="1658620">
                  <a:moveTo>
                    <a:pt x="0" y="64808"/>
                  </a:moveTo>
                  <a:lnTo>
                    <a:pt x="3810" y="64808"/>
                  </a:lnTo>
                </a:path>
                <a:path w="3810" h="1658620">
                  <a:moveTo>
                    <a:pt x="0" y="62903"/>
                  </a:moveTo>
                  <a:lnTo>
                    <a:pt x="3810" y="62903"/>
                  </a:lnTo>
                </a:path>
                <a:path w="3810" h="1658620">
                  <a:moveTo>
                    <a:pt x="0" y="60998"/>
                  </a:moveTo>
                  <a:lnTo>
                    <a:pt x="3810" y="60998"/>
                  </a:lnTo>
                </a:path>
                <a:path w="3810" h="1658620">
                  <a:moveTo>
                    <a:pt x="0" y="59080"/>
                  </a:moveTo>
                  <a:lnTo>
                    <a:pt x="3810" y="59080"/>
                  </a:lnTo>
                </a:path>
                <a:path w="3810" h="1658620">
                  <a:moveTo>
                    <a:pt x="0" y="57175"/>
                  </a:moveTo>
                  <a:lnTo>
                    <a:pt x="3810" y="57175"/>
                  </a:lnTo>
                </a:path>
                <a:path w="3810" h="1658620">
                  <a:moveTo>
                    <a:pt x="0" y="55270"/>
                  </a:moveTo>
                  <a:lnTo>
                    <a:pt x="3810" y="55270"/>
                  </a:lnTo>
                </a:path>
                <a:path w="3810" h="1658620">
                  <a:moveTo>
                    <a:pt x="0" y="53365"/>
                  </a:moveTo>
                  <a:lnTo>
                    <a:pt x="3810" y="53365"/>
                  </a:lnTo>
                </a:path>
                <a:path w="3810" h="1658620">
                  <a:moveTo>
                    <a:pt x="0" y="51460"/>
                  </a:moveTo>
                  <a:lnTo>
                    <a:pt x="3810" y="51460"/>
                  </a:lnTo>
                </a:path>
                <a:path w="3810" h="1658620">
                  <a:moveTo>
                    <a:pt x="0" y="49555"/>
                  </a:moveTo>
                  <a:lnTo>
                    <a:pt x="3810" y="49555"/>
                  </a:lnTo>
                </a:path>
                <a:path w="3810" h="1658620">
                  <a:moveTo>
                    <a:pt x="0" y="47650"/>
                  </a:moveTo>
                  <a:lnTo>
                    <a:pt x="3810" y="47650"/>
                  </a:lnTo>
                </a:path>
                <a:path w="3810" h="1658620">
                  <a:moveTo>
                    <a:pt x="0" y="45745"/>
                  </a:moveTo>
                  <a:lnTo>
                    <a:pt x="3810" y="45745"/>
                  </a:lnTo>
                </a:path>
                <a:path w="3810" h="1658620">
                  <a:moveTo>
                    <a:pt x="0" y="43840"/>
                  </a:moveTo>
                  <a:lnTo>
                    <a:pt x="3810" y="43840"/>
                  </a:lnTo>
                </a:path>
                <a:path w="3810" h="1658620">
                  <a:moveTo>
                    <a:pt x="0" y="41935"/>
                  </a:moveTo>
                  <a:lnTo>
                    <a:pt x="3810" y="41935"/>
                  </a:lnTo>
                </a:path>
                <a:path w="3810" h="1658620">
                  <a:moveTo>
                    <a:pt x="0" y="40030"/>
                  </a:moveTo>
                  <a:lnTo>
                    <a:pt x="3810" y="40030"/>
                  </a:lnTo>
                </a:path>
                <a:path w="3810" h="1658620">
                  <a:moveTo>
                    <a:pt x="0" y="38125"/>
                  </a:moveTo>
                  <a:lnTo>
                    <a:pt x="3810" y="38125"/>
                  </a:lnTo>
                </a:path>
                <a:path w="3810" h="1658620">
                  <a:moveTo>
                    <a:pt x="0" y="36220"/>
                  </a:moveTo>
                  <a:lnTo>
                    <a:pt x="3810" y="36220"/>
                  </a:lnTo>
                </a:path>
                <a:path w="3810" h="1658620">
                  <a:moveTo>
                    <a:pt x="0" y="34315"/>
                  </a:moveTo>
                  <a:lnTo>
                    <a:pt x="3810" y="34315"/>
                  </a:lnTo>
                </a:path>
                <a:path w="3810" h="1658620">
                  <a:moveTo>
                    <a:pt x="0" y="32397"/>
                  </a:moveTo>
                  <a:lnTo>
                    <a:pt x="3810" y="32397"/>
                  </a:lnTo>
                </a:path>
                <a:path w="3810" h="1658620">
                  <a:moveTo>
                    <a:pt x="0" y="30492"/>
                  </a:moveTo>
                  <a:lnTo>
                    <a:pt x="3810" y="30492"/>
                  </a:lnTo>
                </a:path>
                <a:path w="3810" h="1658620">
                  <a:moveTo>
                    <a:pt x="0" y="28587"/>
                  </a:moveTo>
                  <a:lnTo>
                    <a:pt x="3810" y="28587"/>
                  </a:lnTo>
                </a:path>
                <a:path w="3810" h="1658620">
                  <a:moveTo>
                    <a:pt x="0" y="26682"/>
                  </a:moveTo>
                  <a:lnTo>
                    <a:pt x="3810" y="26682"/>
                  </a:lnTo>
                </a:path>
                <a:path w="3810" h="1658620">
                  <a:moveTo>
                    <a:pt x="0" y="24777"/>
                  </a:moveTo>
                  <a:lnTo>
                    <a:pt x="3810" y="24777"/>
                  </a:lnTo>
                </a:path>
                <a:path w="3810" h="1658620">
                  <a:moveTo>
                    <a:pt x="0" y="22872"/>
                  </a:moveTo>
                  <a:lnTo>
                    <a:pt x="3810" y="22872"/>
                  </a:lnTo>
                </a:path>
                <a:path w="3810" h="1658620">
                  <a:moveTo>
                    <a:pt x="0" y="20967"/>
                  </a:moveTo>
                  <a:lnTo>
                    <a:pt x="3810" y="20967"/>
                  </a:lnTo>
                </a:path>
                <a:path w="3810" h="1658620">
                  <a:moveTo>
                    <a:pt x="0" y="19062"/>
                  </a:moveTo>
                  <a:lnTo>
                    <a:pt x="3810" y="19062"/>
                  </a:lnTo>
                </a:path>
                <a:path w="3810" h="1658620">
                  <a:moveTo>
                    <a:pt x="0" y="17157"/>
                  </a:moveTo>
                  <a:lnTo>
                    <a:pt x="3810" y="17157"/>
                  </a:lnTo>
                </a:path>
                <a:path w="3810" h="1658620">
                  <a:moveTo>
                    <a:pt x="0" y="15252"/>
                  </a:moveTo>
                  <a:lnTo>
                    <a:pt x="3810" y="15252"/>
                  </a:lnTo>
                </a:path>
                <a:path w="3810" h="1658620">
                  <a:moveTo>
                    <a:pt x="0" y="13347"/>
                  </a:moveTo>
                  <a:lnTo>
                    <a:pt x="3810" y="13347"/>
                  </a:lnTo>
                </a:path>
                <a:path w="3810" h="1658620">
                  <a:moveTo>
                    <a:pt x="0" y="11442"/>
                  </a:moveTo>
                  <a:lnTo>
                    <a:pt x="3810" y="11442"/>
                  </a:lnTo>
                </a:path>
                <a:path w="3810" h="1658620">
                  <a:moveTo>
                    <a:pt x="0" y="9537"/>
                  </a:moveTo>
                  <a:lnTo>
                    <a:pt x="3810" y="9537"/>
                  </a:lnTo>
                </a:path>
                <a:path w="3810" h="1658620">
                  <a:moveTo>
                    <a:pt x="0" y="7632"/>
                  </a:moveTo>
                  <a:lnTo>
                    <a:pt x="3810" y="7632"/>
                  </a:lnTo>
                </a:path>
                <a:path w="3810" h="1658620">
                  <a:moveTo>
                    <a:pt x="0" y="5715"/>
                  </a:moveTo>
                  <a:lnTo>
                    <a:pt x="3810" y="5715"/>
                  </a:lnTo>
                </a:path>
                <a:path w="3810" h="1658620">
                  <a:moveTo>
                    <a:pt x="0" y="3810"/>
                  </a:moveTo>
                  <a:lnTo>
                    <a:pt x="3810" y="3810"/>
                  </a:lnTo>
                </a:path>
                <a:path w="3810" h="1658620">
                  <a:moveTo>
                    <a:pt x="0" y="1905"/>
                  </a:moveTo>
                  <a:lnTo>
                    <a:pt x="3810" y="1905"/>
                  </a:lnTo>
                </a:path>
                <a:path w="3810" h="165862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219990" y="5146075"/>
              <a:ext cx="3810" cy="1658620"/>
            </a:xfrm>
            <a:custGeom>
              <a:avLst/>
              <a:gdLst/>
              <a:ahLst/>
              <a:cxnLst/>
              <a:rect l="l" t="t" r="r" b="b"/>
              <a:pathLst>
                <a:path w="3810" h="1658620">
                  <a:moveTo>
                    <a:pt x="0" y="1658124"/>
                  </a:moveTo>
                  <a:lnTo>
                    <a:pt x="3810" y="1658124"/>
                  </a:lnTo>
                </a:path>
                <a:path w="3810" h="1658620">
                  <a:moveTo>
                    <a:pt x="0" y="1656219"/>
                  </a:moveTo>
                  <a:lnTo>
                    <a:pt x="3810" y="1656219"/>
                  </a:lnTo>
                </a:path>
                <a:path w="3810" h="1658620">
                  <a:moveTo>
                    <a:pt x="0" y="1654314"/>
                  </a:moveTo>
                  <a:lnTo>
                    <a:pt x="3810" y="1654314"/>
                  </a:lnTo>
                </a:path>
                <a:path w="3810" h="1658620">
                  <a:moveTo>
                    <a:pt x="0" y="1652409"/>
                  </a:moveTo>
                  <a:lnTo>
                    <a:pt x="3810" y="1652409"/>
                  </a:lnTo>
                </a:path>
                <a:path w="3810" h="1658620">
                  <a:moveTo>
                    <a:pt x="0" y="1650504"/>
                  </a:moveTo>
                  <a:lnTo>
                    <a:pt x="3810" y="1650504"/>
                  </a:lnTo>
                </a:path>
                <a:path w="3810" h="1658620">
                  <a:moveTo>
                    <a:pt x="0" y="1648599"/>
                  </a:moveTo>
                  <a:lnTo>
                    <a:pt x="3810" y="1648599"/>
                  </a:lnTo>
                </a:path>
                <a:path w="3810" h="1658620">
                  <a:moveTo>
                    <a:pt x="0" y="1646694"/>
                  </a:moveTo>
                  <a:lnTo>
                    <a:pt x="3810" y="1646694"/>
                  </a:lnTo>
                </a:path>
                <a:path w="3810" h="1658620">
                  <a:moveTo>
                    <a:pt x="0" y="1644789"/>
                  </a:moveTo>
                  <a:lnTo>
                    <a:pt x="3810" y="1644789"/>
                  </a:lnTo>
                </a:path>
                <a:path w="3810" h="1658620">
                  <a:moveTo>
                    <a:pt x="0" y="1642872"/>
                  </a:moveTo>
                  <a:lnTo>
                    <a:pt x="3810" y="1642872"/>
                  </a:lnTo>
                </a:path>
                <a:path w="3810" h="1658620">
                  <a:moveTo>
                    <a:pt x="0" y="1640967"/>
                  </a:moveTo>
                  <a:lnTo>
                    <a:pt x="3810" y="1640967"/>
                  </a:lnTo>
                </a:path>
                <a:path w="3810" h="1658620">
                  <a:moveTo>
                    <a:pt x="0" y="1639062"/>
                  </a:moveTo>
                  <a:lnTo>
                    <a:pt x="3810" y="1639062"/>
                  </a:lnTo>
                </a:path>
                <a:path w="3810" h="1658620">
                  <a:moveTo>
                    <a:pt x="0" y="1637157"/>
                  </a:moveTo>
                  <a:lnTo>
                    <a:pt x="3810" y="1637157"/>
                  </a:lnTo>
                </a:path>
                <a:path w="3810" h="1658620">
                  <a:moveTo>
                    <a:pt x="0" y="1635252"/>
                  </a:moveTo>
                  <a:lnTo>
                    <a:pt x="3810" y="1635252"/>
                  </a:lnTo>
                </a:path>
                <a:path w="3810" h="1658620">
                  <a:moveTo>
                    <a:pt x="0" y="1633347"/>
                  </a:moveTo>
                  <a:lnTo>
                    <a:pt x="3810" y="1633347"/>
                  </a:lnTo>
                </a:path>
                <a:path w="3810" h="1658620">
                  <a:moveTo>
                    <a:pt x="0" y="1631442"/>
                  </a:moveTo>
                  <a:lnTo>
                    <a:pt x="3810" y="1631442"/>
                  </a:lnTo>
                </a:path>
                <a:path w="3810" h="1658620">
                  <a:moveTo>
                    <a:pt x="0" y="1629537"/>
                  </a:moveTo>
                  <a:lnTo>
                    <a:pt x="3810" y="1629537"/>
                  </a:lnTo>
                </a:path>
                <a:path w="3810" h="1658620">
                  <a:moveTo>
                    <a:pt x="0" y="1627632"/>
                  </a:moveTo>
                  <a:lnTo>
                    <a:pt x="3810" y="1627632"/>
                  </a:lnTo>
                </a:path>
                <a:path w="3810" h="1658620">
                  <a:moveTo>
                    <a:pt x="0" y="1625727"/>
                  </a:moveTo>
                  <a:lnTo>
                    <a:pt x="3810" y="1625727"/>
                  </a:lnTo>
                </a:path>
                <a:path w="3810" h="1658620">
                  <a:moveTo>
                    <a:pt x="0" y="1623822"/>
                  </a:moveTo>
                  <a:lnTo>
                    <a:pt x="3810" y="1623822"/>
                  </a:lnTo>
                </a:path>
                <a:path w="3810" h="1658620">
                  <a:moveTo>
                    <a:pt x="0" y="1621917"/>
                  </a:moveTo>
                  <a:lnTo>
                    <a:pt x="3810" y="1621917"/>
                  </a:lnTo>
                </a:path>
                <a:path w="3810" h="1658620">
                  <a:moveTo>
                    <a:pt x="0" y="1620012"/>
                  </a:moveTo>
                  <a:lnTo>
                    <a:pt x="3810" y="1620012"/>
                  </a:lnTo>
                </a:path>
                <a:path w="3810" h="1658620">
                  <a:moveTo>
                    <a:pt x="0" y="1618107"/>
                  </a:moveTo>
                  <a:lnTo>
                    <a:pt x="3810" y="1618107"/>
                  </a:lnTo>
                </a:path>
                <a:path w="3810" h="1658620">
                  <a:moveTo>
                    <a:pt x="0" y="1616189"/>
                  </a:moveTo>
                  <a:lnTo>
                    <a:pt x="3810" y="1616189"/>
                  </a:lnTo>
                </a:path>
                <a:path w="3810" h="1658620">
                  <a:moveTo>
                    <a:pt x="0" y="1614284"/>
                  </a:moveTo>
                  <a:lnTo>
                    <a:pt x="3810" y="1614284"/>
                  </a:lnTo>
                </a:path>
                <a:path w="3810" h="1658620">
                  <a:moveTo>
                    <a:pt x="0" y="1612379"/>
                  </a:moveTo>
                  <a:lnTo>
                    <a:pt x="3810" y="1612379"/>
                  </a:lnTo>
                </a:path>
                <a:path w="3810" h="1658620">
                  <a:moveTo>
                    <a:pt x="0" y="1610474"/>
                  </a:moveTo>
                  <a:lnTo>
                    <a:pt x="3810" y="1610474"/>
                  </a:lnTo>
                </a:path>
                <a:path w="3810" h="1658620">
                  <a:moveTo>
                    <a:pt x="0" y="1608569"/>
                  </a:moveTo>
                  <a:lnTo>
                    <a:pt x="3810" y="1608569"/>
                  </a:lnTo>
                </a:path>
                <a:path w="3810" h="1658620">
                  <a:moveTo>
                    <a:pt x="0" y="1606664"/>
                  </a:moveTo>
                  <a:lnTo>
                    <a:pt x="3810" y="1606664"/>
                  </a:lnTo>
                </a:path>
                <a:path w="3810" h="1658620">
                  <a:moveTo>
                    <a:pt x="0" y="1604759"/>
                  </a:moveTo>
                  <a:lnTo>
                    <a:pt x="3810" y="1604759"/>
                  </a:lnTo>
                </a:path>
                <a:path w="3810" h="1658620">
                  <a:moveTo>
                    <a:pt x="0" y="1602854"/>
                  </a:moveTo>
                  <a:lnTo>
                    <a:pt x="3810" y="1602854"/>
                  </a:lnTo>
                </a:path>
                <a:path w="3810" h="1658620">
                  <a:moveTo>
                    <a:pt x="0" y="1600949"/>
                  </a:moveTo>
                  <a:lnTo>
                    <a:pt x="3810" y="1600949"/>
                  </a:lnTo>
                </a:path>
                <a:path w="3810" h="1658620">
                  <a:moveTo>
                    <a:pt x="0" y="1599044"/>
                  </a:moveTo>
                  <a:lnTo>
                    <a:pt x="3810" y="1599044"/>
                  </a:lnTo>
                </a:path>
                <a:path w="3810" h="1658620">
                  <a:moveTo>
                    <a:pt x="0" y="1597139"/>
                  </a:moveTo>
                  <a:lnTo>
                    <a:pt x="3810" y="1597139"/>
                  </a:lnTo>
                </a:path>
                <a:path w="3810" h="1658620">
                  <a:moveTo>
                    <a:pt x="0" y="1595234"/>
                  </a:moveTo>
                  <a:lnTo>
                    <a:pt x="3810" y="1595234"/>
                  </a:lnTo>
                </a:path>
                <a:path w="3810" h="1658620">
                  <a:moveTo>
                    <a:pt x="0" y="1593329"/>
                  </a:moveTo>
                  <a:lnTo>
                    <a:pt x="3810" y="1593329"/>
                  </a:lnTo>
                </a:path>
                <a:path w="3810" h="1658620">
                  <a:moveTo>
                    <a:pt x="0" y="1591424"/>
                  </a:moveTo>
                  <a:lnTo>
                    <a:pt x="3810" y="1591424"/>
                  </a:lnTo>
                </a:path>
                <a:path w="3810" h="1658620">
                  <a:moveTo>
                    <a:pt x="0" y="1589506"/>
                  </a:moveTo>
                  <a:lnTo>
                    <a:pt x="3810" y="1589506"/>
                  </a:lnTo>
                </a:path>
                <a:path w="3810" h="1658620">
                  <a:moveTo>
                    <a:pt x="0" y="1587601"/>
                  </a:moveTo>
                  <a:lnTo>
                    <a:pt x="3810" y="1587601"/>
                  </a:lnTo>
                </a:path>
                <a:path w="3810" h="1658620">
                  <a:moveTo>
                    <a:pt x="0" y="1585696"/>
                  </a:moveTo>
                  <a:lnTo>
                    <a:pt x="3810" y="1585696"/>
                  </a:lnTo>
                </a:path>
                <a:path w="3810" h="1658620">
                  <a:moveTo>
                    <a:pt x="0" y="1583791"/>
                  </a:moveTo>
                  <a:lnTo>
                    <a:pt x="3810" y="1583791"/>
                  </a:lnTo>
                </a:path>
                <a:path w="3810" h="1658620">
                  <a:moveTo>
                    <a:pt x="0" y="1581886"/>
                  </a:moveTo>
                  <a:lnTo>
                    <a:pt x="3810" y="1581886"/>
                  </a:lnTo>
                </a:path>
                <a:path w="3810" h="1658620">
                  <a:moveTo>
                    <a:pt x="0" y="1579981"/>
                  </a:moveTo>
                  <a:lnTo>
                    <a:pt x="3810" y="1579981"/>
                  </a:lnTo>
                </a:path>
                <a:path w="3810" h="1658620">
                  <a:moveTo>
                    <a:pt x="0" y="1578076"/>
                  </a:moveTo>
                  <a:lnTo>
                    <a:pt x="3810" y="1578076"/>
                  </a:lnTo>
                </a:path>
                <a:path w="3810" h="1658620">
                  <a:moveTo>
                    <a:pt x="0" y="1576171"/>
                  </a:moveTo>
                  <a:lnTo>
                    <a:pt x="3810" y="1576171"/>
                  </a:lnTo>
                </a:path>
                <a:path w="3810" h="1658620">
                  <a:moveTo>
                    <a:pt x="0" y="1574266"/>
                  </a:moveTo>
                  <a:lnTo>
                    <a:pt x="3810" y="1574266"/>
                  </a:lnTo>
                </a:path>
                <a:path w="3810" h="1658620">
                  <a:moveTo>
                    <a:pt x="0" y="1572361"/>
                  </a:moveTo>
                  <a:lnTo>
                    <a:pt x="3810" y="1572361"/>
                  </a:lnTo>
                </a:path>
                <a:path w="3810" h="1658620">
                  <a:moveTo>
                    <a:pt x="0" y="1570456"/>
                  </a:moveTo>
                  <a:lnTo>
                    <a:pt x="3810" y="1570456"/>
                  </a:lnTo>
                </a:path>
                <a:path w="3810" h="1658620">
                  <a:moveTo>
                    <a:pt x="0" y="1568551"/>
                  </a:moveTo>
                  <a:lnTo>
                    <a:pt x="3810" y="1568551"/>
                  </a:lnTo>
                </a:path>
                <a:path w="3810" h="1658620">
                  <a:moveTo>
                    <a:pt x="0" y="1566646"/>
                  </a:moveTo>
                  <a:lnTo>
                    <a:pt x="3810" y="1566646"/>
                  </a:lnTo>
                </a:path>
                <a:path w="3810" h="1658620">
                  <a:moveTo>
                    <a:pt x="0" y="1564741"/>
                  </a:moveTo>
                  <a:lnTo>
                    <a:pt x="3810" y="1564741"/>
                  </a:lnTo>
                </a:path>
                <a:path w="3810" h="1658620">
                  <a:moveTo>
                    <a:pt x="0" y="1562836"/>
                  </a:moveTo>
                  <a:lnTo>
                    <a:pt x="3810" y="1562836"/>
                  </a:lnTo>
                </a:path>
                <a:path w="3810" h="1658620">
                  <a:moveTo>
                    <a:pt x="0" y="1560918"/>
                  </a:moveTo>
                  <a:lnTo>
                    <a:pt x="3810" y="1560918"/>
                  </a:lnTo>
                </a:path>
                <a:path w="3810" h="1658620">
                  <a:moveTo>
                    <a:pt x="0" y="1559013"/>
                  </a:moveTo>
                  <a:lnTo>
                    <a:pt x="3810" y="1559013"/>
                  </a:lnTo>
                </a:path>
                <a:path w="3810" h="1658620">
                  <a:moveTo>
                    <a:pt x="0" y="1557108"/>
                  </a:moveTo>
                  <a:lnTo>
                    <a:pt x="3810" y="1557108"/>
                  </a:lnTo>
                </a:path>
                <a:path w="3810" h="1658620">
                  <a:moveTo>
                    <a:pt x="0" y="1555203"/>
                  </a:moveTo>
                  <a:lnTo>
                    <a:pt x="3810" y="1555203"/>
                  </a:lnTo>
                </a:path>
                <a:path w="3810" h="1658620">
                  <a:moveTo>
                    <a:pt x="0" y="1553298"/>
                  </a:moveTo>
                  <a:lnTo>
                    <a:pt x="3810" y="1553298"/>
                  </a:lnTo>
                </a:path>
                <a:path w="3810" h="1658620">
                  <a:moveTo>
                    <a:pt x="0" y="1551393"/>
                  </a:moveTo>
                  <a:lnTo>
                    <a:pt x="3810" y="1551393"/>
                  </a:lnTo>
                </a:path>
                <a:path w="3810" h="1658620">
                  <a:moveTo>
                    <a:pt x="0" y="1549488"/>
                  </a:moveTo>
                  <a:lnTo>
                    <a:pt x="3810" y="1549488"/>
                  </a:lnTo>
                </a:path>
                <a:path w="3810" h="1658620">
                  <a:moveTo>
                    <a:pt x="0" y="1547583"/>
                  </a:moveTo>
                  <a:lnTo>
                    <a:pt x="3810" y="1547583"/>
                  </a:lnTo>
                </a:path>
                <a:path w="3810" h="1658620">
                  <a:moveTo>
                    <a:pt x="0" y="1545678"/>
                  </a:moveTo>
                  <a:lnTo>
                    <a:pt x="3810" y="1545678"/>
                  </a:lnTo>
                </a:path>
                <a:path w="3810" h="1658620">
                  <a:moveTo>
                    <a:pt x="0" y="1543773"/>
                  </a:moveTo>
                  <a:lnTo>
                    <a:pt x="3810" y="1543773"/>
                  </a:lnTo>
                </a:path>
                <a:path w="3810" h="1658620">
                  <a:moveTo>
                    <a:pt x="0" y="1541868"/>
                  </a:moveTo>
                  <a:lnTo>
                    <a:pt x="3810" y="1541868"/>
                  </a:lnTo>
                </a:path>
                <a:path w="3810" h="1658620">
                  <a:moveTo>
                    <a:pt x="0" y="1539963"/>
                  </a:moveTo>
                  <a:lnTo>
                    <a:pt x="3810" y="1539963"/>
                  </a:lnTo>
                </a:path>
                <a:path w="3810" h="1658620">
                  <a:moveTo>
                    <a:pt x="0" y="1538058"/>
                  </a:moveTo>
                  <a:lnTo>
                    <a:pt x="3810" y="1538058"/>
                  </a:lnTo>
                </a:path>
                <a:path w="3810" h="1658620">
                  <a:moveTo>
                    <a:pt x="0" y="1536153"/>
                  </a:moveTo>
                  <a:lnTo>
                    <a:pt x="3810" y="1536153"/>
                  </a:lnTo>
                </a:path>
                <a:path w="3810" h="1658620">
                  <a:moveTo>
                    <a:pt x="0" y="1534236"/>
                  </a:moveTo>
                  <a:lnTo>
                    <a:pt x="3810" y="1534236"/>
                  </a:lnTo>
                </a:path>
                <a:path w="3810" h="1658620">
                  <a:moveTo>
                    <a:pt x="0" y="1532331"/>
                  </a:moveTo>
                  <a:lnTo>
                    <a:pt x="3810" y="1532331"/>
                  </a:lnTo>
                </a:path>
                <a:path w="3810" h="1658620">
                  <a:moveTo>
                    <a:pt x="0" y="1530426"/>
                  </a:moveTo>
                  <a:lnTo>
                    <a:pt x="3810" y="1530426"/>
                  </a:lnTo>
                </a:path>
                <a:path w="3810" h="1658620">
                  <a:moveTo>
                    <a:pt x="0" y="1528521"/>
                  </a:moveTo>
                  <a:lnTo>
                    <a:pt x="3810" y="1528521"/>
                  </a:lnTo>
                </a:path>
                <a:path w="3810" h="1658620">
                  <a:moveTo>
                    <a:pt x="0" y="1526616"/>
                  </a:moveTo>
                  <a:lnTo>
                    <a:pt x="3810" y="1526616"/>
                  </a:lnTo>
                </a:path>
                <a:path w="3810" h="1658620">
                  <a:moveTo>
                    <a:pt x="0" y="1524711"/>
                  </a:moveTo>
                  <a:lnTo>
                    <a:pt x="3810" y="1524711"/>
                  </a:lnTo>
                </a:path>
                <a:path w="3810" h="1658620">
                  <a:moveTo>
                    <a:pt x="0" y="1522806"/>
                  </a:moveTo>
                  <a:lnTo>
                    <a:pt x="3810" y="1522806"/>
                  </a:lnTo>
                </a:path>
                <a:path w="3810" h="1658620">
                  <a:moveTo>
                    <a:pt x="0" y="1520901"/>
                  </a:moveTo>
                  <a:lnTo>
                    <a:pt x="3810" y="1520901"/>
                  </a:lnTo>
                </a:path>
                <a:path w="3810" h="1658620">
                  <a:moveTo>
                    <a:pt x="0" y="1518996"/>
                  </a:moveTo>
                  <a:lnTo>
                    <a:pt x="3810" y="1518996"/>
                  </a:lnTo>
                </a:path>
                <a:path w="3810" h="1658620">
                  <a:moveTo>
                    <a:pt x="0" y="1517091"/>
                  </a:moveTo>
                  <a:lnTo>
                    <a:pt x="3810" y="1517091"/>
                  </a:lnTo>
                </a:path>
                <a:path w="3810" h="1658620">
                  <a:moveTo>
                    <a:pt x="0" y="1515186"/>
                  </a:moveTo>
                  <a:lnTo>
                    <a:pt x="3810" y="1515186"/>
                  </a:lnTo>
                </a:path>
                <a:path w="3810" h="1658620">
                  <a:moveTo>
                    <a:pt x="0" y="1513281"/>
                  </a:moveTo>
                  <a:lnTo>
                    <a:pt x="3810" y="1513281"/>
                  </a:lnTo>
                </a:path>
                <a:path w="3810" h="1658620">
                  <a:moveTo>
                    <a:pt x="0" y="1511376"/>
                  </a:moveTo>
                  <a:lnTo>
                    <a:pt x="3810" y="1511376"/>
                  </a:lnTo>
                </a:path>
                <a:path w="3810" h="1658620">
                  <a:moveTo>
                    <a:pt x="0" y="1509471"/>
                  </a:moveTo>
                  <a:lnTo>
                    <a:pt x="3810" y="1509471"/>
                  </a:lnTo>
                </a:path>
                <a:path w="3810" h="1658620">
                  <a:moveTo>
                    <a:pt x="0" y="1507553"/>
                  </a:moveTo>
                  <a:lnTo>
                    <a:pt x="3810" y="1507553"/>
                  </a:lnTo>
                </a:path>
                <a:path w="3810" h="1658620">
                  <a:moveTo>
                    <a:pt x="0" y="1505648"/>
                  </a:moveTo>
                  <a:lnTo>
                    <a:pt x="3810" y="1505648"/>
                  </a:lnTo>
                </a:path>
                <a:path w="3810" h="1658620">
                  <a:moveTo>
                    <a:pt x="0" y="1503743"/>
                  </a:moveTo>
                  <a:lnTo>
                    <a:pt x="3810" y="1503743"/>
                  </a:lnTo>
                </a:path>
                <a:path w="3810" h="1658620">
                  <a:moveTo>
                    <a:pt x="0" y="1501838"/>
                  </a:moveTo>
                  <a:lnTo>
                    <a:pt x="3810" y="1501838"/>
                  </a:lnTo>
                </a:path>
                <a:path w="3810" h="1658620">
                  <a:moveTo>
                    <a:pt x="0" y="1499933"/>
                  </a:moveTo>
                  <a:lnTo>
                    <a:pt x="3810" y="1499933"/>
                  </a:lnTo>
                </a:path>
                <a:path w="3810" h="1658620">
                  <a:moveTo>
                    <a:pt x="0" y="1498028"/>
                  </a:moveTo>
                  <a:lnTo>
                    <a:pt x="3810" y="1498028"/>
                  </a:lnTo>
                </a:path>
                <a:path w="3810" h="1658620">
                  <a:moveTo>
                    <a:pt x="0" y="1496123"/>
                  </a:moveTo>
                  <a:lnTo>
                    <a:pt x="3810" y="1496123"/>
                  </a:lnTo>
                </a:path>
                <a:path w="3810" h="1658620">
                  <a:moveTo>
                    <a:pt x="0" y="1494218"/>
                  </a:moveTo>
                  <a:lnTo>
                    <a:pt x="3810" y="1494218"/>
                  </a:lnTo>
                </a:path>
                <a:path w="3810" h="1658620">
                  <a:moveTo>
                    <a:pt x="0" y="1492313"/>
                  </a:moveTo>
                  <a:lnTo>
                    <a:pt x="3810" y="1492313"/>
                  </a:lnTo>
                </a:path>
                <a:path w="3810" h="1658620">
                  <a:moveTo>
                    <a:pt x="0" y="1490408"/>
                  </a:moveTo>
                  <a:lnTo>
                    <a:pt x="3810" y="1490408"/>
                  </a:lnTo>
                </a:path>
                <a:path w="3810" h="1658620">
                  <a:moveTo>
                    <a:pt x="0" y="1488503"/>
                  </a:moveTo>
                  <a:lnTo>
                    <a:pt x="3810" y="1488503"/>
                  </a:lnTo>
                </a:path>
                <a:path w="3810" h="1658620">
                  <a:moveTo>
                    <a:pt x="0" y="1486598"/>
                  </a:moveTo>
                  <a:lnTo>
                    <a:pt x="3810" y="1486598"/>
                  </a:lnTo>
                </a:path>
                <a:path w="3810" h="1658620">
                  <a:moveTo>
                    <a:pt x="0" y="1484693"/>
                  </a:moveTo>
                  <a:lnTo>
                    <a:pt x="3810" y="1484693"/>
                  </a:lnTo>
                </a:path>
                <a:path w="3810" h="1658620">
                  <a:moveTo>
                    <a:pt x="0" y="1482788"/>
                  </a:moveTo>
                  <a:lnTo>
                    <a:pt x="3810" y="1482788"/>
                  </a:lnTo>
                </a:path>
                <a:path w="3810" h="1658620">
                  <a:moveTo>
                    <a:pt x="0" y="1480883"/>
                  </a:moveTo>
                  <a:lnTo>
                    <a:pt x="3810" y="1480883"/>
                  </a:lnTo>
                </a:path>
                <a:path w="3810" h="1658620">
                  <a:moveTo>
                    <a:pt x="0" y="1478965"/>
                  </a:moveTo>
                  <a:lnTo>
                    <a:pt x="3810" y="1478965"/>
                  </a:lnTo>
                </a:path>
                <a:path w="3810" h="1658620">
                  <a:moveTo>
                    <a:pt x="0" y="1477060"/>
                  </a:moveTo>
                  <a:lnTo>
                    <a:pt x="3810" y="1477060"/>
                  </a:lnTo>
                </a:path>
                <a:path w="3810" h="1658620">
                  <a:moveTo>
                    <a:pt x="0" y="1475155"/>
                  </a:moveTo>
                  <a:lnTo>
                    <a:pt x="3810" y="1475155"/>
                  </a:lnTo>
                </a:path>
                <a:path w="3810" h="1658620">
                  <a:moveTo>
                    <a:pt x="0" y="1473250"/>
                  </a:moveTo>
                  <a:lnTo>
                    <a:pt x="3810" y="1473250"/>
                  </a:lnTo>
                </a:path>
                <a:path w="3810" h="1658620">
                  <a:moveTo>
                    <a:pt x="0" y="1471345"/>
                  </a:moveTo>
                  <a:lnTo>
                    <a:pt x="3810" y="1471345"/>
                  </a:lnTo>
                </a:path>
                <a:path w="3810" h="1658620">
                  <a:moveTo>
                    <a:pt x="0" y="1469440"/>
                  </a:moveTo>
                  <a:lnTo>
                    <a:pt x="3810" y="1469440"/>
                  </a:lnTo>
                </a:path>
                <a:path w="3810" h="1658620">
                  <a:moveTo>
                    <a:pt x="0" y="1467535"/>
                  </a:moveTo>
                  <a:lnTo>
                    <a:pt x="3810" y="1467535"/>
                  </a:lnTo>
                </a:path>
                <a:path w="3810" h="1658620">
                  <a:moveTo>
                    <a:pt x="0" y="1465630"/>
                  </a:moveTo>
                  <a:lnTo>
                    <a:pt x="3810" y="1465630"/>
                  </a:lnTo>
                </a:path>
                <a:path w="3810" h="1658620">
                  <a:moveTo>
                    <a:pt x="0" y="1463725"/>
                  </a:moveTo>
                  <a:lnTo>
                    <a:pt x="3810" y="1463725"/>
                  </a:lnTo>
                </a:path>
                <a:path w="3810" h="1658620">
                  <a:moveTo>
                    <a:pt x="0" y="1461820"/>
                  </a:moveTo>
                  <a:lnTo>
                    <a:pt x="3810" y="1461820"/>
                  </a:lnTo>
                </a:path>
                <a:path w="3810" h="1658620">
                  <a:moveTo>
                    <a:pt x="0" y="1459915"/>
                  </a:moveTo>
                  <a:lnTo>
                    <a:pt x="3810" y="1459915"/>
                  </a:lnTo>
                </a:path>
                <a:path w="3810" h="1658620">
                  <a:moveTo>
                    <a:pt x="0" y="1458010"/>
                  </a:moveTo>
                  <a:lnTo>
                    <a:pt x="3810" y="1458010"/>
                  </a:lnTo>
                </a:path>
                <a:path w="3810" h="1658620">
                  <a:moveTo>
                    <a:pt x="0" y="1456105"/>
                  </a:moveTo>
                  <a:lnTo>
                    <a:pt x="3810" y="1456105"/>
                  </a:lnTo>
                </a:path>
                <a:path w="3810" h="1658620">
                  <a:moveTo>
                    <a:pt x="0" y="1454200"/>
                  </a:moveTo>
                  <a:lnTo>
                    <a:pt x="3810" y="1454200"/>
                  </a:lnTo>
                </a:path>
                <a:path w="3810" h="1658620">
                  <a:moveTo>
                    <a:pt x="0" y="1452283"/>
                  </a:moveTo>
                  <a:lnTo>
                    <a:pt x="3810" y="1452283"/>
                  </a:lnTo>
                </a:path>
                <a:path w="3810" h="1658620">
                  <a:moveTo>
                    <a:pt x="0" y="1450378"/>
                  </a:moveTo>
                  <a:lnTo>
                    <a:pt x="3810" y="1450378"/>
                  </a:lnTo>
                </a:path>
                <a:path w="3810" h="1658620">
                  <a:moveTo>
                    <a:pt x="0" y="1448473"/>
                  </a:moveTo>
                  <a:lnTo>
                    <a:pt x="3810" y="1448473"/>
                  </a:lnTo>
                </a:path>
                <a:path w="3810" h="1658620">
                  <a:moveTo>
                    <a:pt x="0" y="1446568"/>
                  </a:moveTo>
                  <a:lnTo>
                    <a:pt x="3810" y="1446568"/>
                  </a:lnTo>
                </a:path>
                <a:path w="3810" h="1658620">
                  <a:moveTo>
                    <a:pt x="0" y="1444663"/>
                  </a:moveTo>
                  <a:lnTo>
                    <a:pt x="3810" y="1444663"/>
                  </a:lnTo>
                </a:path>
                <a:path w="3810" h="1658620">
                  <a:moveTo>
                    <a:pt x="0" y="1442758"/>
                  </a:moveTo>
                  <a:lnTo>
                    <a:pt x="3810" y="1442758"/>
                  </a:lnTo>
                </a:path>
                <a:path w="3810" h="1658620">
                  <a:moveTo>
                    <a:pt x="0" y="1440853"/>
                  </a:moveTo>
                  <a:lnTo>
                    <a:pt x="3810" y="1440853"/>
                  </a:lnTo>
                </a:path>
                <a:path w="3810" h="1658620">
                  <a:moveTo>
                    <a:pt x="0" y="1438948"/>
                  </a:moveTo>
                  <a:lnTo>
                    <a:pt x="3810" y="1438948"/>
                  </a:lnTo>
                </a:path>
                <a:path w="3810" h="1658620">
                  <a:moveTo>
                    <a:pt x="0" y="1437043"/>
                  </a:moveTo>
                  <a:lnTo>
                    <a:pt x="3810" y="1437043"/>
                  </a:lnTo>
                </a:path>
                <a:path w="3810" h="1658620">
                  <a:moveTo>
                    <a:pt x="0" y="1435138"/>
                  </a:moveTo>
                  <a:lnTo>
                    <a:pt x="3810" y="1435138"/>
                  </a:lnTo>
                </a:path>
                <a:path w="3810" h="1658620">
                  <a:moveTo>
                    <a:pt x="0" y="1433233"/>
                  </a:moveTo>
                  <a:lnTo>
                    <a:pt x="3810" y="1433233"/>
                  </a:lnTo>
                </a:path>
                <a:path w="3810" h="1658620">
                  <a:moveTo>
                    <a:pt x="0" y="1431328"/>
                  </a:moveTo>
                  <a:lnTo>
                    <a:pt x="3810" y="1431328"/>
                  </a:lnTo>
                </a:path>
                <a:path w="3810" h="1658620">
                  <a:moveTo>
                    <a:pt x="0" y="1429423"/>
                  </a:moveTo>
                  <a:lnTo>
                    <a:pt x="3810" y="1429423"/>
                  </a:lnTo>
                </a:path>
                <a:path w="3810" h="1658620">
                  <a:moveTo>
                    <a:pt x="0" y="1427518"/>
                  </a:moveTo>
                  <a:lnTo>
                    <a:pt x="3810" y="1427518"/>
                  </a:lnTo>
                </a:path>
                <a:path w="3810" h="1658620">
                  <a:moveTo>
                    <a:pt x="0" y="1425600"/>
                  </a:moveTo>
                  <a:lnTo>
                    <a:pt x="3810" y="1425600"/>
                  </a:lnTo>
                </a:path>
                <a:path w="3810" h="1658620">
                  <a:moveTo>
                    <a:pt x="0" y="1423695"/>
                  </a:moveTo>
                  <a:lnTo>
                    <a:pt x="3810" y="1423695"/>
                  </a:lnTo>
                </a:path>
                <a:path w="3810" h="1658620">
                  <a:moveTo>
                    <a:pt x="0" y="1421790"/>
                  </a:moveTo>
                  <a:lnTo>
                    <a:pt x="3810" y="1421790"/>
                  </a:lnTo>
                </a:path>
                <a:path w="3810" h="1658620">
                  <a:moveTo>
                    <a:pt x="0" y="1419885"/>
                  </a:moveTo>
                  <a:lnTo>
                    <a:pt x="3810" y="1419885"/>
                  </a:lnTo>
                </a:path>
                <a:path w="3810" h="1658620">
                  <a:moveTo>
                    <a:pt x="0" y="1417980"/>
                  </a:moveTo>
                  <a:lnTo>
                    <a:pt x="3810" y="1417980"/>
                  </a:lnTo>
                </a:path>
                <a:path w="3810" h="1658620">
                  <a:moveTo>
                    <a:pt x="0" y="1416075"/>
                  </a:moveTo>
                  <a:lnTo>
                    <a:pt x="3810" y="1416075"/>
                  </a:lnTo>
                </a:path>
                <a:path w="3810" h="1658620">
                  <a:moveTo>
                    <a:pt x="0" y="1414170"/>
                  </a:moveTo>
                  <a:lnTo>
                    <a:pt x="3810" y="1414170"/>
                  </a:lnTo>
                </a:path>
                <a:path w="3810" h="1658620">
                  <a:moveTo>
                    <a:pt x="0" y="1412265"/>
                  </a:moveTo>
                  <a:lnTo>
                    <a:pt x="3810" y="1412265"/>
                  </a:lnTo>
                </a:path>
                <a:path w="3810" h="1658620">
                  <a:moveTo>
                    <a:pt x="0" y="1410360"/>
                  </a:moveTo>
                  <a:lnTo>
                    <a:pt x="3810" y="1410360"/>
                  </a:lnTo>
                </a:path>
                <a:path w="3810" h="1658620">
                  <a:moveTo>
                    <a:pt x="0" y="1408455"/>
                  </a:moveTo>
                  <a:lnTo>
                    <a:pt x="3810" y="1408455"/>
                  </a:lnTo>
                </a:path>
                <a:path w="3810" h="1658620">
                  <a:moveTo>
                    <a:pt x="0" y="1406550"/>
                  </a:moveTo>
                  <a:lnTo>
                    <a:pt x="3810" y="1406550"/>
                  </a:lnTo>
                </a:path>
                <a:path w="3810" h="1658620">
                  <a:moveTo>
                    <a:pt x="0" y="1404645"/>
                  </a:moveTo>
                  <a:lnTo>
                    <a:pt x="3810" y="1404645"/>
                  </a:lnTo>
                </a:path>
                <a:path w="3810" h="1658620">
                  <a:moveTo>
                    <a:pt x="0" y="1402740"/>
                  </a:moveTo>
                  <a:lnTo>
                    <a:pt x="3810" y="1402740"/>
                  </a:lnTo>
                </a:path>
                <a:path w="3810" h="1658620">
                  <a:moveTo>
                    <a:pt x="0" y="1400835"/>
                  </a:moveTo>
                  <a:lnTo>
                    <a:pt x="3810" y="1400835"/>
                  </a:lnTo>
                </a:path>
                <a:path w="3810" h="1658620">
                  <a:moveTo>
                    <a:pt x="0" y="1398917"/>
                  </a:moveTo>
                  <a:lnTo>
                    <a:pt x="3810" y="1398917"/>
                  </a:lnTo>
                </a:path>
                <a:path w="3810" h="1658620">
                  <a:moveTo>
                    <a:pt x="0" y="1397012"/>
                  </a:moveTo>
                  <a:lnTo>
                    <a:pt x="3810" y="1397012"/>
                  </a:lnTo>
                </a:path>
                <a:path w="3810" h="1658620">
                  <a:moveTo>
                    <a:pt x="0" y="1395107"/>
                  </a:moveTo>
                  <a:lnTo>
                    <a:pt x="3810" y="1395107"/>
                  </a:lnTo>
                </a:path>
                <a:path w="3810" h="1658620">
                  <a:moveTo>
                    <a:pt x="0" y="1393202"/>
                  </a:moveTo>
                  <a:lnTo>
                    <a:pt x="3810" y="1393202"/>
                  </a:lnTo>
                </a:path>
                <a:path w="3810" h="1658620">
                  <a:moveTo>
                    <a:pt x="0" y="1391297"/>
                  </a:moveTo>
                  <a:lnTo>
                    <a:pt x="3810" y="1391297"/>
                  </a:lnTo>
                </a:path>
                <a:path w="3810" h="1658620">
                  <a:moveTo>
                    <a:pt x="0" y="1389392"/>
                  </a:moveTo>
                  <a:lnTo>
                    <a:pt x="3810" y="1389392"/>
                  </a:lnTo>
                </a:path>
                <a:path w="3810" h="1658620">
                  <a:moveTo>
                    <a:pt x="0" y="1387487"/>
                  </a:moveTo>
                  <a:lnTo>
                    <a:pt x="3810" y="1387487"/>
                  </a:lnTo>
                </a:path>
                <a:path w="3810" h="1658620">
                  <a:moveTo>
                    <a:pt x="0" y="1385582"/>
                  </a:moveTo>
                  <a:lnTo>
                    <a:pt x="3810" y="1385582"/>
                  </a:lnTo>
                </a:path>
                <a:path w="3810" h="1658620">
                  <a:moveTo>
                    <a:pt x="0" y="1383677"/>
                  </a:moveTo>
                  <a:lnTo>
                    <a:pt x="3810" y="1383677"/>
                  </a:lnTo>
                </a:path>
                <a:path w="3810" h="1658620">
                  <a:moveTo>
                    <a:pt x="0" y="1381772"/>
                  </a:moveTo>
                  <a:lnTo>
                    <a:pt x="3810" y="1381772"/>
                  </a:lnTo>
                </a:path>
                <a:path w="3810" h="1658620">
                  <a:moveTo>
                    <a:pt x="0" y="1379867"/>
                  </a:moveTo>
                  <a:lnTo>
                    <a:pt x="3810" y="1379867"/>
                  </a:lnTo>
                </a:path>
                <a:path w="3810" h="1658620">
                  <a:moveTo>
                    <a:pt x="0" y="1377962"/>
                  </a:moveTo>
                  <a:lnTo>
                    <a:pt x="3810" y="1377962"/>
                  </a:lnTo>
                </a:path>
                <a:path w="3810" h="1658620">
                  <a:moveTo>
                    <a:pt x="0" y="1376057"/>
                  </a:moveTo>
                  <a:lnTo>
                    <a:pt x="3810" y="1376057"/>
                  </a:lnTo>
                </a:path>
                <a:path w="3810" h="1658620">
                  <a:moveTo>
                    <a:pt x="0" y="1374152"/>
                  </a:moveTo>
                  <a:lnTo>
                    <a:pt x="3810" y="1374152"/>
                  </a:lnTo>
                </a:path>
                <a:path w="3810" h="1658620">
                  <a:moveTo>
                    <a:pt x="0" y="1372247"/>
                  </a:moveTo>
                  <a:lnTo>
                    <a:pt x="3810" y="1372247"/>
                  </a:lnTo>
                </a:path>
                <a:path w="3810" h="1658620">
                  <a:moveTo>
                    <a:pt x="0" y="1370330"/>
                  </a:moveTo>
                  <a:lnTo>
                    <a:pt x="3810" y="1370330"/>
                  </a:lnTo>
                </a:path>
                <a:path w="3810" h="1658620">
                  <a:moveTo>
                    <a:pt x="0" y="1368425"/>
                  </a:moveTo>
                  <a:lnTo>
                    <a:pt x="3810" y="1368425"/>
                  </a:lnTo>
                </a:path>
                <a:path w="3810" h="1658620">
                  <a:moveTo>
                    <a:pt x="0" y="1366520"/>
                  </a:moveTo>
                  <a:lnTo>
                    <a:pt x="3810" y="1366520"/>
                  </a:lnTo>
                </a:path>
                <a:path w="3810" h="1658620">
                  <a:moveTo>
                    <a:pt x="0" y="1364615"/>
                  </a:moveTo>
                  <a:lnTo>
                    <a:pt x="3810" y="1364615"/>
                  </a:lnTo>
                </a:path>
                <a:path w="3810" h="1658620">
                  <a:moveTo>
                    <a:pt x="0" y="1362710"/>
                  </a:moveTo>
                  <a:lnTo>
                    <a:pt x="3810" y="1362710"/>
                  </a:lnTo>
                </a:path>
                <a:path w="3810" h="1658620">
                  <a:moveTo>
                    <a:pt x="0" y="1360805"/>
                  </a:moveTo>
                  <a:lnTo>
                    <a:pt x="3810" y="1360805"/>
                  </a:lnTo>
                </a:path>
                <a:path w="3810" h="1658620">
                  <a:moveTo>
                    <a:pt x="0" y="1358900"/>
                  </a:moveTo>
                  <a:lnTo>
                    <a:pt x="3810" y="1358900"/>
                  </a:lnTo>
                </a:path>
                <a:path w="3810" h="1658620">
                  <a:moveTo>
                    <a:pt x="0" y="1356995"/>
                  </a:moveTo>
                  <a:lnTo>
                    <a:pt x="3810" y="1356995"/>
                  </a:lnTo>
                </a:path>
                <a:path w="3810" h="1658620">
                  <a:moveTo>
                    <a:pt x="0" y="1355090"/>
                  </a:moveTo>
                  <a:lnTo>
                    <a:pt x="3810" y="1355090"/>
                  </a:lnTo>
                </a:path>
                <a:path w="3810" h="1658620">
                  <a:moveTo>
                    <a:pt x="0" y="1353185"/>
                  </a:moveTo>
                  <a:lnTo>
                    <a:pt x="3810" y="1353185"/>
                  </a:lnTo>
                </a:path>
                <a:path w="3810" h="1658620">
                  <a:moveTo>
                    <a:pt x="0" y="1351280"/>
                  </a:moveTo>
                  <a:lnTo>
                    <a:pt x="3810" y="1351280"/>
                  </a:lnTo>
                </a:path>
                <a:path w="3810" h="1658620">
                  <a:moveTo>
                    <a:pt x="0" y="1349375"/>
                  </a:moveTo>
                  <a:lnTo>
                    <a:pt x="3810" y="1349375"/>
                  </a:lnTo>
                </a:path>
                <a:path w="3810" h="1658620">
                  <a:moveTo>
                    <a:pt x="0" y="1347470"/>
                  </a:moveTo>
                  <a:lnTo>
                    <a:pt x="3810" y="1347470"/>
                  </a:lnTo>
                </a:path>
                <a:path w="3810" h="1658620">
                  <a:moveTo>
                    <a:pt x="0" y="1345565"/>
                  </a:moveTo>
                  <a:lnTo>
                    <a:pt x="3810" y="1345565"/>
                  </a:lnTo>
                </a:path>
                <a:path w="3810" h="1658620">
                  <a:moveTo>
                    <a:pt x="0" y="1343647"/>
                  </a:moveTo>
                  <a:lnTo>
                    <a:pt x="3810" y="1343647"/>
                  </a:lnTo>
                </a:path>
                <a:path w="3810" h="1658620">
                  <a:moveTo>
                    <a:pt x="0" y="1341742"/>
                  </a:moveTo>
                  <a:lnTo>
                    <a:pt x="3810" y="1341742"/>
                  </a:lnTo>
                </a:path>
                <a:path w="3810" h="1658620">
                  <a:moveTo>
                    <a:pt x="0" y="1339837"/>
                  </a:moveTo>
                  <a:lnTo>
                    <a:pt x="3810" y="1339837"/>
                  </a:lnTo>
                </a:path>
                <a:path w="3810" h="1658620">
                  <a:moveTo>
                    <a:pt x="0" y="1337932"/>
                  </a:moveTo>
                  <a:lnTo>
                    <a:pt x="3810" y="1337932"/>
                  </a:lnTo>
                </a:path>
                <a:path w="3810" h="1658620">
                  <a:moveTo>
                    <a:pt x="0" y="1336027"/>
                  </a:moveTo>
                  <a:lnTo>
                    <a:pt x="3810" y="1336027"/>
                  </a:lnTo>
                </a:path>
                <a:path w="3810" h="1658620">
                  <a:moveTo>
                    <a:pt x="0" y="1334122"/>
                  </a:moveTo>
                  <a:lnTo>
                    <a:pt x="3810" y="1334122"/>
                  </a:lnTo>
                </a:path>
                <a:path w="3810" h="1658620">
                  <a:moveTo>
                    <a:pt x="0" y="1332217"/>
                  </a:moveTo>
                  <a:lnTo>
                    <a:pt x="3810" y="1332217"/>
                  </a:lnTo>
                </a:path>
                <a:path w="3810" h="1658620">
                  <a:moveTo>
                    <a:pt x="0" y="1330312"/>
                  </a:moveTo>
                  <a:lnTo>
                    <a:pt x="3810" y="1330312"/>
                  </a:lnTo>
                </a:path>
                <a:path w="3810" h="1658620">
                  <a:moveTo>
                    <a:pt x="0" y="1328407"/>
                  </a:moveTo>
                  <a:lnTo>
                    <a:pt x="3810" y="1328407"/>
                  </a:lnTo>
                </a:path>
                <a:path w="3810" h="1658620">
                  <a:moveTo>
                    <a:pt x="0" y="1326502"/>
                  </a:moveTo>
                  <a:lnTo>
                    <a:pt x="3810" y="1326502"/>
                  </a:lnTo>
                </a:path>
                <a:path w="3810" h="1658620">
                  <a:moveTo>
                    <a:pt x="0" y="1324597"/>
                  </a:moveTo>
                  <a:lnTo>
                    <a:pt x="3810" y="1324597"/>
                  </a:lnTo>
                </a:path>
                <a:path w="3810" h="1658620">
                  <a:moveTo>
                    <a:pt x="0" y="1322692"/>
                  </a:moveTo>
                  <a:lnTo>
                    <a:pt x="3810" y="1322692"/>
                  </a:lnTo>
                </a:path>
                <a:path w="3810" h="1658620">
                  <a:moveTo>
                    <a:pt x="0" y="1320787"/>
                  </a:moveTo>
                  <a:lnTo>
                    <a:pt x="3810" y="1320787"/>
                  </a:lnTo>
                </a:path>
                <a:path w="3810" h="1658620">
                  <a:moveTo>
                    <a:pt x="0" y="1318882"/>
                  </a:moveTo>
                  <a:lnTo>
                    <a:pt x="3810" y="1318882"/>
                  </a:lnTo>
                </a:path>
                <a:path w="3810" h="1658620">
                  <a:moveTo>
                    <a:pt x="0" y="1316964"/>
                  </a:moveTo>
                  <a:lnTo>
                    <a:pt x="3810" y="1316964"/>
                  </a:lnTo>
                </a:path>
                <a:path w="3810" h="1658620">
                  <a:moveTo>
                    <a:pt x="0" y="1315059"/>
                  </a:moveTo>
                  <a:lnTo>
                    <a:pt x="3810" y="1315059"/>
                  </a:lnTo>
                </a:path>
                <a:path w="3810" h="1658620">
                  <a:moveTo>
                    <a:pt x="0" y="1313154"/>
                  </a:moveTo>
                  <a:lnTo>
                    <a:pt x="3810" y="1313154"/>
                  </a:lnTo>
                </a:path>
                <a:path w="3810" h="1658620">
                  <a:moveTo>
                    <a:pt x="0" y="1311249"/>
                  </a:moveTo>
                  <a:lnTo>
                    <a:pt x="3810" y="1311249"/>
                  </a:lnTo>
                </a:path>
                <a:path w="3810" h="1658620">
                  <a:moveTo>
                    <a:pt x="0" y="1309344"/>
                  </a:moveTo>
                  <a:lnTo>
                    <a:pt x="3810" y="1309344"/>
                  </a:lnTo>
                </a:path>
                <a:path w="3810" h="1658620">
                  <a:moveTo>
                    <a:pt x="0" y="1307439"/>
                  </a:moveTo>
                  <a:lnTo>
                    <a:pt x="3810" y="1307439"/>
                  </a:lnTo>
                </a:path>
                <a:path w="3810" h="1658620">
                  <a:moveTo>
                    <a:pt x="0" y="1305534"/>
                  </a:moveTo>
                  <a:lnTo>
                    <a:pt x="3810" y="1305534"/>
                  </a:lnTo>
                </a:path>
                <a:path w="3810" h="1658620">
                  <a:moveTo>
                    <a:pt x="0" y="1303629"/>
                  </a:moveTo>
                  <a:lnTo>
                    <a:pt x="3810" y="1303629"/>
                  </a:lnTo>
                </a:path>
                <a:path w="3810" h="1658620">
                  <a:moveTo>
                    <a:pt x="0" y="1301724"/>
                  </a:moveTo>
                  <a:lnTo>
                    <a:pt x="3810" y="1301724"/>
                  </a:lnTo>
                </a:path>
                <a:path w="3810" h="1658620">
                  <a:moveTo>
                    <a:pt x="0" y="1299819"/>
                  </a:moveTo>
                  <a:lnTo>
                    <a:pt x="3810" y="1299819"/>
                  </a:lnTo>
                </a:path>
                <a:path w="3810" h="1658620">
                  <a:moveTo>
                    <a:pt x="0" y="1297914"/>
                  </a:moveTo>
                  <a:lnTo>
                    <a:pt x="3810" y="1297914"/>
                  </a:lnTo>
                </a:path>
                <a:path w="3810" h="1658620">
                  <a:moveTo>
                    <a:pt x="0" y="1296009"/>
                  </a:moveTo>
                  <a:lnTo>
                    <a:pt x="3810" y="1296009"/>
                  </a:lnTo>
                </a:path>
                <a:path w="3810" h="1658620">
                  <a:moveTo>
                    <a:pt x="0" y="1294104"/>
                  </a:moveTo>
                  <a:lnTo>
                    <a:pt x="3810" y="1294104"/>
                  </a:lnTo>
                </a:path>
                <a:path w="3810" h="1658620">
                  <a:moveTo>
                    <a:pt x="0" y="1292199"/>
                  </a:moveTo>
                  <a:lnTo>
                    <a:pt x="3810" y="1292199"/>
                  </a:lnTo>
                </a:path>
                <a:path w="3810" h="1658620">
                  <a:moveTo>
                    <a:pt x="0" y="1290294"/>
                  </a:moveTo>
                  <a:lnTo>
                    <a:pt x="3810" y="1290294"/>
                  </a:lnTo>
                </a:path>
                <a:path w="3810" h="1658620">
                  <a:moveTo>
                    <a:pt x="0" y="1288376"/>
                  </a:moveTo>
                  <a:lnTo>
                    <a:pt x="3810" y="1288376"/>
                  </a:lnTo>
                </a:path>
                <a:path w="3810" h="1658620">
                  <a:moveTo>
                    <a:pt x="0" y="1286471"/>
                  </a:moveTo>
                  <a:lnTo>
                    <a:pt x="3810" y="1286471"/>
                  </a:lnTo>
                </a:path>
                <a:path w="3810" h="1658620">
                  <a:moveTo>
                    <a:pt x="0" y="1284566"/>
                  </a:moveTo>
                  <a:lnTo>
                    <a:pt x="3810" y="1284566"/>
                  </a:lnTo>
                </a:path>
                <a:path w="3810" h="1658620">
                  <a:moveTo>
                    <a:pt x="0" y="1282661"/>
                  </a:moveTo>
                  <a:lnTo>
                    <a:pt x="3810" y="1282661"/>
                  </a:lnTo>
                </a:path>
                <a:path w="3810" h="1658620">
                  <a:moveTo>
                    <a:pt x="0" y="1280756"/>
                  </a:moveTo>
                  <a:lnTo>
                    <a:pt x="3810" y="1280756"/>
                  </a:lnTo>
                </a:path>
                <a:path w="3810" h="1658620">
                  <a:moveTo>
                    <a:pt x="0" y="1278851"/>
                  </a:moveTo>
                  <a:lnTo>
                    <a:pt x="3810" y="1278851"/>
                  </a:lnTo>
                </a:path>
                <a:path w="3810" h="1658620">
                  <a:moveTo>
                    <a:pt x="0" y="1276946"/>
                  </a:moveTo>
                  <a:lnTo>
                    <a:pt x="3810" y="1276946"/>
                  </a:lnTo>
                </a:path>
                <a:path w="3810" h="1658620">
                  <a:moveTo>
                    <a:pt x="0" y="1275041"/>
                  </a:moveTo>
                  <a:lnTo>
                    <a:pt x="3810" y="1275041"/>
                  </a:lnTo>
                </a:path>
                <a:path w="3810" h="1658620">
                  <a:moveTo>
                    <a:pt x="0" y="1273136"/>
                  </a:moveTo>
                  <a:lnTo>
                    <a:pt x="3810" y="1273136"/>
                  </a:lnTo>
                </a:path>
                <a:path w="3810" h="1658620">
                  <a:moveTo>
                    <a:pt x="0" y="1271231"/>
                  </a:moveTo>
                  <a:lnTo>
                    <a:pt x="3810" y="1271231"/>
                  </a:lnTo>
                </a:path>
                <a:path w="3810" h="1658620">
                  <a:moveTo>
                    <a:pt x="0" y="1269326"/>
                  </a:moveTo>
                  <a:lnTo>
                    <a:pt x="3810" y="1269326"/>
                  </a:lnTo>
                </a:path>
                <a:path w="3810" h="1658620">
                  <a:moveTo>
                    <a:pt x="0" y="1267421"/>
                  </a:moveTo>
                  <a:lnTo>
                    <a:pt x="3810" y="1267421"/>
                  </a:lnTo>
                </a:path>
                <a:path w="3810" h="1658620">
                  <a:moveTo>
                    <a:pt x="0" y="1265516"/>
                  </a:moveTo>
                  <a:lnTo>
                    <a:pt x="3810" y="1265516"/>
                  </a:lnTo>
                </a:path>
                <a:path w="3810" h="1658620">
                  <a:moveTo>
                    <a:pt x="0" y="1263611"/>
                  </a:moveTo>
                  <a:lnTo>
                    <a:pt x="3810" y="1263611"/>
                  </a:lnTo>
                </a:path>
                <a:path w="3810" h="1658620">
                  <a:moveTo>
                    <a:pt x="0" y="1261694"/>
                  </a:moveTo>
                  <a:lnTo>
                    <a:pt x="3810" y="1261694"/>
                  </a:lnTo>
                </a:path>
                <a:path w="3810" h="1658620">
                  <a:moveTo>
                    <a:pt x="0" y="1259789"/>
                  </a:moveTo>
                  <a:lnTo>
                    <a:pt x="3810" y="1259789"/>
                  </a:lnTo>
                </a:path>
                <a:path w="3810" h="1658620">
                  <a:moveTo>
                    <a:pt x="0" y="1257884"/>
                  </a:moveTo>
                  <a:lnTo>
                    <a:pt x="3810" y="1257884"/>
                  </a:lnTo>
                </a:path>
                <a:path w="3810" h="1658620">
                  <a:moveTo>
                    <a:pt x="0" y="1255979"/>
                  </a:moveTo>
                  <a:lnTo>
                    <a:pt x="3810" y="1255979"/>
                  </a:lnTo>
                </a:path>
                <a:path w="3810" h="1658620">
                  <a:moveTo>
                    <a:pt x="0" y="1254074"/>
                  </a:moveTo>
                  <a:lnTo>
                    <a:pt x="3810" y="1254074"/>
                  </a:lnTo>
                </a:path>
                <a:path w="3810" h="1658620">
                  <a:moveTo>
                    <a:pt x="0" y="1252169"/>
                  </a:moveTo>
                  <a:lnTo>
                    <a:pt x="3810" y="1252169"/>
                  </a:lnTo>
                </a:path>
                <a:path w="3810" h="1658620">
                  <a:moveTo>
                    <a:pt x="0" y="1250264"/>
                  </a:moveTo>
                  <a:lnTo>
                    <a:pt x="3810" y="1250264"/>
                  </a:lnTo>
                </a:path>
                <a:path w="3810" h="1658620">
                  <a:moveTo>
                    <a:pt x="0" y="1248359"/>
                  </a:moveTo>
                  <a:lnTo>
                    <a:pt x="3810" y="1248359"/>
                  </a:lnTo>
                </a:path>
                <a:path w="3810" h="1658620">
                  <a:moveTo>
                    <a:pt x="0" y="1246454"/>
                  </a:moveTo>
                  <a:lnTo>
                    <a:pt x="3810" y="1246454"/>
                  </a:lnTo>
                </a:path>
                <a:path w="3810" h="1658620">
                  <a:moveTo>
                    <a:pt x="0" y="1244549"/>
                  </a:moveTo>
                  <a:lnTo>
                    <a:pt x="3810" y="1244549"/>
                  </a:lnTo>
                </a:path>
                <a:path w="3810" h="1658620">
                  <a:moveTo>
                    <a:pt x="0" y="1242644"/>
                  </a:moveTo>
                  <a:lnTo>
                    <a:pt x="3810" y="1242644"/>
                  </a:lnTo>
                </a:path>
                <a:path w="3810" h="1658620">
                  <a:moveTo>
                    <a:pt x="0" y="1240739"/>
                  </a:moveTo>
                  <a:lnTo>
                    <a:pt x="3810" y="1240739"/>
                  </a:lnTo>
                </a:path>
                <a:path w="3810" h="1658620">
                  <a:moveTo>
                    <a:pt x="0" y="1238834"/>
                  </a:moveTo>
                  <a:lnTo>
                    <a:pt x="3810" y="1238834"/>
                  </a:lnTo>
                </a:path>
                <a:path w="3810" h="1658620">
                  <a:moveTo>
                    <a:pt x="0" y="1236929"/>
                  </a:moveTo>
                  <a:lnTo>
                    <a:pt x="3810" y="1236929"/>
                  </a:lnTo>
                </a:path>
                <a:path w="3810" h="1658620">
                  <a:moveTo>
                    <a:pt x="0" y="1235024"/>
                  </a:moveTo>
                  <a:lnTo>
                    <a:pt x="3810" y="1235024"/>
                  </a:lnTo>
                </a:path>
                <a:path w="3810" h="1658620">
                  <a:moveTo>
                    <a:pt x="0" y="1233106"/>
                  </a:moveTo>
                  <a:lnTo>
                    <a:pt x="3810" y="1233106"/>
                  </a:lnTo>
                </a:path>
                <a:path w="3810" h="1658620">
                  <a:moveTo>
                    <a:pt x="0" y="1231201"/>
                  </a:moveTo>
                  <a:lnTo>
                    <a:pt x="3810" y="1231201"/>
                  </a:lnTo>
                </a:path>
                <a:path w="3810" h="1658620">
                  <a:moveTo>
                    <a:pt x="0" y="1229296"/>
                  </a:moveTo>
                  <a:lnTo>
                    <a:pt x="3810" y="1229296"/>
                  </a:lnTo>
                </a:path>
                <a:path w="3810" h="1658620">
                  <a:moveTo>
                    <a:pt x="0" y="1227391"/>
                  </a:moveTo>
                  <a:lnTo>
                    <a:pt x="3810" y="1227391"/>
                  </a:lnTo>
                </a:path>
                <a:path w="3810" h="1658620">
                  <a:moveTo>
                    <a:pt x="0" y="1225486"/>
                  </a:moveTo>
                  <a:lnTo>
                    <a:pt x="3810" y="1225486"/>
                  </a:lnTo>
                </a:path>
                <a:path w="3810" h="1658620">
                  <a:moveTo>
                    <a:pt x="0" y="1223581"/>
                  </a:moveTo>
                  <a:lnTo>
                    <a:pt x="3810" y="1223581"/>
                  </a:lnTo>
                </a:path>
                <a:path w="3810" h="1658620">
                  <a:moveTo>
                    <a:pt x="0" y="1221676"/>
                  </a:moveTo>
                  <a:lnTo>
                    <a:pt x="3810" y="1221676"/>
                  </a:lnTo>
                </a:path>
                <a:path w="3810" h="1658620">
                  <a:moveTo>
                    <a:pt x="0" y="1219771"/>
                  </a:moveTo>
                  <a:lnTo>
                    <a:pt x="3810" y="1219771"/>
                  </a:lnTo>
                </a:path>
                <a:path w="3810" h="1658620">
                  <a:moveTo>
                    <a:pt x="0" y="1217866"/>
                  </a:moveTo>
                  <a:lnTo>
                    <a:pt x="3810" y="1217866"/>
                  </a:lnTo>
                </a:path>
                <a:path w="3810" h="1658620">
                  <a:moveTo>
                    <a:pt x="0" y="1215961"/>
                  </a:moveTo>
                  <a:lnTo>
                    <a:pt x="3810" y="1215961"/>
                  </a:lnTo>
                </a:path>
                <a:path w="3810" h="1658620">
                  <a:moveTo>
                    <a:pt x="0" y="1214056"/>
                  </a:moveTo>
                  <a:lnTo>
                    <a:pt x="3810" y="1214056"/>
                  </a:lnTo>
                </a:path>
                <a:path w="3810" h="1658620">
                  <a:moveTo>
                    <a:pt x="0" y="1212151"/>
                  </a:moveTo>
                  <a:lnTo>
                    <a:pt x="3810" y="1212151"/>
                  </a:lnTo>
                </a:path>
                <a:path w="3810" h="1658620">
                  <a:moveTo>
                    <a:pt x="0" y="1210246"/>
                  </a:moveTo>
                  <a:lnTo>
                    <a:pt x="3810" y="1210246"/>
                  </a:lnTo>
                </a:path>
                <a:path w="3810" h="1658620">
                  <a:moveTo>
                    <a:pt x="0" y="1208341"/>
                  </a:moveTo>
                  <a:lnTo>
                    <a:pt x="3810" y="1208341"/>
                  </a:lnTo>
                </a:path>
                <a:path w="3810" h="1658620">
                  <a:moveTo>
                    <a:pt x="0" y="1206423"/>
                  </a:moveTo>
                  <a:lnTo>
                    <a:pt x="3810" y="1206423"/>
                  </a:lnTo>
                </a:path>
                <a:path w="3810" h="1658620">
                  <a:moveTo>
                    <a:pt x="0" y="1204518"/>
                  </a:moveTo>
                  <a:lnTo>
                    <a:pt x="3810" y="1204518"/>
                  </a:lnTo>
                </a:path>
                <a:path w="3810" h="1658620">
                  <a:moveTo>
                    <a:pt x="0" y="1202613"/>
                  </a:moveTo>
                  <a:lnTo>
                    <a:pt x="3810" y="1202613"/>
                  </a:lnTo>
                </a:path>
                <a:path w="3810" h="1658620">
                  <a:moveTo>
                    <a:pt x="0" y="1200708"/>
                  </a:moveTo>
                  <a:lnTo>
                    <a:pt x="3810" y="1200708"/>
                  </a:lnTo>
                </a:path>
                <a:path w="3810" h="1658620">
                  <a:moveTo>
                    <a:pt x="0" y="1198803"/>
                  </a:moveTo>
                  <a:lnTo>
                    <a:pt x="3810" y="1198803"/>
                  </a:lnTo>
                </a:path>
                <a:path w="3810" h="1658620">
                  <a:moveTo>
                    <a:pt x="0" y="1196898"/>
                  </a:moveTo>
                  <a:lnTo>
                    <a:pt x="3810" y="1196898"/>
                  </a:lnTo>
                </a:path>
                <a:path w="3810" h="1658620">
                  <a:moveTo>
                    <a:pt x="0" y="1194993"/>
                  </a:moveTo>
                  <a:lnTo>
                    <a:pt x="3810" y="1194993"/>
                  </a:lnTo>
                </a:path>
                <a:path w="3810" h="1658620">
                  <a:moveTo>
                    <a:pt x="0" y="1193088"/>
                  </a:moveTo>
                  <a:lnTo>
                    <a:pt x="3810" y="1193088"/>
                  </a:lnTo>
                </a:path>
                <a:path w="3810" h="1658620">
                  <a:moveTo>
                    <a:pt x="0" y="1191183"/>
                  </a:moveTo>
                  <a:lnTo>
                    <a:pt x="3810" y="1191183"/>
                  </a:lnTo>
                </a:path>
                <a:path w="3810" h="1658620">
                  <a:moveTo>
                    <a:pt x="0" y="1189278"/>
                  </a:moveTo>
                  <a:lnTo>
                    <a:pt x="3810" y="1189278"/>
                  </a:lnTo>
                </a:path>
                <a:path w="3810" h="1658620">
                  <a:moveTo>
                    <a:pt x="0" y="1187373"/>
                  </a:moveTo>
                  <a:lnTo>
                    <a:pt x="3810" y="1187373"/>
                  </a:lnTo>
                </a:path>
                <a:path w="3810" h="1658620">
                  <a:moveTo>
                    <a:pt x="0" y="1185468"/>
                  </a:moveTo>
                  <a:lnTo>
                    <a:pt x="3810" y="1185468"/>
                  </a:lnTo>
                </a:path>
                <a:path w="3810" h="1658620">
                  <a:moveTo>
                    <a:pt x="0" y="1183563"/>
                  </a:moveTo>
                  <a:lnTo>
                    <a:pt x="3810" y="1183563"/>
                  </a:lnTo>
                </a:path>
                <a:path w="3810" h="1658620">
                  <a:moveTo>
                    <a:pt x="0" y="1181658"/>
                  </a:moveTo>
                  <a:lnTo>
                    <a:pt x="3810" y="1181658"/>
                  </a:lnTo>
                </a:path>
                <a:path w="3810" h="1658620">
                  <a:moveTo>
                    <a:pt x="0" y="1179741"/>
                  </a:moveTo>
                  <a:lnTo>
                    <a:pt x="3810" y="1179741"/>
                  </a:lnTo>
                </a:path>
                <a:path w="3810" h="1658620">
                  <a:moveTo>
                    <a:pt x="0" y="1177836"/>
                  </a:moveTo>
                  <a:lnTo>
                    <a:pt x="3810" y="1177836"/>
                  </a:lnTo>
                </a:path>
                <a:path w="3810" h="1658620">
                  <a:moveTo>
                    <a:pt x="0" y="1175931"/>
                  </a:moveTo>
                  <a:lnTo>
                    <a:pt x="3810" y="1175931"/>
                  </a:lnTo>
                </a:path>
                <a:path w="3810" h="1658620">
                  <a:moveTo>
                    <a:pt x="0" y="1174026"/>
                  </a:moveTo>
                  <a:lnTo>
                    <a:pt x="3810" y="1174026"/>
                  </a:lnTo>
                </a:path>
                <a:path w="3810" h="1658620">
                  <a:moveTo>
                    <a:pt x="0" y="1172121"/>
                  </a:moveTo>
                  <a:lnTo>
                    <a:pt x="3810" y="1172121"/>
                  </a:lnTo>
                </a:path>
                <a:path w="3810" h="1658620">
                  <a:moveTo>
                    <a:pt x="0" y="1170216"/>
                  </a:moveTo>
                  <a:lnTo>
                    <a:pt x="3810" y="1170216"/>
                  </a:lnTo>
                </a:path>
                <a:path w="3810" h="1658620">
                  <a:moveTo>
                    <a:pt x="0" y="1168311"/>
                  </a:moveTo>
                  <a:lnTo>
                    <a:pt x="3810" y="1168311"/>
                  </a:lnTo>
                </a:path>
                <a:path w="3810" h="1658620">
                  <a:moveTo>
                    <a:pt x="0" y="1166406"/>
                  </a:moveTo>
                  <a:lnTo>
                    <a:pt x="3810" y="1166406"/>
                  </a:lnTo>
                </a:path>
                <a:path w="3810" h="1658620">
                  <a:moveTo>
                    <a:pt x="0" y="1164501"/>
                  </a:moveTo>
                  <a:lnTo>
                    <a:pt x="3810" y="1164501"/>
                  </a:lnTo>
                </a:path>
                <a:path w="3810" h="1658620">
                  <a:moveTo>
                    <a:pt x="0" y="1162596"/>
                  </a:moveTo>
                  <a:lnTo>
                    <a:pt x="3810" y="1162596"/>
                  </a:lnTo>
                </a:path>
                <a:path w="3810" h="1658620">
                  <a:moveTo>
                    <a:pt x="0" y="1160691"/>
                  </a:moveTo>
                  <a:lnTo>
                    <a:pt x="3810" y="1160691"/>
                  </a:lnTo>
                </a:path>
                <a:path w="3810" h="1658620">
                  <a:moveTo>
                    <a:pt x="0" y="1158786"/>
                  </a:moveTo>
                  <a:lnTo>
                    <a:pt x="3810" y="1158786"/>
                  </a:lnTo>
                </a:path>
                <a:path w="3810" h="1658620">
                  <a:moveTo>
                    <a:pt x="0" y="1156881"/>
                  </a:moveTo>
                  <a:lnTo>
                    <a:pt x="3810" y="1156881"/>
                  </a:lnTo>
                </a:path>
                <a:path w="3810" h="1658620">
                  <a:moveTo>
                    <a:pt x="0" y="1154976"/>
                  </a:moveTo>
                  <a:lnTo>
                    <a:pt x="3810" y="1154976"/>
                  </a:lnTo>
                </a:path>
                <a:path w="3810" h="1658620">
                  <a:moveTo>
                    <a:pt x="0" y="1153071"/>
                  </a:moveTo>
                  <a:lnTo>
                    <a:pt x="3810" y="1153071"/>
                  </a:lnTo>
                </a:path>
                <a:path w="3810" h="1658620">
                  <a:moveTo>
                    <a:pt x="0" y="1151153"/>
                  </a:moveTo>
                  <a:lnTo>
                    <a:pt x="3810" y="1151153"/>
                  </a:lnTo>
                </a:path>
                <a:path w="3810" h="1658620">
                  <a:moveTo>
                    <a:pt x="0" y="1149248"/>
                  </a:moveTo>
                  <a:lnTo>
                    <a:pt x="3810" y="1149248"/>
                  </a:lnTo>
                </a:path>
                <a:path w="3810" h="1658620">
                  <a:moveTo>
                    <a:pt x="0" y="1147343"/>
                  </a:moveTo>
                  <a:lnTo>
                    <a:pt x="3810" y="1147343"/>
                  </a:lnTo>
                </a:path>
                <a:path w="3810" h="1658620">
                  <a:moveTo>
                    <a:pt x="0" y="1145438"/>
                  </a:moveTo>
                  <a:lnTo>
                    <a:pt x="3810" y="1145438"/>
                  </a:lnTo>
                </a:path>
                <a:path w="3810" h="1658620">
                  <a:moveTo>
                    <a:pt x="0" y="1143533"/>
                  </a:moveTo>
                  <a:lnTo>
                    <a:pt x="3810" y="1143533"/>
                  </a:lnTo>
                </a:path>
                <a:path w="3810" h="1658620">
                  <a:moveTo>
                    <a:pt x="0" y="1141628"/>
                  </a:moveTo>
                  <a:lnTo>
                    <a:pt x="3810" y="1141628"/>
                  </a:lnTo>
                </a:path>
                <a:path w="3810" h="1658620">
                  <a:moveTo>
                    <a:pt x="0" y="1139723"/>
                  </a:moveTo>
                  <a:lnTo>
                    <a:pt x="3810" y="1139723"/>
                  </a:lnTo>
                </a:path>
                <a:path w="3810" h="1658620">
                  <a:moveTo>
                    <a:pt x="0" y="1137818"/>
                  </a:moveTo>
                  <a:lnTo>
                    <a:pt x="3810" y="1137818"/>
                  </a:lnTo>
                </a:path>
                <a:path w="3810" h="1658620">
                  <a:moveTo>
                    <a:pt x="0" y="1135913"/>
                  </a:moveTo>
                  <a:lnTo>
                    <a:pt x="3810" y="1135913"/>
                  </a:lnTo>
                </a:path>
                <a:path w="3810" h="1658620">
                  <a:moveTo>
                    <a:pt x="0" y="1134008"/>
                  </a:moveTo>
                  <a:lnTo>
                    <a:pt x="3810" y="1134008"/>
                  </a:lnTo>
                </a:path>
                <a:path w="3810" h="1658620">
                  <a:moveTo>
                    <a:pt x="0" y="1132103"/>
                  </a:moveTo>
                  <a:lnTo>
                    <a:pt x="3810" y="1132103"/>
                  </a:lnTo>
                </a:path>
                <a:path w="3810" h="1658620">
                  <a:moveTo>
                    <a:pt x="0" y="1130198"/>
                  </a:moveTo>
                  <a:lnTo>
                    <a:pt x="3810" y="1130198"/>
                  </a:lnTo>
                </a:path>
                <a:path w="3810" h="1658620">
                  <a:moveTo>
                    <a:pt x="0" y="1128293"/>
                  </a:moveTo>
                  <a:lnTo>
                    <a:pt x="3810" y="1128293"/>
                  </a:lnTo>
                </a:path>
                <a:path w="3810" h="1658620">
                  <a:moveTo>
                    <a:pt x="0" y="1126388"/>
                  </a:moveTo>
                  <a:lnTo>
                    <a:pt x="3810" y="1126388"/>
                  </a:lnTo>
                </a:path>
                <a:path w="3810" h="1658620">
                  <a:moveTo>
                    <a:pt x="0" y="1124470"/>
                  </a:moveTo>
                  <a:lnTo>
                    <a:pt x="3810" y="1124470"/>
                  </a:lnTo>
                </a:path>
                <a:path w="3810" h="1658620">
                  <a:moveTo>
                    <a:pt x="0" y="1122565"/>
                  </a:moveTo>
                  <a:lnTo>
                    <a:pt x="3810" y="1122565"/>
                  </a:lnTo>
                </a:path>
                <a:path w="3810" h="1658620">
                  <a:moveTo>
                    <a:pt x="0" y="1120660"/>
                  </a:moveTo>
                  <a:lnTo>
                    <a:pt x="3810" y="1120660"/>
                  </a:lnTo>
                </a:path>
                <a:path w="3810" h="1658620">
                  <a:moveTo>
                    <a:pt x="0" y="1118755"/>
                  </a:moveTo>
                  <a:lnTo>
                    <a:pt x="3810" y="1118755"/>
                  </a:lnTo>
                </a:path>
                <a:path w="3810" h="1658620">
                  <a:moveTo>
                    <a:pt x="0" y="1116850"/>
                  </a:moveTo>
                  <a:lnTo>
                    <a:pt x="3810" y="1116850"/>
                  </a:lnTo>
                </a:path>
                <a:path w="3810" h="1658620">
                  <a:moveTo>
                    <a:pt x="0" y="1114945"/>
                  </a:moveTo>
                  <a:lnTo>
                    <a:pt x="3810" y="1114945"/>
                  </a:lnTo>
                </a:path>
                <a:path w="3810" h="1658620">
                  <a:moveTo>
                    <a:pt x="0" y="1113040"/>
                  </a:moveTo>
                  <a:lnTo>
                    <a:pt x="3810" y="1113040"/>
                  </a:lnTo>
                </a:path>
                <a:path w="3810" h="1658620">
                  <a:moveTo>
                    <a:pt x="0" y="1111135"/>
                  </a:moveTo>
                  <a:lnTo>
                    <a:pt x="3810" y="1111135"/>
                  </a:lnTo>
                </a:path>
                <a:path w="3810" h="1658620">
                  <a:moveTo>
                    <a:pt x="0" y="1109230"/>
                  </a:moveTo>
                  <a:lnTo>
                    <a:pt x="3810" y="1109230"/>
                  </a:lnTo>
                </a:path>
                <a:path w="3810" h="1658620">
                  <a:moveTo>
                    <a:pt x="0" y="1107325"/>
                  </a:moveTo>
                  <a:lnTo>
                    <a:pt x="3810" y="1107325"/>
                  </a:lnTo>
                </a:path>
                <a:path w="3810" h="1658620">
                  <a:moveTo>
                    <a:pt x="0" y="1105420"/>
                  </a:moveTo>
                  <a:lnTo>
                    <a:pt x="3810" y="1105420"/>
                  </a:lnTo>
                </a:path>
                <a:path w="3810" h="1658620">
                  <a:moveTo>
                    <a:pt x="0" y="1103515"/>
                  </a:moveTo>
                  <a:lnTo>
                    <a:pt x="3810" y="1103515"/>
                  </a:lnTo>
                </a:path>
                <a:path w="3810" h="1658620">
                  <a:moveTo>
                    <a:pt x="0" y="1101610"/>
                  </a:moveTo>
                  <a:lnTo>
                    <a:pt x="3810" y="1101610"/>
                  </a:lnTo>
                </a:path>
                <a:path w="3810" h="1658620">
                  <a:moveTo>
                    <a:pt x="0" y="1099705"/>
                  </a:moveTo>
                  <a:lnTo>
                    <a:pt x="3810" y="1099705"/>
                  </a:lnTo>
                </a:path>
                <a:path w="3810" h="1658620">
                  <a:moveTo>
                    <a:pt x="0" y="1097788"/>
                  </a:moveTo>
                  <a:lnTo>
                    <a:pt x="3810" y="1097788"/>
                  </a:lnTo>
                </a:path>
                <a:path w="3810" h="1658620">
                  <a:moveTo>
                    <a:pt x="0" y="1095883"/>
                  </a:moveTo>
                  <a:lnTo>
                    <a:pt x="3810" y="1095883"/>
                  </a:lnTo>
                </a:path>
                <a:path w="3810" h="1658620">
                  <a:moveTo>
                    <a:pt x="0" y="1093978"/>
                  </a:moveTo>
                  <a:lnTo>
                    <a:pt x="3810" y="1093978"/>
                  </a:lnTo>
                </a:path>
                <a:path w="3810" h="1658620">
                  <a:moveTo>
                    <a:pt x="0" y="1092073"/>
                  </a:moveTo>
                  <a:lnTo>
                    <a:pt x="3810" y="1092073"/>
                  </a:lnTo>
                </a:path>
                <a:path w="3810" h="1658620">
                  <a:moveTo>
                    <a:pt x="0" y="1090168"/>
                  </a:moveTo>
                  <a:lnTo>
                    <a:pt x="3810" y="1090168"/>
                  </a:lnTo>
                </a:path>
                <a:path w="3810" h="1658620">
                  <a:moveTo>
                    <a:pt x="0" y="1088263"/>
                  </a:moveTo>
                  <a:lnTo>
                    <a:pt x="3810" y="1088263"/>
                  </a:lnTo>
                </a:path>
                <a:path w="3810" h="1658620">
                  <a:moveTo>
                    <a:pt x="0" y="1086358"/>
                  </a:moveTo>
                  <a:lnTo>
                    <a:pt x="3810" y="1086358"/>
                  </a:lnTo>
                </a:path>
                <a:path w="3810" h="1658620">
                  <a:moveTo>
                    <a:pt x="0" y="1084453"/>
                  </a:moveTo>
                  <a:lnTo>
                    <a:pt x="3810" y="1084453"/>
                  </a:lnTo>
                </a:path>
                <a:path w="3810" h="1658620">
                  <a:moveTo>
                    <a:pt x="0" y="1082548"/>
                  </a:moveTo>
                  <a:lnTo>
                    <a:pt x="3810" y="1082548"/>
                  </a:lnTo>
                </a:path>
                <a:path w="3810" h="1658620">
                  <a:moveTo>
                    <a:pt x="0" y="1080643"/>
                  </a:moveTo>
                  <a:lnTo>
                    <a:pt x="3810" y="1080643"/>
                  </a:lnTo>
                </a:path>
                <a:path w="3810" h="1658620">
                  <a:moveTo>
                    <a:pt x="0" y="1078738"/>
                  </a:moveTo>
                  <a:lnTo>
                    <a:pt x="3810" y="1078738"/>
                  </a:lnTo>
                </a:path>
                <a:path w="3810" h="1658620">
                  <a:moveTo>
                    <a:pt x="0" y="1076833"/>
                  </a:moveTo>
                  <a:lnTo>
                    <a:pt x="3810" y="1076833"/>
                  </a:lnTo>
                </a:path>
                <a:path w="3810" h="1658620">
                  <a:moveTo>
                    <a:pt x="0" y="1074928"/>
                  </a:moveTo>
                  <a:lnTo>
                    <a:pt x="3810" y="1074928"/>
                  </a:lnTo>
                </a:path>
                <a:path w="3810" h="1658620">
                  <a:moveTo>
                    <a:pt x="0" y="1073023"/>
                  </a:moveTo>
                  <a:lnTo>
                    <a:pt x="3810" y="1073023"/>
                  </a:lnTo>
                </a:path>
                <a:path w="3810" h="1658620">
                  <a:moveTo>
                    <a:pt x="0" y="1071118"/>
                  </a:moveTo>
                  <a:lnTo>
                    <a:pt x="3810" y="1071118"/>
                  </a:lnTo>
                </a:path>
                <a:path w="3810" h="1658620">
                  <a:moveTo>
                    <a:pt x="0" y="1069200"/>
                  </a:moveTo>
                  <a:lnTo>
                    <a:pt x="3810" y="1069200"/>
                  </a:lnTo>
                </a:path>
                <a:path w="3810" h="1658620">
                  <a:moveTo>
                    <a:pt x="0" y="1067295"/>
                  </a:moveTo>
                  <a:lnTo>
                    <a:pt x="3810" y="1067295"/>
                  </a:lnTo>
                </a:path>
                <a:path w="3810" h="1658620">
                  <a:moveTo>
                    <a:pt x="0" y="1065390"/>
                  </a:moveTo>
                  <a:lnTo>
                    <a:pt x="3810" y="1065390"/>
                  </a:lnTo>
                </a:path>
                <a:path w="3810" h="1658620">
                  <a:moveTo>
                    <a:pt x="0" y="1063485"/>
                  </a:moveTo>
                  <a:lnTo>
                    <a:pt x="3810" y="1063485"/>
                  </a:lnTo>
                </a:path>
                <a:path w="3810" h="1658620">
                  <a:moveTo>
                    <a:pt x="0" y="1061580"/>
                  </a:moveTo>
                  <a:lnTo>
                    <a:pt x="3810" y="1061580"/>
                  </a:lnTo>
                </a:path>
                <a:path w="3810" h="1658620">
                  <a:moveTo>
                    <a:pt x="0" y="1059675"/>
                  </a:moveTo>
                  <a:lnTo>
                    <a:pt x="3810" y="1059675"/>
                  </a:lnTo>
                </a:path>
                <a:path w="3810" h="1658620">
                  <a:moveTo>
                    <a:pt x="0" y="1057770"/>
                  </a:moveTo>
                  <a:lnTo>
                    <a:pt x="3810" y="1057770"/>
                  </a:lnTo>
                </a:path>
                <a:path w="3810" h="1658620">
                  <a:moveTo>
                    <a:pt x="0" y="1055865"/>
                  </a:moveTo>
                  <a:lnTo>
                    <a:pt x="3810" y="1055865"/>
                  </a:lnTo>
                </a:path>
                <a:path w="3810" h="1658620">
                  <a:moveTo>
                    <a:pt x="0" y="1053960"/>
                  </a:moveTo>
                  <a:lnTo>
                    <a:pt x="3810" y="1053960"/>
                  </a:lnTo>
                </a:path>
                <a:path w="3810" h="1658620">
                  <a:moveTo>
                    <a:pt x="0" y="1052055"/>
                  </a:moveTo>
                  <a:lnTo>
                    <a:pt x="3810" y="1052055"/>
                  </a:lnTo>
                </a:path>
                <a:path w="3810" h="1658620">
                  <a:moveTo>
                    <a:pt x="0" y="1050150"/>
                  </a:moveTo>
                  <a:lnTo>
                    <a:pt x="3810" y="1050150"/>
                  </a:lnTo>
                </a:path>
                <a:path w="3810" h="1658620">
                  <a:moveTo>
                    <a:pt x="0" y="1048245"/>
                  </a:moveTo>
                  <a:lnTo>
                    <a:pt x="3810" y="1048245"/>
                  </a:lnTo>
                </a:path>
                <a:path w="3810" h="1658620">
                  <a:moveTo>
                    <a:pt x="0" y="1046340"/>
                  </a:moveTo>
                  <a:lnTo>
                    <a:pt x="3810" y="1046340"/>
                  </a:lnTo>
                </a:path>
                <a:path w="3810" h="1658620">
                  <a:moveTo>
                    <a:pt x="0" y="1044435"/>
                  </a:moveTo>
                  <a:lnTo>
                    <a:pt x="3810" y="1044435"/>
                  </a:lnTo>
                </a:path>
                <a:path w="3810" h="1658620">
                  <a:moveTo>
                    <a:pt x="0" y="1042517"/>
                  </a:moveTo>
                  <a:lnTo>
                    <a:pt x="3810" y="1042517"/>
                  </a:lnTo>
                </a:path>
                <a:path w="3810" h="1658620">
                  <a:moveTo>
                    <a:pt x="0" y="1040612"/>
                  </a:moveTo>
                  <a:lnTo>
                    <a:pt x="3810" y="1040612"/>
                  </a:lnTo>
                </a:path>
                <a:path w="3810" h="1658620">
                  <a:moveTo>
                    <a:pt x="0" y="1038707"/>
                  </a:moveTo>
                  <a:lnTo>
                    <a:pt x="3810" y="1038707"/>
                  </a:lnTo>
                </a:path>
                <a:path w="3810" h="1658620">
                  <a:moveTo>
                    <a:pt x="0" y="1036802"/>
                  </a:moveTo>
                  <a:lnTo>
                    <a:pt x="3810" y="1036802"/>
                  </a:lnTo>
                </a:path>
                <a:path w="3810" h="1658620">
                  <a:moveTo>
                    <a:pt x="0" y="1034897"/>
                  </a:moveTo>
                  <a:lnTo>
                    <a:pt x="3810" y="1034897"/>
                  </a:lnTo>
                </a:path>
                <a:path w="3810" h="1658620">
                  <a:moveTo>
                    <a:pt x="0" y="1032992"/>
                  </a:moveTo>
                  <a:lnTo>
                    <a:pt x="3810" y="1032992"/>
                  </a:lnTo>
                </a:path>
                <a:path w="3810" h="1658620">
                  <a:moveTo>
                    <a:pt x="0" y="1031087"/>
                  </a:moveTo>
                  <a:lnTo>
                    <a:pt x="3810" y="1031087"/>
                  </a:lnTo>
                </a:path>
                <a:path w="3810" h="1658620">
                  <a:moveTo>
                    <a:pt x="0" y="1029182"/>
                  </a:moveTo>
                  <a:lnTo>
                    <a:pt x="3810" y="1029182"/>
                  </a:lnTo>
                </a:path>
                <a:path w="3810" h="1658620">
                  <a:moveTo>
                    <a:pt x="0" y="1027277"/>
                  </a:moveTo>
                  <a:lnTo>
                    <a:pt x="3810" y="1027277"/>
                  </a:lnTo>
                </a:path>
                <a:path w="3810" h="1658620">
                  <a:moveTo>
                    <a:pt x="0" y="1025372"/>
                  </a:moveTo>
                  <a:lnTo>
                    <a:pt x="3810" y="1025372"/>
                  </a:lnTo>
                </a:path>
                <a:path w="3810" h="1658620">
                  <a:moveTo>
                    <a:pt x="0" y="1023467"/>
                  </a:moveTo>
                  <a:lnTo>
                    <a:pt x="3810" y="1023467"/>
                  </a:lnTo>
                </a:path>
                <a:path w="3810" h="1658620">
                  <a:moveTo>
                    <a:pt x="0" y="1021562"/>
                  </a:moveTo>
                  <a:lnTo>
                    <a:pt x="3810" y="1021562"/>
                  </a:lnTo>
                </a:path>
                <a:path w="3810" h="1658620">
                  <a:moveTo>
                    <a:pt x="0" y="1019657"/>
                  </a:moveTo>
                  <a:lnTo>
                    <a:pt x="3810" y="1019657"/>
                  </a:lnTo>
                </a:path>
                <a:path w="3810" h="1658620">
                  <a:moveTo>
                    <a:pt x="0" y="1017752"/>
                  </a:moveTo>
                  <a:lnTo>
                    <a:pt x="3810" y="1017752"/>
                  </a:lnTo>
                </a:path>
                <a:path w="3810" h="1658620">
                  <a:moveTo>
                    <a:pt x="0" y="1015834"/>
                  </a:moveTo>
                  <a:lnTo>
                    <a:pt x="3810" y="1015834"/>
                  </a:lnTo>
                </a:path>
                <a:path w="3810" h="1658620">
                  <a:moveTo>
                    <a:pt x="0" y="1013929"/>
                  </a:moveTo>
                  <a:lnTo>
                    <a:pt x="3810" y="1013929"/>
                  </a:lnTo>
                </a:path>
                <a:path w="3810" h="1658620">
                  <a:moveTo>
                    <a:pt x="0" y="1012024"/>
                  </a:moveTo>
                  <a:lnTo>
                    <a:pt x="3810" y="1012024"/>
                  </a:lnTo>
                </a:path>
                <a:path w="3810" h="1658620">
                  <a:moveTo>
                    <a:pt x="0" y="1010119"/>
                  </a:moveTo>
                  <a:lnTo>
                    <a:pt x="3810" y="1010119"/>
                  </a:lnTo>
                </a:path>
                <a:path w="3810" h="1658620">
                  <a:moveTo>
                    <a:pt x="0" y="1008214"/>
                  </a:moveTo>
                  <a:lnTo>
                    <a:pt x="3810" y="1008214"/>
                  </a:lnTo>
                </a:path>
                <a:path w="3810" h="1658620">
                  <a:moveTo>
                    <a:pt x="0" y="1006309"/>
                  </a:moveTo>
                  <a:lnTo>
                    <a:pt x="3810" y="1006309"/>
                  </a:lnTo>
                </a:path>
                <a:path w="3810" h="1658620">
                  <a:moveTo>
                    <a:pt x="0" y="1004404"/>
                  </a:moveTo>
                  <a:lnTo>
                    <a:pt x="3810" y="1004404"/>
                  </a:lnTo>
                </a:path>
                <a:path w="3810" h="1658620">
                  <a:moveTo>
                    <a:pt x="0" y="1002499"/>
                  </a:moveTo>
                  <a:lnTo>
                    <a:pt x="3810" y="1002499"/>
                  </a:lnTo>
                </a:path>
                <a:path w="3810" h="1658620">
                  <a:moveTo>
                    <a:pt x="0" y="1000594"/>
                  </a:moveTo>
                  <a:lnTo>
                    <a:pt x="3810" y="1000594"/>
                  </a:lnTo>
                </a:path>
                <a:path w="3810" h="1658620">
                  <a:moveTo>
                    <a:pt x="0" y="998689"/>
                  </a:moveTo>
                  <a:lnTo>
                    <a:pt x="3810" y="998689"/>
                  </a:lnTo>
                </a:path>
                <a:path w="3810" h="1658620">
                  <a:moveTo>
                    <a:pt x="0" y="996784"/>
                  </a:moveTo>
                  <a:lnTo>
                    <a:pt x="3810" y="996784"/>
                  </a:lnTo>
                </a:path>
                <a:path w="3810" h="1658620">
                  <a:moveTo>
                    <a:pt x="0" y="994879"/>
                  </a:moveTo>
                  <a:lnTo>
                    <a:pt x="3810" y="994879"/>
                  </a:lnTo>
                </a:path>
                <a:path w="3810" h="1658620">
                  <a:moveTo>
                    <a:pt x="0" y="992974"/>
                  </a:moveTo>
                  <a:lnTo>
                    <a:pt x="3810" y="992974"/>
                  </a:lnTo>
                </a:path>
                <a:path w="3810" h="1658620">
                  <a:moveTo>
                    <a:pt x="0" y="991069"/>
                  </a:moveTo>
                  <a:lnTo>
                    <a:pt x="3810" y="991069"/>
                  </a:lnTo>
                </a:path>
                <a:path w="3810" h="1658620">
                  <a:moveTo>
                    <a:pt x="0" y="989164"/>
                  </a:moveTo>
                  <a:lnTo>
                    <a:pt x="3810" y="989164"/>
                  </a:lnTo>
                </a:path>
                <a:path w="3810" h="1658620">
                  <a:moveTo>
                    <a:pt x="0" y="987247"/>
                  </a:moveTo>
                  <a:lnTo>
                    <a:pt x="3810" y="987247"/>
                  </a:lnTo>
                </a:path>
                <a:path w="3810" h="1658620">
                  <a:moveTo>
                    <a:pt x="0" y="985342"/>
                  </a:moveTo>
                  <a:lnTo>
                    <a:pt x="3810" y="985342"/>
                  </a:lnTo>
                </a:path>
                <a:path w="3810" h="1658620">
                  <a:moveTo>
                    <a:pt x="0" y="983437"/>
                  </a:moveTo>
                  <a:lnTo>
                    <a:pt x="3810" y="983437"/>
                  </a:lnTo>
                </a:path>
                <a:path w="3810" h="1658620">
                  <a:moveTo>
                    <a:pt x="0" y="981532"/>
                  </a:moveTo>
                  <a:lnTo>
                    <a:pt x="3810" y="981532"/>
                  </a:lnTo>
                </a:path>
                <a:path w="3810" h="1658620">
                  <a:moveTo>
                    <a:pt x="0" y="979627"/>
                  </a:moveTo>
                  <a:lnTo>
                    <a:pt x="3810" y="979627"/>
                  </a:lnTo>
                </a:path>
                <a:path w="3810" h="1658620">
                  <a:moveTo>
                    <a:pt x="0" y="977722"/>
                  </a:moveTo>
                  <a:lnTo>
                    <a:pt x="3810" y="977722"/>
                  </a:lnTo>
                </a:path>
                <a:path w="3810" h="1658620">
                  <a:moveTo>
                    <a:pt x="0" y="975817"/>
                  </a:moveTo>
                  <a:lnTo>
                    <a:pt x="3810" y="975817"/>
                  </a:lnTo>
                </a:path>
                <a:path w="3810" h="1658620">
                  <a:moveTo>
                    <a:pt x="0" y="973912"/>
                  </a:moveTo>
                  <a:lnTo>
                    <a:pt x="3810" y="973912"/>
                  </a:lnTo>
                </a:path>
                <a:path w="3810" h="1658620">
                  <a:moveTo>
                    <a:pt x="0" y="972007"/>
                  </a:moveTo>
                  <a:lnTo>
                    <a:pt x="3810" y="972007"/>
                  </a:lnTo>
                </a:path>
                <a:path w="3810" h="1658620">
                  <a:moveTo>
                    <a:pt x="0" y="970102"/>
                  </a:moveTo>
                  <a:lnTo>
                    <a:pt x="3810" y="970102"/>
                  </a:lnTo>
                </a:path>
                <a:path w="3810" h="1658620">
                  <a:moveTo>
                    <a:pt x="0" y="968197"/>
                  </a:moveTo>
                  <a:lnTo>
                    <a:pt x="3810" y="968197"/>
                  </a:lnTo>
                </a:path>
                <a:path w="3810" h="1658620">
                  <a:moveTo>
                    <a:pt x="0" y="966292"/>
                  </a:moveTo>
                  <a:lnTo>
                    <a:pt x="3810" y="966292"/>
                  </a:lnTo>
                </a:path>
                <a:path w="3810" h="1658620">
                  <a:moveTo>
                    <a:pt x="0" y="964387"/>
                  </a:moveTo>
                  <a:lnTo>
                    <a:pt x="3810" y="964387"/>
                  </a:lnTo>
                </a:path>
                <a:path w="3810" h="1658620">
                  <a:moveTo>
                    <a:pt x="0" y="962482"/>
                  </a:moveTo>
                  <a:lnTo>
                    <a:pt x="3810" y="962482"/>
                  </a:lnTo>
                </a:path>
                <a:path w="3810" h="1658620">
                  <a:moveTo>
                    <a:pt x="0" y="960564"/>
                  </a:moveTo>
                  <a:lnTo>
                    <a:pt x="3810" y="960564"/>
                  </a:lnTo>
                </a:path>
                <a:path w="3810" h="1658620">
                  <a:moveTo>
                    <a:pt x="0" y="958659"/>
                  </a:moveTo>
                  <a:lnTo>
                    <a:pt x="3810" y="958659"/>
                  </a:lnTo>
                </a:path>
                <a:path w="3810" h="1658620">
                  <a:moveTo>
                    <a:pt x="0" y="956754"/>
                  </a:moveTo>
                  <a:lnTo>
                    <a:pt x="3810" y="956754"/>
                  </a:lnTo>
                </a:path>
                <a:path w="3810" h="1658620">
                  <a:moveTo>
                    <a:pt x="0" y="954849"/>
                  </a:moveTo>
                  <a:lnTo>
                    <a:pt x="3810" y="954849"/>
                  </a:lnTo>
                </a:path>
                <a:path w="3810" h="1658620">
                  <a:moveTo>
                    <a:pt x="0" y="952944"/>
                  </a:moveTo>
                  <a:lnTo>
                    <a:pt x="3810" y="952944"/>
                  </a:lnTo>
                </a:path>
                <a:path w="3810" h="1658620">
                  <a:moveTo>
                    <a:pt x="0" y="951039"/>
                  </a:moveTo>
                  <a:lnTo>
                    <a:pt x="3810" y="951039"/>
                  </a:lnTo>
                </a:path>
                <a:path w="3810" h="1658620">
                  <a:moveTo>
                    <a:pt x="0" y="949134"/>
                  </a:moveTo>
                  <a:lnTo>
                    <a:pt x="3810" y="949134"/>
                  </a:lnTo>
                </a:path>
                <a:path w="3810" h="1658620">
                  <a:moveTo>
                    <a:pt x="0" y="947229"/>
                  </a:moveTo>
                  <a:lnTo>
                    <a:pt x="3810" y="947229"/>
                  </a:lnTo>
                </a:path>
                <a:path w="3810" h="1658620">
                  <a:moveTo>
                    <a:pt x="0" y="945324"/>
                  </a:moveTo>
                  <a:lnTo>
                    <a:pt x="3810" y="945324"/>
                  </a:lnTo>
                </a:path>
                <a:path w="3810" h="1658620">
                  <a:moveTo>
                    <a:pt x="0" y="943419"/>
                  </a:moveTo>
                  <a:lnTo>
                    <a:pt x="3810" y="943419"/>
                  </a:lnTo>
                </a:path>
                <a:path w="3810" h="1658620">
                  <a:moveTo>
                    <a:pt x="0" y="941514"/>
                  </a:moveTo>
                  <a:lnTo>
                    <a:pt x="3810" y="941514"/>
                  </a:lnTo>
                </a:path>
                <a:path w="3810" h="1658620">
                  <a:moveTo>
                    <a:pt x="0" y="939609"/>
                  </a:moveTo>
                  <a:lnTo>
                    <a:pt x="3810" y="939609"/>
                  </a:lnTo>
                </a:path>
                <a:path w="3810" h="1658620">
                  <a:moveTo>
                    <a:pt x="0" y="937704"/>
                  </a:moveTo>
                  <a:lnTo>
                    <a:pt x="3810" y="937704"/>
                  </a:lnTo>
                </a:path>
                <a:path w="3810" h="1658620">
                  <a:moveTo>
                    <a:pt x="0" y="935799"/>
                  </a:moveTo>
                  <a:lnTo>
                    <a:pt x="3810" y="935799"/>
                  </a:lnTo>
                </a:path>
                <a:path w="3810" h="1658620">
                  <a:moveTo>
                    <a:pt x="0" y="933881"/>
                  </a:moveTo>
                  <a:lnTo>
                    <a:pt x="3810" y="933881"/>
                  </a:lnTo>
                </a:path>
                <a:path w="3810" h="1658620">
                  <a:moveTo>
                    <a:pt x="0" y="931976"/>
                  </a:moveTo>
                  <a:lnTo>
                    <a:pt x="3810" y="931976"/>
                  </a:lnTo>
                </a:path>
                <a:path w="3810" h="1658620">
                  <a:moveTo>
                    <a:pt x="0" y="930071"/>
                  </a:moveTo>
                  <a:lnTo>
                    <a:pt x="3810" y="930071"/>
                  </a:lnTo>
                </a:path>
                <a:path w="3810" h="1658620">
                  <a:moveTo>
                    <a:pt x="0" y="928166"/>
                  </a:moveTo>
                  <a:lnTo>
                    <a:pt x="3810" y="928166"/>
                  </a:lnTo>
                </a:path>
                <a:path w="3810" h="1658620">
                  <a:moveTo>
                    <a:pt x="0" y="926261"/>
                  </a:moveTo>
                  <a:lnTo>
                    <a:pt x="3810" y="926261"/>
                  </a:lnTo>
                </a:path>
                <a:path w="3810" h="1658620">
                  <a:moveTo>
                    <a:pt x="0" y="924356"/>
                  </a:moveTo>
                  <a:lnTo>
                    <a:pt x="3810" y="924356"/>
                  </a:lnTo>
                </a:path>
                <a:path w="3810" h="1658620">
                  <a:moveTo>
                    <a:pt x="0" y="922451"/>
                  </a:moveTo>
                  <a:lnTo>
                    <a:pt x="3810" y="922451"/>
                  </a:lnTo>
                </a:path>
                <a:path w="3810" h="1658620">
                  <a:moveTo>
                    <a:pt x="0" y="920546"/>
                  </a:moveTo>
                  <a:lnTo>
                    <a:pt x="3810" y="920546"/>
                  </a:lnTo>
                </a:path>
                <a:path w="3810" h="1658620">
                  <a:moveTo>
                    <a:pt x="0" y="918641"/>
                  </a:moveTo>
                  <a:lnTo>
                    <a:pt x="3810" y="918641"/>
                  </a:lnTo>
                </a:path>
                <a:path w="3810" h="1658620">
                  <a:moveTo>
                    <a:pt x="0" y="916736"/>
                  </a:moveTo>
                  <a:lnTo>
                    <a:pt x="3810" y="916736"/>
                  </a:lnTo>
                </a:path>
                <a:path w="3810" h="1658620">
                  <a:moveTo>
                    <a:pt x="0" y="914831"/>
                  </a:moveTo>
                  <a:lnTo>
                    <a:pt x="3810" y="914831"/>
                  </a:lnTo>
                </a:path>
                <a:path w="3810" h="1658620">
                  <a:moveTo>
                    <a:pt x="0" y="912926"/>
                  </a:moveTo>
                  <a:lnTo>
                    <a:pt x="3810" y="912926"/>
                  </a:lnTo>
                </a:path>
                <a:path w="3810" h="1658620">
                  <a:moveTo>
                    <a:pt x="0" y="911021"/>
                  </a:moveTo>
                  <a:lnTo>
                    <a:pt x="3810" y="911021"/>
                  </a:lnTo>
                </a:path>
                <a:path w="3810" h="1658620">
                  <a:moveTo>
                    <a:pt x="0" y="909116"/>
                  </a:moveTo>
                  <a:lnTo>
                    <a:pt x="3810" y="909116"/>
                  </a:lnTo>
                </a:path>
                <a:path w="3810" h="1658620">
                  <a:moveTo>
                    <a:pt x="0" y="907199"/>
                  </a:moveTo>
                  <a:lnTo>
                    <a:pt x="3810" y="907199"/>
                  </a:lnTo>
                </a:path>
                <a:path w="3810" h="1658620">
                  <a:moveTo>
                    <a:pt x="0" y="905294"/>
                  </a:moveTo>
                  <a:lnTo>
                    <a:pt x="3810" y="905294"/>
                  </a:lnTo>
                </a:path>
                <a:path w="3810" h="1658620">
                  <a:moveTo>
                    <a:pt x="0" y="903389"/>
                  </a:moveTo>
                  <a:lnTo>
                    <a:pt x="3810" y="903389"/>
                  </a:lnTo>
                </a:path>
                <a:path w="3810" h="1658620">
                  <a:moveTo>
                    <a:pt x="0" y="901484"/>
                  </a:moveTo>
                  <a:lnTo>
                    <a:pt x="3810" y="901484"/>
                  </a:lnTo>
                </a:path>
                <a:path w="3810" h="1658620">
                  <a:moveTo>
                    <a:pt x="0" y="899579"/>
                  </a:moveTo>
                  <a:lnTo>
                    <a:pt x="3810" y="899579"/>
                  </a:lnTo>
                </a:path>
                <a:path w="3810" h="1658620">
                  <a:moveTo>
                    <a:pt x="0" y="897674"/>
                  </a:moveTo>
                  <a:lnTo>
                    <a:pt x="3810" y="897674"/>
                  </a:lnTo>
                </a:path>
                <a:path w="3810" h="1658620">
                  <a:moveTo>
                    <a:pt x="0" y="895769"/>
                  </a:moveTo>
                  <a:lnTo>
                    <a:pt x="3810" y="895769"/>
                  </a:lnTo>
                </a:path>
                <a:path w="3810" h="1658620">
                  <a:moveTo>
                    <a:pt x="0" y="893864"/>
                  </a:moveTo>
                  <a:lnTo>
                    <a:pt x="3810" y="893864"/>
                  </a:lnTo>
                </a:path>
                <a:path w="3810" h="1658620">
                  <a:moveTo>
                    <a:pt x="0" y="891959"/>
                  </a:moveTo>
                  <a:lnTo>
                    <a:pt x="3810" y="891959"/>
                  </a:lnTo>
                </a:path>
                <a:path w="3810" h="1658620">
                  <a:moveTo>
                    <a:pt x="0" y="890054"/>
                  </a:moveTo>
                  <a:lnTo>
                    <a:pt x="3810" y="890054"/>
                  </a:lnTo>
                </a:path>
                <a:path w="3810" h="1658620">
                  <a:moveTo>
                    <a:pt x="0" y="888149"/>
                  </a:moveTo>
                  <a:lnTo>
                    <a:pt x="3810" y="888149"/>
                  </a:lnTo>
                </a:path>
                <a:path w="3810" h="1658620">
                  <a:moveTo>
                    <a:pt x="0" y="886244"/>
                  </a:moveTo>
                  <a:lnTo>
                    <a:pt x="3810" y="886244"/>
                  </a:lnTo>
                </a:path>
                <a:path w="3810" h="1658620">
                  <a:moveTo>
                    <a:pt x="0" y="884339"/>
                  </a:moveTo>
                  <a:lnTo>
                    <a:pt x="3810" y="884339"/>
                  </a:lnTo>
                </a:path>
                <a:path w="3810" h="1658620">
                  <a:moveTo>
                    <a:pt x="0" y="882434"/>
                  </a:moveTo>
                  <a:lnTo>
                    <a:pt x="3810" y="882434"/>
                  </a:lnTo>
                </a:path>
                <a:path w="3810" h="1658620">
                  <a:moveTo>
                    <a:pt x="0" y="880529"/>
                  </a:moveTo>
                  <a:lnTo>
                    <a:pt x="3810" y="880529"/>
                  </a:lnTo>
                </a:path>
                <a:path w="3810" h="1658620">
                  <a:moveTo>
                    <a:pt x="0" y="878611"/>
                  </a:moveTo>
                  <a:lnTo>
                    <a:pt x="3810" y="878611"/>
                  </a:lnTo>
                </a:path>
                <a:path w="3810" h="1658620">
                  <a:moveTo>
                    <a:pt x="0" y="876706"/>
                  </a:moveTo>
                  <a:lnTo>
                    <a:pt x="3810" y="876706"/>
                  </a:lnTo>
                </a:path>
                <a:path w="3810" h="1658620">
                  <a:moveTo>
                    <a:pt x="0" y="874801"/>
                  </a:moveTo>
                  <a:lnTo>
                    <a:pt x="3810" y="874801"/>
                  </a:lnTo>
                </a:path>
                <a:path w="3810" h="1658620">
                  <a:moveTo>
                    <a:pt x="0" y="872896"/>
                  </a:moveTo>
                  <a:lnTo>
                    <a:pt x="3810" y="872896"/>
                  </a:lnTo>
                </a:path>
                <a:path w="3810" h="1658620">
                  <a:moveTo>
                    <a:pt x="0" y="870991"/>
                  </a:moveTo>
                  <a:lnTo>
                    <a:pt x="3810" y="870991"/>
                  </a:lnTo>
                </a:path>
                <a:path w="3810" h="1658620">
                  <a:moveTo>
                    <a:pt x="0" y="869086"/>
                  </a:moveTo>
                  <a:lnTo>
                    <a:pt x="3810" y="869086"/>
                  </a:lnTo>
                </a:path>
                <a:path w="3810" h="1658620">
                  <a:moveTo>
                    <a:pt x="0" y="867181"/>
                  </a:moveTo>
                  <a:lnTo>
                    <a:pt x="3810" y="867181"/>
                  </a:lnTo>
                </a:path>
                <a:path w="3810" h="1658620">
                  <a:moveTo>
                    <a:pt x="0" y="865276"/>
                  </a:moveTo>
                  <a:lnTo>
                    <a:pt x="3810" y="865276"/>
                  </a:lnTo>
                </a:path>
                <a:path w="3810" h="1658620">
                  <a:moveTo>
                    <a:pt x="0" y="863371"/>
                  </a:moveTo>
                  <a:lnTo>
                    <a:pt x="3810" y="863371"/>
                  </a:lnTo>
                </a:path>
                <a:path w="3810" h="1658620">
                  <a:moveTo>
                    <a:pt x="0" y="861466"/>
                  </a:moveTo>
                  <a:lnTo>
                    <a:pt x="3810" y="861466"/>
                  </a:lnTo>
                </a:path>
                <a:path w="3810" h="1658620">
                  <a:moveTo>
                    <a:pt x="0" y="859561"/>
                  </a:moveTo>
                  <a:lnTo>
                    <a:pt x="3810" y="859561"/>
                  </a:lnTo>
                </a:path>
                <a:path w="3810" h="1658620">
                  <a:moveTo>
                    <a:pt x="0" y="857656"/>
                  </a:moveTo>
                  <a:lnTo>
                    <a:pt x="3810" y="857656"/>
                  </a:lnTo>
                </a:path>
                <a:path w="3810" h="1658620">
                  <a:moveTo>
                    <a:pt x="0" y="855751"/>
                  </a:moveTo>
                  <a:lnTo>
                    <a:pt x="3810" y="855751"/>
                  </a:lnTo>
                </a:path>
                <a:path w="3810" h="1658620">
                  <a:moveTo>
                    <a:pt x="0" y="853846"/>
                  </a:moveTo>
                  <a:lnTo>
                    <a:pt x="3810" y="853846"/>
                  </a:lnTo>
                </a:path>
                <a:path w="3810" h="1658620">
                  <a:moveTo>
                    <a:pt x="0" y="851928"/>
                  </a:moveTo>
                  <a:lnTo>
                    <a:pt x="3810" y="851928"/>
                  </a:lnTo>
                </a:path>
                <a:path w="3810" h="1658620">
                  <a:moveTo>
                    <a:pt x="0" y="850023"/>
                  </a:moveTo>
                  <a:lnTo>
                    <a:pt x="3810" y="850023"/>
                  </a:lnTo>
                </a:path>
                <a:path w="3810" h="1658620">
                  <a:moveTo>
                    <a:pt x="0" y="848118"/>
                  </a:moveTo>
                  <a:lnTo>
                    <a:pt x="3810" y="848118"/>
                  </a:lnTo>
                </a:path>
                <a:path w="3810" h="1658620">
                  <a:moveTo>
                    <a:pt x="0" y="846213"/>
                  </a:moveTo>
                  <a:lnTo>
                    <a:pt x="3810" y="846213"/>
                  </a:lnTo>
                </a:path>
                <a:path w="3810" h="1658620">
                  <a:moveTo>
                    <a:pt x="0" y="844308"/>
                  </a:moveTo>
                  <a:lnTo>
                    <a:pt x="3810" y="844308"/>
                  </a:lnTo>
                </a:path>
                <a:path w="3810" h="1658620">
                  <a:moveTo>
                    <a:pt x="0" y="842403"/>
                  </a:moveTo>
                  <a:lnTo>
                    <a:pt x="3810" y="842403"/>
                  </a:lnTo>
                </a:path>
                <a:path w="3810" h="1658620">
                  <a:moveTo>
                    <a:pt x="0" y="840498"/>
                  </a:moveTo>
                  <a:lnTo>
                    <a:pt x="3810" y="840498"/>
                  </a:lnTo>
                </a:path>
                <a:path w="3810" h="1658620">
                  <a:moveTo>
                    <a:pt x="0" y="838593"/>
                  </a:moveTo>
                  <a:lnTo>
                    <a:pt x="3810" y="838593"/>
                  </a:lnTo>
                </a:path>
                <a:path w="3810" h="1658620">
                  <a:moveTo>
                    <a:pt x="0" y="836688"/>
                  </a:moveTo>
                  <a:lnTo>
                    <a:pt x="3810" y="836688"/>
                  </a:lnTo>
                </a:path>
                <a:path w="3810" h="1658620">
                  <a:moveTo>
                    <a:pt x="0" y="834783"/>
                  </a:moveTo>
                  <a:lnTo>
                    <a:pt x="3810" y="834783"/>
                  </a:lnTo>
                </a:path>
                <a:path w="3810" h="1658620">
                  <a:moveTo>
                    <a:pt x="0" y="832878"/>
                  </a:moveTo>
                  <a:lnTo>
                    <a:pt x="3810" y="832878"/>
                  </a:lnTo>
                </a:path>
                <a:path w="3810" h="1658620">
                  <a:moveTo>
                    <a:pt x="0" y="830973"/>
                  </a:moveTo>
                  <a:lnTo>
                    <a:pt x="3810" y="830973"/>
                  </a:lnTo>
                </a:path>
                <a:path w="3810" h="1658620">
                  <a:moveTo>
                    <a:pt x="0" y="829068"/>
                  </a:moveTo>
                  <a:lnTo>
                    <a:pt x="3810" y="829068"/>
                  </a:lnTo>
                </a:path>
                <a:path w="3810" h="1658620">
                  <a:moveTo>
                    <a:pt x="0" y="827163"/>
                  </a:moveTo>
                  <a:lnTo>
                    <a:pt x="3810" y="827163"/>
                  </a:lnTo>
                </a:path>
                <a:path w="3810" h="1658620">
                  <a:moveTo>
                    <a:pt x="0" y="825246"/>
                  </a:moveTo>
                  <a:lnTo>
                    <a:pt x="3810" y="825246"/>
                  </a:lnTo>
                </a:path>
                <a:path w="3810" h="1658620">
                  <a:moveTo>
                    <a:pt x="0" y="823341"/>
                  </a:moveTo>
                  <a:lnTo>
                    <a:pt x="3810" y="823341"/>
                  </a:lnTo>
                </a:path>
                <a:path w="3810" h="1658620">
                  <a:moveTo>
                    <a:pt x="0" y="821436"/>
                  </a:moveTo>
                  <a:lnTo>
                    <a:pt x="3810" y="821436"/>
                  </a:lnTo>
                </a:path>
                <a:path w="3810" h="1658620">
                  <a:moveTo>
                    <a:pt x="0" y="819531"/>
                  </a:moveTo>
                  <a:lnTo>
                    <a:pt x="3810" y="819531"/>
                  </a:lnTo>
                </a:path>
                <a:path w="3810" h="1658620">
                  <a:moveTo>
                    <a:pt x="0" y="817626"/>
                  </a:moveTo>
                  <a:lnTo>
                    <a:pt x="3810" y="817626"/>
                  </a:lnTo>
                </a:path>
                <a:path w="3810" h="1658620">
                  <a:moveTo>
                    <a:pt x="0" y="815721"/>
                  </a:moveTo>
                  <a:lnTo>
                    <a:pt x="3810" y="815721"/>
                  </a:lnTo>
                </a:path>
                <a:path w="3810" h="1658620">
                  <a:moveTo>
                    <a:pt x="0" y="813816"/>
                  </a:moveTo>
                  <a:lnTo>
                    <a:pt x="3810" y="813816"/>
                  </a:lnTo>
                </a:path>
                <a:path w="3810" h="1658620">
                  <a:moveTo>
                    <a:pt x="0" y="811911"/>
                  </a:moveTo>
                  <a:lnTo>
                    <a:pt x="3810" y="811911"/>
                  </a:lnTo>
                </a:path>
                <a:path w="3810" h="1658620">
                  <a:moveTo>
                    <a:pt x="0" y="810006"/>
                  </a:moveTo>
                  <a:lnTo>
                    <a:pt x="3810" y="810006"/>
                  </a:lnTo>
                </a:path>
                <a:path w="3810" h="1658620">
                  <a:moveTo>
                    <a:pt x="0" y="808101"/>
                  </a:moveTo>
                  <a:lnTo>
                    <a:pt x="3810" y="808101"/>
                  </a:lnTo>
                </a:path>
                <a:path w="3810" h="1658620">
                  <a:moveTo>
                    <a:pt x="0" y="806196"/>
                  </a:moveTo>
                  <a:lnTo>
                    <a:pt x="3810" y="806196"/>
                  </a:lnTo>
                </a:path>
                <a:path w="3810" h="1658620">
                  <a:moveTo>
                    <a:pt x="0" y="804291"/>
                  </a:moveTo>
                  <a:lnTo>
                    <a:pt x="3810" y="804291"/>
                  </a:lnTo>
                </a:path>
                <a:path w="3810" h="1658620">
                  <a:moveTo>
                    <a:pt x="0" y="802386"/>
                  </a:moveTo>
                  <a:lnTo>
                    <a:pt x="3810" y="802386"/>
                  </a:lnTo>
                </a:path>
                <a:path w="3810" h="1658620">
                  <a:moveTo>
                    <a:pt x="0" y="800481"/>
                  </a:moveTo>
                  <a:lnTo>
                    <a:pt x="3810" y="800481"/>
                  </a:lnTo>
                </a:path>
                <a:path w="3810" h="1658620">
                  <a:moveTo>
                    <a:pt x="0" y="798576"/>
                  </a:moveTo>
                  <a:lnTo>
                    <a:pt x="3810" y="798576"/>
                  </a:lnTo>
                </a:path>
                <a:path w="3810" h="1658620">
                  <a:moveTo>
                    <a:pt x="0" y="796658"/>
                  </a:moveTo>
                  <a:lnTo>
                    <a:pt x="3810" y="796658"/>
                  </a:lnTo>
                </a:path>
                <a:path w="3810" h="1658620">
                  <a:moveTo>
                    <a:pt x="0" y="794753"/>
                  </a:moveTo>
                  <a:lnTo>
                    <a:pt x="3810" y="794753"/>
                  </a:lnTo>
                </a:path>
                <a:path w="3810" h="1658620">
                  <a:moveTo>
                    <a:pt x="0" y="792848"/>
                  </a:moveTo>
                  <a:lnTo>
                    <a:pt x="3810" y="792848"/>
                  </a:lnTo>
                </a:path>
                <a:path w="3810" h="1658620">
                  <a:moveTo>
                    <a:pt x="0" y="790943"/>
                  </a:moveTo>
                  <a:lnTo>
                    <a:pt x="3810" y="790943"/>
                  </a:lnTo>
                </a:path>
                <a:path w="3810" h="1658620">
                  <a:moveTo>
                    <a:pt x="0" y="789038"/>
                  </a:moveTo>
                  <a:lnTo>
                    <a:pt x="3810" y="789038"/>
                  </a:lnTo>
                </a:path>
                <a:path w="3810" h="1658620">
                  <a:moveTo>
                    <a:pt x="0" y="787133"/>
                  </a:moveTo>
                  <a:lnTo>
                    <a:pt x="3810" y="787133"/>
                  </a:lnTo>
                </a:path>
                <a:path w="3810" h="1658620">
                  <a:moveTo>
                    <a:pt x="0" y="785228"/>
                  </a:moveTo>
                  <a:lnTo>
                    <a:pt x="3810" y="785228"/>
                  </a:lnTo>
                </a:path>
                <a:path w="3810" h="1658620">
                  <a:moveTo>
                    <a:pt x="0" y="783323"/>
                  </a:moveTo>
                  <a:lnTo>
                    <a:pt x="3810" y="783323"/>
                  </a:lnTo>
                </a:path>
                <a:path w="3810" h="1658620">
                  <a:moveTo>
                    <a:pt x="0" y="781418"/>
                  </a:moveTo>
                  <a:lnTo>
                    <a:pt x="3810" y="781418"/>
                  </a:lnTo>
                </a:path>
                <a:path w="3810" h="1658620">
                  <a:moveTo>
                    <a:pt x="0" y="779513"/>
                  </a:moveTo>
                  <a:lnTo>
                    <a:pt x="3810" y="779513"/>
                  </a:lnTo>
                </a:path>
                <a:path w="3810" h="1658620">
                  <a:moveTo>
                    <a:pt x="0" y="777608"/>
                  </a:moveTo>
                  <a:lnTo>
                    <a:pt x="3810" y="777608"/>
                  </a:lnTo>
                </a:path>
                <a:path w="3810" h="1658620">
                  <a:moveTo>
                    <a:pt x="0" y="775703"/>
                  </a:moveTo>
                  <a:lnTo>
                    <a:pt x="3810" y="775703"/>
                  </a:lnTo>
                </a:path>
                <a:path w="3810" h="1658620">
                  <a:moveTo>
                    <a:pt x="0" y="773798"/>
                  </a:moveTo>
                  <a:lnTo>
                    <a:pt x="3810" y="773798"/>
                  </a:lnTo>
                </a:path>
                <a:path w="3810" h="1658620">
                  <a:moveTo>
                    <a:pt x="0" y="771893"/>
                  </a:moveTo>
                  <a:lnTo>
                    <a:pt x="3810" y="771893"/>
                  </a:lnTo>
                </a:path>
                <a:path w="3810" h="1658620">
                  <a:moveTo>
                    <a:pt x="0" y="769975"/>
                  </a:moveTo>
                  <a:lnTo>
                    <a:pt x="3810" y="769975"/>
                  </a:lnTo>
                </a:path>
                <a:path w="3810" h="1658620">
                  <a:moveTo>
                    <a:pt x="0" y="768070"/>
                  </a:moveTo>
                  <a:lnTo>
                    <a:pt x="3810" y="768070"/>
                  </a:lnTo>
                </a:path>
                <a:path w="3810" h="1658620">
                  <a:moveTo>
                    <a:pt x="0" y="766165"/>
                  </a:moveTo>
                  <a:lnTo>
                    <a:pt x="3810" y="766165"/>
                  </a:lnTo>
                </a:path>
                <a:path w="3810" h="1658620">
                  <a:moveTo>
                    <a:pt x="0" y="764260"/>
                  </a:moveTo>
                  <a:lnTo>
                    <a:pt x="3810" y="764260"/>
                  </a:lnTo>
                </a:path>
                <a:path w="3810" h="1658620">
                  <a:moveTo>
                    <a:pt x="0" y="762355"/>
                  </a:moveTo>
                  <a:lnTo>
                    <a:pt x="3810" y="762355"/>
                  </a:lnTo>
                </a:path>
                <a:path w="3810" h="1658620">
                  <a:moveTo>
                    <a:pt x="0" y="760450"/>
                  </a:moveTo>
                  <a:lnTo>
                    <a:pt x="3810" y="760450"/>
                  </a:lnTo>
                </a:path>
                <a:path w="3810" h="1658620">
                  <a:moveTo>
                    <a:pt x="0" y="758545"/>
                  </a:moveTo>
                  <a:lnTo>
                    <a:pt x="3810" y="758545"/>
                  </a:lnTo>
                </a:path>
                <a:path w="3810" h="1658620">
                  <a:moveTo>
                    <a:pt x="0" y="756640"/>
                  </a:moveTo>
                  <a:lnTo>
                    <a:pt x="3810" y="756640"/>
                  </a:lnTo>
                </a:path>
                <a:path w="3810" h="1658620">
                  <a:moveTo>
                    <a:pt x="0" y="754735"/>
                  </a:moveTo>
                  <a:lnTo>
                    <a:pt x="3810" y="754735"/>
                  </a:lnTo>
                </a:path>
                <a:path w="3810" h="1658620">
                  <a:moveTo>
                    <a:pt x="0" y="752830"/>
                  </a:moveTo>
                  <a:lnTo>
                    <a:pt x="3810" y="752830"/>
                  </a:lnTo>
                </a:path>
                <a:path w="3810" h="1658620">
                  <a:moveTo>
                    <a:pt x="0" y="750925"/>
                  </a:moveTo>
                  <a:lnTo>
                    <a:pt x="3810" y="750925"/>
                  </a:lnTo>
                </a:path>
                <a:path w="3810" h="1658620">
                  <a:moveTo>
                    <a:pt x="0" y="749020"/>
                  </a:moveTo>
                  <a:lnTo>
                    <a:pt x="3810" y="749020"/>
                  </a:lnTo>
                </a:path>
                <a:path w="3810" h="1658620">
                  <a:moveTo>
                    <a:pt x="0" y="747115"/>
                  </a:moveTo>
                  <a:lnTo>
                    <a:pt x="3810" y="747115"/>
                  </a:lnTo>
                </a:path>
                <a:path w="3810" h="1658620">
                  <a:moveTo>
                    <a:pt x="0" y="745210"/>
                  </a:moveTo>
                  <a:lnTo>
                    <a:pt x="3810" y="745210"/>
                  </a:lnTo>
                </a:path>
                <a:path w="3810" h="1658620">
                  <a:moveTo>
                    <a:pt x="0" y="743305"/>
                  </a:moveTo>
                  <a:lnTo>
                    <a:pt x="3810" y="743305"/>
                  </a:lnTo>
                </a:path>
                <a:path w="3810" h="1658620">
                  <a:moveTo>
                    <a:pt x="0" y="741387"/>
                  </a:moveTo>
                  <a:lnTo>
                    <a:pt x="3810" y="741387"/>
                  </a:lnTo>
                </a:path>
                <a:path w="3810" h="1658620">
                  <a:moveTo>
                    <a:pt x="0" y="739482"/>
                  </a:moveTo>
                  <a:lnTo>
                    <a:pt x="3810" y="739482"/>
                  </a:lnTo>
                </a:path>
                <a:path w="3810" h="1658620">
                  <a:moveTo>
                    <a:pt x="0" y="737577"/>
                  </a:moveTo>
                  <a:lnTo>
                    <a:pt x="3810" y="737577"/>
                  </a:lnTo>
                </a:path>
                <a:path w="3810" h="1658620">
                  <a:moveTo>
                    <a:pt x="0" y="735672"/>
                  </a:moveTo>
                  <a:lnTo>
                    <a:pt x="3810" y="735672"/>
                  </a:lnTo>
                </a:path>
                <a:path w="3810" h="1658620">
                  <a:moveTo>
                    <a:pt x="0" y="733767"/>
                  </a:moveTo>
                  <a:lnTo>
                    <a:pt x="3810" y="733767"/>
                  </a:lnTo>
                </a:path>
                <a:path w="3810" h="1658620">
                  <a:moveTo>
                    <a:pt x="0" y="731862"/>
                  </a:moveTo>
                  <a:lnTo>
                    <a:pt x="3810" y="731862"/>
                  </a:lnTo>
                </a:path>
                <a:path w="3810" h="1658620">
                  <a:moveTo>
                    <a:pt x="0" y="729957"/>
                  </a:moveTo>
                  <a:lnTo>
                    <a:pt x="3810" y="729957"/>
                  </a:lnTo>
                </a:path>
                <a:path w="3810" h="1658620">
                  <a:moveTo>
                    <a:pt x="0" y="728052"/>
                  </a:moveTo>
                  <a:lnTo>
                    <a:pt x="3810" y="728052"/>
                  </a:lnTo>
                </a:path>
                <a:path w="3810" h="1658620">
                  <a:moveTo>
                    <a:pt x="0" y="726147"/>
                  </a:moveTo>
                  <a:lnTo>
                    <a:pt x="3810" y="726147"/>
                  </a:lnTo>
                </a:path>
                <a:path w="3810" h="1658620">
                  <a:moveTo>
                    <a:pt x="0" y="724242"/>
                  </a:moveTo>
                  <a:lnTo>
                    <a:pt x="3810" y="724242"/>
                  </a:lnTo>
                </a:path>
                <a:path w="3810" h="1658620">
                  <a:moveTo>
                    <a:pt x="0" y="722337"/>
                  </a:moveTo>
                  <a:lnTo>
                    <a:pt x="3810" y="722337"/>
                  </a:lnTo>
                </a:path>
                <a:path w="3810" h="1658620">
                  <a:moveTo>
                    <a:pt x="0" y="720432"/>
                  </a:moveTo>
                  <a:lnTo>
                    <a:pt x="3810" y="720432"/>
                  </a:lnTo>
                </a:path>
                <a:path w="3810" h="1658620">
                  <a:moveTo>
                    <a:pt x="0" y="718527"/>
                  </a:moveTo>
                  <a:lnTo>
                    <a:pt x="3810" y="718527"/>
                  </a:lnTo>
                </a:path>
                <a:path w="3810" h="1658620">
                  <a:moveTo>
                    <a:pt x="0" y="716622"/>
                  </a:moveTo>
                  <a:lnTo>
                    <a:pt x="3810" y="716622"/>
                  </a:lnTo>
                </a:path>
                <a:path w="3810" h="1658620">
                  <a:moveTo>
                    <a:pt x="0" y="714705"/>
                  </a:moveTo>
                  <a:lnTo>
                    <a:pt x="3810" y="714705"/>
                  </a:lnTo>
                </a:path>
                <a:path w="3810" h="1658620">
                  <a:moveTo>
                    <a:pt x="0" y="712800"/>
                  </a:moveTo>
                  <a:lnTo>
                    <a:pt x="3810" y="712800"/>
                  </a:lnTo>
                </a:path>
                <a:path w="3810" h="1658620">
                  <a:moveTo>
                    <a:pt x="0" y="710895"/>
                  </a:moveTo>
                  <a:lnTo>
                    <a:pt x="3810" y="710895"/>
                  </a:lnTo>
                </a:path>
                <a:path w="3810" h="1658620">
                  <a:moveTo>
                    <a:pt x="0" y="708990"/>
                  </a:moveTo>
                  <a:lnTo>
                    <a:pt x="3810" y="708990"/>
                  </a:lnTo>
                </a:path>
                <a:path w="3810" h="1658620">
                  <a:moveTo>
                    <a:pt x="0" y="707085"/>
                  </a:moveTo>
                  <a:lnTo>
                    <a:pt x="3810" y="707085"/>
                  </a:lnTo>
                </a:path>
                <a:path w="3810" h="1658620">
                  <a:moveTo>
                    <a:pt x="0" y="705180"/>
                  </a:moveTo>
                  <a:lnTo>
                    <a:pt x="3810" y="705180"/>
                  </a:lnTo>
                </a:path>
                <a:path w="3810" h="1658620">
                  <a:moveTo>
                    <a:pt x="0" y="703275"/>
                  </a:moveTo>
                  <a:lnTo>
                    <a:pt x="3810" y="703275"/>
                  </a:lnTo>
                </a:path>
                <a:path w="3810" h="1658620">
                  <a:moveTo>
                    <a:pt x="0" y="701370"/>
                  </a:moveTo>
                  <a:lnTo>
                    <a:pt x="3810" y="701370"/>
                  </a:lnTo>
                </a:path>
                <a:path w="3810" h="1658620">
                  <a:moveTo>
                    <a:pt x="0" y="699465"/>
                  </a:moveTo>
                  <a:lnTo>
                    <a:pt x="3810" y="699465"/>
                  </a:lnTo>
                </a:path>
                <a:path w="3810" h="1658620">
                  <a:moveTo>
                    <a:pt x="0" y="697560"/>
                  </a:moveTo>
                  <a:lnTo>
                    <a:pt x="3810" y="697560"/>
                  </a:lnTo>
                </a:path>
                <a:path w="3810" h="1658620">
                  <a:moveTo>
                    <a:pt x="0" y="695655"/>
                  </a:moveTo>
                  <a:lnTo>
                    <a:pt x="3810" y="695655"/>
                  </a:lnTo>
                </a:path>
                <a:path w="3810" h="1658620">
                  <a:moveTo>
                    <a:pt x="0" y="693750"/>
                  </a:moveTo>
                  <a:lnTo>
                    <a:pt x="3810" y="693750"/>
                  </a:lnTo>
                </a:path>
                <a:path w="3810" h="1658620">
                  <a:moveTo>
                    <a:pt x="0" y="691845"/>
                  </a:moveTo>
                  <a:lnTo>
                    <a:pt x="3810" y="691845"/>
                  </a:lnTo>
                </a:path>
                <a:path w="3810" h="1658620">
                  <a:moveTo>
                    <a:pt x="0" y="689940"/>
                  </a:moveTo>
                  <a:lnTo>
                    <a:pt x="3810" y="689940"/>
                  </a:lnTo>
                </a:path>
                <a:path w="3810" h="1658620">
                  <a:moveTo>
                    <a:pt x="0" y="688022"/>
                  </a:moveTo>
                  <a:lnTo>
                    <a:pt x="3810" y="688022"/>
                  </a:lnTo>
                </a:path>
                <a:path w="3810" h="1658620">
                  <a:moveTo>
                    <a:pt x="0" y="686117"/>
                  </a:moveTo>
                  <a:lnTo>
                    <a:pt x="3810" y="686117"/>
                  </a:lnTo>
                </a:path>
                <a:path w="3810" h="1658620">
                  <a:moveTo>
                    <a:pt x="0" y="684212"/>
                  </a:moveTo>
                  <a:lnTo>
                    <a:pt x="3810" y="684212"/>
                  </a:lnTo>
                </a:path>
                <a:path w="3810" h="1658620">
                  <a:moveTo>
                    <a:pt x="0" y="682307"/>
                  </a:moveTo>
                  <a:lnTo>
                    <a:pt x="3810" y="682307"/>
                  </a:lnTo>
                </a:path>
                <a:path w="3810" h="1658620">
                  <a:moveTo>
                    <a:pt x="0" y="680402"/>
                  </a:moveTo>
                  <a:lnTo>
                    <a:pt x="3810" y="680402"/>
                  </a:lnTo>
                </a:path>
                <a:path w="3810" h="1658620">
                  <a:moveTo>
                    <a:pt x="0" y="678497"/>
                  </a:moveTo>
                  <a:lnTo>
                    <a:pt x="3810" y="678497"/>
                  </a:lnTo>
                </a:path>
                <a:path w="3810" h="1658620">
                  <a:moveTo>
                    <a:pt x="0" y="676592"/>
                  </a:moveTo>
                  <a:lnTo>
                    <a:pt x="3810" y="676592"/>
                  </a:lnTo>
                </a:path>
                <a:path w="3810" h="1658620">
                  <a:moveTo>
                    <a:pt x="0" y="674687"/>
                  </a:moveTo>
                  <a:lnTo>
                    <a:pt x="3810" y="674687"/>
                  </a:lnTo>
                </a:path>
                <a:path w="3810" h="1658620">
                  <a:moveTo>
                    <a:pt x="0" y="672782"/>
                  </a:moveTo>
                  <a:lnTo>
                    <a:pt x="3810" y="672782"/>
                  </a:lnTo>
                </a:path>
                <a:path w="3810" h="1658620">
                  <a:moveTo>
                    <a:pt x="0" y="670877"/>
                  </a:moveTo>
                  <a:lnTo>
                    <a:pt x="3810" y="670877"/>
                  </a:lnTo>
                </a:path>
                <a:path w="3810" h="1658620">
                  <a:moveTo>
                    <a:pt x="0" y="668972"/>
                  </a:moveTo>
                  <a:lnTo>
                    <a:pt x="3810" y="668972"/>
                  </a:lnTo>
                </a:path>
                <a:path w="3810" h="1658620">
                  <a:moveTo>
                    <a:pt x="0" y="667067"/>
                  </a:moveTo>
                  <a:lnTo>
                    <a:pt x="3810" y="667067"/>
                  </a:lnTo>
                </a:path>
                <a:path w="3810" h="1658620">
                  <a:moveTo>
                    <a:pt x="0" y="665162"/>
                  </a:moveTo>
                  <a:lnTo>
                    <a:pt x="3810" y="665162"/>
                  </a:lnTo>
                </a:path>
                <a:path w="3810" h="1658620">
                  <a:moveTo>
                    <a:pt x="0" y="663257"/>
                  </a:moveTo>
                  <a:lnTo>
                    <a:pt x="3810" y="663257"/>
                  </a:lnTo>
                </a:path>
                <a:path w="3810" h="1658620">
                  <a:moveTo>
                    <a:pt x="0" y="661352"/>
                  </a:moveTo>
                  <a:lnTo>
                    <a:pt x="3810" y="661352"/>
                  </a:lnTo>
                </a:path>
                <a:path w="3810" h="1658620">
                  <a:moveTo>
                    <a:pt x="0" y="659434"/>
                  </a:moveTo>
                  <a:lnTo>
                    <a:pt x="3810" y="659434"/>
                  </a:lnTo>
                </a:path>
                <a:path w="3810" h="1658620">
                  <a:moveTo>
                    <a:pt x="0" y="657529"/>
                  </a:moveTo>
                  <a:lnTo>
                    <a:pt x="3810" y="657529"/>
                  </a:lnTo>
                </a:path>
                <a:path w="3810" h="1658620">
                  <a:moveTo>
                    <a:pt x="0" y="655624"/>
                  </a:moveTo>
                  <a:lnTo>
                    <a:pt x="3810" y="655624"/>
                  </a:lnTo>
                </a:path>
                <a:path w="3810" h="1658620">
                  <a:moveTo>
                    <a:pt x="0" y="653719"/>
                  </a:moveTo>
                  <a:lnTo>
                    <a:pt x="3810" y="653719"/>
                  </a:lnTo>
                </a:path>
                <a:path w="3810" h="1658620">
                  <a:moveTo>
                    <a:pt x="0" y="651814"/>
                  </a:moveTo>
                  <a:lnTo>
                    <a:pt x="3810" y="651814"/>
                  </a:lnTo>
                </a:path>
                <a:path w="3810" h="1658620">
                  <a:moveTo>
                    <a:pt x="0" y="649909"/>
                  </a:moveTo>
                  <a:lnTo>
                    <a:pt x="3810" y="649909"/>
                  </a:lnTo>
                </a:path>
                <a:path w="3810" h="1658620">
                  <a:moveTo>
                    <a:pt x="0" y="648004"/>
                  </a:moveTo>
                  <a:lnTo>
                    <a:pt x="3810" y="648004"/>
                  </a:lnTo>
                </a:path>
                <a:path w="3810" h="1658620">
                  <a:moveTo>
                    <a:pt x="0" y="646099"/>
                  </a:moveTo>
                  <a:lnTo>
                    <a:pt x="3810" y="646099"/>
                  </a:lnTo>
                </a:path>
                <a:path w="3810" h="1658620">
                  <a:moveTo>
                    <a:pt x="0" y="644194"/>
                  </a:moveTo>
                  <a:lnTo>
                    <a:pt x="3810" y="644194"/>
                  </a:lnTo>
                </a:path>
                <a:path w="3810" h="1658620">
                  <a:moveTo>
                    <a:pt x="0" y="642289"/>
                  </a:moveTo>
                  <a:lnTo>
                    <a:pt x="3810" y="642289"/>
                  </a:lnTo>
                </a:path>
                <a:path w="3810" h="1658620">
                  <a:moveTo>
                    <a:pt x="0" y="640384"/>
                  </a:moveTo>
                  <a:lnTo>
                    <a:pt x="3810" y="640384"/>
                  </a:lnTo>
                </a:path>
                <a:path w="3810" h="1658620">
                  <a:moveTo>
                    <a:pt x="0" y="638479"/>
                  </a:moveTo>
                  <a:lnTo>
                    <a:pt x="3810" y="638479"/>
                  </a:lnTo>
                </a:path>
                <a:path w="3810" h="1658620">
                  <a:moveTo>
                    <a:pt x="0" y="636574"/>
                  </a:moveTo>
                  <a:lnTo>
                    <a:pt x="3810" y="636574"/>
                  </a:lnTo>
                </a:path>
                <a:path w="3810" h="1658620">
                  <a:moveTo>
                    <a:pt x="0" y="634669"/>
                  </a:moveTo>
                  <a:lnTo>
                    <a:pt x="3810" y="634669"/>
                  </a:lnTo>
                </a:path>
                <a:path w="3810" h="1658620">
                  <a:moveTo>
                    <a:pt x="0" y="632752"/>
                  </a:moveTo>
                  <a:lnTo>
                    <a:pt x="3810" y="632752"/>
                  </a:lnTo>
                </a:path>
                <a:path w="3810" h="1658620">
                  <a:moveTo>
                    <a:pt x="0" y="630847"/>
                  </a:moveTo>
                  <a:lnTo>
                    <a:pt x="3810" y="630847"/>
                  </a:lnTo>
                </a:path>
                <a:path w="3810" h="1658620">
                  <a:moveTo>
                    <a:pt x="0" y="628942"/>
                  </a:moveTo>
                  <a:lnTo>
                    <a:pt x="3810" y="628942"/>
                  </a:lnTo>
                </a:path>
                <a:path w="3810" h="1658620">
                  <a:moveTo>
                    <a:pt x="0" y="627037"/>
                  </a:moveTo>
                  <a:lnTo>
                    <a:pt x="3810" y="627037"/>
                  </a:lnTo>
                </a:path>
                <a:path w="3810" h="1658620">
                  <a:moveTo>
                    <a:pt x="0" y="625132"/>
                  </a:moveTo>
                  <a:lnTo>
                    <a:pt x="3810" y="625132"/>
                  </a:lnTo>
                </a:path>
                <a:path w="3810" h="1658620">
                  <a:moveTo>
                    <a:pt x="0" y="623227"/>
                  </a:moveTo>
                  <a:lnTo>
                    <a:pt x="3810" y="623227"/>
                  </a:lnTo>
                </a:path>
                <a:path w="3810" h="1658620">
                  <a:moveTo>
                    <a:pt x="0" y="621322"/>
                  </a:moveTo>
                  <a:lnTo>
                    <a:pt x="3810" y="621322"/>
                  </a:lnTo>
                </a:path>
                <a:path w="3810" h="1658620">
                  <a:moveTo>
                    <a:pt x="0" y="619417"/>
                  </a:moveTo>
                  <a:lnTo>
                    <a:pt x="3810" y="619417"/>
                  </a:lnTo>
                </a:path>
                <a:path w="3810" h="1658620">
                  <a:moveTo>
                    <a:pt x="0" y="617512"/>
                  </a:moveTo>
                  <a:lnTo>
                    <a:pt x="3810" y="617512"/>
                  </a:lnTo>
                </a:path>
                <a:path w="3810" h="1658620">
                  <a:moveTo>
                    <a:pt x="0" y="615607"/>
                  </a:moveTo>
                  <a:lnTo>
                    <a:pt x="3810" y="615607"/>
                  </a:lnTo>
                </a:path>
                <a:path w="3810" h="1658620">
                  <a:moveTo>
                    <a:pt x="0" y="613702"/>
                  </a:moveTo>
                  <a:lnTo>
                    <a:pt x="3810" y="613702"/>
                  </a:lnTo>
                </a:path>
                <a:path w="3810" h="1658620">
                  <a:moveTo>
                    <a:pt x="0" y="611797"/>
                  </a:moveTo>
                  <a:lnTo>
                    <a:pt x="3810" y="611797"/>
                  </a:lnTo>
                </a:path>
                <a:path w="3810" h="1658620">
                  <a:moveTo>
                    <a:pt x="0" y="609892"/>
                  </a:moveTo>
                  <a:lnTo>
                    <a:pt x="3810" y="609892"/>
                  </a:lnTo>
                </a:path>
                <a:path w="3810" h="1658620">
                  <a:moveTo>
                    <a:pt x="0" y="607987"/>
                  </a:moveTo>
                  <a:lnTo>
                    <a:pt x="3810" y="607987"/>
                  </a:lnTo>
                </a:path>
                <a:path w="3810" h="1658620">
                  <a:moveTo>
                    <a:pt x="0" y="606069"/>
                  </a:moveTo>
                  <a:lnTo>
                    <a:pt x="3810" y="606069"/>
                  </a:lnTo>
                </a:path>
                <a:path w="3810" h="1658620">
                  <a:moveTo>
                    <a:pt x="0" y="604164"/>
                  </a:moveTo>
                  <a:lnTo>
                    <a:pt x="3810" y="604164"/>
                  </a:lnTo>
                </a:path>
                <a:path w="3810" h="1658620">
                  <a:moveTo>
                    <a:pt x="0" y="602259"/>
                  </a:moveTo>
                  <a:lnTo>
                    <a:pt x="3810" y="602259"/>
                  </a:lnTo>
                </a:path>
                <a:path w="3810" h="1658620">
                  <a:moveTo>
                    <a:pt x="0" y="600354"/>
                  </a:moveTo>
                  <a:lnTo>
                    <a:pt x="3810" y="600354"/>
                  </a:lnTo>
                </a:path>
                <a:path w="3810" h="1658620">
                  <a:moveTo>
                    <a:pt x="0" y="598449"/>
                  </a:moveTo>
                  <a:lnTo>
                    <a:pt x="3810" y="598449"/>
                  </a:lnTo>
                </a:path>
                <a:path w="3810" h="1658620">
                  <a:moveTo>
                    <a:pt x="0" y="596544"/>
                  </a:moveTo>
                  <a:lnTo>
                    <a:pt x="3810" y="596544"/>
                  </a:lnTo>
                </a:path>
                <a:path w="3810" h="1658620">
                  <a:moveTo>
                    <a:pt x="0" y="594639"/>
                  </a:moveTo>
                  <a:lnTo>
                    <a:pt x="3810" y="594639"/>
                  </a:lnTo>
                </a:path>
                <a:path w="3810" h="1658620">
                  <a:moveTo>
                    <a:pt x="0" y="592734"/>
                  </a:moveTo>
                  <a:lnTo>
                    <a:pt x="3810" y="592734"/>
                  </a:lnTo>
                </a:path>
                <a:path w="3810" h="1658620">
                  <a:moveTo>
                    <a:pt x="0" y="590829"/>
                  </a:moveTo>
                  <a:lnTo>
                    <a:pt x="3810" y="590829"/>
                  </a:lnTo>
                </a:path>
                <a:path w="3810" h="1658620">
                  <a:moveTo>
                    <a:pt x="0" y="588924"/>
                  </a:moveTo>
                  <a:lnTo>
                    <a:pt x="3810" y="588924"/>
                  </a:lnTo>
                </a:path>
                <a:path w="3810" h="1658620">
                  <a:moveTo>
                    <a:pt x="0" y="587019"/>
                  </a:moveTo>
                  <a:lnTo>
                    <a:pt x="3810" y="587019"/>
                  </a:lnTo>
                </a:path>
                <a:path w="3810" h="1658620">
                  <a:moveTo>
                    <a:pt x="0" y="585114"/>
                  </a:moveTo>
                  <a:lnTo>
                    <a:pt x="3810" y="585114"/>
                  </a:lnTo>
                </a:path>
                <a:path w="3810" h="1658620">
                  <a:moveTo>
                    <a:pt x="0" y="583209"/>
                  </a:moveTo>
                  <a:lnTo>
                    <a:pt x="3810" y="583209"/>
                  </a:lnTo>
                </a:path>
                <a:path w="3810" h="1658620">
                  <a:moveTo>
                    <a:pt x="0" y="581304"/>
                  </a:moveTo>
                  <a:lnTo>
                    <a:pt x="3810" y="581304"/>
                  </a:lnTo>
                </a:path>
                <a:path w="3810" h="1658620">
                  <a:moveTo>
                    <a:pt x="0" y="579399"/>
                  </a:moveTo>
                  <a:lnTo>
                    <a:pt x="3810" y="579399"/>
                  </a:lnTo>
                </a:path>
                <a:path w="3810" h="1658620">
                  <a:moveTo>
                    <a:pt x="0" y="577481"/>
                  </a:moveTo>
                  <a:lnTo>
                    <a:pt x="3810" y="577481"/>
                  </a:lnTo>
                </a:path>
                <a:path w="3810" h="1658620">
                  <a:moveTo>
                    <a:pt x="0" y="575576"/>
                  </a:moveTo>
                  <a:lnTo>
                    <a:pt x="3810" y="575576"/>
                  </a:lnTo>
                </a:path>
                <a:path w="3810" h="1658620">
                  <a:moveTo>
                    <a:pt x="0" y="573671"/>
                  </a:moveTo>
                  <a:lnTo>
                    <a:pt x="3810" y="573671"/>
                  </a:lnTo>
                </a:path>
                <a:path w="3810" h="1658620">
                  <a:moveTo>
                    <a:pt x="0" y="571766"/>
                  </a:moveTo>
                  <a:lnTo>
                    <a:pt x="3810" y="571766"/>
                  </a:lnTo>
                </a:path>
                <a:path w="3810" h="1658620">
                  <a:moveTo>
                    <a:pt x="0" y="569861"/>
                  </a:moveTo>
                  <a:lnTo>
                    <a:pt x="3810" y="569861"/>
                  </a:lnTo>
                </a:path>
                <a:path w="3810" h="1658620">
                  <a:moveTo>
                    <a:pt x="0" y="567956"/>
                  </a:moveTo>
                  <a:lnTo>
                    <a:pt x="3810" y="567956"/>
                  </a:lnTo>
                </a:path>
                <a:path w="3810" h="1658620">
                  <a:moveTo>
                    <a:pt x="0" y="566051"/>
                  </a:moveTo>
                  <a:lnTo>
                    <a:pt x="3810" y="566051"/>
                  </a:lnTo>
                </a:path>
                <a:path w="3810" h="1658620">
                  <a:moveTo>
                    <a:pt x="0" y="564146"/>
                  </a:moveTo>
                  <a:lnTo>
                    <a:pt x="3810" y="564146"/>
                  </a:lnTo>
                </a:path>
                <a:path w="3810" h="1658620">
                  <a:moveTo>
                    <a:pt x="0" y="562241"/>
                  </a:moveTo>
                  <a:lnTo>
                    <a:pt x="3810" y="562241"/>
                  </a:lnTo>
                </a:path>
                <a:path w="3810" h="1658620">
                  <a:moveTo>
                    <a:pt x="0" y="560336"/>
                  </a:moveTo>
                  <a:lnTo>
                    <a:pt x="3810" y="560336"/>
                  </a:lnTo>
                </a:path>
                <a:path w="3810" h="1658620">
                  <a:moveTo>
                    <a:pt x="0" y="558431"/>
                  </a:moveTo>
                  <a:lnTo>
                    <a:pt x="3810" y="558431"/>
                  </a:lnTo>
                </a:path>
                <a:path w="3810" h="1658620">
                  <a:moveTo>
                    <a:pt x="0" y="556526"/>
                  </a:moveTo>
                  <a:lnTo>
                    <a:pt x="3810" y="556526"/>
                  </a:lnTo>
                </a:path>
                <a:path w="3810" h="1658620">
                  <a:moveTo>
                    <a:pt x="0" y="554621"/>
                  </a:moveTo>
                  <a:lnTo>
                    <a:pt x="3810" y="554621"/>
                  </a:lnTo>
                </a:path>
                <a:path w="3810" h="1658620">
                  <a:moveTo>
                    <a:pt x="0" y="552716"/>
                  </a:moveTo>
                  <a:lnTo>
                    <a:pt x="3810" y="552716"/>
                  </a:lnTo>
                </a:path>
                <a:path w="3810" h="1658620">
                  <a:moveTo>
                    <a:pt x="0" y="550799"/>
                  </a:moveTo>
                  <a:lnTo>
                    <a:pt x="3810" y="550799"/>
                  </a:lnTo>
                </a:path>
                <a:path w="3810" h="1658620">
                  <a:moveTo>
                    <a:pt x="0" y="548894"/>
                  </a:moveTo>
                  <a:lnTo>
                    <a:pt x="3810" y="548894"/>
                  </a:lnTo>
                </a:path>
                <a:path w="3810" h="1658620">
                  <a:moveTo>
                    <a:pt x="0" y="546989"/>
                  </a:moveTo>
                  <a:lnTo>
                    <a:pt x="3810" y="546989"/>
                  </a:lnTo>
                </a:path>
                <a:path w="3810" h="1658620">
                  <a:moveTo>
                    <a:pt x="0" y="545084"/>
                  </a:moveTo>
                  <a:lnTo>
                    <a:pt x="3810" y="545084"/>
                  </a:lnTo>
                </a:path>
                <a:path w="3810" h="1658620">
                  <a:moveTo>
                    <a:pt x="0" y="543179"/>
                  </a:moveTo>
                  <a:lnTo>
                    <a:pt x="3810" y="543179"/>
                  </a:lnTo>
                </a:path>
                <a:path w="3810" h="1658620">
                  <a:moveTo>
                    <a:pt x="0" y="541274"/>
                  </a:moveTo>
                  <a:lnTo>
                    <a:pt x="3810" y="541274"/>
                  </a:lnTo>
                </a:path>
                <a:path w="3810" h="1658620">
                  <a:moveTo>
                    <a:pt x="0" y="539369"/>
                  </a:moveTo>
                  <a:lnTo>
                    <a:pt x="3810" y="539369"/>
                  </a:lnTo>
                </a:path>
                <a:path w="3810" h="1658620">
                  <a:moveTo>
                    <a:pt x="0" y="537464"/>
                  </a:moveTo>
                  <a:lnTo>
                    <a:pt x="3810" y="537464"/>
                  </a:lnTo>
                </a:path>
                <a:path w="3810" h="1658620">
                  <a:moveTo>
                    <a:pt x="0" y="535559"/>
                  </a:moveTo>
                  <a:lnTo>
                    <a:pt x="3810" y="535559"/>
                  </a:lnTo>
                </a:path>
                <a:path w="3810" h="1658620">
                  <a:moveTo>
                    <a:pt x="0" y="533654"/>
                  </a:moveTo>
                  <a:lnTo>
                    <a:pt x="3810" y="533654"/>
                  </a:lnTo>
                </a:path>
                <a:path w="3810" h="1658620">
                  <a:moveTo>
                    <a:pt x="0" y="531749"/>
                  </a:moveTo>
                  <a:lnTo>
                    <a:pt x="3810" y="531749"/>
                  </a:lnTo>
                </a:path>
                <a:path w="3810" h="1658620">
                  <a:moveTo>
                    <a:pt x="0" y="529844"/>
                  </a:moveTo>
                  <a:lnTo>
                    <a:pt x="3810" y="529844"/>
                  </a:lnTo>
                </a:path>
                <a:path w="3810" h="1658620">
                  <a:moveTo>
                    <a:pt x="0" y="527939"/>
                  </a:moveTo>
                  <a:lnTo>
                    <a:pt x="3810" y="527939"/>
                  </a:lnTo>
                </a:path>
                <a:path w="3810" h="1658620">
                  <a:moveTo>
                    <a:pt x="0" y="526034"/>
                  </a:moveTo>
                  <a:lnTo>
                    <a:pt x="3810" y="526034"/>
                  </a:lnTo>
                </a:path>
                <a:path w="3810" h="1658620">
                  <a:moveTo>
                    <a:pt x="0" y="524116"/>
                  </a:moveTo>
                  <a:lnTo>
                    <a:pt x="3810" y="524116"/>
                  </a:lnTo>
                </a:path>
                <a:path w="3810" h="1658620">
                  <a:moveTo>
                    <a:pt x="0" y="522211"/>
                  </a:moveTo>
                  <a:lnTo>
                    <a:pt x="3810" y="522211"/>
                  </a:lnTo>
                </a:path>
                <a:path w="3810" h="1658620">
                  <a:moveTo>
                    <a:pt x="0" y="520306"/>
                  </a:moveTo>
                  <a:lnTo>
                    <a:pt x="3810" y="520306"/>
                  </a:lnTo>
                </a:path>
                <a:path w="3810" h="1658620">
                  <a:moveTo>
                    <a:pt x="0" y="518401"/>
                  </a:moveTo>
                  <a:lnTo>
                    <a:pt x="3810" y="518401"/>
                  </a:lnTo>
                </a:path>
                <a:path w="3810" h="1658620">
                  <a:moveTo>
                    <a:pt x="0" y="516496"/>
                  </a:moveTo>
                  <a:lnTo>
                    <a:pt x="3810" y="516496"/>
                  </a:lnTo>
                </a:path>
                <a:path w="3810" h="1658620">
                  <a:moveTo>
                    <a:pt x="0" y="514591"/>
                  </a:moveTo>
                  <a:lnTo>
                    <a:pt x="3810" y="514591"/>
                  </a:lnTo>
                </a:path>
                <a:path w="3810" h="1658620">
                  <a:moveTo>
                    <a:pt x="0" y="512686"/>
                  </a:moveTo>
                  <a:lnTo>
                    <a:pt x="3810" y="512686"/>
                  </a:lnTo>
                </a:path>
                <a:path w="3810" h="1658620">
                  <a:moveTo>
                    <a:pt x="0" y="510781"/>
                  </a:moveTo>
                  <a:lnTo>
                    <a:pt x="3810" y="510781"/>
                  </a:lnTo>
                </a:path>
                <a:path w="3810" h="1658620">
                  <a:moveTo>
                    <a:pt x="0" y="508876"/>
                  </a:moveTo>
                  <a:lnTo>
                    <a:pt x="3810" y="508876"/>
                  </a:lnTo>
                </a:path>
                <a:path w="3810" h="1658620">
                  <a:moveTo>
                    <a:pt x="0" y="506971"/>
                  </a:moveTo>
                  <a:lnTo>
                    <a:pt x="3810" y="506971"/>
                  </a:lnTo>
                </a:path>
                <a:path w="3810" h="1658620">
                  <a:moveTo>
                    <a:pt x="0" y="505066"/>
                  </a:moveTo>
                  <a:lnTo>
                    <a:pt x="3810" y="505066"/>
                  </a:lnTo>
                </a:path>
                <a:path w="3810" h="1658620">
                  <a:moveTo>
                    <a:pt x="0" y="503161"/>
                  </a:moveTo>
                  <a:lnTo>
                    <a:pt x="3810" y="503161"/>
                  </a:lnTo>
                </a:path>
                <a:path w="3810" h="1658620">
                  <a:moveTo>
                    <a:pt x="0" y="501256"/>
                  </a:moveTo>
                  <a:lnTo>
                    <a:pt x="3810" y="501256"/>
                  </a:lnTo>
                </a:path>
                <a:path w="3810" h="1658620">
                  <a:moveTo>
                    <a:pt x="0" y="499351"/>
                  </a:moveTo>
                  <a:lnTo>
                    <a:pt x="3810" y="499351"/>
                  </a:lnTo>
                </a:path>
                <a:path w="3810" h="1658620">
                  <a:moveTo>
                    <a:pt x="0" y="497433"/>
                  </a:moveTo>
                  <a:lnTo>
                    <a:pt x="3810" y="497433"/>
                  </a:lnTo>
                </a:path>
                <a:path w="3810" h="1658620">
                  <a:moveTo>
                    <a:pt x="0" y="495528"/>
                  </a:moveTo>
                  <a:lnTo>
                    <a:pt x="3810" y="495528"/>
                  </a:lnTo>
                </a:path>
                <a:path w="3810" h="1658620">
                  <a:moveTo>
                    <a:pt x="0" y="493623"/>
                  </a:moveTo>
                  <a:lnTo>
                    <a:pt x="3810" y="493623"/>
                  </a:lnTo>
                </a:path>
                <a:path w="3810" h="1658620">
                  <a:moveTo>
                    <a:pt x="0" y="491718"/>
                  </a:moveTo>
                  <a:lnTo>
                    <a:pt x="3810" y="491718"/>
                  </a:lnTo>
                </a:path>
                <a:path w="3810" h="1658620">
                  <a:moveTo>
                    <a:pt x="0" y="489813"/>
                  </a:moveTo>
                  <a:lnTo>
                    <a:pt x="3810" y="489813"/>
                  </a:lnTo>
                </a:path>
                <a:path w="3810" h="1658620">
                  <a:moveTo>
                    <a:pt x="0" y="487908"/>
                  </a:moveTo>
                  <a:lnTo>
                    <a:pt x="3810" y="487908"/>
                  </a:lnTo>
                </a:path>
                <a:path w="3810" h="1658620">
                  <a:moveTo>
                    <a:pt x="0" y="486003"/>
                  </a:moveTo>
                  <a:lnTo>
                    <a:pt x="3810" y="486003"/>
                  </a:lnTo>
                </a:path>
                <a:path w="3810" h="1658620">
                  <a:moveTo>
                    <a:pt x="0" y="484098"/>
                  </a:moveTo>
                  <a:lnTo>
                    <a:pt x="3810" y="484098"/>
                  </a:lnTo>
                </a:path>
                <a:path w="3810" h="1658620">
                  <a:moveTo>
                    <a:pt x="0" y="482193"/>
                  </a:moveTo>
                  <a:lnTo>
                    <a:pt x="3810" y="482193"/>
                  </a:lnTo>
                </a:path>
                <a:path w="3810" h="1658620">
                  <a:moveTo>
                    <a:pt x="0" y="480288"/>
                  </a:moveTo>
                  <a:lnTo>
                    <a:pt x="3810" y="480288"/>
                  </a:lnTo>
                </a:path>
                <a:path w="3810" h="1658620">
                  <a:moveTo>
                    <a:pt x="0" y="478383"/>
                  </a:moveTo>
                  <a:lnTo>
                    <a:pt x="3810" y="478383"/>
                  </a:lnTo>
                </a:path>
                <a:path w="3810" h="1658620">
                  <a:moveTo>
                    <a:pt x="0" y="476478"/>
                  </a:moveTo>
                  <a:lnTo>
                    <a:pt x="3810" y="476478"/>
                  </a:lnTo>
                </a:path>
                <a:path w="3810" h="1658620">
                  <a:moveTo>
                    <a:pt x="0" y="474573"/>
                  </a:moveTo>
                  <a:lnTo>
                    <a:pt x="3810" y="474573"/>
                  </a:lnTo>
                </a:path>
                <a:path w="3810" h="1658620">
                  <a:moveTo>
                    <a:pt x="0" y="472668"/>
                  </a:moveTo>
                  <a:lnTo>
                    <a:pt x="3810" y="472668"/>
                  </a:lnTo>
                </a:path>
                <a:path w="3810" h="1658620">
                  <a:moveTo>
                    <a:pt x="0" y="470763"/>
                  </a:moveTo>
                  <a:lnTo>
                    <a:pt x="3810" y="470763"/>
                  </a:lnTo>
                </a:path>
                <a:path w="3810" h="1658620">
                  <a:moveTo>
                    <a:pt x="0" y="468845"/>
                  </a:moveTo>
                  <a:lnTo>
                    <a:pt x="3810" y="468845"/>
                  </a:lnTo>
                </a:path>
                <a:path w="3810" h="1658620">
                  <a:moveTo>
                    <a:pt x="0" y="466940"/>
                  </a:moveTo>
                  <a:lnTo>
                    <a:pt x="3810" y="466940"/>
                  </a:lnTo>
                </a:path>
                <a:path w="3810" h="1658620">
                  <a:moveTo>
                    <a:pt x="0" y="465035"/>
                  </a:moveTo>
                  <a:lnTo>
                    <a:pt x="3810" y="465035"/>
                  </a:lnTo>
                </a:path>
                <a:path w="3810" h="1658620">
                  <a:moveTo>
                    <a:pt x="0" y="463130"/>
                  </a:moveTo>
                  <a:lnTo>
                    <a:pt x="3810" y="463130"/>
                  </a:lnTo>
                </a:path>
                <a:path w="3810" h="1658620">
                  <a:moveTo>
                    <a:pt x="0" y="461225"/>
                  </a:moveTo>
                  <a:lnTo>
                    <a:pt x="3810" y="461225"/>
                  </a:lnTo>
                </a:path>
                <a:path w="3810" h="1658620">
                  <a:moveTo>
                    <a:pt x="0" y="459320"/>
                  </a:moveTo>
                  <a:lnTo>
                    <a:pt x="3810" y="459320"/>
                  </a:lnTo>
                </a:path>
                <a:path w="3810" h="1658620">
                  <a:moveTo>
                    <a:pt x="0" y="457415"/>
                  </a:moveTo>
                  <a:lnTo>
                    <a:pt x="3810" y="457415"/>
                  </a:lnTo>
                </a:path>
                <a:path w="3810" h="1658620">
                  <a:moveTo>
                    <a:pt x="0" y="455510"/>
                  </a:moveTo>
                  <a:lnTo>
                    <a:pt x="3810" y="455510"/>
                  </a:lnTo>
                </a:path>
                <a:path w="3810" h="1658620">
                  <a:moveTo>
                    <a:pt x="0" y="453605"/>
                  </a:moveTo>
                  <a:lnTo>
                    <a:pt x="3810" y="453605"/>
                  </a:lnTo>
                </a:path>
                <a:path w="3810" h="1658620">
                  <a:moveTo>
                    <a:pt x="0" y="451700"/>
                  </a:moveTo>
                  <a:lnTo>
                    <a:pt x="3810" y="451700"/>
                  </a:lnTo>
                </a:path>
                <a:path w="3810" h="1658620">
                  <a:moveTo>
                    <a:pt x="0" y="449795"/>
                  </a:moveTo>
                  <a:lnTo>
                    <a:pt x="3810" y="449795"/>
                  </a:lnTo>
                </a:path>
                <a:path w="3810" h="1658620">
                  <a:moveTo>
                    <a:pt x="0" y="447890"/>
                  </a:moveTo>
                  <a:lnTo>
                    <a:pt x="3810" y="447890"/>
                  </a:lnTo>
                </a:path>
                <a:path w="3810" h="1658620">
                  <a:moveTo>
                    <a:pt x="0" y="445985"/>
                  </a:moveTo>
                  <a:lnTo>
                    <a:pt x="3810" y="445985"/>
                  </a:lnTo>
                </a:path>
                <a:path w="3810" h="1658620">
                  <a:moveTo>
                    <a:pt x="0" y="444080"/>
                  </a:moveTo>
                  <a:lnTo>
                    <a:pt x="3810" y="444080"/>
                  </a:lnTo>
                </a:path>
                <a:path w="3810" h="1658620">
                  <a:moveTo>
                    <a:pt x="0" y="442163"/>
                  </a:moveTo>
                  <a:lnTo>
                    <a:pt x="3810" y="442163"/>
                  </a:lnTo>
                </a:path>
                <a:path w="3810" h="1658620">
                  <a:moveTo>
                    <a:pt x="0" y="440258"/>
                  </a:moveTo>
                  <a:lnTo>
                    <a:pt x="3810" y="440258"/>
                  </a:lnTo>
                </a:path>
                <a:path w="3810" h="1658620">
                  <a:moveTo>
                    <a:pt x="0" y="438353"/>
                  </a:moveTo>
                  <a:lnTo>
                    <a:pt x="3810" y="438353"/>
                  </a:lnTo>
                </a:path>
                <a:path w="3810" h="1658620">
                  <a:moveTo>
                    <a:pt x="0" y="436448"/>
                  </a:moveTo>
                  <a:lnTo>
                    <a:pt x="3810" y="436448"/>
                  </a:lnTo>
                </a:path>
                <a:path w="3810" h="1658620">
                  <a:moveTo>
                    <a:pt x="0" y="434543"/>
                  </a:moveTo>
                  <a:lnTo>
                    <a:pt x="3810" y="434543"/>
                  </a:lnTo>
                </a:path>
                <a:path w="3810" h="1658620">
                  <a:moveTo>
                    <a:pt x="0" y="432638"/>
                  </a:moveTo>
                  <a:lnTo>
                    <a:pt x="3810" y="432638"/>
                  </a:lnTo>
                </a:path>
                <a:path w="3810" h="1658620">
                  <a:moveTo>
                    <a:pt x="0" y="430733"/>
                  </a:moveTo>
                  <a:lnTo>
                    <a:pt x="3810" y="430733"/>
                  </a:lnTo>
                </a:path>
                <a:path w="3810" h="1658620">
                  <a:moveTo>
                    <a:pt x="0" y="428828"/>
                  </a:moveTo>
                  <a:lnTo>
                    <a:pt x="3810" y="428828"/>
                  </a:lnTo>
                </a:path>
                <a:path w="3810" h="1658620">
                  <a:moveTo>
                    <a:pt x="0" y="426923"/>
                  </a:moveTo>
                  <a:lnTo>
                    <a:pt x="3810" y="426923"/>
                  </a:lnTo>
                </a:path>
                <a:path w="3810" h="1658620">
                  <a:moveTo>
                    <a:pt x="0" y="425018"/>
                  </a:moveTo>
                  <a:lnTo>
                    <a:pt x="3810" y="425018"/>
                  </a:lnTo>
                </a:path>
                <a:path w="3810" h="1658620">
                  <a:moveTo>
                    <a:pt x="0" y="423113"/>
                  </a:moveTo>
                  <a:lnTo>
                    <a:pt x="3810" y="423113"/>
                  </a:lnTo>
                </a:path>
                <a:path w="3810" h="1658620">
                  <a:moveTo>
                    <a:pt x="0" y="421208"/>
                  </a:moveTo>
                  <a:lnTo>
                    <a:pt x="3810" y="421208"/>
                  </a:lnTo>
                </a:path>
                <a:path w="3810" h="1658620">
                  <a:moveTo>
                    <a:pt x="0" y="419303"/>
                  </a:moveTo>
                  <a:lnTo>
                    <a:pt x="3810" y="419303"/>
                  </a:lnTo>
                </a:path>
                <a:path w="3810" h="1658620">
                  <a:moveTo>
                    <a:pt x="0" y="417398"/>
                  </a:moveTo>
                  <a:lnTo>
                    <a:pt x="3810" y="417398"/>
                  </a:lnTo>
                </a:path>
                <a:path w="3810" h="1658620">
                  <a:moveTo>
                    <a:pt x="0" y="415480"/>
                  </a:moveTo>
                  <a:lnTo>
                    <a:pt x="3810" y="415480"/>
                  </a:lnTo>
                </a:path>
                <a:path w="3810" h="1658620">
                  <a:moveTo>
                    <a:pt x="0" y="413575"/>
                  </a:moveTo>
                  <a:lnTo>
                    <a:pt x="3810" y="413575"/>
                  </a:lnTo>
                </a:path>
                <a:path w="3810" h="1658620">
                  <a:moveTo>
                    <a:pt x="0" y="411670"/>
                  </a:moveTo>
                  <a:lnTo>
                    <a:pt x="3810" y="411670"/>
                  </a:lnTo>
                </a:path>
                <a:path w="3810" h="1658620">
                  <a:moveTo>
                    <a:pt x="0" y="409765"/>
                  </a:moveTo>
                  <a:lnTo>
                    <a:pt x="3810" y="409765"/>
                  </a:lnTo>
                </a:path>
                <a:path w="3810" h="1658620">
                  <a:moveTo>
                    <a:pt x="0" y="407860"/>
                  </a:moveTo>
                  <a:lnTo>
                    <a:pt x="3810" y="407860"/>
                  </a:lnTo>
                </a:path>
                <a:path w="3810" h="1658620">
                  <a:moveTo>
                    <a:pt x="0" y="405955"/>
                  </a:moveTo>
                  <a:lnTo>
                    <a:pt x="3810" y="405955"/>
                  </a:lnTo>
                </a:path>
                <a:path w="3810" h="1658620">
                  <a:moveTo>
                    <a:pt x="0" y="404050"/>
                  </a:moveTo>
                  <a:lnTo>
                    <a:pt x="3810" y="404050"/>
                  </a:lnTo>
                </a:path>
                <a:path w="3810" h="1658620">
                  <a:moveTo>
                    <a:pt x="0" y="402145"/>
                  </a:moveTo>
                  <a:lnTo>
                    <a:pt x="3810" y="402145"/>
                  </a:lnTo>
                </a:path>
                <a:path w="3810" h="1658620">
                  <a:moveTo>
                    <a:pt x="0" y="400240"/>
                  </a:moveTo>
                  <a:lnTo>
                    <a:pt x="3810" y="400240"/>
                  </a:lnTo>
                </a:path>
                <a:path w="3810" h="1658620">
                  <a:moveTo>
                    <a:pt x="0" y="398335"/>
                  </a:moveTo>
                  <a:lnTo>
                    <a:pt x="3810" y="398335"/>
                  </a:lnTo>
                </a:path>
                <a:path w="3810" h="1658620">
                  <a:moveTo>
                    <a:pt x="0" y="396430"/>
                  </a:moveTo>
                  <a:lnTo>
                    <a:pt x="3810" y="396430"/>
                  </a:lnTo>
                </a:path>
                <a:path w="3810" h="1658620">
                  <a:moveTo>
                    <a:pt x="0" y="394525"/>
                  </a:moveTo>
                  <a:lnTo>
                    <a:pt x="3810" y="394525"/>
                  </a:lnTo>
                </a:path>
                <a:path w="3810" h="1658620">
                  <a:moveTo>
                    <a:pt x="0" y="392620"/>
                  </a:moveTo>
                  <a:lnTo>
                    <a:pt x="3810" y="392620"/>
                  </a:lnTo>
                </a:path>
                <a:path w="3810" h="1658620">
                  <a:moveTo>
                    <a:pt x="0" y="390715"/>
                  </a:moveTo>
                  <a:lnTo>
                    <a:pt x="3810" y="390715"/>
                  </a:lnTo>
                </a:path>
                <a:path w="3810" h="1658620">
                  <a:moveTo>
                    <a:pt x="0" y="388810"/>
                  </a:moveTo>
                  <a:lnTo>
                    <a:pt x="3810" y="388810"/>
                  </a:lnTo>
                </a:path>
                <a:path w="3810" h="1658620">
                  <a:moveTo>
                    <a:pt x="0" y="386892"/>
                  </a:moveTo>
                  <a:lnTo>
                    <a:pt x="3810" y="386892"/>
                  </a:lnTo>
                </a:path>
                <a:path w="3810" h="1658620">
                  <a:moveTo>
                    <a:pt x="0" y="384987"/>
                  </a:moveTo>
                  <a:lnTo>
                    <a:pt x="3810" y="384987"/>
                  </a:lnTo>
                </a:path>
                <a:path w="3810" h="1658620">
                  <a:moveTo>
                    <a:pt x="0" y="383082"/>
                  </a:moveTo>
                  <a:lnTo>
                    <a:pt x="3810" y="383082"/>
                  </a:lnTo>
                </a:path>
                <a:path w="3810" h="1658620">
                  <a:moveTo>
                    <a:pt x="0" y="381177"/>
                  </a:moveTo>
                  <a:lnTo>
                    <a:pt x="3810" y="381177"/>
                  </a:lnTo>
                </a:path>
                <a:path w="3810" h="1658620">
                  <a:moveTo>
                    <a:pt x="0" y="379272"/>
                  </a:moveTo>
                  <a:lnTo>
                    <a:pt x="3810" y="379272"/>
                  </a:lnTo>
                </a:path>
                <a:path w="3810" h="1658620">
                  <a:moveTo>
                    <a:pt x="0" y="377367"/>
                  </a:moveTo>
                  <a:lnTo>
                    <a:pt x="3810" y="377367"/>
                  </a:lnTo>
                </a:path>
                <a:path w="3810" h="1658620">
                  <a:moveTo>
                    <a:pt x="0" y="375462"/>
                  </a:moveTo>
                  <a:lnTo>
                    <a:pt x="3810" y="375462"/>
                  </a:lnTo>
                </a:path>
                <a:path w="3810" h="1658620">
                  <a:moveTo>
                    <a:pt x="0" y="373557"/>
                  </a:moveTo>
                  <a:lnTo>
                    <a:pt x="3810" y="373557"/>
                  </a:lnTo>
                </a:path>
                <a:path w="3810" h="1658620">
                  <a:moveTo>
                    <a:pt x="0" y="371652"/>
                  </a:moveTo>
                  <a:lnTo>
                    <a:pt x="3810" y="371652"/>
                  </a:lnTo>
                </a:path>
                <a:path w="3810" h="1658620">
                  <a:moveTo>
                    <a:pt x="0" y="369747"/>
                  </a:moveTo>
                  <a:lnTo>
                    <a:pt x="3810" y="369747"/>
                  </a:lnTo>
                </a:path>
                <a:path w="3810" h="1658620">
                  <a:moveTo>
                    <a:pt x="0" y="367842"/>
                  </a:moveTo>
                  <a:lnTo>
                    <a:pt x="3810" y="367842"/>
                  </a:lnTo>
                </a:path>
                <a:path w="3810" h="1658620">
                  <a:moveTo>
                    <a:pt x="0" y="365937"/>
                  </a:moveTo>
                  <a:lnTo>
                    <a:pt x="3810" y="365937"/>
                  </a:lnTo>
                </a:path>
                <a:path w="3810" h="1658620">
                  <a:moveTo>
                    <a:pt x="0" y="364032"/>
                  </a:moveTo>
                  <a:lnTo>
                    <a:pt x="3810" y="364032"/>
                  </a:lnTo>
                </a:path>
                <a:path w="3810" h="1658620">
                  <a:moveTo>
                    <a:pt x="0" y="362127"/>
                  </a:moveTo>
                  <a:lnTo>
                    <a:pt x="3810" y="362127"/>
                  </a:lnTo>
                </a:path>
                <a:path w="3810" h="1658620">
                  <a:moveTo>
                    <a:pt x="0" y="360210"/>
                  </a:moveTo>
                  <a:lnTo>
                    <a:pt x="3810" y="360210"/>
                  </a:lnTo>
                </a:path>
                <a:path w="3810" h="1658620">
                  <a:moveTo>
                    <a:pt x="0" y="358305"/>
                  </a:moveTo>
                  <a:lnTo>
                    <a:pt x="3810" y="358305"/>
                  </a:lnTo>
                </a:path>
                <a:path w="3810" h="1658620">
                  <a:moveTo>
                    <a:pt x="0" y="356400"/>
                  </a:moveTo>
                  <a:lnTo>
                    <a:pt x="3810" y="356400"/>
                  </a:lnTo>
                </a:path>
                <a:path w="3810" h="1658620">
                  <a:moveTo>
                    <a:pt x="0" y="354495"/>
                  </a:moveTo>
                  <a:lnTo>
                    <a:pt x="3810" y="354495"/>
                  </a:lnTo>
                </a:path>
                <a:path w="3810" h="1658620">
                  <a:moveTo>
                    <a:pt x="0" y="352590"/>
                  </a:moveTo>
                  <a:lnTo>
                    <a:pt x="3810" y="352590"/>
                  </a:lnTo>
                </a:path>
                <a:path w="3810" h="1658620">
                  <a:moveTo>
                    <a:pt x="0" y="350685"/>
                  </a:moveTo>
                  <a:lnTo>
                    <a:pt x="3810" y="350685"/>
                  </a:lnTo>
                </a:path>
                <a:path w="3810" h="1658620">
                  <a:moveTo>
                    <a:pt x="0" y="348780"/>
                  </a:moveTo>
                  <a:lnTo>
                    <a:pt x="3810" y="348780"/>
                  </a:lnTo>
                </a:path>
                <a:path w="3810" h="1658620">
                  <a:moveTo>
                    <a:pt x="0" y="346875"/>
                  </a:moveTo>
                  <a:lnTo>
                    <a:pt x="3810" y="346875"/>
                  </a:lnTo>
                </a:path>
                <a:path w="3810" h="1658620">
                  <a:moveTo>
                    <a:pt x="0" y="344970"/>
                  </a:moveTo>
                  <a:lnTo>
                    <a:pt x="3810" y="344970"/>
                  </a:lnTo>
                </a:path>
                <a:path w="3810" h="1658620">
                  <a:moveTo>
                    <a:pt x="0" y="343065"/>
                  </a:moveTo>
                  <a:lnTo>
                    <a:pt x="3810" y="343065"/>
                  </a:lnTo>
                </a:path>
                <a:path w="3810" h="1658620">
                  <a:moveTo>
                    <a:pt x="0" y="341160"/>
                  </a:moveTo>
                  <a:lnTo>
                    <a:pt x="3810" y="341160"/>
                  </a:lnTo>
                </a:path>
                <a:path w="3810" h="1658620">
                  <a:moveTo>
                    <a:pt x="0" y="339255"/>
                  </a:moveTo>
                  <a:lnTo>
                    <a:pt x="3810" y="339255"/>
                  </a:lnTo>
                </a:path>
                <a:path w="3810" h="1658620">
                  <a:moveTo>
                    <a:pt x="0" y="337350"/>
                  </a:moveTo>
                  <a:lnTo>
                    <a:pt x="3810" y="337350"/>
                  </a:lnTo>
                </a:path>
                <a:path w="3810" h="1658620">
                  <a:moveTo>
                    <a:pt x="0" y="335445"/>
                  </a:moveTo>
                  <a:lnTo>
                    <a:pt x="3810" y="335445"/>
                  </a:lnTo>
                </a:path>
                <a:path w="3810" h="1658620">
                  <a:moveTo>
                    <a:pt x="0" y="333527"/>
                  </a:moveTo>
                  <a:lnTo>
                    <a:pt x="3810" y="333527"/>
                  </a:lnTo>
                </a:path>
                <a:path w="3810" h="1658620">
                  <a:moveTo>
                    <a:pt x="0" y="331622"/>
                  </a:moveTo>
                  <a:lnTo>
                    <a:pt x="3810" y="331622"/>
                  </a:lnTo>
                </a:path>
                <a:path w="3810" h="1658620">
                  <a:moveTo>
                    <a:pt x="0" y="329717"/>
                  </a:moveTo>
                  <a:lnTo>
                    <a:pt x="3810" y="329717"/>
                  </a:lnTo>
                </a:path>
                <a:path w="3810" h="1658620">
                  <a:moveTo>
                    <a:pt x="0" y="327812"/>
                  </a:moveTo>
                  <a:lnTo>
                    <a:pt x="3810" y="327812"/>
                  </a:lnTo>
                </a:path>
                <a:path w="3810" h="1658620">
                  <a:moveTo>
                    <a:pt x="0" y="325907"/>
                  </a:moveTo>
                  <a:lnTo>
                    <a:pt x="3810" y="325907"/>
                  </a:lnTo>
                </a:path>
                <a:path w="3810" h="1658620">
                  <a:moveTo>
                    <a:pt x="0" y="324002"/>
                  </a:moveTo>
                  <a:lnTo>
                    <a:pt x="3810" y="324002"/>
                  </a:lnTo>
                </a:path>
                <a:path w="3810" h="1658620">
                  <a:moveTo>
                    <a:pt x="0" y="322097"/>
                  </a:moveTo>
                  <a:lnTo>
                    <a:pt x="3810" y="322097"/>
                  </a:lnTo>
                </a:path>
                <a:path w="3810" h="1658620">
                  <a:moveTo>
                    <a:pt x="0" y="320192"/>
                  </a:moveTo>
                  <a:lnTo>
                    <a:pt x="3810" y="320192"/>
                  </a:lnTo>
                </a:path>
                <a:path w="3810" h="1658620">
                  <a:moveTo>
                    <a:pt x="0" y="318287"/>
                  </a:moveTo>
                  <a:lnTo>
                    <a:pt x="3810" y="318287"/>
                  </a:lnTo>
                </a:path>
                <a:path w="3810" h="1658620">
                  <a:moveTo>
                    <a:pt x="0" y="316382"/>
                  </a:moveTo>
                  <a:lnTo>
                    <a:pt x="3810" y="316382"/>
                  </a:lnTo>
                </a:path>
                <a:path w="3810" h="1658620">
                  <a:moveTo>
                    <a:pt x="0" y="314477"/>
                  </a:moveTo>
                  <a:lnTo>
                    <a:pt x="3810" y="314477"/>
                  </a:lnTo>
                </a:path>
                <a:path w="3810" h="1658620">
                  <a:moveTo>
                    <a:pt x="0" y="312572"/>
                  </a:moveTo>
                  <a:lnTo>
                    <a:pt x="3810" y="312572"/>
                  </a:lnTo>
                </a:path>
                <a:path w="3810" h="1658620">
                  <a:moveTo>
                    <a:pt x="0" y="310667"/>
                  </a:moveTo>
                  <a:lnTo>
                    <a:pt x="3810" y="310667"/>
                  </a:lnTo>
                </a:path>
                <a:path w="3810" h="1658620">
                  <a:moveTo>
                    <a:pt x="0" y="308762"/>
                  </a:moveTo>
                  <a:lnTo>
                    <a:pt x="3810" y="308762"/>
                  </a:lnTo>
                </a:path>
                <a:path w="3810" h="1658620">
                  <a:moveTo>
                    <a:pt x="0" y="306857"/>
                  </a:moveTo>
                  <a:lnTo>
                    <a:pt x="3810" y="306857"/>
                  </a:lnTo>
                </a:path>
                <a:path w="3810" h="1658620">
                  <a:moveTo>
                    <a:pt x="0" y="304939"/>
                  </a:moveTo>
                  <a:lnTo>
                    <a:pt x="3810" y="304939"/>
                  </a:lnTo>
                </a:path>
                <a:path w="3810" h="1658620">
                  <a:moveTo>
                    <a:pt x="0" y="303034"/>
                  </a:moveTo>
                  <a:lnTo>
                    <a:pt x="3810" y="303034"/>
                  </a:lnTo>
                </a:path>
                <a:path w="3810" h="1658620">
                  <a:moveTo>
                    <a:pt x="0" y="301129"/>
                  </a:moveTo>
                  <a:lnTo>
                    <a:pt x="3810" y="301129"/>
                  </a:lnTo>
                </a:path>
                <a:path w="3810" h="1658620">
                  <a:moveTo>
                    <a:pt x="0" y="299224"/>
                  </a:moveTo>
                  <a:lnTo>
                    <a:pt x="3810" y="299224"/>
                  </a:lnTo>
                </a:path>
                <a:path w="3810" h="1658620">
                  <a:moveTo>
                    <a:pt x="0" y="297319"/>
                  </a:moveTo>
                  <a:lnTo>
                    <a:pt x="3810" y="297319"/>
                  </a:lnTo>
                </a:path>
                <a:path w="3810" h="1658620">
                  <a:moveTo>
                    <a:pt x="0" y="295414"/>
                  </a:moveTo>
                  <a:lnTo>
                    <a:pt x="3810" y="295414"/>
                  </a:lnTo>
                </a:path>
                <a:path w="3810" h="1658620">
                  <a:moveTo>
                    <a:pt x="0" y="293509"/>
                  </a:moveTo>
                  <a:lnTo>
                    <a:pt x="3810" y="293509"/>
                  </a:lnTo>
                </a:path>
                <a:path w="3810" h="1658620">
                  <a:moveTo>
                    <a:pt x="0" y="291604"/>
                  </a:moveTo>
                  <a:lnTo>
                    <a:pt x="3810" y="291604"/>
                  </a:lnTo>
                </a:path>
                <a:path w="3810" h="1658620">
                  <a:moveTo>
                    <a:pt x="0" y="289699"/>
                  </a:moveTo>
                  <a:lnTo>
                    <a:pt x="3810" y="289699"/>
                  </a:lnTo>
                </a:path>
                <a:path w="3810" h="1658620">
                  <a:moveTo>
                    <a:pt x="0" y="287794"/>
                  </a:moveTo>
                  <a:lnTo>
                    <a:pt x="3810" y="287794"/>
                  </a:lnTo>
                </a:path>
                <a:path w="3810" h="1658620">
                  <a:moveTo>
                    <a:pt x="0" y="285889"/>
                  </a:moveTo>
                  <a:lnTo>
                    <a:pt x="3810" y="285889"/>
                  </a:lnTo>
                </a:path>
                <a:path w="3810" h="1658620">
                  <a:moveTo>
                    <a:pt x="0" y="283984"/>
                  </a:moveTo>
                  <a:lnTo>
                    <a:pt x="3810" y="283984"/>
                  </a:lnTo>
                </a:path>
                <a:path w="3810" h="1658620">
                  <a:moveTo>
                    <a:pt x="0" y="282079"/>
                  </a:moveTo>
                  <a:lnTo>
                    <a:pt x="3810" y="282079"/>
                  </a:lnTo>
                </a:path>
                <a:path w="3810" h="1658620">
                  <a:moveTo>
                    <a:pt x="0" y="280174"/>
                  </a:moveTo>
                  <a:lnTo>
                    <a:pt x="3810" y="280174"/>
                  </a:lnTo>
                </a:path>
                <a:path w="3810" h="1658620">
                  <a:moveTo>
                    <a:pt x="0" y="278257"/>
                  </a:moveTo>
                  <a:lnTo>
                    <a:pt x="3810" y="278257"/>
                  </a:lnTo>
                </a:path>
                <a:path w="3810" h="1658620">
                  <a:moveTo>
                    <a:pt x="0" y="276352"/>
                  </a:moveTo>
                  <a:lnTo>
                    <a:pt x="3810" y="276352"/>
                  </a:lnTo>
                </a:path>
                <a:path w="3810" h="1658620">
                  <a:moveTo>
                    <a:pt x="0" y="274447"/>
                  </a:moveTo>
                  <a:lnTo>
                    <a:pt x="3810" y="274447"/>
                  </a:lnTo>
                </a:path>
                <a:path w="3810" h="1658620">
                  <a:moveTo>
                    <a:pt x="0" y="272542"/>
                  </a:moveTo>
                  <a:lnTo>
                    <a:pt x="3810" y="272542"/>
                  </a:lnTo>
                </a:path>
                <a:path w="3810" h="1658620">
                  <a:moveTo>
                    <a:pt x="0" y="270637"/>
                  </a:moveTo>
                  <a:lnTo>
                    <a:pt x="3810" y="270637"/>
                  </a:lnTo>
                </a:path>
                <a:path w="3810" h="1658620">
                  <a:moveTo>
                    <a:pt x="0" y="268732"/>
                  </a:moveTo>
                  <a:lnTo>
                    <a:pt x="3810" y="268732"/>
                  </a:lnTo>
                </a:path>
                <a:path w="3810" h="1658620">
                  <a:moveTo>
                    <a:pt x="0" y="266827"/>
                  </a:moveTo>
                  <a:lnTo>
                    <a:pt x="3810" y="266827"/>
                  </a:lnTo>
                </a:path>
                <a:path w="3810" h="1658620">
                  <a:moveTo>
                    <a:pt x="0" y="264922"/>
                  </a:moveTo>
                  <a:lnTo>
                    <a:pt x="3810" y="264922"/>
                  </a:lnTo>
                </a:path>
                <a:path w="3810" h="1658620">
                  <a:moveTo>
                    <a:pt x="0" y="263017"/>
                  </a:moveTo>
                  <a:lnTo>
                    <a:pt x="3810" y="263017"/>
                  </a:lnTo>
                </a:path>
                <a:path w="3810" h="1658620">
                  <a:moveTo>
                    <a:pt x="0" y="261112"/>
                  </a:moveTo>
                  <a:lnTo>
                    <a:pt x="3810" y="261112"/>
                  </a:lnTo>
                </a:path>
                <a:path w="3810" h="1658620">
                  <a:moveTo>
                    <a:pt x="0" y="259207"/>
                  </a:moveTo>
                  <a:lnTo>
                    <a:pt x="3810" y="259207"/>
                  </a:lnTo>
                </a:path>
                <a:path w="3810" h="1658620">
                  <a:moveTo>
                    <a:pt x="0" y="257302"/>
                  </a:moveTo>
                  <a:lnTo>
                    <a:pt x="3810" y="257302"/>
                  </a:lnTo>
                </a:path>
                <a:path w="3810" h="1658620">
                  <a:moveTo>
                    <a:pt x="0" y="255397"/>
                  </a:moveTo>
                  <a:lnTo>
                    <a:pt x="3810" y="255397"/>
                  </a:lnTo>
                </a:path>
                <a:path w="3810" h="1658620">
                  <a:moveTo>
                    <a:pt x="0" y="253492"/>
                  </a:moveTo>
                  <a:lnTo>
                    <a:pt x="3810" y="253492"/>
                  </a:lnTo>
                </a:path>
                <a:path w="3810" h="1658620">
                  <a:moveTo>
                    <a:pt x="0" y="251574"/>
                  </a:moveTo>
                  <a:lnTo>
                    <a:pt x="3810" y="251574"/>
                  </a:lnTo>
                </a:path>
                <a:path w="3810" h="1658620">
                  <a:moveTo>
                    <a:pt x="0" y="249669"/>
                  </a:moveTo>
                  <a:lnTo>
                    <a:pt x="3810" y="249669"/>
                  </a:lnTo>
                </a:path>
                <a:path w="3810" h="1658620">
                  <a:moveTo>
                    <a:pt x="0" y="247764"/>
                  </a:moveTo>
                  <a:lnTo>
                    <a:pt x="3810" y="247764"/>
                  </a:lnTo>
                </a:path>
                <a:path w="3810" h="1658620">
                  <a:moveTo>
                    <a:pt x="0" y="245859"/>
                  </a:moveTo>
                  <a:lnTo>
                    <a:pt x="3810" y="245859"/>
                  </a:lnTo>
                </a:path>
                <a:path w="3810" h="1658620">
                  <a:moveTo>
                    <a:pt x="0" y="243954"/>
                  </a:moveTo>
                  <a:lnTo>
                    <a:pt x="3810" y="243954"/>
                  </a:lnTo>
                </a:path>
                <a:path w="3810" h="1658620">
                  <a:moveTo>
                    <a:pt x="0" y="242049"/>
                  </a:moveTo>
                  <a:lnTo>
                    <a:pt x="3810" y="242049"/>
                  </a:lnTo>
                </a:path>
                <a:path w="3810" h="1658620">
                  <a:moveTo>
                    <a:pt x="0" y="240144"/>
                  </a:moveTo>
                  <a:lnTo>
                    <a:pt x="3810" y="240144"/>
                  </a:lnTo>
                </a:path>
                <a:path w="3810" h="1658620">
                  <a:moveTo>
                    <a:pt x="0" y="238239"/>
                  </a:moveTo>
                  <a:lnTo>
                    <a:pt x="3810" y="238239"/>
                  </a:lnTo>
                </a:path>
                <a:path w="3810" h="1658620">
                  <a:moveTo>
                    <a:pt x="0" y="236334"/>
                  </a:moveTo>
                  <a:lnTo>
                    <a:pt x="3810" y="236334"/>
                  </a:lnTo>
                </a:path>
                <a:path w="3810" h="1658620">
                  <a:moveTo>
                    <a:pt x="0" y="234429"/>
                  </a:moveTo>
                  <a:lnTo>
                    <a:pt x="3810" y="234429"/>
                  </a:lnTo>
                </a:path>
                <a:path w="3810" h="1658620">
                  <a:moveTo>
                    <a:pt x="0" y="232524"/>
                  </a:moveTo>
                  <a:lnTo>
                    <a:pt x="3810" y="232524"/>
                  </a:lnTo>
                </a:path>
                <a:path w="3810" h="1658620">
                  <a:moveTo>
                    <a:pt x="0" y="230619"/>
                  </a:moveTo>
                  <a:lnTo>
                    <a:pt x="3810" y="230619"/>
                  </a:lnTo>
                </a:path>
                <a:path w="3810" h="1658620">
                  <a:moveTo>
                    <a:pt x="0" y="228714"/>
                  </a:moveTo>
                  <a:lnTo>
                    <a:pt x="3810" y="228714"/>
                  </a:lnTo>
                </a:path>
                <a:path w="3810" h="1658620">
                  <a:moveTo>
                    <a:pt x="0" y="226809"/>
                  </a:moveTo>
                  <a:lnTo>
                    <a:pt x="3810" y="226809"/>
                  </a:lnTo>
                </a:path>
                <a:path w="3810" h="1658620">
                  <a:moveTo>
                    <a:pt x="0" y="224904"/>
                  </a:moveTo>
                  <a:lnTo>
                    <a:pt x="3810" y="224904"/>
                  </a:lnTo>
                </a:path>
                <a:path w="3810" h="1658620">
                  <a:moveTo>
                    <a:pt x="0" y="222986"/>
                  </a:moveTo>
                  <a:lnTo>
                    <a:pt x="3810" y="222986"/>
                  </a:lnTo>
                </a:path>
                <a:path w="3810" h="1658620">
                  <a:moveTo>
                    <a:pt x="0" y="221081"/>
                  </a:moveTo>
                  <a:lnTo>
                    <a:pt x="3810" y="221081"/>
                  </a:lnTo>
                </a:path>
                <a:path w="3810" h="1658620">
                  <a:moveTo>
                    <a:pt x="0" y="219176"/>
                  </a:moveTo>
                  <a:lnTo>
                    <a:pt x="3810" y="219176"/>
                  </a:lnTo>
                </a:path>
                <a:path w="3810" h="1658620">
                  <a:moveTo>
                    <a:pt x="0" y="217271"/>
                  </a:moveTo>
                  <a:lnTo>
                    <a:pt x="3810" y="217271"/>
                  </a:lnTo>
                </a:path>
                <a:path w="3810" h="1658620">
                  <a:moveTo>
                    <a:pt x="0" y="215366"/>
                  </a:moveTo>
                  <a:lnTo>
                    <a:pt x="3810" y="215366"/>
                  </a:lnTo>
                </a:path>
                <a:path w="3810" h="1658620">
                  <a:moveTo>
                    <a:pt x="0" y="213461"/>
                  </a:moveTo>
                  <a:lnTo>
                    <a:pt x="3810" y="213461"/>
                  </a:lnTo>
                </a:path>
                <a:path w="3810" h="1658620">
                  <a:moveTo>
                    <a:pt x="0" y="211556"/>
                  </a:moveTo>
                  <a:lnTo>
                    <a:pt x="3810" y="211556"/>
                  </a:lnTo>
                </a:path>
                <a:path w="3810" h="1658620">
                  <a:moveTo>
                    <a:pt x="0" y="209651"/>
                  </a:moveTo>
                  <a:lnTo>
                    <a:pt x="3810" y="209651"/>
                  </a:lnTo>
                </a:path>
                <a:path w="3810" h="1658620">
                  <a:moveTo>
                    <a:pt x="0" y="207746"/>
                  </a:moveTo>
                  <a:lnTo>
                    <a:pt x="3810" y="207746"/>
                  </a:lnTo>
                </a:path>
                <a:path w="3810" h="1658620">
                  <a:moveTo>
                    <a:pt x="0" y="205841"/>
                  </a:moveTo>
                  <a:lnTo>
                    <a:pt x="3810" y="205841"/>
                  </a:lnTo>
                </a:path>
                <a:path w="3810" h="1658620">
                  <a:moveTo>
                    <a:pt x="0" y="203936"/>
                  </a:moveTo>
                  <a:lnTo>
                    <a:pt x="3810" y="203936"/>
                  </a:lnTo>
                </a:path>
                <a:path w="3810" h="1658620">
                  <a:moveTo>
                    <a:pt x="0" y="202031"/>
                  </a:moveTo>
                  <a:lnTo>
                    <a:pt x="3810" y="202031"/>
                  </a:lnTo>
                </a:path>
                <a:path w="3810" h="1658620">
                  <a:moveTo>
                    <a:pt x="0" y="200126"/>
                  </a:moveTo>
                  <a:lnTo>
                    <a:pt x="3810" y="200126"/>
                  </a:lnTo>
                </a:path>
                <a:path w="3810" h="1658620">
                  <a:moveTo>
                    <a:pt x="0" y="198221"/>
                  </a:moveTo>
                  <a:lnTo>
                    <a:pt x="3810" y="198221"/>
                  </a:lnTo>
                </a:path>
                <a:path w="3810" h="1658620">
                  <a:moveTo>
                    <a:pt x="0" y="196303"/>
                  </a:moveTo>
                  <a:lnTo>
                    <a:pt x="3810" y="196303"/>
                  </a:lnTo>
                </a:path>
                <a:path w="3810" h="1658620">
                  <a:moveTo>
                    <a:pt x="0" y="194398"/>
                  </a:moveTo>
                  <a:lnTo>
                    <a:pt x="3810" y="194398"/>
                  </a:lnTo>
                </a:path>
                <a:path w="3810" h="1658620">
                  <a:moveTo>
                    <a:pt x="0" y="192493"/>
                  </a:moveTo>
                  <a:lnTo>
                    <a:pt x="3810" y="192493"/>
                  </a:lnTo>
                </a:path>
                <a:path w="3810" h="1658620">
                  <a:moveTo>
                    <a:pt x="0" y="190588"/>
                  </a:moveTo>
                  <a:lnTo>
                    <a:pt x="3810" y="190588"/>
                  </a:lnTo>
                </a:path>
                <a:path w="3810" h="1658620">
                  <a:moveTo>
                    <a:pt x="0" y="188683"/>
                  </a:moveTo>
                  <a:lnTo>
                    <a:pt x="3810" y="188683"/>
                  </a:lnTo>
                </a:path>
                <a:path w="3810" h="1658620">
                  <a:moveTo>
                    <a:pt x="0" y="186778"/>
                  </a:moveTo>
                  <a:lnTo>
                    <a:pt x="3810" y="186778"/>
                  </a:lnTo>
                </a:path>
                <a:path w="3810" h="1658620">
                  <a:moveTo>
                    <a:pt x="0" y="184873"/>
                  </a:moveTo>
                  <a:lnTo>
                    <a:pt x="3810" y="184873"/>
                  </a:lnTo>
                </a:path>
                <a:path w="3810" h="1658620">
                  <a:moveTo>
                    <a:pt x="0" y="182968"/>
                  </a:moveTo>
                  <a:lnTo>
                    <a:pt x="3810" y="182968"/>
                  </a:lnTo>
                </a:path>
                <a:path w="3810" h="1658620">
                  <a:moveTo>
                    <a:pt x="0" y="181063"/>
                  </a:moveTo>
                  <a:lnTo>
                    <a:pt x="3810" y="181063"/>
                  </a:lnTo>
                </a:path>
                <a:path w="3810" h="1658620">
                  <a:moveTo>
                    <a:pt x="0" y="179158"/>
                  </a:moveTo>
                  <a:lnTo>
                    <a:pt x="3810" y="179158"/>
                  </a:lnTo>
                </a:path>
                <a:path w="3810" h="1658620">
                  <a:moveTo>
                    <a:pt x="0" y="177253"/>
                  </a:moveTo>
                  <a:lnTo>
                    <a:pt x="3810" y="177253"/>
                  </a:lnTo>
                </a:path>
                <a:path w="3810" h="1658620">
                  <a:moveTo>
                    <a:pt x="0" y="175348"/>
                  </a:moveTo>
                  <a:lnTo>
                    <a:pt x="3810" y="175348"/>
                  </a:lnTo>
                </a:path>
                <a:path w="3810" h="1658620">
                  <a:moveTo>
                    <a:pt x="0" y="173443"/>
                  </a:moveTo>
                  <a:lnTo>
                    <a:pt x="3810" y="173443"/>
                  </a:lnTo>
                </a:path>
                <a:path w="3810" h="1658620">
                  <a:moveTo>
                    <a:pt x="0" y="171538"/>
                  </a:moveTo>
                  <a:lnTo>
                    <a:pt x="3810" y="171538"/>
                  </a:lnTo>
                </a:path>
                <a:path w="3810" h="1658620">
                  <a:moveTo>
                    <a:pt x="0" y="169621"/>
                  </a:moveTo>
                  <a:lnTo>
                    <a:pt x="3810" y="169621"/>
                  </a:lnTo>
                </a:path>
                <a:path w="3810" h="1658620">
                  <a:moveTo>
                    <a:pt x="0" y="167716"/>
                  </a:moveTo>
                  <a:lnTo>
                    <a:pt x="3810" y="167716"/>
                  </a:lnTo>
                </a:path>
                <a:path w="3810" h="1658620">
                  <a:moveTo>
                    <a:pt x="0" y="165811"/>
                  </a:moveTo>
                  <a:lnTo>
                    <a:pt x="3810" y="165811"/>
                  </a:lnTo>
                </a:path>
                <a:path w="3810" h="1658620">
                  <a:moveTo>
                    <a:pt x="0" y="163906"/>
                  </a:moveTo>
                  <a:lnTo>
                    <a:pt x="3810" y="163906"/>
                  </a:lnTo>
                </a:path>
                <a:path w="3810" h="1658620">
                  <a:moveTo>
                    <a:pt x="0" y="162001"/>
                  </a:moveTo>
                  <a:lnTo>
                    <a:pt x="3810" y="162001"/>
                  </a:lnTo>
                </a:path>
                <a:path w="3810" h="1658620">
                  <a:moveTo>
                    <a:pt x="0" y="160096"/>
                  </a:moveTo>
                  <a:lnTo>
                    <a:pt x="3810" y="160096"/>
                  </a:lnTo>
                </a:path>
                <a:path w="3810" h="1658620">
                  <a:moveTo>
                    <a:pt x="0" y="158191"/>
                  </a:moveTo>
                  <a:lnTo>
                    <a:pt x="3810" y="158191"/>
                  </a:lnTo>
                </a:path>
                <a:path w="3810" h="1658620">
                  <a:moveTo>
                    <a:pt x="0" y="156286"/>
                  </a:moveTo>
                  <a:lnTo>
                    <a:pt x="3810" y="156286"/>
                  </a:lnTo>
                </a:path>
                <a:path w="3810" h="1658620">
                  <a:moveTo>
                    <a:pt x="0" y="154381"/>
                  </a:moveTo>
                  <a:lnTo>
                    <a:pt x="3810" y="154381"/>
                  </a:lnTo>
                </a:path>
                <a:path w="3810" h="1658620">
                  <a:moveTo>
                    <a:pt x="0" y="152476"/>
                  </a:moveTo>
                  <a:lnTo>
                    <a:pt x="3810" y="152476"/>
                  </a:lnTo>
                </a:path>
                <a:path w="3810" h="1658620">
                  <a:moveTo>
                    <a:pt x="0" y="150571"/>
                  </a:moveTo>
                  <a:lnTo>
                    <a:pt x="3810" y="150571"/>
                  </a:lnTo>
                </a:path>
                <a:path w="3810" h="1658620">
                  <a:moveTo>
                    <a:pt x="0" y="148666"/>
                  </a:moveTo>
                  <a:lnTo>
                    <a:pt x="3810" y="148666"/>
                  </a:lnTo>
                </a:path>
                <a:path w="3810" h="1658620">
                  <a:moveTo>
                    <a:pt x="0" y="146761"/>
                  </a:moveTo>
                  <a:lnTo>
                    <a:pt x="3810" y="146761"/>
                  </a:lnTo>
                </a:path>
                <a:path w="3810" h="1658620">
                  <a:moveTo>
                    <a:pt x="0" y="144856"/>
                  </a:moveTo>
                  <a:lnTo>
                    <a:pt x="3810" y="144856"/>
                  </a:lnTo>
                </a:path>
                <a:path w="3810" h="1658620">
                  <a:moveTo>
                    <a:pt x="0" y="142951"/>
                  </a:moveTo>
                  <a:lnTo>
                    <a:pt x="3810" y="142951"/>
                  </a:lnTo>
                </a:path>
                <a:path w="3810" h="1658620">
                  <a:moveTo>
                    <a:pt x="0" y="141033"/>
                  </a:moveTo>
                  <a:lnTo>
                    <a:pt x="3810" y="141033"/>
                  </a:lnTo>
                </a:path>
                <a:path w="3810" h="1658620">
                  <a:moveTo>
                    <a:pt x="0" y="139128"/>
                  </a:moveTo>
                  <a:lnTo>
                    <a:pt x="3810" y="139128"/>
                  </a:lnTo>
                </a:path>
                <a:path w="3810" h="1658620">
                  <a:moveTo>
                    <a:pt x="0" y="137223"/>
                  </a:moveTo>
                  <a:lnTo>
                    <a:pt x="3810" y="137223"/>
                  </a:lnTo>
                </a:path>
                <a:path w="3810" h="1658620">
                  <a:moveTo>
                    <a:pt x="0" y="135318"/>
                  </a:moveTo>
                  <a:lnTo>
                    <a:pt x="3810" y="135318"/>
                  </a:lnTo>
                </a:path>
                <a:path w="3810" h="1658620">
                  <a:moveTo>
                    <a:pt x="0" y="133413"/>
                  </a:moveTo>
                  <a:lnTo>
                    <a:pt x="3810" y="133413"/>
                  </a:lnTo>
                </a:path>
                <a:path w="3810" h="1658620">
                  <a:moveTo>
                    <a:pt x="0" y="131508"/>
                  </a:moveTo>
                  <a:lnTo>
                    <a:pt x="3810" y="131508"/>
                  </a:lnTo>
                </a:path>
                <a:path w="3810" h="1658620">
                  <a:moveTo>
                    <a:pt x="0" y="129603"/>
                  </a:moveTo>
                  <a:lnTo>
                    <a:pt x="3810" y="129603"/>
                  </a:lnTo>
                </a:path>
                <a:path w="3810" h="1658620">
                  <a:moveTo>
                    <a:pt x="0" y="127698"/>
                  </a:moveTo>
                  <a:lnTo>
                    <a:pt x="3810" y="127698"/>
                  </a:lnTo>
                </a:path>
                <a:path w="3810" h="1658620">
                  <a:moveTo>
                    <a:pt x="0" y="125793"/>
                  </a:moveTo>
                  <a:lnTo>
                    <a:pt x="3810" y="125793"/>
                  </a:lnTo>
                </a:path>
                <a:path w="3810" h="1658620">
                  <a:moveTo>
                    <a:pt x="0" y="123888"/>
                  </a:moveTo>
                  <a:lnTo>
                    <a:pt x="3810" y="123888"/>
                  </a:lnTo>
                </a:path>
                <a:path w="3810" h="1658620">
                  <a:moveTo>
                    <a:pt x="0" y="121983"/>
                  </a:moveTo>
                  <a:lnTo>
                    <a:pt x="3810" y="121983"/>
                  </a:lnTo>
                </a:path>
                <a:path w="3810" h="1658620">
                  <a:moveTo>
                    <a:pt x="0" y="120078"/>
                  </a:moveTo>
                  <a:lnTo>
                    <a:pt x="3810" y="120078"/>
                  </a:lnTo>
                </a:path>
                <a:path w="3810" h="1658620">
                  <a:moveTo>
                    <a:pt x="0" y="118173"/>
                  </a:moveTo>
                  <a:lnTo>
                    <a:pt x="3810" y="118173"/>
                  </a:lnTo>
                </a:path>
                <a:path w="3810" h="1658620">
                  <a:moveTo>
                    <a:pt x="0" y="116268"/>
                  </a:moveTo>
                  <a:lnTo>
                    <a:pt x="3810" y="116268"/>
                  </a:lnTo>
                </a:path>
                <a:path w="3810" h="1658620">
                  <a:moveTo>
                    <a:pt x="0" y="114350"/>
                  </a:moveTo>
                  <a:lnTo>
                    <a:pt x="3810" y="114350"/>
                  </a:lnTo>
                </a:path>
                <a:path w="3810" h="1658620">
                  <a:moveTo>
                    <a:pt x="0" y="112445"/>
                  </a:moveTo>
                  <a:lnTo>
                    <a:pt x="3810" y="112445"/>
                  </a:lnTo>
                </a:path>
                <a:path w="3810" h="1658620">
                  <a:moveTo>
                    <a:pt x="0" y="110540"/>
                  </a:moveTo>
                  <a:lnTo>
                    <a:pt x="3810" y="110540"/>
                  </a:lnTo>
                </a:path>
                <a:path w="3810" h="1658620">
                  <a:moveTo>
                    <a:pt x="0" y="108635"/>
                  </a:moveTo>
                  <a:lnTo>
                    <a:pt x="3810" y="108635"/>
                  </a:lnTo>
                </a:path>
                <a:path w="3810" h="1658620">
                  <a:moveTo>
                    <a:pt x="0" y="106730"/>
                  </a:moveTo>
                  <a:lnTo>
                    <a:pt x="3810" y="106730"/>
                  </a:lnTo>
                </a:path>
                <a:path w="3810" h="1658620">
                  <a:moveTo>
                    <a:pt x="0" y="104825"/>
                  </a:moveTo>
                  <a:lnTo>
                    <a:pt x="3810" y="104825"/>
                  </a:lnTo>
                </a:path>
                <a:path w="3810" h="1658620">
                  <a:moveTo>
                    <a:pt x="0" y="102920"/>
                  </a:moveTo>
                  <a:lnTo>
                    <a:pt x="3810" y="102920"/>
                  </a:lnTo>
                </a:path>
                <a:path w="3810" h="1658620">
                  <a:moveTo>
                    <a:pt x="0" y="101015"/>
                  </a:moveTo>
                  <a:lnTo>
                    <a:pt x="3810" y="101015"/>
                  </a:lnTo>
                </a:path>
                <a:path w="3810" h="1658620">
                  <a:moveTo>
                    <a:pt x="0" y="99110"/>
                  </a:moveTo>
                  <a:lnTo>
                    <a:pt x="3810" y="99110"/>
                  </a:lnTo>
                </a:path>
                <a:path w="3810" h="1658620">
                  <a:moveTo>
                    <a:pt x="0" y="97205"/>
                  </a:moveTo>
                  <a:lnTo>
                    <a:pt x="3810" y="97205"/>
                  </a:lnTo>
                </a:path>
                <a:path w="3810" h="1658620">
                  <a:moveTo>
                    <a:pt x="0" y="95300"/>
                  </a:moveTo>
                  <a:lnTo>
                    <a:pt x="3810" y="95300"/>
                  </a:lnTo>
                </a:path>
                <a:path w="3810" h="1658620">
                  <a:moveTo>
                    <a:pt x="0" y="93395"/>
                  </a:moveTo>
                  <a:lnTo>
                    <a:pt x="3810" y="93395"/>
                  </a:lnTo>
                </a:path>
                <a:path w="3810" h="1658620">
                  <a:moveTo>
                    <a:pt x="0" y="91490"/>
                  </a:moveTo>
                  <a:lnTo>
                    <a:pt x="3810" y="91490"/>
                  </a:lnTo>
                </a:path>
                <a:path w="3810" h="1658620">
                  <a:moveTo>
                    <a:pt x="0" y="89585"/>
                  </a:moveTo>
                  <a:lnTo>
                    <a:pt x="3810" y="89585"/>
                  </a:lnTo>
                </a:path>
                <a:path w="3810" h="1658620">
                  <a:moveTo>
                    <a:pt x="0" y="87668"/>
                  </a:moveTo>
                  <a:lnTo>
                    <a:pt x="3810" y="87668"/>
                  </a:lnTo>
                </a:path>
                <a:path w="3810" h="1658620">
                  <a:moveTo>
                    <a:pt x="0" y="85763"/>
                  </a:moveTo>
                  <a:lnTo>
                    <a:pt x="3810" y="85763"/>
                  </a:lnTo>
                </a:path>
                <a:path w="3810" h="1658620">
                  <a:moveTo>
                    <a:pt x="0" y="83858"/>
                  </a:moveTo>
                  <a:lnTo>
                    <a:pt x="3810" y="83858"/>
                  </a:lnTo>
                </a:path>
                <a:path w="3810" h="1658620">
                  <a:moveTo>
                    <a:pt x="0" y="81953"/>
                  </a:moveTo>
                  <a:lnTo>
                    <a:pt x="3810" y="81953"/>
                  </a:lnTo>
                </a:path>
                <a:path w="3810" h="1658620">
                  <a:moveTo>
                    <a:pt x="0" y="80048"/>
                  </a:moveTo>
                  <a:lnTo>
                    <a:pt x="3810" y="80048"/>
                  </a:lnTo>
                </a:path>
                <a:path w="3810" h="1658620">
                  <a:moveTo>
                    <a:pt x="0" y="78143"/>
                  </a:moveTo>
                  <a:lnTo>
                    <a:pt x="3810" y="78143"/>
                  </a:lnTo>
                </a:path>
                <a:path w="3810" h="1658620">
                  <a:moveTo>
                    <a:pt x="0" y="76238"/>
                  </a:moveTo>
                  <a:lnTo>
                    <a:pt x="3810" y="76238"/>
                  </a:lnTo>
                </a:path>
                <a:path w="3810" h="1658620">
                  <a:moveTo>
                    <a:pt x="0" y="74333"/>
                  </a:moveTo>
                  <a:lnTo>
                    <a:pt x="3810" y="74333"/>
                  </a:lnTo>
                </a:path>
                <a:path w="3810" h="1658620">
                  <a:moveTo>
                    <a:pt x="0" y="72428"/>
                  </a:moveTo>
                  <a:lnTo>
                    <a:pt x="3810" y="72428"/>
                  </a:lnTo>
                </a:path>
                <a:path w="3810" h="1658620">
                  <a:moveTo>
                    <a:pt x="0" y="70523"/>
                  </a:moveTo>
                  <a:lnTo>
                    <a:pt x="3810" y="70523"/>
                  </a:lnTo>
                </a:path>
                <a:path w="3810" h="1658620">
                  <a:moveTo>
                    <a:pt x="0" y="68618"/>
                  </a:moveTo>
                  <a:lnTo>
                    <a:pt x="3810" y="68618"/>
                  </a:lnTo>
                </a:path>
                <a:path w="3810" h="1658620">
                  <a:moveTo>
                    <a:pt x="0" y="66713"/>
                  </a:moveTo>
                  <a:lnTo>
                    <a:pt x="3810" y="66713"/>
                  </a:lnTo>
                </a:path>
                <a:path w="3810" h="1658620">
                  <a:moveTo>
                    <a:pt x="0" y="64808"/>
                  </a:moveTo>
                  <a:lnTo>
                    <a:pt x="3810" y="64808"/>
                  </a:lnTo>
                </a:path>
                <a:path w="3810" h="1658620">
                  <a:moveTo>
                    <a:pt x="0" y="62903"/>
                  </a:moveTo>
                  <a:lnTo>
                    <a:pt x="3810" y="62903"/>
                  </a:lnTo>
                </a:path>
                <a:path w="3810" h="1658620">
                  <a:moveTo>
                    <a:pt x="0" y="60998"/>
                  </a:moveTo>
                  <a:lnTo>
                    <a:pt x="3810" y="60998"/>
                  </a:lnTo>
                </a:path>
                <a:path w="3810" h="1658620">
                  <a:moveTo>
                    <a:pt x="0" y="59080"/>
                  </a:moveTo>
                  <a:lnTo>
                    <a:pt x="3810" y="59080"/>
                  </a:lnTo>
                </a:path>
                <a:path w="3810" h="1658620">
                  <a:moveTo>
                    <a:pt x="0" y="57175"/>
                  </a:moveTo>
                  <a:lnTo>
                    <a:pt x="3810" y="57175"/>
                  </a:lnTo>
                </a:path>
                <a:path w="3810" h="1658620">
                  <a:moveTo>
                    <a:pt x="0" y="55270"/>
                  </a:moveTo>
                  <a:lnTo>
                    <a:pt x="3810" y="55270"/>
                  </a:lnTo>
                </a:path>
                <a:path w="3810" h="1658620">
                  <a:moveTo>
                    <a:pt x="0" y="53365"/>
                  </a:moveTo>
                  <a:lnTo>
                    <a:pt x="3810" y="53365"/>
                  </a:lnTo>
                </a:path>
                <a:path w="3810" h="1658620">
                  <a:moveTo>
                    <a:pt x="0" y="51460"/>
                  </a:moveTo>
                  <a:lnTo>
                    <a:pt x="3810" y="51460"/>
                  </a:lnTo>
                </a:path>
                <a:path w="3810" h="1658620">
                  <a:moveTo>
                    <a:pt x="0" y="49555"/>
                  </a:moveTo>
                  <a:lnTo>
                    <a:pt x="3810" y="49555"/>
                  </a:lnTo>
                </a:path>
                <a:path w="3810" h="1658620">
                  <a:moveTo>
                    <a:pt x="0" y="47650"/>
                  </a:moveTo>
                  <a:lnTo>
                    <a:pt x="3810" y="47650"/>
                  </a:lnTo>
                </a:path>
                <a:path w="3810" h="1658620">
                  <a:moveTo>
                    <a:pt x="0" y="45745"/>
                  </a:moveTo>
                  <a:lnTo>
                    <a:pt x="3810" y="45745"/>
                  </a:lnTo>
                </a:path>
                <a:path w="3810" h="1658620">
                  <a:moveTo>
                    <a:pt x="0" y="43840"/>
                  </a:moveTo>
                  <a:lnTo>
                    <a:pt x="3810" y="43840"/>
                  </a:lnTo>
                </a:path>
                <a:path w="3810" h="1658620">
                  <a:moveTo>
                    <a:pt x="0" y="41935"/>
                  </a:moveTo>
                  <a:lnTo>
                    <a:pt x="3810" y="41935"/>
                  </a:lnTo>
                </a:path>
                <a:path w="3810" h="1658620">
                  <a:moveTo>
                    <a:pt x="0" y="40030"/>
                  </a:moveTo>
                  <a:lnTo>
                    <a:pt x="3810" y="40030"/>
                  </a:lnTo>
                </a:path>
                <a:path w="3810" h="1658620">
                  <a:moveTo>
                    <a:pt x="0" y="38125"/>
                  </a:moveTo>
                  <a:lnTo>
                    <a:pt x="3810" y="38125"/>
                  </a:lnTo>
                </a:path>
                <a:path w="3810" h="1658620">
                  <a:moveTo>
                    <a:pt x="0" y="36220"/>
                  </a:moveTo>
                  <a:lnTo>
                    <a:pt x="3810" y="36220"/>
                  </a:lnTo>
                </a:path>
                <a:path w="3810" h="1658620">
                  <a:moveTo>
                    <a:pt x="0" y="34315"/>
                  </a:moveTo>
                  <a:lnTo>
                    <a:pt x="3810" y="34315"/>
                  </a:lnTo>
                </a:path>
                <a:path w="3810" h="1658620">
                  <a:moveTo>
                    <a:pt x="0" y="32397"/>
                  </a:moveTo>
                  <a:lnTo>
                    <a:pt x="3810" y="32397"/>
                  </a:lnTo>
                </a:path>
                <a:path w="3810" h="1658620">
                  <a:moveTo>
                    <a:pt x="0" y="30492"/>
                  </a:moveTo>
                  <a:lnTo>
                    <a:pt x="3810" y="30492"/>
                  </a:lnTo>
                </a:path>
                <a:path w="3810" h="1658620">
                  <a:moveTo>
                    <a:pt x="0" y="28587"/>
                  </a:moveTo>
                  <a:lnTo>
                    <a:pt x="3810" y="28587"/>
                  </a:lnTo>
                </a:path>
                <a:path w="3810" h="1658620">
                  <a:moveTo>
                    <a:pt x="0" y="26682"/>
                  </a:moveTo>
                  <a:lnTo>
                    <a:pt x="3810" y="26682"/>
                  </a:lnTo>
                </a:path>
                <a:path w="3810" h="1658620">
                  <a:moveTo>
                    <a:pt x="0" y="24777"/>
                  </a:moveTo>
                  <a:lnTo>
                    <a:pt x="3810" y="24777"/>
                  </a:lnTo>
                </a:path>
                <a:path w="3810" h="1658620">
                  <a:moveTo>
                    <a:pt x="0" y="22872"/>
                  </a:moveTo>
                  <a:lnTo>
                    <a:pt x="3810" y="22872"/>
                  </a:lnTo>
                </a:path>
                <a:path w="3810" h="1658620">
                  <a:moveTo>
                    <a:pt x="0" y="20967"/>
                  </a:moveTo>
                  <a:lnTo>
                    <a:pt x="3810" y="20967"/>
                  </a:lnTo>
                </a:path>
                <a:path w="3810" h="1658620">
                  <a:moveTo>
                    <a:pt x="0" y="19062"/>
                  </a:moveTo>
                  <a:lnTo>
                    <a:pt x="3810" y="19062"/>
                  </a:lnTo>
                </a:path>
                <a:path w="3810" h="1658620">
                  <a:moveTo>
                    <a:pt x="0" y="17157"/>
                  </a:moveTo>
                  <a:lnTo>
                    <a:pt x="3810" y="17157"/>
                  </a:lnTo>
                </a:path>
                <a:path w="3810" h="1658620">
                  <a:moveTo>
                    <a:pt x="0" y="15252"/>
                  </a:moveTo>
                  <a:lnTo>
                    <a:pt x="3810" y="15252"/>
                  </a:lnTo>
                </a:path>
                <a:path w="3810" h="1658620">
                  <a:moveTo>
                    <a:pt x="0" y="13347"/>
                  </a:moveTo>
                  <a:lnTo>
                    <a:pt x="3810" y="13347"/>
                  </a:lnTo>
                </a:path>
                <a:path w="3810" h="1658620">
                  <a:moveTo>
                    <a:pt x="0" y="11442"/>
                  </a:moveTo>
                  <a:lnTo>
                    <a:pt x="3810" y="11442"/>
                  </a:lnTo>
                </a:path>
                <a:path w="3810" h="1658620">
                  <a:moveTo>
                    <a:pt x="0" y="9537"/>
                  </a:moveTo>
                  <a:lnTo>
                    <a:pt x="3810" y="9537"/>
                  </a:lnTo>
                </a:path>
                <a:path w="3810" h="1658620">
                  <a:moveTo>
                    <a:pt x="0" y="7632"/>
                  </a:moveTo>
                  <a:lnTo>
                    <a:pt x="3810" y="7632"/>
                  </a:lnTo>
                </a:path>
                <a:path w="3810" h="1658620">
                  <a:moveTo>
                    <a:pt x="0" y="5715"/>
                  </a:moveTo>
                  <a:lnTo>
                    <a:pt x="3810" y="5715"/>
                  </a:lnTo>
                </a:path>
                <a:path w="3810" h="1658620">
                  <a:moveTo>
                    <a:pt x="0" y="3810"/>
                  </a:moveTo>
                  <a:lnTo>
                    <a:pt x="3810" y="3810"/>
                  </a:lnTo>
                </a:path>
                <a:path w="3810" h="1658620">
                  <a:moveTo>
                    <a:pt x="0" y="1905"/>
                  </a:moveTo>
                  <a:lnTo>
                    <a:pt x="3810" y="1905"/>
                  </a:lnTo>
                </a:path>
                <a:path w="3810" h="165862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6186890" y="5146075"/>
              <a:ext cx="3810" cy="1658620"/>
            </a:xfrm>
            <a:custGeom>
              <a:avLst/>
              <a:gdLst/>
              <a:ahLst/>
              <a:cxnLst/>
              <a:rect l="l" t="t" r="r" b="b"/>
              <a:pathLst>
                <a:path w="3810" h="1658620">
                  <a:moveTo>
                    <a:pt x="0" y="1658124"/>
                  </a:moveTo>
                  <a:lnTo>
                    <a:pt x="3810" y="1658124"/>
                  </a:lnTo>
                </a:path>
                <a:path w="3810" h="1658620">
                  <a:moveTo>
                    <a:pt x="0" y="1656219"/>
                  </a:moveTo>
                  <a:lnTo>
                    <a:pt x="3810" y="1656219"/>
                  </a:lnTo>
                </a:path>
                <a:path w="3810" h="1658620">
                  <a:moveTo>
                    <a:pt x="0" y="1654314"/>
                  </a:moveTo>
                  <a:lnTo>
                    <a:pt x="3810" y="1654314"/>
                  </a:lnTo>
                </a:path>
                <a:path w="3810" h="1658620">
                  <a:moveTo>
                    <a:pt x="0" y="1652409"/>
                  </a:moveTo>
                  <a:lnTo>
                    <a:pt x="3810" y="1652409"/>
                  </a:lnTo>
                </a:path>
                <a:path w="3810" h="1658620">
                  <a:moveTo>
                    <a:pt x="0" y="1650504"/>
                  </a:moveTo>
                  <a:lnTo>
                    <a:pt x="3810" y="1650504"/>
                  </a:lnTo>
                </a:path>
                <a:path w="3810" h="1658620">
                  <a:moveTo>
                    <a:pt x="0" y="1648599"/>
                  </a:moveTo>
                  <a:lnTo>
                    <a:pt x="3810" y="1648599"/>
                  </a:lnTo>
                </a:path>
                <a:path w="3810" h="1658620">
                  <a:moveTo>
                    <a:pt x="0" y="1646694"/>
                  </a:moveTo>
                  <a:lnTo>
                    <a:pt x="3810" y="1646694"/>
                  </a:lnTo>
                </a:path>
                <a:path w="3810" h="1658620">
                  <a:moveTo>
                    <a:pt x="0" y="1644789"/>
                  </a:moveTo>
                  <a:lnTo>
                    <a:pt x="3810" y="1644789"/>
                  </a:lnTo>
                </a:path>
                <a:path w="3810" h="1658620">
                  <a:moveTo>
                    <a:pt x="0" y="1642872"/>
                  </a:moveTo>
                  <a:lnTo>
                    <a:pt x="3810" y="1642872"/>
                  </a:lnTo>
                </a:path>
                <a:path w="3810" h="1658620">
                  <a:moveTo>
                    <a:pt x="0" y="1640967"/>
                  </a:moveTo>
                  <a:lnTo>
                    <a:pt x="3810" y="1640967"/>
                  </a:lnTo>
                </a:path>
                <a:path w="3810" h="1658620">
                  <a:moveTo>
                    <a:pt x="0" y="1639062"/>
                  </a:moveTo>
                  <a:lnTo>
                    <a:pt x="3810" y="1639062"/>
                  </a:lnTo>
                </a:path>
                <a:path w="3810" h="1658620">
                  <a:moveTo>
                    <a:pt x="0" y="1637157"/>
                  </a:moveTo>
                  <a:lnTo>
                    <a:pt x="3810" y="1637157"/>
                  </a:lnTo>
                </a:path>
                <a:path w="3810" h="1658620">
                  <a:moveTo>
                    <a:pt x="0" y="1635252"/>
                  </a:moveTo>
                  <a:lnTo>
                    <a:pt x="3810" y="1635252"/>
                  </a:lnTo>
                </a:path>
                <a:path w="3810" h="1658620">
                  <a:moveTo>
                    <a:pt x="0" y="1633347"/>
                  </a:moveTo>
                  <a:lnTo>
                    <a:pt x="3810" y="1633347"/>
                  </a:lnTo>
                </a:path>
                <a:path w="3810" h="1658620">
                  <a:moveTo>
                    <a:pt x="0" y="1631442"/>
                  </a:moveTo>
                  <a:lnTo>
                    <a:pt x="3810" y="1631442"/>
                  </a:lnTo>
                </a:path>
                <a:path w="3810" h="1658620">
                  <a:moveTo>
                    <a:pt x="0" y="1629537"/>
                  </a:moveTo>
                  <a:lnTo>
                    <a:pt x="3810" y="1629537"/>
                  </a:lnTo>
                </a:path>
                <a:path w="3810" h="1658620">
                  <a:moveTo>
                    <a:pt x="0" y="1627632"/>
                  </a:moveTo>
                  <a:lnTo>
                    <a:pt x="3810" y="1627632"/>
                  </a:lnTo>
                </a:path>
                <a:path w="3810" h="1658620">
                  <a:moveTo>
                    <a:pt x="0" y="1625727"/>
                  </a:moveTo>
                  <a:lnTo>
                    <a:pt x="3810" y="1625727"/>
                  </a:lnTo>
                </a:path>
                <a:path w="3810" h="1658620">
                  <a:moveTo>
                    <a:pt x="0" y="1623822"/>
                  </a:moveTo>
                  <a:lnTo>
                    <a:pt x="3810" y="1623822"/>
                  </a:lnTo>
                </a:path>
                <a:path w="3810" h="1658620">
                  <a:moveTo>
                    <a:pt x="0" y="1621917"/>
                  </a:moveTo>
                  <a:lnTo>
                    <a:pt x="3810" y="1621917"/>
                  </a:lnTo>
                </a:path>
                <a:path w="3810" h="1658620">
                  <a:moveTo>
                    <a:pt x="0" y="1620012"/>
                  </a:moveTo>
                  <a:lnTo>
                    <a:pt x="3810" y="1620012"/>
                  </a:lnTo>
                </a:path>
                <a:path w="3810" h="1658620">
                  <a:moveTo>
                    <a:pt x="0" y="1618107"/>
                  </a:moveTo>
                  <a:lnTo>
                    <a:pt x="3810" y="1618107"/>
                  </a:lnTo>
                </a:path>
                <a:path w="3810" h="1658620">
                  <a:moveTo>
                    <a:pt x="0" y="1616189"/>
                  </a:moveTo>
                  <a:lnTo>
                    <a:pt x="3810" y="1616189"/>
                  </a:lnTo>
                </a:path>
                <a:path w="3810" h="1658620">
                  <a:moveTo>
                    <a:pt x="0" y="1614284"/>
                  </a:moveTo>
                  <a:lnTo>
                    <a:pt x="3810" y="1614284"/>
                  </a:lnTo>
                </a:path>
                <a:path w="3810" h="1658620">
                  <a:moveTo>
                    <a:pt x="0" y="1612379"/>
                  </a:moveTo>
                  <a:lnTo>
                    <a:pt x="3810" y="1612379"/>
                  </a:lnTo>
                </a:path>
                <a:path w="3810" h="1658620">
                  <a:moveTo>
                    <a:pt x="0" y="1610474"/>
                  </a:moveTo>
                  <a:lnTo>
                    <a:pt x="3810" y="1610474"/>
                  </a:lnTo>
                </a:path>
                <a:path w="3810" h="1658620">
                  <a:moveTo>
                    <a:pt x="0" y="1608569"/>
                  </a:moveTo>
                  <a:lnTo>
                    <a:pt x="3810" y="1608569"/>
                  </a:lnTo>
                </a:path>
                <a:path w="3810" h="1658620">
                  <a:moveTo>
                    <a:pt x="0" y="1606664"/>
                  </a:moveTo>
                  <a:lnTo>
                    <a:pt x="3810" y="1606664"/>
                  </a:lnTo>
                </a:path>
                <a:path w="3810" h="1658620">
                  <a:moveTo>
                    <a:pt x="0" y="1604759"/>
                  </a:moveTo>
                  <a:lnTo>
                    <a:pt x="3810" y="1604759"/>
                  </a:lnTo>
                </a:path>
                <a:path w="3810" h="1658620">
                  <a:moveTo>
                    <a:pt x="0" y="1602854"/>
                  </a:moveTo>
                  <a:lnTo>
                    <a:pt x="3810" y="1602854"/>
                  </a:lnTo>
                </a:path>
                <a:path w="3810" h="1658620">
                  <a:moveTo>
                    <a:pt x="0" y="1600949"/>
                  </a:moveTo>
                  <a:lnTo>
                    <a:pt x="3810" y="1600949"/>
                  </a:lnTo>
                </a:path>
                <a:path w="3810" h="1658620">
                  <a:moveTo>
                    <a:pt x="0" y="1599044"/>
                  </a:moveTo>
                  <a:lnTo>
                    <a:pt x="3810" y="1599044"/>
                  </a:lnTo>
                </a:path>
                <a:path w="3810" h="1658620">
                  <a:moveTo>
                    <a:pt x="0" y="1597139"/>
                  </a:moveTo>
                  <a:lnTo>
                    <a:pt x="3810" y="1597139"/>
                  </a:lnTo>
                </a:path>
                <a:path w="3810" h="1658620">
                  <a:moveTo>
                    <a:pt x="0" y="1595234"/>
                  </a:moveTo>
                  <a:lnTo>
                    <a:pt x="3810" y="1595234"/>
                  </a:lnTo>
                </a:path>
                <a:path w="3810" h="1658620">
                  <a:moveTo>
                    <a:pt x="0" y="1593329"/>
                  </a:moveTo>
                  <a:lnTo>
                    <a:pt x="3810" y="1593329"/>
                  </a:lnTo>
                </a:path>
                <a:path w="3810" h="1658620">
                  <a:moveTo>
                    <a:pt x="0" y="1591424"/>
                  </a:moveTo>
                  <a:lnTo>
                    <a:pt x="3810" y="1591424"/>
                  </a:lnTo>
                </a:path>
                <a:path w="3810" h="1658620">
                  <a:moveTo>
                    <a:pt x="0" y="1589506"/>
                  </a:moveTo>
                  <a:lnTo>
                    <a:pt x="3810" y="1589506"/>
                  </a:lnTo>
                </a:path>
                <a:path w="3810" h="1658620">
                  <a:moveTo>
                    <a:pt x="0" y="1587601"/>
                  </a:moveTo>
                  <a:lnTo>
                    <a:pt x="3810" y="1587601"/>
                  </a:lnTo>
                </a:path>
                <a:path w="3810" h="1658620">
                  <a:moveTo>
                    <a:pt x="0" y="1585696"/>
                  </a:moveTo>
                  <a:lnTo>
                    <a:pt x="3810" y="1585696"/>
                  </a:lnTo>
                </a:path>
                <a:path w="3810" h="1658620">
                  <a:moveTo>
                    <a:pt x="0" y="1583791"/>
                  </a:moveTo>
                  <a:lnTo>
                    <a:pt x="3810" y="1583791"/>
                  </a:lnTo>
                </a:path>
                <a:path w="3810" h="1658620">
                  <a:moveTo>
                    <a:pt x="0" y="1581886"/>
                  </a:moveTo>
                  <a:lnTo>
                    <a:pt x="3810" y="1581886"/>
                  </a:lnTo>
                </a:path>
                <a:path w="3810" h="1658620">
                  <a:moveTo>
                    <a:pt x="0" y="1579981"/>
                  </a:moveTo>
                  <a:lnTo>
                    <a:pt x="3810" y="1579981"/>
                  </a:lnTo>
                </a:path>
                <a:path w="3810" h="1658620">
                  <a:moveTo>
                    <a:pt x="0" y="1578076"/>
                  </a:moveTo>
                  <a:lnTo>
                    <a:pt x="3810" y="1578076"/>
                  </a:lnTo>
                </a:path>
                <a:path w="3810" h="1658620">
                  <a:moveTo>
                    <a:pt x="0" y="1576171"/>
                  </a:moveTo>
                  <a:lnTo>
                    <a:pt x="3810" y="1576171"/>
                  </a:lnTo>
                </a:path>
                <a:path w="3810" h="1658620">
                  <a:moveTo>
                    <a:pt x="0" y="1574266"/>
                  </a:moveTo>
                  <a:lnTo>
                    <a:pt x="3810" y="1574266"/>
                  </a:lnTo>
                </a:path>
                <a:path w="3810" h="1658620">
                  <a:moveTo>
                    <a:pt x="0" y="1572361"/>
                  </a:moveTo>
                  <a:lnTo>
                    <a:pt x="3810" y="1572361"/>
                  </a:lnTo>
                </a:path>
                <a:path w="3810" h="1658620">
                  <a:moveTo>
                    <a:pt x="0" y="1570456"/>
                  </a:moveTo>
                  <a:lnTo>
                    <a:pt x="3810" y="1570456"/>
                  </a:lnTo>
                </a:path>
                <a:path w="3810" h="1658620">
                  <a:moveTo>
                    <a:pt x="0" y="1568551"/>
                  </a:moveTo>
                  <a:lnTo>
                    <a:pt x="3810" y="1568551"/>
                  </a:lnTo>
                </a:path>
                <a:path w="3810" h="1658620">
                  <a:moveTo>
                    <a:pt x="0" y="1566646"/>
                  </a:moveTo>
                  <a:lnTo>
                    <a:pt x="3810" y="1566646"/>
                  </a:lnTo>
                </a:path>
                <a:path w="3810" h="1658620">
                  <a:moveTo>
                    <a:pt x="0" y="1564741"/>
                  </a:moveTo>
                  <a:lnTo>
                    <a:pt x="3810" y="1564741"/>
                  </a:lnTo>
                </a:path>
                <a:path w="3810" h="1658620">
                  <a:moveTo>
                    <a:pt x="0" y="1562836"/>
                  </a:moveTo>
                  <a:lnTo>
                    <a:pt x="3810" y="1562836"/>
                  </a:lnTo>
                </a:path>
                <a:path w="3810" h="1658620">
                  <a:moveTo>
                    <a:pt x="0" y="1560918"/>
                  </a:moveTo>
                  <a:lnTo>
                    <a:pt x="3810" y="1560918"/>
                  </a:lnTo>
                </a:path>
                <a:path w="3810" h="1658620">
                  <a:moveTo>
                    <a:pt x="0" y="1559013"/>
                  </a:moveTo>
                  <a:lnTo>
                    <a:pt x="3810" y="1559013"/>
                  </a:lnTo>
                </a:path>
                <a:path w="3810" h="1658620">
                  <a:moveTo>
                    <a:pt x="0" y="1557108"/>
                  </a:moveTo>
                  <a:lnTo>
                    <a:pt x="3810" y="1557108"/>
                  </a:lnTo>
                </a:path>
                <a:path w="3810" h="1658620">
                  <a:moveTo>
                    <a:pt x="0" y="1555203"/>
                  </a:moveTo>
                  <a:lnTo>
                    <a:pt x="3810" y="1555203"/>
                  </a:lnTo>
                </a:path>
                <a:path w="3810" h="1658620">
                  <a:moveTo>
                    <a:pt x="0" y="1553298"/>
                  </a:moveTo>
                  <a:lnTo>
                    <a:pt x="3810" y="1553298"/>
                  </a:lnTo>
                </a:path>
                <a:path w="3810" h="1658620">
                  <a:moveTo>
                    <a:pt x="0" y="1551393"/>
                  </a:moveTo>
                  <a:lnTo>
                    <a:pt x="3810" y="1551393"/>
                  </a:lnTo>
                </a:path>
                <a:path w="3810" h="1658620">
                  <a:moveTo>
                    <a:pt x="0" y="1549488"/>
                  </a:moveTo>
                  <a:lnTo>
                    <a:pt x="3810" y="1549488"/>
                  </a:lnTo>
                </a:path>
                <a:path w="3810" h="1658620">
                  <a:moveTo>
                    <a:pt x="0" y="1547583"/>
                  </a:moveTo>
                  <a:lnTo>
                    <a:pt x="3810" y="1547583"/>
                  </a:lnTo>
                </a:path>
                <a:path w="3810" h="1658620">
                  <a:moveTo>
                    <a:pt x="0" y="1545678"/>
                  </a:moveTo>
                  <a:lnTo>
                    <a:pt x="3810" y="1545678"/>
                  </a:lnTo>
                </a:path>
                <a:path w="3810" h="1658620">
                  <a:moveTo>
                    <a:pt x="0" y="1543773"/>
                  </a:moveTo>
                  <a:lnTo>
                    <a:pt x="3810" y="1543773"/>
                  </a:lnTo>
                </a:path>
                <a:path w="3810" h="1658620">
                  <a:moveTo>
                    <a:pt x="0" y="1541868"/>
                  </a:moveTo>
                  <a:lnTo>
                    <a:pt x="3810" y="1541868"/>
                  </a:lnTo>
                </a:path>
                <a:path w="3810" h="1658620">
                  <a:moveTo>
                    <a:pt x="0" y="1539963"/>
                  </a:moveTo>
                  <a:lnTo>
                    <a:pt x="3810" y="1539963"/>
                  </a:lnTo>
                </a:path>
                <a:path w="3810" h="1658620">
                  <a:moveTo>
                    <a:pt x="0" y="1538058"/>
                  </a:moveTo>
                  <a:lnTo>
                    <a:pt x="3810" y="1538058"/>
                  </a:lnTo>
                </a:path>
                <a:path w="3810" h="1658620">
                  <a:moveTo>
                    <a:pt x="0" y="1536153"/>
                  </a:moveTo>
                  <a:lnTo>
                    <a:pt x="3810" y="1536153"/>
                  </a:lnTo>
                </a:path>
                <a:path w="3810" h="1658620">
                  <a:moveTo>
                    <a:pt x="0" y="1534236"/>
                  </a:moveTo>
                  <a:lnTo>
                    <a:pt x="3810" y="1534236"/>
                  </a:lnTo>
                </a:path>
                <a:path w="3810" h="1658620">
                  <a:moveTo>
                    <a:pt x="0" y="1532331"/>
                  </a:moveTo>
                  <a:lnTo>
                    <a:pt x="3810" y="1532331"/>
                  </a:lnTo>
                </a:path>
                <a:path w="3810" h="1658620">
                  <a:moveTo>
                    <a:pt x="0" y="1530426"/>
                  </a:moveTo>
                  <a:lnTo>
                    <a:pt x="3810" y="1530426"/>
                  </a:lnTo>
                </a:path>
                <a:path w="3810" h="1658620">
                  <a:moveTo>
                    <a:pt x="0" y="1528521"/>
                  </a:moveTo>
                  <a:lnTo>
                    <a:pt x="3810" y="1528521"/>
                  </a:lnTo>
                </a:path>
                <a:path w="3810" h="1658620">
                  <a:moveTo>
                    <a:pt x="0" y="1526616"/>
                  </a:moveTo>
                  <a:lnTo>
                    <a:pt x="3810" y="1526616"/>
                  </a:lnTo>
                </a:path>
                <a:path w="3810" h="1658620">
                  <a:moveTo>
                    <a:pt x="0" y="1524711"/>
                  </a:moveTo>
                  <a:lnTo>
                    <a:pt x="3810" y="1524711"/>
                  </a:lnTo>
                </a:path>
                <a:path w="3810" h="1658620">
                  <a:moveTo>
                    <a:pt x="0" y="1522806"/>
                  </a:moveTo>
                  <a:lnTo>
                    <a:pt x="3810" y="1522806"/>
                  </a:lnTo>
                </a:path>
                <a:path w="3810" h="1658620">
                  <a:moveTo>
                    <a:pt x="0" y="1520901"/>
                  </a:moveTo>
                  <a:lnTo>
                    <a:pt x="3810" y="1520901"/>
                  </a:lnTo>
                </a:path>
                <a:path w="3810" h="1658620">
                  <a:moveTo>
                    <a:pt x="0" y="1518996"/>
                  </a:moveTo>
                  <a:lnTo>
                    <a:pt x="3810" y="1518996"/>
                  </a:lnTo>
                </a:path>
                <a:path w="3810" h="1658620">
                  <a:moveTo>
                    <a:pt x="0" y="1517091"/>
                  </a:moveTo>
                  <a:lnTo>
                    <a:pt x="3810" y="1517091"/>
                  </a:lnTo>
                </a:path>
                <a:path w="3810" h="1658620">
                  <a:moveTo>
                    <a:pt x="0" y="1515186"/>
                  </a:moveTo>
                  <a:lnTo>
                    <a:pt x="3810" y="1515186"/>
                  </a:lnTo>
                </a:path>
                <a:path w="3810" h="1658620">
                  <a:moveTo>
                    <a:pt x="0" y="1513281"/>
                  </a:moveTo>
                  <a:lnTo>
                    <a:pt x="3810" y="1513281"/>
                  </a:lnTo>
                </a:path>
                <a:path w="3810" h="1658620">
                  <a:moveTo>
                    <a:pt x="0" y="1511376"/>
                  </a:moveTo>
                  <a:lnTo>
                    <a:pt x="3810" y="1511376"/>
                  </a:lnTo>
                </a:path>
                <a:path w="3810" h="1658620">
                  <a:moveTo>
                    <a:pt x="0" y="1509471"/>
                  </a:moveTo>
                  <a:lnTo>
                    <a:pt x="3810" y="1509471"/>
                  </a:lnTo>
                </a:path>
                <a:path w="3810" h="1658620">
                  <a:moveTo>
                    <a:pt x="0" y="1507553"/>
                  </a:moveTo>
                  <a:lnTo>
                    <a:pt x="3810" y="1507553"/>
                  </a:lnTo>
                </a:path>
                <a:path w="3810" h="1658620">
                  <a:moveTo>
                    <a:pt x="0" y="1505648"/>
                  </a:moveTo>
                  <a:lnTo>
                    <a:pt x="3810" y="1505648"/>
                  </a:lnTo>
                </a:path>
                <a:path w="3810" h="1658620">
                  <a:moveTo>
                    <a:pt x="0" y="1503743"/>
                  </a:moveTo>
                  <a:lnTo>
                    <a:pt x="3810" y="1503743"/>
                  </a:lnTo>
                </a:path>
                <a:path w="3810" h="1658620">
                  <a:moveTo>
                    <a:pt x="0" y="1501838"/>
                  </a:moveTo>
                  <a:lnTo>
                    <a:pt x="3810" y="1501838"/>
                  </a:lnTo>
                </a:path>
                <a:path w="3810" h="1658620">
                  <a:moveTo>
                    <a:pt x="0" y="1499933"/>
                  </a:moveTo>
                  <a:lnTo>
                    <a:pt x="3810" y="1499933"/>
                  </a:lnTo>
                </a:path>
                <a:path w="3810" h="1658620">
                  <a:moveTo>
                    <a:pt x="0" y="1498028"/>
                  </a:moveTo>
                  <a:lnTo>
                    <a:pt x="3810" y="1498028"/>
                  </a:lnTo>
                </a:path>
                <a:path w="3810" h="1658620">
                  <a:moveTo>
                    <a:pt x="0" y="1496123"/>
                  </a:moveTo>
                  <a:lnTo>
                    <a:pt x="3810" y="1496123"/>
                  </a:lnTo>
                </a:path>
                <a:path w="3810" h="1658620">
                  <a:moveTo>
                    <a:pt x="0" y="1494218"/>
                  </a:moveTo>
                  <a:lnTo>
                    <a:pt x="3810" y="1494218"/>
                  </a:lnTo>
                </a:path>
                <a:path w="3810" h="1658620">
                  <a:moveTo>
                    <a:pt x="0" y="1492313"/>
                  </a:moveTo>
                  <a:lnTo>
                    <a:pt x="3810" y="1492313"/>
                  </a:lnTo>
                </a:path>
                <a:path w="3810" h="1658620">
                  <a:moveTo>
                    <a:pt x="0" y="1490408"/>
                  </a:moveTo>
                  <a:lnTo>
                    <a:pt x="3810" y="1490408"/>
                  </a:lnTo>
                </a:path>
                <a:path w="3810" h="1658620">
                  <a:moveTo>
                    <a:pt x="0" y="1488503"/>
                  </a:moveTo>
                  <a:lnTo>
                    <a:pt x="3810" y="1488503"/>
                  </a:lnTo>
                </a:path>
                <a:path w="3810" h="1658620">
                  <a:moveTo>
                    <a:pt x="0" y="1486598"/>
                  </a:moveTo>
                  <a:lnTo>
                    <a:pt x="3810" y="1486598"/>
                  </a:lnTo>
                </a:path>
                <a:path w="3810" h="1658620">
                  <a:moveTo>
                    <a:pt x="0" y="1484693"/>
                  </a:moveTo>
                  <a:lnTo>
                    <a:pt x="3810" y="1484693"/>
                  </a:lnTo>
                </a:path>
                <a:path w="3810" h="1658620">
                  <a:moveTo>
                    <a:pt x="0" y="1482788"/>
                  </a:moveTo>
                  <a:lnTo>
                    <a:pt x="3810" y="1482788"/>
                  </a:lnTo>
                </a:path>
                <a:path w="3810" h="1658620">
                  <a:moveTo>
                    <a:pt x="0" y="1480883"/>
                  </a:moveTo>
                  <a:lnTo>
                    <a:pt x="3810" y="1480883"/>
                  </a:lnTo>
                </a:path>
                <a:path w="3810" h="1658620">
                  <a:moveTo>
                    <a:pt x="0" y="1478965"/>
                  </a:moveTo>
                  <a:lnTo>
                    <a:pt x="3810" y="1478965"/>
                  </a:lnTo>
                </a:path>
                <a:path w="3810" h="1658620">
                  <a:moveTo>
                    <a:pt x="0" y="1477060"/>
                  </a:moveTo>
                  <a:lnTo>
                    <a:pt x="3810" y="1477060"/>
                  </a:lnTo>
                </a:path>
                <a:path w="3810" h="1658620">
                  <a:moveTo>
                    <a:pt x="0" y="1475155"/>
                  </a:moveTo>
                  <a:lnTo>
                    <a:pt x="3810" y="1475155"/>
                  </a:lnTo>
                </a:path>
                <a:path w="3810" h="1658620">
                  <a:moveTo>
                    <a:pt x="0" y="1473250"/>
                  </a:moveTo>
                  <a:lnTo>
                    <a:pt x="3810" y="1473250"/>
                  </a:lnTo>
                </a:path>
                <a:path w="3810" h="1658620">
                  <a:moveTo>
                    <a:pt x="0" y="1471345"/>
                  </a:moveTo>
                  <a:lnTo>
                    <a:pt x="3810" y="1471345"/>
                  </a:lnTo>
                </a:path>
                <a:path w="3810" h="1658620">
                  <a:moveTo>
                    <a:pt x="0" y="1469440"/>
                  </a:moveTo>
                  <a:lnTo>
                    <a:pt x="3810" y="1469440"/>
                  </a:lnTo>
                </a:path>
                <a:path w="3810" h="1658620">
                  <a:moveTo>
                    <a:pt x="0" y="1467535"/>
                  </a:moveTo>
                  <a:lnTo>
                    <a:pt x="3810" y="1467535"/>
                  </a:lnTo>
                </a:path>
                <a:path w="3810" h="1658620">
                  <a:moveTo>
                    <a:pt x="0" y="1465630"/>
                  </a:moveTo>
                  <a:lnTo>
                    <a:pt x="3810" y="1465630"/>
                  </a:lnTo>
                </a:path>
                <a:path w="3810" h="1658620">
                  <a:moveTo>
                    <a:pt x="0" y="1463725"/>
                  </a:moveTo>
                  <a:lnTo>
                    <a:pt x="3810" y="1463725"/>
                  </a:lnTo>
                </a:path>
                <a:path w="3810" h="1658620">
                  <a:moveTo>
                    <a:pt x="0" y="1461820"/>
                  </a:moveTo>
                  <a:lnTo>
                    <a:pt x="3810" y="1461820"/>
                  </a:lnTo>
                </a:path>
                <a:path w="3810" h="1658620">
                  <a:moveTo>
                    <a:pt x="0" y="1459915"/>
                  </a:moveTo>
                  <a:lnTo>
                    <a:pt x="3810" y="1459915"/>
                  </a:lnTo>
                </a:path>
                <a:path w="3810" h="1658620">
                  <a:moveTo>
                    <a:pt x="0" y="1458010"/>
                  </a:moveTo>
                  <a:lnTo>
                    <a:pt x="3810" y="1458010"/>
                  </a:lnTo>
                </a:path>
                <a:path w="3810" h="1658620">
                  <a:moveTo>
                    <a:pt x="0" y="1456105"/>
                  </a:moveTo>
                  <a:lnTo>
                    <a:pt x="3810" y="1456105"/>
                  </a:lnTo>
                </a:path>
                <a:path w="3810" h="1658620">
                  <a:moveTo>
                    <a:pt x="0" y="1454200"/>
                  </a:moveTo>
                  <a:lnTo>
                    <a:pt x="3810" y="1454200"/>
                  </a:lnTo>
                </a:path>
                <a:path w="3810" h="1658620">
                  <a:moveTo>
                    <a:pt x="0" y="1452283"/>
                  </a:moveTo>
                  <a:lnTo>
                    <a:pt x="3810" y="1452283"/>
                  </a:lnTo>
                </a:path>
                <a:path w="3810" h="1658620">
                  <a:moveTo>
                    <a:pt x="0" y="1450378"/>
                  </a:moveTo>
                  <a:lnTo>
                    <a:pt x="3810" y="1450378"/>
                  </a:lnTo>
                </a:path>
                <a:path w="3810" h="1658620">
                  <a:moveTo>
                    <a:pt x="0" y="1448473"/>
                  </a:moveTo>
                  <a:lnTo>
                    <a:pt x="3810" y="1448473"/>
                  </a:lnTo>
                </a:path>
                <a:path w="3810" h="1658620">
                  <a:moveTo>
                    <a:pt x="0" y="1446568"/>
                  </a:moveTo>
                  <a:lnTo>
                    <a:pt x="3810" y="1446568"/>
                  </a:lnTo>
                </a:path>
                <a:path w="3810" h="1658620">
                  <a:moveTo>
                    <a:pt x="0" y="1444663"/>
                  </a:moveTo>
                  <a:lnTo>
                    <a:pt x="3810" y="1444663"/>
                  </a:lnTo>
                </a:path>
                <a:path w="3810" h="1658620">
                  <a:moveTo>
                    <a:pt x="0" y="1442758"/>
                  </a:moveTo>
                  <a:lnTo>
                    <a:pt x="3810" y="1442758"/>
                  </a:lnTo>
                </a:path>
                <a:path w="3810" h="1658620">
                  <a:moveTo>
                    <a:pt x="0" y="1440853"/>
                  </a:moveTo>
                  <a:lnTo>
                    <a:pt x="3810" y="1440853"/>
                  </a:lnTo>
                </a:path>
                <a:path w="3810" h="1658620">
                  <a:moveTo>
                    <a:pt x="0" y="1438948"/>
                  </a:moveTo>
                  <a:lnTo>
                    <a:pt x="3810" y="1438948"/>
                  </a:lnTo>
                </a:path>
                <a:path w="3810" h="1658620">
                  <a:moveTo>
                    <a:pt x="0" y="1437043"/>
                  </a:moveTo>
                  <a:lnTo>
                    <a:pt x="3810" y="1437043"/>
                  </a:lnTo>
                </a:path>
                <a:path w="3810" h="1658620">
                  <a:moveTo>
                    <a:pt x="0" y="1435138"/>
                  </a:moveTo>
                  <a:lnTo>
                    <a:pt x="3810" y="1435138"/>
                  </a:lnTo>
                </a:path>
                <a:path w="3810" h="1658620">
                  <a:moveTo>
                    <a:pt x="0" y="1433233"/>
                  </a:moveTo>
                  <a:lnTo>
                    <a:pt x="3810" y="1433233"/>
                  </a:lnTo>
                </a:path>
                <a:path w="3810" h="1658620">
                  <a:moveTo>
                    <a:pt x="0" y="1431328"/>
                  </a:moveTo>
                  <a:lnTo>
                    <a:pt x="3810" y="1431328"/>
                  </a:lnTo>
                </a:path>
                <a:path w="3810" h="1658620">
                  <a:moveTo>
                    <a:pt x="0" y="1429423"/>
                  </a:moveTo>
                  <a:lnTo>
                    <a:pt x="3810" y="1429423"/>
                  </a:lnTo>
                </a:path>
                <a:path w="3810" h="1658620">
                  <a:moveTo>
                    <a:pt x="0" y="1427518"/>
                  </a:moveTo>
                  <a:lnTo>
                    <a:pt x="3810" y="1427518"/>
                  </a:lnTo>
                </a:path>
                <a:path w="3810" h="1658620">
                  <a:moveTo>
                    <a:pt x="0" y="1425600"/>
                  </a:moveTo>
                  <a:lnTo>
                    <a:pt x="3810" y="1425600"/>
                  </a:lnTo>
                </a:path>
                <a:path w="3810" h="1658620">
                  <a:moveTo>
                    <a:pt x="0" y="1423695"/>
                  </a:moveTo>
                  <a:lnTo>
                    <a:pt x="3810" y="1423695"/>
                  </a:lnTo>
                </a:path>
                <a:path w="3810" h="1658620">
                  <a:moveTo>
                    <a:pt x="0" y="1421790"/>
                  </a:moveTo>
                  <a:lnTo>
                    <a:pt x="3810" y="1421790"/>
                  </a:lnTo>
                </a:path>
                <a:path w="3810" h="1658620">
                  <a:moveTo>
                    <a:pt x="0" y="1419885"/>
                  </a:moveTo>
                  <a:lnTo>
                    <a:pt x="3810" y="1419885"/>
                  </a:lnTo>
                </a:path>
                <a:path w="3810" h="1658620">
                  <a:moveTo>
                    <a:pt x="0" y="1417980"/>
                  </a:moveTo>
                  <a:lnTo>
                    <a:pt x="3810" y="1417980"/>
                  </a:lnTo>
                </a:path>
                <a:path w="3810" h="1658620">
                  <a:moveTo>
                    <a:pt x="0" y="1416075"/>
                  </a:moveTo>
                  <a:lnTo>
                    <a:pt x="3810" y="1416075"/>
                  </a:lnTo>
                </a:path>
                <a:path w="3810" h="1658620">
                  <a:moveTo>
                    <a:pt x="0" y="1414170"/>
                  </a:moveTo>
                  <a:lnTo>
                    <a:pt x="3810" y="1414170"/>
                  </a:lnTo>
                </a:path>
                <a:path w="3810" h="1658620">
                  <a:moveTo>
                    <a:pt x="0" y="1412265"/>
                  </a:moveTo>
                  <a:lnTo>
                    <a:pt x="3810" y="1412265"/>
                  </a:lnTo>
                </a:path>
                <a:path w="3810" h="1658620">
                  <a:moveTo>
                    <a:pt x="0" y="1410360"/>
                  </a:moveTo>
                  <a:lnTo>
                    <a:pt x="3810" y="1410360"/>
                  </a:lnTo>
                </a:path>
                <a:path w="3810" h="1658620">
                  <a:moveTo>
                    <a:pt x="0" y="1408455"/>
                  </a:moveTo>
                  <a:lnTo>
                    <a:pt x="3810" y="1408455"/>
                  </a:lnTo>
                </a:path>
                <a:path w="3810" h="1658620">
                  <a:moveTo>
                    <a:pt x="0" y="1406550"/>
                  </a:moveTo>
                  <a:lnTo>
                    <a:pt x="3810" y="1406550"/>
                  </a:lnTo>
                </a:path>
                <a:path w="3810" h="1658620">
                  <a:moveTo>
                    <a:pt x="0" y="1404645"/>
                  </a:moveTo>
                  <a:lnTo>
                    <a:pt x="3810" y="1404645"/>
                  </a:lnTo>
                </a:path>
                <a:path w="3810" h="1658620">
                  <a:moveTo>
                    <a:pt x="0" y="1402740"/>
                  </a:moveTo>
                  <a:lnTo>
                    <a:pt x="3810" y="1402740"/>
                  </a:lnTo>
                </a:path>
                <a:path w="3810" h="1658620">
                  <a:moveTo>
                    <a:pt x="0" y="1400835"/>
                  </a:moveTo>
                  <a:lnTo>
                    <a:pt x="3810" y="1400835"/>
                  </a:lnTo>
                </a:path>
                <a:path w="3810" h="1658620">
                  <a:moveTo>
                    <a:pt x="0" y="1398917"/>
                  </a:moveTo>
                  <a:lnTo>
                    <a:pt x="3810" y="1398917"/>
                  </a:lnTo>
                </a:path>
                <a:path w="3810" h="1658620">
                  <a:moveTo>
                    <a:pt x="0" y="1397012"/>
                  </a:moveTo>
                  <a:lnTo>
                    <a:pt x="3810" y="1397012"/>
                  </a:lnTo>
                </a:path>
                <a:path w="3810" h="1658620">
                  <a:moveTo>
                    <a:pt x="0" y="1395107"/>
                  </a:moveTo>
                  <a:lnTo>
                    <a:pt x="3810" y="1395107"/>
                  </a:lnTo>
                </a:path>
                <a:path w="3810" h="1658620">
                  <a:moveTo>
                    <a:pt x="0" y="1393202"/>
                  </a:moveTo>
                  <a:lnTo>
                    <a:pt x="3810" y="1393202"/>
                  </a:lnTo>
                </a:path>
                <a:path w="3810" h="1658620">
                  <a:moveTo>
                    <a:pt x="0" y="1391297"/>
                  </a:moveTo>
                  <a:lnTo>
                    <a:pt x="3810" y="1391297"/>
                  </a:lnTo>
                </a:path>
                <a:path w="3810" h="1658620">
                  <a:moveTo>
                    <a:pt x="0" y="1389392"/>
                  </a:moveTo>
                  <a:lnTo>
                    <a:pt x="3810" y="1389392"/>
                  </a:lnTo>
                </a:path>
                <a:path w="3810" h="1658620">
                  <a:moveTo>
                    <a:pt x="0" y="1387487"/>
                  </a:moveTo>
                  <a:lnTo>
                    <a:pt x="3810" y="1387487"/>
                  </a:lnTo>
                </a:path>
                <a:path w="3810" h="1658620">
                  <a:moveTo>
                    <a:pt x="0" y="1385582"/>
                  </a:moveTo>
                  <a:lnTo>
                    <a:pt x="3810" y="1385582"/>
                  </a:lnTo>
                </a:path>
                <a:path w="3810" h="1658620">
                  <a:moveTo>
                    <a:pt x="0" y="1383677"/>
                  </a:moveTo>
                  <a:lnTo>
                    <a:pt x="3810" y="1383677"/>
                  </a:lnTo>
                </a:path>
                <a:path w="3810" h="1658620">
                  <a:moveTo>
                    <a:pt x="0" y="1381772"/>
                  </a:moveTo>
                  <a:lnTo>
                    <a:pt x="3810" y="1381772"/>
                  </a:lnTo>
                </a:path>
                <a:path w="3810" h="1658620">
                  <a:moveTo>
                    <a:pt x="0" y="1379867"/>
                  </a:moveTo>
                  <a:lnTo>
                    <a:pt x="3810" y="1379867"/>
                  </a:lnTo>
                </a:path>
                <a:path w="3810" h="1658620">
                  <a:moveTo>
                    <a:pt x="0" y="1377962"/>
                  </a:moveTo>
                  <a:lnTo>
                    <a:pt x="3810" y="1377962"/>
                  </a:lnTo>
                </a:path>
                <a:path w="3810" h="1658620">
                  <a:moveTo>
                    <a:pt x="0" y="1376057"/>
                  </a:moveTo>
                  <a:lnTo>
                    <a:pt x="3810" y="1376057"/>
                  </a:lnTo>
                </a:path>
                <a:path w="3810" h="1658620">
                  <a:moveTo>
                    <a:pt x="0" y="1374152"/>
                  </a:moveTo>
                  <a:lnTo>
                    <a:pt x="3810" y="1374152"/>
                  </a:lnTo>
                </a:path>
                <a:path w="3810" h="1658620">
                  <a:moveTo>
                    <a:pt x="0" y="1372247"/>
                  </a:moveTo>
                  <a:lnTo>
                    <a:pt x="3810" y="1372247"/>
                  </a:lnTo>
                </a:path>
                <a:path w="3810" h="1658620">
                  <a:moveTo>
                    <a:pt x="0" y="1370330"/>
                  </a:moveTo>
                  <a:lnTo>
                    <a:pt x="3810" y="1370330"/>
                  </a:lnTo>
                </a:path>
                <a:path w="3810" h="1658620">
                  <a:moveTo>
                    <a:pt x="0" y="1368425"/>
                  </a:moveTo>
                  <a:lnTo>
                    <a:pt x="3810" y="1368425"/>
                  </a:lnTo>
                </a:path>
                <a:path w="3810" h="1658620">
                  <a:moveTo>
                    <a:pt x="0" y="1366520"/>
                  </a:moveTo>
                  <a:lnTo>
                    <a:pt x="3810" y="1366520"/>
                  </a:lnTo>
                </a:path>
                <a:path w="3810" h="1658620">
                  <a:moveTo>
                    <a:pt x="0" y="1364615"/>
                  </a:moveTo>
                  <a:lnTo>
                    <a:pt x="3810" y="1364615"/>
                  </a:lnTo>
                </a:path>
                <a:path w="3810" h="1658620">
                  <a:moveTo>
                    <a:pt x="0" y="1362710"/>
                  </a:moveTo>
                  <a:lnTo>
                    <a:pt x="3810" y="1362710"/>
                  </a:lnTo>
                </a:path>
                <a:path w="3810" h="1658620">
                  <a:moveTo>
                    <a:pt x="0" y="1360805"/>
                  </a:moveTo>
                  <a:lnTo>
                    <a:pt x="3810" y="1360805"/>
                  </a:lnTo>
                </a:path>
                <a:path w="3810" h="1658620">
                  <a:moveTo>
                    <a:pt x="0" y="1358900"/>
                  </a:moveTo>
                  <a:lnTo>
                    <a:pt x="3810" y="1358900"/>
                  </a:lnTo>
                </a:path>
                <a:path w="3810" h="1658620">
                  <a:moveTo>
                    <a:pt x="0" y="1356995"/>
                  </a:moveTo>
                  <a:lnTo>
                    <a:pt x="3810" y="1356995"/>
                  </a:lnTo>
                </a:path>
                <a:path w="3810" h="1658620">
                  <a:moveTo>
                    <a:pt x="0" y="1355090"/>
                  </a:moveTo>
                  <a:lnTo>
                    <a:pt x="3810" y="1355090"/>
                  </a:lnTo>
                </a:path>
                <a:path w="3810" h="1658620">
                  <a:moveTo>
                    <a:pt x="0" y="1353185"/>
                  </a:moveTo>
                  <a:lnTo>
                    <a:pt x="3810" y="1353185"/>
                  </a:lnTo>
                </a:path>
                <a:path w="3810" h="1658620">
                  <a:moveTo>
                    <a:pt x="0" y="1351280"/>
                  </a:moveTo>
                  <a:lnTo>
                    <a:pt x="3810" y="1351280"/>
                  </a:lnTo>
                </a:path>
                <a:path w="3810" h="1658620">
                  <a:moveTo>
                    <a:pt x="0" y="1349375"/>
                  </a:moveTo>
                  <a:lnTo>
                    <a:pt x="3810" y="1349375"/>
                  </a:lnTo>
                </a:path>
                <a:path w="3810" h="1658620">
                  <a:moveTo>
                    <a:pt x="0" y="1347470"/>
                  </a:moveTo>
                  <a:lnTo>
                    <a:pt x="3810" y="1347470"/>
                  </a:lnTo>
                </a:path>
                <a:path w="3810" h="1658620">
                  <a:moveTo>
                    <a:pt x="0" y="1345565"/>
                  </a:moveTo>
                  <a:lnTo>
                    <a:pt x="3810" y="1345565"/>
                  </a:lnTo>
                </a:path>
                <a:path w="3810" h="1658620">
                  <a:moveTo>
                    <a:pt x="0" y="1343647"/>
                  </a:moveTo>
                  <a:lnTo>
                    <a:pt x="3810" y="1343647"/>
                  </a:lnTo>
                </a:path>
                <a:path w="3810" h="1658620">
                  <a:moveTo>
                    <a:pt x="0" y="1341742"/>
                  </a:moveTo>
                  <a:lnTo>
                    <a:pt x="3810" y="1341742"/>
                  </a:lnTo>
                </a:path>
                <a:path w="3810" h="1658620">
                  <a:moveTo>
                    <a:pt x="0" y="1339837"/>
                  </a:moveTo>
                  <a:lnTo>
                    <a:pt x="3810" y="1339837"/>
                  </a:lnTo>
                </a:path>
                <a:path w="3810" h="1658620">
                  <a:moveTo>
                    <a:pt x="0" y="1337932"/>
                  </a:moveTo>
                  <a:lnTo>
                    <a:pt x="3810" y="1337932"/>
                  </a:lnTo>
                </a:path>
                <a:path w="3810" h="1658620">
                  <a:moveTo>
                    <a:pt x="0" y="1336027"/>
                  </a:moveTo>
                  <a:lnTo>
                    <a:pt x="3810" y="1336027"/>
                  </a:lnTo>
                </a:path>
                <a:path w="3810" h="1658620">
                  <a:moveTo>
                    <a:pt x="0" y="1334122"/>
                  </a:moveTo>
                  <a:lnTo>
                    <a:pt x="3810" y="1334122"/>
                  </a:lnTo>
                </a:path>
                <a:path w="3810" h="1658620">
                  <a:moveTo>
                    <a:pt x="0" y="1332217"/>
                  </a:moveTo>
                  <a:lnTo>
                    <a:pt x="3810" y="1332217"/>
                  </a:lnTo>
                </a:path>
                <a:path w="3810" h="1658620">
                  <a:moveTo>
                    <a:pt x="0" y="1330312"/>
                  </a:moveTo>
                  <a:lnTo>
                    <a:pt x="3810" y="1330312"/>
                  </a:lnTo>
                </a:path>
                <a:path w="3810" h="1658620">
                  <a:moveTo>
                    <a:pt x="0" y="1328407"/>
                  </a:moveTo>
                  <a:lnTo>
                    <a:pt x="3810" y="1328407"/>
                  </a:lnTo>
                </a:path>
                <a:path w="3810" h="1658620">
                  <a:moveTo>
                    <a:pt x="0" y="1326502"/>
                  </a:moveTo>
                  <a:lnTo>
                    <a:pt x="3810" y="1326502"/>
                  </a:lnTo>
                </a:path>
                <a:path w="3810" h="1658620">
                  <a:moveTo>
                    <a:pt x="0" y="1324597"/>
                  </a:moveTo>
                  <a:lnTo>
                    <a:pt x="3810" y="1324597"/>
                  </a:lnTo>
                </a:path>
                <a:path w="3810" h="1658620">
                  <a:moveTo>
                    <a:pt x="0" y="1322692"/>
                  </a:moveTo>
                  <a:lnTo>
                    <a:pt x="3810" y="1322692"/>
                  </a:lnTo>
                </a:path>
                <a:path w="3810" h="1658620">
                  <a:moveTo>
                    <a:pt x="0" y="1320787"/>
                  </a:moveTo>
                  <a:lnTo>
                    <a:pt x="3810" y="1320787"/>
                  </a:lnTo>
                </a:path>
                <a:path w="3810" h="1658620">
                  <a:moveTo>
                    <a:pt x="0" y="1318882"/>
                  </a:moveTo>
                  <a:lnTo>
                    <a:pt x="3810" y="1318882"/>
                  </a:lnTo>
                </a:path>
                <a:path w="3810" h="1658620">
                  <a:moveTo>
                    <a:pt x="0" y="1316964"/>
                  </a:moveTo>
                  <a:lnTo>
                    <a:pt x="3810" y="1316964"/>
                  </a:lnTo>
                </a:path>
                <a:path w="3810" h="1658620">
                  <a:moveTo>
                    <a:pt x="0" y="1315059"/>
                  </a:moveTo>
                  <a:lnTo>
                    <a:pt x="3810" y="1315059"/>
                  </a:lnTo>
                </a:path>
                <a:path w="3810" h="1658620">
                  <a:moveTo>
                    <a:pt x="0" y="1313154"/>
                  </a:moveTo>
                  <a:lnTo>
                    <a:pt x="3810" y="1313154"/>
                  </a:lnTo>
                </a:path>
                <a:path w="3810" h="1658620">
                  <a:moveTo>
                    <a:pt x="0" y="1311249"/>
                  </a:moveTo>
                  <a:lnTo>
                    <a:pt x="3810" y="1311249"/>
                  </a:lnTo>
                </a:path>
                <a:path w="3810" h="1658620">
                  <a:moveTo>
                    <a:pt x="0" y="1309344"/>
                  </a:moveTo>
                  <a:lnTo>
                    <a:pt x="3810" y="1309344"/>
                  </a:lnTo>
                </a:path>
                <a:path w="3810" h="1658620">
                  <a:moveTo>
                    <a:pt x="0" y="1307439"/>
                  </a:moveTo>
                  <a:lnTo>
                    <a:pt x="3810" y="1307439"/>
                  </a:lnTo>
                </a:path>
                <a:path w="3810" h="1658620">
                  <a:moveTo>
                    <a:pt x="0" y="1305534"/>
                  </a:moveTo>
                  <a:lnTo>
                    <a:pt x="3810" y="1305534"/>
                  </a:lnTo>
                </a:path>
                <a:path w="3810" h="1658620">
                  <a:moveTo>
                    <a:pt x="0" y="1303629"/>
                  </a:moveTo>
                  <a:lnTo>
                    <a:pt x="3810" y="1303629"/>
                  </a:lnTo>
                </a:path>
                <a:path w="3810" h="1658620">
                  <a:moveTo>
                    <a:pt x="0" y="1301724"/>
                  </a:moveTo>
                  <a:lnTo>
                    <a:pt x="3810" y="1301724"/>
                  </a:lnTo>
                </a:path>
                <a:path w="3810" h="1658620">
                  <a:moveTo>
                    <a:pt x="0" y="1299819"/>
                  </a:moveTo>
                  <a:lnTo>
                    <a:pt x="3810" y="1299819"/>
                  </a:lnTo>
                </a:path>
                <a:path w="3810" h="1658620">
                  <a:moveTo>
                    <a:pt x="0" y="1297914"/>
                  </a:moveTo>
                  <a:lnTo>
                    <a:pt x="3810" y="1297914"/>
                  </a:lnTo>
                </a:path>
                <a:path w="3810" h="1658620">
                  <a:moveTo>
                    <a:pt x="0" y="1296009"/>
                  </a:moveTo>
                  <a:lnTo>
                    <a:pt x="3810" y="1296009"/>
                  </a:lnTo>
                </a:path>
                <a:path w="3810" h="1658620">
                  <a:moveTo>
                    <a:pt x="0" y="1294104"/>
                  </a:moveTo>
                  <a:lnTo>
                    <a:pt x="3810" y="1294104"/>
                  </a:lnTo>
                </a:path>
                <a:path w="3810" h="1658620">
                  <a:moveTo>
                    <a:pt x="0" y="1292199"/>
                  </a:moveTo>
                  <a:lnTo>
                    <a:pt x="3810" y="1292199"/>
                  </a:lnTo>
                </a:path>
                <a:path w="3810" h="1658620">
                  <a:moveTo>
                    <a:pt x="0" y="1290294"/>
                  </a:moveTo>
                  <a:lnTo>
                    <a:pt x="3810" y="1290294"/>
                  </a:lnTo>
                </a:path>
                <a:path w="3810" h="1658620">
                  <a:moveTo>
                    <a:pt x="0" y="1288376"/>
                  </a:moveTo>
                  <a:lnTo>
                    <a:pt x="3810" y="1288376"/>
                  </a:lnTo>
                </a:path>
                <a:path w="3810" h="1658620">
                  <a:moveTo>
                    <a:pt x="0" y="1286471"/>
                  </a:moveTo>
                  <a:lnTo>
                    <a:pt x="3810" y="1286471"/>
                  </a:lnTo>
                </a:path>
                <a:path w="3810" h="1658620">
                  <a:moveTo>
                    <a:pt x="0" y="1284566"/>
                  </a:moveTo>
                  <a:lnTo>
                    <a:pt x="3810" y="1284566"/>
                  </a:lnTo>
                </a:path>
                <a:path w="3810" h="1658620">
                  <a:moveTo>
                    <a:pt x="0" y="1282661"/>
                  </a:moveTo>
                  <a:lnTo>
                    <a:pt x="3810" y="1282661"/>
                  </a:lnTo>
                </a:path>
                <a:path w="3810" h="1658620">
                  <a:moveTo>
                    <a:pt x="0" y="1280756"/>
                  </a:moveTo>
                  <a:lnTo>
                    <a:pt x="3810" y="1280756"/>
                  </a:lnTo>
                </a:path>
                <a:path w="3810" h="1658620">
                  <a:moveTo>
                    <a:pt x="0" y="1278851"/>
                  </a:moveTo>
                  <a:lnTo>
                    <a:pt x="3810" y="1278851"/>
                  </a:lnTo>
                </a:path>
                <a:path w="3810" h="1658620">
                  <a:moveTo>
                    <a:pt x="0" y="1276946"/>
                  </a:moveTo>
                  <a:lnTo>
                    <a:pt x="3810" y="1276946"/>
                  </a:lnTo>
                </a:path>
                <a:path w="3810" h="1658620">
                  <a:moveTo>
                    <a:pt x="0" y="1275041"/>
                  </a:moveTo>
                  <a:lnTo>
                    <a:pt x="3810" y="1275041"/>
                  </a:lnTo>
                </a:path>
                <a:path w="3810" h="1658620">
                  <a:moveTo>
                    <a:pt x="0" y="1273136"/>
                  </a:moveTo>
                  <a:lnTo>
                    <a:pt x="3810" y="1273136"/>
                  </a:lnTo>
                </a:path>
                <a:path w="3810" h="1658620">
                  <a:moveTo>
                    <a:pt x="0" y="1271231"/>
                  </a:moveTo>
                  <a:lnTo>
                    <a:pt x="3810" y="1271231"/>
                  </a:lnTo>
                </a:path>
                <a:path w="3810" h="1658620">
                  <a:moveTo>
                    <a:pt x="0" y="1269326"/>
                  </a:moveTo>
                  <a:lnTo>
                    <a:pt x="3810" y="1269326"/>
                  </a:lnTo>
                </a:path>
                <a:path w="3810" h="1658620">
                  <a:moveTo>
                    <a:pt x="0" y="1267421"/>
                  </a:moveTo>
                  <a:lnTo>
                    <a:pt x="3810" y="1267421"/>
                  </a:lnTo>
                </a:path>
                <a:path w="3810" h="1658620">
                  <a:moveTo>
                    <a:pt x="0" y="1265516"/>
                  </a:moveTo>
                  <a:lnTo>
                    <a:pt x="3810" y="1265516"/>
                  </a:lnTo>
                </a:path>
                <a:path w="3810" h="1658620">
                  <a:moveTo>
                    <a:pt x="0" y="1263611"/>
                  </a:moveTo>
                  <a:lnTo>
                    <a:pt x="3810" y="1263611"/>
                  </a:lnTo>
                </a:path>
                <a:path w="3810" h="1658620">
                  <a:moveTo>
                    <a:pt x="0" y="1261694"/>
                  </a:moveTo>
                  <a:lnTo>
                    <a:pt x="3810" y="1261694"/>
                  </a:lnTo>
                </a:path>
                <a:path w="3810" h="1658620">
                  <a:moveTo>
                    <a:pt x="0" y="1259789"/>
                  </a:moveTo>
                  <a:lnTo>
                    <a:pt x="3810" y="1259789"/>
                  </a:lnTo>
                </a:path>
                <a:path w="3810" h="1658620">
                  <a:moveTo>
                    <a:pt x="0" y="1257884"/>
                  </a:moveTo>
                  <a:lnTo>
                    <a:pt x="3810" y="1257884"/>
                  </a:lnTo>
                </a:path>
                <a:path w="3810" h="1658620">
                  <a:moveTo>
                    <a:pt x="0" y="1255979"/>
                  </a:moveTo>
                  <a:lnTo>
                    <a:pt x="3810" y="1255979"/>
                  </a:lnTo>
                </a:path>
                <a:path w="3810" h="1658620">
                  <a:moveTo>
                    <a:pt x="0" y="1254074"/>
                  </a:moveTo>
                  <a:lnTo>
                    <a:pt x="3810" y="1254074"/>
                  </a:lnTo>
                </a:path>
                <a:path w="3810" h="1658620">
                  <a:moveTo>
                    <a:pt x="0" y="1252169"/>
                  </a:moveTo>
                  <a:lnTo>
                    <a:pt x="3810" y="1252169"/>
                  </a:lnTo>
                </a:path>
                <a:path w="3810" h="1658620">
                  <a:moveTo>
                    <a:pt x="0" y="1250264"/>
                  </a:moveTo>
                  <a:lnTo>
                    <a:pt x="3810" y="1250264"/>
                  </a:lnTo>
                </a:path>
                <a:path w="3810" h="1658620">
                  <a:moveTo>
                    <a:pt x="0" y="1248359"/>
                  </a:moveTo>
                  <a:lnTo>
                    <a:pt x="3810" y="1248359"/>
                  </a:lnTo>
                </a:path>
                <a:path w="3810" h="1658620">
                  <a:moveTo>
                    <a:pt x="0" y="1246454"/>
                  </a:moveTo>
                  <a:lnTo>
                    <a:pt x="3810" y="1246454"/>
                  </a:lnTo>
                </a:path>
                <a:path w="3810" h="1658620">
                  <a:moveTo>
                    <a:pt x="0" y="1244549"/>
                  </a:moveTo>
                  <a:lnTo>
                    <a:pt x="3810" y="1244549"/>
                  </a:lnTo>
                </a:path>
                <a:path w="3810" h="1658620">
                  <a:moveTo>
                    <a:pt x="0" y="1242644"/>
                  </a:moveTo>
                  <a:lnTo>
                    <a:pt x="3810" y="1242644"/>
                  </a:lnTo>
                </a:path>
                <a:path w="3810" h="1658620">
                  <a:moveTo>
                    <a:pt x="0" y="1240739"/>
                  </a:moveTo>
                  <a:lnTo>
                    <a:pt x="3810" y="1240739"/>
                  </a:lnTo>
                </a:path>
                <a:path w="3810" h="1658620">
                  <a:moveTo>
                    <a:pt x="0" y="1238834"/>
                  </a:moveTo>
                  <a:lnTo>
                    <a:pt x="3810" y="1238834"/>
                  </a:lnTo>
                </a:path>
                <a:path w="3810" h="1658620">
                  <a:moveTo>
                    <a:pt x="0" y="1236929"/>
                  </a:moveTo>
                  <a:lnTo>
                    <a:pt x="3810" y="1236929"/>
                  </a:lnTo>
                </a:path>
                <a:path w="3810" h="1658620">
                  <a:moveTo>
                    <a:pt x="0" y="1235024"/>
                  </a:moveTo>
                  <a:lnTo>
                    <a:pt x="3810" y="1235024"/>
                  </a:lnTo>
                </a:path>
                <a:path w="3810" h="1658620">
                  <a:moveTo>
                    <a:pt x="0" y="1233106"/>
                  </a:moveTo>
                  <a:lnTo>
                    <a:pt x="3810" y="1233106"/>
                  </a:lnTo>
                </a:path>
                <a:path w="3810" h="1658620">
                  <a:moveTo>
                    <a:pt x="0" y="1231201"/>
                  </a:moveTo>
                  <a:lnTo>
                    <a:pt x="3810" y="1231201"/>
                  </a:lnTo>
                </a:path>
                <a:path w="3810" h="1658620">
                  <a:moveTo>
                    <a:pt x="0" y="1229296"/>
                  </a:moveTo>
                  <a:lnTo>
                    <a:pt x="3810" y="1229296"/>
                  </a:lnTo>
                </a:path>
                <a:path w="3810" h="1658620">
                  <a:moveTo>
                    <a:pt x="0" y="1227391"/>
                  </a:moveTo>
                  <a:lnTo>
                    <a:pt x="3810" y="1227391"/>
                  </a:lnTo>
                </a:path>
                <a:path w="3810" h="1658620">
                  <a:moveTo>
                    <a:pt x="0" y="1225486"/>
                  </a:moveTo>
                  <a:lnTo>
                    <a:pt x="3810" y="1225486"/>
                  </a:lnTo>
                </a:path>
                <a:path w="3810" h="1658620">
                  <a:moveTo>
                    <a:pt x="0" y="1223581"/>
                  </a:moveTo>
                  <a:lnTo>
                    <a:pt x="3810" y="1223581"/>
                  </a:lnTo>
                </a:path>
                <a:path w="3810" h="1658620">
                  <a:moveTo>
                    <a:pt x="0" y="1221676"/>
                  </a:moveTo>
                  <a:lnTo>
                    <a:pt x="3810" y="1221676"/>
                  </a:lnTo>
                </a:path>
                <a:path w="3810" h="1658620">
                  <a:moveTo>
                    <a:pt x="0" y="1219771"/>
                  </a:moveTo>
                  <a:lnTo>
                    <a:pt x="3810" y="1219771"/>
                  </a:lnTo>
                </a:path>
                <a:path w="3810" h="1658620">
                  <a:moveTo>
                    <a:pt x="0" y="1217866"/>
                  </a:moveTo>
                  <a:lnTo>
                    <a:pt x="3810" y="1217866"/>
                  </a:lnTo>
                </a:path>
                <a:path w="3810" h="1658620">
                  <a:moveTo>
                    <a:pt x="0" y="1215961"/>
                  </a:moveTo>
                  <a:lnTo>
                    <a:pt x="3810" y="1215961"/>
                  </a:lnTo>
                </a:path>
                <a:path w="3810" h="1658620">
                  <a:moveTo>
                    <a:pt x="0" y="1214056"/>
                  </a:moveTo>
                  <a:lnTo>
                    <a:pt x="3810" y="1214056"/>
                  </a:lnTo>
                </a:path>
                <a:path w="3810" h="1658620">
                  <a:moveTo>
                    <a:pt x="0" y="1212151"/>
                  </a:moveTo>
                  <a:lnTo>
                    <a:pt x="3810" y="1212151"/>
                  </a:lnTo>
                </a:path>
                <a:path w="3810" h="1658620">
                  <a:moveTo>
                    <a:pt x="0" y="1210246"/>
                  </a:moveTo>
                  <a:lnTo>
                    <a:pt x="3810" y="1210246"/>
                  </a:lnTo>
                </a:path>
                <a:path w="3810" h="1658620">
                  <a:moveTo>
                    <a:pt x="0" y="1208341"/>
                  </a:moveTo>
                  <a:lnTo>
                    <a:pt x="3810" y="1208341"/>
                  </a:lnTo>
                </a:path>
                <a:path w="3810" h="1658620">
                  <a:moveTo>
                    <a:pt x="0" y="1206423"/>
                  </a:moveTo>
                  <a:lnTo>
                    <a:pt x="3810" y="1206423"/>
                  </a:lnTo>
                </a:path>
                <a:path w="3810" h="1658620">
                  <a:moveTo>
                    <a:pt x="0" y="1204518"/>
                  </a:moveTo>
                  <a:lnTo>
                    <a:pt x="3810" y="1204518"/>
                  </a:lnTo>
                </a:path>
                <a:path w="3810" h="1658620">
                  <a:moveTo>
                    <a:pt x="0" y="1202613"/>
                  </a:moveTo>
                  <a:lnTo>
                    <a:pt x="3810" y="1202613"/>
                  </a:lnTo>
                </a:path>
                <a:path w="3810" h="1658620">
                  <a:moveTo>
                    <a:pt x="0" y="1200708"/>
                  </a:moveTo>
                  <a:lnTo>
                    <a:pt x="3810" y="1200708"/>
                  </a:lnTo>
                </a:path>
                <a:path w="3810" h="1658620">
                  <a:moveTo>
                    <a:pt x="0" y="1198803"/>
                  </a:moveTo>
                  <a:lnTo>
                    <a:pt x="3810" y="1198803"/>
                  </a:lnTo>
                </a:path>
                <a:path w="3810" h="1658620">
                  <a:moveTo>
                    <a:pt x="0" y="1196898"/>
                  </a:moveTo>
                  <a:lnTo>
                    <a:pt x="3810" y="1196898"/>
                  </a:lnTo>
                </a:path>
                <a:path w="3810" h="1658620">
                  <a:moveTo>
                    <a:pt x="0" y="1194993"/>
                  </a:moveTo>
                  <a:lnTo>
                    <a:pt x="3810" y="1194993"/>
                  </a:lnTo>
                </a:path>
                <a:path w="3810" h="1658620">
                  <a:moveTo>
                    <a:pt x="0" y="1193088"/>
                  </a:moveTo>
                  <a:lnTo>
                    <a:pt x="3810" y="1193088"/>
                  </a:lnTo>
                </a:path>
                <a:path w="3810" h="1658620">
                  <a:moveTo>
                    <a:pt x="0" y="1191183"/>
                  </a:moveTo>
                  <a:lnTo>
                    <a:pt x="3810" y="1191183"/>
                  </a:lnTo>
                </a:path>
                <a:path w="3810" h="1658620">
                  <a:moveTo>
                    <a:pt x="0" y="1189278"/>
                  </a:moveTo>
                  <a:lnTo>
                    <a:pt x="3810" y="1189278"/>
                  </a:lnTo>
                </a:path>
                <a:path w="3810" h="1658620">
                  <a:moveTo>
                    <a:pt x="0" y="1187373"/>
                  </a:moveTo>
                  <a:lnTo>
                    <a:pt x="3810" y="1187373"/>
                  </a:lnTo>
                </a:path>
                <a:path w="3810" h="1658620">
                  <a:moveTo>
                    <a:pt x="0" y="1185468"/>
                  </a:moveTo>
                  <a:lnTo>
                    <a:pt x="3810" y="1185468"/>
                  </a:lnTo>
                </a:path>
                <a:path w="3810" h="1658620">
                  <a:moveTo>
                    <a:pt x="0" y="1183563"/>
                  </a:moveTo>
                  <a:lnTo>
                    <a:pt x="3810" y="1183563"/>
                  </a:lnTo>
                </a:path>
                <a:path w="3810" h="1658620">
                  <a:moveTo>
                    <a:pt x="0" y="1181658"/>
                  </a:moveTo>
                  <a:lnTo>
                    <a:pt x="3810" y="1181658"/>
                  </a:lnTo>
                </a:path>
                <a:path w="3810" h="1658620">
                  <a:moveTo>
                    <a:pt x="0" y="1179741"/>
                  </a:moveTo>
                  <a:lnTo>
                    <a:pt x="3810" y="1179741"/>
                  </a:lnTo>
                </a:path>
                <a:path w="3810" h="1658620">
                  <a:moveTo>
                    <a:pt x="0" y="1177836"/>
                  </a:moveTo>
                  <a:lnTo>
                    <a:pt x="3810" y="1177836"/>
                  </a:lnTo>
                </a:path>
                <a:path w="3810" h="1658620">
                  <a:moveTo>
                    <a:pt x="0" y="1175931"/>
                  </a:moveTo>
                  <a:lnTo>
                    <a:pt x="3810" y="1175931"/>
                  </a:lnTo>
                </a:path>
                <a:path w="3810" h="1658620">
                  <a:moveTo>
                    <a:pt x="0" y="1174026"/>
                  </a:moveTo>
                  <a:lnTo>
                    <a:pt x="3810" y="1174026"/>
                  </a:lnTo>
                </a:path>
                <a:path w="3810" h="1658620">
                  <a:moveTo>
                    <a:pt x="0" y="1172121"/>
                  </a:moveTo>
                  <a:lnTo>
                    <a:pt x="3810" y="1172121"/>
                  </a:lnTo>
                </a:path>
                <a:path w="3810" h="1658620">
                  <a:moveTo>
                    <a:pt x="0" y="1170216"/>
                  </a:moveTo>
                  <a:lnTo>
                    <a:pt x="3810" y="1170216"/>
                  </a:lnTo>
                </a:path>
                <a:path w="3810" h="1658620">
                  <a:moveTo>
                    <a:pt x="0" y="1168311"/>
                  </a:moveTo>
                  <a:lnTo>
                    <a:pt x="3810" y="1168311"/>
                  </a:lnTo>
                </a:path>
                <a:path w="3810" h="1658620">
                  <a:moveTo>
                    <a:pt x="0" y="1166406"/>
                  </a:moveTo>
                  <a:lnTo>
                    <a:pt x="3810" y="1166406"/>
                  </a:lnTo>
                </a:path>
                <a:path w="3810" h="1658620">
                  <a:moveTo>
                    <a:pt x="0" y="1164501"/>
                  </a:moveTo>
                  <a:lnTo>
                    <a:pt x="3810" y="1164501"/>
                  </a:lnTo>
                </a:path>
                <a:path w="3810" h="1658620">
                  <a:moveTo>
                    <a:pt x="0" y="1162596"/>
                  </a:moveTo>
                  <a:lnTo>
                    <a:pt x="3810" y="1162596"/>
                  </a:lnTo>
                </a:path>
                <a:path w="3810" h="1658620">
                  <a:moveTo>
                    <a:pt x="0" y="1160691"/>
                  </a:moveTo>
                  <a:lnTo>
                    <a:pt x="3810" y="1160691"/>
                  </a:lnTo>
                </a:path>
                <a:path w="3810" h="1658620">
                  <a:moveTo>
                    <a:pt x="0" y="1158786"/>
                  </a:moveTo>
                  <a:lnTo>
                    <a:pt x="3810" y="1158786"/>
                  </a:lnTo>
                </a:path>
                <a:path w="3810" h="1658620">
                  <a:moveTo>
                    <a:pt x="0" y="1156881"/>
                  </a:moveTo>
                  <a:lnTo>
                    <a:pt x="3810" y="1156881"/>
                  </a:lnTo>
                </a:path>
                <a:path w="3810" h="1658620">
                  <a:moveTo>
                    <a:pt x="0" y="1154976"/>
                  </a:moveTo>
                  <a:lnTo>
                    <a:pt x="3810" y="1154976"/>
                  </a:lnTo>
                </a:path>
                <a:path w="3810" h="1658620">
                  <a:moveTo>
                    <a:pt x="0" y="1153071"/>
                  </a:moveTo>
                  <a:lnTo>
                    <a:pt x="3810" y="1153071"/>
                  </a:lnTo>
                </a:path>
                <a:path w="3810" h="1658620">
                  <a:moveTo>
                    <a:pt x="0" y="1151153"/>
                  </a:moveTo>
                  <a:lnTo>
                    <a:pt x="3810" y="1151153"/>
                  </a:lnTo>
                </a:path>
                <a:path w="3810" h="1658620">
                  <a:moveTo>
                    <a:pt x="0" y="1149248"/>
                  </a:moveTo>
                  <a:lnTo>
                    <a:pt x="3810" y="1149248"/>
                  </a:lnTo>
                </a:path>
                <a:path w="3810" h="1658620">
                  <a:moveTo>
                    <a:pt x="0" y="1147343"/>
                  </a:moveTo>
                  <a:lnTo>
                    <a:pt x="3810" y="1147343"/>
                  </a:lnTo>
                </a:path>
                <a:path w="3810" h="1658620">
                  <a:moveTo>
                    <a:pt x="0" y="1145438"/>
                  </a:moveTo>
                  <a:lnTo>
                    <a:pt x="3810" y="1145438"/>
                  </a:lnTo>
                </a:path>
                <a:path w="3810" h="1658620">
                  <a:moveTo>
                    <a:pt x="0" y="1143533"/>
                  </a:moveTo>
                  <a:lnTo>
                    <a:pt x="3810" y="1143533"/>
                  </a:lnTo>
                </a:path>
                <a:path w="3810" h="1658620">
                  <a:moveTo>
                    <a:pt x="0" y="1141628"/>
                  </a:moveTo>
                  <a:lnTo>
                    <a:pt x="3810" y="1141628"/>
                  </a:lnTo>
                </a:path>
                <a:path w="3810" h="1658620">
                  <a:moveTo>
                    <a:pt x="0" y="1139723"/>
                  </a:moveTo>
                  <a:lnTo>
                    <a:pt x="3810" y="1139723"/>
                  </a:lnTo>
                </a:path>
                <a:path w="3810" h="1658620">
                  <a:moveTo>
                    <a:pt x="0" y="1137818"/>
                  </a:moveTo>
                  <a:lnTo>
                    <a:pt x="3810" y="1137818"/>
                  </a:lnTo>
                </a:path>
                <a:path w="3810" h="1658620">
                  <a:moveTo>
                    <a:pt x="0" y="1135913"/>
                  </a:moveTo>
                  <a:lnTo>
                    <a:pt x="3810" y="1135913"/>
                  </a:lnTo>
                </a:path>
                <a:path w="3810" h="1658620">
                  <a:moveTo>
                    <a:pt x="0" y="1134008"/>
                  </a:moveTo>
                  <a:lnTo>
                    <a:pt x="3810" y="1134008"/>
                  </a:lnTo>
                </a:path>
                <a:path w="3810" h="1658620">
                  <a:moveTo>
                    <a:pt x="0" y="1132103"/>
                  </a:moveTo>
                  <a:lnTo>
                    <a:pt x="3810" y="1132103"/>
                  </a:lnTo>
                </a:path>
                <a:path w="3810" h="1658620">
                  <a:moveTo>
                    <a:pt x="0" y="1130198"/>
                  </a:moveTo>
                  <a:lnTo>
                    <a:pt x="3810" y="1130198"/>
                  </a:lnTo>
                </a:path>
                <a:path w="3810" h="1658620">
                  <a:moveTo>
                    <a:pt x="0" y="1128293"/>
                  </a:moveTo>
                  <a:lnTo>
                    <a:pt x="3810" y="1128293"/>
                  </a:lnTo>
                </a:path>
                <a:path w="3810" h="1658620">
                  <a:moveTo>
                    <a:pt x="0" y="1126388"/>
                  </a:moveTo>
                  <a:lnTo>
                    <a:pt x="3810" y="1126388"/>
                  </a:lnTo>
                </a:path>
                <a:path w="3810" h="1658620">
                  <a:moveTo>
                    <a:pt x="0" y="1124470"/>
                  </a:moveTo>
                  <a:lnTo>
                    <a:pt x="3810" y="1124470"/>
                  </a:lnTo>
                </a:path>
                <a:path w="3810" h="1658620">
                  <a:moveTo>
                    <a:pt x="0" y="1122565"/>
                  </a:moveTo>
                  <a:lnTo>
                    <a:pt x="3810" y="1122565"/>
                  </a:lnTo>
                </a:path>
                <a:path w="3810" h="1658620">
                  <a:moveTo>
                    <a:pt x="0" y="1120660"/>
                  </a:moveTo>
                  <a:lnTo>
                    <a:pt x="3810" y="1120660"/>
                  </a:lnTo>
                </a:path>
                <a:path w="3810" h="1658620">
                  <a:moveTo>
                    <a:pt x="0" y="1118755"/>
                  </a:moveTo>
                  <a:lnTo>
                    <a:pt x="3810" y="1118755"/>
                  </a:lnTo>
                </a:path>
                <a:path w="3810" h="1658620">
                  <a:moveTo>
                    <a:pt x="0" y="1116850"/>
                  </a:moveTo>
                  <a:lnTo>
                    <a:pt x="3810" y="1116850"/>
                  </a:lnTo>
                </a:path>
                <a:path w="3810" h="1658620">
                  <a:moveTo>
                    <a:pt x="0" y="1114945"/>
                  </a:moveTo>
                  <a:lnTo>
                    <a:pt x="3810" y="1114945"/>
                  </a:lnTo>
                </a:path>
                <a:path w="3810" h="1658620">
                  <a:moveTo>
                    <a:pt x="0" y="1113040"/>
                  </a:moveTo>
                  <a:lnTo>
                    <a:pt x="3810" y="1113040"/>
                  </a:lnTo>
                </a:path>
                <a:path w="3810" h="1658620">
                  <a:moveTo>
                    <a:pt x="0" y="1111135"/>
                  </a:moveTo>
                  <a:lnTo>
                    <a:pt x="3810" y="1111135"/>
                  </a:lnTo>
                </a:path>
                <a:path w="3810" h="1658620">
                  <a:moveTo>
                    <a:pt x="0" y="1109230"/>
                  </a:moveTo>
                  <a:lnTo>
                    <a:pt x="3810" y="1109230"/>
                  </a:lnTo>
                </a:path>
                <a:path w="3810" h="1658620">
                  <a:moveTo>
                    <a:pt x="0" y="1107325"/>
                  </a:moveTo>
                  <a:lnTo>
                    <a:pt x="3810" y="1107325"/>
                  </a:lnTo>
                </a:path>
                <a:path w="3810" h="1658620">
                  <a:moveTo>
                    <a:pt x="0" y="1105420"/>
                  </a:moveTo>
                  <a:lnTo>
                    <a:pt x="3810" y="1105420"/>
                  </a:lnTo>
                </a:path>
                <a:path w="3810" h="1658620">
                  <a:moveTo>
                    <a:pt x="0" y="1103515"/>
                  </a:moveTo>
                  <a:lnTo>
                    <a:pt x="3810" y="1103515"/>
                  </a:lnTo>
                </a:path>
                <a:path w="3810" h="1658620">
                  <a:moveTo>
                    <a:pt x="0" y="1101610"/>
                  </a:moveTo>
                  <a:lnTo>
                    <a:pt x="3810" y="1101610"/>
                  </a:lnTo>
                </a:path>
                <a:path w="3810" h="1658620">
                  <a:moveTo>
                    <a:pt x="0" y="1099705"/>
                  </a:moveTo>
                  <a:lnTo>
                    <a:pt x="3810" y="1099705"/>
                  </a:lnTo>
                </a:path>
                <a:path w="3810" h="1658620">
                  <a:moveTo>
                    <a:pt x="0" y="1097788"/>
                  </a:moveTo>
                  <a:lnTo>
                    <a:pt x="3810" y="1097788"/>
                  </a:lnTo>
                </a:path>
                <a:path w="3810" h="1658620">
                  <a:moveTo>
                    <a:pt x="0" y="1095883"/>
                  </a:moveTo>
                  <a:lnTo>
                    <a:pt x="3810" y="1095883"/>
                  </a:lnTo>
                </a:path>
                <a:path w="3810" h="1658620">
                  <a:moveTo>
                    <a:pt x="0" y="1093978"/>
                  </a:moveTo>
                  <a:lnTo>
                    <a:pt x="3810" y="1093978"/>
                  </a:lnTo>
                </a:path>
                <a:path w="3810" h="1658620">
                  <a:moveTo>
                    <a:pt x="0" y="1092073"/>
                  </a:moveTo>
                  <a:lnTo>
                    <a:pt x="3810" y="1092073"/>
                  </a:lnTo>
                </a:path>
                <a:path w="3810" h="1658620">
                  <a:moveTo>
                    <a:pt x="0" y="1090168"/>
                  </a:moveTo>
                  <a:lnTo>
                    <a:pt x="3810" y="1090168"/>
                  </a:lnTo>
                </a:path>
                <a:path w="3810" h="1658620">
                  <a:moveTo>
                    <a:pt x="0" y="1088263"/>
                  </a:moveTo>
                  <a:lnTo>
                    <a:pt x="3810" y="1088263"/>
                  </a:lnTo>
                </a:path>
                <a:path w="3810" h="1658620">
                  <a:moveTo>
                    <a:pt x="0" y="1086358"/>
                  </a:moveTo>
                  <a:lnTo>
                    <a:pt x="3810" y="1086358"/>
                  </a:lnTo>
                </a:path>
                <a:path w="3810" h="1658620">
                  <a:moveTo>
                    <a:pt x="0" y="1084453"/>
                  </a:moveTo>
                  <a:lnTo>
                    <a:pt x="3810" y="1084453"/>
                  </a:lnTo>
                </a:path>
                <a:path w="3810" h="1658620">
                  <a:moveTo>
                    <a:pt x="0" y="1082548"/>
                  </a:moveTo>
                  <a:lnTo>
                    <a:pt x="3810" y="1082548"/>
                  </a:lnTo>
                </a:path>
                <a:path w="3810" h="1658620">
                  <a:moveTo>
                    <a:pt x="0" y="1080643"/>
                  </a:moveTo>
                  <a:lnTo>
                    <a:pt x="3810" y="1080643"/>
                  </a:lnTo>
                </a:path>
                <a:path w="3810" h="1658620">
                  <a:moveTo>
                    <a:pt x="0" y="1078738"/>
                  </a:moveTo>
                  <a:lnTo>
                    <a:pt x="3810" y="1078738"/>
                  </a:lnTo>
                </a:path>
                <a:path w="3810" h="1658620">
                  <a:moveTo>
                    <a:pt x="0" y="1076833"/>
                  </a:moveTo>
                  <a:lnTo>
                    <a:pt x="3810" y="1076833"/>
                  </a:lnTo>
                </a:path>
                <a:path w="3810" h="1658620">
                  <a:moveTo>
                    <a:pt x="0" y="1074928"/>
                  </a:moveTo>
                  <a:lnTo>
                    <a:pt x="3810" y="1074928"/>
                  </a:lnTo>
                </a:path>
                <a:path w="3810" h="1658620">
                  <a:moveTo>
                    <a:pt x="0" y="1073023"/>
                  </a:moveTo>
                  <a:lnTo>
                    <a:pt x="3810" y="1073023"/>
                  </a:lnTo>
                </a:path>
                <a:path w="3810" h="1658620">
                  <a:moveTo>
                    <a:pt x="0" y="1071118"/>
                  </a:moveTo>
                  <a:lnTo>
                    <a:pt x="3810" y="1071118"/>
                  </a:lnTo>
                </a:path>
                <a:path w="3810" h="1658620">
                  <a:moveTo>
                    <a:pt x="0" y="1069200"/>
                  </a:moveTo>
                  <a:lnTo>
                    <a:pt x="3810" y="1069200"/>
                  </a:lnTo>
                </a:path>
                <a:path w="3810" h="1658620">
                  <a:moveTo>
                    <a:pt x="0" y="1067295"/>
                  </a:moveTo>
                  <a:lnTo>
                    <a:pt x="3810" y="1067295"/>
                  </a:lnTo>
                </a:path>
                <a:path w="3810" h="1658620">
                  <a:moveTo>
                    <a:pt x="0" y="1065390"/>
                  </a:moveTo>
                  <a:lnTo>
                    <a:pt x="3810" y="1065390"/>
                  </a:lnTo>
                </a:path>
                <a:path w="3810" h="1658620">
                  <a:moveTo>
                    <a:pt x="0" y="1063485"/>
                  </a:moveTo>
                  <a:lnTo>
                    <a:pt x="3810" y="1063485"/>
                  </a:lnTo>
                </a:path>
                <a:path w="3810" h="1658620">
                  <a:moveTo>
                    <a:pt x="0" y="1061580"/>
                  </a:moveTo>
                  <a:lnTo>
                    <a:pt x="3810" y="1061580"/>
                  </a:lnTo>
                </a:path>
                <a:path w="3810" h="1658620">
                  <a:moveTo>
                    <a:pt x="0" y="1059675"/>
                  </a:moveTo>
                  <a:lnTo>
                    <a:pt x="3810" y="1059675"/>
                  </a:lnTo>
                </a:path>
                <a:path w="3810" h="1658620">
                  <a:moveTo>
                    <a:pt x="0" y="1057770"/>
                  </a:moveTo>
                  <a:lnTo>
                    <a:pt x="3810" y="1057770"/>
                  </a:lnTo>
                </a:path>
                <a:path w="3810" h="1658620">
                  <a:moveTo>
                    <a:pt x="0" y="1055865"/>
                  </a:moveTo>
                  <a:lnTo>
                    <a:pt x="3810" y="1055865"/>
                  </a:lnTo>
                </a:path>
                <a:path w="3810" h="1658620">
                  <a:moveTo>
                    <a:pt x="0" y="1053960"/>
                  </a:moveTo>
                  <a:lnTo>
                    <a:pt x="3810" y="1053960"/>
                  </a:lnTo>
                </a:path>
                <a:path w="3810" h="1658620">
                  <a:moveTo>
                    <a:pt x="0" y="1052055"/>
                  </a:moveTo>
                  <a:lnTo>
                    <a:pt x="3810" y="1052055"/>
                  </a:lnTo>
                </a:path>
                <a:path w="3810" h="1658620">
                  <a:moveTo>
                    <a:pt x="0" y="1050150"/>
                  </a:moveTo>
                  <a:lnTo>
                    <a:pt x="3810" y="1050150"/>
                  </a:lnTo>
                </a:path>
                <a:path w="3810" h="1658620">
                  <a:moveTo>
                    <a:pt x="0" y="1048245"/>
                  </a:moveTo>
                  <a:lnTo>
                    <a:pt x="3810" y="1048245"/>
                  </a:lnTo>
                </a:path>
                <a:path w="3810" h="1658620">
                  <a:moveTo>
                    <a:pt x="0" y="1046340"/>
                  </a:moveTo>
                  <a:lnTo>
                    <a:pt x="3810" y="1046340"/>
                  </a:lnTo>
                </a:path>
                <a:path w="3810" h="1658620">
                  <a:moveTo>
                    <a:pt x="0" y="1044435"/>
                  </a:moveTo>
                  <a:lnTo>
                    <a:pt x="3810" y="1044435"/>
                  </a:lnTo>
                </a:path>
                <a:path w="3810" h="1658620">
                  <a:moveTo>
                    <a:pt x="0" y="1042517"/>
                  </a:moveTo>
                  <a:lnTo>
                    <a:pt x="3810" y="1042517"/>
                  </a:lnTo>
                </a:path>
                <a:path w="3810" h="1658620">
                  <a:moveTo>
                    <a:pt x="0" y="1040612"/>
                  </a:moveTo>
                  <a:lnTo>
                    <a:pt x="3810" y="1040612"/>
                  </a:lnTo>
                </a:path>
                <a:path w="3810" h="1658620">
                  <a:moveTo>
                    <a:pt x="0" y="1038707"/>
                  </a:moveTo>
                  <a:lnTo>
                    <a:pt x="3810" y="1038707"/>
                  </a:lnTo>
                </a:path>
                <a:path w="3810" h="1658620">
                  <a:moveTo>
                    <a:pt x="0" y="1036802"/>
                  </a:moveTo>
                  <a:lnTo>
                    <a:pt x="3810" y="1036802"/>
                  </a:lnTo>
                </a:path>
                <a:path w="3810" h="1658620">
                  <a:moveTo>
                    <a:pt x="0" y="1034897"/>
                  </a:moveTo>
                  <a:lnTo>
                    <a:pt x="3810" y="1034897"/>
                  </a:lnTo>
                </a:path>
                <a:path w="3810" h="1658620">
                  <a:moveTo>
                    <a:pt x="0" y="1032992"/>
                  </a:moveTo>
                  <a:lnTo>
                    <a:pt x="3810" y="1032992"/>
                  </a:lnTo>
                </a:path>
                <a:path w="3810" h="1658620">
                  <a:moveTo>
                    <a:pt x="0" y="1031087"/>
                  </a:moveTo>
                  <a:lnTo>
                    <a:pt x="3810" y="1031087"/>
                  </a:lnTo>
                </a:path>
                <a:path w="3810" h="1658620">
                  <a:moveTo>
                    <a:pt x="0" y="1029182"/>
                  </a:moveTo>
                  <a:lnTo>
                    <a:pt x="3810" y="1029182"/>
                  </a:lnTo>
                </a:path>
                <a:path w="3810" h="1658620">
                  <a:moveTo>
                    <a:pt x="0" y="1027277"/>
                  </a:moveTo>
                  <a:lnTo>
                    <a:pt x="3810" y="1027277"/>
                  </a:lnTo>
                </a:path>
                <a:path w="3810" h="1658620">
                  <a:moveTo>
                    <a:pt x="0" y="1025372"/>
                  </a:moveTo>
                  <a:lnTo>
                    <a:pt x="3810" y="1025372"/>
                  </a:lnTo>
                </a:path>
                <a:path w="3810" h="1658620">
                  <a:moveTo>
                    <a:pt x="0" y="1023467"/>
                  </a:moveTo>
                  <a:lnTo>
                    <a:pt x="3810" y="1023467"/>
                  </a:lnTo>
                </a:path>
                <a:path w="3810" h="1658620">
                  <a:moveTo>
                    <a:pt x="0" y="1021562"/>
                  </a:moveTo>
                  <a:lnTo>
                    <a:pt x="3810" y="1021562"/>
                  </a:lnTo>
                </a:path>
                <a:path w="3810" h="1658620">
                  <a:moveTo>
                    <a:pt x="0" y="1019657"/>
                  </a:moveTo>
                  <a:lnTo>
                    <a:pt x="3810" y="1019657"/>
                  </a:lnTo>
                </a:path>
                <a:path w="3810" h="1658620">
                  <a:moveTo>
                    <a:pt x="0" y="1017752"/>
                  </a:moveTo>
                  <a:lnTo>
                    <a:pt x="3810" y="1017752"/>
                  </a:lnTo>
                </a:path>
                <a:path w="3810" h="1658620">
                  <a:moveTo>
                    <a:pt x="0" y="1015834"/>
                  </a:moveTo>
                  <a:lnTo>
                    <a:pt x="3810" y="1015834"/>
                  </a:lnTo>
                </a:path>
                <a:path w="3810" h="1658620">
                  <a:moveTo>
                    <a:pt x="0" y="1013929"/>
                  </a:moveTo>
                  <a:lnTo>
                    <a:pt x="3810" y="1013929"/>
                  </a:lnTo>
                </a:path>
                <a:path w="3810" h="1658620">
                  <a:moveTo>
                    <a:pt x="0" y="1012024"/>
                  </a:moveTo>
                  <a:lnTo>
                    <a:pt x="3810" y="1012024"/>
                  </a:lnTo>
                </a:path>
                <a:path w="3810" h="1658620">
                  <a:moveTo>
                    <a:pt x="0" y="1010119"/>
                  </a:moveTo>
                  <a:lnTo>
                    <a:pt x="3810" y="1010119"/>
                  </a:lnTo>
                </a:path>
                <a:path w="3810" h="1658620">
                  <a:moveTo>
                    <a:pt x="0" y="1008214"/>
                  </a:moveTo>
                  <a:lnTo>
                    <a:pt x="3810" y="1008214"/>
                  </a:lnTo>
                </a:path>
                <a:path w="3810" h="1658620">
                  <a:moveTo>
                    <a:pt x="0" y="1006309"/>
                  </a:moveTo>
                  <a:lnTo>
                    <a:pt x="3810" y="1006309"/>
                  </a:lnTo>
                </a:path>
                <a:path w="3810" h="1658620">
                  <a:moveTo>
                    <a:pt x="0" y="1004404"/>
                  </a:moveTo>
                  <a:lnTo>
                    <a:pt x="3810" y="1004404"/>
                  </a:lnTo>
                </a:path>
                <a:path w="3810" h="1658620">
                  <a:moveTo>
                    <a:pt x="0" y="1002499"/>
                  </a:moveTo>
                  <a:lnTo>
                    <a:pt x="3810" y="1002499"/>
                  </a:lnTo>
                </a:path>
                <a:path w="3810" h="1658620">
                  <a:moveTo>
                    <a:pt x="0" y="1000594"/>
                  </a:moveTo>
                  <a:lnTo>
                    <a:pt x="3810" y="1000594"/>
                  </a:lnTo>
                </a:path>
                <a:path w="3810" h="1658620">
                  <a:moveTo>
                    <a:pt x="0" y="998689"/>
                  </a:moveTo>
                  <a:lnTo>
                    <a:pt x="3810" y="998689"/>
                  </a:lnTo>
                </a:path>
                <a:path w="3810" h="1658620">
                  <a:moveTo>
                    <a:pt x="0" y="996784"/>
                  </a:moveTo>
                  <a:lnTo>
                    <a:pt x="3810" y="996784"/>
                  </a:lnTo>
                </a:path>
                <a:path w="3810" h="1658620">
                  <a:moveTo>
                    <a:pt x="0" y="994879"/>
                  </a:moveTo>
                  <a:lnTo>
                    <a:pt x="3810" y="994879"/>
                  </a:lnTo>
                </a:path>
                <a:path w="3810" h="1658620">
                  <a:moveTo>
                    <a:pt x="0" y="992974"/>
                  </a:moveTo>
                  <a:lnTo>
                    <a:pt x="3810" y="992974"/>
                  </a:lnTo>
                </a:path>
                <a:path w="3810" h="1658620">
                  <a:moveTo>
                    <a:pt x="0" y="991069"/>
                  </a:moveTo>
                  <a:lnTo>
                    <a:pt x="3810" y="991069"/>
                  </a:lnTo>
                </a:path>
                <a:path w="3810" h="1658620">
                  <a:moveTo>
                    <a:pt x="0" y="989164"/>
                  </a:moveTo>
                  <a:lnTo>
                    <a:pt x="3810" y="989164"/>
                  </a:lnTo>
                </a:path>
                <a:path w="3810" h="1658620">
                  <a:moveTo>
                    <a:pt x="0" y="987247"/>
                  </a:moveTo>
                  <a:lnTo>
                    <a:pt x="3810" y="987247"/>
                  </a:lnTo>
                </a:path>
                <a:path w="3810" h="1658620">
                  <a:moveTo>
                    <a:pt x="0" y="985342"/>
                  </a:moveTo>
                  <a:lnTo>
                    <a:pt x="3810" y="985342"/>
                  </a:lnTo>
                </a:path>
                <a:path w="3810" h="1658620">
                  <a:moveTo>
                    <a:pt x="0" y="983437"/>
                  </a:moveTo>
                  <a:lnTo>
                    <a:pt x="3810" y="983437"/>
                  </a:lnTo>
                </a:path>
                <a:path w="3810" h="1658620">
                  <a:moveTo>
                    <a:pt x="0" y="981532"/>
                  </a:moveTo>
                  <a:lnTo>
                    <a:pt x="3810" y="981532"/>
                  </a:lnTo>
                </a:path>
                <a:path w="3810" h="1658620">
                  <a:moveTo>
                    <a:pt x="0" y="979627"/>
                  </a:moveTo>
                  <a:lnTo>
                    <a:pt x="3810" y="979627"/>
                  </a:lnTo>
                </a:path>
                <a:path w="3810" h="1658620">
                  <a:moveTo>
                    <a:pt x="0" y="977722"/>
                  </a:moveTo>
                  <a:lnTo>
                    <a:pt x="3810" y="977722"/>
                  </a:lnTo>
                </a:path>
                <a:path w="3810" h="1658620">
                  <a:moveTo>
                    <a:pt x="0" y="975817"/>
                  </a:moveTo>
                  <a:lnTo>
                    <a:pt x="3810" y="975817"/>
                  </a:lnTo>
                </a:path>
                <a:path w="3810" h="1658620">
                  <a:moveTo>
                    <a:pt x="0" y="973912"/>
                  </a:moveTo>
                  <a:lnTo>
                    <a:pt x="3810" y="973912"/>
                  </a:lnTo>
                </a:path>
                <a:path w="3810" h="1658620">
                  <a:moveTo>
                    <a:pt x="0" y="972007"/>
                  </a:moveTo>
                  <a:lnTo>
                    <a:pt x="3810" y="972007"/>
                  </a:lnTo>
                </a:path>
                <a:path w="3810" h="1658620">
                  <a:moveTo>
                    <a:pt x="0" y="970102"/>
                  </a:moveTo>
                  <a:lnTo>
                    <a:pt x="3810" y="970102"/>
                  </a:lnTo>
                </a:path>
                <a:path w="3810" h="1658620">
                  <a:moveTo>
                    <a:pt x="0" y="968197"/>
                  </a:moveTo>
                  <a:lnTo>
                    <a:pt x="3810" y="968197"/>
                  </a:lnTo>
                </a:path>
                <a:path w="3810" h="1658620">
                  <a:moveTo>
                    <a:pt x="0" y="966292"/>
                  </a:moveTo>
                  <a:lnTo>
                    <a:pt x="3810" y="966292"/>
                  </a:lnTo>
                </a:path>
                <a:path w="3810" h="1658620">
                  <a:moveTo>
                    <a:pt x="0" y="964387"/>
                  </a:moveTo>
                  <a:lnTo>
                    <a:pt x="3810" y="964387"/>
                  </a:lnTo>
                </a:path>
                <a:path w="3810" h="1658620">
                  <a:moveTo>
                    <a:pt x="0" y="962482"/>
                  </a:moveTo>
                  <a:lnTo>
                    <a:pt x="3810" y="962482"/>
                  </a:lnTo>
                </a:path>
                <a:path w="3810" h="1658620">
                  <a:moveTo>
                    <a:pt x="0" y="960564"/>
                  </a:moveTo>
                  <a:lnTo>
                    <a:pt x="3810" y="960564"/>
                  </a:lnTo>
                </a:path>
                <a:path w="3810" h="1658620">
                  <a:moveTo>
                    <a:pt x="0" y="958659"/>
                  </a:moveTo>
                  <a:lnTo>
                    <a:pt x="3810" y="958659"/>
                  </a:lnTo>
                </a:path>
                <a:path w="3810" h="1658620">
                  <a:moveTo>
                    <a:pt x="0" y="956754"/>
                  </a:moveTo>
                  <a:lnTo>
                    <a:pt x="3810" y="956754"/>
                  </a:lnTo>
                </a:path>
                <a:path w="3810" h="1658620">
                  <a:moveTo>
                    <a:pt x="0" y="954849"/>
                  </a:moveTo>
                  <a:lnTo>
                    <a:pt x="3810" y="954849"/>
                  </a:lnTo>
                </a:path>
                <a:path w="3810" h="1658620">
                  <a:moveTo>
                    <a:pt x="0" y="952944"/>
                  </a:moveTo>
                  <a:lnTo>
                    <a:pt x="3810" y="952944"/>
                  </a:lnTo>
                </a:path>
                <a:path w="3810" h="1658620">
                  <a:moveTo>
                    <a:pt x="0" y="951039"/>
                  </a:moveTo>
                  <a:lnTo>
                    <a:pt x="3810" y="951039"/>
                  </a:lnTo>
                </a:path>
                <a:path w="3810" h="1658620">
                  <a:moveTo>
                    <a:pt x="0" y="949134"/>
                  </a:moveTo>
                  <a:lnTo>
                    <a:pt x="3810" y="949134"/>
                  </a:lnTo>
                </a:path>
                <a:path w="3810" h="1658620">
                  <a:moveTo>
                    <a:pt x="0" y="947229"/>
                  </a:moveTo>
                  <a:lnTo>
                    <a:pt x="3810" y="947229"/>
                  </a:lnTo>
                </a:path>
                <a:path w="3810" h="1658620">
                  <a:moveTo>
                    <a:pt x="0" y="945324"/>
                  </a:moveTo>
                  <a:lnTo>
                    <a:pt x="3810" y="945324"/>
                  </a:lnTo>
                </a:path>
                <a:path w="3810" h="1658620">
                  <a:moveTo>
                    <a:pt x="0" y="943419"/>
                  </a:moveTo>
                  <a:lnTo>
                    <a:pt x="3810" y="943419"/>
                  </a:lnTo>
                </a:path>
                <a:path w="3810" h="1658620">
                  <a:moveTo>
                    <a:pt x="0" y="941514"/>
                  </a:moveTo>
                  <a:lnTo>
                    <a:pt x="3810" y="941514"/>
                  </a:lnTo>
                </a:path>
                <a:path w="3810" h="1658620">
                  <a:moveTo>
                    <a:pt x="0" y="939609"/>
                  </a:moveTo>
                  <a:lnTo>
                    <a:pt x="3810" y="939609"/>
                  </a:lnTo>
                </a:path>
                <a:path w="3810" h="1658620">
                  <a:moveTo>
                    <a:pt x="0" y="937704"/>
                  </a:moveTo>
                  <a:lnTo>
                    <a:pt x="3810" y="937704"/>
                  </a:lnTo>
                </a:path>
                <a:path w="3810" h="1658620">
                  <a:moveTo>
                    <a:pt x="0" y="935799"/>
                  </a:moveTo>
                  <a:lnTo>
                    <a:pt x="3810" y="935799"/>
                  </a:lnTo>
                </a:path>
                <a:path w="3810" h="1658620">
                  <a:moveTo>
                    <a:pt x="0" y="933881"/>
                  </a:moveTo>
                  <a:lnTo>
                    <a:pt x="3810" y="933881"/>
                  </a:lnTo>
                </a:path>
                <a:path w="3810" h="1658620">
                  <a:moveTo>
                    <a:pt x="0" y="931976"/>
                  </a:moveTo>
                  <a:lnTo>
                    <a:pt x="3810" y="931976"/>
                  </a:lnTo>
                </a:path>
                <a:path w="3810" h="1658620">
                  <a:moveTo>
                    <a:pt x="0" y="930071"/>
                  </a:moveTo>
                  <a:lnTo>
                    <a:pt x="3810" y="930071"/>
                  </a:lnTo>
                </a:path>
                <a:path w="3810" h="1658620">
                  <a:moveTo>
                    <a:pt x="0" y="928166"/>
                  </a:moveTo>
                  <a:lnTo>
                    <a:pt x="3810" y="928166"/>
                  </a:lnTo>
                </a:path>
                <a:path w="3810" h="1658620">
                  <a:moveTo>
                    <a:pt x="0" y="926261"/>
                  </a:moveTo>
                  <a:lnTo>
                    <a:pt x="3810" y="926261"/>
                  </a:lnTo>
                </a:path>
                <a:path w="3810" h="1658620">
                  <a:moveTo>
                    <a:pt x="0" y="924356"/>
                  </a:moveTo>
                  <a:lnTo>
                    <a:pt x="3810" y="924356"/>
                  </a:lnTo>
                </a:path>
                <a:path w="3810" h="1658620">
                  <a:moveTo>
                    <a:pt x="0" y="922451"/>
                  </a:moveTo>
                  <a:lnTo>
                    <a:pt x="3810" y="922451"/>
                  </a:lnTo>
                </a:path>
                <a:path w="3810" h="1658620">
                  <a:moveTo>
                    <a:pt x="0" y="920546"/>
                  </a:moveTo>
                  <a:lnTo>
                    <a:pt x="3810" y="920546"/>
                  </a:lnTo>
                </a:path>
                <a:path w="3810" h="1658620">
                  <a:moveTo>
                    <a:pt x="0" y="918641"/>
                  </a:moveTo>
                  <a:lnTo>
                    <a:pt x="3810" y="918641"/>
                  </a:lnTo>
                </a:path>
                <a:path w="3810" h="1658620">
                  <a:moveTo>
                    <a:pt x="0" y="916736"/>
                  </a:moveTo>
                  <a:lnTo>
                    <a:pt x="3810" y="916736"/>
                  </a:lnTo>
                </a:path>
                <a:path w="3810" h="1658620">
                  <a:moveTo>
                    <a:pt x="0" y="914831"/>
                  </a:moveTo>
                  <a:lnTo>
                    <a:pt x="3810" y="914831"/>
                  </a:lnTo>
                </a:path>
                <a:path w="3810" h="1658620">
                  <a:moveTo>
                    <a:pt x="0" y="912926"/>
                  </a:moveTo>
                  <a:lnTo>
                    <a:pt x="3810" y="912926"/>
                  </a:lnTo>
                </a:path>
                <a:path w="3810" h="1658620">
                  <a:moveTo>
                    <a:pt x="0" y="911021"/>
                  </a:moveTo>
                  <a:lnTo>
                    <a:pt x="3810" y="911021"/>
                  </a:lnTo>
                </a:path>
                <a:path w="3810" h="1658620">
                  <a:moveTo>
                    <a:pt x="0" y="909116"/>
                  </a:moveTo>
                  <a:lnTo>
                    <a:pt x="3810" y="909116"/>
                  </a:lnTo>
                </a:path>
                <a:path w="3810" h="1658620">
                  <a:moveTo>
                    <a:pt x="0" y="907199"/>
                  </a:moveTo>
                  <a:lnTo>
                    <a:pt x="3810" y="907199"/>
                  </a:lnTo>
                </a:path>
                <a:path w="3810" h="1658620">
                  <a:moveTo>
                    <a:pt x="0" y="905294"/>
                  </a:moveTo>
                  <a:lnTo>
                    <a:pt x="3810" y="905294"/>
                  </a:lnTo>
                </a:path>
                <a:path w="3810" h="1658620">
                  <a:moveTo>
                    <a:pt x="0" y="903389"/>
                  </a:moveTo>
                  <a:lnTo>
                    <a:pt x="3810" y="903389"/>
                  </a:lnTo>
                </a:path>
                <a:path w="3810" h="1658620">
                  <a:moveTo>
                    <a:pt x="0" y="901484"/>
                  </a:moveTo>
                  <a:lnTo>
                    <a:pt x="3810" y="901484"/>
                  </a:lnTo>
                </a:path>
                <a:path w="3810" h="1658620">
                  <a:moveTo>
                    <a:pt x="0" y="899579"/>
                  </a:moveTo>
                  <a:lnTo>
                    <a:pt x="3810" y="899579"/>
                  </a:lnTo>
                </a:path>
                <a:path w="3810" h="1658620">
                  <a:moveTo>
                    <a:pt x="0" y="897674"/>
                  </a:moveTo>
                  <a:lnTo>
                    <a:pt x="3810" y="897674"/>
                  </a:lnTo>
                </a:path>
                <a:path w="3810" h="1658620">
                  <a:moveTo>
                    <a:pt x="0" y="895769"/>
                  </a:moveTo>
                  <a:lnTo>
                    <a:pt x="3810" y="895769"/>
                  </a:lnTo>
                </a:path>
                <a:path w="3810" h="1658620">
                  <a:moveTo>
                    <a:pt x="0" y="893864"/>
                  </a:moveTo>
                  <a:lnTo>
                    <a:pt x="3810" y="893864"/>
                  </a:lnTo>
                </a:path>
                <a:path w="3810" h="1658620">
                  <a:moveTo>
                    <a:pt x="0" y="891959"/>
                  </a:moveTo>
                  <a:lnTo>
                    <a:pt x="3810" y="891959"/>
                  </a:lnTo>
                </a:path>
                <a:path w="3810" h="1658620">
                  <a:moveTo>
                    <a:pt x="0" y="890054"/>
                  </a:moveTo>
                  <a:lnTo>
                    <a:pt x="3810" y="890054"/>
                  </a:lnTo>
                </a:path>
                <a:path w="3810" h="1658620">
                  <a:moveTo>
                    <a:pt x="0" y="888149"/>
                  </a:moveTo>
                  <a:lnTo>
                    <a:pt x="3810" y="888149"/>
                  </a:lnTo>
                </a:path>
                <a:path w="3810" h="1658620">
                  <a:moveTo>
                    <a:pt x="0" y="886244"/>
                  </a:moveTo>
                  <a:lnTo>
                    <a:pt x="3810" y="886244"/>
                  </a:lnTo>
                </a:path>
                <a:path w="3810" h="1658620">
                  <a:moveTo>
                    <a:pt x="0" y="884339"/>
                  </a:moveTo>
                  <a:lnTo>
                    <a:pt x="3810" y="884339"/>
                  </a:lnTo>
                </a:path>
                <a:path w="3810" h="1658620">
                  <a:moveTo>
                    <a:pt x="0" y="882434"/>
                  </a:moveTo>
                  <a:lnTo>
                    <a:pt x="3810" y="882434"/>
                  </a:lnTo>
                </a:path>
                <a:path w="3810" h="1658620">
                  <a:moveTo>
                    <a:pt x="0" y="880529"/>
                  </a:moveTo>
                  <a:lnTo>
                    <a:pt x="3810" y="880529"/>
                  </a:lnTo>
                </a:path>
                <a:path w="3810" h="1658620">
                  <a:moveTo>
                    <a:pt x="0" y="878611"/>
                  </a:moveTo>
                  <a:lnTo>
                    <a:pt x="3810" y="878611"/>
                  </a:lnTo>
                </a:path>
                <a:path w="3810" h="1658620">
                  <a:moveTo>
                    <a:pt x="0" y="876706"/>
                  </a:moveTo>
                  <a:lnTo>
                    <a:pt x="3810" y="876706"/>
                  </a:lnTo>
                </a:path>
                <a:path w="3810" h="1658620">
                  <a:moveTo>
                    <a:pt x="0" y="874801"/>
                  </a:moveTo>
                  <a:lnTo>
                    <a:pt x="3810" y="874801"/>
                  </a:lnTo>
                </a:path>
                <a:path w="3810" h="1658620">
                  <a:moveTo>
                    <a:pt x="0" y="872896"/>
                  </a:moveTo>
                  <a:lnTo>
                    <a:pt x="3810" y="872896"/>
                  </a:lnTo>
                </a:path>
                <a:path w="3810" h="1658620">
                  <a:moveTo>
                    <a:pt x="0" y="870991"/>
                  </a:moveTo>
                  <a:lnTo>
                    <a:pt x="3810" y="870991"/>
                  </a:lnTo>
                </a:path>
                <a:path w="3810" h="1658620">
                  <a:moveTo>
                    <a:pt x="0" y="869086"/>
                  </a:moveTo>
                  <a:lnTo>
                    <a:pt x="3810" y="869086"/>
                  </a:lnTo>
                </a:path>
                <a:path w="3810" h="1658620">
                  <a:moveTo>
                    <a:pt x="0" y="867181"/>
                  </a:moveTo>
                  <a:lnTo>
                    <a:pt x="3810" y="867181"/>
                  </a:lnTo>
                </a:path>
                <a:path w="3810" h="1658620">
                  <a:moveTo>
                    <a:pt x="0" y="865276"/>
                  </a:moveTo>
                  <a:lnTo>
                    <a:pt x="3810" y="865276"/>
                  </a:lnTo>
                </a:path>
                <a:path w="3810" h="1658620">
                  <a:moveTo>
                    <a:pt x="0" y="863371"/>
                  </a:moveTo>
                  <a:lnTo>
                    <a:pt x="3810" y="863371"/>
                  </a:lnTo>
                </a:path>
                <a:path w="3810" h="1658620">
                  <a:moveTo>
                    <a:pt x="0" y="861466"/>
                  </a:moveTo>
                  <a:lnTo>
                    <a:pt x="3810" y="861466"/>
                  </a:lnTo>
                </a:path>
                <a:path w="3810" h="1658620">
                  <a:moveTo>
                    <a:pt x="0" y="859561"/>
                  </a:moveTo>
                  <a:lnTo>
                    <a:pt x="3810" y="859561"/>
                  </a:lnTo>
                </a:path>
                <a:path w="3810" h="1658620">
                  <a:moveTo>
                    <a:pt x="0" y="857656"/>
                  </a:moveTo>
                  <a:lnTo>
                    <a:pt x="3810" y="857656"/>
                  </a:lnTo>
                </a:path>
                <a:path w="3810" h="1658620">
                  <a:moveTo>
                    <a:pt x="0" y="855751"/>
                  </a:moveTo>
                  <a:lnTo>
                    <a:pt x="3810" y="855751"/>
                  </a:lnTo>
                </a:path>
                <a:path w="3810" h="1658620">
                  <a:moveTo>
                    <a:pt x="0" y="853846"/>
                  </a:moveTo>
                  <a:lnTo>
                    <a:pt x="3810" y="853846"/>
                  </a:lnTo>
                </a:path>
                <a:path w="3810" h="1658620">
                  <a:moveTo>
                    <a:pt x="0" y="851928"/>
                  </a:moveTo>
                  <a:lnTo>
                    <a:pt x="3810" y="851928"/>
                  </a:lnTo>
                </a:path>
                <a:path w="3810" h="1658620">
                  <a:moveTo>
                    <a:pt x="0" y="850023"/>
                  </a:moveTo>
                  <a:lnTo>
                    <a:pt x="3810" y="850023"/>
                  </a:lnTo>
                </a:path>
                <a:path w="3810" h="1658620">
                  <a:moveTo>
                    <a:pt x="0" y="848118"/>
                  </a:moveTo>
                  <a:lnTo>
                    <a:pt x="3810" y="848118"/>
                  </a:lnTo>
                </a:path>
                <a:path w="3810" h="1658620">
                  <a:moveTo>
                    <a:pt x="0" y="846213"/>
                  </a:moveTo>
                  <a:lnTo>
                    <a:pt x="3810" y="846213"/>
                  </a:lnTo>
                </a:path>
                <a:path w="3810" h="1658620">
                  <a:moveTo>
                    <a:pt x="0" y="844308"/>
                  </a:moveTo>
                  <a:lnTo>
                    <a:pt x="3810" y="844308"/>
                  </a:lnTo>
                </a:path>
                <a:path w="3810" h="1658620">
                  <a:moveTo>
                    <a:pt x="0" y="842403"/>
                  </a:moveTo>
                  <a:lnTo>
                    <a:pt x="3810" y="842403"/>
                  </a:lnTo>
                </a:path>
                <a:path w="3810" h="1658620">
                  <a:moveTo>
                    <a:pt x="0" y="840498"/>
                  </a:moveTo>
                  <a:lnTo>
                    <a:pt x="3810" y="840498"/>
                  </a:lnTo>
                </a:path>
                <a:path w="3810" h="1658620">
                  <a:moveTo>
                    <a:pt x="0" y="838593"/>
                  </a:moveTo>
                  <a:lnTo>
                    <a:pt x="3810" y="838593"/>
                  </a:lnTo>
                </a:path>
                <a:path w="3810" h="1658620">
                  <a:moveTo>
                    <a:pt x="0" y="836688"/>
                  </a:moveTo>
                  <a:lnTo>
                    <a:pt x="3810" y="836688"/>
                  </a:lnTo>
                </a:path>
                <a:path w="3810" h="1658620">
                  <a:moveTo>
                    <a:pt x="0" y="834783"/>
                  </a:moveTo>
                  <a:lnTo>
                    <a:pt x="3810" y="834783"/>
                  </a:lnTo>
                </a:path>
                <a:path w="3810" h="1658620">
                  <a:moveTo>
                    <a:pt x="0" y="832878"/>
                  </a:moveTo>
                  <a:lnTo>
                    <a:pt x="3810" y="832878"/>
                  </a:lnTo>
                </a:path>
                <a:path w="3810" h="1658620">
                  <a:moveTo>
                    <a:pt x="0" y="830973"/>
                  </a:moveTo>
                  <a:lnTo>
                    <a:pt x="3810" y="830973"/>
                  </a:lnTo>
                </a:path>
                <a:path w="3810" h="1658620">
                  <a:moveTo>
                    <a:pt x="0" y="829068"/>
                  </a:moveTo>
                  <a:lnTo>
                    <a:pt x="3810" y="829068"/>
                  </a:lnTo>
                </a:path>
                <a:path w="3810" h="1658620">
                  <a:moveTo>
                    <a:pt x="0" y="827163"/>
                  </a:moveTo>
                  <a:lnTo>
                    <a:pt x="3810" y="827163"/>
                  </a:lnTo>
                </a:path>
                <a:path w="3810" h="1658620">
                  <a:moveTo>
                    <a:pt x="0" y="825246"/>
                  </a:moveTo>
                  <a:lnTo>
                    <a:pt x="3810" y="825246"/>
                  </a:lnTo>
                </a:path>
                <a:path w="3810" h="1658620">
                  <a:moveTo>
                    <a:pt x="0" y="823341"/>
                  </a:moveTo>
                  <a:lnTo>
                    <a:pt x="3810" y="823341"/>
                  </a:lnTo>
                </a:path>
                <a:path w="3810" h="1658620">
                  <a:moveTo>
                    <a:pt x="0" y="821436"/>
                  </a:moveTo>
                  <a:lnTo>
                    <a:pt x="3810" y="821436"/>
                  </a:lnTo>
                </a:path>
                <a:path w="3810" h="1658620">
                  <a:moveTo>
                    <a:pt x="0" y="819531"/>
                  </a:moveTo>
                  <a:lnTo>
                    <a:pt x="3810" y="819531"/>
                  </a:lnTo>
                </a:path>
                <a:path w="3810" h="1658620">
                  <a:moveTo>
                    <a:pt x="0" y="817626"/>
                  </a:moveTo>
                  <a:lnTo>
                    <a:pt x="3810" y="817626"/>
                  </a:lnTo>
                </a:path>
                <a:path w="3810" h="1658620">
                  <a:moveTo>
                    <a:pt x="0" y="815721"/>
                  </a:moveTo>
                  <a:lnTo>
                    <a:pt x="3810" y="815721"/>
                  </a:lnTo>
                </a:path>
                <a:path w="3810" h="1658620">
                  <a:moveTo>
                    <a:pt x="0" y="813816"/>
                  </a:moveTo>
                  <a:lnTo>
                    <a:pt x="3810" y="813816"/>
                  </a:lnTo>
                </a:path>
                <a:path w="3810" h="1658620">
                  <a:moveTo>
                    <a:pt x="0" y="811911"/>
                  </a:moveTo>
                  <a:lnTo>
                    <a:pt x="3810" y="811911"/>
                  </a:lnTo>
                </a:path>
                <a:path w="3810" h="1658620">
                  <a:moveTo>
                    <a:pt x="0" y="810006"/>
                  </a:moveTo>
                  <a:lnTo>
                    <a:pt x="3810" y="810006"/>
                  </a:lnTo>
                </a:path>
                <a:path w="3810" h="1658620">
                  <a:moveTo>
                    <a:pt x="0" y="808101"/>
                  </a:moveTo>
                  <a:lnTo>
                    <a:pt x="3810" y="808101"/>
                  </a:lnTo>
                </a:path>
                <a:path w="3810" h="1658620">
                  <a:moveTo>
                    <a:pt x="0" y="806196"/>
                  </a:moveTo>
                  <a:lnTo>
                    <a:pt x="3810" y="806196"/>
                  </a:lnTo>
                </a:path>
                <a:path w="3810" h="1658620">
                  <a:moveTo>
                    <a:pt x="0" y="804291"/>
                  </a:moveTo>
                  <a:lnTo>
                    <a:pt x="3810" y="804291"/>
                  </a:lnTo>
                </a:path>
                <a:path w="3810" h="1658620">
                  <a:moveTo>
                    <a:pt x="0" y="802386"/>
                  </a:moveTo>
                  <a:lnTo>
                    <a:pt x="3810" y="802386"/>
                  </a:lnTo>
                </a:path>
                <a:path w="3810" h="1658620">
                  <a:moveTo>
                    <a:pt x="0" y="800481"/>
                  </a:moveTo>
                  <a:lnTo>
                    <a:pt x="3810" y="800481"/>
                  </a:lnTo>
                </a:path>
                <a:path w="3810" h="1658620">
                  <a:moveTo>
                    <a:pt x="0" y="798576"/>
                  </a:moveTo>
                  <a:lnTo>
                    <a:pt x="3810" y="798576"/>
                  </a:lnTo>
                </a:path>
                <a:path w="3810" h="1658620">
                  <a:moveTo>
                    <a:pt x="0" y="796658"/>
                  </a:moveTo>
                  <a:lnTo>
                    <a:pt x="3810" y="796658"/>
                  </a:lnTo>
                </a:path>
                <a:path w="3810" h="1658620">
                  <a:moveTo>
                    <a:pt x="0" y="794753"/>
                  </a:moveTo>
                  <a:lnTo>
                    <a:pt x="3810" y="794753"/>
                  </a:lnTo>
                </a:path>
                <a:path w="3810" h="1658620">
                  <a:moveTo>
                    <a:pt x="0" y="792848"/>
                  </a:moveTo>
                  <a:lnTo>
                    <a:pt x="3810" y="792848"/>
                  </a:lnTo>
                </a:path>
                <a:path w="3810" h="1658620">
                  <a:moveTo>
                    <a:pt x="0" y="790943"/>
                  </a:moveTo>
                  <a:lnTo>
                    <a:pt x="3810" y="790943"/>
                  </a:lnTo>
                </a:path>
                <a:path w="3810" h="1658620">
                  <a:moveTo>
                    <a:pt x="0" y="789038"/>
                  </a:moveTo>
                  <a:lnTo>
                    <a:pt x="3810" y="789038"/>
                  </a:lnTo>
                </a:path>
                <a:path w="3810" h="1658620">
                  <a:moveTo>
                    <a:pt x="0" y="787133"/>
                  </a:moveTo>
                  <a:lnTo>
                    <a:pt x="3810" y="787133"/>
                  </a:lnTo>
                </a:path>
                <a:path w="3810" h="1658620">
                  <a:moveTo>
                    <a:pt x="0" y="785228"/>
                  </a:moveTo>
                  <a:lnTo>
                    <a:pt x="3810" y="785228"/>
                  </a:lnTo>
                </a:path>
                <a:path w="3810" h="1658620">
                  <a:moveTo>
                    <a:pt x="0" y="783323"/>
                  </a:moveTo>
                  <a:lnTo>
                    <a:pt x="3810" y="783323"/>
                  </a:lnTo>
                </a:path>
                <a:path w="3810" h="1658620">
                  <a:moveTo>
                    <a:pt x="0" y="781418"/>
                  </a:moveTo>
                  <a:lnTo>
                    <a:pt x="3810" y="781418"/>
                  </a:lnTo>
                </a:path>
                <a:path w="3810" h="1658620">
                  <a:moveTo>
                    <a:pt x="0" y="779513"/>
                  </a:moveTo>
                  <a:lnTo>
                    <a:pt x="3810" y="779513"/>
                  </a:lnTo>
                </a:path>
                <a:path w="3810" h="1658620">
                  <a:moveTo>
                    <a:pt x="0" y="777608"/>
                  </a:moveTo>
                  <a:lnTo>
                    <a:pt x="3810" y="777608"/>
                  </a:lnTo>
                </a:path>
                <a:path w="3810" h="1658620">
                  <a:moveTo>
                    <a:pt x="0" y="775703"/>
                  </a:moveTo>
                  <a:lnTo>
                    <a:pt x="3810" y="775703"/>
                  </a:lnTo>
                </a:path>
                <a:path w="3810" h="1658620">
                  <a:moveTo>
                    <a:pt x="0" y="773798"/>
                  </a:moveTo>
                  <a:lnTo>
                    <a:pt x="3810" y="773798"/>
                  </a:lnTo>
                </a:path>
                <a:path w="3810" h="1658620">
                  <a:moveTo>
                    <a:pt x="0" y="771893"/>
                  </a:moveTo>
                  <a:lnTo>
                    <a:pt x="3810" y="771893"/>
                  </a:lnTo>
                </a:path>
                <a:path w="3810" h="1658620">
                  <a:moveTo>
                    <a:pt x="0" y="769975"/>
                  </a:moveTo>
                  <a:lnTo>
                    <a:pt x="3810" y="769975"/>
                  </a:lnTo>
                </a:path>
                <a:path w="3810" h="1658620">
                  <a:moveTo>
                    <a:pt x="0" y="768070"/>
                  </a:moveTo>
                  <a:lnTo>
                    <a:pt x="3810" y="768070"/>
                  </a:lnTo>
                </a:path>
                <a:path w="3810" h="1658620">
                  <a:moveTo>
                    <a:pt x="0" y="766165"/>
                  </a:moveTo>
                  <a:lnTo>
                    <a:pt x="3810" y="766165"/>
                  </a:lnTo>
                </a:path>
                <a:path w="3810" h="1658620">
                  <a:moveTo>
                    <a:pt x="0" y="764260"/>
                  </a:moveTo>
                  <a:lnTo>
                    <a:pt x="3810" y="764260"/>
                  </a:lnTo>
                </a:path>
                <a:path w="3810" h="1658620">
                  <a:moveTo>
                    <a:pt x="0" y="762355"/>
                  </a:moveTo>
                  <a:lnTo>
                    <a:pt x="3810" y="762355"/>
                  </a:lnTo>
                </a:path>
                <a:path w="3810" h="1658620">
                  <a:moveTo>
                    <a:pt x="0" y="760450"/>
                  </a:moveTo>
                  <a:lnTo>
                    <a:pt x="3810" y="760450"/>
                  </a:lnTo>
                </a:path>
                <a:path w="3810" h="1658620">
                  <a:moveTo>
                    <a:pt x="0" y="758545"/>
                  </a:moveTo>
                  <a:lnTo>
                    <a:pt x="3810" y="758545"/>
                  </a:lnTo>
                </a:path>
                <a:path w="3810" h="1658620">
                  <a:moveTo>
                    <a:pt x="0" y="756640"/>
                  </a:moveTo>
                  <a:lnTo>
                    <a:pt x="3810" y="756640"/>
                  </a:lnTo>
                </a:path>
                <a:path w="3810" h="1658620">
                  <a:moveTo>
                    <a:pt x="0" y="754735"/>
                  </a:moveTo>
                  <a:lnTo>
                    <a:pt x="3810" y="754735"/>
                  </a:lnTo>
                </a:path>
                <a:path w="3810" h="1658620">
                  <a:moveTo>
                    <a:pt x="0" y="752830"/>
                  </a:moveTo>
                  <a:lnTo>
                    <a:pt x="3810" y="752830"/>
                  </a:lnTo>
                </a:path>
                <a:path w="3810" h="1658620">
                  <a:moveTo>
                    <a:pt x="0" y="750925"/>
                  </a:moveTo>
                  <a:lnTo>
                    <a:pt x="3810" y="750925"/>
                  </a:lnTo>
                </a:path>
                <a:path w="3810" h="1658620">
                  <a:moveTo>
                    <a:pt x="0" y="749020"/>
                  </a:moveTo>
                  <a:lnTo>
                    <a:pt x="3810" y="749020"/>
                  </a:lnTo>
                </a:path>
                <a:path w="3810" h="1658620">
                  <a:moveTo>
                    <a:pt x="0" y="747115"/>
                  </a:moveTo>
                  <a:lnTo>
                    <a:pt x="3810" y="747115"/>
                  </a:lnTo>
                </a:path>
                <a:path w="3810" h="1658620">
                  <a:moveTo>
                    <a:pt x="0" y="745210"/>
                  </a:moveTo>
                  <a:lnTo>
                    <a:pt x="3810" y="745210"/>
                  </a:lnTo>
                </a:path>
                <a:path w="3810" h="1658620">
                  <a:moveTo>
                    <a:pt x="0" y="743305"/>
                  </a:moveTo>
                  <a:lnTo>
                    <a:pt x="3810" y="743305"/>
                  </a:lnTo>
                </a:path>
                <a:path w="3810" h="1658620">
                  <a:moveTo>
                    <a:pt x="0" y="741387"/>
                  </a:moveTo>
                  <a:lnTo>
                    <a:pt x="3810" y="741387"/>
                  </a:lnTo>
                </a:path>
                <a:path w="3810" h="1658620">
                  <a:moveTo>
                    <a:pt x="0" y="739482"/>
                  </a:moveTo>
                  <a:lnTo>
                    <a:pt x="3810" y="739482"/>
                  </a:lnTo>
                </a:path>
                <a:path w="3810" h="1658620">
                  <a:moveTo>
                    <a:pt x="0" y="737577"/>
                  </a:moveTo>
                  <a:lnTo>
                    <a:pt x="3810" y="737577"/>
                  </a:lnTo>
                </a:path>
                <a:path w="3810" h="1658620">
                  <a:moveTo>
                    <a:pt x="0" y="735672"/>
                  </a:moveTo>
                  <a:lnTo>
                    <a:pt x="3810" y="735672"/>
                  </a:lnTo>
                </a:path>
                <a:path w="3810" h="1658620">
                  <a:moveTo>
                    <a:pt x="0" y="733767"/>
                  </a:moveTo>
                  <a:lnTo>
                    <a:pt x="3810" y="733767"/>
                  </a:lnTo>
                </a:path>
                <a:path w="3810" h="1658620">
                  <a:moveTo>
                    <a:pt x="0" y="731862"/>
                  </a:moveTo>
                  <a:lnTo>
                    <a:pt x="3810" y="731862"/>
                  </a:lnTo>
                </a:path>
                <a:path w="3810" h="1658620">
                  <a:moveTo>
                    <a:pt x="0" y="729957"/>
                  </a:moveTo>
                  <a:lnTo>
                    <a:pt x="3810" y="729957"/>
                  </a:lnTo>
                </a:path>
                <a:path w="3810" h="1658620">
                  <a:moveTo>
                    <a:pt x="0" y="728052"/>
                  </a:moveTo>
                  <a:lnTo>
                    <a:pt x="3810" y="728052"/>
                  </a:lnTo>
                </a:path>
                <a:path w="3810" h="1658620">
                  <a:moveTo>
                    <a:pt x="0" y="726147"/>
                  </a:moveTo>
                  <a:lnTo>
                    <a:pt x="3810" y="726147"/>
                  </a:lnTo>
                </a:path>
                <a:path w="3810" h="1658620">
                  <a:moveTo>
                    <a:pt x="0" y="724242"/>
                  </a:moveTo>
                  <a:lnTo>
                    <a:pt x="3810" y="724242"/>
                  </a:lnTo>
                </a:path>
                <a:path w="3810" h="1658620">
                  <a:moveTo>
                    <a:pt x="0" y="722337"/>
                  </a:moveTo>
                  <a:lnTo>
                    <a:pt x="3810" y="722337"/>
                  </a:lnTo>
                </a:path>
                <a:path w="3810" h="1658620">
                  <a:moveTo>
                    <a:pt x="0" y="720432"/>
                  </a:moveTo>
                  <a:lnTo>
                    <a:pt x="3810" y="720432"/>
                  </a:lnTo>
                </a:path>
                <a:path w="3810" h="1658620">
                  <a:moveTo>
                    <a:pt x="0" y="718527"/>
                  </a:moveTo>
                  <a:lnTo>
                    <a:pt x="3810" y="718527"/>
                  </a:lnTo>
                </a:path>
                <a:path w="3810" h="1658620">
                  <a:moveTo>
                    <a:pt x="0" y="716622"/>
                  </a:moveTo>
                  <a:lnTo>
                    <a:pt x="3810" y="716622"/>
                  </a:lnTo>
                </a:path>
                <a:path w="3810" h="1658620">
                  <a:moveTo>
                    <a:pt x="0" y="714705"/>
                  </a:moveTo>
                  <a:lnTo>
                    <a:pt x="3810" y="714705"/>
                  </a:lnTo>
                </a:path>
                <a:path w="3810" h="1658620">
                  <a:moveTo>
                    <a:pt x="0" y="712800"/>
                  </a:moveTo>
                  <a:lnTo>
                    <a:pt x="3810" y="712800"/>
                  </a:lnTo>
                </a:path>
                <a:path w="3810" h="1658620">
                  <a:moveTo>
                    <a:pt x="0" y="710895"/>
                  </a:moveTo>
                  <a:lnTo>
                    <a:pt x="3810" y="710895"/>
                  </a:lnTo>
                </a:path>
                <a:path w="3810" h="1658620">
                  <a:moveTo>
                    <a:pt x="0" y="708990"/>
                  </a:moveTo>
                  <a:lnTo>
                    <a:pt x="3810" y="708990"/>
                  </a:lnTo>
                </a:path>
                <a:path w="3810" h="1658620">
                  <a:moveTo>
                    <a:pt x="0" y="707085"/>
                  </a:moveTo>
                  <a:lnTo>
                    <a:pt x="3810" y="707085"/>
                  </a:lnTo>
                </a:path>
                <a:path w="3810" h="1658620">
                  <a:moveTo>
                    <a:pt x="0" y="705180"/>
                  </a:moveTo>
                  <a:lnTo>
                    <a:pt x="3810" y="705180"/>
                  </a:lnTo>
                </a:path>
                <a:path w="3810" h="1658620">
                  <a:moveTo>
                    <a:pt x="0" y="703275"/>
                  </a:moveTo>
                  <a:lnTo>
                    <a:pt x="3810" y="703275"/>
                  </a:lnTo>
                </a:path>
                <a:path w="3810" h="1658620">
                  <a:moveTo>
                    <a:pt x="0" y="701370"/>
                  </a:moveTo>
                  <a:lnTo>
                    <a:pt x="3810" y="701370"/>
                  </a:lnTo>
                </a:path>
                <a:path w="3810" h="1658620">
                  <a:moveTo>
                    <a:pt x="0" y="699465"/>
                  </a:moveTo>
                  <a:lnTo>
                    <a:pt x="3810" y="699465"/>
                  </a:lnTo>
                </a:path>
                <a:path w="3810" h="1658620">
                  <a:moveTo>
                    <a:pt x="0" y="697560"/>
                  </a:moveTo>
                  <a:lnTo>
                    <a:pt x="3810" y="697560"/>
                  </a:lnTo>
                </a:path>
                <a:path w="3810" h="1658620">
                  <a:moveTo>
                    <a:pt x="0" y="695655"/>
                  </a:moveTo>
                  <a:lnTo>
                    <a:pt x="3810" y="695655"/>
                  </a:lnTo>
                </a:path>
                <a:path w="3810" h="1658620">
                  <a:moveTo>
                    <a:pt x="0" y="693750"/>
                  </a:moveTo>
                  <a:lnTo>
                    <a:pt x="3810" y="693750"/>
                  </a:lnTo>
                </a:path>
                <a:path w="3810" h="1658620">
                  <a:moveTo>
                    <a:pt x="0" y="691845"/>
                  </a:moveTo>
                  <a:lnTo>
                    <a:pt x="3810" y="691845"/>
                  </a:lnTo>
                </a:path>
                <a:path w="3810" h="1658620">
                  <a:moveTo>
                    <a:pt x="0" y="689940"/>
                  </a:moveTo>
                  <a:lnTo>
                    <a:pt x="3810" y="689940"/>
                  </a:lnTo>
                </a:path>
                <a:path w="3810" h="1658620">
                  <a:moveTo>
                    <a:pt x="0" y="688022"/>
                  </a:moveTo>
                  <a:lnTo>
                    <a:pt x="3810" y="688022"/>
                  </a:lnTo>
                </a:path>
                <a:path w="3810" h="1658620">
                  <a:moveTo>
                    <a:pt x="0" y="686117"/>
                  </a:moveTo>
                  <a:lnTo>
                    <a:pt x="3810" y="686117"/>
                  </a:lnTo>
                </a:path>
                <a:path w="3810" h="1658620">
                  <a:moveTo>
                    <a:pt x="0" y="684212"/>
                  </a:moveTo>
                  <a:lnTo>
                    <a:pt x="3810" y="684212"/>
                  </a:lnTo>
                </a:path>
                <a:path w="3810" h="1658620">
                  <a:moveTo>
                    <a:pt x="0" y="682307"/>
                  </a:moveTo>
                  <a:lnTo>
                    <a:pt x="3810" y="682307"/>
                  </a:lnTo>
                </a:path>
                <a:path w="3810" h="1658620">
                  <a:moveTo>
                    <a:pt x="0" y="680402"/>
                  </a:moveTo>
                  <a:lnTo>
                    <a:pt x="3810" y="680402"/>
                  </a:lnTo>
                </a:path>
                <a:path w="3810" h="1658620">
                  <a:moveTo>
                    <a:pt x="0" y="678497"/>
                  </a:moveTo>
                  <a:lnTo>
                    <a:pt x="3810" y="678497"/>
                  </a:lnTo>
                </a:path>
                <a:path w="3810" h="1658620">
                  <a:moveTo>
                    <a:pt x="0" y="676592"/>
                  </a:moveTo>
                  <a:lnTo>
                    <a:pt x="3810" y="676592"/>
                  </a:lnTo>
                </a:path>
                <a:path w="3810" h="1658620">
                  <a:moveTo>
                    <a:pt x="0" y="674687"/>
                  </a:moveTo>
                  <a:lnTo>
                    <a:pt x="3810" y="674687"/>
                  </a:lnTo>
                </a:path>
                <a:path w="3810" h="1658620">
                  <a:moveTo>
                    <a:pt x="0" y="672782"/>
                  </a:moveTo>
                  <a:lnTo>
                    <a:pt x="3810" y="672782"/>
                  </a:lnTo>
                </a:path>
                <a:path w="3810" h="1658620">
                  <a:moveTo>
                    <a:pt x="0" y="670877"/>
                  </a:moveTo>
                  <a:lnTo>
                    <a:pt x="3810" y="670877"/>
                  </a:lnTo>
                </a:path>
                <a:path w="3810" h="1658620">
                  <a:moveTo>
                    <a:pt x="0" y="668972"/>
                  </a:moveTo>
                  <a:lnTo>
                    <a:pt x="3810" y="668972"/>
                  </a:lnTo>
                </a:path>
                <a:path w="3810" h="1658620">
                  <a:moveTo>
                    <a:pt x="0" y="667067"/>
                  </a:moveTo>
                  <a:lnTo>
                    <a:pt x="3810" y="667067"/>
                  </a:lnTo>
                </a:path>
                <a:path w="3810" h="1658620">
                  <a:moveTo>
                    <a:pt x="0" y="665162"/>
                  </a:moveTo>
                  <a:lnTo>
                    <a:pt x="3810" y="665162"/>
                  </a:lnTo>
                </a:path>
                <a:path w="3810" h="1658620">
                  <a:moveTo>
                    <a:pt x="0" y="663257"/>
                  </a:moveTo>
                  <a:lnTo>
                    <a:pt x="3810" y="663257"/>
                  </a:lnTo>
                </a:path>
                <a:path w="3810" h="1658620">
                  <a:moveTo>
                    <a:pt x="0" y="661352"/>
                  </a:moveTo>
                  <a:lnTo>
                    <a:pt x="3810" y="661352"/>
                  </a:lnTo>
                </a:path>
                <a:path w="3810" h="1658620">
                  <a:moveTo>
                    <a:pt x="0" y="659434"/>
                  </a:moveTo>
                  <a:lnTo>
                    <a:pt x="3810" y="659434"/>
                  </a:lnTo>
                </a:path>
                <a:path w="3810" h="1658620">
                  <a:moveTo>
                    <a:pt x="0" y="657529"/>
                  </a:moveTo>
                  <a:lnTo>
                    <a:pt x="3810" y="657529"/>
                  </a:lnTo>
                </a:path>
                <a:path w="3810" h="1658620">
                  <a:moveTo>
                    <a:pt x="0" y="655624"/>
                  </a:moveTo>
                  <a:lnTo>
                    <a:pt x="3810" y="655624"/>
                  </a:lnTo>
                </a:path>
                <a:path w="3810" h="1658620">
                  <a:moveTo>
                    <a:pt x="0" y="653719"/>
                  </a:moveTo>
                  <a:lnTo>
                    <a:pt x="3810" y="653719"/>
                  </a:lnTo>
                </a:path>
                <a:path w="3810" h="1658620">
                  <a:moveTo>
                    <a:pt x="0" y="651814"/>
                  </a:moveTo>
                  <a:lnTo>
                    <a:pt x="3810" y="651814"/>
                  </a:lnTo>
                </a:path>
                <a:path w="3810" h="1658620">
                  <a:moveTo>
                    <a:pt x="0" y="649909"/>
                  </a:moveTo>
                  <a:lnTo>
                    <a:pt x="3810" y="649909"/>
                  </a:lnTo>
                </a:path>
                <a:path w="3810" h="1658620">
                  <a:moveTo>
                    <a:pt x="0" y="648004"/>
                  </a:moveTo>
                  <a:lnTo>
                    <a:pt x="3810" y="648004"/>
                  </a:lnTo>
                </a:path>
                <a:path w="3810" h="1658620">
                  <a:moveTo>
                    <a:pt x="0" y="646099"/>
                  </a:moveTo>
                  <a:lnTo>
                    <a:pt x="3810" y="646099"/>
                  </a:lnTo>
                </a:path>
                <a:path w="3810" h="1658620">
                  <a:moveTo>
                    <a:pt x="0" y="644194"/>
                  </a:moveTo>
                  <a:lnTo>
                    <a:pt x="3810" y="644194"/>
                  </a:lnTo>
                </a:path>
                <a:path w="3810" h="1658620">
                  <a:moveTo>
                    <a:pt x="0" y="642289"/>
                  </a:moveTo>
                  <a:lnTo>
                    <a:pt x="3810" y="642289"/>
                  </a:lnTo>
                </a:path>
                <a:path w="3810" h="1658620">
                  <a:moveTo>
                    <a:pt x="0" y="640384"/>
                  </a:moveTo>
                  <a:lnTo>
                    <a:pt x="3810" y="640384"/>
                  </a:lnTo>
                </a:path>
                <a:path w="3810" h="1658620">
                  <a:moveTo>
                    <a:pt x="0" y="638479"/>
                  </a:moveTo>
                  <a:lnTo>
                    <a:pt x="3810" y="638479"/>
                  </a:lnTo>
                </a:path>
                <a:path w="3810" h="1658620">
                  <a:moveTo>
                    <a:pt x="0" y="636574"/>
                  </a:moveTo>
                  <a:lnTo>
                    <a:pt x="3810" y="636574"/>
                  </a:lnTo>
                </a:path>
                <a:path w="3810" h="1658620">
                  <a:moveTo>
                    <a:pt x="0" y="634669"/>
                  </a:moveTo>
                  <a:lnTo>
                    <a:pt x="3810" y="634669"/>
                  </a:lnTo>
                </a:path>
                <a:path w="3810" h="1658620">
                  <a:moveTo>
                    <a:pt x="0" y="632752"/>
                  </a:moveTo>
                  <a:lnTo>
                    <a:pt x="3810" y="632752"/>
                  </a:lnTo>
                </a:path>
                <a:path w="3810" h="1658620">
                  <a:moveTo>
                    <a:pt x="0" y="630847"/>
                  </a:moveTo>
                  <a:lnTo>
                    <a:pt x="3810" y="630847"/>
                  </a:lnTo>
                </a:path>
                <a:path w="3810" h="1658620">
                  <a:moveTo>
                    <a:pt x="0" y="628942"/>
                  </a:moveTo>
                  <a:lnTo>
                    <a:pt x="3810" y="628942"/>
                  </a:lnTo>
                </a:path>
                <a:path w="3810" h="1658620">
                  <a:moveTo>
                    <a:pt x="0" y="627037"/>
                  </a:moveTo>
                  <a:lnTo>
                    <a:pt x="3810" y="627037"/>
                  </a:lnTo>
                </a:path>
                <a:path w="3810" h="1658620">
                  <a:moveTo>
                    <a:pt x="0" y="625132"/>
                  </a:moveTo>
                  <a:lnTo>
                    <a:pt x="3810" y="625132"/>
                  </a:lnTo>
                </a:path>
                <a:path w="3810" h="1658620">
                  <a:moveTo>
                    <a:pt x="0" y="623227"/>
                  </a:moveTo>
                  <a:lnTo>
                    <a:pt x="3810" y="623227"/>
                  </a:lnTo>
                </a:path>
                <a:path w="3810" h="1658620">
                  <a:moveTo>
                    <a:pt x="0" y="621322"/>
                  </a:moveTo>
                  <a:lnTo>
                    <a:pt x="3810" y="621322"/>
                  </a:lnTo>
                </a:path>
                <a:path w="3810" h="1658620">
                  <a:moveTo>
                    <a:pt x="0" y="619417"/>
                  </a:moveTo>
                  <a:lnTo>
                    <a:pt x="3810" y="619417"/>
                  </a:lnTo>
                </a:path>
                <a:path w="3810" h="1658620">
                  <a:moveTo>
                    <a:pt x="0" y="617512"/>
                  </a:moveTo>
                  <a:lnTo>
                    <a:pt x="3810" y="617512"/>
                  </a:lnTo>
                </a:path>
                <a:path w="3810" h="1658620">
                  <a:moveTo>
                    <a:pt x="0" y="615607"/>
                  </a:moveTo>
                  <a:lnTo>
                    <a:pt x="3810" y="615607"/>
                  </a:lnTo>
                </a:path>
                <a:path w="3810" h="1658620">
                  <a:moveTo>
                    <a:pt x="0" y="613702"/>
                  </a:moveTo>
                  <a:lnTo>
                    <a:pt x="3810" y="613702"/>
                  </a:lnTo>
                </a:path>
                <a:path w="3810" h="1658620">
                  <a:moveTo>
                    <a:pt x="0" y="611797"/>
                  </a:moveTo>
                  <a:lnTo>
                    <a:pt x="3810" y="611797"/>
                  </a:lnTo>
                </a:path>
                <a:path w="3810" h="1658620">
                  <a:moveTo>
                    <a:pt x="0" y="609892"/>
                  </a:moveTo>
                  <a:lnTo>
                    <a:pt x="3810" y="609892"/>
                  </a:lnTo>
                </a:path>
                <a:path w="3810" h="1658620">
                  <a:moveTo>
                    <a:pt x="0" y="607987"/>
                  </a:moveTo>
                  <a:lnTo>
                    <a:pt x="3810" y="607987"/>
                  </a:lnTo>
                </a:path>
                <a:path w="3810" h="1658620">
                  <a:moveTo>
                    <a:pt x="0" y="606069"/>
                  </a:moveTo>
                  <a:lnTo>
                    <a:pt x="3810" y="606069"/>
                  </a:lnTo>
                </a:path>
                <a:path w="3810" h="1658620">
                  <a:moveTo>
                    <a:pt x="0" y="604164"/>
                  </a:moveTo>
                  <a:lnTo>
                    <a:pt x="3810" y="604164"/>
                  </a:lnTo>
                </a:path>
                <a:path w="3810" h="1658620">
                  <a:moveTo>
                    <a:pt x="0" y="602259"/>
                  </a:moveTo>
                  <a:lnTo>
                    <a:pt x="3810" y="602259"/>
                  </a:lnTo>
                </a:path>
                <a:path w="3810" h="1658620">
                  <a:moveTo>
                    <a:pt x="0" y="600354"/>
                  </a:moveTo>
                  <a:lnTo>
                    <a:pt x="3810" y="600354"/>
                  </a:lnTo>
                </a:path>
                <a:path w="3810" h="1658620">
                  <a:moveTo>
                    <a:pt x="0" y="598449"/>
                  </a:moveTo>
                  <a:lnTo>
                    <a:pt x="3810" y="598449"/>
                  </a:lnTo>
                </a:path>
                <a:path w="3810" h="1658620">
                  <a:moveTo>
                    <a:pt x="0" y="596544"/>
                  </a:moveTo>
                  <a:lnTo>
                    <a:pt x="3810" y="596544"/>
                  </a:lnTo>
                </a:path>
                <a:path w="3810" h="1658620">
                  <a:moveTo>
                    <a:pt x="0" y="594639"/>
                  </a:moveTo>
                  <a:lnTo>
                    <a:pt x="3810" y="594639"/>
                  </a:lnTo>
                </a:path>
                <a:path w="3810" h="1658620">
                  <a:moveTo>
                    <a:pt x="0" y="592734"/>
                  </a:moveTo>
                  <a:lnTo>
                    <a:pt x="3810" y="592734"/>
                  </a:lnTo>
                </a:path>
                <a:path w="3810" h="1658620">
                  <a:moveTo>
                    <a:pt x="0" y="590829"/>
                  </a:moveTo>
                  <a:lnTo>
                    <a:pt x="3810" y="590829"/>
                  </a:lnTo>
                </a:path>
                <a:path w="3810" h="1658620">
                  <a:moveTo>
                    <a:pt x="0" y="588924"/>
                  </a:moveTo>
                  <a:lnTo>
                    <a:pt x="3810" y="588924"/>
                  </a:lnTo>
                </a:path>
                <a:path w="3810" h="1658620">
                  <a:moveTo>
                    <a:pt x="0" y="587019"/>
                  </a:moveTo>
                  <a:lnTo>
                    <a:pt x="3810" y="587019"/>
                  </a:lnTo>
                </a:path>
                <a:path w="3810" h="1658620">
                  <a:moveTo>
                    <a:pt x="0" y="585114"/>
                  </a:moveTo>
                  <a:lnTo>
                    <a:pt x="3810" y="585114"/>
                  </a:lnTo>
                </a:path>
                <a:path w="3810" h="1658620">
                  <a:moveTo>
                    <a:pt x="0" y="583209"/>
                  </a:moveTo>
                  <a:lnTo>
                    <a:pt x="3810" y="583209"/>
                  </a:lnTo>
                </a:path>
                <a:path w="3810" h="1658620">
                  <a:moveTo>
                    <a:pt x="0" y="581304"/>
                  </a:moveTo>
                  <a:lnTo>
                    <a:pt x="3810" y="581304"/>
                  </a:lnTo>
                </a:path>
                <a:path w="3810" h="1658620">
                  <a:moveTo>
                    <a:pt x="0" y="579399"/>
                  </a:moveTo>
                  <a:lnTo>
                    <a:pt x="3810" y="579399"/>
                  </a:lnTo>
                </a:path>
                <a:path w="3810" h="1658620">
                  <a:moveTo>
                    <a:pt x="0" y="577481"/>
                  </a:moveTo>
                  <a:lnTo>
                    <a:pt x="3810" y="577481"/>
                  </a:lnTo>
                </a:path>
                <a:path w="3810" h="1658620">
                  <a:moveTo>
                    <a:pt x="0" y="575576"/>
                  </a:moveTo>
                  <a:lnTo>
                    <a:pt x="3810" y="575576"/>
                  </a:lnTo>
                </a:path>
                <a:path w="3810" h="1658620">
                  <a:moveTo>
                    <a:pt x="0" y="573671"/>
                  </a:moveTo>
                  <a:lnTo>
                    <a:pt x="3810" y="573671"/>
                  </a:lnTo>
                </a:path>
                <a:path w="3810" h="1658620">
                  <a:moveTo>
                    <a:pt x="0" y="571766"/>
                  </a:moveTo>
                  <a:lnTo>
                    <a:pt x="3810" y="571766"/>
                  </a:lnTo>
                </a:path>
                <a:path w="3810" h="1658620">
                  <a:moveTo>
                    <a:pt x="0" y="569861"/>
                  </a:moveTo>
                  <a:lnTo>
                    <a:pt x="3810" y="569861"/>
                  </a:lnTo>
                </a:path>
                <a:path w="3810" h="1658620">
                  <a:moveTo>
                    <a:pt x="0" y="567956"/>
                  </a:moveTo>
                  <a:lnTo>
                    <a:pt x="3810" y="567956"/>
                  </a:lnTo>
                </a:path>
                <a:path w="3810" h="1658620">
                  <a:moveTo>
                    <a:pt x="0" y="566051"/>
                  </a:moveTo>
                  <a:lnTo>
                    <a:pt x="3810" y="566051"/>
                  </a:lnTo>
                </a:path>
                <a:path w="3810" h="1658620">
                  <a:moveTo>
                    <a:pt x="0" y="564146"/>
                  </a:moveTo>
                  <a:lnTo>
                    <a:pt x="3810" y="564146"/>
                  </a:lnTo>
                </a:path>
                <a:path w="3810" h="1658620">
                  <a:moveTo>
                    <a:pt x="0" y="562241"/>
                  </a:moveTo>
                  <a:lnTo>
                    <a:pt x="3810" y="562241"/>
                  </a:lnTo>
                </a:path>
                <a:path w="3810" h="1658620">
                  <a:moveTo>
                    <a:pt x="0" y="560336"/>
                  </a:moveTo>
                  <a:lnTo>
                    <a:pt x="3810" y="560336"/>
                  </a:lnTo>
                </a:path>
                <a:path w="3810" h="1658620">
                  <a:moveTo>
                    <a:pt x="0" y="558431"/>
                  </a:moveTo>
                  <a:lnTo>
                    <a:pt x="3810" y="558431"/>
                  </a:lnTo>
                </a:path>
                <a:path w="3810" h="1658620">
                  <a:moveTo>
                    <a:pt x="0" y="556526"/>
                  </a:moveTo>
                  <a:lnTo>
                    <a:pt x="3810" y="556526"/>
                  </a:lnTo>
                </a:path>
                <a:path w="3810" h="1658620">
                  <a:moveTo>
                    <a:pt x="0" y="554621"/>
                  </a:moveTo>
                  <a:lnTo>
                    <a:pt x="3810" y="554621"/>
                  </a:lnTo>
                </a:path>
                <a:path w="3810" h="1658620">
                  <a:moveTo>
                    <a:pt x="0" y="552716"/>
                  </a:moveTo>
                  <a:lnTo>
                    <a:pt x="3810" y="552716"/>
                  </a:lnTo>
                </a:path>
                <a:path w="3810" h="1658620">
                  <a:moveTo>
                    <a:pt x="0" y="550799"/>
                  </a:moveTo>
                  <a:lnTo>
                    <a:pt x="3810" y="550799"/>
                  </a:lnTo>
                </a:path>
                <a:path w="3810" h="1658620">
                  <a:moveTo>
                    <a:pt x="0" y="548894"/>
                  </a:moveTo>
                  <a:lnTo>
                    <a:pt x="3810" y="548894"/>
                  </a:lnTo>
                </a:path>
                <a:path w="3810" h="1658620">
                  <a:moveTo>
                    <a:pt x="0" y="546989"/>
                  </a:moveTo>
                  <a:lnTo>
                    <a:pt x="3810" y="546989"/>
                  </a:lnTo>
                </a:path>
                <a:path w="3810" h="1658620">
                  <a:moveTo>
                    <a:pt x="0" y="545084"/>
                  </a:moveTo>
                  <a:lnTo>
                    <a:pt x="3810" y="545084"/>
                  </a:lnTo>
                </a:path>
                <a:path w="3810" h="1658620">
                  <a:moveTo>
                    <a:pt x="0" y="543179"/>
                  </a:moveTo>
                  <a:lnTo>
                    <a:pt x="3810" y="543179"/>
                  </a:lnTo>
                </a:path>
                <a:path w="3810" h="1658620">
                  <a:moveTo>
                    <a:pt x="0" y="541274"/>
                  </a:moveTo>
                  <a:lnTo>
                    <a:pt x="3810" y="541274"/>
                  </a:lnTo>
                </a:path>
                <a:path w="3810" h="1658620">
                  <a:moveTo>
                    <a:pt x="0" y="539369"/>
                  </a:moveTo>
                  <a:lnTo>
                    <a:pt x="3810" y="539369"/>
                  </a:lnTo>
                </a:path>
                <a:path w="3810" h="1658620">
                  <a:moveTo>
                    <a:pt x="0" y="537464"/>
                  </a:moveTo>
                  <a:lnTo>
                    <a:pt x="3810" y="537464"/>
                  </a:lnTo>
                </a:path>
                <a:path w="3810" h="1658620">
                  <a:moveTo>
                    <a:pt x="0" y="535559"/>
                  </a:moveTo>
                  <a:lnTo>
                    <a:pt x="3810" y="535559"/>
                  </a:lnTo>
                </a:path>
                <a:path w="3810" h="1658620">
                  <a:moveTo>
                    <a:pt x="0" y="533654"/>
                  </a:moveTo>
                  <a:lnTo>
                    <a:pt x="3810" y="533654"/>
                  </a:lnTo>
                </a:path>
                <a:path w="3810" h="1658620">
                  <a:moveTo>
                    <a:pt x="0" y="531749"/>
                  </a:moveTo>
                  <a:lnTo>
                    <a:pt x="3810" y="531749"/>
                  </a:lnTo>
                </a:path>
                <a:path w="3810" h="1658620">
                  <a:moveTo>
                    <a:pt x="0" y="529844"/>
                  </a:moveTo>
                  <a:lnTo>
                    <a:pt x="3810" y="529844"/>
                  </a:lnTo>
                </a:path>
                <a:path w="3810" h="1658620">
                  <a:moveTo>
                    <a:pt x="0" y="527939"/>
                  </a:moveTo>
                  <a:lnTo>
                    <a:pt x="3810" y="527939"/>
                  </a:lnTo>
                </a:path>
                <a:path w="3810" h="1658620">
                  <a:moveTo>
                    <a:pt x="0" y="526034"/>
                  </a:moveTo>
                  <a:lnTo>
                    <a:pt x="3810" y="526034"/>
                  </a:lnTo>
                </a:path>
                <a:path w="3810" h="1658620">
                  <a:moveTo>
                    <a:pt x="0" y="524116"/>
                  </a:moveTo>
                  <a:lnTo>
                    <a:pt x="3810" y="524116"/>
                  </a:lnTo>
                </a:path>
                <a:path w="3810" h="1658620">
                  <a:moveTo>
                    <a:pt x="0" y="522211"/>
                  </a:moveTo>
                  <a:lnTo>
                    <a:pt x="3810" y="522211"/>
                  </a:lnTo>
                </a:path>
                <a:path w="3810" h="1658620">
                  <a:moveTo>
                    <a:pt x="0" y="520306"/>
                  </a:moveTo>
                  <a:lnTo>
                    <a:pt x="3810" y="520306"/>
                  </a:lnTo>
                </a:path>
                <a:path w="3810" h="1658620">
                  <a:moveTo>
                    <a:pt x="0" y="518401"/>
                  </a:moveTo>
                  <a:lnTo>
                    <a:pt x="3810" y="518401"/>
                  </a:lnTo>
                </a:path>
                <a:path w="3810" h="1658620">
                  <a:moveTo>
                    <a:pt x="0" y="516496"/>
                  </a:moveTo>
                  <a:lnTo>
                    <a:pt x="3810" y="516496"/>
                  </a:lnTo>
                </a:path>
                <a:path w="3810" h="1658620">
                  <a:moveTo>
                    <a:pt x="0" y="514591"/>
                  </a:moveTo>
                  <a:lnTo>
                    <a:pt x="3810" y="514591"/>
                  </a:lnTo>
                </a:path>
                <a:path w="3810" h="1658620">
                  <a:moveTo>
                    <a:pt x="0" y="512686"/>
                  </a:moveTo>
                  <a:lnTo>
                    <a:pt x="3810" y="512686"/>
                  </a:lnTo>
                </a:path>
                <a:path w="3810" h="1658620">
                  <a:moveTo>
                    <a:pt x="0" y="510781"/>
                  </a:moveTo>
                  <a:lnTo>
                    <a:pt x="3810" y="510781"/>
                  </a:lnTo>
                </a:path>
                <a:path w="3810" h="1658620">
                  <a:moveTo>
                    <a:pt x="0" y="508876"/>
                  </a:moveTo>
                  <a:lnTo>
                    <a:pt x="3810" y="508876"/>
                  </a:lnTo>
                </a:path>
                <a:path w="3810" h="1658620">
                  <a:moveTo>
                    <a:pt x="0" y="506971"/>
                  </a:moveTo>
                  <a:lnTo>
                    <a:pt x="3810" y="506971"/>
                  </a:lnTo>
                </a:path>
                <a:path w="3810" h="1658620">
                  <a:moveTo>
                    <a:pt x="0" y="505066"/>
                  </a:moveTo>
                  <a:lnTo>
                    <a:pt x="3810" y="505066"/>
                  </a:lnTo>
                </a:path>
                <a:path w="3810" h="1658620">
                  <a:moveTo>
                    <a:pt x="0" y="503161"/>
                  </a:moveTo>
                  <a:lnTo>
                    <a:pt x="3810" y="503161"/>
                  </a:lnTo>
                </a:path>
                <a:path w="3810" h="1658620">
                  <a:moveTo>
                    <a:pt x="0" y="501256"/>
                  </a:moveTo>
                  <a:lnTo>
                    <a:pt x="3810" y="501256"/>
                  </a:lnTo>
                </a:path>
                <a:path w="3810" h="1658620">
                  <a:moveTo>
                    <a:pt x="0" y="499351"/>
                  </a:moveTo>
                  <a:lnTo>
                    <a:pt x="3810" y="499351"/>
                  </a:lnTo>
                </a:path>
                <a:path w="3810" h="1658620">
                  <a:moveTo>
                    <a:pt x="0" y="497433"/>
                  </a:moveTo>
                  <a:lnTo>
                    <a:pt x="3810" y="497433"/>
                  </a:lnTo>
                </a:path>
                <a:path w="3810" h="1658620">
                  <a:moveTo>
                    <a:pt x="0" y="495528"/>
                  </a:moveTo>
                  <a:lnTo>
                    <a:pt x="3810" y="495528"/>
                  </a:lnTo>
                </a:path>
                <a:path w="3810" h="1658620">
                  <a:moveTo>
                    <a:pt x="0" y="493623"/>
                  </a:moveTo>
                  <a:lnTo>
                    <a:pt x="3810" y="493623"/>
                  </a:lnTo>
                </a:path>
                <a:path w="3810" h="1658620">
                  <a:moveTo>
                    <a:pt x="0" y="491718"/>
                  </a:moveTo>
                  <a:lnTo>
                    <a:pt x="3810" y="491718"/>
                  </a:lnTo>
                </a:path>
                <a:path w="3810" h="1658620">
                  <a:moveTo>
                    <a:pt x="0" y="489813"/>
                  </a:moveTo>
                  <a:lnTo>
                    <a:pt x="3810" y="489813"/>
                  </a:lnTo>
                </a:path>
                <a:path w="3810" h="1658620">
                  <a:moveTo>
                    <a:pt x="0" y="487908"/>
                  </a:moveTo>
                  <a:lnTo>
                    <a:pt x="3810" y="487908"/>
                  </a:lnTo>
                </a:path>
                <a:path w="3810" h="1658620">
                  <a:moveTo>
                    <a:pt x="0" y="486003"/>
                  </a:moveTo>
                  <a:lnTo>
                    <a:pt x="3810" y="486003"/>
                  </a:lnTo>
                </a:path>
                <a:path w="3810" h="1658620">
                  <a:moveTo>
                    <a:pt x="0" y="484098"/>
                  </a:moveTo>
                  <a:lnTo>
                    <a:pt x="3810" y="484098"/>
                  </a:lnTo>
                </a:path>
                <a:path w="3810" h="1658620">
                  <a:moveTo>
                    <a:pt x="0" y="482193"/>
                  </a:moveTo>
                  <a:lnTo>
                    <a:pt x="3810" y="482193"/>
                  </a:lnTo>
                </a:path>
                <a:path w="3810" h="1658620">
                  <a:moveTo>
                    <a:pt x="0" y="480288"/>
                  </a:moveTo>
                  <a:lnTo>
                    <a:pt x="3810" y="480288"/>
                  </a:lnTo>
                </a:path>
                <a:path w="3810" h="1658620">
                  <a:moveTo>
                    <a:pt x="0" y="478383"/>
                  </a:moveTo>
                  <a:lnTo>
                    <a:pt x="3810" y="478383"/>
                  </a:lnTo>
                </a:path>
                <a:path w="3810" h="1658620">
                  <a:moveTo>
                    <a:pt x="0" y="476478"/>
                  </a:moveTo>
                  <a:lnTo>
                    <a:pt x="3810" y="476478"/>
                  </a:lnTo>
                </a:path>
                <a:path w="3810" h="1658620">
                  <a:moveTo>
                    <a:pt x="0" y="474573"/>
                  </a:moveTo>
                  <a:lnTo>
                    <a:pt x="3810" y="474573"/>
                  </a:lnTo>
                </a:path>
                <a:path w="3810" h="1658620">
                  <a:moveTo>
                    <a:pt x="0" y="472668"/>
                  </a:moveTo>
                  <a:lnTo>
                    <a:pt x="3810" y="472668"/>
                  </a:lnTo>
                </a:path>
                <a:path w="3810" h="1658620">
                  <a:moveTo>
                    <a:pt x="0" y="470763"/>
                  </a:moveTo>
                  <a:lnTo>
                    <a:pt x="3810" y="470763"/>
                  </a:lnTo>
                </a:path>
                <a:path w="3810" h="1658620">
                  <a:moveTo>
                    <a:pt x="0" y="468845"/>
                  </a:moveTo>
                  <a:lnTo>
                    <a:pt x="3810" y="468845"/>
                  </a:lnTo>
                </a:path>
                <a:path w="3810" h="1658620">
                  <a:moveTo>
                    <a:pt x="0" y="466940"/>
                  </a:moveTo>
                  <a:lnTo>
                    <a:pt x="3810" y="466940"/>
                  </a:lnTo>
                </a:path>
                <a:path w="3810" h="1658620">
                  <a:moveTo>
                    <a:pt x="0" y="465035"/>
                  </a:moveTo>
                  <a:lnTo>
                    <a:pt x="3810" y="465035"/>
                  </a:lnTo>
                </a:path>
                <a:path w="3810" h="1658620">
                  <a:moveTo>
                    <a:pt x="0" y="463130"/>
                  </a:moveTo>
                  <a:lnTo>
                    <a:pt x="3810" y="463130"/>
                  </a:lnTo>
                </a:path>
                <a:path w="3810" h="1658620">
                  <a:moveTo>
                    <a:pt x="0" y="461225"/>
                  </a:moveTo>
                  <a:lnTo>
                    <a:pt x="3810" y="461225"/>
                  </a:lnTo>
                </a:path>
                <a:path w="3810" h="1658620">
                  <a:moveTo>
                    <a:pt x="0" y="459320"/>
                  </a:moveTo>
                  <a:lnTo>
                    <a:pt x="3810" y="459320"/>
                  </a:lnTo>
                </a:path>
                <a:path w="3810" h="1658620">
                  <a:moveTo>
                    <a:pt x="0" y="457415"/>
                  </a:moveTo>
                  <a:lnTo>
                    <a:pt x="3810" y="457415"/>
                  </a:lnTo>
                </a:path>
                <a:path w="3810" h="1658620">
                  <a:moveTo>
                    <a:pt x="0" y="455510"/>
                  </a:moveTo>
                  <a:lnTo>
                    <a:pt x="3810" y="455510"/>
                  </a:lnTo>
                </a:path>
                <a:path w="3810" h="1658620">
                  <a:moveTo>
                    <a:pt x="0" y="453605"/>
                  </a:moveTo>
                  <a:lnTo>
                    <a:pt x="3810" y="453605"/>
                  </a:lnTo>
                </a:path>
                <a:path w="3810" h="1658620">
                  <a:moveTo>
                    <a:pt x="0" y="451700"/>
                  </a:moveTo>
                  <a:lnTo>
                    <a:pt x="3810" y="451700"/>
                  </a:lnTo>
                </a:path>
                <a:path w="3810" h="1658620">
                  <a:moveTo>
                    <a:pt x="0" y="449795"/>
                  </a:moveTo>
                  <a:lnTo>
                    <a:pt x="3810" y="449795"/>
                  </a:lnTo>
                </a:path>
                <a:path w="3810" h="1658620">
                  <a:moveTo>
                    <a:pt x="0" y="447890"/>
                  </a:moveTo>
                  <a:lnTo>
                    <a:pt x="3810" y="447890"/>
                  </a:lnTo>
                </a:path>
                <a:path w="3810" h="1658620">
                  <a:moveTo>
                    <a:pt x="0" y="445985"/>
                  </a:moveTo>
                  <a:lnTo>
                    <a:pt x="3810" y="445985"/>
                  </a:lnTo>
                </a:path>
                <a:path w="3810" h="1658620">
                  <a:moveTo>
                    <a:pt x="0" y="444080"/>
                  </a:moveTo>
                  <a:lnTo>
                    <a:pt x="3810" y="444080"/>
                  </a:lnTo>
                </a:path>
                <a:path w="3810" h="1658620">
                  <a:moveTo>
                    <a:pt x="0" y="442163"/>
                  </a:moveTo>
                  <a:lnTo>
                    <a:pt x="3810" y="442163"/>
                  </a:lnTo>
                </a:path>
                <a:path w="3810" h="1658620">
                  <a:moveTo>
                    <a:pt x="0" y="440258"/>
                  </a:moveTo>
                  <a:lnTo>
                    <a:pt x="3810" y="440258"/>
                  </a:lnTo>
                </a:path>
                <a:path w="3810" h="1658620">
                  <a:moveTo>
                    <a:pt x="0" y="438353"/>
                  </a:moveTo>
                  <a:lnTo>
                    <a:pt x="3810" y="438353"/>
                  </a:lnTo>
                </a:path>
                <a:path w="3810" h="1658620">
                  <a:moveTo>
                    <a:pt x="0" y="436448"/>
                  </a:moveTo>
                  <a:lnTo>
                    <a:pt x="3810" y="436448"/>
                  </a:lnTo>
                </a:path>
                <a:path w="3810" h="1658620">
                  <a:moveTo>
                    <a:pt x="0" y="434543"/>
                  </a:moveTo>
                  <a:lnTo>
                    <a:pt x="3810" y="434543"/>
                  </a:lnTo>
                </a:path>
                <a:path w="3810" h="1658620">
                  <a:moveTo>
                    <a:pt x="0" y="432638"/>
                  </a:moveTo>
                  <a:lnTo>
                    <a:pt x="3810" y="432638"/>
                  </a:lnTo>
                </a:path>
                <a:path w="3810" h="1658620">
                  <a:moveTo>
                    <a:pt x="0" y="430733"/>
                  </a:moveTo>
                  <a:lnTo>
                    <a:pt x="3810" y="430733"/>
                  </a:lnTo>
                </a:path>
                <a:path w="3810" h="1658620">
                  <a:moveTo>
                    <a:pt x="0" y="428828"/>
                  </a:moveTo>
                  <a:lnTo>
                    <a:pt x="3810" y="428828"/>
                  </a:lnTo>
                </a:path>
                <a:path w="3810" h="1658620">
                  <a:moveTo>
                    <a:pt x="0" y="426923"/>
                  </a:moveTo>
                  <a:lnTo>
                    <a:pt x="3810" y="426923"/>
                  </a:lnTo>
                </a:path>
                <a:path w="3810" h="1658620">
                  <a:moveTo>
                    <a:pt x="0" y="425018"/>
                  </a:moveTo>
                  <a:lnTo>
                    <a:pt x="3810" y="425018"/>
                  </a:lnTo>
                </a:path>
                <a:path w="3810" h="1658620">
                  <a:moveTo>
                    <a:pt x="0" y="423113"/>
                  </a:moveTo>
                  <a:lnTo>
                    <a:pt x="3810" y="423113"/>
                  </a:lnTo>
                </a:path>
                <a:path w="3810" h="1658620">
                  <a:moveTo>
                    <a:pt x="0" y="421208"/>
                  </a:moveTo>
                  <a:lnTo>
                    <a:pt x="3810" y="421208"/>
                  </a:lnTo>
                </a:path>
                <a:path w="3810" h="1658620">
                  <a:moveTo>
                    <a:pt x="0" y="419303"/>
                  </a:moveTo>
                  <a:lnTo>
                    <a:pt x="3810" y="419303"/>
                  </a:lnTo>
                </a:path>
                <a:path w="3810" h="1658620">
                  <a:moveTo>
                    <a:pt x="0" y="417398"/>
                  </a:moveTo>
                  <a:lnTo>
                    <a:pt x="3810" y="417398"/>
                  </a:lnTo>
                </a:path>
                <a:path w="3810" h="1658620">
                  <a:moveTo>
                    <a:pt x="0" y="415480"/>
                  </a:moveTo>
                  <a:lnTo>
                    <a:pt x="3810" y="415480"/>
                  </a:lnTo>
                </a:path>
                <a:path w="3810" h="1658620">
                  <a:moveTo>
                    <a:pt x="0" y="413575"/>
                  </a:moveTo>
                  <a:lnTo>
                    <a:pt x="3810" y="413575"/>
                  </a:lnTo>
                </a:path>
                <a:path w="3810" h="1658620">
                  <a:moveTo>
                    <a:pt x="0" y="411670"/>
                  </a:moveTo>
                  <a:lnTo>
                    <a:pt x="3810" y="411670"/>
                  </a:lnTo>
                </a:path>
                <a:path w="3810" h="1658620">
                  <a:moveTo>
                    <a:pt x="0" y="409765"/>
                  </a:moveTo>
                  <a:lnTo>
                    <a:pt x="3810" y="409765"/>
                  </a:lnTo>
                </a:path>
                <a:path w="3810" h="1658620">
                  <a:moveTo>
                    <a:pt x="0" y="407860"/>
                  </a:moveTo>
                  <a:lnTo>
                    <a:pt x="3810" y="407860"/>
                  </a:lnTo>
                </a:path>
                <a:path w="3810" h="1658620">
                  <a:moveTo>
                    <a:pt x="0" y="405955"/>
                  </a:moveTo>
                  <a:lnTo>
                    <a:pt x="3810" y="405955"/>
                  </a:lnTo>
                </a:path>
                <a:path w="3810" h="1658620">
                  <a:moveTo>
                    <a:pt x="0" y="404050"/>
                  </a:moveTo>
                  <a:lnTo>
                    <a:pt x="3810" y="404050"/>
                  </a:lnTo>
                </a:path>
                <a:path w="3810" h="1658620">
                  <a:moveTo>
                    <a:pt x="0" y="402145"/>
                  </a:moveTo>
                  <a:lnTo>
                    <a:pt x="3810" y="402145"/>
                  </a:lnTo>
                </a:path>
                <a:path w="3810" h="1658620">
                  <a:moveTo>
                    <a:pt x="0" y="400240"/>
                  </a:moveTo>
                  <a:lnTo>
                    <a:pt x="3810" y="400240"/>
                  </a:lnTo>
                </a:path>
                <a:path w="3810" h="1658620">
                  <a:moveTo>
                    <a:pt x="0" y="398335"/>
                  </a:moveTo>
                  <a:lnTo>
                    <a:pt x="3810" y="398335"/>
                  </a:lnTo>
                </a:path>
                <a:path w="3810" h="1658620">
                  <a:moveTo>
                    <a:pt x="0" y="396430"/>
                  </a:moveTo>
                  <a:lnTo>
                    <a:pt x="3810" y="396430"/>
                  </a:lnTo>
                </a:path>
                <a:path w="3810" h="1658620">
                  <a:moveTo>
                    <a:pt x="0" y="394525"/>
                  </a:moveTo>
                  <a:lnTo>
                    <a:pt x="3810" y="394525"/>
                  </a:lnTo>
                </a:path>
                <a:path w="3810" h="1658620">
                  <a:moveTo>
                    <a:pt x="0" y="392620"/>
                  </a:moveTo>
                  <a:lnTo>
                    <a:pt x="3810" y="392620"/>
                  </a:lnTo>
                </a:path>
                <a:path w="3810" h="1658620">
                  <a:moveTo>
                    <a:pt x="0" y="390715"/>
                  </a:moveTo>
                  <a:lnTo>
                    <a:pt x="3810" y="390715"/>
                  </a:lnTo>
                </a:path>
                <a:path w="3810" h="1658620">
                  <a:moveTo>
                    <a:pt x="0" y="388810"/>
                  </a:moveTo>
                  <a:lnTo>
                    <a:pt x="3810" y="388810"/>
                  </a:lnTo>
                </a:path>
                <a:path w="3810" h="1658620">
                  <a:moveTo>
                    <a:pt x="0" y="386892"/>
                  </a:moveTo>
                  <a:lnTo>
                    <a:pt x="3810" y="386892"/>
                  </a:lnTo>
                </a:path>
                <a:path w="3810" h="1658620">
                  <a:moveTo>
                    <a:pt x="0" y="384987"/>
                  </a:moveTo>
                  <a:lnTo>
                    <a:pt x="3810" y="384987"/>
                  </a:lnTo>
                </a:path>
                <a:path w="3810" h="1658620">
                  <a:moveTo>
                    <a:pt x="0" y="383082"/>
                  </a:moveTo>
                  <a:lnTo>
                    <a:pt x="3810" y="383082"/>
                  </a:lnTo>
                </a:path>
                <a:path w="3810" h="1658620">
                  <a:moveTo>
                    <a:pt x="0" y="381177"/>
                  </a:moveTo>
                  <a:lnTo>
                    <a:pt x="3810" y="381177"/>
                  </a:lnTo>
                </a:path>
                <a:path w="3810" h="1658620">
                  <a:moveTo>
                    <a:pt x="0" y="379272"/>
                  </a:moveTo>
                  <a:lnTo>
                    <a:pt x="3810" y="379272"/>
                  </a:lnTo>
                </a:path>
                <a:path w="3810" h="1658620">
                  <a:moveTo>
                    <a:pt x="0" y="377367"/>
                  </a:moveTo>
                  <a:lnTo>
                    <a:pt x="3810" y="377367"/>
                  </a:lnTo>
                </a:path>
                <a:path w="3810" h="1658620">
                  <a:moveTo>
                    <a:pt x="0" y="375462"/>
                  </a:moveTo>
                  <a:lnTo>
                    <a:pt x="3810" y="375462"/>
                  </a:lnTo>
                </a:path>
                <a:path w="3810" h="1658620">
                  <a:moveTo>
                    <a:pt x="0" y="373557"/>
                  </a:moveTo>
                  <a:lnTo>
                    <a:pt x="3810" y="373557"/>
                  </a:lnTo>
                </a:path>
                <a:path w="3810" h="1658620">
                  <a:moveTo>
                    <a:pt x="0" y="371652"/>
                  </a:moveTo>
                  <a:lnTo>
                    <a:pt x="3810" y="371652"/>
                  </a:lnTo>
                </a:path>
                <a:path w="3810" h="1658620">
                  <a:moveTo>
                    <a:pt x="0" y="369747"/>
                  </a:moveTo>
                  <a:lnTo>
                    <a:pt x="3810" y="369747"/>
                  </a:lnTo>
                </a:path>
                <a:path w="3810" h="1658620">
                  <a:moveTo>
                    <a:pt x="0" y="367842"/>
                  </a:moveTo>
                  <a:lnTo>
                    <a:pt x="3810" y="367842"/>
                  </a:lnTo>
                </a:path>
                <a:path w="3810" h="1658620">
                  <a:moveTo>
                    <a:pt x="0" y="365937"/>
                  </a:moveTo>
                  <a:lnTo>
                    <a:pt x="3810" y="365937"/>
                  </a:lnTo>
                </a:path>
                <a:path w="3810" h="1658620">
                  <a:moveTo>
                    <a:pt x="0" y="364032"/>
                  </a:moveTo>
                  <a:lnTo>
                    <a:pt x="3810" y="364032"/>
                  </a:lnTo>
                </a:path>
                <a:path w="3810" h="1658620">
                  <a:moveTo>
                    <a:pt x="0" y="362127"/>
                  </a:moveTo>
                  <a:lnTo>
                    <a:pt x="3810" y="362127"/>
                  </a:lnTo>
                </a:path>
                <a:path w="3810" h="1658620">
                  <a:moveTo>
                    <a:pt x="0" y="360210"/>
                  </a:moveTo>
                  <a:lnTo>
                    <a:pt x="3810" y="360210"/>
                  </a:lnTo>
                </a:path>
                <a:path w="3810" h="1658620">
                  <a:moveTo>
                    <a:pt x="0" y="358305"/>
                  </a:moveTo>
                  <a:lnTo>
                    <a:pt x="3810" y="358305"/>
                  </a:lnTo>
                </a:path>
                <a:path w="3810" h="1658620">
                  <a:moveTo>
                    <a:pt x="0" y="356400"/>
                  </a:moveTo>
                  <a:lnTo>
                    <a:pt x="3810" y="356400"/>
                  </a:lnTo>
                </a:path>
                <a:path w="3810" h="1658620">
                  <a:moveTo>
                    <a:pt x="0" y="354495"/>
                  </a:moveTo>
                  <a:lnTo>
                    <a:pt x="3810" y="354495"/>
                  </a:lnTo>
                </a:path>
                <a:path w="3810" h="1658620">
                  <a:moveTo>
                    <a:pt x="0" y="352590"/>
                  </a:moveTo>
                  <a:lnTo>
                    <a:pt x="3810" y="352590"/>
                  </a:lnTo>
                </a:path>
                <a:path w="3810" h="1658620">
                  <a:moveTo>
                    <a:pt x="0" y="350685"/>
                  </a:moveTo>
                  <a:lnTo>
                    <a:pt x="3810" y="350685"/>
                  </a:lnTo>
                </a:path>
                <a:path w="3810" h="1658620">
                  <a:moveTo>
                    <a:pt x="0" y="348780"/>
                  </a:moveTo>
                  <a:lnTo>
                    <a:pt x="3810" y="348780"/>
                  </a:lnTo>
                </a:path>
                <a:path w="3810" h="1658620">
                  <a:moveTo>
                    <a:pt x="0" y="346875"/>
                  </a:moveTo>
                  <a:lnTo>
                    <a:pt x="3810" y="346875"/>
                  </a:lnTo>
                </a:path>
                <a:path w="3810" h="1658620">
                  <a:moveTo>
                    <a:pt x="0" y="344970"/>
                  </a:moveTo>
                  <a:lnTo>
                    <a:pt x="3810" y="344970"/>
                  </a:lnTo>
                </a:path>
                <a:path w="3810" h="1658620">
                  <a:moveTo>
                    <a:pt x="0" y="343065"/>
                  </a:moveTo>
                  <a:lnTo>
                    <a:pt x="3810" y="343065"/>
                  </a:lnTo>
                </a:path>
                <a:path w="3810" h="1658620">
                  <a:moveTo>
                    <a:pt x="0" y="341160"/>
                  </a:moveTo>
                  <a:lnTo>
                    <a:pt x="3810" y="341160"/>
                  </a:lnTo>
                </a:path>
                <a:path w="3810" h="1658620">
                  <a:moveTo>
                    <a:pt x="0" y="339255"/>
                  </a:moveTo>
                  <a:lnTo>
                    <a:pt x="3810" y="339255"/>
                  </a:lnTo>
                </a:path>
                <a:path w="3810" h="1658620">
                  <a:moveTo>
                    <a:pt x="0" y="337350"/>
                  </a:moveTo>
                  <a:lnTo>
                    <a:pt x="3810" y="337350"/>
                  </a:lnTo>
                </a:path>
                <a:path w="3810" h="1658620">
                  <a:moveTo>
                    <a:pt x="0" y="335445"/>
                  </a:moveTo>
                  <a:lnTo>
                    <a:pt x="3810" y="335445"/>
                  </a:lnTo>
                </a:path>
                <a:path w="3810" h="1658620">
                  <a:moveTo>
                    <a:pt x="0" y="333527"/>
                  </a:moveTo>
                  <a:lnTo>
                    <a:pt x="3810" y="333527"/>
                  </a:lnTo>
                </a:path>
                <a:path w="3810" h="1658620">
                  <a:moveTo>
                    <a:pt x="0" y="331622"/>
                  </a:moveTo>
                  <a:lnTo>
                    <a:pt x="3810" y="331622"/>
                  </a:lnTo>
                </a:path>
                <a:path w="3810" h="1658620">
                  <a:moveTo>
                    <a:pt x="0" y="329717"/>
                  </a:moveTo>
                  <a:lnTo>
                    <a:pt x="3810" y="329717"/>
                  </a:lnTo>
                </a:path>
                <a:path w="3810" h="1658620">
                  <a:moveTo>
                    <a:pt x="0" y="327812"/>
                  </a:moveTo>
                  <a:lnTo>
                    <a:pt x="3810" y="327812"/>
                  </a:lnTo>
                </a:path>
                <a:path w="3810" h="1658620">
                  <a:moveTo>
                    <a:pt x="0" y="325907"/>
                  </a:moveTo>
                  <a:lnTo>
                    <a:pt x="3810" y="325907"/>
                  </a:lnTo>
                </a:path>
                <a:path w="3810" h="1658620">
                  <a:moveTo>
                    <a:pt x="0" y="324002"/>
                  </a:moveTo>
                  <a:lnTo>
                    <a:pt x="3810" y="324002"/>
                  </a:lnTo>
                </a:path>
                <a:path w="3810" h="1658620">
                  <a:moveTo>
                    <a:pt x="0" y="322097"/>
                  </a:moveTo>
                  <a:lnTo>
                    <a:pt x="3810" y="322097"/>
                  </a:lnTo>
                </a:path>
                <a:path w="3810" h="1658620">
                  <a:moveTo>
                    <a:pt x="0" y="320192"/>
                  </a:moveTo>
                  <a:lnTo>
                    <a:pt x="3810" y="320192"/>
                  </a:lnTo>
                </a:path>
                <a:path w="3810" h="1658620">
                  <a:moveTo>
                    <a:pt x="0" y="318287"/>
                  </a:moveTo>
                  <a:lnTo>
                    <a:pt x="3810" y="318287"/>
                  </a:lnTo>
                </a:path>
                <a:path w="3810" h="1658620">
                  <a:moveTo>
                    <a:pt x="0" y="316382"/>
                  </a:moveTo>
                  <a:lnTo>
                    <a:pt x="3810" y="316382"/>
                  </a:lnTo>
                </a:path>
                <a:path w="3810" h="1658620">
                  <a:moveTo>
                    <a:pt x="0" y="314477"/>
                  </a:moveTo>
                  <a:lnTo>
                    <a:pt x="3810" y="314477"/>
                  </a:lnTo>
                </a:path>
                <a:path w="3810" h="1658620">
                  <a:moveTo>
                    <a:pt x="0" y="312572"/>
                  </a:moveTo>
                  <a:lnTo>
                    <a:pt x="3810" y="312572"/>
                  </a:lnTo>
                </a:path>
                <a:path w="3810" h="1658620">
                  <a:moveTo>
                    <a:pt x="0" y="310667"/>
                  </a:moveTo>
                  <a:lnTo>
                    <a:pt x="3810" y="310667"/>
                  </a:lnTo>
                </a:path>
                <a:path w="3810" h="1658620">
                  <a:moveTo>
                    <a:pt x="0" y="308762"/>
                  </a:moveTo>
                  <a:lnTo>
                    <a:pt x="3810" y="308762"/>
                  </a:lnTo>
                </a:path>
                <a:path w="3810" h="1658620">
                  <a:moveTo>
                    <a:pt x="0" y="306857"/>
                  </a:moveTo>
                  <a:lnTo>
                    <a:pt x="3810" y="306857"/>
                  </a:lnTo>
                </a:path>
                <a:path w="3810" h="1658620">
                  <a:moveTo>
                    <a:pt x="0" y="304939"/>
                  </a:moveTo>
                  <a:lnTo>
                    <a:pt x="3810" y="304939"/>
                  </a:lnTo>
                </a:path>
                <a:path w="3810" h="1658620">
                  <a:moveTo>
                    <a:pt x="0" y="303034"/>
                  </a:moveTo>
                  <a:lnTo>
                    <a:pt x="3810" y="303034"/>
                  </a:lnTo>
                </a:path>
                <a:path w="3810" h="1658620">
                  <a:moveTo>
                    <a:pt x="0" y="301129"/>
                  </a:moveTo>
                  <a:lnTo>
                    <a:pt x="3810" y="301129"/>
                  </a:lnTo>
                </a:path>
                <a:path w="3810" h="1658620">
                  <a:moveTo>
                    <a:pt x="0" y="299224"/>
                  </a:moveTo>
                  <a:lnTo>
                    <a:pt x="3810" y="299224"/>
                  </a:lnTo>
                </a:path>
                <a:path w="3810" h="1658620">
                  <a:moveTo>
                    <a:pt x="0" y="297319"/>
                  </a:moveTo>
                  <a:lnTo>
                    <a:pt x="3810" y="297319"/>
                  </a:lnTo>
                </a:path>
                <a:path w="3810" h="1658620">
                  <a:moveTo>
                    <a:pt x="0" y="295414"/>
                  </a:moveTo>
                  <a:lnTo>
                    <a:pt x="3810" y="295414"/>
                  </a:lnTo>
                </a:path>
                <a:path w="3810" h="1658620">
                  <a:moveTo>
                    <a:pt x="0" y="293509"/>
                  </a:moveTo>
                  <a:lnTo>
                    <a:pt x="3810" y="293509"/>
                  </a:lnTo>
                </a:path>
                <a:path w="3810" h="1658620">
                  <a:moveTo>
                    <a:pt x="0" y="291604"/>
                  </a:moveTo>
                  <a:lnTo>
                    <a:pt x="3810" y="291604"/>
                  </a:lnTo>
                </a:path>
                <a:path w="3810" h="1658620">
                  <a:moveTo>
                    <a:pt x="0" y="289699"/>
                  </a:moveTo>
                  <a:lnTo>
                    <a:pt x="3810" y="289699"/>
                  </a:lnTo>
                </a:path>
                <a:path w="3810" h="1658620">
                  <a:moveTo>
                    <a:pt x="0" y="287794"/>
                  </a:moveTo>
                  <a:lnTo>
                    <a:pt x="3810" y="287794"/>
                  </a:lnTo>
                </a:path>
                <a:path w="3810" h="1658620">
                  <a:moveTo>
                    <a:pt x="0" y="285889"/>
                  </a:moveTo>
                  <a:lnTo>
                    <a:pt x="3810" y="285889"/>
                  </a:lnTo>
                </a:path>
                <a:path w="3810" h="1658620">
                  <a:moveTo>
                    <a:pt x="0" y="283984"/>
                  </a:moveTo>
                  <a:lnTo>
                    <a:pt x="3810" y="283984"/>
                  </a:lnTo>
                </a:path>
                <a:path w="3810" h="1658620">
                  <a:moveTo>
                    <a:pt x="0" y="282079"/>
                  </a:moveTo>
                  <a:lnTo>
                    <a:pt x="3810" y="282079"/>
                  </a:lnTo>
                </a:path>
                <a:path w="3810" h="1658620">
                  <a:moveTo>
                    <a:pt x="0" y="280174"/>
                  </a:moveTo>
                  <a:lnTo>
                    <a:pt x="3810" y="280174"/>
                  </a:lnTo>
                </a:path>
                <a:path w="3810" h="1658620">
                  <a:moveTo>
                    <a:pt x="0" y="278257"/>
                  </a:moveTo>
                  <a:lnTo>
                    <a:pt x="3810" y="278257"/>
                  </a:lnTo>
                </a:path>
                <a:path w="3810" h="1658620">
                  <a:moveTo>
                    <a:pt x="0" y="276352"/>
                  </a:moveTo>
                  <a:lnTo>
                    <a:pt x="3810" y="276352"/>
                  </a:lnTo>
                </a:path>
                <a:path w="3810" h="1658620">
                  <a:moveTo>
                    <a:pt x="0" y="274447"/>
                  </a:moveTo>
                  <a:lnTo>
                    <a:pt x="3810" y="274447"/>
                  </a:lnTo>
                </a:path>
                <a:path w="3810" h="1658620">
                  <a:moveTo>
                    <a:pt x="0" y="272542"/>
                  </a:moveTo>
                  <a:lnTo>
                    <a:pt x="3810" y="272542"/>
                  </a:lnTo>
                </a:path>
                <a:path w="3810" h="1658620">
                  <a:moveTo>
                    <a:pt x="0" y="270637"/>
                  </a:moveTo>
                  <a:lnTo>
                    <a:pt x="3810" y="270637"/>
                  </a:lnTo>
                </a:path>
                <a:path w="3810" h="1658620">
                  <a:moveTo>
                    <a:pt x="0" y="268732"/>
                  </a:moveTo>
                  <a:lnTo>
                    <a:pt x="3810" y="268732"/>
                  </a:lnTo>
                </a:path>
                <a:path w="3810" h="1658620">
                  <a:moveTo>
                    <a:pt x="0" y="266827"/>
                  </a:moveTo>
                  <a:lnTo>
                    <a:pt x="3810" y="266827"/>
                  </a:lnTo>
                </a:path>
                <a:path w="3810" h="1658620">
                  <a:moveTo>
                    <a:pt x="0" y="264922"/>
                  </a:moveTo>
                  <a:lnTo>
                    <a:pt x="3810" y="264922"/>
                  </a:lnTo>
                </a:path>
                <a:path w="3810" h="1658620">
                  <a:moveTo>
                    <a:pt x="0" y="263017"/>
                  </a:moveTo>
                  <a:lnTo>
                    <a:pt x="3810" y="263017"/>
                  </a:lnTo>
                </a:path>
                <a:path w="3810" h="1658620">
                  <a:moveTo>
                    <a:pt x="0" y="261112"/>
                  </a:moveTo>
                  <a:lnTo>
                    <a:pt x="3810" y="261112"/>
                  </a:lnTo>
                </a:path>
                <a:path w="3810" h="1658620">
                  <a:moveTo>
                    <a:pt x="0" y="259207"/>
                  </a:moveTo>
                  <a:lnTo>
                    <a:pt x="3810" y="259207"/>
                  </a:lnTo>
                </a:path>
                <a:path w="3810" h="1658620">
                  <a:moveTo>
                    <a:pt x="0" y="257302"/>
                  </a:moveTo>
                  <a:lnTo>
                    <a:pt x="3810" y="257302"/>
                  </a:lnTo>
                </a:path>
                <a:path w="3810" h="1658620">
                  <a:moveTo>
                    <a:pt x="0" y="255397"/>
                  </a:moveTo>
                  <a:lnTo>
                    <a:pt x="3810" y="255397"/>
                  </a:lnTo>
                </a:path>
                <a:path w="3810" h="1658620">
                  <a:moveTo>
                    <a:pt x="0" y="253492"/>
                  </a:moveTo>
                  <a:lnTo>
                    <a:pt x="3810" y="253492"/>
                  </a:lnTo>
                </a:path>
                <a:path w="3810" h="1658620">
                  <a:moveTo>
                    <a:pt x="0" y="251574"/>
                  </a:moveTo>
                  <a:lnTo>
                    <a:pt x="3810" y="251574"/>
                  </a:lnTo>
                </a:path>
                <a:path w="3810" h="1658620">
                  <a:moveTo>
                    <a:pt x="0" y="249669"/>
                  </a:moveTo>
                  <a:lnTo>
                    <a:pt x="3810" y="249669"/>
                  </a:lnTo>
                </a:path>
                <a:path w="3810" h="1658620">
                  <a:moveTo>
                    <a:pt x="0" y="247764"/>
                  </a:moveTo>
                  <a:lnTo>
                    <a:pt x="3810" y="247764"/>
                  </a:lnTo>
                </a:path>
                <a:path w="3810" h="1658620">
                  <a:moveTo>
                    <a:pt x="0" y="245859"/>
                  </a:moveTo>
                  <a:lnTo>
                    <a:pt x="3810" y="245859"/>
                  </a:lnTo>
                </a:path>
                <a:path w="3810" h="1658620">
                  <a:moveTo>
                    <a:pt x="0" y="243954"/>
                  </a:moveTo>
                  <a:lnTo>
                    <a:pt x="3810" y="243954"/>
                  </a:lnTo>
                </a:path>
                <a:path w="3810" h="1658620">
                  <a:moveTo>
                    <a:pt x="0" y="242049"/>
                  </a:moveTo>
                  <a:lnTo>
                    <a:pt x="3810" y="242049"/>
                  </a:lnTo>
                </a:path>
                <a:path w="3810" h="1658620">
                  <a:moveTo>
                    <a:pt x="0" y="240144"/>
                  </a:moveTo>
                  <a:lnTo>
                    <a:pt x="3810" y="240144"/>
                  </a:lnTo>
                </a:path>
                <a:path w="3810" h="1658620">
                  <a:moveTo>
                    <a:pt x="0" y="238239"/>
                  </a:moveTo>
                  <a:lnTo>
                    <a:pt x="3810" y="238239"/>
                  </a:lnTo>
                </a:path>
                <a:path w="3810" h="1658620">
                  <a:moveTo>
                    <a:pt x="0" y="236334"/>
                  </a:moveTo>
                  <a:lnTo>
                    <a:pt x="3810" y="236334"/>
                  </a:lnTo>
                </a:path>
                <a:path w="3810" h="1658620">
                  <a:moveTo>
                    <a:pt x="0" y="234429"/>
                  </a:moveTo>
                  <a:lnTo>
                    <a:pt x="3810" y="234429"/>
                  </a:lnTo>
                </a:path>
                <a:path w="3810" h="1658620">
                  <a:moveTo>
                    <a:pt x="0" y="232524"/>
                  </a:moveTo>
                  <a:lnTo>
                    <a:pt x="3810" y="232524"/>
                  </a:lnTo>
                </a:path>
                <a:path w="3810" h="1658620">
                  <a:moveTo>
                    <a:pt x="0" y="230619"/>
                  </a:moveTo>
                  <a:lnTo>
                    <a:pt x="3810" y="230619"/>
                  </a:lnTo>
                </a:path>
                <a:path w="3810" h="1658620">
                  <a:moveTo>
                    <a:pt x="0" y="228714"/>
                  </a:moveTo>
                  <a:lnTo>
                    <a:pt x="3810" y="228714"/>
                  </a:lnTo>
                </a:path>
                <a:path w="3810" h="1658620">
                  <a:moveTo>
                    <a:pt x="0" y="226809"/>
                  </a:moveTo>
                  <a:lnTo>
                    <a:pt x="3810" y="226809"/>
                  </a:lnTo>
                </a:path>
                <a:path w="3810" h="1658620">
                  <a:moveTo>
                    <a:pt x="0" y="224904"/>
                  </a:moveTo>
                  <a:lnTo>
                    <a:pt x="3810" y="224904"/>
                  </a:lnTo>
                </a:path>
                <a:path w="3810" h="1658620">
                  <a:moveTo>
                    <a:pt x="0" y="222986"/>
                  </a:moveTo>
                  <a:lnTo>
                    <a:pt x="3810" y="222986"/>
                  </a:lnTo>
                </a:path>
                <a:path w="3810" h="1658620">
                  <a:moveTo>
                    <a:pt x="0" y="221081"/>
                  </a:moveTo>
                  <a:lnTo>
                    <a:pt x="3810" y="221081"/>
                  </a:lnTo>
                </a:path>
                <a:path w="3810" h="1658620">
                  <a:moveTo>
                    <a:pt x="0" y="219176"/>
                  </a:moveTo>
                  <a:lnTo>
                    <a:pt x="3810" y="219176"/>
                  </a:lnTo>
                </a:path>
                <a:path w="3810" h="1658620">
                  <a:moveTo>
                    <a:pt x="0" y="217271"/>
                  </a:moveTo>
                  <a:lnTo>
                    <a:pt x="3810" y="217271"/>
                  </a:lnTo>
                </a:path>
                <a:path w="3810" h="1658620">
                  <a:moveTo>
                    <a:pt x="0" y="215366"/>
                  </a:moveTo>
                  <a:lnTo>
                    <a:pt x="3810" y="215366"/>
                  </a:lnTo>
                </a:path>
                <a:path w="3810" h="1658620">
                  <a:moveTo>
                    <a:pt x="0" y="213461"/>
                  </a:moveTo>
                  <a:lnTo>
                    <a:pt x="3810" y="213461"/>
                  </a:lnTo>
                </a:path>
                <a:path w="3810" h="1658620">
                  <a:moveTo>
                    <a:pt x="0" y="211556"/>
                  </a:moveTo>
                  <a:lnTo>
                    <a:pt x="3810" y="211556"/>
                  </a:lnTo>
                </a:path>
                <a:path w="3810" h="1658620">
                  <a:moveTo>
                    <a:pt x="0" y="209651"/>
                  </a:moveTo>
                  <a:lnTo>
                    <a:pt x="3810" y="209651"/>
                  </a:lnTo>
                </a:path>
                <a:path w="3810" h="1658620">
                  <a:moveTo>
                    <a:pt x="0" y="207746"/>
                  </a:moveTo>
                  <a:lnTo>
                    <a:pt x="3810" y="207746"/>
                  </a:lnTo>
                </a:path>
                <a:path w="3810" h="1658620">
                  <a:moveTo>
                    <a:pt x="0" y="205841"/>
                  </a:moveTo>
                  <a:lnTo>
                    <a:pt x="3810" y="205841"/>
                  </a:lnTo>
                </a:path>
                <a:path w="3810" h="1658620">
                  <a:moveTo>
                    <a:pt x="0" y="203936"/>
                  </a:moveTo>
                  <a:lnTo>
                    <a:pt x="3810" y="203936"/>
                  </a:lnTo>
                </a:path>
                <a:path w="3810" h="1658620">
                  <a:moveTo>
                    <a:pt x="0" y="202031"/>
                  </a:moveTo>
                  <a:lnTo>
                    <a:pt x="3810" y="202031"/>
                  </a:lnTo>
                </a:path>
                <a:path w="3810" h="1658620">
                  <a:moveTo>
                    <a:pt x="0" y="200126"/>
                  </a:moveTo>
                  <a:lnTo>
                    <a:pt x="3810" y="200126"/>
                  </a:lnTo>
                </a:path>
                <a:path w="3810" h="1658620">
                  <a:moveTo>
                    <a:pt x="0" y="198221"/>
                  </a:moveTo>
                  <a:lnTo>
                    <a:pt x="3810" y="198221"/>
                  </a:lnTo>
                </a:path>
                <a:path w="3810" h="1658620">
                  <a:moveTo>
                    <a:pt x="0" y="196303"/>
                  </a:moveTo>
                  <a:lnTo>
                    <a:pt x="3810" y="196303"/>
                  </a:lnTo>
                </a:path>
                <a:path w="3810" h="1658620">
                  <a:moveTo>
                    <a:pt x="0" y="194398"/>
                  </a:moveTo>
                  <a:lnTo>
                    <a:pt x="3810" y="194398"/>
                  </a:lnTo>
                </a:path>
                <a:path w="3810" h="1658620">
                  <a:moveTo>
                    <a:pt x="0" y="192493"/>
                  </a:moveTo>
                  <a:lnTo>
                    <a:pt x="3810" y="192493"/>
                  </a:lnTo>
                </a:path>
                <a:path w="3810" h="1658620">
                  <a:moveTo>
                    <a:pt x="0" y="190588"/>
                  </a:moveTo>
                  <a:lnTo>
                    <a:pt x="3810" y="190588"/>
                  </a:lnTo>
                </a:path>
                <a:path w="3810" h="1658620">
                  <a:moveTo>
                    <a:pt x="0" y="188683"/>
                  </a:moveTo>
                  <a:lnTo>
                    <a:pt x="3810" y="188683"/>
                  </a:lnTo>
                </a:path>
                <a:path w="3810" h="1658620">
                  <a:moveTo>
                    <a:pt x="0" y="186778"/>
                  </a:moveTo>
                  <a:lnTo>
                    <a:pt x="3810" y="186778"/>
                  </a:lnTo>
                </a:path>
                <a:path w="3810" h="1658620">
                  <a:moveTo>
                    <a:pt x="0" y="184873"/>
                  </a:moveTo>
                  <a:lnTo>
                    <a:pt x="3810" y="184873"/>
                  </a:lnTo>
                </a:path>
                <a:path w="3810" h="1658620">
                  <a:moveTo>
                    <a:pt x="0" y="182968"/>
                  </a:moveTo>
                  <a:lnTo>
                    <a:pt x="3810" y="182968"/>
                  </a:lnTo>
                </a:path>
                <a:path w="3810" h="1658620">
                  <a:moveTo>
                    <a:pt x="0" y="181063"/>
                  </a:moveTo>
                  <a:lnTo>
                    <a:pt x="3810" y="181063"/>
                  </a:lnTo>
                </a:path>
                <a:path w="3810" h="1658620">
                  <a:moveTo>
                    <a:pt x="0" y="179158"/>
                  </a:moveTo>
                  <a:lnTo>
                    <a:pt x="3810" y="179158"/>
                  </a:lnTo>
                </a:path>
                <a:path w="3810" h="1658620">
                  <a:moveTo>
                    <a:pt x="0" y="177253"/>
                  </a:moveTo>
                  <a:lnTo>
                    <a:pt x="3810" y="177253"/>
                  </a:lnTo>
                </a:path>
                <a:path w="3810" h="1658620">
                  <a:moveTo>
                    <a:pt x="0" y="175348"/>
                  </a:moveTo>
                  <a:lnTo>
                    <a:pt x="3810" y="175348"/>
                  </a:lnTo>
                </a:path>
                <a:path w="3810" h="1658620">
                  <a:moveTo>
                    <a:pt x="0" y="173443"/>
                  </a:moveTo>
                  <a:lnTo>
                    <a:pt x="3810" y="173443"/>
                  </a:lnTo>
                </a:path>
                <a:path w="3810" h="1658620">
                  <a:moveTo>
                    <a:pt x="0" y="171538"/>
                  </a:moveTo>
                  <a:lnTo>
                    <a:pt x="3810" y="171538"/>
                  </a:lnTo>
                </a:path>
                <a:path w="3810" h="1658620">
                  <a:moveTo>
                    <a:pt x="0" y="169621"/>
                  </a:moveTo>
                  <a:lnTo>
                    <a:pt x="3810" y="169621"/>
                  </a:lnTo>
                </a:path>
                <a:path w="3810" h="1658620">
                  <a:moveTo>
                    <a:pt x="0" y="167716"/>
                  </a:moveTo>
                  <a:lnTo>
                    <a:pt x="3810" y="167716"/>
                  </a:lnTo>
                </a:path>
                <a:path w="3810" h="1658620">
                  <a:moveTo>
                    <a:pt x="0" y="165811"/>
                  </a:moveTo>
                  <a:lnTo>
                    <a:pt x="3810" y="165811"/>
                  </a:lnTo>
                </a:path>
                <a:path w="3810" h="1658620">
                  <a:moveTo>
                    <a:pt x="0" y="163906"/>
                  </a:moveTo>
                  <a:lnTo>
                    <a:pt x="3810" y="163906"/>
                  </a:lnTo>
                </a:path>
                <a:path w="3810" h="1658620">
                  <a:moveTo>
                    <a:pt x="0" y="162001"/>
                  </a:moveTo>
                  <a:lnTo>
                    <a:pt x="3810" y="162001"/>
                  </a:lnTo>
                </a:path>
                <a:path w="3810" h="1658620">
                  <a:moveTo>
                    <a:pt x="0" y="160096"/>
                  </a:moveTo>
                  <a:lnTo>
                    <a:pt x="3810" y="160096"/>
                  </a:lnTo>
                </a:path>
                <a:path w="3810" h="1658620">
                  <a:moveTo>
                    <a:pt x="0" y="158191"/>
                  </a:moveTo>
                  <a:lnTo>
                    <a:pt x="3810" y="158191"/>
                  </a:lnTo>
                </a:path>
                <a:path w="3810" h="1658620">
                  <a:moveTo>
                    <a:pt x="0" y="156286"/>
                  </a:moveTo>
                  <a:lnTo>
                    <a:pt x="3810" y="156286"/>
                  </a:lnTo>
                </a:path>
                <a:path w="3810" h="1658620">
                  <a:moveTo>
                    <a:pt x="0" y="154381"/>
                  </a:moveTo>
                  <a:lnTo>
                    <a:pt x="3810" y="154381"/>
                  </a:lnTo>
                </a:path>
                <a:path w="3810" h="1658620">
                  <a:moveTo>
                    <a:pt x="0" y="152476"/>
                  </a:moveTo>
                  <a:lnTo>
                    <a:pt x="3810" y="152476"/>
                  </a:lnTo>
                </a:path>
                <a:path w="3810" h="1658620">
                  <a:moveTo>
                    <a:pt x="0" y="150571"/>
                  </a:moveTo>
                  <a:lnTo>
                    <a:pt x="3810" y="150571"/>
                  </a:lnTo>
                </a:path>
                <a:path w="3810" h="1658620">
                  <a:moveTo>
                    <a:pt x="0" y="148666"/>
                  </a:moveTo>
                  <a:lnTo>
                    <a:pt x="3810" y="148666"/>
                  </a:lnTo>
                </a:path>
                <a:path w="3810" h="1658620">
                  <a:moveTo>
                    <a:pt x="0" y="146761"/>
                  </a:moveTo>
                  <a:lnTo>
                    <a:pt x="3810" y="146761"/>
                  </a:lnTo>
                </a:path>
                <a:path w="3810" h="1658620">
                  <a:moveTo>
                    <a:pt x="0" y="144856"/>
                  </a:moveTo>
                  <a:lnTo>
                    <a:pt x="3810" y="144856"/>
                  </a:lnTo>
                </a:path>
                <a:path w="3810" h="1658620">
                  <a:moveTo>
                    <a:pt x="0" y="142951"/>
                  </a:moveTo>
                  <a:lnTo>
                    <a:pt x="3810" y="142951"/>
                  </a:lnTo>
                </a:path>
                <a:path w="3810" h="1658620">
                  <a:moveTo>
                    <a:pt x="0" y="141033"/>
                  </a:moveTo>
                  <a:lnTo>
                    <a:pt x="3810" y="141033"/>
                  </a:lnTo>
                </a:path>
                <a:path w="3810" h="1658620">
                  <a:moveTo>
                    <a:pt x="0" y="139128"/>
                  </a:moveTo>
                  <a:lnTo>
                    <a:pt x="3810" y="139128"/>
                  </a:lnTo>
                </a:path>
                <a:path w="3810" h="1658620">
                  <a:moveTo>
                    <a:pt x="0" y="137223"/>
                  </a:moveTo>
                  <a:lnTo>
                    <a:pt x="3810" y="137223"/>
                  </a:lnTo>
                </a:path>
                <a:path w="3810" h="1658620">
                  <a:moveTo>
                    <a:pt x="0" y="135318"/>
                  </a:moveTo>
                  <a:lnTo>
                    <a:pt x="3810" y="135318"/>
                  </a:lnTo>
                </a:path>
                <a:path w="3810" h="1658620">
                  <a:moveTo>
                    <a:pt x="0" y="133413"/>
                  </a:moveTo>
                  <a:lnTo>
                    <a:pt x="3810" y="133413"/>
                  </a:lnTo>
                </a:path>
                <a:path w="3810" h="1658620">
                  <a:moveTo>
                    <a:pt x="0" y="131508"/>
                  </a:moveTo>
                  <a:lnTo>
                    <a:pt x="3810" y="131508"/>
                  </a:lnTo>
                </a:path>
                <a:path w="3810" h="1658620">
                  <a:moveTo>
                    <a:pt x="0" y="129603"/>
                  </a:moveTo>
                  <a:lnTo>
                    <a:pt x="3810" y="129603"/>
                  </a:lnTo>
                </a:path>
                <a:path w="3810" h="1658620">
                  <a:moveTo>
                    <a:pt x="0" y="127698"/>
                  </a:moveTo>
                  <a:lnTo>
                    <a:pt x="3810" y="127698"/>
                  </a:lnTo>
                </a:path>
                <a:path w="3810" h="1658620">
                  <a:moveTo>
                    <a:pt x="0" y="125793"/>
                  </a:moveTo>
                  <a:lnTo>
                    <a:pt x="3810" y="125793"/>
                  </a:lnTo>
                </a:path>
                <a:path w="3810" h="1658620">
                  <a:moveTo>
                    <a:pt x="0" y="123888"/>
                  </a:moveTo>
                  <a:lnTo>
                    <a:pt x="3810" y="123888"/>
                  </a:lnTo>
                </a:path>
                <a:path w="3810" h="1658620">
                  <a:moveTo>
                    <a:pt x="0" y="121983"/>
                  </a:moveTo>
                  <a:lnTo>
                    <a:pt x="3810" y="121983"/>
                  </a:lnTo>
                </a:path>
                <a:path w="3810" h="1658620">
                  <a:moveTo>
                    <a:pt x="0" y="120078"/>
                  </a:moveTo>
                  <a:lnTo>
                    <a:pt x="3810" y="120078"/>
                  </a:lnTo>
                </a:path>
                <a:path w="3810" h="1658620">
                  <a:moveTo>
                    <a:pt x="0" y="118173"/>
                  </a:moveTo>
                  <a:lnTo>
                    <a:pt x="3810" y="118173"/>
                  </a:lnTo>
                </a:path>
                <a:path w="3810" h="1658620">
                  <a:moveTo>
                    <a:pt x="0" y="116268"/>
                  </a:moveTo>
                  <a:lnTo>
                    <a:pt x="3810" y="116268"/>
                  </a:lnTo>
                </a:path>
                <a:path w="3810" h="1658620">
                  <a:moveTo>
                    <a:pt x="0" y="114350"/>
                  </a:moveTo>
                  <a:lnTo>
                    <a:pt x="3810" y="114350"/>
                  </a:lnTo>
                </a:path>
                <a:path w="3810" h="1658620">
                  <a:moveTo>
                    <a:pt x="0" y="112445"/>
                  </a:moveTo>
                  <a:lnTo>
                    <a:pt x="3810" y="112445"/>
                  </a:lnTo>
                </a:path>
                <a:path w="3810" h="1658620">
                  <a:moveTo>
                    <a:pt x="0" y="110540"/>
                  </a:moveTo>
                  <a:lnTo>
                    <a:pt x="3810" y="110540"/>
                  </a:lnTo>
                </a:path>
                <a:path w="3810" h="1658620">
                  <a:moveTo>
                    <a:pt x="0" y="108635"/>
                  </a:moveTo>
                  <a:lnTo>
                    <a:pt x="3810" y="108635"/>
                  </a:lnTo>
                </a:path>
                <a:path w="3810" h="1658620">
                  <a:moveTo>
                    <a:pt x="0" y="106730"/>
                  </a:moveTo>
                  <a:lnTo>
                    <a:pt x="3810" y="106730"/>
                  </a:lnTo>
                </a:path>
                <a:path w="3810" h="1658620">
                  <a:moveTo>
                    <a:pt x="0" y="104825"/>
                  </a:moveTo>
                  <a:lnTo>
                    <a:pt x="3810" y="104825"/>
                  </a:lnTo>
                </a:path>
                <a:path w="3810" h="1658620">
                  <a:moveTo>
                    <a:pt x="0" y="102920"/>
                  </a:moveTo>
                  <a:lnTo>
                    <a:pt x="3810" y="102920"/>
                  </a:lnTo>
                </a:path>
                <a:path w="3810" h="1658620">
                  <a:moveTo>
                    <a:pt x="0" y="101015"/>
                  </a:moveTo>
                  <a:lnTo>
                    <a:pt x="3810" y="101015"/>
                  </a:lnTo>
                </a:path>
                <a:path w="3810" h="1658620">
                  <a:moveTo>
                    <a:pt x="0" y="99110"/>
                  </a:moveTo>
                  <a:lnTo>
                    <a:pt x="3810" y="99110"/>
                  </a:lnTo>
                </a:path>
                <a:path w="3810" h="1658620">
                  <a:moveTo>
                    <a:pt x="0" y="97205"/>
                  </a:moveTo>
                  <a:lnTo>
                    <a:pt x="3810" y="97205"/>
                  </a:lnTo>
                </a:path>
                <a:path w="3810" h="1658620">
                  <a:moveTo>
                    <a:pt x="0" y="95300"/>
                  </a:moveTo>
                  <a:lnTo>
                    <a:pt x="3810" y="95300"/>
                  </a:lnTo>
                </a:path>
                <a:path w="3810" h="1658620">
                  <a:moveTo>
                    <a:pt x="0" y="93395"/>
                  </a:moveTo>
                  <a:lnTo>
                    <a:pt x="3810" y="93395"/>
                  </a:lnTo>
                </a:path>
                <a:path w="3810" h="1658620">
                  <a:moveTo>
                    <a:pt x="0" y="91490"/>
                  </a:moveTo>
                  <a:lnTo>
                    <a:pt x="3810" y="91490"/>
                  </a:lnTo>
                </a:path>
                <a:path w="3810" h="1658620">
                  <a:moveTo>
                    <a:pt x="0" y="89585"/>
                  </a:moveTo>
                  <a:lnTo>
                    <a:pt x="3810" y="89585"/>
                  </a:lnTo>
                </a:path>
                <a:path w="3810" h="1658620">
                  <a:moveTo>
                    <a:pt x="0" y="87668"/>
                  </a:moveTo>
                  <a:lnTo>
                    <a:pt x="3810" y="87668"/>
                  </a:lnTo>
                </a:path>
                <a:path w="3810" h="1658620">
                  <a:moveTo>
                    <a:pt x="0" y="85763"/>
                  </a:moveTo>
                  <a:lnTo>
                    <a:pt x="3810" y="85763"/>
                  </a:lnTo>
                </a:path>
                <a:path w="3810" h="1658620">
                  <a:moveTo>
                    <a:pt x="0" y="83858"/>
                  </a:moveTo>
                  <a:lnTo>
                    <a:pt x="3810" y="83858"/>
                  </a:lnTo>
                </a:path>
                <a:path w="3810" h="1658620">
                  <a:moveTo>
                    <a:pt x="0" y="81953"/>
                  </a:moveTo>
                  <a:lnTo>
                    <a:pt x="3810" y="81953"/>
                  </a:lnTo>
                </a:path>
                <a:path w="3810" h="1658620">
                  <a:moveTo>
                    <a:pt x="0" y="80048"/>
                  </a:moveTo>
                  <a:lnTo>
                    <a:pt x="3810" y="80048"/>
                  </a:lnTo>
                </a:path>
                <a:path w="3810" h="1658620">
                  <a:moveTo>
                    <a:pt x="0" y="78143"/>
                  </a:moveTo>
                  <a:lnTo>
                    <a:pt x="3810" y="78143"/>
                  </a:lnTo>
                </a:path>
                <a:path w="3810" h="1658620">
                  <a:moveTo>
                    <a:pt x="0" y="76238"/>
                  </a:moveTo>
                  <a:lnTo>
                    <a:pt x="3810" y="76238"/>
                  </a:lnTo>
                </a:path>
                <a:path w="3810" h="1658620">
                  <a:moveTo>
                    <a:pt x="0" y="74333"/>
                  </a:moveTo>
                  <a:lnTo>
                    <a:pt x="3810" y="74333"/>
                  </a:lnTo>
                </a:path>
                <a:path w="3810" h="1658620">
                  <a:moveTo>
                    <a:pt x="0" y="72428"/>
                  </a:moveTo>
                  <a:lnTo>
                    <a:pt x="3810" y="72428"/>
                  </a:lnTo>
                </a:path>
                <a:path w="3810" h="1658620">
                  <a:moveTo>
                    <a:pt x="0" y="70523"/>
                  </a:moveTo>
                  <a:lnTo>
                    <a:pt x="3810" y="70523"/>
                  </a:lnTo>
                </a:path>
                <a:path w="3810" h="1658620">
                  <a:moveTo>
                    <a:pt x="0" y="68618"/>
                  </a:moveTo>
                  <a:lnTo>
                    <a:pt x="3810" y="68618"/>
                  </a:lnTo>
                </a:path>
                <a:path w="3810" h="1658620">
                  <a:moveTo>
                    <a:pt x="0" y="66713"/>
                  </a:moveTo>
                  <a:lnTo>
                    <a:pt x="3810" y="66713"/>
                  </a:lnTo>
                </a:path>
                <a:path w="3810" h="1658620">
                  <a:moveTo>
                    <a:pt x="0" y="64808"/>
                  </a:moveTo>
                  <a:lnTo>
                    <a:pt x="3810" y="64808"/>
                  </a:lnTo>
                </a:path>
                <a:path w="3810" h="1658620">
                  <a:moveTo>
                    <a:pt x="0" y="62903"/>
                  </a:moveTo>
                  <a:lnTo>
                    <a:pt x="3810" y="62903"/>
                  </a:lnTo>
                </a:path>
                <a:path w="3810" h="1658620">
                  <a:moveTo>
                    <a:pt x="0" y="60998"/>
                  </a:moveTo>
                  <a:lnTo>
                    <a:pt x="3810" y="60998"/>
                  </a:lnTo>
                </a:path>
                <a:path w="3810" h="1658620">
                  <a:moveTo>
                    <a:pt x="0" y="59080"/>
                  </a:moveTo>
                  <a:lnTo>
                    <a:pt x="3810" y="59080"/>
                  </a:lnTo>
                </a:path>
                <a:path w="3810" h="1658620">
                  <a:moveTo>
                    <a:pt x="0" y="57175"/>
                  </a:moveTo>
                  <a:lnTo>
                    <a:pt x="3810" y="57175"/>
                  </a:lnTo>
                </a:path>
                <a:path w="3810" h="1658620">
                  <a:moveTo>
                    <a:pt x="0" y="55270"/>
                  </a:moveTo>
                  <a:lnTo>
                    <a:pt x="3810" y="55270"/>
                  </a:lnTo>
                </a:path>
                <a:path w="3810" h="1658620">
                  <a:moveTo>
                    <a:pt x="0" y="53365"/>
                  </a:moveTo>
                  <a:lnTo>
                    <a:pt x="3810" y="53365"/>
                  </a:lnTo>
                </a:path>
                <a:path w="3810" h="1658620">
                  <a:moveTo>
                    <a:pt x="0" y="51460"/>
                  </a:moveTo>
                  <a:lnTo>
                    <a:pt x="3810" y="51460"/>
                  </a:lnTo>
                </a:path>
                <a:path w="3810" h="1658620">
                  <a:moveTo>
                    <a:pt x="0" y="49555"/>
                  </a:moveTo>
                  <a:lnTo>
                    <a:pt x="3810" y="49555"/>
                  </a:lnTo>
                </a:path>
                <a:path w="3810" h="1658620">
                  <a:moveTo>
                    <a:pt x="0" y="47650"/>
                  </a:moveTo>
                  <a:lnTo>
                    <a:pt x="3810" y="47650"/>
                  </a:lnTo>
                </a:path>
                <a:path w="3810" h="1658620">
                  <a:moveTo>
                    <a:pt x="0" y="45745"/>
                  </a:moveTo>
                  <a:lnTo>
                    <a:pt x="3810" y="45745"/>
                  </a:lnTo>
                </a:path>
                <a:path w="3810" h="1658620">
                  <a:moveTo>
                    <a:pt x="0" y="43840"/>
                  </a:moveTo>
                  <a:lnTo>
                    <a:pt x="3810" y="43840"/>
                  </a:lnTo>
                </a:path>
                <a:path w="3810" h="1658620">
                  <a:moveTo>
                    <a:pt x="0" y="41935"/>
                  </a:moveTo>
                  <a:lnTo>
                    <a:pt x="3810" y="41935"/>
                  </a:lnTo>
                </a:path>
                <a:path w="3810" h="1658620">
                  <a:moveTo>
                    <a:pt x="0" y="40030"/>
                  </a:moveTo>
                  <a:lnTo>
                    <a:pt x="3810" y="40030"/>
                  </a:lnTo>
                </a:path>
                <a:path w="3810" h="1658620">
                  <a:moveTo>
                    <a:pt x="0" y="38125"/>
                  </a:moveTo>
                  <a:lnTo>
                    <a:pt x="3810" y="38125"/>
                  </a:lnTo>
                </a:path>
                <a:path w="3810" h="1658620">
                  <a:moveTo>
                    <a:pt x="0" y="36220"/>
                  </a:moveTo>
                  <a:lnTo>
                    <a:pt x="3810" y="36220"/>
                  </a:lnTo>
                </a:path>
                <a:path w="3810" h="1658620">
                  <a:moveTo>
                    <a:pt x="0" y="34315"/>
                  </a:moveTo>
                  <a:lnTo>
                    <a:pt x="3810" y="34315"/>
                  </a:lnTo>
                </a:path>
                <a:path w="3810" h="1658620">
                  <a:moveTo>
                    <a:pt x="0" y="32397"/>
                  </a:moveTo>
                  <a:lnTo>
                    <a:pt x="3810" y="32397"/>
                  </a:lnTo>
                </a:path>
                <a:path w="3810" h="1658620">
                  <a:moveTo>
                    <a:pt x="0" y="30492"/>
                  </a:moveTo>
                  <a:lnTo>
                    <a:pt x="3810" y="30492"/>
                  </a:lnTo>
                </a:path>
                <a:path w="3810" h="1658620">
                  <a:moveTo>
                    <a:pt x="0" y="28587"/>
                  </a:moveTo>
                  <a:lnTo>
                    <a:pt x="3810" y="28587"/>
                  </a:lnTo>
                </a:path>
                <a:path w="3810" h="1658620">
                  <a:moveTo>
                    <a:pt x="0" y="26682"/>
                  </a:moveTo>
                  <a:lnTo>
                    <a:pt x="3810" y="26682"/>
                  </a:lnTo>
                </a:path>
                <a:path w="3810" h="1658620">
                  <a:moveTo>
                    <a:pt x="0" y="24777"/>
                  </a:moveTo>
                  <a:lnTo>
                    <a:pt x="3810" y="24777"/>
                  </a:lnTo>
                </a:path>
                <a:path w="3810" h="1658620">
                  <a:moveTo>
                    <a:pt x="0" y="22872"/>
                  </a:moveTo>
                  <a:lnTo>
                    <a:pt x="3810" y="22872"/>
                  </a:lnTo>
                </a:path>
                <a:path w="3810" h="1658620">
                  <a:moveTo>
                    <a:pt x="0" y="20967"/>
                  </a:moveTo>
                  <a:lnTo>
                    <a:pt x="3810" y="20967"/>
                  </a:lnTo>
                </a:path>
                <a:path w="3810" h="1658620">
                  <a:moveTo>
                    <a:pt x="0" y="19062"/>
                  </a:moveTo>
                  <a:lnTo>
                    <a:pt x="3810" y="19062"/>
                  </a:lnTo>
                </a:path>
                <a:path w="3810" h="1658620">
                  <a:moveTo>
                    <a:pt x="0" y="17157"/>
                  </a:moveTo>
                  <a:lnTo>
                    <a:pt x="3810" y="17157"/>
                  </a:lnTo>
                </a:path>
                <a:path w="3810" h="1658620">
                  <a:moveTo>
                    <a:pt x="0" y="15252"/>
                  </a:moveTo>
                  <a:lnTo>
                    <a:pt x="3810" y="15252"/>
                  </a:lnTo>
                </a:path>
                <a:path w="3810" h="1658620">
                  <a:moveTo>
                    <a:pt x="0" y="13347"/>
                  </a:moveTo>
                  <a:lnTo>
                    <a:pt x="3810" y="13347"/>
                  </a:lnTo>
                </a:path>
                <a:path w="3810" h="1658620">
                  <a:moveTo>
                    <a:pt x="0" y="11442"/>
                  </a:moveTo>
                  <a:lnTo>
                    <a:pt x="3810" y="11442"/>
                  </a:lnTo>
                </a:path>
                <a:path w="3810" h="1658620">
                  <a:moveTo>
                    <a:pt x="0" y="9537"/>
                  </a:moveTo>
                  <a:lnTo>
                    <a:pt x="3810" y="9537"/>
                  </a:lnTo>
                </a:path>
                <a:path w="3810" h="1658620">
                  <a:moveTo>
                    <a:pt x="0" y="7632"/>
                  </a:moveTo>
                  <a:lnTo>
                    <a:pt x="3810" y="7632"/>
                  </a:lnTo>
                </a:path>
                <a:path w="3810" h="1658620">
                  <a:moveTo>
                    <a:pt x="0" y="5715"/>
                  </a:moveTo>
                  <a:lnTo>
                    <a:pt x="3810" y="5715"/>
                  </a:lnTo>
                </a:path>
                <a:path w="3810" h="1658620">
                  <a:moveTo>
                    <a:pt x="0" y="3810"/>
                  </a:moveTo>
                  <a:lnTo>
                    <a:pt x="3810" y="3810"/>
                  </a:lnTo>
                </a:path>
                <a:path w="3810" h="1658620">
                  <a:moveTo>
                    <a:pt x="0" y="1905"/>
                  </a:moveTo>
                  <a:lnTo>
                    <a:pt x="3810" y="1905"/>
                  </a:lnTo>
                </a:path>
                <a:path w="3810" h="165862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433076" y="4745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533895" y="4745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477641" y="4745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395641" y="4745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221895" y="4745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188796" y="4745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789754" y="4745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431171" y="5146075"/>
              <a:ext cx="3810" cy="1658620"/>
            </a:xfrm>
            <a:custGeom>
              <a:avLst/>
              <a:gdLst/>
              <a:ahLst/>
              <a:cxnLst/>
              <a:rect l="l" t="t" r="r" b="b"/>
              <a:pathLst>
                <a:path w="3809" h="1658620">
                  <a:moveTo>
                    <a:pt x="0" y="1658124"/>
                  </a:moveTo>
                  <a:lnTo>
                    <a:pt x="3810" y="1658124"/>
                  </a:lnTo>
                </a:path>
                <a:path w="3809" h="1658620">
                  <a:moveTo>
                    <a:pt x="0" y="1656219"/>
                  </a:moveTo>
                  <a:lnTo>
                    <a:pt x="3810" y="1656219"/>
                  </a:lnTo>
                </a:path>
                <a:path w="3809" h="1658620">
                  <a:moveTo>
                    <a:pt x="0" y="1654314"/>
                  </a:moveTo>
                  <a:lnTo>
                    <a:pt x="3810" y="1654314"/>
                  </a:lnTo>
                </a:path>
                <a:path w="3809" h="1658620">
                  <a:moveTo>
                    <a:pt x="0" y="1652409"/>
                  </a:moveTo>
                  <a:lnTo>
                    <a:pt x="3810" y="1652409"/>
                  </a:lnTo>
                </a:path>
                <a:path w="3809" h="1658620">
                  <a:moveTo>
                    <a:pt x="0" y="1650504"/>
                  </a:moveTo>
                  <a:lnTo>
                    <a:pt x="3810" y="1650504"/>
                  </a:lnTo>
                </a:path>
                <a:path w="3809" h="1658620">
                  <a:moveTo>
                    <a:pt x="0" y="1648599"/>
                  </a:moveTo>
                  <a:lnTo>
                    <a:pt x="3810" y="1648599"/>
                  </a:lnTo>
                </a:path>
                <a:path w="3809" h="1658620">
                  <a:moveTo>
                    <a:pt x="0" y="1646694"/>
                  </a:moveTo>
                  <a:lnTo>
                    <a:pt x="3810" y="1646694"/>
                  </a:lnTo>
                </a:path>
                <a:path w="3809" h="1658620">
                  <a:moveTo>
                    <a:pt x="0" y="1644789"/>
                  </a:moveTo>
                  <a:lnTo>
                    <a:pt x="3810" y="1644789"/>
                  </a:lnTo>
                </a:path>
                <a:path w="3809" h="1658620">
                  <a:moveTo>
                    <a:pt x="0" y="1642872"/>
                  </a:moveTo>
                  <a:lnTo>
                    <a:pt x="3810" y="1642872"/>
                  </a:lnTo>
                </a:path>
                <a:path w="3809" h="1658620">
                  <a:moveTo>
                    <a:pt x="0" y="1640967"/>
                  </a:moveTo>
                  <a:lnTo>
                    <a:pt x="3810" y="1640967"/>
                  </a:lnTo>
                </a:path>
                <a:path w="3809" h="1658620">
                  <a:moveTo>
                    <a:pt x="0" y="1639062"/>
                  </a:moveTo>
                  <a:lnTo>
                    <a:pt x="3810" y="1639062"/>
                  </a:lnTo>
                </a:path>
                <a:path w="3809" h="1658620">
                  <a:moveTo>
                    <a:pt x="0" y="1637157"/>
                  </a:moveTo>
                  <a:lnTo>
                    <a:pt x="3810" y="1637157"/>
                  </a:lnTo>
                </a:path>
                <a:path w="3809" h="1658620">
                  <a:moveTo>
                    <a:pt x="0" y="1635252"/>
                  </a:moveTo>
                  <a:lnTo>
                    <a:pt x="3810" y="1635252"/>
                  </a:lnTo>
                </a:path>
                <a:path w="3809" h="1658620">
                  <a:moveTo>
                    <a:pt x="0" y="1633347"/>
                  </a:moveTo>
                  <a:lnTo>
                    <a:pt x="3810" y="1633347"/>
                  </a:lnTo>
                </a:path>
                <a:path w="3809" h="1658620">
                  <a:moveTo>
                    <a:pt x="0" y="1631442"/>
                  </a:moveTo>
                  <a:lnTo>
                    <a:pt x="3810" y="1631442"/>
                  </a:lnTo>
                </a:path>
                <a:path w="3809" h="1658620">
                  <a:moveTo>
                    <a:pt x="0" y="1629537"/>
                  </a:moveTo>
                  <a:lnTo>
                    <a:pt x="3810" y="1629537"/>
                  </a:lnTo>
                </a:path>
                <a:path w="3809" h="1658620">
                  <a:moveTo>
                    <a:pt x="0" y="1627632"/>
                  </a:moveTo>
                  <a:lnTo>
                    <a:pt x="3810" y="1627632"/>
                  </a:lnTo>
                </a:path>
                <a:path w="3809" h="1658620">
                  <a:moveTo>
                    <a:pt x="0" y="1625727"/>
                  </a:moveTo>
                  <a:lnTo>
                    <a:pt x="3810" y="1625727"/>
                  </a:lnTo>
                </a:path>
                <a:path w="3809" h="1658620">
                  <a:moveTo>
                    <a:pt x="0" y="1623822"/>
                  </a:moveTo>
                  <a:lnTo>
                    <a:pt x="3810" y="1623822"/>
                  </a:lnTo>
                </a:path>
                <a:path w="3809" h="1658620">
                  <a:moveTo>
                    <a:pt x="0" y="1621917"/>
                  </a:moveTo>
                  <a:lnTo>
                    <a:pt x="3810" y="1621917"/>
                  </a:lnTo>
                </a:path>
                <a:path w="3809" h="1658620">
                  <a:moveTo>
                    <a:pt x="0" y="1620012"/>
                  </a:moveTo>
                  <a:lnTo>
                    <a:pt x="3810" y="1620012"/>
                  </a:lnTo>
                </a:path>
                <a:path w="3809" h="1658620">
                  <a:moveTo>
                    <a:pt x="0" y="1618107"/>
                  </a:moveTo>
                  <a:lnTo>
                    <a:pt x="3810" y="1618107"/>
                  </a:lnTo>
                </a:path>
                <a:path w="3809" h="1658620">
                  <a:moveTo>
                    <a:pt x="0" y="1616189"/>
                  </a:moveTo>
                  <a:lnTo>
                    <a:pt x="3810" y="1616189"/>
                  </a:lnTo>
                </a:path>
                <a:path w="3809" h="1658620">
                  <a:moveTo>
                    <a:pt x="0" y="1614284"/>
                  </a:moveTo>
                  <a:lnTo>
                    <a:pt x="3810" y="1614284"/>
                  </a:lnTo>
                </a:path>
                <a:path w="3809" h="1658620">
                  <a:moveTo>
                    <a:pt x="0" y="1612379"/>
                  </a:moveTo>
                  <a:lnTo>
                    <a:pt x="3810" y="1612379"/>
                  </a:lnTo>
                </a:path>
                <a:path w="3809" h="1658620">
                  <a:moveTo>
                    <a:pt x="0" y="1610474"/>
                  </a:moveTo>
                  <a:lnTo>
                    <a:pt x="3810" y="1610474"/>
                  </a:lnTo>
                </a:path>
                <a:path w="3809" h="1658620">
                  <a:moveTo>
                    <a:pt x="0" y="1608569"/>
                  </a:moveTo>
                  <a:lnTo>
                    <a:pt x="3810" y="1608569"/>
                  </a:lnTo>
                </a:path>
                <a:path w="3809" h="1658620">
                  <a:moveTo>
                    <a:pt x="0" y="1606664"/>
                  </a:moveTo>
                  <a:lnTo>
                    <a:pt x="3810" y="1606664"/>
                  </a:lnTo>
                </a:path>
                <a:path w="3809" h="1658620">
                  <a:moveTo>
                    <a:pt x="0" y="1604759"/>
                  </a:moveTo>
                  <a:lnTo>
                    <a:pt x="3810" y="1604759"/>
                  </a:lnTo>
                </a:path>
                <a:path w="3809" h="1658620">
                  <a:moveTo>
                    <a:pt x="0" y="1602854"/>
                  </a:moveTo>
                  <a:lnTo>
                    <a:pt x="3810" y="1602854"/>
                  </a:lnTo>
                </a:path>
                <a:path w="3809" h="1658620">
                  <a:moveTo>
                    <a:pt x="0" y="1600949"/>
                  </a:moveTo>
                  <a:lnTo>
                    <a:pt x="3810" y="1600949"/>
                  </a:lnTo>
                </a:path>
                <a:path w="3809" h="1658620">
                  <a:moveTo>
                    <a:pt x="0" y="1599044"/>
                  </a:moveTo>
                  <a:lnTo>
                    <a:pt x="3810" y="1599044"/>
                  </a:lnTo>
                </a:path>
                <a:path w="3809" h="1658620">
                  <a:moveTo>
                    <a:pt x="0" y="1597139"/>
                  </a:moveTo>
                  <a:lnTo>
                    <a:pt x="3810" y="1597139"/>
                  </a:lnTo>
                </a:path>
                <a:path w="3809" h="1658620">
                  <a:moveTo>
                    <a:pt x="0" y="1595234"/>
                  </a:moveTo>
                  <a:lnTo>
                    <a:pt x="3810" y="1595234"/>
                  </a:lnTo>
                </a:path>
                <a:path w="3809" h="1658620">
                  <a:moveTo>
                    <a:pt x="0" y="1593329"/>
                  </a:moveTo>
                  <a:lnTo>
                    <a:pt x="3810" y="1593329"/>
                  </a:lnTo>
                </a:path>
                <a:path w="3809" h="1658620">
                  <a:moveTo>
                    <a:pt x="0" y="1591424"/>
                  </a:moveTo>
                  <a:lnTo>
                    <a:pt x="3810" y="1591424"/>
                  </a:lnTo>
                </a:path>
                <a:path w="3809" h="1658620">
                  <a:moveTo>
                    <a:pt x="0" y="1589506"/>
                  </a:moveTo>
                  <a:lnTo>
                    <a:pt x="3810" y="1589506"/>
                  </a:lnTo>
                </a:path>
                <a:path w="3809" h="1658620">
                  <a:moveTo>
                    <a:pt x="0" y="1587601"/>
                  </a:moveTo>
                  <a:lnTo>
                    <a:pt x="3810" y="1587601"/>
                  </a:lnTo>
                </a:path>
                <a:path w="3809" h="1658620">
                  <a:moveTo>
                    <a:pt x="0" y="1585696"/>
                  </a:moveTo>
                  <a:lnTo>
                    <a:pt x="3810" y="1585696"/>
                  </a:lnTo>
                </a:path>
                <a:path w="3809" h="1658620">
                  <a:moveTo>
                    <a:pt x="0" y="1583791"/>
                  </a:moveTo>
                  <a:lnTo>
                    <a:pt x="3810" y="1583791"/>
                  </a:lnTo>
                </a:path>
                <a:path w="3809" h="1658620">
                  <a:moveTo>
                    <a:pt x="0" y="1581886"/>
                  </a:moveTo>
                  <a:lnTo>
                    <a:pt x="3810" y="1581886"/>
                  </a:lnTo>
                </a:path>
                <a:path w="3809" h="1658620">
                  <a:moveTo>
                    <a:pt x="0" y="1579981"/>
                  </a:moveTo>
                  <a:lnTo>
                    <a:pt x="3810" y="1579981"/>
                  </a:lnTo>
                </a:path>
                <a:path w="3809" h="1658620">
                  <a:moveTo>
                    <a:pt x="0" y="1578076"/>
                  </a:moveTo>
                  <a:lnTo>
                    <a:pt x="3810" y="1578076"/>
                  </a:lnTo>
                </a:path>
                <a:path w="3809" h="1658620">
                  <a:moveTo>
                    <a:pt x="0" y="1576171"/>
                  </a:moveTo>
                  <a:lnTo>
                    <a:pt x="3810" y="1576171"/>
                  </a:lnTo>
                </a:path>
                <a:path w="3809" h="1658620">
                  <a:moveTo>
                    <a:pt x="0" y="1574266"/>
                  </a:moveTo>
                  <a:lnTo>
                    <a:pt x="3810" y="1574266"/>
                  </a:lnTo>
                </a:path>
                <a:path w="3809" h="1658620">
                  <a:moveTo>
                    <a:pt x="0" y="1572361"/>
                  </a:moveTo>
                  <a:lnTo>
                    <a:pt x="3810" y="1572361"/>
                  </a:lnTo>
                </a:path>
                <a:path w="3809" h="1658620">
                  <a:moveTo>
                    <a:pt x="0" y="1570456"/>
                  </a:moveTo>
                  <a:lnTo>
                    <a:pt x="3810" y="1570456"/>
                  </a:lnTo>
                </a:path>
                <a:path w="3809" h="1658620">
                  <a:moveTo>
                    <a:pt x="0" y="1568551"/>
                  </a:moveTo>
                  <a:lnTo>
                    <a:pt x="3810" y="1568551"/>
                  </a:lnTo>
                </a:path>
                <a:path w="3809" h="1658620">
                  <a:moveTo>
                    <a:pt x="0" y="1566646"/>
                  </a:moveTo>
                  <a:lnTo>
                    <a:pt x="3810" y="1566646"/>
                  </a:lnTo>
                </a:path>
                <a:path w="3809" h="1658620">
                  <a:moveTo>
                    <a:pt x="0" y="1564741"/>
                  </a:moveTo>
                  <a:lnTo>
                    <a:pt x="3810" y="1564741"/>
                  </a:lnTo>
                </a:path>
                <a:path w="3809" h="1658620">
                  <a:moveTo>
                    <a:pt x="0" y="1562836"/>
                  </a:moveTo>
                  <a:lnTo>
                    <a:pt x="3810" y="1562836"/>
                  </a:lnTo>
                </a:path>
                <a:path w="3809" h="1658620">
                  <a:moveTo>
                    <a:pt x="0" y="1560918"/>
                  </a:moveTo>
                  <a:lnTo>
                    <a:pt x="3810" y="1560918"/>
                  </a:lnTo>
                </a:path>
                <a:path w="3809" h="1658620">
                  <a:moveTo>
                    <a:pt x="0" y="1559013"/>
                  </a:moveTo>
                  <a:lnTo>
                    <a:pt x="3810" y="1559013"/>
                  </a:lnTo>
                </a:path>
                <a:path w="3809" h="1658620">
                  <a:moveTo>
                    <a:pt x="0" y="1557108"/>
                  </a:moveTo>
                  <a:lnTo>
                    <a:pt x="3810" y="1557108"/>
                  </a:lnTo>
                </a:path>
                <a:path w="3809" h="1658620">
                  <a:moveTo>
                    <a:pt x="0" y="1555203"/>
                  </a:moveTo>
                  <a:lnTo>
                    <a:pt x="3810" y="1555203"/>
                  </a:lnTo>
                </a:path>
                <a:path w="3809" h="1658620">
                  <a:moveTo>
                    <a:pt x="0" y="1553298"/>
                  </a:moveTo>
                  <a:lnTo>
                    <a:pt x="3810" y="1553298"/>
                  </a:lnTo>
                </a:path>
                <a:path w="3809" h="1658620">
                  <a:moveTo>
                    <a:pt x="0" y="1551393"/>
                  </a:moveTo>
                  <a:lnTo>
                    <a:pt x="3810" y="1551393"/>
                  </a:lnTo>
                </a:path>
                <a:path w="3809" h="1658620">
                  <a:moveTo>
                    <a:pt x="0" y="1549488"/>
                  </a:moveTo>
                  <a:lnTo>
                    <a:pt x="3810" y="1549488"/>
                  </a:lnTo>
                </a:path>
                <a:path w="3809" h="1658620">
                  <a:moveTo>
                    <a:pt x="0" y="1547583"/>
                  </a:moveTo>
                  <a:lnTo>
                    <a:pt x="3810" y="1547583"/>
                  </a:lnTo>
                </a:path>
                <a:path w="3809" h="1658620">
                  <a:moveTo>
                    <a:pt x="0" y="1545678"/>
                  </a:moveTo>
                  <a:lnTo>
                    <a:pt x="3810" y="1545678"/>
                  </a:lnTo>
                </a:path>
                <a:path w="3809" h="1658620">
                  <a:moveTo>
                    <a:pt x="0" y="1543773"/>
                  </a:moveTo>
                  <a:lnTo>
                    <a:pt x="3810" y="1543773"/>
                  </a:lnTo>
                </a:path>
                <a:path w="3809" h="1658620">
                  <a:moveTo>
                    <a:pt x="0" y="1541868"/>
                  </a:moveTo>
                  <a:lnTo>
                    <a:pt x="3810" y="1541868"/>
                  </a:lnTo>
                </a:path>
                <a:path w="3809" h="1658620">
                  <a:moveTo>
                    <a:pt x="0" y="1539963"/>
                  </a:moveTo>
                  <a:lnTo>
                    <a:pt x="3810" y="1539963"/>
                  </a:lnTo>
                </a:path>
                <a:path w="3809" h="1658620">
                  <a:moveTo>
                    <a:pt x="0" y="1538058"/>
                  </a:moveTo>
                  <a:lnTo>
                    <a:pt x="3810" y="1538058"/>
                  </a:lnTo>
                </a:path>
                <a:path w="3809" h="1658620">
                  <a:moveTo>
                    <a:pt x="0" y="1536153"/>
                  </a:moveTo>
                  <a:lnTo>
                    <a:pt x="3810" y="1536153"/>
                  </a:lnTo>
                </a:path>
                <a:path w="3809" h="1658620">
                  <a:moveTo>
                    <a:pt x="0" y="1534236"/>
                  </a:moveTo>
                  <a:lnTo>
                    <a:pt x="3810" y="1534236"/>
                  </a:lnTo>
                </a:path>
                <a:path w="3809" h="1658620">
                  <a:moveTo>
                    <a:pt x="0" y="1532331"/>
                  </a:moveTo>
                  <a:lnTo>
                    <a:pt x="3810" y="1532331"/>
                  </a:lnTo>
                </a:path>
                <a:path w="3809" h="1658620">
                  <a:moveTo>
                    <a:pt x="0" y="1530426"/>
                  </a:moveTo>
                  <a:lnTo>
                    <a:pt x="3810" y="1530426"/>
                  </a:lnTo>
                </a:path>
                <a:path w="3809" h="1658620">
                  <a:moveTo>
                    <a:pt x="0" y="1528521"/>
                  </a:moveTo>
                  <a:lnTo>
                    <a:pt x="3810" y="1528521"/>
                  </a:lnTo>
                </a:path>
                <a:path w="3809" h="1658620">
                  <a:moveTo>
                    <a:pt x="0" y="1526616"/>
                  </a:moveTo>
                  <a:lnTo>
                    <a:pt x="3810" y="1526616"/>
                  </a:lnTo>
                </a:path>
                <a:path w="3809" h="1658620">
                  <a:moveTo>
                    <a:pt x="0" y="1524711"/>
                  </a:moveTo>
                  <a:lnTo>
                    <a:pt x="3810" y="1524711"/>
                  </a:lnTo>
                </a:path>
                <a:path w="3809" h="1658620">
                  <a:moveTo>
                    <a:pt x="0" y="1522806"/>
                  </a:moveTo>
                  <a:lnTo>
                    <a:pt x="3810" y="1522806"/>
                  </a:lnTo>
                </a:path>
                <a:path w="3809" h="1658620">
                  <a:moveTo>
                    <a:pt x="0" y="1520901"/>
                  </a:moveTo>
                  <a:lnTo>
                    <a:pt x="3810" y="1520901"/>
                  </a:lnTo>
                </a:path>
                <a:path w="3809" h="1658620">
                  <a:moveTo>
                    <a:pt x="0" y="1518996"/>
                  </a:moveTo>
                  <a:lnTo>
                    <a:pt x="3810" y="1518996"/>
                  </a:lnTo>
                </a:path>
                <a:path w="3809" h="1658620">
                  <a:moveTo>
                    <a:pt x="0" y="1517091"/>
                  </a:moveTo>
                  <a:lnTo>
                    <a:pt x="3810" y="1517091"/>
                  </a:lnTo>
                </a:path>
                <a:path w="3809" h="1658620">
                  <a:moveTo>
                    <a:pt x="0" y="1515186"/>
                  </a:moveTo>
                  <a:lnTo>
                    <a:pt x="3810" y="1515186"/>
                  </a:lnTo>
                </a:path>
                <a:path w="3809" h="1658620">
                  <a:moveTo>
                    <a:pt x="0" y="1513281"/>
                  </a:moveTo>
                  <a:lnTo>
                    <a:pt x="3810" y="1513281"/>
                  </a:lnTo>
                </a:path>
                <a:path w="3809" h="1658620">
                  <a:moveTo>
                    <a:pt x="0" y="1511376"/>
                  </a:moveTo>
                  <a:lnTo>
                    <a:pt x="3810" y="1511376"/>
                  </a:lnTo>
                </a:path>
                <a:path w="3809" h="1658620">
                  <a:moveTo>
                    <a:pt x="0" y="1509471"/>
                  </a:moveTo>
                  <a:lnTo>
                    <a:pt x="3810" y="1509471"/>
                  </a:lnTo>
                </a:path>
                <a:path w="3809" h="1658620">
                  <a:moveTo>
                    <a:pt x="0" y="1507553"/>
                  </a:moveTo>
                  <a:lnTo>
                    <a:pt x="3810" y="1507553"/>
                  </a:lnTo>
                </a:path>
                <a:path w="3809" h="1658620">
                  <a:moveTo>
                    <a:pt x="0" y="1505648"/>
                  </a:moveTo>
                  <a:lnTo>
                    <a:pt x="3810" y="1505648"/>
                  </a:lnTo>
                </a:path>
                <a:path w="3809" h="1658620">
                  <a:moveTo>
                    <a:pt x="0" y="1503743"/>
                  </a:moveTo>
                  <a:lnTo>
                    <a:pt x="3810" y="1503743"/>
                  </a:lnTo>
                </a:path>
                <a:path w="3809" h="1658620">
                  <a:moveTo>
                    <a:pt x="0" y="1501838"/>
                  </a:moveTo>
                  <a:lnTo>
                    <a:pt x="3810" y="1501838"/>
                  </a:lnTo>
                </a:path>
                <a:path w="3809" h="1658620">
                  <a:moveTo>
                    <a:pt x="0" y="1499933"/>
                  </a:moveTo>
                  <a:lnTo>
                    <a:pt x="3810" y="1499933"/>
                  </a:lnTo>
                </a:path>
                <a:path w="3809" h="1658620">
                  <a:moveTo>
                    <a:pt x="0" y="1498028"/>
                  </a:moveTo>
                  <a:lnTo>
                    <a:pt x="3810" y="1498028"/>
                  </a:lnTo>
                </a:path>
                <a:path w="3809" h="1658620">
                  <a:moveTo>
                    <a:pt x="0" y="1496123"/>
                  </a:moveTo>
                  <a:lnTo>
                    <a:pt x="3810" y="1496123"/>
                  </a:lnTo>
                </a:path>
                <a:path w="3809" h="1658620">
                  <a:moveTo>
                    <a:pt x="0" y="1494218"/>
                  </a:moveTo>
                  <a:lnTo>
                    <a:pt x="3810" y="1494218"/>
                  </a:lnTo>
                </a:path>
                <a:path w="3809" h="1658620">
                  <a:moveTo>
                    <a:pt x="0" y="1492313"/>
                  </a:moveTo>
                  <a:lnTo>
                    <a:pt x="3810" y="1492313"/>
                  </a:lnTo>
                </a:path>
                <a:path w="3809" h="1658620">
                  <a:moveTo>
                    <a:pt x="0" y="1490408"/>
                  </a:moveTo>
                  <a:lnTo>
                    <a:pt x="3810" y="1490408"/>
                  </a:lnTo>
                </a:path>
                <a:path w="3809" h="1658620">
                  <a:moveTo>
                    <a:pt x="0" y="1488503"/>
                  </a:moveTo>
                  <a:lnTo>
                    <a:pt x="3810" y="1488503"/>
                  </a:lnTo>
                </a:path>
                <a:path w="3809" h="1658620">
                  <a:moveTo>
                    <a:pt x="0" y="1486598"/>
                  </a:moveTo>
                  <a:lnTo>
                    <a:pt x="3810" y="1486598"/>
                  </a:lnTo>
                </a:path>
                <a:path w="3809" h="1658620">
                  <a:moveTo>
                    <a:pt x="0" y="1484693"/>
                  </a:moveTo>
                  <a:lnTo>
                    <a:pt x="3810" y="1484693"/>
                  </a:lnTo>
                </a:path>
                <a:path w="3809" h="1658620">
                  <a:moveTo>
                    <a:pt x="0" y="1482788"/>
                  </a:moveTo>
                  <a:lnTo>
                    <a:pt x="3810" y="1482788"/>
                  </a:lnTo>
                </a:path>
                <a:path w="3809" h="1658620">
                  <a:moveTo>
                    <a:pt x="0" y="1480883"/>
                  </a:moveTo>
                  <a:lnTo>
                    <a:pt x="3810" y="1480883"/>
                  </a:lnTo>
                </a:path>
                <a:path w="3809" h="1658620">
                  <a:moveTo>
                    <a:pt x="0" y="1478965"/>
                  </a:moveTo>
                  <a:lnTo>
                    <a:pt x="3810" y="1478965"/>
                  </a:lnTo>
                </a:path>
                <a:path w="3809" h="1658620">
                  <a:moveTo>
                    <a:pt x="0" y="1477060"/>
                  </a:moveTo>
                  <a:lnTo>
                    <a:pt x="3810" y="1477060"/>
                  </a:lnTo>
                </a:path>
                <a:path w="3809" h="1658620">
                  <a:moveTo>
                    <a:pt x="0" y="1475155"/>
                  </a:moveTo>
                  <a:lnTo>
                    <a:pt x="3810" y="1475155"/>
                  </a:lnTo>
                </a:path>
                <a:path w="3809" h="1658620">
                  <a:moveTo>
                    <a:pt x="0" y="1473250"/>
                  </a:moveTo>
                  <a:lnTo>
                    <a:pt x="3810" y="1473250"/>
                  </a:lnTo>
                </a:path>
                <a:path w="3809" h="1658620">
                  <a:moveTo>
                    <a:pt x="0" y="1471345"/>
                  </a:moveTo>
                  <a:lnTo>
                    <a:pt x="3810" y="1471345"/>
                  </a:lnTo>
                </a:path>
                <a:path w="3809" h="1658620">
                  <a:moveTo>
                    <a:pt x="0" y="1469440"/>
                  </a:moveTo>
                  <a:lnTo>
                    <a:pt x="3810" y="1469440"/>
                  </a:lnTo>
                </a:path>
                <a:path w="3809" h="1658620">
                  <a:moveTo>
                    <a:pt x="0" y="1467535"/>
                  </a:moveTo>
                  <a:lnTo>
                    <a:pt x="3810" y="1467535"/>
                  </a:lnTo>
                </a:path>
                <a:path w="3809" h="1658620">
                  <a:moveTo>
                    <a:pt x="0" y="1465630"/>
                  </a:moveTo>
                  <a:lnTo>
                    <a:pt x="3810" y="1465630"/>
                  </a:lnTo>
                </a:path>
                <a:path w="3809" h="1658620">
                  <a:moveTo>
                    <a:pt x="0" y="1463725"/>
                  </a:moveTo>
                  <a:lnTo>
                    <a:pt x="3810" y="1463725"/>
                  </a:lnTo>
                </a:path>
                <a:path w="3809" h="1658620">
                  <a:moveTo>
                    <a:pt x="0" y="1461820"/>
                  </a:moveTo>
                  <a:lnTo>
                    <a:pt x="3810" y="1461820"/>
                  </a:lnTo>
                </a:path>
                <a:path w="3809" h="1658620">
                  <a:moveTo>
                    <a:pt x="0" y="1459915"/>
                  </a:moveTo>
                  <a:lnTo>
                    <a:pt x="3810" y="1459915"/>
                  </a:lnTo>
                </a:path>
                <a:path w="3809" h="1658620">
                  <a:moveTo>
                    <a:pt x="0" y="1458010"/>
                  </a:moveTo>
                  <a:lnTo>
                    <a:pt x="3810" y="1458010"/>
                  </a:lnTo>
                </a:path>
                <a:path w="3809" h="1658620">
                  <a:moveTo>
                    <a:pt x="0" y="1456105"/>
                  </a:moveTo>
                  <a:lnTo>
                    <a:pt x="3810" y="1456105"/>
                  </a:lnTo>
                </a:path>
                <a:path w="3809" h="1658620">
                  <a:moveTo>
                    <a:pt x="0" y="1454200"/>
                  </a:moveTo>
                  <a:lnTo>
                    <a:pt x="3810" y="1454200"/>
                  </a:lnTo>
                </a:path>
                <a:path w="3809" h="1658620">
                  <a:moveTo>
                    <a:pt x="0" y="1452283"/>
                  </a:moveTo>
                  <a:lnTo>
                    <a:pt x="3810" y="1452283"/>
                  </a:lnTo>
                </a:path>
                <a:path w="3809" h="1658620">
                  <a:moveTo>
                    <a:pt x="0" y="1450378"/>
                  </a:moveTo>
                  <a:lnTo>
                    <a:pt x="3810" y="1450378"/>
                  </a:lnTo>
                </a:path>
                <a:path w="3809" h="1658620">
                  <a:moveTo>
                    <a:pt x="0" y="1448473"/>
                  </a:moveTo>
                  <a:lnTo>
                    <a:pt x="3810" y="1448473"/>
                  </a:lnTo>
                </a:path>
                <a:path w="3809" h="1658620">
                  <a:moveTo>
                    <a:pt x="0" y="1446568"/>
                  </a:moveTo>
                  <a:lnTo>
                    <a:pt x="3810" y="1446568"/>
                  </a:lnTo>
                </a:path>
                <a:path w="3809" h="1658620">
                  <a:moveTo>
                    <a:pt x="0" y="1444663"/>
                  </a:moveTo>
                  <a:lnTo>
                    <a:pt x="3810" y="1444663"/>
                  </a:lnTo>
                </a:path>
                <a:path w="3809" h="1658620">
                  <a:moveTo>
                    <a:pt x="0" y="1442758"/>
                  </a:moveTo>
                  <a:lnTo>
                    <a:pt x="3810" y="1442758"/>
                  </a:lnTo>
                </a:path>
                <a:path w="3809" h="1658620">
                  <a:moveTo>
                    <a:pt x="0" y="1440853"/>
                  </a:moveTo>
                  <a:lnTo>
                    <a:pt x="3810" y="1440853"/>
                  </a:lnTo>
                </a:path>
                <a:path w="3809" h="1658620">
                  <a:moveTo>
                    <a:pt x="0" y="1438948"/>
                  </a:moveTo>
                  <a:lnTo>
                    <a:pt x="3810" y="1438948"/>
                  </a:lnTo>
                </a:path>
                <a:path w="3809" h="1658620">
                  <a:moveTo>
                    <a:pt x="0" y="1437043"/>
                  </a:moveTo>
                  <a:lnTo>
                    <a:pt x="3810" y="1437043"/>
                  </a:lnTo>
                </a:path>
                <a:path w="3809" h="1658620">
                  <a:moveTo>
                    <a:pt x="0" y="1435138"/>
                  </a:moveTo>
                  <a:lnTo>
                    <a:pt x="3810" y="1435138"/>
                  </a:lnTo>
                </a:path>
                <a:path w="3809" h="1658620">
                  <a:moveTo>
                    <a:pt x="0" y="1433233"/>
                  </a:moveTo>
                  <a:lnTo>
                    <a:pt x="3810" y="1433233"/>
                  </a:lnTo>
                </a:path>
                <a:path w="3809" h="1658620">
                  <a:moveTo>
                    <a:pt x="0" y="1431328"/>
                  </a:moveTo>
                  <a:lnTo>
                    <a:pt x="3810" y="1431328"/>
                  </a:lnTo>
                </a:path>
                <a:path w="3809" h="1658620">
                  <a:moveTo>
                    <a:pt x="0" y="1429423"/>
                  </a:moveTo>
                  <a:lnTo>
                    <a:pt x="3810" y="1429423"/>
                  </a:lnTo>
                </a:path>
                <a:path w="3809" h="1658620">
                  <a:moveTo>
                    <a:pt x="0" y="1427518"/>
                  </a:moveTo>
                  <a:lnTo>
                    <a:pt x="3810" y="1427518"/>
                  </a:lnTo>
                </a:path>
                <a:path w="3809" h="1658620">
                  <a:moveTo>
                    <a:pt x="0" y="1425600"/>
                  </a:moveTo>
                  <a:lnTo>
                    <a:pt x="3810" y="1425600"/>
                  </a:lnTo>
                </a:path>
                <a:path w="3809" h="1658620">
                  <a:moveTo>
                    <a:pt x="0" y="1423695"/>
                  </a:moveTo>
                  <a:lnTo>
                    <a:pt x="3810" y="1423695"/>
                  </a:lnTo>
                </a:path>
                <a:path w="3809" h="1658620">
                  <a:moveTo>
                    <a:pt x="0" y="1421790"/>
                  </a:moveTo>
                  <a:lnTo>
                    <a:pt x="3810" y="1421790"/>
                  </a:lnTo>
                </a:path>
                <a:path w="3809" h="1658620">
                  <a:moveTo>
                    <a:pt x="0" y="1419885"/>
                  </a:moveTo>
                  <a:lnTo>
                    <a:pt x="3810" y="1419885"/>
                  </a:lnTo>
                </a:path>
                <a:path w="3809" h="1658620">
                  <a:moveTo>
                    <a:pt x="0" y="1417980"/>
                  </a:moveTo>
                  <a:lnTo>
                    <a:pt x="3810" y="1417980"/>
                  </a:lnTo>
                </a:path>
                <a:path w="3809" h="1658620">
                  <a:moveTo>
                    <a:pt x="0" y="1416075"/>
                  </a:moveTo>
                  <a:lnTo>
                    <a:pt x="3810" y="1416075"/>
                  </a:lnTo>
                </a:path>
                <a:path w="3809" h="1658620">
                  <a:moveTo>
                    <a:pt x="0" y="1414170"/>
                  </a:moveTo>
                  <a:lnTo>
                    <a:pt x="3810" y="1414170"/>
                  </a:lnTo>
                </a:path>
                <a:path w="3809" h="1658620">
                  <a:moveTo>
                    <a:pt x="0" y="1412265"/>
                  </a:moveTo>
                  <a:lnTo>
                    <a:pt x="3810" y="1412265"/>
                  </a:lnTo>
                </a:path>
                <a:path w="3809" h="1658620">
                  <a:moveTo>
                    <a:pt x="0" y="1410360"/>
                  </a:moveTo>
                  <a:lnTo>
                    <a:pt x="3810" y="1410360"/>
                  </a:lnTo>
                </a:path>
                <a:path w="3809" h="1658620">
                  <a:moveTo>
                    <a:pt x="0" y="1408455"/>
                  </a:moveTo>
                  <a:lnTo>
                    <a:pt x="3810" y="1408455"/>
                  </a:lnTo>
                </a:path>
                <a:path w="3809" h="1658620">
                  <a:moveTo>
                    <a:pt x="0" y="1406550"/>
                  </a:moveTo>
                  <a:lnTo>
                    <a:pt x="3810" y="1406550"/>
                  </a:lnTo>
                </a:path>
                <a:path w="3809" h="1658620">
                  <a:moveTo>
                    <a:pt x="0" y="1404645"/>
                  </a:moveTo>
                  <a:lnTo>
                    <a:pt x="3810" y="1404645"/>
                  </a:lnTo>
                </a:path>
                <a:path w="3809" h="1658620">
                  <a:moveTo>
                    <a:pt x="0" y="1402740"/>
                  </a:moveTo>
                  <a:lnTo>
                    <a:pt x="3810" y="1402740"/>
                  </a:lnTo>
                </a:path>
                <a:path w="3809" h="1658620">
                  <a:moveTo>
                    <a:pt x="0" y="1400835"/>
                  </a:moveTo>
                  <a:lnTo>
                    <a:pt x="3810" y="1400835"/>
                  </a:lnTo>
                </a:path>
                <a:path w="3809" h="1658620">
                  <a:moveTo>
                    <a:pt x="0" y="1398917"/>
                  </a:moveTo>
                  <a:lnTo>
                    <a:pt x="3810" y="1398917"/>
                  </a:lnTo>
                </a:path>
                <a:path w="3809" h="1658620">
                  <a:moveTo>
                    <a:pt x="0" y="1397012"/>
                  </a:moveTo>
                  <a:lnTo>
                    <a:pt x="3810" y="1397012"/>
                  </a:lnTo>
                </a:path>
                <a:path w="3809" h="1658620">
                  <a:moveTo>
                    <a:pt x="0" y="1395107"/>
                  </a:moveTo>
                  <a:lnTo>
                    <a:pt x="3810" y="1395107"/>
                  </a:lnTo>
                </a:path>
                <a:path w="3809" h="1658620">
                  <a:moveTo>
                    <a:pt x="0" y="1393202"/>
                  </a:moveTo>
                  <a:lnTo>
                    <a:pt x="3810" y="1393202"/>
                  </a:lnTo>
                </a:path>
                <a:path w="3809" h="1658620">
                  <a:moveTo>
                    <a:pt x="0" y="1391297"/>
                  </a:moveTo>
                  <a:lnTo>
                    <a:pt x="3810" y="1391297"/>
                  </a:lnTo>
                </a:path>
                <a:path w="3809" h="1658620">
                  <a:moveTo>
                    <a:pt x="0" y="1389392"/>
                  </a:moveTo>
                  <a:lnTo>
                    <a:pt x="3810" y="1389392"/>
                  </a:lnTo>
                </a:path>
                <a:path w="3809" h="1658620">
                  <a:moveTo>
                    <a:pt x="0" y="1387487"/>
                  </a:moveTo>
                  <a:lnTo>
                    <a:pt x="3810" y="1387487"/>
                  </a:lnTo>
                </a:path>
                <a:path w="3809" h="1658620">
                  <a:moveTo>
                    <a:pt x="0" y="1385582"/>
                  </a:moveTo>
                  <a:lnTo>
                    <a:pt x="3810" y="1385582"/>
                  </a:lnTo>
                </a:path>
                <a:path w="3809" h="1658620">
                  <a:moveTo>
                    <a:pt x="0" y="1383677"/>
                  </a:moveTo>
                  <a:lnTo>
                    <a:pt x="3810" y="1383677"/>
                  </a:lnTo>
                </a:path>
                <a:path w="3809" h="1658620">
                  <a:moveTo>
                    <a:pt x="0" y="1381772"/>
                  </a:moveTo>
                  <a:lnTo>
                    <a:pt x="3810" y="1381772"/>
                  </a:lnTo>
                </a:path>
                <a:path w="3809" h="1658620">
                  <a:moveTo>
                    <a:pt x="0" y="1379867"/>
                  </a:moveTo>
                  <a:lnTo>
                    <a:pt x="3810" y="1379867"/>
                  </a:lnTo>
                </a:path>
                <a:path w="3809" h="1658620">
                  <a:moveTo>
                    <a:pt x="0" y="1377962"/>
                  </a:moveTo>
                  <a:lnTo>
                    <a:pt x="3810" y="1377962"/>
                  </a:lnTo>
                </a:path>
                <a:path w="3809" h="1658620">
                  <a:moveTo>
                    <a:pt x="0" y="1376057"/>
                  </a:moveTo>
                  <a:lnTo>
                    <a:pt x="3810" y="1376057"/>
                  </a:lnTo>
                </a:path>
                <a:path w="3809" h="1658620">
                  <a:moveTo>
                    <a:pt x="0" y="1374152"/>
                  </a:moveTo>
                  <a:lnTo>
                    <a:pt x="3810" y="1374152"/>
                  </a:lnTo>
                </a:path>
                <a:path w="3809" h="1658620">
                  <a:moveTo>
                    <a:pt x="0" y="1372247"/>
                  </a:moveTo>
                  <a:lnTo>
                    <a:pt x="3810" y="1372247"/>
                  </a:lnTo>
                </a:path>
                <a:path w="3809" h="1658620">
                  <a:moveTo>
                    <a:pt x="0" y="1370330"/>
                  </a:moveTo>
                  <a:lnTo>
                    <a:pt x="3810" y="1370330"/>
                  </a:lnTo>
                </a:path>
                <a:path w="3809" h="1658620">
                  <a:moveTo>
                    <a:pt x="0" y="1368425"/>
                  </a:moveTo>
                  <a:lnTo>
                    <a:pt x="3810" y="1368425"/>
                  </a:lnTo>
                </a:path>
                <a:path w="3809" h="1658620">
                  <a:moveTo>
                    <a:pt x="0" y="1366520"/>
                  </a:moveTo>
                  <a:lnTo>
                    <a:pt x="3810" y="1366520"/>
                  </a:lnTo>
                </a:path>
                <a:path w="3809" h="1658620">
                  <a:moveTo>
                    <a:pt x="0" y="1364615"/>
                  </a:moveTo>
                  <a:lnTo>
                    <a:pt x="3810" y="1364615"/>
                  </a:lnTo>
                </a:path>
                <a:path w="3809" h="1658620">
                  <a:moveTo>
                    <a:pt x="0" y="1362710"/>
                  </a:moveTo>
                  <a:lnTo>
                    <a:pt x="3810" y="1362710"/>
                  </a:lnTo>
                </a:path>
                <a:path w="3809" h="1658620">
                  <a:moveTo>
                    <a:pt x="0" y="1360805"/>
                  </a:moveTo>
                  <a:lnTo>
                    <a:pt x="3810" y="1360805"/>
                  </a:lnTo>
                </a:path>
                <a:path w="3809" h="1658620">
                  <a:moveTo>
                    <a:pt x="0" y="1358900"/>
                  </a:moveTo>
                  <a:lnTo>
                    <a:pt x="3810" y="1358900"/>
                  </a:lnTo>
                </a:path>
                <a:path w="3809" h="1658620">
                  <a:moveTo>
                    <a:pt x="0" y="1356995"/>
                  </a:moveTo>
                  <a:lnTo>
                    <a:pt x="3810" y="1356995"/>
                  </a:lnTo>
                </a:path>
                <a:path w="3809" h="1658620">
                  <a:moveTo>
                    <a:pt x="0" y="1355090"/>
                  </a:moveTo>
                  <a:lnTo>
                    <a:pt x="3810" y="1355090"/>
                  </a:lnTo>
                </a:path>
                <a:path w="3809" h="1658620">
                  <a:moveTo>
                    <a:pt x="0" y="1353185"/>
                  </a:moveTo>
                  <a:lnTo>
                    <a:pt x="3810" y="1353185"/>
                  </a:lnTo>
                </a:path>
                <a:path w="3809" h="1658620">
                  <a:moveTo>
                    <a:pt x="0" y="1351280"/>
                  </a:moveTo>
                  <a:lnTo>
                    <a:pt x="3810" y="1351280"/>
                  </a:lnTo>
                </a:path>
                <a:path w="3809" h="1658620">
                  <a:moveTo>
                    <a:pt x="0" y="1349375"/>
                  </a:moveTo>
                  <a:lnTo>
                    <a:pt x="3810" y="1349375"/>
                  </a:lnTo>
                </a:path>
                <a:path w="3809" h="1658620">
                  <a:moveTo>
                    <a:pt x="0" y="1347470"/>
                  </a:moveTo>
                  <a:lnTo>
                    <a:pt x="3810" y="1347470"/>
                  </a:lnTo>
                </a:path>
                <a:path w="3809" h="1658620">
                  <a:moveTo>
                    <a:pt x="0" y="1345565"/>
                  </a:moveTo>
                  <a:lnTo>
                    <a:pt x="3810" y="1345565"/>
                  </a:lnTo>
                </a:path>
                <a:path w="3809" h="1658620">
                  <a:moveTo>
                    <a:pt x="0" y="1343647"/>
                  </a:moveTo>
                  <a:lnTo>
                    <a:pt x="3810" y="1343647"/>
                  </a:lnTo>
                </a:path>
                <a:path w="3809" h="1658620">
                  <a:moveTo>
                    <a:pt x="0" y="1341742"/>
                  </a:moveTo>
                  <a:lnTo>
                    <a:pt x="3810" y="1341742"/>
                  </a:lnTo>
                </a:path>
                <a:path w="3809" h="1658620">
                  <a:moveTo>
                    <a:pt x="0" y="1339837"/>
                  </a:moveTo>
                  <a:lnTo>
                    <a:pt x="3810" y="1339837"/>
                  </a:lnTo>
                </a:path>
                <a:path w="3809" h="1658620">
                  <a:moveTo>
                    <a:pt x="0" y="1337932"/>
                  </a:moveTo>
                  <a:lnTo>
                    <a:pt x="3810" y="1337932"/>
                  </a:lnTo>
                </a:path>
                <a:path w="3809" h="1658620">
                  <a:moveTo>
                    <a:pt x="0" y="1336027"/>
                  </a:moveTo>
                  <a:lnTo>
                    <a:pt x="3810" y="1336027"/>
                  </a:lnTo>
                </a:path>
                <a:path w="3809" h="1658620">
                  <a:moveTo>
                    <a:pt x="0" y="1334122"/>
                  </a:moveTo>
                  <a:lnTo>
                    <a:pt x="3810" y="1334122"/>
                  </a:lnTo>
                </a:path>
                <a:path w="3809" h="1658620">
                  <a:moveTo>
                    <a:pt x="0" y="1332217"/>
                  </a:moveTo>
                  <a:lnTo>
                    <a:pt x="3810" y="1332217"/>
                  </a:lnTo>
                </a:path>
                <a:path w="3809" h="1658620">
                  <a:moveTo>
                    <a:pt x="0" y="1330312"/>
                  </a:moveTo>
                  <a:lnTo>
                    <a:pt x="3810" y="1330312"/>
                  </a:lnTo>
                </a:path>
                <a:path w="3809" h="1658620">
                  <a:moveTo>
                    <a:pt x="0" y="1328407"/>
                  </a:moveTo>
                  <a:lnTo>
                    <a:pt x="3810" y="1328407"/>
                  </a:lnTo>
                </a:path>
                <a:path w="3809" h="1658620">
                  <a:moveTo>
                    <a:pt x="0" y="1326502"/>
                  </a:moveTo>
                  <a:lnTo>
                    <a:pt x="3810" y="1326502"/>
                  </a:lnTo>
                </a:path>
                <a:path w="3809" h="1658620">
                  <a:moveTo>
                    <a:pt x="0" y="1324597"/>
                  </a:moveTo>
                  <a:lnTo>
                    <a:pt x="3810" y="1324597"/>
                  </a:lnTo>
                </a:path>
                <a:path w="3809" h="1658620">
                  <a:moveTo>
                    <a:pt x="0" y="1322692"/>
                  </a:moveTo>
                  <a:lnTo>
                    <a:pt x="3810" y="1322692"/>
                  </a:lnTo>
                </a:path>
                <a:path w="3809" h="1658620">
                  <a:moveTo>
                    <a:pt x="0" y="1320787"/>
                  </a:moveTo>
                  <a:lnTo>
                    <a:pt x="3810" y="1320787"/>
                  </a:lnTo>
                </a:path>
                <a:path w="3809" h="1658620">
                  <a:moveTo>
                    <a:pt x="0" y="1318882"/>
                  </a:moveTo>
                  <a:lnTo>
                    <a:pt x="3810" y="1318882"/>
                  </a:lnTo>
                </a:path>
                <a:path w="3809" h="1658620">
                  <a:moveTo>
                    <a:pt x="0" y="1316964"/>
                  </a:moveTo>
                  <a:lnTo>
                    <a:pt x="3810" y="1316964"/>
                  </a:lnTo>
                </a:path>
                <a:path w="3809" h="1658620">
                  <a:moveTo>
                    <a:pt x="0" y="1315059"/>
                  </a:moveTo>
                  <a:lnTo>
                    <a:pt x="3810" y="1315059"/>
                  </a:lnTo>
                </a:path>
                <a:path w="3809" h="1658620">
                  <a:moveTo>
                    <a:pt x="0" y="1313154"/>
                  </a:moveTo>
                  <a:lnTo>
                    <a:pt x="3810" y="1313154"/>
                  </a:lnTo>
                </a:path>
                <a:path w="3809" h="1658620">
                  <a:moveTo>
                    <a:pt x="0" y="1311249"/>
                  </a:moveTo>
                  <a:lnTo>
                    <a:pt x="3810" y="1311249"/>
                  </a:lnTo>
                </a:path>
                <a:path w="3809" h="1658620">
                  <a:moveTo>
                    <a:pt x="0" y="1309344"/>
                  </a:moveTo>
                  <a:lnTo>
                    <a:pt x="3810" y="1309344"/>
                  </a:lnTo>
                </a:path>
                <a:path w="3809" h="1658620">
                  <a:moveTo>
                    <a:pt x="0" y="1307439"/>
                  </a:moveTo>
                  <a:lnTo>
                    <a:pt x="3810" y="1307439"/>
                  </a:lnTo>
                </a:path>
                <a:path w="3809" h="1658620">
                  <a:moveTo>
                    <a:pt x="0" y="1305534"/>
                  </a:moveTo>
                  <a:lnTo>
                    <a:pt x="3810" y="1305534"/>
                  </a:lnTo>
                </a:path>
                <a:path w="3809" h="1658620">
                  <a:moveTo>
                    <a:pt x="0" y="1303629"/>
                  </a:moveTo>
                  <a:lnTo>
                    <a:pt x="3810" y="1303629"/>
                  </a:lnTo>
                </a:path>
                <a:path w="3809" h="1658620">
                  <a:moveTo>
                    <a:pt x="0" y="1301724"/>
                  </a:moveTo>
                  <a:lnTo>
                    <a:pt x="3810" y="1301724"/>
                  </a:lnTo>
                </a:path>
                <a:path w="3809" h="1658620">
                  <a:moveTo>
                    <a:pt x="0" y="1299819"/>
                  </a:moveTo>
                  <a:lnTo>
                    <a:pt x="3810" y="1299819"/>
                  </a:lnTo>
                </a:path>
                <a:path w="3809" h="1658620">
                  <a:moveTo>
                    <a:pt x="0" y="1297914"/>
                  </a:moveTo>
                  <a:lnTo>
                    <a:pt x="3810" y="1297914"/>
                  </a:lnTo>
                </a:path>
                <a:path w="3809" h="1658620">
                  <a:moveTo>
                    <a:pt x="0" y="1296009"/>
                  </a:moveTo>
                  <a:lnTo>
                    <a:pt x="3810" y="1296009"/>
                  </a:lnTo>
                </a:path>
                <a:path w="3809" h="1658620">
                  <a:moveTo>
                    <a:pt x="0" y="1294104"/>
                  </a:moveTo>
                  <a:lnTo>
                    <a:pt x="3810" y="1294104"/>
                  </a:lnTo>
                </a:path>
                <a:path w="3809" h="1658620">
                  <a:moveTo>
                    <a:pt x="0" y="1292199"/>
                  </a:moveTo>
                  <a:lnTo>
                    <a:pt x="3810" y="1292199"/>
                  </a:lnTo>
                </a:path>
                <a:path w="3809" h="1658620">
                  <a:moveTo>
                    <a:pt x="0" y="1290294"/>
                  </a:moveTo>
                  <a:lnTo>
                    <a:pt x="3810" y="1290294"/>
                  </a:lnTo>
                </a:path>
                <a:path w="3809" h="1658620">
                  <a:moveTo>
                    <a:pt x="0" y="1288376"/>
                  </a:moveTo>
                  <a:lnTo>
                    <a:pt x="3810" y="1288376"/>
                  </a:lnTo>
                </a:path>
                <a:path w="3809" h="1658620">
                  <a:moveTo>
                    <a:pt x="0" y="1286471"/>
                  </a:moveTo>
                  <a:lnTo>
                    <a:pt x="3810" y="1286471"/>
                  </a:lnTo>
                </a:path>
                <a:path w="3809" h="1658620">
                  <a:moveTo>
                    <a:pt x="0" y="1284566"/>
                  </a:moveTo>
                  <a:lnTo>
                    <a:pt x="3810" y="1284566"/>
                  </a:lnTo>
                </a:path>
                <a:path w="3809" h="1658620">
                  <a:moveTo>
                    <a:pt x="0" y="1282661"/>
                  </a:moveTo>
                  <a:lnTo>
                    <a:pt x="3810" y="1282661"/>
                  </a:lnTo>
                </a:path>
                <a:path w="3809" h="1658620">
                  <a:moveTo>
                    <a:pt x="0" y="1280756"/>
                  </a:moveTo>
                  <a:lnTo>
                    <a:pt x="3810" y="1280756"/>
                  </a:lnTo>
                </a:path>
                <a:path w="3809" h="1658620">
                  <a:moveTo>
                    <a:pt x="0" y="1278851"/>
                  </a:moveTo>
                  <a:lnTo>
                    <a:pt x="3810" y="1278851"/>
                  </a:lnTo>
                </a:path>
                <a:path w="3809" h="1658620">
                  <a:moveTo>
                    <a:pt x="0" y="1276946"/>
                  </a:moveTo>
                  <a:lnTo>
                    <a:pt x="3810" y="1276946"/>
                  </a:lnTo>
                </a:path>
                <a:path w="3809" h="1658620">
                  <a:moveTo>
                    <a:pt x="0" y="1275041"/>
                  </a:moveTo>
                  <a:lnTo>
                    <a:pt x="3810" y="1275041"/>
                  </a:lnTo>
                </a:path>
                <a:path w="3809" h="1658620">
                  <a:moveTo>
                    <a:pt x="0" y="1273136"/>
                  </a:moveTo>
                  <a:lnTo>
                    <a:pt x="3810" y="1273136"/>
                  </a:lnTo>
                </a:path>
                <a:path w="3809" h="1658620">
                  <a:moveTo>
                    <a:pt x="0" y="1271231"/>
                  </a:moveTo>
                  <a:lnTo>
                    <a:pt x="3810" y="1271231"/>
                  </a:lnTo>
                </a:path>
                <a:path w="3809" h="1658620">
                  <a:moveTo>
                    <a:pt x="0" y="1269326"/>
                  </a:moveTo>
                  <a:lnTo>
                    <a:pt x="3810" y="1269326"/>
                  </a:lnTo>
                </a:path>
                <a:path w="3809" h="1658620">
                  <a:moveTo>
                    <a:pt x="0" y="1267421"/>
                  </a:moveTo>
                  <a:lnTo>
                    <a:pt x="3810" y="1267421"/>
                  </a:lnTo>
                </a:path>
                <a:path w="3809" h="1658620">
                  <a:moveTo>
                    <a:pt x="0" y="1265516"/>
                  </a:moveTo>
                  <a:lnTo>
                    <a:pt x="3810" y="1265516"/>
                  </a:lnTo>
                </a:path>
                <a:path w="3809" h="1658620">
                  <a:moveTo>
                    <a:pt x="0" y="1263611"/>
                  </a:moveTo>
                  <a:lnTo>
                    <a:pt x="3810" y="1263611"/>
                  </a:lnTo>
                </a:path>
                <a:path w="3809" h="1658620">
                  <a:moveTo>
                    <a:pt x="0" y="1261694"/>
                  </a:moveTo>
                  <a:lnTo>
                    <a:pt x="3810" y="1261694"/>
                  </a:lnTo>
                </a:path>
                <a:path w="3809" h="1658620">
                  <a:moveTo>
                    <a:pt x="0" y="1259789"/>
                  </a:moveTo>
                  <a:lnTo>
                    <a:pt x="3810" y="1259789"/>
                  </a:lnTo>
                </a:path>
                <a:path w="3809" h="1658620">
                  <a:moveTo>
                    <a:pt x="0" y="1257884"/>
                  </a:moveTo>
                  <a:lnTo>
                    <a:pt x="3810" y="1257884"/>
                  </a:lnTo>
                </a:path>
                <a:path w="3809" h="1658620">
                  <a:moveTo>
                    <a:pt x="0" y="1255979"/>
                  </a:moveTo>
                  <a:lnTo>
                    <a:pt x="3810" y="1255979"/>
                  </a:lnTo>
                </a:path>
                <a:path w="3809" h="1658620">
                  <a:moveTo>
                    <a:pt x="0" y="1254074"/>
                  </a:moveTo>
                  <a:lnTo>
                    <a:pt x="3810" y="1254074"/>
                  </a:lnTo>
                </a:path>
                <a:path w="3809" h="1658620">
                  <a:moveTo>
                    <a:pt x="0" y="1252169"/>
                  </a:moveTo>
                  <a:lnTo>
                    <a:pt x="3810" y="1252169"/>
                  </a:lnTo>
                </a:path>
                <a:path w="3809" h="1658620">
                  <a:moveTo>
                    <a:pt x="0" y="1250264"/>
                  </a:moveTo>
                  <a:lnTo>
                    <a:pt x="3810" y="1250264"/>
                  </a:lnTo>
                </a:path>
                <a:path w="3809" h="1658620">
                  <a:moveTo>
                    <a:pt x="0" y="1248359"/>
                  </a:moveTo>
                  <a:lnTo>
                    <a:pt x="3810" y="1248359"/>
                  </a:lnTo>
                </a:path>
                <a:path w="3809" h="1658620">
                  <a:moveTo>
                    <a:pt x="0" y="1246454"/>
                  </a:moveTo>
                  <a:lnTo>
                    <a:pt x="3810" y="1246454"/>
                  </a:lnTo>
                </a:path>
                <a:path w="3809" h="1658620">
                  <a:moveTo>
                    <a:pt x="0" y="1244549"/>
                  </a:moveTo>
                  <a:lnTo>
                    <a:pt x="3810" y="1244549"/>
                  </a:lnTo>
                </a:path>
                <a:path w="3809" h="1658620">
                  <a:moveTo>
                    <a:pt x="0" y="1242644"/>
                  </a:moveTo>
                  <a:lnTo>
                    <a:pt x="3810" y="1242644"/>
                  </a:lnTo>
                </a:path>
                <a:path w="3809" h="1658620">
                  <a:moveTo>
                    <a:pt x="0" y="1240739"/>
                  </a:moveTo>
                  <a:lnTo>
                    <a:pt x="3810" y="1240739"/>
                  </a:lnTo>
                </a:path>
                <a:path w="3809" h="1658620">
                  <a:moveTo>
                    <a:pt x="0" y="1238834"/>
                  </a:moveTo>
                  <a:lnTo>
                    <a:pt x="3810" y="1238834"/>
                  </a:lnTo>
                </a:path>
                <a:path w="3809" h="1658620">
                  <a:moveTo>
                    <a:pt x="0" y="1236929"/>
                  </a:moveTo>
                  <a:lnTo>
                    <a:pt x="3810" y="1236929"/>
                  </a:lnTo>
                </a:path>
                <a:path w="3809" h="1658620">
                  <a:moveTo>
                    <a:pt x="0" y="1235024"/>
                  </a:moveTo>
                  <a:lnTo>
                    <a:pt x="3810" y="1235024"/>
                  </a:lnTo>
                </a:path>
                <a:path w="3809" h="1658620">
                  <a:moveTo>
                    <a:pt x="0" y="1233106"/>
                  </a:moveTo>
                  <a:lnTo>
                    <a:pt x="3810" y="1233106"/>
                  </a:lnTo>
                </a:path>
                <a:path w="3809" h="1658620">
                  <a:moveTo>
                    <a:pt x="0" y="1231201"/>
                  </a:moveTo>
                  <a:lnTo>
                    <a:pt x="3810" y="1231201"/>
                  </a:lnTo>
                </a:path>
                <a:path w="3809" h="1658620">
                  <a:moveTo>
                    <a:pt x="0" y="1229296"/>
                  </a:moveTo>
                  <a:lnTo>
                    <a:pt x="3810" y="1229296"/>
                  </a:lnTo>
                </a:path>
                <a:path w="3809" h="1658620">
                  <a:moveTo>
                    <a:pt x="0" y="1227391"/>
                  </a:moveTo>
                  <a:lnTo>
                    <a:pt x="3810" y="1227391"/>
                  </a:lnTo>
                </a:path>
                <a:path w="3809" h="1658620">
                  <a:moveTo>
                    <a:pt x="0" y="1225486"/>
                  </a:moveTo>
                  <a:lnTo>
                    <a:pt x="3810" y="1225486"/>
                  </a:lnTo>
                </a:path>
                <a:path w="3809" h="1658620">
                  <a:moveTo>
                    <a:pt x="0" y="1223581"/>
                  </a:moveTo>
                  <a:lnTo>
                    <a:pt x="3810" y="1223581"/>
                  </a:lnTo>
                </a:path>
                <a:path w="3809" h="1658620">
                  <a:moveTo>
                    <a:pt x="0" y="1221676"/>
                  </a:moveTo>
                  <a:lnTo>
                    <a:pt x="3810" y="1221676"/>
                  </a:lnTo>
                </a:path>
                <a:path w="3809" h="1658620">
                  <a:moveTo>
                    <a:pt x="0" y="1219771"/>
                  </a:moveTo>
                  <a:lnTo>
                    <a:pt x="3810" y="1219771"/>
                  </a:lnTo>
                </a:path>
                <a:path w="3809" h="1658620">
                  <a:moveTo>
                    <a:pt x="0" y="1217866"/>
                  </a:moveTo>
                  <a:lnTo>
                    <a:pt x="3810" y="1217866"/>
                  </a:lnTo>
                </a:path>
                <a:path w="3809" h="1658620">
                  <a:moveTo>
                    <a:pt x="0" y="1215961"/>
                  </a:moveTo>
                  <a:lnTo>
                    <a:pt x="3810" y="1215961"/>
                  </a:lnTo>
                </a:path>
                <a:path w="3809" h="1658620">
                  <a:moveTo>
                    <a:pt x="0" y="1214056"/>
                  </a:moveTo>
                  <a:lnTo>
                    <a:pt x="3810" y="1214056"/>
                  </a:lnTo>
                </a:path>
                <a:path w="3809" h="1658620">
                  <a:moveTo>
                    <a:pt x="0" y="1212151"/>
                  </a:moveTo>
                  <a:lnTo>
                    <a:pt x="3810" y="1212151"/>
                  </a:lnTo>
                </a:path>
                <a:path w="3809" h="1658620">
                  <a:moveTo>
                    <a:pt x="0" y="1210246"/>
                  </a:moveTo>
                  <a:lnTo>
                    <a:pt x="3810" y="1210246"/>
                  </a:lnTo>
                </a:path>
                <a:path w="3809" h="1658620">
                  <a:moveTo>
                    <a:pt x="0" y="1208341"/>
                  </a:moveTo>
                  <a:lnTo>
                    <a:pt x="3810" y="1208341"/>
                  </a:lnTo>
                </a:path>
                <a:path w="3809" h="1658620">
                  <a:moveTo>
                    <a:pt x="0" y="1206423"/>
                  </a:moveTo>
                  <a:lnTo>
                    <a:pt x="3810" y="1206423"/>
                  </a:lnTo>
                </a:path>
                <a:path w="3809" h="1658620">
                  <a:moveTo>
                    <a:pt x="0" y="1204518"/>
                  </a:moveTo>
                  <a:lnTo>
                    <a:pt x="3810" y="1204518"/>
                  </a:lnTo>
                </a:path>
                <a:path w="3809" h="1658620">
                  <a:moveTo>
                    <a:pt x="0" y="1202613"/>
                  </a:moveTo>
                  <a:lnTo>
                    <a:pt x="3810" y="1202613"/>
                  </a:lnTo>
                </a:path>
                <a:path w="3809" h="1658620">
                  <a:moveTo>
                    <a:pt x="0" y="1200708"/>
                  </a:moveTo>
                  <a:lnTo>
                    <a:pt x="3810" y="1200708"/>
                  </a:lnTo>
                </a:path>
                <a:path w="3809" h="1658620">
                  <a:moveTo>
                    <a:pt x="0" y="1198803"/>
                  </a:moveTo>
                  <a:lnTo>
                    <a:pt x="3810" y="1198803"/>
                  </a:lnTo>
                </a:path>
                <a:path w="3809" h="1658620">
                  <a:moveTo>
                    <a:pt x="0" y="1196898"/>
                  </a:moveTo>
                  <a:lnTo>
                    <a:pt x="3810" y="1196898"/>
                  </a:lnTo>
                </a:path>
                <a:path w="3809" h="1658620">
                  <a:moveTo>
                    <a:pt x="0" y="1194993"/>
                  </a:moveTo>
                  <a:lnTo>
                    <a:pt x="3810" y="1194993"/>
                  </a:lnTo>
                </a:path>
                <a:path w="3809" h="1658620">
                  <a:moveTo>
                    <a:pt x="0" y="1193088"/>
                  </a:moveTo>
                  <a:lnTo>
                    <a:pt x="3810" y="1193088"/>
                  </a:lnTo>
                </a:path>
                <a:path w="3809" h="1658620">
                  <a:moveTo>
                    <a:pt x="0" y="1191183"/>
                  </a:moveTo>
                  <a:lnTo>
                    <a:pt x="3810" y="1191183"/>
                  </a:lnTo>
                </a:path>
                <a:path w="3809" h="1658620">
                  <a:moveTo>
                    <a:pt x="0" y="1189278"/>
                  </a:moveTo>
                  <a:lnTo>
                    <a:pt x="3810" y="1189278"/>
                  </a:lnTo>
                </a:path>
                <a:path w="3809" h="1658620">
                  <a:moveTo>
                    <a:pt x="0" y="1187373"/>
                  </a:moveTo>
                  <a:lnTo>
                    <a:pt x="3810" y="1187373"/>
                  </a:lnTo>
                </a:path>
                <a:path w="3809" h="1658620">
                  <a:moveTo>
                    <a:pt x="0" y="1185468"/>
                  </a:moveTo>
                  <a:lnTo>
                    <a:pt x="3810" y="1185468"/>
                  </a:lnTo>
                </a:path>
                <a:path w="3809" h="1658620">
                  <a:moveTo>
                    <a:pt x="0" y="1183563"/>
                  </a:moveTo>
                  <a:lnTo>
                    <a:pt x="3810" y="1183563"/>
                  </a:lnTo>
                </a:path>
                <a:path w="3809" h="1658620">
                  <a:moveTo>
                    <a:pt x="0" y="1181658"/>
                  </a:moveTo>
                  <a:lnTo>
                    <a:pt x="3810" y="1181658"/>
                  </a:lnTo>
                </a:path>
                <a:path w="3809" h="1658620">
                  <a:moveTo>
                    <a:pt x="0" y="1179741"/>
                  </a:moveTo>
                  <a:lnTo>
                    <a:pt x="3810" y="1179741"/>
                  </a:lnTo>
                </a:path>
                <a:path w="3809" h="1658620">
                  <a:moveTo>
                    <a:pt x="0" y="1177836"/>
                  </a:moveTo>
                  <a:lnTo>
                    <a:pt x="3810" y="1177836"/>
                  </a:lnTo>
                </a:path>
                <a:path w="3809" h="1658620">
                  <a:moveTo>
                    <a:pt x="0" y="1175931"/>
                  </a:moveTo>
                  <a:lnTo>
                    <a:pt x="3810" y="1175931"/>
                  </a:lnTo>
                </a:path>
                <a:path w="3809" h="1658620">
                  <a:moveTo>
                    <a:pt x="0" y="1174026"/>
                  </a:moveTo>
                  <a:lnTo>
                    <a:pt x="3810" y="1174026"/>
                  </a:lnTo>
                </a:path>
                <a:path w="3809" h="1658620">
                  <a:moveTo>
                    <a:pt x="0" y="1172121"/>
                  </a:moveTo>
                  <a:lnTo>
                    <a:pt x="3810" y="1172121"/>
                  </a:lnTo>
                </a:path>
                <a:path w="3809" h="1658620">
                  <a:moveTo>
                    <a:pt x="0" y="1170216"/>
                  </a:moveTo>
                  <a:lnTo>
                    <a:pt x="3810" y="1170216"/>
                  </a:lnTo>
                </a:path>
                <a:path w="3809" h="1658620">
                  <a:moveTo>
                    <a:pt x="0" y="1168311"/>
                  </a:moveTo>
                  <a:lnTo>
                    <a:pt x="3810" y="1168311"/>
                  </a:lnTo>
                </a:path>
                <a:path w="3809" h="1658620">
                  <a:moveTo>
                    <a:pt x="0" y="1166406"/>
                  </a:moveTo>
                  <a:lnTo>
                    <a:pt x="3810" y="1166406"/>
                  </a:lnTo>
                </a:path>
                <a:path w="3809" h="1658620">
                  <a:moveTo>
                    <a:pt x="0" y="1164501"/>
                  </a:moveTo>
                  <a:lnTo>
                    <a:pt x="3810" y="1164501"/>
                  </a:lnTo>
                </a:path>
                <a:path w="3809" h="1658620">
                  <a:moveTo>
                    <a:pt x="0" y="1162596"/>
                  </a:moveTo>
                  <a:lnTo>
                    <a:pt x="3810" y="1162596"/>
                  </a:lnTo>
                </a:path>
                <a:path w="3809" h="1658620">
                  <a:moveTo>
                    <a:pt x="0" y="1160691"/>
                  </a:moveTo>
                  <a:lnTo>
                    <a:pt x="3810" y="1160691"/>
                  </a:lnTo>
                </a:path>
                <a:path w="3809" h="1658620">
                  <a:moveTo>
                    <a:pt x="0" y="1158786"/>
                  </a:moveTo>
                  <a:lnTo>
                    <a:pt x="3810" y="1158786"/>
                  </a:lnTo>
                </a:path>
                <a:path w="3809" h="1658620">
                  <a:moveTo>
                    <a:pt x="0" y="1156881"/>
                  </a:moveTo>
                  <a:lnTo>
                    <a:pt x="3810" y="1156881"/>
                  </a:lnTo>
                </a:path>
                <a:path w="3809" h="1658620">
                  <a:moveTo>
                    <a:pt x="0" y="1154976"/>
                  </a:moveTo>
                  <a:lnTo>
                    <a:pt x="3810" y="1154976"/>
                  </a:lnTo>
                </a:path>
                <a:path w="3809" h="1658620">
                  <a:moveTo>
                    <a:pt x="0" y="1153071"/>
                  </a:moveTo>
                  <a:lnTo>
                    <a:pt x="3810" y="1153071"/>
                  </a:lnTo>
                </a:path>
                <a:path w="3809" h="1658620">
                  <a:moveTo>
                    <a:pt x="0" y="1151153"/>
                  </a:moveTo>
                  <a:lnTo>
                    <a:pt x="3810" y="1151153"/>
                  </a:lnTo>
                </a:path>
                <a:path w="3809" h="1658620">
                  <a:moveTo>
                    <a:pt x="0" y="1149248"/>
                  </a:moveTo>
                  <a:lnTo>
                    <a:pt x="3810" y="1149248"/>
                  </a:lnTo>
                </a:path>
                <a:path w="3809" h="1658620">
                  <a:moveTo>
                    <a:pt x="0" y="1147343"/>
                  </a:moveTo>
                  <a:lnTo>
                    <a:pt x="3810" y="1147343"/>
                  </a:lnTo>
                </a:path>
                <a:path w="3809" h="1658620">
                  <a:moveTo>
                    <a:pt x="0" y="1145438"/>
                  </a:moveTo>
                  <a:lnTo>
                    <a:pt x="3810" y="1145438"/>
                  </a:lnTo>
                </a:path>
                <a:path w="3809" h="1658620">
                  <a:moveTo>
                    <a:pt x="0" y="1143533"/>
                  </a:moveTo>
                  <a:lnTo>
                    <a:pt x="3810" y="1143533"/>
                  </a:lnTo>
                </a:path>
                <a:path w="3809" h="1658620">
                  <a:moveTo>
                    <a:pt x="0" y="1141628"/>
                  </a:moveTo>
                  <a:lnTo>
                    <a:pt x="3810" y="1141628"/>
                  </a:lnTo>
                </a:path>
                <a:path w="3809" h="1658620">
                  <a:moveTo>
                    <a:pt x="0" y="1139723"/>
                  </a:moveTo>
                  <a:lnTo>
                    <a:pt x="3810" y="1139723"/>
                  </a:lnTo>
                </a:path>
                <a:path w="3809" h="1658620">
                  <a:moveTo>
                    <a:pt x="0" y="1137818"/>
                  </a:moveTo>
                  <a:lnTo>
                    <a:pt x="3810" y="1137818"/>
                  </a:lnTo>
                </a:path>
                <a:path w="3809" h="1658620">
                  <a:moveTo>
                    <a:pt x="0" y="1135913"/>
                  </a:moveTo>
                  <a:lnTo>
                    <a:pt x="3810" y="1135913"/>
                  </a:lnTo>
                </a:path>
                <a:path w="3809" h="1658620">
                  <a:moveTo>
                    <a:pt x="0" y="1134008"/>
                  </a:moveTo>
                  <a:lnTo>
                    <a:pt x="3810" y="1134008"/>
                  </a:lnTo>
                </a:path>
                <a:path w="3809" h="1658620">
                  <a:moveTo>
                    <a:pt x="0" y="1132103"/>
                  </a:moveTo>
                  <a:lnTo>
                    <a:pt x="3810" y="1132103"/>
                  </a:lnTo>
                </a:path>
                <a:path w="3809" h="1658620">
                  <a:moveTo>
                    <a:pt x="0" y="1130198"/>
                  </a:moveTo>
                  <a:lnTo>
                    <a:pt x="3810" y="1130198"/>
                  </a:lnTo>
                </a:path>
                <a:path w="3809" h="1658620">
                  <a:moveTo>
                    <a:pt x="0" y="1128293"/>
                  </a:moveTo>
                  <a:lnTo>
                    <a:pt x="3810" y="1128293"/>
                  </a:lnTo>
                </a:path>
                <a:path w="3809" h="1658620">
                  <a:moveTo>
                    <a:pt x="0" y="1126388"/>
                  </a:moveTo>
                  <a:lnTo>
                    <a:pt x="3810" y="1126388"/>
                  </a:lnTo>
                </a:path>
                <a:path w="3809" h="1658620">
                  <a:moveTo>
                    <a:pt x="0" y="1124470"/>
                  </a:moveTo>
                  <a:lnTo>
                    <a:pt x="3810" y="1124470"/>
                  </a:lnTo>
                </a:path>
                <a:path w="3809" h="1658620">
                  <a:moveTo>
                    <a:pt x="0" y="1122565"/>
                  </a:moveTo>
                  <a:lnTo>
                    <a:pt x="3810" y="1122565"/>
                  </a:lnTo>
                </a:path>
                <a:path w="3809" h="1658620">
                  <a:moveTo>
                    <a:pt x="0" y="1120660"/>
                  </a:moveTo>
                  <a:lnTo>
                    <a:pt x="3810" y="1120660"/>
                  </a:lnTo>
                </a:path>
                <a:path w="3809" h="1658620">
                  <a:moveTo>
                    <a:pt x="0" y="1118755"/>
                  </a:moveTo>
                  <a:lnTo>
                    <a:pt x="3810" y="1118755"/>
                  </a:lnTo>
                </a:path>
                <a:path w="3809" h="1658620">
                  <a:moveTo>
                    <a:pt x="0" y="1116850"/>
                  </a:moveTo>
                  <a:lnTo>
                    <a:pt x="3810" y="1116850"/>
                  </a:lnTo>
                </a:path>
                <a:path w="3809" h="1658620">
                  <a:moveTo>
                    <a:pt x="0" y="1114945"/>
                  </a:moveTo>
                  <a:lnTo>
                    <a:pt x="3810" y="1114945"/>
                  </a:lnTo>
                </a:path>
                <a:path w="3809" h="1658620">
                  <a:moveTo>
                    <a:pt x="0" y="1113040"/>
                  </a:moveTo>
                  <a:lnTo>
                    <a:pt x="3810" y="1113040"/>
                  </a:lnTo>
                </a:path>
                <a:path w="3809" h="1658620">
                  <a:moveTo>
                    <a:pt x="0" y="1111135"/>
                  </a:moveTo>
                  <a:lnTo>
                    <a:pt x="3810" y="1111135"/>
                  </a:lnTo>
                </a:path>
                <a:path w="3809" h="1658620">
                  <a:moveTo>
                    <a:pt x="0" y="1109230"/>
                  </a:moveTo>
                  <a:lnTo>
                    <a:pt x="3810" y="1109230"/>
                  </a:lnTo>
                </a:path>
                <a:path w="3809" h="1658620">
                  <a:moveTo>
                    <a:pt x="0" y="1107325"/>
                  </a:moveTo>
                  <a:lnTo>
                    <a:pt x="3810" y="1107325"/>
                  </a:lnTo>
                </a:path>
                <a:path w="3809" h="1658620">
                  <a:moveTo>
                    <a:pt x="0" y="1105420"/>
                  </a:moveTo>
                  <a:lnTo>
                    <a:pt x="3810" y="1105420"/>
                  </a:lnTo>
                </a:path>
                <a:path w="3809" h="1658620">
                  <a:moveTo>
                    <a:pt x="0" y="1103515"/>
                  </a:moveTo>
                  <a:lnTo>
                    <a:pt x="3810" y="1103515"/>
                  </a:lnTo>
                </a:path>
                <a:path w="3809" h="1658620">
                  <a:moveTo>
                    <a:pt x="0" y="1101610"/>
                  </a:moveTo>
                  <a:lnTo>
                    <a:pt x="3810" y="1101610"/>
                  </a:lnTo>
                </a:path>
                <a:path w="3809" h="1658620">
                  <a:moveTo>
                    <a:pt x="0" y="1099705"/>
                  </a:moveTo>
                  <a:lnTo>
                    <a:pt x="3810" y="1099705"/>
                  </a:lnTo>
                </a:path>
                <a:path w="3809" h="1658620">
                  <a:moveTo>
                    <a:pt x="0" y="1097788"/>
                  </a:moveTo>
                  <a:lnTo>
                    <a:pt x="3810" y="1097788"/>
                  </a:lnTo>
                </a:path>
                <a:path w="3809" h="1658620">
                  <a:moveTo>
                    <a:pt x="0" y="1095883"/>
                  </a:moveTo>
                  <a:lnTo>
                    <a:pt x="3810" y="1095883"/>
                  </a:lnTo>
                </a:path>
                <a:path w="3809" h="1658620">
                  <a:moveTo>
                    <a:pt x="0" y="1093978"/>
                  </a:moveTo>
                  <a:lnTo>
                    <a:pt x="3810" y="1093978"/>
                  </a:lnTo>
                </a:path>
                <a:path w="3809" h="1658620">
                  <a:moveTo>
                    <a:pt x="0" y="1092073"/>
                  </a:moveTo>
                  <a:lnTo>
                    <a:pt x="3810" y="1092073"/>
                  </a:lnTo>
                </a:path>
                <a:path w="3809" h="1658620">
                  <a:moveTo>
                    <a:pt x="0" y="1090168"/>
                  </a:moveTo>
                  <a:lnTo>
                    <a:pt x="3810" y="1090168"/>
                  </a:lnTo>
                </a:path>
                <a:path w="3809" h="1658620">
                  <a:moveTo>
                    <a:pt x="0" y="1088263"/>
                  </a:moveTo>
                  <a:lnTo>
                    <a:pt x="3810" y="1088263"/>
                  </a:lnTo>
                </a:path>
                <a:path w="3809" h="1658620">
                  <a:moveTo>
                    <a:pt x="0" y="1086358"/>
                  </a:moveTo>
                  <a:lnTo>
                    <a:pt x="3810" y="1086358"/>
                  </a:lnTo>
                </a:path>
                <a:path w="3809" h="1658620">
                  <a:moveTo>
                    <a:pt x="0" y="1084453"/>
                  </a:moveTo>
                  <a:lnTo>
                    <a:pt x="3810" y="1084453"/>
                  </a:lnTo>
                </a:path>
                <a:path w="3809" h="1658620">
                  <a:moveTo>
                    <a:pt x="0" y="1082548"/>
                  </a:moveTo>
                  <a:lnTo>
                    <a:pt x="3810" y="1082548"/>
                  </a:lnTo>
                </a:path>
                <a:path w="3809" h="1658620">
                  <a:moveTo>
                    <a:pt x="0" y="1080643"/>
                  </a:moveTo>
                  <a:lnTo>
                    <a:pt x="3810" y="1080643"/>
                  </a:lnTo>
                </a:path>
                <a:path w="3809" h="1658620">
                  <a:moveTo>
                    <a:pt x="0" y="1078738"/>
                  </a:moveTo>
                  <a:lnTo>
                    <a:pt x="3810" y="1078738"/>
                  </a:lnTo>
                </a:path>
                <a:path w="3809" h="1658620">
                  <a:moveTo>
                    <a:pt x="0" y="1076833"/>
                  </a:moveTo>
                  <a:lnTo>
                    <a:pt x="3810" y="1076833"/>
                  </a:lnTo>
                </a:path>
                <a:path w="3809" h="1658620">
                  <a:moveTo>
                    <a:pt x="0" y="1074928"/>
                  </a:moveTo>
                  <a:lnTo>
                    <a:pt x="3810" y="1074928"/>
                  </a:lnTo>
                </a:path>
                <a:path w="3809" h="1658620">
                  <a:moveTo>
                    <a:pt x="0" y="1073023"/>
                  </a:moveTo>
                  <a:lnTo>
                    <a:pt x="3810" y="1073023"/>
                  </a:lnTo>
                </a:path>
                <a:path w="3809" h="1658620">
                  <a:moveTo>
                    <a:pt x="0" y="1071118"/>
                  </a:moveTo>
                  <a:lnTo>
                    <a:pt x="3810" y="1071118"/>
                  </a:lnTo>
                </a:path>
                <a:path w="3809" h="1658620">
                  <a:moveTo>
                    <a:pt x="0" y="1069200"/>
                  </a:moveTo>
                  <a:lnTo>
                    <a:pt x="3810" y="1069200"/>
                  </a:lnTo>
                </a:path>
                <a:path w="3809" h="1658620">
                  <a:moveTo>
                    <a:pt x="0" y="1067295"/>
                  </a:moveTo>
                  <a:lnTo>
                    <a:pt x="3810" y="1067295"/>
                  </a:lnTo>
                </a:path>
                <a:path w="3809" h="1658620">
                  <a:moveTo>
                    <a:pt x="0" y="1065390"/>
                  </a:moveTo>
                  <a:lnTo>
                    <a:pt x="3810" y="1065390"/>
                  </a:lnTo>
                </a:path>
                <a:path w="3809" h="1658620">
                  <a:moveTo>
                    <a:pt x="0" y="1063485"/>
                  </a:moveTo>
                  <a:lnTo>
                    <a:pt x="3810" y="1063485"/>
                  </a:lnTo>
                </a:path>
                <a:path w="3809" h="1658620">
                  <a:moveTo>
                    <a:pt x="0" y="1061580"/>
                  </a:moveTo>
                  <a:lnTo>
                    <a:pt x="3810" y="1061580"/>
                  </a:lnTo>
                </a:path>
                <a:path w="3809" h="1658620">
                  <a:moveTo>
                    <a:pt x="0" y="1059675"/>
                  </a:moveTo>
                  <a:lnTo>
                    <a:pt x="3810" y="1059675"/>
                  </a:lnTo>
                </a:path>
                <a:path w="3809" h="1658620">
                  <a:moveTo>
                    <a:pt x="0" y="1057770"/>
                  </a:moveTo>
                  <a:lnTo>
                    <a:pt x="3810" y="1057770"/>
                  </a:lnTo>
                </a:path>
                <a:path w="3809" h="1658620">
                  <a:moveTo>
                    <a:pt x="0" y="1055865"/>
                  </a:moveTo>
                  <a:lnTo>
                    <a:pt x="3810" y="1055865"/>
                  </a:lnTo>
                </a:path>
                <a:path w="3809" h="1658620">
                  <a:moveTo>
                    <a:pt x="0" y="1053960"/>
                  </a:moveTo>
                  <a:lnTo>
                    <a:pt x="3810" y="1053960"/>
                  </a:lnTo>
                </a:path>
                <a:path w="3809" h="1658620">
                  <a:moveTo>
                    <a:pt x="0" y="1052055"/>
                  </a:moveTo>
                  <a:lnTo>
                    <a:pt x="3810" y="1052055"/>
                  </a:lnTo>
                </a:path>
                <a:path w="3809" h="1658620">
                  <a:moveTo>
                    <a:pt x="0" y="1050150"/>
                  </a:moveTo>
                  <a:lnTo>
                    <a:pt x="3810" y="1050150"/>
                  </a:lnTo>
                </a:path>
                <a:path w="3809" h="1658620">
                  <a:moveTo>
                    <a:pt x="0" y="1048245"/>
                  </a:moveTo>
                  <a:lnTo>
                    <a:pt x="3810" y="1048245"/>
                  </a:lnTo>
                </a:path>
                <a:path w="3809" h="1658620">
                  <a:moveTo>
                    <a:pt x="0" y="1046340"/>
                  </a:moveTo>
                  <a:lnTo>
                    <a:pt x="3810" y="1046340"/>
                  </a:lnTo>
                </a:path>
                <a:path w="3809" h="1658620">
                  <a:moveTo>
                    <a:pt x="0" y="1044435"/>
                  </a:moveTo>
                  <a:lnTo>
                    <a:pt x="3810" y="1044435"/>
                  </a:lnTo>
                </a:path>
                <a:path w="3809" h="1658620">
                  <a:moveTo>
                    <a:pt x="0" y="1042517"/>
                  </a:moveTo>
                  <a:lnTo>
                    <a:pt x="3810" y="1042517"/>
                  </a:lnTo>
                </a:path>
                <a:path w="3809" h="1658620">
                  <a:moveTo>
                    <a:pt x="0" y="1040612"/>
                  </a:moveTo>
                  <a:lnTo>
                    <a:pt x="3810" y="1040612"/>
                  </a:lnTo>
                </a:path>
                <a:path w="3809" h="1658620">
                  <a:moveTo>
                    <a:pt x="0" y="1038707"/>
                  </a:moveTo>
                  <a:lnTo>
                    <a:pt x="3810" y="1038707"/>
                  </a:lnTo>
                </a:path>
                <a:path w="3809" h="1658620">
                  <a:moveTo>
                    <a:pt x="0" y="1036802"/>
                  </a:moveTo>
                  <a:lnTo>
                    <a:pt x="3810" y="1036802"/>
                  </a:lnTo>
                </a:path>
                <a:path w="3809" h="1658620">
                  <a:moveTo>
                    <a:pt x="0" y="1034897"/>
                  </a:moveTo>
                  <a:lnTo>
                    <a:pt x="3810" y="1034897"/>
                  </a:lnTo>
                </a:path>
                <a:path w="3809" h="1658620">
                  <a:moveTo>
                    <a:pt x="0" y="1032992"/>
                  </a:moveTo>
                  <a:lnTo>
                    <a:pt x="3810" y="1032992"/>
                  </a:lnTo>
                </a:path>
                <a:path w="3809" h="1658620">
                  <a:moveTo>
                    <a:pt x="0" y="1031087"/>
                  </a:moveTo>
                  <a:lnTo>
                    <a:pt x="3810" y="1031087"/>
                  </a:lnTo>
                </a:path>
                <a:path w="3809" h="1658620">
                  <a:moveTo>
                    <a:pt x="0" y="1029182"/>
                  </a:moveTo>
                  <a:lnTo>
                    <a:pt x="3810" y="1029182"/>
                  </a:lnTo>
                </a:path>
                <a:path w="3809" h="1658620">
                  <a:moveTo>
                    <a:pt x="0" y="1027277"/>
                  </a:moveTo>
                  <a:lnTo>
                    <a:pt x="3810" y="1027277"/>
                  </a:lnTo>
                </a:path>
                <a:path w="3809" h="1658620">
                  <a:moveTo>
                    <a:pt x="0" y="1025372"/>
                  </a:moveTo>
                  <a:lnTo>
                    <a:pt x="3810" y="1025372"/>
                  </a:lnTo>
                </a:path>
                <a:path w="3809" h="1658620">
                  <a:moveTo>
                    <a:pt x="0" y="1023467"/>
                  </a:moveTo>
                  <a:lnTo>
                    <a:pt x="3810" y="1023467"/>
                  </a:lnTo>
                </a:path>
                <a:path w="3809" h="1658620">
                  <a:moveTo>
                    <a:pt x="0" y="1021562"/>
                  </a:moveTo>
                  <a:lnTo>
                    <a:pt x="3810" y="1021562"/>
                  </a:lnTo>
                </a:path>
                <a:path w="3809" h="1658620">
                  <a:moveTo>
                    <a:pt x="0" y="1019657"/>
                  </a:moveTo>
                  <a:lnTo>
                    <a:pt x="3810" y="1019657"/>
                  </a:lnTo>
                </a:path>
                <a:path w="3809" h="1658620">
                  <a:moveTo>
                    <a:pt x="0" y="1017752"/>
                  </a:moveTo>
                  <a:lnTo>
                    <a:pt x="3810" y="1017752"/>
                  </a:lnTo>
                </a:path>
                <a:path w="3809" h="1658620">
                  <a:moveTo>
                    <a:pt x="0" y="1015834"/>
                  </a:moveTo>
                  <a:lnTo>
                    <a:pt x="3810" y="1015834"/>
                  </a:lnTo>
                </a:path>
                <a:path w="3809" h="1658620">
                  <a:moveTo>
                    <a:pt x="0" y="1013929"/>
                  </a:moveTo>
                  <a:lnTo>
                    <a:pt x="3810" y="1013929"/>
                  </a:lnTo>
                </a:path>
                <a:path w="3809" h="1658620">
                  <a:moveTo>
                    <a:pt x="0" y="1012024"/>
                  </a:moveTo>
                  <a:lnTo>
                    <a:pt x="3810" y="1012024"/>
                  </a:lnTo>
                </a:path>
                <a:path w="3809" h="1658620">
                  <a:moveTo>
                    <a:pt x="0" y="1010119"/>
                  </a:moveTo>
                  <a:lnTo>
                    <a:pt x="3810" y="1010119"/>
                  </a:lnTo>
                </a:path>
                <a:path w="3809" h="1658620">
                  <a:moveTo>
                    <a:pt x="0" y="1008214"/>
                  </a:moveTo>
                  <a:lnTo>
                    <a:pt x="3810" y="1008214"/>
                  </a:lnTo>
                </a:path>
                <a:path w="3809" h="1658620">
                  <a:moveTo>
                    <a:pt x="0" y="1006309"/>
                  </a:moveTo>
                  <a:lnTo>
                    <a:pt x="3810" y="1006309"/>
                  </a:lnTo>
                </a:path>
                <a:path w="3809" h="1658620">
                  <a:moveTo>
                    <a:pt x="0" y="1004404"/>
                  </a:moveTo>
                  <a:lnTo>
                    <a:pt x="3810" y="1004404"/>
                  </a:lnTo>
                </a:path>
                <a:path w="3809" h="1658620">
                  <a:moveTo>
                    <a:pt x="0" y="1002499"/>
                  </a:moveTo>
                  <a:lnTo>
                    <a:pt x="3810" y="1002499"/>
                  </a:lnTo>
                </a:path>
                <a:path w="3809" h="1658620">
                  <a:moveTo>
                    <a:pt x="0" y="1000594"/>
                  </a:moveTo>
                  <a:lnTo>
                    <a:pt x="3810" y="1000594"/>
                  </a:lnTo>
                </a:path>
                <a:path w="3809" h="1658620">
                  <a:moveTo>
                    <a:pt x="0" y="998689"/>
                  </a:moveTo>
                  <a:lnTo>
                    <a:pt x="3810" y="998689"/>
                  </a:lnTo>
                </a:path>
                <a:path w="3809" h="1658620">
                  <a:moveTo>
                    <a:pt x="0" y="996784"/>
                  </a:moveTo>
                  <a:lnTo>
                    <a:pt x="3810" y="996784"/>
                  </a:lnTo>
                </a:path>
                <a:path w="3809" h="1658620">
                  <a:moveTo>
                    <a:pt x="0" y="994879"/>
                  </a:moveTo>
                  <a:lnTo>
                    <a:pt x="3810" y="994879"/>
                  </a:lnTo>
                </a:path>
                <a:path w="3809" h="1658620">
                  <a:moveTo>
                    <a:pt x="0" y="992974"/>
                  </a:moveTo>
                  <a:lnTo>
                    <a:pt x="3810" y="992974"/>
                  </a:lnTo>
                </a:path>
                <a:path w="3809" h="1658620">
                  <a:moveTo>
                    <a:pt x="0" y="991069"/>
                  </a:moveTo>
                  <a:lnTo>
                    <a:pt x="3810" y="991069"/>
                  </a:lnTo>
                </a:path>
                <a:path w="3809" h="1658620">
                  <a:moveTo>
                    <a:pt x="0" y="989164"/>
                  </a:moveTo>
                  <a:lnTo>
                    <a:pt x="3810" y="989164"/>
                  </a:lnTo>
                </a:path>
                <a:path w="3809" h="1658620">
                  <a:moveTo>
                    <a:pt x="0" y="987247"/>
                  </a:moveTo>
                  <a:lnTo>
                    <a:pt x="3810" y="987247"/>
                  </a:lnTo>
                </a:path>
                <a:path w="3809" h="1658620">
                  <a:moveTo>
                    <a:pt x="0" y="985342"/>
                  </a:moveTo>
                  <a:lnTo>
                    <a:pt x="3810" y="985342"/>
                  </a:lnTo>
                </a:path>
                <a:path w="3809" h="1658620">
                  <a:moveTo>
                    <a:pt x="0" y="983437"/>
                  </a:moveTo>
                  <a:lnTo>
                    <a:pt x="3810" y="983437"/>
                  </a:lnTo>
                </a:path>
                <a:path w="3809" h="1658620">
                  <a:moveTo>
                    <a:pt x="0" y="981532"/>
                  </a:moveTo>
                  <a:lnTo>
                    <a:pt x="3810" y="981532"/>
                  </a:lnTo>
                </a:path>
                <a:path w="3809" h="1658620">
                  <a:moveTo>
                    <a:pt x="0" y="979627"/>
                  </a:moveTo>
                  <a:lnTo>
                    <a:pt x="3810" y="979627"/>
                  </a:lnTo>
                </a:path>
                <a:path w="3809" h="1658620">
                  <a:moveTo>
                    <a:pt x="0" y="977722"/>
                  </a:moveTo>
                  <a:lnTo>
                    <a:pt x="3810" y="977722"/>
                  </a:lnTo>
                </a:path>
                <a:path w="3809" h="1658620">
                  <a:moveTo>
                    <a:pt x="0" y="975817"/>
                  </a:moveTo>
                  <a:lnTo>
                    <a:pt x="3810" y="975817"/>
                  </a:lnTo>
                </a:path>
                <a:path w="3809" h="1658620">
                  <a:moveTo>
                    <a:pt x="0" y="973912"/>
                  </a:moveTo>
                  <a:lnTo>
                    <a:pt x="3810" y="973912"/>
                  </a:lnTo>
                </a:path>
                <a:path w="3809" h="1658620">
                  <a:moveTo>
                    <a:pt x="0" y="972007"/>
                  </a:moveTo>
                  <a:lnTo>
                    <a:pt x="3810" y="972007"/>
                  </a:lnTo>
                </a:path>
                <a:path w="3809" h="1658620">
                  <a:moveTo>
                    <a:pt x="0" y="970102"/>
                  </a:moveTo>
                  <a:lnTo>
                    <a:pt x="3810" y="970102"/>
                  </a:lnTo>
                </a:path>
                <a:path w="3809" h="1658620">
                  <a:moveTo>
                    <a:pt x="0" y="968197"/>
                  </a:moveTo>
                  <a:lnTo>
                    <a:pt x="3810" y="968197"/>
                  </a:lnTo>
                </a:path>
                <a:path w="3809" h="1658620">
                  <a:moveTo>
                    <a:pt x="0" y="966292"/>
                  </a:moveTo>
                  <a:lnTo>
                    <a:pt x="3810" y="966292"/>
                  </a:lnTo>
                </a:path>
                <a:path w="3809" h="1658620">
                  <a:moveTo>
                    <a:pt x="0" y="964387"/>
                  </a:moveTo>
                  <a:lnTo>
                    <a:pt x="3810" y="964387"/>
                  </a:lnTo>
                </a:path>
                <a:path w="3809" h="1658620">
                  <a:moveTo>
                    <a:pt x="0" y="962482"/>
                  </a:moveTo>
                  <a:lnTo>
                    <a:pt x="3810" y="962482"/>
                  </a:lnTo>
                </a:path>
                <a:path w="3809" h="1658620">
                  <a:moveTo>
                    <a:pt x="0" y="960564"/>
                  </a:moveTo>
                  <a:lnTo>
                    <a:pt x="3810" y="960564"/>
                  </a:lnTo>
                </a:path>
                <a:path w="3809" h="1658620">
                  <a:moveTo>
                    <a:pt x="0" y="958659"/>
                  </a:moveTo>
                  <a:lnTo>
                    <a:pt x="3810" y="958659"/>
                  </a:lnTo>
                </a:path>
                <a:path w="3809" h="1658620">
                  <a:moveTo>
                    <a:pt x="0" y="956754"/>
                  </a:moveTo>
                  <a:lnTo>
                    <a:pt x="3810" y="956754"/>
                  </a:lnTo>
                </a:path>
                <a:path w="3809" h="1658620">
                  <a:moveTo>
                    <a:pt x="0" y="954849"/>
                  </a:moveTo>
                  <a:lnTo>
                    <a:pt x="3810" y="954849"/>
                  </a:lnTo>
                </a:path>
                <a:path w="3809" h="1658620">
                  <a:moveTo>
                    <a:pt x="0" y="952944"/>
                  </a:moveTo>
                  <a:lnTo>
                    <a:pt x="3810" y="952944"/>
                  </a:lnTo>
                </a:path>
                <a:path w="3809" h="1658620">
                  <a:moveTo>
                    <a:pt x="0" y="951039"/>
                  </a:moveTo>
                  <a:lnTo>
                    <a:pt x="3810" y="951039"/>
                  </a:lnTo>
                </a:path>
                <a:path w="3809" h="1658620">
                  <a:moveTo>
                    <a:pt x="0" y="949134"/>
                  </a:moveTo>
                  <a:lnTo>
                    <a:pt x="3810" y="949134"/>
                  </a:lnTo>
                </a:path>
                <a:path w="3809" h="1658620">
                  <a:moveTo>
                    <a:pt x="0" y="947229"/>
                  </a:moveTo>
                  <a:lnTo>
                    <a:pt x="3810" y="947229"/>
                  </a:lnTo>
                </a:path>
                <a:path w="3809" h="1658620">
                  <a:moveTo>
                    <a:pt x="0" y="945324"/>
                  </a:moveTo>
                  <a:lnTo>
                    <a:pt x="3810" y="945324"/>
                  </a:lnTo>
                </a:path>
                <a:path w="3809" h="1658620">
                  <a:moveTo>
                    <a:pt x="0" y="943419"/>
                  </a:moveTo>
                  <a:lnTo>
                    <a:pt x="3810" y="943419"/>
                  </a:lnTo>
                </a:path>
                <a:path w="3809" h="1658620">
                  <a:moveTo>
                    <a:pt x="0" y="941514"/>
                  </a:moveTo>
                  <a:lnTo>
                    <a:pt x="3810" y="941514"/>
                  </a:lnTo>
                </a:path>
                <a:path w="3809" h="1658620">
                  <a:moveTo>
                    <a:pt x="0" y="939609"/>
                  </a:moveTo>
                  <a:lnTo>
                    <a:pt x="3810" y="939609"/>
                  </a:lnTo>
                </a:path>
                <a:path w="3809" h="1658620">
                  <a:moveTo>
                    <a:pt x="0" y="937704"/>
                  </a:moveTo>
                  <a:lnTo>
                    <a:pt x="3810" y="937704"/>
                  </a:lnTo>
                </a:path>
                <a:path w="3809" h="1658620">
                  <a:moveTo>
                    <a:pt x="0" y="935799"/>
                  </a:moveTo>
                  <a:lnTo>
                    <a:pt x="3810" y="935799"/>
                  </a:lnTo>
                </a:path>
                <a:path w="3809" h="1658620">
                  <a:moveTo>
                    <a:pt x="0" y="933881"/>
                  </a:moveTo>
                  <a:lnTo>
                    <a:pt x="3810" y="933881"/>
                  </a:lnTo>
                </a:path>
                <a:path w="3809" h="1658620">
                  <a:moveTo>
                    <a:pt x="0" y="931976"/>
                  </a:moveTo>
                  <a:lnTo>
                    <a:pt x="3810" y="931976"/>
                  </a:lnTo>
                </a:path>
                <a:path w="3809" h="1658620">
                  <a:moveTo>
                    <a:pt x="0" y="930071"/>
                  </a:moveTo>
                  <a:lnTo>
                    <a:pt x="3810" y="930071"/>
                  </a:lnTo>
                </a:path>
                <a:path w="3809" h="1658620">
                  <a:moveTo>
                    <a:pt x="0" y="928166"/>
                  </a:moveTo>
                  <a:lnTo>
                    <a:pt x="3810" y="928166"/>
                  </a:lnTo>
                </a:path>
                <a:path w="3809" h="1658620">
                  <a:moveTo>
                    <a:pt x="0" y="926261"/>
                  </a:moveTo>
                  <a:lnTo>
                    <a:pt x="3810" y="926261"/>
                  </a:lnTo>
                </a:path>
                <a:path w="3809" h="1658620">
                  <a:moveTo>
                    <a:pt x="0" y="924356"/>
                  </a:moveTo>
                  <a:lnTo>
                    <a:pt x="3810" y="924356"/>
                  </a:lnTo>
                </a:path>
                <a:path w="3809" h="1658620">
                  <a:moveTo>
                    <a:pt x="0" y="922451"/>
                  </a:moveTo>
                  <a:lnTo>
                    <a:pt x="3810" y="922451"/>
                  </a:lnTo>
                </a:path>
                <a:path w="3809" h="1658620">
                  <a:moveTo>
                    <a:pt x="0" y="920546"/>
                  </a:moveTo>
                  <a:lnTo>
                    <a:pt x="3810" y="920546"/>
                  </a:lnTo>
                </a:path>
                <a:path w="3809" h="1658620">
                  <a:moveTo>
                    <a:pt x="0" y="918641"/>
                  </a:moveTo>
                  <a:lnTo>
                    <a:pt x="3810" y="918641"/>
                  </a:lnTo>
                </a:path>
                <a:path w="3809" h="1658620">
                  <a:moveTo>
                    <a:pt x="0" y="916736"/>
                  </a:moveTo>
                  <a:lnTo>
                    <a:pt x="3810" y="916736"/>
                  </a:lnTo>
                </a:path>
                <a:path w="3809" h="1658620">
                  <a:moveTo>
                    <a:pt x="0" y="914831"/>
                  </a:moveTo>
                  <a:lnTo>
                    <a:pt x="3810" y="914831"/>
                  </a:lnTo>
                </a:path>
                <a:path w="3809" h="1658620">
                  <a:moveTo>
                    <a:pt x="0" y="912926"/>
                  </a:moveTo>
                  <a:lnTo>
                    <a:pt x="3810" y="912926"/>
                  </a:lnTo>
                </a:path>
                <a:path w="3809" h="1658620">
                  <a:moveTo>
                    <a:pt x="0" y="911021"/>
                  </a:moveTo>
                  <a:lnTo>
                    <a:pt x="3810" y="911021"/>
                  </a:lnTo>
                </a:path>
                <a:path w="3809" h="1658620">
                  <a:moveTo>
                    <a:pt x="0" y="909116"/>
                  </a:moveTo>
                  <a:lnTo>
                    <a:pt x="3810" y="909116"/>
                  </a:lnTo>
                </a:path>
                <a:path w="3809" h="1658620">
                  <a:moveTo>
                    <a:pt x="0" y="907199"/>
                  </a:moveTo>
                  <a:lnTo>
                    <a:pt x="3810" y="907199"/>
                  </a:lnTo>
                </a:path>
                <a:path w="3809" h="1658620">
                  <a:moveTo>
                    <a:pt x="0" y="905294"/>
                  </a:moveTo>
                  <a:lnTo>
                    <a:pt x="3810" y="905294"/>
                  </a:lnTo>
                </a:path>
                <a:path w="3809" h="1658620">
                  <a:moveTo>
                    <a:pt x="0" y="903389"/>
                  </a:moveTo>
                  <a:lnTo>
                    <a:pt x="3810" y="903389"/>
                  </a:lnTo>
                </a:path>
                <a:path w="3809" h="1658620">
                  <a:moveTo>
                    <a:pt x="0" y="901484"/>
                  </a:moveTo>
                  <a:lnTo>
                    <a:pt x="3810" y="901484"/>
                  </a:lnTo>
                </a:path>
                <a:path w="3809" h="1658620">
                  <a:moveTo>
                    <a:pt x="0" y="899579"/>
                  </a:moveTo>
                  <a:lnTo>
                    <a:pt x="3810" y="899579"/>
                  </a:lnTo>
                </a:path>
                <a:path w="3809" h="1658620">
                  <a:moveTo>
                    <a:pt x="0" y="897674"/>
                  </a:moveTo>
                  <a:lnTo>
                    <a:pt x="3810" y="897674"/>
                  </a:lnTo>
                </a:path>
                <a:path w="3809" h="1658620">
                  <a:moveTo>
                    <a:pt x="0" y="895769"/>
                  </a:moveTo>
                  <a:lnTo>
                    <a:pt x="3810" y="895769"/>
                  </a:lnTo>
                </a:path>
                <a:path w="3809" h="1658620">
                  <a:moveTo>
                    <a:pt x="0" y="893864"/>
                  </a:moveTo>
                  <a:lnTo>
                    <a:pt x="3810" y="893864"/>
                  </a:lnTo>
                </a:path>
                <a:path w="3809" h="1658620">
                  <a:moveTo>
                    <a:pt x="0" y="891959"/>
                  </a:moveTo>
                  <a:lnTo>
                    <a:pt x="3810" y="891959"/>
                  </a:lnTo>
                </a:path>
                <a:path w="3809" h="1658620">
                  <a:moveTo>
                    <a:pt x="0" y="890054"/>
                  </a:moveTo>
                  <a:lnTo>
                    <a:pt x="3810" y="890054"/>
                  </a:lnTo>
                </a:path>
                <a:path w="3809" h="1658620">
                  <a:moveTo>
                    <a:pt x="0" y="888149"/>
                  </a:moveTo>
                  <a:lnTo>
                    <a:pt x="3810" y="888149"/>
                  </a:lnTo>
                </a:path>
                <a:path w="3809" h="1658620">
                  <a:moveTo>
                    <a:pt x="0" y="886244"/>
                  </a:moveTo>
                  <a:lnTo>
                    <a:pt x="3810" y="886244"/>
                  </a:lnTo>
                </a:path>
                <a:path w="3809" h="1658620">
                  <a:moveTo>
                    <a:pt x="0" y="884339"/>
                  </a:moveTo>
                  <a:lnTo>
                    <a:pt x="3810" y="884339"/>
                  </a:lnTo>
                </a:path>
                <a:path w="3809" h="1658620">
                  <a:moveTo>
                    <a:pt x="0" y="882434"/>
                  </a:moveTo>
                  <a:lnTo>
                    <a:pt x="3810" y="882434"/>
                  </a:lnTo>
                </a:path>
                <a:path w="3809" h="1658620">
                  <a:moveTo>
                    <a:pt x="0" y="880529"/>
                  </a:moveTo>
                  <a:lnTo>
                    <a:pt x="3810" y="880529"/>
                  </a:lnTo>
                </a:path>
                <a:path w="3809" h="1658620">
                  <a:moveTo>
                    <a:pt x="0" y="878611"/>
                  </a:moveTo>
                  <a:lnTo>
                    <a:pt x="3810" y="878611"/>
                  </a:lnTo>
                </a:path>
                <a:path w="3809" h="1658620">
                  <a:moveTo>
                    <a:pt x="0" y="876706"/>
                  </a:moveTo>
                  <a:lnTo>
                    <a:pt x="3810" y="876706"/>
                  </a:lnTo>
                </a:path>
                <a:path w="3809" h="1658620">
                  <a:moveTo>
                    <a:pt x="0" y="874801"/>
                  </a:moveTo>
                  <a:lnTo>
                    <a:pt x="3810" y="874801"/>
                  </a:lnTo>
                </a:path>
                <a:path w="3809" h="1658620">
                  <a:moveTo>
                    <a:pt x="0" y="872896"/>
                  </a:moveTo>
                  <a:lnTo>
                    <a:pt x="3810" y="872896"/>
                  </a:lnTo>
                </a:path>
                <a:path w="3809" h="1658620">
                  <a:moveTo>
                    <a:pt x="0" y="870991"/>
                  </a:moveTo>
                  <a:lnTo>
                    <a:pt x="3810" y="870991"/>
                  </a:lnTo>
                </a:path>
                <a:path w="3809" h="1658620">
                  <a:moveTo>
                    <a:pt x="0" y="869086"/>
                  </a:moveTo>
                  <a:lnTo>
                    <a:pt x="3810" y="869086"/>
                  </a:lnTo>
                </a:path>
                <a:path w="3809" h="1658620">
                  <a:moveTo>
                    <a:pt x="0" y="867181"/>
                  </a:moveTo>
                  <a:lnTo>
                    <a:pt x="3810" y="867181"/>
                  </a:lnTo>
                </a:path>
                <a:path w="3809" h="1658620">
                  <a:moveTo>
                    <a:pt x="0" y="865276"/>
                  </a:moveTo>
                  <a:lnTo>
                    <a:pt x="3810" y="865276"/>
                  </a:lnTo>
                </a:path>
                <a:path w="3809" h="1658620">
                  <a:moveTo>
                    <a:pt x="0" y="863371"/>
                  </a:moveTo>
                  <a:lnTo>
                    <a:pt x="3810" y="863371"/>
                  </a:lnTo>
                </a:path>
                <a:path w="3809" h="1658620">
                  <a:moveTo>
                    <a:pt x="0" y="861466"/>
                  </a:moveTo>
                  <a:lnTo>
                    <a:pt x="3810" y="861466"/>
                  </a:lnTo>
                </a:path>
                <a:path w="3809" h="1658620">
                  <a:moveTo>
                    <a:pt x="0" y="859561"/>
                  </a:moveTo>
                  <a:lnTo>
                    <a:pt x="3810" y="859561"/>
                  </a:lnTo>
                </a:path>
                <a:path w="3809" h="1658620">
                  <a:moveTo>
                    <a:pt x="0" y="857656"/>
                  </a:moveTo>
                  <a:lnTo>
                    <a:pt x="3810" y="857656"/>
                  </a:lnTo>
                </a:path>
                <a:path w="3809" h="1658620">
                  <a:moveTo>
                    <a:pt x="0" y="855751"/>
                  </a:moveTo>
                  <a:lnTo>
                    <a:pt x="3810" y="855751"/>
                  </a:lnTo>
                </a:path>
                <a:path w="3809" h="1658620">
                  <a:moveTo>
                    <a:pt x="0" y="853846"/>
                  </a:moveTo>
                  <a:lnTo>
                    <a:pt x="3810" y="853846"/>
                  </a:lnTo>
                </a:path>
                <a:path w="3809" h="1658620">
                  <a:moveTo>
                    <a:pt x="0" y="851928"/>
                  </a:moveTo>
                  <a:lnTo>
                    <a:pt x="3810" y="851928"/>
                  </a:lnTo>
                </a:path>
                <a:path w="3809" h="1658620">
                  <a:moveTo>
                    <a:pt x="0" y="850023"/>
                  </a:moveTo>
                  <a:lnTo>
                    <a:pt x="3810" y="850023"/>
                  </a:lnTo>
                </a:path>
                <a:path w="3809" h="1658620">
                  <a:moveTo>
                    <a:pt x="0" y="848118"/>
                  </a:moveTo>
                  <a:lnTo>
                    <a:pt x="3810" y="848118"/>
                  </a:lnTo>
                </a:path>
                <a:path w="3809" h="1658620">
                  <a:moveTo>
                    <a:pt x="0" y="846213"/>
                  </a:moveTo>
                  <a:lnTo>
                    <a:pt x="3810" y="846213"/>
                  </a:lnTo>
                </a:path>
                <a:path w="3809" h="1658620">
                  <a:moveTo>
                    <a:pt x="0" y="844308"/>
                  </a:moveTo>
                  <a:lnTo>
                    <a:pt x="3810" y="844308"/>
                  </a:lnTo>
                </a:path>
                <a:path w="3809" h="1658620">
                  <a:moveTo>
                    <a:pt x="0" y="842403"/>
                  </a:moveTo>
                  <a:lnTo>
                    <a:pt x="3810" y="842403"/>
                  </a:lnTo>
                </a:path>
                <a:path w="3809" h="1658620">
                  <a:moveTo>
                    <a:pt x="0" y="840498"/>
                  </a:moveTo>
                  <a:lnTo>
                    <a:pt x="3810" y="840498"/>
                  </a:lnTo>
                </a:path>
                <a:path w="3809" h="1658620">
                  <a:moveTo>
                    <a:pt x="0" y="838593"/>
                  </a:moveTo>
                  <a:lnTo>
                    <a:pt x="3810" y="838593"/>
                  </a:lnTo>
                </a:path>
                <a:path w="3809" h="1658620">
                  <a:moveTo>
                    <a:pt x="0" y="836688"/>
                  </a:moveTo>
                  <a:lnTo>
                    <a:pt x="3810" y="836688"/>
                  </a:lnTo>
                </a:path>
                <a:path w="3809" h="1658620">
                  <a:moveTo>
                    <a:pt x="0" y="834783"/>
                  </a:moveTo>
                  <a:lnTo>
                    <a:pt x="3810" y="834783"/>
                  </a:lnTo>
                </a:path>
                <a:path w="3809" h="1658620">
                  <a:moveTo>
                    <a:pt x="0" y="832878"/>
                  </a:moveTo>
                  <a:lnTo>
                    <a:pt x="3810" y="832878"/>
                  </a:lnTo>
                </a:path>
                <a:path w="3809" h="1658620">
                  <a:moveTo>
                    <a:pt x="0" y="830973"/>
                  </a:moveTo>
                  <a:lnTo>
                    <a:pt x="3810" y="830973"/>
                  </a:lnTo>
                </a:path>
                <a:path w="3809" h="1658620">
                  <a:moveTo>
                    <a:pt x="0" y="829068"/>
                  </a:moveTo>
                  <a:lnTo>
                    <a:pt x="3810" y="829068"/>
                  </a:lnTo>
                </a:path>
                <a:path w="3809" h="1658620">
                  <a:moveTo>
                    <a:pt x="0" y="827163"/>
                  </a:moveTo>
                  <a:lnTo>
                    <a:pt x="3810" y="827163"/>
                  </a:lnTo>
                </a:path>
                <a:path w="3809" h="1658620">
                  <a:moveTo>
                    <a:pt x="0" y="825246"/>
                  </a:moveTo>
                  <a:lnTo>
                    <a:pt x="3810" y="825246"/>
                  </a:lnTo>
                </a:path>
                <a:path w="3809" h="1658620">
                  <a:moveTo>
                    <a:pt x="0" y="823341"/>
                  </a:moveTo>
                  <a:lnTo>
                    <a:pt x="3810" y="823341"/>
                  </a:lnTo>
                </a:path>
                <a:path w="3809" h="1658620">
                  <a:moveTo>
                    <a:pt x="0" y="821436"/>
                  </a:moveTo>
                  <a:lnTo>
                    <a:pt x="3810" y="821436"/>
                  </a:lnTo>
                </a:path>
                <a:path w="3809" h="1658620">
                  <a:moveTo>
                    <a:pt x="0" y="819531"/>
                  </a:moveTo>
                  <a:lnTo>
                    <a:pt x="3810" y="819531"/>
                  </a:lnTo>
                </a:path>
                <a:path w="3809" h="1658620">
                  <a:moveTo>
                    <a:pt x="0" y="817626"/>
                  </a:moveTo>
                  <a:lnTo>
                    <a:pt x="3810" y="817626"/>
                  </a:lnTo>
                </a:path>
                <a:path w="3809" h="1658620">
                  <a:moveTo>
                    <a:pt x="0" y="815721"/>
                  </a:moveTo>
                  <a:lnTo>
                    <a:pt x="3810" y="815721"/>
                  </a:lnTo>
                </a:path>
                <a:path w="3809" h="1658620">
                  <a:moveTo>
                    <a:pt x="0" y="813816"/>
                  </a:moveTo>
                  <a:lnTo>
                    <a:pt x="3810" y="813816"/>
                  </a:lnTo>
                </a:path>
                <a:path w="3809" h="1658620">
                  <a:moveTo>
                    <a:pt x="0" y="811911"/>
                  </a:moveTo>
                  <a:lnTo>
                    <a:pt x="3810" y="811911"/>
                  </a:lnTo>
                </a:path>
                <a:path w="3809" h="1658620">
                  <a:moveTo>
                    <a:pt x="0" y="810006"/>
                  </a:moveTo>
                  <a:lnTo>
                    <a:pt x="3810" y="810006"/>
                  </a:lnTo>
                </a:path>
                <a:path w="3809" h="1658620">
                  <a:moveTo>
                    <a:pt x="0" y="808101"/>
                  </a:moveTo>
                  <a:lnTo>
                    <a:pt x="3810" y="808101"/>
                  </a:lnTo>
                </a:path>
                <a:path w="3809" h="1658620">
                  <a:moveTo>
                    <a:pt x="0" y="806196"/>
                  </a:moveTo>
                  <a:lnTo>
                    <a:pt x="3810" y="806196"/>
                  </a:lnTo>
                </a:path>
                <a:path w="3809" h="1658620">
                  <a:moveTo>
                    <a:pt x="0" y="804291"/>
                  </a:moveTo>
                  <a:lnTo>
                    <a:pt x="3810" y="804291"/>
                  </a:lnTo>
                </a:path>
                <a:path w="3809" h="1658620">
                  <a:moveTo>
                    <a:pt x="0" y="802386"/>
                  </a:moveTo>
                  <a:lnTo>
                    <a:pt x="3810" y="802386"/>
                  </a:lnTo>
                </a:path>
                <a:path w="3809" h="1658620">
                  <a:moveTo>
                    <a:pt x="0" y="800481"/>
                  </a:moveTo>
                  <a:lnTo>
                    <a:pt x="3810" y="800481"/>
                  </a:lnTo>
                </a:path>
                <a:path w="3809" h="1658620">
                  <a:moveTo>
                    <a:pt x="0" y="798576"/>
                  </a:moveTo>
                  <a:lnTo>
                    <a:pt x="3810" y="798576"/>
                  </a:lnTo>
                </a:path>
                <a:path w="3809" h="1658620">
                  <a:moveTo>
                    <a:pt x="0" y="796658"/>
                  </a:moveTo>
                  <a:lnTo>
                    <a:pt x="3810" y="796658"/>
                  </a:lnTo>
                </a:path>
                <a:path w="3809" h="1658620">
                  <a:moveTo>
                    <a:pt x="0" y="794753"/>
                  </a:moveTo>
                  <a:lnTo>
                    <a:pt x="3810" y="794753"/>
                  </a:lnTo>
                </a:path>
                <a:path w="3809" h="1658620">
                  <a:moveTo>
                    <a:pt x="0" y="792848"/>
                  </a:moveTo>
                  <a:lnTo>
                    <a:pt x="3810" y="792848"/>
                  </a:lnTo>
                </a:path>
                <a:path w="3809" h="1658620">
                  <a:moveTo>
                    <a:pt x="0" y="790943"/>
                  </a:moveTo>
                  <a:lnTo>
                    <a:pt x="3810" y="790943"/>
                  </a:lnTo>
                </a:path>
                <a:path w="3809" h="1658620">
                  <a:moveTo>
                    <a:pt x="0" y="789038"/>
                  </a:moveTo>
                  <a:lnTo>
                    <a:pt x="3810" y="789038"/>
                  </a:lnTo>
                </a:path>
                <a:path w="3809" h="1658620">
                  <a:moveTo>
                    <a:pt x="0" y="787133"/>
                  </a:moveTo>
                  <a:lnTo>
                    <a:pt x="3810" y="787133"/>
                  </a:lnTo>
                </a:path>
                <a:path w="3809" h="1658620">
                  <a:moveTo>
                    <a:pt x="0" y="785228"/>
                  </a:moveTo>
                  <a:lnTo>
                    <a:pt x="3810" y="785228"/>
                  </a:lnTo>
                </a:path>
                <a:path w="3809" h="1658620">
                  <a:moveTo>
                    <a:pt x="0" y="783323"/>
                  </a:moveTo>
                  <a:lnTo>
                    <a:pt x="3810" y="783323"/>
                  </a:lnTo>
                </a:path>
                <a:path w="3809" h="1658620">
                  <a:moveTo>
                    <a:pt x="0" y="781418"/>
                  </a:moveTo>
                  <a:lnTo>
                    <a:pt x="3810" y="781418"/>
                  </a:lnTo>
                </a:path>
                <a:path w="3809" h="1658620">
                  <a:moveTo>
                    <a:pt x="0" y="779513"/>
                  </a:moveTo>
                  <a:lnTo>
                    <a:pt x="3810" y="779513"/>
                  </a:lnTo>
                </a:path>
                <a:path w="3809" h="1658620">
                  <a:moveTo>
                    <a:pt x="0" y="777608"/>
                  </a:moveTo>
                  <a:lnTo>
                    <a:pt x="3810" y="777608"/>
                  </a:lnTo>
                </a:path>
                <a:path w="3809" h="1658620">
                  <a:moveTo>
                    <a:pt x="0" y="775703"/>
                  </a:moveTo>
                  <a:lnTo>
                    <a:pt x="3810" y="775703"/>
                  </a:lnTo>
                </a:path>
                <a:path w="3809" h="1658620">
                  <a:moveTo>
                    <a:pt x="0" y="773798"/>
                  </a:moveTo>
                  <a:lnTo>
                    <a:pt x="3810" y="773798"/>
                  </a:lnTo>
                </a:path>
                <a:path w="3809" h="1658620">
                  <a:moveTo>
                    <a:pt x="0" y="771893"/>
                  </a:moveTo>
                  <a:lnTo>
                    <a:pt x="3810" y="771893"/>
                  </a:lnTo>
                </a:path>
                <a:path w="3809" h="1658620">
                  <a:moveTo>
                    <a:pt x="0" y="769975"/>
                  </a:moveTo>
                  <a:lnTo>
                    <a:pt x="3810" y="769975"/>
                  </a:lnTo>
                </a:path>
                <a:path w="3809" h="1658620">
                  <a:moveTo>
                    <a:pt x="0" y="768070"/>
                  </a:moveTo>
                  <a:lnTo>
                    <a:pt x="3810" y="768070"/>
                  </a:lnTo>
                </a:path>
                <a:path w="3809" h="1658620">
                  <a:moveTo>
                    <a:pt x="0" y="766165"/>
                  </a:moveTo>
                  <a:lnTo>
                    <a:pt x="3810" y="766165"/>
                  </a:lnTo>
                </a:path>
                <a:path w="3809" h="1658620">
                  <a:moveTo>
                    <a:pt x="0" y="764260"/>
                  </a:moveTo>
                  <a:lnTo>
                    <a:pt x="3810" y="764260"/>
                  </a:lnTo>
                </a:path>
                <a:path w="3809" h="1658620">
                  <a:moveTo>
                    <a:pt x="0" y="762355"/>
                  </a:moveTo>
                  <a:lnTo>
                    <a:pt x="3810" y="762355"/>
                  </a:lnTo>
                </a:path>
                <a:path w="3809" h="1658620">
                  <a:moveTo>
                    <a:pt x="0" y="760450"/>
                  </a:moveTo>
                  <a:lnTo>
                    <a:pt x="3810" y="760450"/>
                  </a:lnTo>
                </a:path>
                <a:path w="3809" h="1658620">
                  <a:moveTo>
                    <a:pt x="0" y="758545"/>
                  </a:moveTo>
                  <a:lnTo>
                    <a:pt x="3810" y="758545"/>
                  </a:lnTo>
                </a:path>
                <a:path w="3809" h="1658620">
                  <a:moveTo>
                    <a:pt x="0" y="756640"/>
                  </a:moveTo>
                  <a:lnTo>
                    <a:pt x="3810" y="756640"/>
                  </a:lnTo>
                </a:path>
                <a:path w="3809" h="1658620">
                  <a:moveTo>
                    <a:pt x="0" y="754735"/>
                  </a:moveTo>
                  <a:lnTo>
                    <a:pt x="3810" y="754735"/>
                  </a:lnTo>
                </a:path>
                <a:path w="3809" h="1658620">
                  <a:moveTo>
                    <a:pt x="0" y="752830"/>
                  </a:moveTo>
                  <a:lnTo>
                    <a:pt x="3810" y="752830"/>
                  </a:lnTo>
                </a:path>
                <a:path w="3809" h="1658620">
                  <a:moveTo>
                    <a:pt x="0" y="750925"/>
                  </a:moveTo>
                  <a:lnTo>
                    <a:pt x="3810" y="750925"/>
                  </a:lnTo>
                </a:path>
                <a:path w="3809" h="1658620">
                  <a:moveTo>
                    <a:pt x="0" y="749020"/>
                  </a:moveTo>
                  <a:lnTo>
                    <a:pt x="3810" y="749020"/>
                  </a:lnTo>
                </a:path>
                <a:path w="3809" h="1658620">
                  <a:moveTo>
                    <a:pt x="0" y="747115"/>
                  </a:moveTo>
                  <a:lnTo>
                    <a:pt x="3810" y="747115"/>
                  </a:lnTo>
                </a:path>
                <a:path w="3809" h="1658620">
                  <a:moveTo>
                    <a:pt x="0" y="745210"/>
                  </a:moveTo>
                  <a:lnTo>
                    <a:pt x="3810" y="745210"/>
                  </a:lnTo>
                </a:path>
                <a:path w="3809" h="1658620">
                  <a:moveTo>
                    <a:pt x="0" y="743305"/>
                  </a:moveTo>
                  <a:lnTo>
                    <a:pt x="3810" y="743305"/>
                  </a:lnTo>
                </a:path>
                <a:path w="3809" h="1658620">
                  <a:moveTo>
                    <a:pt x="0" y="741387"/>
                  </a:moveTo>
                  <a:lnTo>
                    <a:pt x="3810" y="741387"/>
                  </a:lnTo>
                </a:path>
                <a:path w="3809" h="1658620">
                  <a:moveTo>
                    <a:pt x="0" y="739482"/>
                  </a:moveTo>
                  <a:lnTo>
                    <a:pt x="3810" y="739482"/>
                  </a:lnTo>
                </a:path>
                <a:path w="3809" h="1658620">
                  <a:moveTo>
                    <a:pt x="0" y="737577"/>
                  </a:moveTo>
                  <a:lnTo>
                    <a:pt x="3810" y="737577"/>
                  </a:lnTo>
                </a:path>
                <a:path w="3809" h="1658620">
                  <a:moveTo>
                    <a:pt x="0" y="735672"/>
                  </a:moveTo>
                  <a:lnTo>
                    <a:pt x="3810" y="735672"/>
                  </a:lnTo>
                </a:path>
                <a:path w="3809" h="1658620">
                  <a:moveTo>
                    <a:pt x="0" y="733767"/>
                  </a:moveTo>
                  <a:lnTo>
                    <a:pt x="3810" y="733767"/>
                  </a:lnTo>
                </a:path>
                <a:path w="3809" h="1658620">
                  <a:moveTo>
                    <a:pt x="0" y="731862"/>
                  </a:moveTo>
                  <a:lnTo>
                    <a:pt x="3810" y="731862"/>
                  </a:lnTo>
                </a:path>
                <a:path w="3809" h="1658620">
                  <a:moveTo>
                    <a:pt x="0" y="729957"/>
                  </a:moveTo>
                  <a:lnTo>
                    <a:pt x="3810" y="729957"/>
                  </a:lnTo>
                </a:path>
                <a:path w="3809" h="1658620">
                  <a:moveTo>
                    <a:pt x="0" y="728052"/>
                  </a:moveTo>
                  <a:lnTo>
                    <a:pt x="3810" y="728052"/>
                  </a:lnTo>
                </a:path>
                <a:path w="3809" h="1658620">
                  <a:moveTo>
                    <a:pt x="0" y="726147"/>
                  </a:moveTo>
                  <a:lnTo>
                    <a:pt x="3810" y="726147"/>
                  </a:lnTo>
                </a:path>
                <a:path w="3809" h="1658620">
                  <a:moveTo>
                    <a:pt x="0" y="724242"/>
                  </a:moveTo>
                  <a:lnTo>
                    <a:pt x="3810" y="724242"/>
                  </a:lnTo>
                </a:path>
                <a:path w="3809" h="1658620">
                  <a:moveTo>
                    <a:pt x="0" y="722337"/>
                  </a:moveTo>
                  <a:lnTo>
                    <a:pt x="3810" y="722337"/>
                  </a:lnTo>
                </a:path>
                <a:path w="3809" h="1658620">
                  <a:moveTo>
                    <a:pt x="0" y="720432"/>
                  </a:moveTo>
                  <a:lnTo>
                    <a:pt x="3810" y="720432"/>
                  </a:lnTo>
                </a:path>
                <a:path w="3809" h="1658620">
                  <a:moveTo>
                    <a:pt x="0" y="718527"/>
                  </a:moveTo>
                  <a:lnTo>
                    <a:pt x="3810" y="718527"/>
                  </a:lnTo>
                </a:path>
                <a:path w="3809" h="1658620">
                  <a:moveTo>
                    <a:pt x="0" y="716622"/>
                  </a:moveTo>
                  <a:lnTo>
                    <a:pt x="3810" y="716622"/>
                  </a:lnTo>
                </a:path>
                <a:path w="3809" h="1658620">
                  <a:moveTo>
                    <a:pt x="0" y="714705"/>
                  </a:moveTo>
                  <a:lnTo>
                    <a:pt x="3810" y="714705"/>
                  </a:lnTo>
                </a:path>
                <a:path w="3809" h="1658620">
                  <a:moveTo>
                    <a:pt x="0" y="712800"/>
                  </a:moveTo>
                  <a:lnTo>
                    <a:pt x="3810" y="712800"/>
                  </a:lnTo>
                </a:path>
                <a:path w="3809" h="1658620">
                  <a:moveTo>
                    <a:pt x="0" y="710895"/>
                  </a:moveTo>
                  <a:lnTo>
                    <a:pt x="3810" y="710895"/>
                  </a:lnTo>
                </a:path>
                <a:path w="3809" h="1658620">
                  <a:moveTo>
                    <a:pt x="0" y="708990"/>
                  </a:moveTo>
                  <a:lnTo>
                    <a:pt x="3810" y="708990"/>
                  </a:lnTo>
                </a:path>
                <a:path w="3809" h="1658620">
                  <a:moveTo>
                    <a:pt x="0" y="707085"/>
                  </a:moveTo>
                  <a:lnTo>
                    <a:pt x="3810" y="707085"/>
                  </a:lnTo>
                </a:path>
                <a:path w="3809" h="1658620">
                  <a:moveTo>
                    <a:pt x="0" y="705180"/>
                  </a:moveTo>
                  <a:lnTo>
                    <a:pt x="3810" y="705180"/>
                  </a:lnTo>
                </a:path>
                <a:path w="3809" h="1658620">
                  <a:moveTo>
                    <a:pt x="0" y="703275"/>
                  </a:moveTo>
                  <a:lnTo>
                    <a:pt x="3810" y="703275"/>
                  </a:lnTo>
                </a:path>
                <a:path w="3809" h="1658620">
                  <a:moveTo>
                    <a:pt x="0" y="701370"/>
                  </a:moveTo>
                  <a:lnTo>
                    <a:pt x="3810" y="701370"/>
                  </a:lnTo>
                </a:path>
                <a:path w="3809" h="1658620">
                  <a:moveTo>
                    <a:pt x="0" y="699465"/>
                  </a:moveTo>
                  <a:lnTo>
                    <a:pt x="3810" y="699465"/>
                  </a:lnTo>
                </a:path>
                <a:path w="3809" h="1658620">
                  <a:moveTo>
                    <a:pt x="0" y="697560"/>
                  </a:moveTo>
                  <a:lnTo>
                    <a:pt x="3810" y="697560"/>
                  </a:lnTo>
                </a:path>
                <a:path w="3809" h="1658620">
                  <a:moveTo>
                    <a:pt x="0" y="695655"/>
                  </a:moveTo>
                  <a:lnTo>
                    <a:pt x="3810" y="695655"/>
                  </a:lnTo>
                </a:path>
                <a:path w="3809" h="1658620">
                  <a:moveTo>
                    <a:pt x="0" y="693750"/>
                  </a:moveTo>
                  <a:lnTo>
                    <a:pt x="3810" y="693750"/>
                  </a:lnTo>
                </a:path>
                <a:path w="3809" h="1658620">
                  <a:moveTo>
                    <a:pt x="0" y="691845"/>
                  </a:moveTo>
                  <a:lnTo>
                    <a:pt x="3810" y="691845"/>
                  </a:lnTo>
                </a:path>
                <a:path w="3809" h="1658620">
                  <a:moveTo>
                    <a:pt x="0" y="689940"/>
                  </a:moveTo>
                  <a:lnTo>
                    <a:pt x="3810" y="689940"/>
                  </a:lnTo>
                </a:path>
                <a:path w="3809" h="1658620">
                  <a:moveTo>
                    <a:pt x="0" y="688022"/>
                  </a:moveTo>
                  <a:lnTo>
                    <a:pt x="3810" y="688022"/>
                  </a:lnTo>
                </a:path>
                <a:path w="3809" h="1658620">
                  <a:moveTo>
                    <a:pt x="0" y="686117"/>
                  </a:moveTo>
                  <a:lnTo>
                    <a:pt x="3810" y="686117"/>
                  </a:lnTo>
                </a:path>
                <a:path w="3809" h="1658620">
                  <a:moveTo>
                    <a:pt x="0" y="684212"/>
                  </a:moveTo>
                  <a:lnTo>
                    <a:pt x="3810" y="684212"/>
                  </a:lnTo>
                </a:path>
                <a:path w="3809" h="1658620">
                  <a:moveTo>
                    <a:pt x="0" y="682307"/>
                  </a:moveTo>
                  <a:lnTo>
                    <a:pt x="3810" y="682307"/>
                  </a:lnTo>
                </a:path>
                <a:path w="3809" h="1658620">
                  <a:moveTo>
                    <a:pt x="0" y="680402"/>
                  </a:moveTo>
                  <a:lnTo>
                    <a:pt x="3810" y="680402"/>
                  </a:lnTo>
                </a:path>
                <a:path w="3809" h="1658620">
                  <a:moveTo>
                    <a:pt x="0" y="678497"/>
                  </a:moveTo>
                  <a:lnTo>
                    <a:pt x="3810" y="678497"/>
                  </a:lnTo>
                </a:path>
                <a:path w="3809" h="1658620">
                  <a:moveTo>
                    <a:pt x="0" y="676592"/>
                  </a:moveTo>
                  <a:lnTo>
                    <a:pt x="3810" y="676592"/>
                  </a:lnTo>
                </a:path>
                <a:path w="3809" h="1658620">
                  <a:moveTo>
                    <a:pt x="0" y="674687"/>
                  </a:moveTo>
                  <a:lnTo>
                    <a:pt x="3810" y="674687"/>
                  </a:lnTo>
                </a:path>
                <a:path w="3809" h="1658620">
                  <a:moveTo>
                    <a:pt x="0" y="672782"/>
                  </a:moveTo>
                  <a:lnTo>
                    <a:pt x="3810" y="672782"/>
                  </a:lnTo>
                </a:path>
                <a:path w="3809" h="1658620">
                  <a:moveTo>
                    <a:pt x="0" y="670877"/>
                  </a:moveTo>
                  <a:lnTo>
                    <a:pt x="3810" y="670877"/>
                  </a:lnTo>
                </a:path>
                <a:path w="3809" h="1658620">
                  <a:moveTo>
                    <a:pt x="0" y="668972"/>
                  </a:moveTo>
                  <a:lnTo>
                    <a:pt x="3810" y="668972"/>
                  </a:lnTo>
                </a:path>
                <a:path w="3809" h="1658620">
                  <a:moveTo>
                    <a:pt x="0" y="667067"/>
                  </a:moveTo>
                  <a:lnTo>
                    <a:pt x="3810" y="667067"/>
                  </a:lnTo>
                </a:path>
                <a:path w="3809" h="1658620">
                  <a:moveTo>
                    <a:pt x="0" y="665162"/>
                  </a:moveTo>
                  <a:lnTo>
                    <a:pt x="3810" y="665162"/>
                  </a:lnTo>
                </a:path>
                <a:path w="3809" h="1658620">
                  <a:moveTo>
                    <a:pt x="0" y="663257"/>
                  </a:moveTo>
                  <a:lnTo>
                    <a:pt x="3810" y="663257"/>
                  </a:lnTo>
                </a:path>
                <a:path w="3809" h="1658620">
                  <a:moveTo>
                    <a:pt x="0" y="661352"/>
                  </a:moveTo>
                  <a:lnTo>
                    <a:pt x="3810" y="661352"/>
                  </a:lnTo>
                </a:path>
                <a:path w="3809" h="1658620">
                  <a:moveTo>
                    <a:pt x="0" y="659434"/>
                  </a:moveTo>
                  <a:lnTo>
                    <a:pt x="3810" y="659434"/>
                  </a:lnTo>
                </a:path>
                <a:path w="3809" h="1658620">
                  <a:moveTo>
                    <a:pt x="0" y="657529"/>
                  </a:moveTo>
                  <a:lnTo>
                    <a:pt x="3810" y="657529"/>
                  </a:lnTo>
                </a:path>
                <a:path w="3809" h="1658620">
                  <a:moveTo>
                    <a:pt x="0" y="655624"/>
                  </a:moveTo>
                  <a:lnTo>
                    <a:pt x="3810" y="655624"/>
                  </a:lnTo>
                </a:path>
                <a:path w="3809" h="1658620">
                  <a:moveTo>
                    <a:pt x="0" y="653719"/>
                  </a:moveTo>
                  <a:lnTo>
                    <a:pt x="3810" y="653719"/>
                  </a:lnTo>
                </a:path>
                <a:path w="3809" h="1658620">
                  <a:moveTo>
                    <a:pt x="0" y="651814"/>
                  </a:moveTo>
                  <a:lnTo>
                    <a:pt x="3810" y="651814"/>
                  </a:lnTo>
                </a:path>
                <a:path w="3809" h="1658620">
                  <a:moveTo>
                    <a:pt x="0" y="649909"/>
                  </a:moveTo>
                  <a:lnTo>
                    <a:pt x="3810" y="649909"/>
                  </a:lnTo>
                </a:path>
                <a:path w="3809" h="1658620">
                  <a:moveTo>
                    <a:pt x="0" y="648004"/>
                  </a:moveTo>
                  <a:lnTo>
                    <a:pt x="3810" y="648004"/>
                  </a:lnTo>
                </a:path>
                <a:path w="3809" h="1658620">
                  <a:moveTo>
                    <a:pt x="0" y="646099"/>
                  </a:moveTo>
                  <a:lnTo>
                    <a:pt x="3810" y="646099"/>
                  </a:lnTo>
                </a:path>
                <a:path w="3809" h="1658620">
                  <a:moveTo>
                    <a:pt x="0" y="644194"/>
                  </a:moveTo>
                  <a:lnTo>
                    <a:pt x="3810" y="644194"/>
                  </a:lnTo>
                </a:path>
                <a:path w="3809" h="1658620">
                  <a:moveTo>
                    <a:pt x="0" y="642289"/>
                  </a:moveTo>
                  <a:lnTo>
                    <a:pt x="3810" y="642289"/>
                  </a:lnTo>
                </a:path>
                <a:path w="3809" h="1658620">
                  <a:moveTo>
                    <a:pt x="0" y="640384"/>
                  </a:moveTo>
                  <a:lnTo>
                    <a:pt x="3810" y="640384"/>
                  </a:lnTo>
                </a:path>
                <a:path w="3809" h="1658620">
                  <a:moveTo>
                    <a:pt x="0" y="638479"/>
                  </a:moveTo>
                  <a:lnTo>
                    <a:pt x="3810" y="638479"/>
                  </a:lnTo>
                </a:path>
                <a:path w="3809" h="1658620">
                  <a:moveTo>
                    <a:pt x="0" y="636574"/>
                  </a:moveTo>
                  <a:lnTo>
                    <a:pt x="3810" y="636574"/>
                  </a:lnTo>
                </a:path>
                <a:path w="3809" h="1658620">
                  <a:moveTo>
                    <a:pt x="0" y="634669"/>
                  </a:moveTo>
                  <a:lnTo>
                    <a:pt x="3810" y="634669"/>
                  </a:lnTo>
                </a:path>
                <a:path w="3809" h="1658620">
                  <a:moveTo>
                    <a:pt x="0" y="632752"/>
                  </a:moveTo>
                  <a:lnTo>
                    <a:pt x="3810" y="632752"/>
                  </a:lnTo>
                </a:path>
                <a:path w="3809" h="1658620">
                  <a:moveTo>
                    <a:pt x="0" y="630847"/>
                  </a:moveTo>
                  <a:lnTo>
                    <a:pt x="3810" y="630847"/>
                  </a:lnTo>
                </a:path>
                <a:path w="3809" h="1658620">
                  <a:moveTo>
                    <a:pt x="0" y="628942"/>
                  </a:moveTo>
                  <a:lnTo>
                    <a:pt x="3810" y="628942"/>
                  </a:lnTo>
                </a:path>
                <a:path w="3809" h="1658620">
                  <a:moveTo>
                    <a:pt x="0" y="627037"/>
                  </a:moveTo>
                  <a:lnTo>
                    <a:pt x="3810" y="627037"/>
                  </a:lnTo>
                </a:path>
                <a:path w="3809" h="1658620">
                  <a:moveTo>
                    <a:pt x="0" y="625132"/>
                  </a:moveTo>
                  <a:lnTo>
                    <a:pt x="3810" y="625132"/>
                  </a:lnTo>
                </a:path>
                <a:path w="3809" h="1658620">
                  <a:moveTo>
                    <a:pt x="0" y="623227"/>
                  </a:moveTo>
                  <a:lnTo>
                    <a:pt x="3810" y="623227"/>
                  </a:lnTo>
                </a:path>
                <a:path w="3809" h="1658620">
                  <a:moveTo>
                    <a:pt x="0" y="621322"/>
                  </a:moveTo>
                  <a:lnTo>
                    <a:pt x="3810" y="621322"/>
                  </a:lnTo>
                </a:path>
                <a:path w="3809" h="1658620">
                  <a:moveTo>
                    <a:pt x="0" y="619417"/>
                  </a:moveTo>
                  <a:lnTo>
                    <a:pt x="3810" y="619417"/>
                  </a:lnTo>
                </a:path>
                <a:path w="3809" h="1658620">
                  <a:moveTo>
                    <a:pt x="0" y="617512"/>
                  </a:moveTo>
                  <a:lnTo>
                    <a:pt x="3810" y="617512"/>
                  </a:lnTo>
                </a:path>
                <a:path w="3809" h="1658620">
                  <a:moveTo>
                    <a:pt x="0" y="615607"/>
                  </a:moveTo>
                  <a:lnTo>
                    <a:pt x="3810" y="615607"/>
                  </a:lnTo>
                </a:path>
                <a:path w="3809" h="1658620">
                  <a:moveTo>
                    <a:pt x="0" y="613702"/>
                  </a:moveTo>
                  <a:lnTo>
                    <a:pt x="3810" y="613702"/>
                  </a:lnTo>
                </a:path>
                <a:path w="3809" h="1658620">
                  <a:moveTo>
                    <a:pt x="0" y="611797"/>
                  </a:moveTo>
                  <a:lnTo>
                    <a:pt x="3810" y="611797"/>
                  </a:lnTo>
                </a:path>
                <a:path w="3809" h="1658620">
                  <a:moveTo>
                    <a:pt x="0" y="609892"/>
                  </a:moveTo>
                  <a:lnTo>
                    <a:pt x="3810" y="609892"/>
                  </a:lnTo>
                </a:path>
                <a:path w="3809" h="1658620">
                  <a:moveTo>
                    <a:pt x="0" y="607987"/>
                  </a:moveTo>
                  <a:lnTo>
                    <a:pt x="3810" y="607987"/>
                  </a:lnTo>
                </a:path>
                <a:path w="3809" h="1658620">
                  <a:moveTo>
                    <a:pt x="0" y="606069"/>
                  </a:moveTo>
                  <a:lnTo>
                    <a:pt x="3810" y="606069"/>
                  </a:lnTo>
                </a:path>
                <a:path w="3809" h="1658620">
                  <a:moveTo>
                    <a:pt x="0" y="604164"/>
                  </a:moveTo>
                  <a:lnTo>
                    <a:pt x="3810" y="604164"/>
                  </a:lnTo>
                </a:path>
                <a:path w="3809" h="1658620">
                  <a:moveTo>
                    <a:pt x="0" y="602259"/>
                  </a:moveTo>
                  <a:lnTo>
                    <a:pt x="3810" y="602259"/>
                  </a:lnTo>
                </a:path>
                <a:path w="3809" h="1658620">
                  <a:moveTo>
                    <a:pt x="0" y="600354"/>
                  </a:moveTo>
                  <a:lnTo>
                    <a:pt x="3810" y="600354"/>
                  </a:lnTo>
                </a:path>
                <a:path w="3809" h="1658620">
                  <a:moveTo>
                    <a:pt x="0" y="598449"/>
                  </a:moveTo>
                  <a:lnTo>
                    <a:pt x="3810" y="598449"/>
                  </a:lnTo>
                </a:path>
                <a:path w="3809" h="1658620">
                  <a:moveTo>
                    <a:pt x="0" y="596544"/>
                  </a:moveTo>
                  <a:lnTo>
                    <a:pt x="3810" y="596544"/>
                  </a:lnTo>
                </a:path>
                <a:path w="3809" h="1658620">
                  <a:moveTo>
                    <a:pt x="0" y="594639"/>
                  </a:moveTo>
                  <a:lnTo>
                    <a:pt x="3810" y="594639"/>
                  </a:lnTo>
                </a:path>
                <a:path w="3809" h="1658620">
                  <a:moveTo>
                    <a:pt x="0" y="592734"/>
                  </a:moveTo>
                  <a:lnTo>
                    <a:pt x="3810" y="592734"/>
                  </a:lnTo>
                </a:path>
                <a:path w="3809" h="1658620">
                  <a:moveTo>
                    <a:pt x="0" y="590829"/>
                  </a:moveTo>
                  <a:lnTo>
                    <a:pt x="3810" y="590829"/>
                  </a:lnTo>
                </a:path>
                <a:path w="3809" h="1658620">
                  <a:moveTo>
                    <a:pt x="0" y="588924"/>
                  </a:moveTo>
                  <a:lnTo>
                    <a:pt x="3810" y="588924"/>
                  </a:lnTo>
                </a:path>
                <a:path w="3809" h="1658620">
                  <a:moveTo>
                    <a:pt x="0" y="587019"/>
                  </a:moveTo>
                  <a:lnTo>
                    <a:pt x="3810" y="587019"/>
                  </a:lnTo>
                </a:path>
                <a:path w="3809" h="1658620">
                  <a:moveTo>
                    <a:pt x="0" y="585114"/>
                  </a:moveTo>
                  <a:lnTo>
                    <a:pt x="3810" y="585114"/>
                  </a:lnTo>
                </a:path>
                <a:path w="3809" h="1658620">
                  <a:moveTo>
                    <a:pt x="0" y="583209"/>
                  </a:moveTo>
                  <a:lnTo>
                    <a:pt x="3810" y="583209"/>
                  </a:lnTo>
                </a:path>
                <a:path w="3809" h="1658620">
                  <a:moveTo>
                    <a:pt x="0" y="581304"/>
                  </a:moveTo>
                  <a:lnTo>
                    <a:pt x="3810" y="581304"/>
                  </a:lnTo>
                </a:path>
                <a:path w="3809" h="1658620">
                  <a:moveTo>
                    <a:pt x="0" y="579399"/>
                  </a:moveTo>
                  <a:lnTo>
                    <a:pt x="3810" y="579399"/>
                  </a:lnTo>
                </a:path>
                <a:path w="3809" h="1658620">
                  <a:moveTo>
                    <a:pt x="0" y="577481"/>
                  </a:moveTo>
                  <a:lnTo>
                    <a:pt x="3810" y="577481"/>
                  </a:lnTo>
                </a:path>
                <a:path w="3809" h="1658620">
                  <a:moveTo>
                    <a:pt x="0" y="575576"/>
                  </a:moveTo>
                  <a:lnTo>
                    <a:pt x="3810" y="575576"/>
                  </a:lnTo>
                </a:path>
                <a:path w="3809" h="1658620">
                  <a:moveTo>
                    <a:pt x="0" y="573671"/>
                  </a:moveTo>
                  <a:lnTo>
                    <a:pt x="3810" y="573671"/>
                  </a:lnTo>
                </a:path>
                <a:path w="3809" h="1658620">
                  <a:moveTo>
                    <a:pt x="0" y="571766"/>
                  </a:moveTo>
                  <a:lnTo>
                    <a:pt x="3810" y="571766"/>
                  </a:lnTo>
                </a:path>
                <a:path w="3809" h="1658620">
                  <a:moveTo>
                    <a:pt x="0" y="569861"/>
                  </a:moveTo>
                  <a:lnTo>
                    <a:pt x="3810" y="569861"/>
                  </a:lnTo>
                </a:path>
                <a:path w="3809" h="1658620">
                  <a:moveTo>
                    <a:pt x="0" y="567956"/>
                  </a:moveTo>
                  <a:lnTo>
                    <a:pt x="3810" y="567956"/>
                  </a:lnTo>
                </a:path>
                <a:path w="3809" h="1658620">
                  <a:moveTo>
                    <a:pt x="0" y="566051"/>
                  </a:moveTo>
                  <a:lnTo>
                    <a:pt x="3810" y="566051"/>
                  </a:lnTo>
                </a:path>
                <a:path w="3809" h="1658620">
                  <a:moveTo>
                    <a:pt x="0" y="564146"/>
                  </a:moveTo>
                  <a:lnTo>
                    <a:pt x="3810" y="564146"/>
                  </a:lnTo>
                </a:path>
                <a:path w="3809" h="1658620">
                  <a:moveTo>
                    <a:pt x="0" y="562241"/>
                  </a:moveTo>
                  <a:lnTo>
                    <a:pt x="3810" y="562241"/>
                  </a:lnTo>
                </a:path>
                <a:path w="3809" h="1658620">
                  <a:moveTo>
                    <a:pt x="0" y="560336"/>
                  </a:moveTo>
                  <a:lnTo>
                    <a:pt x="3810" y="560336"/>
                  </a:lnTo>
                </a:path>
                <a:path w="3809" h="1658620">
                  <a:moveTo>
                    <a:pt x="0" y="558431"/>
                  </a:moveTo>
                  <a:lnTo>
                    <a:pt x="3810" y="558431"/>
                  </a:lnTo>
                </a:path>
                <a:path w="3809" h="1658620">
                  <a:moveTo>
                    <a:pt x="0" y="556526"/>
                  </a:moveTo>
                  <a:lnTo>
                    <a:pt x="3810" y="556526"/>
                  </a:lnTo>
                </a:path>
                <a:path w="3809" h="1658620">
                  <a:moveTo>
                    <a:pt x="0" y="554621"/>
                  </a:moveTo>
                  <a:lnTo>
                    <a:pt x="3810" y="554621"/>
                  </a:lnTo>
                </a:path>
                <a:path w="3809" h="1658620">
                  <a:moveTo>
                    <a:pt x="0" y="552716"/>
                  </a:moveTo>
                  <a:lnTo>
                    <a:pt x="3810" y="552716"/>
                  </a:lnTo>
                </a:path>
                <a:path w="3809" h="1658620">
                  <a:moveTo>
                    <a:pt x="0" y="550799"/>
                  </a:moveTo>
                  <a:lnTo>
                    <a:pt x="3810" y="550799"/>
                  </a:lnTo>
                </a:path>
                <a:path w="3809" h="1658620">
                  <a:moveTo>
                    <a:pt x="0" y="548894"/>
                  </a:moveTo>
                  <a:lnTo>
                    <a:pt x="3810" y="548894"/>
                  </a:lnTo>
                </a:path>
                <a:path w="3809" h="1658620">
                  <a:moveTo>
                    <a:pt x="0" y="546989"/>
                  </a:moveTo>
                  <a:lnTo>
                    <a:pt x="3810" y="546989"/>
                  </a:lnTo>
                </a:path>
                <a:path w="3809" h="1658620">
                  <a:moveTo>
                    <a:pt x="0" y="545084"/>
                  </a:moveTo>
                  <a:lnTo>
                    <a:pt x="3810" y="545084"/>
                  </a:lnTo>
                </a:path>
                <a:path w="3809" h="1658620">
                  <a:moveTo>
                    <a:pt x="0" y="543179"/>
                  </a:moveTo>
                  <a:lnTo>
                    <a:pt x="3810" y="543179"/>
                  </a:lnTo>
                </a:path>
                <a:path w="3809" h="1658620">
                  <a:moveTo>
                    <a:pt x="0" y="541274"/>
                  </a:moveTo>
                  <a:lnTo>
                    <a:pt x="3810" y="541274"/>
                  </a:lnTo>
                </a:path>
                <a:path w="3809" h="1658620">
                  <a:moveTo>
                    <a:pt x="0" y="539369"/>
                  </a:moveTo>
                  <a:lnTo>
                    <a:pt x="3810" y="539369"/>
                  </a:lnTo>
                </a:path>
                <a:path w="3809" h="1658620">
                  <a:moveTo>
                    <a:pt x="0" y="537464"/>
                  </a:moveTo>
                  <a:lnTo>
                    <a:pt x="3810" y="537464"/>
                  </a:lnTo>
                </a:path>
                <a:path w="3809" h="1658620">
                  <a:moveTo>
                    <a:pt x="0" y="535559"/>
                  </a:moveTo>
                  <a:lnTo>
                    <a:pt x="3810" y="535559"/>
                  </a:lnTo>
                </a:path>
                <a:path w="3809" h="1658620">
                  <a:moveTo>
                    <a:pt x="0" y="533654"/>
                  </a:moveTo>
                  <a:lnTo>
                    <a:pt x="3810" y="533654"/>
                  </a:lnTo>
                </a:path>
                <a:path w="3809" h="1658620">
                  <a:moveTo>
                    <a:pt x="0" y="531749"/>
                  </a:moveTo>
                  <a:lnTo>
                    <a:pt x="3810" y="531749"/>
                  </a:lnTo>
                </a:path>
                <a:path w="3809" h="1658620">
                  <a:moveTo>
                    <a:pt x="0" y="529844"/>
                  </a:moveTo>
                  <a:lnTo>
                    <a:pt x="3810" y="529844"/>
                  </a:lnTo>
                </a:path>
                <a:path w="3809" h="1658620">
                  <a:moveTo>
                    <a:pt x="0" y="527939"/>
                  </a:moveTo>
                  <a:lnTo>
                    <a:pt x="3810" y="527939"/>
                  </a:lnTo>
                </a:path>
                <a:path w="3809" h="1658620">
                  <a:moveTo>
                    <a:pt x="0" y="526034"/>
                  </a:moveTo>
                  <a:lnTo>
                    <a:pt x="3810" y="526034"/>
                  </a:lnTo>
                </a:path>
                <a:path w="3809" h="1658620">
                  <a:moveTo>
                    <a:pt x="0" y="524116"/>
                  </a:moveTo>
                  <a:lnTo>
                    <a:pt x="3810" y="524116"/>
                  </a:lnTo>
                </a:path>
                <a:path w="3809" h="1658620">
                  <a:moveTo>
                    <a:pt x="0" y="522211"/>
                  </a:moveTo>
                  <a:lnTo>
                    <a:pt x="3810" y="522211"/>
                  </a:lnTo>
                </a:path>
                <a:path w="3809" h="1658620">
                  <a:moveTo>
                    <a:pt x="0" y="520306"/>
                  </a:moveTo>
                  <a:lnTo>
                    <a:pt x="3810" y="520306"/>
                  </a:lnTo>
                </a:path>
                <a:path w="3809" h="1658620">
                  <a:moveTo>
                    <a:pt x="0" y="518401"/>
                  </a:moveTo>
                  <a:lnTo>
                    <a:pt x="3810" y="518401"/>
                  </a:lnTo>
                </a:path>
                <a:path w="3809" h="1658620">
                  <a:moveTo>
                    <a:pt x="0" y="516496"/>
                  </a:moveTo>
                  <a:lnTo>
                    <a:pt x="3810" y="516496"/>
                  </a:lnTo>
                </a:path>
                <a:path w="3809" h="1658620">
                  <a:moveTo>
                    <a:pt x="0" y="514591"/>
                  </a:moveTo>
                  <a:lnTo>
                    <a:pt x="3810" y="514591"/>
                  </a:lnTo>
                </a:path>
                <a:path w="3809" h="1658620">
                  <a:moveTo>
                    <a:pt x="0" y="512686"/>
                  </a:moveTo>
                  <a:lnTo>
                    <a:pt x="3810" y="512686"/>
                  </a:lnTo>
                </a:path>
                <a:path w="3809" h="1658620">
                  <a:moveTo>
                    <a:pt x="0" y="510781"/>
                  </a:moveTo>
                  <a:lnTo>
                    <a:pt x="3810" y="510781"/>
                  </a:lnTo>
                </a:path>
                <a:path w="3809" h="1658620">
                  <a:moveTo>
                    <a:pt x="0" y="508876"/>
                  </a:moveTo>
                  <a:lnTo>
                    <a:pt x="3810" y="508876"/>
                  </a:lnTo>
                </a:path>
                <a:path w="3809" h="1658620">
                  <a:moveTo>
                    <a:pt x="0" y="506971"/>
                  </a:moveTo>
                  <a:lnTo>
                    <a:pt x="3810" y="506971"/>
                  </a:lnTo>
                </a:path>
                <a:path w="3809" h="1658620">
                  <a:moveTo>
                    <a:pt x="0" y="505066"/>
                  </a:moveTo>
                  <a:lnTo>
                    <a:pt x="3810" y="505066"/>
                  </a:lnTo>
                </a:path>
                <a:path w="3809" h="1658620">
                  <a:moveTo>
                    <a:pt x="0" y="503161"/>
                  </a:moveTo>
                  <a:lnTo>
                    <a:pt x="3810" y="503161"/>
                  </a:lnTo>
                </a:path>
                <a:path w="3809" h="1658620">
                  <a:moveTo>
                    <a:pt x="0" y="501256"/>
                  </a:moveTo>
                  <a:lnTo>
                    <a:pt x="3810" y="501256"/>
                  </a:lnTo>
                </a:path>
                <a:path w="3809" h="1658620">
                  <a:moveTo>
                    <a:pt x="0" y="499351"/>
                  </a:moveTo>
                  <a:lnTo>
                    <a:pt x="3810" y="499351"/>
                  </a:lnTo>
                </a:path>
                <a:path w="3809" h="1658620">
                  <a:moveTo>
                    <a:pt x="0" y="497433"/>
                  </a:moveTo>
                  <a:lnTo>
                    <a:pt x="3810" y="497433"/>
                  </a:lnTo>
                </a:path>
                <a:path w="3809" h="1658620">
                  <a:moveTo>
                    <a:pt x="0" y="495528"/>
                  </a:moveTo>
                  <a:lnTo>
                    <a:pt x="3810" y="495528"/>
                  </a:lnTo>
                </a:path>
                <a:path w="3809" h="1658620">
                  <a:moveTo>
                    <a:pt x="0" y="493623"/>
                  </a:moveTo>
                  <a:lnTo>
                    <a:pt x="3810" y="493623"/>
                  </a:lnTo>
                </a:path>
                <a:path w="3809" h="1658620">
                  <a:moveTo>
                    <a:pt x="0" y="491718"/>
                  </a:moveTo>
                  <a:lnTo>
                    <a:pt x="3810" y="491718"/>
                  </a:lnTo>
                </a:path>
                <a:path w="3809" h="1658620">
                  <a:moveTo>
                    <a:pt x="0" y="489813"/>
                  </a:moveTo>
                  <a:lnTo>
                    <a:pt x="3810" y="489813"/>
                  </a:lnTo>
                </a:path>
                <a:path w="3809" h="1658620">
                  <a:moveTo>
                    <a:pt x="0" y="487908"/>
                  </a:moveTo>
                  <a:lnTo>
                    <a:pt x="3810" y="487908"/>
                  </a:lnTo>
                </a:path>
                <a:path w="3809" h="1658620">
                  <a:moveTo>
                    <a:pt x="0" y="486003"/>
                  </a:moveTo>
                  <a:lnTo>
                    <a:pt x="3810" y="486003"/>
                  </a:lnTo>
                </a:path>
                <a:path w="3809" h="1658620">
                  <a:moveTo>
                    <a:pt x="0" y="484098"/>
                  </a:moveTo>
                  <a:lnTo>
                    <a:pt x="3810" y="484098"/>
                  </a:lnTo>
                </a:path>
                <a:path w="3809" h="1658620">
                  <a:moveTo>
                    <a:pt x="0" y="482193"/>
                  </a:moveTo>
                  <a:lnTo>
                    <a:pt x="3810" y="482193"/>
                  </a:lnTo>
                </a:path>
                <a:path w="3809" h="1658620">
                  <a:moveTo>
                    <a:pt x="0" y="480288"/>
                  </a:moveTo>
                  <a:lnTo>
                    <a:pt x="3810" y="480288"/>
                  </a:lnTo>
                </a:path>
                <a:path w="3809" h="1658620">
                  <a:moveTo>
                    <a:pt x="0" y="478383"/>
                  </a:moveTo>
                  <a:lnTo>
                    <a:pt x="3810" y="478383"/>
                  </a:lnTo>
                </a:path>
                <a:path w="3809" h="1658620">
                  <a:moveTo>
                    <a:pt x="0" y="476478"/>
                  </a:moveTo>
                  <a:lnTo>
                    <a:pt x="3810" y="476478"/>
                  </a:lnTo>
                </a:path>
                <a:path w="3809" h="1658620">
                  <a:moveTo>
                    <a:pt x="0" y="474573"/>
                  </a:moveTo>
                  <a:lnTo>
                    <a:pt x="3810" y="474573"/>
                  </a:lnTo>
                </a:path>
                <a:path w="3809" h="1658620">
                  <a:moveTo>
                    <a:pt x="0" y="472668"/>
                  </a:moveTo>
                  <a:lnTo>
                    <a:pt x="3810" y="472668"/>
                  </a:lnTo>
                </a:path>
                <a:path w="3809" h="1658620">
                  <a:moveTo>
                    <a:pt x="0" y="470763"/>
                  </a:moveTo>
                  <a:lnTo>
                    <a:pt x="3810" y="470763"/>
                  </a:lnTo>
                </a:path>
                <a:path w="3809" h="1658620">
                  <a:moveTo>
                    <a:pt x="0" y="468845"/>
                  </a:moveTo>
                  <a:lnTo>
                    <a:pt x="3810" y="468845"/>
                  </a:lnTo>
                </a:path>
                <a:path w="3809" h="1658620">
                  <a:moveTo>
                    <a:pt x="0" y="466940"/>
                  </a:moveTo>
                  <a:lnTo>
                    <a:pt x="3810" y="466940"/>
                  </a:lnTo>
                </a:path>
                <a:path w="3809" h="1658620">
                  <a:moveTo>
                    <a:pt x="0" y="465035"/>
                  </a:moveTo>
                  <a:lnTo>
                    <a:pt x="3810" y="465035"/>
                  </a:lnTo>
                </a:path>
                <a:path w="3809" h="1658620">
                  <a:moveTo>
                    <a:pt x="0" y="463130"/>
                  </a:moveTo>
                  <a:lnTo>
                    <a:pt x="3810" y="463130"/>
                  </a:lnTo>
                </a:path>
                <a:path w="3809" h="1658620">
                  <a:moveTo>
                    <a:pt x="0" y="461225"/>
                  </a:moveTo>
                  <a:lnTo>
                    <a:pt x="3810" y="461225"/>
                  </a:lnTo>
                </a:path>
                <a:path w="3809" h="1658620">
                  <a:moveTo>
                    <a:pt x="0" y="459320"/>
                  </a:moveTo>
                  <a:lnTo>
                    <a:pt x="3810" y="459320"/>
                  </a:lnTo>
                </a:path>
                <a:path w="3809" h="1658620">
                  <a:moveTo>
                    <a:pt x="0" y="457415"/>
                  </a:moveTo>
                  <a:lnTo>
                    <a:pt x="3810" y="457415"/>
                  </a:lnTo>
                </a:path>
                <a:path w="3809" h="1658620">
                  <a:moveTo>
                    <a:pt x="0" y="455510"/>
                  </a:moveTo>
                  <a:lnTo>
                    <a:pt x="3810" y="455510"/>
                  </a:lnTo>
                </a:path>
                <a:path w="3809" h="1658620">
                  <a:moveTo>
                    <a:pt x="0" y="453605"/>
                  </a:moveTo>
                  <a:lnTo>
                    <a:pt x="3810" y="453605"/>
                  </a:lnTo>
                </a:path>
                <a:path w="3809" h="1658620">
                  <a:moveTo>
                    <a:pt x="0" y="451700"/>
                  </a:moveTo>
                  <a:lnTo>
                    <a:pt x="3810" y="451700"/>
                  </a:lnTo>
                </a:path>
                <a:path w="3809" h="1658620">
                  <a:moveTo>
                    <a:pt x="0" y="449795"/>
                  </a:moveTo>
                  <a:lnTo>
                    <a:pt x="3810" y="449795"/>
                  </a:lnTo>
                </a:path>
                <a:path w="3809" h="1658620">
                  <a:moveTo>
                    <a:pt x="0" y="447890"/>
                  </a:moveTo>
                  <a:lnTo>
                    <a:pt x="3810" y="447890"/>
                  </a:lnTo>
                </a:path>
                <a:path w="3809" h="1658620">
                  <a:moveTo>
                    <a:pt x="0" y="445985"/>
                  </a:moveTo>
                  <a:lnTo>
                    <a:pt x="3810" y="445985"/>
                  </a:lnTo>
                </a:path>
                <a:path w="3809" h="1658620">
                  <a:moveTo>
                    <a:pt x="0" y="444080"/>
                  </a:moveTo>
                  <a:lnTo>
                    <a:pt x="3810" y="444080"/>
                  </a:lnTo>
                </a:path>
                <a:path w="3809" h="1658620">
                  <a:moveTo>
                    <a:pt x="0" y="442163"/>
                  </a:moveTo>
                  <a:lnTo>
                    <a:pt x="3810" y="442163"/>
                  </a:lnTo>
                </a:path>
                <a:path w="3809" h="1658620">
                  <a:moveTo>
                    <a:pt x="0" y="440258"/>
                  </a:moveTo>
                  <a:lnTo>
                    <a:pt x="3810" y="440258"/>
                  </a:lnTo>
                </a:path>
                <a:path w="3809" h="1658620">
                  <a:moveTo>
                    <a:pt x="0" y="438353"/>
                  </a:moveTo>
                  <a:lnTo>
                    <a:pt x="3810" y="438353"/>
                  </a:lnTo>
                </a:path>
                <a:path w="3809" h="1658620">
                  <a:moveTo>
                    <a:pt x="0" y="436448"/>
                  </a:moveTo>
                  <a:lnTo>
                    <a:pt x="3810" y="436448"/>
                  </a:lnTo>
                </a:path>
                <a:path w="3809" h="1658620">
                  <a:moveTo>
                    <a:pt x="0" y="434543"/>
                  </a:moveTo>
                  <a:lnTo>
                    <a:pt x="3810" y="434543"/>
                  </a:lnTo>
                </a:path>
                <a:path w="3809" h="1658620">
                  <a:moveTo>
                    <a:pt x="0" y="432638"/>
                  </a:moveTo>
                  <a:lnTo>
                    <a:pt x="3810" y="432638"/>
                  </a:lnTo>
                </a:path>
                <a:path w="3809" h="1658620">
                  <a:moveTo>
                    <a:pt x="0" y="430733"/>
                  </a:moveTo>
                  <a:lnTo>
                    <a:pt x="3810" y="430733"/>
                  </a:lnTo>
                </a:path>
                <a:path w="3809" h="1658620">
                  <a:moveTo>
                    <a:pt x="0" y="428828"/>
                  </a:moveTo>
                  <a:lnTo>
                    <a:pt x="3810" y="428828"/>
                  </a:lnTo>
                </a:path>
                <a:path w="3809" h="1658620">
                  <a:moveTo>
                    <a:pt x="0" y="426923"/>
                  </a:moveTo>
                  <a:lnTo>
                    <a:pt x="3810" y="426923"/>
                  </a:lnTo>
                </a:path>
                <a:path w="3809" h="1658620">
                  <a:moveTo>
                    <a:pt x="0" y="425018"/>
                  </a:moveTo>
                  <a:lnTo>
                    <a:pt x="3810" y="425018"/>
                  </a:lnTo>
                </a:path>
                <a:path w="3809" h="1658620">
                  <a:moveTo>
                    <a:pt x="0" y="423113"/>
                  </a:moveTo>
                  <a:lnTo>
                    <a:pt x="3810" y="423113"/>
                  </a:lnTo>
                </a:path>
                <a:path w="3809" h="1658620">
                  <a:moveTo>
                    <a:pt x="0" y="421208"/>
                  </a:moveTo>
                  <a:lnTo>
                    <a:pt x="3810" y="421208"/>
                  </a:lnTo>
                </a:path>
                <a:path w="3809" h="1658620">
                  <a:moveTo>
                    <a:pt x="0" y="419303"/>
                  </a:moveTo>
                  <a:lnTo>
                    <a:pt x="3810" y="419303"/>
                  </a:lnTo>
                </a:path>
                <a:path w="3809" h="1658620">
                  <a:moveTo>
                    <a:pt x="0" y="417398"/>
                  </a:moveTo>
                  <a:lnTo>
                    <a:pt x="3810" y="417398"/>
                  </a:lnTo>
                </a:path>
                <a:path w="3809" h="1658620">
                  <a:moveTo>
                    <a:pt x="0" y="415480"/>
                  </a:moveTo>
                  <a:lnTo>
                    <a:pt x="3810" y="415480"/>
                  </a:lnTo>
                </a:path>
                <a:path w="3809" h="1658620">
                  <a:moveTo>
                    <a:pt x="0" y="413575"/>
                  </a:moveTo>
                  <a:lnTo>
                    <a:pt x="3810" y="413575"/>
                  </a:lnTo>
                </a:path>
                <a:path w="3809" h="1658620">
                  <a:moveTo>
                    <a:pt x="0" y="411670"/>
                  </a:moveTo>
                  <a:lnTo>
                    <a:pt x="3810" y="411670"/>
                  </a:lnTo>
                </a:path>
                <a:path w="3809" h="1658620">
                  <a:moveTo>
                    <a:pt x="0" y="409765"/>
                  </a:moveTo>
                  <a:lnTo>
                    <a:pt x="3810" y="409765"/>
                  </a:lnTo>
                </a:path>
                <a:path w="3809" h="1658620">
                  <a:moveTo>
                    <a:pt x="0" y="407860"/>
                  </a:moveTo>
                  <a:lnTo>
                    <a:pt x="3810" y="407860"/>
                  </a:lnTo>
                </a:path>
                <a:path w="3809" h="1658620">
                  <a:moveTo>
                    <a:pt x="0" y="405955"/>
                  </a:moveTo>
                  <a:lnTo>
                    <a:pt x="3810" y="405955"/>
                  </a:lnTo>
                </a:path>
                <a:path w="3809" h="1658620">
                  <a:moveTo>
                    <a:pt x="0" y="404050"/>
                  </a:moveTo>
                  <a:lnTo>
                    <a:pt x="3810" y="404050"/>
                  </a:lnTo>
                </a:path>
                <a:path w="3809" h="1658620">
                  <a:moveTo>
                    <a:pt x="0" y="402145"/>
                  </a:moveTo>
                  <a:lnTo>
                    <a:pt x="3810" y="402145"/>
                  </a:lnTo>
                </a:path>
                <a:path w="3809" h="1658620">
                  <a:moveTo>
                    <a:pt x="0" y="400240"/>
                  </a:moveTo>
                  <a:lnTo>
                    <a:pt x="3810" y="400240"/>
                  </a:lnTo>
                </a:path>
                <a:path w="3809" h="1658620">
                  <a:moveTo>
                    <a:pt x="0" y="398335"/>
                  </a:moveTo>
                  <a:lnTo>
                    <a:pt x="3810" y="398335"/>
                  </a:lnTo>
                </a:path>
                <a:path w="3809" h="1658620">
                  <a:moveTo>
                    <a:pt x="0" y="396430"/>
                  </a:moveTo>
                  <a:lnTo>
                    <a:pt x="3810" y="396430"/>
                  </a:lnTo>
                </a:path>
                <a:path w="3809" h="1658620">
                  <a:moveTo>
                    <a:pt x="0" y="394525"/>
                  </a:moveTo>
                  <a:lnTo>
                    <a:pt x="3810" y="394525"/>
                  </a:lnTo>
                </a:path>
                <a:path w="3809" h="1658620">
                  <a:moveTo>
                    <a:pt x="0" y="392620"/>
                  </a:moveTo>
                  <a:lnTo>
                    <a:pt x="3810" y="392620"/>
                  </a:lnTo>
                </a:path>
                <a:path w="3809" h="1658620">
                  <a:moveTo>
                    <a:pt x="0" y="390715"/>
                  </a:moveTo>
                  <a:lnTo>
                    <a:pt x="3810" y="390715"/>
                  </a:lnTo>
                </a:path>
                <a:path w="3809" h="1658620">
                  <a:moveTo>
                    <a:pt x="0" y="388810"/>
                  </a:moveTo>
                  <a:lnTo>
                    <a:pt x="3810" y="388810"/>
                  </a:lnTo>
                </a:path>
                <a:path w="3809" h="1658620">
                  <a:moveTo>
                    <a:pt x="0" y="386892"/>
                  </a:moveTo>
                  <a:lnTo>
                    <a:pt x="3810" y="386892"/>
                  </a:lnTo>
                </a:path>
                <a:path w="3809" h="1658620">
                  <a:moveTo>
                    <a:pt x="0" y="384987"/>
                  </a:moveTo>
                  <a:lnTo>
                    <a:pt x="3810" y="384987"/>
                  </a:lnTo>
                </a:path>
                <a:path w="3809" h="1658620">
                  <a:moveTo>
                    <a:pt x="0" y="383082"/>
                  </a:moveTo>
                  <a:lnTo>
                    <a:pt x="3810" y="383082"/>
                  </a:lnTo>
                </a:path>
                <a:path w="3809" h="1658620">
                  <a:moveTo>
                    <a:pt x="0" y="381177"/>
                  </a:moveTo>
                  <a:lnTo>
                    <a:pt x="3810" y="381177"/>
                  </a:lnTo>
                </a:path>
                <a:path w="3809" h="1658620">
                  <a:moveTo>
                    <a:pt x="0" y="379272"/>
                  </a:moveTo>
                  <a:lnTo>
                    <a:pt x="3810" y="379272"/>
                  </a:lnTo>
                </a:path>
                <a:path w="3809" h="1658620">
                  <a:moveTo>
                    <a:pt x="0" y="377367"/>
                  </a:moveTo>
                  <a:lnTo>
                    <a:pt x="3810" y="377367"/>
                  </a:lnTo>
                </a:path>
                <a:path w="3809" h="1658620">
                  <a:moveTo>
                    <a:pt x="0" y="375462"/>
                  </a:moveTo>
                  <a:lnTo>
                    <a:pt x="3810" y="375462"/>
                  </a:lnTo>
                </a:path>
                <a:path w="3809" h="1658620">
                  <a:moveTo>
                    <a:pt x="0" y="373557"/>
                  </a:moveTo>
                  <a:lnTo>
                    <a:pt x="3810" y="373557"/>
                  </a:lnTo>
                </a:path>
                <a:path w="3809" h="1658620">
                  <a:moveTo>
                    <a:pt x="0" y="371652"/>
                  </a:moveTo>
                  <a:lnTo>
                    <a:pt x="3810" y="371652"/>
                  </a:lnTo>
                </a:path>
                <a:path w="3809" h="1658620">
                  <a:moveTo>
                    <a:pt x="0" y="369747"/>
                  </a:moveTo>
                  <a:lnTo>
                    <a:pt x="3810" y="369747"/>
                  </a:lnTo>
                </a:path>
                <a:path w="3809" h="1658620">
                  <a:moveTo>
                    <a:pt x="0" y="367842"/>
                  </a:moveTo>
                  <a:lnTo>
                    <a:pt x="3810" y="367842"/>
                  </a:lnTo>
                </a:path>
                <a:path w="3809" h="1658620">
                  <a:moveTo>
                    <a:pt x="0" y="365937"/>
                  </a:moveTo>
                  <a:lnTo>
                    <a:pt x="3810" y="365937"/>
                  </a:lnTo>
                </a:path>
                <a:path w="3809" h="1658620">
                  <a:moveTo>
                    <a:pt x="0" y="364032"/>
                  </a:moveTo>
                  <a:lnTo>
                    <a:pt x="3810" y="364032"/>
                  </a:lnTo>
                </a:path>
                <a:path w="3809" h="1658620">
                  <a:moveTo>
                    <a:pt x="0" y="362127"/>
                  </a:moveTo>
                  <a:lnTo>
                    <a:pt x="3810" y="362127"/>
                  </a:lnTo>
                </a:path>
                <a:path w="3809" h="1658620">
                  <a:moveTo>
                    <a:pt x="0" y="360210"/>
                  </a:moveTo>
                  <a:lnTo>
                    <a:pt x="3810" y="360210"/>
                  </a:lnTo>
                </a:path>
                <a:path w="3809" h="1658620">
                  <a:moveTo>
                    <a:pt x="0" y="358305"/>
                  </a:moveTo>
                  <a:lnTo>
                    <a:pt x="3810" y="358305"/>
                  </a:lnTo>
                </a:path>
                <a:path w="3809" h="1658620">
                  <a:moveTo>
                    <a:pt x="0" y="356400"/>
                  </a:moveTo>
                  <a:lnTo>
                    <a:pt x="3810" y="356400"/>
                  </a:lnTo>
                </a:path>
                <a:path w="3809" h="1658620">
                  <a:moveTo>
                    <a:pt x="0" y="354495"/>
                  </a:moveTo>
                  <a:lnTo>
                    <a:pt x="3810" y="354495"/>
                  </a:lnTo>
                </a:path>
                <a:path w="3809" h="1658620">
                  <a:moveTo>
                    <a:pt x="0" y="352590"/>
                  </a:moveTo>
                  <a:lnTo>
                    <a:pt x="3810" y="352590"/>
                  </a:lnTo>
                </a:path>
                <a:path w="3809" h="1658620">
                  <a:moveTo>
                    <a:pt x="0" y="350685"/>
                  </a:moveTo>
                  <a:lnTo>
                    <a:pt x="3810" y="350685"/>
                  </a:lnTo>
                </a:path>
                <a:path w="3809" h="1658620">
                  <a:moveTo>
                    <a:pt x="0" y="348780"/>
                  </a:moveTo>
                  <a:lnTo>
                    <a:pt x="3810" y="348780"/>
                  </a:lnTo>
                </a:path>
                <a:path w="3809" h="1658620">
                  <a:moveTo>
                    <a:pt x="0" y="346875"/>
                  </a:moveTo>
                  <a:lnTo>
                    <a:pt x="3810" y="346875"/>
                  </a:lnTo>
                </a:path>
                <a:path w="3809" h="1658620">
                  <a:moveTo>
                    <a:pt x="0" y="344970"/>
                  </a:moveTo>
                  <a:lnTo>
                    <a:pt x="3810" y="344970"/>
                  </a:lnTo>
                </a:path>
                <a:path w="3809" h="1658620">
                  <a:moveTo>
                    <a:pt x="0" y="343065"/>
                  </a:moveTo>
                  <a:lnTo>
                    <a:pt x="3810" y="343065"/>
                  </a:lnTo>
                </a:path>
                <a:path w="3809" h="1658620">
                  <a:moveTo>
                    <a:pt x="0" y="341160"/>
                  </a:moveTo>
                  <a:lnTo>
                    <a:pt x="3810" y="341160"/>
                  </a:lnTo>
                </a:path>
                <a:path w="3809" h="1658620">
                  <a:moveTo>
                    <a:pt x="0" y="339255"/>
                  </a:moveTo>
                  <a:lnTo>
                    <a:pt x="3810" y="339255"/>
                  </a:lnTo>
                </a:path>
                <a:path w="3809" h="1658620">
                  <a:moveTo>
                    <a:pt x="0" y="337350"/>
                  </a:moveTo>
                  <a:lnTo>
                    <a:pt x="3810" y="337350"/>
                  </a:lnTo>
                </a:path>
                <a:path w="3809" h="1658620">
                  <a:moveTo>
                    <a:pt x="0" y="335445"/>
                  </a:moveTo>
                  <a:lnTo>
                    <a:pt x="3810" y="335445"/>
                  </a:lnTo>
                </a:path>
                <a:path w="3809" h="1658620">
                  <a:moveTo>
                    <a:pt x="0" y="333527"/>
                  </a:moveTo>
                  <a:lnTo>
                    <a:pt x="3810" y="333527"/>
                  </a:lnTo>
                </a:path>
                <a:path w="3809" h="1658620">
                  <a:moveTo>
                    <a:pt x="0" y="331622"/>
                  </a:moveTo>
                  <a:lnTo>
                    <a:pt x="3810" y="331622"/>
                  </a:lnTo>
                </a:path>
                <a:path w="3809" h="1658620">
                  <a:moveTo>
                    <a:pt x="0" y="329717"/>
                  </a:moveTo>
                  <a:lnTo>
                    <a:pt x="3810" y="329717"/>
                  </a:lnTo>
                </a:path>
                <a:path w="3809" h="1658620">
                  <a:moveTo>
                    <a:pt x="0" y="327812"/>
                  </a:moveTo>
                  <a:lnTo>
                    <a:pt x="3810" y="327812"/>
                  </a:lnTo>
                </a:path>
                <a:path w="3809" h="1658620">
                  <a:moveTo>
                    <a:pt x="0" y="325907"/>
                  </a:moveTo>
                  <a:lnTo>
                    <a:pt x="3810" y="325907"/>
                  </a:lnTo>
                </a:path>
                <a:path w="3809" h="1658620">
                  <a:moveTo>
                    <a:pt x="0" y="324002"/>
                  </a:moveTo>
                  <a:lnTo>
                    <a:pt x="3810" y="324002"/>
                  </a:lnTo>
                </a:path>
                <a:path w="3809" h="1658620">
                  <a:moveTo>
                    <a:pt x="0" y="322097"/>
                  </a:moveTo>
                  <a:lnTo>
                    <a:pt x="3810" y="322097"/>
                  </a:lnTo>
                </a:path>
                <a:path w="3809" h="1658620">
                  <a:moveTo>
                    <a:pt x="0" y="320192"/>
                  </a:moveTo>
                  <a:lnTo>
                    <a:pt x="3810" y="320192"/>
                  </a:lnTo>
                </a:path>
                <a:path w="3809" h="1658620">
                  <a:moveTo>
                    <a:pt x="0" y="318287"/>
                  </a:moveTo>
                  <a:lnTo>
                    <a:pt x="3810" y="318287"/>
                  </a:lnTo>
                </a:path>
                <a:path w="3809" h="1658620">
                  <a:moveTo>
                    <a:pt x="0" y="316382"/>
                  </a:moveTo>
                  <a:lnTo>
                    <a:pt x="3810" y="316382"/>
                  </a:lnTo>
                </a:path>
                <a:path w="3809" h="1658620">
                  <a:moveTo>
                    <a:pt x="0" y="314477"/>
                  </a:moveTo>
                  <a:lnTo>
                    <a:pt x="3810" y="314477"/>
                  </a:lnTo>
                </a:path>
                <a:path w="3809" h="1658620">
                  <a:moveTo>
                    <a:pt x="0" y="312572"/>
                  </a:moveTo>
                  <a:lnTo>
                    <a:pt x="3810" y="312572"/>
                  </a:lnTo>
                </a:path>
                <a:path w="3809" h="1658620">
                  <a:moveTo>
                    <a:pt x="0" y="310667"/>
                  </a:moveTo>
                  <a:lnTo>
                    <a:pt x="3810" y="310667"/>
                  </a:lnTo>
                </a:path>
                <a:path w="3809" h="1658620">
                  <a:moveTo>
                    <a:pt x="0" y="308762"/>
                  </a:moveTo>
                  <a:lnTo>
                    <a:pt x="3810" y="308762"/>
                  </a:lnTo>
                </a:path>
                <a:path w="3809" h="1658620">
                  <a:moveTo>
                    <a:pt x="0" y="306857"/>
                  </a:moveTo>
                  <a:lnTo>
                    <a:pt x="3810" y="306857"/>
                  </a:lnTo>
                </a:path>
                <a:path w="3809" h="1658620">
                  <a:moveTo>
                    <a:pt x="0" y="304939"/>
                  </a:moveTo>
                  <a:lnTo>
                    <a:pt x="3810" y="304939"/>
                  </a:lnTo>
                </a:path>
                <a:path w="3809" h="1658620">
                  <a:moveTo>
                    <a:pt x="0" y="303034"/>
                  </a:moveTo>
                  <a:lnTo>
                    <a:pt x="3810" y="303034"/>
                  </a:lnTo>
                </a:path>
                <a:path w="3809" h="1658620">
                  <a:moveTo>
                    <a:pt x="0" y="301129"/>
                  </a:moveTo>
                  <a:lnTo>
                    <a:pt x="3810" y="301129"/>
                  </a:lnTo>
                </a:path>
                <a:path w="3809" h="1658620">
                  <a:moveTo>
                    <a:pt x="0" y="299224"/>
                  </a:moveTo>
                  <a:lnTo>
                    <a:pt x="3810" y="299224"/>
                  </a:lnTo>
                </a:path>
                <a:path w="3809" h="1658620">
                  <a:moveTo>
                    <a:pt x="0" y="297319"/>
                  </a:moveTo>
                  <a:lnTo>
                    <a:pt x="3810" y="297319"/>
                  </a:lnTo>
                </a:path>
                <a:path w="3809" h="1658620">
                  <a:moveTo>
                    <a:pt x="0" y="295414"/>
                  </a:moveTo>
                  <a:lnTo>
                    <a:pt x="3810" y="295414"/>
                  </a:lnTo>
                </a:path>
                <a:path w="3809" h="1658620">
                  <a:moveTo>
                    <a:pt x="0" y="293509"/>
                  </a:moveTo>
                  <a:lnTo>
                    <a:pt x="3810" y="293509"/>
                  </a:lnTo>
                </a:path>
                <a:path w="3809" h="1658620">
                  <a:moveTo>
                    <a:pt x="0" y="291604"/>
                  </a:moveTo>
                  <a:lnTo>
                    <a:pt x="3810" y="291604"/>
                  </a:lnTo>
                </a:path>
                <a:path w="3809" h="1658620">
                  <a:moveTo>
                    <a:pt x="0" y="289699"/>
                  </a:moveTo>
                  <a:lnTo>
                    <a:pt x="3810" y="289699"/>
                  </a:lnTo>
                </a:path>
                <a:path w="3809" h="1658620">
                  <a:moveTo>
                    <a:pt x="0" y="287794"/>
                  </a:moveTo>
                  <a:lnTo>
                    <a:pt x="3810" y="287794"/>
                  </a:lnTo>
                </a:path>
                <a:path w="3809" h="1658620">
                  <a:moveTo>
                    <a:pt x="0" y="285889"/>
                  </a:moveTo>
                  <a:lnTo>
                    <a:pt x="3810" y="285889"/>
                  </a:lnTo>
                </a:path>
                <a:path w="3809" h="1658620">
                  <a:moveTo>
                    <a:pt x="0" y="283984"/>
                  </a:moveTo>
                  <a:lnTo>
                    <a:pt x="3810" y="283984"/>
                  </a:lnTo>
                </a:path>
                <a:path w="3809" h="1658620">
                  <a:moveTo>
                    <a:pt x="0" y="282079"/>
                  </a:moveTo>
                  <a:lnTo>
                    <a:pt x="3810" y="282079"/>
                  </a:lnTo>
                </a:path>
                <a:path w="3809" h="1658620">
                  <a:moveTo>
                    <a:pt x="0" y="280174"/>
                  </a:moveTo>
                  <a:lnTo>
                    <a:pt x="3810" y="280174"/>
                  </a:lnTo>
                </a:path>
                <a:path w="3809" h="1658620">
                  <a:moveTo>
                    <a:pt x="0" y="278257"/>
                  </a:moveTo>
                  <a:lnTo>
                    <a:pt x="3810" y="278257"/>
                  </a:lnTo>
                </a:path>
                <a:path w="3809" h="1658620">
                  <a:moveTo>
                    <a:pt x="0" y="276352"/>
                  </a:moveTo>
                  <a:lnTo>
                    <a:pt x="3810" y="276352"/>
                  </a:lnTo>
                </a:path>
                <a:path w="3809" h="1658620">
                  <a:moveTo>
                    <a:pt x="0" y="274447"/>
                  </a:moveTo>
                  <a:lnTo>
                    <a:pt x="3810" y="274447"/>
                  </a:lnTo>
                </a:path>
                <a:path w="3809" h="1658620">
                  <a:moveTo>
                    <a:pt x="0" y="272542"/>
                  </a:moveTo>
                  <a:lnTo>
                    <a:pt x="3810" y="272542"/>
                  </a:lnTo>
                </a:path>
                <a:path w="3809" h="1658620">
                  <a:moveTo>
                    <a:pt x="0" y="270637"/>
                  </a:moveTo>
                  <a:lnTo>
                    <a:pt x="3810" y="270637"/>
                  </a:lnTo>
                </a:path>
                <a:path w="3809" h="1658620">
                  <a:moveTo>
                    <a:pt x="0" y="268732"/>
                  </a:moveTo>
                  <a:lnTo>
                    <a:pt x="3810" y="268732"/>
                  </a:lnTo>
                </a:path>
                <a:path w="3809" h="1658620">
                  <a:moveTo>
                    <a:pt x="0" y="266827"/>
                  </a:moveTo>
                  <a:lnTo>
                    <a:pt x="3810" y="266827"/>
                  </a:lnTo>
                </a:path>
                <a:path w="3809" h="1658620">
                  <a:moveTo>
                    <a:pt x="0" y="264922"/>
                  </a:moveTo>
                  <a:lnTo>
                    <a:pt x="3810" y="264922"/>
                  </a:lnTo>
                </a:path>
                <a:path w="3809" h="1658620">
                  <a:moveTo>
                    <a:pt x="0" y="263017"/>
                  </a:moveTo>
                  <a:lnTo>
                    <a:pt x="3810" y="263017"/>
                  </a:lnTo>
                </a:path>
                <a:path w="3809" h="1658620">
                  <a:moveTo>
                    <a:pt x="0" y="261112"/>
                  </a:moveTo>
                  <a:lnTo>
                    <a:pt x="3810" y="261112"/>
                  </a:lnTo>
                </a:path>
                <a:path w="3809" h="1658620">
                  <a:moveTo>
                    <a:pt x="0" y="259207"/>
                  </a:moveTo>
                  <a:lnTo>
                    <a:pt x="3810" y="259207"/>
                  </a:lnTo>
                </a:path>
                <a:path w="3809" h="1658620">
                  <a:moveTo>
                    <a:pt x="0" y="257302"/>
                  </a:moveTo>
                  <a:lnTo>
                    <a:pt x="3810" y="257302"/>
                  </a:lnTo>
                </a:path>
                <a:path w="3809" h="1658620">
                  <a:moveTo>
                    <a:pt x="0" y="255397"/>
                  </a:moveTo>
                  <a:lnTo>
                    <a:pt x="3810" y="255397"/>
                  </a:lnTo>
                </a:path>
                <a:path w="3809" h="1658620">
                  <a:moveTo>
                    <a:pt x="0" y="253492"/>
                  </a:moveTo>
                  <a:lnTo>
                    <a:pt x="3810" y="253492"/>
                  </a:lnTo>
                </a:path>
                <a:path w="3809" h="1658620">
                  <a:moveTo>
                    <a:pt x="0" y="251574"/>
                  </a:moveTo>
                  <a:lnTo>
                    <a:pt x="3810" y="251574"/>
                  </a:lnTo>
                </a:path>
                <a:path w="3809" h="1658620">
                  <a:moveTo>
                    <a:pt x="0" y="249669"/>
                  </a:moveTo>
                  <a:lnTo>
                    <a:pt x="3810" y="249669"/>
                  </a:lnTo>
                </a:path>
                <a:path w="3809" h="1658620">
                  <a:moveTo>
                    <a:pt x="0" y="247764"/>
                  </a:moveTo>
                  <a:lnTo>
                    <a:pt x="3810" y="247764"/>
                  </a:lnTo>
                </a:path>
                <a:path w="3809" h="1658620">
                  <a:moveTo>
                    <a:pt x="0" y="245859"/>
                  </a:moveTo>
                  <a:lnTo>
                    <a:pt x="3810" y="245859"/>
                  </a:lnTo>
                </a:path>
                <a:path w="3809" h="1658620">
                  <a:moveTo>
                    <a:pt x="0" y="243954"/>
                  </a:moveTo>
                  <a:lnTo>
                    <a:pt x="3810" y="243954"/>
                  </a:lnTo>
                </a:path>
                <a:path w="3809" h="1658620">
                  <a:moveTo>
                    <a:pt x="0" y="242049"/>
                  </a:moveTo>
                  <a:lnTo>
                    <a:pt x="3810" y="242049"/>
                  </a:lnTo>
                </a:path>
                <a:path w="3809" h="1658620">
                  <a:moveTo>
                    <a:pt x="0" y="240144"/>
                  </a:moveTo>
                  <a:lnTo>
                    <a:pt x="3810" y="240144"/>
                  </a:lnTo>
                </a:path>
                <a:path w="3809" h="1658620">
                  <a:moveTo>
                    <a:pt x="0" y="238239"/>
                  </a:moveTo>
                  <a:lnTo>
                    <a:pt x="3810" y="238239"/>
                  </a:lnTo>
                </a:path>
                <a:path w="3809" h="1658620">
                  <a:moveTo>
                    <a:pt x="0" y="236334"/>
                  </a:moveTo>
                  <a:lnTo>
                    <a:pt x="3810" y="236334"/>
                  </a:lnTo>
                </a:path>
                <a:path w="3809" h="1658620">
                  <a:moveTo>
                    <a:pt x="0" y="234429"/>
                  </a:moveTo>
                  <a:lnTo>
                    <a:pt x="3810" y="234429"/>
                  </a:lnTo>
                </a:path>
                <a:path w="3809" h="1658620">
                  <a:moveTo>
                    <a:pt x="0" y="232524"/>
                  </a:moveTo>
                  <a:lnTo>
                    <a:pt x="3810" y="232524"/>
                  </a:lnTo>
                </a:path>
                <a:path w="3809" h="1658620">
                  <a:moveTo>
                    <a:pt x="0" y="230619"/>
                  </a:moveTo>
                  <a:lnTo>
                    <a:pt x="3810" y="230619"/>
                  </a:lnTo>
                </a:path>
                <a:path w="3809" h="1658620">
                  <a:moveTo>
                    <a:pt x="0" y="228714"/>
                  </a:moveTo>
                  <a:lnTo>
                    <a:pt x="3810" y="228714"/>
                  </a:lnTo>
                </a:path>
                <a:path w="3809" h="1658620">
                  <a:moveTo>
                    <a:pt x="0" y="226809"/>
                  </a:moveTo>
                  <a:lnTo>
                    <a:pt x="3810" y="226809"/>
                  </a:lnTo>
                </a:path>
                <a:path w="3809" h="1658620">
                  <a:moveTo>
                    <a:pt x="0" y="224904"/>
                  </a:moveTo>
                  <a:lnTo>
                    <a:pt x="3810" y="224904"/>
                  </a:lnTo>
                </a:path>
                <a:path w="3809" h="1658620">
                  <a:moveTo>
                    <a:pt x="0" y="222986"/>
                  </a:moveTo>
                  <a:lnTo>
                    <a:pt x="3810" y="222986"/>
                  </a:lnTo>
                </a:path>
                <a:path w="3809" h="1658620">
                  <a:moveTo>
                    <a:pt x="0" y="221081"/>
                  </a:moveTo>
                  <a:lnTo>
                    <a:pt x="3810" y="221081"/>
                  </a:lnTo>
                </a:path>
                <a:path w="3809" h="1658620">
                  <a:moveTo>
                    <a:pt x="0" y="219176"/>
                  </a:moveTo>
                  <a:lnTo>
                    <a:pt x="3810" y="219176"/>
                  </a:lnTo>
                </a:path>
                <a:path w="3809" h="1658620">
                  <a:moveTo>
                    <a:pt x="0" y="217271"/>
                  </a:moveTo>
                  <a:lnTo>
                    <a:pt x="3810" y="217271"/>
                  </a:lnTo>
                </a:path>
                <a:path w="3809" h="1658620">
                  <a:moveTo>
                    <a:pt x="0" y="215366"/>
                  </a:moveTo>
                  <a:lnTo>
                    <a:pt x="3810" y="215366"/>
                  </a:lnTo>
                </a:path>
                <a:path w="3809" h="1658620">
                  <a:moveTo>
                    <a:pt x="0" y="213461"/>
                  </a:moveTo>
                  <a:lnTo>
                    <a:pt x="3810" y="213461"/>
                  </a:lnTo>
                </a:path>
                <a:path w="3809" h="1658620">
                  <a:moveTo>
                    <a:pt x="0" y="211556"/>
                  </a:moveTo>
                  <a:lnTo>
                    <a:pt x="3810" y="211556"/>
                  </a:lnTo>
                </a:path>
                <a:path w="3809" h="1658620">
                  <a:moveTo>
                    <a:pt x="0" y="209651"/>
                  </a:moveTo>
                  <a:lnTo>
                    <a:pt x="3810" y="209651"/>
                  </a:lnTo>
                </a:path>
                <a:path w="3809" h="1658620">
                  <a:moveTo>
                    <a:pt x="0" y="207746"/>
                  </a:moveTo>
                  <a:lnTo>
                    <a:pt x="3810" y="207746"/>
                  </a:lnTo>
                </a:path>
                <a:path w="3809" h="1658620">
                  <a:moveTo>
                    <a:pt x="0" y="205841"/>
                  </a:moveTo>
                  <a:lnTo>
                    <a:pt x="3810" y="205841"/>
                  </a:lnTo>
                </a:path>
                <a:path w="3809" h="1658620">
                  <a:moveTo>
                    <a:pt x="0" y="203936"/>
                  </a:moveTo>
                  <a:lnTo>
                    <a:pt x="3810" y="203936"/>
                  </a:lnTo>
                </a:path>
                <a:path w="3809" h="1658620">
                  <a:moveTo>
                    <a:pt x="0" y="202031"/>
                  </a:moveTo>
                  <a:lnTo>
                    <a:pt x="3810" y="202031"/>
                  </a:lnTo>
                </a:path>
                <a:path w="3809" h="1658620">
                  <a:moveTo>
                    <a:pt x="0" y="200126"/>
                  </a:moveTo>
                  <a:lnTo>
                    <a:pt x="3810" y="200126"/>
                  </a:lnTo>
                </a:path>
                <a:path w="3809" h="1658620">
                  <a:moveTo>
                    <a:pt x="0" y="198221"/>
                  </a:moveTo>
                  <a:lnTo>
                    <a:pt x="3810" y="198221"/>
                  </a:lnTo>
                </a:path>
                <a:path w="3809" h="1658620">
                  <a:moveTo>
                    <a:pt x="0" y="196303"/>
                  </a:moveTo>
                  <a:lnTo>
                    <a:pt x="3810" y="196303"/>
                  </a:lnTo>
                </a:path>
                <a:path w="3809" h="1658620">
                  <a:moveTo>
                    <a:pt x="0" y="194398"/>
                  </a:moveTo>
                  <a:lnTo>
                    <a:pt x="3810" y="194398"/>
                  </a:lnTo>
                </a:path>
                <a:path w="3809" h="1658620">
                  <a:moveTo>
                    <a:pt x="0" y="192493"/>
                  </a:moveTo>
                  <a:lnTo>
                    <a:pt x="3810" y="192493"/>
                  </a:lnTo>
                </a:path>
                <a:path w="3809" h="1658620">
                  <a:moveTo>
                    <a:pt x="0" y="190588"/>
                  </a:moveTo>
                  <a:lnTo>
                    <a:pt x="3810" y="190588"/>
                  </a:lnTo>
                </a:path>
                <a:path w="3809" h="1658620">
                  <a:moveTo>
                    <a:pt x="0" y="188683"/>
                  </a:moveTo>
                  <a:lnTo>
                    <a:pt x="3810" y="188683"/>
                  </a:lnTo>
                </a:path>
                <a:path w="3809" h="1658620">
                  <a:moveTo>
                    <a:pt x="0" y="186778"/>
                  </a:moveTo>
                  <a:lnTo>
                    <a:pt x="3810" y="186778"/>
                  </a:lnTo>
                </a:path>
                <a:path w="3809" h="1658620">
                  <a:moveTo>
                    <a:pt x="0" y="184873"/>
                  </a:moveTo>
                  <a:lnTo>
                    <a:pt x="3810" y="184873"/>
                  </a:lnTo>
                </a:path>
                <a:path w="3809" h="1658620">
                  <a:moveTo>
                    <a:pt x="0" y="182968"/>
                  </a:moveTo>
                  <a:lnTo>
                    <a:pt x="3810" y="182968"/>
                  </a:lnTo>
                </a:path>
                <a:path w="3809" h="1658620">
                  <a:moveTo>
                    <a:pt x="0" y="181063"/>
                  </a:moveTo>
                  <a:lnTo>
                    <a:pt x="3810" y="181063"/>
                  </a:lnTo>
                </a:path>
                <a:path w="3809" h="1658620">
                  <a:moveTo>
                    <a:pt x="0" y="179158"/>
                  </a:moveTo>
                  <a:lnTo>
                    <a:pt x="3810" y="179158"/>
                  </a:lnTo>
                </a:path>
                <a:path w="3809" h="1658620">
                  <a:moveTo>
                    <a:pt x="0" y="177253"/>
                  </a:moveTo>
                  <a:lnTo>
                    <a:pt x="3810" y="177253"/>
                  </a:lnTo>
                </a:path>
                <a:path w="3809" h="1658620">
                  <a:moveTo>
                    <a:pt x="0" y="175348"/>
                  </a:moveTo>
                  <a:lnTo>
                    <a:pt x="3810" y="175348"/>
                  </a:lnTo>
                </a:path>
                <a:path w="3809" h="1658620">
                  <a:moveTo>
                    <a:pt x="0" y="173443"/>
                  </a:moveTo>
                  <a:lnTo>
                    <a:pt x="3810" y="173443"/>
                  </a:lnTo>
                </a:path>
                <a:path w="3809" h="1658620">
                  <a:moveTo>
                    <a:pt x="0" y="171538"/>
                  </a:moveTo>
                  <a:lnTo>
                    <a:pt x="3810" y="171538"/>
                  </a:lnTo>
                </a:path>
                <a:path w="3809" h="1658620">
                  <a:moveTo>
                    <a:pt x="0" y="169621"/>
                  </a:moveTo>
                  <a:lnTo>
                    <a:pt x="3810" y="169621"/>
                  </a:lnTo>
                </a:path>
                <a:path w="3809" h="1658620">
                  <a:moveTo>
                    <a:pt x="0" y="167716"/>
                  </a:moveTo>
                  <a:lnTo>
                    <a:pt x="3810" y="167716"/>
                  </a:lnTo>
                </a:path>
                <a:path w="3809" h="1658620">
                  <a:moveTo>
                    <a:pt x="0" y="165811"/>
                  </a:moveTo>
                  <a:lnTo>
                    <a:pt x="3810" y="165811"/>
                  </a:lnTo>
                </a:path>
                <a:path w="3809" h="1658620">
                  <a:moveTo>
                    <a:pt x="0" y="163906"/>
                  </a:moveTo>
                  <a:lnTo>
                    <a:pt x="3810" y="163906"/>
                  </a:lnTo>
                </a:path>
                <a:path w="3809" h="1658620">
                  <a:moveTo>
                    <a:pt x="0" y="162001"/>
                  </a:moveTo>
                  <a:lnTo>
                    <a:pt x="3810" y="162001"/>
                  </a:lnTo>
                </a:path>
                <a:path w="3809" h="1658620">
                  <a:moveTo>
                    <a:pt x="0" y="160096"/>
                  </a:moveTo>
                  <a:lnTo>
                    <a:pt x="3810" y="160096"/>
                  </a:lnTo>
                </a:path>
                <a:path w="3809" h="1658620">
                  <a:moveTo>
                    <a:pt x="0" y="158191"/>
                  </a:moveTo>
                  <a:lnTo>
                    <a:pt x="3810" y="158191"/>
                  </a:lnTo>
                </a:path>
                <a:path w="3809" h="1658620">
                  <a:moveTo>
                    <a:pt x="0" y="156286"/>
                  </a:moveTo>
                  <a:lnTo>
                    <a:pt x="3810" y="156286"/>
                  </a:lnTo>
                </a:path>
                <a:path w="3809" h="1658620">
                  <a:moveTo>
                    <a:pt x="0" y="154381"/>
                  </a:moveTo>
                  <a:lnTo>
                    <a:pt x="3810" y="154381"/>
                  </a:lnTo>
                </a:path>
                <a:path w="3809" h="1658620">
                  <a:moveTo>
                    <a:pt x="0" y="152476"/>
                  </a:moveTo>
                  <a:lnTo>
                    <a:pt x="3810" y="152476"/>
                  </a:lnTo>
                </a:path>
                <a:path w="3809" h="1658620">
                  <a:moveTo>
                    <a:pt x="0" y="150571"/>
                  </a:moveTo>
                  <a:lnTo>
                    <a:pt x="3810" y="150571"/>
                  </a:lnTo>
                </a:path>
                <a:path w="3809" h="1658620">
                  <a:moveTo>
                    <a:pt x="0" y="148666"/>
                  </a:moveTo>
                  <a:lnTo>
                    <a:pt x="3810" y="148666"/>
                  </a:lnTo>
                </a:path>
                <a:path w="3809" h="1658620">
                  <a:moveTo>
                    <a:pt x="0" y="146761"/>
                  </a:moveTo>
                  <a:lnTo>
                    <a:pt x="3810" y="146761"/>
                  </a:lnTo>
                </a:path>
                <a:path w="3809" h="1658620">
                  <a:moveTo>
                    <a:pt x="0" y="144856"/>
                  </a:moveTo>
                  <a:lnTo>
                    <a:pt x="3810" y="144856"/>
                  </a:lnTo>
                </a:path>
                <a:path w="3809" h="1658620">
                  <a:moveTo>
                    <a:pt x="0" y="142951"/>
                  </a:moveTo>
                  <a:lnTo>
                    <a:pt x="3810" y="142951"/>
                  </a:lnTo>
                </a:path>
                <a:path w="3809" h="1658620">
                  <a:moveTo>
                    <a:pt x="0" y="141033"/>
                  </a:moveTo>
                  <a:lnTo>
                    <a:pt x="3810" y="141033"/>
                  </a:lnTo>
                </a:path>
                <a:path w="3809" h="1658620">
                  <a:moveTo>
                    <a:pt x="0" y="139128"/>
                  </a:moveTo>
                  <a:lnTo>
                    <a:pt x="3810" y="139128"/>
                  </a:lnTo>
                </a:path>
                <a:path w="3809" h="1658620">
                  <a:moveTo>
                    <a:pt x="0" y="137223"/>
                  </a:moveTo>
                  <a:lnTo>
                    <a:pt x="3810" y="137223"/>
                  </a:lnTo>
                </a:path>
                <a:path w="3809" h="1658620">
                  <a:moveTo>
                    <a:pt x="0" y="135318"/>
                  </a:moveTo>
                  <a:lnTo>
                    <a:pt x="3810" y="135318"/>
                  </a:lnTo>
                </a:path>
                <a:path w="3809" h="1658620">
                  <a:moveTo>
                    <a:pt x="0" y="133413"/>
                  </a:moveTo>
                  <a:lnTo>
                    <a:pt x="3810" y="133413"/>
                  </a:lnTo>
                </a:path>
                <a:path w="3809" h="1658620">
                  <a:moveTo>
                    <a:pt x="0" y="131508"/>
                  </a:moveTo>
                  <a:lnTo>
                    <a:pt x="3810" y="131508"/>
                  </a:lnTo>
                </a:path>
                <a:path w="3809" h="1658620">
                  <a:moveTo>
                    <a:pt x="0" y="129603"/>
                  </a:moveTo>
                  <a:lnTo>
                    <a:pt x="3810" y="129603"/>
                  </a:lnTo>
                </a:path>
                <a:path w="3809" h="1658620">
                  <a:moveTo>
                    <a:pt x="0" y="127698"/>
                  </a:moveTo>
                  <a:lnTo>
                    <a:pt x="3810" y="127698"/>
                  </a:lnTo>
                </a:path>
                <a:path w="3809" h="1658620">
                  <a:moveTo>
                    <a:pt x="0" y="125793"/>
                  </a:moveTo>
                  <a:lnTo>
                    <a:pt x="3810" y="125793"/>
                  </a:lnTo>
                </a:path>
                <a:path w="3809" h="1658620">
                  <a:moveTo>
                    <a:pt x="0" y="123888"/>
                  </a:moveTo>
                  <a:lnTo>
                    <a:pt x="3810" y="123888"/>
                  </a:lnTo>
                </a:path>
                <a:path w="3809" h="1658620">
                  <a:moveTo>
                    <a:pt x="0" y="121983"/>
                  </a:moveTo>
                  <a:lnTo>
                    <a:pt x="3810" y="121983"/>
                  </a:lnTo>
                </a:path>
                <a:path w="3809" h="1658620">
                  <a:moveTo>
                    <a:pt x="0" y="120078"/>
                  </a:moveTo>
                  <a:lnTo>
                    <a:pt x="3810" y="120078"/>
                  </a:lnTo>
                </a:path>
                <a:path w="3809" h="1658620">
                  <a:moveTo>
                    <a:pt x="0" y="118173"/>
                  </a:moveTo>
                  <a:lnTo>
                    <a:pt x="3810" y="118173"/>
                  </a:lnTo>
                </a:path>
                <a:path w="3809" h="1658620">
                  <a:moveTo>
                    <a:pt x="0" y="116268"/>
                  </a:moveTo>
                  <a:lnTo>
                    <a:pt x="3810" y="116268"/>
                  </a:lnTo>
                </a:path>
                <a:path w="3809" h="1658620">
                  <a:moveTo>
                    <a:pt x="0" y="114350"/>
                  </a:moveTo>
                  <a:lnTo>
                    <a:pt x="3810" y="114350"/>
                  </a:lnTo>
                </a:path>
                <a:path w="3809" h="1658620">
                  <a:moveTo>
                    <a:pt x="0" y="112445"/>
                  </a:moveTo>
                  <a:lnTo>
                    <a:pt x="3810" y="112445"/>
                  </a:lnTo>
                </a:path>
                <a:path w="3809" h="1658620">
                  <a:moveTo>
                    <a:pt x="0" y="110540"/>
                  </a:moveTo>
                  <a:lnTo>
                    <a:pt x="3810" y="110540"/>
                  </a:lnTo>
                </a:path>
                <a:path w="3809" h="1658620">
                  <a:moveTo>
                    <a:pt x="0" y="108635"/>
                  </a:moveTo>
                  <a:lnTo>
                    <a:pt x="3810" y="108635"/>
                  </a:lnTo>
                </a:path>
                <a:path w="3809" h="1658620">
                  <a:moveTo>
                    <a:pt x="0" y="106730"/>
                  </a:moveTo>
                  <a:lnTo>
                    <a:pt x="3810" y="106730"/>
                  </a:lnTo>
                </a:path>
                <a:path w="3809" h="1658620">
                  <a:moveTo>
                    <a:pt x="0" y="104825"/>
                  </a:moveTo>
                  <a:lnTo>
                    <a:pt x="3810" y="104825"/>
                  </a:lnTo>
                </a:path>
                <a:path w="3809" h="1658620">
                  <a:moveTo>
                    <a:pt x="0" y="102920"/>
                  </a:moveTo>
                  <a:lnTo>
                    <a:pt x="3810" y="102920"/>
                  </a:lnTo>
                </a:path>
                <a:path w="3809" h="1658620">
                  <a:moveTo>
                    <a:pt x="0" y="101015"/>
                  </a:moveTo>
                  <a:lnTo>
                    <a:pt x="3810" y="101015"/>
                  </a:lnTo>
                </a:path>
                <a:path w="3809" h="1658620">
                  <a:moveTo>
                    <a:pt x="0" y="99110"/>
                  </a:moveTo>
                  <a:lnTo>
                    <a:pt x="3810" y="99110"/>
                  </a:lnTo>
                </a:path>
                <a:path w="3809" h="1658620">
                  <a:moveTo>
                    <a:pt x="0" y="97205"/>
                  </a:moveTo>
                  <a:lnTo>
                    <a:pt x="3810" y="97205"/>
                  </a:lnTo>
                </a:path>
                <a:path w="3809" h="1658620">
                  <a:moveTo>
                    <a:pt x="0" y="95300"/>
                  </a:moveTo>
                  <a:lnTo>
                    <a:pt x="3810" y="95300"/>
                  </a:lnTo>
                </a:path>
                <a:path w="3809" h="1658620">
                  <a:moveTo>
                    <a:pt x="0" y="93395"/>
                  </a:moveTo>
                  <a:lnTo>
                    <a:pt x="3810" y="93395"/>
                  </a:lnTo>
                </a:path>
                <a:path w="3809" h="1658620">
                  <a:moveTo>
                    <a:pt x="0" y="91490"/>
                  </a:moveTo>
                  <a:lnTo>
                    <a:pt x="3810" y="91490"/>
                  </a:lnTo>
                </a:path>
                <a:path w="3809" h="1658620">
                  <a:moveTo>
                    <a:pt x="0" y="89585"/>
                  </a:moveTo>
                  <a:lnTo>
                    <a:pt x="3810" y="89585"/>
                  </a:lnTo>
                </a:path>
                <a:path w="3809" h="1658620">
                  <a:moveTo>
                    <a:pt x="0" y="87668"/>
                  </a:moveTo>
                  <a:lnTo>
                    <a:pt x="3810" y="87668"/>
                  </a:lnTo>
                </a:path>
                <a:path w="3809" h="1658620">
                  <a:moveTo>
                    <a:pt x="0" y="85763"/>
                  </a:moveTo>
                  <a:lnTo>
                    <a:pt x="3810" y="85763"/>
                  </a:lnTo>
                </a:path>
                <a:path w="3809" h="1658620">
                  <a:moveTo>
                    <a:pt x="0" y="83858"/>
                  </a:moveTo>
                  <a:lnTo>
                    <a:pt x="3810" y="83858"/>
                  </a:lnTo>
                </a:path>
                <a:path w="3809" h="1658620">
                  <a:moveTo>
                    <a:pt x="0" y="81953"/>
                  </a:moveTo>
                  <a:lnTo>
                    <a:pt x="3810" y="81953"/>
                  </a:lnTo>
                </a:path>
                <a:path w="3809" h="1658620">
                  <a:moveTo>
                    <a:pt x="0" y="80048"/>
                  </a:moveTo>
                  <a:lnTo>
                    <a:pt x="3810" y="80048"/>
                  </a:lnTo>
                </a:path>
                <a:path w="3809" h="1658620">
                  <a:moveTo>
                    <a:pt x="0" y="78143"/>
                  </a:moveTo>
                  <a:lnTo>
                    <a:pt x="3810" y="78143"/>
                  </a:lnTo>
                </a:path>
                <a:path w="3809" h="1658620">
                  <a:moveTo>
                    <a:pt x="0" y="76238"/>
                  </a:moveTo>
                  <a:lnTo>
                    <a:pt x="3810" y="76238"/>
                  </a:lnTo>
                </a:path>
                <a:path w="3809" h="1658620">
                  <a:moveTo>
                    <a:pt x="0" y="74333"/>
                  </a:moveTo>
                  <a:lnTo>
                    <a:pt x="3810" y="74333"/>
                  </a:lnTo>
                </a:path>
                <a:path w="3809" h="1658620">
                  <a:moveTo>
                    <a:pt x="0" y="72428"/>
                  </a:moveTo>
                  <a:lnTo>
                    <a:pt x="3810" y="72428"/>
                  </a:lnTo>
                </a:path>
                <a:path w="3809" h="1658620">
                  <a:moveTo>
                    <a:pt x="0" y="70523"/>
                  </a:moveTo>
                  <a:lnTo>
                    <a:pt x="3810" y="70523"/>
                  </a:lnTo>
                </a:path>
                <a:path w="3809" h="1658620">
                  <a:moveTo>
                    <a:pt x="0" y="68618"/>
                  </a:moveTo>
                  <a:lnTo>
                    <a:pt x="3810" y="68618"/>
                  </a:lnTo>
                </a:path>
                <a:path w="3809" h="1658620">
                  <a:moveTo>
                    <a:pt x="0" y="66713"/>
                  </a:moveTo>
                  <a:lnTo>
                    <a:pt x="3810" y="66713"/>
                  </a:lnTo>
                </a:path>
                <a:path w="3809" h="1658620">
                  <a:moveTo>
                    <a:pt x="0" y="64808"/>
                  </a:moveTo>
                  <a:lnTo>
                    <a:pt x="3810" y="64808"/>
                  </a:lnTo>
                </a:path>
                <a:path w="3809" h="1658620">
                  <a:moveTo>
                    <a:pt x="0" y="62903"/>
                  </a:moveTo>
                  <a:lnTo>
                    <a:pt x="3810" y="62903"/>
                  </a:lnTo>
                </a:path>
                <a:path w="3809" h="1658620">
                  <a:moveTo>
                    <a:pt x="0" y="60998"/>
                  </a:moveTo>
                  <a:lnTo>
                    <a:pt x="3810" y="60998"/>
                  </a:lnTo>
                </a:path>
                <a:path w="3809" h="1658620">
                  <a:moveTo>
                    <a:pt x="0" y="59080"/>
                  </a:moveTo>
                  <a:lnTo>
                    <a:pt x="3810" y="59080"/>
                  </a:lnTo>
                </a:path>
                <a:path w="3809" h="1658620">
                  <a:moveTo>
                    <a:pt x="0" y="57175"/>
                  </a:moveTo>
                  <a:lnTo>
                    <a:pt x="3810" y="57175"/>
                  </a:lnTo>
                </a:path>
                <a:path w="3809" h="1658620">
                  <a:moveTo>
                    <a:pt x="0" y="55270"/>
                  </a:moveTo>
                  <a:lnTo>
                    <a:pt x="3810" y="55270"/>
                  </a:lnTo>
                </a:path>
                <a:path w="3809" h="1658620">
                  <a:moveTo>
                    <a:pt x="0" y="53365"/>
                  </a:moveTo>
                  <a:lnTo>
                    <a:pt x="3810" y="53365"/>
                  </a:lnTo>
                </a:path>
                <a:path w="3809" h="1658620">
                  <a:moveTo>
                    <a:pt x="0" y="51460"/>
                  </a:moveTo>
                  <a:lnTo>
                    <a:pt x="3810" y="51460"/>
                  </a:lnTo>
                </a:path>
                <a:path w="3809" h="1658620">
                  <a:moveTo>
                    <a:pt x="0" y="49555"/>
                  </a:moveTo>
                  <a:lnTo>
                    <a:pt x="3810" y="49555"/>
                  </a:lnTo>
                </a:path>
                <a:path w="3809" h="1658620">
                  <a:moveTo>
                    <a:pt x="0" y="47650"/>
                  </a:moveTo>
                  <a:lnTo>
                    <a:pt x="3810" y="47650"/>
                  </a:lnTo>
                </a:path>
                <a:path w="3809" h="1658620">
                  <a:moveTo>
                    <a:pt x="0" y="45745"/>
                  </a:moveTo>
                  <a:lnTo>
                    <a:pt x="3810" y="45745"/>
                  </a:lnTo>
                </a:path>
                <a:path w="3809" h="1658620">
                  <a:moveTo>
                    <a:pt x="0" y="43840"/>
                  </a:moveTo>
                  <a:lnTo>
                    <a:pt x="3810" y="43840"/>
                  </a:lnTo>
                </a:path>
                <a:path w="3809" h="1658620">
                  <a:moveTo>
                    <a:pt x="0" y="41935"/>
                  </a:moveTo>
                  <a:lnTo>
                    <a:pt x="3810" y="41935"/>
                  </a:lnTo>
                </a:path>
                <a:path w="3809" h="1658620">
                  <a:moveTo>
                    <a:pt x="0" y="40030"/>
                  </a:moveTo>
                  <a:lnTo>
                    <a:pt x="3810" y="40030"/>
                  </a:lnTo>
                </a:path>
                <a:path w="3809" h="1658620">
                  <a:moveTo>
                    <a:pt x="0" y="38125"/>
                  </a:moveTo>
                  <a:lnTo>
                    <a:pt x="3810" y="38125"/>
                  </a:lnTo>
                </a:path>
                <a:path w="3809" h="1658620">
                  <a:moveTo>
                    <a:pt x="0" y="36220"/>
                  </a:moveTo>
                  <a:lnTo>
                    <a:pt x="3810" y="36220"/>
                  </a:lnTo>
                </a:path>
                <a:path w="3809" h="1658620">
                  <a:moveTo>
                    <a:pt x="0" y="34315"/>
                  </a:moveTo>
                  <a:lnTo>
                    <a:pt x="3810" y="34315"/>
                  </a:lnTo>
                </a:path>
                <a:path w="3809" h="1658620">
                  <a:moveTo>
                    <a:pt x="0" y="32397"/>
                  </a:moveTo>
                  <a:lnTo>
                    <a:pt x="3810" y="32397"/>
                  </a:lnTo>
                </a:path>
                <a:path w="3809" h="1658620">
                  <a:moveTo>
                    <a:pt x="0" y="30492"/>
                  </a:moveTo>
                  <a:lnTo>
                    <a:pt x="3810" y="30492"/>
                  </a:lnTo>
                </a:path>
                <a:path w="3809" h="1658620">
                  <a:moveTo>
                    <a:pt x="0" y="28587"/>
                  </a:moveTo>
                  <a:lnTo>
                    <a:pt x="3810" y="28587"/>
                  </a:lnTo>
                </a:path>
                <a:path w="3809" h="1658620">
                  <a:moveTo>
                    <a:pt x="0" y="26682"/>
                  </a:moveTo>
                  <a:lnTo>
                    <a:pt x="3810" y="26682"/>
                  </a:lnTo>
                </a:path>
                <a:path w="3809" h="1658620">
                  <a:moveTo>
                    <a:pt x="0" y="24777"/>
                  </a:moveTo>
                  <a:lnTo>
                    <a:pt x="3810" y="24777"/>
                  </a:lnTo>
                </a:path>
                <a:path w="3809" h="1658620">
                  <a:moveTo>
                    <a:pt x="0" y="22872"/>
                  </a:moveTo>
                  <a:lnTo>
                    <a:pt x="3810" y="22872"/>
                  </a:lnTo>
                </a:path>
                <a:path w="3809" h="1658620">
                  <a:moveTo>
                    <a:pt x="0" y="20967"/>
                  </a:moveTo>
                  <a:lnTo>
                    <a:pt x="3810" y="20967"/>
                  </a:lnTo>
                </a:path>
                <a:path w="3809" h="1658620">
                  <a:moveTo>
                    <a:pt x="0" y="19062"/>
                  </a:moveTo>
                  <a:lnTo>
                    <a:pt x="3810" y="19062"/>
                  </a:lnTo>
                </a:path>
                <a:path w="3809" h="1658620">
                  <a:moveTo>
                    <a:pt x="0" y="17157"/>
                  </a:moveTo>
                  <a:lnTo>
                    <a:pt x="3810" y="17157"/>
                  </a:lnTo>
                </a:path>
                <a:path w="3809" h="1658620">
                  <a:moveTo>
                    <a:pt x="0" y="15252"/>
                  </a:moveTo>
                  <a:lnTo>
                    <a:pt x="3810" y="15252"/>
                  </a:lnTo>
                </a:path>
                <a:path w="3809" h="1658620">
                  <a:moveTo>
                    <a:pt x="0" y="13347"/>
                  </a:moveTo>
                  <a:lnTo>
                    <a:pt x="3810" y="13347"/>
                  </a:lnTo>
                </a:path>
                <a:path w="3809" h="1658620">
                  <a:moveTo>
                    <a:pt x="0" y="11442"/>
                  </a:moveTo>
                  <a:lnTo>
                    <a:pt x="3810" y="11442"/>
                  </a:lnTo>
                </a:path>
                <a:path w="3809" h="1658620">
                  <a:moveTo>
                    <a:pt x="0" y="9537"/>
                  </a:moveTo>
                  <a:lnTo>
                    <a:pt x="3810" y="9537"/>
                  </a:lnTo>
                </a:path>
                <a:path w="3809" h="1658620">
                  <a:moveTo>
                    <a:pt x="0" y="7632"/>
                  </a:moveTo>
                  <a:lnTo>
                    <a:pt x="3810" y="7632"/>
                  </a:lnTo>
                </a:path>
                <a:path w="3809" h="1658620">
                  <a:moveTo>
                    <a:pt x="0" y="5715"/>
                  </a:moveTo>
                  <a:lnTo>
                    <a:pt x="3810" y="5715"/>
                  </a:lnTo>
                </a:path>
                <a:path w="3809" h="1658620">
                  <a:moveTo>
                    <a:pt x="0" y="3810"/>
                  </a:moveTo>
                  <a:lnTo>
                    <a:pt x="3810" y="3810"/>
                  </a:lnTo>
                </a:path>
                <a:path w="3809" h="1658620">
                  <a:moveTo>
                    <a:pt x="0" y="1905"/>
                  </a:moveTo>
                  <a:lnTo>
                    <a:pt x="3810" y="1905"/>
                  </a:lnTo>
                </a:path>
                <a:path w="3809" h="165862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43895" y="6812448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43895" y="6837861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433076" y="6812448"/>
              <a:ext cx="1101090" cy="0"/>
            </a:xfrm>
            <a:custGeom>
              <a:avLst/>
              <a:gdLst/>
              <a:ahLst/>
              <a:cxnLst/>
              <a:rect l="l" t="t" r="r" b="b"/>
              <a:pathLst>
                <a:path w="1101089">
                  <a:moveTo>
                    <a:pt x="0" y="0"/>
                  </a:moveTo>
                  <a:lnTo>
                    <a:pt x="110082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433076" y="6837861"/>
              <a:ext cx="1101090" cy="0"/>
            </a:xfrm>
            <a:custGeom>
              <a:avLst/>
              <a:gdLst/>
              <a:ahLst/>
              <a:cxnLst/>
              <a:rect l="l" t="t" r="r" b="b"/>
              <a:pathLst>
                <a:path w="1101089">
                  <a:moveTo>
                    <a:pt x="0" y="0"/>
                  </a:moveTo>
                  <a:lnTo>
                    <a:pt x="110082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533895" y="6812448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533895" y="6837861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477641" y="6812448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477641" y="6837861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4395641" y="6812448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4395641" y="6837861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5221895" y="6812448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221895" y="6837861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188796" y="6812448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188796" y="6837861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3" name="object 83"/>
          <p:cNvSpPr txBox="1"/>
          <p:nvPr/>
        </p:nvSpPr>
        <p:spPr>
          <a:xfrm>
            <a:off x="732417" y="4856274"/>
            <a:ext cx="6121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625989" y="4856274"/>
            <a:ext cx="7181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2436475" y="4507932"/>
            <a:ext cx="27108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170180">
              <a:lnSpc>
                <a:spcPct val="100000"/>
              </a:lnSpc>
              <a:spcBef>
                <a:spcPts val="1300"/>
              </a:spcBef>
              <a:tabLst>
                <a:tab pos="1276985" algn="l"/>
                <a:tab pos="2044064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5410336" y="4780074"/>
            <a:ext cx="590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6321814" y="4856274"/>
            <a:ext cx="3352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740164" y="517923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1564267" y="5179235"/>
            <a:ext cx="836294" cy="1549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6360" marR="79375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endParaRPr sz="1000">
              <a:latin typeface="Verdana"/>
              <a:cs typeface="Verdana"/>
            </a:endParaRPr>
          </a:p>
          <a:p>
            <a:pPr marL="66040" marR="5080" indent="-53975">
              <a:lnSpc>
                <a:spcPct val="100000"/>
              </a:lnSpc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vesical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demora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realizada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endParaRPr sz="1000">
              <a:latin typeface="Verdana"/>
              <a:cs typeface="Verdana"/>
            </a:endParaRPr>
          </a:p>
          <a:p>
            <a:pPr marL="128270" marR="121285" indent="15240">
              <a:lnSpc>
                <a:spcPct val="100000"/>
              </a:lnSpc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asséptica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adequada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2613668" y="5179235"/>
            <a:ext cx="78486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realizadas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3537212" y="5179235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-127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4578612" y="51792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5303020" y="5179235"/>
            <a:ext cx="80454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2540" algn="ctr">
              <a:lnSpc>
                <a:spcPct val="100000"/>
              </a:lnSpc>
              <a:spcBef>
                <a:spcPts val="100"/>
              </a:spcBef>
            </a:pP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amostra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35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observações/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6295399" y="5179235"/>
            <a:ext cx="3879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5" name="object 9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96" name="object 96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19</a:t>
            </a:fld>
            <a:endParaRPr spc="-25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248393" y="4482947"/>
            <a:ext cx="3443604" cy="3077210"/>
            <a:chOff x="7248393" y="4482947"/>
            <a:chExt cx="3443604" cy="307721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378703" y="5530014"/>
              <a:ext cx="3313299" cy="202999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738144" y="7386091"/>
              <a:ext cx="70053" cy="70803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876080" y="7417193"/>
              <a:ext cx="70065" cy="7080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735120" y="7521511"/>
              <a:ext cx="69951" cy="38493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618905" y="7271499"/>
              <a:ext cx="39243" cy="995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466870" y="7314298"/>
              <a:ext cx="70051" cy="70808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597180" y="7490409"/>
              <a:ext cx="70061" cy="69596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604805" y="7345400"/>
              <a:ext cx="58308" cy="71424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463835" y="7449705"/>
              <a:ext cx="70048" cy="70814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333522" y="7273607"/>
              <a:ext cx="70051" cy="70796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325899" y="7418603"/>
              <a:ext cx="70048" cy="70808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195584" y="7242505"/>
              <a:ext cx="70048" cy="70929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192550" y="7377912"/>
              <a:ext cx="70057" cy="7080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338142" y="7554023"/>
              <a:ext cx="39224" cy="5981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184929" y="7522921"/>
              <a:ext cx="69896" cy="37084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062237" y="7201801"/>
              <a:ext cx="70056" cy="70808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054616" y="7346810"/>
              <a:ext cx="70056" cy="70801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7976768" y="7474115"/>
              <a:ext cx="7136" cy="33997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051590" y="7482217"/>
              <a:ext cx="70050" cy="70803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7924302" y="7171677"/>
              <a:ext cx="70056" cy="69836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790624" y="7148360"/>
              <a:ext cx="70677" cy="52450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921275" y="7306119"/>
              <a:ext cx="70050" cy="70796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7783331" y="7275017"/>
              <a:ext cx="70059" cy="70801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780297" y="7410424"/>
              <a:ext cx="70057" cy="70808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7913646" y="7451115"/>
              <a:ext cx="70059" cy="70808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7789854" y="7555433"/>
              <a:ext cx="35127" cy="4572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7652627" y="7127201"/>
              <a:ext cx="70674" cy="42505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7578432" y="7232053"/>
              <a:ext cx="4927" cy="23063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7649984" y="7234313"/>
              <a:ext cx="70056" cy="70803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7555661" y="7345438"/>
              <a:ext cx="23409" cy="6207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7642361" y="7379322"/>
              <a:ext cx="70053" cy="70808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7639338" y="7514742"/>
              <a:ext cx="70046" cy="45262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392352" y="7088187"/>
              <a:ext cx="40258" cy="10426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7522133" y="7107580"/>
              <a:ext cx="59626" cy="2143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7378709" y="7162520"/>
              <a:ext cx="70048" cy="70803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7512048" y="7203211"/>
              <a:ext cx="70046" cy="70808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7509024" y="7338631"/>
              <a:ext cx="63807" cy="70801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9627654" y="5684088"/>
              <a:ext cx="63449" cy="25266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9352264" y="5702160"/>
              <a:ext cx="70057" cy="70801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9764001" y="5704484"/>
              <a:ext cx="69583" cy="35972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9897474" y="5725376"/>
              <a:ext cx="70831" cy="55772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9485614" y="5742851"/>
              <a:ext cx="70048" cy="70808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0035801" y="5747385"/>
              <a:ext cx="70050" cy="64859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9623548" y="5773953"/>
              <a:ext cx="70057" cy="7081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0169143" y="5782132"/>
              <a:ext cx="70056" cy="70815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0307086" y="5813247"/>
              <a:ext cx="70048" cy="70801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9756898" y="5814656"/>
              <a:ext cx="70046" cy="70801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9894830" y="5845759"/>
              <a:ext cx="70059" cy="70796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9344643" y="5847168"/>
              <a:ext cx="70057" cy="70803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0440425" y="5853938"/>
              <a:ext cx="70050" cy="70801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9482578" y="5878271"/>
              <a:ext cx="70056" cy="70801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0578361" y="5885040"/>
              <a:ext cx="70056" cy="70808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0028181" y="5886450"/>
              <a:ext cx="70048" cy="70808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166116" y="5917552"/>
              <a:ext cx="70050" cy="70808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9615928" y="5918962"/>
              <a:ext cx="70048" cy="70801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9753863" y="5950064"/>
              <a:ext cx="70059" cy="70808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0299458" y="5958243"/>
              <a:ext cx="70054" cy="70808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9341613" y="5982589"/>
              <a:ext cx="70054" cy="70796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0437401" y="5989345"/>
              <a:ext cx="70048" cy="70808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9887211" y="5990767"/>
              <a:ext cx="70048" cy="70801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0025138" y="6021870"/>
              <a:ext cx="70065" cy="70801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9474958" y="6023279"/>
              <a:ext cx="70048" cy="70796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0570740" y="6030048"/>
              <a:ext cx="70050" cy="70803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9612893" y="6054382"/>
              <a:ext cx="70048" cy="70803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0158486" y="6062560"/>
              <a:ext cx="70057" cy="70803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0296431" y="6093663"/>
              <a:ext cx="70050" cy="70806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746238" y="6095073"/>
              <a:ext cx="70051" cy="70803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9884178" y="6126175"/>
              <a:ext cx="70057" cy="70803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9333988" y="6127584"/>
              <a:ext cx="70051" cy="70808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0429771" y="6134366"/>
              <a:ext cx="70056" cy="70801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9471924" y="6158700"/>
              <a:ext cx="70056" cy="70801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0567706" y="6165469"/>
              <a:ext cx="70057" cy="70796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0017524" y="6166866"/>
              <a:ext cx="70050" cy="70803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155453" y="6197968"/>
              <a:ext cx="70056" cy="70808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9605273" y="6199377"/>
              <a:ext cx="70059" cy="70814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9743207" y="6230493"/>
              <a:ext cx="70048" cy="70801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0288811" y="6238671"/>
              <a:ext cx="70046" cy="70801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9248254" y="6245415"/>
              <a:ext cx="14822" cy="50990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9330964" y="6262992"/>
              <a:ext cx="70048" cy="70815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0426745" y="6269774"/>
              <a:ext cx="70048" cy="70801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9876548" y="6271183"/>
              <a:ext cx="70056" cy="70798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0014492" y="6302286"/>
              <a:ext cx="70057" cy="70798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464303" y="6303695"/>
              <a:ext cx="70046" cy="70801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560086" y="6310465"/>
              <a:ext cx="70051" cy="70806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9602239" y="6334798"/>
              <a:ext cx="70056" cy="70801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0147839" y="6342976"/>
              <a:ext cx="70050" cy="70808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0285771" y="6374079"/>
              <a:ext cx="70053" cy="70803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9735588" y="6375488"/>
              <a:ext cx="70057" cy="70814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9873522" y="6406603"/>
              <a:ext cx="70048" cy="70801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9323333" y="6408013"/>
              <a:ext cx="70057" cy="70803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10419116" y="6414770"/>
              <a:ext cx="70056" cy="70810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9461279" y="6439103"/>
              <a:ext cx="70046" cy="70810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0557060" y="6445885"/>
              <a:ext cx="70048" cy="70801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0006861" y="6447294"/>
              <a:ext cx="70057" cy="70801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10144802" y="6478397"/>
              <a:ext cx="70051" cy="70808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9594618" y="6479794"/>
              <a:ext cx="70046" cy="70821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0690399" y="6512234"/>
              <a:ext cx="1603" cy="20248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9732551" y="6510909"/>
              <a:ext cx="70051" cy="70803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10278154" y="6519087"/>
              <a:ext cx="70050" cy="70808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9320297" y="6543421"/>
              <a:ext cx="70059" cy="70808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10416089" y="6550190"/>
              <a:ext cx="70050" cy="70808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9865902" y="6551599"/>
              <a:ext cx="70048" cy="70803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10003837" y="6582702"/>
              <a:ext cx="70053" cy="70801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9453647" y="6584111"/>
              <a:ext cx="70057" cy="70814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10549430" y="6590893"/>
              <a:ext cx="70057" cy="70796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9591589" y="6615214"/>
              <a:ext cx="70051" cy="70808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10687375" y="6639271"/>
              <a:ext cx="4627" cy="3507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10137176" y="6623393"/>
              <a:ext cx="70057" cy="70814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10275112" y="6654507"/>
              <a:ext cx="70056" cy="70801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9724931" y="6655917"/>
              <a:ext cx="70048" cy="70808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9862867" y="6687019"/>
              <a:ext cx="70050" cy="70803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312679" y="6688429"/>
              <a:ext cx="70056" cy="70803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0408459" y="6695198"/>
              <a:ext cx="70059" cy="70801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9450612" y="6719531"/>
              <a:ext cx="70059" cy="70801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0546403" y="6726301"/>
              <a:ext cx="70050" cy="70808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9996207" y="6727710"/>
              <a:ext cx="70057" cy="70808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10134152" y="6758813"/>
              <a:ext cx="70046" cy="70803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9583962" y="6760222"/>
              <a:ext cx="70046" cy="70801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10679744" y="6775823"/>
              <a:ext cx="12258" cy="53606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9721897" y="6791325"/>
              <a:ext cx="70056" cy="70808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10267489" y="6799503"/>
              <a:ext cx="70059" cy="70810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9309644" y="6823837"/>
              <a:ext cx="70056" cy="70808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0405425" y="6830606"/>
              <a:ext cx="70057" cy="70805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9855247" y="6832028"/>
              <a:ext cx="70048" cy="70801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9993182" y="6863130"/>
              <a:ext cx="70046" cy="70801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9171706" y="6792734"/>
              <a:ext cx="70061" cy="70808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9442992" y="6864540"/>
              <a:ext cx="70057" cy="70796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0538783" y="6871309"/>
              <a:ext cx="70050" cy="70801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9580927" y="6895642"/>
              <a:ext cx="70059" cy="70798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9179329" y="6647726"/>
              <a:ext cx="70056" cy="70814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10676718" y="6908372"/>
              <a:ext cx="15284" cy="58699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0126522" y="6903821"/>
              <a:ext cx="70056" cy="70808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9168679" y="6928154"/>
              <a:ext cx="70053" cy="70801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0264466" y="6934923"/>
              <a:ext cx="70051" cy="70796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9714275" y="6936333"/>
              <a:ext cx="70048" cy="70803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9852212" y="6967435"/>
              <a:ext cx="70056" cy="70801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9302022" y="6968845"/>
              <a:ext cx="70059" cy="7080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10397804" y="6975627"/>
              <a:ext cx="70059" cy="70796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9439959" y="6999960"/>
              <a:ext cx="70057" cy="70796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10535740" y="7006717"/>
              <a:ext cx="70048" cy="70808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9985562" y="7008126"/>
              <a:ext cx="70048" cy="70801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9182364" y="6512318"/>
              <a:ext cx="70057" cy="70801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10123495" y="7039229"/>
              <a:ext cx="70048" cy="7081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9573307" y="7040651"/>
              <a:ext cx="70056" cy="70796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0669093" y="7048868"/>
              <a:ext cx="22909" cy="67215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9711242" y="7071753"/>
              <a:ext cx="70057" cy="70801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9161054" y="7073150"/>
              <a:ext cx="70046" cy="7081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10256835" y="7079932"/>
              <a:ext cx="70057" cy="70801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9298990" y="7104265"/>
              <a:ext cx="70053" cy="70801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10394772" y="7111034"/>
              <a:ext cx="70067" cy="70801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9844590" y="7112444"/>
              <a:ext cx="70048" cy="70808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9189983" y="6367310"/>
              <a:ext cx="70059" cy="71272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9982526" y="7143546"/>
              <a:ext cx="70048" cy="70808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9432337" y="7144956"/>
              <a:ext cx="70050" cy="70801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0528128" y="7151725"/>
              <a:ext cx="70050" cy="70808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9570272" y="7176058"/>
              <a:ext cx="70059" cy="70801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10666053" y="7183357"/>
              <a:ext cx="25949" cy="68959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10115876" y="7184237"/>
              <a:ext cx="70046" cy="70803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9158030" y="7208570"/>
              <a:ext cx="70046" cy="70808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10253811" y="7215340"/>
              <a:ext cx="70046" cy="70803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9703612" y="7216762"/>
              <a:ext cx="70065" cy="70801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9841556" y="7247864"/>
              <a:ext cx="70057" cy="70801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291367" y="7249261"/>
              <a:ext cx="70057" cy="70808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10387150" y="7256030"/>
              <a:ext cx="70053" cy="70815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9429305" y="7280363"/>
              <a:ext cx="70053" cy="70810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0525086" y="7287145"/>
              <a:ext cx="70065" cy="70801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9974905" y="7288555"/>
              <a:ext cx="70048" cy="7080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0112839" y="7319657"/>
              <a:ext cx="70050" cy="70808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9562652" y="7321067"/>
              <a:ext cx="70048" cy="70803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0658443" y="7327836"/>
              <a:ext cx="33559" cy="70644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9700586" y="7352169"/>
              <a:ext cx="70059" cy="70803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9176232" y="7353579"/>
              <a:ext cx="27990" cy="5397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10246181" y="7360348"/>
              <a:ext cx="70065" cy="70808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0384126" y="7391450"/>
              <a:ext cx="70048" cy="7080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833935" y="7392873"/>
              <a:ext cx="70053" cy="67640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9971614" y="7423962"/>
              <a:ext cx="70650" cy="58927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10517463" y="7432141"/>
              <a:ext cx="70050" cy="7081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10655399" y="7463244"/>
              <a:ext cx="36602" cy="70805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10105415" y="7464666"/>
              <a:ext cx="70160" cy="39458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0246779" y="7495768"/>
              <a:ext cx="66217" cy="28905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10401477" y="7536459"/>
              <a:ext cx="29591" cy="5867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9221950" y="5530011"/>
              <a:ext cx="18759" cy="56781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9214014" y="5671058"/>
              <a:ext cx="70362" cy="70801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9211303" y="5806465"/>
              <a:ext cx="70050" cy="70810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9203675" y="5951486"/>
              <a:ext cx="70054" cy="70796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9200640" y="6086894"/>
              <a:ext cx="70057" cy="70801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9193023" y="6231902"/>
              <a:ext cx="69721" cy="70803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9111030" y="6353683"/>
              <a:ext cx="11075" cy="44043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9089453" y="6475145"/>
              <a:ext cx="29624" cy="66903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9067888" y="6616687"/>
              <a:ext cx="43564" cy="70741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9048953" y="6752044"/>
              <a:ext cx="59464" cy="70808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9030550" y="6897052"/>
              <a:ext cx="70245" cy="70801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9027713" y="7032459"/>
              <a:ext cx="70050" cy="70808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9020089" y="7177481"/>
              <a:ext cx="70051" cy="70675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7248393" y="4482975"/>
              <a:ext cx="3443609" cy="3077029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8879382" y="7281786"/>
              <a:ext cx="70080" cy="39090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9016733" y="7331570"/>
              <a:ext cx="70645" cy="52119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9150399" y="7354785"/>
              <a:ext cx="70054" cy="69596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9288341" y="7384681"/>
              <a:ext cx="70050" cy="7080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421682" y="7425385"/>
              <a:ext cx="70057" cy="70801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9845497" y="7454811"/>
              <a:ext cx="38163" cy="9486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9559616" y="7456487"/>
              <a:ext cx="70048" cy="70796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9009436" y="7457884"/>
              <a:ext cx="70050" cy="70808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9974681" y="7474115"/>
              <a:ext cx="58712" cy="20656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9147368" y="7488986"/>
              <a:ext cx="70053" cy="70808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0104830" y="7493647"/>
              <a:ext cx="70599" cy="41820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9692966" y="7497178"/>
              <a:ext cx="70057" cy="62826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8745491" y="7241082"/>
              <a:ext cx="70688" cy="58610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9830901" y="7528280"/>
              <a:ext cx="69668" cy="3172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0242849" y="7514793"/>
              <a:ext cx="70600" cy="45212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9280712" y="7529690"/>
              <a:ext cx="69601" cy="30314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0378848" y="7537894"/>
              <a:ext cx="65457" cy="22110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7684680" y="6736943"/>
              <a:ext cx="34137" cy="7861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8886734" y="7136777"/>
              <a:ext cx="70057" cy="70798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7530325" y="6777786"/>
              <a:ext cx="70054" cy="70808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7663683" y="6818490"/>
              <a:ext cx="70046" cy="70790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7801606" y="6849579"/>
              <a:ext cx="70059" cy="7080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8347201" y="6857771"/>
              <a:ext cx="70065" cy="70803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7389363" y="6882104"/>
              <a:ext cx="70050" cy="70801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8485150" y="6888873"/>
              <a:ext cx="70053" cy="70796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7934956" y="6890270"/>
              <a:ext cx="70053" cy="70815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8072894" y="6921385"/>
              <a:ext cx="70054" cy="70801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7522701" y="6922795"/>
              <a:ext cx="70059" cy="70803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8618484" y="6929564"/>
              <a:ext cx="70057" cy="70808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7660638" y="6953897"/>
              <a:ext cx="70057" cy="70808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8206241" y="6962076"/>
              <a:ext cx="70048" cy="70806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7248829" y="6986409"/>
              <a:ext cx="69613" cy="70803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8213861" y="6817080"/>
              <a:ext cx="70050" cy="70796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8344174" y="6993178"/>
              <a:ext cx="70051" cy="70808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7793988" y="6994601"/>
              <a:ext cx="70056" cy="70796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7931921" y="7025703"/>
              <a:ext cx="70059" cy="70796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7381733" y="7027100"/>
              <a:ext cx="70056" cy="6709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8477516" y="7033882"/>
              <a:ext cx="70065" cy="70801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7519368" y="7058202"/>
              <a:ext cx="70721" cy="58293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8615460" y="7064984"/>
              <a:ext cx="70056" cy="70801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8065271" y="7066394"/>
              <a:ext cx="70048" cy="70798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8203207" y="7097484"/>
              <a:ext cx="70056" cy="70816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8075621" y="6785965"/>
              <a:ext cx="70505" cy="7081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7653350" y="7098906"/>
              <a:ext cx="69990" cy="38735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7794942" y="7130008"/>
              <a:ext cx="65722" cy="28168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8336556" y="7138174"/>
              <a:ext cx="70048" cy="70815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8756419" y="6960666"/>
              <a:ext cx="70062" cy="71247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8474489" y="7169289"/>
              <a:ext cx="70051" cy="70801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7951025" y="7170699"/>
              <a:ext cx="26314" cy="491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8607829" y="7209980"/>
              <a:ext cx="70057" cy="67386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9080988" y="5630354"/>
              <a:ext cx="70050" cy="70814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9213697" y="5694032"/>
              <a:ext cx="2489" cy="14655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8748809" y="7105675"/>
              <a:ext cx="70413" cy="70675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9073360" y="5775375"/>
              <a:ext cx="70054" cy="70796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9070325" y="5910783"/>
              <a:ext cx="70057" cy="70808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7942225" y="6745274"/>
              <a:ext cx="70598" cy="70801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9062713" y="6055791"/>
              <a:ext cx="70050" cy="70801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9059670" y="6191212"/>
              <a:ext cx="70057" cy="70790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8918701" y="6295517"/>
              <a:ext cx="70056" cy="70801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9052048" y="6336207"/>
              <a:ext cx="65560" cy="7081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8911080" y="6440513"/>
              <a:ext cx="70057" cy="70814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8921720" y="6160109"/>
              <a:ext cx="70063" cy="70796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9049016" y="6471628"/>
              <a:ext cx="50444" cy="70967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7804393" y="6714172"/>
              <a:ext cx="70646" cy="70801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8908054" y="6575933"/>
              <a:ext cx="70050" cy="70808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9041395" y="6616623"/>
              <a:ext cx="36907" cy="69799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8900424" y="6720941"/>
              <a:ext cx="70056" cy="70808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9038369" y="6755803"/>
              <a:ext cx="19143" cy="57302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8814231" y="6838340"/>
              <a:ext cx="15281" cy="51739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8897399" y="6856349"/>
              <a:ext cx="70050" cy="70814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9029903" y="6918566"/>
              <a:ext cx="3276" cy="17665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8889779" y="7001357"/>
              <a:ext cx="70048" cy="70809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8929315" y="6015088"/>
              <a:ext cx="70107" cy="70814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7812273" y="6569163"/>
              <a:ext cx="70046" cy="70808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8105952" y="6572745"/>
              <a:ext cx="21335" cy="378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8229764" y="6591249"/>
              <a:ext cx="52641" cy="1620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7945611" y="6609867"/>
              <a:ext cx="70048" cy="70796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8083548" y="6640969"/>
              <a:ext cx="70046" cy="70796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7671291" y="6673469"/>
              <a:ext cx="70059" cy="7081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8216896" y="6681660"/>
              <a:ext cx="70057" cy="70803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8767084" y="6680250"/>
              <a:ext cx="70048" cy="70801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8354831" y="6712762"/>
              <a:ext cx="70057" cy="70797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8629148" y="6649148"/>
              <a:ext cx="70050" cy="70801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8488170" y="6753453"/>
              <a:ext cx="70057" cy="70803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8932398" y="5879680"/>
              <a:ext cx="70050" cy="70801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8626106" y="6784556"/>
              <a:ext cx="70065" cy="70808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8495613" y="6608445"/>
              <a:ext cx="70632" cy="70814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8759464" y="6825246"/>
              <a:ext cx="69486" cy="70803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8094201" y="6360541"/>
              <a:ext cx="70053" cy="70808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8356993" y="6577342"/>
              <a:ext cx="71235" cy="70808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8227542" y="6401244"/>
              <a:ext cx="70056" cy="70801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8650630" y="6430010"/>
              <a:ext cx="39763" cy="10198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8365486" y="6432346"/>
              <a:ext cx="70057" cy="70801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8780284" y="6449390"/>
              <a:ext cx="59410" cy="21240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7953231" y="6464846"/>
              <a:ext cx="70059" cy="70815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8498833" y="6473037"/>
              <a:ext cx="70051" cy="70798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8636771" y="6504140"/>
              <a:ext cx="70046" cy="70803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8086581" y="6505549"/>
              <a:ext cx="70057" cy="70801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8224516" y="6536651"/>
              <a:ext cx="70059" cy="69545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8770116" y="6544843"/>
              <a:ext cx="70051" cy="70796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8940010" y="5734685"/>
              <a:ext cx="70057" cy="71221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8509490" y="6192609"/>
              <a:ext cx="70048" cy="70814"/>
            </a:xfrm>
            <a:prstGeom prst="rect">
              <a:avLst/>
            </a:prstGeom>
          </p:spPr>
        </p:pic>
        <p:pic>
          <p:nvPicPr>
            <p:cNvPr id="300" name="object 300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8647425" y="6223723"/>
              <a:ext cx="70050" cy="70801"/>
            </a:xfrm>
            <a:prstGeom prst="rect">
              <a:avLst/>
            </a:prstGeom>
          </p:spPr>
        </p:pic>
        <p:pic>
          <p:nvPicPr>
            <p:cNvPr id="301" name="object 301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235171" y="6256235"/>
              <a:ext cx="70057" cy="70798"/>
            </a:xfrm>
            <a:prstGeom prst="rect">
              <a:avLst/>
            </a:prstGeom>
          </p:spPr>
        </p:pic>
        <p:pic>
          <p:nvPicPr>
            <p:cNvPr id="302" name="object 302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8780765" y="6264414"/>
              <a:ext cx="70061" cy="70801"/>
            </a:xfrm>
            <a:prstGeom prst="rect">
              <a:avLst/>
            </a:prstGeom>
          </p:spPr>
        </p:pic>
        <p:pic>
          <p:nvPicPr>
            <p:cNvPr id="303" name="object 303"/>
            <p:cNvPicPr/>
            <p:nvPr/>
          </p:nvPicPr>
          <p:blipFill>
            <a:blip r:embed="rId302" cstate="print"/>
            <a:stretch>
              <a:fillRect/>
            </a:stretch>
          </p:blipFill>
          <p:spPr>
            <a:xfrm>
              <a:off x="8368518" y="6296926"/>
              <a:ext cx="70051" cy="70803"/>
            </a:xfrm>
            <a:prstGeom prst="rect">
              <a:avLst/>
            </a:prstGeom>
          </p:spPr>
        </p:pic>
        <p:pic>
          <p:nvPicPr>
            <p:cNvPr id="304" name="object 304"/>
            <p:cNvPicPr/>
            <p:nvPr/>
          </p:nvPicPr>
          <p:blipFill>
            <a:blip r:embed="rId303" cstate="print"/>
            <a:stretch>
              <a:fillRect/>
            </a:stretch>
          </p:blipFill>
          <p:spPr>
            <a:xfrm>
              <a:off x="8375811" y="6151918"/>
              <a:ext cx="70579" cy="70807"/>
            </a:xfrm>
            <a:prstGeom prst="rect">
              <a:avLst/>
            </a:prstGeom>
          </p:spPr>
        </p:pic>
        <p:pic>
          <p:nvPicPr>
            <p:cNvPr id="305" name="object 305"/>
            <p:cNvPicPr/>
            <p:nvPr/>
          </p:nvPicPr>
          <p:blipFill>
            <a:blip r:embed="rId304" cstate="print"/>
            <a:stretch>
              <a:fillRect/>
            </a:stretch>
          </p:blipFill>
          <p:spPr>
            <a:xfrm>
              <a:off x="8506456" y="6328029"/>
              <a:ext cx="70051" cy="70803"/>
            </a:xfrm>
            <a:prstGeom prst="rect">
              <a:avLst/>
            </a:prstGeom>
          </p:spPr>
        </p:pic>
        <p:pic>
          <p:nvPicPr>
            <p:cNvPr id="306" name="object 306"/>
            <p:cNvPicPr/>
            <p:nvPr/>
          </p:nvPicPr>
          <p:blipFill>
            <a:blip r:embed="rId305" cstate="print"/>
            <a:stretch>
              <a:fillRect/>
            </a:stretch>
          </p:blipFill>
          <p:spPr>
            <a:xfrm>
              <a:off x="8639805" y="6368719"/>
              <a:ext cx="70048" cy="70803"/>
            </a:xfrm>
            <a:prstGeom prst="rect">
              <a:avLst/>
            </a:prstGeom>
          </p:spPr>
        </p:pic>
        <p:pic>
          <p:nvPicPr>
            <p:cNvPr id="307" name="object 307"/>
            <p:cNvPicPr/>
            <p:nvPr/>
          </p:nvPicPr>
          <p:blipFill>
            <a:blip r:embed="rId306" cstate="print"/>
            <a:stretch>
              <a:fillRect/>
            </a:stretch>
          </p:blipFill>
          <p:spPr>
            <a:xfrm>
              <a:off x="8777739" y="6399822"/>
              <a:ext cx="70050" cy="66141"/>
            </a:xfrm>
            <a:prstGeom prst="rect">
              <a:avLst/>
            </a:prstGeom>
          </p:spPr>
        </p:pic>
        <p:pic>
          <p:nvPicPr>
            <p:cNvPr id="308" name="object 308"/>
            <p:cNvPicPr/>
            <p:nvPr/>
          </p:nvPicPr>
          <p:blipFill>
            <a:blip r:embed="rId307" cstate="print"/>
            <a:stretch>
              <a:fillRect/>
            </a:stretch>
          </p:blipFill>
          <p:spPr>
            <a:xfrm>
              <a:off x="8517111" y="6047613"/>
              <a:ext cx="70048" cy="70796"/>
            </a:xfrm>
            <a:prstGeom prst="rect">
              <a:avLst/>
            </a:prstGeom>
          </p:spPr>
        </p:pic>
        <p:pic>
          <p:nvPicPr>
            <p:cNvPr id="309" name="object 309"/>
            <p:cNvPicPr/>
            <p:nvPr/>
          </p:nvPicPr>
          <p:blipFill>
            <a:blip r:embed="rId308" cstate="print"/>
            <a:stretch>
              <a:fillRect/>
            </a:stretch>
          </p:blipFill>
          <p:spPr>
            <a:xfrm>
              <a:off x="8650452" y="6088316"/>
              <a:ext cx="70061" cy="70788"/>
            </a:xfrm>
            <a:prstGeom prst="rect">
              <a:avLst/>
            </a:prstGeom>
          </p:spPr>
        </p:pic>
        <p:pic>
          <p:nvPicPr>
            <p:cNvPr id="310" name="object 310"/>
            <p:cNvPicPr/>
            <p:nvPr/>
          </p:nvPicPr>
          <p:blipFill>
            <a:blip r:embed="rId309" cstate="print"/>
            <a:stretch>
              <a:fillRect/>
            </a:stretch>
          </p:blipFill>
          <p:spPr>
            <a:xfrm>
              <a:off x="8788396" y="6119406"/>
              <a:ext cx="70048" cy="70808"/>
            </a:xfrm>
            <a:prstGeom prst="rect">
              <a:avLst/>
            </a:prstGeom>
          </p:spPr>
        </p:pic>
        <p:pic>
          <p:nvPicPr>
            <p:cNvPr id="311" name="object 311"/>
            <p:cNvPicPr/>
            <p:nvPr/>
          </p:nvPicPr>
          <p:blipFill>
            <a:blip r:embed="rId310" cstate="print"/>
            <a:stretch>
              <a:fillRect/>
            </a:stretch>
          </p:blipFill>
          <p:spPr>
            <a:xfrm>
              <a:off x="8791041" y="5983986"/>
              <a:ext cx="70827" cy="70808"/>
            </a:xfrm>
            <a:prstGeom prst="rect">
              <a:avLst/>
            </a:prstGeom>
          </p:spPr>
        </p:pic>
        <p:pic>
          <p:nvPicPr>
            <p:cNvPr id="312" name="object 312"/>
            <p:cNvPicPr/>
            <p:nvPr/>
          </p:nvPicPr>
          <p:blipFill>
            <a:blip r:embed="rId311" cstate="print"/>
            <a:stretch>
              <a:fillRect/>
            </a:stretch>
          </p:blipFill>
          <p:spPr>
            <a:xfrm>
              <a:off x="8657686" y="5943295"/>
              <a:ext cx="70832" cy="70803"/>
            </a:xfrm>
            <a:prstGeom prst="rect">
              <a:avLst/>
            </a:prstGeom>
          </p:spPr>
        </p:pic>
        <p:pic>
          <p:nvPicPr>
            <p:cNvPr id="313" name="object 313"/>
            <p:cNvPicPr/>
            <p:nvPr/>
          </p:nvPicPr>
          <p:blipFill>
            <a:blip r:embed="rId312" cstate="print"/>
            <a:stretch>
              <a:fillRect/>
            </a:stretch>
          </p:blipFill>
          <p:spPr>
            <a:xfrm>
              <a:off x="8799042" y="5838990"/>
              <a:ext cx="70065" cy="70801"/>
            </a:xfrm>
            <a:prstGeom prst="rect">
              <a:avLst/>
            </a:prstGeom>
          </p:spPr>
        </p:pic>
        <p:pic>
          <p:nvPicPr>
            <p:cNvPr id="314" name="object 314"/>
            <p:cNvPicPr/>
            <p:nvPr/>
          </p:nvPicPr>
          <p:blipFill>
            <a:blip r:embed="rId313" cstate="print"/>
            <a:stretch>
              <a:fillRect/>
            </a:stretch>
          </p:blipFill>
          <p:spPr>
            <a:xfrm>
              <a:off x="9785829" y="5108803"/>
              <a:ext cx="70046" cy="70808"/>
            </a:xfrm>
            <a:prstGeom prst="rect">
              <a:avLst/>
            </a:prstGeom>
          </p:spPr>
        </p:pic>
        <p:pic>
          <p:nvPicPr>
            <p:cNvPr id="315" name="object 315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10331430" y="5116995"/>
              <a:ext cx="70050" cy="70796"/>
            </a:xfrm>
            <a:prstGeom prst="rect">
              <a:avLst/>
            </a:prstGeom>
          </p:spPr>
        </p:pic>
        <p:pic>
          <p:nvPicPr>
            <p:cNvPr id="316" name="object 316"/>
            <p:cNvPicPr/>
            <p:nvPr/>
          </p:nvPicPr>
          <p:blipFill>
            <a:blip r:embed="rId315" cstate="print"/>
            <a:stretch>
              <a:fillRect/>
            </a:stretch>
          </p:blipFill>
          <p:spPr>
            <a:xfrm>
              <a:off x="9919174" y="5149494"/>
              <a:ext cx="70051" cy="70808"/>
            </a:xfrm>
            <a:prstGeom prst="rect">
              <a:avLst/>
            </a:prstGeom>
          </p:spPr>
        </p:pic>
        <p:pic>
          <p:nvPicPr>
            <p:cNvPr id="317" name="object 317"/>
            <p:cNvPicPr/>
            <p:nvPr/>
          </p:nvPicPr>
          <p:blipFill>
            <a:blip r:embed="rId316" cstate="print"/>
            <a:stretch>
              <a:fillRect/>
            </a:stretch>
          </p:blipFill>
          <p:spPr>
            <a:xfrm>
              <a:off x="10057114" y="5180596"/>
              <a:ext cx="70051" cy="70814"/>
            </a:xfrm>
            <a:prstGeom prst="rect">
              <a:avLst/>
            </a:prstGeom>
          </p:spPr>
        </p:pic>
        <p:pic>
          <p:nvPicPr>
            <p:cNvPr id="318" name="object 318"/>
            <p:cNvPicPr/>
            <p:nvPr/>
          </p:nvPicPr>
          <p:blipFill>
            <a:blip r:embed="rId317" cstate="print"/>
            <a:stretch>
              <a:fillRect/>
            </a:stretch>
          </p:blipFill>
          <p:spPr>
            <a:xfrm>
              <a:off x="9644859" y="5213121"/>
              <a:ext cx="70056" cy="70803"/>
            </a:xfrm>
            <a:prstGeom prst="rect">
              <a:avLst/>
            </a:prstGeom>
          </p:spPr>
        </p:pic>
        <p:pic>
          <p:nvPicPr>
            <p:cNvPr id="319" name="object 319"/>
            <p:cNvPicPr/>
            <p:nvPr/>
          </p:nvPicPr>
          <p:blipFill>
            <a:blip r:embed="rId318" cstate="print"/>
            <a:stretch>
              <a:fillRect/>
            </a:stretch>
          </p:blipFill>
          <p:spPr>
            <a:xfrm>
              <a:off x="10190451" y="5221300"/>
              <a:ext cx="70054" cy="70806"/>
            </a:xfrm>
            <a:prstGeom prst="rect">
              <a:avLst/>
            </a:prstGeom>
          </p:spPr>
        </p:pic>
        <p:pic>
          <p:nvPicPr>
            <p:cNvPr id="320" name="object 320"/>
            <p:cNvPicPr/>
            <p:nvPr/>
          </p:nvPicPr>
          <p:blipFill>
            <a:blip r:embed="rId319" cstate="print"/>
            <a:stretch>
              <a:fillRect/>
            </a:stretch>
          </p:blipFill>
          <p:spPr>
            <a:xfrm>
              <a:off x="9778207" y="5253825"/>
              <a:ext cx="70050" cy="70796"/>
            </a:xfrm>
            <a:prstGeom prst="rect">
              <a:avLst/>
            </a:prstGeom>
          </p:spPr>
        </p:pic>
        <p:pic>
          <p:nvPicPr>
            <p:cNvPr id="321" name="object 321"/>
            <p:cNvPicPr/>
            <p:nvPr/>
          </p:nvPicPr>
          <p:blipFill>
            <a:blip r:embed="rId320" cstate="print"/>
            <a:stretch>
              <a:fillRect/>
            </a:stretch>
          </p:blipFill>
          <p:spPr>
            <a:xfrm>
              <a:off x="9916142" y="5284914"/>
              <a:ext cx="70048" cy="70808"/>
            </a:xfrm>
            <a:prstGeom prst="rect">
              <a:avLst/>
            </a:prstGeom>
          </p:spPr>
        </p:pic>
        <p:pic>
          <p:nvPicPr>
            <p:cNvPr id="322" name="object 322"/>
            <p:cNvPicPr/>
            <p:nvPr/>
          </p:nvPicPr>
          <p:blipFill>
            <a:blip r:embed="rId321" cstate="print"/>
            <a:stretch>
              <a:fillRect/>
            </a:stretch>
          </p:blipFill>
          <p:spPr>
            <a:xfrm>
              <a:off x="9503889" y="5317426"/>
              <a:ext cx="70050" cy="70808"/>
            </a:xfrm>
            <a:prstGeom prst="rect">
              <a:avLst/>
            </a:prstGeom>
          </p:spPr>
        </p:pic>
        <p:pic>
          <p:nvPicPr>
            <p:cNvPr id="323" name="object 323"/>
            <p:cNvPicPr/>
            <p:nvPr/>
          </p:nvPicPr>
          <p:blipFill>
            <a:blip r:embed="rId322" cstate="print"/>
            <a:stretch>
              <a:fillRect/>
            </a:stretch>
          </p:blipFill>
          <p:spPr>
            <a:xfrm>
              <a:off x="10049484" y="5325618"/>
              <a:ext cx="70056" cy="70790"/>
            </a:xfrm>
            <a:prstGeom prst="rect">
              <a:avLst/>
            </a:prstGeom>
          </p:spPr>
        </p:pic>
        <p:pic>
          <p:nvPicPr>
            <p:cNvPr id="324" name="object 324"/>
            <p:cNvPicPr/>
            <p:nvPr/>
          </p:nvPicPr>
          <p:blipFill>
            <a:blip r:embed="rId323" cstate="print"/>
            <a:stretch>
              <a:fillRect/>
            </a:stretch>
          </p:blipFill>
          <p:spPr>
            <a:xfrm>
              <a:off x="10187428" y="5356707"/>
              <a:ext cx="70051" cy="70815"/>
            </a:xfrm>
            <a:prstGeom prst="rect">
              <a:avLst/>
            </a:prstGeom>
          </p:spPr>
        </p:pic>
        <p:pic>
          <p:nvPicPr>
            <p:cNvPr id="325" name="object 325"/>
            <p:cNvPicPr/>
            <p:nvPr/>
          </p:nvPicPr>
          <p:blipFill>
            <a:blip r:embed="rId324" cstate="print"/>
            <a:stretch>
              <a:fillRect/>
            </a:stretch>
          </p:blipFill>
          <p:spPr>
            <a:xfrm>
              <a:off x="9637237" y="5358117"/>
              <a:ext cx="70048" cy="70814"/>
            </a:xfrm>
            <a:prstGeom prst="rect">
              <a:avLst/>
            </a:prstGeom>
          </p:spPr>
        </p:pic>
        <p:pic>
          <p:nvPicPr>
            <p:cNvPr id="326" name="object 326"/>
            <p:cNvPicPr/>
            <p:nvPr/>
          </p:nvPicPr>
          <p:blipFill>
            <a:blip r:embed="rId325" cstate="print"/>
            <a:stretch>
              <a:fillRect/>
            </a:stretch>
          </p:blipFill>
          <p:spPr>
            <a:xfrm>
              <a:off x="9775173" y="5389232"/>
              <a:ext cx="70056" cy="70801"/>
            </a:xfrm>
            <a:prstGeom prst="rect">
              <a:avLst/>
            </a:prstGeom>
          </p:spPr>
        </p:pic>
        <p:pic>
          <p:nvPicPr>
            <p:cNvPr id="327" name="object 327"/>
            <p:cNvPicPr/>
            <p:nvPr/>
          </p:nvPicPr>
          <p:blipFill>
            <a:blip r:embed="rId326" cstate="print"/>
            <a:stretch>
              <a:fillRect/>
            </a:stretch>
          </p:blipFill>
          <p:spPr>
            <a:xfrm>
              <a:off x="9232213" y="5526049"/>
              <a:ext cx="59793" cy="70814"/>
            </a:xfrm>
            <a:prstGeom prst="rect">
              <a:avLst/>
            </a:prstGeom>
          </p:spPr>
        </p:pic>
        <p:pic>
          <p:nvPicPr>
            <p:cNvPr id="328" name="object 328"/>
            <p:cNvPicPr/>
            <p:nvPr/>
          </p:nvPicPr>
          <p:blipFill>
            <a:blip r:embed="rId327" cstate="print"/>
            <a:stretch>
              <a:fillRect/>
            </a:stretch>
          </p:blipFill>
          <p:spPr>
            <a:xfrm>
              <a:off x="9908523" y="5429923"/>
              <a:ext cx="70046" cy="70801"/>
            </a:xfrm>
            <a:prstGeom prst="rect">
              <a:avLst/>
            </a:prstGeom>
          </p:spPr>
        </p:pic>
        <p:pic>
          <p:nvPicPr>
            <p:cNvPr id="329" name="object 329"/>
            <p:cNvPicPr/>
            <p:nvPr/>
          </p:nvPicPr>
          <p:blipFill>
            <a:blip r:embed="rId328" cstate="print"/>
            <a:stretch>
              <a:fillRect/>
            </a:stretch>
          </p:blipFill>
          <p:spPr>
            <a:xfrm>
              <a:off x="10328389" y="5252402"/>
              <a:ext cx="70056" cy="70801"/>
            </a:xfrm>
            <a:prstGeom prst="rect">
              <a:avLst/>
            </a:prstGeom>
          </p:spPr>
        </p:pic>
        <p:pic>
          <p:nvPicPr>
            <p:cNvPr id="330" name="object 330"/>
            <p:cNvPicPr/>
            <p:nvPr/>
          </p:nvPicPr>
          <p:blipFill>
            <a:blip r:embed="rId329" cstate="print"/>
            <a:stretch>
              <a:fillRect/>
            </a:stretch>
          </p:blipFill>
          <p:spPr>
            <a:xfrm>
              <a:off x="10198074" y="5076304"/>
              <a:ext cx="70065" cy="70796"/>
            </a:xfrm>
            <a:prstGeom prst="rect">
              <a:avLst/>
            </a:prstGeom>
          </p:spPr>
        </p:pic>
        <p:pic>
          <p:nvPicPr>
            <p:cNvPr id="331" name="object 331"/>
            <p:cNvPicPr/>
            <p:nvPr/>
          </p:nvPicPr>
          <p:blipFill>
            <a:blip r:embed="rId330" cstate="print"/>
            <a:stretch>
              <a:fillRect/>
            </a:stretch>
          </p:blipFill>
          <p:spPr>
            <a:xfrm>
              <a:off x="10046457" y="5461025"/>
              <a:ext cx="70048" cy="70808"/>
            </a:xfrm>
            <a:prstGeom prst="rect">
              <a:avLst/>
            </a:prstGeom>
          </p:spPr>
        </p:pic>
        <p:pic>
          <p:nvPicPr>
            <p:cNvPr id="332" name="object 332"/>
            <p:cNvPicPr/>
            <p:nvPr/>
          </p:nvPicPr>
          <p:blipFill>
            <a:blip r:embed="rId331" cstate="print"/>
            <a:stretch>
              <a:fillRect/>
            </a:stretch>
          </p:blipFill>
          <p:spPr>
            <a:xfrm>
              <a:off x="9496264" y="5462435"/>
              <a:ext cx="70061" cy="70803"/>
            </a:xfrm>
            <a:prstGeom prst="rect">
              <a:avLst/>
            </a:prstGeom>
          </p:spPr>
        </p:pic>
        <p:pic>
          <p:nvPicPr>
            <p:cNvPr id="333" name="object 333"/>
            <p:cNvPicPr/>
            <p:nvPr/>
          </p:nvPicPr>
          <p:blipFill>
            <a:blip r:embed="rId332" cstate="print"/>
            <a:stretch>
              <a:fillRect/>
            </a:stretch>
          </p:blipFill>
          <p:spPr>
            <a:xfrm>
              <a:off x="9634203" y="5493537"/>
              <a:ext cx="70059" cy="70803"/>
            </a:xfrm>
            <a:prstGeom prst="rect">
              <a:avLst/>
            </a:prstGeom>
          </p:spPr>
        </p:pic>
        <p:pic>
          <p:nvPicPr>
            <p:cNvPr id="334" name="object 334"/>
            <p:cNvPicPr/>
            <p:nvPr/>
          </p:nvPicPr>
          <p:blipFill>
            <a:blip r:embed="rId333" cstate="print"/>
            <a:stretch>
              <a:fillRect/>
            </a:stretch>
          </p:blipFill>
          <p:spPr>
            <a:xfrm>
              <a:off x="10179799" y="5501729"/>
              <a:ext cx="70056" cy="70796"/>
            </a:xfrm>
            <a:prstGeom prst="rect">
              <a:avLst/>
            </a:prstGeom>
          </p:spPr>
        </p:pic>
        <p:pic>
          <p:nvPicPr>
            <p:cNvPr id="335" name="object 335"/>
            <p:cNvPicPr/>
            <p:nvPr/>
          </p:nvPicPr>
          <p:blipFill>
            <a:blip r:embed="rId334" cstate="print"/>
            <a:stretch>
              <a:fillRect/>
            </a:stretch>
          </p:blipFill>
          <p:spPr>
            <a:xfrm>
              <a:off x="9767552" y="5534228"/>
              <a:ext cx="70048" cy="70808"/>
            </a:xfrm>
            <a:prstGeom prst="rect">
              <a:avLst/>
            </a:prstGeom>
          </p:spPr>
        </p:pic>
        <p:pic>
          <p:nvPicPr>
            <p:cNvPr id="336" name="object 336"/>
            <p:cNvPicPr/>
            <p:nvPr/>
          </p:nvPicPr>
          <p:blipFill>
            <a:blip r:embed="rId335" cstate="print"/>
            <a:stretch>
              <a:fillRect/>
            </a:stretch>
          </p:blipFill>
          <p:spPr>
            <a:xfrm>
              <a:off x="9905487" y="5565343"/>
              <a:ext cx="70053" cy="70801"/>
            </a:xfrm>
            <a:prstGeom prst="rect">
              <a:avLst/>
            </a:prstGeom>
          </p:spPr>
        </p:pic>
        <p:pic>
          <p:nvPicPr>
            <p:cNvPr id="337" name="object 337"/>
            <p:cNvPicPr/>
            <p:nvPr/>
          </p:nvPicPr>
          <p:blipFill>
            <a:blip r:embed="rId336" cstate="print"/>
            <a:stretch>
              <a:fillRect/>
            </a:stretch>
          </p:blipFill>
          <p:spPr>
            <a:xfrm>
              <a:off x="9493233" y="5597855"/>
              <a:ext cx="70059" cy="70797"/>
            </a:xfrm>
            <a:prstGeom prst="rect">
              <a:avLst/>
            </a:prstGeom>
          </p:spPr>
        </p:pic>
        <p:pic>
          <p:nvPicPr>
            <p:cNvPr id="338" name="object 338"/>
            <p:cNvPicPr/>
            <p:nvPr/>
          </p:nvPicPr>
          <p:blipFill>
            <a:blip r:embed="rId337" cstate="print"/>
            <a:stretch>
              <a:fillRect/>
            </a:stretch>
          </p:blipFill>
          <p:spPr>
            <a:xfrm>
              <a:off x="10038838" y="5606034"/>
              <a:ext cx="70046" cy="70801"/>
            </a:xfrm>
            <a:prstGeom prst="rect">
              <a:avLst/>
            </a:prstGeom>
          </p:spPr>
        </p:pic>
        <p:pic>
          <p:nvPicPr>
            <p:cNvPr id="339" name="object 339"/>
            <p:cNvPicPr/>
            <p:nvPr/>
          </p:nvPicPr>
          <p:blipFill>
            <a:blip r:embed="rId338" cstate="print"/>
            <a:stretch>
              <a:fillRect/>
            </a:stretch>
          </p:blipFill>
          <p:spPr>
            <a:xfrm>
              <a:off x="10059749" y="5045189"/>
              <a:ext cx="70840" cy="70814"/>
            </a:xfrm>
            <a:prstGeom prst="rect">
              <a:avLst/>
            </a:prstGeom>
          </p:spPr>
        </p:pic>
        <p:pic>
          <p:nvPicPr>
            <p:cNvPr id="340" name="object 340"/>
            <p:cNvPicPr/>
            <p:nvPr/>
          </p:nvPicPr>
          <p:blipFill>
            <a:blip r:embed="rId339" cstate="print"/>
            <a:stretch>
              <a:fillRect/>
            </a:stretch>
          </p:blipFill>
          <p:spPr>
            <a:xfrm>
              <a:off x="10176771" y="5637136"/>
              <a:ext cx="70048" cy="70801"/>
            </a:xfrm>
            <a:prstGeom prst="rect">
              <a:avLst/>
            </a:prstGeom>
          </p:spPr>
        </p:pic>
        <p:pic>
          <p:nvPicPr>
            <p:cNvPr id="341" name="object 341"/>
            <p:cNvPicPr/>
            <p:nvPr/>
          </p:nvPicPr>
          <p:blipFill>
            <a:blip r:embed="rId340" cstate="print"/>
            <a:stretch>
              <a:fillRect/>
            </a:stretch>
          </p:blipFill>
          <p:spPr>
            <a:xfrm>
              <a:off x="9626194" y="5638546"/>
              <a:ext cx="70823" cy="55016"/>
            </a:xfrm>
            <a:prstGeom prst="rect">
              <a:avLst/>
            </a:prstGeom>
          </p:spPr>
        </p:pic>
        <p:pic>
          <p:nvPicPr>
            <p:cNvPr id="342" name="object 342"/>
            <p:cNvPicPr/>
            <p:nvPr/>
          </p:nvPicPr>
          <p:blipFill>
            <a:blip r:embed="rId341" cstate="print"/>
            <a:stretch>
              <a:fillRect/>
            </a:stretch>
          </p:blipFill>
          <p:spPr>
            <a:xfrm>
              <a:off x="9764128" y="5669648"/>
              <a:ext cx="70782" cy="45212"/>
            </a:xfrm>
            <a:prstGeom prst="rect">
              <a:avLst/>
            </a:prstGeom>
          </p:spPr>
        </p:pic>
        <p:pic>
          <p:nvPicPr>
            <p:cNvPr id="343" name="object 343"/>
            <p:cNvPicPr/>
            <p:nvPr/>
          </p:nvPicPr>
          <p:blipFill>
            <a:blip r:embed="rId342" cstate="print"/>
            <a:stretch>
              <a:fillRect/>
            </a:stretch>
          </p:blipFill>
          <p:spPr>
            <a:xfrm>
              <a:off x="10310112" y="5679655"/>
              <a:ext cx="23775" cy="62420"/>
            </a:xfrm>
            <a:prstGeom prst="rect">
              <a:avLst/>
            </a:prstGeom>
          </p:spPr>
        </p:pic>
        <p:pic>
          <p:nvPicPr>
            <p:cNvPr id="344" name="object 344"/>
            <p:cNvPicPr/>
            <p:nvPr/>
          </p:nvPicPr>
          <p:blipFill>
            <a:blip r:embed="rId343" cstate="print"/>
            <a:stretch>
              <a:fillRect/>
            </a:stretch>
          </p:blipFill>
          <p:spPr>
            <a:xfrm>
              <a:off x="9903916" y="5710339"/>
              <a:ext cx="62636" cy="24396"/>
            </a:xfrm>
            <a:prstGeom prst="rect">
              <a:avLst/>
            </a:prstGeom>
          </p:spPr>
        </p:pic>
        <p:pic>
          <p:nvPicPr>
            <p:cNvPr id="345" name="object 345"/>
            <p:cNvPicPr/>
            <p:nvPr/>
          </p:nvPicPr>
          <p:blipFill>
            <a:blip r:embed="rId344" cstate="print"/>
            <a:stretch>
              <a:fillRect/>
            </a:stretch>
          </p:blipFill>
          <p:spPr>
            <a:xfrm>
              <a:off x="10320765" y="5397398"/>
              <a:ext cx="70059" cy="71208"/>
            </a:xfrm>
            <a:prstGeom prst="rect">
              <a:avLst/>
            </a:prstGeom>
          </p:spPr>
        </p:pic>
        <p:pic>
          <p:nvPicPr>
            <p:cNvPr id="346" name="object 346"/>
            <p:cNvPicPr/>
            <p:nvPr/>
          </p:nvPicPr>
          <p:blipFill>
            <a:blip r:embed="rId345" cstate="print"/>
            <a:stretch>
              <a:fillRect/>
            </a:stretch>
          </p:blipFill>
          <p:spPr>
            <a:xfrm>
              <a:off x="10051186" y="5741441"/>
              <a:ext cx="47040" cy="12979"/>
            </a:xfrm>
            <a:prstGeom prst="rect">
              <a:avLst/>
            </a:prstGeom>
          </p:spPr>
        </p:pic>
        <p:pic>
          <p:nvPicPr>
            <p:cNvPr id="347" name="object 347"/>
            <p:cNvPicPr/>
            <p:nvPr/>
          </p:nvPicPr>
          <p:blipFill>
            <a:blip r:embed="rId346" cstate="print"/>
            <a:stretch>
              <a:fillRect/>
            </a:stretch>
          </p:blipFill>
          <p:spPr>
            <a:xfrm>
              <a:off x="10672902" y="4773955"/>
              <a:ext cx="18137" cy="55956"/>
            </a:xfrm>
            <a:prstGeom prst="rect">
              <a:avLst/>
            </a:prstGeom>
          </p:spPr>
        </p:pic>
        <p:pic>
          <p:nvPicPr>
            <p:cNvPr id="348" name="object 348"/>
            <p:cNvPicPr/>
            <p:nvPr/>
          </p:nvPicPr>
          <p:blipFill>
            <a:blip r:embed="rId347" cstate="print"/>
            <a:stretch>
              <a:fillRect/>
            </a:stretch>
          </p:blipFill>
          <p:spPr>
            <a:xfrm>
              <a:off x="10599411" y="5324208"/>
              <a:ext cx="70318" cy="70796"/>
            </a:xfrm>
            <a:prstGeom prst="rect">
              <a:avLst/>
            </a:prstGeom>
          </p:spPr>
        </p:pic>
        <p:pic>
          <p:nvPicPr>
            <p:cNvPr id="349" name="object 349"/>
            <p:cNvPicPr/>
            <p:nvPr/>
          </p:nvPicPr>
          <p:blipFill>
            <a:blip r:embed="rId348" cstate="print"/>
            <a:stretch>
              <a:fillRect/>
            </a:stretch>
          </p:blipFill>
          <p:spPr>
            <a:xfrm>
              <a:off x="10592050" y="5469204"/>
              <a:ext cx="70057" cy="70803"/>
            </a:xfrm>
            <a:prstGeom prst="rect">
              <a:avLst/>
            </a:prstGeom>
          </p:spPr>
        </p:pic>
        <p:pic>
          <p:nvPicPr>
            <p:cNvPr id="350" name="object 350"/>
            <p:cNvPicPr/>
            <p:nvPr/>
          </p:nvPicPr>
          <p:blipFill>
            <a:blip r:embed="rId349" cstate="print"/>
            <a:stretch>
              <a:fillRect/>
            </a:stretch>
          </p:blipFill>
          <p:spPr>
            <a:xfrm>
              <a:off x="10589015" y="5604624"/>
              <a:ext cx="70050" cy="70798"/>
            </a:xfrm>
            <a:prstGeom prst="rect">
              <a:avLst/>
            </a:prstGeom>
          </p:spPr>
        </p:pic>
        <p:pic>
          <p:nvPicPr>
            <p:cNvPr id="351" name="object 351"/>
            <p:cNvPicPr/>
            <p:nvPr/>
          </p:nvPicPr>
          <p:blipFill>
            <a:blip r:embed="rId350" cstate="print"/>
            <a:stretch>
              <a:fillRect/>
            </a:stretch>
          </p:blipFill>
          <p:spPr>
            <a:xfrm>
              <a:off x="10581395" y="5749632"/>
              <a:ext cx="70059" cy="70796"/>
            </a:xfrm>
            <a:prstGeom prst="rect">
              <a:avLst/>
            </a:prstGeom>
          </p:spPr>
        </p:pic>
        <p:pic>
          <p:nvPicPr>
            <p:cNvPr id="352" name="object 352"/>
            <p:cNvPicPr/>
            <p:nvPr/>
          </p:nvPicPr>
          <p:blipFill>
            <a:blip r:embed="rId351" cstate="print"/>
            <a:stretch>
              <a:fillRect/>
            </a:stretch>
          </p:blipFill>
          <p:spPr>
            <a:xfrm>
              <a:off x="10602705" y="5188788"/>
              <a:ext cx="70057" cy="70808"/>
            </a:xfrm>
            <a:prstGeom prst="rect">
              <a:avLst/>
            </a:prstGeom>
          </p:spPr>
        </p:pic>
        <p:pic>
          <p:nvPicPr>
            <p:cNvPr id="353" name="object 353"/>
            <p:cNvPicPr/>
            <p:nvPr/>
          </p:nvPicPr>
          <p:blipFill>
            <a:blip r:embed="rId352" cstate="print"/>
            <a:stretch>
              <a:fillRect/>
            </a:stretch>
          </p:blipFill>
          <p:spPr>
            <a:xfrm>
              <a:off x="9362919" y="5421744"/>
              <a:ext cx="70057" cy="70803"/>
            </a:xfrm>
            <a:prstGeom prst="rect">
              <a:avLst/>
            </a:prstGeom>
          </p:spPr>
        </p:pic>
        <p:pic>
          <p:nvPicPr>
            <p:cNvPr id="354" name="object 354"/>
            <p:cNvPicPr/>
            <p:nvPr/>
          </p:nvPicPr>
          <p:blipFill>
            <a:blip r:embed="rId353" cstate="print"/>
            <a:stretch>
              <a:fillRect/>
            </a:stretch>
          </p:blipFill>
          <p:spPr>
            <a:xfrm>
              <a:off x="9926345" y="5004498"/>
              <a:ext cx="70875" cy="70808"/>
            </a:xfrm>
            <a:prstGeom prst="rect">
              <a:avLst/>
            </a:prstGeom>
          </p:spPr>
        </p:pic>
        <p:pic>
          <p:nvPicPr>
            <p:cNvPr id="355" name="object 355"/>
            <p:cNvPicPr/>
            <p:nvPr/>
          </p:nvPicPr>
          <p:blipFill>
            <a:blip r:embed="rId354" cstate="print"/>
            <a:stretch>
              <a:fillRect/>
            </a:stretch>
          </p:blipFill>
          <p:spPr>
            <a:xfrm>
              <a:off x="10610337" y="5043779"/>
              <a:ext cx="70046" cy="70801"/>
            </a:xfrm>
            <a:prstGeom prst="rect">
              <a:avLst/>
            </a:prstGeom>
          </p:spPr>
        </p:pic>
        <p:pic>
          <p:nvPicPr>
            <p:cNvPr id="356" name="object 356"/>
            <p:cNvPicPr/>
            <p:nvPr/>
          </p:nvPicPr>
          <p:blipFill>
            <a:blip r:embed="rId355" cstate="print"/>
            <a:stretch>
              <a:fillRect/>
            </a:stretch>
          </p:blipFill>
          <p:spPr>
            <a:xfrm>
              <a:off x="9355299" y="5566752"/>
              <a:ext cx="70059" cy="70801"/>
            </a:xfrm>
            <a:prstGeom prst="rect">
              <a:avLst/>
            </a:prstGeom>
          </p:spPr>
        </p:pic>
        <p:pic>
          <p:nvPicPr>
            <p:cNvPr id="357" name="object 357"/>
            <p:cNvPicPr/>
            <p:nvPr/>
          </p:nvPicPr>
          <p:blipFill>
            <a:blip r:embed="rId356" cstate="print"/>
            <a:stretch>
              <a:fillRect/>
            </a:stretch>
          </p:blipFill>
          <p:spPr>
            <a:xfrm>
              <a:off x="10317738" y="5532831"/>
              <a:ext cx="70051" cy="70796"/>
            </a:xfrm>
            <a:prstGeom prst="rect">
              <a:avLst/>
            </a:prstGeom>
          </p:spPr>
        </p:pic>
        <p:pic>
          <p:nvPicPr>
            <p:cNvPr id="358" name="object 358"/>
            <p:cNvPicPr/>
            <p:nvPr/>
          </p:nvPicPr>
          <p:blipFill>
            <a:blip r:embed="rId357" cstate="print"/>
            <a:stretch>
              <a:fillRect/>
            </a:stretch>
          </p:blipFill>
          <p:spPr>
            <a:xfrm>
              <a:off x="10631638" y="4482947"/>
              <a:ext cx="60364" cy="70801"/>
            </a:xfrm>
            <a:prstGeom prst="rect">
              <a:avLst/>
            </a:prstGeom>
          </p:spPr>
        </p:pic>
        <p:pic>
          <p:nvPicPr>
            <p:cNvPr id="359" name="object 359"/>
            <p:cNvPicPr/>
            <p:nvPr/>
          </p:nvPicPr>
          <p:blipFill>
            <a:blip r:embed="rId358" cstate="print"/>
            <a:stretch>
              <a:fillRect/>
            </a:stretch>
          </p:blipFill>
          <p:spPr>
            <a:xfrm>
              <a:off x="10613361" y="4908372"/>
              <a:ext cx="70048" cy="71272"/>
            </a:xfrm>
            <a:prstGeom prst="rect">
              <a:avLst/>
            </a:prstGeom>
          </p:spPr>
        </p:pic>
        <p:pic>
          <p:nvPicPr>
            <p:cNvPr id="360" name="object 360"/>
            <p:cNvPicPr/>
            <p:nvPr/>
          </p:nvPicPr>
          <p:blipFill>
            <a:blip r:embed="rId359" cstate="print"/>
            <a:stretch>
              <a:fillRect/>
            </a:stretch>
          </p:blipFill>
          <p:spPr>
            <a:xfrm>
              <a:off x="10490674" y="4587240"/>
              <a:ext cx="70050" cy="70814"/>
            </a:xfrm>
            <a:prstGeom prst="rect">
              <a:avLst/>
            </a:prstGeom>
          </p:spPr>
        </p:pic>
        <p:pic>
          <p:nvPicPr>
            <p:cNvPr id="361" name="object 361"/>
            <p:cNvPicPr/>
            <p:nvPr/>
          </p:nvPicPr>
          <p:blipFill>
            <a:blip r:embed="rId360" cstate="print"/>
            <a:stretch>
              <a:fillRect/>
            </a:stretch>
          </p:blipFill>
          <p:spPr>
            <a:xfrm>
              <a:off x="10624016" y="4627943"/>
              <a:ext cx="67986" cy="70803"/>
            </a:xfrm>
            <a:prstGeom prst="rect">
              <a:avLst/>
            </a:prstGeom>
          </p:spPr>
        </p:pic>
        <p:pic>
          <p:nvPicPr>
            <p:cNvPr id="362" name="object 362"/>
            <p:cNvPicPr/>
            <p:nvPr/>
          </p:nvPicPr>
          <p:blipFill>
            <a:blip r:embed="rId361" cstate="print"/>
            <a:stretch>
              <a:fillRect/>
            </a:stretch>
          </p:blipFill>
          <p:spPr>
            <a:xfrm>
              <a:off x="10483048" y="4732261"/>
              <a:ext cx="70046" cy="70796"/>
            </a:xfrm>
            <a:prstGeom prst="rect">
              <a:avLst/>
            </a:prstGeom>
          </p:spPr>
        </p:pic>
        <p:pic>
          <p:nvPicPr>
            <p:cNvPr id="363" name="object 363"/>
            <p:cNvPicPr/>
            <p:nvPr/>
          </p:nvPicPr>
          <p:blipFill>
            <a:blip r:embed="rId362" cstate="print"/>
            <a:stretch>
              <a:fillRect/>
            </a:stretch>
          </p:blipFill>
          <p:spPr>
            <a:xfrm>
              <a:off x="10620982" y="4763363"/>
              <a:ext cx="67692" cy="70808"/>
            </a:xfrm>
            <a:prstGeom prst="rect">
              <a:avLst/>
            </a:prstGeom>
          </p:spPr>
        </p:pic>
        <p:pic>
          <p:nvPicPr>
            <p:cNvPr id="364" name="object 364"/>
            <p:cNvPicPr/>
            <p:nvPr/>
          </p:nvPicPr>
          <p:blipFill>
            <a:blip r:embed="rId363" cstate="print"/>
            <a:stretch>
              <a:fillRect/>
            </a:stretch>
          </p:blipFill>
          <p:spPr>
            <a:xfrm>
              <a:off x="10480022" y="4867668"/>
              <a:ext cx="70048" cy="70808"/>
            </a:xfrm>
            <a:prstGeom prst="rect">
              <a:avLst/>
            </a:prstGeom>
          </p:spPr>
        </p:pic>
        <p:pic>
          <p:nvPicPr>
            <p:cNvPr id="365" name="object 365"/>
            <p:cNvPicPr/>
            <p:nvPr/>
          </p:nvPicPr>
          <p:blipFill>
            <a:blip r:embed="rId364" cstate="print"/>
            <a:stretch>
              <a:fillRect/>
            </a:stretch>
          </p:blipFill>
          <p:spPr>
            <a:xfrm>
              <a:off x="10472392" y="5012677"/>
              <a:ext cx="70056" cy="70801"/>
            </a:xfrm>
            <a:prstGeom prst="rect">
              <a:avLst/>
            </a:prstGeom>
          </p:spPr>
        </p:pic>
        <p:pic>
          <p:nvPicPr>
            <p:cNvPr id="366" name="object 366"/>
            <p:cNvPicPr/>
            <p:nvPr/>
          </p:nvPicPr>
          <p:blipFill>
            <a:blip r:embed="rId365" cstate="print"/>
            <a:stretch>
              <a:fillRect/>
            </a:stretch>
          </p:blipFill>
          <p:spPr>
            <a:xfrm>
              <a:off x="10469355" y="5148097"/>
              <a:ext cx="70059" cy="70796"/>
            </a:xfrm>
            <a:prstGeom prst="rect">
              <a:avLst/>
            </a:prstGeom>
          </p:spPr>
        </p:pic>
        <p:pic>
          <p:nvPicPr>
            <p:cNvPr id="367" name="object 367"/>
            <p:cNvPicPr/>
            <p:nvPr/>
          </p:nvPicPr>
          <p:blipFill>
            <a:blip r:embed="rId366" cstate="print"/>
            <a:stretch>
              <a:fillRect/>
            </a:stretch>
          </p:blipFill>
          <p:spPr>
            <a:xfrm>
              <a:off x="10461735" y="5293093"/>
              <a:ext cx="70057" cy="70814"/>
            </a:xfrm>
            <a:prstGeom prst="rect">
              <a:avLst/>
            </a:prstGeom>
          </p:spPr>
        </p:pic>
        <p:pic>
          <p:nvPicPr>
            <p:cNvPr id="368" name="object 368"/>
            <p:cNvPicPr/>
            <p:nvPr/>
          </p:nvPicPr>
          <p:blipFill>
            <a:blip r:embed="rId367" cstate="print"/>
            <a:stretch>
              <a:fillRect/>
            </a:stretch>
          </p:blipFill>
          <p:spPr>
            <a:xfrm>
              <a:off x="10458702" y="5428513"/>
              <a:ext cx="70048" cy="70801"/>
            </a:xfrm>
            <a:prstGeom prst="rect">
              <a:avLst/>
            </a:prstGeom>
          </p:spPr>
        </p:pic>
        <p:pic>
          <p:nvPicPr>
            <p:cNvPr id="369" name="object 369"/>
            <p:cNvPicPr/>
            <p:nvPr/>
          </p:nvPicPr>
          <p:blipFill>
            <a:blip r:embed="rId368" cstate="print"/>
            <a:stretch>
              <a:fillRect/>
            </a:stretch>
          </p:blipFill>
          <p:spPr>
            <a:xfrm>
              <a:off x="10451080" y="5573522"/>
              <a:ext cx="70059" cy="70796"/>
            </a:xfrm>
            <a:prstGeom prst="rect">
              <a:avLst/>
            </a:prstGeom>
          </p:spPr>
        </p:pic>
        <p:pic>
          <p:nvPicPr>
            <p:cNvPr id="370" name="object 370"/>
            <p:cNvPicPr/>
            <p:nvPr/>
          </p:nvPicPr>
          <p:blipFill>
            <a:blip r:embed="rId369" cstate="print"/>
            <a:stretch>
              <a:fillRect/>
            </a:stretch>
          </p:blipFill>
          <p:spPr>
            <a:xfrm>
              <a:off x="10316641" y="5677827"/>
              <a:ext cx="63519" cy="70808"/>
            </a:xfrm>
            <a:prstGeom prst="rect">
              <a:avLst/>
            </a:prstGeom>
          </p:spPr>
        </p:pic>
        <p:pic>
          <p:nvPicPr>
            <p:cNvPr id="371" name="object 371"/>
            <p:cNvPicPr/>
            <p:nvPr/>
          </p:nvPicPr>
          <p:blipFill>
            <a:blip r:embed="rId370" cstate="print"/>
            <a:stretch>
              <a:fillRect/>
            </a:stretch>
          </p:blipFill>
          <p:spPr>
            <a:xfrm>
              <a:off x="10448048" y="5708929"/>
              <a:ext cx="70064" cy="70808"/>
            </a:xfrm>
            <a:prstGeom prst="rect">
              <a:avLst/>
            </a:prstGeom>
          </p:spPr>
        </p:pic>
        <p:pic>
          <p:nvPicPr>
            <p:cNvPr id="372" name="object 372"/>
            <p:cNvPicPr/>
            <p:nvPr/>
          </p:nvPicPr>
          <p:blipFill>
            <a:blip r:embed="rId371" cstate="print"/>
            <a:stretch>
              <a:fillRect/>
            </a:stretch>
          </p:blipFill>
          <p:spPr>
            <a:xfrm>
              <a:off x="10222674" y="4859756"/>
              <a:ext cx="32918" cy="7404"/>
            </a:xfrm>
            <a:prstGeom prst="rect">
              <a:avLst/>
            </a:prstGeom>
          </p:spPr>
        </p:pic>
        <p:pic>
          <p:nvPicPr>
            <p:cNvPr id="373" name="object 373"/>
            <p:cNvPicPr/>
            <p:nvPr/>
          </p:nvPicPr>
          <p:blipFill>
            <a:blip r:embed="rId372" cstate="print"/>
            <a:stretch>
              <a:fillRect/>
            </a:stretch>
          </p:blipFill>
          <p:spPr>
            <a:xfrm>
              <a:off x="10067764" y="4900193"/>
              <a:ext cx="70061" cy="70790"/>
            </a:xfrm>
            <a:prstGeom prst="rect">
              <a:avLst/>
            </a:prstGeom>
          </p:spPr>
        </p:pic>
        <p:pic>
          <p:nvPicPr>
            <p:cNvPr id="374" name="object 374"/>
            <p:cNvPicPr/>
            <p:nvPr/>
          </p:nvPicPr>
          <p:blipFill>
            <a:blip r:embed="rId373" cstate="print"/>
            <a:stretch>
              <a:fillRect/>
            </a:stretch>
          </p:blipFill>
          <p:spPr>
            <a:xfrm>
              <a:off x="10201116" y="4940884"/>
              <a:ext cx="70051" cy="70803"/>
            </a:xfrm>
            <a:prstGeom prst="rect">
              <a:avLst/>
            </a:prstGeom>
          </p:spPr>
        </p:pic>
        <p:pic>
          <p:nvPicPr>
            <p:cNvPr id="375" name="object 375"/>
            <p:cNvPicPr/>
            <p:nvPr/>
          </p:nvPicPr>
          <p:blipFill>
            <a:blip r:embed="rId374" cstate="print"/>
            <a:stretch>
              <a:fillRect/>
            </a:stretch>
          </p:blipFill>
          <p:spPr>
            <a:xfrm>
              <a:off x="10339042" y="4971973"/>
              <a:ext cx="70057" cy="70815"/>
            </a:xfrm>
            <a:prstGeom prst="rect">
              <a:avLst/>
            </a:prstGeom>
          </p:spPr>
        </p:pic>
        <p:pic>
          <p:nvPicPr>
            <p:cNvPr id="376" name="object 376"/>
            <p:cNvPicPr/>
            <p:nvPr/>
          </p:nvPicPr>
          <p:blipFill>
            <a:blip r:embed="rId375" cstate="print"/>
            <a:stretch>
              <a:fillRect/>
            </a:stretch>
          </p:blipFill>
          <p:spPr>
            <a:xfrm>
              <a:off x="10341853" y="4836566"/>
              <a:ext cx="70613" cy="70801"/>
            </a:xfrm>
            <a:prstGeom prst="rect">
              <a:avLst/>
            </a:prstGeom>
          </p:spPr>
        </p:pic>
        <p:pic>
          <p:nvPicPr>
            <p:cNvPr id="377" name="object 377"/>
            <p:cNvPicPr/>
            <p:nvPr/>
          </p:nvPicPr>
          <p:blipFill>
            <a:blip r:embed="rId376" cstate="print"/>
            <a:stretch>
              <a:fillRect/>
            </a:stretch>
          </p:blipFill>
          <p:spPr>
            <a:xfrm>
              <a:off x="10349706" y="4691570"/>
              <a:ext cx="70050" cy="70796"/>
            </a:xfrm>
            <a:prstGeom prst="rect">
              <a:avLst/>
            </a:prstGeom>
          </p:spPr>
        </p:pic>
        <p:pic>
          <p:nvPicPr>
            <p:cNvPr id="378" name="object 378"/>
            <p:cNvPicPr/>
            <p:nvPr/>
          </p:nvPicPr>
          <p:blipFill>
            <a:blip r:embed="rId377" cstate="print"/>
            <a:stretch>
              <a:fillRect/>
            </a:stretch>
          </p:blipFill>
          <p:spPr>
            <a:xfrm>
              <a:off x="10208728" y="4795875"/>
              <a:ext cx="70057" cy="70801"/>
            </a:xfrm>
            <a:prstGeom prst="rect">
              <a:avLst/>
            </a:prstGeom>
          </p:spPr>
        </p:pic>
      </p:grpSp>
      <p:pic>
        <p:nvPicPr>
          <p:cNvPr id="379" name="object 379"/>
          <p:cNvPicPr/>
          <p:nvPr/>
        </p:nvPicPr>
        <p:blipFill>
          <a:blip r:embed="rId378" cstate="print"/>
          <a:stretch>
            <a:fillRect/>
          </a:stretch>
        </p:blipFill>
        <p:spPr>
          <a:xfrm>
            <a:off x="1883109" y="5003"/>
            <a:ext cx="54600" cy="12623"/>
          </a:xfrm>
          <a:prstGeom prst="rect">
            <a:avLst/>
          </a:prstGeom>
        </p:spPr>
      </p:pic>
      <p:pic>
        <p:nvPicPr>
          <p:cNvPr id="380" name="object 380"/>
          <p:cNvPicPr/>
          <p:nvPr/>
        </p:nvPicPr>
        <p:blipFill>
          <a:blip r:embed="rId379" cstate="print"/>
          <a:stretch>
            <a:fillRect/>
          </a:stretch>
        </p:blipFill>
        <p:spPr>
          <a:xfrm>
            <a:off x="914250" y="5003"/>
            <a:ext cx="70824" cy="43903"/>
          </a:xfrm>
          <a:prstGeom prst="rect">
            <a:avLst/>
          </a:prstGeom>
        </p:spPr>
      </p:pic>
      <p:pic>
        <p:nvPicPr>
          <p:cNvPr id="381" name="object 381"/>
          <p:cNvPicPr/>
          <p:nvPr/>
        </p:nvPicPr>
        <p:blipFill>
          <a:blip r:embed="rId380" cstate="print"/>
          <a:stretch>
            <a:fillRect/>
          </a:stretch>
        </p:blipFill>
        <p:spPr>
          <a:xfrm>
            <a:off x="778696" y="5003"/>
            <a:ext cx="66148" cy="23367"/>
          </a:xfrm>
          <a:prstGeom prst="rect">
            <a:avLst/>
          </a:prstGeom>
        </p:spPr>
      </p:pic>
      <p:pic>
        <p:nvPicPr>
          <p:cNvPr id="382" name="object 382"/>
          <p:cNvPicPr/>
          <p:nvPr/>
        </p:nvPicPr>
        <p:blipFill>
          <a:blip r:embed="rId381" cstate="print"/>
          <a:stretch>
            <a:fillRect/>
          </a:stretch>
        </p:blipFill>
        <p:spPr>
          <a:xfrm>
            <a:off x="643102" y="5003"/>
            <a:ext cx="55308" cy="12992"/>
          </a:xfrm>
          <a:prstGeom prst="rect">
            <a:avLst/>
          </a:prstGeom>
        </p:spPr>
      </p:pic>
      <p:pic>
        <p:nvPicPr>
          <p:cNvPr id="383" name="object 383"/>
          <p:cNvPicPr/>
          <p:nvPr/>
        </p:nvPicPr>
        <p:blipFill>
          <a:blip r:embed="rId382" cstate="print"/>
          <a:stretch>
            <a:fillRect/>
          </a:stretch>
        </p:blipFill>
        <p:spPr>
          <a:xfrm>
            <a:off x="1055271" y="5003"/>
            <a:ext cx="70834" cy="54279"/>
          </a:xfrm>
          <a:prstGeom prst="rect">
            <a:avLst/>
          </a:prstGeom>
        </p:spPr>
      </p:pic>
      <p:pic>
        <p:nvPicPr>
          <p:cNvPr id="384" name="object 384"/>
          <p:cNvPicPr/>
          <p:nvPr/>
        </p:nvPicPr>
        <p:blipFill>
          <a:blip r:embed="rId383" cstate="print"/>
          <a:stretch>
            <a:fillRect/>
          </a:stretch>
        </p:blipFill>
        <p:spPr>
          <a:xfrm>
            <a:off x="1193164" y="8978"/>
            <a:ext cx="70827" cy="70840"/>
          </a:xfrm>
          <a:prstGeom prst="rect">
            <a:avLst/>
          </a:prstGeom>
        </p:spPr>
      </p:pic>
      <p:pic>
        <p:nvPicPr>
          <p:cNvPr id="385" name="object 385"/>
          <p:cNvPicPr/>
          <p:nvPr/>
        </p:nvPicPr>
        <p:blipFill>
          <a:blip r:embed="rId384" cstate="print"/>
          <a:stretch>
            <a:fillRect/>
          </a:stretch>
        </p:blipFill>
        <p:spPr>
          <a:xfrm>
            <a:off x="1334189" y="19354"/>
            <a:ext cx="70821" cy="70840"/>
          </a:xfrm>
          <a:prstGeom prst="rect">
            <a:avLst/>
          </a:prstGeom>
        </p:spPr>
      </p:pic>
      <p:pic>
        <p:nvPicPr>
          <p:cNvPr id="386" name="object 386"/>
          <p:cNvPicPr/>
          <p:nvPr/>
        </p:nvPicPr>
        <p:blipFill>
          <a:blip r:embed="rId385" cstate="print"/>
          <a:stretch>
            <a:fillRect/>
          </a:stretch>
        </p:blipFill>
        <p:spPr>
          <a:xfrm>
            <a:off x="1472076" y="39903"/>
            <a:ext cx="70840" cy="70827"/>
          </a:xfrm>
          <a:prstGeom prst="rect">
            <a:avLst/>
          </a:prstGeom>
        </p:spPr>
      </p:pic>
      <p:pic>
        <p:nvPicPr>
          <p:cNvPr id="387" name="object 387"/>
          <p:cNvPicPr/>
          <p:nvPr/>
        </p:nvPicPr>
        <p:blipFill>
          <a:blip r:embed="rId386" cstate="print"/>
          <a:stretch>
            <a:fillRect/>
          </a:stretch>
        </p:blipFill>
        <p:spPr>
          <a:xfrm>
            <a:off x="1613093" y="50266"/>
            <a:ext cx="70834" cy="70827"/>
          </a:xfrm>
          <a:prstGeom prst="rect">
            <a:avLst/>
          </a:prstGeom>
        </p:spPr>
      </p:pic>
      <p:pic>
        <p:nvPicPr>
          <p:cNvPr id="388" name="object 388"/>
          <p:cNvPicPr/>
          <p:nvPr/>
        </p:nvPicPr>
        <p:blipFill>
          <a:blip r:embed="rId387" cstate="print"/>
          <a:stretch>
            <a:fillRect/>
          </a:stretch>
        </p:blipFill>
        <p:spPr>
          <a:xfrm>
            <a:off x="373433" y="50634"/>
            <a:ext cx="70834" cy="70827"/>
          </a:xfrm>
          <a:prstGeom prst="rect">
            <a:avLst/>
          </a:prstGeom>
        </p:spPr>
      </p:pic>
      <p:pic>
        <p:nvPicPr>
          <p:cNvPr id="389" name="object 389"/>
          <p:cNvPicPr/>
          <p:nvPr/>
        </p:nvPicPr>
        <p:blipFill>
          <a:blip r:embed="rId388" cstate="print"/>
          <a:stretch>
            <a:fillRect/>
          </a:stretch>
        </p:blipFill>
        <p:spPr>
          <a:xfrm>
            <a:off x="1750993" y="70802"/>
            <a:ext cx="70843" cy="70840"/>
          </a:xfrm>
          <a:prstGeom prst="rect">
            <a:avLst/>
          </a:prstGeom>
        </p:spPr>
      </p:pic>
      <p:pic>
        <p:nvPicPr>
          <p:cNvPr id="390" name="object 390"/>
          <p:cNvPicPr/>
          <p:nvPr/>
        </p:nvPicPr>
        <p:blipFill>
          <a:blip r:embed="rId389" cstate="print"/>
          <a:stretch>
            <a:fillRect/>
          </a:stretch>
        </p:blipFill>
        <p:spPr>
          <a:xfrm>
            <a:off x="511343" y="71170"/>
            <a:ext cx="70821" cy="70827"/>
          </a:xfrm>
          <a:prstGeom prst="rect">
            <a:avLst/>
          </a:prstGeom>
        </p:spPr>
      </p:pic>
      <p:pic>
        <p:nvPicPr>
          <p:cNvPr id="391" name="object 391"/>
          <p:cNvPicPr/>
          <p:nvPr/>
        </p:nvPicPr>
        <p:blipFill>
          <a:blip r:embed="rId390" cstate="print"/>
          <a:stretch>
            <a:fillRect/>
          </a:stretch>
        </p:blipFill>
        <p:spPr>
          <a:xfrm>
            <a:off x="652351" y="81534"/>
            <a:ext cx="70834" cy="70840"/>
          </a:xfrm>
          <a:prstGeom prst="rect">
            <a:avLst/>
          </a:prstGeom>
        </p:spPr>
      </p:pic>
      <p:pic>
        <p:nvPicPr>
          <p:cNvPr id="392" name="object 392"/>
          <p:cNvPicPr/>
          <p:nvPr/>
        </p:nvPicPr>
        <p:blipFill>
          <a:blip r:embed="rId391" cstate="print"/>
          <a:stretch>
            <a:fillRect/>
          </a:stretch>
        </p:blipFill>
        <p:spPr>
          <a:xfrm>
            <a:off x="790247" y="102082"/>
            <a:ext cx="70834" cy="70827"/>
          </a:xfrm>
          <a:prstGeom prst="rect">
            <a:avLst/>
          </a:prstGeom>
        </p:spPr>
      </p:pic>
      <p:pic>
        <p:nvPicPr>
          <p:cNvPr id="393" name="object 393"/>
          <p:cNvPicPr/>
          <p:nvPr/>
        </p:nvPicPr>
        <p:blipFill>
          <a:blip r:embed="rId392" cstate="print"/>
          <a:stretch>
            <a:fillRect/>
          </a:stretch>
        </p:blipFill>
        <p:spPr>
          <a:xfrm>
            <a:off x="931268" y="112445"/>
            <a:ext cx="70834" cy="70840"/>
          </a:xfrm>
          <a:prstGeom prst="rect">
            <a:avLst/>
          </a:prstGeom>
        </p:spPr>
      </p:pic>
      <p:pic>
        <p:nvPicPr>
          <p:cNvPr id="394" name="object 394"/>
          <p:cNvPicPr/>
          <p:nvPr/>
        </p:nvPicPr>
        <p:blipFill>
          <a:blip r:embed="rId393" cstate="print"/>
          <a:stretch>
            <a:fillRect/>
          </a:stretch>
        </p:blipFill>
        <p:spPr>
          <a:xfrm>
            <a:off x="1069165" y="132981"/>
            <a:ext cx="70834" cy="70840"/>
          </a:xfrm>
          <a:prstGeom prst="rect">
            <a:avLst/>
          </a:prstGeom>
        </p:spPr>
      </p:pic>
      <p:pic>
        <p:nvPicPr>
          <p:cNvPr id="395" name="object 395"/>
          <p:cNvPicPr/>
          <p:nvPr/>
        </p:nvPicPr>
        <p:blipFill>
          <a:blip r:embed="rId394" cstate="print"/>
          <a:stretch>
            <a:fillRect/>
          </a:stretch>
        </p:blipFill>
        <p:spPr>
          <a:xfrm>
            <a:off x="1210186" y="143370"/>
            <a:ext cx="70831" cy="70827"/>
          </a:xfrm>
          <a:prstGeom prst="rect">
            <a:avLst/>
          </a:prstGeom>
        </p:spPr>
      </p:pic>
      <p:pic>
        <p:nvPicPr>
          <p:cNvPr id="396" name="object 396"/>
          <p:cNvPicPr/>
          <p:nvPr/>
        </p:nvPicPr>
        <p:blipFill>
          <a:blip r:embed="rId395" cstate="print"/>
          <a:stretch>
            <a:fillRect/>
          </a:stretch>
        </p:blipFill>
        <p:spPr>
          <a:xfrm>
            <a:off x="1348082" y="163893"/>
            <a:ext cx="70834" cy="70840"/>
          </a:xfrm>
          <a:prstGeom prst="rect">
            <a:avLst/>
          </a:prstGeom>
        </p:spPr>
      </p:pic>
      <p:pic>
        <p:nvPicPr>
          <p:cNvPr id="397" name="object 397"/>
          <p:cNvPicPr/>
          <p:nvPr/>
        </p:nvPicPr>
        <p:blipFill>
          <a:blip r:embed="rId396" cstate="print"/>
          <a:stretch>
            <a:fillRect/>
          </a:stretch>
        </p:blipFill>
        <p:spPr>
          <a:xfrm>
            <a:off x="1892011" y="81191"/>
            <a:ext cx="70834" cy="70827"/>
          </a:xfrm>
          <a:prstGeom prst="rect">
            <a:avLst/>
          </a:prstGeom>
        </p:spPr>
      </p:pic>
      <p:pic>
        <p:nvPicPr>
          <p:cNvPr id="398" name="object 398"/>
          <p:cNvPicPr/>
          <p:nvPr/>
        </p:nvPicPr>
        <p:blipFill>
          <a:blip r:embed="rId397" cstate="print"/>
          <a:stretch>
            <a:fillRect/>
          </a:stretch>
        </p:blipFill>
        <p:spPr>
          <a:xfrm>
            <a:off x="1489094" y="174269"/>
            <a:ext cx="70831" cy="70827"/>
          </a:xfrm>
          <a:prstGeom prst="rect">
            <a:avLst/>
          </a:prstGeom>
        </p:spPr>
      </p:pic>
      <p:pic>
        <p:nvPicPr>
          <p:cNvPr id="399" name="object 399"/>
          <p:cNvPicPr/>
          <p:nvPr/>
        </p:nvPicPr>
        <p:blipFill>
          <a:blip r:embed="rId398" cstate="print"/>
          <a:stretch>
            <a:fillRect/>
          </a:stretch>
        </p:blipFill>
        <p:spPr>
          <a:xfrm>
            <a:off x="1627000" y="194805"/>
            <a:ext cx="70834" cy="70840"/>
          </a:xfrm>
          <a:prstGeom prst="rect">
            <a:avLst/>
          </a:prstGeom>
        </p:spPr>
      </p:pic>
      <p:pic>
        <p:nvPicPr>
          <p:cNvPr id="400" name="object 400"/>
          <p:cNvPicPr/>
          <p:nvPr/>
        </p:nvPicPr>
        <p:blipFill>
          <a:blip r:embed="rId399" cstate="print"/>
          <a:stretch>
            <a:fillRect/>
          </a:stretch>
        </p:blipFill>
        <p:spPr>
          <a:xfrm>
            <a:off x="387340" y="195160"/>
            <a:ext cx="70821" cy="70840"/>
          </a:xfrm>
          <a:prstGeom prst="rect">
            <a:avLst/>
          </a:prstGeom>
        </p:spPr>
      </p:pic>
      <p:pic>
        <p:nvPicPr>
          <p:cNvPr id="401" name="object 401"/>
          <p:cNvPicPr/>
          <p:nvPr/>
        </p:nvPicPr>
        <p:blipFill>
          <a:blip r:embed="rId400" cstate="print"/>
          <a:stretch>
            <a:fillRect/>
          </a:stretch>
        </p:blipFill>
        <p:spPr>
          <a:xfrm>
            <a:off x="1768008" y="205181"/>
            <a:ext cx="70834" cy="70827"/>
          </a:xfrm>
          <a:prstGeom prst="rect">
            <a:avLst/>
          </a:prstGeom>
        </p:spPr>
      </p:pic>
      <p:pic>
        <p:nvPicPr>
          <p:cNvPr id="402" name="object 402"/>
          <p:cNvPicPr/>
          <p:nvPr/>
        </p:nvPicPr>
        <p:blipFill>
          <a:blip r:embed="rId401" cstate="print"/>
          <a:stretch>
            <a:fillRect/>
          </a:stretch>
        </p:blipFill>
        <p:spPr>
          <a:xfrm>
            <a:off x="528351" y="205549"/>
            <a:ext cx="70831" cy="70827"/>
          </a:xfrm>
          <a:prstGeom prst="rect">
            <a:avLst/>
          </a:prstGeom>
        </p:spPr>
      </p:pic>
      <p:pic>
        <p:nvPicPr>
          <p:cNvPr id="403" name="object 403"/>
          <p:cNvPicPr/>
          <p:nvPr/>
        </p:nvPicPr>
        <p:blipFill>
          <a:blip r:embed="rId402" cstate="print"/>
          <a:stretch>
            <a:fillRect/>
          </a:stretch>
        </p:blipFill>
        <p:spPr>
          <a:xfrm>
            <a:off x="666245" y="226085"/>
            <a:ext cx="70834" cy="70827"/>
          </a:xfrm>
          <a:prstGeom prst="rect">
            <a:avLst/>
          </a:prstGeom>
        </p:spPr>
      </p:pic>
      <p:pic>
        <p:nvPicPr>
          <p:cNvPr id="404" name="object 404"/>
          <p:cNvPicPr/>
          <p:nvPr/>
        </p:nvPicPr>
        <p:blipFill>
          <a:blip r:embed="rId403" cstate="print"/>
          <a:stretch>
            <a:fillRect/>
          </a:stretch>
        </p:blipFill>
        <p:spPr>
          <a:xfrm>
            <a:off x="807265" y="236448"/>
            <a:ext cx="70824" cy="70827"/>
          </a:xfrm>
          <a:prstGeom prst="rect">
            <a:avLst/>
          </a:prstGeom>
        </p:spPr>
      </p:pic>
      <p:pic>
        <p:nvPicPr>
          <p:cNvPr id="405" name="object 405"/>
          <p:cNvPicPr/>
          <p:nvPr/>
        </p:nvPicPr>
        <p:blipFill>
          <a:blip r:embed="rId404" cstate="print"/>
          <a:stretch>
            <a:fillRect/>
          </a:stretch>
        </p:blipFill>
        <p:spPr>
          <a:xfrm>
            <a:off x="945162" y="256984"/>
            <a:ext cx="70834" cy="70840"/>
          </a:xfrm>
          <a:prstGeom prst="rect">
            <a:avLst/>
          </a:prstGeom>
        </p:spPr>
      </p:pic>
      <p:pic>
        <p:nvPicPr>
          <p:cNvPr id="406" name="object 406"/>
          <p:cNvPicPr/>
          <p:nvPr/>
        </p:nvPicPr>
        <p:blipFill>
          <a:blip r:embed="rId405" cstate="print"/>
          <a:stretch>
            <a:fillRect/>
          </a:stretch>
        </p:blipFill>
        <p:spPr>
          <a:xfrm>
            <a:off x="1086180" y="267360"/>
            <a:ext cx="70834" cy="70827"/>
          </a:xfrm>
          <a:prstGeom prst="rect">
            <a:avLst/>
          </a:prstGeom>
        </p:spPr>
      </p:pic>
      <p:pic>
        <p:nvPicPr>
          <p:cNvPr id="407" name="object 407"/>
          <p:cNvPicPr/>
          <p:nvPr/>
        </p:nvPicPr>
        <p:blipFill>
          <a:blip r:embed="rId406" cstate="print"/>
          <a:stretch>
            <a:fillRect/>
          </a:stretch>
        </p:blipFill>
        <p:spPr>
          <a:xfrm>
            <a:off x="1224079" y="287896"/>
            <a:ext cx="70834" cy="70827"/>
          </a:xfrm>
          <a:prstGeom prst="rect">
            <a:avLst/>
          </a:prstGeom>
        </p:spPr>
      </p:pic>
      <p:pic>
        <p:nvPicPr>
          <p:cNvPr id="408" name="object 408"/>
          <p:cNvPicPr/>
          <p:nvPr/>
        </p:nvPicPr>
        <p:blipFill>
          <a:blip r:embed="rId407" cstate="print"/>
          <a:stretch>
            <a:fillRect/>
          </a:stretch>
        </p:blipFill>
        <p:spPr>
          <a:xfrm>
            <a:off x="1365091" y="298272"/>
            <a:ext cx="70840" cy="70840"/>
          </a:xfrm>
          <a:prstGeom prst="rect">
            <a:avLst/>
          </a:prstGeom>
        </p:spPr>
      </p:pic>
      <p:pic>
        <p:nvPicPr>
          <p:cNvPr id="409" name="object 409"/>
          <p:cNvPicPr/>
          <p:nvPr/>
        </p:nvPicPr>
        <p:blipFill>
          <a:blip r:embed="rId408" cstate="print"/>
          <a:stretch>
            <a:fillRect/>
          </a:stretch>
        </p:blipFill>
        <p:spPr>
          <a:xfrm>
            <a:off x="1502997" y="318820"/>
            <a:ext cx="70824" cy="70827"/>
          </a:xfrm>
          <a:prstGeom prst="rect">
            <a:avLst/>
          </a:prstGeom>
        </p:spPr>
      </p:pic>
      <p:pic>
        <p:nvPicPr>
          <p:cNvPr id="410" name="object 410"/>
          <p:cNvPicPr/>
          <p:nvPr/>
        </p:nvPicPr>
        <p:blipFill>
          <a:blip r:embed="rId409" cstate="print"/>
          <a:stretch>
            <a:fillRect/>
          </a:stretch>
        </p:blipFill>
        <p:spPr>
          <a:xfrm>
            <a:off x="1644014" y="329184"/>
            <a:ext cx="70827" cy="70827"/>
          </a:xfrm>
          <a:prstGeom prst="rect">
            <a:avLst/>
          </a:prstGeom>
        </p:spPr>
      </p:pic>
      <p:pic>
        <p:nvPicPr>
          <p:cNvPr id="411" name="object 411"/>
          <p:cNvPicPr/>
          <p:nvPr/>
        </p:nvPicPr>
        <p:blipFill>
          <a:blip r:embed="rId410" cstate="print"/>
          <a:stretch>
            <a:fillRect/>
          </a:stretch>
        </p:blipFill>
        <p:spPr>
          <a:xfrm>
            <a:off x="404348" y="329552"/>
            <a:ext cx="70831" cy="70827"/>
          </a:xfrm>
          <a:prstGeom prst="rect">
            <a:avLst/>
          </a:prstGeom>
        </p:spPr>
      </p:pic>
      <p:pic>
        <p:nvPicPr>
          <p:cNvPr id="412" name="object 412"/>
          <p:cNvPicPr/>
          <p:nvPr/>
        </p:nvPicPr>
        <p:blipFill>
          <a:blip r:embed="rId411" cstate="print"/>
          <a:stretch>
            <a:fillRect/>
          </a:stretch>
        </p:blipFill>
        <p:spPr>
          <a:xfrm>
            <a:off x="1781902" y="349719"/>
            <a:ext cx="70834" cy="70827"/>
          </a:xfrm>
          <a:prstGeom prst="rect">
            <a:avLst/>
          </a:prstGeom>
        </p:spPr>
      </p:pic>
      <p:pic>
        <p:nvPicPr>
          <p:cNvPr id="413" name="object 413"/>
          <p:cNvPicPr/>
          <p:nvPr/>
        </p:nvPicPr>
        <p:blipFill>
          <a:blip r:embed="rId412" cstate="print"/>
          <a:stretch>
            <a:fillRect/>
          </a:stretch>
        </p:blipFill>
        <p:spPr>
          <a:xfrm>
            <a:off x="542242" y="350075"/>
            <a:ext cx="70834" cy="70840"/>
          </a:xfrm>
          <a:prstGeom prst="rect">
            <a:avLst/>
          </a:prstGeom>
        </p:spPr>
      </p:pic>
      <p:pic>
        <p:nvPicPr>
          <p:cNvPr id="414" name="object 414"/>
          <p:cNvPicPr/>
          <p:nvPr/>
        </p:nvPicPr>
        <p:blipFill>
          <a:blip r:embed="rId413" cstate="print"/>
          <a:stretch>
            <a:fillRect/>
          </a:stretch>
        </p:blipFill>
        <p:spPr>
          <a:xfrm>
            <a:off x="683263" y="360451"/>
            <a:ext cx="70834" cy="70840"/>
          </a:xfrm>
          <a:prstGeom prst="rect">
            <a:avLst/>
          </a:prstGeom>
        </p:spPr>
      </p:pic>
      <p:pic>
        <p:nvPicPr>
          <p:cNvPr id="415" name="object 415"/>
          <p:cNvPicPr/>
          <p:nvPr/>
        </p:nvPicPr>
        <p:blipFill>
          <a:blip r:embed="rId414" cstate="print"/>
          <a:stretch>
            <a:fillRect/>
          </a:stretch>
        </p:blipFill>
        <p:spPr>
          <a:xfrm>
            <a:off x="821159" y="381000"/>
            <a:ext cx="70834" cy="70827"/>
          </a:xfrm>
          <a:prstGeom prst="rect">
            <a:avLst/>
          </a:prstGeom>
        </p:spPr>
      </p:pic>
      <p:pic>
        <p:nvPicPr>
          <p:cNvPr id="416" name="object 416"/>
          <p:cNvPicPr/>
          <p:nvPr/>
        </p:nvPicPr>
        <p:blipFill>
          <a:blip r:embed="rId415" cstate="print"/>
          <a:stretch>
            <a:fillRect/>
          </a:stretch>
        </p:blipFill>
        <p:spPr>
          <a:xfrm>
            <a:off x="962180" y="391363"/>
            <a:ext cx="70834" cy="70840"/>
          </a:xfrm>
          <a:prstGeom prst="rect">
            <a:avLst/>
          </a:prstGeom>
        </p:spPr>
      </p:pic>
      <p:pic>
        <p:nvPicPr>
          <p:cNvPr id="417" name="object 417"/>
          <p:cNvPicPr/>
          <p:nvPr/>
        </p:nvPicPr>
        <p:blipFill>
          <a:blip r:embed="rId416" cstate="print"/>
          <a:stretch>
            <a:fillRect/>
          </a:stretch>
        </p:blipFill>
        <p:spPr>
          <a:xfrm>
            <a:off x="1100077" y="411899"/>
            <a:ext cx="70834" cy="70827"/>
          </a:xfrm>
          <a:prstGeom prst="rect">
            <a:avLst/>
          </a:prstGeom>
        </p:spPr>
      </p:pic>
      <p:pic>
        <p:nvPicPr>
          <p:cNvPr id="418" name="object 418"/>
          <p:cNvPicPr/>
          <p:nvPr/>
        </p:nvPicPr>
        <p:blipFill>
          <a:blip r:embed="rId417" cstate="print"/>
          <a:stretch>
            <a:fillRect/>
          </a:stretch>
        </p:blipFill>
        <p:spPr>
          <a:xfrm>
            <a:off x="1241097" y="422275"/>
            <a:ext cx="70831" cy="70840"/>
          </a:xfrm>
          <a:prstGeom prst="rect">
            <a:avLst/>
          </a:prstGeom>
        </p:spPr>
      </p:pic>
      <p:pic>
        <p:nvPicPr>
          <p:cNvPr id="419" name="object 419"/>
          <p:cNvPicPr/>
          <p:nvPr/>
        </p:nvPicPr>
        <p:blipFill>
          <a:blip r:embed="rId418" cstate="print"/>
          <a:stretch>
            <a:fillRect/>
          </a:stretch>
        </p:blipFill>
        <p:spPr>
          <a:xfrm>
            <a:off x="1378994" y="442810"/>
            <a:ext cx="70821" cy="70827"/>
          </a:xfrm>
          <a:prstGeom prst="rect">
            <a:avLst/>
          </a:prstGeom>
        </p:spPr>
      </p:pic>
      <p:pic>
        <p:nvPicPr>
          <p:cNvPr id="420" name="object 420"/>
          <p:cNvPicPr/>
          <p:nvPr/>
        </p:nvPicPr>
        <p:blipFill>
          <a:blip r:embed="rId419" cstate="print"/>
          <a:stretch>
            <a:fillRect/>
          </a:stretch>
        </p:blipFill>
        <p:spPr>
          <a:xfrm>
            <a:off x="1520015" y="453186"/>
            <a:ext cx="70824" cy="70827"/>
          </a:xfrm>
          <a:prstGeom prst="rect">
            <a:avLst/>
          </a:prstGeom>
        </p:spPr>
      </p:pic>
      <p:pic>
        <p:nvPicPr>
          <p:cNvPr id="421" name="object 421"/>
          <p:cNvPicPr/>
          <p:nvPr/>
        </p:nvPicPr>
        <p:blipFill>
          <a:blip r:embed="rId420" cstate="print"/>
          <a:stretch>
            <a:fillRect/>
          </a:stretch>
        </p:blipFill>
        <p:spPr>
          <a:xfrm>
            <a:off x="1657899" y="473722"/>
            <a:ext cx="70834" cy="70840"/>
          </a:xfrm>
          <a:prstGeom prst="rect">
            <a:avLst/>
          </a:prstGeom>
        </p:spPr>
      </p:pic>
      <p:pic>
        <p:nvPicPr>
          <p:cNvPr id="422" name="object 422"/>
          <p:cNvPicPr/>
          <p:nvPr/>
        </p:nvPicPr>
        <p:blipFill>
          <a:blip r:embed="rId421" cstate="print"/>
          <a:stretch>
            <a:fillRect/>
          </a:stretch>
        </p:blipFill>
        <p:spPr>
          <a:xfrm>
            <a:off x="418239" y="474078"/>
            <a:ext cx="70834" cy="70840"/>
          </a:xfrm>
          <a:prstGeom prst="rect">
            <a:avLst/>
          </a:prstGeom>
        </p:spPr>
      </p:pic>
      <p:pic>
        <p:nvPicPr>
          <p:cNvPr id="423" name="object 423"/>
          <p:cNvPicPr/>
          <p:nvPr/>
        </p:nvPicPr>
        <p:blipFill>
          <a:blip r:embed="rId422" cstate="print"/>
          <a:stretch>
            <a:fillRect/>
          </a:stretch>
        </p:blipFill>
        <p:spPr>
          <a:xfrm>
            <a:off x="1798929" y="484085"/>
            <a:ext cx="70824" cy="70853"/>
          </a:xfrm>
          <a:prstGeom prst="rect">
            <a:avLst/>
          </a:prstGeom>
        </p:spPr>
      </p:pic>
      <p:pic>
        <p:nvPicPr>
          <p:cNvPr id="424" name="object 424"/>
          <p:cNvPicPr/>
          <p:nvPr/>
        </p:nvPicPr>
        <p:blipFill>
          <a:blip r:embed="rId423" cstate="print"/>
          <a:stretch>
            <a:fillRect/>
          </a:stretch>
        </p:blipFill>
        <p:spPr>
          <a:xfrm>
            <a:off x="1905917" y="225717"/>
            <a:ext cx="70821" cy="70827"/>
          </a:xfrm>
          <a:prstGeom prst="rect">
            <a:avLst/>
          </a:prstGeom>
        </p:spPr>
      </p:pic>
      <p:pic>
        <p:nvPicPr>
          <p:cNvPr id="425" name="object 425"/>
          <p:cNvPicPr/>
          <p:nvPr/>
        </p:nvPicPr>
        <p:blipFill>
          <a:blip r:embed="rId424" cstate="print"/>
          <a:stretch>
            <a:fillRect/>
          </a:stretch>
        </p:blipFill>
        <p:spPr>
          <a:xfrm>
            <a:off x="559260" y="484454"/>
            <a:ext cx="70834" cy="70840"/>
          </a:xfrm>
          <a:prstGeom prst="rect">
            <a:avLst/>
          </a:prstGeom>
        </p:spPr>
      </p:pic>
      <p:pic>
        <p:nvPicPr>
          <p:cNvPr id="426" name="object 426"/>
          <p:cNvPicPr/>
          <p:nvPr/>
        </p:nvPicPr>
        <p:blipFill>
          <a:blip r:embed="rId425" cstate="print"/>
          <a:stretch>
            <a:fillRect/>
          </a:stretch>
        </p:blipFill>
        <p:spPr>
          <a:xfrm>
            <a:off x="697156" y="504990"/>
            <a:ext cx="70834" cy="70840"/>
          </a:xfrm>
          <a:prstGeom prst="rect">
            <a:avLst/>
          </a:prstGeom>
        </p:spPr>
      </p:pic>
      <p:pic>
        <p:nvPicPr>
          <p:cNvPr id="427" name="object 427"/>
          <p:cNvPicPr/>
          <p:nvPr/>
        </p:nvPicPr>
        <p:blipFill>
          <a:blip r:embed="rId426" cstate="print"/>
          <a:stretch>
            <a:fillRect/>
          </a:stretch>
        </p:blipFill>
        <p:spPr>
          <a:xfrm>
            <a:off x="838177" y="515366"/>
            <a:ext cx="70834" cy="70827"/>
          </a:xfrm>
          <a:prstGeom prst="rect">
            <a:avLst/>
          </a:prstGeom>
        </p:spPr>
      </p:pic>
      <p:pic>
        <p:nvPicPr>
          <p:cNvPr id="428" name="object 428"/>
          <p:cNvPicPr/>
          <p:nvPr/>
        </p:nvPicPr>
        <p:blipFill>
          <a:blip r:embed="rId427" cstate="print"/>
          <a:stretch>
            <a:fillRect/>
          </a:stretch>
        </p:blipFill>
        <p:spPr>
          <a:xfrm>
            <a:off x="976074" y="535901"/>
            <a:ext cx="70834" cy="70840"/>
          </a:xfrm>
          <a:prstGeom prst="rect">
            <a:avLst/>
          </a:prstGeom>
        </p:spPr>
      </p:pic>
      <p:pic>
        <p:nvPicPr>
          <p:cNvPr id="429" name="object 429"/>
          <p:cNvPicPr/>
          <p:nvPr/>
        </p:nvPicPr>
        <p:blipFill>
          <a:blip r:embed="rId428" cstate="print"/>
          <a:stretch>
            <a:fillRect/>
          </a:stretch>
        </p:blipFill>
        <p:spPr>
          <a:xfrm>
            <a:off x="1117095" y="546265"/>
            <a:ext cx="70834" cy="70840"/>
          </a:xfrm>
          <a:prstGeom prst="rect">
            <a:avLst/>
          </a:prstGeom>
        </p:spPr>
      </p:pic>
      <p:pic>
        <p:nvPicPr>
          <p:cNvPr id="430" name="object 430"/>
          <p:cNvPicPr/>
          <p:nvPr/>
        </p:nvPicPr>
        <p:blipFill>
          <a:blip r:embed="rId429" cstate="print"/>
          <a:stretch>
            <a:fillRect/>
          </a:stretch>
        </p:blipFill>
        <p:spPr>
          <a:xfrm>
            <a:off x="1254991" y="566813"/>
            <a:ext cx="70821" cy="70827"/>
          </a:xfrm>
          <a:prstGeom prst="rect">
            <a:avLst/>
          </a:prstGeom>
        </p:spPr>
      </p:pic>
      <p:pic>
        <p:nvPicPr>
          <p:cNvPr id="431" name="object 431"/>
          <p:cNvPicPr/>
          <p:nvPr/>
        </p:nvPicPr>
        <p:blipFill>
          <a:blip r:embed="rId430" cstate="print"/>
          <a:stretch>
            <a:fillRect/>
          </a:stretch>
        </p:blipFill>
        <p:spPr>
          <a:xfrm>
            <a:off x="1396012" y="577189"/>
            <a:ext cx="70824" cy="70827"/>
          </a:xfrm>
          <a:prstGeom prst="rect">
            <a:avLst/>
          </a:prstGeom>
        </p:spPr>
      </p:pic>
      <p:pic>
        <p:nvPicPr>
          <p:cNvPr id="432" name="object 432"/>
          <p:cNvPicPr/>
          <p:nvPr/>
        </p:nvPicPr>
        <p:blipFill>
          <a:blip r:embed="rId431" cstate="print"/>
          <a:stretch>
            <a:fillRect/>
          </a:stretch>
        </p:blipFill>
        <p:spPr>
          <a:xfrm>
            <a:off x="1533896" y="597725"/>
            <a:ext cx="70834" cy="70840"/>
          </a:xfrm>
          <a:prstGeom prst="rect">
            <a:avLst/>
          </a:prstGeom>
        </p:spPr>
      </p:pic>
      <p:pic>
        <p:nvPicPr>
          <p:cNvPr id="433" name="object 433"/>
          <p:cNvPicPr/>
          <p:nvPr/>
        </p:nvPicPr>
        <p:blipFill>
          <a:blip r:embed="rId432" cstate="print"/>
          <a:stretch>
            <a:fillRect/>
          </a:stretch>
        </p:blipFill>
        <p:spPr>
          <a:xfrm>
            <a:off x="1674920" y="608101"/>
            <a:ext cx="70831" cy="70827"/>
          </a:xfrm>
          <a:prstGeom prst="rect">
            <a:avLst/>
          </a:prstGeom>
        </p:spPr>
      </p:pic>
      <p:pic>
        <p:nvPicPr>
          <p:cNvPr id="434" name="object 434"/>
          <p:cNvPicPr/>
          <p:nvPr/>
        </p:nvPicPr>
        <p:blipFill>
          <a:blip r:embed="rId433" cstate="print"/>
          <a:stretch>
            <a:fillRect/>
          </a:stretch>
        </p:blipFill>
        <p:spPr>
          <a:xfrm>
            <a:off x="435257" y="608456"/>
            <a:ext cx="70834" cy="70840"/>
          </a:xfrm>
          <a:prstGeom prst="rect">
            <a:avLst/>
          </a:prstGeom>
        </p:spPr>
      </p:pic>
      <p:pic>
        <p:nvPicPr>
          <p:cNvPr id="435" name="object 435"/>
          <p:cNvPicPr/>
          <p:nvPr/>
        </p:nvPicPr>
        <p:blipFill>
          <a:blip r:embed="rId434" cstate="print"/>
          <a:stretch>
            <a:fillRect/>
          </a:stretch>
        </p:blipFill>
        <p:spPr>
          <a:xfrm>
            <a:off x="1812813" y="628637"/>
            <a:ext cx="70834" cy="70827"/>
          </a:xfrm>
          <a:prstGeom prst="rect">
            <a:avLst/>
          </a:prstGeom>
        </p:spPr>
      </p:pic>
      <p:pic>
        <p:nvPicPr>
          <p:cNvPr id="436" name="object 436"/>
          <p:cNvPicPr/>
          <p:nvPr/>
        </p:nvPicPr>
        <p:blipFill>
          <a:blip r:embed="rId435" cstate="print"/>
          <a:stretch>
            <a:fillRect/>
          </a:stretch>
        </p:blipFill>
        <p:spPr>
          <a:xfrm>
            <a:off x="573157" y="628992"/>
            <a:ext cx="70831" cy="70827"/>
          </a:xfrm>
          <a:prstGeom prst="rect">
            <a:avLst/>
          </a:prstGeom>
        </p:spPr>
      </p:pic>
      <p:pic>
        <p:nvPicPr>
          <p:cNvPr id="437" name="object 437"/>
          <p:cNvPicPr/>
          <p:nvPr/>
        </p:nvPicPr>
        <p:blipFill>
          <a:blip r:embed="rId436" cstate="print"/>
          <a:stretch>
            <a:fillRect/>
          </a:stretch>
        </p:blipFill>
        <p:spPr>
          <a:xfrm>
            <a:off x="714174" y="639368"/>
            <a:ext cx="70834" cy="70827"/>
          </a:xfrm>
          <a:prstGeom prst="rect">
            <a:avLst/>
          </a:prstGeom>
        </p:spPr>
      </p:pic>
      <p:pic>
        <p:nvPicPr>
          <p:cNvPr id="438" name="object 438"/>
          <p:cNvPicPr/>
          <p:nvPr/>
        </p:nvPicPr>
        <p:blipFill>
          <a:blip r:embed="rId437" cstate="print"/>
          <a:stretch>
            <a:fillRect/>
          </a:stretch>
        </p:blipFill>
        <p:spPr>
          <a:xfrm>
            <a:off x="1953834" y="648639"/>
            <a:ext cx="11136" cy="51574"/>
          </a:xfrm>
          <a:prstGeom prst="rect">
            <a:avLst/>
          </a:prstGeom>
        </p:spPr>
      </p:pic>
      <p:pic>
        <p:nvPicPr>
          <p:cNvPr id="439" name="object 439"/>
          <p:cNvPicPr/>
          <p:nvPr/>
        </p:nvPicPr>
        <p:blipFill>
          <a:blip r:embed="rId438" cstate="print"/>
          <a:stretch>
            <a:fillRect/>
          </a:stretch>
        </p:blipFill>
        <p:spPr>
          <a:xfrm>
            <a:off x="852071" y="659904"/>
            <a:ext cx="70824" cy="70840"/>
          </a:xfrm>
          <a:prstGeom prst="rect">
            <a:avLst/>
          </a:prstGeom>
        </p:spPr>
      </p:pic>
      <p:pic>
        <p:nvPicPr>
          <p:cNvPr id="440" name="object 440"/>
          <p:cNvPicPr/>
          <p:nvPr/>
        </p:nvPicPr>
        <p:blipFill>
          <a:blip r:embed="rId439" cstate="print"/>
          <a:stretch>
            <a:fillRect/>
          </a:stretch>
        </p:blipFill>
        <p:spPr>
          <a:xfrm>
            <a:off x="993092" y="670280"/>
            <a:ext cx="70834" cy="70827"/>
          </a:xfrm>
          <a:prstGeom prst="rect">
            <a:avLst/>
          </a:prstGeom>
        </p:spPr>
      </p:pic>
      <p:pic>
        <p:nvPicPr>
          <p:cNvPr id="441" name="object 441"/>
          <p:cNvPicPr/>
          <p:nvPr/>
        </p:nvPicPr>
        <p:blipFill>
          <a:blip r:embed="rId440" cstate="print"/>
          <a:stretch>
            <a:fillRect/>
          </a:stretch>
        </p:blipFill>
        <p:spPr>
          <a:xfrm>
            <a:off x="1130976" y="690816"/>
            <a:ext cx="70843" cy="70827"/>
          </a:xfrm>
          <a:prstGeom prst="rect">
            <a:avLst/>
          </a:prstGeom>
        </p:spPr>
      </p:pic>
      <p:pic>
        <p:nvPicPr>
          <p:cNvPr id="442" name="object 442"/>
          <p:cNvPicPr/>
          <p:nvPr/>
        </p:nvPicPr>
        <p:blipFill>
          <a:blip r:embed="rId441" cstate="print"/>
          <a:stretch>
            <a:fillRect/>
          </a:stretch>
        </p:blipFill>
        <p:spPr>
          <a:xfrm>
            <a:off x="1272009" y="701192"/>
            <a:ext cx="70821" cy="70827"/>
          </a:xfrm>
          <a:prstGeom prst="rect">
            <a:avLst/>
          </a:prstGeom>
        </p:spPr>
      </p:pic>
      <p:pic>
        <p:nvPicPr>
          <p:cNvPr id="443" name="object 443"/>
          <p:cNvPicPr/>
          <p:nvPr/>
        </p:nvPicPr>
        <p:blipFill>
          <a:blip r:embed="rId442" cstate="print"/>
          <a:stretch>
            <a:fillRect/>
          </a:stretch>
        </p:blipFill>
        <p:spPr>
          <a:xfrm>
            <a:off x="1409896" y="721728"/>
            <a:ext cx="70840" cy="70840"/>
          </a:xfrm>
          <a:prstGeom prst="rect">
            <a:avLst/>
          </a:prstGeom>
        </p:spPr>
      </p:pic>
      <p:pic>
        <p:nvPicPr>
          <p:cNvPr id="444" name="object 444"/>
          <p:cNvPicPr/>
          <p:nvPr/>
        </p:nvPicPr>
        <p:blipFill>
          <a:blip r:embed="rId443" cstate="print"/>
          <a:stretch>
            <a:fillRect/>
          </a:stretch>
        </p:blipFill>
        <p:spPr>
          <a:xfrm>
            <a:off x="1550914" y="732104"/>
            <a:ext cx="70834" cy="70827"/>
          </a:xfrm>
          <a:prstGeom prst="rect">
            <a:avLst/>
          </a:prstGeom>
        </p:spPr>
      </p:pic>
      <p:pic>
        <p:nvPicPr>
          <p:cNvPr id="445" name="object 445"/>
          <p:cNvPicPr/>
          <p:nvPr/>
        </p:nvPicPr>
        <p:blipFill>
          <a:blip r:embed="rId444" cstate="print"/>
          <a:stretch>
            <a:fillRect/>
          </a:stretch>
        </p:blipFill>
        <p:spPr>
          <a:xfrm>
            <a:off x="1688811" y="752640"/>
            <a:ext cx="70837" cy="70827"/>
          </a:xfrm>
          <a:prstGeom prst="rect">
            <a:avLst/>
          </a:prstGeom>
        </p:spPr>
      </p:pic>
      <p:pic>
        <p:nvPicPr>
          <p:cNvPr id="446" name="object 446"/>
          <p:cNvPicPr/>
          <p:nvPr/>
        </p:nvPicPr>
        <p:blipFill>
          <a:blip r:embed="rId445" cstate="print"/>
          <a:stretch>
            <a:fillRect/>
          </a:stretch>
        </p:blipFill>
        <p:spPr>
          <a:xfrm>
            <a:off x="449154" y="752995"/>
            <a:ext cx="70831" cy="70827"/>
          </a:xfrm>
          <a:prstGeom prst="rect">
            <a:avLst/>
          </a:prstGeom>
        </p:spPr>
      </p:pic>
      <p:pic>
        <p:nvPicPr>
          <p:cNvPr id="447" name="object 447"/>
          <p:cNvPicPr/>
          <p:nvPr/>
        </p:nvPicPr>
        <p:blipFill>
          <a:blip r:embed="rId446" cstate="print"/>
          <a:stretch>
            <a:fillRect/>
          </a:stretch>
        </p:blipFill>
        <p:spPr>
          <a:xfrm>
            <a:off x="1829831" y="763003"/>
            <a:ext cx="70834" cy="70853"/>
          </a:xfrm>
          <a:prstGeom prst="rect">
            <a:avLst/>
          </a:prstGeom>
        </p:spPr>
      </p:pic>
      <p:pic>
        <p:nvPicPr>
          <p:cNvPr id="448" name="object 448"/>
          <p:cNvPicPr/>
          <p:nvPr/>
        </p:nvPicPr>
        <p:blipFill>
          <a:blip r:embed="rId447" cstate="print"/>
          <a:stretch>
            <a:fillRect/>
          </a:stretch>
        </p:blipFill>
        <p:spPr>
          <a:xfrm>
            <a:off x="590172" y="763371"/>
            <a:ext cx="70834" cy="70827"/>
          </a:xfrm>
          <a:prstGeom prst="rect">
            <a:avLst/>
          </a:prstGeom>
        </p:spPr>
      </p:pic>
      <p:pic>
        <p:nvPicPr>
          <p:cNvPr id="449" name="object 449"/>
          <p:cNvPicPr/>
          <p:nvPr/>
        </p:nvPicPr>
        <p:blipFill>
          <a:blip r:embed="rId448" cstate="print"/>
          <a:stretch>
            <a:fillRect/>
          </a:stretch>
        </p:blipFill>
        <p:spPr>
          <a:xfrm>
            <a:off x="728068" y="783907"/>
            <a:ext cx="70824" cy="70840"/>
          </a:xfrm>
          <a:prstGeom prst="rect">
            <a:avLst/>
          </a:prstGeom>
        </p:spPr>
      </p:pic>
      <p:pic>
        <p:nvPicPr>
          <p:cNvPr id="450" name="object 450"/>
          <p:cNvPicPr/>
          <p:nvPr/>
        </p:nvPicPr>
        <p:blipFill>
          <a:blip r:embed="rId449" cstate="print"/>
          <a:stretch>
            <a:fillRect/>
          </a:stretch>
        </p:blipFill>
        <p:spPr>
          <a:xfrm>
            <a:off x="869089" y="794283"/>
            <a:ext cx="70834" cy="70827"/>
          </a:xfrm>
          <a:prstGeom prst="rect">
            <a:avLst/>
          </a:prstGeom>
        </p:spPr>
      </p:pic>
      <p:pic>
        <p:nvPicPr>
          <p:cNvPr id="451" name="object 451"/>
          <p:cNvPicPr/>
          <p:nvPr/>
        </p:nvPicPr>
        <p:blipFill>
          <a:blip r:embed="rId450" cstate="print"/>
          <a:stretch>
            <a:fillRect/>
          </a:stretch>
        </p:blipFill>
        <p:spPr>
          <a:xfrm>
            <a:off x="1006983" y="814819"/>
            <a:ext cx="70834" cy="70827"/>
          </a:xfrm>
          <a:prstGeom prst="rect">
            <a:avLst/>
          </a:prstGeom>
        </p:spPr>
      </p:pic>
      <p:pic>
        <p:nvPicPr>
          <p:cNvPr id="452" name="object 452"/>
          <p:cNvPicPr/>
          <p:nvPr/>
        </p:nvPicPr>
        <p:blipFill>
          <a:blip r:embed="rId451" cstate="print"/>
          <a:stretch>
            <a:fillRect/>
          </a:stretch>
        </p:blipFill>
        <p:spPr>
          <a:xfrm>
            <a:off x="1148003" y="825195"/>
            <a:ext cx="70824" cy="70840"/>
          </a:xfrm>
          <a:prstGeom prst="rect">
            <a:avLst/>
          </a:prstGeom>
        </p:spPr>
      </p:pic>
      <p:pic>
        <p:nvPicPr>
          <p:cNvPr id="453" name="object 453"/>
          <p:cNvPicPr/>
          <p:nvPr/>
        </p:nvPicPr>
        <p:blipFill>
          <a:blip r:embed="rId452" cstate="print"/>
          <a:stretch>
            <a:fillRect/>
          </a:stretch>
        </p:blipFill>
        <p:spPr>
          <a:xfrm>
            <a:off x="1922932" y="360095"/>
            <a:ext cx="70824" cy="70840"/>
          </a:xfrm>
          <a:prstGeom prst="rect">
            <a:avLst/>
          </a:prstGeom>
        </p:spPr>
      </p:pic>
      <p:pic>
        <p:nvPicPr>
          <p:cNvPr id="454" name="object 454"/>
          <p:cNvPicPr/>
          <p:nvPr/>
        </p:nvPicPr>
        <p:blipFill>
          <a:blip r:embed="rId453" cstate="print"/>
          <a:stretch>
            <a:fillRect/>
          </a:stretch>
        </p:blipFill>
        <p:spPr>
          <a:xfrm>
            <a:off x="1285894" y="845731"/>
            <a:ext cx="70840" cy="70827"/>
          </a:xfrm>
          <a:prstGeom prst="rect">
            <a:avLst/>
          </a:prstGeom>
        </p:spPr>
      </p:pic>
      <p:pic>
        <p:nvPicPr>
          <p:cNvPr id="455" name="object 455"/>
          <p:cNvPicPr/>
          <p:nvPr/>
        </p:nvPicPr>
        <p:blipFill>
          <a:blip r:embed="rId454" cstate="print"/>
          <a:stretch>
            <a:fillRect/>
          </a:stretch>
        </p:blipFill>
        <p:spPr>
          <a:xfrm>
            <a:off x="1426911" y="856107"/>
            <a:ext cx="70834" cy="70827"/>
          </a:xfrm>
          <a:prstGeom prst="rect">
            <a:avLst/>
          </a:prstGeom>
        </p:spPr>
      </p:pic>
      <p:pic>
        <p:nvPicPr>
          <p:cNvPr id="456" name="object 456"/>
          <p:cNvPicPr/>
          <p:nvPr/>
        </p:nvPicPr>
        <p:blipFill>
          <a:blip r:embed="rId455" cstate="print"/>
          <a:stretch>
            <a:fillRect/>
          </a:stretch>
        </p:blipFill>
        <p:spPr>
          <a:xfrm>
            <a:off x="1564811" y="876642"/>
            <a:ext cx="70834" cy="70827"/>
          </a:xfrm>
          <a:prstGeom prst="rect">
            <a:avLst/>
          </a:prstGeom>
        </p:spPr>
      </p:pic>
      <p:pic>
        <p:nvPicPr>
          <p:cNvPr id="457" name="object 457"/>
          <p:cNvPicPr/>
          <p:nvPr/>
        </p:nvPicPr>
        <p:blipFill>
          <a:blip r:embed="rId456" cstate="print"/>
          <a:stretch>
            <a:fillRect/>
          </a:stretch>
        </p:blipFill>
        <p:spPr>
          <a:xfrm>
            <a:off x="324777" y="876998"/>
            <a:ext cx="71205" cy="70827"/>
          </a:xfrm>
          <a:prstGeom prst="rect">
            <a:avLst/>
          </a:prstGeom>
        </p:spPr>
      </p:pic>
      <p:pic>
        <p:nvPicPr>
          <p:cNvPr id="458" name="object 458"/>
          <p:cNvPicPr/>
          <p:nvPr/>
        </p:nvPicPr>
        <p:blipFill>
          <a:blip r:embed="rId457" cstate="print"/>
          <a:stretch>
            <a:fillRect/>
          </a:stretch>
        </p:blipFill>
        <p:spPr>
          <a:xfrm>
            <a:off x="1705829" y="887006"/>
            <a:ext cx="70834" cy="70840"/>
          </a:xfrm>
          <a:prstGeom prst="rect">
            <a:avLst/>
          </a:prstGeom>
        </p:spPr>
      </p:pic>
      <p:pic>
        <p:nvPicPr>
          <p:cNvPr id="459" name="object 459"/>
          <p:cNvPicPr/>
          <p:nvPr/>
        </p:nvPicPr>
        <p:blipFill>
          <a:blip r:embed="rId458" cstate="print"/>
          <a:stretch>
            <a:fillRect/>
          </a:stretch>
        </p:blipFill>
        <p:spPr>
          <a:xfrm>
            <a:off x="466169" y="887374"/>
            <a:ext cx="70834" cy="70840"/>
          </a:xfrm>
          <a:prstGeom prst="rect">
            <a:avLst/>
          </a:prstGeom>
        </p:spPr>
      </p:pic>
      <p:pic>
        <p:nvPicPr>
          <p:cNvPr id="460" name="object 460"/>
          <p:cNvPicPr/>
          <p:nvPr/>
        </p:nvPicPr>
        <p:blipFill>
          <a:blip r:embed="rId459" cstate="print"/>
          <a:stretch>
            <a:fillRect/>
          </a:stretch>
        </p:blipFill>
        <p:spPr>
          <a:xfrm>
            <a:off x="1843735" y="907554"/>
            <a:ext cx="70824" cy="70827"/>
          </a:xfrm>
          <a:prstGeom prst="rect">
            <a:avLst/>
          </a:prstGeom>
        </p:spPr>
      </p:pic>
      <p:pic>
        <p:nvPicPr>
          <p:cNvPr id="461" name="object 461"/>
          <p:cNvPicPr/>
          <p:nvPr/>
        </p:nvPicPr>
        <p:blipFill>
          <a:blip r:embed="rId460" cstate="print"/>
          <a:stretch>
            <a:fillRect/>
          </a:stretch>
        </p:blipFill>
        <p:spPr>
          <a:xfrm>
            <a:off x="604065" y="907910"/>
            <a:ext cx="70834" cy="70827"/>
          </a:xfrm>
          <a:prstGeom prst="rect">
            <a:avLst/>
          </a:prstGeom>
        </p:spPr>
      </p:pic>
      <p:pic>
        <p:nvPicPr>
          <p:cNvPr id="462" name="object 462"/>
          <p:cNvPicPr/>
          <p:nvPr/>
        </p:nvPicPr>
        <p:blipFill>
          <a:blip r:embed="rId461" cstate="print"/>
          <a:stretch>
            <a:fillRect/>
          </a:stretch>
        </p:blipFill>
        <p:spPr>
          <a:xfrm>
            <a:off x="745086" y="918286"/>
            <a:ext cx="70821" cy="70827"/>
          </a:xfrm>
          <a:prstGeom prst="rect">
            <a:avLst/>
          </a:prstGeom>
        </p:spPr>
      </p:pic>
      <p:pic>
        <p:nvPicPr>
          <p:cNvPr id="463" name="object 463"/>
          <p:cNvPicPr/>
          <p:nvPr/>
        </p:nvPicPr>
        <p:blipFill>
          <a:blip r:embed="rId462" cstate="print"/>
          <a:stretch>
            <a:fillRect/>
          </a:stretch>
        </p:blipFill>
        <p:spPr>
          <a:xfrm>
            <a:off x="882983" y="938822"/>
            <a:ext cx="70834" cy="70827"/>
          </a:xfrm>
          <a:prstGeom prst="rect">
            <a:avLst/>
          </a:prstGeom>
        </p:spPr>
      </p:pic>
      <p:pic>
        <p:nvPicPr>
          <p:cNvPr id="464" name="object 464"/>
          <p:cNvPicPr/>
          <p:nvPr/>
        </p:nvPicPr>
        <p:blipFill>
          <a:blip r:embed="rId463" cstate="print"/>
          <a:stretch>
            <a:fillRect/>
          </a:stretch>
        </p:blipFill>
        <p:spPr>
          <a:xfrm>
            <a:off x="1023991" y="949185"/>
            <a:ext cx="70843" cy="70853"/>
          </a:xfrm>
          <a:prstGeom prst="rect">
            <a:avLst/>
          </a:prstGeom>
        </p:spPr>
      </p:pic>
      <p:pic>
        <p:nvPicPr>
          <p:cNvPr id="465" name="object 465"/>
          <p:cNvPicPr/>
          <p:nvPr/>
        </p:nvPicPr>
        <p:blipFill>
          <a:blip r:embed="rId464" cstate="print"/>
          <a:stretch>
            <a:fillRect/>
          </a:stretch>
        </p:blipFill>
        <p:spPr>
          <a:xfrm>
            <a:off x="1161900" y="969733"/>
            <a:ext cx="70834" cy="70827"/>
          </a:xfrm>
          <a:prstGeom prst="rect">
            <a:avLst/>
          </a:prstGeom>
        </p:spPr>
      </p:pic>
      <p:pic>
        <p:nvPicPr>
          <p:cNvPr id="466" name="object 466"/>
          <p:cNvPicPr/>
          <p:nvPr/>
        </p:nvPicPr>
        <p:blipFill>
          <a:blip r:embed="rId465" cstate="print"/>
          <a:stretch>
            <a:fillRect/>
          </a:stretch>
        </p:blipFill>
        <p:spPr>
          <a:xfrm>
            <a:off x="1302908" y="980109"/>
            <a:ext cx="70834" cy="70827"/>
          </a:xfrm>
          <a:prstGeom prst="rect">
            <a:avLst/>
          </a:prstGeom>
        </p:spPr>
      </p:pic>
      <p:pic>
        <p:nvPicPr>
          <p:cNvPr id="467" name="object 467"/>
          <p:cNvPicPr/>
          <p:nvPr/>
        </p:nvPicPr>
        <p:blipFill>
          <a:blip r:embed="rId466" cstate="print"/>
          <a:stretch>
            <a:fillRect/>
          </a:stretch>
        </p:blipFill>
        <p:spPr>
          <a:xfrm>
            <a:off x="1440818" y="1000633"/>
            <a:ext cx="70824" cy="70840"/>
          </a:xfrm>
          <a:prstGeom prst="rect">
            <a:avLst/>
          </a:prstGeom>
        </p:spPr>
      </p:pic>
      <p:pic>
        <p:nvPicPr>
          <p:cNvPr id="468" name="object 468"/>
          <p:cNvPicPr/>
          <p:nvPr/>
        </p:nvPicPr>
        <p:blipFill>
          <a:blip r:embed="rId467" cstate="print"/>
          <a:stretch>
            <a:fillRect/>
          </a:stretch>
        </p:blipFill>
        <p:spPr>
          <a:xfrm>
            <a:off x="1581835" y="1011021"/>
            <a:ext cx="70824" cy="70827"/>
          </a:xfrm>
          <a:prstGeom prst="rect">
            <a:avLst/>
          </a:prstGeom>
        </p:spPr>
      </p:pic>
      <p:pic>
        <p:nvPicPr>
          <p:cNvPr id="469" name="object 469"/>
          <p:cNvPicPr/>
          <p:nvPr/>
        </p:nvPicPr>
        <p:blipFill>
          <a:blip r:embed="rId468" cstate="print"/>
          <a:stretch>
            <a:fillRect/>
          </a:stretch>
        </p:blipFill>
        <p:spPr>
          <a:xfrm>
            <a:off x="342169" y="1011377"/>
            <a:ext cx="70831" cy="70827"/>
          </a:xfrm>
          <a:prstGeom prst="rect">
            <a:avLst/>
          </a:prstGeom>
        </p:spPr>
      </p:pic>
      <p:pic>
        <p:nvPicPr>
          <p:cNvPr id="470" name="object 470"/>
          <p:cNvPicPr/>
          <p:nvPr/>
        </p:nvPicPr>
        <p:blipFill>
          <a:blip r:embed="rId469" cstate="print"/>
          <a:stretch>
            <a:fillRect/>
          </a:stretch>
        </p:blipFill>
        <p:spPr>
          <a:xfrm>
            <a:off x="1719726" y="1031557"/>
            <a:ext cx="70831" cy="70827"/>
          </a:xfrm>
          <a:prstGeom prst="rect">
            <a:avLst/>
          </a:prstGeom>
        </p:spPr>
      </p:pic>
      <p:pic>
        <p:nvPicPr>
          <p:cNvPr id="471" name="object 471"/>
          <p:cNvPicPr/>
          <p:nvPr/>
        </p:nvPicPr>
        <p:blipFill>
          <a:blip r:embed="rId470" cstate="print"/>
          <a:stretch>
            <a:fillRect/>
          </a:stretch>
        </p:blipFill>
        <p:spPr>
          <a:xfrm>
            <a:off x="480063" y="1031913"/>
            <a:ext cx="70834" cy="70827"/>
          </a:xfrm>
          <a:prstGeom prst="rect">
            <a:avLst/>
          </a:prstGeom>
        </p:spPr>
      </p:pic>
      <p:pic>
        <p:nvPicPr>
          <p:cNvPr id="472" name="object 472"/>
          <p:cNvPicPr/>
          <p:nvPr/>
        </p:nvPicPr>
        <p:blipFill>
          <a:blip r:embed="rId471" cstate="print"/>
          <a:stretch>
            <a:fillRect/>
          </a:stretch>
        </p:blipFill>
        <p:spPr>
          <a:xfrm>
            <a:off x="1860743" y="1041920"/>
            <a:ext cx="70834" cy="70827"/>
          </a:xfrm>
          <a:prstGeom prst="rect">
            <a:avLst/>
          </a:prstGeom>
        </p:spPr>
      </p:pic>
      <p:pic>
        <p:nvPicPr>
          <p:cNvPr id="473" name="object 473"/>
          <p:cNvPicPr/>
          <p:nvPr/>
        </p:nvPicPr>
        <p:blipFill>
          <a:blip r:embed="rId472" cstate="print"/>
          <a:stretch>
            <a:fillRect/>
          </a:stretch>
        </p:blipFill>
        <p:spPr>
          <a:xfrm>
            <a:off x="621083" y="1042288"/>
            <a:ext cx="70834" cy="70827"/>
          </a:xfrm>
          <a:prstGeom prst="rect">
            <a:avLst/>
          </a:prstGeom>
        </p:spPr>
      </p:pic>
      <p:pic>
        <p:nvPicPr>
          <p:cNvPr id="474" name="object 474"/>
          <p:cNvPicPr/>
          <p:nvPr/>
        </p:nvPicPr>
        <p:blipFill>
          <a:blip r:embed="rId473" cstate="print"/>
          <a:stretch>
            <a:fillRect/>
          </a:stretch>
        </p:blipFill>
        <p:spPr>
          <a:xfrm>
            <a:off x="758980" y="1062824"/>
            <a:ext cx="70834" cy="70827"/>
          </a:xfrm>
          <a:prstGeom prst="rect">
            <a:avLst/>
          </a:prstGeom>
        </p:spPr>
      </p:pic>
      <p:pic>
        <p:nvPicPr>
          <p:cNvPr id="475" name="object 475"/>
          <p:cNvPicPr/>
          <p:nvPr/>
        </p:nvPicPr>
        <p:blipFill>
          <a:blip r:embed="rId474" cstate="print"/>
          <a:stretch>
            <a:fillRect/>
          </a:stretch>
        </p:blipFill>
        <p:spPr>
          <a:xfrm>
            <a:off x="311254" y="732459"/>
            <a:ext cx="70834" cy="70827"/>
          </a:xfrm>
          <a:prstGeom prst="rect">
            <a:avLst/>
          </a:prstGeom>
        </p:spPr>
      </p:pic>
      <p:pic>
        <p:nvPicPr>
          <p:cNvPr id="476" name="object 476"/>
          <p:cNvPicPr/>
          <p:nvPr/>
        </p:nvPicPr>
        <p:blipFill>
          <a:blip r:embed="rId475" cstate="print"/>
          <a:stretch>
            <a:fillRect/>
          </a:stretch>
        </p:blipFill>
        <p:spPr>
          <a:xfrm>
            <a:off x="899991" y="1073200"/>
            <a:ext cx="70840" cy="70827"/>
          </a:xfrm>
          <a:prstGeom prst="rect">
            <a:avLst/>
          </a:prstGeom>
        </p:spPr>
      </p:pic>
      <p:pic>
        <p:nvPicPr>
          <p:cNvPr id="477" name="object 477"/>
          <p:cNvPicPr/>
          <p:nvPr/>
        </p:nvPicPr>
        <p:blipFill>
          <a:blip r:embed="rId476" cstate="print"/>
          <a:stretch>
            <a:fillRect/>
          </a:stretch>
        </p:blipFill>
        <p:spPr>
          <a:xfrm>
            <a:off x="1037897" y="1093736"/>
            <a:ext cx="70834" cy="70827"/>
          </a:xfrm>
          <a:prstGeom prst="rect">
            <a:avLst/>
          </a:prstGeom>
        </p:spPr>
      </p:pic>
      <p:pic>
        <p:nvPicPr>
          <p:cNvPr id="478" name="object 478"/>
          <p:cNvPicPr/>
          <p:nvPr/>
        </p:nvPicPr>
        <p:blipFill>
          <a:blip r:embed="rId477" cstate="print"/>
          <a:stretch>
            <a:fillRect/>
          </a:stretch>
        </p:blipFill>
        <p:spPr>
          <a:xfrm>
            <a:off x="1936816" y="504634"/>
            <a:ext cx="70834" cy="70827"/>
          </a:xfrm>
          <a:prstGeom prst="rect">
            <a:avLst/>
          </a:prstGeom>
        </p:spPr>
      </p:pic>
      <p:pic>
        <p:nvPicPr>
          <p:cNvPr id="479" name="object 479"/>
          <p:cNvPicPr/>
          <p:nvPr/>
        </p:nvPicPr>
        <p:blipFill>
          <a:blip r:embed="rId478" cstate="print"/>
          <a:stretch>
            <a:fillRect/>
          </a:stretch>
        </p:blipFill>
        <p:spPr>
          <a:xfrm>
            <a:off x="1178909" y="1104099"/>
            <a:ext cx="70834" cy="70840"/>
          </a:xfrm>
          <a:prstGeom prst="rect">
            <a:avLst/>
          </a:prstGeom>
        </p:spPr>
      </p:pic>
      <p:pic>
        <p:nvPicPr>
          <p:cNvPr id="480" name="object 480"/>
          <p:cNvPicPr/>
          <p:nvPr/>
        </p:nvPicPr>
        <p:blipFill>
          <a:blip r:embed="rId479" cstate="print"/>
          <a:stretch>
            <a:fillRect/>
          </a:stretch>
        </p:blipFill>
        <p:spPr>
          <a:xfrm>
            <a:off x="1316815" y="1124635"/>
            <a:ext cx="70821" cy="70840"/>
          </a:xfrm>
          <a:prstGeom prst="rect">
            <a:avLst/>
          </a:prstGeom>
        </p:spPr>
      </p:pic>
      <p:pic>
        <p:nvPicPr>
          <p:cNvPr id="481" name="object 481"/>
          <p:cNvPicPr/>
          <p:nvPr/>
        </p:nvPicPr>
        <p:blipFill>
          <a:blip r:embed="rId480" cstate="print"/>
          <a:stretch>
            <a:fillRect/>
          </a:stretch>
        </p:blipFill>
        <p:spPr>
          <a:xfrm>
            <a:off x="1457833" y="1135024"/>
            <a:ext cx="70827" cy="70827"/>
          </a:xfrm>
          <a:prstGeom prst="rect">
            <a:avLst/>
          </a:prstGeom>
        </p:spPr>
      </p:pic>
      <p:pic>
        <p:nvPicPr>
          <p:cNvPr id="482" name="object 482"/>
          <p:cNvPicPr/>
          <p:nvPr/>
        </p:nvPicPr>
        <p:blipFill>
          <a:blip r:embed="rId481" cstate="print"/>
          <a:stretch>
            <a:fillRect/>
          </a:stretch>
        </p:blipFill>
        <p:spPr>
          <a:xfrm>
            <a:off x="1595720" y="1155560"/>
            <a:ext cx="70834" cy="70827"/>
          </a:xfrm>
          <a:prstGeom prst="rect">
            <a:avLst/>
          </a:prstGeom>
        </p:spPr>
      </p:pic>
      <p:pic>
        <p:nvPicPr>
          <p:cNvPr id="483" name="object 483"/>
          <p:cNvPicPr/>
          <p:nvPr/>
        </p:nvPicPr>
        <p:blipFill>
          <a:blip r:embed="rId482" cstate="print"/>
          <a:stretch>
            <a:fillRect/>
          </a:stretch>
        </p:blipFill>
        <p:spPr>
          <a:xfrm>
            <a:off x="356060" y="1155915"/>
            <a:ext cx="70834" cy="70827"/>
          </a:xfrm>
          <a:prstGeom prst="rect">
            <a:avLst/>
          </a:prstGeom>
        </p:spPr>
      </p:pic>
      <p:pic>
        <p:nvPicPr>
          <p:cNvPr id="484" name="object 484"/>
          <p:cNvPicPr/>
          <p:nvPr/>
        </p:nvPicPr>
        <p:blipFill>
          <a:blip r:embed="rId483" cstate="print"/>
          <a:stretch>
            <a:fillRect/>
          </a:stretch>
        </p:blipFill>
        <p:spPr>
          <a:xfrm>
            <a:off x="1736753" y="1165923"/>
            <a:ext cx="70818" cy="70840"/>
          </a:xfrm>
          <a:prstGeom prst="rect">
            <a:avLst/>
          </a:prstGeom>
        </p:spPr>
      </p:pic>
      <p:pic>
        <p:nvPicPr>
          <p:cNvPr id="485" name="object 485"/>
          <p:cNvPicPr/>
          <p:nvPr/>
        </p:nvPicPr>
        <p:blipFill>
          <a:blip r:embed="rId484" cstate="print"/>
          <a:stretch>
            <a:fillRect/>
          </a:stretch>
        </p:blipFill>
        <p:spPr>
          <a:xfrm>
            <a:off x="497081" y="1166291"/>
            <a:ext cx="70834" cy="70827"/>
          </a:xfrm>
          <a:prstGeom prst="rect">
            <a:avLst/>
          </a:prstGeom>
        </p:spPr>
      </p:pic>
      <p:pic>
        <p:nvPicPr>
          <p:cNvPr id="486" name="object 486"/>
          <p:cNvPicPr/>
          <p:nvPr/>
        </p:nvPicPr>
        <p:blipFill>
          <a:blip r:embed="rId485" cstate="print"/>
          <a:stretch>
            <a:fillRect/>
          </a:stretch>
        </p:blipFill>
        <p:spPr>
          <a:xfrm>
            <a:off x="1874637" y="1186472"/>
            <a:ext cx="70834" cy="70827"/>
          </a:xfrm>
          <a:prstGeom prst="rect">
            <a:avLst/>
          </a:prstGeom>
        </p:spPr>
      </p:pic>
      <p:pic>
        <p:nvPicPr>
          <p:cNvPr id="487" name="object 487"/>
          <p:cNvPicPr/>
          <p:nvPr/>
        </p:nvPicPr>
        <p:blipFill>
          <a:blip r:embed="rId486" cstate="print"/>
          <a:stretch>
            <a:fillRect/>
          </a:stretch>
        </p:blipFill>
        <p:spPr>
          <a:xfrm>
            <a:off x="634977" y="1186815"/>
            <a:ext cx="70834" cy="70853"/>
          </a:xfrm>
          <a:prstGeom prst="rect">
            <a:avLst/>
          </a:prstGeom>
        </p:spPr>
      </p:pic>
      <p:pic>
        <p:nvPicPr>
          <p:cNvPr id="488" name="object 488"/>
          <p:cNvPicPr/>
          <p:nvPr/>
        </p:nvPicPr>
        <p:blipFill>
          <a:blip r:embed="rId487" cstate="print"/>
          <a:stretch>
            <a:fillRect/>
          </a:stretch>
        </p:blipFill>
        <p:spPr>
          <a:xfrm>
            <a:off x="775998" y="1197203"/>
            <a:ext cx="70834" cy="70827"/>
          </a:xfrm>
          <a:prstGeom prst="rect">
            <a:avLst/>
          </a:prstGeom>
        </p:spPr>
      </p:pic>
      <p:pic>
        <p:nvPicPr>
          <p:cNvPr id="489" name="object 489"/>
          <p:cNvPicPr/>
          <p:nvPr/>
        </p:nvPicPr>
        <p:blipFill>
          <a:blip r:embed="rId488" cstate="print"/>
          <a:stretch>
            <a:fillRect/>
          </a:stretch>
        </p:blipFill>
        <p:spPr>
          <a:xfrm>
            <a:off x="913895" y="1217739"/>
            <a:ext cx="70834" cy="70827"/>
          </a:xfrm>
          <a:prstGeom prst="rect">
            <a:avLst/>
          </a:prstGeom>
        </p:spPr>
      </p:pic>
      <p:pic>
        <p:nvPicPr>
          <p:cNvPr id="490" name="object 490"/>
          <p:cNvPicPr/>
          <p:nvPr/>
        </p:nvPicPr>
        <p:blipFill>
          <a:blip r:embed="rId489" cstate="print"/>
          <a:stretch>
            <a:fillRect/>
          </a:stretch>
        </p:blipFill>
        <p:spPr>
          <a:xfrm>
            <a:off x="1054915" y="1228102"/>
            <a:ext cx="70834" cy="70840"/>
          </a:xfrm>
          <a:prstGeom prst="rect">
            <a:avLst/>
          </a:prstGeom>
        </p:spPr>
      </p:pic>
      <p:pic>
        <p:nvPicPr>
          <p:cNvPr id="491" name="object 491"/>
          <p:cNvPicPr/>
          <p:nvPr/>
        </p:nvPicPr>
        <p:blipFill>
          <a:blip r:embed="rId490" cstate="print"/>
          <a:stretch>
            <a:fillRect/>
          </a:stretch>
        </p:blipFill>
        <p:spPr>
          <a:xfrm>
            <a:off x="2018524" y="5003"/>
            <a:ext cx="66285" cy="23012"/>
          </a:xfrm>
          <a:prstGeom prst="rect">
            <a:avLst/>
          </a:prstGeom>
        </p:spPr>
      </p:pic>
      <p:pic>
        <p:nvPicPr>
          <p:cNvPr id="492" name="object 492"/>
          <p:cNvPicPr/>
          <p:nvPr/>
        </p:nvPicPr>
        <p:blipFill>
          <a:blip r:embed="rId491" cstate="print"/>
          <a:stretch>
            <a:fillRect/>
          </a:stretch>
        </p:blipFill>
        <p:spPr>
          <a:xfrm>
            <a:off x="249167" y="1414284"/>
            <a:ext cx="70650" cy="70853"/>
          </a:xfrm>
          <a:prstGeom prst="rect">
            <a:avLst/>
          </a:prstGeom>
        </p:spPr>
      </p:pic>
      <p:pic>
        <p:nvPicPr>
          <p:cNvPr id="493" name="object 493"/>
          <p:cNvPicPr/>
          <p:nvPr/>
        </p:nvPicPr>
        <p:blipFill>
          <a:blip r:embed="rId492" cstate="print"/>
          <a:stretch>
            <a:fillRect/>
          </a:stretch>
        </p:blipFill>
        <p:spPr>
          <a:xfrm>
            <a:off x="1955984" y="639000"/>
            <a:ext cx="68684" cy="70840"/>
          </a:xfrm>
          <a:prstGeom prst="rect">
            <a:avLst/>
          </a:prstGeom>
        </p:spPr>
      </p:pic>
      <p:pic>
        <p:nvPicPr>
          <p:cNvPr id="494" name="object 494"/>
          <p:cNvPicPr/>
          <p:nvPr/>
        </p:nvPicPr>
        <p:blipFill>
          <a:blip r:embed="rId493" cstate="print"/>
          <a:stretch>
            <a:fillRect/>
          </a:stretch>
        </p:blipFill>
        <p:spPr>
          <a:xfrm>
            <a:off x="1192809" y="1248651"/>
            <a:ext cx="70824" cy="70827"/>
          </a:xfrm>
          <a:prstGeom prst="rect">
            <a:avLst/>
          </a:prstGeom>
        </p:spPr>
      </p:pic>
      <p:pic>
        <p:nvPicPr>
          <p:cNvPr id="495" name="object 495"/>
          <p:cNvPicPr/>
          <p:nvPr/>
        </p:nvPicPr>
        <p:blipFill>
          <a:blip r:embed="rId494" cstate="print"/>
          <a:stretch>
            <a:fillRect/>
          </a:stretch>
        </p:blipFill>
        <p:spPr>
          <a:xfrm>
            <a:off x="1967738" y="783551"/>
            <a:ext cx="70824" cy="70827"/>
          </a:xfrm>
          <a:prstGeom prst="rect">
            <a:avLst/>
          </a:prstGeom>
        </p:spPr>
      </p:pic>
      <p:pic>
        <p:nvPicPr>
          <p:cNvPr id="496" name="object 496"/>
          <p:cNvPicPr/>
          <p:nvPr/>
        </p:nvPicPr>
        <p:blipFill>
          <a:blip r:embed="rId495" cstate="print"/>
          <a:stretch>
            <a:fillRect/>
          </a:stretch>
        </p:blipFill>
        <p:spPr>
          <a:xfrm>
            <a:off x="1984746" y="917930"/>
            <a:ext cx="70834" cy="70827"/>
          </a:xfrm>
          <a:prstGeom prst="rect">
            <a:avLst/>
          </a:prstGeom>
        </p:spPr>
      </p:pic>
      <p:pic>
        <p:nvPicPr>
          <p:cNvPr id="497" name="object 497"/>
          <p:cNvPicPr/>
          <p:nvPr/>
        </p:nvPicPr>
        <p:blipFill>
          <a:blip r:embed="rId496" cstate="print"/>
          <a:stretch>
            <a:fillRect/>
          </a:stretch>
        </p:blipFill>
        <p:spPr>
          <a:xfrm>
            <a:off x="1998640" y="1062456"/>
            <a:ext cx="70834" cy="70840"/>
          </a:xfrm>
          <a:prstGeom prst="rect">
            <a:avLst/>
          </a:prstGeom>
        </p:spPr>
      </p:pic>
      <p:pic>
        <p:nvPicPr>
          <p:cNvPr id="498" name="object 498"/>
          <p:cNvPicPr/>
          <p:nvPr/>
        </p:nvPicPr>
        <p:blipFill>
          <a:blip r:embed="rId497" cstate="print"/>
          <a:stretch>
            <a:fillRect/>
          </a:stretch>
        </p:blipFill>
        <p:spPr>
          <a:xfrm>
            <a:off x="294236" y="598081"/>
            <a:ext cx="70843" cy="70840"/>
          </a:xfrm>
          <a:prstGeom prst="rect">
            <a:avLst/>
          </a:prstGeom>
        </p:spPr>
      </p:pic>
      <p:pic>
        <p:nvPicPr>
          <p:cNvPr id="499" name="object 499"/>
          <p:cNvPicPr/>
          <p:nvPr/>
        </p:nvPicPr>
        <p:blipFill>
          <a:blip r:embed="rId498" cstate="print"/>
          <a:stretch>
            <a:fillRect/>
          </a:stretch>
        </p:blipFill>
        <p:spPr>
          <a:xfrm>
            <a:off x="2015648" y="1196847"/>
            <a:ext cx="71100" cy="70815"/>
          </a:xfrm>
          <a:prstGeom prst="rect">
            <a:avLst/>
          </a:prstGeom>
        </p:spPr>
      </p:pic>
      <p:pic>
        <p:nvPicPr>
          <p:cNvPr id="500" name="object 500"/>
          <p:cNvPicPr/>
          <p:nvPr/>
        </p:nvPicPr>
        <p:blipFill>
          <a:blip r:embed="rId499" cstate="print"/>
          <a:stretch>
            <a:fillRect/>
          </a:stretch>
        </p:blipFill>
        <p:spPr>
          <a:xfrm>
            <a:off x="2029920" y="101714"/>
            <a:ext cx="70821" cy="70827"/>
          </a:xfrm>
          <a:prstGeom prst="rect">
            <a:avLst/>
          </a:prstGeom>
        </p:spPr>
      </p:pic>
      <p:pic>
        <p:nvPicPr>
          <p:cNvPr id="501" name="object 501"/>
          <p:cNvPicPr/>
          <p:nvPr/>
        </p:nvPicPr>
        <p:blipFill>
          <a:blip r:embed="rId500" cstate="print"/>
          <a:stretch>
            <a:fillRect/>
          </a:stretch>
        </p:blipFill>
        <p:spPr>
          <a:xfrm>
            <a:off x="0" y="1383385"/>
            <a:ext cx="40992" cy="70827"/>
          </a:xfrm>
          <a:prstGeom prst="rect">
            <a:avLst/>
          </a:prstGeom>
        </p:spPr>
      </p:pic>
      <p:pic>
        <p:nvPicPr>
          <p:cNvPr id="502" name="object 502"/>
          <p:cNvPicPr/>
          <p:nvPr/>
        </p:nvPicPr>
        <p:blipFill>
          <a:blip r:embed="rId501" cstate="print"/>
          <a:stretch>
            <a:fillRect/>
          </a:stretch>
        </p:blipFill>
        <p:spPr>
          <a:xfrm>
            <a:off x="108057" y="1403921"/>
            <a:ext cx="70840" cy="70827"/>
          </a:xfrm>
          <a:prstGeom prst="rect">
            <a:avLst/>
          </a:prstGeom>
        </p:spPr>
      </p:pic>
      <p:pic>
        <p:nvPicPr>
          <p:cNvPr id="503" name="object 503"/>
          <p:cNvPicPr/>
          <p:nvPr/>
        </p:nvPicPr>
        <p:blipFill>
          <a:blip r:embed="rId502" cstate="print"/>
          <a:stretch>
            <a:fillRect/>
          </a:stretch>
        </p:blipFill>
        <p:spPr>
          <a:xfrm>
            <a:off x="0" y="1527924"/>
            <a:ext cx="54886" cy="70827"/>
          </a:xfrm>
          <a:prstGeom prst="rect">
            <a:avLst/>
          </a:prstGeom>
        </p:spPr>
      </p:pic>
      <p:pic>
        <p:nvPicPr>
          <p:cNvPr id="504" name="object 504"/>
          <p:cNvPicPr/>
          <p:nvPr/>
        </p:nvPicPr>
        <p:blipFill>
          <a:blip r:embed="rId503" cstate="print"/>
          <a:stretch>
            <a:fillRect/>
          </a:stretch>
        </p:blipFill>
        <p:spPr>
          <a:xfrm>
            <a:off x="125072" y="1538287"/>
            <a:ext cx="70834" cy="70840"/>
          </a:xfrm>
          <a:prstGeom prst="rect">
            <a:avLst/>
          </a:prstGeom>
        </p:spPr>
      </p:pic>
      <p:pic>
        <p:nvPicPr>
          <p:cNvPr id="505" name="object 505"/>
          <p:cNvPicPr/>
          <p:nvPr/>
        </p:nvPicPr>
        <p:blipFill>
          <a:blip r:embed="rId504" cstate="print"/>
          <a:stretch>
            <a:fillRect/>
          </a:stretch>
        </p:blipFill>
        <p:spPr>
          <a:xfrm>
            <a:off x="1073" y="1662290"/>
            <a:ext cx="70834" cy="70840"/>
          </a:xfrm>
          <a:prstGeom prst="rect">
            <a:avLst/>
          </a:prstGeom>
        </p:spPr>
      </p:pic>
      <p:pic>
        <p:nvPicPr>
          <p:cNvPr id="506" name="object 506"/>
          <p:cNvPicPr/>
          <p:nvPr/>
        </p:nvPicPr>
        <p:blipFill>
          <a:blip r:embed="rId505" cstate="print"/>
          <a:stretch>
            <a:fillRect/>
          </a:stretch>
        </p:blipFill>
        <p:spPr>
          <a:xfrm>
            <a:off x="138966" y="1682838"/>
            <a:ext cx="70834" cy="70827"/>
          </a:xfrm>
          <a:prstGeom prst="rect">
            <a:avLst/>
          </a:prstGeom>
        </p:spPr>
      </p:pic>
      <p:pic>
        <p:nvPicPr>
          <p:cNvPr id="507" name="object 507"/>
          <p:cNvPicPr/>
          <p:nvPr/>
        </p:nvPicPr>
        <p:blipFill>
          <a:blip r:embed="rId506" cstate="print"/>
          <a:stretch>
            <a:fillRect/>
          </a:stretch>
        </p:blipFill>
        <p:spPr>
          <a:xfrm>
            <a:off x="14963" y="1806829"/>
            <a:ext cx="70834" cy="70840"/>
          </a:xfrm>
          <a:prstGeom prst="rect">
            <a:avLst/>
          </a:prstGeom>
        </p:spPr>
      </p:pic>
      <p:pic>
        <p:nvPicPr>
          <p:cNvPr id="508" name="object 508"/>
          <p:cNvPicPr/>
          <p:nvPr/>
        </p:nvPicPr>
        <p:blipFill>
          <a:blip r:embed="rId507" cstate="print"/>
          <a:stretch>
            <a:fillRect/>
          </a:stretch>
        </p:blipFill>
        <p:spPr>
          <a:xfrm>
            <a:off x="155987" y="1817204"/>
            <a:ext cx="70821" cy="70840"/>
          </a:xfrm>
          <a:prstGeom prst="rect">
            <a:avLst/>
          </a:prstGeom>
        </p:spPr>
      </p:pic>
      <p:pic>
        <p:nvPicPr>
          <p:cNvPr id="509" name="object 509"/>
          <p:cNvPicPr/>
          <p:nvPr/>
        </p:nvPicPr>
        <p:blipFill>
          <a:blip r:embed="rId508" cstate="print"/>
          <a:stretch>
            <a:fillRect/>
          </a:stretch>
        </p:blipFill>
        <p:spPr>
          <a:xfrm>
            <a:off x="31981" y="1941207"/>
            <a:ext cx="70834" cy="70840"/>
          </a:xfrm>
          <a:prstGeom prst="rect">
            <a:avLst/>
          </a:prstGeom>
        </p:spPr>
      </p:pic>
      <p:pic>
        <p:nvPicPr>
          <p:cNvPr id="510" name="object 510"/>
          <p:cNvPicPr/>
          <p:nvPr/>
        </p:nvPicPr>
        <p:blipFill>
          <a:blip r:embed="rId509" cstate="print"/>
          <a:stretch>
            <a:fillRect/>
          </a:stretch>
        </p:blipFill>
        <p:spPr>
          <a:xfrm>
            <a:off x="169878" y="1961756"/>
            <a:ext cx="70834" cy="70827"/>
          </a:xfrm>
          <a:prstGeom prst="rect">
            <a:avLst/>
          </a:prstGeom>
        </p:spPr>
      </p:pic>
      <p:pic>
        <p:nvPicPr>
          <p:cNvPr id="511" name="object 511"/>
          <p:cNvPicPr/>
          <p:nvPr/>
        </p:nvPicPr>
        <p:blipFill>
          <a:blip r:embed="rId510" cstate="print"/>
          <a:stretch>
            <a:fillRect/>
          </a:stretch>
        </p:blipFill>
        <p:spPr>
          <a:xfrm>
            <a:off x="46159" y="2085759"/>
            <a:ext cx="70256" cy="70827"/>
          </a:xfrm>
          <a:prstGeom prst="rect">
            <a:avLst/>
          </a:prstGeom>
        </p:spPr>
      </p:pic>
      <p:pic>
        <p:nvPicPr>
          <p:cNvPr id="512" name="object 512"/>
          <p:cNvPicPr/>
          <p:nvPr/>
        </p:nvPicPr>
        <p:blipFill>
          <a:blip r:embed="rId511" cstate="print"/>
          <a:stretch>
            <a:fillRect/>
          </a:stretch>
        </p:blipFill>
        <p:spPr>
          <a:xfrm>
            <a:off x="186926" y="2096122"/>
            <a:ext cx="70803" cy="70827"/>
          </a:xfrm>
          <a:prstGeom prst="rect">
            <a:avLst/>
          </a:prstGeom>
        </p:spPr>
      </p:pic>
      <p:pic>
        <p:nvPicPr>
          <p:cNvPr id="513" name="object 513"/>
          <p:cNvPicPr/>
          <p:nvPr/>
        </p:nvPicPr>
        <p:blipFill>
          <a:blip r:embed="rId512" cstate="print"/>
          <a:stretch>
            <a:fillRect/>
          </a:stretch>
        </p:blipFill>
        <p:spPr>
          <a:xfrm>
            <a:off x="324294" y="2141880"/>
            <a:ext cx="1993" cy="20396"/>
          </a:xfrm>
          <a:prstGeom prst="rect">
            <a:avLst/>
          </a:prstGeom>
        </p:spPr>
      </p:pic>
      <p:pic>
        <p:nvPicPr>
          <p:cNvPr id="514" name="object 514"/>
          <p:cNvPicPr/>
          <p:nvPr/>
        </p:nvPicPr>
        <p:blipFill>
          <a:blip r:embed="rId513" cstate="print"/>
          <a:stretch>
            <a:fillRect/>
          </a:stretch>
        </p:blipFill>
        <p:spPr>
          <a:xfrm>
            <a:off x="2046925" y="236093"/>
            <a:ext cx="70834" cy="70840"/>
          </a:xfrm>
          <a:prstGeom prst="rect">
            <a:avLst/>
          </a:prstGeom>
        </p:spPr>
      </p:pic>
      <p:pic>
        <p:nvPicPr>
          <p:cNvPr id="515" name="object 515"/>
          <p:cNvPicPr/>
          <p:nvPr/>
        </p:nvPicPr>
        <p:blipFill>
          <a:blip r:embed="rId514" cstate="print"/>
          <a:stretch>
            <a:fillRect/>
          </a:stretch>
        </p:blipFill>
        <p:spPr>
          <a:xfrm>
            <a:off x="231698" y="2519565"/>
            <a:ext cx="70837" cy="70853"/>
          </a:xfrm>
          <a:prstGeom prst="rect">
            <a:avLst/>
          </a:prstGeom>
        </p:spPr>
      </p:pic>
      <p:pic>
        <p:nvPicPr>
          <p:cNvPr id="516" name="object 516"/>
          <p:cNvPicPr/>
          <p:nvPr/>
        </p:nvPicPr>
        <p:blipFill>
          <a:blip r:embed="rId515" cstate="print"/>
          <a:stretch>
            <a:fillRect/>
          </a:stretch>
        </p:blipFill>
        <p:spPr>
          <a:xfrm>
            <a:off x="1334242" y="1259027"/>
            <a:ext cx="69997" cy="70827"/>
          </a:xfrm>
          <a:prstGeom prst="rect">
            <a:avLst/>
          </a:prstGeom>
        </p:spPr>
      </p:pic>
      <p:pic>
        <p:nvPicPr>
          <p:cNvPr id="517" name="object 517"/>
          <p:cNvPicPr/>
          <p:nvPr/>
        </p:nvPicPr>
        <p:blipFill>
          <a:blip r:embed="rId516" cstate="print"/>
          <a:stretch>
            <a:fillRect/>
          </a:stretch>
        </p:blipFill>
        <p:spPr>
          <a:xfrm>
            <a:off x="248719" y="2653957"/>
            <a:ext cx="70831" cy="70827"/>
          </a:xfrm>
          <a:prstGeom prst="rect">
            <a:avLst/>
          </a:prstGeom>
        </p:spPr>
      </p:pic>
      <p:pic>
        <p:nvPicPr>
          <p:cNvPr id="518" name="object 518"/>
          <p:cNvPicPr/>
          <p:nvPr/>
        </p:nvPicPr>
        <p:blipFill>
          <a:blip r:embed="rId517" cstate="print"/>
          <a:stretch>
            <a:fillRect/>
          </a:stretch>
        </p:blipFill>
        <p:spPr>
          <a:xfrm>
            <a:off x="217808" y="2375039"/>
            <a:ext cx="70824" cy="70827"/>
          </a:xfrm>
          <a:prstGeom prst="rect">
            <a:avLst/>
          </a:prstGeom>
        </p:spPr>
      </p:pic>
      <p:pic>
        <p:nvPicPr>
          <p:cNvPr id="519" name="object 519"/>
          <p:cNvPicPr/>
          <p:nvPr/>
        </p:nvPicPr>
        <p:blipFill>
          <a:blip r:embed="rId518" cstate="print"/>
          <a:stretch>
            <a:fillRect/>
          </a:stretch>
        </p:blipFill>
        <p:spPr>
          <a:xfrm>
            <a:off x="200790" y="2240661"/>
            <a:ext cx="70824" cy="70840"/>
          </a:xfrm>
          <a:prstGeom prst="rect">
            <a:avLst/>
          </a:prstGeom>
        </p:spPr>
      </p:pic>
      <p:pic>
        <p:nvPicPr>
          <p:cNvPr id="520" name="object 520"/>
          <p:cNvPicPr/>
          <p:nvPr/>
        </p:nvPicPr>
        <p:blipFill>
          <a:blip r:embed="rId519" cstate="print"/>
          <a:stretch>
            <a:fillRect/>
          </a:stretch>
        </p:blipFill>
        <p:spPr>
          <a:xfrm>
            <a:off x="279631" y="2932861"/>
            <a:ext cx="70834" cy="70840"/>
          </a:xfrm>
          <a:prstGeom prst="rect">
            <a:avLst/>
          </a:prstGeom>
        </p:spPr>
      </p:pic>
      <p:pic>
        <p:nvPicPr>
          <p:cNvPr id="521" name="object 521"/>
          <p:cNvPicPr/>
          <p:nvPr/>
        </p:nvPicPr>
        <p:blipFill>
          <a:blip r:embed="rId520" cstate="print"/>
          <a:stretch>
            <a:fillRect/>
          </a:stretch>
        </p:blipFill>
        <p:spPr>
          <a:xfrm>
            <a:off x="280352" y="453542"/>
            <a:ext cx="70824" cy="70840"/>
          </a:xfrm>
          <a:prstGeom prst="rect">
            <a:avLst/>
          </a:prstGeom>
        </p:spPr>
      </p:pic>
      <p:pic>
        <p:nvPicPr>
          <p:cNvPr id="522" name="object 522"/>
          <p:cNvPicPr/>
          <p:nvPr/>
        </p:nvPicPr>
        <p:blipFill>
          <a:blip r:embed="rId521" cstate="print"/>
          <a:stretch>
            <a:fillRect/>
          </a:stretch>
        </p:blipFill>
        <p:spPr>
          <a:xfrm>
            <a:off x="62893" y="2220125"/>
            <a:ext cx="70834" cy="70827"/>
          </a:xfrm>
          <a:prstGeom prst="rect">
            <a:avLst/>
          </a:prstGeom>
        </p:spPr>
      </p:pic>
      <p:pic>
        <p:nvPicPr>
          <p:cNvPr id="523" name="object 523"/>
          <p:cNvPicPr/>
          <p:nvPr/>
        </p:nvPicPr>
        <p:blipFill>
          <a:blip r:embed="rId522" cstate="print"/>
          <a:stretch>
            <a:fillRect/>
          </a:stretch>
        </p:blipFill>
        <p:spPr>
          <a:xfrm>
            <a:off x="232117" y="1279918"/>
            <a:ext cx="70645" cy="70827"/>
          </a:xfrm>
          <a:prstGeom prst="rect">
            <a:avLst/>
          </a:prstGeom>
        </p:spPr>
      </p:pic>
      <p:pic>
        <p:nvPicPr>
          <p:cNvPr id="524" name="object 524"/>
          <p:cNvPicPr/>
          <p:nvPr/>
        </p:nvPicPr>
        <p:blipFill>
          <a:blip r:embed="rId523" cstate="print"/>
          <a:stretch>
            <a:fillRect/>
          </a:stretch>
        </p:blipFill>
        <p:spPr>
          <a:xfrm>
            <a:off x="0" y="2355448"/>
            <a:ext cx="9728" cy="48174"/>
          </a:xfrm>
          <a:prstGeom prst="rect">
            <a:avLst/>
          </a:prstGeom>
        </p:spPr>
      </p:pic>
      <p:pic>
        <p:nvPicPr>
          <p:cNvPr id="525" name="object 525"/>
          <p:cNvPicPr/>
          <p:nvPr/>
        </p:nvPicPr>
        <p:blipFill>
          <a:blip r:embed="rId524" cstate="print"/>
          <a:stretch>
            <a:fillRect/>
          </a:stretch>
        </p:blipFill>
        <p:spPr>
          <a:xfrm>
            <a:off x="76787" y="2364676"/>
            <a:ext cx="70834" cy="70827"/>
          </a:xfrm>
          <a:prstGeom prst="rect">
            <a:avLst/>
          </a:prstGeom>
        </p:spPr>
      </p:pic>
      <p:pic>
        <p:nvPicPr>
          <p:cNvPr id="526" name="object 526"/>
          <p:cNvPicPr/>
          <p:nvPr/>
        </p:nvPicPr>
        <p:blipFill>
          <a:blip r:embed="rId525" cstate="print"/>
          <a:stretch>
            <a:fillRect/>
          </a:stretch>
        </p:blipFill>
        <p:spPr>
          <a:xfrm>
            <a:off x="0" y="2490804"/>
            <a:ext cx="23618" cy="66560"/>
          </a:xfrm>
          <a:prstGeom prst="rect">
            <a:avLst/>
          </a:prstGeom>
        </p:spPr>
      </p:pic>
      <p:pic>
        <p:nvPicPr>
          <p:cNvPr id="527" name="object 527"/>
          <p:cNvPicPr/>
          <p:nvPr/>
        </p:nvPicPr>
        <p:blipFill>
          <a:blip r:embed="rId526" cstate="print"/>
          <a:stretch>
            <a:fillRect/>
          </a:stretch>
        </p:blipFill>
        <p:spPr>
          <a:xfrm>
            <a:off x="417518" y="2953410"/>
            <a:ext cx="70840" cy="70827"/>
          </a:xfrm>
          <a:prstGeom prst="rect">
            <a:avLst/>
          </a:prstGeom>
        </p:spPr>
      </p:pic>
      <p:pic>
        <p:nvPicPr>
          <p:cNvPr id="528" name="object 528"/>
          <p:cNvPicPr/>
          <p:nvPr/>
        </p:nvPicPr>
        <p:blipFill>
          <a:blip r:embed="rId527" cstate="print"/>
          <a:stretch>
            <a:fillRect/>
          </a:stretch>
        </p:blipFill>
        <p:spPr>
          <a:xfrm>
            <a:off x="93814" y="2499042"/>
            <a:ext cx="70812" cy="70827"/>
          </a:xfrm>
          <a:prstGeom prst="rect">
            <a:avLst/>
          </a:prstGeom>
        </p:spPr>
      </p:pic>
      <p:pic>
        <p:nvPicPr>
          <p:cNvPr id="529" name="object 529"/>
          <p:cNvPicPr/>
          <p:nvPr/>
        </p:nvPicPr>
        <p:blipFill>
          <a:blip r:embed="rId528" cstate="print"/>
          <a:stretch>
            <a:fillRect/>
          </a:stretch>
        </p:blipFill>
        <p:spPr>
          <a:xfrm>
            <a:off x="262969" y="1558836"/>
            <a:ext cx="70843" cy="70827"/>
          </a:xfrm>
          <a:prstGeom prst="rect">
            <a:avLst/>
          </a:prstGeom>
        </p:spPr>
      </p:pic>
      <p:pic>
        <p:nvPicPr>
          <p:cNvPr id="530" name="object 530"/>
          <p:cNvPicPr/>
          <p:nvPr/>
        </p:nvPicPr>
        <p:blipFill>
          <a:blip r:embed="rId529" cstate="print"/>
          <a:stretch>
            <a:fillRect/>
          </a:stretch>
        </p:blipFill>
        <p:spPr>
          <a:xfrm>
            <a:off x="0" y="2623045"/>
            <a:ext cx="40636" cy="70827"/>
          </a:xfrm>
          <a:prstGeom prst="rect">
            <a:avLst/>
          </a:prstGeom>
        </p:spPr>
      </p:pic>
      <p:pic>
        <p:nvPicPr>
          <p:cNvPr id="531" name="object 531"/>
          <p:cNvPicPr/>
          <p:nvPr/>
        </p:nvPicPr>
        <p:blipFill>
          <a:blip r:embed="rId530" cstate="print"/>
          <a:stretch>
            <a:fillRect/>
          </a:stretch>
        </p:blipFill>
        <p:spPr>
          <a:xfrm>
            <a:off x="107699" y="2643568"/>
            <a:ext cx="70834" cy="70853"/>
          </a:xfrm>
          <a:prstGeom prst="rect">
            <a:avLst/>
          </a:prstGeom>
        </p:spPr>
      </p:pic>
      <p:pic>
        <p:nvPicPr>
          <p:cNvPr id="532" name="object 532"/>
          <p:cNvPicPr/>
          <p:nvPr/>
        </p:nvPicPr>
        <p:blipFill>
          <a:blip r:embed="rId531" cstate="print"/>
          <a:stretch>
            <a:fillRect/>
          </a:stretch>
        </p:blipFill>
        <p:spPr>
          <a:xfrm>
            <a:off x="2060819" y="380631"/>
            <a:ext cx="70834" cy="70840"/>
          </a:xfrm>
          <a:prstGeom prst="rect">
            <a:avLst/>
          </a:prstGeom>
        </p:spPr>
      </p:pic>
      <p:pic>
        <p:nvPicPr>
          <p:cNvPr id="533" name="object 533"/>
          <p:cNvPicPr/>
          <p:nvPr/>
        </p:nvPicPr>
        <p:blipFill>
          <a:blip r:embed="rId532" cstate="print"/>
          <a:stretch>
            <a:fillRect/>
          </a:stretch>
        </p:blipFill>
        <p:spPr>
          <a:xfrm>
            <a:off x="541527" y="2829407"/>
            <a:ext cx="70824" cy="70827"/>
          </a:xfrm>
          <a:prstGeom prst="rect">
            <a:avLst/>
          </a:prstGeom>
        </p:spPr>
      </p:pic>
      <p:pic>
        <p:nvPicPr>
          <p:cNvPr id="534" name="object 534"/>
          <p:cNvPicPr/>
          <p:nvPr/>
        </p:nvPicPr>
        <p:blipFill>
          <a:blip r:embed="rId533" cstate="print"/>
          <a:stretch>
            <a:fillRect/>
          </a:stretch>
        </p:blipFill>
        <p:spPr>
          <a:xfrm>
            <a:off x="125111" y="2777959"/>
            <a:ext cx="70044" cy="70827"/>
          </a:xfrm>
          <a:prstGeom prst="rect">
            <a:avLst/>
          </a:prstGeom>
        </p:spPr>
      </p:pic>
      <p:pic>
        <p:nvPicPr>
          <p:cNvPr id="535" name="object 535"/>
          <p:cNvPicPr/>
          <p:nvPr/>
        </p:nvPicPr>
        <p:blipFill>
          <a:blip r:embed="rId534" cstate="print"/>
          <a:stretch>
            <a:fillRect/>
          </a:stretch>
        </p:blipFill>
        <p:spPr>
          <a:xfrm>
            <a:off x="0" y="11270"/>
            <a:ext cx="24342" cy="66976"/>
          </a:xfrm>
          <a:prstGeom prst="rect">
            <a:avLst/>
          </a:prstGeom>
        </p:spPr>
      </p:pic>
      <p:pic>
        <p:nvPicPr>
          <p:cNvPr id="536" name="object 536"/>
          <p:cNvPicPr/>
          <p:nvPr/>
        </p:nvPicPr>
        <p:blipFill>
          <a:blip r:embed="rId535" cstate="print"/>
          <a:stretch>
            <a:fillRect/>
          </a:stretch>
        </p:blipFill>
        <p:spPr>
          <a:xfrm>
            <a:off x="0" y="143713"/>
            <a:ext cx="41351" cy="70840"/>
          </a:xfrm>
          <a:prstGeom prst="rect">
            <a:avLst/>
          </a:prstGeom>
        </p:spPr>
      </p:pic>
      <p:pic>
        <p:nvPicPr>
          <p:cNvPr id="537" name="object 537"/>
          <p:cNvPicPr/>
          <p:nvPr/>
        </p:nvPicPr>
        <p:blipFill>
          <a:blip r:embed="rId536" cstate="print"/>
          <a:stretch>
            <a:fillRect/>
          </a:stretch>
        </p:blipFill>
        <p:spPr>
          <a:xfrm>
            <a:off x="108416" y="181051"/>
            <a:ext cx="5286" cy="37249"/>
          </a:xfrm>
          <a:prstGeom prst="rect">
            <a:avLst/>
          </a:prstGeom>
        </p:spPr>
      </p:pic>
      <p:pic>
        <p:nvPicPr>
          <p:cNvPr id="538" name="object 538"/>
          <p:cNvPicPr/>
          <p:nvPr/>
        </p:nvPicPr>
        <p:blipFill>
          <a:blip r:embed="rId537" cstate="print"/>
          <a:stretch>
            <a:fillRect/>
          </a:stretch>
        </p:blipFill>
        <p:spPr>
          <a:xfrm>
            <a:off x="0" y="288264"/>
            <a:ext cx="55241" cy="70827"/>
          </a:xfrm>
          <a:prstGeom prst="rect">
            <a:avLst/>
          </a:prstGeom>
        </p:spPr>
      </p:pic>
      <p:pic>
        <p:nvPicPr>
          <p:cNvPr id="539" name="object 539"/>
          <p:cNvPicPr/>
          <p:nvPr/>
        </p:nvPicPr>
        <p:blipFill>
          <a:blip r:embed="rId538" cstate="print"/>
          <a:stretch>
            <a:fillRect/>
          </a:stretch>
        </p:blipFill>
        <p:spPr>
          <a:xfrm>
            <a:off x="1438" y="422630"/>
            <a:ext cx="70824" cy="70840"/>
          </a:xfrm>
          <a:prstGeom prst="rect">
            <a:avLst/>
          </a:prstGeom>
        </p:spPr>
      </p:pic>
      <p:pic>
        <p:nvPicPr>
          <p:cNvPr id="540" name="object 540"/>
          <p:cNvPicPr/>
          <p:nvPr/>
        </p:nvPicPr>
        <p:blipFill>
          <a:blip r:embed="rId539" cstate="print"/>
          <a:stretch>
            <a:fillRect/>
          </a:stretch>
        </p:blipFill>
        <p:spPr>
          <a:xfrm>
            <a:off x="262613" y="2798495"/>
            <a:ext cx="70837" cy="70827"/>
          </a:xfrm>
          <a:prstGeom prst="rect">
            <a:avLst/>
          </a:prstGeom>
        </p:spPr>
      </p:pic>
      <p:pic>
        <p:nvPicPr>
          <p:cNvPr id="541" name="object 541"/>
          <p:cNvPicPr/>
          <p:nvPr/>
        </p:nvPicPr>
        <p:blipFill>
          <a:blip r:embed="rId540" cstate="print"/>
          <a:stretch>
            <a:fillRect/>
          </a:stretch>
        </p:blipFill>
        <p:spPr>
          <a:xfrm>
            <a:off x="15319" y="567181"/>
            <a:ext cx="70834" cy="70827"/>
          </a:xfrm>
          <a:prstGeom prst="rect">
            <a:avLst/>
          </a:prstGeom>
        </p:spPr>
      </p:pic>
      <p:pic>
        <p:nvPicPr>
          <p:cNvPr id="542" name="object 542"/>
          <p:cNvPicPr/>
          <p:nvPr/>
        </p:nvPicPr>
        <p:blipFill>
          <a:blip r:embed="rId541" cstate="print"/>
          <a:stretch>
            <a:fillRect/>
          </a:stretch>
        </p:blipFill>
        <p:spPr>
          <a:xfrm>
            <a:off x="32337" y="701548"/>
            <a:ext cx="70834" cy="70827"/>
          </a:xfrm>
          <a:prstGeom prst="rect">
            <a:avLst/>
          </a:prstGeom>
        </p:spPr>
      </p:pic>
      <p:pic>
        <p:nvPicPr>
          <p:cNvPr id="543" name="object 543"/>
          <p:cNvPicPr/>
          <p:nvPr/>
        </p:nvPicPr>
        <p:blipFill>
          <a:blip r:embed="rId542" cstate="print"/>
          <a:stretch>
            <a:fillRect/>
          </a:stretch>
        </p:blipFill>
        <p:spPr>
          <a:xfrm>
            <a:off x="0" y="1251039"/>
            <a:ext cx="23974" cy="66802"/>
          </a:xfrm>
          <a:prstGeom prst="rect">
            <a:avLst/>
          </a:prstGeom>
        </p:spPr>
      </p:pic>
      <p:pic>
        <p:nvPicPr>
          <p:cNvPr id="544" name="object 544"/>
          <p:cNvPicPr/>
          <p:nvPr/>
        </p:nvPicPr>
        <p:blipFill>
          <a:blip r:embed="rId543" cstate="print"/>
          <a:stretch>
            <a:fillRect/>
          </a:stretch>
        </p:blipFill>
        <p:spPr>
          <a:xfrm>
            <a:off x="0" y="1115271"/>
            <a:ext cx="10080" cy="49209"/>
          </a:xfrm>
          <a:prstGeom prst="rect">
            <a:avLst/>
          </a:prstGeom>
        </p:spPr>
      </p:pic>
      <p:pic>
        <p:nvPicPr>
          <p:cNvPr id="545" name="object 545"/>
          <p:cNvPicPr/>
          <p:nvPr/>
        </p:nvPicPr>
        <p:blipFill>
          <a:blip r:embed="rId544" cstate="print"/>
          <a:stretch>
            <a:fillRect/>
          </a:stretch>
        </p:blipFill>
        <p:spPr>
          <a:xfrm>
            <a:off x="46243" y="846086"/>
            <a:ext cx="70824" cy="70840"/>
          </a:xfrm>
          <a:prstGeom prst="rect">
            <a:avLst/>
          </a:prstGeom>
        </p:spPr>
      </p:pic>
      <p:pic>
        <p:nvPicPr>
          <p:cNvPr id="546" name="object 546"/>
          <p:cNvPicPr/>
          <p:nvPr/>
        </p:nvPicPr>
        <p:blipFill>
          <a:blip r:embed="rId545" cstate="print"/>
          <a:stretch>
            <a:fillRect/>
          </a:stretch>
        </p:blipFill>
        <p:spPr>
          <a:xfrm>
            <a:off x="2153920" y="5003"/>
            <a:ext cx="70824" cy="43548"/>
          </a:xfrm>
          <a:prstGeom prst="rect">
            <a:avLst/>
          </a:prstGeom>
        </p:spPr>
      </p:pic>
      <p:pic>
        <p:nvPicPr>
          <p:cNvPr id="547" name="object 547"/>
          <p:cNvPicPr/>
          <p:nvPr/>
        </p:nvPicPr>
        <p:blipFill>
          <a:blip r:embed="rId546" cstate="print"/>
          <a:stretch>
            <a:fillRect/>
          </a:stretch>
        </p:blipFill>
        <p:spPr>
          <a:xfrm>
            <a:off x="2077840" y="515010"/>
            <a:ext cx="70827" cy="70827"/>
          </a:xfrm>
          <a:prstGeom prst="rect">
            <a:avLst/>
          </a:prstGeom>
        </p:spPr>
      </p:pic>
      <p:pic>
        <p:nvPicPr>
          <p:cNvPr id="548" name="object 548"/>
          <p:cNvPicPr/>
          <p:nvPr/>
        </p:nvPicPr>
        <p:blipFill>
          <a:blip r:embed="rId547" cstate="print"/>
          <a:stretch>
            <a:fillRect/>
          </a:stretch>
        </p:blipFill>
        <p:spPr>
          <a:xfrm>
            <a:off x="2170928" y="112090"/>
            <a:ext cx="70834" cy="70827"/>
          </a:xfrm>
          <a:prstGeom prst="rect">
            <a:avLst/>
          </a:prstGeom>
        </p:spPr>
      </p:pic>
      <p:pic>
        <p:nvPicPr>
          <p:cNvPr id="549" name="object 549"/>
          <p:cNvPicPr/>
          <p:nvPr/>
        </p:nvPicPr>
        <p:blipFill>
          <a:blip r:embed="rId548" cstate="print"/>
          <a:stretch>
            <a:fillRect/>
          </a:stretch>
        </p:blipFill>
        <p:spPr>
          <a:xfrm>
            <a:off x="2184822" y="256628"/>
            <a:ext cx="70834" cy="70840"/>
          </a:xfrm>
          <a:prstGeom prst="rect">
            <a:avLst/>
          </a:prstGeom>
        </p:spPr>
      </p:pic>
      <p:pic>
        <p:nvPicPr>
          <p:cNvPr id="550" name="object 550"/>
          <p:cNvPicPr/>
          <p:nvPr/>
        </p:nvPicPr>
        <p:blipFill>
          <a:blip r:embed="rId549" cstate="print"/>
          <a:stretch>
            <a:fillRect/>
          </a:stretch>
        </p:blipFill>
        <p:spPr>
          <a:xfrm>
            <a:off x="2201840" y="391007"/>
            <a:ext cx="70831" cy="70827"/>
          </a:xfrm>
          <a:prstGeom prst="rect">
            <a:avLst/>
          </a:prstGeom>
        </p:spPr>
      </p:pic>
      <p:pic>
        <p:nvPicPr>
          <p:cNvPr id="551" name="object 551"/>
          <p:cNvPicPr/>
          <p:nvPr/>
        </p:nvPicPr>
        <p:blipFill>
          <a:blip r:embed="rId550" cstate="print"/>
          <a:stretch>
            <a:fillRect/>
          </a:stretch>
        </p:blipFill>
        <p:spPr>
          <a:xfrm>
            <a:off x="94541" y="1259382"/>
            <a:ext cx="70078" cy="70827"/>
          </a:xfrm>
          <a:prstGeom prst="rect">
            <a:avLst/>
          </a:prstGeom>
        </p:spPr>
      </p:pic>
      <p:pic>
        <p:nvPicPr>
          <p:cNvPr id="552" name="object 552"/>
          <p:cNvPicPr/>
          <p:nvPr/>
        </p:nvPicPr>
        <p:blipFill>
          <a:blip r:embed="rId551" cstate="print"/>
          <a:stretch>
            <a:fillRect/>
          </a:stretch>
        </p:blipFill>
        <p:spPr>
          <a:xfrm>
            <a:off x="2215734" y="535546"/>
            <a:ext cx="70834" cy="70840"/>
          </a:xfrm>
          <a:prstGeom prst="rect">
            <a:avLst/>
          </a:prstGeom>
        </p:spPr>
      </p:pic>
      <p:pic>
        <p:nvPicPr>
          <p:cNvPr id="553" name="object 553"/>
          <p:cNvPicPr/>
          <p:nvPr/>
        </p:nvPicPr>
        <p:blipFill>
          <a:blip r:embed="rId552" cstate="print"/>
          <a:stretch>
            <a:fillRect/>
          </a:stretch>
        </p:blipFill>
        <p:spPr>
          <a:xfrm>
            <a:off x="63252" y="980465"/>
            <a:ext cx="70840" cy="70827"/>
          </a:xfrm>
          <a:prstGeom prst="rect">
            <a:avLst/>
          </a:prstGeom>
        </p:spPr>
      </p:pic>
      <p:pic>
        <p:nvPicPr>
          <p:cNvPr id="554" name="object 554"/>
          <p:cNvPicPr/>
          <p:nvPr/>
        </p:nvPicPr>
        <p:blipFill>
          <a:blip r:embed="rId553" cstate="print"/>
          <a:stretch>
            <a:fillRect/>
          </a:stretch>
        </p:blipFill>
        <p:spPr>
          <a:xfrm>
            <a:off x="2091731" y="659536"/>
            <a:ext cx="70834" cy="70853"/>
          </a:xfrm>
          <a:prstGeom prst="rect">
            <a:avLst/>
          </a:prstGeom>
        </p:spPr>
      </p:pic>
      <p:pic>
        <p:nvPicPr>
          <p:cNvPr id="555" name="object 555"/>
          <p:cNvPicPr/>
          <p:nvPr/>
        </p:nvPicPr>
        <p:blipFill>
          <a:blip r:embed="rId554" cstate="print"/>
          <a:stretch>
            <a:fillRect/>
          </a:stretch>
        </p:blipFill>
        <p:spPr>
          <a:xfrm>
            <a:off x="2108749" y="793927"/>
            <a:ext cx="70834" cy="70827"/>
          </a:xfrm>
          <a:prstGeom prst="rect">
            <a:avLst/>
          </a:prstGeom>
        </p:spPr>
      </p:pic>
      <p:pic>
        <p:nvPicPr>
          <p:cNvPr id="556" name="object 556"/>
          <p:cNvPicPr/>
          <p:nvPr/>
        </p:nvPicPr>
        <p:blipFill>
          <a:blip r:embed="rId555" cstate="print"/>
          <a:stretch>
            <a:fillRect/>
          </a:stretch>
        </p:blipFill>
        <p:spPr>
          <a:xfrm>
            <a:off x="263324" y="319163"/>
            <a:ext cx="70831" cy="70840"/>
          </a:xfrm>
          <a:prstGeom prst="rect">
            <a:avLst/>
          </a:prstGeom>
        </p:spPr>
      </p:pic>
      <p:pic>
        <p:nvPicPr>
          <p:cNvPr id="557" name="object 557"/>
          <p:cNvPicPr/>
          <p:nvPr/>
        </p:nvPicPr>
        <p:blipFill>
          <a:blip r:embed="rId556" cstate="print"/>
          <a:stretch>
            <a:fillRect/>
          </a:stretch>
        </p:blipFill>
        <p:spPr>
          <a:xfrm>
            <a:off x="2122643" y="938453"/>
            <a:ext cx="70831" cy="70840"/>
          </a:xfrm>
          <a:prstGeom prst="rect">
            <a:avLst/>
          </a:prstGeom>
        </p:spPr>
      </p:pic>
      <p:pic>
        <p:nvPicPr>
          <p:cNvPr id="558" name="object 558"/>
          <p:cNvPicPr/>
          <p:nvPr/>
        </p:nvPicPr>
        <p:blipFill>
          <a:blip r:embed="rId557" cstate="print"/>
          <a:stretch>
            <a:fillRect/>
          </a:stretch>
        </p:blipFill>
        <p:spPr>
          <a:xfrm>
            <a:off x="94516" y="19710"/>
            <a:ext cx="70834" cy="70840"/>
          </a:xfrm>
          <a:prstGeom prst="rect">
            <a:avLst/>
          </a:prstGeom>
        </p:spPr>
      </p:pic>
      <p:pic>
        <p:nvPicPr>
          <p:cNvPr id="559" name="object 559"/>
          <p:cNvPicPr/>
          <p:nvPr/>
        </p:nvPicPr>
        <p:blipFill>
          <a:blip r:embed="rId558" cstate="print"/>
          <a:stretch>
            <a:fillRect/>
          </a:stretch>
        </p:blipFill>
        <p:spPr>
          <a:xfrm>
            <a:off x="2232752" y="669925"/>
            <a:ext cx="70834" cy="70827"/>
          </a:xfrm>
          <a:prstGeom prst="rect">
            <a:avLst/>
          </a:prstGeom>
        </p:spPr>
      </p:pic>
      <p:pic>
        <p:nvPicPr>
          <p:cNvPr id="560" name="object 560"/>
          <p:cNvPicPr/>
          <p:nvPr/>
        </p:nvPicPr>
        <p:blipFill>
          <a:blip r:embed="rId559" cstate="print"/>
          <a:stretch>
            <a:fillRect/>
          </a:stretch>
        </p:blipFill>
        <p:spPr>
          <a:xfrm>
            <a:off x="2139661" y="1072845"/>
            <a:ext cx="70821" cy="70827"/>
          </a:xfrm>
          <a:prstGeom prst="rect">
            <a:avLst/>
          </a:prstGeom>
        </p:spPr>
      </p:pic>
      <p:pic>
        <p:nvPicPr>
          <p:cNvPr id="561" name="object 561"/>
          <p:cNvPicPr/>
          <p:nvPr/>
        </p:nvPicPr>
        <p:blipFill>
          <a:blip r:embed="rId560" cstate="print"/>
          <a:stretch>
            <a:fillRect/>
          </a:stretch>
        </p:blipFill>
        <p:spPr>
          <a:xfrm>
            <a:off x="2153554" y="1217371"/>
            <a:ext cx="70834" cy="70827"/>
          </a:xfrm>
          <a:prstGeom prst="rect">
            <a:avLst/>
          </a:prstGeom>
        </p:spPr>
      </p:pic>
      <p:pic>
        <p:nvPicPr>
          <p:cNvPr id="562" name="object 562"/>
          <p:cNvPicPr/>
          <p:nvPr/>
        </p:nvPicPr>
        <p:blipFill>
          <a:blip r:embed="rId561" cstate="print"/>
          <a:stretch>
            <a:fillRect/>
          </a:stretch>
        </p:blipFill>
        <p:spPr>
          <a:xfrm>
            <a:off x="77142" y="1125004"/>
            <a:ext cx="70834" cy="70827"/>
          </a:xfrm>
          <a:prstGeom prst="rect">
            <a:avLst/>
          </a:prstGeom>
        </p:spPr>
      </p:pic>
      <p:pic>
        <p:nvPicPr>
          <p:cNvPr id="563" name="object 563"/>
          <p:cNvPicPr/>
          <p:nvPr/>
        </p:nvPicPr>
        <p:blipFill>
          <a:blip r:embed="rId562" cstate="print"/>
          <a:stretch>
            <a:fillRect/>
          </a:stretch>
        </p:blipFill>
        <p:spPr>
          <a:xfrm>
            <a:off x="1471869" y="1279550"/>
            <a:ext cx="70535" cy="70840"/>
          </a:xfrm>
          <a:prstGeom prst="rect">
            <a:avLst/>
          </a:prstGeom>
        </p:spPr>
      </p:pic>
      <p:pic>
        <p:nvPicPr>
          <p:cNvPr id="564" name="object 564"/>
          <p:cNvPicPr/>
          <p:nvPr/>
        </p:nvPicPr>
        <p:blipFill>
          <a:blip r:embed="rId563" cstate="print"/>
          <a:stretch>
            <a:fillRect/>
          </a:stretch>
        </p:blipFill>
        <p:spPr>
          <a:xfrm>
            <a:off x="232422" y="40259"/>
            <a:ext cx="70837" cy="70827"/>
          </a:xfrm>
          <a:prstGeom prst="rect">
            <a:avLst/>
          </a:prstGeom>
        </p:spPr>
      </p:pic>
      <p:pic>
        <p:nvPicPr>
          <p:cNvPr id="565" name="object 565"/>
          <p:cNvPicPr/>
          <p:nvPr/>
        </p:nvPicPr>
        <p:blipFill>
          <a:blip r:embed="rId564" cstate="print"/>
          <a:stretch>
            <a:fillRect/>
          </a:stretch>
        </p:blipFill>
        <p:spPr>
          <a:xfrm>
            <a:off x="108423" y="164261"/>
            <a:ext cx="70834" cy="70827"/>
          </a:xfrm>
          <a:prstGeom prst="rect">
            <a:avLst/>
          </a:prstGeom>
        </p:spPr>
      </p:pic>
      <p:pic>
        <p:nvPicPr>
          <p:cNvPr id="566" name="object 566"/>
          <p:cNvPicPr/>
          <p:nvPr/>
        </p:nvPicPr>
        <p:blipFill>
          <a:blip r:embed="rId565" cstate="print"/>
          <a:stretch>
            <a:fillRect/>
          </a:stretch>
        </p:blipFill>
        <p:spPr>
          <a:xfrm>
            <a:off x="249434" y="174637"/>
            <a:ext cx="70840" cy="70827"/>
          </a:xfrm>
          <a:prstGeom prst="rect">
            <a:avLst/>
          </a:prstGeom>
        </p:spPr>
      </p:pic>
      <p:pic>
        <p:nvPicPr>
          <p:cNvPr id="567" name="object 567"/>
          <p:cNvPicPr/>
          <p:nvPr/>
        </p:nvPicPr>
        <p:blipFill>
          <a:blip r:embed="rId566" cstate="print"/>
          <a:stretch>
            <a:fillRect/>
          </a:stretch>
        </p:blipFill>
        <p:spPr>
          <a:xfrm>
            <a:off x="125441" y="298627"/>
            <a:ext cx="70831" cy="70827"/>
          </a:xfrm>
          <a:prstGeom prst="rect">
            <a:avLst/>
          </a:prstGeom>
        </p:spPr>
      </p:pic>
      <p:pic>
        <p:nvPicPr>
          <p:cNvPr id="568" name="object 568"/>
          <p:cNvPicPr/>
          <p:nvPr/>
        </p:nvPicPr>
        <p:blipFill>
          <a:blip r:embed="rId567" cstate="print"/>
          <a:stretch>
            <a:fillRect/>
          </a:stretch>
        </p:blipFill>
        <p:spPr>
          <a:xfrm>
            <a:off x="139322" y="443179"/>
            <a:ext cx="70834" cy="70827"/>
          </a:xfrm>
          <a:prstGeom prst="rect">
            <a:avLst/>
          </a:prstGeom>
        </p:spPr>
      </p:pic>
      <p:pic>
        <p:nvPicPr>
          <p:cNvPr id="569" name="object 569"/>
          <p:cNvPicPr/>
          <p:nvPr/>
        </p:nvPicPr>
        <p:blipFill>
          <a:blip r:embed="rId568" cstate="print"/>
          <a:stretch>
            <a:fillRect/>
          </a:stretch>
        </p:blipFill>
        <p:spPr>
          <a:xfrm>
            <a:off x="156340" y="577545"/>
            <a:ext cx="70834" cy="70827"/>
          </a:xfrm>
          <a:prstGeom prst="rect">
            <a:avLst/>
          </a:prstGeom>
        </p:spPr>
      </p:pic>
      <p:pic>
        <p:nvPicPr>
          <p:cNvPr id="570" name="object 570"/>
          <p:cNvPicPr/>
          <p:nvPr/>
        </p:nvPicPr>
        <p:blipFill>
          <a:blip r:embed="rId569" cstate="print"/>
          <a:stretch>
            <a:fillRect/>
          </a:stretch>
        </p:blipFill>
        <p:spPr>
          <a:xfrm>
            <a:off x="170246" y="722083"/>
            <a:ext cx="70831" cy="70840"/>
          </a:xfrm>
          <a:prstGeom prst="rect">
            <a:avLst/>
          </a:prstGeom>
        </p:spPr>
      </p:pic>
      <p:pic>
        <p:nvPicPr>
          <p:cNvPr id="571" name="object 571"/>
          <p:cNvPicPr/>
          <p:nvPr/>
        </p:nvPicPr>
        <p:blipFill>
          <a:blip r:embed="rId570" cstate="print"/>
          <a:stretch>
            <a:fillRect/>
          </a:stretch>
        </p:blipFill>
        <p:spPr>
          <a:xfrm>
            <a:off x="279996" y="1693202"/>
            <a:ext cx="70824" cy="70827"/>
          </a:xfrm>
          <a:prstGeom prst="rect">
            <a:avLst/>
          </a:prstGeom>
        </p:spPr>
      </p:pic>
      <p:pic>
        <p:nvPicPr>
          <p:cNvPr id="572" name="object 572"/>
          <p:cNvPicPr/>
          <p:nvPr/>
        </p:nvPicPr>
        <p:blipFill>
          <a:blip r:embed="rId571" cstate="print"/>
          <a:stretch>
            <a:fillRect/>
          </a:stretch>
        </p:blipFill>
        <p:spPr>
          <a:xfrm>
            <a:off x="2246645" y="814450"/>
            <a:ext cx="70832" cy="70840"/>
          </a:xfrm>
          <a:prstGeom prst="rect">
            <a:avLst/>
          </a:prstGeom>
        </p:spPr>
      </p:pic>
      <p:pic>
        <p:nvPicPr>
          <p:cNvPr id="573" name="object 573"/>
          <p:cNvPicPr/>
          <p:nvPr/>
        </p:nvPicPr>
        <p:blipFill>
          <a:blip r:embed="rId572" cstate="print"/>
          <a:stretch>
            <a:fillRect/>
          </a:stretch>
        </p:blipFill>
        <p:spPr>
          <a:xfrm>
            <a:off x="187251" y="856462"/>
            <a:ext cx="70834" cy="70827"/>
          </a:xfrm>
          <a:prstGeom prst="rect">
            <a:avLst/>
          </a:prstGeom>
        </p:spPr>
      </p:pic>
      <p:pic>
        <p:nvPicPr>
          <p:cNvPr id="574" name="object 574"/>
          <p:cNvPicPr/>
          <p:nvPr/>
        </p:nvPicPr>
        <p:blipFill>
          <a:blip r:embed="rId573" cstate="print"/>
          <a:stretch>
            <a:fillRect/>
          </a:stretch>
        </p:blipFill>
        <p:spPr>
          <a:xfrm>
            <a:off x="201145" y="1001001"/>
            <a:ext cx="70834" cy="70827"/>
          </a:xfrm>
          <a:prstGeom prst="rect">
            <a:avLst/>
          </a:prstGeom>
        </p:spPr>
      </p:pic>
      <p:pic>
        <p:nvPicPr>
          <p:cNvPr id="575" name="object 575"/>
          <p:cNvPicPr/>
          <p:nvPr/>
        </p:nvPicPr>
        <p:blipFill>
          <a:blip r:embed="rId574" cstate="print"/>
          <a:stretch>
            <a:fillRect/>
          </a:stretch>
        </p:blipFill>
        <p:spPr>
          <a:xfrm>
            <a:off x="218163" y="1135380"/>
            <a:ext cx="70834" cy="70827"/>
          </a:xfrm>
          <a:prstGeom prst="rect">
            <a:avLst/>
          </a:prstGeom>
        </p:spPr>
      </p:pic>
      <p:pic>
        <p:nvPicPr>
          <p:cNvPr id="576" name="object 576"/>
          <p:cNvPicPr/>
          <p:nvPr/>
        </p:nvPicPr>
        <p:blipFill>
          <a:blip r:embed="rId575" cstate="print"/>
          <a:stretch>
            <a:fillRect/>
          </a:stretch>
        </p:blipFill>
        <p:spPr>
          <a:xfrm>
            <a:off x="2294931" y="5003"/>
            <a:ext cx="70834" cy="53911"/>
          </a:xfrm>
          <a:prstGeom prst="rect">
            <a:avLst/>
          </a:prstGeom>
        </p:spPr>
      </p:pic>
      <p:pic>
        <p:nvPicPr>
          <p:cNvPr id="577" name="object 577"/>
          <p:cNvPicPr/>
          <p:nvPr/>
        </p:nvPicPr>
        <p:blipFill>
          <a:blip r:embed="rId576" cstate="print"/>
          <a:stretch>
            <a:fillRect/>
          </a:stretch>
        </p:blipFill>
        <p:spPr>
          <a:xfrm>
            <a:off x="3393569" y="5003"/>
            <a:ext cx="70834" cy="43179"/>
          </a:xfrm>
          <a:prstGeom prst="rect">
            <a:avLst/>
          </a:prstGeom>
        </p:spPr>
      </p:pic>
      <p:pic>
        <p:nvPicPr>
          <p:cNvPr id="578" name="object 578"/>
          <p:cNvPicPr/>
          <p:nvPr/>
        </p:nvPicPr>
        <p:blipFill>
          <a:blip r:embed="rId577" cstate="print"/>
          <a:stretch>
            <a:fillRect/>
          </a:stretch>
        </p:blipFill>
        <p:spPr>
          <a:xfrm>
            <a:off x="3258327" y="5003"/>
            <a:ext cx="65538" cy="22656"/>
          </a:xfrm>
          <a:prstGeom prst="rect">
            <a:avLst/>
          </a:prstGeom>
        </p:spPr>
      </p:pic>
      <p:pic>
        <p:nvPicPr>
          <p:cNvPr id="579" name="object 579"/>
          <p:cNvPicPr/>
          <p:nvPr/>
        </p:nvPicPr>
        <p:blipFill>
          <a:blip r:embed="rId578" cstate="print"/>
          <a:stretch>
            <a:fillRect/>
          </a:stretch>
        </p:blipFill>
        <p:spPr>
          <a:xfrm>
            <a:off x="3123133" y="5003"/>
            <a:ext cx="53873" cy="12280"/>
          </a:xfrm>
          <a:prstGeom prst="rect">
            <a:avLst/>
          </a:prstGeom>
        </p:spPr>
      </p:pic>
      <p:pic>
        <p:nvPicPr>
          <p:cNvPr id="580" name="object 580"/>
          <p:cNvPicPr/>
          <p:nvPr/>
        </p:nvPicPr>
        <p:blipFill>
          <a:blip r:embed="rId579" cstate="print"/>
          <a:stretch>
            <a:fillRect/>
          </a:stretch>
        </p:blipFill>
        <p:spPr>
          <a:xfrm>
            <a:off x="2432827" y="8623"/>
            <a:ext cx="70834" cy="70840"/>
          </a:xfrm>
          <a:prstGeom prst="rect">
            <a:avLst/>
          </a:prstGeom>
        </p:spPr>
      </p:pic>
      <p:pic>
        <p:nvPicPr>
          <p:cNvPr id="581" name="object 581"/>
          <p:cNvPicPr/>
          <p:nvPr/>
        </p:nvPicPr>
        <p:blipFill>
          <a:blip r:embed="rId580" cstate="print"/>
          <a:stretch>
            <a:fillRect/>
          </a:stretch>
        </p:blipFill>
        <p:spPr>
          <a:xfrm>
            <a:off x="2573848" y="19011"/>
            <a:ext cx="70834" cy="70815"/>
          </a:xfrm>
          <a:prstGeom prst="rect">
            <a:avLst/>
          </a:prstGeom>
        </p:spPr>
      </p:pic>
      <p:pic>
        <p:nvPicPr>
          <p:cNvPr id="582" name="object 582"/>
          <p:cNvPicPr/>
          <p:nvPr/>
        </p:nvPicPr>
        <p:blipFill>
          <a:blip r:embed="rId581" cstate="print"/>
          <a:stretch>
            <a:fillRect/>
          </a:stretch>
        </p:blipFill>
        <p:spPr>
          <a:xfrm>
            <a:off x="2711745" y="39535"/>
            <a:ext cx="70821" cy="70827"/>
          </a:xfrm>
          <a:prstGeom prst="rect">
            <a:avLst/>
          </a:prstGeom>
        </p:spPr>
      </p:pic>
      <p:pic>
        <p:nvPicPr>
          <p:cNvPr id="583" name="object 583"/>
          <p:cNvPicPr/>
          <p:nvPr/>
        </p:nvPicPr>
        <p:blipFill>
          <a:blip r:embed="rId582" cstate="print"/>
          <a:stretch>
            <a:fillRect/>
          </a:stretch>
        </p:blipFill>
        <p:spPr>
          <a:xfrm>
            <a:off x="2852765" y="49911"/>
            <a:ext cx="70831" cy="70827"/>
          </a:xfrm>
          <a:prstGeom prst="rect">
            <a:avLst/>
          </a:prstGeom>
        </p:spPr>
      </p:pic>
      <p:pic>
        <p:nvPicPr>
          <p:cNvPr id="584" name="object 584"/>
          <p:cNvPicPr/>
          <p:nvPr/>
        </p:nvPicPr>
        <p:blipFill>
          <a:blip r:embed="rId583" cstate="print"/>
          <a:stretch>
            <a:fillRect/>
          </a:stretch>
        </p:blipFill>
        <p:spPr>
          <a:xfrm>
            <a:off x="2990650" y="70446"/>
            <a:ext cx="70834" cy="70840"/>
          </a:xfrm>
          <a:prstGeom prst="rect">
            <a:avLst/>
          </a:prstGeom>
        </p:spPr>
      </p:pic>
      <p:pic>
        <p:nvPicPr>
          <p:cNvPr id="585" name="object 585"/>
          <p:cNvPicPr/>
          <p:nvPr/>
        </p:nvPicPr>
        <p:blipFill>
          <a:blip r:embed="rId584" cstate="print"/>
          <a:stretch>
            <a:fillRect/>
          </a:stretch>
        </p:blipFill>
        <p:spPr>
          <a:xfrm>
            <a:off x="1613063" y="1289926"/>
            <a:ext cx="70191" cy="70840"/>
          </a:xfrm>
          <a:prstGeom prst="rect">
            <a:avLst/>
          </a:prstGeom>
        </p:spPr>
      </p:pic>
      <p:pic>
        <p:nvPicPr>
          <p:cNvPr id="586" name="object 586"/>
          <p:cNvPicPr/>
          <p:nvPr/>
        </p:nvPicPr>
        <p:blipFill>
          <a:blip r:embed="rId585" cstate="print"/>
          <a:stretch>
            <a:fillRect/>
          </a:stretch>
        </p:blipFill>
        <p:spPr>
          <a:xfrm>
            <a:off x="3131673" y="80822"/>
            <a:ext cx="70831" cy="70827"/>
          </a:xfrm>
          <a:prstGeom prst="rect">
            <a:avLst/>
          </a:prstGeom>
        </p:spPr>
      </p:pic>
      <p:pic>
        <p:nvPicPr>
          <p:cNvPr id="587" name="object 587"/>
          <p:cNvPicPr/>
          <p:nvPr/>
        </p:nvPicPr>
        <p:blipFill>
          <a:blip r:embed="rId586" cstate="print"/>
          <a:stretch>
            <a:fillRect/>
          </a:stretch>
        </p:blipFill>
        <p:spPr>
          <a:xfrm>
            <a:off x="3269567" y="101358"/>
            <a:ext cx="70834" cy="70827"/>
          </a:xfrm>
          <a:prstGeom prst="rect">
            <a:avLst/>
          </a:prstGeom>
        </p:spPr>
      </p:pic>
      <p:pic>
        <p:nvPicPr>
          <p:cNvPr id="588" name="object 588"/>
          <p:cNvPicPr/>
          <p:nvPr/>
        </p:nvPicPr>
        <p:blipFill>
          <a:blip r:embed="rId587" cstate="print"/>
          <a:stretch>
            <a:fillRect/>
          </a:stretch>
        </p:blipFill>
        <p:spPr>
          <a:xfrm>
            <a:off x="2263663" y="948842"/>
            <a:ext cx="70821" cy="70827"/>
          </a:xfrm>
          <a:prstGeom prst="rect">
            <a:avLst/>
          </a:prstGeom>
        </p:spPr>
      </p:pic>
      <p:pic>
        <p:nvPicPr>
          <p:cNvPr id="589" name="object 589"/>
          <p:cNvPicPr/>
          <p:nvPr/>
        </p:nvPicPr>
        <p:blipFill>
          <a:blip r:embed="rId588" cstate="print"/>
          <a:stretch>
            <a:fillRect/>
          </a:stretch>
        </p:blipFill>
        <p:spPr>
          <a:xfrm>
            <a:off x="2308825" y="132626"/>
            <a:ext cx="70831" cy="70840"/>
          </a:xfrm>
          <a:prstGeom prst="rect">
            <a:avLst/>
          </a:prstGeom>
        </p:spPr>
      </p:pic>
      <p:pic>
        <p:nvPicPr>
          <p:cNvPr id="590" name="object 590"/>
          <p:cNvPicPr/>
          <p:nvPr/>
        </p:nvPicPr>
        <p:blipFill>
          <a:blip r:embed="rId589" cstate="print"/>
          <a:stretch>
            <a:fillRect/>
          </a:stretch>
        </p:blipFill>
        <p:spPr>
          <a:xfrm>
            <a:off x="2449845" y="143002"/>
            <a:ext cx="70834" cy="70827"/>
          </a:xfrm>
          <a:prstGeom prst="rect">
            <a:avLst/>
          </a:prstGeom>
        </p:spPr>
      </p:pic>
      <p:pic>
        <p:nvPicPr>
          <p:cNvPr id="591" name="object 591"/>
          <p:cNvPicPr/>
          <p:nvPr/>
        </p:nvPicPr>
        <p:blipFill>
          <a:blip r:embed="rId590" cstate="print"/>
          <a:stretch>
            <a:fillRect/>
          </a:stretch>
        </p:blipFill>
        <p:spPr>
          <a:xfrm>
            <a:off x="2875445" y="194462"/>
            <a:ext cx="53251" cy="12038"/>
          </a:xfrm>
          <a:prstGeom prst="rect">
            <a:avLst/>
          </a:prstGeom>
        </p:spPr>
      </p:pic>
      <p:pic>
        <p:nvPicPr>
          <p:cNvPr id="592" name="object 592"/>
          <p:cNvPicPr/>
          <p:nvPr/>
        </p:nvPicPr>
        <p:blipFill>
          <a:blip r:embed="rId591" cstate="print"/>
          <a:stretch>
            <a:fillRect/>
          </a:stretch>
        </p:blipFill>
        <p:spPr>
          <a:xfrm>
            <a:off x="2587756" y="163537"/>
            <a:ext cx="70803" cy="70827"/>
          </a:xfrm>
          <a:prstGeom prst="rect">
            <a:avLst/>
          </a:prstGeom>
        </p:spPr>
      </p:pic>
      <p:pic>
        <p:nvPicPr>
          <p:cNvPr id="593" name="object 593"/>
          <p:cNvPicPr/>
          <p:nvPr/>
        </p:nvPicPr>
        <p:blipFill>
          <a:blip r:embed="rId592" cstate="print"/>
          <a:stretch>
            <a:fillRect/>
          </a:stretch>
        </p:blipFill>
        <p:spPr>
          <a:xfrm>
            <a:off x="3032290" y="204825"/>
            <a:ext cx="21589" cy="1675"/>
          </a:xfrm>
          <a:prstGeom prst="rect">
            <a:avLst/>
          </a:prstGeom>
        </p:spPr>
      </p:pic>
      <p:pic>
        <p:nvPicPr>
          <p:cNvPr id="594" name="object 594"/>
          <p:cNvPicPr/>
          <p:nvPr/>
        </p:nvPicPr>
        <p:blipFill>
          <a:blip r:embed="rId593" cstate="print"/>
          <a:stretch>
            <a:fillRect/>
          </a:stretch>
        </p:blipFill>
        <p:spPr>
          <a:xfrm>
            <a:off x="2866656" y="197523"/>
            <a:ext cx="70827" cy="67754"/>
          </a:xfrm>
          <a:prstGeom prst="rect">
            <a:avLst/>
          </a:prstGeom>
        </p:spPr>
      </p:pic>
      <p:pic>
        <p:nvPicPr>
          <p:cNvPr id="595" name="object 595"/>
          <p:cNvPicPr/>
          <p:nvPr/>
        </p:nvPicPr>
        <p:blipFill>
          <a:blip r:embed="rId594" cstate="print"/>
          <a:stretch>
            <a:fillRect/>
          </a:stretch>
        </p:blipFill>
        <p:spPr>
          <a:xfrm>
            <a:off x="2728829" y="173913"/>
            <a:ext cx="70689" cy="70840"/>
          </a:xfrm>
          <a:prstGeom prst="rect">
            <a:avLst/>
          </a:prstGeom>
        </p:spPr>
      </p:pic>
      <p:pic>
        <p:nvPicPr>
          <p:cNvPr id="596" name="object 596"/>
          <p:cNvPicPr/>
          <p:nvPr/>
        </p:nvPicPr>
        <p:blipFill>
          <a:blip r:embed="rId595" cstate="print"/>
          <a:stretch>
            <a:fillRect/>
          </a:stretch>
        </p:blipFill>
        <p:spPr>
          <a:xfrm>
            <a:off x="3007667" y="204825"/>
            <a:ext cx="70834" cy="70827"/>
          </a:xfrm>
          <a:prstGeom prst="rect">
            <a:avLst/>
          </a:prstGeom>
        </p:spPr>
      </p:pic>
      <p:pic>
        <p:nvPicPr>
          <p:cNvPr id="597" name="object 597"/>
          <p:cNvPicPr/>
          <p:nvPr/>
        </p:nvPicPr>
        <p:blipFill>
          <a:blip r:embed="rId596" cstate="print"/>
          <a:stretch>
            <a:fillRect/>
          </a:stretch>
        </p:blipFill>
        <p:spPr>
          <a:xfrm>
            <a:off x="3145574" y="225361"/>
            <a:ext cx="70837" cy="70827"/>
          </a:xfrm>
          <a:prstGeom prst="rect">
            <a:avLst/>
          </a:prstGeom>
        </p:spPr>
      </p:pic>
      <p:pic>
        <p:nvPicPr>
          <p:cNvPr id="598" name="object 598"/>
          <p:cNvPicPr/>
          <p:nvPr/>
        </p:nvPicPr>
        <p:blipFill>
          <a:blip r:embed="rId597" cstate="print"/>
          <a:stretch>
            <a:fillRect/>
          </a:stretch>
        </p:blipFill>
        <p:spPr>
          <a:xfrm>
            <a:off x="2325846" y="267004"/>
            <a:ext cx="70827" cy="70827"/>
          </a:xfrm>
          <a:prstGeom prst="rect">
            <a:avLst/>
          </a:prstGeom>
        </p:spPr>
      </p:pic>
      <p:pic>
        <p:nvPicPr>
          <p:cNvPr id="599" name="object 599"/>
          <p:cNvPicPr/>
          <p:nvPr/>
        </p:nvPicPr>
        <p:blipFill>
          <a:blip r:embed="rId598" cstate="print"/>
          <a:stretch>
            <a:fillRect/>
          </a:stretch>
        </p:blipFill>
        <p:spPr>
          <a:xfrm>
            <a:off x="2463739" y="287540"/>
            <a:ext cx="70834" cy="70827"/>
          </a:xfrm>
          <a:prstGeom prst="rect">
            <a:avLst/>
          </a:prstGeom>
        </p:spPr>
      </p:pic>
      <p:pic>
        <p:nvPicPr>
          <p:cNvPr id="600" name="object 600"/>
          <p:cNvPicPr/>
          <p:nvPr/>
        </p:nvPicPr>
        <p:blipFill>
          <a:blip r:embed="rId599" cstate="print"/>
          <a:stretch>
            <a:fillRect/>
          </a:stretch>
        </p:blipFill>
        <p:spPr>
          <a:xfrm>
            <a:off x="2604747" y="297916"/>
            <a:ext cx="70834" cy="70840"/>
          </a:xfrm>
          <a:prstGeom prst="rect">
            <a:avLst/>
          </a:prstGeom>
        </p:spPr>
      </p:pic>
      <p:pic>
        <p:nvPicPr>
          <p:cNvPr id="601" name="object 601"/>
          <p:cNvPicPr/>
          <p:nvPr/>
        </p:nvPicPr>
        <p:blipFill>
          <a:blip r:embed="rId600" cstate="print"/>
          <a:stretch>
            <a:fillRect/>
          </a:stretch>
        </p:blipFill>
        <p:spPr>
          <a:xfrm>
            <a:off x="2742657" y="318452"/>
            <a:ext cx="70834" cy="70840"/>
          </a:xfrm>
          <a:prstGeom prst="rect">
            <a:avLst/>
          </a:prstGeom>
        </p:spPr>
      </p:pic>
      <p:pic>
        <p:nvPicPr>
          <p:cNvPr id="602" name="object 602"/>
          <p:cNvPicPr/>
          <p:nvPr/>
        </p:nvPicPr>
        <p:blipFill>
          <a:blip r:embed="rId601" cstate="print"/>
          <a:stretch>
            <a:fillRect/>
          </a:stretch>
        </p:blipFill>
        <p:spPr>
          <a:xfrm>
            <a:off x="2277557" y="1093381"/>
            <a:ext cx="70834" cy="70827"/>
          </a:xfrm>
          <a:prstGeom prst="rect">
            <a:avLst/>
          </a:prstGeom>
        </p:spPr>
      </p:pic>
      <p:pic>
        <p:nvPicPr>
          <p:cNvPr id="603" name="object 603"/>
          <p:cNvPicPr/>
          <p:nvPr/>
        </p:nvPicPr>
        <p:blipFill>
          <a:blip r:embed="rId602" cstate="print"/>
          <a:stretch>
            <a:fillRect/>
          </a:stretch>
        </p:blipFill>
        <p:spPr>
          <a:xfrm>
            <a:off x="2883674" y="328828"/>
            <a:ext cx="70824" cy="70827"/>
          </a:xfrm>
          <a:prstGeom prst="rect">
            <a:avLst/>
          </a:prstGeom>
        </p:spPr>
      </p:pic>
      <p:pic>
        <p:nvPicPr>
          <p:cNvPr id="604" name="object 604"/>
          <p:cNvPicPr/>
          <p:nvPr/>
        </p:nvPicPr>
        <p:blipFill>
          <a:blip r:embed="rId603" cstate="print"/>
          <a:stretch>
            <a:fillRect/>
          </a:stretch>
        </p:blipFill>
        <p:spPr>
          <a:xfrm>
            <a:off x="3021574" y="349364"/>
            <a:ext cx="70834" cy="70840"/>
          </a:xfrm>
          <a:prstGeom prst="rect">
            <a:avLst/>
          </a:prstGeom>
        </p:spPr>
      </p:pic>
      <p:pic>
        <p:nvPicPr>
          <p:cNvPr id="605" name="object 605"/>
          <p:cNvPicPr/>
          <p:nvPr/>
        </p:nvPicPr>
        <p:blipFill>
          <a:blip r:embed="rId604" cstate="print"/>
          <a:stretch>
            <a:fillRect/>
          </a:stretch>
        </p:blipFill>
        <p:spPr>
          <a:xfrm>
            <a:off x="293881" y="1837740"/>
            <a:ext cx="70834" cy="70840"/>
          </a:xfrm>
          <a:prstGeom prst="rect">
            <a:avLst/>
          </a:prstGeom>
        </p:spPr>
      </p:pic>
      <p:pic>
        <p:nvPicPr>
          <p:cNvPr id="606" name="object 606"/>
          <p:cNvPicPr/>
          <p:nvPr/>
        </p:nvPicPr>
        <p:blipFill>
          <a:blip r:embed="rId605" cstate="print"/>
          <a:stretch>
            <a:fillRect/>
          </a:stretch>
        </p:blipFill>
        <p:spPr>
          <a:xfrm>
            <a:off x="2496057" y="421906"/>
            <a:ext cx="40220" cy="6266"/>
          </a:xfrm>
          <a:prstGeom prst="rect">
            <a:avLst/>
          </a:prstGeom>
        </p:spPr>
      </p:pic>
      <p:pic>
        <p:nvPicPr>
          <p:cNvPr id="607" name="object 607"/>
          <p:cNvPicPr/>
          <p:nvPr/>
        </p:nvPicPr>
        <p:blipFill>
          <a:blip r:embed="rId606" cstate="print"/>
          <a:stretch>
            <a:fillRect/>
          </a:stretch>
        </p:blipFill>
        <p:spPr>
          <a:xfrm>
            <a:off x="2339736" y="411543"/>
            <a:ext cx="70834" cy="70840"/>
          </a:xfrm>
          <a:prstGeom prst="rect">
            <a:avLst/>
          </a:prstGeom>
        </p:spPr>
      </p:pic>
      <p:pic>
        <p:nvPicPr>
          <p:cNvPr id="608" name="object 608"/>
          <p:cNvPicPr/>
          <p:nvPr/>
        </p:nvPicPr>
        <p:blipFill>
          <a:blip r:embed="rId607" cstate="print"/>
          <a:stretch>
            <a:fillRect/>
          </a:stretch>
        </p:blipFill>
        <p:spPr>
          <a:xfrm>
            <a:off x="2480748" y="421906"/>
            <a:ext cx="70834" cy="70853"/>
          </a:xfrm>
          <a:prstGeom prst="rect">
            <a:avLst/>
          </a:prstGeom>
        </p:spPr>
      </p:pic>
      <p:pic>
        <p:nvPicPr>
          <p:cNvPr id="609" name="object 609"/>
          <p:cNvPicPr/>
          <p:nvPr/>
        </p:nvPicPr>
        <p:blipFill>
          <a:blip r:embed="rId608" cstate="print"/>
          <a:stretch>
            <a:fillRect/>
          </a:stretch>
        </p:blipFill>
        <p:spPr>
          <a:xfrm>
            <a:off x="2618654" y="442455"/>
            <a:ext cx="70834" cy="70827"/>
          </a:xfrm>
          <a:prstGeom prst="rect">
            <a:avLst/>
          </a:prstGeom>
        </p:spPr>
      </p:pic>
      <p:pic>
        <p:nvPicPr>
          <p:cNvPr id="610" name="object 610"/>
          <p:cNvPicPr/>
          <p:nvPr/>
        </p:nvPicPr>
        <p:blipFill>
          <a:blip r:embed="rId609" cstate="print"/>
          <a:stretch>
            <a:fillRect/>
          </a:stretch>
        </p:blipFill>
        <p:spPr>
          <a:xfrm>
            <a:off x="2759671" y="452818"/>
            <a:ext cx="70827" cy="70840"/>
          </a:xfrm>
          <a:prstGeom prst="rect">
            <a:avLst/>
          </a:prstGeom>
        </p:spPr>
      </p:pic>
      <p:pic>
        <p:nvPicPr>
          <p:cNvPr id="611" name="object 611"/>
          <p:cNvPicPr/>
          <p:nvPr/>
        </p:nvPicPr>
        <p:blipFill>
          <a:blip r:embed="rId610" cstate="print"/>
          <a:stretch>
            <a:fillRect/>
          </a:stretch>
        </p:blipFill>
        <p:spPr>
          <a:xfrm>
            <a:off x="373437" y="1290294"/>
            <a:ext cx="70110" cy="70827"/>
          </a:xfrm>
          <a:prstGeom prst="rect">
            <a:avLst/>
          </a:prstGeom>
        </p:spPr>
      </p:pic>
      <p:pic>
        <p:nvPicPr>
          <p:cNvPr id="612" name="object 612"/>
          <p:cNvPicPr/>
          <p:nvPr/>
        </p:nvPicPr>
        <p:blipFill>
          <a:blip r:embed="rId611" cstate="print"/>
          <a:stretch>
            <a:fillRect/>
          </a:stretch>
        </p:blipFill>
        <p:spPr>
          <a:xfrm>
            <a:off x="2897571" y="473354"/>
            <a:ext cx="70831" cy="70853"/>
          </a:xfrm>
          <a:prstGeom prst="rect">
            <a:avLst/>
          </a:prstGeom>
        </p:spPr>
      </p:pic>
      <p:pic>
        <p:nvPicPr>
          <p:cNvPr id="613" name="object 613"/>
          <p:cNvPicPr/>
          <p:nvPr/>
        </p:nvPicPr>
        <p:blipFill>
          <a:blip r:embed="rId612" cstate="print"/>
          <a:stretch>
            <a:fillRect/>
          </a:stretch>
        </p:blipFill>
        <p:spPr>
          <a:xfrm>
            <a:off x="2356754" y="545922"/>
            <a:ext cx="70834" cy="70827"/>
          </a:xfrm>
          <a:prstGeom prst="rect">
            <a:avLst/>
          </a:prstGeom>
        </p:spPr>
      </p:pic>
      <p:pic>
        <p:nvPicPr>
          <p:cNvPr id="614" name="object 614"/>
          <p:cNvPicPr/>
          <p:nvPr/>
        </p:nvPicPr>
        <p:blipFill>
          <a:blip r:embed="rId613" cstate="print"/>
          <a:stretch>
            <a:fillRect/>
          </a:stretch>
        </p:blipFill>
        <p:spPr>
          <a:xfrm>
            <a:off x="2494651" y="566458"/>
            <a:ext cx="70834" cy="70827"/>
          </a:xfrm>
          <a:prstGeom prst="rect">
            <a:avLst/>
          </a:prstGeom>
        </p:spPr>
      </p:pic>
      <p:pic>
        <p:nvPicPr>
          <p:cNvPr id="615" name="object 615"/>
          <p:cNvPicPr/>
          <p:nvPr/>
        </p:nvPicPr>
        <p:blipFill>
          <a:blip r:embed="rId614" cstate="print"/>
          <a:stretch>
            <a:fillRect/>
          </a:stretch>
        </p:blipFill>
        <p:spPr>
          <a:xfrm>
            <a:off x="2635672" y="576821"/>
            <a:ext cx="70834" cy="70840"/>
          </a:xfrm>
          <a:prstGeom prst="rect">
            <a:avLst/>
          </a:prstGeom>
        </p:spPr>
      </p:pic>
      <p:pic>
        <p:nvPicPr>
          <p:cNvPr id="616" name="object 616"/>
          <p:cNvPicPr/>
          <p:nvPr/>
        </p:nvPicPr>
        <p:blipFill>
          <a:blip r:embed="rId615" cstate="print"/>
          <a:stretch>
            <a:fillRect/>
          </a:stretch>
        </p:blipFill>
        <p:spPr>
          <a:xfrm>
            <a:off x="2773692" y="597357"/>
            <a:ext cx="70569" cy="70840"/>
          </a:xfrm>
          <a:prstGeom prst="rect">
            <a:avLst/>
          </a:prstGeom>
        </p:spPr>
      </p:pic>
      <p:pic>
        <p:nvPicPr>
          <p:cNvPr id="617" name="object 617"/>
          <p:cNvPicPr/>
          <p:nvPr/>
        </p:nvPicPr>
        <p:blipFill>
          <a:blip r:embed="rId616" cstate="print"/>
          <a:stretch>
            <a:fillRect/>
          </a:stretch>
        </p:blipFill>
        <p:spPr>
          <a:xfrm>
            <a:off x="2370648" y="690460"/>
            <a:ext cx="70821" cy="70827"/>
          </a:xfrm>
          <a:prstGeom prst="rect">
            <a:avLst/>
          </a:prstGeom>
        </p:spPr>
      </p:pic>
      <p:pic>
        <p:nvPicPr>
          <p:cNvPr id="618" name="object 618"/>
          <p:cNvPicPr/>
          <p:nvPr/>
        </p:nvPicPr>
        <p:blipFill>
          <a:blip r:embed="rId617" cstate="print"/>
          <a:stretch>
            <a:fillRect/>
          </a:stretch>
        </p:blipFill>
        <p:spPr>
          <a:xfrm>
            <a:off x="2511669" y="700824"/>
            <a:ext cx="70834" cy="70840"/>
          </a:xfrm>
          <a:prstGeom prst="rect">
            <a:avLst/>
          </a:prstGeom>
        </p:spPr>
      </p:pic>
      <p:pic>
        <p:nvPicPr>
          <p:cNvPr id="619" name="object 619"/>
          <p:cNvPicPr/>
          <p:nvPr/>
        </p:nvPicPr>
        <p:blipFill>
          <a:blip r:embed="rId618" cstate="print"/>
          <a:stretch>
            <a:fillRect/>
          </a:stretch>
        </p:blipFill>
        <p:spPr>
          <a:xfrm>
            <a:off x="2649553" y="721372"/>
            <a:ext cx="70834" cy="70827"/>
          </a:xfrm>
          <a:prstGeom prst="rect">
            <a:avLst/>
          </a:prstGeom>
        </p:spPr>
      </p:pic>
      <p:pic>
        <p:nvPicPr>
          <p:cNvPr id="620" name="object 620"/>
          <p:cNvPicPr/>
          <p:nvPr/>
        </p:nvPicPr>
        <p:blipFill>
          <a:blip r:embed="rId619" cstate="print"/>
          <a:stretch>
            <a:fillRect/>
          </a:stretch>
        </p:blipFill>
        <p:spPr>
          <a:xfrm>
            <a:off x="2525898" y="845375"/>
            <a:ext cx="70145" cy="70827"/>
          </a:xfrm>
          <a:prstGeom prst="rect">
            <a:avLst/>
          </a:prstGeom>
        </p:spPr>
      </p:pic>
      <p:pic>
        <p:nvPicPr>
          <p:cNvPr id="621" name="object 621"/>
          <p:cNvPicPr/>
          <p:nvPr/>
        </p:nvPicPr>
        <p:blipFill>
          <a:blip r:embed="rId620" cstate="print"/>
          <a:stretch>
            <a:fillRect/>
          </a:stretch>
        </p:blipFill>
        <p:spPr>
          <a:xfrm>
            <a:off x="2387907" y="824826"/>
            <a:ext cx="70344" cy="70840"/>
          </a:xfrm>
          <a:prstGeom prst="rect">
            <a:avLst/>
          </a:prstGeom>
        </p:spPr>
      </p:pic>
      <p:pic>
        <p:nvPicPr>
          <p:cNvPr id="622" name="object 622"/>
          <p:cNvPicPr/>
          <p:nvPr/>
        </p:nvPicPr>
        <p:blipFill>
          <a:blip r:embed="rId621" cstate="print"/>
          <a:stretch>
            <a:fillRect/>
          </a:stretch>
        </p:blipFill>
        <p:spPr>
          <a:xfrm>
            <a:off x="2401560" y="969378"/>
            <a:ext cx="70834" cy="70827"/>
          </a:xfrm>
          <a:prstGeom prst="rect">
            <a:avLst/>
          </a:prstGeom>
        </p:spPr>
      </p:pic>
      <p:pic>
        <p:nvPicPr>
          <p:cNvPr id="623" name="object 623"/>
          <p:cNvPicPr/>
          <p:nvPr/>
        </p:nvPicPr>
        <p:blipFill>
          <a:blip r:embed="rId622" cstate="print"/>
          <a:stretch>
            <a:fillRect/>
          </a:stretch>
        </p:blipFill>
        <p:spPr>
          <a:xfrm>
            <a:off x="1750634" y="1310474"/>
            <a:ext cx="70834" cy="70827"/>
          </a:xfrm>
          <a:prstGeom prst="rect">
            <a:avLst/>
          </a:prstGeom>
        </p:spPr>
      </p:pic>
      <p:pic>
        <p:nvPicPr>
          <p:cNvPr id="624" name="object 624"/>
          <p:cNvPicPr/>
          <p:nvPr/>
        </p:nvPicPr>
        <p:blipFill>
          <a:blip r:embed="rId623" cstate="print"/>
          <a:stretch>
            <a:fillRect/>
          </a:stretch>
        </p:blipFill>
        <p:spPr>
          <a:xfrm>
            <a:off x="1068797" y="1372654"/>
            <a:ext cx="70834" cy="70827"/>
          </a:xfrm>
          <a:prstGeom prst="rect">
            <a:avLst/>
          </a:prstGeom>
        </p:spPr>
      </p:pic>
      <p:pic>
        <p:nvPicPr>
          <p:cNvPr id="625" name="object 625"/>
          <p:cNvPicPr/>
          <p:nvPr/>
        </p:nvPicPr>
        <p:blipFill>
          <a:blip r:embed="rId624" cstate="print"/>
          <a:stretch>
            <a:fillRect/>
          </a:stretch>
        </p:blipFill>
        <p:spPr>
          <a:xfrm>
            <a:off x="1209830" y="1383017"/>
            <a:ext cx="70821" cy="70827"/>
          </a:xfrm>
          <a:prstGeom prst="rect">
            <a:avLst/>
          </a:prstGeom>
        </p:spPr>
      </p:pic>
      <p:pic>
        <p:nvPicPr>
          <p:cNvPr id="626" name="object 626"/>
          <p:cNvPicPr/>
          <p:nvPr/>
        </p:nvPicPr>
        <p:blipFill>
          <a:blip r:embed="rId625" cstate="print"/>
          <a:stretch>
            <a:fillRect/>
          </a:stretch>
        </p:blipFill>
        <p:spPr>
          <a:xfrm>
            <a:off x="1347714" y="1403553"/>
            <a:ext cx="70834" cy="70840"/>
          </a:xfrm>
          <a:prstGeom prst="rect">
            <a:avLst/>
          </a:prstGeom>
        </p:spPr>
      </p:pic>
      <p:pic>
        <p:nvPicPr>
          <p:cNvPr id="627" name="object 627"/>
          <p:cNvPicPr/>
          <p:nvPr/>
        </p:nvPicPr>
        <p:blipFill>
          <a:blip r:embed="rId626" cstate="print"/>
          <a:stretch>
            <a:fillRect/>
          </a:stretch>
        </p:blipFill>
        <p:spPr>
          <a:xfrm>
            <a:off x="1488735" y="1413929"/>
            <a:ext cx="70834" cy="70840"/>
          </a:xfrm>
          <a:prstGeom prst="rect">
            <a:avLst/>
          </a:prstGeom>
        </p:spPr>
      </p:pic>
      <p:pic>
        <p:nvPicPr>
          <p:cNvPr id="628" name="object 628"/>
          <p:cNvPicPr/>
          <p:nvPr/>
        </p:nvPicPr>
        <p:blipFill>
          <a:blip r:embed="rId627" cstate="print"/>
          <a:stretch>
            <a:fillRect/>
          </a:stretch>
        </p:blipFill>
        <p:spPr>
          <a:xfrm>
            <a:off x="1626631" y="1434477"/>
            <a:ext cx="70834" cy="70827"/>
          </a:xfrm>
          <a:prstGeom prst="rect">
            <a:avLst/>
          </a:prstGeom>
        </p:spPr>
      </p:pic>
      <p:pic>
        <p:nvPicPr>
          <p:cNvPr id="629" name="object 629"/>
          <p:cNvPicPr/>
          <p:nvPr/>
        </p:nvPicPr>
        <p:blipFill>
          <a:blip r:embed="rId628" cstate="print"/>
          <a:stretch>
            <a:fillRect/>
          </a:stretch>
        </p:blipFill>
        <p:spPr>
          <a:xfrm>
            <a:off x="1767652" y="1444853"/>
            <a:ext cx="70834" cy="70815"/>
          </a:xfrm>
          <a:prstGeom prst="rect">
            <a:avLst/>
          </a:prstGeom>
        </p:spPr>
      </p:pic>
      <p:pic>
        <p:nvPicPr>
          <p:cNvPr id="630" name="object 630"/>
          <p:cNvPicPr/>
          <p:nvPr/>
        </p:nvPicPr>
        <p:blipFill>
          <a:blip r:embed="rId629" cstate="print"/>
          <a:stretch>
            <a:fillRect/>
          </a:stretch>
        </p:blipFill>
        <p:spPr>
          <a:xfrm>
            <a:off x="1085824" y="1507020"/>
            <a:ext cx="70824" cy="70827"/>
          </a:xfrm>
          <a:prstGeom prst="rect">
            <a:avLst/>
          </a:prstGeom>
        </p:spPr>
      </p:pic>
      <p:pic>
        <p:nvPicPr>
          <p:cNvPr id="631" name="object 631"/>
          <p:cNvPicPr/>
          <p:nvPr/>
        </p:nvPicPr>
        <p:blipFill>
          <a:blip r:embed="rId630" cstate="print"/>
          <a:stretch>
            <a:fillRect/>
          </a:stretch>
        </p:blipFill>
        <p:spPr>
          <a:xfrm>
            <a:off x="1223714" y="1527555"/>
            <a:ext cx="70834" cy="70840"/>
          </a:xfrm>
          <a:prstGeom prst="rect">
            <a:avLst/>
          </a:prstGeom>
        </p:spPr>
      </p:pic>
      <p:pic>
        <p:nvPicPr>
          <p:cNvPr id="632" name="object 632"/>
          <p:cNvPicPr/>
          <p:nvPr/>
        </p:nvPicPr>
        <p:blipFill>
          <a:blip r:embed="rId631" cstate="print"/>
          <a:stretch>
            <a:fillRect/>
          </a:stretch>
        </p:blipFill>
        <p:spPr>
          <a:xfrm>
            <a:off x="1364732" y="1537944"/>
            <a:ext cx="70834" cy="70827"/>
          </a:xfrm>
          <a:prstGeom prst="rect">
            <a:avLst/>
          </a:prstGeom>
        </p:spPr>
      </p:pic>
      <p:pic>
        <p:nvPicPr>
          <p:cNvPr id="633" name="object 633"/>
          <p:cNvPicPr/>
          <p:nvPr/>
        </p:nvPicPr>
        <p:blipFill>
          <a:blip r:embed="rId632" cstate="print"/>
          <a:stretch>
            <a:fillRect/>
          </a:stretch>
        </p:blipFill>
        <p:spPr>
          <a:xfrm>
            <a:off x="1502638" y="1558480"/>
            <a:ext cx="70827" cy="70815"/>
          </a:xfrm>
          <a:prstGeom prst="rect">
            <a:avLst/>
          </a:prstGeom>
        </p:spPr>
      </p:pic>
      <p:pic>
        <p:nvPicPr>
          <p:cNvPr id="634" name="object 634"/>
          <p:cNvPicPr/>
          <p:nvPr/>
        </p:nvPicPr>
        <p:blipFill>
          <a:blip r:embed="rId633" cstate="print"/>
          <a:stretch>
            <a:fillRect/>
          </a:stretch>
        </p:blipFill>
        <p:spPr>
          <a:xfrm>
            <a:off x="1643649" y="1568843"/>
            <a:ext cx="70834" cy="70827"/>
          </a:xfrm>
          <a:prstGeom prst="rect">
            <a:avLst/>
          </a:prstGeom>
        </p:spPr>
      </p:pic>
      <p:pic>
        <p:nvPicPr>
          <p:cNvPr id="635" name="object 635"/>
          <p:cNvPicPr/>
          <p:nvPr/>
        </p:nvPicPr>
        <p:blipFill>
          <a:blip r:embed="rId634" cstate="print"/>
          <a:stretch>
            <a:fillRect/>
          </a:stretch>
        </p:blipFill>
        <p:spPr>
          <a:xfrm>
            <a:off x="1781559" y="1589379"/>
            <a:ext cx="70818" cy="70840"/>
          </a:xfrm>
          <a:prstGeom prst="rect">
            <a:avLst/>
          </a:prstGeom>
        </p:spPr>
      </p:pic>
      <p:pic>
        <p:nvPicPr>
          <p:cNvPr id="636" name="object 636"/>
          <p:cNvPicPr/>
          <p:nvPr/>
        </p:nvPicPr>
        <p:blipFill>
          <a:blip r:embed="rId635" cstate="print"/>
          <a:stretch>
            <a:fillRect/>
          </a:stretch>
        </p:blipFill>
        <p:spPr>
          <a:xfrm>
            <a:off x="1099721" y="1651558"/>
            <a:ext cx="70834" cy="70840"/>
          </a:xfrm>
          <a:prstGeom prst="rect">
            <a:avLst/>
          </a:prstGeom>
        </p:spPr>
      </p:pic>
      <p:pic>
        <p:nvPicPr>
          <p:cNvPr id="637" name="object 637"/>
          <p:cNvPicPr/>
          <p:nvPr/>
        </p:nvPicPr>
        <p:blipFill>
          <a:blip r:embed="rId636" cstate="print"/>
          <a:stretch>
            <a:fillRect/>
          </a:stretch>
        </p:blipFill>
        <p:spPr>
          <a:xfrm>
            <a:off x="1240729" y="1661947"/>
            <a:ext cx="70834" cy="70827"/>
          </a:xfrm>
          <a:prstGeom prst="rect">
            <a:avLst/>
          </a:prstGeom>
        </p:spPr>
      </p:pic>
      <p:pic>
        <p:nvPicPr>
          <p:cNvPr id="638" name="object 638"/>
          <p:cNvPicPr/>
          <p:nvPr/>
        </p:nvPicPr>
        <p:blipFill>
          <a:blip r:embed="rId637" cstate="print"/>
          <a:stretch>
            <a:fillRect/>
          </a:stretch>
        </p:blipFill>
        <p:spPr>
          <a:xfrm>
            <a:off x="1378639" y="1682470"/>
            <a:ext cx="70831" cy="70827"/>
          </a:xfrm>
          <a:prstGeom prst="rect">
            <a:avLst/>
          </a:prstGeom>
        </p:spPr>
      </p:pic>
      <p:pic>
        <p:nvPicPr>
          <p:cNvPr id="639" name="object 639"/>
          <p:cNvPicPr/>
          <p:nvPr/>
        </p:nvPicPr>
        <p:blipFill>
          <a:blip r:embed="rId638" cstate="print"/>
          <a:stretch>
            <a:fillRect/>
          </a:stretch>
        </p:blipFill>
        <p:spPr>
          <a:xfrm>
            <a:off x="310899" y="1972119"/>
            <a:ext cx="70834" cy="70827"/>
          </a:xfrm>
          <a:prstGeom prst="rect">
            <a:avLst/>
          </a:prstGeom>
        </p:spPr>
      </p:pic>
      <p:pic>
        <p:nvPicPr>
          <p:cNvPr id="640" name="object 640"/>
          <p:cNvPicPr/>
          <p:nvPr/>
        </p:nvPicPr>
        <p:blipFill>
          <a:blip r:embed="rId639" cstate="print"/>
          <a:stretch>
            <a:fillRect/>
          </a:stretch>
        </p:blipFill>
        <p:spPr>
          <a:xfrm>
            <a:off x="1519647" y="1692846"/>
            <a:ext cx="70834" cy="70827"/>
          </a:xfrm>
          <a:prstGeom prst="rect">
            <a:avLst/>
          </a:prstGeom>
        </p:spPr>
      </p:pic>
      <p:pic>
        <p:nvPicPr>
          <p:cNvPr id="641" name="object 641"/>
          <p:cNvPicPr/>
          <p:nvPr/>
        </p:nvPicPr>
        <p:blipFill>
          <a:blip r:embed="rId640" cstate="print"/>
          <a:stretch>
            <a:fillRect/>
          </a:stretch>
        </p:blipFill>
        <p:spPr>
          <a:xfrm>
            <a:off x="1657543" y="1713395"/>
            <a:ext cx="70834" cy="70827"/>
          </a:xfrm>
          <a:prstGeom prst="rect">
            <a:avLst/>
          </a:prstGeom>
        </p:spPr>
      </p:pic>
      <p:pic>
        <p:nvPicPr>
          <p:cNvPr id="642" name="object 642"/>
          <p:cNvPicPr/>
          <p:nvPr/>
        </p:nvPicPr>
        <p:blipFill>
          <a:blip r:embed="rId641" cstate="print"/>
          <a:stretch>
            <a:fillRect/>
          </a:stretch>
        </p:blipFill>
        <p:spPr>
          <a:xfrm>
            <a:off x="2029552" y="1341374"/>
            <a:ext cx="70834" cy="70840"/>
          </a:xfrm>
          <a:prstGeom prst="rect">
            <a:avLst/>
          </a:prstGeom>
        </p:spPr>
      </p:pic>
      <p:pic>
        <p:nvPicPr>
          <p:cNvPr id="643" name="object 643"/>
          <p:cNvPicPr/>
          <p:nvPr/>
        </p:nvPicPr>
        <p:blipFill>
          <a:blip r:embed="rId642" cstate="print"/>
          <a:stretch>
            <a:fillRect/>
          </a:stretch>
        </p:blipFill>
        <p:spPr>
          <a:xfrm>
            <a:off x="1116736" y="1785937"/>
            <a:ext cx="70827" cy="70827"/>
          </a:xfrm>
          <a:prstGeom prst="rect">
            <a:avLst/>
          </a:prstGeom>
        </p:spPr>
      </p:pic>
      <p:pic>
        <p:nvPicPr>
          <p:cNvPr id="644" name="object 644"/>
          <p:cNvPicPr/>
          <p:nvPr/>
        </p:nvPicPr>
        <p:blipFill>
          <a:blip r:embed="rId643" cstate="print"/>
          <a:stretch>
            <a:fillRect/>
          </a:stretch>
        </p:blipFill>
        <p:spPr>
          <a:xfrm>
            <a:off x="1254636" y="1806473"/>
            <a:ext cx="70821" cy="70827"/>
          </a:xfrm>
          <a:prstGeom prst="rect">
            <a:avLst/>
          </a:prstGeom>
        </p:spPr>
      </p:pic>
      <p:pic>
        <p:nvPicPr>
          <p:cNvPr id="645" name="object 645"/>
          <p:cNvPicPr/>
          <p:nvPr/>
        </p:nvPicPr>
        <p:blipFill>
          <a:blip r:embed="rId644" cstate="print"/>
          <a:stretch>
            <a:fillRect/>
          </a:stretch>
        </p:blipFill>
        <p:spPr>
          <a:xfrm>
            <a:off x="1395653" y="1816849"/>
            <a:ext cx="70834" cy="70840"/>
          </a:xfrm>
          <a:prstGeom prst="rect">
            <a:avLst/>
          </a:prstGeom>
        </p:spPr>
      </p:pic>
      <p:pic>
        <p:nvPicPr>
          <p:cNvPr id="646" name="object 646"/>
          <p:cNvPicPr/>
          <p:nvPr/>
        </p:nvPicPr>
        <p:blipFill>
          <a:blip r:embed="rId645" cstate="print"/>
          <a:stretch>
            <a:fillRect/>
          </a:stretch>
        </p:blipFill>
        <p:spPr>
          <a:xfrm>
            <a:off x="1533540" y="1837385"/>
            <a:ext cx="70834" cy="70840"/>
          </a:xfrm>
          <a:prstGeom prst="rect">
            <a:avLst/>
          </a:prstGeom>
        </p:spPr>
      </p:pic>
      <p:pic>
        <p:nvPicPr>
          <p:cNvPr id="647" name="object 647"/>
          <p:cNvPicPr/>
          <p:nvPr/>
        </p:nvPicPr>
        <p:blipFill>
          <a:blip r:embed="rId646" cstate="print"/>
          <a:stretch>
            <a:fillRect/>
          </a:stretch>
        </p:blipFill>
        <p:spPr>
          <a:xfrm>
            <a:off x="992736" y="1909940"/>
            <a:ext cx="70824" cy="70827"/>
          </a:xfrm>
          <a:prstGeom prst="rect">
            <a:avLst/>
          </a:prstGeom>
        </p:spPr>
      </p:pic>
      <p:pic>
        <p:nvPicPr>
          <p:cNvPr id="648" name="object 648"/>
          <p:cNvPicPr/>
          <p:nvPr/>
        </p:nvPicPr>
        <p:blipFill>
          <a:blip r:embed="rId647" cstate="print"/>
          <a:stretch>
            <a:fillRect/>
          </a:stretch>
        </p:blipFill>
        <p:spPr>
          <a:xfrm>
            <a:off x="510974" y="1310830"/>
            <a:ext cx="70834" cy="70827"/>
          </a:xfrm>
          <a:prstGeom prst="rect">
            <a:avLst/>
          </a:prstGeom>
        </p:spPr>
      </p:pic>
      <p:pic>
        <p:nvPicPr>
          <p:cNvPr id="649" name="object 649"/>
          <p:cNvPicPr/>
          <p:nvPr/>
        </p:nvPicPr>
        <p:blipFill>
          <a:blip r:embed="rId648" cstate="print"/>
          <a:stretch>
            <a:fillRect/>
          </a:stretch>
        </p:blipFill>
        <p:spPr>
          <a:xfrm>
            <a:off x="975718" y="1775574"/>
            <a:ext cx="70834" cy="70827"/>
          </a:xfrm>
          <a:prstGeom prst="rect">
            <a:avLst/>
          </a:prstGeom>
        </p:spPr>
      </p:pic>
      <p:pic>
        <p:nvPicPr>
          <p:cNvPr id="650" name="object 650"/>
          <p:cNvPicPr/>
          <p:nvPr/>
        </p:nvPicPr>
        <p:blipFill>
          <a:blip r:embed="rId649" cstate="print"/>
          <a:stretch>
            <a:fillRect/>
          </a:stretch>
        </p:blipFill>
        <p:spPr>
          <a:xfrm>
            <a:off x="651995" y="1321206"/>
            <a:ext cx="70834" cy="70827"/>
          </a:xfrm>
          <a:prstGeom prst="rect">
            <a:avLst/>
          </a:prstGeom>
        </p:spPr>
      </p:pic>
      <p:pic>
        <p:nvPicPr>
          <p:cNvPr id="651" name="object 651"/>
          <p:cNvPicPr/>
          <p:nvPr/>
        </p:nvPicPr>
        <p:blipFill>
          <a:blip r:embed="rId650" cstate="print"/>
          <a:stretch>
            <a:fillRect/>
          </a:stretch>
        </p:blipFill>
        <p:spPr>
          <a:xfrm>
            <a:off x="386975" y="1434833"/>
            <a:ext cx="70831" cy="70827"/>
          </a:xfrm>
          <a:prstGeom prst="rect">
            <a:avLst/>
          </a:prstGeom>
        </p:spPr>
      </p:pic>
      <p:pic>
        <p:nvPicPr>
          <p:cNvPr id="652" name="object 652"/>
          <p:cNvPicPr/>
          <p:nvPr/>
        </p:nvPicPr>
        <p:blipFill>
          <a:blip r:embed="rId651" cstate="print"/>
          <a:stretch>
            <a:fillRect/>
          </a:stretch>
        </p:blipFill>
        <p:spPr>
          <a:xfrm>
            <a:off x="527992" y="1445209"/>
            <a:ext cx="70834" cy="70827"/>
          </a:xfrm>
          <a:prstGeom prst="rect">
            <a:avLst/>
          </a:prstGeom>
        </p:spPr>
      </p:pic>
      <p:pic>
        <p:nvPicPr>
          <p:cNvPr id="653" name="object 653"/>
          <p:cNvPicPr/>
          <p:nvPr/>
        </p:nvPicPr>
        <p:blipFill>
          <a:blip r:embed="rId652" cstate="print"/>
          <a:stretch>
            <a:fillRect/>
          </a:stretch>
        </p:blipFill>
        <p:spPr>
          <a:xfrm>
            <a:off x="665889" y="1465732"/>
            <a:ext cx="70821" cy="70840"/>
          </a:xfrm>
          <a:prstGeom prst="rect">
            <a:avLst/>
          </a:prstGeom>
        </p:spPr>
      </p:pic>
      <p:pic>
        <p:nvPicPr>
          <p:cNvPr id="654" name="object 654"/>
          <p:cNvPicPr/>
          <p:nvPr/>
        </p:nvPicPr>
        <p:blipFill>
          <a:blip r:embed="rId653" cstate="print"/>
          <a:stretch>
            <a:fillRect/>
          </a:stretch>
        </p:blipFill>
        <p:spPr>
          <a:xfrm>
            <a:off x="403990" y="1569211"/>
            <a:ext cx="70834" cy="70815"/>
          </a:xfrm>
          <a:prstGeom prst="rect">
            <a:avLst/>
          </a:prstGeom>
        </p:spPr>
      </p:pic>
      <p:pic>
        <p:nvPicPr>
          <p:cNvPr id="655" name="object 655"/>
          <p:cNvPicPr/>
          <p:nvPr/>
        </p:nvPicPr>
        <p:blipFill>
          <a:blip r:embed="rId654" cstate="print"/>
          <a:stretch>
            <a:fillRect/>
          </a:stretch>
        </p:blipFill>
        <p:spPr>
          <a:xfrm>
            <a:off x="541883" y="1589735"/>
            <a:ext cx="70837" cy="70840"/>
          </a:xfrm>
          <a:prstGeom prst="rect">
            <a:avLst/>
          </a:prstGeom>
        </p:spPr>
      </p:pic>
      <p:pic>
        <p:nvPicPr>
          <p:cNvPr id="656" name="object 656"/>
          <p:cNvPicPr/>
          <p:nvPr/>
        </p:nvPicPr>
        <p:blipFill>
          <a:blip r:embed="rId655" cstate="print"/>
          <a:stretch>
            <a:fillRect/>
          </a:stretch>
        </p:blipFill>
        <p:spPr>
          <a:xfrm>
            <a:off x="961812" y="1631022"/>
            <a:ext cx="70834" cy="70827"/>
          </a:xfrm>
          <a:prstGeom prst="rect">
            <a:avLst/>
          </a:prstGeom>
        </p:spPr>
      </p:pic>
      <p:pic>
        <p:nvPicPr>
          <p:cNvPr id="657" name="object 657"/>
          <p:cNvPicPr/>
          <p:nvPr/>
        </p:nvPicPr>
        <p:blipFill>
          <a:blip r:embed="rId656" cstate="print"/>
          <a:stretch>
            <a:fillRect/>
          </a:stretch>
        </p:blipFill>
        <p:spPr>
          <a:xfrm>
            <a:off x="682907" y="1600111"/>
            <a:ext cx="70831" cy="70840"/>
          </a:xfrm>
          <a:prstGeom prst="rect">
            <a:avLst/>
          </a:prstGeom>
        </p:spPr>
      </p:pic>
      <p:pic>
        <p:nvPicPr>
          <p:cNvPr id="658" name="object 658"/>
          <p:cNvPicPr/>
          <p:nvPr/>
        </p:nvPicPr>
        <p:blipFill>
          <a:blip r:embed="rId657" cstate="print"/>
          <a:stretch>
            <a:fillRect/>
          </a:stretch>
        </p:blipFill>
        <p:spPr>
          <a:xfrm>
            <a:off x="417883" y="1713738"/>
            <a:ext cx="70834" cy="70840"/>
          </a:xfrm>
          <a:prstGeom prst="rect">
            <a:avLst/>
          </a:prstGeom>
        </p:spPr>
      </p:pic>
      <p:pic>
        <p:nvPicPr>
          <p:cNvPr id="659" name="object 659"/>
          <p:cNvPicPr/>
          <p:nvPr/>
        </p:nvPicPr>
        <p:blipFill>
          <a:blip r:embed="rId658" cstate="print"/>
          <a:stretch>
            <a:fillRect/>
          </a:stretch>
        </p:blipFill>
        <p:spPr>
          <a:xfrm>
            <a:off x="558904" y="1724126"/>
            <a:ext cx="70831" cy="70815"/>
          </a:xfrm>
          <a:prstGeom prst="rect">
            <a:avLst/>
          </a:prstGeom>
        </p:spPr>
      </p:pic>
      <p:pic>
        <p:nvPicPr>
          <p:cNvPr id="660" name="object 660"/>
          <p:cNvPicPr/>
          <p:nvPr/>
        </p:nvPicPr>
        <p:blipFill>
          <a:blip r:embed="rId659" cstate="print"/>
          <a:stretch>
            <a:fillRect/>
          </a:stretch>
        </p:blipFill>
        <p:spPr>
          <a:xfrm>
            <a:off x="1130630" y="1930476"/>
            <a:ext cx="70824" cy="70827"/>
          </a:xfrm>
          <a:prstGeom prst="rect">
            <a:avLst/>
          </a:prstGeom>
        </p:spPr>
      </p:pic>
      <p:pic>
        <p:nvPicPr>
          <p:cNvPr id="661" name="object 661"/>
          <p:cNvPicPr/>
          <p:nvPr/>
        </p:nvPicPr>
        <p:blipFill>
          <a:blip r:embed="rId660" cstate="print"/>
          <a:stretch>
            <a:fillRect/>
          </a:stretch>
        </p:blipFill>
        <p:spPr>
          <a:xfrm>
            <a:off x="696801" y="1744649"/>
            <a:ext cx="70834" cy="70827"/>
          </a:xfrm>
          <a:prstGeom prst="rect">
            <a:avLst/>
          </a:prstGeom>
        </p:spPr>
      </p:pic>
      <p:pic>
        <p:nvPicPr>
          <p:cNvPr id="662" name="object 662"/>
          <p:cNvPicPr/>
          <p:nvPr/>
        </p:nvPicPr>
        <p:blipFill>
          <a:blip r:embed="rId661" cstate="print"/>
          <a:stretch>
            <a:fillRect/>
          </a:stretch>
        </p:blipFill>
        <p:spPr>
          <a:xfrm>
            <a:off x="434901" y="1848129"/>
            <a:ext cx="70834" cy="70815"/>
          </a:xfrm>
          <a:prstGeom prst="rect">
            <a:avLst/>
          </a:prstGeom>
        </p:spPr>
      </p:pic>
      <p:pic>
        <p:nvPicPr>
          <p:cNvPr id="663" name="object 663"/>
          <p:cNvPicPr/>
          <p:nvPr/>
        </p:nvPicPr>
        <p:blipFill>
          <a:blip r:embed="rId662" cstate="print"/>
          <a:stretch>
            <a:fillRect/>
          </a:stretch>
        </p:blipFill>
        <p:spPr>
          <a:xfrm>
            <a:off x="572798" y="1868652"/>
            <a:ext cx="70834" cy="70827"/>
          </a:xfrm>
          <a:prstGeom prst="rect">
            <a:avLst/>
          </a:prstGeom>
        </p:spPr>
      </p:pic>
      <p:pic>
        <p:nvPicPr>
          <p:cNvPr id="664" name="object 664"/>
          <p:cNvPicPr/>
          <p:nvPr/>
        </p:nvPicPr>
        <p:blipFill>
          <a:blip r:embed="rId663" cstate="print"/>
          <a:stretch>
            <a:fillRect/>
          </a:stretch>
        </p:blipFill>
        <p:spPr>
          <a:xfrm>
            <a:off x="944797" y="1496656"/>
            <a:ext cx="70840" cy="70827"/>
          </a:xfrm>
          <a:prstGeom prst="rect">
            <a:avLst/>
          </a:prstGeom>
        </p:spPr>
      </p:pic>
      <p:pic>
        <p:nvPicPr>
          <p:cNvPr id="665" name="object 665"/>
          <p:cNvPicPr/>
          <p:nvPr/>
        </p:nvPicPr>
        <p:blipFill>
          <a:blip r:embed="rId664" cstate="print"/>
          <a:stretch>
            <a:fillRect/>
          </a:stretch>
        </p:blipFill>
        <p:spPr>
          <a:xfrm>
            <a:off x="448795" y="1992655"/>
            <a:ext cx="70834" cy="70827"/>
          </a:xfrm>
          <a:prstGeom prst="rect">
            <a:avLst/>
          </a:prstGeom>
        </p:spPr>
      </p:pic>
      <p:pic>
        <p:nvPicPr>
          <p:cNvPr id="666" name="object 666"/>
          <p:cNvPicPr/>
          <p:nvPr/>
        </p:nvPicPr>
        <p:blipFill>
          <a:blip r:embed="rId665" cstate="print"/>
          <a:stretch>
            <a:fillRect/>
          </a:stretch>
        </p:blipFill>
        <p:spPr>
          <a:xfrm>
            <a:off x="589816" y="2003031"/>
            <a:ext cx="70834" cy="70840"/>
          </a:xfrm>
          <a:prstGeom prst="rect">
            <a:avLst/>
          </a:prstGeom>
        </p:spPr>
      </p:pic>
      <p:pic>
        <p:nvPicPr>
          <p:cNvPr id="667" name="object 667"/>
          <p:cNvPicPr/>
          <p:nvPr/>
        </p:nvPicPr>
        <p:blipFill>
          <a:blip r:embed="rId666" cstate="print"/>
          <a:stretch>
            <a:fillRect/>
          </a:stretch>
        </p:blipFill>
        <p:spPr>
          <a:xfrm>
            <a:off x="465813" y="2127034"/>
            <a:ext cx="70834" cy="70840"/>
          </a:xfrm>
          <a:prstGeom prst="rect">
            <a:avLst/>
          </a:prstGeom>
        </p:spPr>
      </p:pic>
      <p:pic>
        <p:nvPicPr>
          <p:cNvPr id="668" name="object 668"/>
          <p:cNvPicPr/>
          <p:nvPr/>
        </p:nvPicPr>
        <p:blipFill>
          <a:blip r:embed="rId667" cstate="print"/>
          <a:stretch>
            <a:fillRect/>
          </a:stretch>
        </p:blipFill>
        <p:spPr>
          <a:xfrm>
            <a:off x="1272036" y="1940852"/>
            <a:ext cx="70062" cy="70840"/>
          </a:xfrm>
          <a:prstGeom prst="rect">
            <a:avLst/>
          </a:prstGeom>
        </p:spPr>
      </p:pic>
      <p:pic>
        <p:nvPicPr>
          <p:cNvPr id="669" name="object 669"/>
          <p:cNvPicPr/>
          <p:nvPr/>
        </p:nvPicPr>
        <p:blipFill>
          <a:blip r:embed="rId668" cstate="print"/>
          <a:stretch>
            <a:fillRect/>
          </a:stretch>
        </p:blipFill>
        <p:spPr>
          <a:xfrm>
            <a:off x="603710" y="2147570"/>
            <a:ext cx="70831" cy="70827"/>
          </a:xfrm>
          <a:prstGeom prst="rect">
            <a:avLst/>
          </a:prstGeom>
        </p:spPr>
      </p:pic>
      <p:pic>
        <p:nvPicPr>
          <p:cNvPr id="670" name="object 670"/>
          <p:cNvPicPr/>
          <p:nvPr/>
        </p:nvPicPr>
        <p:blipFill>
          <a:blip r:embed="rId669" cstate="print"/>
          <a:stretch>
            <a:fillRect/>
          </a:stretch>
        </p:blipFill>
        <p:spPr>
          <a:xfrm>
            <a:off x="326288" y="2116658"/>
            <a:ext cx="69338" cy="70840"/>
          </a:xfrm>
          <a:prstGeom prst="rect">
            <a:avLst/>
          </a:prstGeom>
        </p:spPr>
      </p:pic>
      <p:pic>
        <p:nvPicPr>
          <p:cNvPr id="671" name="object 671"/>
          <p:cNvPicPr/>
          <p:nvPr/>
        </p:nvPicPr>
        <p:blipFill>
          <a:blip r:embed="rId670" cstate="print"/>
          <a:stretch>
            <a:fillRect/>
          </a:stretch>
        </p:blipFill>
        <p:spPr>
          <a:xfrm>
            <a:off x="713809" y="1879028"/>
            <a:ext cx="70843" cy="70840"/>
          </a:xfrm>
          <a:prstGeom prst="rect">
            <a:avLst/>
          </a:prstGeom>
        </p:spPr>
      </p:pic>
      <p:pic>
        <p:nvPicPr>
          <p:cNvPr id="672" name="object 672"/>
          <p:cNvPicPr/>
          <p:nvPr/>
        </p:nvPicPr>
        <p:blipFill>
          <a:blip r:embed="rId671" cstate="print"/>
          <a:stretch>
            <a:fillRect/>
          </a:stretch>
        </p:blipFill>
        <p:spPr>
          <a:xfrm>
            <a:off x="341810" y="2251036"/>
            <a:ext cx="70834" cy="70840"/>
          </a:xfrm>
          <a:prstGeom prst="rect">
            <a:avLst/>
          </a:prstGeom>
        </p:spPr>
      </p:pic>
      <p:pic>
        <p:nvPicPr>
          <p:cNvPr id="673" name="object 673"/>
          <p:cNvPicPr/>
          <p:nvPr/>
        </p:nvPicPr>
        <p:blipFill>
          <a:blip r:embed="rId672" cstate="print"/>
          <a:stretch>
            <a:fillRect/>
          </a:stretch>
        </p:blipFill>
        <p:spPr>
          <a:xfrm>
            <a:off x="479707" y="2271572"/>
            <a:ext cx="70831" cy="70827"/>
          </a:xfrm>
          <a:prstGeom prst="rect">
            <a:avLst/>
          </a:prstGeom>
        </p:spPr>
      </p:pic>
      <p:pic>
        <p:nvPicPr>
          <p:cNvPr id="674" name="object 674"/>
          <p:cNvPicPr/>
          <p:nvPr/>
        </p:nvPicPr>
        <p:blipFill>
          <a:blip r:embed="rId673" cstate="print"/>
          <a:stretch>
            <a:fillRect/>
          </a:stretch>
        </p:blipFill>
        <p:spPr>
          <a:xfrm>
            <a:off x="620728" y="2281948"/>
            <a:ext cx="70821" cy="70840"/>
          </a:xfrm>
          <a:prstGeom prst="rect">
            <a:avLst/>
          </a:prstGeom>
        </p:spPr>
      </p:pic>
      <p:pic>
        <p:nvPicPr>
          <p:cNvPr id="675" name="object 675"/>
          <p:cNvPicPr/>
          <p:nvPr/>
        </p:nvPicPr>
        <p:blipFill>
          <a:blip r:embed="rId674" cstate="print"/>
          <a:stretch>
            <a:fillRect/>
          </a:stretch>
        </p:blipFill>
        <p:spPr>
          <a:xfrm>
            <a:off x="930913" y="1352105"/>
            <a:ext cx="70834" cy="70840"/>
          </a:xfrm>
          <a:prstGeom prst="rect">
            <a:avLst/>
          </a:prstGeom>
        </p:spPr>
      </p:pic>
      <p:pic>
        <p:nvPicPr>
          <p:cNvPr id="676" name="object 676"/>
          <p:cNvPicPr/>
          <p:nvPr/>
        </p:nvPicPr>
        <p:blipFill>
          <a:blip r:embed="rId675" cstate="print"/>
          <a:stretch>
            <a:fillRect/>
          </a:stretch>
        </p:blipFill>
        <p:spPr>
          <a:xfrm>
            <a:off x="758615" y="2309609"/>
            <a:ext cx="14116" cy="56591"/>
          </a:xfrm>
          <a:prstGeom prst="rect">
            <a:avLst/>
          </a:prstGeom>
        </p:spPr>
      </p:pic>
      <p:pic>
        <p:nvPicPr>
          <p:cNvPr id="677" name="object 677"/>
          <p:cNvPicPr/>
          <p:nvPr/>
        </p:nvPicPr>
        <p:blipFill>
          <a:blip r:embed="rId676" cstate="print"/>
          <a:stretch>
            <a:fillRect/>
          </a:stretch>
        </p:blipFill>
        <p:spPr>
          <a:xfrm>
            <a:off x="355704" y="2395575"/>
            <a:ext cx="70834" cy="70827"/>
          </a:xfrm>
          <a:prstGeom prst="rect">
            <a:avLst/>
          </a:prstGeom>
        </p:spPr>
      </p:pic>
      <p:pic>
        <p:nvPicPr>
          <p:cNvPr id="678" name="object 678"/>
          <p:cNvPicPr/>
          <p:nvPr/>
        </p:nvPicPr>
        <p:blipFill>
          <a:blip r:embed="rId677" cstate="print"/>
          <a:stretch>
            <a:fillRect/>
          </a:stretch>
        </p:blipFill>
        <p:spPr>
          <a:xfrm>
            <a:off x="496725" y="2405938"/>
            <a:ext cx="70821" cy="70853"/>
          </a:xfrm>
          <a:prstGeom prst="rect">
            <a:avLst/>
          </a:prstGeom>
        </p:spPr>
      </p:pic>
      <p:pic>
        <p:nvPicPr>
          <p:cNvPr id="679" name="object 679"/>
          <p:cNvPicPr/>
          <p:nvPr/>
        </p:nvPicPr>
        <p:blipFill>
          <a:blip r:embed="rId678" cstate="print"/>
          <a:stretch>
            <a:fillRect/>
          </a:stretch>
        </p:blipFill>
        <p:spPr>
          <a:xfrm>
            <a:off x="634612" y="2426487"/>
            <a:ext cx="70840" cy="70827"/>
          </a:xfrm>
          <a:prstGeom prst="rect">
            <a:avLst/>
          </a:prstGeom>
        </p:spPr>
      </p:pic>
      <p:pic>
        <p:nvPicPr>
          <p:cNvPr id="680" name="object 680"/>
          <p:cNvPicPr/>
          <p:nvPr/>
        </p:nvPicPr>
        <p:blipFill>
          <a:blip r:embed="rId679" cstate="print"/>
          <a:stretch>
            <a:fillRect/>
          </a:stretch>
        </p:blipFill>
        <p:spPr>
          <a:xfrm>
            <a:off x="372713" y="2529941"/>
            <a:ext cx="70840" cy="70840"/>
          </a:xfrm>
          <a:prstGeom prst="rect">
            <a:avLst/>
          </a:prstGeom>
        </p:spPr>
      </p:pic>
      <p:pic>
        <p:nvPicPr>
          <p:cNvPr id="681" name="object 681"/>
          <p:cNvPicPr/>
          <p:nvPr/>
        </p:nvPicPr>
        <p:blipFill>
          <a:blip r:embed="rId680" cstate="print"/>
          <a:stretch>
            <a:fillRect/>
          </a:stretch>
        </p:blipFill>
        <p:spPr>
          <a:xfrm>
            <a:off x="510619" y="2550490"/>
            <a:ext cx="70834" cy="70827"/>
          </a:xfrm>
          <a:prstGeom prst="rect">
            <a:avLst/>
          </a:prstGeom>
        </p:spPr>
      </p:pic>
      <p:pic>
        <p:nvPicPr>
          <p:cNvPr id="682" name="object 682"/>
          <p:cNvPicPr/>
          <p:nvPr/>
        </p:nvPicPr>
        <p:blipFill>
          <a:blip r:embed="rId681" cstate="print"/>
          <a:stretch>
            <a:fillRect/>
          </a:stretch>
        </p:blipFill>
        <p:spPr>
          <a:xfrm>
            <a:off x="651630" y="2560866"/>
            <a:ext cx="70834" cy="70827"/>
          </a:xfrm>
          <a:prstGeom prst="rect">
            <a:avLst/>
          </a:prstGeom>
        </p:spPr>
      </p:pic>
      <p:pic>
        <p:nvPicPr>
          <p:cNvPr id="683" name="object 683"/>
          <p:cNvPicPr/>
          <p:nvPr/>
        </p:nvPicPr>
        <p:blipFill>
          <a:blip r:embed="rId682" cstate="print"/>
          <a:stretch>
            <a:fillRect/>
          </a:stretch>
        </p:blipFill>
        <p:spPr>
          <a:xfrm>
            <a:off x="727713" y="2023579"/>
            <a:ext cx="70821" cy="70827"/>
          </a:xfrm>
          <a:prstGeom prst="rect">
            <a:avLst/>
          </a:prstGeom>
        </p:spPr>
      </p:pic>
      <p:pic>
        <p:nvPicPr>
          <p:cNvPr id="684" name="object 684"/>
          <p:cNvPicPr/>
          <p:nvPr/>
        </p:nvPicPr>
        <p:blipFill>
          <a:blip r:embed="rId683" cstate="print"/>
          <a:stretch>
            <a:fillRect/>
          </a:stretch>
        </p:blipFill>
        <p:spPr>
          <a:xfrm>
            <a:off x="386616" y="2674492"/>
            <a:ext cx="70834" cy="70827"/>
          </a:xfrm>
          <a:prstGeom prst="rect">
            <a:avLst/>
          </a:prstGeom>
        </p:spPr>
      </p:pic>
      <p:pic>
        <p:nvPicPr>
          <p:cNvPr id="685" name="object 685"/>
          <p:cNvPicPr/>
          <p:nvPr/>
        </p:nvPicPr>
        <p:blipFill>
          <a:blip r:embed="rId684" cstate="print"/>
          <a:stretch>
            <a:fillRect/>
          </a:stretch>
        </p:blipFill>
        <p:spPr>
          <a:xfrm>
            <a:off x="527637" y="2684856"/>
            <a:ext cx="70834" cy="70840"/>
          </a:xfrm>
          <a:prstGeom prst="rect">
            <a:avLst/>
          </a:prstGeom>
        </p:spPr>
      </p:pic>
      <p:pic>
        <p:nvPicPr>
          <p:cNvPr id="686" name="object 686"/>
          <p:cNvPicPr/>
          <p:nvPr/>
        </p:nvPicPr>
        <p:blipFill>
          <a:blip r:embed="rId685" cstate="print"/>
          <a:stretch>
            <a:fillRect/>
          </a:stretch>
        </p:blipFill>
        <p:spPr>
          <a:xfrm>
            <a:off x="665533" y="2705392"/>
            <a:ext cx="70821" cy="70840"/>
          </a:xfrm>
          <a:prstGeom prst="rect">
            <a:avLst/>
          </a:prstGeom>
        </p:spPr>
      </p:pic>
      <p:pic>
        <p:nvPicPr>
          <p:cNvPr id="687" name="object 687"/>
          <p:cNvPicPr/>
          <p:nvPr/>
        </p:nvPicPr>
        <p:blipFill>
          <a:blip r:embed="rId686" cstate="print"/>
          <a:stretch>
            <a:fillRect/>
          </a:stretch>
        </p:blipFill>
        <p:spPr>
          <a:xfrm>
            <a:off x="403634" y="2808858"/>
            <a:ext cx="70834" cy="70840"/>
          </a:xfrm>
          <a:prstGeom prst="rect">
            <a:avLst/>
          </a:prstGeom>
        </p:spPr>
      </p:pic>
      <p:pic>
        <p:nvPicPr>
          <p:cNvPr id="688" name="object 688"/>
          <p:cNvPicPr/>
          <p:nvPr/>
        </p:nvPicPr>
        <p:blipFill>
          <a:blip r:embed="rId687" cstate="print"/>
          <a:stretch>
            <a:fillRect/>
          </a:stretch>
        </p:blipFill>
        <p:spPr>
          <a:xfrm>
            <a:off x="1891645" y="1320838"/>
            <a:ext cx="70843" cy="70827"/>
          </a:xfrm>
          <a:prstGeom prst="rect">
            <a:avLst/>
          </a:prstGeom>
        </p:spPr>
      </p:pic>
      <p:pic>
        <p:nvPicPr>
          <p:cNvPr id="689" name="object 689"/>
          <p:cNvPicPr/>
          <p:nvPr/>
        </p:nvPicPr>
        <p:blipFill>
          <a:blip r:embed="rId688" cstate="print"/>
          <a:stretch>
            <a:fillRect/>
          </a:stretch>
        </p:blipFill>
        <p:spPr>
          <a:xfrm>
            <a:off x="1409756" y="1961388"/>
            <a:ext cx="70405" cy="70840"/>
          </a:xfrm>
          <a:prstGeom prst="rect">
            <a:avLst/>
          </a:prstGeom>
        </p:spPr>
      </p:pic>
      <p:pic>
        <p:nvPicPr>
          <p:cNvPr id="690" name="object 690"/>
          <p:cNvPicPr/>
          <p:nvPr/>
        </p:nvPicPr>
        <p:blipFill>
          <a:blip r:embed="rId689" cstate="print"/>
          <a:stretch>
            <a:fillRect/>
          </a:stretch>
        </p:blipFill>
        <p:spPr>
          <a:xfrm>
            <a:off x="1905549" y="1465376"/>
            <a:ext cx="70834" cy="70840"/>
          </a:xfrm>
          <a:prstGeom prst="rect">
            <a:avLst/>
          </a:prstGeom>
        </p:spPr>
      </p:pic>
      <p:pic>
        <p:nvPicPr>
          <p:cNvPr id="691" name="object 691"/>
          <p:cNvPicPr/>
          <p:nvPr/>
        </p:nvPicPr>
        <p:blipFill>
          <a:blip r:embed="rId690" cstate="print"/>
          <a:stretch>
            <a:fillRect/>
          </a:stretch>
        </p:blipFill>
        <p:spPr>
          <a:xfrm>
            <a:off x="789892" y="1341742"/>
            <a:ext cx="70821" cy="70827"/>
          </a:xfrm>
          <a:prstGeom prst="rect">
            <a:avLst/>
          </a:prstGeom>
        </p:spPr>
      </p:pic>
      <p:pic>
        <p:nvPicPr>
          <p:cNvPr id="692" name="object 692"/>
          <p:cNvPicPr/>
          <p:nvPr/>
        </p:nvPicPr>
        <p:blipFill>
          <a:blip r:embed="rId691" cstate="print"/>
          <a:stretch>
            <a:fillRect/>
          </a:stretch>
        </p:blipFill>
        <p:spPr>
          <a:xfrm>
            <a:off x="744731" y="2157945"/>
            <a:ext cx="70831" cy="70827"/>
          </a:xfrm>
          <a:prstGeom prst="rect">
            <a:avLst/>
          </a:prstGeom>
        </p:spPr>
      </p:pic>
      <p:pic>
        <p:nvPicPr>
          <p:cNvPr id="693" name="object 693"/>
          <p:cNvPicPr/>
          <p:nvPr/>
        </p:nvPicPr>
        <p:blipFill>
          <a:blip r:embed="rId692" cstate="print"/>
          <a:stretch>
            <a:fillRect/>
          </a:stretch>
        </p:blipFill>
        <p:spPr>
          <a:xfrm>
            <a:off x="806910" y="1476108"/>
            <a:ext cx="70824" cy="70840"/>
          </a:xfrm>
          <a:prstGeom prst="rect">
            <a:avLst/>
          </a:prstGeom>
        </p:spPr>
      </p:pic>
      <p:pic>
        <p:nvPicPr>
          <p:cNvPr id="694" name="object 694"/>
          <p:cNvPicPr/>
          <p:nvPr/>
        </p:nvPicPr>
        <p:blipFill>
          <a:blip r:embed="rId693" cstate="print"/>
          <a:stretch>
            <a:fillRect/>
          </a:stretch>
        </p:blipFill>
        <p:spPr>
          <a:xfrm>
            <a:off x="820804" y="1620659"/>
            <a:ext cx="70831" cy="70815"/>
          </a:xfrm>
          <a:prstGeom prst="rect">
            <a:avLst/>
          </a:prstGeom>
        </p:spPr>
      </p:pic>
      <p:pic>
        <p:nvPicPr>
          <p:cNvPr id="695" name="object 695"/>
          <p:cNvPicPr/>
          <p:nvPr/>
        </p:nvPicPr>
        <p:blipFill>
          <a:blip r:embed="rId694" cstate="print"/>
          <a:stretch>
            <a:fillRect/>
          </a:stretch>
        </p:blipFill>
        <p:spPr>
          <a:xfrm>
            <a:off x="837812" y="1755025"/>
            <a:ext cx="70840" cy="70827"/>
          </a:xfrm>
          <a:prstGeom prst="rect">
            <a:avLst/>
          </a:prstGeom>
        </p:spPr>
      </p:pic>
      <p:pic>
        <p:nvPicPr>
          <p:cNvPr id="696" name="object 696"/>
          <p:cNvPicPr/>
          <p:nvPr/>
        </p:nvPicPr>
        <p:blipFill>
          <a:blip r:embed="rId695" cstate="print"/>
          <a:stretch>
            <a:fillRect/>
          </a:stretch>
        </p:blipFill>
        <p:spPr>
          <a:xfrm>
            <a:off x="851715" y="1899577"/>
            <a:ext cx="70824" cy="70827"/>
          </a:xfrm>
          <a:prstGeom prst="rect">
            <a:avLst/>
          </a:prstGeom>
        </p:spPr>
      </p:pic>
      <p:pic>
        <p:nvPicPr>
          <p:cNvPr id="697" name="object 697"/>
          <p:cNvPicPr/>
          <p:nvPr/>
        </p:nvPicPr>
        <p:blipFill>
          <a:blip r:embed="rId696" cstate="print"/>
          <a:stretch>
            <a:fillRect/>
          </a:stretch>
        </p:blipFill>
        <p:spPr>
          <a:xfrm>
            <a:off x="868733" y="2033943"/>
            <a:ext cx="70834" cy="70827"/>
          </a:xfrm>
          <a:prstGeom prst="rect">
            <a:avLst/>
          </a:prstGeom>
        </p:spPr>
      </p:pic>
      <p:pic>
        <p:nvPicPr>
          <p:cNvPr id="698" name="object 698"/>
          <p:cNvPicPr/>
          <p:nvPr/>
        </p:nvPicPr>
        <p:blipFill>
          <a:blip r:embed="rId697" cstate="print"/>
          <a:stretch>
            <a:fillRect/>
          </a:stretch>
        </p:blipFill>
        <p:spPr>
          <a:xfrm>
            <a:off x="882618" y="2178481"/>
            <a:ext cx="70831" cy="70840"/>
          </a:xfrm>
          <a:prstGeom prst="rect">
            <a:avLst/>
          </a:prstGeom>
        </p:spPr>
      </p:pic>
      <p:pic>
        <p:nvPicPr>
          <p:cNvPr id="699" name="object 699"/>
          <p:cNvPicPr/>
          <p:nvPr/>
        </p:nvPicPr>
        <p:blipFill>
          <a:blip r:embed="rId698" cstate="print"/>
          <a:stretch>
            <a:fillRect/>
          </a:stretch>
        </p:blipFill>
        <p:spPr>
          <a:xfrm>
            <a:off x="763744" y="2302484"/>
            <a:ext cx="65711" cy="70840"/>
          </a:xfrm>
          <a:prstGeom prst="rect">
            <a:avLst/>
          </a:prstGeom>
        </p:spPr>
      </p:pic>
      <p:pic>
        <p:nvPicPr>
          <p:cNvPr id="700" name="object 700"/>
          <p:cNvPicPr/>
          <p:nvPr/>
        </p:nvPicPr>
        <p:blipFill>
          <a:blip r:embed="rId699" cstate="print"/>
          <a:stretch>
            <a:fillRect/>
          </a:stretch>
        </p:blipFill>
        <p:spPr>
          <a:xfrm>
            <a:off x="899633" y="2312860"/>
            <a:ext cx="70834" cy="70827"/>
          </a:xfrm>
          <a:prstGeom prst="rect">
            <a:avLst/>
          </a:prstGeom>
        </p:spPr>
      </p:pic>
      <p:pic>
        <p:nvPicPr>
          <p:cNvPr id="701" name="object 701"/>
          <p:cNvPicPr/>
          <p:nvPr/>
        </p:nvPicPr>
        <p:blipFill>
          <a:blip r:embed="rId700" cstate="print"/>
          <a:stretch>
            <a:fillRect/>
          </a:stretch>
        </p:blipFill>
        <p:spPr>
          <a:xfrm>
            <a:off x="775630" y="2436863"/>
            <a:ext cx="70834" cy="70827"/>
          </a:xfrm>
          <a:prstGeom prst="rect">
            <a:avLst/>
          </a:prstGeom>
        </p:spPr>
      </p:pic>
      <p:pic>
        <p:nvPicPr>
          <p:cNvPr id="702" name="object 702"/>
          <p:cNvPicPr/>
          <p:nvPr/>
        </p:nvPicPr>
        <p:blipFill>
          <a:blip r:embed="rId701" cstate="print"/>
          <a:stretch>
            <a:fillRect/>
          </a:stretch>
        </p:blipFill>
        <p:spPr>
          <a:xfrm>
            <a:off x="913539" y="2457399"/>
            <a:ext cx="70834" cy="70840"/>
          </a:xfrm>
          <a:prstGeom prst="rect">
            <a:avLst/>
          </a:prstGeom>
        </p:spPr>
      </p:pic>
      <p:pic>
        <p:nvPicPr>
          <p:cNvPr id="703" name="object 703"/>
          <p:cNvPicPr/>
          <p:nvPr/>
        </p:nvPicPr>
        <p:blipFill>
          <a:blip r:embed="rId702" cstate="print"/>
          <a:stretch>
            <a:fillRect/>
          </a:stretch>
        </p:blipFill>
        <p:spPr>
          <a:xfrm>
            <a:off x="789536" y="2581389"/>
            <a:ext cx="70831" cy="70840"/>
          </a:xfrm>
          <a:prstGeom prst="rect">
            <a:avLst/>
          </a:prstGeom>
        </p:spPr>
      </p:pic>
      <p:pic>
        <p:nvPicPr>
          <p:cNvPr id="704" name="object 704"/>
          <p:cNvPicPr/>
          <p:nvPr/>
        </p:nvPicPr>
        <p:blipFill>
          <a:blip r:embed="rId703" cstate="print"/>
          <a:stretch>
            <a:fillRect/>
          </a:stretch>
        </p:blipFill>
        <p:spPr>
          <a:xfrm>
            <a:off x="1006617" y="2054479"/>
            <a:ext cx="70834" cy="70840"/>
          </a:xfrm>
          <a:prstGeom prst="rect">
            <a:avLst/>
          </a:prstGeom>
        </p:spPr>
      </p:pic>
      <p:pic>
        <p:nvPicPr>
          <p:cNvPr id="705" name="object 705"/>
          <p:cNvPicPr/>
          <p:nvPr/>
        </p:nvPicPr>
        <p:blipFill>
          <a:blip r:embed="rId704" cstate="print"/>
          <a:stretch>
            <a:fillRect/>
          </a:stretch>
        </p:blipFill>
        <p:spPr>
          <a:xfrm>
            <a:off x="1147651" y="2064854"/>
            <a:ext cx="70821" cy="70840"/>
          </a:xfrm>
          <a:prstGeom prst="rect">
            <a:avLst/>
          </a:prstGeom>
        </p:spPr>
      </p:pic>
      <p:pic>
        <p:nvPicPr>
          <p:cNvPr id="706" name="object 706"/>
          <p:cNvPicPr/>
          <p:nvPr/>
        </p:nvPicPr>
        <p:blipFill>
          <a:blip r:embed="rId705" cstate="print"/>
          <a:stretch>
            <a:fillRect/>
          </a:stretch>
        </p:blipFill>
        <p:spPr>
          <a:xfrm>
            <a:off x="1285535" y="2085390"/>
            <a:ext cx="70834" cy="70827"/>
          </a:xfrm>
          <a:prstGeom prst="rect">
            <a:avLst/>
          </a:prstGeom>
        </p:spPr>
      </p:pic>
      <p:pic>
        <p:nvPicPr>
          <p:cNvPr id="707" name="object 707"/>
          <p:cNvPicPr/>
          <p:nvPr/>
        </p:nvPicPr>
        <p:blipFill>
          <a:blip r:embed="rId706" cstate="print"/>
          <a:stretch>
            <a:fillRect/>
          </a:stretch>
        </p:blipFill>
        <p:spPr>
          <a:xfrm>
            <a:off x="1180287" y="2209393"/>
            <a:ext cx="33324" cy="4143"/>
          </a:xfrm>
          <a:prstGeom prst="rect">
            <a:avLst/>
          </a:prstGeom>
        </p:spPr>
      </p:pic>
      <p:pic>
        <p:nvPicPr>
          <p:cNvPr id="708" name="object 708"/>
          <p:cNvPicPr/>
          <p:nvPr/>
        </p:nvPicPr>
        <p:blipFill>
          <a:blip r:embed="rId707" cstate="print"/>
          <a:stretch>
            <a:fillRect/>
          </a:stretch>
        </p:blipFill>
        <p:spPr>
          <a:xfrm>
            <a:off x="1023791" y="2188857"/>
            <a:ext cx="70535" cy="70827"/>
          </a:xfrm>
          <a:prstGeom prst="rect">
            <a:avLst/>
          </a:prstGeom>
        </p:spPr>
      </p:pic>
      <p:pic>
        <p:nvPicPr>
          <p:cNvPr id="709" name="object 709"/>
          <p:cNvPicPr/>
          <p:nvPr/>
        </p:nvPicPr>
        <p:blipFill>
          <a:blip r:embed="rId708" cstate="print"/>
          <a:stretch>
            <a:fillRect/>
          </a:stretch>
        </p:blipFill>
        <p:spPr>
          <a:xfrm>
            <a:off x="1161532" y="2209393"/>
            <a:ext cx="70837" cy="70827"/>
          </a:xfrm>
          <a:prstGeom prst="rect">
            <a:avLst/>
          </a:prstGeom>
        </p:spPr>
      </p:pic>
      <p:grpSp>
        <p:nvGrpSpPr>
          <p:cNvPr id="710" name="object 710"/>
          <p:cNvGrpSpPr/>
          <p:nvPr/>
        </p:nvGrpSpPr>
        <p:grpSpPr>
          <a:xfrm>
            <a:off x="-25400" y="918204"/>
            <a:ext cx="10742930" cy="6642100"/>
            <a:chOff x="-25400" y="918204"/>
            <a:chExt cx="10742930" cy="6642100"/>
          </a:xfrm>
        </p:grpSpPr>
        <p:pic>
          <p:nvPicPr>
            <p:cNvPr id="711" name="object 711"/>
            <p:cNvPicPr/>
            <p:nvPr/>
          </p:nvPicPr>
          <p:blipFill>
            <a:blip r:embed="rId709" cstate="print"/>
            <a:stretch>
              <a:fillRect/>
            </a:stretch>
          </p:blipFill>
          <p:spPr>
            <a:xfrm>
              <a:off x="1037532" y="2333396"/>
              <a:ext cx="70834" cy="70827"/>
            </a:xfrm>
            <a:prstGeom prst="rect">
              <a:avLst/>
            </a:prstGeom>
          </p:spPr>
        </p:pic>
        <p:sp>
          <p:nvSpPr>
            <p:cNvPr id="712" name="object 712"/>
            <p:cNvSpPr/>
            <p:nvPr/>
          </p:nvSpPr>
          <p:spPr>
            <a:xfrm>
              <a:off x="310525" y="2385118"/>
              <a:ext cx="3338195" cy="4787900"/>
            </a:xfrm>
            <a:custGeom>
              <a:avLst/>
              <a:gdLst/>
              <a:ahLst/>
              <a:cxnLst/>
              <a:rect l="l" t="t" r="r" b="b"/>
              <a:pathLst>
                <a:path w="3338195" h="4787900">
                  <a:moveTo>
                    <a:pt x="1365473" y="0"/>
                  </a:moveTo>
                  <a:lnTo>
                    <a:pt x="1317845" y="5457"/>
                  </a:lnTo>
                  <a:lnTo>
                    <a:pt x="1273429" y="18922"/>
                  </a:lnTo>
                  <a:lnTo>
                    <a:pt x="1233485" y="39877"/>
                  </a:lnTo>
                  <a:lnTo>
                    <a:pt x="1199271" y="67808"/>
                  </a:lnTo>
                  <a:lnTo>
                    <a:pt x="1172047" y="102196"/>
                  </a:lnTo>
                  <a:lnTo>
                    <a:pt x="1153073" y="142526"/>
                  </a:lnTo>
                  <a:lnTo>
                    <a:pt x="42623" y="3461024"/>
                  </a:lnTo>
                  <a:lnTo>
                    <a:pt x="28441" y="3507957"/>
                  </a:lnTo>
                  <a:lnTo>
                    <a:pt x="17154" y="3555194"/>
                  </a:lnTo>
                  <a:lnTo>
                    <a:pt x="8714" y="3602657"/>
                  </a:lnTo>
                  <a:lnTo>
                    <a:pt x="3074" y="3650265"/>
                  </a:lnTo>
                  <a:lnTo>
                    <a:pt x="185" y="3697942"/>
                  </a:lnTo>
                  <a:lnTo>
                    <a:pt x="0" y="3745609"/>
                  </a:lnTo>
                  <a:lnTo>
                    <a:pt x="2471" y="3793187"/>
                  </a:lnTo>
                  <a:lnTo>
                    <a:pt x="7550" y="3840598"/>
                  </a:lnTo>
                  <a:lnTo>
                    <a:pt x="15191" y="3887763"/>
                  </a:lnTo>
                  <a:lnTo>
                    <a:pt x="25345" y="3934605"/>
                  </a:lnTo>
                  <a:lnTo>
                    <a:pt x="37964" y="3981043"/>
                  </a:lnTo>
                  <a:lnTo>
                    <a:pt x="53001" y="4027001"/>
                  </a:lnTo>
                  <a:lnTo>
                    <a:pt x="70408" y="4072400"/>
                  </a:lnTo>
                  <a:lnTo>
                    <a:pt x="90138" y="4117161"/>
                  </a:lnTo>
                  <a:lnTo>
                    <a:pt x="112143" y="4161206"/>
                  </a:lnTo>
                  <a:lnTo>
                    <a:pt x="136374" y="4204456"/>
                  </a:lnTo>
                  <a:lnTo>
                    <a:pt x="137721" y="4206018"/>
                  </a:lnTo>
                  <a:lnTo>
                    <a:pt x="137670" y="4206564"/>
                  </a:lnTo>
                  <a:lnTo>
                    <a:pt x="162681" y="4246458"/>
                  </a:lnTo>
                  <a:lnTo>
                    <a:pt x="189584" y="4285483"/>
                  </a:lnTo>
                  <a:lnTo>
                    <a:pt x="218340" y="4323574"/>
                  </a:lnTo>
                  <a:lnTo>
                    <a:pt x="248908" y="4360664"/>
                  </a:lnTo>
                  <a:lnTo>
                    <a:pt x="281250" y="4396688"/>
                  </a:lnTo>
                  <a:lnTo>
                    <a:pt x="315325" y="4431580"/>
                  </a:lnTo>
                  <a:lnTo>
                    <a:pt x="351094" y="4465274"/>
                  </a:lnTo>
                  <a:lnTo>
                    <a:pt x="388518" y="4497702"/>
                  </a:lnTo>
                  <a:lnTo>
                    <a:pt x="427557" y="4528800"/>
                  </a:lnTo>
                  <a:lnTo>
                    <a:pt x="468172" y="4558502"/>
                  </a:lnTo>
                  <a:lnTo>
                    <a:pt x="510323" y="4586740"/>
                  </a:lnTo>
                  <a:lnTo>
                    <a:pt x="553970" y="4613450"/>
                  </a:lnTo>
                  <a:lnTo>
                    <a:pt x="599074" y="4638565"/>
                  </a:lnTo>
                  <a:lnTo>
                    <a:pt x="645595" y="4662018"/>
                  </a:lnTo>
                  <a:lnTo>
                    <a:pt x="693495" y="4683745"/>
                  </a:lnTo>
                  <a:lnTo>
                    <a:pt x="742733" y="4703678"/>
                  </a:lnTo>
                  <a:lnTo>
                    <a:pt x="793269" y="4721753"/>
                  </a:lnTo>
                  <a:lnTo>
                    <a:pt x="844400" y="4737699"/>
                  </a:lnTo>
                  <a:lnTo>
                    <a:pt x="895619" y="4751388"/>
                  </a:lnTo>
                  <a:lnTo>
                    <a:pt x="946854" y="4762848"/>
                  </a:lnTo>
                  <a:lnTo>
                    <a:pt x="998033" y="4772109"/>
                  </a:lnTo>
                  <a:lnTo>
                    <a:pt x="1049084" y="4779199"/>
                  </a:lnTo>
                  <a:lnTo>
                    <a:pt x="1099934" y="4784148"/>
                  </a:lnTo>
                  <a:lnTo>
                    <a:pt x="1150513" y="4786983"/>
                  </a:lnTo>
                  <a:lnTo>
                    <a:pt x="1200747" y="4787735"/>
                  </a:lnTo>
                  <a:lnTo>
                    <a:pt x="1250564" y="4786432"/>
                  </a:lnTo>
                  <a:lnTo>
                    <a:pt x="1299894" y="4783103"/>
                  </a:lnTo>
                  <a:lnTo>
                    <a:pt x="1348663" y="4777776"/>
                  </a:lnTo>
                  <a:lnTo>
                    <a:pt x="1396800" y="4770482"/>
                  </a:lnTo>
                  <a:lnTo>
                    <a:pt x="1444232" y="4761248"/>
                  </a:lnTo>
                  <a:lnTo>
                    <a:pt x="1490887" y="4750103"/>
                  </a:lnTo>
                  <a:lnTo>
                    <a:pt x="1536694" y="4737077"/>
                  </a:lnTo>
                  <a:lnTo>
                    <a:pt x="1581581" y="4722199"/>
                  </a:lnTo>
                  <a:lnTo>
                    <a:pt x="1625475" y="4705497"/>
                  </a:lnTo>
                  <a:lnTo>
                    <a:pt x="1626707" y="4704785"/>
                  </a:lnTo>
                  <a:lnTo>
                    <a:pt x="1673495" y="4684350"/>
                  </a:lnTo>
                  <a:lnTo>
                    <a:pt x="1717683" y="4662477"/>
                  </a:lnTo>
                  <a:lnTo>
                    <a:pt x="1760479" y="4638643"/>
                  </a:lnTo>
                  <a:lnTo>
                    <a:pt x="1801799" y="4612884"/>
                  </a:lnTo>
                  <a:lnTo>
                    <a:pt x="1841557" y="4585235"/>
                  </a:lnTo>
                  <a:lnTo>
                    <a:pt x="1879668" y="4555733"/>
                  </a:lnTo>
                  <a:lnTo>
                    <a:pt x="1916046" y="4524412"/>
                  </a:lnTo>
                  <a:lnTo>
                    <a:pt x="1950606" y="4491309"/>
                  </a:lnTo>
                  <a:lnTo>
                    <a:pt x="1983263" y="4456460"/>
                  </a:lnTo>
                  <a:lnTo>
                    <a:pt x="2013931" y="4419899"/>
                  </a:lnTo>
                  <a:lnTo>
                    <a:pt x="2042524" y="4381663"/>
                  </a:lnTo>
                  <a:lnTo>
                    <a:pt x="2068959" y="4341787"/>
                  </a:lnTo>
                  <a:lnTo>
                    <a:pt x="2093148" y="4300306"/>
                  </a:lnTo>
                  <a:lnTo>
                    <a:pt x="2115008" y="4257258"/>
                  </a:lnTo>
                  <a:lnTo>
                    <a:pt x="2134452" y="4212676"/>
                  </a:lnTo>
                  <a:lnTo>
                    <a:pt x="2151394" y="4166597"/>
                  </a:lnTo>
                  <a:lnTo>
                    <a:pt x="3328811" y="647669"/>
                  </a:lnTo>
                  <a:lnTo>
                    <a:pt x="3337948" y="604015"/>
                  </a:lnTo>
                  <a:lnTo>
                    <a:pt x="3336929" y="560165"/>
                  </a:lnTo>
                  <a:lnTo>
                    <a:pt x="3326449" y="517284"/>
                  </a:lnTo>
                  <a:lnTo>
                    <a:pt x="3307199" y="476536"/>
                  </a:lnTo>
                  <a:lnTo>
                    <a:pt x="3279874" y="439086"/>
                  </a:lnTo>
                  <a:lnTo>
                    <a:pt x="3245165" y="406099"/>
                  </a:lnTo>
                  <a:lnTo>
                    <a:pt x="3203767" y="378740"/>
                  </a:lnTo>
                  <a:lnTo>
                    <a:pt x="3156371" y="358172"/>
                  </a:lnTo>
                  <a:lnTo>
                    <a:pt x="3106140" y="346075"/>
                  </a:lnTo>
                  <a:lnTo>
                    <a:pt x="3056603" y="343009"/>
                  </a:lnTo>
                  <a:lnTo>
                    <a:pt x="3009016" y="348461"/>
                  </a:lnTo>
                  <a:lnTo>
                    <a:pt x="2964637" y="361919"/>
                  </a:lnTo>
                  <a:lnTo>
                    <a:pt x="2924722" y="382871"/>
                  </a:lnTo>
                  <a:lnTo>
                    <a:pt x="2890529" y="410804"/>
                  </a:lnTo>
                  <a:lnTo>
                    <a:pt x="2863313" y="445206"/>
                  </a:lnTo>
                  <a:lnTo>
                    <a:pt x="2844332" y="485566"/>
                  </a:lnTo>
                  <a:lnTo>
                    <a:pt x="1666915" y="4004507"/>
                  </a:lnTo>
                  <a:lnTo>
                    <a:pt x="1649585" y="4048592"/>
                  </a:lnTo>
                  <a:lnTo>
                    <a:pt x="1628138" y="4090010"/>
                  </a:lnTo>
                  <a:lnTo>
                    <a:pt x="1602837" y="4128651"/>
                  </a:lnTo>
                  <a:lnTo>
                    <a:pt x="1573941" y="4164407"/>
                  </a:lnTo>
                  <a:lnTo>
                    <a:pt x="1541712" y="4197166"/>
                  </a:lnTo>
                  <a:lnTo>
                    <a:pt x="1506410" y="4226819"/>
                  </a:lnTo>
                  <a:lnTo>
                    <a:pt x="1468298" y="4253258"/>
                  </a:lnTo>
                  <a:lnTo>
                    <a:pt x="1427635" y="4276371"/>
                  </a:lnTo>
                  <a:lnTo>
                    <a:pt x="1379222" y="4298436"/>
                  </a:lnTo>
                  <a:lnTo>
                    <a:pt x="1334560" y="4314158"/>
                  </a:lnTo>
                  <a:lnTo>
                    <a:pt x="1288064" y="4326359"/>
                  </a:lnTo>
                  <a:lnTo>
                    <a:pt x="1239989" y="4334936"/>
                  </a:lnTo>
                  <a:lnTo>
                    <a:pt x="1190594" y="4339790"/>
                  </a:lnTo>
                  <a:lnTo>
                    <a:pt x="1140136" y="4340820"/>
                  </a:lnTo>
                  <a:lnTo>
                    <a:pt x="1088872" y="4337925"/>
                  </a:lnTo>
                  <a:lnTo>
                    <a:pt x="1037060" y="4331004"/>
                  </a:lnTo>
                  <a:lnTo>
                    <a:pt x="984955" y="4319958"/>
                  </a:lnTo>
                  <a:lnTo>
                    <a:pt x="932817" y="4304685"/>
                  </a:lnTo>
                  <a:lnTo>
                    <a:pt x="881401" y="4285257"/>
                  </a:lnTo>
                  <a:lnTo>
                    <a:pt x="832649" y="4262408"/>
                  </a:lnTo>
                  <a:lnTo>
                    <a:pt x="786699" y="4236377"/>
                  </a:lnTo>
                  <a:lnTo>
                    <a:pt x="743692" y="4207408"/>
                  </a:lnTo>
                  <a:lnTo>
                    <a:pt x="703766" y="4175740"/>
                  </a:lnTo>
                  <a:lnTo>
                    <a:pt x="667060" y="4141615"/>
                  </a:lnTo>
                  <a:lnTo>
                    <a:pt x="633715" y="4105274"/>
                  </a:lnTo>
                  <a:lnTo>
                    <a:pt x="603869" y="4066959"/>
                  </a:lnTo>
                  <a:lnTo>
                    <a:pt x="577661" y="4026910"/>
                  </a:lnTo>
                  <a:lnTo>
                    <a:pt x="550633" y="3975907"/>
                  </a:lnTo>
                  <a:lnTo>
                    <a:pt x="531392" y="3928564"/>
                  </a:lnTo>
                  <a:lnTo>
                    <a:pt x="517010" y="3879961"/>
                  </a:lnTo>
                  <a:lnTo>
                    <a:pt x="507686" y="3830421"/>
                  </a:lnTo>
                  <a:lnTo>
                    <a:pt x="503615" y="3780268"/>
                  </a:lnTo>
                  <a:lnTo>
                    <a:pt x="504994" y="3729827"/>
                  </a:lnTo>
                  <a:lnTo>
                    <a:pt x="512021" y="3679421"/>
                  </a:lnTo>
                  <a:lnTo>
                    <a:pt x="524893" y="3629375"/>
                  </a:lnTo>
                  <a:lnTo>
                    <a:pt x="526988" y="3623088"/>
                  </a:lnTo>
                  <a:lnTo>
                    <a:pt x="527382" y="3623215"/>
                  </a:lnTo>
                  <a:lnTo>
                    <a:pt x="1637743" y="304693"/>
                  </a:lnTo>
                  <a:lnTo>
                    <a:pt x="1646853" y="261062"/>
                  </a:lnTo>
                  <a:lnTo>
                    <a:pt x="1645791" y="217210"/>
                  </a:lnTo>
                  <a:lnTo>
                    <a:pt x="1635264" y="174311"/>
                  </a:lnTo>
                  <a:lnTo>
                    <a:pt x="1615977" y="133538"/>
                  </a:lnTo>
                  <a:lnTo>
                    <a:pt x="1588634" y="96064"/>
                  </a:lnTo>
                  <a:lnTo>
                    <a:pt x="1553941" y="63062"/>
                  </a:lnTo>
                  <a:lnTo>
                    <a:pt x="1512604" y="35707"/>
                  </a:lnTo>
                  <a:lnTo>
                    <a:pt x="1465328" y="15171"/>
                  </a:lnTo>
                  <a:lnTo>
                    <a:pt x="1415053" y="3065"/>
                  </a:lnTo>
                  <a:lnTo>
                    <a:pt x="1365473" y="0"/>
                  </a:lnTo>
                  <a:close/>
                </a:path>
              </a:pathLst>
            </a:custGeom>
            <a:solidFill>
              <a:srgbClr val="8DC045">
                <a:alpha val="6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205877" y="2041006"/>
              <a:ext cx="1750060" cy="4358005"/>
            </a:xfrm>
            <a:custGeom>
              <a:avLst/>
              <a:gdLst/>
              <a:ahLst/>
              <a:cxnLst/>
              <a:rect l="l" t="t" r="r" b="b"/>
              <a:pathLst>
                <a:path w="1750060" h="4358005">
                  <a:moveTo>
                    <a:pt x="1513804" y="0"/>
                  </a:moveTo>
                  <a:lnTo>
                    <a:pt x="1471954" y="7390"/>
                  </a:lnTo>
                  <a:lnTo>
                    <a:pt x="1432573" y="22542"/>
                  </a:lnTo>
                  <a:lnTo>
                    <a:pt x="1396782" y="44896"/>
                  </a:lnTo>
                  <a:lnTo>
                    <a:pt x="1365703" y="73890"/>
                  </a:lnTo>
                  <a:lnTo>
                    <a:pt x="1340455" y="108965"/>
                  </a:lnTo>
                  <a:lnTo>
                    <a:pt x="1322161" y="149559"/>
                  </a:lnTo>
                  <a:lnTo>
                    <a:pt x="10746" y="4068957"/>
                  </a:lnTo>
                  <a:lnTo>
                    <a:pt x="937" y="4112354"/>
                  </a:lnTo>
                  <a:lnTo>
                    <a:pt x="0" y="4155536"/>
                  </a:lnTo>
                  <a:lnTo>
                    <a:pt x="7376" y="4197381"/>
                  </a:lnTo>
                  <a:lnTo>
                    <a:pt x="22509" y="4236764"/>
                  </a:lnTo>
                  <a:lnTo>
                    <a:pt x="44843" y="4272561"/>
                  </a:lnTo>
                  <a:lnTo>
                    <a:pt x="73818" y="4303649"/>
                  </a:lnTo>
                  <a:lnTo>
                    <a:pt x="108879" y="4328904"/>
                  </a:lnTo>
                  <a:lnTo>
                    <a:pt x="149468" y="4347201"/>
                  </a:lnTo>
                  <a:lnTo>
                    <a:pt x="192820" y="4356994"/>
                  </a:lnTo>
                  <a:lnTo>
                    <a:pt x="235955" y="4357905"/>
                  </a:lnTo>
                  <a:lnTo>
                    <a:pt x="277751" y="4350497"/>
                  </a:lnTo>
                  <a:lnTo>
                    <a:pt x="317088" y="4335333"/>
                  </a:lnTo>
                  <a:lnTo>
                    <a:pt x="352842" y="4312975"/>
                  </a:lnTo>
                  <a:lnTo>
                    <a:pt x="383892" y="4283986"/>
                  </a:lnTo>
                  <a:lnTo>
                    <a:pt x="409117" y="4248929"/>
                  </a:lnTo>
                  <a:lnTo>
                    <a:pt x="427395" y="4208365"/>
                  </a:lnTo>
                  <a:lnTo>
                    <a:pt x="1738810" y="288967"/>
                  </a:lnTo>
                  <a:lnTo>
                    <a:pt x="1748635" y="245539"/>
                  </a:lnTo>
                  <a:lnTo>
                    <a:pt x="1749596" y="202338"/>
                  </a:lnTo>
                  <a:lnTo>
                    <a:pt x="1742248" y="160487"/>
                  </a:lnTo>
                  <a:lnTo>
                    <a:pt x="1727151" y="121107"/>
                  </a:lnTo>
                  <a:lnTo>
                    <a:pt x="1704863" y="85320"/>
                  </a:lnTo>
                  <a:lnTo>
                    <a:pt x="1675941" y="54250"/>
                  </a:lnTo>
                  <a:lnTo>
                    <a:pt x="1640944" y="29019"/>
                  </a:lnTo>
                  <a:lnTo>
                    <a:pt x="1600430" y="10748"/>
                  </a:lnTo>
                  <a:lnTo>
                    <a:pt x="1557004" y="932"/>
                  </a:lnTo>
                  <a:lnTo>
                    <a:pt x="1513804" y="0"/>
                  </a:lnTo>
                  <a:close/>
                </a:path>
              </a:pathLst>
            </a:custGeom>
            <a:solidFill>
              <a:srgbClr val="3999B0">
                <a:alpha val="6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0" y="3487954"/>
              <a:ext cx="4284345" cy="4072254"/>
            </a:xfrm>
            <a:custGeom>
              <a:avLst/>
              <a:gdLst/>
              <a:ahLst/>
              <a:cxnLst/>
              <a:rect l="l" t="t" r="r" b="b"/>
              <a:pathLst>
                <a:path w="4284345" h="4072254">
                  <a:moveTo>
                    <a:pt x="4002688" y="0"/>
                  </a:moveTo>
                  <a:lnTo>
                    <a:pt x="3958961" y="3358"/>
                  </a:lnTo>
                  <a:lnTo>
                    <a:pt x="3916694" y="13356"/>
                  </a:lnTo>
                  <a:lnTo>
                    <a:pt x="3876624" y="29637"/>
                  </a:lnTo>
                  <a:lnTo>
                    <a:pt x="3839486" y="51844"/>
                  </a:lnTo>
                  <a:lnTo>
                    <a:pt x="3806014" y="79620"/>
                  </a:lnTo>
                  <a:lnTo>
                    <a:pt x="3776943" y="112609"/>
                  </a:lnTo>
                  <a:lnTo>
                    <a:pt x="3753009" y="150453"/>
                  </a:lnTo>
                  <a:lnTo>
                    <a:pt x="3734946" y="192797"/>
                  </a:lnTo>
                  <a:lnTo>
                    <a:pt x="2699617" y="3287088"/>
                  </a:lnTo>
                  <a:lnTo>
                    <a:pt x="2678085" y="3348949"/>
                  </a:lnTo>
                  <a:lnTo>
                    <a:pt x="2656008" y="3407432"/>
                  </a:lnTo>
                  <a:lnTo>
                    <a:pt x="2633350" y="3462595"/>
                  </a:lnTo>
                  <a:lnTo>
                    <a:pt x="2610077" y="3514498"/>
                  </a:lnTo>
                  <a:lnTo>
                    <a:pt x="2586154" y="3563200"/>
                  </a:lnTo>
                  <a:lnTo>
                    <a:pt x="2561545" y="3608760"/>
                  </a:lnTo>
                  <a:lnTo>
                    <a:pt x="2536216" y="3651237"/>
                  </a:lnTo>
                  <a:lnTo>
                    <a:pt x="2510131" y="3690691"/>
                  </a:lnTo>
                  <a:lnTo>
                    <a:pt x="2483256" y="3727179"/>
                  </a:lnTo>
                  <a:lnTo>
                    <a:pt x="2455555" y="3760763"/>
                  </a:lnTo>
                  <a:lnTo>
                    <a:pt x="2426994" y="3791500"/>
                  </a:lnTo>
                  <a:lnTo>
                    <a:pt x="2397538" y="3819450"/>
                  </a:lnTo>
                  <a:lnTo>
                    <a:pt x="2367152" y="3844672"/>
                  </a:lnTo>
                  <a:lnTo>
                    <a:pt x="2335800" y="3867224"/>
                  </a:lnTo>
                  <a:lnTo>
                    <a:pt x="2299477" y="3890965"/>
                  </a:lnTo>
                  <a:lnTo>
                    <a:pt x="2263242" y="3913555"/>
                  </a:lnTo>
                  <a:lnTo>
                    <a:pt x="2226990" y="3934950"/>
                  </a:lnTo>
                  <a:lnTo>
                    <a:pt x="2190614" y="3955107"/>
                  </a:lnTo>
                  <a:lnTo>
                    <a:pt x="2154008" y="3973984"/>
                  </a:lnTo>
                  <a:lnTo>
                    <a:pt x="2117064" y="3991537"/>
                  </a:lnTo>
                  <a:lnTo>
                    <a:pt x="2079678" y="4007723"/>
                  </a:lnTo>
                  <a:lnTo>
                    <a:pt x="2041742" y="4022500"/>
                  </a:lnTo>
                  <a:lnTo>
                    <a:pt x="2003149" y="4035825"/>
                  </a:lnTo>
                  <a:lnTo>
                    <a:pt x="1963795" y="4047653"/>
                  </a:lnTo>
                  <a:lnTo>
                    <a:pt x="1923571" y="4057943"/>
                  </a:lnTo>
                  <a:lnTo>
                    <a:pt x="1882372" y="4066652"/>
                  </a:lnTo>
                  <a:lnTo>
                    <a:pt x="1850149" y="4072050"/>
                  </a:lnTo>
                  <a:lnTo>
                    <a:pt x="2928661" y="4072050"/>
                  </a:lnTo>
                  <a:lnTo>
                    <a:pt x="2981141" y="4000328"/>
                  </a:lnTo>
                  <a:lnTo>
                    <a:pt x="3008901" y="3958246"/>
                  </a:lnTo>
                  <a:lnTo>
                    <a:pt x="3035041" y="3915776"/>
                  </a:lnTo>
                  <a:lnTo>
                    <a:pt x="3059627" y="3873069"/>
                  </a:lnTo>
                  <a:lnTo>
                    <a:pt x="3082721" y="3830275"/>
                  </a:lnTo>
                  <a:lnTo>
                    <a:pt x="3104387" y="3787541"/>
                  </a:lnTo>
                  <a:lnTo>
                    <a:pt x="3124689" y="3745020"/>
                  </a:lnTo>
                  <a:lnTo>
                    <a:pt x="3143692" y="3702860"/>
                  </a:lnTo>
                  <a:lnTo>
                    <a:pt x="3161457" y="3661211"/>
                  </a:lnTo>
                  <a:lnTo>
                    <a:pt x="3178050" y="3620224"/>
                  </a:lnTo>
                  <a:lnTo>
                    <a:pt x="3193534" y="3580047"/>
                  </a:lnTo>
                  <a:lnTo>
                    <a:pt x="3207973" y="3540830"/>
                  </a:lnTo>
                  <a:lnTo>
                    <a:pt x="3221430" y="3502725"/>
                  </a:lnTo>
                  <a:lnTo>
                    <a:pt x="3233969" y="3465879"/>
                  </a:lnTo>
                  <a:lnTo>
                    <a:pt x="4269299" y="371587"/>
                  </a:lnTo>
                  <a:lnTo>
                    <a:pt x="4280352" y="326899"/>
                  </a:lnTo>
                  <a:lnTo>
                    <a:pt x="4284000" y="282266"/>
                  </a:lnTo>
                  <a:lnTo>
                    <a:pt x="4280616" y="238418"/>
                  </a:lnTo>
                  <a:lnTo>
                    <a:pt x="4270577" y="196083"/>
                  </a:lnTo>
                  <a:lnTo>
                    <a:pt x="4254257" y="155989"/>
                  </a:lnTo>
                  <a:lnTo>
                    <a:pt x="4232032" y="118865"/>
                  </a:lnTo>
                  <a:lnTo>
                    <a:pt x="4204278" y="85438"/>
                  </a:lnTo>
                  <a:lnTo>
                    <a:pt x="4171369" y="56438"/>
                  </a:lnTo>
                  <a:lnTo>
                    <a:pt x="4133680" y="32592"/>
                  </a:lnTo>
                  <a:lnTo>
                    <a:pt x="4091588" y="14629"/>
                  </a:lnTo>
                  <a:lnTo>
                    <a:pt x="4047142" y="3637"/>
                  </a:lnTo>
                  <a:lnTo>
                    <a:pt x="4002688" y="0"/>
                  </a:lnTo>
                  <a:close/>
                </a:path>
                <a:path w="4284345" h="4072254">
                  <a:moveTo>
                    <a:pt x="363109" y="196826"/>
                  </a:moveTo>
                  <a:lnTo>
                    <a:pt x="319300" y="200237"/>
                  </a:lnTo>
                  <a:lnTo>
                    <a:pt x="277000" y="210310"/>
                  </a:lnTo>
                  <a:lnTo>
                    <a:pt x="236938" y="226668"/>
                  </a:lnTo>
                  <a:lnTo>
                    <a:pt x="199839" y="248936"/>
                  </a:lnTo>
                  <a:lnTo>
                    <a:pt x="166429" y="276739"/>
                  </a:lnTo>
                  <a:lnTo>
                    <a:pt x="137437" y="309700"/>
                  </a:lnTo>
                  <a:lnTo>
                    <a:pt x="113588" y="347444"/>
                  </a:lnTo>
                  <a:lnTo>
                    <a:pt x="95609" y="389596"/>
                  </a:lnTo>
                  <a:lnTo>
                    <a:pt x="0" y="675347"/>
                  </a:lnTo>
                  <a:lnTo>
                    <a:pt x="0" y="2452975"/>
                  </a:lnTo>
                  <a:lnTo>
                    <a:pt x="20069" y="2390519"/>
                  </a:lnTo>
                  <a:lnTo>
                    <a:pt x="629771" y="568323"/>
                  </a:lnTo>
                  <a:lnTo>
                    <a:pt x="640765" y="523834"/>
                  </a:lnTo>
                  <a:lnTo>
                    <a:pt x="644390" y="479324"/>
                  </a:lnTo>
                  <a:lnTo>
                    <a:pt x="641015" y="435533"/>
                  </a:lnTo>
                  <a:lnTo>
                    <a:pt x="631007" y="393204"/>
                  </a:lnTo>
                  <a:lnTo>
                    <a:pt x="614737" y="353079"/>
                  </a:lnTo>
                  <a:lnTo>
                    <a:pt x="592573" y="315900"/>
                  </a:lnTo>
                  <a:lnTo>
                    <a:pt x="564884" y="282410"/>
                  </a:lnTo>
                  <a:lnTo>
                    <a:pt x="532038" y="253351"/>
                  </a:lnTo>
                  <a:lnTo>
                    <a:pt x="494404" y="229464"/>
                  </a:lnTo>
                  <a:lnTo>
                    <a:pt x="452352" y="211491"/>
                  </a:lnTo>
                  <a:lnTo>
                    <a:pt x="407702" y="200452"/>
                  </a:lnTo>
                  <a:lnTo>
                    <a:pt x="363109" y="196826"/>
                  </a:lnTo>
                  <a:close/>
                </a:path>
                <a:path w="4284345" h="4072254">
                  <a:moveTo>
                    <a:pt x="0" y="3174195"/>
                  </a:moveTo>
                  <a:lnTo>
                    <a:pt x="0" y="4072050"/>
                  </a:lnTo>
                  <a:lnTo>
                    <a:pt x="1489014" y="4072050"/>
                  </a:lnTo>
                  <a:lnTo>
                    <a:pt x="1450129" y="4066751"/>
                  </a:lnTo>
                  <a:lnTo>
                    <a:pt x="1393323" y="4057276"/>
                  </a:lnTo>
                  <a:lnTo>
                    <a:pt x="1334371" y="4045747"/>
                  </a:lnTo>
                  <a:lnTo>
                    <a:pt x="1273167" y="4032119"/>
                  </a:lnTo>
                  <a:lnTo>
                    <a:pt x="1209603" y="4016350"/>
                  </a:lnTo>
                  <a:lnTo>
                    <a:pt x="1143575" y="3998398"/>
                  </a:lnTo>
                  <a:lnTo>
                    <a:pt x="1074975" y="3978218"/>
                  </a:lnTo>
                  <a:lnTo>
                    <a:pt x="1003697" y="3955769"/>
                  </a:lnTo>
                  <a:lnTo>
                    <a:pt x="901291" y="3920101"/>
                  </a:lnTo>
                  <a:lnTo>
                    <a:pt x="834409" y="3894948"/>
                  </a:lnTo>
                  <a:lnTo>
                    <a:pt x="770911" y="3869561"/>
                  </a:lnTo>
                  <a:lnTo>
                    <a:pt x="710688" y="3843910"/>
                  </a:lnTo>
                  <a:lnTo>
                    <a:pt x="653628" y="3817967"/>
                  </a:lnTo>
                  <a:lnTo>
                    <a:pt x="599623" y="3791701"/>
                  </a:lnTo>
                  <a:lnTo>
                    <a:pt x="548561" y="3765084"/>
                  </a:lnTo>
                  <a:lnTo>
                    <a:pt x="500334" y="3738086"/>
                  </a:lnTo>
                  <a:lnTo>
                    <a:pt x="454831" y="3710677"/>
                  </a:lnTo>
                  <a:lnTo>
                    <a:pt x="411941" y="3682828"/>
                  </a:lnTo>
                  <a:lnTo>
                    <a:pt x="371556" y="3654510"/>
                  </a:lnTo>
                  <a:lnTo>
                    <a:pt x="333565" y="3625693"/>
                  </a:lnTo>
                  <a:lnTo>
                    <a:pt x="297857" y="3596348"/>
                  </a:lnTo>
                  <a:lnTo>
                    <a:pt x="264324" y="3566446"/>
                  </a:lnTo>
                  <a:lnTo>
                    <a:pt x="232854" y="3535956"/>
                  </a:lnTo>
                  <a:lnTo>
                    <a:pt x="203338" y="3504850"/>
                  </a:lnTo>
                  <a:lnTo>
                    <a:pt x="175666" y="3473098"/>
                  </a:lnTo>
                  <a:lnTo>
                    <a:pt x="149728" y="3440671"/>
                  </a:lnTo>
                  <a:lnTo>
                    <a:pt x="125413" y="3407539"/>
                  </a:lnTo>
                  <a:lnTo>
                    <a:pt x="102612" y="3373673"/>
                  </a:lnTo>
                  <a:lnTo>
                    <a:pt x="81215" y="3339044"/>
                  </a:lnTo>
                  <a:lnTo>
                    <a:pt x="61112" y="3303622"/>
                  </a:lnTo>
                  <a:lnTo>
                    <a:pt x="42192" y="3267377"/>
                  </a:lnTo>
                  <a:lnTo>
                    <a:pt x="24346" y="3230280"/>
                  </a:lnTo>
                  <a:lnTo>
                    <a:pt x="7463" y="3192303"/>
                  </a:lnTo>
                  <a:lnTo>
                    <a:pt x="0" y="3174195"/>
                  </a:lnTo>
                  <a:close/>
                </a:path>
              </a:pathLst>
            </a:custGeom>
            <a:solidFill>
              <a:srgbClr val="43505E">
                <a:alpha val="6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0" y="943604"/>
              <a:ext cx="10692130" cy="1291590"/>
            </a:xfrm>
            <a:custGeom>
              <a:avLst/>
              <a:gdLst/>
              <a:ahLst/>
              <a:cxnLst/>
              <a:rect l="l" t="t" r="r" b="b"/>
              <a:pathLst>
                <a:path w="10692130" h="1291589">
                  <a:moveTo>
                    <a:pt x="0" y="0"/>
                  </a:moveTo>
                  <a:lnTo>
                    <a:pt x="3815994" y="0"/>
                  </a:lnTo>
                  <a:lnTo>
                    <a:pt x="3863685" y="6333"/>
                  </a:lnTo>
                  <a:lnTo>
                    <a:pt x="3913424" y="23604"/>
                  </a:lnTo>
                  <a:lnTo>
                    <a:pt x="3959421" y="49222"/>
                  </a:lnTo>
                  <a:lnTo>
                    <a:pt x="3995889" y="80594"/>
                  </a:lnTo>
                  <a:lnTo>
                    <a:pt x="5004104" y="1210805"/>
                  </a:lnTo>
                  <a:lnTo>
                    <a:pt x="5040578" y="1242177"/>
                  </a:lnTo>
                  <a:lnTo>
                    <a:pt x="5086575" y="1267794"/>
                  </a:lnTo>
                  <a:lnTo>
                    <a:pt x="5136310" y="1285066"/>
                  </a:lnTo>
                  <a:lnTo>
                    <a:pt x="5184000" y="1291399"/>
                  </a:lnTo>
                  <a:lnTo>
                    <a:pt x="10692002" y="1291399"/>
                  </a:lnTo>
                </a:path>
              </a:pathLst>
            </a:custGeom>
            <a:ln w="508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0" y="1032804"/>
              <a:ext cx="10692130" cy="1291590"/>
            </a:xfrm>
            <a:custGeom>
              <a:avLst/>
              <a:gdLst/>
              <a:ahLst/>
              <a:cxnLst/>
              <a:rect l="l" t="t" r="r" b="b"/>
              <a:pathLst>
                <a:path w="10692130" h="1291589">
                  <a:moveTo>
                    <a:pt x="0" y="0"/>
                  </a:moveTo>
                  <a:lnTo>
                    <a:pt x="3770994" y="0"/>
                  </a:lnTo>
                  <a:lnTo>
                    <a:pt x="3818685" y="6333"/>
                  </a:lnTo>
                  <a:lnTo>
                    <a:pt x="3868424" y="23604"/>
                  </a:lnTo>
                  <a:lnTo>
                    <a:pt x="3914421" y="49222"/>
                  </a:lnTo>
                  <a:lnTo>
                    <a:pt x="3950889" y="80594"/>
                  </a:lnTo>
                  <a:lnTo>
                    <a:pt x="4959104" y="1210805"/>
                  </a:lnTo>
                  <a:lnTo>
                    <a:pt x="4995578" y="1242177"/>
                  </a:lnTo>
                  <a:lnTo>
                    <a:pt x="5041575" y="1267794"/>
                  </a:lnTo>
                  <a:lnTo>
                    <a:pt x="5091310" y="1285066"/>
                  </a:lnTo>
                  <a:lnTo>
                    <a:pt x="5139000" y="1291399"/>
                  </a:lnTo>
                  <a:lnTo>
                    <a:pt x="10692003" y="1291399"/>
                  </a:lnTo>
                </a:path>
              </a:pathLst>
            </a:custGeom>
            <a:ln w="508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0" y="1129704"/>
              <a:ext cx="10692130" cy="1291590"/>
            </a:xfrm>
            <a:custGeom>
              <a:avLst/>
              <a:gdLst/>
              <a:ahLst/>
              <a:cxnLst/>
              <a:rect l="l" t="t" r="r" b="b"/>
              <a:pathLst>
                <a:path w="10692130" h="1291589">
                  <a:moveTo>
                    <a:pt x="0" y="0"/>
                  </a:moveTo>
                  <a:lnTo>
                    <a:pt x="3727794" y="0"/>
                  </a:lnTo>
                  <a:lnTo>
                    <a:pt x="3775485" y="6333"/>
                  </a:lnTo>
                  <a:lnTo>
                    <a:pt x="3825223" y="23604"/>
                  </a:lnTo>
                  <a:lnTo>
                    <a:pt x="3871221" y="49222"/>
                  </a:lnTo>
                  <a:lnTo>
                    <a:pt x="3907689" y="80594"/>
                  </a:lnTo>
                  <a:lnTo>
                    <a:pt x="4915904" y="1210805"/>
                  </a:lnTo>
                  <a:lnTo>
                    <a:pt x="4952378" y="1242177"/>
                  </a:lnTo>
                  <a:lnTo>
                    <a:pt x="4998375" y="1267794"/>
                  </a:lnTo>
                  <a:lnTo>
                    <a:pt x="5048110" y="1285066"/>
                  </a:lnTo>
                  <a:lnTo>
                    <a:pt x="5095800" y="1291399"/>
                  </a:lnTo>
                  <a:lnTo>
                    <a:pt x="10692003" y="1291399"/>
                  </a:lnTo>
                </a:path>
              </a:pathLst>
            </a:custGeom>
            <a:ln w="508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18" name="object 718"/>
          <p:cNvSpPr txBox="1">
            <a:spLocks noGrp="1"/>
          </p:cNvSpPr>
          <p:nvPr>
            <p:ph type="title"/>
          </p:nvPr>
        </p:nvSpPr>
        <p:spPr>
          <a:xfrm>
            <a:off x="5333300" y="1363305"/>
            <a:ext cx="2053589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b="1" spc="-10">
                <a:solidFill>
                  <a:srgbClr val="48515C"/>
                </a:solidFill>
                <a:latin typeface="Arial"/>
                <a:cs typeface="Arial"/>
              </a:rPr>
              <a:t>Sumário</a:t>
            </a:r>
            <a:endParaRPr sz="4000">
              <a:latin typeface="Arial"/>
              <a:cs typeface="Arial"/>
            </a:endParaRPr>
          </a:p>
        </p:txBody>
      </p:sp>
      <p:sp>
        <p:nvSpPr>
          <p:cNvPr id="719" name="object 719"/>
          <p:cNvSpPr txBox="1"/>
          <p:nvPr/>
        </p:nvSpPr>
        <p:spPr>
          <a:xfrm>
            <a:off x="5315305" y="2575244"/>
            <a:ext cx="659130" cy="82169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01.</a:t>
            </a:r>
            <a:endParaRPr sz="28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sz="1000" spc="-55">
                <a:solidFill>
                  <a:srgbClr val="43505E"/>
                </a:solidFill>
                <a:latin typeface="Verdana"/>
                <a:cs typeface="Verdana"/>
              </a:rPr>
              <a:t>Introdução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0" name="object 720"/>
          <p:cNvSpPr txBox="1"/>
          <p:nvPr/>
        </p:nvSpPr>
        <p:spPr>
          <a:xfrm>
            <a:off x="8793568" y="2575245"/>
            <a:ext cx="1519555" cy="130937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03.</a:t>
            </a:r>
            <a:endParaRPr sz="28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  <a:spcBef>
                <a:spcPts val="350"/>
              </a:spcBef>
            </a:pP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1000" spc="-10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43505E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43505E"/>
                </a:solidFill>
                <a:latin typeface="Verdana"/>
                <a:cs typeface="Verdana"/>
              </a:rPr>
              <a:t>Trato</a:t>
            </a:r>
            <a:r>
              <a:rPr sz="1000" spc="-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43505E"/>
                </a:solidFill>
                <a:latin typeface="Verdana"/>
                <a:cs typeface="Verdana"/>
              </a:rPr>
              <a:t>Urinário </a:t>
            </a:r>
            <a:r>
              <a:rPr sz="1000" spc="-20">
                <a:solidFill>
                  <a:srgbClr val="43505E"/>
                </a:solidFill>
                <a:latin typeface="Verdana"/>
                <a:cs typeface="Verdana"/>
              </a:rPr>
              <a:t>Associado</a:t>
            </a:r>
            <a:r>
              <a:rPr sz="1000" spc="-13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43505E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Cateter </a:t>
            </a:r>
            <a:r>
              <a:rPr sz="1000" spc="-40">
                <a:solidFill>
                  <a:srgbClr val="43505E"/>
                </a:solidFill>
                <a:latin typeface="Verdana"/>
                <a:cs typeface="Verdana"/>
              </a:rPr>
              <a:t>Vesical</a:t>
            </a:r>
            <a:r>
              <a:rPr sz="1000" spc="-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Demora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800" spc="-170">
                <a:solidFill>
                  <a:srgbClr val="43505E"/>
                </a:solidFill>
                <a:latin typeface="Verdana"/>
                <a:cs typeface="Verdana"/>
              </a:rPr>
              <a:t>|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43505E"/>
                </a:solidFill>
                <a:latin typeface="Verdana"/>
                <a:cs typeface="Verdana"/>
              </a:rPr>
              <a:t>Resultado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721" name="object 721"/>
          <p:cNvSpPr txBox="1"/>
          <p:nvPr/>
        </p:nvSpPr>
        <p:spPr>
          <a:xfrm>
            <a:off x="5315305" y="3946846"/>
            <a:ext cx="1421130" cy="130937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04.</a:t>
            </a:r>
            <a:endParaRPr sz="28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  <a:spcBef>
                <a:spcPts val="350"/>
              </a:spcBef>
            </a:pPr>
            <a:r>
              <a:rPr sz="1000" spc="-5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43505E"/>
                </a:solidFill>
                <a:latin typeface="Verdana"/>
                <a:cs typeface="Verdana"/>
              </a:rPr>
              <a:t>Pneumonia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Associada</a:t>
            </a:r>
            <a:r>
              <a:rPr sz="1000" spc="-10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43505E"/>
                </a:solidFill>
                <a:latin typeface="Verdana"/>
                <a:cs typeface="Verdana"/>
              </a:rPr>
              <a:t>à</a:t>
            </a:r>
            <a:r>
              <a:rPr sz="1000" spc="-13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Ventilação </a:t>
            </a:r>
            <a:r>
              <a:rPr sz="1000" spc="-20">
                <a:solidFill>
                  <a:srgbClr val="43505E"/>
                </a:solidFill>
                <a:latin typeface="Verdana"/>
                <a:cs typeface="Verdana"/>
              </a:rPr>
              <a:t>Mecânica</a:t>
            </a:r>
            <a:r>
              <a:rPr sz="1000" spc="-9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(PAV)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800" spc="-170">
                <a:solidFill>
                  <a:srgbClr val="43505E"/>
                </a:solidFill>
                <a:latin typeface="Verdana"/>
                <a:cs typeface="Verdana"/>
              </a:rPr>
              <a:t>|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43505E"/>
                </a:solidFill>
                <a:latin typeface="Verdana"/>
                <a:cs typeface="Verdana"/>
              </a:rPr>
              <a:t>Resultado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722" name="object 722"/>
          <p:cNvSpPr txBox="1"/>
          <p:nvPr/>
        </p:nvSpPr>
        <p:spPr>
          <a:xfrm>
            <a:off x="7054430" y="2575238"/>
            <a:ext cx="1384935" cy="251587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02.</a:t>
            </a:r>
            <a:endParaRPr sz="2800">
              <a:latin typeface="Trebuchet MS"/>
              <a:cs typeface="Trebuchet MS"/>
            </a:endParaRPr>
          </a:p>
          <a:p>
            <a:pPr marL="12700" marR="154305">
              <a:lnSpc>
                <a:spcPct val="108300"/>
              </a:lnSpc>
              <a:spcBef>
                <a:spcPts val="350"/>
              </a:spcBef>
            </a:pP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43505E"/>
                </a:solidFill>
                <a:latin typeface="Verdana"/>
                <a:cs typeface="Verdana"/>
              </a:rPr>
              <a:t>Primária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de </a:t>
            </a:r>
            <a:r>
              <a:rPr sz="1000" spc="-55">
                <a:solidFill>
                  <a:srgbClr val="43505E"/>
                </a:solidFill>
                <a:latin typeface="Verdana"/>
                <a:cs typeface="Verdana"/>
              </a:rPr>
              <a:t>Corrente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Sanguínea Laboratorialmente Confirmada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800" spc="-170">
                <a:solidFill>
                  <a:srgbClr val="43505E"/>
                </a:solidFill>
                <a:latin typeface="Verdana"/>
                <a:cs typeface="Verdana"/>
              </a:rPr>
              <a:t>|</a:t>
            </a:r>
            <a:r>
              <a:rPr sz="800" spc="-9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800" spc="-9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800" spc="-9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43505E"/>
                </a:solidFill>
                <a:latin typeface="Verdana"/>
                <a:cs typeface="Verdana"/>
              </a:rPr>
              <a:t>Resultado</a:t>
            </a: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64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05.</a:t>
            </a:r>
            <a:endParaRPr sz="28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  <a:spcBef>
                <a:spcPts val="350"/>
              </a:spcBef>
            </a:pP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Metodologia </a:t>
            </a:r>
            <a:r>
              <a:rPr sz="1000" spc="-40">
                <a:solidFill>
                  <a:srgbClr val="43505E"/>
                </a:solidFill>
                <a:latin typeface="Verdana"/>
                <a:cs typeface="Verdana"/>
              </a:rPr>
              <a:t>Kamishibai</a:t>
            </a:r>
            <a:r>
              <a:rPr sz="10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43505E"/>
                </a:solidFill>
                <a:latin typeface="Verdana"/>
                <a:cs typeface="Verdana"/>
              </a:rPr>
              <a:t>para</a:t>
            </a:r>
            <a:r>
              <a:rPr sz="10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43505E"/>
                </a:solidFill>
                <a:latin typeface="Verdana"/>
                <a:cs typeface="Verdana"/>
              </a:rPr>
              <a:t>Coleta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800" spc="-170">
                <a:solidFill>
                  <a:srgbClr val="43505E"/>
                </a:solidFill>
                <a:latin typeface="Verdana"/>
                <a:cs typeface="Verdana"/>
              </a:rPr>
              <a:t>|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723" name="object 723"/>
          <p:cNvSpPr txBox="1"/>
          <p:nvPr/>
        </p:nvSpPr>
        <p:spPr>
          <a:xfrm>
            <a:off x="5315305" y="5308760"/>
            <a:ext cx="1518285" cy="1322705"/>
          </a:xfrm>
          <a:prstGeom prst="rect">
            <a:avLst/>
          </a:prstGeom>
        </p:spPr>
        <p:txBody>
          <a:bodyPr vert="horz" wrap="square" lIns="0" tIns="1816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30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07.</a:t>
            </a:r>
            <a:endParaRPr sz="28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  <a:spcBef>
                <a:spcPts val="380"/>
              </a:spcBef>
            </a:pP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1000" spc="-10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43505E"/>
                </a:solidFill>
                <a:latin typeface="Verdana"/>
                <a:cs typeface="Verdana"/>
              </a:rPr>
              <a:t>do</a:t>
            </a:r>
            <a:r>
              <a:rPr sz="1000" spc="-13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43505E"/>
                </a:solidFill>
                <a:latin typeface="Verdana"/>
                <a:cs typeface="Verdana"/>
              </a:rPr>
              <a:t>Trato</a:t>
            </a:r>
            <a:r>
              <a:rPr sz="1000" spc="-10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43505E"/>
                </a:solidFill>
                <a:latin typeface="Verdana"/>
                <a:cs typeface="Verdana"/>
              </a:rPr>
              <a:t>Urinário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Associada</a:t>
            </a:r>
            <a:r>
              <a:rPr sz="1000" spc="-11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43505E"/>
                </a:solidFill>
                <a:latin typeface="Verdana"/>
                <a:cs typeface="Verdana"/>
              </a:rPr>
              <a:t>a</a:t>
            </a:r>
            <a:r>
              <a:rPr sz="1000" spc="-10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Cateter </a:t>
            </a:r>
            <a:r>
              <a:rPr sz="1000" spc="-40">
                <a:solidFill>
                  <a:srgbClr val="43505E"/>
                </a:solidFill>
                <a:latin typeface="Verdana"/>
                <a:cs typeface="Verdana"/>
              </a:rPr>
              <a:t>Vesical</a:t>
            </a:r>
            <a:r>
              <a:rPr sz="1000" spc="-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Demora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800" spc="-170">
                <a:solidFill>
                  <a:srgbClr val="43505E"/>
                </a:solidFill>
                <a:latin typeface="Verdana"/>
                <a:cs typeface="Verdana"/>
              </a:rPr>
              <a:t>|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724" name="object 724"/>
          <p:cNvSpPr txBox="1"/>
          <p:nvPr/>
        </p:nvSpPr>
        <p:spPr>
          <a:xfrm>
            <a:off x="7054430" y="5308762"/>
            <a:ext cx="1381760" cy="1157605"/>
          </a:xfrm>
          <a:prstGeom prst="rect">
            <a:avLst/>
          </a:prstGeom>
        </p:spPr>
        <p:txBody>
          <a:bodyPr vert="horz" wrap="square" lIns="0" tIns="1816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30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08.</a:t>
            </a:r>
            <a:endParaRPr sz="2800">
              <a:latin typeface="Trebuchet MS"/>
              <a:cs typeface="Trebuchet MS"/>
            </a:endParaRPr>
          </a:p>
          <a:p>
            <a:pPr marL="12700" marR="41275">
              <a:lnSpc>
                <a:spcPct val="108300"/>
              </a:lnSpc>
              <a:spcBef>
                <a:spcPts val="380"/>
              </a:spcBef>
            </a:pPr>
            <a:r>
              <a:rPr sz="1000" spc="-35">
                <a:solidFill>
                  <a:srgbClr val="43505E"/>
                </a:solidFill>
                <a:latin typeface="Verdana"/>
                <a:cs typeface="Verdana"/>
              </a:rPr>
              <a:t>Pneumonia</a:t>
            </a:r>
            <a:r>
              <a:rPr sz="1000" spc="-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Associada </a:t>
            </a:r>
            <a:r>
              <a:rPr sz="1000" spc="-30">
                <a:solidFill>
                  <a:srgbClr val="43505E"/>
                </a:solidFill>
                <a:latin typeface="Verdana"/>
                <a:cs typeface="Verdana"/>
              </a:rPr>
              <a:t>à</a:t>
            </a:r>
            <a:r>
              <a:rPr sz="1000" spc="-11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Ventilação</a:t>
            </a:r>
            <a:r>
              <a:rPr sz="10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Mecânica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800" spc="-170">
                <a:solidFill>
                  <a:srgbClr val="43505E"/>
                </a:solidFill>
                <a:latin typeface="Verdana"/>
                <a:cs typeface="Verdana"/>
              </a:rPr>
              <a:t>|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8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725" name="object 725"/>
          <p:cNvSpPr txBox="1"/>
          <p:nvPr/>
        </p:nvSpPr>
        <p:spPr>
          <a:xfrm>
            <a:off x="8793568" y="3946838"/>
            <a:ext cx="1379220" cy="2196465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06.</a:t>
            </a:r>
            <a:endParaRPr sz="2800">
              <a:latin typeface="Trebuchet MS"/>
              <a:cs typeface="Trebuchet MS"/>
            </a:endParaRPr>
          </a:p>
          <a:p>
            <a:pPr marL="12700" marR="147320">
              <a:lnSpc>
                <a:spcPct val="108300"/>
              </a:lnSpc>
              <a:spcBef>
                <a:spcPts val="350"/>
              </a:spcBef>
            </a:pP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43505E"/>
                </a:solidFill>
                <a:latin typeface="Verdana"/>
                <a:cs typeface="Verdana"/>
              </a:rPr>
              <a:t>Primária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de </a:t>
            </a:r>
            <a:r>
              <a:rPr sz="1000" spc="-55">
                <a:solidFill>
                  <a:srgbClr val="43505E"/>
                </a:solidFill>
                <a:latin typeface="Verdana"/>
                <a:cs typeface="Verdana"/>
              </a:rPr>
              <a:t>Corrente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Sanguínea Laboratorialmente Confirmada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800" spc="-170">
                <a:solidFill>
                  <a:srgbClr val="43505E"/>
                </a:solidFill>
                <a:latin typeface="Verdana"/>
                <a:cs typeface="Verdana"/>
              </a:rPr>
              <a:t>|</a:t>
            </a:r>
            <a:r>
              <a:rPr sz="800" spc="-8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800" spc="-8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800" spc="-8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800" spc="-20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64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09.</a:t>
            </a:r>
            <a:endParaRPr sz="28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475"/>
              </a:spcBef>
            </a:pP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Higiene</a:t>
            </a:r>
            <a:r>
              <a:rPr sz="1000" spc="-9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das</a:t>
            </a:r>
            <a:r>
              <a:rPr sz="1000" spc="-9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43505E"/>
                </a:solidFill>
                <a:latin typeface="Verdana"/>
                <a:cs typeface="Verdana"/>
              </a:rPr>
              <a:t>Mãos</a:t>
            </a:r>
            <a:endParaRPr sz="10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648004" y="2087346"/>
            <a:ext cx="9391015" cy="247015"/>
          </a:xfrm>
          <a:custGeom>
            <a:avLst/>
            <a:gdLst/>
            <a:ahLst/>
            <a:cxnLst/>
            <a:rect l="l" t="t" r="r" b="b"/>
            <a:pathLst>
              <a:path w="9391015" h="247014">
                <a:moveTo>
                  <a:pt x="9390888" y="0"/>
                </a:moveTo>
                <a:lnTo>
                  <a:pt x="7614348" y="0"/>
                </a:lnTo>
                <a:lnTo>
                  <a:pt x="2915996" y="0"/>
                </a:lnTo>
                <a:lnTo>
                  <a:pt x="1619999" y="0"/>
                </a:lnTo>
                <a:lnTo>
                  <a:pt x="0" y="0"/>
                </a:lnTo>
                <a:lnTo>
                  <a:pt x="0" y="246735"/>
                </a:lnTo>
                <a:lnTo>
                  <a:pt x="1619999" y="246735"/>
                </a:lnTo>
                <a:lnTo>
                  <a:pt x="2915996" y="246735"/>
                </a:lnTo>
                <a:lnTo>
                  <a:pt x="7614348" y="246735"/>
                </a:lnTo>
                <a:lnTo>
                  <a:pt x="9390888" y="246735"/>
                </a:lnTo>
                <a:lnTo>
                  <a:pt x="9390888" y="0"/>
                </a:lnTo>
                <a:close/>
              </a:path>
            </a:pathLst>
          </a:custGeom>
          <a:solidFill>
            <a:srgbClr val="435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858095" y="2584328"/>
            <a:ext cx="3810" cy="743585"/>
          </a:xfrm>
          <a:custGeom>
            <a:avLst/>
            <a:gdLst/>
            <a:ahLst/>
            <a:cxnLst/>
            <a:rect l="l" t="t" r="r" b="b"/>
            <a:pathLst>
              <a:path w="3810" h="743585">
                <a:moveTo>
                  <a:pt x="0" y="743572"/>
                </a:moveTo>
                <a:lnTo>
                  <a:pt x="3810" y="743572"/>
                </a:lnTo>
              </a:path>
              <a:path w="3810" h="743585">
                <a:moveTo>
                  <a:pt x="0" y="741667"/>
                </a:moveTo>
                <a:lnTo>
                  <a:pt x="3810" y="741667"/>
                </a:lnTo>
              </a:path>
              <a:path w="3810" h="743585">
                <a:moveTo>
                  <a:pt x="0" y="739762"/>
                </a:moveTo>
                <a:lnTo>
                  <a:pt x="3810" y="739762"/>
                </a:lnTo>
              </a:path>
              <a:path w="3810" h="743585">
                <a:moveTo>
                  <a:pt x="0" y="737857"/>
                </a:moveTo>
                <a:lnTo>
                  <a:pt x="3810" y="737857"/>
                </a:lnTo>
              </a:path>
              <a:path w="3810" h="743585">
                <a:moveTo>
                  <a:pt x="0" y="735952"/>
                </a:moveTo>
                <a:lnTo>
                  <a:pt x="3810" y="735952"/>
                </a:lnTo>
              </a:path>
              <a:path w="3810" h="743585">
                <a:moveTo>
                  <a:pt x="0" y="734047"/>
                </a:moveTo>
                <a:lnTo>
                  <a:pt x="3810" y="734047"/>
                </a:lnTo>
              </a:path>
              <a:path w="3810" h="743585">
                <a:moveTo>
                  <a:pt x="0" y="732129"/>
                </a:moveTo>
                <a:lnTo>
                  <a:pt x="3810" y="732129"/>
                </a:lnTo>
              </a:path>
              <a:path w="3810" h="743585">
                <a:moveTo>
                  <a:pt x="0" y="730224"/>
                </a:moveTo>
                <a:lnTo>
                  <a:pt x="3810" y="730224"/>
                </a:lnTo>
              </a:path>
              <a:path w="3810" h="743585">
                <a:moveTo>
                  <a:pt x="0" y="728319"/>
                </a:moveTo>
                <a:lnTo>
                  <a:pt x="3810" y="728319"/>
                </a:lnTo>
              </a:path>
              <a:path w="3810" h="743585">
                <a:moveTo>
                  <a:pt x="0" y="726414"/>
                </a:moveTo>
                <a:lnTo>
                  <a:pt x="3810" y="726414"/>
                </a:lnTo>
              </a:path>
              <a:path w="3810" h="743585">
                <a:moveTo>
                  <a:pt x="0" y="724509"/>
                </a:moveTo>
                <a:lnTo>
                  <a:pt x="3810" y="724509"/>
                </a:lnTo>
              </a:path>
              <a:path w="3810" h="743585">
                <a:moveTo>
                  <a:pt x="0" y="722604"/>
                </a:moveTo>
                <a:lnTo>
                  <a:pt x="3810" y="722604"/>
                </a:lnTo>
              </a:path>
              <a:path w="3810" h="743585">
                <a:moveTo>
                  <a:pt x="0" y="720699"/>
                </a:moveTo>
                <a:lnTo>
                  <a:pt x="3810" y="720699"/>
                </a:lnTo>
              </a:path>
              <a:path w="3810" h="743585">
                <a:moveTo>
                  <a:pt x="0" y="718794"/>
                </a:moveTo>
                <a:lnTo>
                  <a:pt x="3810" y="718794"/>
                </a:lnTo>
              </a:path>
              <a:path w="3810" h="743585">
                <a:moveTo>
                  <a:pt x="0" y="716876"/>
                </a:moveTo>
                <a:lnTo>
                  <a:pt x="3810" y="716876"/>
                </a:lnTo>
              </a:path>
              <a:path w="3810" h="743585">
                <a:moveTo>
                  <a:pt x="0" y="714971"/>
                </a:moveTo>
                <a:lnTo>
                  <a:pt x="3810" y="714971"/>
                </a:lnTo>
              </a:path>
              <a:path w="3810" h="743585">
                <a:moveTo>
                  <a:pt x="0" y="713066"/>
                </a:moveTo>
                <a:lnTo>
                  <a:pt x="3810" y="713066"/>
                </a:lnTo>
              </a:path>
              <a:path w="3810" h="743585">
                <a:moveTo>
                  <a:pt x="0" y="711161"/>
                </a:moveTo>
                <a:lnTo>
                  <a:pt x="3810" y="711161"/>
                </a:lnTo>
              </a:path>
              <a:path w="3810" h="743585">
                <a:moveTo>
                  <a:pt x="0" y="709256"/>
                </a:moveTo>
                <a:lnTo>
                  <a:pt x="3810" y="709256"/>
                </a:lnTo>
              </a:path>
              <a:path w="3810" h="743585">
                <a:moveTo>
                  <a:pt x="0" y="707351"/>
                </a:moveTo>
                <a:lnTo>
                  <a:pt x="3810" y="707351"/>
                </a:lnTo>
              </a:path>
              <a:path w="3810" h="743585">
                <a:moveTo>
                  <a:pt x="0" y="705446"/>
                </a:moveTo>
                <a:lnTo>
                  <a:pt x="3810" y="705446"/>
                </a:lnTo>
              </a:path>
              <a:path w="3810" h="743585">
                <a:moveTo>
                  <a:pt x="0" y="703541"/>
                </a:moveTo>
                <a:lnTo>
                  <a:pt x="3810" y="703541"/>
                </a:lnTo>
              </a:path>
              <a:path w="3810" h="743585">
                <a:moveTo>
                  <a:pt x="0" y="701624"/>
                </a:moveTo>
                <a:lnTo>
                  <a:pt x="3810" y="701624"/>
                </a:lnTo>
              </a:path>
              <a:path w="3810" h="743585">
                <a:moveTo>
                  <a:pt x="0" y="699719"/>
                </a:moveTo>
                <a:lnTo>
                  <a:pt x="3810" y="699719"/>
                </a:lnTo>
              </a:path>
              <a:path w="3810" h="743585">
                <a:moveTo>
                  <a:pt x="0" y="697814"/>
                </a:moveTo>
                <a:lnTo>
                  <a:pt x="3810" y="697814"/>
                </a:lnTo>
              </a:path>
              <a:path w="3810" h="743585">
                <a:moveTo>
                  <a:pt x="0" y="695909"/>
                </a:moveTo>
                <a:lnTo>
                  <a:pt x="3810" y="695909"/>
                </a:lnTo>
              </a:path>
              <a:path w="3810" h="743585">
                <a:moveTo>
                  <a:pt x="0" y="694004"/>
                </a:moveTo>
                <a:lnTo>
                  <a:pt x="3810" y="694004"/>
                </a:lnTo>
              </a:path>
              <a:path w="3810" h="743585">
                <a:moveTo>
                  <a:pt x="0" y="692099"/>
                </a:moveTo>
                <a:lnTo>
                  <a:pt x="3810" y="692099"/>
                </a:lnTo>
              </a:path>
              <a:path w="3810" h="743585">
                <a:moveTo>
                  <a:pt x="0" y="690194"/>
                </a:moveTo>
                <a:lnTo>
                  <a:pt x="3810" y="690194"/>
                </a:lnTo>
              </a:path>
              <a:path w="3810" h="743585">
                <a:moveTo>
                  <a:pt x="0" y="688289"/>
                </a:moveTo>
                <a:lnTo>
                  <a:pt x="3810" y="688289"/>
                </a:lnTo>
              </a:path>
              <a:path w="3810" h="743585">
                <a:moveTo>
                  <a:pt x="0" y="686371"/>
                </a:moveTo>
                <a:lnTo>
                  <a:pt x="3810" y="686371"/>
                </a:lnTo>
              </a:path>
              <a:path w="3810" h="743585">
                <a:moveTo>
                  <a:pt x="0" y="684466"/>
                </a:moveTo>
                <a:lnTo>
                  <a:pt x="3810" y="684466"/>
                </a:lnTo>
              </a:path>
              <a:path w="3810" h="743585">
                <a:moveTo>
                  <a:pt x="0" y="682561"/>
                </a:moveTo>
                <a:lnTo>
                  <a:pt x="3810" y="682561"/>
                </a:lnTo>
              </a:path>
              <a:path w="3810" h="743585">
                <a:moveTo>
                  <a:pt x="0" y="680656"/>
                </a:moveTo>
                <a:lnTo>
                  <a:pt x="3810" y="680656"/>
                </a:lnTo>
              </a:path>
              <a:path w="3810" h="743585">
                <a:moveTo>
                  <a:pt x="0" y="678751"/>
                </a:moveTo>
                <a:lnTo>
                  <a:pt x="3810" y="678751"/>
                </a:lnTo>
              </a:path>
              <a:path w="3810" h="743585">
                <a:moveTo>
                  <a:pt x="0" y="676846"/>
                </a:moveTo>
                <a:lnTo>
                  <a:pt x="3810" y="676846"/>
                </a:lnTo>
              </a:path>
              <a:path w="3810" h="743585">
                <a:moveTo>
                  <a:pt x="0" y="674941"/>
                </a:moveTo>
                <a:lnTo>
                  <a:pt x="3810" y="674941"/>
                </a:lnTo>
              </a:path>
              <a:path w="3810" h="743585">
                <a:moveTo>
                  <a:pt x="0" y="673036"/>
                </a:moveTo>
                <a:lnTo>
                  <a:pt x="3810" y="673036"/>
                </a:lnTo>
              </a:path>
              <a:path w="3810" h="743585">
                <a:moveTo>
                  <a:pt x="0" y="671118"/>
                </a:moveTo>
                <a:lnTo>
                  <a:pt x="3810" y="671118"/>
                </a:lnTo>
              </a:path>
              <a:path w="3810" h="743585">
                <a:moveTo>
                  <a:pt x="0" y="669213"/>
                </a:moveTo>
                <a:lnTo>
                  <a:pt x="3810" y="669213"/>
                </a:lnTo>
              </a:path>
              <a:path w="3810" h="743585">
                <a:moveTo>
                  <a:pt x="0" y="667308"/>
                </a:moveTo>
                <a:lnTo>
                  <a:pt x="3810" y="667308"/>
                </a:lnTo>
              </a:path>
              <a:path w="3810" h="743585">
                <a:moveTo>
                  <a:pt x="0" y="665403"/>
                </a:moveTo>
                <a:lnTo>
                  <a:pt x="3810" y="665403"/>
                </a:lnTo>
              </a:path>
              <a:path w="3810" h="743585">
                <a:moveTo>
                  <a:pt x="0" y="663498"/>
                </a:moveTo>
                <a:lnTo>
                  <a:pt x="3810" y="663498"/>
                </a:lnTo>
              </a:path>
              <a:path w="3810" h="743585">
                <a:moveTo>
                  <a:pt x="0" y="661593"/>
                </a:moveTo>
                <a:lnTo>
                  <a:pt x="3810" y="661593"/>
                </a:lnTo>
              </a:path>
              <a:path w="3810" h="743585">
                <a:moveTo>
                  <a:pt x="0" y="659688"/>
                </a:moveTo>
                <a:lnTo>
                  <a:pt x="3810" y="659688"/>
                </a:lnTo>
              </a:path>
              <a:path w="3810" h="743585">
                <a:moveTo>
                  <a:pt x="0" y="657783"/>
                </a:moveTo>
                <a:lnTo>
                  <a:pt x="3810" y="657783"/>
                </a:lnTo>
              </a:path>
              <a:path w="3810" h="743585">
                <a:moveTo>
                  <a:pt x="0" y="655866"/>
                </a:moveTo>
                <a:lnTo>
                  <a:pt x="3810" y="655866"/>
                </a:lnTo>
              </a:path>
              <a:path w="3810" h="743585">
                <a:moveTo>
                  <a:pt x="0" y="653961"/>
                </a:moveTo>
                <a:lnTo>
                  <a:pt x="3810" y="653961"/>
                </a:lnTo>
              </a:path>
              <a:path w="3810" h="743585">
                <a:moveTo>
                  <a:pt x="0" y="652056"/>
                </a:moveTo>
                <a:lnTo>
                  <a:pt x="3810" y="652056"/>
                </a:lnTo>
              </a:path>
              <a:path w="3810" h="743585">
                <a:moveTo>
                  <a:pt x="0" y="650151"/>
                </a:moveTo>
                <a:lnTo>
                  <a:pt x="3810" y="650151"/>
                </a:lnTo>
              </a:path>
              <a:path w="3810" h="743585">
                <a:moveTo>
                  <a:pt x="0" y="648246"/>
                </a:moveTo>
                <a:lnTo>
                  <a:pt x="3810" y="648246"/>
                </a:lnTo>
              </a:path>
              <a:path w="3810" h="743585">
                <a:moveTo>
                  <a:pt x="0" y="646341"/>
                </a:moveTo>
                <a:lnTo>
                  <a:pt x="3810" y="646341"/>
                </a:lnTo>
              </a:path>
              <a:path w="3810" h="743585">
                <a:moveTo>
                  <a:pt x="0" y="644436"/>
                </a:moveTo>
                <a:lnTo>
                  <a:pt x="3810" y="644436"/>
                </a:lnTo>
              </a:path>
              <a:path w="3810" h="743585">
                <a:moveTo>
                  <a:pt x="0" y="642531"/>
                </a:moveTo>
                <a:lnTo>
                  <a:pt x="3810" y="642531"/>
                </a:lnTo>
              </a:path>
              <a:path w="3810" h="743585">
                <a:moveTo>
                  <a:pt x="0" y="640613"/>
                </a:moveTo>
                <a:lnTo>
                  <a:pt x="3810" y="640613"/>
                </a:lnTo>
              </a:path>
              <a:path w="3810" h="743585">
                <a:moveTo>
                  <a:pt x="0" y="638708"/>
                </a:moveTo>
                <a:lnTo>
                  <a:pt x="3810" y="638708"/>
                </a:lnTo>
              </a:path>
              <a:path w="3810" h="743585">
                <a:moveTo>
                  <a:pt x="0" y="636803"/>
                </a:moveTo>
                <a:lnTo>
                  <a:pt x="3810" y="636803"/>
                </a:lnTo>
              </a:path>
              <a:path w="3810" h="743585">
                <a:moveTo>
                  <a:pt x="0" y="634898"/>
                </a:moveTo>
                <a:lnTo>
                  <a:pt x="3810" y="634898"/>
                </a:lnTo>
              </a:path>
              <a:path w="3810" h="743585">
                <a:moveTo>
                  <a:pt x="0" y="632993"/>
                </a:moveTo>
                <a:lnTo>
                  <a:pt x="3810" y="632993"/>
                </a:lnTo>
              </a:path>
              <a:path w="3810" h="743585">
                <a:moveTo>
                  <a:pt x="0" y="631088"/>
                </a:moveTo>
                <a:lnTo>
                  <a:pt x="3810" y="631088"/>
                </a:lnTo>
              </a:path>
              <a:path w="3810" h="743585">
                <a:moveTo>
                  <a:pt x="0" y="629183"/>
                </a:moveTo>
                <a:lnTo>
                  <a:pt x="3810" y="629183"/>
                </a:lnTo>
              </a:path>
              <a:path w="3810" h="743585">
                <a:moveTo>
                  <a:pt x="0" y="627278"/>
                </a:moveTo>
                <a:lnTo>
                  <a:pt x="3810" y="627278"/>
                </a:lnTo>
              </a:path>
              <a:path w="3810" h="743585">
                <a:moveTo>
                  <a:pt x="0" y="625360"/>
                </a:moveTo>
                <a:lnTo>
                  <a:pt x="3810" y="625360"/>
                </a:lnTo>
              </a:path>
              <a:path w="3810" h="743585">
                <a:moveTo>
                  <a:pt x="0" y="623455"/>
                </a:moveTo>
                <a:lnTo>
                  <a:pt x="3810" y="623455"/>
                </a:lnTo>
              </a:path>
              <a:path w="3810" h="743585">
                <a:moveTo>
                  <a:pt x="0" y="621550"/>
                </a:moveTo>
                <a:lnTo>
                  <a:pt x="3810" y="621550"/>
                </a:lnTo>
              </a:path>
              <a:path w="3810" h="743585">
                <a:moveTo>
                  <a:pt x="0" y="619645"/>
                </a:moveTo>
                <a:lnTo>
                  <a:pt x="3810" y="619645"/>
                </a:lnTo>
              </a:path>
              <a:path w="3810" h="743585">
                <a:moveTo>
                  <a:pt x="0" y="617740"/>
                </a:moveTo>
                <a:lnTo>
                  <a:pt x="3810" y="617740"/>
                </a:lnTo>
              </a:path>
              <a:path w="3810" h="743585">
                <a:moveTo>
                  <a:pt x="0" y="615835"/>
                </a:moveTo>
                <a:lnTo>
                  <a:pt x="3810" y="615835"/>
                </a:lnTo>
              </a:path>
              <a:path w="3810" h="743585">
                <a:moveTo>
                  <a:pt x="0" y="613930"/>
                </a:moveTo>
                <a:lnTo>
                  <a:pt x="3810" y="613930"/>
                </a:lnTo>
              </a:path>
              <a:path w="3810" h="743585">
                <a:moveTo>
                  <a:pt x="0" y="612025"/>
                </a:moveTo>
                <a:lnTo>
                  <a:pt x="3810" y="612025"/>
                </a:lnTo>
              </a:path>
              <a:path w="3810" h="743585">
                <a:moveTo>
                  <a:pt x="0" y="610107"/>
                </a:moveTo>
                <a:lnTo>
                  <a:pt x="3810" y="610107"/>
                </a:lnTo>
              </a:path>
              <a:path w="3810" h="743585">
                <a:moveTo>
                  <a:pt x="0" y="608202"/>
                </a:moveTo>
                <a:lnTo>
                  <a:pt x="3810" y="608202"/>
                </a:lnTo>
              </a:path>
              <a:path w="3810" h="743585">
                <a:moveTo>
                  <a:pt x="0" y="606297"/>
                </a:moveTo>
                <a:lnTo>
                  <a:pt x="3810" y="606297"/>
                </a:lnTo>
              </a:path>
              <a:path w="3810" h="743585">
                <a:moveTo>
                  <a:pt x="0" y="604392"/>
                </a:moveTo>
                <a:lnTo>
                  <a:pt x="3810" y="604392"/>
                </a:lnTo>
              </a:path>
              <a:path w="3810" h="743585">
                <a:moveTo>
                  <a:pt x="0" y="602487"/>
                </a:moveTo>
                <a:lnTo>
                  <a:pt x="3810" y="602487"/>
                </a:lnTo>
              </a:path>
              <a:path w="3810" h="743585">
                <a:moveTo>
                  <a:pt x="0" y="600582"/>
                </a:moveTo>
                <a:lnTo>
                  <a:pt x="3810" y="600582"/>
                </a:lnTo>
              </a:path>
              <a:path w="3810" h="743585">
                <a:moveTo>
                  <a:pt x="0" y="598677"/>
                </a:moveTo>
                <a:lnTo>
                  <a:pt x="3810" y="598677"/>
                </a:lnTo>
              </a:path>
              <a:path w="3810" h="743585">
                <a:moveTo>
                  <a:pt x="0" y="596772"/>
                </a:moveTo>
                <a:lnTo>
                  <a:pt x="3810" y="596772"/>
                </a:lnTo>
              </a:path>
              <a:path w="3810" h="743585">
                <a:moveTo>
                  <a:pt x="0" y="594855"/>
                </a:moveTo>
                <a:lnTo>
                  <a:pt x="3810" y="594855"/>
                </a:lnTo>
              </a:path>
              <a:path w="3810" h="743585">
                <a:moveTo>
                  <a:pt x="0" y="592950"/>
                </a:moveTo>
                <a:lnTo>
                  <a:pt x="3810" y="592950"/>
                </a:lnTo>
              </a:path>
              <a:path w="3810" h="743585">
                <a:moveTo>
                  <a:pt x="0" y="591045"/>
                </a:moveTo>
                <a:lnTo>
                  <a:pt x="3810" y="591045"/>
                </a:lnTo>
              </a:path>
              <a:path w="3810" h="743585">
                <a:moveTo>
                  <a:pt x="0" y="589140"/>
                </a:moveTo>
                <a:lnTo>
                  <a:pt x="3810" y="589140"/>
                </a:lnTo>
              </a:path>
              <a:path w="3810" h="743585">
                <a:moveTo>
                  <a:pt x="0" y="587235"/>
                </a:moveTo>
                <a:lnTo>
                  <a:pt x="3810" y="587235"/>
                </a:lnTo>
              </a:path>
              <a:path w="3810" h="743585">
                <a:moveTo>
                  <a:pt x="0" y="585330"/>
                </a:moveTo>
                <a:lnTo>
                  <a:pt x="3810" y="585330"/>
                </a:lnTo>
              </a:path>
              <a:path w="3810" h="743585">
                <a:moveTo>
                  <a:pt x="0" y="583425"/>
                </a:moveTo>
                <a:lnTo>
                  <a:pt x="3810" y="583425"/>
                </a:lnTo>
              </a:path>
              <a:path w="3810" h="743585">
                <a:moveTo>
                  <a:pt x="0" y="581520"/>
                </a:moveTo>
                <a:lnTo>
                  <a:pt x="3810" y="581520"/>
                </a:lnTo>
              </a:path>
              <a:path w="3810" h="743585">
                <a:moveTo>
                  <a:pt x="0" y="579602"/>
                </a:moveTo>
                <a:lnTo>
                  <a:pt x="3810" y="579602"/>
                </a:lnTo>
              </a:path>
              <a:path w="3810" h="743585">
                <a:moveTo>
                  <a:pt x="0" y="577697"/>
                </a:moveTo>
                <a:lnTo>
                  <a:pt x="3810" y="577697"/>
                </a:lnTo>
              </a:path>
              <a:path w="3810" h="743585">
                <a:moveTo>
                  <a:pt x="0" y="575792"/>
                </a:moveTo>
                <a:lnTo>
                  <a:pt x="3810" y="575792"/>
                </a:lnTo>
              </a:path>
              <a:path w="3810" h="743585">
                <a:moveTo>
                  <a:pt x="0" y="573887"/>
                </a:moveTo>
                <a:lnTo>
                  <a:pt x="3810" y="573887"/>
                </a:lnTo>
              </a:path>
              <a:path w="3810" h="743585">
                <a:moveTo>
                  <a:pt x="0" y="571982"/>
                </a:moveTo>
                <a:lnTo>
                  <a:pt x="3810" y="571982"/>
                </a:lnTo>
              </a:path>
              <a:path w="3810" h="743585">
                <a:moveTo>
                  <a:pt x="0" y="570077"/>
                </a:moveTo>
                <a:lnTo>
                  <a:pt x="3810" y="570077"/>
                </a:lnTo>
              </a:path>
              <a:path w="3810" h="743585">
                <a:moveTo>
                  <a:pt x="0" y="568172"/>
                </a:moveTo>
                <a:lnTo>
                  <a:pt x="3810" y="568172"/>
                </a:lnTo>
              </a:path>
              <a:path w="3810" h="743585">
                <a:moveTo>
                  <a:pt x="0" y="566267"/>
                </a:moveTo>
                <a:lnTo>
                  <a:pt x="3810" y="566267"/>
                </a:lnTo>
              </a:path>
              <a:path w="3810" h="743585">
                <a:moveTo>
                  <a:pt x="0" y="564349"/>
                </a:moveTo>
                <a:lnTo>
                  <a:pt x="3810" y="564349"/>
                </a:lnTo>
              </a:path>
              <a:path w="3810" h="743585">
                <a:moveTo>
                  <a:pt x="0" y="562444"/>
                </a:moveTo>
                <a:lnTo>
                  <a:pt x="3810" y="562444"/>
                </a:lnTo>
              </a:path>
              <a:path w="3810" h="743585">
                <a:moveTo>
                  <a:pt x="0" y="560539"/>
                </a:moveTo>
                <a:lnTo>
                  <a:pt x="3810" y="560539"/>
                </a:lnTo>
              </a:path>
              <a:path w="3810" h="743585">
                <a:moveTo>
                  <a:pt x="0" y="558634"/>
                </a:moveTo>
                <a:lnTo>
                  <a:pt x="3810" y="558634"/>
                </a:lnTo>
              </a:path>
              <a:path w="3810" h="743585">
                <a:moveTo>
                  <a:pt x="0" y="556729"/>
                </a:moveTo>
                <a:lnTo>
                  <a:pt x="3810" y="556729"/>
                </a:lnTo>
              </a:path>
              <a:path w="3810" h="743585">
                <a:moveTo>
                  <a:pt x="0" y="554824"/>
                </a:moveTo>
                <a:lnTo>
                  <a:pt x="3810" y="554824"/>
                </a:lnTo>
              </a:path>
              <a:path w="3810" h="743585">
                <a:moveTo>
                  <a:pt x="0" y="552919"/>
                </a:moveTo>
                <a:lnTo>
                  <a:pt x="3810" y="552919"/>
                </a:lnTo>
              </a:path>
              <a:path w="3810" h="743585">
                <a:moveTo>
                  <a:pt x="0" y="551002"/>
                </a:moveTo>
                <a:lnTo>
                  <a:pt x="3810" y="551002"/>
                </a:lnTo>
              </a:path>
              <a:path w="3810" h="743585">
                <a:moveTo>
                  <a:pt x="0" y="549097"/>
                </a:moveTo>
                <a:lnTo>
                  <a:pt x="3810" y="549097"/>
                </a:lnTo>
              </a:path>
              <a:path w="3810" h="743585">
                <a:moveTo>
                  <a:pt x="0" y="547192"/>
                </a:moveTo>
                <a:lnTo>
                  <a:pt x="3810" y="547192"/>
                </a:lnTo>
              </a:path>
              <a:path w="3810" h="743585">
                <a:moveTo>
                  <a:pt x="0" y="545287"/>
                </a:moveTo>
                <a:lnTo>
                  <a:pt x="3810" y="545287"/>
                </a:lnTo>
              </a:path>
              <a:path w="3810" h="743585">
                <a:moveTo>
                  <a:pt x="0" y="543382"/>
                </a:moveTo>
                <a:lnTo>
                  <a:pt x="3810" y="543382"/>
                </a:lnTo>
              </a:path>
              <a:path w="3810" h="743585">
                <a:moveTo>
                  <a:pt x="0" y="541477"/>
                </a:moveTo>
                <a:lnTo>
                  <a:pt x="3810" y="541477"/>
                </a:lnTo>
              </a:path>
              <a:path w="3810" h="743585">
                <a:moveTo>
                  <a:pt x="0" y="539572"/>
                </a:moveTo>
                <a:lnTo>
                  <a:pt x="3810" y="539572"/>
                </a:lnTo>
              </a:path>
              <a:path w="3810" h="743585">
                <a:moveTo>
                  <a:pt x="0" y="537667"/>
                </a:moveTo>
                <a:lnTo>
                  <a:pt x="3810" y="537667"/>
                </a:lnTo>
              </a:path>
              <a:path w="3810" h="743585">
                <a:moveTo>
                  <a:pt x="0" y="535749"/>
                </a:moveTo>
                <a:lnTo>
                  <a:pt x="3810" y="535749"/>
                </a:lnTo>
              </a:path>
              <a:path w="3810" h="743585">
                <a:moveTo>
                  <a:pt x="0" y="533844"/>
                </a:moveTo>
                <a:lnTo>
                  <a:pt x="3810" y="533844"/>
                </a:lnTo>
              </a:path>
              <a:path w="3810" h="743585">
                <a:moveTo>
                  <a:pt x="0" y="531939"/>
                </a:moveTo>
                <a:lnTo>
                  <a:pt x="3810" y="531939"/>
                </a:lnTo>
              </a:path>
              <a:path w="3810" h="743585">
                <a:moveTo>
                  <a:pt x="0" y="530034"/>
                </a:moveTo>
                <a:lnTo>
                  <a:pt x="3810" y="530034"/>
                </a:lnTo>
              </a:path>
              <a:path w="3810" h="743585">
                <a:moveTo>
                  <a:pt x="0" y="528129"/>
                </a:moveTo>
                <a:lnTo>
                  <a:pt x="3810" y="528129"/>
                </a:lnTo>
              </a:path>
              <a:path w="3810" h="743585">
                <a:moveTo>
                  <a:pt x="0" y="526224"/>
                </a:moveTo>
                <a:lnTo>
                  <a:pt x="3810" y="526224"/>
                </a:lnTo>
              </a:path>
              <a:path w="3810" h="743585">
                <a:moveTo>
                  <a:pt x="0" y="524319"/>
                </a:moveTo>
                <a:lnTo>
                  <a:pt x="3810" y="524319"/>
                </a:lnTo>
              </a:path>
              <a:path w="3810" h="743585">
                <a:moveTo>
                  <a:pt x="0" y="522414"/>
                </a:moveTo>
                <a:lnTo>
                  <a:pt x="3810" y="522414"/>
                </a:lnTo>
              </a:path>
              <a:path w="3810" h="743585">
                <a:moveTo>
                  <a:pt x="0" y="520496"/>
                </a:moveTo>
                <a:lnTo>
                  <a:pt x="3810" y="520496"/>
                </a:lnTo>
              </a:path>
              <a:path w="3810" h="743585">
                <a:moveTo>
                  <a:pt x="0" y="518591"/>
                </a:moveTo>
                <a:lnTo>
                  <a:pt x="3810" y="518591"/>
                </a:lnTo>
              </a:path>
              <a:path w="3810" h="743585">
                <a:moveTo>
                  <a:pt x="0" y="516686"/>
                </a:moveTo>
                <a:lnTo>
                  <a:pt x="3810" y="516686"/>
                </a:lnTo>
              </a:path>
              <a:path w="3810" h="743585">
                <a:moveTo>
                  <a:pt x="0" y="514781"/>
                </a:moveTo>
                <a:lnTo>
                  <a:pt x="3810" y="514781"/>
                </a:lnTo>
              </a:path>
              <a:path w="3810" h="743585">
                <a:moveTo>
                  <a:pt x="0" y="512876"/>
                </a:moveTo>
                <a:lnTo>
                  <a:pt x="3810" y="512876"/>
                </a:lnTo>
              </a:path>
              <a:path w="3810" h="743585">
                <a:moveTo>
                  <a:pt x="0" y="510971"/>
                </a:moveTo>
                <a:lnTo>
                  <a:pt x="3810" y="510971"/>
                </a:lnTo>
              </a:path>
              <a:path w="3810" h="743585">
                <a:moveTo>
                  <a:pt x="0" y="509066"/>
                </a:moveTo>
                <a:lnTo>
                  <a:pt x="3810" y="509066"/>
                </a:lnTo>
              </a:path>
              <a:path w="3810" h="743585">
                <a:moveTo>
                  <a:pt x="0" y="507161"/>
                </a:moveTo>
                <a:lnTo>
                  <a:pt x="3810" y="507161"/>
                </a:lnTo>
              </a:path>
              <a:path w="3810" h="743585">
                <a:moveTo>
                  <a:pt x="0" y="505244"/>
                </a:moveTo>
                <a:lnTo>
                  <a:pt x="3810" y="505244"/>
                </a:lnTo>
              </a:path>
              <a:path w="3810" h="743585">
                <a:moveTo>
                  <a:pt x="0" y="503339"/>
                </a:moveTo>
                <a:lnTo>
                  <a:pt x="3810" y="503339"/>
                </a:lnTo>
              </a:path>
              <a:path w="3810" h="743585">
                <a:moveTo>
                  <a:pt x="0" y="501434"/>
                </a:moveTo>
                <a:lnTo>
                  <a:pt x="3810" y="501434"/>
                </a:lnTo>
              </a:path>
              <a:path w="3810" h="743585">
                <a:moveTo>
                  <a:pt x="0" y="499529"/>
                </a:moveTo>
                <a:lnTo>
                  <a:pt x="3810" y="499529"/>
                </a:lnTo>
              </a:path>
              <a:path w="3810" h="743585">
                <a:moveTo>
                  <a:pt x="0" y="497624"/>
                </a:moveTo>
                <a:lnTo>
                  <a:pt x="3810" y="497624"/>
                </a:lnTo>
              </a:path>
              <a:path w="3810" h="743585">
                <a:moveTo>
                  <a:pt x="0" y="495719"/>
                </a:moveTo>
                <a:lnTo>
                  <a:pt x="3810" y="495719"/>
                </a:lnTo>
              </a:path>
              <a:path w="3810" h="743585">
                <a:moveTo>
                  <a:pt x="0" y="493814"/>
                </a:moveTo>
                <a:lnTo>
                  <a:pt x="3810" y="493814"/>
                </a:lnTo>
              </a:path>
              <a:path w="3810" h="743585">
                <a:moveTo>
                  <a:pt x="0" y="491909"/>
                </a:moveTo>
                <a:lnTo>
                  <a:pt x="3810" y="491909"/>
                </a:lnTo>
              </a:path>
              <a:path w="3810" h="743585">
                <a:moveTo>
                  <a:pt x="0" y="489991"/>
                </a:moveTo>
                <a:lnTo>
                  <a:pt x="3810" y="489991"/>
                </a:lnTo>
              </a:path>
              <a:path w="3810" h="743585">
                <a:moveTo>
                  <a:pt x="0" y="488086"/>
                </a:moveTo>
                <a:lnTo>
                  <a:pt x="3810" y="488086"/>
                </a:lnTo>
              </a:path>
              <a:path w="3810" h="743585">
                <a:moveTo>
                  <a:pt x="0" y="486181"/>
                </a:moveTo>
                <a:lnTo>
                  <a:pt x="3810" y="486181"/>
                </a:lnTo>
              </a:path>
              <a:path w="3810" h="743585">
                <a:moveTo>
                  <a:pt x="0" y="484276"/>
                </a:moveTo>
                <a:lnTo>
                  <a:pt x="3810" y="484276"/>
                </a:lnTo>
              </a:path>
              <a:path w="3810" h="743585">
                <a:moveTo>
                  <a:pt x="0" y="482371"/>
                </a:moveTo>
                <a:lnTo>
                  <a:pt x="3810" y="482371"/>
                </a:lnTo>
              </a:path>
              <a:path w="3810" h="743585">
                <a:moveTo>
                  <a:pt x="0" y="480466"/>
                </a:moveTo>
                <a:lnTo>
                  <a:pt x="3810" y="480466"/>
                </a:lnTo>
              </a:path>
              <a:path w="3810" h="743585">
                <a:moveTo>
                  <a:pt x="0" y="478561"/>
                </a:moveTo>
                <a:lnTo>
                  <a:pt x="3810" y="478561"/>
                </a:lnTo>
              </a:path>
              <a:path w="3810" h="743585">
                <a:moveTo>
                  <a:pt x="0" y="476656"/>
                </a:moveTo>
                <a:lnTo>
                  <a:pt x="3810" y="476656"/>
                </a:lnTo>
              </a:path>
              <a:path w="3810" h="743585">
                <a:moveTo>
                  <a:pt x="0" y="474738"/>
                </a:moveTo>
                <a:lnTo>
                  <a:pt x="3810" y="474738"/>
                </a:lnTo>
              </a:path>
              <a:path w="3810" h="743585">
                <a:moveTo>
                  <a:pt x="0" y="472833"/>
                </a:moveTo>
                <a:lnTo>
                  <a:pt x="3810" y="472833"/>
                </a:lnTo>
              </a:path>
              <a:path w="3810" h="743585">
                <a:moveTo>
                  <a:pt x="0" y="470928"/>
                </a:moveTo>
                <a:lnTo>
                  <a:pt x="3810" y="470928"/>
                </a:lnTo>
              </a:path>
              <a:path w="3810" h="743585">
                <a:moveTo>
                  <a:pt x="0" y="469023"/>
                </a:moveTo>
                <a:lnTo>
                  <a:pt x="3810" y="469023"/>
                </a:lnTo>
              </a:path>
              <a:path w="3810" h="743585">
                <a:moveTo>
                  <a:pt x="0" y="467118"/>
                </a:moveTo>
                <a:lnTo>
                  <a:pt x="3810" y="467118"/>
                </a:lnTo>
              </a:path>
              <a:path w="3810" h="743585">
                <a:moveTo>
                  <a:pt x="0" y="465213"/>
                </a:moveTo>
                <a:lnTo>
                  <a:pt x="3810" y="465213"/>
                </a:lnTo>
              </a:path>
              <a:path w="3810" h="743585">
                <a:moveTo>
                  <a:pt x="0" y="463308"/>
                </a:moveTo>
                <a:lnTo>
                  <a:pt x="3810" y="463308"/>
                </a:lnTo>
              </a:path>
              <a:path w="3810" h="743585">
                <a:moveTo>
                  <a:pt x="0" y="461403"/>
                </a:moveTo>
                <a:lnTo>
                  <a:pt x="3810" y="461403"/>
                </a:lnTo>
              </a:path>
              <a:path w="3810" h="743585">
                <a:moveTo>
                  <a:pt x="0" y="459485"/>
                </a:moveTo>
                <a:lnTo>
                  <a:pt x="3810" y="459485"/>
                </a:lnTo>
              </a:path>
              <a:path w="3810" h="743585">
                <a:moveTo>
                  <a:pt x="0" y="457580"/>
                </a:moveTo>
                <a:lnTo>
                  <a:pt x="3810" y="457580"/>
                </a:lnTo>
              </a:path>
              <a:path w="3810" h="743585">
                <a:moveTo>
                  <a:pt x="0" y="455675"/>
                </a:moveTo>
                <a:lnTo>
                  <a:pt x="3810" y="455675"/>
                </a:lnTo>
              </a:path>
              <a:path w="3810" h="743585">
                <a:moveTo>
                  <a:pt x="0" y="453770"/>
                </a:moveTo>
                <a:lnTo>
                  <a:pt x="3810" y="453770"/>
                </a:lnTo>
              </a:path>
              <a:path w="3810" h="743585">
                <a:moveTo>
                  <a:pt x="0" y="451865"/>
                </a:moveTo>
                <a:lnTo>
                  <a:pt x="3810" y="451865"/>
                </a:lnTo>
              </a:path>
              <a:path w="3810" h="743585">
                <a:moveTo>
                  <a:pt x="0" y="449960"/>
                </a:moveTo>
                <a:lnTo>
                  <a:pt x="3810" y="449960"/>
                </a:lnTo>
              </a:path>
              <a:path w="3810" h="743585">
                <a:moveTo>
                  <a:pt x="0" y="448055"/>
                </a:moveTo>
                <a:lnTo>
                  <a:pt x="3810" y="448055"/>
                </a:lnTo>
              </a:path>
              <a:path w="3810" h="743585">
                <a:moveTo>
                  <a:pt x="0" y="446150"/>
                </a:moveTo>
                <a:lnTo>
                  <a:pt x="3810" y="446150"/>
                </a:lnTo>
              </a:path>
              <a:path w="3810" h="743585">
                <a:moveTo>
                  <a:pt x="0" y="444233"/>
                </a:moveTo>
                <a:lnTo>
                  <a:pt x="3810" y="444233"/>
                </a:lnTo>
              </a:path>
              <a:path w="3810" h="743585">
                <a:moveTo>
                  <a:pt x="0" y="442328"/>
                </a:moveTo>
                <a:lnTo>
                  <a:pt x="3810" y="442328"/>
                </a:lnTo>
              </a:path>
              <a:path w="3810" h="743585">
                <a:moveTo>
                  <a:pt x="0" y="440423"/>
                </a:moveTo>
                <a:lnTo>
                  <a:pt x="3810" y="440423"/>
                </a:lnTo>
              </a:path>
              <a:path w="3810" h="743585">
                <a:moveTo>
                  <a:pt x="0" y="438518"/>
                </a:moveTo>
                <a:lnTo>
                  <a:pt x="3810" y="438518"/>
                </a:lnTo>
              </a:path>
              <a:path w="3810" h="743585">
                <a:moveTo>
                  <a:pt x="0" y="436613"/>
                </a:moveTo>
                <a:lnTo>
                  <a:pt x="3810" y="436613"/>
                </a:lnTo>
              </a:path>
              <a:path w="3810" h="743585">
                <a:moveTo>
                  <a:pt x="0" y="434708"/>
                </a:moveTo>
                <a:lnTo>
                  <a:pt x="3810" y="434708"/>
                </a:lnTo>
              </a:path>
              <a:path w="3810" h="743585">
                <a:moveTo>
                  <a:pt x="0" y="432803"/>
                </a:moveTo>
                <a:lnTo>
                  <a:pt x="3810" y="432803"/>
                </a:lnTo>
              </a:path>
              <a:path w="3810" h="743585">
                <a:moveTo>
                  <a:pt x="0" y="430898"/>
                </a:moveTo>
                <a:lnTo>
                  <a:pt x="3810" y="430898"/>
                </a:lnTo>
              </a:path>
              <a:path w="3810" h="743585">
                <a:moveTo>
                  <a:pt x="0" y="428980"/>
                </a:moveTo>
                <a:lnTo>
                  <a:pt x="3810" y="428980"/>
                </a:lnTo>
              </a:path>
              <a:path w="3810" h="743585">
                <a:moveTo>
                  <a:pt x="0" y="427075"/>
                </a:moveTo>
                <a:lnTo>
                  <a:pt x="3810" y="427075"/>
                </a:lnTo>
              </a:path>
              <a:path w="3810" h="743585">
                <a:moveTo>
                  <a:pt x="0" y="425170"/>
                </a:moveTo>
                <a:lnTo>
                  <a:pt x="3810" y="425170"/>
                </a:lnTo>
              </a:path>
              <a:path w="3810" h="743585">
                <a:moveTo>
                  <a:pt x="0" y="423265"/>
                </a:moveTo>
                <a:lnTo>
                  <a:pt x="3810" y="423265"/>
                </a:lnTo>
              </a:path>
              <a:path w="3810" h="743585">
                <a:moveTo>
                  <a:pt x="0" y="421360"/>
                </a:moveTo>
                <a:lnTo>
                  <a:pt x="3810" y="421360"/>
                </a:lnTo>
              </a:path>
              <a:path w="3810" h="743585">
                <a:moveTo>
                  <a:pt x="0" y="419455"/>
                </a:moveTo>
                <a:lnTo>
                  <a:pt x="3810" y="419455"/>
                </a:lnTo>
              </a:path>
              <a:path w="3810" h="743585">
                <a:moveTo>
                  <a:pt x="0" y="417550"/>
                </a:moveTo>
                <a:lnTo>
                  <a:pt x="3810" y="417550"/>
                </a:lnTo>
              </a:path>
              <a:path w="3810" h="743585">
                <a:moveTo>
                  <a:pt x="0" y="415645"/>
                </a:moveTo>
                <a:lnTo>
                  <a:pt x="3810" y="415645"/>
                </a:lnTo>
              </a:path>
              <a:path w="3810" h="743585">
                <a:moveTo>
                  <a:pt x="0" y="413727"/>
                </a:moveTo>
                <a:lnTo>
                  <a:pt x="3810" y="413727"/>
                </a:lnTo>
              </a:path>
              <a:path w="3810" h="743585">
                <a:moveTo>
                  <a:pt x="0" y="411822"/>
                </a:moveTo>
                <a:lnTo>
                  <a:pt x="3810" y="411822"/>
                </a:lnTo>
              </a:path>
              <a:path w="3810" h="743585">
                <a:moveTo>
                  <a:pt x="0" y="409917"/>
                </a:moveTo>
                <a:lnTo>
                  <a:pt x="3810" y="409917"/>
                </a:lnTo>
              </a:path>
              <a:path w="3810" h="743585">
                <a:moveTo>
                  <a:pt x="0" y="408012"/>
                </a:moveTo>
                <a:lnTo>
                  <a:pt x="3810" y="408012"/>
                </a:lnTo>
              </a:path>
              <a:path w="3810" h="743585">
                <a:moveTo>
                  <a:pt x="0" y="406107"/>
                </a:moveTo>
                <a:lnTo>
                  <a:pt x="3810" y="406107"/>
                </a:lnTo>
              </a:path>
              <a:path w="3810" h="743585">
                <a:moveTo>
                  <a:pt x="0" y="404202"/>
                </a:moveTo>
                <a:lnTo>
                  <a:pt x="3810" y="404202"/>
                </a:lnTo>
              </a:path>
              <a:path w="3810" h="743585">
                <a:moveTo>
                  <a:pt x="0" y="402297"/>
                </a:moveTo>
                <a:lnTo>
                  <a:pt x="3810" y="402297"/>
                </a:lnTo>
              </a:path>
              <a:path w="3810" h="743585">
                <a:moveTo>
                  <a:pt x="0" y="400392"/>
                </a:moveTo>
                <a:lnTo>
                  <a:pt x="3810" y="400392"/>
                </a:lnTo>
              </a:path>
              <a:path w="3810" h="743585">
                <a:moveTo>
                  <a:pt x="0" y="398475"/>
                </a:moveTo>
                <a:lnTo>
                  <a:pt x="3810" y="398475"/>
                </a:lnTo>
              </a:path>
              <a:path w="3810" h="743585">
                <a:moveTo>
                  <a:pt x="0" y="396570"/>
                </a:moveTo>
                <a:lnTo>
                  <a:pt x="3810" y="396570"/>
                </a:lnTo>
              </a:path>
              <a:path w="3810" h="743585">
                <a:moveTo>
                  <a:pt x="0" y="394665"/>
                </a:moveTo>
                <a:lnTo>
                  <a:pt x="3810" y="394665"/>
                </a:lnTo>
              </a:path>
              <a:path w="3810" h="743585">
                <a:moveTo>
                  <a:pt x="0" y="392760"/>
                </a:moveTo>
                <a:lnTo>
                  <a:pt x="3810" y="392760"/>
                </a:lnTo>
              </a:path>
              <a:path w="3810" h="743585">
                <a:moveTo>
                  <a:pt x="0" y="390855"/>
                </a:moveTo>
                <a:lnTo>
                  <a:pt x="3810" y="390855"/>
                </a:lnTo>
              </a:path>
              <a:path w="3810" h="743585">
                <a:moveTo>
                  <a:pt x="0" y="388950"/>
                </a:moveTo>
                <a:lnTo>
                  <a:pt x="3810" y="388950"/>
                </a:lnTo>
              </a:path>
              <a:path w="3810" h="743585">
                <a:moveTo>
                  <a:pt x="0" y="387045"/>
                </a:moveTo>
                <a:lnTo>
                  <a:pt x="3810" y="387045"/>
                </a:lnTo>
              </a:path>
              <a:path w="3810" h="743585">
                <a:moveTo>
                  <a:pt x="0" y="385140"/>
                </a:moveTo>
                <a:lnTo>
                  <a:pt x="3810" y="385140"/>
                </a:lnTo>
              </a:path>
              <a:path w="3810" h="743585">
                <a:moveTo>
                  <a:pt x="0" y="383222"/>
                </a:moveTo>
                <a:lnTo>
                  <a:pt x="3810" y="383222"/>
                </a:lnTo>
              </a:path>
              <a:path w="3810" h="743585">
                <a:moveTo>
                  <a:pt x="0" y="381317"/>
                </a:moveTo>
                <a:lnTo>
                  <a:pt x="3810" y="381317"/>
                </a:lnTo>
              </a:path>
              <a:path w="3810" h="743585">
                <a:moveTo>
                  <a:pt x="0" y="379412"/>
                </a:moveTo>
                <a:lnTo>
                  <a:pt x="3810" y="379412"/>
                </a:lnTo>
              </a:path>
              <a:path w="3810" h="743585">
                <a:moveTo>
                  <a:pt x="0" y="377507"/>
                </a:moveTo>
                <a:lnTo>
                  <a:pt x="3810" y="377507"/>
                </a:lnTo>
              </a:path>
              <a:path w="3810" h="743585">
                <a:moveTo>
                  <a:pt x="0" y="375602"/>
                </a:moveTo>
                <a:lnTo>
                  <a:pt x="3810" y="375602"/>
                </a:lnTo>
              </a:path>
              <a:path w="3810" h="743585">
                <a:moveTo>
                  <a:pt x="0" y="373697"/>
                </a:moveTo>
                <a:lnTo>
                  <a:pt x="3810" y="373697"/>
                </a:lnTo>
              </a:path>
              <a:path w="3810" h="743585">
                <a:moveTo>
                  <a:pt x="0" y="371792"/>
                </a:moveTo>
                <a:lnTo>
                  <a:pt x="3810" y="371792"/>
                </a:lnTo>
              </a:path>
              <a:path w="3810" h="743585">
                <a:moveTo>
                  <a:pt x="0" y="369874"/>
                </a:moveTo>
                <a:lnTo>
                  <a:pt x="3810" y="369874"/>
                </a:lnTo>
              </a:path>
              <a:path w="3810" h="743585">
                <a:moveTo>
                  <a:pt x="0" y="367969"/>
                </a:moveTo>
                <a:lnTo>
                  <a:pt x="3810" y="367969"/>
                </a:lnTo>
              </a:path>
              <a:path w="3810" h="743585">
                <a:moveTo>
                  <a:pt x="0" y="366064"/>
                </a:moveTo>
                <a:lnTo>
                  <a:pt x="3810" y="366064"/>
                </a:lnTo>
              </a:path>
              <a:path w="3810" h="743585">
                <a:moveTo>
                  <a:pt x="0" y="364159"/>
                </a:moveTo>
                <a:lnTo>
                  <a:pt x="3810" y="364159"/>
                </a:lnTo>
              </a:path>
              <a:path w="3810" h="743585">
                <a:moveTo>
                  <a:pt x="0" y="362254"/>
                </a:moveTo>
                <a:lnTo>
                  <a:pt x="3810" y="362254"/>
                </a:lnTo>
              </a:path>
              <a:path w="3810" h="743585">
                <a:moveTo>
                  <a:pt x="0" y="360349"/>
                </a:moveTo>
                <a:lnTo>
                  <a:pt x="3810" y="360349"/>
                </a:lnTo>
              </a:path>
              <a:path w="3810" h="743585">
                <a:moveTo>
                  <a:pt x="0" y="358444"/>
                </a:moveTo>
                <a:lnTo>
                  <a:pt x="3810" y="358444"/>
                </a:lnTo>
              </a:path>
              <a:path w="3810" h="743585">
                <a:moveTo>
                  <a:pt x="0" y="356539"/>
                </a:moveTo>
                <a:lnTo>
                  <a:pt x="3810" y="356539"/>
                </a:lnTo>
              </a:path>
              <a:path w="3810" h="743585">
                <a:moveTo>
                  <a:pt x="0" y="354622"/>
                </a:moveTo>
                <a:lnTo>
                  <a:pt x="3810" y="354622"/>
                </a:lnTo>
              </a:path>
              <a:path w="3810" h="743585">
                <a:moveTo>
                  <a:pt x="0" y="352717"/>
                </a:moveTo>
                <a:lnTo>
                  <a:pt x="3810" y="352717"/>
                </a:lnTo>
              </a:path>
              <a:path w="3810" h="743585">
                <a:moveTo>
                  <a:pt x="0" y="350812"/>
                </a:moveTo>
                <a:lnTo>
                  <a:pt x="3810" y="350812"/>
                </a:lnTo>
              </a:path>
              <a:path w="3810" h="743585">
                <a:moveTo>
                  <a:pt x="0" y="348907"/>
                </a:moveTo>
                <a:lnTo>
                  <a:pt x="3810" y="348907"/>
                </a:lnTo>
              </a:path>
              <a:path w="3810" h="743585">
                <a:moveTo>
                  <a:pt x="0" y="347002"/>
                </a:moveTo>
                <a:lnTo>
                  <a:pt x="3810" y="347002"/>
                </a:lnTo>
              </a:path>
              <a:path w="3810" h="743585">
                <a:moveTo>
                  <a:pt x="0" y="345097"/>
                </a:moveTo>
                <a:lnTo>
                  <a:pt x="3810" y="345097"/>
                </a:lnTo>
              </a:path>
              <a:path w="3810" h="743585">
                <a:moveTo>
                  <a:pt x="0" y="343192"/>
                </a:moveTo>
                <a:lnTo>
                  <a:pt x="3810" y="343192"/>
                </a:lnTo>
              </a:path>
              <a:path w="3810" h="743585">
                <a:moveTo>
                  <a:pt x="0" y="341287"/>
                </a:moveTo>
                <a:lnTo>
                  <a:pt x="3810" y="341287"/>
                </a:lnTo>
              </a:path>
              <a:path w="3810" h="743585">
                <a:moveTo>
                  <a:pt x="0" y="339369"/>
                </a:moveTo>
                <a:lnTo>
                  <a:pt x="3810" y="339369"/>
                </a:lnTo>
              </a:path>
              <a:path w="3810" h="743585">
                <a:moveTo>
                  <a:pt x="0" y="337464"/>
                </a:moveTo>
                <a:lnTo>
                  <a:pt x="3810" y="337464"/>
                </a:lnTo>
              </a:path>
              <a:path w="3810" h="743585">
                <a:moveTo>
                  <a:pt x="0" y="335559"/>
                </a:moveTo>
                <a:lnTo>
                  <a:pt x="3810" y="335559"/>
                </a:lnTo>
              </a:path>
              <a:path w="3810" h="743585">
                <a:moveTo>
                  <a:pt x="0" y="333654"/>
                </a:moveTo>
                <a:lnTo>
                  <a:pt x="3810" y="333654"/>
                </a:lnTo>
              </a:path>
              <a:path w="3810" h="743585">
                <a:moveTo>
                  <a:pt x="0" y="331749"/>
                </a:moveTo>
                <a:lnTo>
                  <a:pt x="3810" y="331749"/>
                </a:lnTo>
              </a:path>
              <a:path w="3810" h="743585">
                <a:moveTo>
                  <a:pt x="0" y="329844"/>
                </a:moveTo>
                <a:lnTo>
                  <a:pt x="3810" y="329844"/>
                </a:lnTo>
              </a:path>
              <a:path w="3810" h="743585">
                <a:moveTo>
                  <a:pt x="0" y="327939"/>
                </a:moveTo>
                <a:lnTo>
                  <a:pt x="3810" y="327939"/>
                </a:lnTo>
              </a:path>
              <a:path w="3810" h="743585">
                <a:moveTo>
                  <a:pt x="0" y="326034"/>
                </a:moveTo>
                <a:lnTo>
                  <a:pt x="3810" y="326034"/>
                </a:lnTo>
              </a:path>
              <a:path w="3810" h="743585">
                <a:moveTo>
                  <a:pt x="0" y="324116"/>
                </a:moveTo>
                <a:lnTo>
                  <a:pt x="3810" y="324116"/>
                </a:lnTo>
              </a:path>
              <a:path w="3810" h="743585">
                <a:moveTo>
                  <a:pt x="0" y="322211"/>
                </a:moveTo>
                <a:lnTo>
                  <a:pt x="3810" y="322211"/>
                </a:lnTo>
              </a:path>
              <a:path w="3810" h="743585">
                <a:moveTo>
                  <a:pt x="0" y="320306"/>
                </a:moveTo>
                <a:lnTo>
                  <a:pt x="3810" y="320306"/>
                </a:lnTo>
              </a:path>
              <a:path w="3810" h="743585">
                <a:moveTo>
                  <a:pt x="0" y="318401"/>
                </a:moveTo>
                <a:lnTo>
                  <a:pt x="3810" y="318401"/>
                </a:lnTo>
              </a:path>
              <a:path w="3810" h="743585">
                <a:moveTo>
                  <a:pt x="0" y="316496"/>
                </a:moveTo>
                <a:lnTo>
                  <a:pt x="3810" y="316496"/>
                </a:lnTo>
              </a:path>
              <a:path w="3810" h="743585">
                <a:moveTo>
                  <a:pt x="0" y="314591"/>
                </a:moveTo>
                <a:lnTo>
                  <a:pt x="3810" y="314591"/>
                </a:lnTo>
              </a:path>
              <a:path w="3810" h="743585">
                <a:moveTo>
                  <a:pt x="0" y="312686"/>
                </a:moveTo>
                <a:lnTo>
                  <a:pt x="3810" y="312686"/>
                </a:lnTo>
              </a:path>
              <a:path w="3810" h="743585">
                <a:moveTo>
                  <a:pt x="0" y="310781"/>
                </a:moveTo>
                <a:lnTo>
                  <a:pt x="3810" y="310781"/>
                </a:lnTo>
              </a:path>
              <a:path w="3810" h="743585">
                <a:moveTo>
                  <a:pt x="0" y="308863"/>
                </a:moveTo>
                <a:lnTo>
                  <a:pt x="3810" y="308863"/>
                </a:lnTo>
              </a:path>
              <a:path w="3810" h="743585">
                <a:moveTo>
                  <a:pt x="0" y="306958"/>
                </a:moveTo>
                <a:lnTo>
                  <a:pt x="3810" y="306958"/>
                </a:lnTo>
              </a:path>
              <a:path w="3810" h="743585">
                <a:moveTo>
                  <a:pt x="0" y="305053"/>
                </a:moveTo>
                <a:lnTo>
                  <a:pt x="3810" y="305053"/>
                </a:lnTo>
              </a:path>
              <a:path w="3810" h="743585">
                <a:moveTo>
                  <a:pt x="0" y="303148"/>
                </a:moveTo>
                <a:lnTo>
                  <a:pt x="3810" y="303148"/>
                </a:lnTo>
              </a:path>
              <a:path w="3810" h="743585">
                <a:moveTo>
                  <a:pt x="0" y="301243"/>
                </a:moveTo>
                <a:lnTo>
                  <a:pt x="3810" y="301243"/>
                </a:lnTo>
              </a:path>
              <a:path w="3810" h="743585">
                <a:moveTo>
                  <a:pt x="0" y="299338"/>
                </a:moveTo>
                <a:lnTo>
                  <a:pt x="3810" y="299338"/>
                </a:lnTo>
              </a:path>
              <a:path w="3810" h="743585">
                <a:moveTo>
                  <a:pt x="0" y="297433"/>
                </a:moveTo>
                <a:lnTo>
                  <a:pt x="3810" y="297433"/>
                </a:lnTo>
              </a:path>
              <a:path w="3810" h="743585">
                <a:moveTo>
                  <a:pt x="0" y="295528"/>
                </a:moveTo>
                <a:lnTo>
                  <a:pt x="3810" y="295528"/>
                </a:lnTo>
              </a:path>
              <a:path w="3810" h="743585">
                <a:moveTo>
                  <a:pt x="0" y="293611"/>
                </a:moveTo>
                <a:lnTo>
                  <a:pt x="3810" y="293611"/>
                </a:lnTo>
              </a:path>
              <a:path w="3810" h="743585">
                <a:moveTo>
                  <a:pt x="0" y="291706"/>
                </a:moveTo>
                <a:lnTo>
                  <a:pt x="3810" y="291706"/>
                </a:lnTo>
              </a:path>
              <a:path w="3810" h="743585">
                <a:moveTo>
                  <a:pt x="0" y="289801"/>
                </a:moveTo>
                <a:lnTo>
                  <a:pt x="3810" y="289801"/>
                </a:lnTo>
              </a:path>
              <a:path w="3810" h="743585">
                <a:moveTo>
                  <a:pt x="0" y="287896"/>
                </a:moveTo>
                <a:lnTo>
                  <a:pt x="3810" y="287896"/>
                </a:lnTo>
              </a:path>
              <a:path w="3810" h="743585">
                <a:moveTo>
                  <a:pt x="0" y="285991"/>
                </a:moveTo>
                <a:lnTo>
                  <a:pt x="3810" y="285991"/>
                </a:lnTo>
              </a:path>
              <a:path w="3810" h="743585">
                <a:moveTo>
                  <a:pt x="0" y="284086"/>
                </a:moveTo>
                <a:lnTo>
                  <a:pt x="3810" y="284086"/>
                </a:lnTo>
              </a:path>
              <a:path w="3810" h="743585">
                <a:moveTo>
                  <a:pt x="0" y="282181"/>
                </a:moveTo>
                <a:lnTo>
                  <a:pt x="3810" y="282181"/>
                </a:lnTo>
              </a:path>
              <a:path w="3810" h="743585">
                <a:moveTo>
                  <a:pt x="0" y="280276"/>
                </a:moveTo>
                <a:lnTo>
                  <a:pt x="3810" y="280276"/>
                </a:lnTo>
              </a:path>
              <a:path w="3810" h="743585">
                <a:moveTo>
                  <a:pt x="0" y="278358"/>
                </a:moveTo>
                <a:lnTo>
                  <a:pt x="3810" y="278358"/>
                </a:lnTo>
              </a:path>
              <a:path w="3810" h="743585">
                <a:moveTo>
                  <a:pt x="0" y="276453"/>
                </a:moveTo>
                <a:lnTo>
                  <a:pt x="3810" y="276453"/>
                </a:lnTo>
              </a:path>
              <a:path w="3810" h="743585">
                <a:moveTo>
                  <a:pt x="0" y="274548"/>
                </a:moveTo>
                <a:lnTo>
                  <a:pt x="3810" y="274548"/>
                </a:lnTo>
              </a:path>
              <a:path w="3810" h="743585">
                <a:moveTo>
                  <a:pt x="0" y="272643"/>
                </a:moveTo>
                <a:lnTo>
                  <a:pt x="3810" y="272643"/>
                </a:lnTo>
              </a:path>
              <a:path w="3810" h="743585">
                <a:moveTo>
                  <a:pt x="0" y="270738"/>
                </a:moveTo>
                <a:lnTo>
                  <a:pt x="3810" y="270738"/>
                </a:lnTo>
              </a:path>
              <a:path w="3810" h="743585">
                <a:moveTo>
                  <a:pt x="0" y="268833"/>
                </a:moveTo>
                <a:lnTo>
                  <a:pt x="3810" y="268833"/>
                </a:lnTo>
              </a:path>
              <a:path w="3810" h="743585">
                <a:moveTo>
                  <a:pt x="0" y="266928"/>
                </a:moveTo>
                <a:lnTo>
                  <a:pt x="3810" y="266928"/>
                </a:lnTo>
              </a:path>
              <a:path w="3810" h="743585">
                <a:moveTo>
                  <a:pt x="0" y="265023"/>
                </a:moveTo>
                <a:lnTo>
                  <a:pt x="3810" y="265023"/>
                </a:lnTo>
              </a:path>
              <a:path w="3810" h="743585">
                <a:moveTo>
                  <a:pt x="0" y="263105"/>
                </a:moveTo>
                <a:lnTo>
                  <a:pt x="3810" y="263105"/>
                </a:lnTo>
              </a:path>
              <a:path w="3810" h="743585">
                <a:moveTo>
                  <a:pt x="0" y="261200"/>
                </a:moveTo>
                <a:lnTo>
                  <a:pt x="3810" y="261200"/>
                </a:lnTo>
              </a:path>
              <a:path w="3810" h="743585">
                <a:moveTo>
                  <a:pt x="0" y="259295"/>
                </a:moveTo>
                <a:lnTo>
                  <a:pt x="3810" y="259295"/>
                </a:lnTo>
              </a:path>
              <a:path w="3810" h="743585">
                <a:moveTo>
                  <a:pt x="0" y="257390"/>
                </a:moveTo>
                <a:lnTo>
                  <a:pt x="3810" y="257390"/>
                </a:lnTo>
              </a:path>
              <a:path w="3810" h="743585">
                <a:moveTo>
                  <a:pt x="0" y="255485"/>
                </a:moveTo>
                <a:lnTo>
                  <a:pt x="3810" y="255485"/>
                </a:lnTo>
              </a:path>
              <a:path w="3810" h="743585">
                <a:moveTo>
                  <a:pt x="0" y="253580"/>
                </a:moveTo>
                <a:lnTo>
                  <a:pt x="3810" y="253580"/>
                </a:lnTo>
              </a:path>
              <a:path w="3810" h="743585">
                <a:moveTo>
                  <a:pt x="0" y="251675"/>
                </a:moveTo>
                <a:lnTo>
                  <a:pt x="3810" y="251675"/>
                </a:lnTo>
              </a:path>
              <a:path w="3810" h="743585">
                <a:moveTo>
                  <a:pt x="0" y="249770"/>
                </a:moveTo>
                <a:lnTo>
                  <a:pt x="3810" y="249770"/>
                </a:lnTo>
              </a:path>
              <a:path w="3810" h="743585">
                <a:moveTo>
                  <a:pt x="0" y="247853"/>
                </a:moveTo>
                <a:lnTo>
                  <a:pt x="3810" y="247853"/>
                </a:lnTo>
              </a:path>
              <a:path w="3810" h="743585">
                <a:moveTo>
                  <a:pt x="0" y="245948"/>
                </a:moveTo>
                <a:lnTo>
                  <a:pt x="3810" y="245948"/>
                </a:lnTo>
              </a:path>
              <a:path w="3810" h="743585">
                <a:moveTo>
                  <a:pt x="0" y="244043"/>
                </a:moveTo>
                <a:lnTo>
                  <a:pt x="3810" y="244043"/>
                </a:lnTo>
              </a:path>
              <a:path w="3810" h="743585">
                <a:moveTo>
                  <a:pt x="0" y="242138"/>
                </a:moveTo>
                <a:lnTo>
                  <a:pt x="3810" y="242138"/>
                </a:lnTo>
              </a:path>
              <a:path w="3810" h="743585">
                <a:moveTo>
                  <a:pt x="0" y="240233"/>
                </a:moveTo>
                <a:lnTo>
                  <a:pt x="3810" y="240233"/>
                </a:lnTo>
              </a:path>
              <a:path w="3810" h="743585">
                <a:moveTo>
                  <a:pt x="0" y="238328"/>
                </a:moveTo>
                <a:lnTo>
                  <a:pt x="3810" y="238328"/>
                </a:lnTo>
              </a:path>
              <a:path w="3810" h="743585">
                <a:moveTo>
                  <a:pt x="0" y="236423"/>
                </a:moveTo>
                <a:lnTo>
                  <a:pt x="3810" y="236423"/>
                </a:lnTo>
              </a:path>
              <a:path w="3810" h="743585">
                <a:moveTo>
                  <a:pt x="0" y="234518"/>
                </a:moveTo>
                <a:lnTo>
                  <a:pt x="3810" y="234518"/>
                </a:lnTo>
              </a:path>
              <a:path w="3810" h="743585">
                <a:moveTo>
                  <a:pt x="0" y="232600"/>
                </a:moveTo>
                <a:lnTo>
                  <a:pt x="3810" y="232600"/>
                </a:lnTo>
              </a:path>
              <a:path w="3810" h="743585">
                <a:moveTo>
                  <a:pt x="0" y="230695"/>
                </a:moveTo>
                <a:lnTo>
                  <a:pt x="3810" y="230695"/>
                </a:lnTo>
              </a:path>
              <a:path w="3810" h="743585">
                <a:moveTo>
                  <a:pt x="0" y="228790"/>
                </a:moveTo>
                <a:lnTo>
                  <a:pt x="3810" y="228790"/>
                </a:lnTo>
              </a:path>
              <a:path w="3810" h="743585">
                <a:moveTo>
                  <a:pt x="0" y="226885"/>
                </a:moveTo>
                <a:lnTo>
                  <a:pt x="3810" y="226885"/>
                </a:lnTo>
              </a:path>
              <a:path w="3810" h="743585">
                <a:moveTo>
                  <a:pt x="0" y="224980"/>
                </a:moveTo>
                <a:lnTo>
                  <a:pt x="3810" y="224980"/>
                </a:lnTo>
              </a:path>
              <a:path w="3810" h="743585">
                <a:moveTo>
                  <a:pt x="0" y="223075"/>
                </a:moveTo>
                <a:lnTo>
                  <a:pt x="3810" y="223075"/>
                </a:lnTo>
              </a:path>
              <a:path w="3810" h="743585">
                <a:moveTo>
                  <a:pt x="0" y="221170"/>
                </a:moveTo>
                <a:lnTo>
                  <a:pt x="3810" y="221170"/>
                </a:lnTo>
              </a:path>
              <a:path w="3810" h="743585">
                <a:moveTo>
                  <a:pt x="0" y="219265"/>
                </a:moveTo>
                <a:lnTo>
                  <a:pt x="3810" y="219265"/>
                </a:lnTo>
              </a:path>
              <a:path w="3810" h="743585">
                <a:moveTo>
                  <a:pt x="0" y="217347"/>
                </a:moveTo>
                <a:lnTo>
                  <a:pt x="3810" y="217347"/>
                </a:lnTo>
              </a:path>
              <a:path w="3810" h="743585">
                <a:moveTo>
                  <a:pt x="0" y="215442"/>
                </a:moveTo>
                <a:lnTo>
                  <a:pt x="3810" y="215442"/>
                </a:lnTo>
              </a:path>
              <a:path w="3810" h="743585">
                <a:moveTo>
                  <a:pt x="0" y="213537"/>
                </a:moveTo>
                <a:lnTo>
                  <a:pt x="3810" y="213537"/>
                </a:lnTo>
              </a:path>
              <a:path w="3810" h="743585">
                <a:moveTo>
                  <a:pt x="0" y="211632"/>
                </a:moveTo>
                <a:lnTo>
                  <a:pt x="3810" y="211632"/>
                </a:lnTo>
              </a:path>
              <a:path w="3810" h="743585">
                <a:moveTo>
                  <a:pt x="0" y="209727"/>
                </a:moveTo>
                <a:lnTo>
                  <a:pt x="3810" y="209727"/>
                </a:lnTo>
              </a:path>
              <a:path w="3810" h="743585">
                <a:moveTo>
                  <a:pt x="0" y="207822"/>
                </a:moveTo>
                <a:lnTo>
                  <a:pt x="3810" y="207822"/>
                </a:lnTo>
              </a:path>
              <a:path w="3810" h="743585">
                <a:moveTo>
                  <a:pt x="0" y="205917"/>
                </a:moveTo>
                <a:lnTo>
                  <a:pt x="3810" y="205917"/>
                </a:lnTo>
              </a:path>
              <a:path w="3810" h="743585">
                <a:moveTo>
                  <a:pt x="0" y="204012"/>
                </a:moveTo>
                <a:lnTo>
                  <a:pt x="3810" y="204012"/>
                </a:lnTo>
              </a:path>
              <a:path w="3810" h="743585">
                <a:moveTo>
                  <a:pt x="0" y="202095"/>
                </a:moveTo>
                <a:lnTo>
                  <a:pt x="3810" y="202095"/>
                </a:lnTo>
              </a:path>
              <a:path w="3810" h="743585">
                <a:moveTo>
                  <a:pt x="0" y="200190"/>
                </a:moveTo>
                <a:lnTo>
                  <a:pt x="3810" y="200190"/>
                </a:lnTo>
              </a:path>
              <a:path w="3810" h="743585">
                <a:moveTo>
                  <a:pt x="0" y="198285"/>
                </a:moveTo>
                <a:lnTo>
                  <a:pt x="3810" y="198285"/>
                </a:lnTo>
              </a:path>
              <a:path w="3810" h="743585">
                <a:moveTo>
                  <a:pt x="0" y="196380"/>
                </a:moveTo>
                <a:lnTo>
                  <a:pt x="3810" y="196380"/>
                </a:lnTo>
              </a:path>
              <a:path w="3810" h="743585">
                <a:moveTo>
                  <a:pt x="0" y="194475"/>
                </a:moveTo>
                <a:lnTo>
                  <a:pt x="3810" y="194475"/>
                </a:lnTo>
              </a:path>
              <a:path w="3810" h="743585">
                <a:moveTo>
                  <a:pt x="0" y="192570"/>
                </a:moveTo>
                <a:lnTo>
                  <a:pt x="3810" y="192570"/>
                </a:lnTo>
              </a:path>
              <a:path w="3810" h="743585">
                <a:moveTo>
                  <a:pt x="0" y="190665"/>
                </a:moveTo>
                <a:lnTo>
                  <a:pt x="3810" y="190665"/>
                </a:lnTo>
              </a:path>
              <a:path w="3810" h="743585">
                <a:moveTo>
                  <a:pt x="0" y="188760"/>
                </a:moveTo>
                <a:lnTo>
                  <a:pt x="3810" y="188760"/>
                </a:lnTo>
              </a:path>
              <a:path w="3810" h="743585">
                <a:moveTo>
                  <a:pt x="0" y="186842"/>
                </a:moveTo>
                <a:lnTo>
                  <a:pt x="3810" y="186842"/>
                </a:lnTo>
              </a:path>
              <a:path w="3810" h="743585">
                <a:moveTo>
                  <a:pt x="0" y="184937"/>
                </a:moveTo>
                <a:lnTo>
                  <a:pt x="3810" y="184937"/>
                </a:lnTo>
              </a:path>
              <a:path w="3810" h="743585">
                <a:moveTo>
                  <a:pt x="0" y="183032"/>
                </a:moveTo>
                <a:lnTo>
                  <a:pt x="3810" y="183032"/>
                </a:lnTo>
              </a:path>
              <a:path w="3810" h="743585">
                <a:moveTo>
                  <a:pt x="0" y="181127"/>
                </a:moveTo>
                <a:lnTo>
                  <a:pt x="3810" y="181127"/>
                </a:lnTo>
              </a:path>
              <a:path w="3810" h="743585">
                <a:moveTo>
                  <a:pt x="0" y="179222"/>
                </a:moveTo>
                <a:lnTo>
                  <a:pt x="3810" y="179222"/>
                </a:lnTo>
              </a:path>
              <a:path w="3810" h="743585">
                <a:moveTo>
                  <a:pt x="0" y="177317"/>
                </a:moveTo>
                <a:lnTo>
                  <a:pt x="3810" y="177317"/>
                </a:lnTo>
              </a:path>
              <a:path w="3810" h="743585">
                <a:moveTo>
                  <a:pt x="0" y="175412"/>
                </a:moveTo>
                <a:lnTo>
                  <a:pt x="3810" y="175412"/>
                </a:lnTo>
              </a:path>
              <a:path w="3810" h="743585">
                <a:moveTo>
                  <a:pt x="0" y="173494"/>
                </a:moveTo>
                <a:lnTo>
                  <a:pt x="3810" y="173494"/>
                </a:lnTo>
              </a:path>
              <a:path w="3810" h="743585">
                <a:moveTo>
                  <a:pt x="0" y="171589"/>
                </a:moveTo>
                <a:lnTo>
                  <a:pt x="3810" y="171589"/>
                </a:lnTo>
              </a:path>
              <a:path w="3810" h="743585">
                <a:moveTo>
                  <a:pt x="0" y="169684"/>
                </a:moveTo>
                <a:lnTo>
                  <a:pt x="3810" y="169684"/>
                </a:lnTo>
              </a:path>
              <a:path w="3810" h="743585">
                <a:moveTo>
                  <a:pt x="0" y="167779"/>
                </a:moveTo>
                <a:lnTo>
                  <a:pt x="3810" y="167779"/>
                </a:lnTo>
              </a:path>
              <a:path w="3810" h="743585">
                <a:moveTo>
                  <a:pt x="0" y="165874"/>
                </a:moveTo>
                <a:lnTo>
                  <a:pt x="3810" y="165874"/>
                </a:lnTo>
              </a:path>
              <a:path w="3810" h="743585">
                <a:moveTo>
                  <a:pt x="0" y="163969"/>
                </a:moveTo>
                <a:lnTo>
                  <a:pt x="3810" y="163969"/>
                </a:lnTo>
              </a:path>
              <a:path w="3810" h="743585">
                <a:moveTo>
                  <a:pt x="0" y="162064"/>
                </a:moveTo>
                <a:lnTo>
                  <a:pt x="3810" y="162064"/>
                </a:lnTo>
              </a:path>
              <a:path w="3810" h="743585">
                <a:moveTo>
                  <a:pt x="0" y="160159"/>
                </a:moveTo>
                <a:lnTo>
                  <a:pt x="3810" y="160159"/>
                </a:lnTo>
              </a:path>
              <a:path w="3810" h="743585">
                <a:moveTo>
                  <a:pt x="0" y="158241"/>
                </a:moveTo>
                <a:lnTo>
                  <a:pt x="3810" y="158241"/>
                </a:lnTo>
              </a:path>
              <a:path w="3810" h="743585">
                <a:moveTo>
                  <a:pt x="0" y="156336"/>
                </a:moveTo>
                <a:lnTo>
                  <a:pt x="3810" y="156336"/>
                </a:lnTo>
              </a:path>
              <a:path w="3810" h="743585">
                <a:moveTo>
                  <a:pt x="0" y="154431"/>
                </a:moveTo>
                <a:lnTo>
                  <a:pt x="3810" y="154431"/>
                </a:lnTo>
              </a:path>
              <a:path w="3810" h="743585">
                <a:moveTo>
                  <a:pt x="0" y="152526"/>
                </a:moveTo>
                <a:lnTo>
                  <a:pt x="3810" y="152526"/>
                </a:lnTo>
              </a:path>
              <a:path w="3810" h="743585">
                <a:moveTo>
                  <a:pt x="0" y="150621"/>
                </a:moveTo>
                <a:lnTo>
                  <a:pt x="3810" y="150621"/>
                </a:lnTo>
              </a:path>
              <a:path w="3810" h="743585">
                <a:moveTo>
                  <a:pt x="0" y="148716"/>
                </a:moveTo>
                <a:lnTo>
                  <a:pt x="3810" y="148716"/>
                </a:lnTo>
              </a:path>
              <a:path w="3810" h="743585">
                <a:moveTo>
                  <a:pt x="0" y="146811"/>
                </a:moveTo>
                <a:lnTo>
                  <a:pt x="3810" y="146811"/>
                </a:lnTo>
              </a:path>
              <a:path w="3810" h="743585">
                <a:moveTo>
                  <a:pt x="0" y="144906"/>
                </a:moveTo>
                <a:lnTo>
                  <a:pt x="3810" y="144906"/>
                </a:lnTo>
              </a:path>
              <a:path w="3810" h="743585">
                <a:moveTo>
                  <a:pt x="0" y="142989"/>
                </a:moveTo>
                <a:lnTo>
                  <a:pt x="3810" y="142989"/>
                </a:lnTo>
              </a:path>
              <a:path w="3810" h="743585">
                <a:moveTo>
                  <a:pt x="0" y="141084"/>
                </a:moveTo>
                <a:lnTo>
                  <a:pt x="3810" y="141084"/>
                </a:lnTo>
              </a:path>
              <a:path w="3810" h="743585">
                <a:moveTo>
                  <a:pt x="0" y="139179"/>
                </a:moveTo>
                <a:lnTo>
                  <a:pt x="3810" y="139179"/>
                </a:lnTo>
              </a:path>
              <a:path w="3810" h="743585">
                <a:moveTo>
                  <a:pt x="0" y="137274"/>
                </a:moveTo>
                <a:lnTo>
                  <a:pt x="3810" y="137274"/>
                </a:lnTo>
              </a:path>
              <a:path w="3810" h="743585">
                <a:moveTo>
                  <a:pt x="0" y="135369"/>
                </a:moveTo>
                <a:lnTo>
                  <a:pt x="3810" y="135369"/>
                </a:lnTo>
              </a:path>
              <a:path w="3810" h="743585">
                <a:moveTo>
                  <a:pt x="0" y="133464"/>
                </a:moveTo>
                <a:lnTo>
                  <a:pt x="3810" y="133464"/>
                </a:lnTo>
              </a:path>
              <a:path w="3810" h="743585">
                <a:moveTo>
                  <a:pt x="0" y="131559"/>
                </a:moveTo>
                <a:lnTo>
                  <a:pt x="3810" y="131559"/>
                </a:lnTo>
              </a:path>
              <a:path w="3810" h="743585">
                <a:moveTo>
                  <a:pt x="0" y="129654"/>
                </a:moveTo>
                <a:lnTo>
                  <a:pt x="3810" y="129654"/>
                </a:lnTo>
              </a:path>
              <a:path w="3810" h="743585">
                <a:moveTo>
                  <a:pt x="0" y="127736"/>
                </a:moveTo>
                <a:lnTo>
                  <a:pt x="3810" y="127736"/>
                </a:lnTo>
              </a:path>
              <a:path w="3810" h="743585">
                <a:moveTo>
                  <a:pt x="0" y="125831"/>
                </a:moveTo>
                <a:lnTo>
                  <a:pt x="3810" y="125831"/>
                </a:lnTo>
              </a:path>
              <a:path w="3810" h="743585">
                <a:moveTo>
                  <a:pt x="0" y="123926"/>
                </a:moveTo>
                <a:lnTo>
                  <a:pt x="3810" y="123926"/>
                </a:lnTo>
              </a:path>
              <a:path w="3810" h="743585">
                <a:moveTo>
                  <a:pt x="0" y="122021"/>
                </a:moveTo>
                <a:lnTo>
                  <a:pt x="3810" y="122021"/>
                </a:lnTo>
              </a:path>
              <a:path w="3810" h="743585">
                <a:moveTo>
                  <a:pt x="0" y="120116"/>
                </a:moveTo>
                <a:lnTo>
                  <a:pt x="3810" y="120116"/>
                </a:lnTo>
              </a:path>
              <a:path w="3810" h="743585">
                <a:moveTo>
                  <a:pt x="0" y="118211"/>
                </a:moveTo>
                <a:lnTo>
                  <a:pt x="3810" y="118211"/>
                </a:lnTo>
              </a:path>
              <a:path w="3810" h="743585">
                <a:moveTo>
                  <a:pt x="0" y="116306"/>
                </a:moveTo>
                <a:lnTo>
                  <a:pt x="3810" y="116306"/>
                </a:lnTo>
              </a:path>
              <a:path w="3810" h="743585">
                <a:moveTo>
                  <a:pt x="0" y="114401"/>
                </a:moveTo>
                <a:lnTo>
                  <a:pt x="3810" y="114401"/>
                </a:lnTo>
              </a:path>
              <a:path w="3810" h="743585">
                <a:moveTo>
                  <a:pt x="0" y="112483"/>
                </a:moveTo>
                <a:lnTo>
                  <a:pt x="3810" y="112483"/>
                </a:lnTo>
              </a:path>
              <a:path w="3810" h="743585">
                <a:moveTo>
                  <a:pt x="0" y="110578"/>
                </a:moveTo>
                <a:lnTo>
                  <a:pt x="3810" y="110578"/>
                </a:lnTo>
              </a:path>
              <a:path w="3810" h="743585">
                <a:moveTo>
                  <a:pt x="0" y="108673"/>
                </a:moveTo>
                <a:lnTo>
                  <a:pt x="3810" y="108673"/>
                </a:lnTo>
              </a:path>
              <a:path w="3810" h="743585">
                <a:moveTo>
                  <a:pt x="0" y="106768"/>
                </a:moveTo>
                <a:lnTo>
                  <a:pt x="3810" y="106768"/>
                </a:lnTo>
              </a:path>
              <a:path w="3810" h="743585">
                <a:moveTo>
                  <a:pt x="0" y="104863"/>
                </a:moveTo>
                <a:lnTo>
                  <a:pt x="3810" y="104863"/>
                </a:lnTo>
              </a:path>
              <a:path w="3810" h="743585">
                <a:moveTo>
                  <a:pt x="0" y="102958"/>
                </a:moveTo>
                <a:lnTo>
                  <a:pt x="3810" y="102958"/>
                </a:lnTo>
              </a:path>
              <a:path w="3810" h="743585">
                <a:moveTo>
                  <a:pt x="0" y="101053"/>
                </a:moveTo>
                <a:lnTo>
                  <a:pt x="3810" y="101053"/>
                </a:lnTo>
              </a:path>
              <a:path w="3810" h="743585">
                <a:moveTo>
                  <a:pt x="0" y="99148"/>
                </a:moveTo>
                <a:lnTo>
                  <a:pt x="3810" y="99148"/>
                </a:lnTo>
              </a:path>
              <a:path w="3810" h="743585">
                <a:moveTo>
                  <a:pt x="0" y="97231"/>
                </a:moveTo>
                <a:lnTo>
                  <a:pt x="3810" y="97231"/>
                </a:lnTo>
              </a:path>
              <a:path w="3810" h="743585">
                <a:moveTo>
                  <a:pt x="0" y="95326"/>
                </a:moveTo>
                <a:lnTo>
                  <a:pt x="3810" y="95326"/>
                </a:lnTo>
              </a:path>
              <a:path w="3810" h="743585">
                <a:moveTo>
                  <a:pt x="0" y="93421"/>
                </a:moveTo>
                <a:lnTo>
                  <a:pt x="3810" y="93421"/>
                </a:lnTo>
              </a:path>
              <a:path w="3810" h="743585">
                <a:moveTo>
                  <a:pt x="0" y="91516"/>
                </a:moveTo>
                <a:lnTo>
                  <a:pt x="3810" y="91516"/>
                </a:lnTo>
              </a:path>
              <a:path w="3810" h="743585">
                <a:moveTo>
                  <a:pt x="0" y="89611"/>
                </a:moveTo>
                <a:lnTo>
                  <a:pt x="3810" y="89611"/>
                </a:lnTo>
              </a:path>
              <a:path w="3810" h="743585">
                <a:moveTo>
                  <a:pt x="0" y="87706"/>
                </a:moveTo>
                <a:lnTo>
                  <a:pt x="3810" y="87706"/>
                </a:lnTo>
              </a:path>
              <a:path w="3810" h="743585">
                <a:moveTo>
                  <a:pt x="0" y="85801"/>
                </a:moveTo>
                <a:lnTo>
                  <a:pt x="3810" y="85801"/>
                </a:lnTo>
              </a:path>
              <a:path w="3810" h="743585">
                <a:moveTo>
                  <a:pt x="0" y="83896"/>
                </a:moveTo>
                <a:lnTo>
                  <a:pt x="3810" y="83896"/>
                </a:lnTo>
              </a:path>
              <a:path w="3810" h="743585">
                <a:moveTo>
                  <a:pt x="0" y="81978"/>
                </a:moveTo>
                <a:lnTo>
                  <a:pt x="3810" y="81978"/>
                </a:lnTo>
              </a:path>
              <a:path w="3810" h="743585">
                <a:moveTo>
                  <a:pt x="0" y="80073"/>
                </a:moveTo>
                <a:lnTo>
                  <a:pt x="3810" y="80073"/>
                </a:lnTo>
              </a:path>
              <a:path w="3810" h="743585">
                <a:moveTo>
                  <a:pt x="0" y="78168"/>
                </a:moveTo>
                <a:lnTo>
                  <a:pt x="3810" y="78168"/>
                </a:lnTo>
              </a:path>
              <a:path w="3810" h="743585">
                <a:moveTo>
                  <a:pt x="0" y="76263"/>
                </a:moveTo>
                <a:lnTo>
                  <a:pt x="3810" y="76263"/>
                </a:lnTo>
              </a:path>
              <a:path w="3810" h="743585">
                <a:moveTo>
                  <a:pt x="0" y="74358"/>
                </a:moveTo>
                <a:lnTo>
                  <a:pt x="3810" y="74358"/>
                </a:lnTo>
              </a:path>
              <a:path w="3810" h="743585">
                <a:moveTo>
                  <a:pt x="0" y="72453"/>
                </a:moveTo>
                <a:lnTo>
                  <a:pt x="3810" y="72453"/>
                </a:lnTo>
              </a:path>
              <a:path w="3810" h="743585">
                <a:moveTo>
                  <a:pt x="0" y="70548"/>
                </a:moveTo>
                <a:lnTo>
                  <a:pt x="3810" y="70548"/>
                </a:lnTo>
              </a:path>
              <a:path w="3810" h="743585">
                <a:moveTo>
                  <a:pt x="0" y="68643"/>
                </a:moveTo>
                <a:lnTo>
                  <a:pt x="3810" y="68643"/>
                </a:lnTo>
              </a:path>
              <a:path w="3810" h="743585">
                <a:moveTo>
                  <a:pt x="0" y="66725"/>
                </a:moveTo>
                <a:lnTo>
                  <a:pt x="3810" y="66725"/>
                </a:lnTo>
              </a:path>
              <a:path w="3810" h="743585">
                <a:moveTo>
                  <a:pt x="0" y="64820"/>
                </a:moveTo>
                <a:lnTo>
                  <a:pt x="3810" y="64820"/>
                </a:lnTo>
              </a:path>
              <a:path w="3810" h="743585">
                <a:moveTo>
                  <a:pt x="0" y="62915"/>
                </a:moveTo>
                <a:lnTo>
                  <a:pt x="3810" y="62915"/>
                </a:lnTo>
              </a:path>
              <a:path w="3810" h="743585">
                <a:moveTo>
                  <a:pt x="0" y="61010"/>
                </a:moveTo>
                <a:lnTo>
                  <a:pt x="3810" y="61010"/>
                </a:lnTo>
              </a:path>
              <a:path w="3810" h="743585">
                <a:moveTo>
                  <a:pt x="0" y="59105"/>
                </a:moveTo>
                <a:lnTo>
                  <a:pt x="3810" y="59105"/>
                </a:lnTo>
              </a:path>
              <a:path w="3810" h="743585">
                <a:moveTo>
                  <a:pt x="0" y="57200"/>
                </a:moveTo>
                <a:lnTo>
                  <a:pt x="3810" y="57200"/>
                </a:lnTo>
              </a:path>
              <a:path w="3810" h="743585">
                <a:moveTo>
                  <a:pt x="0" y="55295"/>
                </a:moveTo>
                <a:lnTo>
                  <a:pt x="3810" y="55295"/>
                </a:lnTo>
              </a:path>
              <a:path w="3810" h="743585">
                <a:moveTo>
                  <a:pt x="0" y="53390"/>
                </a:moveTo>
                <a:lnTo>
                  <a:pt x="3810" y="53390"/>
                </a:lnTo>
              </a:path>
              <a:path w="3810" h="743585">
                <a:moveTo>
                  <a:pt x="0" y="51473"/>
                </a:moveTo>
                <a:lnTo>
                  <a:pt x="3810" y="51473"/>
                </a:lnTo>
              </a:path>
              <a:path w="3810" h="743585">
                <a:moveTo>
                  <a:pt x="0" y="49568"/>
                </a:moveTo>
                <a:lnTo>
                  <a:pt x="3810" y="49568"/>
                </a:lnTo>
              </a:path>
              <a:path w="3810" h="743585">
                <a:moveTo>
                  <a:pt x="0" y="47663"/>
                </a:moveTo>
                <a:lnTo>
                  <a:pt x="3810" y="47663"/>
                </a:lnTo>
              </a:path>
              <a:path w="3810" h="743585">
                <a:moveTo>
                  <a:pt x="0" y="45758"/>
                </a:moveTo>
                <a:lnTo>
                  <a:pt x="3810" y="45758"/>
                </a:lnTo>
              </a:path>
              <a:path w="3810" h="743585">
                <a:moveTo>
                  <a:pt x="0" y="43853"/>
                </a:moveTo>
                <a:lnTo>
                  <a:pt x="3810" y="43853"/>
                </a:lnTo>
              </a:path>
              <a:path w="3810" h="743585">
                <a:moveTo>
                  <a:pt x="0" y="41948"/>
                </a:moveTo>
                <a:lnTo>
                  <a:pt x="3810" y="41948"/>
                </a:lnTo>
              </a:path>
              <a:path w="3810" h="743585">
                <a:moveTo>
                  <a:pt x="0" y="40043"/>
                </a:moveTo>
                <a:lnTo>
                  <a:pt x="3810" y="40043"/>
                </a:lnTo>
              </a:path>
              <a:path w="3810" h="743585">
                <a:moveTo>
                  <a:pt x="0" y="38138"/>
                </a:moveTo>
                <a:lnTo>
                  <a:pt x="3810" y="38138"/>
                </a:lnTo>
              </a:path>
              <a:path w="3810" h="743585">
                <a:moveTo>
                  <a:pt x="0" y="36220"/>
                </a:moveTo>
                <a:lnTo>
                  <a:pt x="3810" y="36220"/>
                </a:lnTo>
              </a:path>
              <a:path w="3810" h="743585">
                <a:moveTo>
                  <a:pt x="0" y="34315"/>
                </a:moveTo>
                <a:lnTo>
                  <a:pt x="3810" y="34315"/>
                </a:lnTo>
              </a:path>
              <a:path w="3810" h="743585">
                <a:moveTo>
                  <a:pt x="0" y="32410"/>
                </a:moveTo>
                <a:lnTo>
                  <a:pt x="3810" y="32410"/>
                </a:lnTo>
              </a:path>
              <a:path w="3810" h="743585">
                <a:moveTo>
                  <a:pt x="0" y="30505"/>
                </a:moveTo>
                <a:lnTo>
                  <a:pt x="3810" y="30505"/>
                </a:lnTo>
              </a:path>
              <a:path w="3810" h="743585">
                <a:moveTo>
                  <a:pt x="0" y="28600"/>
                </a:moveTo>
                <a:lnTo>
                  <a:pt x="3810" y="28600"/>
                </a:lnTo>
              </a:path>
              <a:path w="3810" h="743585">
                <a:moveTo>
                  <a:pt x="0" y="26695"/>
                </a:moveTo>
                <a:lnTo>
                  <a:pt x="3810" y="26695"/>
                </a:lnTo>
              </a:path>
              <a:path w="3810" h="743585">
                <a:moveTo>
                  <a:pt x="0" y="24790"/>
                </a:moveTo>
                <a:lnTo>
                  <a:pt x="3810" y="24790"/>
                </a:lnTo>
              </a:path>
              <a:path w="3810" h="743585">
                <a:moveTo>
                  <a:pt x="0" y="22885"/>
                </a:moveTo>
                <a:lnTo>
                  <a:pt x="3810" y="22885"/>
                </a:lnTo>
              </a:path>
              <a:path w="3810" h="743585">
                <a:moveTo>
                  <a:pt x="0" y="20967"/>
                </a:moveTo>
                <a:lnTo>
                  <a:pt x="3810" y="20967"/>
                </a:lnTo>
              </a:path>
              <a:path w="3810" h="743585">
                <a:moveTo>
                  <a:pt x="0" y="19062"/>
                </a:moveTo>
                <a:lnTo>
                  <a:pt x="3810" y="19062"/>
                </a:lnTo>
              </a:path>
              <a:path w="3810" h="743585">
                <a:moveTo>
                  <a:pt x="0" y="17157"/>
                </a:moveTo>
                <a:lnTo>
                  <a:pt x="3810" y="17157"/>
                </a:lnTo>
              </a:path>
              <a:path w="3810" h="743585">
                <a:moveTo>
                  <a:pt x="0" y="15252"/>
                </a:moveTo>
                <a:lnTo>
                  <a:pt x="3810" y="15252"/>
                </a:lnTo>
              </a:path>
              <a:path w="3810" h="743585">
                <a:moveTo>
                  <a:pt x="0" y="13347"/>
                </a:moveTo>
                <a:lnTo>
                  <a:pt x="3810" y="13347"/>
                </a:lnTo>
              </a:path>
              <a:path w="3810" h="743585">
                <a:moveTo>
                  <a:pt x="0" y="11442"/>
                </a:moveTo>
                <a:lnTo>
                  <a:pt x="3810" y="11442"/>
                </a:lnTo>
              </a:path>
              <a:path w="3810" h="743585">
                <a:moveTo>
                  <a:pt x="0" y="9537"/>
                </a:moveTo>
                <a:lnTo>
                  <a:pt x="3810" y="9537"/>
                </a:lnTo>
              </a:path>
              <a:path w="3810" h="743585">
                <a:moveTo>
                  <a:pt x="0" y="7632"/>
                </a:moveTo>
                <a:lnTo>
                  <a:pt x="3810" y="7632"/>
                </a:lnTo>
              </a:path>
              <a:path w="3810" h="743585">
                <a:moveTo>
                  <a:pt x="0" y="5714"/>
                </a:moveTo>
                <a:lnTo>
                  <a:pt x="3810" y="5714"/>
                </a:lnTo>
              </a:path>
              <a:path w="3810" h="743585">
                <a:moveTo>
                  <a:pt x="0" y="3809"/>
                </a:moveTo>
                <a:lnTo>
                  <a:pt x="3810" y="3809"/>
                </a:lnTo>
              </a:path>
              <a:path w="3810" h="743585">
                <a:moveTo>
                  <a:pt x="0" y="1904"/>
                </a:moveTo>
                <a:lnTo>
                  <a:pt x="3810" y="1904"/>
                </a:lnTo>
              </a:path>
              <a:path w="3810" h="7435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478827" y="2584328"/>
            <a:ext cx="3810" cy="745490"/>
          </a:xfrm>
          <a:custGeom>
            <a:avLst/>
            <a:gdLst/>
            <a:ahLst/>
            <a:cxnLst/>
            <a:rect l="l" t="t" r="r" b="b"/>
            <a:pathLst>
              <a:path w="3810" h="745489">
                <a:moveTo>
                  <a:pt x="0" y="745477"/>
                </a:moveTo>
                <a:lnTo>
                  <a:pt x="3810" y="745477"/>
                </a:lnTo>
              </a:path>
              <a:path w="3810" h="745489">
                <a:moveTo>
                  <a:pt x="0" y="743572"/>
                </a:moveTo>
                <a:lnTo>
                  <a:pt x="3810" y="743572"/>
                </a:lnTo>
              </a:path>
              <a:path w="3810" h="745489">
                <a:moveTo>
                  <a:pt x="0" y="741667"/>
                </a:moveTo>
                <a:lnTo>
                  <a:pt x="3810" y="741667"/>
                </a:lnTo>
              </a:path>
              <a:path w="3810" h="745489">
                <a:moveTo>
                  <a:pt x="0" y="739762"/>
                </a:moveTo>
                <a:lnTo>
                  <a:pt x="3810" y="739762"/>
                </a:lnTo>
              </a:path>
              <a:path w="3810" h="745489">
                <a:moveTo>
                  <a:pt x="0" y="737857"/>
                </a:moveTo>
                <a:lnTo>
                  <a:pt x="3810" y="737857"/>
                </a:lnTo>
              </a:path>
              <a:path w="3810" h="745489">
                <a:moveTo>
                  <a:pt x="0" y="734047"/>
                </a:moveTo>
                <a:lnTo>
                  <a:pt x="3810" y="734047"/>
                </a:lnTo>
              </a:path>
              <a:path w="3810" h="745489">
                <a:moveTo>
                  <a:pt x="0" y="732129"/>
                </a:moveTo>
                <a:lnTo>
                  <a:pt x="3810" y="732129"/>
                </a:lnTo>
              </a:path>
              <a:path w="3810" h="745489">
                <a:moveTo>
                  <a:pt x="0" y="730224"/>
                </a:moveTo>
                <a:lnTo>
                  <a:pt x="3810" y="730224"/>
                </a:lnTo>
              </a:path>
              <a:path w="3810" h="745489">
                <a:moveTo>
                  <a:pt x="0" y="728319"/>
                </a:moveTo>
                <a:lnTo>
                  <a:pt x="3810" y="728319"/>
                </a:lnTo>
              </a:path>
              <a:path w="3810" h="745489">
                <a:moveTo>
                  <a:pt x="0" y="726414"/>
                </a:moveTo>
                <a:lnTo>
                  <a:pt x="3810" y="726414"/>
                </a:lnTo>
              </a:path>
              <a:path w="3810" h="745489">
                <a:moveTo>
                  <a:pt x="0" y="724509"/>
                </a:moveTo>
                <a:lnTo>
                  <a:pt x="3810" y="724509"/>
                </a:lnTo>
              </a:path>
              <a:path w="3810" h="745489">
                <a:moveTo>
                  <a:pt x="0" y="722604"/>
                </a:moveTo>
                <a:lnTo>
                  <a:pt x="3810" y="722604"/>
                </a:lnTo>
              </a:path>
              <a:path w="3810" h="745489">
                <a:moveTo>
                  <a:pt x="0" y="720699"/>
                </a:moveTo>
                <a:lnTo>
                  <a:pt x="3810" y="720699"/>
                </a:lnTo>
              </a:path>
              <a:path w="3810" h="745489">
                <a:moveTo>
                  <a:pt x="0" y="718794"/>
                </a:moveTo>
                <a:lnTo>
                  <a:pt x="3810" y="718794"/>
                </a:lnTo>
              </a:path>
              <a:path w="3810" h="745489">
                <a:moveTo>
                  <a:pt x="0" y="716876"/>
                </a:moveTo>
                <a:lnTo>
                  <a:pt x="3810" y="716876"/>
                </a:lnTo>
              </a:path>
              <a:path w="3810" h="745489">
                <a:moveTo>
                  <a:pt x="0" y="714971"/>
                </a:moveTo>
                <a:lnTo>
                  <a:pt x="3810" y="714971"/>
                </a:lnTo>
              </a:path>
              <a:path w="3810" h="745489">
                <a:moveTo>
                  <a:pt x="0" y="713066"/>
                </a:moveTo>
                <a:lnTo>
                  <a:pt x="3810" y="713066"/>
                </a:lnTo>
              </a:path>
              <a:path w="3810" h="745489">
                <a:moveTo>
                  <a:pt x="0" y="711161"/>
                </a:moveTo>
                <a:lnTo>
                  <a:pt x="3810" y="711161"/>
                </a:lnTo>
              </a:path>
              <a:path w="3810" h="745489">
                <a:moveTo>
                  <a:pt x="0" y="709256"/>
                </a:moveTo>
                <a:lnTo>
                  <a:pt x="3810" y="709256"/>
                </a:lnTo>
              </a:path>
              <a:path w="3810" h="745489">
                <a:moveTo>
                  <a:pt x="0" y="707351"/>
                </a:moveTo>
                <a:lnTo>
                  <a:pt x="3810" y="707351"/>
                </a:lnTo>
              </a:path>
              <a:path w="3810" h="745489">
                <a:moveTo>
                  <a:pt x="0" y="705446"/>
                </a:moveTo>
                <a:lnTo>
                  <a:pt x="3810" y="705446"/>
                </a:lnTo>
              </a:path>
              <a:path w="3810" h="745489">
                <a:moveTo>
                  <a:pt x="0" y="703541"/>
                </a:moveTo>
                <a:lnTo>
                  <a:pt x="3810" y="703541"/>
                </a:lnTo>
              </a:path>
              <a:path w="3810" h="745489">
                <a:moveTo>
                  <a:pt x="0" y="701624"/>
                </a:moveTo>
                <a:lnTo>
                  <a:pt x="3810" y="701624"/>
                </a:lnTo>
              </a:path>
              <a:path w="3810" h="745489">
                <a:moveTo>
                  <a:pt x="0" y="699719"/>
                </a:moveTo>
                <a:lnTo>
                  <a:pt x="3810" y="699719"/>
                </a:lnTo>
              </a:path>
              <a:path w="3810" h="745489">
                <a:moveTo>
                  <a:pt x="0" y="697814"/>
                </a:moveTo>
                <a:lnTo>
                  <a:pt x="3810" y="697814"/>
                </a:lnTo>
              </a:path>
              <a:path w="3810" h="745489">
                <a:moveTo>
                  <a:pt x="0" y="695909"/>
                </a:moveTo>
                <a:lnTo>
                  <a:pt x="3810" y="695909"/>
                </a:lnTo>
              </a:path>
              <a:path w="3810" h="745489">
                <a:moveTo>
                  <a:pt x="0" y="694004"/>
                </a:moveTo>
                <a:lnTo>
                  <a:pt x="3810" y="694004"/>
                </a:lnTo>
              </a:path>
              <a:path w="3810" h="745489">
                <a:moveTo>
                  <a:pt x="0" y="692099"/>
                </a:moveTo>
                <a:lnTo>
                  <a:pt x="3810" y="692099"/>
                </a:lnTo>
              </a:path>
              <a:path w="3810" h="745489">
                <a:moveTo>
                  <a:pt x="0" y="690194"/>
                </a:moveTo>
                <a:lnTo>
                  <a:pt x="3810" y="690194"/>
                </a:lnTo>
              </a:path>
              <a:path w="3810" h="745489">
                <a:moveTo>
                  <a:pt x="0" y="688289"/>
                </a:moveTo>
                <a:lnTo>
                  <a:pt x="3810" y="688289"/>
                </a:lnTo>
              </a:path>
              <a:path w="3810" h="745489">
                <a:moveTo>
                  <a:pt x="0" y="686371"/>
                </a:moveTo>
                <a:lnTo>
                  <a:pt x="3810" y="686371"/>
                </a:lnTo>
              </a:path>
              <a:path w="3810" h="745489">
                <a:moveTo>
                  <a:pt x="0" y="684466"/>
                </a:moveTo>
                <a:lnTo>
                  <a:pt x="3810" y="684466"/>
                </a:lnTo>
              </a:path>
              <a:path w="3810" h="745489">
                <a:moveTo>
                  <a:pt x="0" y="682561"/>
                </a:moveTo>
                <a:lnTo>
                  <a:pt x="3810" y="682561"/>
                </a:lnTo>
              </a:path>
              <a:path w="3810" h="745489">
                <a:moveTo>
                  <a:pt x="0" y="680656"/>
                </a:moveTo>
                <a:lnTo>
                  <a:pt x="3810" y="680656"/>
                </a:lnTo>
              </a:path>
              <a:path w="3810" h="745489">
                <a:moveTo>
                  <a:pt x="0" y="678751"/>
                </a:moveTo>
                <a:lnTo>
                  <a:pt x="3810" y="678751"/>
                </a:lnTo>
              </a:path>
              <a:path w="3810" h="745489">
                <a:moveTo>
                  <a:pt x="0" y="676846"/>
                </a:moveTo>
                <a:lnTo>
                  <a:pt x="3810" y="676846"/>
                </a:lnTo>
              </a:path>
              <a:path w="3810" h="745489">
                <a:moveTo>
                  <a:pt x="0" y="674941"/>
                </a:moveTo>
                <a:lnTo>
                  <a:pt x="3810" y="674941"/>
                </a:lnTo>
              </a:path>
              <a:path w="3810" h="745489">
                <a:moveTo>
                  <a:pt x="0" y="673036"/>
                </a:moveTo>
                <a:lnTo>
                  <a:pt x="3810" y="673036"/>
                </a:lnTo>
              </a:path>
              <a:path w="3810" h="745489">
                <a:moveTo>
                  <a:pt x="0" y="671118"/>
                </a:moveTo>
                <a:lnTo>
                  <a:pt x="3810" y="671118"/>
                </a:lnTo>
              </a:path>
              <a:path w="3810" h="745489">
                <a:moveTo>
                  <a:pt x="0" y="669213"/>
                </a:moveTo>
                <a:lnTo>
                  <a:pt x="3810" y="669213"/>
                </a:lnTo>
              </a:path>
              <a:path w="3810" h="745489">
                <a:moveTo>
                  <a:pt x="0" y="667308"/>
                </a:moveTo>
                <a:lnTo>
                  <a:pt x="3810" y="667308"/>
                </a:lnTo>
              </a:path>
              <a:path w="3810" h="745489">
                <a:moveTo>
                  <a:pt x="0" y="665403"/>
                </a:moveTo>
                <a:lnTo>
                  <a:pt x="3810" y="665403"/>
                </a:lnTo>
              </a:path>
              <a:path w="3810" h="745489">
                <a:moveTo>
                  <a:pt x="0" y="663498"/>
                </a:moveTo>
                <a:lnTo>
                  <a:pt x="3810" y="663498"/>
                </a:lnTo>
              </a:path>
              <a:path w="3810" h="745489">
                <a:moveTo>
                  <a:pt x="0" y="661593"/>
                </a:moveTo>
                <a:lnTo>
                  <a:pt x="3810" y="661593"/>
                </a:lnTo>
              </a:path>
              <a:path w="3810" h="745489">
                <a:moveTo>
                  <a:pt x="0" y="659688"/>
                </a:moveTo>
                <a:lnTo>
                  <a:pt x="3810" y="659688"/>
                </a:lnTo>
              </a:path>
              <a:path w="3810" h="745489">
                <a:moveTo>
                  <a:pt x="0" y="657783"/>
                </a:moveTo>
                <a:lnTo>
                  <a:pt x="3810" y="657783"/>
                </a:lnTo>
              </a:path>
              <a:path w="3810" h="745489">
                <a:moveTo>
                  <a:pt x="0" y="655866"/>
                </a:moveTo>
                <a:lnTo>
                  <a:pt x="3810" y="655866"/>
                </a:lnTo>
              </a:path>
              <a:path w="3810" h="745489">
                <a:moveTo>
                  <a:pt x="0" y="653961"/>
                </a:moveTo>
                <a:lnTo>
                  <a:pt x="3810" y="653961"/>
                </a:lnTo>
              </a:path>
              <a:path w="3810" h="745489">
                <a:moveTo>
                  <a:pt x="0" y="652056"/>
                </a:moveTo>
                <a:lnTo>
                  <a:pt x="3810" y="652056"/>
                </a:lnTo>
              </a:path>
              <a:path w="3810" h="745489">
                <a:moveTo>
                  <a:pt x="0" y="650151"/>
                </a:moveTo>
                <a:lnTo>
                  <a:pt x="3810" y="650151"/>
                </a:lnTo>
              </a:path>
              <a:path w="3810" h="745489">
                <a:moveTo>
                  <a:pt x="0" y="648246"/>
                </a:moveTo>
                <a:lnTo>
                  <a:pt x="3810" y="648246"/>
                </a:lnTo>
              </a:path>
              <a:path w="3810" h="745489">
                <a:moveTo>
                  <a:pt x="0" y="646341"/>
                </a:moveTo>
                <a:lnTo>
                  <a:pt x="3810" y="646341"/>
                </a:lnTo>
              </a:path>
              <a:path w="3810" h="745489">
                <a:moveTo>
                  <a:pt x="0" y="644436"/>
                </a:moveTo>
                <a:lnTo>
                  <a:pt x="3810" y="644436"/>
                </a:lnTo>
              </a:path>
              <a:path w="3810" h="745489">
                <a:moveTo>
                  <a:pt x="0" y="642531"/>
                </a:moveTo>
                <a:lnTo>
                  <a:pt x="3810" y="642531"/>
                </a:lnTo>
              </a:path>
              <a:path w="3810" h="745489">
                <a:moveTo>
                  <a:pt x="0" y="640613"/>
                </a:moveTo>
                <a:lnTo>
                  <a:pt x="3810" y="640613"/>
                </a:lnTo>
              </a:path>
              <a:path w="3810" h="745489">
                <a:moveTo>
                  <a:pt x="0" y="638708"/>
                </a:moveTo>
                <a:lnTo>
                  <a:pt x="3810" y="638708"/>
                </a:lnTo>
              </a:path>
              <a:path w="3810" h="745489">
                <a:moveTo>
                  <a:pt x="0" y="636803"/>
                </a:moveTo>
                <a:lnTo>
                  <a:pt x="3810" y="636803"/>
                </a:lnTo>
              </a:path>
              <a:path w="3810" h="745489">
                <a:moveTo>
                  <a:pt x="0" y="634898"/>
                </a:moveTo>
                <a:lnTo>
                  <a:pt x="3810" y="634898"/>
                </a:lnTo>
              </a:path>
              <a:path w="3810" h="745489">
                <a:moveTo>
                  <a:pt x="0" y="632993"/>
                </a:moveTo>
                <a:lnTo>
                  <a:pt x="3810" y="632993"/>
                </a:lnTo>
              </a:path>
              <a:path w="3810" h="745489">
                <a:moveTo>
                  <a:pt x="0" y="631088"/>
                </a:moveTo>
                <a:lnTo>
                  <a:pt x="3810" y="631088"/>
                </a:lnTo>
              </a:path>
              <a:path w="3810" h="745489">
                <a:moveTo>
                  <a:pt x="0" y="629183"/>
                </a:moveTo>
                <a:lnTo>
                  <a:pt x="3810" y="629183"/>
                </a:lnTo>
              </a:path>
              <a:path w="3810" h="745489">
                <a:moveTo>
                  <a:pt x="0" y="627278"/>
                </a:moveTo>
                <a:lnTo>
                  <a:pt x="3810" y="627278"/>
                </a:lnTo>
              </a:path>
              <a:path w="3810" h="745489">
                <a:moveTo>
                  <a:pt x="0" y="625360"/>
                </a:moveTo>
                <a:lnTo>
                  <a:pt x="3810" y="625360"/>
                </a:lnTo>
              </a:path>
              <a:path w="3810" h="745489">
                <a:moveTo>
                  <a:pt x="0" y="623455"/>
                </a:moveTo>
                <a:lnTo>
                  <a:pt x="3810" y="623455"/>
                </a:lnTo>
              </a:path>
              <a:path w="3810" h="745489">
                <a:moveTo>
                  <a:pt x="0" y="621550"/>
                </a:moveTo>
                <a:lnTo>
                  <a:pt x="3810" y="621550"/>
                </a:lnTo>
              </a:path>
              <a:path w="3810" h="745489">
                <a:moveTo>
                  <a:pt x="0" y="619645"/>
                </a:moveTo>
                <a:lnTo>
                  <a:pt x="3810" y="619645"/>
                </a:lnTo>
              </a:path>
              <a:path w="3810" h="745489">
                <a:moveTo>
                  <a:pt x="0" y="617740"/>
                </a:moveTo>
                <a:lnTo>
                  <a:pt x="3810" y="617740"/>
                </a:lnTo>
              </a:path>
              <a:path w="3810" h="745489">
                <a:moveTo>
                  <a:pt x="0" y="615835"/>
                </a:moveTo>
                <a:lnTo>
                  <a:pt x="3810" y="615835"/>
                </a:lnTo>
              </a:path>
              <a:path w="3810" h="745489">
                <a:moveTo>
                  <a:pt x="0" y="613930"/>
                </a:moveTo>
                <a:lnTo>
                  <a:pt x="3810" y="613930"/>
                </a:lnTo>
              </a:path>
              <a:path w="3810" h="745489">
                <a:moveTo>
                  <a:pt x="0" y="612025"/>
                </a:moveTo>
                <a:lnTo>
                  <a:pt x="3810" y="612025"/>
                </a:lnTo>
              </a:path>
              <a:path w="3810" h="745489">
                <a:moveTo>
                  <a:pt x="0" y="610107"/>
                </a:moveTo>
                <a:lnTo>
                  <a:pt x="3810" y="610107"/>
                </a:lnTo>
              </a:path>
              <a:path w="3810" h="745489">
                <a:moveTo>
                  <a:pt x="0" y="608202"/>
                </a:moveTo>
                <a:lnTo>
                  <a:pt x="3810" y="608202"/>
                </a:lnTo>
              </a:path>
              <a:path w="3810" h="745489">
                <a:moveTo>
                  <a:pt x="0" y="606297"/>
                </a:moveTo>
                <a:lnTo>
                  <a:pt x="3810" y="606297"/>
                </a:lnTo>
              </a:path>
              <a:path w="3810" h="745489">
                <a:moveTo>
                  <a:pt x="0" y="604392"/>
                </a:moveTo>
                <a:lnTo>
                  <a:pt x="3810" y="604392"/>
                </a:lnTo>
              </a:path>
              <a:path w="3810" h="745489">
                <a:moveTo>
                  <a:pt x="0" y="602487"/>
                </a:moveTo>
                <a:lnTo>
                  <a:pt x="3810" y="602487"/>
                </a:lnTo>
              </a:path>
              <a:path w="3810" h="745489">
                <a:moveTo>
                  <a:pt x="0" y="600582"/>
                </a:moveTo>
                <a:lnTo>
                  <a:pt x="3810" y="600582"/>
                </a:lnTo>
              </a:path>
              <a:path w="3810" h="745489">
                <a:moveTo>
                  <a:pt x="0" y="598677"/>
                </a:moveTo>
                <a:lnTo>
                  <a:pt x="3810" y="598677"/>
                </a:lnTo>
              </a:path>
              <a:path w="3810" h="745489">
                <a:moveTo>
                  <a:pt x="0" y="596772"/>
                </a:moveTo>
                <a:lnTo>
                  <a:pt x="3810" y="596772"/>
                </a:lnTo>
              </a:path>
              <a:path w="3810" h="745489">
                <a:moveTo>
                  <a:pt x="0" y="594855"/>
                </a:moveTo>
                <a:lnTo>
                  <a:pt x="3810" y="594855"/>
                </a:lnTo>
              </a:path>
              <a:path w="3810" h="745489">
                <a:moveTo>
                  <a:pt x="0" y="592950"/>
                </a:moveTo>
                <a:lnTo>
                  <a:pt x="3810" y="592950"/>
                </a:lnTo>
              </a:path>
              <a:path w="3810" h="745489">
                <a:moveTo>
                  <a:pt x="0" y="591045"/>
                </a:moveTo>
                <a:lnTo>
                  <a:pt x="3810" y="591045"/>
                </a:lnTo>
              </a:path>
              <a:path w="3810" h="745489">
                <a:moveTo>
                  <a:pt x="0" y="589140"/>
                </a:moveTo>
                <a:lnTo>
                  <a:pt x="3810" y="589140"/>
                </a:lnTo>
              </a:path>
              <a:path w="3810" h="745489">
                <a:moveTo>
                  <a:pt x="0" y="587235"/>
                </a:moveTo>
                <a:lnTo>
                  <a:pt x="3810" y="587235"/>
                </a:lnTo>
              </a:path>
              <a:path w="3810" h="745489">
                <a:moveTo>
                  <a:pt x="0" y="585330"/>
                </a:moveTo>
                <a:lnTo>
                  <a:pt x="3810" y="585330"/>
                </a:lnTo>
              </a:path>
              <a:path w="3810" h="745489">
                <a:moveTo>
                  <a:pt x="0" y="583425"/>
                </a:moveTo>
                <a:lnTo>
                  <a:pt x="3810" y="583425"/>
                </a:lnTo>
              </a:path>
              <a:path w="3810" h="745489">
                <a:moveTo>
                  <a:pt x="0" y="581520"/>
                </a:moveTo>
                <a:lnTo>
                  <a:pt x="3810" y="581520"/>
                </a:lnTo>
              </a:path>
              <a:path w="3810" h="745489">
                <a:moveTo>
                  <a:pt x="0" y="579602"/>
                </a:moveTo>
                <a:lnTo>
                  <a:pt x="3810" y="579602"/>
                </a:lnTo>
              </a:path>
              <a:path w="3810" h="745489">
                <a:moveTo>
                  <a:pt x="0" y="577697"/>
                </a:moveTo>
                <a:lnTo>
                  <a:pt x="3810" y="577697"/>
                </a:lnTo>
              </a:path>
              <a:path w="3810" h="745489">
                <a:moveTo>
                  <a:pt x="0" y="575792"/>
                </a:moveTo>
                <a:lnTo>
                  <a:pt x="3810" y="575792"/>
                </a:lnTo>
              </a:path>
              <a:path w="3810" h="745489">
                <a:moveTo>
                  <a:pt x="0" y="573887"/>
                </a:moveTo>
                <a:lnTo>
                  <a:pt x="3810" y="573887"/>
                </a:lnTo>
              </a:path>
              <a:path w="3810" h="745489">
                <a:moveTo>
                  <a:pt x="0" y="571982"/>
                </a:moveTo>
                <a:lnTo>
                  <a:pt x="3810" y="571982"/>
                </a:lnTo>
              </a:path>
              <a:path w="3810" h="745489">
                <a:moveTo>
                  <a:pt x="0" y="570077"/>
                </a:moveTo>
                <a:lnTo>
                  <a:pt x="3810" y="570077"/>
                </a:lnTo>
              </a:path>
              <a:path w="3810" h="745489">
                <a:moveTo>
                  <a:pt x="0" y="568172"/>
                </a:moveTo>
                <a:lnTo>
                  <a:pt x="3810" y="568172"/>
                </a:lnTo>
              </a:path>
              <a:path w="3810" h="745489">
                <a:moveTo>
                  <a:pt x="0" y="566267"/>
                </a:moveTo>
                <a:lnTo>
                  <a:pt x="3810" y="566267"/>
                </a:lnTo>
              </a:path>
              <a:path w="3810" h="745489">
                <a:moveTo>
                  <a:pt x="0" y="564349"/>
                </a:moveTo>
                <a:lnTo>
                  <a:pt x="3810" y="564349"/>
                </a:lnTo>
              </a:path>
              <a:path w="3810" h="745489">
                <a:moveTo>
                  <a:pt x="0" y="562444"/>
                </a:moveTo>
                <a:lnTo>
                  <a:pt x="3810" y="562444"/>
                </a:lnTo>
              </a:path>
              <a:path w="3810" h="745489">
                <a:moveTo>
                  <a:pt x="0" y="560539"/>
                </a:moveTo>
                <a:lnTo>
                  <a:pt x="3810" y="560539"/>
                </a:lnTo>
              </a:path>
              <a:path w="3810" h="745489">
                <a:moveTo>
                  <a:pt x="0" y="558634"/>
                </a:moveTo>
                <a:lnTo>
                  <a:pt x="3810" y="558634"/>
                </a:lnTo>
              </a:path>
              <a:path w="3810" h="745489">
                <a:moveTo>
                  <a:pt x="0" y="556729"/>
                </a:moveTo>
                <a:lnTo>
                  <a:pt x="3810" y="556729"/>
                </a:lnTo>
              </a:path>
              <a:path w="3810" h="745489">
                <a:moveTo>
                  <a:pt x="0" y="554824"/>
                </a:moveTo>
                <a:lnTo>
                  <a:pt x="3810" y="554824"/>
                </a:lnTo>
              </a:path>
              <a:path w="3810" h="745489">
                <a:moveTo>
                  <a:pt x="0" y="552919"/>
                </a:moveTo>
                <a:lnTo>
                  <a:pt x="3810" y="552919"/>
                </a:lnTo>
              </a:path>
              <a:path w="3810" h="745489">
                <a:moveTo>
                  <a:pt x="0" y="551002"/>
                </a:moveTo>
                <a:lnTo>
                  <a:pt x="3810" y="551002"/>
                </a:lnTo>
              </a:path>
              <a:path w="3810" h="745489">
                <a:moveTo>
                  <a:pt x="0" y="549097"/>
                </a:moveTo>
                <a:lnTo>
                  <a:pt x="3810" y="549097"/>
                </a:lnTo>
              </a:path>
              <a:path w="3810" h="745489">
                <a:moveTo>
                  <a:pt x="0" y="547192"/>
                </a:moveTo>
                <a:lnTo>
                  <a:pt x="3810" y="547192"/>
                </a:lnTo>
              </a:path>
              <a:path w="3810" h="745489">
                <a:moveTo>
                  <a:pt x="0" y="545287"/>
                </a:moveTo>
                <a:lnTo>
                  <a:pt x="3810" y="545287"/>
                </a:lnTo>
              </a:path>
              <a:path w="3810" h="745489">
                <a:moveTo>
                  <a:pt x="0" y="543382"/>
                </a:moveTo>
                <a:lnTo>
                  <a:pt x="3810" y="543382"/>
                </a:lnTo>
              </a:path>
              <a:path w="3810" h="745489">
                <a:moveTo>
                  <a:pt x="0" y="541477"/>
                </a:moveTo>
                <a:lnTo>
                  <a:pt x="3810" y="541477"/>
                </a:lnTo>
              </a:path>
              <a:path w="3810" h="745489">
                <a:moveTo>
                  <a:pt x="0" y="539572"/>
                </a:moveTo>
                <a:lnTo>
                  <a:pt x="3810" y="539572"/>
                </a:lnTo>
              </a:path>
              <a:path w="3810" h="745489">
                <a:moveTo>
                  <a:pt x="0" y="537667"/>
                </a:moveTo>
                <a:lnTo>
                  <a:pt x="3810" y="537667"/>
                </a:lnTo>
              </a:path>
              <a:path w="3810" h="745489">
                <a:moveTo>
                  <a:pt x="0" y="535749"/>
                </a:moveTo>
                <a:lnTo>
                  <a:pt x="3810" y="535749"/>
                </a:lnTo>
              </a:path>
              <a:path w="3810" h="745489">
                <a:moveTo>
                  <a:pt x="0" y="533844"/>
                </a:moveTo>
                <a:lnTo>
                  <a:pt x="3810" y="533844"/>
                </a:lnTo>
              </a:path>
              <a:path w="3810" h="745489">
                <a:moveTo>
                  <a:pt x="0" y="531939"/>
                </a:moveTo>
                <a:lnTo>
                  <a:pt x="3810" y="531939"/>
                </a:lnTo>
              </a:path>
              <a:path w="3810" h="745489">
                <a:moveTo>
                  <a:pt x="0" y="530034"/>
                </a:moveTo>
                <a:lnTo>
                  <a:pt x="3810" y="530034"/>
                </a:lnTo>
              </a:path>
              <a:path w="3810" h="745489">
                <a:moveTo>
                  <a:pt x="0" y="528129"/>
                </a:moveTo>
                <a:lnTo>
                  <a:pt x="3810" y="528129"/>
                </a:lnTo>
              </a:path>
              <a:path w="3810" h="745489">
                <a:moveTo>
                  <a:pt x="0" y="526224"/>
                </a:moveTo>
                <a:lnTo>
                  <a:pt x="3810" y="526224"/>
                </a:lnTo>
              </a:path>
              <a:path w="3810" h="745489">
                <a:moveTo>
                  <a:pt x="0" y="524319"/>
                </a:moveTo>
                <a:lnTo>
                  <a:pt x="3810" y="524319"/>
                </a:lnTo>
              </a:path>
              <a:path w="3810" h="745489">
                <a:moveTo>
                  <a:pt x="0" y="522414"/>
                </a:moveTo>
                <a:lnTo>
                  <a:pt x="3810" y="522414"/>
                </a:lnTo>
              </a:path>
              <a:path w="3810" h="745489">
                <a:moveTo>
                  <a:pt x="0" y="520496"/>
                </a:moveTo>
                <a:lnTo>
                  <a:pt x="3810" y="520496"/>
                </a:lnTo>
              </a:path>
              <a:path w="3810" h="745489">
                <a:moveTo>
                  <a:pt x="0" y="518591"/>
                </a:moveTo>
                <a:lnTo>
                  <a:pt x="3810" y="518591"/>
                </a:lnTo>
              </a:path>
              <a:path w="3810" h="745489">
                <a:moveTo>
                  <a:pt x="0" y="516686"/>
                </a:moveTo>
                <a:lnTo>
                  <a:pt x="3810" y="516686"/>
                </a:lnTo>
              </a:path>
              <a:path w="3810" h="745489">
                <a:moveTo>
                  <a:pt x="0" y="514781"/>
                </a:moveTo>
                <a:lnTo>
                  <a:pt x="3810" y="514781"/>
                </a:lnTo>
              </a:path>
              <a:path w="3810" h="745489">
                <a:moveTo>
                  <a:pt x="0" y="512876"/>
                </a:moveTo>
                <a:lnTo>
                  <a:pt x="3810" y="512876"/>
                </a:lnTo>
              </a:path>
              <a:path w="3810" h="745489">
                <a:moveTo>
                  <a:pt x="0" y="510971"/>
                </a:moveTo>
                <a:lnTo>
                  <a:pt x="3810" y="510971"/>
                </a:lnTo>
              </a:path>
              <a:path w="3810" h="745489">
                <a:moveTo>
                  <a:pt x="0" y="509066"/>
                </a:moveTo>
                <a:lnTo>
                  <a:pt x="3810" y="509066"/>
                </a:lnTo>
              </a:path>
              <a:path w="3810" h="745489">
                <a:moveTo>
                  <a:pt x="0" y="507161"/>
                </a:moveTo>
                <a:lnTo>
                  <a:pt x="3810" y="507161"/>
                </a:lnTo>
              </a:path>
              <a:path w="3810" h="745489">
                <a:moveTo>
                  <a:pt x="0" y="505244"/>
                </a:moveTo>
                <a:lnTo>
                  <a:pt x="3810" y="505244"/>
                </a:lnTo>
              </a:path>
              <a:path w="3810" h="745489">
                <a:moveTo>
                  <a:pt x="0" y="503339"/>
                </a:moveTo>
                <a:lnTo>
                  <a:pt x="3810" y="503339"/>
                </a:lnTo>
              </a:path>
              <a:path w="3810" h="745489">
                <a:moveTo>
                  <a:pt x="0" y="501434"/>
                </a:moveTo>
                <a:lnTo>
                  <a:pt x="3810" y="501434"/>
                </a:lnTo>
              </a:path>
              <a:path w="3810" h="745489">
                <a:moveTo>
                  <a:pt x="0" y="499529"/>
                </a:moveTo>
                <a:lnTo>
                  <a:pt x="3810" y="499529"/>
                </a:lnTo>
              </a:path>
              <a:path w="3810" h="745489">
                <a:moveTo>
                  <a:pt x="0" y="497624"/>
                </a:moveTo>
                <a:lnTo>
                  <a:pt x="3810" y="497624"/>
                </a:lnTo>
              </a:path>
              <a:path w="3810" h="745489">
                <a:moveTo>
                  <a:pt x="0" y="495719"/>
                </a:moveTo>
                <a:lnTo>
                  <a:pt x="3810" y="495719"/>
                </a:lnTo>
              </a:path>
              <a:path w="3810" h="745489">
                <a:moveTo>
                  <a:pt x="0" y="493814"/>
                </a:moveTo>
                <a:lnTo>
                  <a:pt x="3810" y="493814"/>
                </a:lnTo>
              </a:path>
              <a:path w="3810" h="745489">
                <a:moveTo>
                  <a:pt x="0" y="491909"/>
                </a:moveTo>
                <a:lnTo>
                  <a:pt x="3810" y="491909"/>
                </a:lnTo>
              </a:path>
              <a:path w="3810" h="745489">
                <a:moveTo>
                  <a:pt x="0" y="489991"/>
                </a:moveTo>
                <a:lnTo>
                  <a:pt x="3810" y="489991"/>
                </a:lnTo>
              </a:path>
              <a:path w="3810" h="745489">
                <a:moveTo>
                  <a:pt x="0" y="488086"/>
                </a:moveTo>
                <a:lnTo>
                  <a:pt x="3810" y="488086"/>
                </a:lnTo>
              </a:path>
              <a:path w="3810" h="745489">
                <a:moveTo>
                  <a:pt x="0" y="486181"/>
                </a:moveTo>
                <a:lnTo>
                  <a:pt x="3810" y="486181"/>
                </a:lnTo>
              </a:path>
              <a:path w="3810" h="745489">
                <a:moveTo>
                  <a:pt x="0" y="484276"/>
                </a:moveTo>
                <a:lnTo>
                  <a:pt x="3810" y="484276"/>
                </a:lnTo>
              </a:path>
              <a:path w="3810" h="745489">
                <a:moveTo>
                  <a:pt x="0" y="482371"/>
                </a:moveTo>
                <a:lnTo>
                  <a:pt x="3810" y="482371"/>
                </a:lnTo>
              </a:path>
              <a:path w="3810" h="745489">
                <a:moveTo>
                  <a:pt x="0" y="480466"/>
                </a:moveTo>
                <a:lnTo>
                  <a:pt x="3810" y="480466"/>
                </a:lnTo>
              </a:path>
              <a:path w="3810" h="745489">
                <a:moveTo>
                  <a:pt x="0" y="478561"/>
                </a:moveTo>
                <a:lnTo>
                  <a:pt x="3810" y="478561"/>
                </a:lnTo>
              </a:path>
              <a:path w="3810" h="745489">
                <a:moveTo>
                  <a:pt x="0" y="476656"/>
                </a:moveTo>
                <a:lnTo>
                  <a:pt x="3810" y="476656"/>
                </a:lnTo>
              </a:path>
              <a:path w="3810" h="745489">
                <a:moveTo>
                  <a:pt x="0" y="474738"/>
                </a:moveTo>
                <a:lnTo>
                  <a:pt x="3810" y="474738"/>
                </a:lnTo>
              </a:path>
              <a:path w="3810" h="745489">
                <a:moveTo>
                  <a:pt x="0" y="472833"/>
                </a:moveTo>
                <a:lnTo>
                  <a:pt x="3810" y="472833"/>
                </a:lnTo>
              </a:path>
              <a:path w="3810" h="745489">
                <a:moveTo>
                  <a:pt x="0" y="470928"/>
                </a:moveTo>
                <a:lnTo>
                  <a:pt x="3810" y="470928"/>
                </a:lnTo>
              </a:path>
              <a:path w="3810" h="745489">
                <a:moveTo>
                  <a:pt x="0" y="469023"/>
                </a:moveTo>
                <a:lnTo>
                  <a:pt x="3810" y="469023"/>
                </a:lnTo>
              </a:path>
              <a:path w="3810" h="745489">
                <a:moveTo>
                  <a:pt x="0" y="467118"/>
                </a:moveTo>
                <a:lnTo>
                  <a:pt x="3810" y="467118"/>
                </a:lnTo>
              </a:path>
              <a:path w="3810" h="745489">
                <a:moveTo>
                  <a:pt x="0" y="465213"/>
                </a:moveTo>
                <a:lnTo>
                  <a:pt x="3810" y="465213"/>
                </a:lnTo>
              </a:path>
              <a:path w="3810" h="745489">
                <a:moveTo>
                  <a:pt x="0" y="463308"/>
                </a:moveTo>
                <a:lnTo>
                  <a:pt x="3810" y="463308"/>
                </a:lnTo>
              </a:path>
              <a:path w="3810" h="745489">
                <a:moveTo>
                  <a:pt x="0" y="461403"/>
                </a:moveTo>
                <a:lnTo>
                  <a:pt x="3810" y="461403"/>
                </a:lnTo>
              </a:path>
              <a:path w="3810" h="745489">
                <a:moveTo>
                  <a:pt x="0" y="459485"/>
                </a:moveTo>
                <a:lnTo>
                  <a:pt x="3810" y="459485"/>
                </a:lnTo>
              </a:path>
              <a:path w="3810" h="745489">
                <a:moveTo>
                  <a:pt x="0" y="457580"/>
                </a:moveTo>
                <a:lnTo>
                  <a:pt x="3810" y="457580"/>
                </a:lnTo>
              </a:path>
              <a:path w="3810" h="745489">
                <a:moveTo>
                  <a:pt x="0" y="455675"/>
                </a:moveTo>
                <a:lnTo>
                  <a:pt x="3810" y="455675"/>
                </a:lnTo>
              </a:path>
              <a:path w="3810" h="745489">
                <a:moveTo>
                  <a:pt x="0" y="453770"/>
                </a:moveTo>
                <a:lnTo>
                  <a:pt x="3810" y="453770"/>
                </a:lnTo>
              </a:path>
              <a:path w="3810" h="745489">
                <a:moveTo>
                  <a:pt x="0" y="451865"/>
                </a:moveTo>
                <a:lnTo>
                  <a:pt x="3810" y="451865"/>
                </a:lnTo>
              </a:path>
              <a:path w="3810" h="745489">
                <a:moveTo>
                  <a:pt x="0" y="449960"/>
                </a:moveTo>
                <a:lnTo>
                  <a:pt x="3810" y="449960"/>
                </a:lnTo>
              </a:path>
              <a:path w="3810" h="745489">
                <a:moveTo>
                  <a:pt x="0" y="448055"/>
                </a:moveTo>
                <a:lnTo>
                  <a:pt x="3810" y="448055"/>
                </a:lnTo>
              </a:path>
              <a:path w="3810" h="745489">
                <a:moveTo>
                  <a:pt x="0" y="446150"/>
                </a:moveTo>
                <a:lnTo>
                  <a:pt x="3810" y="446150"/>
                </a:lnTo>
              </a:path>
              <a:path w="3810" h="745489">
                <a:moveTo>
                  <a:pt x="0" y="444233"/>
                </a:moveTo>
                <a:lnTo>
                  <a:pt x="3810" y="444233"/>
                </a:lnTo>
              </a:path>
              <a:path w="3810" h="745489">
                <a:moveTo>
                  <a:pt x="0" y="442328"/>
                </a:moveTo>
                <a:lnTo>
                  <a:pt x="3810" y="442328"/>
                </a:lnTo>
              </a:path>
              <a:path w="3810" h="745489">
                <a:moveTo>
                  <a:pt x="0" y="440423"/>
                </a:moveTo>
                <a:lnTo>
                  <a:pt x="3810" y="440423"/>
                </a:lnTo>
              </a:path>
              <a:path w="3810" h="745489">
                <a:moveTo>
                  <a:pt x="0" y="438518"/>
                </a:moveTo>
                <a:lnTo>
                  <a:pt x="3810" y="438518"/>
                </a:lnTo>
              </a:path>
              <a:path w="3810" h="745489">
                <a:moveTo>
                  <a:pt x="0" y="436613"/>
                </a:moveTo>
                <a:lnTo>
                  <a:pt x="3810" y="436613"/>
                </a:lnTo>
              </a:path>
              <a:path w="3810" h="745489">
                <a:moveTo>
                  <a:pt x="0" y="434708"/>
                </a:moveTo>
                <a:lnTo>
                  <a:pt x="3810" y="434708"/>
                </a:lnTo>
              </a:path>
              <a:path w="3810" h="745489">
                <a:moveTo>
                  <a:pt x="0" y="432803"/>
                </a:moveTo>
                <a:lnTo>
                  <a:pt x="3810" y="432803"/>
                </a:lnTo>
              </a:path>
              <a:path w="3810" h="745489">
                <a:moveTo>
                  <a:pt x="0" y="430898"/>
                </a:moveTo>
                <a:lnTo>
                  <a:pt x="3810" y="430898"/>
                </a:lnTo>
              </a:path>
              <a:path w="3810" h="745489">
                <a:moveTo>
                  <a:pt x="0" y="428980"/>
                </a:moveTo>
                <a:lnTo>
                  <a:pt x="3810" y="428980"/>
                </a:lnTo>
              </a:path>
              <a:path w="3810" h="745489">
                <a:moveTo>
                  <a:pt x="0" y="427075"/>
                </a:moveTo>
                <a:lnTo>
                  <a:pt x="3810" y="427075"/>
                </a:lnTo>
              </a:path>
              <a:path w="3810" h="745489">
                <a:moveTo>
                  <a:pt x="0" y="425170"/>
                </a:moveTo>
                <a:lnTo>
                  <a:pt x="3810" y="425170"/>
                </a:lnTo>
              </a:path>
              <a:path w="3810" h="745489">
                <a:moveTo>
                  <a:pt x="0" y="423265"/>
                </a:moveTo>
                <a:lnTo>
                  <a:pt x="3810" y="423265"/>
                </a:lnTo>
              </a:path>
              <a:path w="3810" h="745489">
                <a:moveTo>
                  <a:pt x="0" y="421360"/>
                </a:moveTo>
                <a:lnTo>
                  <a:pt x="3810" y="421360"/>
                </a:lnTo>
              </a:path>
              <a:path w="3810" h="745489">
                <a:moveTo>
                  <a:pt x="0" y="419455"/>
                </a:moveTo>
                <a:lnTo>
                  <a:pt x="3810" y="419455"/>
                </a:lnTo>
              </a:path>
              <a:path w="3810" h="745489">
                <a:moveTo>
                  <a:pt x="0" y="417550"/>
                </a:moveTo>
                <a:lnTo>
                  <a:pt x="3810" y="417550"/>
                </a:lnTo>
              </a:path>
              <a:path w="3810" h="745489">
                <a:moveTo>
                  <a:pt x="0" y="415645"/>
                </a:moveTo>
                <a:lnTo>
                  <a:pt x="3810" y="415645"/>
                </a:lnTo>
              </a:path>
              <a:path w="3810" h="745489">
                <a:moveTo>
                  <a:pt x="0" y="413727"/>
                </a:moveTo>
                <a:lnTo>
                  <a:pt x="3810" y="413727"/>
                </a:lnTo>
              </a:path>
              <a:path w="3810" h="745489">
                <a:moveTo>
                  <a:pt x="0" y="411822"/>
                </a:moveTo>
                <a:lnTo>
                  <a:pt x="3810" y="411822"/>
                </a:lnTo>
              </a:path>
              <a:path w="3810" h="745489">
                <a:moveTo>
                  <a:pt x="0" y="409917"/>
                </a:moveTo>
                <a:lnTo>
                  <a:pt x="3810" y="409917"/>
                </a:lnTo>
              </a:path>
              <a:path w="3810" h="745489">
                <a:moveTo>
                  <a:pt x="0" y="408012"/>
                </a:moveTo>
                <a:lnTo>
                  <a:pt x="3810" y="408012"/>
                </a:lnTo>
              </a:path>
              <a:path w="3810" h="745489">
                <a:moveTo>
                  <a:pt x="0" y="406107"/>
                </a:moveTo>
                <a:lnTo>
                  <a:pt x="3810" y="406107"/>
                </a:lnTo>
              </a:path>
              <a:path w="3810" h="745489">
                <a:moveTo>
                  <a:pt x="0" y="404202"/>
                </a:moveTo>
                <a:lnTo>
                  <a:pt x="3810" y="404202"/>
                </a:lnTo>
              </a:path>
              <a:path w="3810" h="745489">
                <a:moveTo>
                  <a:pt x="0" y="402297"/>
                </a:moveTo>
                <a:lnTo>
                  <a:pt x="3810" y="402297"/>
                </a:lnTo>
              </a:path>
              <a:path w="3810" h="745489">
                <a:moveTo>
                  <a:pt x="0" y="400392"/>
                </a:moveTo>
                <a:lnTo>
                  <a:pt x="3810" y="400392"/>
                </a:lnTo>
              </a:path>
              <a:path w="3810" h="745489">
                <a:moveTo>
                  <a:pt x="0" y="398475"/>
                </a:moveTo>
                <a:lnTo>
                  <a:pt x="3810" y="398475"/>
                </a:lnTo>
              </a:path>
              <a:path w="3810" h="745489">
                <a:moveTo>
                  <a:pt x="0" y="396570"/>
                </a:moveTo>
                <a:lnTo>
                  <a:pt x="3810" y="396570"/>
                </a:lnTo>
              </a:path>
              <a:path w="3810" h="745489">
                <a:moveTo>
                  <a:pt x="0" y="394665"/>
                </a:moveTo>
                <a:lnTo>
                  <a:pt x="3810" y="394665"/>
                </a:lnTo>
              </a:path>
              <a:path w="3810" h="745489">
                <a:moveTo>
                  <a:pt x="0" y="392760"/>
                </a:moveTo>
                <a:lnTo>
                  <a:pt x="3810" y="392760"/>
                </a:lnTo>
              </a:path>
              <a:path w="3810" h="745489">
                <a:moveTo>
                  <a:pt x="0" y="390855"/>
                </a:moveTo>
                <a:lnTo>
                  <a:pt x="3810" y="390855"/>
                </a:lnTo>
              </a:path>
              <a:path w="3810" h="745489">
                <a:moveTo>
                  <a:pt x="0" y="388950"/>
                </a:moveTo>
                <a:lnTo>
                  <a:pt x="3810" y="388950"/>
                </a:lnTo>
              </a:path>
              <a:path w="3810" h="745489">
                <a:moveTo>
                  <a:pt x="0" y="387045"/>
                </a:moveTo>
                <a:lnTo>
                  <a:pt x="3810" y="387045"/>
                </a:lnTo>
              </a:path>
              <a:path w="3810" h="745489">
                <a:moveTo>
                  <a:pt x="0" y="385140"/>
                </a:moveTo>
                <a:lnTo>
                  <a:pt x="3810" y="385140"/>
                </a:lnTo>
              </a:path>
              <a:path w="3810" h="745489">
                <a:moveTo>
                  <a:pt x="0" y="383222"/>
                </a:moveTo>
                <a:lnTo>
                  <a:pt x="3810" y="383222"/>
                </a:lnTo>
              </a:path>
              <a:path w="3810" h="745489">
                <a:moveTo>
                  <a:pt x="0" y="381317"/>
                </a:moveTo>
                <a:lnTo>
                  <a:pt x="3810" y="381317"/>
                </a:lnTo>
              </a:path>
              <a:path w="3810" h="745489">
                <a:moveTo>
                  <a:pt x="0" y="379412"/>
                </a:moveTo>
                <a:lnTo>
                  <a:pt x="3810" y="379412"/>
                </a:lnTo>
              </a:path>
              <a:path w="3810" h="745489">
                <a:moveTo>
                  <a:pt x="0" y="377507"/>
                </a:moveTo>
                <a:lnTo>
                  <a:pt x="3810" y="377507"/>
                </a:lnTo>
              </a:path>
              <a:path w="3810" h="745489">
                <a:moveTo>
                  <a:pt x="0" y="375602"/>
                </a:moveTo>
                <a:lnTo>
                  <a:pt x="3810" y="375602"/>
                </a:lnTo>
              </a:path>
              <a:path w="3810" h="745489">
                <a:moveTo>
                  <a:pt x="0" y="373697"/>
                </a:moveTo>
                <a:lnTo>
                  <a:pt x="3810" y="373697"/>
                </a:lnTo>
              </a:path>
              <a:path w="3810" h="745489">
                <a:moveTo>
                  <a:pt x="0" y="371792"/>
                </a:moveTo>
                <a:lnTo>
                  <a:pt x="3810" y="371792"/>
                </a:lnTo>
              </a:path>
              <a:path w="3810" h="745489">
                <a:moveTo>
                  <a:pt x="0" y="369874"/>
                </a:moveTo>
                <a:lnTo>
                  <a:pt x="3810" y="369874"/>
                </a:lnTo>
              </a:path>
              <a:path w="3810" h="745489">
                <a:moveTo>
                  <a:pt x="0" y="367969"/>
                </a:moveTo>
                <a:lnTo>
                  <a:pt x="3810" y="367969"/>
                </a:lnTo>
              </a:path>
              <a:path w="3810" h="745489">
                <a:moveTo>
                  <a:pt x="0" y="366064"/>
                </a:moveTo>
                <a:lnTo>
                  <a:pt x="3810" y="366064"/>
                </a:lnTo>
              </a:path>
              <a:path w="3810" h="745489">
                <a:moveTo>
                  <a:pt x="0" y="364159"/>
                </a:moveTo>
                <a:lnTo>
                  <a:pt x="3810" y="364159"/>
                </a:lnTo>
              </a:path>
              <a:path w="3810" h="745489">
                <a:moveTo>
                  <a:pt x="0" y="362254"/>
                </a:moveTo>
                <a:lnTo>
                  <a:pt x="3810" y="362254"/>
                </a:lnTo>
              </a:path>
              <a:path w="3810" h="745489">
                <a:moveTo>
                  <a:pt x="0" y="360349"/>
                </a:moveTo>
                <a:lnTo>
                  <a:pt x="3810" y="360349"/>
                </a:lnTo>
              </a:path>
              <a:path w="3810" h="745489">
                <a:moveTo>
                  <a:pt x="0" y="358444"/>
                </a:moveTo>
                <a:lnTo>
                  <a:pt x="3810" y="358444"/>
                </a:lnTo>
              </a:path>
              <a:path w="3810" h="745489">
                <a:moveTo>
                  <a:pt x="0" y="356539"/>
                </a:moveTo>
                <a:lnTo>
                  <a:pt x="3810" y="356539"/>
                </a:lnTo>
              </a:path>
              <a:path w="3810" h="745489">
                <a:moveTo>
                  <a:pt x="0" y="354622"/>
                </a:moveTo>
                <a:lnTo>
                  <a:pt x="3810" y="354622"/>
                </a:lnTo>
              </a:path>
              <a:path w="3810" h="745489">
                <a:moveTo>
                  <a:pt x="0" y="352717"/>
                </a:moveTo>
                <a:lnTo>
                  <a:pt x="3810" y="352717"/>
                </a:lnTo>
              </a:path>
              <a:path w="3810" h="745489">
                <a:moveTo>
                  <a:pt x="0" y="350812"/>
                </a:moveTo>
                <a:lnTo>
                  <a:pt x="3810" y="350812"/>
                </a:lnTo>
              </a:path>
              <a:path w="3810" h="745489">
                <a:moveTo>
                  <a:pt x="0" y="348907"/>
                </a:moveTo>
                <a:lnTo>
                  <a:pt x="3810" y="348907"/>
                </a:lnTo>
              </a:path>
              <a:path w="3810" h="745489">
                <a:moveTo>
                  <a:pt x="0" y="347002"/>
                </a:moveTo>
                <a:lnTo>
                  <a:pt x="3810" y="347002"/>
                </a:lnTo>
              </a:path>
              <a:path w="3810" h="745489">
                <a:moveTo>
                  <a:pt x="0" y="345097"/>
                </a:moveTo>
                <a:lnTo>
                  <a:pt x="3810" y="345097"/>
                </a:lnTo>
              </a:path>
              <a:path w="3810" h="745489">
                <a:moveTo>
                  <a:pt x="0" y="343192"/>
                </a:moveTo>
                <a:lnTo>
                  <a:pt x="3810" y="343192"/>
                </a:lnTo>
              </a:path>
              <a:path w="3810" h="745489">
                <a:moveTo>
                  <a:pt x="0" y="341287"/>
                </a:moveTo>
                <a:lnTo>
                  <a:pt x="3810" y="341287"/>
                </a:lnTo>
              </a:path>
              <a:path w="3810" h="745489">
                <a:moveTo>
                  <a:pt x="0" y="339369"/>
                </a:moveTo>
                <a:lnTo>
                  <a:pt x="3810" y="339369"/>
                </a:lnTo>
              </a:path>
              <a:path w="3810" h="745489">
                <a:moveTo>
                  <a:pt x="0" y="337464"/>
                </a:moveTo>
                <a:lnTo>
                  <a:pt x="3810" y="337464"/>
                </a:lnTo>
              </a:path>
              <a:path w="3810" h="745489">
                <a:moveTo>
                  <a:pt x="0" y="335559"/>
                </a:moveTo>
                <a:lnTo>
                  <a:pt x="3810" y="335559"/>
                </a:lnTo>
              </a:path>
              <a:path w="3810" h="745489">
                <a:moveTo>
                  <a:pt x="0" y="333654"/>
                </a:moveTo>
                <a:lnTo>
                  <a:pt x="3810" y="333654"/>
                </a:lnTo>
              </a:path>
              <a:path w="3810" h="745489">
                <a:moveTo>
                  <a:pt x="0" y="331749"/>
                </a:moveTo>
                <a:lnTo>
                  <a:pt x="3810" y="331749"/>
                </a:lnTo>
              </a:path>
              <a:path w="3810" h="745489">
                <a:moveTo>
                  <a:pt x="0" y="329844"/>
                </a:moveTo>
                <a:lnTo>
                  <a:pt x="3810" y="329844"/>
                </a:lnTo>
              </a:path>
              <a:path w="3810" h="745489">
                <a:moveTo>
                  <a:pt x="0" y="327939"/>
                </a:moveTo>
                <a:lnTo>
                  <a:pt x="3810" y="327939"/>
                </a:lnTo>
              </a:path>
              <a:path w="3810" h="745489">
                <a:moveTo>
                  <a:pt x="0" y="326034"/>
                </a:moveTo>
                <a:lnTo>
                  <a:pt x="3810" y="326034"/>
                </a:lnTo>
              </a:path>
              <a:path w="3810" h="745489">
                <a:moveTo>
                  <a:pt x="0" y="324116"/>
                </a:moveTo>
                <a:lnTo>
                  <a:pt x="3810" y="324116"/>
                </a:lnTo>
              </a:path>
              <a:path w="3810" h="745489">
                <a:moveTo>
                  <a:pt x="0" y="322211"/>
                </a:moveTo>
                <a:lnTo>
                  <a:pt x="3810" y="322211"/>
                </a:lnTo>
              </a:path>
              <a:path w="3810" h="745489">
                <a:moveTo>
                  <a:pt x="0" y="320306"/>
                </a:moveTo>
                <a:lnTo>
                  <a:pt x="3810" y="320306"/>
                </a:lnTo>
              </a:path>
              <a:path w="3810" h="745489">
                <a:moveTo>
                  <a:pt x="0" y="318401"/>
                </a:moveTo>
                <a:lnTo>
                  <a:pt x="3810" y="318401"/>
                </a:lnTo>
              </a:path>
              <a:path w="3810" h="745489">
                <a:moveTo>
                  <a:pt x="0" y="316496"/>
                </a:moveTo>
                <a:lnTo>
                  <a:pt x="3810" y="316496"/>
                </a:lnTo>
              </a:path>
              <a:path w="3810" h="745489">
                <a:moveTo>
                  <a:pt x="0" y="314591"/>
                </a:moveTo>
                <a:lnTo>
                  <a:pt x="3810" y="314591"/>
                </a:lnTo>
              </a:path>
              <a:path w="3810" h="745489">
                <a:moveTo>
                  <a:pt x="0" y="312686"/>
                </a:moveTo>
                <a:lnTo>
                  <a:pt x="3810" y="312686"/>
                </a:lnTo>
              </a:path>
              <a:path w="3810" h="745489">
                <a:moveTo>
                  <a:pt x="0" y="310781"/>
                </a:moveTo>
                <a:lnTo>
                  <a:pt x="3810" y="310781"/>
                </a:lnTo>
              </a:path>
              <a:path w="3810" h="745489">
                <a:moveTo>
                  <a:pt x="0" y="308863"/>
                </a:moveTo>
                <a:lnTo>
                  <a:pt x="3810" y="308863"/>
                </a:lnTo>
              </a:path>
              <a:path w="3810" h="745489">
                <a:moveTo>
                  <a:pt x="0" y="306958"/>
                </a:moveTo>
                <a:lnTo>
                  <a:pt x="3810" y="306958"/>
                </a:lnTo>
              </a:path>
              <a:path w="3810" h="745489">
                <a:moveTo>
                  <a:pt x="0" y="305053"/>
                </a:moveTo>
                <a:lnTo>
                  <a:pt x="3810" y="305053"/>
                </a:lnTo>
              </a:path>
              <a:path w="3810" h="745489">
                <a:moveTo>
                  <a:pt x="0" y="303148"/>
                </a:moveTo>
                <a:lnTo>
                  <a:pt x="3810" y="303148"/>
                </a:lnTo>
              </a:path>
              <a:path w="3810" h="745489">
                <a:moveTo>
                  <a:pt x="0" y="301243"/>
                </a:moveTo>
                <a:lnTo>
                  <a:pt x="3810" y="301243"/>
                </a:lnTo>
              </a:path>
              <a:path w="3810" h="745489">
                <a:moveTo>
                  <a:pt x="0" y="299338"/>
                </a:moveTo>
                <a:lnTo>
                  <a:pt x="3810" y="299338"/>
                </a:lnTo>
              </a:path>
              <a:path w="3810" h="745489">
                <a:moveTo>
                  <a:pt x="0" y="297433"/>
                </a:moveTo>
                <a:lnTo>
                  <a:pt x="3810" y="297433"/>
                </a:lnTo>
              </a:path>
              <a:path w="3810" h="745489">
                <a:moveTo>
                  <a:pt x="0" y="295528"/>
                </a:moveTo>
                <a:lnTo>
                  <a:pt x="3810" y="295528"/>
                </a:lnTo>
              </a:path>
              <a:path w="3810" h="745489">
                <a:moveTo>
                  <a:pt x="0" y="293611"/>
                </a:moveTo>
                <a:lnTo>
                  <a:pt x="3810" y="293611"/>
                </a:lnTo>
              </a:path>
              <a:path w="3810" h="745489">
                <a:moveTo>
                  <a:pt x="0" y="291706"/>
                </a:moveTo>
                <a:lnTo>
                  <a:pt x="3810" y="291706"/>
                </a:lnTo>
              </a:path>
              <a:path w="3810" h="745489">
                <a:moveTo>
                  <a:pt x="0" y="289801"/>
                </a:moveTo>
                <a:lnTo>
                  <a:pt x="3810" y="289801"/>
                </a:lnTo>
              </a:path>
              <a:path w="3810" h="745489">
                <a:moveTo>
                  <a:pt x="0" y="287896"/>
                </a:moveTo>
                <a:lnTo>
                  <a:pt x="3810" y="287896"/>
                </a:lnTo>
              </a:path>
              <a:path w="3810" h="745489">
                <a:moveTo>
                  <a:pt x="0" y="285991"/>
                </a:moveTo>
                <a:lnTo>
                  <a:pt x="3810" y="285991"/>
                </a:lnTo>
              </a:path>
              <a:path w="3810" h="745489">
                <a:moveTo>
                  <a:pt x="0" y="284086"/>
                </a:moveTo>
                <a:lnTo>
                  <a:pt x="3810" y="284086"/>
                </a:lnTo>
              </a:path>
              <a:path w="3810" h="745489">
                <a:moveTo>
                  <a:pt x="0" y="282181"/>
                </a:moveTo>
                <a:lnTo>
                  <a:pt x="3810" y="282181"/>
                </a:lnTo>
              </a:path>
              <a:path w="3810" h="745489">
                <a:moveTo>
                  <a:pt x="0" y="280276"/>
                </a:moveTo>
                <a:lnTo>
                  <a:pt x="3810" y="280276"/>
                </a:lnTo>
              </a:path>
              <a:path w="3810" h="745489">
                <a:moveTo>
                  <a:pt x="0" y="278358"/>
                </a:moveTo>
                <a:lnTo>
                  <a:pt x="3810" y="278358"/>
                </a:lnTo>
              </a:path>
              <a:path w="3810" h="745489">
                <a:moveTo>
                  <a:pt x="0" y="276453"/>
                </a:moveTo>
                <a:lnTo>
                  <a:pt x="3810" y="276453"/>
                </a:lnTo>
              </a:path>
              <a:path w="3810" h="745489">
                <a:moveTo>
                  <a:pt x="0" y="274548"/>
                </a:moveTo>
                <a:lnTo>
                  <a:pt x="3810" y="274548"/>
                </a:lnTo>
              </a:path>
              <a:path w="3810" h="745489">
                <a:moveTo>
                  <a:pt x="0" y="272643"/>
                </a:moveTo>
                <a:lnTo>
                  <a:pt x="3810" y="272643"/>
                </a:lnTo>
              </a:path>
              <a:path w="3810" h="745489">
                <a:moveTo>
                  <a:pt x="0" y="270738"/>
                </a:moveTo>
                <a:lnTo>
                  <a:pt x="3810" y="270738"/>
                </a:lnTo>
              </a:path>
              <a:path w="3810" h="745489">
                <a:moveTo>
                  <a:pt x="0" y="268833"/>
                </a:moveTo>
                <a:lnTo>
                  <a:pt x="3810" y="268833"/>
                </a:lnTo>
              </a:path>
              <a:path w="3810" h="745489">
                <a:moveTo>
                  <a:pt x="0" y="266928"/>
                </a:moveTo>
                <a:lnTo>
                  <a:pt x="3810" y="266928"/>
                </a:lnTo>
              </a:path>
              <a:path w="3810" h="745489">
                <a:moveTo>
                  <a:pt x="0" y="265023"/>
                </a:moveTo>
                <a:lnTo>
                  <a:pt x="3810" y="265023"/>
                </a:lnTo>
              </a:path>
              <a:path w="3810" h="745489">
                <a:moveTo>
                  <a:pt x="0" y="263105"/>
                </a:moveTo>
                <a:lnTo>
                  <a:pt x="3810" y="263105"/>
                </a:lnTo>
              </a:path>
              <a:path w="3810" h="745489">
                <a:moveTo>
                  <a:pt x="0" y="261200"/>
                </a:moveTo>
                <a:lnTo>
                  <a:pt x="3810" y="261200"/>
                </a:lnTo>
              </a:path>
              <a:path w="3810" h="745489">
                <a:moveTo>
                  <a:pt x="0" y="259295"/>
                </a:moveTo>
                <a:lnTo>
                  <a:pt x="3810" y="259295"/>
                </a:lnTo>
              </a:path>
              <a:path w="3810" h="745489">
                <a:moveTo>
                  <a:pt x="0" y="257390"/>
                </a:moveTo>
                <a:lnTo>
                  <a:pt x="3810" y="257390"/>
                </a:lnTo>
              </a:path>
              <a:path w="3810" h="745489">
                <a:moveTo>
                  <a:pt x="0" y="255485"/>
                </a:moveTo>
                <a:lnTo>
                  <a:pt x="3810" y="255485"/>
                </a:lnTo>
              </a:path>
              <a:path w="3810" h="745489">
                <a:moveTo>
                  <a:pt x="0" y="253580"/>
                </a:moveTo>
                <a:lnTo>
                  <a:pt x="3810" y="253580"/>
                </a:lnTo>
              </a:path>
              <a:path w="3810" h="745489">
                <a:moveTo>
                  <a:pt x="0" y="251675"/>
                </a:moveTo>
                <a:lnTo>
                  <a:pt x="3810" y="251675"/>
                </a:lnTo>
              </a:path>
              <a:path w="3810" h="745489">
                <a:moveTo>
                  <a:pt x="0" y="249770"/>
                </a:moveTo>
                <a:lnTo>
                  <a:pt x="3810" y="249770"/>
                </a:lnTo>
              </a:path>
              <a:path w="3810" h="745489">
                <a:moveTo>
                  <a:pt x="0" y="247853"/>
                </a:moveTo>
                <a:lnTo>
                  <a:pt x="3810" y="247853"/>
                </a:lnTo>
              </a:path>
              <a:path w="3810" h="745489">
                <a:moveTo>
                  <a:pt x="0" y="245948"/>
                </a:moveTo>
                <a:lnTo>
                  <a:pt x="3810" y="245948"/>
                </a:lnTo>
              </a:path>
              <a:path w="3810" h="745489">
                <a:moveTo>
                  <a:pt x="0" y="244043"/>
                </a:moveTo>
                <a:lnTo>
                  <a:pt x="3810" y="244043"/>
                </a:lnTo>
              </a:path>
              <a:path w="3810" h="745489">
                <a:moveTo>
                  <a:pt x="0" y="242138"/>
                </a:moveTo>
                <a:lnTo>
                  <a:pt x="3810" y="242138"/>
                </a:lnTo>
              </a:path>
              <a:path w="3810" h="745489">
                <a:moveTo>
                  <a:pt x="0" y="240233"/>
                </a:moveTo>
                <a:lnTo>
                  <a:pt x="3810" y="240233"/>
                </a:lnTo>
              </a:path>
              <a:path w="3810" h="745489">
                <a:moveTo>
                  <a:pt x="0" y="238328"/>
                </a:moveTo>
                <a:lnTo>
                  <a:pt x="3810" y="238328"/>
                </a:lnTo>
              </a:path>
              <a:path w="3810" h="745489">
                <a:moveTo>
                  <a:pt x="0" y="236423"/>
                </a:moveTo>
                <a:lnTo>
                  <a:pt x="3810" y="236423"/>
                </a:lnTo>
              </a:path>
              <a:path w="3810" h="745489">
                <a:moveTo>
                  <a:pt x="0" y="234518"/>
                </a:moveTo>
                <a:lnTo>
                  <a:pt x="3810" y="234518"/>
                </a:lnTo>
              </a:path>
              <a:path w="3810" h="745489">
                <a:moveTo>
                  <a:pt x="0" y="232600"/>
                </a:moveTo>
                <a:lnTo>
                  <a:pt x="3810" y="232600"/>
                </a:lnTo>
              </a:path>
              <a:path w="3810" h="745489">
                <a:moveTo>
                  <a:pt x="0" y="230695"/>
                </a:moveTo>
                <a:lnTo>
                  <a:pt x="3810" y="230695"/>
                </a:lnTo>
              </a:path>
              <a:path w="3810" h="745489">
                <a:moveTo>
                  <a:pt x="0" y="228790"/>
                </a:moveTo>
                <a:lnTo>
                  <a:pt x="3810" y="228790"/>
                </a:lnTo>
              </a:path>
              <a:path w="3810" h="745489">
                <a:moveTo>
                  <a:pt x="0" y="226885"/>
                </a:moveTo>
                <a:lnTo>
                  <a:pt x="3810" y="226885"/>
                </a:lnTo>
              </a:path>
              <a:path w="3810" h="745489">
                <a:moveTo>
                  <a:pt x="0" y="224980"/>
                </a:moveTo>
                <a:lnTo>
                  <a:pt x="3810" y="224980"/>
                </a:lnTo>
              </a:path>
              <a:path w="3810" h="745489">
                <a:moveTo>
                  <a:pt x="0" y="223075"/>
                </a:moveTo>
                <a:lnTo>
                  <a:pt x="3810" y="223075"/>
                </a:lnTo>
              </a:path>
              <a:path w="3810" h="745489">
                <a:moveTo>
                  <a:pt x="0" y="221170"/>
                </a:moveTo>
                <a:lnTo>
                  <a:pt x="3810" y="221170"/>
                </a:lnTo>
              </a:path>
              <a:path w="3810" h="745489">
                <a:moveTo>
                  <a:pt x="0" y="219265"/>
                </a:moveTo>
                <a:lnTo>
                  <a:pt x="3810" y="219265"/>
                </a:lnTo>
              </a:path>
              <a:path w="3810" h="745489">
                <a:moveTo>
                  <a:pt x="0" y="217347"/>
                </a:moveTo>
                <a:lnTo>
                  <a:pt x="3810" y="217347"/>
                </a:lnTo>
              </a:path>
              <a:path w="3810" h="745489">
                <a:moveTo>
                  <a:pt x="0" y="215442"/>
                </a:moveTo>
                <a:lnTo>
                  <a:pt x="3810" y="215442"/>
                </a:lnTo>
              </a:path>
              <a:path w="3810" h="745489">
                <a:moveTo>
                  <a:pt x="0" y="213537"/>
                </a:moveTo>
                <a:lnTo>
                  <a:pt x="3810" y="213537"/>
                </a:lnTo>
              </a:path>
              <a:path w="3810" h="745489">
                <a:moveTo>
                  <a:pt x="0" y="211632"/>
                </a:moveTo>
                <a:lnTo>
                  <a:pt x="3810" y="211632"/>
                </a:lnTo>
              </a:path>
              <a:path w="3810" h="745489">
                <a:moveTo>
                  <a:pt x="0" y="209727"/>
                </a:moveTo>
                <a:lnTo>
                  <a:pt x="3810" y="209727"/>
                </a:lnTo>
              </a:path>
              <a:path w="3810" h="745489">
                <a:moveTo>
                  <a:pt x="0" y="207822"/>
                </a:moveTo>
                <a:lnTo>
                  <a:pt x="3810" y="207822"/>
                </a:lnTo>
              </a:path>
              <a:path w="3810" h="745489">
                <a:moveTo>
                  <a:pt x="0" y="205917"/>
                </a:moveTo>
                <a:lnTo>
                  <a:pt x="3810" y="205917"/>
                </a:lnTo>
              </a:path>
              <a:path w="3810" h="745489">
                <a:moveTo>
                  <a:pt x="0" y="204012"/>
                </a:moveTo>
                <a:lnTo>
                  <a:pt x="3810" y="204012"/>
                </a:lnTo>
              </a:path>
              <a:path w="3810" h="745489">
                <a:moveTo>
                  <a:pt x="0" y="202095"/>
                </a:moveTo>
                <a:lnTo>
                  <a:pt x="3810" y="202095"/>
                </a:lnTo>
              </a:path>
              <a:path w="3810" h="745489">
                <a:moveTo>
                  <a:pt x="0" y="200190"/>
                </a:moveTo>
                <a:lnTo>
                  <a:pt x="3810" y="200190"/>
                </a:lnTo>
              </a:path>
              <a:path w="3810" h="745489">
                <a:moveTo>
                  <a:pt x="0" y="198285"/>
                </a:moveTo>
                <a:lnTo>
                  <a:pt x="3810" y="198285"/>
                </a:lnTo>
              </a:path>
              <a:path w="3810" h="745489">
                <a:moveTo>
                  <a:pt x="0" y="196380"/>
                </a:moveTo>
                <a:lnTo>
                  <a:pt x="3810" y="196380"/>
                </a:lnTo>
              </a:path>
              <a:path w="3810" h="745489">
                <a:moveTo>
                  <a:pt x="0" y="194475"/>
                </a:moveTo>
                <a:lnTo>
                  <a:pt x="3810" y="194475"/>
                </a:lnTo>
              </a:path>
              <a:path w="3810" h="745489">
                <a:moveTo>
                  <a:pt x="0" y="192570"/>
                </a:moveTo>
                <a:lnTo>
                  <a:pt x="3810" y="192570"/>
                </a:lnTo>
              </a:path>
              <a:path w="3810" h="745489">
                <a:moveTo>
                  <a:pt x="0" y="190665"/>
                </a:moveTo>
                <a:lnTo>
                  <a:pt x="3810" y="190665"/>
                </a:lnTo>
              </a:path>
              <a:path w="3810" h="745489">
                <a:moveTo>
                  <a:pt x="0" y="188760"/>
                </a:moveTo>
                <a:lnTo>
                  <a:pt x="3810" y="188760"/>
                </a:lnTo>
              </a:path>
              <a:path w="3810" h="745489">
                <a:moveTo>
                  <a:pt x="0" y="186842"/>
                </a:moveTo>
                <a:lnTo>
                  <a:pt x="3810" y="186842"/>
                </a:lnTo>
              </a:path>
              <a:path w="3810" h="745489">
                <a:moveTo>
                  <a:pt x="0" y="184937"/>
                </a:moveTo>
                <a:lnTo>
                  <a:pt x="3810" y="184937"/>
                </a:lnTo>
              </a:path>
              <a:path w="3810" h="745489">
                <a:moveTo>
                  <a:pt x="0" y="183032"/>
                </a:moveTo>
                <a:lnTo>
                  <a:pt x="3810" y="183032"/>
                </a:lnTo>
              </a:path>
              <a:path w="3810" h="745489">
                <a:moveTo>
                  <a:pt x="0" y="181127"/>
                </a:moveTo>
                <a:lnTo>
                  <a:pt x="3810" y="181127"/>
                </a:lnTo>
              </a:path>
              <a:path w="3810" h="745489">
                <a:moveTo>
                  <a:pt x="0" y="179222"/>
                </a:moveTo>
                <a:lnTo>
                  <a:pt x="3810" y="179222"/>
                </a:lnTo>
              </a:path>
              <a:path w="3810" h="745489">
                <a:moveTo>
                  <a:pt x="0" y="177317"/>
                </a:moveTo>
                <a:lnTo>
                  <a:pt x="3810" y="177317"/>
                </a:lnTo>
              </a:path>
              <a:path w="3810" h="745489">
                <a:moveTo>
                  <a:pt x="0" y="175412"/>
                </a:moveTo>
                <a:lnTo>
                  <a:pt x="3810" y="175412"/>
                </a:lnTo>
              </a:path>
              <a:path w="3810" h="745489">
                <a:moveTo>
                  <a:pt x="0" y="173494"/>
                </a:moveTo>
                <a:lnTo>
                  <a:pt x="3810" y="173494"/>
                </a:lnTo>
              </a:path>
              <a:path w="3810" h="745489">
                <a:moveTo>
                  <a:pt x="0" y="171589"/>
                </a:moveTo>
                <a:lnTo>
                  <a:pt x="3810" y="171589"/>
                </a:lnTo>
              </a:path>
              <a:path w="3810" h="745489">
                <a:moveTo>
                  <a:pt x="0" y="169684"/>
                </a:moveTo>
                <a:lnTo>
                  <a:pt x="3810" y="169684"/>
                </a:lnTo>
              </a:path>
              <a:path w="3810" h="745489">
                <a:moveTo>
                  <a:pt x="0" y="167779"/>
                </a:moveTo>
                <a:lnTo>
                  <a:pt x="3810" y="167779"/>
                </a:lnTo>
              </a:path>
              <a:path w="3810" h="745489">
                <a:moveTo>
                  <a:pt x="0" y="165874"/>
                </a:moveTo>
                <a:lnTo>
                  <a:pt x="3810" y="165874"/>
                </a:lnTo>
              </a:path>
              <a:path w="3810" h="745489">
                <a:moveTo>
                  <a:pt x="0" y="163969"/>
                </a:moveTo>
                <a:lnTo>
                  <a:pt x="3810" y="163969"/>
                </a:lnTo>
              </a:path>
              <a:path w="3810" h="745489">
                <a:moveTo>
                  <a:pt x="0" y="162064"/>
                </a:moveTo>
                <a:lnTo>
                  <a:pt x="3810" y="162064"/>
                </a:lnTo>
              </a:path>
              <a:path w="3810" h="745489">
                <a:moveTo>
                  <a:pt x="0" y="160159"/>
                </a:moveTo>
                <a:lnTo>
                  <a:pt x="3810" y="160159"/>
                </a:lnTo>
              </a:path>
              <a:path w="3810" h="745489">
                <a:moveTo>
                  <a:pt x="0" y="158241"/>
                </a:moveTo>
                <a:lnTo>
                  <a:pt x="3810" y="158241"/>
                </a:lnTo>
              </a:path>
              <a:path w="3810" h="745489">
                <a:moveTo>
                  <a:pt x="0" y="156336"/>
                </a:moveTo>
                <a:lnTo>
                  <a:pt x="3810" y="156336"/>
                </a:lnTo>
              </a:path>
              <a:path w="3810" h="745489">
                <a:moveTo>
                  <a:pt x="0" y="154431"/>
                </a:moveTo>
                <a:lnTo>
                  <a:pt x="3810" y="154431"/>
                </a:lnTo>
              </a:path>
              <a:path w="3810" h="745489">
                <a:moveTo>
                  <a:pt x="0" y="152526"/>
                </a:moveTo>
                <a:lnTo>
                  <a:pt x="3810" y="152526"/>
                </a:lnTo>
              </a:path>
              <a:path w="3810" h="745489">
                <a:moveTo>
                  <a:pt x="0" y="150621"/>
                </a:moveTo>
                <a:lnTo>
                  <a:pt x="3810" y="150621"/>
                </a:lnTo>
              </a:path>
              <a:path w="3810" h="745489">
                <a:moveTo>
                  <a:pt x="0" y="148716"/>
                </a:moveTo>
                <a:lnTo>
                  <a:pt x="3810" y="148716"/>
                </a:lnTo>
              </a:path>
              <a:path w="3810" h="745489">
                <a:moveTo>
                  <a:pt x="0" y="146811"/>
                </a:moveTo>
                <a:lnTo>
                  <a:pt x="3810" y="146811"/>
                </a:lnTo>
              </a:path>
              <a:path w="3810" h="745489">
                <a:moveTo>
                  <a:pt x="0" y="144906"/>
                </a:moveTo>
                <a:lnTo>
                  <a:pt x="3810" y="144906"/>
                </a:lnTo>
              </a:path>
              <a:path w="3810" h="745489">
                <a:moveTo>
                  <a:pt x="0" y="142989"/>
                </a:moveTo>
                <a:lnTo>
                  <a:pt x="3810" y="142989"/>
                </a:lnTo>
              </a:path>
              <a:path w="3810" h="745489">
                <a:moveTo>
                  <a:pt x="0" y="141084"/>
                </a:moveTo>
                <a:lnTo>
                  <a:pt x="3810" y="141084"/>
                </a:lnTo>
              </a:path>
              <a:path w="3810" h="745489">
                <a:moveTo>
                  <a:pt x="0" y="139179"/>
                </a:moveTo>
                <a:lnTo>
                  <a:pt x="3810" y="139179"/>
                </a:lnTo>
              </a:path>
              <a:path w="3810" h="745489">
                <a:moveTo>
                  <a:pt x="0" y="137274"/>
                </a:moveTo>
                <a:lnTo>
                  <a:pt x="3810" y="137274"/>
                </a:lnTo>
              </a:path>
              <a:path w="3810" h="745489">
                <a:moveTo>
                  <a:pt x="0" y="135369"/>
                </a:moveTo>
                <a:lnTo>
                  <a:pt x="3810" y="135369"/>
                </a:lnTo>
              </a:path>
              <a:path w="3810" h="745489">
                <a:moveTo>
                  <a:pt x="0" y="133464"/>
                </a:moveTo>
                <a:lnTo>
                  <a:pt x="3810" y="133464"/>
                </a:lnTo>
              </a:path>
              <a:path w="3810" h="745489">
                <a:moveTo>
                  <a:pt x="0" y="131559"/>
                </a:moveTo>
                <a:lnTo>
                  <a:pt x="3810" y="131559"/>
                </a:lnTo>
              </a:path>
              <a:path w="3810" h="745489">
                <a:moveTo>
                  <a:pt x="0" y="129654"/>
                </a:moveTo>
                <a:lnTo>
                  <a:pt x="3810" y="129654"/>
                </a:lnTo>
              </a:path>
              <a:path w="3810" h="745489">
                <a:moveTo>
                  <a:pt x="0" y="127736"/>
                </a:moveTo>
                <a:lnTo>
                  <a:pt x="3810" y="127736"/>
                </a:lnTo>
              </a:path>
              <a:path w="3810" h="745489">
                <a:moveTo>
                  <a:pt x="0" y="125831"/>
                </a:moveTo>
                <a:lnTo>
                  <a:pt x="3810" y="125831"/>
                </a:lnTo>
              </a:path>
              <a:path w="3810" h="745489">
                <a:moveTo>
                  <a:pt x="0" y="123926"/>
                </a:moveTo>
                <a:lnTo>
                  <a:pt x="3810" y="123926"/>
                </a:lnTo>
              </a:path>
              <a:path w="3810" h="745489">
                <a:moveTo>
                  <a:pt x="0" y="122021"/>
                </a:moveTo>
                <a:lnTo>
                  <a:pt x="3810" y="122021"/>
                </a:lnTo>
              </a:path>
              <a:path w="3810" h="745489">
                <a:moveTo>
                  <a:pt x="0" y="120116"/>
                </a:moveTo>
                <a:lnTo>
                  <a:pt x="3810" y="120116"/>
                </a:lnTo>
              </a:path>
              <a:path w="3810" h="745489">
                <a:moveTo>
                  <a:pt x="0" y="118211"/>
                </a:moveTo>
                <a:lnTo>
                  <a:pt x="3810" y="118211"/>
                </a:lnTo>
              </a:path>
              <a:path w="3810" h="745489">
                <a:moveTo>
                  <a:pt x="0" y="116306"/>
                </a:moveTo>
                <a:lnTo>
                  <a:pt x="3810" y="116306"/>
                </a:lnTo>
              </a:path>
              <a:path w="3810" h="745489">
                <a:moveTo>
                  <a:pt x="0" y="114401"/>
                </a:moveTo>
                <a:lnTo>
                  <a:pt x="3810" y="114401"/>
                </a:lnTo>
              </a:path>
              <a:path w="3810" h="745489">
                <a:moveTo>
                  <a:pt x="0" y="112483"/>
                </a:moveTo>
                <a:lnTo>
                  <a:pt x="3810" y="112483"/>
                </a:lnTo>
              </a:path>
              <a:path w="3810" h="745489">
                <a:moveTo>
                  <a:pt x="0" y="110578"/>
                </a:moveTo>
                <a:lnTo>
                  <a:pt x="3810" y="110578"/>
                </a:lnTo>
              </a:path>
              <a:path w="3810" h="745489">
                <a:moveTo>
                  <a:pt x="0" y="108673"/>
                </a:moveTo>
                <a:lnTo>
                  <a:pt x="3810" y="108673"/>
                </a:lnTo>
              </a:path>
              <a:path w="3810" h="745489">
                <a:moveTo>
                  <a:pt x="0" y="106768"/>
                </a:moveTo>
                <a:lnTo>
                  <a:pt x="3810" y="106768"/>
                </a:lnTo>
              </a:path>
              <a:path w="3810" h="745489">
                <a:moveTo>
                  <a:pt x="0" y="104863"/>
                </a:moveTo>
                <a:lnTo>
                  <a:pt x="3810" y="104863"/>
                </a:lnTo>
              </a:path>
              <a:path w="3810" h="745489">
                <a:moveTo>
                  <a:pt x="0" y="102958"/>
                </a:moveTo>
                <a:lnTo>
                  <a:pt x="3810" y="102958"/>
                </a:lnTo>
              </a:path>
              <a:path w="3810" h="745489">
                <a:moveTo>
                  <a:pt x="0" y="101053"/>
                </a:moveTo>
                <a:lnTo>
                  <a:pt x="3810" y="101053"/>
                </a:lnTo>
              </a:path>
              <a:path w="3810" h="745489">
                <a:moveTo>
                  <a:pt x="0" y="99148"/>
                </a:moveTo>
                <a:lnTo>
                  <a:pt x="3810" y="99148"/>
                </a:lnTo>
              </a:path>
              <a:path w="3810" h="745489">
                <a:moveTo>
                  <a:pt x="0" y="97231"/>
                </a:moveTo>
                <a:lnTo>
                  <a:pt x="3810" y="97231"/>
                </a:lnTo>
              </a:path>
              <a:path w="3810" h="745489">
                <a:moveTo>
                  <a:pt x="0" y="95326"/>
                </a:moveTo>
                <a:lnTo>
                  <a:pt x="3810" y="95326"/>
                </a:lnTo>
              </a:path>
              <a:path w="3810" h="745489">
                <a:moveTo>
                  <a:pt x="0" y="93421"/>
                </a:moveTo>
                <a:lnTo>
                  <a:pt x="3810" y="93421"/>
                </a:lnTo>
              </a:path>
              <a:path w="3810" h="745489">
                <a:moveTo>
                  <a:pt x="0" y="91516"/>
                </a:moveTo>
                <a:lnTo>
                  <a:pt x="3810" y="91516"/>
                </a:lnTo>
              </a:path>
              <a:path w="3810" h="745489">
                <a:moveTo>
                  <a:pt x="0" y="89611"/>
                </a:moveTo>
                <a:lnTo>
                  <a:pt x="3810" y="89611"/>
                </a:lnTo>
              </a:path>
              <a:path w="3810" h="745489">
                <a:moveTo>
                  <a:pt x="0" y="87706"/>
                </a:moveTo>
                <a:lnTo>
                  <a:pt x="3810" y="87706"/>
                </a:lnTo>
              </a:path>
              <a:path w="3810" h="745489">
                <a:moveTo>
                  <a:pt x="0" y="85801"/>
                </a:moveTo>
                <a:lnTo>
                  <a:pt x="3810" y="85801"/>
                </a:lnTo>
              </a:path>
              <a:path w="3810" h="745489">
                <a:moveTo>
                  <a:pt x="0" y="83896"/>
                </a:moveTo>
                <a:lnTo>
                  <a:pt x="3810" y="83896"/>
                </a:lnTo>
              </a:path>
              <a:path w="3810" h="745489">
                <a:moveTo>
                  <a:pt x="0" y="81978"/>
                </a:moveTo>
                <a:lnTo>
                  <a:pt x="3810" y="81978"/>
                </a:lnTo>
              </a:path>
              <a:path w="3810" h="745489">
                <a:moveTo>
                  <a:pt x="0" y="80073"/>
                </a:moveTo>
                <a:lnTo>
                  <a:pt x="3810" y="80073"/>
                </a:lnTo>
              </a:path>
              <a:path w="3810" h="745489">
                <a:moveTo>
                  <a:pt x="0" y="78168"/>
                </a:moveTo>
                <a:lnTo>
                  <a:pt x="3810" y="78168"/>
                </a:lnTo>
              </a:path>
              <a:path w="3810" h="745489">
                <a:moveTo>
                  <a:pt x="0" y="76263"/>
                </a:moveTo>
                <a:lnTo>
                  <a:pt x="3810" y="76263"/>
                </a:lnTo>
              </a:path>
              <a:path w="3810" h="745489">
                <a:moveTo>
                  <a:pt x="0" y="74358"/>
                </a:moveTo>
                <a:lnTo>
                  <a:pt x="3810" y="74358"/>
                </a:lnTo>
              </a:path>
              <a:path w="3810" h="745489">
                <a:moveTo>
                  <a:pt x="0" y="72453"/>
                </a:moveTo>
                <a:lnTo>
                  <a:pt x="3810" y="72453"/>
                </a:lnTo>
              </a:path>
              <a:path w="3810" h="745489">
                <a:moveTo>
                  <a:pt x="0" y="70548"/>
                </a:moveTo>
                <a:lnTo>
                  <a:pt x="3810" y="70548"/>
                </a:lnTo>
              </a:path>
              <a:path w="3810" h="745489">
                <a:moveTo>
                  <a:pt x="0" y="68643"/>
                </a:moveTo>
                <a:lnTo>
                  <a:pt x="3810" y="68643"/>
                </a:lnTo>
              </a:path>
              <a:path w="3810" h="745489">
                <a:moveTo>
                  <a:pt x="0" y="66725"/>
                </a:moveTo>
                <a:lnTo>
                  <a:pt x="3810" y="66725"/>
                </a:lnTo>
              </a:path>
              <a:path w="3810" h="745489">
                <a:moveTo>
                  <a:pt x="0" y="64820"/>
                </a:moveTo>
                <a:lnTo>
                  <a:pt x="3810" y="64820"/>
                </a:lnTo>
              </a:path>
              <a:path w="3810" h="745489">
                <a:moveTo>
                  <a:pt x="0" y="62915"/>
                </a:moveTo>
                <a:lnTo>
                  <a:pt x="3810" y="62915"/>
                </a:lnTo>
              </a:path>
              <a:path w="3810" h="745489">
                <a:moveTo>
                  <a:pt x="0" y="61010"/>
                </a:moveTo>
                <a:lnTo>
                  <a:pt x="3810" y="61010"/>
                </a:lnTo>
              </a:path>
              <a:path w="3810" h="745489">
                <a:moveTo>
                  <a:pt x="0" y="59105"/>
                </a:moveTo>
                <a:lnTo>
                  <a:pt x="3810" y="59105"/>
                </a:lnTo>
              </a:path>
              <a:path w="3810" h="745489">
                <a:moveTo>
                  <a:pt x="0" y="57200"/>
                </a:moveTo>
                <a:lnTo>
                  <a:pt x="3810" y="57200"/>
                </a:lnTo>
              </a:path>
              <a:path w="3810" h="745489">
                <a:moveTo>
                  <a:pt x="0" y="55295"/>
                </a:moveTo>
                <a:lnTo>
                  <a:pt x="3810" y="55295"/>
                </a:lnTo>
              </a:path>
              <a:path w="3810" h="745489">
                <a:moveTo>
                  <a:pt x="0" y="53390"/>
                </a:moveTo>
                <a:lnTo>
                  <a:pt x="3810" y="53390"/>
                </a:lnTo>
              </a:path>
              <a:path w="3810" h="745489">
                <a:moveTo>
                  <a:pt x="0" y="51473"/>
                </a:moveTo>
                <a:lnTo>
                  <a:pt x="3810" y="51473"/>
                </a:lnTo>
              </a:path>
              <a:path w="3810" h="745489">
                <a:moveTo>
                  <a:pt x="0" y="49568"/>
                </a:moveTo>
                <a:lnTo>
                  <a:pt x="3810" y="49568"/>
                </a:lnTo>
              </a:path>
              <a:path w="3810" h="745489">
                <a:moveTo>
                  <a:pt x="0" y="47663"/>
                </a:moveTo>
                <a:lnTo>
                  <a:pt x="3810" y="47663"/>
                </a:lnTo>
              </a:path>
              <a:path w="3810" h="745489">
                <a:moveTo>
                  <a:pt x="0" y="45758"/>
                </a:moveTo>
                <a:lnTo>
                  <a:pt x="3810" y="45758"/>
                </a:lnTo>
              </a:path>
              <a:path w="3810" h="745489">
                <a:moveTo>
                  <a:pt x="0" y="43853"/>
                </a:moveTo>
                <a:lnTo>
                  <a:pt x="3810" y="43853"/>
                </a:lnTo>
              </a:path>
              <a:path w="3810" h="745489">
                <a:moveTo>
                  <a:pt x="0" y="41948"/>
                </a:moveTo>
                <a:lnTo>
                  <a:pt x="3810" y="41948"/>
                </a:lnTo>
              </a:path>
              <a:path w="3810" h="745489">
                <a:moveTo>
                  <a:pt x="0" y="40043"/>
                </a:moveTo>
                <a:lnTo>
                  <a:pt x="3810" y="40043"/>
                </a:lnTo>
              </a:path>
              <a:path w="3810" h="745489">
                <a:moveTo>
                  <a:pt x="0" y="38138"/>
                </a:moveTo>
                <a:lnTo>
                  <a:pt x="3810" y="38138"/>
                </a:lnTo>
              </a:path>
              <a:path w="3810" h="745489">
                <a:moveTo>
                  <a:pt x="0" y="36220"/>
                </a:moveTo>
                <a:lnTo>
                  <a:pt x="3810" y="36220"/>
                </a:lnTo>
              </a:path>
              <a:path w="3810" h="745489">
                <a:moveTo>
                  <a:pt x="0" y="34315"/>
                </a:moveTo>
                <a:lnTo>
                  <a:pt x="3810" y="34315"/>
                </a:lnTo>
              </a:path>
              <a:path w="3810" h="745489">
                <a:moveTo>
                  <a:pt x="0" y="32410"/>
                </a:moveTo>
                <a:lnTo>
                  <a:pt x="3810" y="32410"/>
                </a:lnTo>
              </a:path>
              <a:path w="3810" h="745489">
                <a:moveTo>
                  <a:pt x="0" y="30505"/>
                </a:moveTo>
                <a:lnTo>
                  <a:pt x="3810" y="30505"/>
                </a:lnTo>
              </a:path>
              <a:path w="3810" h="745489">
                <a:moveTo>
                  <a:pt x="0" y="28600"/>
                </a:moveTo>
                <a:lnTo>
                  <a:pt x="3810" y="28600"/>
                </a:lnTo>
              </a:path>
              <a:path w="3810" h="745489">
                <a:moveTo>
                  <a:pt x="0" y="26695"/>
                </a:moveTo>
                <a:lnTo>
                  <a:pt x="3810" y="26695"/>
                </a:lnTo>
              </a:path>
              <a:path w="3810" h="745489">
                <a:moveTo>
                  <a:pt x="0" y="24790"/>
                </a:moveTo>
                <a:lnTo>
                  <a:pt x="3810" y="24790"/>
                </a:lnTo>
              </a:path>
              <a:path w="3810" h="745489">
                <a:moveTo>
                  <a:pt x="0" y="22885"/>
                </a:moveTo>
                <a:lnTo>
                  <a:pt x="3810" y="22885"/>
                </a:lnTo>
              </a:path>
              <a:path w="3810" h="745489">
                <a:moveTo>
                  <a:pt x="0" y="20967"/>
                </a:moveTo>
                <a:lnTo>
                  <a:pt x="3810" y="20967"/>
                </a:lnTo>
              </a:path>
              <a:path w="3810" h="745489">
                <a:moveTo>
                  <a:pt x="0" y="19062"/>
                </a:moveTo>
                <a:lnTo>
                  <a:pt x="3810" y="19062"/>
                </a:lnTo>
              </a:path>
              <a:path w="3810" h="745489">
                <a:moveTo>
                  <a:pt x="0" y="17157"/>
                </a:moveTo>
                <a:lnTo>
                  <a:pt x="3810" y="17157"/>
                </a:lnTo>
              </a:path>
              <a:path w="3810" h="745489">
                <a:moveTo>
                  <a:pt x="0" y="15252"/>
                </a:moveTo>
                <a:lnTo>
                  <a:pt x="3810" y="15252"/>
                </a:lnTo>
              </a:path>
              <a:path w="3810" h="745489">
                <a:moveTo>
                  <a:pt x="0" y="13347"/>
                </a:moveTo>
                <a:lnTo>
                  <a:pt x="3810" y="13347"/>
                </a:lnTo>
              </a:path>
              <a:path w="3810" h="745489">
                <a:moveTo>
                  <a:pt x="0" y="11442"/>
                </a:moveTo>
                <a:lnTo>
                  <a:pt x="3810" y="11442"/>
                </a:lnTo>
              </a:path>
              <a:path w="3810" h="745489">
                <a:moveTo>
                  <a:pt x="0" y="9537"/>
                </a:moveTo>
                <a:lnTo>
                  <a:pt x="3810" y="9537"/>
                </a:lnTo>
              </a:path>
              <a:path w="3810" h="745489">
                <a:moveTo>
                  <a:pt x="0" y="7632"/>
                </a:moveTo>
                <a:lnTo>
                  <a:pt x="3810" y="7632"/>
                </a:lnTo>
              </a:path>
              <a:path w="3810" h="745489">
                <a:moveTo>
                  <a:pt x="0" y="5714"/>
                </a:moveTo>
                <a:lnTo>
                  <a:pt x="3810" y="5714"/>
                </a:lnTo>
              </a:path>
              <a:path w="3810" h="745489">
                <a:moveTo>
                  <a:pt x="0" y="3809"/>
                </a:moveTo>
                <a:lnTo>
                  <a:pt x="3810" y="3809"/>
                </a:lnTo>
              </a:path>
              <a:path w="3810" h="745489">
                <a:moveTo>
                  <a:pt x="0" y="1904"/>
                </a:moveTo>
                <a:lnTo>
                  <a:pt x="3810" y="1904"/>
                </a:lnTo>
              </a:path>
              <a:path w="3810" h="7454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562094" y="3355923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1"/>
                </a:moveTo>
                <a:lnTo>
                  <a:pt x="3810" y="205231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59"/>
                </a:moveTo>
                <a:lnTo>
                  <a:pt x="3810" y="187959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2"/>
                </a:moveTo>
                <a:lnTo>
                  <a:pt x="3810" y="168782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5"/>
                </a:moveTo>
                <a:lnTo>
                  <a:pt x="3810" y="149605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8"/>
                </a:moveTo>
                <a:lnTo>
                  <a:pt x="3810" y="130428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6"/>
                </a:moveTo>
                <a:lnTo>
                  <a:pt x="3810" y="113156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79"/>
                </a:moveTo>
                <a:lnTo>
                  <a:pt x="3810" y="93979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2"/>
                </a:moveTo>
                <a:lnTo>
                  <a:pt x="3810" y="74802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43"/>
                </a:moveTo>
                <a:lnTo>
                  <a:pt x="3810" y="57543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3"/>
                </a:moveTo>
                <a:lnTo>
                  <a:pt x="3810" y="38353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6"/>
                </a:moveTo>
                <a:lnTo>
                  <a:pt x="3810" y="19176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858095" y="3355923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1"/>
                </a:moveTo>
                <a:lnTo>
                  <a:pt x="3810" y="205231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59"/>
                </a:moveTo>
                <a:lnTo>
                  <a:pt x="3810" y="187959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2"/>
                </a:moveTo>
                <a:lnTo>
                  <a:pt x="3810" y="168782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5"/>
                </a:moveTo>
                <a:lnTo>
                  <a:pt x="3810" y="149605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8"/>
                </a:moveTo>
                <a:lnTo>
                  <a:pt x="3810" y="130428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6"/>
                </a:moveTo>
                <a:lnTo>
                  <a:pt x="3810" y="113156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79"/>
                </a:moveTo>
                <a:lnTo>
                  <a:pt x="3810" y="93979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2"/>
                </a:moveTo>
                <a:lnTo>
                  <a:pt x="3810" y="74802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43"/>
                </a:moveTo>
                <a:lnTo>
                  <a:pt x="3810" y="57543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3"/>
                </a:moveTo>
                <a:lnTo>
                  <a:pt x="3810" y="38353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6"/>
                </a:moveTo>
                <a:lnTo>
                  <a:pt x="3810" y="19176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478827" y="3355923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1"/>
                </a:moveTo>
                <a:lnTo>
                  <a:pt x="3810" y="205231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59"/>
                </a:moveTo>
                <a:lnTo>
                  <a:pt x="3810" y="187959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2"/>
                </a:moveTo>
                <a:lnTo>
                  <a:pt x="3810" y="168782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5"/>
                </a:moveTo>
                <a:lnTo>
                  <a:pt x="3810" y="149605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8"/>
                </a:moveTo>
                <a:lnTo>
                  <a:pt x="3810" y="130428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6"/>
                </a:moveTo>
                <a:lnTo>
                  <a:pt x="3810" y="113156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79"/>
                </a:moveTo>
                <a:lnTo>
                  <a:pt x="3810" y="93979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2"/>
                </a:moveTo>
                <a:lnTo>
                  <a:pt x="3810" y="74802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43"/>
                </a:moveTo>
                <a:lnTo>
                  <a:pt x="3810" y="57543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3"/>
                </a:moveTo>
                <a:lnTo>
                  <a:pt x="3810" y="38353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6"/>
                </a:moveTo>
                <a:lnTo>
                  <a:pt x="3810" y="19176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8260449" y="3357840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09" h="219075">
                <a:moveTo>
                  <a:pt x="0" y="218655"/>
                </a:moveTo>
                <a:lnTo>
                  <a:pt x="3810" y="218655"/>
                </a:lnTo>
              </a:path>
              <a:path w="3809" h="219075">
                <a:moveTo>
                  <a:pt x="0" y="216738"/>
                </a:moveTo>
                <a:lnTo>
                  <a:pt x="3810" y="216738"/>
                </a:lnTo>
              </a:path>
              <a:path w="3809" h="219075">
                <a:moveTo>
                  <a:pt x="0" y="214820"/>
                </a:moveTo>
                <a:lnTo>
                  <a:pt x="3810" y="214820"/>
                </a:lnTo>
              </a:path>
              <a:path w="3809" h="219075">
                <a:moveTo>
                  <a:pt x="0" y="212902"/>
                </a:moveTo>
                <a:lnTo>
                  <a:pt x="3810" y="212902"/>
                </a:lnTo>
              </a:path>
              <a:path w="3809" h="219075">
                <a:moveTo>
                  <a:pt x="0" y="210985"/>
                </a:moveTo>
                <a:lnTo>
                  <a:pt x="3810" y="210985"/>
                </a:lnTo>
              </a:path>
              <a:path w="3809" h="219075">
                <a:moveTo>
                  <a:pt x="0" y="209067"/>
                </a:moveTo>
                <a:lnTo>
                  <a:pt x="3810" y="209067"/>
                </a:lnTo>
              </a:path>
              <a:path w="3809" h="219075">
                <a:moveTo>
                  <a:pt x="0" y="207149"/>
                </a:moveTo>
                <a:lnTo>
                  <a:pt x="3810" y="207149"/>
                </a:lnTo>
              </a:path>
              <a:path w="3809" h="219075">
                <a:moveTo>
                  <a:pt x="0" y="205231"/>
                </a:moveTo>
                <a:lnTo>
                  <a:pt x="3810" y="205231"/>
                </a:lnTo>
              </a:path>
              <a:path w="3809" h="219075">
                <a:moveTo>
                  <a:pt x="0" y="203314"/>
                </a:moveTo>
                <a:lnTo>
                  <a:pt x="3810" y="203314"/>
                </a:lnTo>
              </a:path>
              <a:path w="3809" h="219075">
                <a:moveTo>
                  <a:pt x="0" y="201396"/>
                </a:moveTo>
                <a:lnTo>
                  <a:pt x="3810" y="201396"/>
                </a:lnTo>
              </a:path>
              <a:path w="3809" h="219075">
                <a:moveTo>
                  <a:pt x="0" y="199478"/>
                </a:moveTo>
                <a:lnTo>
                  <a:pt x="3810" y="199478"/>
                </a:lnTo>
              </a:path>
              <a:path w="3809" h="219075">
                <a:moveTo>
                  <a:pt x="0" y="197561"/>
                </a:moveTo>
                <a:lnTo>
                  <a:pt x="3810" y="197561"/>
                </a:lnTo>
              </a:path>
              <a:path w="3809" h="219075">
                <a:moveTo>
                  <a:pt x="0" y="195643"/>
                </a:moveTo>
                <a:lnTo>
                  <a:pt x="3810" y="195643"/>
                </a:lnTo>
              </a:path>
              <a:path w="3809" h="219075">
                <a:moveTo>
                  <a:pt x="0" y="193713"/>
                </a:moveTo>
                <a:lnTo>
                  <a:pt x="3810" y="193713"/>
                </a:lnTo>
              </a:path>
              <a:path w="3809" h="219075">
                <a:moveTo>
                  <a:pt x="0" y="191795"/>
                </a:moveTo>
                <a:lnTo>
                  <a:pt x="3810" y="191795"/>
                </a:lnTo>
              </a:path>
              <a:path w="3809" h="219075">
                <a:moveTo>
                  <a:pt x="0" y="189877"/>
                </a:moveTo>
                <a:lnTo>
                  <a:pt x="3810" y="189877"/>
                </a:lnTo>
              </a:path>
              <a:path w="3809" h="219075">
                <a:moveTo>
                  <a:pt x="0" y="187959"/>
                </a:moveTo>
                <a:lnTo>
                  <a:pt x="3810" y="187959"/>
                </a:lnTo>
              </a:path>
              <a:path w="3809" h="219075">
                <a:moveTo>
                  <a:pt x="0" y="186042"/>
                </a:moveTo>
                <a:lnTo>
                  <a:pt x="3810" y="186042"/>
                </a:lnTo>
              </a:path>
              <a:path w="3809" h="219075">
                <a:moveTo>
                  <a:pt x="0" y="184124"/>
                </a:moveTo>
                <a:lnTo>
                  <a:pt x="3810" y="184124"/>
                </a:lnTo>
              </a:path>
              <a:path w="3809" h="219075">
                <a:moveTo>
                  <a:pt x="0" y="182206"/>
                </a:moveTo>
                <a:lnTo>
                  <a:pt x="3810" y="182206"/>
                </a:lnTo>
              </a:path>
              <a:path w="3809" h="219075">
                <a:moveTo>
                  <a:pt x="0" y="180289"/>
                </a:moveTo>
                <a:lnTo>
                  <a:pt x="3810" y="180289"/>
                </a:lnTo>
              </a:path>
              <a:path w="3809" h="219075">
                <a:moveTo>
                  <a:pt x="0" y="178371"/>
                </a:moveTo>
                <a:lnTo>
                  <a:pt x="3810" y="178371"/>
                </a:lnTo>
              </a:path>
              <a:path w="3809" h="219075">
                <a:moveTo>
                  <a:pt x="0" y="176453"/>
                </a:moveTo>
                <a:lnTo>
                  <a:pt x="3810" y="176453"/>
                </a:lnTo>
              </a:path>
              <a:path w="3809" h="219075">
                <a:moveTo>
                  <a:pt x="0" y="174536"/>
                </a:moveTo>
                <a:lnTo>
                  <a:pt x="3810" y="174536"/>
                </a:lnTo>
              </a:path>
              <a:path w="3809" h="219075">
                <a:moveTo>
                  <a:pt x="0" y="172618"/>
                </a:moveTo>
                <a:lnTo>
                  <a:pt x="3810" y="172618"/>
                </a:lnTo>
              </a:path>
              <a:path w="3809" h="219075">
                <a:moveTo>
                  <a:pt x="0" y="170700"/>
                </a:moveTo>
                <a:lnTo>
                  <a:pt x="3810" y="170700"/>
                </a:lnTo>
              </a:path>
              <a:path w="3809" h="219075">
                <a:moveTo>
                  <a:pt x="0" y="168782"/>
                </a:moveTo>
                <a:lnTo>
                  <a:pt x="3810" y="168782"/>
                </a:lnTo>
              </a:path>
              <a:path w="3809" h="219075">
                <a:moveTo>
                  <a:pt x="0" y="166865"/>
                </a:moveTo>
                <a:lnTo>
                  <a:pt x="3810" y="166865"/>
                </a:lnTo>
              </a:path>
              <a:path w="3809" h="219075">
                <a:moveTo>
                  <a:pt x="0" y="164947"/>
                </a:moveTo>
                <a:lnTo>
                  <a:pt x="3810" y="164947"/>
                </a:lnTo>
              </a:path>
              <a:path w="3809" h="219075">
                <a:moveTo>
                  <a:pt x="0" y="163029"/>
                </a:moveTo>
                <a:lnTo>
                  <a:pt x="3810" y="163029"/>
                </a:lnTo>
              </a:path>
              <a:path w="3809" h="219075">
                <a:moveTo>
                  <a:pt x="0" y="161112"/>
                </a:moveTo>
                <a:lnTo>
                  <a:pt x="3810" y="161112"/>
                </a:lnTo>
              </a:path>
              <a:path w="3809" h="219075">
                <a:moveTo>
                  <a:pt x="0" y="159194"/>
                </a:moveTo>
                <a:lnTo>
                  <a:pt x="3810" y="159194"/>
                </a:lnTo>
              </a:path>
              <a:path w="3809" h="219075">
                <a:moveTo>
                  <a:pt x="0" y="157276"/>
                </a:moveTo>
                <a:lnTo>
                  <a:pt x="3810" y="157276"/>
                </a:lnTo>
              </a:path>
              <a:path w="3809" h="219075">
                <a:moveTo>
                  <a:pt x="0" y="155359"/>
                </a:moveTo>
                <a:lnTo>
                  <a:pt x="3810" y="155359"/>
                </a:lnTo>
              </a:path>
              <a:path w="3809" h="219075">
                <a:moveTo>
                  <a:pt x="0" y="153441"/>
                </a:moveTo>
                <a:lnTo>
                  <a:pt x="3810" y="153441"/>
                </a:lnTo>
              </a:path>
              <a:path w="3809" h="219075">
                <a:moveTo>
                  <a:pt x="0" y="151523"/>
                </a:moveTo>
                <a:lnTo>
                  <a:pt x="3810" y="151523"/>
                </a:lnTo>
              </a:path>
              <a:path w="3809" h="219075">
                <a:moveTo>
                  <a:pt x="0" y="149605"/>
                </a:moveTo>
                <a:lnTo>
                  <a:pt x="3810" y="149605"/>
                </a:lnTo>
              </a:path>
              <a:path w="3809" h="219075">
                <a:moveTo>
                  <a:pt x="0" y="147688"/>
                </a:moveTo>
                <a:lnTo>
                  <a:pt x="3810" y="147688"/>
                </a:lnTo>
              </a:path>
              <a:path w="3809" h="219075">
                <a:moveTo>
                  <a:pt x="0" y="145770"/>
                </a:moveTo>
                <a:lnTo>
                  <a:pt x="3810" y="145770"/>
                </a:lnTo>
              </a:path>
              <a:path w="3809" h="219075">
                <a:moveTo>
                  <a:pt x="0" y="143852"/>
                </a:moveTo>
                <a:lnTo>
                  <a:pt x="3810" y="143852"/>
                </a:lnTo>
              </a:path>
              <a:path w="3809" h="219075">
                <a:moveTo>
                  <a:pt x="0" y="141935"/>
                </a:moveTo>
                <a:lnTo>
                  <a:pt x="3810" y="141935"/>
                </a:lnTo>
              </a:path>
              <a:path w="3809" h="219075">
                <a:moveTo>
                  <a:pt x="0" y="140017"/>
                </a:moveTo>
                <a:lnTo>
                  <a:pt x="3810" y="140017"/>
                </a:lnTo>
              </a:path>
              <a:path w="3809" h="219075">
                <a:moveTo>
                  <a:pt x="0" y="138099"/>
                </a:moveTo>
                <a:lnTo>
                  <a:pt x="3810" y="138099"/>
                </a:lnTo>
              </a:path>
              <a:path w="3809" h="219075">
                <a:moveTo>
                  <a:pt x="0" y="136182"/>
                </a:moveTo>
                <a:lnTo>
                  <a:pt x="3810" y="136182"/>
                </a:lnTo>
              </a:path>
              <a:path w="3809" h="219075">
                <a:moveTo>
                  <a:pt x="0" y="134264"/>
                </a:moveTo>
                <a:lnTo>
                  <a:pt x="3810" y="134264"/>
                </a:lnTo>
              </a:path>
              <a:path w="3809" h="219075">
                <a:moveTo>
                  <a:pt x="0" y="132346"/>
                </a:moveTo>
                <a:lnTo>
                  <a:pt x="3810" y="132346"/>
                </a:lnTo>
              </a:path>
              <a:path w="3809" h="219075">
                <a:moveTo>
                  <a:pt x="0" y="130428"/>
                </a:moveTo>
                <a:lnTo>
                  <a:pt x="3810" y="130428"/>
                </a:lnTo>
              </a:path>
              <a:path w="3809" h="219075">
                <a:moveTo>
                  <a:pt x="0" y="128511"/>
                </a:moveTo>
                <a:lnTo>
                  <a:pt x="3810" y="128511"/>
                </a:lnTo>
              </a:path>
              <a:path w="3809" h="219075">
                <a:moveTo>
                  <a:pt x="0" y="126593"/>
                </a:moveTo>
                <a:lnTo>
                  <a:pt x="3810" y="126593"/>
                </a:lnTo>
              </a:path>
              <a:path w="3809" h="219075">
                <a:moveTo>
                  <a:pt x="0" y="124663"/>
                </a:moveTo>
                <a:lnTo>
                  <a:pt x="3810" y="124663"/>
                </a:lnTo>
              </a:path>
              <a:path w="3809" h="219075">
                <a:moveTo>
                  <a:pt x="0" y="122745"/>
                </a:moveTo>
                <a:lnTo>
                  <a:pt x="3810" y="122745"/>
                </a:lnTo>
              </a:path>
              <a:path w="3809" h="219075">
                <a:moveTo>
                  <a:pt x="0" y="120827"/>
                </a:moveTo>
                <a:lnTo>
                  <a:pt x="3810" y="120827"/>
                </a:lnTo>
              </a:path>
              <a:path w="3809" h="219075">
                <a:moveTo>
                  <a:pt x="0" y="118910"/>
                </a:moveTo>
                <a:lnTo>
                  <a:pt x="3810" y="118910"/>
                </a:lnTo>
              </a:path>
              <a:path w="3809" h="219075">
                <a:moveTo>
                  <a:pt x="0" y="116992"/>
                </a:moveTo>
                <a:lnTo>
                  <a:pt x="3810" y="116992"/>
                </a:lnTo>
              </a:path>
              <a:path w="3809" h="219075">
                <a:moveTo>
                  <a:pt x="0" y="115074"/>
                </a:moveTo>
                <a:lnTo>
                  <a:pt x="3810" y="115074"/>
                </a:lnTo>
              </a:path>
              <a:path w="3809" h="219075">
                <a:moveTo>
                  <a:pt x="0" y="113156"/>
                </a:moveTo>
                <a:lnTo>
                  <a:pt x="3810" y="113156"/>
                </a:lnTo>
              </a:path>
              <a:path w="3809" h="219075">
                <a:moveTo>
                  <a:pt x="0" y="111239"/>
                </a:moveTo>
                <a:lnTo>
                  <a:pt x="3810" y="111239"/>
                </a:lnTo>
              </a:path>
              <a:path w="3809" h="219075">
                <a:moveTo>
                  <a:pt x="0" y="109321"/>
                </a:moveTo>
                <a:lnTo>
                  <a:pt x="3810" y="109321"/>
                </a:lnTo>
              </a:path>
              <a:path w="3809" h="219075">
                <a:moveTo>
                  <a:pt x="0" y="107403"/>
                </a:moveTo>
                <a:lnTo>
                  <a:pt x="3810" y="107403"/>
                </a:lnTo>
              </a:path>
              <a:path w="3809" h="219075">
                <a:moveTo>
                  <a:pt x="0" y="105486"/>
                </a:moveTo>
                <a:lnTo>
                  <a:pt x="3810" y="105486"/>
                </a:lnTo>
              </a:path>
              <a:path w="3809" h="219075">
                <a:moveTo>
                  <a:pt x="0" y="103568"/>
                </a:moveTo>
                <a:lnTo>
                  <a:pt x="3810" y="103568"/>
                </a:lnTo>
              </a:path>
              <a:path w="3809" h="219075">
                <a:moveTo>
                  <a:pt x="0" y="101650"/>
                </a:moveTo>
                <a:lnTo>
                  <a:pt x="3810" y="101650"/>
                </a:lnTo>
              </a:path>
              <a:path w="3809" h="219075">
                <a:moveTo>
                  <a:pt x="0" y="99733"/>
                </a:moveTo>
                <a:lnTo>
                  <a:pt x="3810" y="99733"/>
                </a:lnTo>
              </a:path>
              <a:path w="3809" h="219075">
                <a:moveTo>
                  <a:pt x="0" y="97815"/>
                </a:moveTo>
                <a:lnTo>
                  <a:pt x="3810" y="97815"/>
                </a:lnTo>
              </a:path>
              <a:path w="3809" h="219075">
                <a:moveTo>
                  <a:pt x="0" y="95897"/>
                </a:moveTo>
                <a:lnTo>
                  <a:pt x="3810" y="95897"/>
                </a:lnTo>
              </a:path>
              <a:path w="3809" h="219075">
                <a:moveTo>
                  <a:pt x="0" y="93979"/>
                </a:moveTo>
                <a:lnTo>
                  <a:pt x="3810" y="93979"/>
                </a:lnTo>
              </a:path>
              <a:path w="3809" h="219075">
                <a:moveTo>
                  <a:pt x="0" y="92062"/>
                </a:moveTo>
                <a:lnTo>
                  <a:pt x="3810" y="92062"/>
                </a:lnTo>
              </a:path>
              <a:path w="3809" h="219075">
                <a:moveTo>
                  <a:pt x="0" y="90144"/>
                </a:moveTo>
                <a:lnTo>
                  <a:pt x="3810" y="90144"/>
                </a:lnTo>
              </a:path>
              <a:path w="3809" h="219075">
                <a:moveTo>
                  <a:pt x="0" y="88226"/>
                </a:moveTo>
                <a:lnTo>
                  <a:pt x="3810" y="88226"/>
                </a:lnTo>
              </a:path>
              <a:path w="3809" h="219075">
                <a:moveTo>
                  <a:pt x="0" y="86309"/>
                </a:moveTo>
                <a:lnTo>
                  <a:pt x="3810" y="86309"/>
                </a:lnTo>
              </a:path>
              <a:path w="3809" h="219075">
                <a:moveTo>
                  <a:pt x="0" y="84391"/>
                </a:moveTo>
                <a:lnTo>
                  <a:pt x="3810" y="84391"/>
                </a:lnTo>
              </a:path>
              <a:path w="3809" h="219075">
                <a:moveTo>
                  <a:pt x="0" y="82473"/>
                </a:moveTo>
                <a:lnTo>
                  <a:pt x="3810" y="82473"/>
                </a:lnTo>
              </a:path>
              <a:path w="3809" h="219075">
                <a:moveTo>
                  <a:pt x="0" y="80556"/>
                </a:moveTo>
                <a:lnTo>
                  <a:pt x="3810" y="80556"/>
                </a:lnTo>
              </a:path>
              <a:path w="3809" h="219075">
                <a:moveTo>
                  <a:pt x="0" y="78638"/>
                </a:moveTo>
                <a:lnTo>
                  <a:pt x="3810" y="78638"/>
                </a:lnTo>
              </a:path>
              <a:path w="3809" h="219075">
                <a:moveTo>
                  <a:pt x="0" y="76720"/>
                </a:moveTo>
                <a:lnTo>
                  <a:pt x="3810" y="76720"/>
                </a:lnTo>
              </a:path>
              <a:path w="3809" h="219075">
                <a:moveTo>
                  <a:pt x="0" y="74802"/>
                </a:moveTo>
                <a:lnTo>
                  <a:pt x="3810" y="74802"/>
                </a:lnTo>
              </a:path>
              <a:path w="3809" h="219075">
                <a:moveTo>
                  <a:pt x="0" y="72885"/>
                </a:moveTo>
                <a:lnTo>
                  <a:pt x="3810" y="72885"/>
                </a:lnTo>
              </a:path>
              <a:path w="3809" h="219075">
                <a:moveTo>
                  <a:pt x="0" y="70967"/>
                </a:moveTo>
                <a:lnTo>
                  <a:pt x="3810" y="70967"/>
                </a:lnTo>
              </a:path>
              <a:path w="3809" h="219075">
                <a:moveTo>
                  <a:pt x="0" y="69049"/>
                </a:moveTo>
                <a:lnTo>
                  <a:pt x="3810" y="69049"/>
                </a:lnTo>
              </a:path>
              <a:path w="3809" h="219075">
                <a:moveTo>
                  <a:pt x="0" y="67132"/>
                </a:moveTo>
                <a:lnTo>
                  <a:pt x="3810" y="67132"/>
                </a:lnTo>
              </a:path>
              <a:path w="3809" h="219075">
                <a:moveTo>
                  <a:pt x="0" y="65214"/>
                </a:moveTo>
                <a:lnTo>
                  <a:pt x="3810" y="65214"/>
                </a:lnTo>
              </a:path>
              <a:path w="3809" h="219075">
                <a:moveTo>
                  <a:pt x="0" y="63296"/>
                </a:moveTo>
                <a:lnTo>
                  <a:pt x="3810" y="63296"/>
                </a:lnTo>
              </a:path>
              <a:path w="3809" h="219075">
                <a:moveTo>
                  <a:pt x="0" y="61379"/>
                </a:moveTo>
                <a:lnTo>
                  <a:pt x="3810" y="61379"/>
                </a:lnTo>
              </a:path>
              <a:path w="3809" h="219075">
                <a:moveTo>
                  <a:pt x="0" y="59461"/>
                </a:moveTo>
                <a:lnTo>
                  <a:pt x="3810" y="59461"/>
                </a:lnTo>
              </a:path>
              <a:path w="3809" h="219075">
                <a:moveTo>
                  <a:pt x="0" y="57543"/>
                </a:moveTo>
                <a:lnTo>
                  <a:pt x="3810" y="57543"/>
                </a:lnTo>
              </a:path>
              <a:path w="3809" h="219075">
                <a:moveTo>
                  <a:pt x="0" y="55625"/>
                </a:moveTo>
                <a:lnTo>
                  <a:pt x="3810" y="55625"/>
                </a:lnTo>
              </a:path>
              <a:path w="3809" h="219075">
                <a:moveTo>
                  <a:pt x="0" y="53695"/>
                </a:moveTo>
                <a:lnTo>
                  <a:pt x="3810" y="53695"/>
                </a:lnTo>
              </a:path>
              <a:path w="3809" h="219075">
                <a:moveTo>
                  <a:pt x="0" y="51777"/>
                </a:moveTo>
                <a:lnTo>
                  <a:pt x="3810" y="51777"/>
                </a:lnTo>
              </a:path>
              <a:path w="3809" h="219075">
                <a:moveTo>
                  <a:pt x="0" y="49860"/>
                </a:moveTo>
                <a:lnTo>
                  <a:pt x="3810" y="49860"/>
                </a:lnTo>
              </a:path>
              <a:path w="3809" h="219075">
                <a:moveTo>
                  <a:pt x="0" y="47942"/>
                </a:moveTo>
                <a:lnTo>
                  <a:pt x="3810" y="47942"/>
                </a:lnTo>
              </a:path>
              <a:path w="3809" h="219075">
                <a:moveTo>
                  <a:pt x="0" y="46024"/>
                </a:moveTo>
                <a:lnTo>
                  <a:pt x="3810" y="46024"/>
                </a:lnTo>
              </a:path>
              <a:path w="3809" h="219075">
                <a:moveTo>
                  <a:pt x="0" y="44107"/>
                </a:moveTo>
                <a:lnTo>
                  <a:pt x="3810" y="44107"/>
                </a:lnTo>
              </a:path>
              <a:path w="3809" h="219075">
                <a:moveTo>
                  <a:pt x="0" y="42189"/>
                </a:moveTo>
                <a:lnTo>
                  <a:pt x="3810" y="42189"/>
                </a:lnTo>
              </a:path>
              <a:path w="3809" h="219075">
                <a:moveTo>
                  <a:pt x="0" y="40271"/>
                </a:moveTo>
                <a:lnTo>
                  <a:pt x="3810" y="40271"/>
                </a:lnTo>
              </a:path>
              <a:path w="3809" h="219075">
                <a:moveTo>
                  <a:pt x="0" y="38353"/>
                </a:moveTo>
                <a:lnTo>
                  <a:pt x="3810" y="38353"/>
                </a:lnTo>
              </a:path>
              <a:path w="3809" h="219075">
                <a:moveTo>
                  <a:pt x="0" y="36436"/>
                </a:moveTo>
                <a:lnTo>
                  <a:pt x="3810" y="36436"/>
                </a:lnTo>
              </a:path>
              <a:path w="3809" h="219075">
                <a:moveTo>
                  <a:pt x="0" y="34518"/>
                </a:moveTo>
                <a:lnTo>
                  <a:pt x="3810" y="34518"/>
                </a:lnTo>
              </a:path>
              <a:path w="3809" h="219075">
                <a:moveTo>
                  <a:pt x="0" y="32600"/>
                </a:moveTo>
                <a:lnTo>
                  <a:pt x="3810" y="32600"/>
                </a:lnTo>
              </a:path>
              <a:path w="3809" h="219075">
                <a:moveTo>
                  <a:pt x="0" y="30683"/>
                </a:moveTo>
                <a:lnTo>
                  <a:pt x="3810" y="30683"/>
                </a:lnTo>
              </a:path>
              <a:path w="3809" h="219075">
                <a:moveTo>
                  <a:pt x="0" y="28765"/>
                </a:moveTo>
                <a:lnTo>
                  <a:pt x="3810" y="28765"/>
                </a:lnTo>
              </a:path>
              <a:path w="3809" h="219075">
                <a:moveTo>
                  <a:pt x="0" y="26847"/>
                </a:moveTo>
                <a:lnTo>
                  <a:pt x="3810" y="26847"/>
                </a:lnTo>
              </a:path>
              <a:path w="3809" h="219075">
                <a:moveTo>
                  <a:pt x="0" y="24930"/>
                </a:moveTo>
                <a:lnTo>
                  <a:pt x="3810" y="24930"/>
                </a:lnTo>
              </a:path>
              <a:path w="3809" h="219075">
                <a:moveTo>
                  <a:pt x="0" y="23012"/>
                </a:moveTo>
                <a:lnTo>
                  <a:pt x="3810" y="23012"/>
                </a:lnTo>
              </a:path>
              <a:path w="3809" h="219075">
                <a:moveTo>
                  <a:pt x="0" y="21094"/>
                </a:moveTo>
                <a:lnTo>
                  <a:pt x="3810" y="21094"/>
                </a:lnTo>
              </a:path>
              <a:path w="3809" h="219075">
                <a:moveTo>
                  <a:pt x="0" y="19176"/>
                </a:moveTo>
                <a:lnTo>
                  <a:pt x="3810" y="19176"/>
                </a:lnTo>
              </a:path>
              <a:path w="3809" h="219075">
                <a:moveTo>
                  <a:pt x="0" y="17259"/>
                </a:moveTo>
                <a:lnTo>
                  <a:pt x="3810" y="17259"/>
                </a:lnTo>
              </a:path>
              <a:path w="3809" h="219075">
                <a:moveTo>
                  <a:pt x="0" y="15341"/>
                </a:moveTo>
                <a:lnTo>
                  <a:pt x="3810" y="15341"/>
                </a:lnTo>
              </a:path>
              <a:path w="3809" h="219075">
                <a:moveTo>
                  <a:pt x="0" y="13423"/>
                </a:moveTo>
                <a:lnTo>
                  <a:pt x="3810" y="13423"/>
                </a:lnTo>
              </a:path>
              <a:path w="3809" h="219075">
                <a:moveTo>
                  <a:pt x="0" y="11506"/>
                </a:moveTo>
                <a:lnTo>
                  <a:pt x="3810" y="11506"/>
                </a:lnTo>
              </a:path>
              <a:path w="3809" h="219075">
                <a:moveTo>
                  <a:pt x="0" y="9588"/>
                </a:moveTo>
                <a:lnTo>
                  <a:pt x="3810" y="9588"/>
                </a:lnTo>
              </a:path>
              <a:path w="3809" h="219075">
                <a:moveTo>
                  <a:pt x="0" y="7670"/>
                </a:moveTo>
                <a:lnTo>
                  <a:pt x="3810" y="7670"/>
                </a:lnTo>
              </a:path>
              <a:path w="3809" h="219075">
                <a:moveTo>
                  <a:pt x="0" y="5753"/>
                </a:moveTo>
                <a:lnTo>
                  <a:pt x="3810" y="5753"/>
                </a:lnTo>
              </a:path>
              <a:path w="3809" h="219075">
                <a:moveTo>
                  <a:pt x="0" y="3835"/>
                </a:moveTo>
                <a:lnTo>
                  <a:pt x="3810" y="3835"/>
                </a:lnTo>
              </a:path>
              <a:path w="3809" h="219075">
                <a:moveTo>
                  <a:pt x="0" y="1917"/>
                </a:moveTo>
                <a:lnTo>
                  <a:pt x="3810" y="1917"/>
                </a:lnTo>
              </a:path>
              <a:path w="3809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562094" y="3604582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1"/>
                </a:moveTo>
                <a:lnTo>
                  <a:pt x="3810" y="205231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30"/>
                </a:moveTo>
                <a:lnTo>
                  <a:pt x="3810" y="195630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59"/>
                </a:moveTo>
                <a:lnTo>
                  <a:pt x="3810" y="187959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2"/>
                </a:moveTo>
                <a:lnTo>
                  <a:pt x="3810" y="168782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5"/>
                </a:moveTo>
                <a:lnTo>
                  <a:pt x="3810" y="149605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8"/>
                </a:moveTo>
                <a:lnTo>
                  <a:pt x="3810" y="130428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93"/>
                </a:moveTo>
                <a:lnTo>
                  <a:pt x="3810" y="126593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6"/>
                </a:moveTo>
                <a:lnTo>
                  <a:pt x="3810" y="113156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79"/>
                </a:moveTo>
                <a:lnTo>
                  <a:pt x="3810" y="93979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2"/>
                </a:moveTo>
                <a:lnTo>
                  <a:pt x="3810" y="74802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43"/>
                </a:moveTo>
                <a:lnTo>
                  <a:pt x="3810" y="57543"/>
                </a:lnTo>
              </a:path>
              <a:path w="3810" h="219075">
                <a:moveTo>
                  <a:pt x="0" y="55613"/>
                </a:moveTo>
                <a:lnTo>
                  <a:pt x="3810" y="55613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3"/>
                </a:moveTo>
                <a:lnTo>
                  <a:pt x="3810" y="38353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6"/>
                </a:moveTo>
                <a:lnTo>
                  <a:pt x="3810" y="19176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1917"/>
                </a:moveTo>
                <a:lnTo>
                  <a:pt x="3810" y="1917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858095" y="3604582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1"/>
                </a:moveTo>
                <a:lnTo>
                  <a:pt x="3810" y="205231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30"/>
                </a:moveTo>
                <a:lnTo>
                  <a:pt x="3810" y="195630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59"/>
                </a:moveTo>
                <a:lnTo>
                  <a:pt x="3810" y="187959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2"/>
                </a:moveTo>
                <a:lnTo>
                  <a:pt x="3810" y="168782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5"/>
                </a:moveTo>
                <a:lnTo>
                  <a:pt x="3810" y="149605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8"/>
                </a:moveTo>
                <a:lnTo>
                  <a:pt x="3810" y="130428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93"/>
                </a:moveTo>
                <a:lnTo>
                  <a:pt x="3810" y="126593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6"/>
                </a:moveTo>
                <a:lnTo>
                  <a:pt x="3810" y="113156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79"/>
                </a:moveTo>
                <a:lnTo>
                  <a:pt x="3810" y="93979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2"/>
                </a:moveTo>
                <a:lnTo>
                  <a:pt x="3810" y="74802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43"/>
                </a:moveTo>
                <a:lnTo>
                  <a:pt x="3810" y="57543"/>
                </a:lnTo>
              </a:path>
              <a:path w="3810" h="219075">
                <a:moveTo>
                  <a:pt x="0" y="55613"/>
                </a:moveTo>
                <a:lnTo>
                  <a:pt x="3810" y="55613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3"/>
                </a:moveTo>
                <a:lnTo>
                  <a:pt x="3810" y="38353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6"/>
                </a:moveTo>
                <a:lnTo>
                  <a:pt x="3810" y="19176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478827" y="3602664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1"/>
                </a:moveTo>
                <a:lnTo>
                  <a:pt x="3810" y="205231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48"/>
                </a:moveTo>
                <a:lnTo>
                  <a:pt x="3810" y="197548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59"/>
                </a:moveTo>
                <a:lnTo>
                  <a:pt x="3810" y="187959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2"/>
                </a:moveTo>
                <a:lnTo>
                  <a:pt x="3810" y="168782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5"/>
                </a:moveTo>
                <a:lnTo>
                  <a:pt x="3810" y="149605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8"/>
                </a:moveTo>
                <a:lnTo>
                  <a:pt x="3810" y="130428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6"/>
                </a:moveTo>
                <a:lnTo>
                  <a:pt x="3810" y="113156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79"/>
                </a:moveTo>
                <a:lnTo>
                  <a:pt x="3810" y="93979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2"/>
                </a:moveTo>
                <a:lnTo>
                  <a:pt x="3810" y="74802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30"/>
                </a:moveTo>
                <a:lnTo>
                  <a:pt x="3810" y="57530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3"/>
                </a:moveTo>
                <a:lnTo>
                  <a:pt x="3810" y="38353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6"/>
                </a:moveTo>
                <a:lnTo>
                  <a:pt x="3810" y="19176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8260449" y="3604582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09" h="219075">
                <a:moveTo>
                  <a:pt x="0" y="218655"/>
                </a:moveTo>
                <a:lnTo>
                  <a:pt x="3810" y="218655"/>
                </a:lnTo>
              </a:path>
              <a:path w="3809" h="219075">
                <a:moveTo>
                  <a:pt x="0" y="216738"/>
                </a:moveTo>
                <a:lnTo>
                  <a:pt x="3810" y="216738"/>
                </a:lnTo>
              </a:path>
              <a:path w="3809" h="219075">
                <a:moveTo>
                  <a:pt x="0" y="214820"/>
                </a:moveTo>
                <a:lnTo>
                  <a:pt x="3810" y="214820"/>
                </a:lnTo>
              </a:path>
              <a:path w="3809" h="219075">
                <a:moveTo>
                  <a:pt x="0" y="212902"/>
                </a:moveTo>
                <a:lnTo>
                  <a:pt x="3810" y="212902"/>
                </a:lnTo>
              </a:path>
              <a:path w="3809" h="219075">
                <a:moveTo>
                  <a:pt x="0" y="210985"/>
                </a:moveTo>
                <a:lnTo>
                  <a:pt x="3810" y="210985"/>
                </a:lnTo>
              </a:path>
              <a:path w="3809" h="219075">
                <a:moveTo>
                  <a:pt x="0" y="209067"/>
                </a:moveTo>
                <a:lnTo>
                  <a:pt x="3810" y="209067"/>
                </a:lnTo>
              </a:path>
              <a:path w="3809" h="219075">
                <a:moveTo>
                  <a:pt x="0" y="207149"/>
                </a:moveTo>
                <a:lnTo>
                  <a:pt x="3810" y="207149"/>
                </a:lnTo>
              </a:path>
              <a:path w="3809" h="219075">
                <a:moveTo>
                  <a:pt x="0" y="205231"/>
                </a:moveTo>
                <a:lnTo>
                  <a:pt x="3810" y="205231"/>
                </a:lnTo>
              </a:path>
              <a:path w="3809" h="219075">
                <a:moveTo>
                  <a:pt x="0" y="203314"/>
                </a:moveTo>
                <a:lnTo>
                  <a:pt x="3810" y="203314"/>
                </a:lnTo>
              </a:path>
              <a:path w="3809" h="219075">
                <a:moveTo>
                  <a:pt x="0" y="201396"/>
                </a:moveTo>
                <a:lnTo>
                  <a:pt x="3810" y="201396"/>
                </a:lnTo>
              </a:path>
              <a:path w="3809" h="219075">
                <a:moveTo>
                  <a:pt x="0" y="199478"/>
                </a:moveTo>
                <a:lnTo>
                  <a:pt x="3810" y="199478"/>
                </a:lnTo>
              </a:path>
              <a:path w="3809" h="219075">
                <a:moveTo>
                  <a:pt x="0" y="197561"/>
                </a:moveTo>
                <a:lnTo>
                  <a:pt x="3810" y="197561"/>
                </a:lnTo>
              </a:path>
              <a:path w="3809" h="219075">
                <a:moveTo>
                  <a:pt x="0" y="195630"/>
                </a:moveTo>
                <a:lnTo>
                  <a:pt x="3810" y="195630"/>
                </a:lnTo>
              </a:path>
              <a:path w="3809" h="219075">
                <a:moveTo>
                  <a:pt x="0" y="193713"/>
                </a:moveTo>
                <a:lnTo>
                  <a:pt x="3810" y="193713"/>
                </a:lnTo>
              </a:path>
              <a:path w="3809" h="219075">
                <a:moveTo>
                  <a:pt x="0" y="191795"/>
                </a:moveTo>
                <a:lnTo>
                  <a:pt x="3810" y="191795"/>
                </a:lnTo>
              </a:path>
              <a:path w="3809" h="219075">
                <a:moveTo>
                  <a:pt x="0" y="189877"/>
                </a:moveTo>
                <a:lnTo>
                  <a:pt x="3810" y="189877"/>
                </a:lnTo>
              </a:path>
              <a:path w="3809" h="219075">
                <a:moveTo>
                  <a:pt x="0" y="187959"/>
                </a:moveTo>
                <a:lnTo>
                  <a:pt x="3810" y="187959"/>
                </a:lnTo>
              </a:path>
              <a:path w="3809" h="219075">
                <a:moveTo>
                  <a:pt x="0" y="186042"/>
                </a:moveTo>
                <a:lnTo>
                  <a:pt x="3810" y="186042"/>
                </a:lnTo>
              </a:path>
              <a:path w="3809" h="219075">
                <a:moveTo>
                  <a:pt x="0" y="184124"/>
                </a:moveTo>
                <a:lnTo>
                  <a:pt x="3810" y="184124"/>
                </a:lnTo>
              </a:path>
              <a:path w="3809" h="219075">
                <a:moveTo>
                  <a:pt x="0" y="182206"/>
                </a:moveTo>
                <a:lnTo>
                  <a:pt x="3810" y="182206"/>
                </a:lnTo>
              </a:path>
              <a:path w="3809" h="219075">
                <a:moveTo>
                  <a:pt x="0" y="180289"/>
                </a:moveTo>
                <a:lnTo>
                  <a:pt x="3810" y="180289"/>
                </a:lnTo>
              </a:path>
              <a:path w="3809" h="219075">
                <a:moveTo>
                  <a:pt x="0" y="178371"/>
                </a:moveTo>
                <a:lnTo>
                  <a:pt x="3810" y="178371"/>
                </a:lnTo>
              </a:path>
              <a:path w="3809" h="219075">
                <a:moveTo>
                  <a:pt x="0" y="176453"/>
                </a:moveTo>
                <a:lnTo>
                  <a:pt x="3810" y="176453"/>
                </a:lnTo>
              </a:path>
              <a:path w="3809" h="219075">
                <a:moveTo>
                  <a:pt x="0" y="174536"/>
                </a:moveTo>
                <a:lnTo>
                  <a:pt x="3810" y="174536"/>
                </a:lnTo>
              </a:path>
              <a:path w="3809" h="219075">
                <a:moveTo>
                  <a:pt x="0" y="172618"/>
                </a:moveTo>
                <a:lnTo>
                  <a:pt x="3810" y="172618"/>
                </a:lnTo>
              </a:path>
              <a:path w="3809" h="219075">
                <a:moveTo>
                  <a:pt x="0" y="170700"/>
                </a:moveTo>
                <a:lnTo>
                  <a:pt x="3810" y="170700"/>
                </a:lnTo>
              </a:path>
              <a:path w="3809" h="219075">
                <a:moveTo>
                  <a:pt x="0" y="168782"/>
                </a:moveTo>
                <a:lnTo>
                  <a:pt x="3810" y="168782"/>
                </a:lnTo>
              </a:path>
              <a:path w="3809" h="219075">
                <a:moveTo>
                  <a:pt x="0" y="166865"/>
                </a:moveTo>
                <a:lnTo>
                  <a:pt x="3810" y="166865"/>
                </a:lnTo>
              </a:path>
              <a:path w="3809" h="219075">
                <a:moveTo>
                  <a:pt x="0" y="164947"/>
                </a:moveTo>
                <a:lnTo>
                  <a:pt x="3810" y="164947"/>
                </a:lnTo>
              </a:path>
              <a:path w="3809" h="219075">
                <a:moveTo>
                  <a:pt x="0" y="163029"/>
                </a:moveTo>
                <a:lnTo>
                  <a:pt x="3810" y="163029"/>
                </a:lnTo>
              </a:path>
              <a:path w="3809" h="219075">
                <a:moveTo>
                  <a:pt x="0" y="161112"/>
                </a:moveTo>
                <a:lnTo>
                  <a:pt x="3810" y="161112"/>
                </a:lnTo>
              </a:path>
              <a:path w="3809" h="219075">
                <a:moveTo>
                  <a:pt x="0" y="159194"/>
                </a:moveTo>
                <a:lnTo>
                  <a:pt x="3810" y="159194"/>
                </a:lnTo>
              </a:path>
              <a:path w="3809" h="219075">
                <a:moveTo>
                  <a:pt x="0" y="157276"/>
                </a:moveTo>
                <a:lnTo>
                  <a:pt x="3810" y="157276"/>
                </a:lnTo>
              </a:path>
              <a:path w="3809" h="219075">
                <a:moveTo>
                  <a:pt x="0" y="155359"/>
                </a:moveTo>
                <a:lnTo>
                  <a:pt x="3810" y="155359"/>
                </a:lnTo>
              </a:path>
              <a:path w="3809" h="219075">
                <a:moveTo>
                  <a:pt x="0" y="153441"/>
                </a:moveTo>
                <a:lnTo>
                  <a:pt x="3810" y="153441"/>
                </a:lnTo>
              </a:path>
              <a:path w="3809" h="219075">
                <a:moveTo>
                  <a:pt x="0" y="151523"/>
                </a:moveTo>
                <a:lnTo>
                  <a:pt x="3810" y="151523"/>
                </a:lnTo>
              </a:path>
              <a:path w="3809" h="219075">
                <a:moveTo>
                  <a:pt x="0" y="149605"/>
                </a:moveTo>
                <a:lnTo>
                  <a:pt x="3810" y="149605"/>
                </a:lnTo>
              </a:path>
              <a:path w="3809" h="219075">
                <a:moveTo>
                  <a:pt x="0" y="147688"/>
                </a:moveTo>
                <a:lnTo>
                  <a:pt x="3810" y="147688"/>
                </a:lnTo>
              </a:path>
              <a:path w="3809" h="219075">
                <a:moveTo>
                  <a:pt x="0" y="145770"/>
                </a:moveTo>
                <a:lnTo>
                  <a:pt x="3810" y="145770"/>
                </a:lnTo>
              </a:path>
              <a:path w="3809" h="219075">
                <a:moveTo>
                  <a:pt x="0" y="143852"/>
                </a:moveTo>
                <a:lnTo>
                  <a:pt x="3810" y="143852"/>
                </a:lnTo>
              </a:path>
              <a:path w="3809" h="219075">
                <a:moveTo>
                  <a:pt x="0" y="141935"/>
                </a:moveTo>
                <a:lnTo>
                  <a:pt x="3810" y="141935"/>
                </a:lnTo>
              </a:path>
              <a:path w="3809" h="219075">
                <a:moveTo>
                  <a:pt x="0" y="140017"/>
                </a:moveTo>
                <a:lnTo>
                  <a:pt x="3810" y="140017"/>
                </a:lnTo>
              </a:path>
              <a:path w="3809" h="219075">
                <a:moveTo>
                  <a:pt x="0" y="138099"/>
                </a:moveTo>
                <a:lnTo>
                  <a:pt x="3810" y="138099"/>
                </a:lnTo>
              </a:path>
              <a:path w="3809" h="219075">
                <a:moveTo>
                  <a:pt x="0" y="136182"/>
                </a:moveTo>
                <a:lnTo>
                  <a:pt x="3810" y="136182"/>
                </a:lnTo>
              </a:path>
              <a:path w="3809" h="219075">
                <a:moveTo>
                  <a:pt x="0" y="134264"/>
                </a:moveTo>
                <a:lnTo>
                  <a:pt x="3810" y="134264"/>
                </a:lnTo>
              </a:path>
              <a:path w="3809" h="219075">
                <a:moveTo>
                  <a:pt x="0" y="132346"/>
                </a:moveTo>
                <a:lnTo>
                  <a:pt x="3810" y="132346"/>
                </a:lnTo>
              </a:path>
              <a:path w="3809" h="219075">
                <a:moveTo>
                  <a:pt x="0" y="130428"/>
                </a:moveTo>
                <a:lnTo>
                  <a:pt x="3810" y="130428"/>
                </a:lnTo>
              </a:path>
              <a:path w="3809" h="219075">
                <a:moveTo>
                  <a:pt x="0" y="128511"/>
                </a:moveTo>
                <a:lnTo>
                  <a:pt x="3810" y="128511"/>
                </a:lnTo>
              </a:path>
              <a:path w="3809" h="219075">
                <a:moveTo>
                  <a:pt x="0" y="126593"/>
                </a:moveTo>
                <a:lnTo>
                  <a:pt x="3810" y="126593"/>
                </a:lnTo>
              </a:path>
              <a:path w="3809" h="219075">
                <a:moveTo>
                  <a:pt x="0" y="124663"/>
                </a:moveTo>
                <a:lnTo>
                  <a:pt x="3810" y="124663"/>
                </a:lnTo>
              </a:path>
              <a:path w="3809" h="219075">
                <a:moveTo>
                  <a:pt x="0" y="122745"/>
                </a:moveTo>
                <a:lnTo>
                  <a:pt x="3810" y="122745"/>
                </a:lnTo>
              </a:path>
              <a:path w="3809" h="219075">
                <a:moveTo>
                  <a:pt x="0" y="120827"/>
                </a:moveTo>
                <a:lnTo>
                  <a:pt x="3810" y="120827"/>
                </a:lnTo>
              </a:path>
              <a:path w="3809" h="219075">
                <a:moveTo>
                  <a:pt x="0" y="118910"/>
                </a:moveTo>
                <a:lnTo>
                  <a:pt x="3810" y="118910"/>
                </a:lnTo>
              </a:path>
              <a:path w="3809" h="219075">
                <a:moveTo>
                  <a:pt x="0" y="116992"/>
                </a:moveTo>
                <a:lnTo>
                  <a:pt x="3810" y="116992"/>
                </a:lnTo>
              </a:path>
              <a:path w="3809" h="219075">
                <a:moveTo>
                  <a:pt x="0" y="115074"/>
                </a:moveTo>
                <a:lnTo>
                  <a:pt x="3810" y="115074"/>
                </a:lnTo>
              </a:path>
              <a:path w="3809" h="219075">
                <a:moveTo>
                  <a:pt x="0" y="113156"/>
                </a:moveTo>
                <a:lnTo>
                  <a:pt x="3810" y="113156"/>
                </a:lnTo>
              </a:path>
              <a:path w="3809" h="219075">
                <a:moveTo>
                  <a:pt x="0" y="111239"/>
                </a:moveTo>
                <a:lnTo>
                  <a:pt x="3810" y="111239"/>
                </a:lnTo>
              </a:path>
              <a:path w="3809" h="219075">
                <a:moveTo>
                  <a:pt x="0" y="109321"/>
                </a:moveTo>
                <a:lnTo>
                  <a:pt x="3810" y="109321"/>
                </a:lnTo>
              </a:path>
              <a:path w="3809" h="219075">
                <a:moveTo>
                  <a:pt x="0" y="107403"/>
                </a:moveTo>
                <a:lnTo>
                  <a:pt x="3810" y="107403"/>
                </a:lnTo>
              </a:path>
              <a:path w="3809" h="219075">
                <a:moveTo>
                  <a:pt x="0" y="105486"/>
                </a:moveTo>
                <a:lnTo>
                  <a:pt x="3810" y="105486"/>
                </a:lnTo>
              </a:path>
              <a:path w="3809" h="219075">
                <a:moveTo>
                  <a:pt x="0" y="103568"/>
                </a:moveTo>
                <a:lnTo>
                  <a:pt x="3810" y="103568"/>
                </a:lnTo>
              </a:path>
              <a:path w="3809" h="219075">
                <a:moveTo>
                  <a:pt x="0" y="101650"/>
                </a:moveTo>
                <a:lnTo>
                  <a:pt x="3810" y="101650"/>
                </a:lnTo>
              </a:path>
              <a:path w="3809" h="219075">
                <a:moveTo>
                  <a:pt x="0" y="99733"/>
                </a:moveTo>
                <a:lnTo>
                  <a:pt x="3810" y="99733"/>
                </a:lnTo>
              </a:path>
              <a:path w="3809" h="219075">
                <a:moveTo>
                  <a:pt x="0" y="97815"/>
                </a:moveTo>
                <a:lnTo>
                  <a:pt x="3810" y="97815"/>
                </a:lnTo>
              </a:path>
              <a:path w="3809" h="219075">
                <a:moveTo>
                  <a:pt x="0" y="95897"/>
                </a:moveTo>
                <a:lnTo>
                  <a:pt x="3810" y="95897"/>
                </a:lnTo>
              </a:path>
              <a:path w="3809" h="219075">
                <a:moveTo>
                  <a:pt x="0" y="93979"/>
                </a:moveTo>
                <a:lnTo>
                  <a:pt x="3810" y="93979"/>
                </a:lnTo>
              </a:path>
              <a:path w="3809" h="219075">
                <a:moveTo>
                  <a:pt x="0" y="92062"/>
                </a:moveTo>
                <a:lnTo>
                  <a:pt x="3810" y="92062"/>
                </a:lnTo>
              </a:path>
              <a:path w="3809" h="219075">
                <a:moveTo>
                  <a:pt x="0" y="90144"/>
                </a:moveTo>
                <a:lnTo>
                  <a:pt x="3810" y="90144"/>
                </a:lnTo>
              </a:path>
              <a:path w="3809" h="219075">
                <a:moveTo>
                  <a:pt x="0" y="88226"/>
                </a:moveTo>
                <a:lnTo>
                  <a:pt x="3810" y="88226"/>
                </a:lnTo>
              </a:path>
              <a:path w="3809" h="219075">
                <a:moveTo>
                  <a:pt x="0" y="86309"/>
                </a:moveTo>
                <a:lnTo>
                  <a:pt x="3810" y="86309"/>
                </a:lnTo>
              </a:path>
              <a:path w="3809" h="219075">
                <a:moveTo>
                  <a:pt x="0" y="84391"/>
                </a:moveTo>
                <a:lnTo>
                  <a:pt x="3810" y="84391"/>
                </a:lnTo>
              </a:path>
              <a:path w="3809" h="219075">
                <a:moveTo>
                  <a:pt x="0" y="82473"/>
                </a:moveTo>
                <a:lnTo>
                  <a:pt x="3810" y="82473"/>
                </a:lnTo>
              </a:path>
              <a:path w="3809" h="219075">
                <a:moveTo>
                  <a:pt x="0" y="80556"/>
                </a:moveTo>
                <a:lnTo>
                  <a:pt x="3810" y="80556"/>
                </a:lnTo>
              </a:path>
              <a:path w="3809" h="219075">
                <a:moveTo>
                  <a:pt x="0" y="78638"/>
                </a:moveTo>
                <a:lnTo>
                  <a:pt x="3810" y="78638"/>
                </a:lnTo>
              </a:path>
              <a:path w="3809" h="219075">
                <a:moveTo>
                  <a:pt x="0" y="76720"/>
                </a:moveTo>
                <a:lnTo>
                  <a:pt x="3810" y="76720"/>
                </a:lnTo>
              </a:path>
              <a:path w="3809" h="219075">
                <a:moveTo>
                  <a:pt x="0" y="74802"/>
                </a:moveTo>
                <a:lnTo>
                  <a:pt x="3810" y="74802"/>
                </a:lnTo>
              </a:path>
              <a:path w="3809" h="219075">
                <a:moveTo>
                  <a:pt x="0" y="72885"/>
                </a:moveTo>
                <a:lnTo>
                  <a:pt x="3810" y="72885"/>
                </a:lnTo>
              </a:path>
              <a:path w="3809" h="219075">
                <a:moveTo>
                  <a:pt x="0" y="70967"/>
                </a:moveTo>
                <a:lnTo>
                  <a:pt x="3810" y="70967"/>
                </a:lnTo>
              </a:path>
              <a:path w="3809" h="219075">
                <a:moveTo>
                  <a:pt x="0" y="69049"/>
                </a:moveTo>
                <a:lnTo>
                  <a:pt x="3810" y="69049"/>
                </a:lnTo>
              </a:path>
              <a:path w="3809" h="219075">
                <a:moveTo>
                  <a:pt x="0" y="67132"/>
                </a:moveTo>
                <a:lnTo>
                  <a:pt x="3810" y="67132"/>
                </a:lnTo>
              </a:path>
              <a:path w="3809" h="219075">
                <a:moveTo>
                  <a:pt x="0" y="65214"/>
                </a:moveTo>
                <a:lnTo>
                  <a:pt x="3810" y="65214"/>
                </a:lnTo>
              </a:path>
              <a:path w="3809" h="219075">
                <a:moveTo>
                  <a:pt x="0" y="63296"/>
                </a:moveTo>
                <a:lnTo>
                  <a:pt x="3810" y="63296"/>
                </a:lnTo>
              </a:path>
              <a:path w="3809" h="219075">
                <a:moveTo>
                  <a:pt x="0" y="61379"/>
                </a:moveTo>
                <a:lnTo>
                  <a:pt x="3810" y="61379"/>
                </a:lnTo>
              </a:path>
              <a:path w="3809" h="219075">
                <a:moveTo>
                  <a:pt x="0" y="59461"/>
                </a:moveTo>
                <a:lnTo>
                  <a:pt x="3810" y="59461"/>
                </a:lnTo>
              </a:path>
              <a:path w="3809" h="219075">
                <a:moveTo>
                  <a:pt x="0" y="57543"/>
                </a:moveTo>
                <a:lnTo>
                  <a:pt x="3810" y="57543"/>
                </a:lnTo>
              </a:path>
              <a:path w="3809" h="219075">
                <a:moveTo>
                  <a:pt x="0" y="55613"/>
                </a:moveTo>
                <a:lnTo>
                  <a:pt x="3810" y="55613"/>
                </a:lnTo>
              </a:path>
              <a:path w="3809" h="219075">
                <a:moveTo>
                  <a:pt x="0" y="53695"/>
                </a:moveTo>
                <a:lnTo>
                  <a:pt x="3810" y="53695"/>
                </a:lnTo>
              </a:path>
              <a:path w="3809" h="219075">
                <a:moveTo>
                  <a:pt x="0" y="51777"/>
                </a:moveTo>
                <a:lnTo>
                  <a:pt x="3810" y="51777"/>
                </a:lnTo>
              </a:path>
              <a:path w="3809" h="219075">
                <a:moveTo>
                  <a:pt x="0" y="49860"/>
                </a:moveTo>
                <a:lnTo>
                  <a:pt x="3810" y="49860"/>
                </a:lnTo>
              </a:path>
              <a:path w="3809" h="219075">
                <a:moveTo>
                  <a:pt x="0" y="47942"/>
                </a:moveTo>
                <a:lnTo>
                  <a:pt x="3810" y="47942"/>
                </a:lnTo>
              </a:path>
              <a:path w="3809" h="219075">
                <a:moveTo>
                  <a:pt x="0" y="46024"/>
                </a:moveTo>
                <a:lnTo>
                  <a:pt x="3810" y="46024"/>
                </a:lnTo>
              </a:path>
              <a:path w="3809" h="219075">
                <a:moveTo>
                  <a:pt x="0" y="44107"/>
                </a:moveTo>
                <a:lnTo>
                  <a:pt x="3810" y="44107"/>
                </a:lnTo>
              </a:path>
              <a:path w="3809" h="219075">
                <a:moveTo>
                  <a:pt x="0" y="42189"/>
                </a:moveTo>
                <a:lnTo>
                  <a:pt x="3810" y="42189"/>
                </a:lnTo>
              </a:path>
              <a:path w="3809" h="219075">
                <a:moveTo>
                  <a:pt x="0" y="40271"/>
                </a:moveTo>
                <a:lnTo>
                  <a:pt x="3810" y="40271"/>
                </a:lnTo>
              </a:path>
              <a:path w="3809" h="219075">
                <a:moveTo>
                  <a:pt x="0" y="38353"/>
                </a:moveTo>
                <a:lnTo>
                  <a:pt x="3810" y="38353"/>
                </a:lnTo>
              </a:path>
              <a:path w="3809" h="219075">
                <a:moveTo>
                  <a:pt x="0" y="36436"/>
                </a:moveTo>
                <a:lnTo>
                  <a:pt x="3810" y="36436"/>
                </a:lnTo>
              </a:path>
              <a:path w="3809" h="219075">
                <a:moveTo>
                  <a:pt x="0" y="34518"/>
                </a:moveTo>
                <a:lnTo>
                  <a:pt x="3810" y="34518"/>
                </a:lnTo>
              </a:path>
              <a:path w="3809" h="219075">
                <a:moveTo>
                  <a:pt x="0" y="32600"/>
                </a:moveTo>
                <a:lnTo>
                  <a:pt x="3810" y="32600"/>
                </a:lnTo>
              </a:path>
              <a:path w="3809" h="219075">
                <a:moveTo>
                  <a:pt x="0" y="30683"/>
                </a:moveTo>
                <a:lnTo>
                  <a:pt x="3810" y="30683"/>
                </a:lnTo>
              </a:path>
              <a:path w="3809" h="219075">
                <a:moveTo>
                  <a:pt x="0" y="28765"/>
                </a:moveTo>
                <a:lnTo>
                  <a:pt x="3810" y="28765"/>
                </a:lnTo>
              </a:path>
              <a:path w="3809" h="219075">
                <a:moveTo>
                  <a:pt x="0" y="26847"/>
                </a:moveTo>
                <a:lnTo>
                  <a:pt x="3810" y="26847"/>
                </a:lnTo>
              </a:path>
              <a:path w="3809" h="219075">
                <a:moveTo>
                  <a:pt x="0" y="24930"/>
                </a:moveTo>
                <a:lnTo>
                  <a:pt x="3810" y="24930"/>
                </a:lnTo>
              </a:path>
              <a:path w="3809" h="219075">
                <a:moveTo>
                  <a:pt x="0" y="23012"/>
                </a:moveTo>
                <a:lnTo>
                  <a:pt x="3810" y="23012"/>
                </a:lnTo>
              </a:path>
              <a:path w="3809" h="219075">
                <a:moveTo>
                  <a:pt x="0" y="21094"/>
                </a:moveTo>
                <a:lnTo>
                  <a:pt x="3810" y="21094"/>
                </a:lnTo>
              </a:path>
              <a:path w="3809" h="219075">
                <a:moveTo>
                  <a:pt x="0" y="19176"/>
                </a:moveTo>
                <a:lnTo>
                  <a:pt x="3810" y="19176"/>
                </a:lnTo>
              </a:path>
              <a:path w="3809" h="219075">
                <a:moveTo>
                  <a:pt x="0" y="15341"/>
                </a:moveTo>
                <a:lnTo>
                  <a:pt x="3810" y="15341"/>
                </a:lnTo>
              </a:path>
              <a:path w="3809" h="219075">
                <a:moveTo>
                  <a:pt x="0" y="13423"/>
                </a:moveTo>
                <a:lnTo>
                  <a:pt x="3810" y="13423"/>
                </a:lnTo>
              </a:path>
              <a:path w="3809" h="219075">
                <a:moveTo>
                  <a:pt x="0" y="9588"/>
                </a:moveTo>
                <a:lnTo>
                  <a:pt x="3810" y="9588"/>
                </a:lnTo>
              </a:path>
              <a:path w="3809" h="219075">
                <a:moveTo>
                  <a:pt x="0" y="7670"/>
                </a:moveTo>
                <a:lnTo>
                  <a:pt x="3810" y="7670"/>
                </a:lnTo>
              </a:path>
              <a:path w="3809" h="219075">
                <a:moveTo>
                  <a:pt x="0" y="5753"/>
                </a:moveTo>
                <a:lnTo>
                  <a:pt x="3810" y="5753"/>
                </a:lnTo>
              </a:path>
              <a:path w="3809" h="219075">
                <a:moveTo>
                  <a:pt x="0" y="3835"/>
                </a:moveTo>
                <a:lnTo>
                  <a:pt x="3810" y="3835"/>
                </a:lnTo>
              </a:path>
              <a:path w="3809" h="219075">
                <a:moveTo>
                  <a:pt x="0" y="1917"/>
                </a:moveTo>
                <a:lnTo>
                  <a:pt x="3810" y="1917"/>
                </a:lnTo>
              </a:path>
              <a:path w="3809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62094" y="3851324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1"/>
                </a:moveTo>
                <a:lnTo>
                  <a:pt x="3810" y="205231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43"/>
                </a:moveTo>
                <a:lnTo>
                  <a:pt x="3810" y="195643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59"/>
                </a:moveTo>
                <a:lnTo>
                  <a:pt x="3810" y="187959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2"/>
                </a:moveTo>
                <a:lnTo>
                  <a:pt x="3810" y="168782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5"/>
                </a:moveTo>
                <a:lnTo>
                  <a:pt x="3810" y="149605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8"/>
                </a:moveTo>
                <a:lnTo>
                  <a:pt x="3810" y="130428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93"/>
                </a:moveTo>
                <a:lnTo>
                  <a:pt x="3810" y="126593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6"/>
                </a:moveTo>
                <a:lnTo>
                  <a:pt x="3810" y="113156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79"/>
                </a:moveTo>
                <a:lnTo>
                  <a:pt x="3810" y="93979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2"/>
                </a:moveTo>
                <a:lnTo>
                  <a:pt x="3810" y="74802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43"/>
                </a:moveTo>
                <a:lnTo>
                  <a:pt x="3810" y="57543"/>
                </a:lnTo>
              </a:path>
              <a:path w="3810" h="219075">
                <a:moveTo>
                  <a:pt x="0" y="55625"/>
                </a:moveTo>
                <a:lnTo>
                  <a:pt x="3810" y="55625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3"/>
                </a:moveTo>
                <a:lnTo>
                  <a:pt x="3810" y="38353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6"/>
                </a:moveTo>
                <a:lnTo>
                  <a:pt x="3810" y="19176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858095" y="3849406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1"/>
                </a:moveTo>
                <a:lnTo>
                  <a:pt x="3810" y="205231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30"/>
                </a:moveTo>
                <a:lnTo>
                  <a:pt x="3810" y="195630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59"/>
                </a:moveTo>
                <a:lnTo>
                  <a:pt x="3810" y="187959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2"/>
                </a:moveTo>
                <a:lnTo>
                  <a:pt x="3810" y="168782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5"/>
                </a:moveTo>
                <a:lnTo>
                  <a:pt x="3810" y="149605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8"/>
                </a:moveTo>
                <a:lnTo>
                  <a:pt x="3810" y="130428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80"/>
                </a:moveTo>
                <a:lnTo>
                  <a:pt x="3810" y="126580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6"/>
                </a:moveTo>
                <a:lnTo>
                  <a:pt x="3810" y="113156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79"/>
                </a:moveTo>
                <a:lnTo>
                  <a:pt x="3810" y="93979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2"/>
                </a:moveTo>
                <a:lnTo>
                  <a:pt x="3810" y="74802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43"/>
                </a:moveTo>
                <a:lnTo>
                  <a:pt x="3810" y="57543"/>
                </a:lnTo>
              </a:path>
              <a:path w="3810" h="219075">
                <a:moveTo>
                  <a:pt x="0" y="55613"/>
                </a:moveTo>
                <a:lnTo>
                  <a:pt x="3810" y="55613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3"/>
                </a:moveTo>
                <a:lnTo>
                  <a:pt x="3810" y="38353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6"/>
                </a:moveTo>
                <a:lnTo>
                  <a:pt x="3810" y="19176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1917"/>
                </a:moveTo>
                <a:lnTo>
                  <a:pt x="3810" y="1917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478827" y="3849406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1"/>
                </a:moveTo>
                <a:lnTo>
                  <a:pt x="3810" y="205231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30"/>
                </a:moveTo>
                <a:lnTo>
                  <a:pt x="3810" y="195630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59"/>
                </a:moveTo>
                <a:lnTo>
                  <a:pt x="3810" y="187959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2"/>
                </a:moveTo>
                <a:lnTo>
                  <a:pt x="3810" y="168782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5"/>
                </a:moveTo>
                <a:lnTo>
                  <a:pt x="3810" y="149605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8"/>
                </a:moveTo>
                <a:lnTo>
                  <a:pt x="3810" y="130428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80"/>
                </a:moveTo>
                <a:lnTo>
                  <a:pt x="3810" y="126580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6"/>
                </a:moveTo>
                <a:lnTo>
                  <a:pt x="3810" y="113156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79"/>
                </a:moveTo>
                <a:lnTo>
                  <a:pt x="3810" y="93979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2"/>
                </a:moveTo>
                <a:lnTo>
                  <a:pt x="3810" y="74802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43"/>
                </a:moveTo>
                <a:lnTo>
                  <a:pt x="3810" y="57543"/>
                </a:lnTo>
              </a:path>
              <a:path w="3810" h="219075">
                <a:moveTo>
                  <a:pt x="0" y="55613"/>
                </a:moveTo>
                <a:lnTo>
                  <a:pt x="3810" y="55613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3"/>
                </a:moveTo>
                <a:lnTo>
                  <a:pt x="3810" y="38353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6"/>
                </a:moveTo>
                <a:lnTo>
                  <a:pt x="3810" y="19176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1917"/>
                </a:moveTo>
                <a:lnTo>
                  <a:pt x="3810" y="1917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260449" y="3849406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09" h="220979">
                <a:moveTo>
                  <a:pt x="0" y="220573"/>
                </a:moveTo>
                <a:lnTo>
                  <a:pt x="3810" y="220573"/>
                </a:lnTo>
              </a:path>
              <a:path w="3809" h="220979">
                <a:moveTo>
                  <a:pt x="0" y="218655"/>
                </a:moveTo>
                <a:lnTo>
                  <a:pt x="3810" y="218655"/>
                </a:lnTo>
              </a:path>
              <a:path w="3809" h="220979">
                <a:moveTo>
                  <a:pt x="0" y="216738"/>
                </a:moveTo>
                <a:lnTo>
                  <a:pt x="3810" y="216738"/>
                </a:lnTo>
              </a:path>
              <a:path w="3809" h="220979">
                <a:moveTo>
                  <a:pt x="0" y="214820"/>
                </a:moveTo>
                <a:lnTo>
                  <a:pt x="3810" y="214820"/>
                </a:lnTo>
              </a:path>
              <a:path w="3809" h="220979">
                <a:moveTo>
                  <a:pt x="0" y="212902"/>
                </a:moveTo>
                <a:lnTo>
                  <a:pt x="3810" y="212902"/>
                </a:lnTo>
              </a:path>
              <a:path w="3809" h="220979">
                <a:moveTo>
                  <a:pt x="0" y="210985"/>
                </a:moveTo>
                <a:lnTo>
                  <a:pt x="3810" y="210985"/>
                </a:lnTo>
              </a:path>
              <a:path w="3809" h="220979">
                <a:moveTo>
                  <a:pt x="0" y="209067"/>
                </a:moveTo>
                <a:lnTo>
                  <a:pt x="3810" y="209067"/>
                </a:lnTo>
              </a:path>
              <a:path w="3809" h="220979">
                <a:moveTo>
                  <a:pt x="0" y="207149"/>
                </a:moveTo>
                <a:lnTo>
                  <a:pt x="3810" y="207149"/>
                </a:lnTo>
              </a:path>
              <a:path w="3809" h="220979">
                <a:moveTo>
                  <a:pt x="0" y="205231"/>
                </a:moveTo>
                <a:lnTo>
                  <a:pt x="3810" y="205231"/>
                </a:lnTo>
              </a:path>
              <a:path w="3809" h="220979">
                <a:moveTo>
                  <a:pt x="0" y="203314"/>
                </a:moveTo>
                <a:lnTo>
                  <a:pt x="3810" y="203314"/>
                </a:lnTo>
              </a:path>
              <a:path w="3809" h="220979">
                <a:moveTo>
                  <a:pt x="0" y="201396"/>
                </a:moveTo>
                <a:lnTo>
                  <a:pt x="3810" y="201396"/>
                </a:lnTo>
              </a:path>
              <a:path w="3809" h="220979">
                <a:moveTo>
                  <a:pt x="0" y="199478"/>
                </a:moveTo>
                <a:lnTo>
                  <a:pt x="3810" y="199478"/>
                </a:lnTo>
              </a:path>
              <a:path w="3809" h="220979">
                <a:moveTo>
                  <a:pt x="0" y="197561"/>
                </a:moveTo>
                <a:lnTo>
                  <a:pt x="3810" y="197561"/>
                </a:lnTo>
              </a:path>
              <a:path w="3809" h="220979">
                <a:moveTo>
                  <a:pt x="0" y="195630"/>
                </a:moveTo>
                <a:lnTo>
                  <a:pt x="3810" y="195630"/>
                </a:lnTo>
              </a:path>
              <a:path w="3809" h="220979">
                <a:moveTo>
                  <a:pt x="0" y="193713"/>
                </a:moveTo>
                <a:lnTo>
                  <a:pt x="3810" y="193713"/>
                </a:lnTo>
              </a:path>
              <a:path w="3809" h="220979">
                <a:moveTo>
                  <a:pt x="0" y="191795"/>
                </a:moveTo>
                <a:lnTo>
                  <a:pt x="3810" y="191795"/>
                </a:lnTo>
              </a:path>
              <a:path w="3809" h="220979">
                <a:moveTo>
                  <a:pt x="0" y="189877"/>
                </a:moveTo>
                <a:lnTo>
                  <a:pt x="3810" y="189877"/>
                </a:lnTo>
              </a:path>
              <a:path w="3809" h="220979">
                <a:moveTo>
                  <a:pt x="0" y="187959"/>
                </a:moveTo>
                <a:lnTo>
                  <a:pt x="3810" y="187959"/>
                </a:lnTo>
              </a:path>
              <a:path w="3809" h="220979">
                <a:moveTo>
                  <a:pt x="0" y="186042"/>
                </a:moveTo>
                <a:lnTo>
                  <a:pt x="3810" y="186042"/>
                </a:lnTo>
              </a:path>
              <a:path w="3809" h="220979">
                <a:moveTo>
                  <a:pt x="0" y="184124"/>
                </a:moveTo>
                <a:lnTo>
                  <a:pt x="3810" y="184124"/>
                </a:lnTo>
              </a:path>
              <a:path w="3809" h="220979">
                <a:moveTo>
                  <a:pt x="0" y="182206"/>
                </a:moveTo>
                <a:lnTo>
                  <a:pt x="3810" y="182206"/>
                </a:lnTo>
              </a:path>
              <a:path w="3809" h="220979">
                <a:moveTo>
                  <a:pt x="0" y="180289"/>
                </a:moveTo>
                <a:lnTo>
                  <a:pt x="3810" y="180289"/>
                </a:lnTo>
              </a:path>
              <a:path w="3809" h="220979">
                <a:moveTo>
                  <a:pt x="0" y="178371"/>
                </a:moveTo>
                <a:lnTo>
                  <a:pt x="3810" y="178371"/>
                </a:lnTo>
              </a:path>
              <a:path w="3809" h="220979">
                <a:moveTo>
                  <a:pt x="0" y="176453"/>
                </a:moveTo>
                <a:lnTo>
                  <a:pt x="3810" y="176453"/>
                </a:lnTo>
              </a:path>
              <a:path w="3809" h="220979">
                <a:moveTo>
                  <a:pt x="0" y="174536"/>
                </a:moveTo>
                <a:lnTo>
                  <a:pt x="3810" y="174536"/>
                </a:lnTo>
              </a:path>
              <a:path w="3809" h="220979">
                <a:moveTo>
                  <a:pt x="0" y="172618"/>
                </a:moveTo>
                <a:lnTo>
                  <a:pt x="3810" y="172618"/>
                </a:lnTo>
              </a:path>
              <a:path w="3809" h="220979">
                <a:moveTo>
                  <a:pt x="0" y="170700"/>
                </a:moveTo>
                <a:lnTo>
                  <a:pt x="3810" y="170700"/>
                </a:lnTo>
              </a:path>
              <a:path w="3809" h="220979">
                <a:moveTo>
                  <a:pt x="0" y="168782"/>
                </a:moveTo>
                <a:lnTo>
                  <a:pt x="3810" y="168782"/>
                </a:lnTo>
              </a:path>
              <a:path w="3809" h="220979">
                <a:moveTo>
                  <a:pt x="0" y="166865"/>
                </a:moveTo>
                <a:lnTo>
                  <a:pt x="3810" y="166865"/>
                </a:lnTo>
              </a:path>
              <a:path w="3809" h="220979">
                <a:moveTo>
                  <a:pt x="0" y="164947"/>
                </a:moveTo>
                <a:lnTo>
                  <a:pt x="3810" y="164947"/>
                </a:lnTo>
              </a:path>
              <a:path w="3809" h="220979">
                <a:moveTo>
                  <a:pt x="0" y="163029"/>
                </a:moveTo>
                <a:lnTo>
                  <a:pt x="3810" y="163029"/>
                </a:lnTo>
              </a:path>
              <a:path w="3809" h="220979">
                <a:moveTo>
                  <a:pt x="0" y="161112"/>
                </a:moveTo>
                <a:lnTo>
                  <a:pt x="3810" y="161112"/>
                </a:lnTo>
              </a:path>
              <a:path w="3809" h="220979">
                <a:moveTo>
                  <a:pt x="0" y="159194"/>
                </a:moveTo>
                <a:lnTo>
                  <a:pt x="3810" y="159194"/>
                </a:lnTo>
              </a:path>
              <a:path w="3809" h="220979">
                <a:moveTo>
                  <a:pt x="0" y="157276"/>
                </a:moveTo>
                <a:lnTo>
                  <a:pt x="3810" y="157276"/>
                </a:lnTo>
              </a:path>
              <a:path w="3809" h="220979">
                <a:moveTo>
                  <a:pt x="0" y="155359"/>
                </a:moveTo>
                <a:lnTo>
                  <a:pt x="3810" y="155359"/>
                </a:lnTo>
              </a:path>
              <a:path w="3809" h="220979">
                <a:moveTo>
                  <a:pt x="0" y="153441"/>
                </a:moveTo>
                <a:lnTo>
                  <a:pt x="3810" y="153441"/>
                </a:lnTo>
              </a:path>
              <a:path w="3809" h="220979">
                <a:moveTo>
                  <a:pt x="0" y="151523"/>
                </a:moveTo>
                <a:lnTo>
                  <a:pt x="3810" y="151523"/>
                </a:lnTo>
              </a:path>
              <a:path w="3809" h="220979">
                <a:moveTo>
                  <a:pt x="0" y="149605"/>
                </a:moveTo>
                <a:lnTo>
                  <a:pt x="3810" y="149605"/>
                </a:lnTo>
              </a:path>
              <a:path w="3809" h="220979">
                <a:moveTo>
                  <a:pt x="0" y="147688"/>
                </a:moveTo>
                <a:lnTo>
                  <a:pt x="3810" y="147688"/>
                </a:lnTo>
              </a:path>
              <a:path w="3809" h="220979">
                <a:moveTo>
                  <a:pt x="0" y="145770"/>
                </a:moveTo>
                <a:lnTo>
                  <a:pt x="3810" y="145770"/>
                </a:lnTo>
              </a:path>
              <a:path w="3809" h="220979">
                <a:moveTo>
                  <a:pt x="0" y="143852"/>
                </a:moveTo>
                <a:lnTo>
                  <a:pt x="3810" y="143852"/>
                </a:lnTo>
              </a:path>
              <a:path w="3809" h="220979">
                <a:moveTo>
                  <a:pt x="0" y="141935"/>
                </a:moveTo>
                <a:lnTo>
                  <a:pt x="3810" y="141935"/>
                </a:lnTo>
              </a:path>
              <a:path w="3809" h="220979">
                <a:moveTo>
                  <a:pt x="0" y="140017"/>
                </a:moveTo>
                <a:lnTo>
                  <a:pt x="3810" y="140017"/>
                </a:lnTo>
              </a:path>
              <a:path w="3809" h="220979">
                <a:moveTo>
                  <a:pt x="0" y="138099"/>
                </a:moveTo>
                <a:lnTo>
                  <a:pt x="3810" y="138099"/>
                </a:lnTo>
              </a:path>
              <a:path w="3809" h="220979">
                <a:moveTo>
                  <a:pt x="0" y="136182"/>
                </a:moveTo>
                <a:lnTo>
                  <a:pt x="3810" y="136182"/>
                </a:lnTo>
              </a:path>
              <a:path w="3809" h="220979">
                <a:moveTo>
                  <a:pt x="0" y="134264"/>
                </a:moveTo>
                <a:lnTo>
                  <a:pt x="3810" y="134264"/>
                </a:lnTo>
              </a:path>
              <a:path w="3809" h="220979">
                <a:moveTo>
                  <a:pt x="0" y="132346"/>
                </a:moveTo>
                <a:lnTo>
                  <a:pt x="3810" y="132346"/>
                </a:lnTo>
              </a:path>
              <a:path w="3809" h="220979">
                <a:moveTo>
                  <a:pt x="0" y="130428"/>
                </a:moveTo>
                <a:lnTo>
                  <a:pt x="3810" y="130428"/>
                </a:lnTo>
              </a:path>
              <a:path w="3809" h="220979">
                <a:moveTo>
                  <a:pt x="0" y="128511"/>
                </a:moveTo>
                <a:lnTo>
                  <a:pt x="3810" y="128511"/>
                </a:lnTo>
              </a:path>
              <a:path w="3809" h="220979">
                <a:moveTo>
                  <a:pt x="0" y="126580"/>
                </a:moveTo>
                <a:lnTo>
                  <a:pt x="3810" y="126580"/>
                </a:lnTo>
              </a:path>
              <a:path w="3809" h="220979">
                <a:moveTo>
                  <a:pt x="0" y="124663"/>
                </a:moveTo>
                <a:lnTo>
                  <a:pt x="3810" y="124663"/>
                </a:lnTo>
              </a:path>
              <a:path w="3809" h="220979">
                <a:moveTo>
                  <a:pt x="0" y="122745"/>
                </a:moveTo>
                <a:lnTo>
                  <a:pt x="3810" y="122745"/>
                </a:lnTo>
              </a:path>
              <a:path w="3809" h="220979">
                <a:moveTo>
                  <a:pt x="0" y="120827"/>
                </a:moveTo>
                <a:lnTo>
                  <a:pt x="3810" y="120827"/>
                </a:lnTo>
              </a:path>
              <a:path w="3809" h="220979">
                <a:moveTo>
                  <a:pt x="0" y="118910"/>
                </a:moveTo>
                <a:lnTo>
                  <a:pt x="3810" y="118910"/>
                </a:lnTo>
              </a:path>
              <a:path w="3809" h="220979">
                <a:moveTo>
                  <a:pt x="0" y="116992"/>
                </a:moveTo>
                <a:lnTo>
                  <a:pt x="3810" y="116992"/>
                </a:lnTo>
              </a:path>
              <a:path w="3809" h="220979">
                <a:moveTo>
                  <a:pt x="0" y="115074"/>
                </a:moveTo>
                <a:lnTo>
                  <a:pt x="3810" y="115074"/>
                </a:lnTo>
              </a:path>
              <a:path w="3809" h="220979">
                <a:moveTo>
                  <a:pt x="0" y="113156"/>
                </a:moveTo>
                <a:lnTo>
                  <a:pt x="3810" y="113156"/>
                </a:lnTo>
              </a:path>
              <a:path w="3809" h="220979">
                <a:moveTo>
                  <a:pt x="0" y="111239"/>
                </a:moveTo>
                <a:lnTo>
                  <a:pt x="3810" y="111239"/>
                </a:lnTo>
              </a:path>
              <a:path w="3809" h="220979">
                <a:moveTo>
                  <a:pt x="0" y="109321"/>
                </a:moveTo>
                <a:lnTo>
                  <a:pt x="3810" y="109321"/>
                </a:lnTo>
              </a:path>
              <a:path w="3809" h="220979">
                <a:moveTo>
                  <a:pt x="0" y="107403"/>
                </a:moveTo>
                <a:lnTo>
                  <a:pt x="3810" y="107403"/>
                </a:lnTo>
              </a:path>
              <a:path w="3809" h="220979">
                <a:moveTo>
                  <a:pt x="0" y="105486"/>
                </a:moveTo>
                <a:lnTo>
                  <a:pt x="3810" y="105486"/>
                </a:lnTo>
              </a:path>
              <a:path w="3809" h="220979">
                <a:moveTo>
                  <a:pt x="0" y="103568"/>
                </a:moveTo>
                <a:lnTo>
                  <a:pt x="3810" y="103568"/>
                </a:lnTo>
              </a:path>
              <a:path w="3809" h="220979">
                <a:moveTo>
                  <a:pt x="0" y="101650"/>
                </a:moveTo>
                <a:lnTo>
                  <a:pt x="3810" y="101650"/>
                </a:lnTo>
              </a:path>
              <a:path w="3809" h="220979">
                <a:moveTo>
                  <a:pt x="0" y="99733"/>
                </a:moveTo>
                <a:lnTo>
                  <a:pt x="3810" y="99733"/>
                </a:lnTo>
              </a:path>
              <a:path w="3809" h="220979">
                <a:moveTo>
                  <a:pt x="0" y="97815"/>
                </a:moveTo>
                <a:lnTo>
                  <a:pt x="3810" y="97815"/>
                </a:lnTo>
              </a:path>
              <a:path w="3809" h="220979">
                <a:moveTo>
                  <a:pt x="0" y="95897"/>
                </a:moveTo>
                <a:lnTo>
                  <a:pt x="3810" y="95897"/>
                </a:lnTo>
              </a:path>
              <a:path w="3809" h="220979">
                <a:moveTo>
                  <a:pt x="0" y="93979"/>
                </a:moveTo>
                <a:lnTo>
                  <a:pt x="3810" y="93979"/>
                </a:lnTo>
              </a:path>
              <a:path w="3809" h="220979">
                <a:moveTo>
                  <a:pt x="0" y="92062"/>
                </a:moveTo>
                <a:lnTo>
                  <a:pt x="3810" y="92062"/>
                </a:lnTo>
              </a:path>
              <a:path w="3809" h="220979">
                <a:moveTo>
                  <a:pt x="0" y="90144"/>
                </a:moveTo>
                <a:lnTo>
                  <a:pt x="3810" y="90144"/>
                </a:lnTo>
              </a:path>
              <a:path w="3809" h="220979">
                <a:moveTo>
                  <a:pt x="0" y="88226"/>
                </a:moveTo>
                <a:lnTo>
                  <a:pt x="3810" y="88226"/>
                </a:lnTo>
              </a:path>
              <a:path w="3809" h="220979">
                <a:moveTo>
                  <a:pt x="0" y="86309"/>
                </a:moveTo>
                <a:lnTo>
                  <a:pt x="3810" y="86309"/>
                </a:lnTo>
              </a:path>
              <a:path w="3809" h="220979">
                <a:moveTo>
                  <a:pt x="0" y="84391"/>
                </a:moveTo>
                <a:lnTo>
                  <a:pt x="3810" y="84391"/>
                </a:lnTo>
              </a:path>
              <a:path w="3809" h="220979">
                <a:moveTo>
                  <a:pt x="0" y="82473"/>
                </a:moveTo>
                <a:lnTo>
                  <a:pt x="3810" y="82473"/>
                </a:lnTo>
              </a:path>
              <a:path w="3809" h="220979">
                <a:moveTo>
                  <a:pt x="0" y="80556"/>
                </a:moveTo>
                <a:lnTo>
                  <a:pt x="3810" y="80556"/>
                </a:lnTo>
              </a:path>
              <a:path w="3809" h="220979">
                <a:moveTo>
                  <a:pt x="0" y="78638"/>
                </a:moveTo>
                <a:lnTo>
                  <a:pt x="3810" y="78638"/>
                </a:lnTo>
              </a:path>
              <a:path w="3809" h="220979">
                <a:moveTo>
                  <a:pt x="0" y="76720"/>
                </a:moveTo>
                <a:lnTo>
                  <a:pt x="3810" y="76720"/>
                </a:lnTo>
              </a:path>
              <a:path w="3809" h="220979">
                <a:moveTo>
                  <a:pt x="0" y="74802"/>
                </a:moveTo>
                <a:lnTo>
                  <a:pt x="3810" y="74802"/>
                </a:lnTo>
              </a:path>
              <a:path w="3809" h="220979">
                <a:moveTo>
                  <a:pt x="0" y="72885"/>
                </a:moveTo>
                <a:lnTo>
                  <a:pt x="3810" y="72885"/>
                </a:lnTo>
              </a:path>
              <a:path w="3809" h="220979">
                <a:moveTo>
                  <a:pt x="0" y="70967"/>
                </a:moveTo>
                <a:lnTo>
                  <a:pt x="3810" y="70967"/>
                </a:lnTo>
              </a:path>
              <a:path w="3809" h="220979">
                <a:moveTo>
                  <a:pt x="0" y="69049"/>
                </a:moveTo>
                <a:lnTo>
                  <a:pt x="3810" y="69049"/>
                </a:lnTo>
              </a:path>
              <a:path w="3809" h="220979">
                <a:moveTo>
                  <a:pt x="0" y="67132"/>
                </a:moveTo>
                <a:lnTo>
                  <a:pt x="3810" y="67132"/>
                </a:lnTo>
              </a:path>
              <a:path w="3809" h="220979">
                <a:moveTo>
                  <a:pt x="0" y="65214"/>
                </a:moveTo>
                <a:lnTo>
                  <a:pt x="3810" y="65214"/>
                </a:lnTo>
              </a:path>
              <a:path w="3809" h="220979">
                <a:moveTo>
                  <a:pt x="0" y="63296"/>
                </a:moveTo>
                <a:lnTo>
                  <a:pt x="3810" y="63296"/>
                </a:lnTo>
              </a:path>
              <a:path w="3809" h="220979">
                <a:moveTo>
                  <a:pt x="0" y="61379"/>
                </a:moveTo>
                <a:lnTo>
                  <a:pt x="3810" y="61379"/>
                </a:lnTo>
              </a:path>
              <a:path w="3809" h="220979">
                <a:moveTo>
                  <a:pt x="0" y="59461"/>
                </a:moveTo>
                <a:lnTo>
                  <a:pt x="3810" y="59461"/>
                </a:lnTo>
              </a:path>
              <a:path w="3809" h="220979">
                <a:moveTo>
                  <a:pt x="0" y="57543"/>
                </a:moveTo>
                <a:lnTo>
                  <a:pt x="3810" y="57543"/>
                </a:lnTo>
              </a:path>
              <a:path w="3809" h="220979">
                <a:moveTo>
                  <a:pt x="0" y="55613"/>
                </a:moveTo>
                <a:lnTo>
                  <a:pt x="3810" y="55613"/>
                </a:lnTo>
              </a:path>
              <a:path w="3809" h="220979">
                <a:moveTo>
                  <a:pt x="0" y="53695"/>
                </a:moveTo>
                <a:lnTo>
                  <a:pt x="3810" y="53695"/>
                </a:lnTo>
              </a:path>
              <a:path w="3809" h="220979">
                <a:moveTo>
                  <a:pt x="0" y="51777"/>
                </a:moveTo>
                <a:lnTo>
                  <a:pt x="3810" y="51777"/>
                </a:lnTo>
              </a:path>
              <a:path w="3809" h="220979">
                <a:moveTo>
                  <a:pt x="0" y="49860"/>
                </a:moveTo>
                <a:lnTo>
                  <a:pt x="3810" y="49860"/>
                </a:lnTo>
              </a:path>
              <a:path w="3809" h="220979">
                <a:moveTo>
                  <a:pt x="0" y="47942"/>
                </a:moveTo>
                <a:lnTo>
                  <a:pt x="3810" y="47942"/>
                </a:lnTo>
              </a:path>
              <a:path w="3809" h="220979">
                <a:moveTo>
                  <a:pt x="0" y="46024"/>
                </a:moveTo>
                <a:lnTo>
                  <a:pt x="3810" y="46024"/>
                </a:lnTo>
              </a:path>
              <a:path w="3809" h="220979">
                <a:moveTo>
                  <a:pt x="0" y="44107"/>
                </a:moveTo>
                <a:lnTo>
                  <a:pt x="3810" y="44107"/>
                </a:lnTo>
              </a:path>
              <a:path w="3809" h="220979">
                <a:moveTo>
                  <a:pt x="0" y="42189"/>
                </a:moveTo>
                <a:lnTo>
                  <a:pt x="3810" y="42189"/>
                </a:lnTo>
              </a:path>
              <a:path w="3809" h="220979">
                <a:moveTo>
                  <a:pt x="0" y="40271"/>
                </a:moveTo>
                <a:lnTo>
                  <a:pt x="3810" y="40271"/>
                </a:lnTo>
              </a:path>
              <a:path w="3809" h="220979">
                <a:moveTo>
                  <a:pt x="0" y="38353"/>
                </a:moveTo>
                <a:lnTo>
                  <a:pt x="3810" y="38353"/>
                </a:lnTo>
              </a:path>
              <a:path w="3809" h="220979">
                <a:moveTo>
                  <a:pt x="0" y="36436"/>
                </a:moveTo>
                <a:lnTo>
                  <a:pt x="3810" y="36436"/>
                </a:lnTo>
              </a:path>
              <a:path w="3809" h="220979">
                <a:moveTo>
                  <a:pt x="0" y="34518"/>
                </a:moveTo>
                <a:lnTo>
                  <a:pt x="3810" y="34518"/>
                </a:lnTo>
              </a:path>
              <a:path w="3809" h="220979">
                <a:moveTo>
                  <a:pt x="0" y="32600"/>
                </a:moveTo>
                <a:lnTo>
                  <a:pt x="3810" y="32600"/>
                </a:lnTo>
              </a:path>
              <a:path w="3809" h="220979">
                <a:moveTo>
                  <a:pt x="0" y="30683"/>
                </a:moveTo>
                <a:lnTo>
                  <a:pt x="3810" y="30683"/>
                </a:lnTo>
              </a:path>
              <a:path w="3809" h="220979">
                <a:moveTo>
                  <a:pt x="0" y="28765"/>
                </a:moveTo>
                <a:lnTo>
                  <a:pt x="3810" y="28765"/>
                </a:lnTo>
              </a:path>
              <a:path w="3809" h="220979">
                <a:moveTo>
                  <a:pt x="0" y="26847"/>
                </a:moveTo>
                <a:lnTo>
                  <a:pt x="3810" y="26847"/>
                </a:lnTo>
              </a:path>
              <a:path w="3809" h="220979">
                <a:moveTo>
                  <a:pt x="0" y="24930"/>
                </a:moveTo>
                <a:lnTo>
                  <a:pt x="3810" y="24930"/>
                </a:lnTo>
              </a:path>
              <a:path w="3809" h="220979">
                <a:moveTo>
                  <a:pt x="0" y="23012"/>
                </a:moveTo>
                <a:lnTo>
                  <a:pt x="3810" y="23012"/>
                </a:lnTo>
              </a:path>
              <a:path w="3809" h="220979">
                <a:moveTo>
                  <a:pt x="0" y="21094"/>
                </a:moveTo>
                <a:lnTo>
                  <a:pt x="3810" y="21094"/>
                </a:lnTo>
              </a:path>
              <a:path w="3809" h="220979">
                <a:moveTo>
                  <a:pt x="0" y="19176"/>
                </a:moveTo>
                <a:lnTo>
                  <a:pt x="3810" y="19176"/>
                </a:lnTo>
              </a:path>
              <a:path w="3809" h="220979">
                <a:moveTo>
                  <a:pt x="0" y="17259"/>
                </a:moveTo>
                <a:lnTo>
                  <a:pt x="3810" y="17259"/>
                </a:lnTo>
              </a:path>
              <a:path w="3809" h="220979">
                <a:moveTo>
                  <a:pt x="0" y="15341"/>
                </a:moveTo>
                <a:lnTo>
                  <a:pt x="3810" y="15341"/>
                </a:lnTo>
              </a:path>
              <a:path w="3809" h="220979">
                <a:moveTo>
                  <a:pt x="0" y="13423"/>
                </a:moveTo>
                <a:lnTo>
                  <a:pt x="3810" y="13423"/>
                </a:lnTo>
              </a:path>
              <a:path w="3809" h="220979">
                <a:moveTo>
                  <a:pt x="0" y="11506"/>
                </a:moveTo>
                <a:lnTo>
                  <a:pt x="3810" y="11506"/>
                </a:lnTo>
              </a:path>
              <a:path w="3809" h="220979">
                <a:moveTo>
                  <a:pt x="0" y="9588"/>
                </a:moveTo>
                <a:lnTo>
                  <a:pt x="3810" y="9588"/>
                </a:lnTo>
              </a:path>
              <a:path w="3809" h="220979">
                <a:moveTo>
                  <a:pt x="0" y="7670"/>
                </a:moveTo>
                <a:lnTo>
                  <a:pt x="3810" y="7670"/>
                </a:lnTo>
              </a:path>
              <a:path w="3809" h="220979">
                <a:moveTo>
                  <a:pt x="0" y="5753"/>
                </a:moveTo>
                <a:lnTo>
                  <a:pt x="3810" y="5753"/>
                </a:lnTo>
              </a:path>
              <a:path w="3809" h="220979">
                <a:moveTo>
                  <a:pt x="0" y="3835"/>
                </a:moveTo>
                <a:lnTo>
                  <a:pt x="3810" y="3835"/>
                </a:lnTo>
              </a:path>
              <a:path w="3809" h="220979">
                <a:moveTo>
                  <a:pt x="0" y="1917"/>
                </a:moveTo>
                <a:lnTo>
                  <a:pt x="3810" y="1917"/>
                </a:lnTo>
              </a:path>
              <a:path w="3809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562094" y="4096148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1"/>
                </a:moveTo>
                <a:lnTo>
                  <a:pt x="3810" y="205231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59"/>
                </a:moveTo>
                <a:lnTo>
                  <a:pt x="3810" y="187959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2"/>
                </a:moveTo>
                <a:lnTo>
                  <a:pt x="3810" y="168782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5"/>
                </a:moveTo>
                <a:lnTo>
                  <a:pt x="3810" y="149605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8"/>
                </a:moveTo>
                <a:lnTo>
                  <a:pt x="3810" y="130428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6"/>
                </a:moveTo>
                <a:lnTo>
                  <a:pt x="3810" y="113156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79"/>
                </a:moveTo>
                <a:lnTo>
                  <a:pt x="3810" y="93979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2"/>
                </a:moveTo>
                <a:lnTo>
                  <a:pt x="3810" y="74802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43"/>
                </a:moveTo>
                <a:lnTo>
                  <a:pt x="3810" y="57543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3"/>
                </a:moveTo>
                <a:lnTo>
                  <a:pt x="3810" y="38353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19176"/>
                </a:moveTo>
                <a:lnTo>
                  <a:pt x="3810" y="19176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858095" y="4096148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1"/>
                </a:moveTo>
                <a:lnTo>
                  <a:pt x="3810" y="205231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59"/>
                </a:moveTo>
                <a:lnTo>
                  <a:pt x="3810" y="187959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2"/>
                </a:moveTo>
                <a:lnTo>
                  <a:pt x="3810" y="168782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5"/>
                </a:moveTo>
                <a:lnTo>
                  <a:pt x="3810" y="149605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8"/>
                </a:moveTo>
                <a:lnTo>
                  <a:pt x="3810" y="130428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6"/>
                </a:moveTo>
                <a:lnTo>
                  <a:pt x="3810" y="113156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79"/>
                </a:moveTo>
                <a:lnTo>
                  <a:pt x="3810" y="93979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2"/>
                </a:moveTo>
                <a:lnTo>
                  <a:pt x="3810" y="74802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43"/>
                </a:moveTo>
                <a:lnTo>
                  <a:pt x="3810" y="57543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3"/>
                </a:moveTo>
                <a:lnTo>
                  <a:pt x="3810" y="38353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6"/>
                </a:moveTo>
                <a:lnTo>
                  <a:pt x="3810" y="19176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478827" y="4096148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1"/>
                </a:moveTo>
                <a:lnTo>
                  <a:pt x="3810" y="205231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59"/>
                </a:moveTo>
                <a:lnTo>
                  <a:pt x="3810" y="187959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2"/>
                </a:moveTo>
                <a:lnTo>
                  <a:pt x="3810" y="168782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5"/>
                </a:moveTo>
                <a:lnTo>
                  <a:pt x="3810" y="149605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8"/>
                </a:moveTo>
                <a:lnTo>
                  <a:pt x="3810" y="130428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6"/>
                </a:moveTo>
                <a:lnTo>
                  <a:pt x="3810" y="113156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79"/>
                </a:moveTo>
                <a:lnTo>
                  <a:pt x="3810" y="93979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2"/>
                </a:moveTo>
                <a:lnTo>
                  <a:pt x="3810" y="74802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43"/>
                </a:moveTo>
                <a:lnTo>
                  <a:pt x="3810" y="57543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3"/>
                </a:moveTo>
                <a:lnTo>
                  <a:pt x="3810" y="38353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6"/>
                </a:moveTo>
                <a:lnTo>
                  <a:pt x="3810" y="19176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8260449" y="4096148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09" h="220979">
                <a:moveTo>
                  <a:pt x="0" y="220573"/>
                </a:moveTo>
                <a:lnTo>
                  <a:pt x="3810" y="220573"/>
                </a:lnTo>
              </a:path>
              <a:path w="3809" h="220979">
                <a:moveTo>
                  <a:pt x="0" y="218655"/>
                </a:moveTo>
                <a:lnTo>
                  <a:pt x="3810" y="218655"/>
                </a:lnTo>
              </a:path>
              <a:path w="3809" h="220979">
                <a:moveTo>
                  <a:pt x="0" y="216738"/>
                </a:moveTo>
                <a:lnTo>
                  <a:pt x="3810" y="216738"/>
                </a:lnTo>
              </a:path>
              <a:path w="3809" h="220979">
                <a:moveTo>
                  <a:pt x="0" y="214820"/>
                </a:moveTo>
                <a:lnTo>
                  <a:pt x="3810" y="214820"/>
                </a:lnTo>
              </a:path>
              <a:path w="3809" h="220979">
                <a:moveTo>
                  <a:pt x="0" y="212902"/>
                </a:moveTo>
                <a:lnTo>
                  <a:pt x="3810" y="212902"/>
                </a:lnTo>
              </a:path>
              <a:path w="3809" h="220979">
                <a:moveTo>
                  <a:pt x="0" y="210985"/>
                </a:moveTo>
                <a:lnTo>
                  <a:pt x="3810" y="210985"/>
                </a:lnTo>
              </a:path>
              <a:path w="3809" h="220979">
                <a:moveTo>
                  <a:pt x="0" y="209067"/>
                </a:moveTo>
                <a:lnTo>
                  <a:pt x="3810" y="209067"/>
                </a:lnTo>
              </a:path>
              <a:path w="3809" h="220979">
                <a:moveTo>
                  <a:pt x="0" y="207149"/>
                </a:moveTo>
                <a:lnTo>
                  <a:pt x="3810" y="207149"/>
                </a:lnTo>
              </a:path>
              <a:path w="3809" h="220979">
                <a:moveTo>
                  <a:pt x="0" y="205231"/>
                </a:moveTo>
                <a:lnTo>
                  <a:pt x="3810" y="205231"/>
                </a:lnTo>
              </a:path>
              <a:path w="3809" h="220979">
                <a:moveTo>
                  <a:pt x="0" y="203314"/>
                </a:moveTo>
                <a:lnTo>
                  <a:pt x="3810" y="203314"/>
                </a:lnTo>
              </a:path>
              <a:path w="3809" h="220979">
                <a:moveTo>
                  <a:pt x="0" y="201396"/>
                </a:moveTo>
                <a:lnTo>
                  <a:pt x="3810" y="201396"/>
                </a:lnTo>
              </a:path>
              <a:path w="3809" h="220979">
                <a:moveTo>
                  <a:pt x="0" y="199478"/>
                </a:moveTo>
                <a:lnTo>
                  <a:pt x="3810" y="199478"/>
                </a:lnTo>
              </a:path>
              <a:path w="3809" h="220979">
                <a:moveTo>
                  <a:pt x="0" y="197561"/>
                </a:moveTo>
                <a:lnTo>
                  <a:pt x="3810" y="197561"/>
                </a:lnTo>
              </a:path>
              <a:path w="3809" h="220979">
                <a:moveTo>
                  <a:pt x="0" y="195630"/>
                </a:moveTo>
                <a:lnTo>
                  <a:pt x="3810" y="195630"/>
                </a:lnTo>
              </a:path>
              <a:path w="3809" h="220979">
                <a:moveTo>
                  <a:pt x="0" y="193713"/>
                </a:moveTo>
                <a:lnTo>
                  <a:pt x="3810" y="193713"/>
                </a:lnTo>
              </a:path>
              <a:path w="3809" h="220979">
                <a:moveTo>
                  <a:pt x="0" y="191795"/>
                </a:moveTo>
                <a:lnTo>
                  <a:pt x="3810" y="191795"/>
                </a:lnTo>
              </a:path>
              <a:path w="3809" h="220979">
                <a:moveTo>
                  <a:pt x="0" y="189877"/>
                </a:moveTo>
                <a:lnTo>
                  <a:pt x="3810" y="189877"/>
                </a:lnTo>
              </a:path>
              <a:path w="3809" h="220979">
                <a:moveTo>
                  <a:pt x="0" y="187959"/>
                </a:moveTo>
                <a:lnTo>
                  <a:pt x="3810" y="187959"/>
                </a:lnTo>
              </a:path>
              <a:path w="3809" h="220979">
                <a:moveTo>
                  <a:pt x="0" y="186042"/>
                </a:moveTo>
                <a:lnTo>
                  <a:pt x="3810" y="186042"/>
                </a:lnTo>
              </a:path>
              <a:path w="3809" h="220979">
                <a:moveTo>
                  <a:pt x="0" y="184124"/>
                </a:moveTo>
                <a:lnTo>
                  <a:pt x="3810" y="184124"/>
                </a:lnTo>
              </a:path>
              <a:path w="3809" h="220979">
                <a:moveTo>
                  <a:pt x="0" y="182206"/>
                </a:moveTo>
                <a:lnTo>
                  <a:pt x="3810" y="182206"/>
                </a:lnTo>
              </a:path>
              <a:path w="3809" h="220979">
                <a:moveTo>
                  <a:pt x="0" y="180289"/>
                </a:moveTo>
                <a:lnTo>
                  <a:pt x="3810" y="180289"/>
                </a:lnTo>
              </a:path>
              <a:path w="3809" h="220979">
                <a:moveTo>
                  <a:pt x="0" y="178371"/>
                </a:moveTo>
                <a:lnTo>
                  <a:pt x="3810" y="178371"/>
                </a:lnTo>
              </a:path>
              <a:path w="3809" h="220979">
                <a:moveTo>
                  <a:pt x="0" y="176453"/>
                </a:moveTo>
                <a:lnTo>
                  <a:pt x="3810" y="176453"/>
                </a:lnTo>
              </a:path>
              <a:path w="3809" h="220979">
                <a:moveTo>
                  <a:pt x="0" y="174536"/>
                </a:moveTo>
                <a:lnTo>
                  <a:pt x="3810" y="174536"/>
                </a:lnTo>
              </a:path>
              <a:path w="3809" h="220979">
                <a:moveTo>
                  <a:pt x="0" y="172618"/>
                </a:moveTo>
                <a:lnTo>
                  <a:pt x="3810" y="172618"/>
                </a:lnTo>
              </a:path>
              <a:path w="3809" h="220979">
                <a:moveTo>
                  <a:pt x="0" y="170700"/>
                </a:moveTo>
                <a:lnTo>
                  <a:pt x="3810" y="170700"/>
                </a:lnTo>
              </a:path>
              <a:path w="3809" h="220979">
                <a:moveTo>
                  <a:pt x="0" y="168782"/>
                </a:moveTo>
                <a:lnTo>
                  <a:pt x="3810" y="168782"/>
                </a:lnTo>
              </a:path>
              <a:path w="3809" h="220979">
                <a:moveTo>
                  <a:pt x="0" y="166865"/>
                </a:moveTo>
                <a:lnTo>
                  <a:pt x="3810" y="166865"/>
                </a:lnTo>
              </a:path>
              <a:path w="3809" h="220979">
                <a:moveTo>
                  <a:pt x="0" y="164947"/>
                </a:moveTo>
                <a:lnTo>
                  <a:pt x="3810" y="164947"/>
                </a:lnTo>
              </a:path>
              <a:path w="3809" h="220979">
                <a:moveTo>
                  <a:pt x="0" y="163029"/>
                </a:moveTo>
                <a:lnTo>
                  <a:pt x="3810" y="163029"/>
                </a:lnTo>
              </a:path>
              <a:path w="3809" h="220979">
                <a:moveTo>
                  <a:pt x="0" y="161112"/>
                </a:moveTo>
                <a:lnTo>
                  <a:pt x="3810" y="161112"/>
                </a:lnTo>
              </a:path>
              <a:path w="3809" h="220979">
                <a:moveTo>
                  <a:pt x="0" y="159194"/>
                </a:moveTo>
                <a:lnTo>
                  <a:pt x="3810" y="159194"/>
                </a:lnTo>
              </a:path>
              <a:path w="3809" h="220979">
                <a:moveTo>
                  <a:pt x="0" y="157276"/>
                </a:moveTo>
                <a:lnTo>
                  <a:pt x="3810" y="157276"/>
                </a:lnTo>
              </a:path>
              <a:path w="3809" h="220979">
                <a:moveTo>
                  <a:pt x="0" y="155359"/>
                </a:moveTo>
                <a:lnTo>
                  <a:pt x="3810" y="155359"/>
                </a:lnTo>
              </a:path>
              <a:path w="3809" h="220979">
                <a:moveTo>
                  <a:pt x="0" y="153441"/>
                </a:moveTo>
                <a:lnTo>
                  <a:pt x="3810" y="153441"/>
                </a:lnTo>
              </a:path>
              <a:path w="3809" h="220979">
                <a:moveTo>
                  <a:pt x="0" y="151523"/>
                </a:moveTo>
                <a:lnTo>
                  <a:pt x="3810" y="151523"/>
                </a:lnTo>
              </a:path>
              <a:path w="3809" h="220979">
                <a:moveTo>
                  <a:pt x="0" y="149605"/>
                </a:moveTo>
                <a:lnTo>
                  <a:pt x="3810" y="149605"/>
                </a:lnTo>
              </a:path>
              <a:path w="3809" h="220979">
                <a:moveTo>
                  <a:pt x="0" y="147688"/>
                </a:moveTo>
                <a:lnTo>
                  <a:pt x="3810" y="147688"/>
                </a:lnTo>
              </a:path>
              <a:path w="3809" h="220979">
                <a:moveTo>
                  <a:pt x="0" y="145770"/>
                </a:moveTo>
                <a:lnTo>
                  <a:pt x="3810" y="145770"/>
                </a:lnTo>
              </a:path>
              <a:path w="3809" h="220979">
                <a:moveTo>
                  <a:pt x="0" y="143852"/>
                </a:moveTo>
                <a:lnTo>
                  <a:pt x="3810" y="143852"/>
                </a:lnTo>
              </a:path>
              <a:path w="3809" h="220979">
                <a:moveTo>
                  <a:pt x="0" y="141935"/>
                </a:moveTo>
                <a:lnTo>
                  <a:pt x="3810" y="141935"/>
                </a:lnTo>
              </a:path>
              <a:path w="3809" h="220979">
                <a:moveTo>
                  <a:pt x="0" y="140017"/>
                </a:moveTo>
                <a:lnTo>
                  <a:pt x="3810" y="140017"/>
                </a:lnTo>
              </a:path>
              <a:path w="3809" h="220979">
                <a:moveTo>
                  <a:pt x="0" y="138099"/>
                </a:moveTo>
                <a:lnTo>
                  <a:pt x="3810" y="138099"/>
                </a:lnTo>
              </a:path>
              <a:path w="3809" h="220979">
                <a:moveTo>
                  <a:pt x="0" y="136182"/>
                </a:moveTo>
                <a:lnTo>
                  <a:pt x="3810" y="136182"/>
                </a:lnTo>
              </a:path>
              <a:path w="3809" h="220979">
                <a:moveTo>
                  <a:pt x="0" y="134264"/>
                </a:moveTo>
                <a:lnTo>
                  <a:pt x="3810" y="134264"/>
                </a:lnTo>
              </a:path>
              <a:path w="3809" h="220979">
                <a:moveTo>
                  <a:pt x="0" y="132346"/>
                </a:moveTo>
                <a:lnTo>
                  <a:pt x="3810" y="132346"/>
                </a:lnTo>
              </a:path>
              <a:path w="3809" h="220979">
                <a:moveTo>
                  <a:pt x="0" y="130428"/>
                </a:moveTo>
                <a:lnTo>
                  <a:pt x="3810" y="130428"/>
                </a:lnTo>
              </a:path>
              <a:path w="3809" h="220979">
                <a:moveTo>
                  <a:pt x="0" y="128511"/>
                </a:moveTo>
                <a:lnTo>
                  <a:pt x="3810" y="128511"/>
                </a:lnTo>
              </a:path>
              <a:path w="3809" h="220979">
                <a:moveTo>
                  <a:pt x="0" y="126580"/>
                </a:moveTo>
                <a:lnTo>
                  <a:pt x="3810" y="126580"/>
                </a:lnTo>
              </a:path>
              <a:path w="3809" h="220979">
                <a:moveTo>
                  <a:pt x="0" y="124663"/>
                </a:moveTo>
                <a:lnTo>
                  <a:pt x="3810" y="124663"/>
                </a:lnTo>
              </a:path>
              <a:path w="3809" h="220979">
                <a:moveTo>
                  <a:pt x="0" y="122745"/>
                </a:moveTo>
                <a:lnTo>
                  <a:pt x="3810" y="122745"/>
                </a:lnTo>
              </a:path>
              <a:path w="3809" h="220979">
                <a:moveTo>
                  <a:pt x="0" y="120827"/>
                </a:moveTo>
                <a:lnTo>
                  <a:pt x="3810" y="120827"/>
                </a:lnTo>
              </a:path>
              <a:path w="3809" h="220979">
                <a:moveTo>
                  <a:pt x="0" y="118910"/>
                </a:moveTo>
                <a:lnTo>
                  <a:pt x="3810" y="118910"/>
                </a:lnTo>
              </a:path>
              <a:path w="3809" h="220979">
                <a:moveTo>
                  <a:pt x="0" y="116992"/>
                </a:moveTo>
                <a:lnTo>
                  <a:pt x="3810" y="116992"/>
                </a:lnTo>
              </a:path>
              <a:path w="3809" h="220979">
                <a:moveTo>
                  <a:pt x="0" y="115074"/>
                </a:moveTo>
                <a:lnTo>
                  <a:pt x="3810" y="115074"/>
                </a:lnTo>
              </a:path>
              <a:path w="3809" h="220979">
                <a:moveTo>
                  <a:pt x="0" y="113156"/>
                </a:moveTo>
                <a:lnTo>
                  <a:pt x="3810" y="113156"/>
                </a:lnTo>
              </a:path>
              <a:path w="3809" h="220979">
                <a:moveTo>
                  <a:pt x="0" y="111239"/>
                </a:moveTo>
                <a:lnTo>
                  <a:pt x="3810" y="111239"/>
                </a:lnTo>
              </a:path>
              <a:path w="3809" h="220979">
                <a:moveTo>
                  <a:pt x="0" y="109321"/>
                </a:moveTo>
                <a:lnTo>
                  <a:pt x="3810" y="109321"/>
                </a:lnTo>
              </a:path>
              <a:path w="3809" h="220979">
                <a:moveTo>
                  <a:pt x="0" y="107403"/>
                </a:moveTo>
                <a:lnTo>
                  <a:pt x="3810" y="107403"/>
                </a:lnTo>
              </a:path>
              <a:path w="3809" h="220979">
                <a:moveTo>
                  <a:pt x="0" y="105486"/>
                </a:moveTo>
                <a:lnTo>
                  <a:pt x="3810" y="105486"/>
                </a:lnTo>
              </a:path>
              <a:path w="3809" h="220979">
                <a:moveTo>
                  <a:pt x="0" y="103568"/>
                </a:moveTo>
                <a:lnTo>
                  <a:pt x="3810" y="103568"/>
                </a:lnTo>
              </a:path>
              <a:path w="3809" h="220979">
                <a:moveTo>
                  <a:pt x="0" y="101650"/>
                </a:moveTo>
                <a:lnTo>
                  <a:pt x="3810" y="101650"/>
                </a:lnTo>
              </a:path>
              <a:path w="3809" h="220979">
                <a:moveTo>
                  <a:pt x="0" y="99733"/>
                </a:moveTo>
                <a:lnTo>
                  <a:pt x="3810" y="99733"/>
                </a:lnTo>
              </a:path>
              <a:path w="3809" h="220979">
                <a:moveTo>
                  <a:pt x="0" y="97815"/>
                </a:moveTo>
                <a:lnTo>
                  <a:pt x="3810" y="97815"/>
                </a:lnTo>
              </a:path>
              <a:path w="3809" h="220979">
                <a:moveTo>
                  <a:pt x="0" y="95897"/>
                </a:moveTo>
                <a:lnTo>
                  <a:pt x="3810" y="95897"/>
                </a:lnTo>
              </a:path>
              <a:path w="3809" h="220979">
                <a:moveTo>
                  <a:pt x="0" y="93979"/>
                </a:moveTo>
                <a:lnTo>
                  <a:pt x="3810" y="93979"/>
                </a:lnTo>
              </a:path>
              <a:path w="3809" h="220979">
                <a:moveTo>
                  <a:pt x="0" y="92062"/>
                </a:moveTo>
                <a:lnTo>
                  <a:pt x="3810" y="92062"/>
                </a:lnTo>
              </a:path>
              <a:path w="3809" h="220979">
                <a:moveTo>
                  <a:pt x="0" y="90144"/>
                </a:moveTo>
                <a:lnTo>
                  <a:pt x="3810" y="90144"/>
                </a:lnTo>
              </a:path>
              <a:path w="3809" h="220979">
                <a:moveTo>
                  <a:pt x="0" y="88226"/>
                </a:moveTo>
                <a:lnTo>
                  <a:pt x="3810" y="88226"/>
                </a:lnTo>
              </a:path>
              <a:path w="3809" h="220979">
                <a:moveTo>
                  <a:pt x="0" y="86309"/>
                </a:moveTo>
                <a:lnTo>
                  <a:pt x="3810" y="86309"/>
                </a:lnTo>
              </a:path>
              <a:path w="3809" h="220979">
                <a:moveTo>
                  <a:pt x="0" y="84391"/>
                </a:moveTo>
                <a:lnTo>
                  <a:pt x="3810" y="84391"/>
                </a:lnTo>
              </a:path>
              <a:path w="3809" h="220979">
                <a:moveTo>
                  <a:pt x="0" y="82473"/>
                </a:moveTo>
                <a:lnTo>
                  <a:pt x="3810" y="82473"/>
                </a:lnTo>
              </a:path>
              <a:path w="3809" h="220979">
                <a:moveTo>
                  <a:pt x="0" y="80556"/>
                </a:moveTo>
                <a:lnTo>
                  <a:pt x="3810" y="80556"/>
                </a:lnTo>
              </a:path>
              <a:path w="3809" h="220979">
                <a:moveTo>
                  <a:pt x="0" y="78638"/>
                </a:moveTo>
                <a:lnTo>
                  <a:pt x="3810" y="78638"/>
                </a:lnTo>
              </a:path>
              <a:path w="3809" h="220979">
                <a:moveTo>
                  <a:pt x="0" y="76720"/>
                </a:moveTo>
                <a:lnTo>
                  <a:pt x="3810" y="76720"/>
                </a:lnTo>
              </a:path>
              <a:path w="3809" h="220979">
                <a:moveTo>
                  <a:pt x="0" y="74802"/>
                </a:moveTo>
                <a:lnTo>
                  <a:pt x="3810" y="74802"/>
                </a:lnTo>
              </a:path>
              <a:path w="3809" h="220979">
                <a:moveTo>
                  <a:pt x="0" y="72885"/>
                </a:moveTo>
                <a:lnTo>
                  <a:pt x="3810" y="72885"/>
                </a:lnTo>
              </a:path>
              <a:path w="3809" h="220979">
                <a:moveTo>
                  <a:pt x="0" y="70967"/>
                </a:moveTo>
                <a:lnTo>
                  <a:pt x="3810" y="70967"/>
                </a:lnTo>
              </a:path>
              <a:path w="3809" h="220979">
                <a:moveTo>
                  <a:pt x="0" y="69049"/>
                </a:moveTo>
                <a:lnTo>
                  <a:pt x="3810" y="69049"/>
                </a:lnTo>
              </a:path>
              <a:path w="3809" h="220979">
                <a:moveTo>
                  <a:pt x="0" y="67132"/>
                </a:moveTo>
                <a:lnTo>
                  <a:pt x="3810" y="67132"/>
                </a:lnTo>
              </a:path>
              <a:path w="3809" h="220979">
                <a:moveTo>
                  <a:pt x="0" y="65214"/>
                </a:moveTo>
                <a:lnTo>
                  <a:pt x="3810" y="65214"/>
                </a:lnTo>
              </a:path>
              <a:path w="3809" h="220979">
                <a:moveTo>
                  <a:pt x="0" y="63296"/>
                </a:moveTo>
                <a:lnTo>
                  <a:pt x="3810" y="63296"/>
                </a:lnTo>
              </a:path>
              <a:path w="3809" h="220979">
                <a:moveTo>
                  <a:pt x="0" y="61379"/>
                </a:moveTo>
                <a:lnTo>
                  <a:pt x="3810" y="61379"/>
                </a:lnTo>
              </a:path>
              <a:path w="3809" h="220979">
                <a:moveTo>
                  <a:pt x="0" y="59461"/>
                </a:moveTo>
                <a:lnTo>
                  <a:pt x="3810" y="59461"/>
                </a:lnTo>
              </a:path>
              <a:path w="3809" h="220979">
                <a:moveTo>
                  <a:pt x="0" y="57543"/>
                </a:moveTo>
                <a:lnTo>
                  <a:pt x="3810" y="57543"/>
                </a:lnTo>
              </a:path>
              <a:path w="3809" h="220979">
                <a:moveTo>
                  <a:pt x="0" y="55613"/>
                </a:moveTo>
                <a:lnTo>
                  <a:pt x="3810" y="55613"/>
                </a:lnTo>
              </a:path>
              <a:path w="3809" h="220979">
                <a:moveTo>
                  <a:pt x="0" y="53695"/>
                </a:moveTo>
                <a:lnTo>
                  <a:pt x="3810" y="53695"/>
                </a:lnTo>
              </a:path>
              <a:path w="3809" h="220979">
                <a:moveTo>
                  <a:pt x="0" y="51777"/>
                </a:moveTo>
                <a:lnTo>
                  <a:pt x="3810" y="51777"/>
                </a:lnTo>
              </a:path>
              <a:path w="3809" h="220979">
                <a:moveTo>
                  <a:pt x="0" y="49860"/>
                </a:moveTo>
                <a:lnTo>
                  <a:pt x="3810" y="49860"/>
                </a:lnTo>
              </a:path>
              <a:path w="3809" h="220979">
                <a:moveTo>
                  <a:pt x="0" y="47942"/>
                </a:moveTo>
                <a:lnTo>
                  <a:pt x="3810" y="47942"/>
                </a:lnTo>
              </a:path>
              <a:path w="3809" h="220979">
                <a:moveTo>
                  <a:pt x="0" y="46024"/>
                </a:moveTo>
                <a:lnTo>
                  <a:pt x="3810" y="46024"/>
                </a:lnTo>
              </a:path>
              <a:path w="3809" h="220979">
                <a:moveTo>
                  <a:pt x="0" y="44107"/>
                </a:moveTo>
                <a:lnTo>
                  <a:pt x="3810" y="44107"/>
                </a:lnTo>
              </a:path>
              <a:path w="3809" h="220979">
                <a:moveTo>
                  <a:pt x="0" y="42189"/>
                </a:moveTo>
                <a:lnTo>
                  <a:pt x="3810" y="42189"/>
                </a:lnTo>
              </a:path>
              <a:path w="3809" h="220979">
                <a:moveTo>
                  <a:pt x="0" y="40271"/>
                </a:moveTo>
                <a:lnTo>
                  <a:pt x="3810" y="40271"/>
                </a:lnTo>
              </a:path>
              <a:path w="3809" h="220979">
                <a:moveTo>
                  <a:pt x="0" y="38353"/>
                </a:moveTo>
                <a:lnTo>
                  <a:pt x="3810" y="38353"/>
                </a:lnTo>
              </a:path>
              <a:path w="3809" h="220979">
                <a:moveTo>
                  <a:pt x="0" y="36436"/>
                </a:moveTo>
                <a:lnTo>
                  <a:pt x="3810" y="36436"/>
                </a:lnTo>
              </a:path>
              <a:path w="3809" h="220979">
                <a:moveTo>
                  <a:pt x="0" y="34518"/>
                </a:moveTo>
                <a:lnTo>
                  <a:pt x="3810" y="34518"/>
                </a:lnTo>
              </a:path>
              <a:path w="3809" h="220979">
                <a:moveTo>
                  <a:pt x="0" y="32600"/>
                </a:moveTo>
                <a:lnTo>
                  <a:pt x="3810" y="32600"/>
                </a:lnTo>
              </a:path>
              <a:path w="3809" h="220979">
                <a:moveTo>
                  <a:pt x="0" y="30683"/>
                </a:moveTo>
                <a:lnTo>
                  <a:pt x="3810" y="30683"/>
                </a:lnTo>
              </a:path>
              <a:path w="3809" h="220979">
                <a:moveTo>
                  <a:pt x="0" y="28765"/>
                </a:moveTo>
                <a:lnTo>
                  <a:pt x="3810" y="28765"/>
                </a:lnTo>
              </a:path>
              <a:path w="3809" h="220979">
                <a:moveTo>
                  <a:pt x="0" y="26847"/>
                </a:moveTo>
                <a:lnTo>
                  <a:pt x="3810" y="26847"/>
                </a:lnTo>
              </a:path>
              <a:path w="3809" h="220979">
                <a:moveTo>
                  <a:pt x="0" y="24930"/>
                </a:moveTo>
                <a:lnTo>
                  <a:pt x="3810" y="24930"/>
                </a:lnTo>
              </a:path>
              <a:path w="3809" h="220979">
                <a:moveTo>
                  <a:pt x="0" y="23012"/>
                </a:moveTo>
                <a:lnTo>
                  <a:pt x="3810" y="23012"/>
                </a:lnTo>
              </a:path>
              <a:path w="3809" h="220979">
                <a:moveTo>
                  <a:pt x="0" y="21094"/>
                </a:moveTo>
                <a:lnTo>
                  <a:pt x="3810" y="21094"/>
                </a:lnTo>
              </a:path>
              <a:path w="3809" h="220979">
                <a:moveTo>
                  <a:pt x="0" y="19176"/>
                </a:moveTo>
                <a:lnTo>
                  <a:pt x="3810" y="19176"/>
                </a:lnTo>
              </a:path>
              <a:path w="3809" h="220979">
                <a:moveTo>
                  <a:pt x="0" y="17259"/>
                </a:moveTo>
                <a:lnTo>
                  <a:pt x="3810" y="17259"/>
                </a:lnTo>
              </a:path>
              <a:path w="3809" h="220979">
                <a:moveTo>
                  <a:pt x="0" y="13423"/>
                </a:moveTo>
                <a:lnTo>
                  <a:pt x="3810" y="13423"/>
                </a:lnTo>
              </a:path>
              <a:path w="3809" h="220979">
                <a:moveTo>
                  <a:pt x="0" y="11506"/>
                </a:moveTo>
                <a:lnTo>
                  <a:pt x="3810" y="11506"/>
                </a:lnTo>
              </a:path>
              <a:path w="3809" h="220979">
                <a:moveTo>
                  <a:pt x="0" y="9588"/>
                </a:moveTo>
                <a:lnTo>
                  <a:pt x="3810" y="9588"/>
                </a:lnTo>
              </a:path>
              <a:path w="3809" h="220979">
                <a:moveTo>
                  <a:pt x="0" y="7670"/>
                </a:moveTo>
                <a:lnTo>
                  <a:pt x="3810" y="7670"/>
                </a:lnTo>
              </a:path>
              <a:path w="3809" h="220979">
                <a:moveTo>
                  <a:pt x="0" y="5753"/>
                </a:moveTo>
                <a:lnTo>
                  <a:pt x="3810" y="5753"/>
                </a:lnTo>
              </a:path>
              <a:path w="3809" h="220979">
                <a:moveTo>
                  <a:pt x="0" y="3835"/>
                </a:moveTo>
                <a:lnTo>
                  <a:pt x="3810" y="3835"/>
                </a:lnTo>
              </a:path>
              <a:path w="3809" h="220979">
                <a:moveTo>
                  <a:pt x="0" y="1917"/>
                </a:moveTo>
                <a:lnTo>
                  <a:pt x="3810" y="1917"/>
                </a:lnTo>
              </a:path>
              <a:path w="3809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562094" y="4342890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2"/>
                </a:moveTo>
                <a:lnTo>
                  <a:pt x="3810" y="205232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60"/>
                </a:moveTo>
                <a:lnTo>
                  <a:pt x="3810" y="187960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3"/>
                </a:moveTo>
                <a:lnTo>
                  <a:pt x="3810" y="168783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6"/>
                </a:moveTo>
                <a:lnTo>
                  <a:pt x="3810" y="149606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9"/>
                </a:moveTo>
                <a:lnTo>
                  <a:pt x="3810" y="130429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7"/>
                </a:moveTo>
                <a:lnTo>
                  <a:pt x="3810" y="113157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80"/>
                </a:moveTo>
                <a:lnTo>
                  <a:pt x="3810" y="93980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3"/>
                </a:moveTo>
                <a:lnTo>
                  <a:pt x="3810" y="74803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31"/>
                </a:moveTo>
                <a:lnTo>
                  <a:pt x="3810" y="57531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4"/>
                </a:moveTo>
                <a:lnTo>
                  <a:pt x="3810" y="38354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7"/>
                </a:moveTo>
                <a:lnTo>
                  <a:pt x="3810" y="19177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858095" y="4342890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2"/>
                </a:moveTo>
                <a:lnTo>
                  <a:pt x="3810" y="205232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30"/>
                </a:moveTo>
                <a:lnTo>
                  <a:pt x="3810" y="195630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60"/>
                </a:moveTo>
                <a:lnTo>
                  <a:pt x="3810" y="187960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3"/>
                </a:moveTo>
                <a:lnTo>
                  <a:pt x="3810" y="168783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6"/>
                </a:moveTo>
                <a:lnTo>
                  <a:pt x="3810" y="149606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9"/>
                </a:moveTo>
                <a:lnTo>
                  <a:pt x="3810" y="130429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80"/>
                </a:moveTo>
                <a:lnTo>
                  <a:pt x="3810" y="126580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7"/>
                </a:moveTo>
                <a:lnTo>
                  <a:pt x="3810" y="113157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80"/>
                </a:moveTo>
                <a:lnTo>
                  <a:pt x="3810" y="93980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3"/>
                </a:moveTo>
                <a:lnTo>
                  <a:pt x="3810" y="74803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31"/>
                </a:moveTo>
                <a:lnTo>
                  <a:pt x="3810" y="57531"/>
                </a:lnTo>
              </a:path>
              <a:path w="3810" h="219075">
                <a:moveTo>
                  <a:pt x="0" y="55613"/>
                </a:moveTo>
                <a:lnTo>
                  <a:pt x="3810" y="55613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4"/>
                </a:moveTo>
                <a:lnTo>
                  <a:pt x="3810" y="38354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7"/>
                </a:moveTo>
                <a:lnTo>
                  <a:pt x="3810" y="19177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1917"/>
                </a:moveTo>
                <a:lnTo>
                  <a:pt x="3810" y="1917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478827" y="4342890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2"/>
                </a:moveTo>
                <a:lnTo>
                  <a:pt x="3810" y="205232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60"/>
                </a:moveTo>
                <a:lnTo>
                  <a:pt x="3810" y="187960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3"/>
                </a:moveTo>
                <a:lnTo>
                  <a:pt x="3810" y="168783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6"/>
                </a:moveTo>
                <a:lnTo>
                  <a:pt x="3810" y="149606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9"/>
                </a:moveTo>
                <a:lnTo>
                  <a:pt x="3810" y="130429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7"/>
                </a:moveTo>
                <a:lnTo>
                  <a:pt x="3810" y="113157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80"/>
                </a:moveTo>
                <a:lnTo>
                  <a:pt x="3810" y="93980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3"/>
                </a:moveTo>
                <a:lnTo>
                  <a:pt x="3810" y="74803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31"/>
                </a:moveTo>
                <a:lnTo>
                  <a:pt x="3810" y="57531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4"/>
                </a:moveTo>
                <a:lnTo>
                  <a:pt x="3810" y="38354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7"/>
                </a:moveTo>
                <a:lnTo>
                  <a:pt x="3810" y="19177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260449" y="4342890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09" h="220979">
                <a:moveTo>
                  <a:pt x="0" y="220573"/>
                </a:moveTo>
                <a:lnTo>
                  <a:pt x="3810" y="220573"/>
                </a:lnTo>
              </a:path>
              <a:path w="3809" h="220979">
                <a:moveTo>
                  <a:pt x="0" y="218655"/>
                </a:moveTo>
                <a:lnTo>
                  <a:pt x="3810" y="218655"/>
                </a:lnTo>
              </a:path>
              <a:path w="3809" h="220979">
                <a:moveTo>
                  <a:pt x="0" y="216738"/>
                </a:moveTo>
                <a:lnTo>
                  <a:pt x="3810" y="216738"/>
                </a:lnTo>
              </a:path>
              <a:path w="3809" h="220979">
                <a:moveTo>
                  <a:pt x="0" y="214820"/>
                </a:moveTo>
                <a:lnTo>
                  <a:pt x="3810" y="214820"/>
                </a:lnTo>
              </a:path>
              <a:path w="3809" h="220979">
                <a:moveTo>
                  <a:pt x="0" y="212902"/>
                </a:moveTo>
                <a:lnTo>
                  <a:pt x="3810" y="212902"/>
                </a:lnTo>
              </a:path>
              <a:path w="3809" h="220979">
                <a:moveTo>
                  <a:pt x="0" y="210985"/>
                </a:moveTo>
                <a:lnTo>
                  <a:pt x="3810" y="210985"/>
                </a:lnTo>
              </a:path>
              <a:path w="3809" h="220979">
                <a:moveTo>
                  <a:pt x="0" y="209067"/>
                </a:moveTo>
                <a:lnTo>
                  <a:pt x="3810" y="209067"/>
                </a:lnTo>
              </a:path>
              <a:path w="3809" h="220979">
                <a:moveTo>
                  <a:pt x="0" y="207149"/>
                </a:moveTo>
                <a:lnTo>
                  <a:pt x="3810" y="207149"/>
                </a:lnTo>
              </a:path>
              <a:path w="3809" h="220979">
                <a:moveTo>
                  <a:pt x="0" y="205232"/>
                </a:moveTo>
                <a:lnTo>
                  <a:pt x="3810" y="205232"/>
                </a:lnTo>
              </a:path>
              <a:path w="3809" h="220979">
                <a:moveTo>
                  <a:pt x="0" y="203314"/>
                </a:moveTo>
                <a:lnTo>
                  <a:pt x="3810" y="203314"/>
                </a:lnTo>
              </a:path>
              <a:path w="3809" h="220979">
                <a:moveTo>
                  <a:pt x="0" y="201396"/>
                </a:moveTo>
                <a:lnTo>
                  <a:pt x="3810" y="201396"/>
                </a:lnTo>
              </a:path>
              <a:path w="3809" h="220979">
                <a:moveTo>
                  <a:pt x="0" y="199478"/>
                </a:moveTo>
                <a:lnTo>
                  <a:pt x="3810" y="199478"/>
                </a:lnTo>
              </a:path>
              <a:path w="3809" h="220979">
                <a:moveTo>
                  <a:pt x="0" y="197561"/>
                </a:moveTo>
                <a:lnTo>
                  <a:pt x="3810" y="197561"/>
                </a:lnTo>
              </a:path>
              <a:path w="3809" h="220979">
                <a:moveTo>
                  <a:pt x="0" y="195630"/>
                </a:moveTo>
                <a:lnTo>
                  <a:pt x="3810" y="195630"/>
                </a:lnTo>
              </a:path>
              <a:path w="3809" h="220979">
                <a:moveTo>
                  <a:pt x="0" y="193713"/>
                </a:moveTo>
                <a:lnTo>
                  <a:pt x="3810" y="193713"/>
                </a:lnTo>
              </a:path>
              <a:path w="3809" h="220979">
                <a:moveTo>
                  <a:pt x="0" y="191795"/>
                </a:moveTo>
                <a:lnTo>
                  <a:pt x="3810" y="191795"/>
                </a:lnTo>
              </a:path>
              <a:path w="3809" h="220979">
                <a:moveTo>
                  <a:pt x="0" y="189877"/>
                </a:moveTo>
                <a:lnTo>
                  <a:pt x="3810" y="189877"/>
                </a:lnTo>
              </a:path>
              <a:path w="3809" h="220979">
                <a:moveTo>
                  <a:pt x="0" y="187960"/>
                </a:moveTo>
                <a:lnTo>
                  <a:pt x="3810" y="187960"/>
                </a:lnTo>
              </a:path>
              <a:path w="3809" h="220979">
                <a:moveTo>
                  <a:pt x="0" y="186042"/>
                </a:moveTo>
                <a:lnTo>
                  <a:pt x="3810" y="186042"/>
                </a:lnTo>
              </a:path>
              <a:path w="3809" h="220979">
                <a:moveTo>
                  <a:pt x="0" y="184124"/>
                </a:moveTo>
                <a:lnTo>
                  <a:pt x="3810" y="184124"/>
                </a:lnTo>
              </a:path>
              <a:path w="3809" h="220979">
                <a:moveTo>
                  <a:pt x="0" y="182206"/>
                </a:moveTo>
                <a:lnTo>
                  <a:pt x="3810" y="182206"/>
                </a:lnTo>
              </a:path>
              <a:path w="3809" h="220979">
                <a:moveTo>
                  <a:pt x="0" y="180289"/>
                </a:moveTo>
                <a:lnTo>
                  <a:pt x="3810" y="180289"/>
                </a:lnTo>
              </a:path>
              <a:path w="3809" h="220979">
                <a:moveTo>
                  <a:pt x="0" y="178371"/>
                </a:moveTo>
                <a:lnTo>
                  <a:pt x="3810" y="178371"/>
                </a:lnTo>
              </a:path>
              <a:path w="3809" h="220979">
                <a:moveTo>
                  <a:pt x="0" y="176453"/>
                </a:moveTo>
                <a:lnTo>
                  <a:pt x="3810" y="176453"/>
                </a:lnTo>
              </a:path>
              <a:path w="3809" h="220979">
                <a:moveTo>
                  <a:pt x="0" y="174536"/>
                </a:moveTo>
                <a:lnTo>
                  <a:pt x="3810" y="174536"/>
                </a:lnTo>
              </a:path>
              <a:path w="3809" h="220979">
                <a:moveTo>
                  <a:pt x="0" y="172618"/>
                </a:moveTo>
                <a:lnTo>
                  <a:pt x="3810" y="172618"/>
                </a:lnTo>
              </a:path>
              <a:path w="3809" h="220979">
                <a:moveTo>
                  <a:pt x="0" y="170700"/>
                </a:moveTo>
                <a:lnTo>
                  <a:pt x="3810" y="170700"/>
                </a:lnTo>
              </a:path>
              <a:path w="3809" h="220979">
                <a:moveTo>
                  <a:pt x="0" y="168783"/>
                </a:moveTo>
                <a:lnTo>
                  <a:pt x="3810" y="168783"/>
                </a:lnTo>
              </a:path>
              <a:path w="3809" h="220979">
                <a:moveTo>
                  <a:pt x="0" y="166865"/>
                </a:moveTo>
                <a:lnTo>
                  <a:pt x="3810" y="166865"/>
                </a:lnTo>
              </a:path>
              <a:path w="3809" h="220979">
                <a:moveTo>
                  <a:pt x="0" y="164947"/>
                </a:moveTo>
                <a:lnTo>
                  <a:pt x="3810" y="164947"/>
                </a:lnTo>
              </a:path>
              <a:path w="3809" h="220979">
                <a:moveTo>
                  <a:pt x="0" y="163029"/>
                </a:moveTo>
                <a:lnTo>
                  <a:pt x="3810" y="163029"/>
                </a:lnTo>
              </a:path>
              <a:path w="3809" h="220979">
                <a:moveTo>
                  <a:pt x="0" y="161112"/>
                </a:moveTo>
                <a:lnTo>
                  <a:pt x="3810" y="161112"/>
                </a:lnTo>
              </a:path>
              <a:path w="3809" h="220979">
                <a:moveTo>
                  <a:pt x="0" y="159194"/>
                </a:moveTo>
                <a:lnTo>
                  <a:pt x="3810" y="159194"/>
                </a:lnTo>
              </a:path>
              <a:path w="3809" h="220979">
                <a:moveTo>
                  <a:pt x="0" y="157276"/>
                </a:moveTo>
                <a:lnTo>
                  <a:pt x="3810" y="157276"/>
                </a:lnTo>
              </a:path>
              <a:path w="3809" h="220979">
                <a:moveTo>
                  <a:pt x="0" y="155359"/>
                </a:moveTo>
                <a:lnTo>
                  <a:pt x="3810" y="155359"/>
                </a:lnTo>
              </a:path>
              <a:path w="3809" h="220979">
                <a:moveTo>
                  <a:pt x="0" y="153441"/>
                </a:moveTo>
                <a:lnTo>
                  <a:pt x="3810" y="153441"/>
                </a:lnTo>
              </a:path>
              <a:path w="3809" h="220979">
                <a:moveTo>
                  <a:pt x="0" y="151523"/>
                </a:moveTo>
                <a:lnTo>
                  <a:pt x="3810" y="151523"/>
                </a:lnTo>
              </a:path>
              <a:path w="3809" h="220979">
                <a:moveTo>
                  <a:pt x="0" y="149606"/>
                </a:moveTo>
                <a:lnTo>
                  <a:pt x="3810" y="149606"/>
                </a:lnTo>
              </a:path>
              <a:path w="3809" h="220979">
                <a:moveTo>
                  <a:pt x="0" y="147688"/>
                </a:moveTo>
                <a:lnTo>
                  <a:pt x="3810" y="147688"/>
                </a:lnTo>
              </a:path>
              <a:path w="3809" h="220979">
                <a:moveTo>
                  <a:pt x="0" y="145770"/>
                </a:moveTo>
                <a:lnTo>
                  <a:pt x="3810" y="145770"/>
                </a:lnTo>
              </a:path>
              <a:path w="3809" h="220979">
                <a:moveTo>
                  <a:pt x="0" y="143852"/>
                </a:moveTo>
                <a:lnTo>
                  <a:pt x="3810" y="143852"/>
                </a:lnTo>
              </a:path>
              <a:path w="3809" h="220979">
                <a:moveTo>
                  <a:pt x="0" y="141935"/>
                </a:moveTo>
                <a:lnTo>
                  <a:pt x="3810" y="141935"/>
                </a:lnTo>
              </a:path>
              <a:path w="3809" h="220979">
                <a:moveTo>
                  <a:pt x="0" y="140017"/>
                </a:moveTo>
                <a:lnTo>
                  <a:pt x="3810" y="140017"/>
                </a:lnTo>
              </a:path>
              <a:path w="3809" h="220979">
                <a:moveTo>
                  <a:pt x="0" y="138099"/>
                </a:moveTo>
                <a:lnTo>
                  <a:pt x="3810" y="138099"/>
                </a:lnTo>
              </a:path>
              <a:path w="3809" h="220979">
                <a:moveTo>
                  <a:pt x="0" y="136182"/>
                </a:moveTo>
                <a:lnTo>
                  <a:pt x="3810" y="136182"/>
                </a:lnTo>
              </a:path>
              <a:path w="3809" h="220979">
                <a:moveTo>
                  <a:pt x="0" y="134264"/>
                </a:moveTo>
                <a:lnTo>
                  <a:pt x="3810" y="134264"/>
                </a:lnTo>
              </a:path>
              <a:path w="3809" h="220979">
                <a:moveTo>
                  <a:pt x="0" y="132346"/>
                </a:moveTo>
                <a:lnTo>
                  <a:pt x="3810" y="132346"/>
                </a:lnTo>
              </a:path>
              <a:path w="3809" h="220979">
                <a:moveTo>
                  <a:pt x="0" y="130429"/>
                </a:moveTo>
                <a:lnTo>
                  <a:pt x="3810" y="130429"/>
                </a:lnTo>
              </a:path>
              <a:path w="3809" h="220979">
                <a:moveTo>
                  <a:pt x="0" y="128511"/>
                </a:moveTo>
                <a:lnTo>
                  <a:pt x="3810" y="128511"/>
                </a:lnTo>
              </a:path>
              <a:path w="3809" h="220979">
                <a:moveTo>
                  <a:pt x="0" y="126580"/>
                </a:moveTo>
                <a:lnTo>
                  <a:pt x="3810" y="126580"/>
                </a:lnTo>
              </a:path>
              <a:path w="3809" h="220979">
                <a:moveTo>
                  <a:pt x="0" y="124663"/>
                </a:moveTo>
                <a:lnTo>
                  <a:pt x="3810" y="124663"/>
                </a:lnTo>
              </a:path>
              <a:path w="3809" h="220979">
                <a:moveTo>
                  <a:pt x="0" y="122745"/>
                </a:moveTo>
                <a:lnTo>
                  <a:pt x="3810" y="122745"/>
                </a:lnTo>
              </a:path>
              <a:path w="3809" h="220979">
                <a:moveTo>
                  <a:pt x="0" y="120827"/>
                </a:moveTo>
                <a:lnTo>
                  <a:pt x="3810" y="120827"/>
                </a:lnTo>
              </a:path>
              <a:path w="3809" h="220979">
                <a:moveTo>
                  <a:pt x="0" y="118910"/>
                </a:moveTo>
                <a:lnTo>
                  <a:pt x="3810" y="118910"/>
                </a:lnTo>
              </a:path>
              <a:path w="3809" h="220979">
                <a:moveTo>
                  <a:pt x="0" y="116992"/>
                </a:moveTo>
                <a:lnTo>
                  <a:pt x="3810" y="116992"/>
                </a:lnTo>
              </a:path>
              <a:path w="3809" h="220979">
                <a:moveTo>
                  <a:pt x="0" y="115074"/>
                </a:moveTo>
                <a:lnTo>
                  <a:pt x="3810" y="115074"/>
                </a:lnTo>
              </a:path>
              <a:path w="3809" h="220979">
                <a:moveTo>
                  <a:pt x="0" y="113157"/>
                </a:moveTo>
                <a:lnTo>
                  <a:pt x="3810" y="113157"/>
                </a:lnTo>
              </a:path>
              <a:path w="3809" h="220979">
                <a:moveTo>
                  <a:pt x="0" y="111239"/>
                </a:moveTo>
                <a:lnTo>
                  <a:pt x="3810" y="111239"/>
                </a:lnTo>
              </a:path>
              <a:path w="3809" h="220979">
                <a:moveTo>
                  <a:pt x="0" y="109321"/>
                </a:moveTo>
                <a:lnTo>
                  <a:pt x="3810" y="109321"/>
                </a:lnTo>
              </a:path>
              <a:path w="3809" h="220979">
                <a:moveTo>
                  <a:pt x="0" y="107403"/>
                </a:moveTo>
                <a:lnTo>
                  <a:pt x="3810" y="107403"/>
                </a:lnTo>
              </a:path>
              <a:path w="3809" h="220979">
                <a:moveTo>
                  <a:pt x="0" y="105486"/>
                </a:moveTo>
                <a:lnTo>
                  <a:pt x="3810" y="105486"/>
                </a:lnTo>
              </a:path>
              <a:path w="3809" h="220979">
                <a:moveTo>
                  <a:pt x="0" y="103568"/>
                </a:moveTo>
                <a:lnTo>
                  <a:pt x="3810" y="103568"/>
                </a:lnTo>
              </a:path>
              <a:path w="3809" h="220979">
                <a:moveTo>
                  <a:pt x="0" y="101650"/>
                </a:moveTo>
                <a:lnTo>
                  <a:pt x="3810" y="101650"/>
                </a:lnTo>
              </a:path>
              <a:path w="3809" h="220979">
                <a:moveTo>
                  <a:pt x="0" y="99733"/>
                </a:moveTo>
                <a:lnTo>
                  <a:pt x="3810" y="99733"/>
                </a:lnTo>
              </a:path>
              <a:path w="3809" h="220979">
                <a:moveTo>
                  <a:pt x="0" y="97815"/>
                </a:moveTo>
                <a:lnTo>
                  <a:pt x="3810" y="97815"/>
                </a:lnTo>
              </a:path>
              <a:path w="3809" h="220979">
                <a:moveTo>
                  <a:pt x="0" y="95897"/>
                </a:moveTo>
                <a:lnTo>
                  <a:pt x="3810" y="95897"/>
                </a:lnTo>
              </a:path>
              <a:path w="3809" h="220979">
                <a:moveTo>
                  <a:pt x="0" y="93980"/>
                </a:moveTo>
                <a:lnTo>
                  <a:pt x="3810" y="93980"/>
                </a:lnTo>
              </a:path>
              <a:path w="3809" h="220979">
                <a:moveTo>
                  <a:pt x="0" y="92062"/>
                </a:moveTo>
                <a:lnTo>
                  <a:pt x="3810" y="92062"/>
                </a:lnTo>
              </a:path>
              <a:path w="3809" h="220979">
                <a:moveTo>
                  <a:pt x="0" y="90144"/>
                </a:moveTo>
                <a:lnTo>
                  <a:pt x="3810" y="90144"/>
                </a:lnTo>
              </a:path>
              <a:path w="3809" h="220979">
                <a:moveTo>
                  <a:pt x="0" y="88226"/>
                </a:moveTo>
                <a:lnTo>
                  <a:pt x="3810" y="88226"/>
                </a:lnTo>
              </a:path>
              <a:path w="3809" h="220979">
                <a:moveTo>
                  <a:pt x="0" y="86309"/>
                </a:moveTo>
                <a:lnTo>
                  <a:pt x="3810" y="86309"/>
                </a:lnTo>
              </a:path>
              <a:path w="3809" h="220979">
                <a:moveTo>
                  <a:pt x="0" y="84391"/>
                </a:moveTo>
                <a:lnTo>
                  <a:pt x="3810" y="84391"/>
                </a:lnTo>
              </a:path>
              <a:path w="3809" h="220979">
                <a:moveTo>
                  <a:pt x="0" y="82473"/>
                </a:moveTo>
                <a:lnTo>
                  <a:pt x="3810" y="82473"/>
                </a:lnTo>
              </a:path>
              <a:path w="3809" h="220979">
                <a:moveTo>
                  <a:pt x="0" y="80556"/>
                </a:moveTo>
                <a:lnTo>
                  <a:pt x="3810" y="80556"/>
                </a:lnTo>
              </a:path>
              <a:path w="3809" h="220979">
                <a:moveTo>
                  <a:pt x="0" y="78638"/>
                </a:moveTo>
                <a:lnTo>
                  <a:pt x="3810" y="78638"/>
                </a:lnTo>
              </a:path>
              <a:path w="3809" h="220979">
                <a:moveTo>
                  <a:pt x="0" y="76720"/>
                </a:moveTo>
                <a:lnTo>
                  <a:pt x="3810" y="76720"/>
                </a:lnTo>
              </a:path>
              <a:path w="3809" h="220979">
                <a:moveTo>
                  <a:pt x="0" y="74803"/>
                </a:moveTo>
                <a:lnTo>
                  <a:pt x="3810" y="74803"/>
                </a:lnTo>
              </a:path>
              <a:path w="3809" h="220979">
                <a:moveTo>
                  <a:pt x="0" y="72885"/>
                </a:moveTo>
                <a:lnTo>
                  <a:pt x="3810" y="72885"/>
                </a:lnTo>
              </a:path>
              <a:path w="3809" h="220979">
                <a:moveTo>
                  <a:pt x="0" y="70967"/>
                </a:moveTo>
                <a:lnTo>
                  <a:pt x="3810" y="70967"/>
                </a:lnTo>
              </a:path>
              <a:path w="3809" h="220979">
                <a:moveTo>
                  <a:pt x="0" y="69049"/>
                </a:moveTo>
                <a:lnTo>
                  <a:pt x="3810" y="69049"/>
                </a:lnTo>
              </a:path>
              <a:path w="3809" h="220979">
                <a:moveTo>
                  <a:pt x="0" y="67132"/>
                </a:moveTo>
                <a:lnTo>
                  <a:pt x="3810" y="67132"/>
                </a:lnTo>
              </a:path>
              <a:path w="3809" h="220979">
                <a:moveTo>
                  <a:pt x="0" y="65214"/>
                </a:moveTo>
                <a:lnTo>
                  <a:pt x="3810" y="65214"/>
                </a:lnTo>
              </a:path>
              <a:path w="3809" h="220979">
                <a:moveTo>
                  <a:pt x="0" y="63296"/>
                </a:moveTo>
                <a:lnTo>
                  <a:pt x="3810" y="63296"/>
                </a:lnTo>
              </a:path>
              <a:path w="3809" h="220979">
                <a:moveTo>
                  <a:pt x="0" y="61379"/>
                </a:moveTo>
                <a:lnTo>
                  <a:pt x="3810" y="61379"/>
                </a:lnTo>
              </a:path>
              <a:path w="3809" h="220979">
                <a:moveTo>
                  <a:pt x="0" y="59461"/>
                </a:moveTo>
                <a:lnTo>
                  <a:pt x="3810" y="59461"/>
                </a:lnTo>
              </a:path>
              <a:path w="3809" h="220979">
                <a:moveTo>
                  <a:pt x="0" y="57531"/>
                </a:moveTo>
                <a:lnTo>
                  <a:pt x="3810" y="57531"/>
                </a:lnTo>
              </a:path>
              <a:path w="3809" h="220979">
                <a:moveTo>
                  <a:pt x="0" y="55613"/>
                </a:moveTo>
                <a:lnTo>
                  <a:pt x="3810" y="55613"/>
                </a:lnTo>
              </a:path>
              <a:path w="3809" h="220979">
                <a:moveTo>
                  <a:pt x="0" y="53695"/>
                </a:moveTo>
                <a:lnTo>
                  <a:pt x="3810" y="53695"/>
                </a:lnTo>
              </a:path>
              <a:path w="3809" h="220979">
                <a:moveTo>
                  <a:pt x="0" y="51777"/>
                </a:moveTo>
                <a:lnTo>
                  <a:pt x="3810" y="51777"/>
                </a:lnTo>
              </a:path>
              <a:path w="3809" h="220979">
                <a:moveTo>
                  <a:pt x="0" y="49860"/>
                </a:moveTo>
                <a:lnTo>
                  <a:pt x="3810" y="49860"/>
                </a:lnTo>
              </a:path>
              <a:path w="3809" h="220979">
                <a:moveTo>
                  <a:pt x="0" y="47942"/>
                </a:moveTo>
                <a:lnTo>
                  <a:pt x="3810" y="47942"/>
                </a:lnTo>
              </a:path>
              <a:path w="3809" h="220979">
                <a:moveTo>
                  <a:pt x="0" y="46024"/>
                </a:moveTo>
                <a:lnTo>
                  <a:pt x="3810" y="46024"/>
                </a:lnTo>
              </a:path>
              <a:path w="3809" h="220979">
                <a:moveTo>
                  <a:pt x="0" y="44107"/>
                </a:moveTo>
                <a:lnTo>
                  <a:pt x="3810" y="44107"/>
                </a:lnTo>
              </a:path>
              <a:path w="3809" h="220979">
                <a:moveTo>
                  <a:pt x="0" y="42189"/>
                </a:moveTo>
                <a:lnTo>
                  <a:pt x="3810" y="42189"/>
                </a:lnTo>
              </a:path>
              <a:path w="3809" h="220979">
                <a:moveTo>
                  <a:pt x="0" y="40271"/>
                </a:moveTo>
                <a:lnTo>
                  <a:pt x="3810" y="40271"/>
                </a:lnTo>
              </a:path>
              <a:path w="3809" h="220979">
                <a:moveTo>
                  <a:pt x="0" y="38354"/>
                </a:moveTo>
                <a:lnTo>
                  <a:pt x="3810" y="38354"/>
                </a:lnTo>
              </a:path>
              <a:path w="3809" h="220979">
                <a:moveTo>
                  <a:pt x="0" y="36436"/>
                </a:moveTo>
                <a:lnTo>
                  <a:pt x="3810" y="36436"/>
                </a:lnTo>
              </a:path>
              <a:path w="3809" h="220979">
                <a:moveTo>
                  <a:pt x="0" y="34518"/>
                </a:moveTo>
                <a:lnTo>
                  <a:pt x="3810" y="34518"/>
                </a:lnTo>
              </a:path>
              <a:path w="3809" h="220979">
                <a:moveTo>
                  <a:pt x="0" y="32600"/>
                </a:moveTo>
                <a:lnTo>
                  <a:pt x="3810" y="32600"/>
                </a:lnTo>
              </a:path>
              <a:path w="3809" h="220979">
                <a:moveTo>
                  <a:pt x="0" y="30683"/>
                </a:moveTo>
                <a:lnTo>
                  <a:pt x="3810" y="30683"/>
                </a:lnTo>
              </a:path>
              <a:path w="3809" h="220979">
                <a:moveTo>
                  <a:pt x="0" y="28765"/>
                </a:moveTo>
                <a:lnTo>
                  <a:pt x="3810" y="28765"/>
                </a:lnTo>
              </a:path>
              <a:path w="3809" h="220979">
                <a:moveTo>
                  <a:pt x="0" y="26847"/>
                </a:moveTo>
                <a:lnTo>
                  <a:pt x="3810" y="26847"/>
                </a:lnTo>
              </a:path>
              <a:path w="3809" h="220979">
                <a:moveTo>
                  <a:pt x="0" y="24930"/>
                </a:moveTo>
                <a:lnTo>
                  <a:pt x="3810" y="24930"/>
                </a:lnTo>
              </a:path>
              <a:path w="3809" h="220979">
                <a:moveTo>
                  <a:pt x="0" y="23012"/>
                </a:moveTo>
                <a:lnTo>
                  <a:pt x="3810" y="23012"/>
                </a:lnTo>
              </a:path>
              <a:path w="3809" h="220979">
                <a:moveTo>
                  <a:pt x="0" y="21094"/>
                </a:moveTo>
                <a:lnTo>
                  <a:pt x="3810" y="21094"/>
                </a:lnTo>
              </a:path>
              <a:path w="3809" h="220979">
                <a:moveTo>
                  <a:pt x="0" y="19177"/>
                </a:moveTo>
                <a:lnTo>
                  <a:pt x="3810" y="19177"/>
                </a:lnTo>
              </a:path>
              <a:path w="3809" h="220979">
                <a:moveTo>
                  <a:pt x="0" y="15341"/>
                </a:moveTo>
                <a:lnTo>
                  <a:pt x="3810" y="15341"/>
                </a:lnTo>
              </a:path>
              <a:path w="3809" h="220979">
                <a:moveTo>
                  <a:pt x="0" y="13423"/>
                </a:moveTo>
                <a:lnTo>
                  <a:pt x="3810" y="13423"/>
                </a:lnTo>
              </a:path>
              <a:path w="3809" h="220979">
                <a:moveTo>
                  <a:pt x="0" y="11506"/>
                </a:moveTo>
                <a:lnTo>
                  <a:pt x="3810" y="11506"/>
                </a:lnTo>
              </a:path>
              <a:path w="3809" h="220979">
                <a:moveTo>
                  <a:pt x="0" y="9588"/>
                </a:moveTo>
                <a:lnTo>
                  <a:pt x="3810" y="9588"/>
                </a:lnTo>
              </a:path>
              <a:path w="3809" h="220979">
                <a:moveTo>
                  <a:pt x="0" y="7670"/>
                </a:moveTo>
                <a:lnTo>
                  <a:pt x="3810" y="7670"/>
                </a:lnTo>
              </a:path>
              <a:path w="3809" h="220979">
                <a:moveTo>
                  <a:pt x="0" y="5753"/>
                </a:moveTo>
                <a:lnTo>
                  <a:pt x="3810" y="5753"/>
                </a:lnTo>
              </a:path>
              <a:path w="3809" h="220979">
                <a:moveTo>
                  <a:pt x="0" y="3835"/>
                </a:moveTo>
                <a:lnTo>
                  <a:pt x="3810" y="3835"/>
                </a:lnTo>
              </a:path>
              <a:path w="3809" h="220979">
                <a:moveTo>
                  <a:pt x="0" y="1917"/>
                </a:moveTo>
                <a:lnTo>
                  <a:pt x="3810" y="1917"/>
                </a:lnTo>
              </a:path>
              <a:path w="3809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562094" y="4589632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2"/>
                </a:moveTo>
                <a:lnTo>
                  <a:pt x="3810" y="205232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43"/>
                </a:moveTo>
                <a:lnTo>
                  <a:pt x="3810" y="195643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60"/>
                </a:moveTo>
                <a:lnTo>
                  <a:pt x="3810" y="187960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3"/>
                </a:moveTo>
                <a:lnTo>
                  <a:pt x="3810" y="168783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6"/>
                </a:moveTo>
                <a:lnTo>
                  <a:pt x="3810" y="149606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9"/>
                </a:moveTo>
                <a:lnTo>
                  <a:pt x="3810" y="130429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7"/>
                </a:moveTo>
                <a:lnTo>
                  <a:pt x="3810" y="113157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80"/>
                </a:moveTo>
                <a:lnTo>
                  <a:pt x="3810" y="93980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3"/>
                </a:moveTo>
                <a:lnTo>
                  <a:pt x="3810" y="74803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43"/>
                </a:moveTo>
                <a:lnTo>
                  <a:pt x="3810" y="57543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4"/>
                </a:moveTo>
                <a:lnTo>
                  <a:pt x="3810" y="38354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7"/>
                </a:moveTo>
                <a:lnTo>
                  <a:pt x="3810" y="19177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858095" y="4589632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2"/>
                </a:moveTo>
                <a:lnTo>
                  <a:pt x="3810" y="205232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43"/>
                </a:moveTo>
                <a:lnTo>
                  <a:pt x="3810" y="195643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60"/>
                </a:moveTo>
                <a:lnTo>
                  <a:pt x="3810" y="187960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3"/>
                </a:moveTo>
                <a:lnTo>
                  <a:pt x="3810" y="168783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6"/>
                </a:moveTo>
                <a:lnTo>
                  <a:pt x="3810" y="149606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9"/>
                </a:moveTo>
                <a:lnTo>
                  <a:pt x="3810" y="130429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7"/>
                </a:moveTo>
                <a:lnTo>
                  <a:pt x="3810" y="113157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80"/>
                </a:moveTo>
                <a:lnTo>
                  <a:pt x="3810" y="93980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3"/>
                </a:moveTo>
                <a:lnTo>
                  <a:pt x="3810" y="74803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43"/>
                </a:moveTo>
                <a:lnTo>
                  <a:pt x="3810" y="57543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4"/>
                </a:moveTo>
                <a:lnTo>
                  <a:pt x="3810" y="38354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7"/>
                </a:moveTo>
                <a:lnTo>
                  <a:pt x="3810" y="19177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478827" y="4591550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2"/>
                </a:moveTo>
                <a:lnTo>
                  <a:pt x="3810" y="205232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43"/>
                </a:moveTo>
                <a:lnTo>
                  <a:pt x="3810" y="195643"/>
                </a:lnTo>
              </a:path>
              <a:path w="3810" h="219075">
                <a:moveTo>
                  <a:pt x="0" y="193725"/>
                </a:moveTo>
                <a:lnTo>
                  <a:pt x="3810" y="193725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60"/>
                </a:moveTo>
                <a:lnTo>
                  <a:pt x="3810" y="187960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3"/>
                </a:moveTo>
                <a:lnTo>
                  <a:pt x="3810" y="168783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6"/>
                </a:moveTo>
                <a:lnTo>
                  <a:pt x="3810" y="149606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9"/>
                </a:moveTo>
                <a:lnTo>
                  <a:pt x="3810" y="130429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93"/>
                </a:moveTo>
                <a:lnTo>
                  <a:pt x="3810" y="126593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7"/>
                </a:moveTo>
                <a:lnTo>
                  <a:pt x="3810" y="113157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80"/>
                </a:moveTo>
                <a:lnTo>
                  <a:pt x="3810" y="93980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3"/>
                </a:moveTo>
                <a:lnTo>
                  <a:pt x="3810" y="74803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43"/>
                </a:moveTo>
                <a:lnTo>
                  <a:pt x="3810" y="57543"/>
                </a:lnTo>
              </a:path>
              <a:path w="3810" h="219075">
                <a:moveTo>
                  <a:pt x="0" y="55626"/>
                </a:moveTo>
                <a:lnTo>
                  <a:pt x="3810" y="55626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4"/>
                </a:moveTo>
                <a:lnTo>
                  <a:pt x="3810" y="38354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7"/>
                </a:moveTo>
                <a:lnTo>
                  <a:pt x="3810" y="19177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8260449" y="4589632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09" h="220979">
                <a:moveTo>
                  <a:pt x="0" y="220573"/>
                </a:moveTo>
                <a:lnTo>
                  <a:pt x="3810" y="220573"/>
                </a:lnTo>
              </a:path>
              <a:path w="3809" h="220979">
                <a:moveTo>
                  <a:pt x="0" y="218655"/>
                </a:moveTo>
                <a:lnTo>
                  <a:pt x="3810" y="218655"/>
                </a:lnTo>
              </a:path>
              <a:path w="3809" h="220979">
                <a:moveTo>
                  <a:pt x="0" y="216738"/>
                </a:moveTo>
                <a:lnTo>
                  <a:pt x="3810" y="216738"/>
                </a:lnTo>
              </a:path>
              <a:path w="3809" h="220979">
                <a:moveTo>
                  <a:pt x="0" y="214820"/>
                </a:moveTo>
                <a:lnTo>
                  <a:pt x="3810" y="214820"/>
                </a:lnTo>
              </a:path>
              <a:path w="3809" h="220979">
                <a:moveTo>
                  <a:pt x="0" y="212902"/>
                </a:moveTo>
                <a:lnTo>
                  <a:pt x="3810" y="212902"/>
                </a:lnTo>
              </a:path>
              <a:path w="3809" h="220979">
                <a:moveTo>
                  <a:pt x="0" y="210985"/>
                </a:moveTo>
                <a:lnTo>
                  <a:pt x="3810" y="210985"/>
                </a:lnTo>
              </a:path>
              <a:path w="3809" h="220979">
                <a:moveTo>
                  <a:pt x="0" y="209067"/>
                </a:moveTo>
                <a:lnTo>
                  <a:pt x="3810" y="209067"/>
                </a:lnTo>
              </a:path>
              <a:path w="3809" h="220979">
                <a:moveTo>
                  <a:pt x="0" y="207149"/>
                </a:moveTo>
                <a:lnTo>
                  <a:pt x="3810" y="207149"/>
                </a:lnTo>
              </a:path>
              <a:path w="3809" h="220979">
                <a:moveTo>
                  <a:pt x="0" y="205232"/>
                </a:moveTo>
                <a:lnTo>
                  <a:pt x="3810" y="205232"/>
                </a:lnTo>
              </a:path>
              <a:path w="3809" h="220979">
                <a:moveTo>
                  <a:pt x="0" y="203314"/>
                </a:moveTo>
                <a:lnTo>
                  <a:pt x="3810" y="203314"/>
                </a:lnTo>
              </a:path>
              <a:path w="3809" h="220979">
                <a:moveTo>
                  <a:pt x="0" y="201396"/>
                </a:moveTo>
                <a:lnTo>
                  <a:pt x="3810" y="201396"/>
                </a:lnTo>
              </a:path>
              <a:path w="3809" h="220979">
                <a:moveTo>
                  <a:pt x="0" y="199478"/>
                </a:moveTo>
                <a:lnTo>
                  <a:pt x="3810" y="199478"/>
                </a:lnTo>
              </a:path>
              <a:path w="3809" h="220979">
                <a:moveTo>
                  <a:pt x="0" y="197561"/>
                </a:moveTo>
                <a:lnTo>
                  <a:pt x="3810" y="197561"/>
                </a:lnTo>
              </a:path>
              <a:path w="3809" h="220979">
                <a:moveTo>
                  <a:pt x="0" y="195643"/>
                </a:moveTo>
                <a:lnTo>
                  <a:pt x="3810" y="195643"/>
                </a:lnTo>
              </a:path>
              <a:path w="3809" h="220979">
                <a:moveTo>
                  <a:pt x="0" y="193713"/>
                </a:moveTo>
                <a:lnTo>
                  <a:pt x="3810" y="193713"/>
                </a:lnTo>
              </a:path>
              <a:path w="3809" h="220979">
                <a:moveTo>
                  <a:pt x="0" y="191795"/>
                </a:moveTo>
                <a:lnTo>
                  <a:pt x="3810" y="191795"/>
                </a:lnTo>
              </a:path>
              <a:path w="3809" h="220979">
                <a:moveTo>
                  <a:pt x="0" y="189877"/>
                </a:moveTo>
                <a:lnTo>
                  <a:pt x="3810" y="189877"/>
                </a:lnTo>
              </a:path>
              <a:path w="3809" h="220979">
                <a:moveTo>
                  <a:pt x="0" y="187960"/>
                </a:moveTo>
                <a:lnTo>
                  <a:pt x="3810" y="187960"/>
                </a:lnTo>
              </a:path>
              <a:path w="3809" h="220979">
                <a:moveTo>
                  <a:pt x="0" y="186042"/>
                </a:moveTo>
                <a:lnTo>
                  <a:pt x="3810" y="186042"/>
                </a:lnTo>
              </a:path>
              <a:path w="3809" h="220979">
                <a:moveTo>
                  <a:pt x="0" y="184124"/>
                </a:moveTo>
                <a:lnTo>
                  <a:pt x="3810" y="184124"/>
                </a:lnTo>
              </a:path>
              <a:path w="3809" h="220979">
                <a:moveTo>
                  <a:pt x="0" y="182206"/>
                </a:moveTo>
                <a:lnTo>
                  <a:pt x="3810" y="182206"/>
                </a:lnTo>
              </a:path>
              <a:path w="3809" h="220979">
                <a:moveTo>
                  <a:pt x="0" y="180289"/>
                </a:moveTo>
                <a:lnTo>
                  <a:pt x="3810" y="180289"/>
                </a:lnTo>
              </a:path>
              <a:path w="3809" h="220979">
                <a:moveTo>
                  <a:pt x="0" y="178371"/>
                </a:moveTo>
                <a:lnTo>
                  <a:pt x="3810" y="178371"/>
                </a:lnTo>
              </a:path>
              <a:path w="3809" h="220979">
                <a:moveTo>
                  <a:pt x="0" y="176453"/>
                </a:moveTo>
                <a:lnTo>
                  <a:pt x="3810" y="176453"/>
                </a:lnTo>
              </a:path>
              <a:path w="3809" h="220979">
                <a:moveTo>
                  <a:pt x="0" y="174536"/>
                </a:moveTo>
                <a:lnTo>
                  <a:pt x="3810" y="174536"/>
                </a:lnTo>
              </a:path>
              <a:path w="3809" h="220979">
                <a:moveTo>
                  <a:pt x="0" y="172618"/>
                </a:moveTo>
                <a:lnTo>
                  <a:pt x="3810" y="172618"/>
                </a:lnTo>
              </a:path>
              <a:path w="3809" h="220979">
                <a:moveTo>
                  <a:pt x="0" y="170700"/>
                </a:moveTo>
                <a:lnTo>
                  <a:pt x="3810" y="170700"/>
                </a:lnTo>
              </a:path>
              <a:path w="3809" h="220979">
                <a:moveTo>
                  <a:pt x="0" y="168783"/>
                </a:moveTo>
                <a:lnTo>
                  <a:pt x="3810" y="168783"/>
                </a:lnTo>
              </a:path>
              <a:path w="3809" h="220979">
                <a:moveTo>
                  <a:pt x="0" y="166865"/>
                </a:moveTo>
                <a:lnTo>
                  <a:pt x="3810" y="166865"/>
                </a:lnTo>
              </a:path>
              <a:path w="3809" h="220979">
                <a:moveTo>
                  <a:pt x="0" y="164947"/>
                </a:moveTo>
                <a:lnTo>
                  <a:pt x="3810" y="164947"/>
                </a:lnTo>
              </a:path>
              <a:path w="3809" h="220979">
                <a:moveTo>
                  <a:pt x="0" y="163029"/>
                </a:moveTo>
                <a:lnTo>
                  <a:pt x="3810" y="163029"/>
                </a:lnTo>
              </a:path>
              <a:path w="3809" h="220979">
                <a:moveTo>
                  <a:pt x="0" y="161112"/>
                </a:moveTo>
                <a:lnTo>
                  <a:pt x="3810" y="161112"/>
                </a:lnTo>
              </a:path>
              <a:path w="3809" h="220979">
                <a:moveTo>
                  <a:pt x="0" y="159194"/>
                </a:moveTo>
                <a:lnTo>
                  <a:pt x="3810" y="159194"/>
                </a:lnTo>
              </a:path>
              <a:path w="3809" h="220979">
                <a:moveTo>
                  <a:pt x="0" y="157276"/>
                </a:moveTo>
                <a:lnTo>
                  <a:pt x="3810" y="157276"/>
                </a:lnTo>
              </a:path>
              <a:path w="3809" h="220979">
                <a:moveTo>
                  <a:pt x="0" y="155359"/>
                </a:moveTo>
                <a:lnTo>
                  <a:pt x="3810" y="155359"/>
                </a:lnTo>
              </a:path>
              <a:path w="3809" h="220979">
                <a:moveTo>
                  <a:pt x="0" y="153441"/>
                </a:moveTo>
                <a:lnTo>
                  <a:pt x="3810" y="153441"/>
                </a:lnTo>
              </a:path>
              <a:path w="3809" h="220979">
                <a:moveTo>
                  <a:pt x="0" y="151523"/>
                </a:moveTo>
                <a:lnTo>
                  <a:pt x="3810" y="151523"/>
                </a:lnTo>
              </a:path>
              <a:path w="3809" h="220979">
                <a:moveTo>
                  <a:pt x="0" y="149606"/>
                </a:moveTo>
                <a:lnTo>
                  <a:pt x="3810" y="149606"/>
                </a:lnTo>
              </a:path>
              <a:path w="3809" h="220979">
                <a:moveTo>
                  <a:pt x="0" y="147688"/>
                </a:moveTo>
                <a:lnTo>
                  <a:pt x="3810" y="147688"/>
                </a:lnTo>
              </a:path>
              <a:path w="3809" h="220979">
                <a:moveTo>
                  <a:pt x="0" y="145770"/>
                </a:moveTo>
                <a:lnTo>
                  <a:pt x="3810" y="145770"/>
                </a:lnTo>
              </a:path>
              <a:path w="3809" h="220979">
                <a:moveTo>
                  <a:pt x="0" y="143852"/>
                </a:moveTo>
                <a:lnTo>
                  <a:pt x="3810" y="143852"/>
                </a:lnTo>
              </a:path>
              <a:path w="3809" h="220979">
                <a:moveTo>
                  <a:pt x="0" y="141935"/>
                </a:moveTo>
                <a:lnTo>
                  <a:pt x="3810" y="141935"/>
                </a:lnTo>
              </a:path>
              <a:path w="3809" h="220979">
                <a:moveTo>
                  <a:pt x="0" y="140017"/>
                </a:moveTo>
                <a:lnTo>
                  <a:pt x="3810" y="140017"/>
                </a:lnTo>
              </a:path>
              <a:path w="3809" h="220979">
                <a:moveTo>
                  <a:pt x="0" y="138099"/>
                </a:moveTo>
                <a:lnTo>
                  <a:pt x="3810" y="138099"/>
                </a:lnTo>
              </a:path>
              <a:path w="3809" h="220979">
                <a:moveTo>
                  <a:pt x="0" y="136182"/>
                </a:moveTo>
                <a:lnTo>
                  <a:pt x="3810" y="136182"/>
                </a:lnTo>
              </a:path>
              <a:path w="3809" h="220979">
                <a:moveTo>
                  <a:pt x="0" y="134264"/>
                </a:moveTo>
                <a:lnTo>
                  <a:pt x="3810" y="134264"/>
                </a:lnTo>
              </a:path>
              <a:path w="3809" h="220979">
                <a:moveTo>
                  <a:pt x="0" y="132346"/>
                </a:moveTo>
                <a:lnTo>
                  <a:pt x="3810" y="132346"/>
                </a:lnTo>
              </a:path>
              <a:path w="3809" h="220979">
                <a:moveTo>
                  <a:pt x="0" y="130429"/>
                </a:moveTo>
                <a:lnTo>
                  <a:pt x="3810" y="130429"/>
                </a:lnTo>
              </a:path>
              <a:path w="3809" h="220979">
                <a:moveTo>
                  <a:pt x="0" y="128511"/>
                </a:moveTo>
                <a:lnTo>
                  <a:pt x="3810" y="128511"/>
                </a:lnTo>
              </a:path>
              <a:path w="3809" h="220979">
                <a:moveTo>
                  <a:pt x="0" y="126580"/>
                </a:moveTo>
                <a:lnTo>
                  <a:pt x="3810" y="126580"/>
                </a:lnTo>
              </a:path>
              <a:path w="3809" h="220979">
                <a:moveTo>
                  <a:pt x="0" y="124663"/>
                </a:moveTo>
                <a:lnTo>
                  <a:pt x="3810" y="124663"/>
                </a:lnTo>
              </a:path>
              <a:path w="3809" h="220979">
                <a:moveTo>
                  <a:pt x="0" y="122745"/>
                </a:moveTo>
                <a:lnTo>
                  <a:pt x="3810" y="122745"/>
                </a:lnTo>
              </a:path>
              <a:path w="3809" h="220979">
                <a:moveTo>
                  <a:pt x="0" y="120827"/>
                </a:moveTo>
                <a:lnTo>
                  <a:pt x="3810" y="120827"/>
                </a:lnTo>
              </a:path>
              <a:path w="3809" h="220979">
                <a:moveTo>
                  <a:pt x="0" y="118910"/>
                </a:moveTo>
                <a:lnTo>
                  <a:pt x="3810" y="118910"/>
                </a:lnTo>
              </a:path>
              <a:path w="3809" h="220979">
                <a:moveTo>
                  <a:pt x="0" y="116992"/>
                </a:moveTo>
                <a:lnTo>
                  <a:pt x="3810" y="116992"/>
                </a:lnTo>
              </a:path>
              <a:path w="3809" h="220979">
                <a:moveTo>
                  <a:pt x="0" y="115074"/>
                </a:moveTo>
                <a:lnTo>
                  <a:pt x="3810" y="115074"/>
                </a:lnTo>
              </a:path>
              <a:path w="3809" h="220979">
                <a:moveTo>
                  <a:pt x="0" y="113157"/>
                </a:moveTo>
                <a:lnTo>
                  <a:pt x="3810" y="113157"/>
                </a:lnTo>
              </a:path>
              <a:path w="3809" h="220979">
                <a:moveTo>
                  <a:pt x="0" y="111239"/>
                </a:moveTo>
                <a:lnTo>
                  <a:pt x="3810" y="111239"/>
                </a:lnTo>
              </a:path>
              <a:path w="3809" h="220979">
                <a:moveTo>
                  <a:pt x="0" y="109321"/>
                </a:moveTo>
                <a:lnTo>
                  <a:pt x="3810" y="109321"/>
                </a:lnTo>
              </a:path>
              <a:path w="3809" h="220979">
                <a:moveTo>
                  <a:pt x="0" y="107403"/>
                </a:moveTo>
                <a:lnTo>
                  <a:pt x="3810" y="107403"/>
                </a:lnTo>
              </a:path>
              <a:path w="3809" h="220979">
                <a:moveTo>
                  <a:pt x="0" y="105486"/>
                </a:moveTo>
                <a:lnTo>
                  <a:pt x="3810" y="105486"/>
                </a:lnTo>
              </a:path>
              <a:path w="3809" h="220979">
                <a:moveTo>
                  <a:pt x="0" y="103568"/>
                </a:moveTo>
                <a:lnTo>
                  <a:pt x="3810" y="103568"/>
                </a:lnTo>
              </a:path>
              <a:path w="3809" h="220979">
                <a:moveTo>
                  <a:pt x="0" y="101650"/>
                </a:moveTo>
                <a:lnTo>
                  <a:pt x="3810" y="101650"/>
                </a:lnTo>
              </a:path>
              <a:path w="3809" h="220979">
                <a:moveTo>
                  <a:pt x="0" y="99733"/>
                </a:moveTo>
                <a:lnTo>
                  <a:pt x="3810" y="99733"/>
                </a:lnTo>
              </a:path>
              <a:path w="3809" h="220979">
                <a:moveTo>
                  <a:pt x="0" y="97815"/>
                </a:moveTo>
                <a:lnTo>
                  <a:pt x="3810" y="97815"/>
                </a:lnTo>
              </a:path>
              <a:path w="3809" h="220979">
                <a:moveTo>
                  <a:pt x="0" y="95897"/>
                </a:moveTo>
                <a:lnTo>
                  <a:pt x="3810" y="95897"/>
                </a:lnTo>
              </a:path>
              <a:path w="3809" h="220979">
                <a:moveTo>
                  <a:pt x="0" y="93980"/>
                </a:moveTo>
                <a:lnTo>
                  <a:pt x="3810" y="93980"/>
                </a:lnTo>
              </a:path>
              <a:path w="3809" h="220979">
                <a:moveTo>
                  <a:pt x="0" y="92062"/>
                </a:moveTo>
                <a:lnTo>
                  <a:pt x="3810" y="92062"/>
                </a:lnTo>
              </a:path>
              <a:path w="3809" h="220979">
                <a:moveTo>
                  <a:pt x="0" y="90144"/>
                </a:moveTo>
                <a:lnTo>
                  <a:pt x="3810" y="90144"/>
                </a:lnTo>
              </a:path>
              <a:path w="3809" h="220979">
                <a:moveTo>
                  <a:pt x="0" y="88226"/>
                </a:moveTo>
                <a:lnTo>
                  <a:pt x="3810" y="88226"/>
                </a:lnTo>
              </a:path>
              <a:path w="3809" h="220979">
                <a:moveTo>
                  <a:pt x="0" y="86309"/>
                </a:moveTo>
                <a:lnTo>
                  <a:pt x="3810" y="86309"/>
                </a:lnTo>
              </a:path>
              <a:path w="3809" h="220979">
                <a:moveTo>
                  <a:pt x="0" y="84391"/>
                </a:moveTo>
                <a:lnTo>
                  <a:pt x="3810" y="84391"/>
                </a:lnTo>
              </a:path>
              <a:path w="3809" h="220979">
                <a:moveTo>
                  <a:pt x="0" y="82473"/>
                </a:moveTo>
                <a:lnTo>
                  <a:pt x="3810" y="82473"/>
                </a:lnTo>
              </a:path>
              <a:path w="3809" h="220979">
                <a:moveTo>
                  <a:pt x="0" y="80556"/>
                </a:moveTo>
                <a:lnTo>
                  <a:pt x="3810" y="80556"/>
                </a:lnTo>
              </a:path>
              <a:path w="3809" h="220979">
                <a:moveTo>
                  <a:pt x="0" y="78638"/>
                </a:moveTo>
                <a:lnTo>
                  <a:pt x="3810" y="78638"/>
                </a:lnTo>
              </a:path>
              <a:path w="3809" h="220979">
                <a:moveTo>
                  <a:pt x="0" y="76720"/>
                </a:moveTo>
                <a:lnTo>
                  <a:pt x="3810" y="76720"/>
                </a:lnTo>
              </a:path>
              <a:path w="3809" h="220979">
                <a:moveTo>
                  <a:pt x="0" y="74803"/>
                </a:moveTo>
                <a:lnTo>
                  <a:pt x="3810" y="74803"/>
                </a:lnTo>
              </a:path>
              <a:path w="3809" h="220979">
                <a:moveTo>
                  <a:pt x="0" y="72885"/>
                </a:moveTo>
                <a:lnTo>
                  <a:pt x="3810" y="72885"/>
                </a:lnTo>
              </a:path>
              <a:path w="3809" h="220979">
                <a:moveTo>
                  <a:pt x="0" y="70967"/>
                </a:moveTo>
                <a:lnTo>
                  <a:pt x="3810" y="70967"/>
                </a:lnTo>
              </a:path>
              <a:path w="3809" h="220979">
                <a:moveTo>
                  <a:pt x="0" y="69049"/>
                </a:moveTo>
                <a:lnTo>
                  <a:pt x="3810" y="69049"/>
                </a:lnTo>
              </a:path>
              <a:path w="3809" h="220979">
                <a:moveTo>
                  <a:pt x="0" y="67132"/>
                </a:moveTo>
                <a:lnTo>
                  <a:pt x="3810" y="67132"/>
                </a:lnTo>
              </a:path>
              <a:path w="3809" h="220979">
                <a:moveTo>
                  <a:pt x="0" y="65214"/>
                </a:moveTo>
                <a:lnTo>
                  <a:pt x="3810" y="65214"/>
                </a:lnTo>
              </a:path>
              <a:path w="3809" h="220979">
                <a:moveTo>
                  <a:pt x="0" y="63296"/>
                </a:moveTo>
                <a:lnTo>
                  <a:pt x="3810" y="63296"/>
                </a:lnTo>
              </a:path>
              <a:path w="3809" h="220979">
                <a:moveTo>
                  <a:pt x="0" y="61379"/>
                </a:moveTo>
                <a:lnTo>
                  <a:pt x="3810" y="61379"/>
                </a:lnTo>
              </a:path>
              <a:path w="3809" h="220979">
                <a:moveTo>
                  <a:pt x="0" y="59461"/>
                </a:moveTo>
                <a:lnTo>
                  <a:pt x="3810" y="59461"/>
                </a:lnTo>
              </a:path>
              <a:path w="3809" h="220979">
                <a:moveTo>
                  <a:pt x="0" y="57543"/>
                </a:moveTo>
                <a:lnTo>
                  <a:pt x="3810" y="57543"/>
                </a:lnTo>
              </a:path>
              <a:path w="3809" h="220979">
                <a:moveTo>
                  <a:pt x="0" y="55613"/>
                </a:moveTo>
                <a:lnTo>
                  <a:pt x="3810" y="55613"/>
                </a:lnTo>
              </a:path>
              <a:path w="3809" h="220979">
                <a:moveTo>
                  <a:pt x="0" y="53695"/>
                </a:moveTo>
                <a:lnTo>
                  <a:pt x="3810" y="53695"/>
                </a:lnTo>
              </a:path>
              <a:path w="3809" h="220979">
                <a:moveTo>
                  <a:pt x="0" y="51777"/>
                </a:moveTo>
                <a:lnTo>
                  <a:pt x="3810" y="51777"/>
                </a:lnTo>
              </a:path>
              <a:path w="3809" h="220979">
                <a:moveTo>
                  <a:pt x="0" y="49860"/>
                </a:moveTo>
                <a:lnTo>
                  <a:pt x="3810" y="49860"/>
                </a:lnTo>
              </a:path>
              <a:path w="3809" h="220979">
                <a:moveTo>
                  <a:pt x="0" y="47942"/>
                </a:moveTo>
                <a:lnTo>
                  <a:pt x="3810" y="47942"/>
                </a:lnTo>
              </a:path>
              <a:path w="3809" h="220979">
                <a:moveTo>
                  <a:pt x="0" y="46024"/>
                </a:moveTo>
                <a:lnTo>
                  <a:pt x="3810" y="46024"/>
                </a:lnTo>
              </a:path>
              <a:path w="3809" h="220979">
                <a:moveTo>
                  <a:pt x="0" y="44107"/>
                </a:moveTo>
                <a:lnTo>
                  <a:pt x="3810" y="44107"/>
                </a:lnTo>
              </a:path>
              <a:path w="3809" h="220979">
                <a:moveTo>
                  <a:pt x="0" y="42189"/>
                </a:moveTo>
                <a:lnTo>
                  <a:pt x="3810" y="42189"/>
                </a:lnTo>
              </a:path>
              <a:path w="3809" h="220979">
                <a:moveTo>
                  <a:pt x="0" y="40271"/>
                </a:moveTo>
                <a:lnTo>
                  <a:pt x="3810" y="40271"/>
                </a:lnTo>
              </a:path>
              <a:path w="3809" h="220979">
                <a:moveTo>
                  <a:pt x="0" y="38354"/>
                </a:moveTo>
                <a:lnTo>
                  <a:pt x="3810" y="38354"/>
                </a:lnTo>
              </a:path>
              <a:path w="3809" h="220979">
                <a:moveTo>
                  <a:pt x="0" y="36436"/>
                </a:moveTo>
                <a:lnTo>
                  <a:pt x="3810" y="36436"/>
                </a:lnTo>
              </a:path>
              <a:path w="3809" h="220979">
                <a:moveTo>
                  <a:pt x="0" y="34518"/>
                </a:moveTo>
                <a:lnTo>
                  <a:pt x="3810" y="34518"/>
                </a:lnTo>
              </a:path>
              <a:path w="3809" h="220979">
                <a:moveTo>
                  <a:pt x="0" y="32600"/>
                </a:moveTo>
                <a:lnTo>
                  <a:pt x="3810" y="32600"/>
                </a:lnTo>
              </a:path>
              <a:path w="3809" h="220979">
                <a:moveTo>
                  <a:pt x="0" y="30683"/>
                </a:moveTo>
                <a:lnTo>
                  <a:pt x="3810" y="30683"/>
                </a:lnTo>
              </a:path>
              <a:path w="3809" h="220979">
                <a:moveTo>
                  <a:pt x="0" y="28765"/>
                </a:moveTo>
                <a:lnTo>
                  <a:pt x="3810" y="28765"/>
                </a:lnTo>
              </a:path>
              <a:path w="3809" h="220979">
                <a:moveTo>
                  <a:pt x="0" y="26847"/>
                </a:moveTo>
                <a:lnTo>
                  <a:pt x="3810" y="26847"/>
                </a:lnTo>
              </a:path>
              <a:path w="3809" h="220979">
                <a:moveTo>
                  <a:pt x="0" y="24930"/>
                </a:moveTo>
                <a:lnTo>
                  <a:pt x="3810" y="24930"/>
                </a:lnTo>
              </a:path>
              <a:path w="3809" h="220979">
                <a:moveTo>
                  <a:pt x="0" y="23012"/>
                </a:moveTo>
                <a:lnTo>
                  <a:pt x="3810" y="23012"/>
                </a:lnTo>
              </a:path>
              <a:path w="3809" h="220979">
                <a:moveTo>
                  <a:pt x="0" y="21094"/>
                </a:moveTo>
                <a:lnTo>
                  <a:pt x="3810" y="21094"/>
                </a:lnTo>
              </a:path>
              <a:path w="3809" h="220979">
                <a:moveTo>
                  <a:pt x="0" y="19177"/>
                </a:moveTo>
                <a:lnTo>
                  <a:pt x="3810" y="19177"/>
                </a:lnTo>
              </a:path>
              <a:path w="3809" h="220979">
                <a:moveTo>
                  <a:pt x="0" y="17259"/>
                </a:moveTo>
                <a:lnTo>
                  <a:pt x="3810" y="17259"/>
                </a:lnTo>
              </a:path>
              <a:path w="3809" h="220979">
                <a:moveTo>
                  <a:pt x="0" y="15341"/>
                </a:moveTo>
                <a:lnTo>
                  <a:pt x="3810" y="15341"/>
                </a:lnTo>
              </a:path>
              <a:path w="3809" h="220979">
                <a:moveTo>
                  <a:pt x="0" y="13423"/>
                </a:moveTo>
                <a:lnTo>
                  <a:pt x="3810" y="13423"/>
                </a:lnTo>
              </a:path>
              <a:path w="3809" h="220979">
                <a:moveTo>
                  <a:pt x="0" y="11506"/>
                </a:moveTo>
                <a:lnTo>
                  <a:pt x="3810" y="11506"/>
                </a:lnTo>
              </a:path>
              <a:path w="3809" h="220979">
                <a:moveTo>
                  <a:pt x="0" y="9588"/>
                </a:moveTo>
                <a:lnTo>
                  <a:pt x="3810" y="9588"/>
                </a:lnTo>
              </a:path>
              <a:path w="3809" h="220979">
                <a:moveTo>
                  <a:pt x="0" y="7670"/>
                </a:moveTo>
                <a:lnTo>
                  <a:pt x="3810" y="7670"/>
                </a:lnTo>
              </a:path>
              <a:path w="3809" h="220979">
                <a:moveTo>
                  <a:pt x="0" y="5753"/>
                </a:moveTo>
                <a:lnTo>
                  <a:pt x="3810" y="5753"/>
                </a:lnTo>
              </a:path>
              <a:path w="3809" h="220979">
                <a:moveTo>
                  <a:pt x="0" y="3835"/>
                </a:moveTo>
                <a:lnTo>
                  <a:pt x="3810" y="3835"/>
                </a:lnTo>
              </a:path>
              <a:path w="3809" h="220979">
                <a:moveTo>
                  <a:pt x="0" y="1917"/>
                </a:moveTo>
                <a:lnTo>
                  <a:pt x="3810" y="1917"/>
                </a:lnTo>
              </a:path>
              <a:path w="3809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562094" y="4836373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2"/>
                </a:moveTo>
                <a:lnTo>
                  <a:pt x="3810" y="205232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60"/>
                </a:moveTo>
                <a:lnTo>
                  <a:pt x="3810" y="187960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3"/>
                </a:moveTo>
                <a:lnTo>
                  <a:pt x="3810" y="168783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6"/>
                </a:moveTo>
                <a:lnTo>
                  <a:pt x="3810" y="149606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9"/>
                </a:moveTo>
                <a:lnTo>
                  <a:pt x="3810" y="130429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7"/>
                </a:moveTo>
                <a:lnTo>
                  <a:pt x="3810" y="113157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80"/>
                </a:moveTo>
                <a:lnTo>
                  <a:pt x="3810" y="93980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3"/>
                </a:moveTo>
                <a:lnTo>
                  <a:pt x="3810" y="74803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31"/>
                </a:moveTo>
                <a:lnTo>
                  <a:pt x="3810" y="57531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4"/>
                </a:moveTo>
                <a:lnTo>
                  <a:pt x="3810" y="38354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7"/>
                </a:moveTo>
                <a:lnTo>
                  <a:pt x="3810" y="19177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858095" y="4836373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2"/>
                </a:moveTo>
                <a:lnTo>
                  <a:pt x="3810" y="205232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60"/>
                </a:moveTo>
                <a:lnTo>
                  <a:pt x="3810" y="187960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3"/>
                </a:moveTo>
                <a:lnTo>
                  <a:pt x="3810" y="168783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6"/>
                </a:moveTo>
                <a:lnTo>
                  <a:pt x="3810" y="149606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9"/>
                </a:moveTo>
                <a:lnTo>
                  <a:pt x="3810" y="130429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7"/>
                </a:moveTo>
                <a:lnTo>
                  <a:pt x="3810" y="113157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80"/>
                </a:moveTo>
                <a:lnTo>
                  <a:pt x="3810" y="93980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3"/>
                </a:moveTo>
                <a:lnTo>
                  <a:pt x="3810" y="74803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31"/>
                </a:moveTo>
                <a:lnTo>
                  <a:pt x="3810" y="57531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4"/>
                </a:moveTo>
                <a:lnTo>
                  <a:pt x="3810" y="38354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7"/>
                </a:moveTo>
                <a:lnTo>
                  <a:pt x="3810" y="19177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478827" y="4836373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2"/>
                </a:moveTo>
                <a:lnTo>
                  <a:pt x="3810" y="205232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30"/>
                </a:moveTo>
                <a:lnTo>
                  <a:pt x="3810" y="195630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60"/>
                </a:moveTo>
                <a:lnTo>
                  <a:pt x="3810" y="187960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3"/>
                </a:moveTo>
                <a:lnTo>
                  <a:pt x="3810" y="168783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6"/>
                </a:moveTo>
                <a:lnTo>
                  <a:pt x="3810" y="149606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9"/>
                </a:moveTo>
                <a:lnTo>
                  <a:pt x="3810" y="130429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80"/>
                </a:moveTo>
                <a:lnTo>
                  <a:pt x="3810" y="126580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7"/>
                </a:moveTo>
                <a:lnTo>
                  <a:pt x="3810" y="113157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80"/>
                </a:moveTo>
                <a:lnTo>
                  <a:pt x="3810" y="93980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3"/>
                </a:moveTo>
                <a:lnTo>
                  <a:pt x="3810" y="74803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31"/>
                </a:moveTo>
                <a:lnTo>
                  <a:pt x="3810" y="57531"/>
                </a:lnTo>
              </a:path>
              <a:path w="3810" h="219075">
                <a:moveTo>
                  <a:pt x="0" y="55613"/>
                </a:moveTo>
                <a:lnTo>
                  <a:pt x="3810" y="55613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4"/>
                </a:moveTo>
                <a:lnTo>
                  <a:pt x="3810" y="38354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7"/>
                </a:moveTo>
                <a:lnTo>
                  <a:pt x="3810" y="19177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1917"/>
                </a:moveTo>
                <a:lnTo>
                  <a:pt x="3810" y="1917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8260449" y="5035852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1094"/>
                </a:moveTo>
                <a:lnTo>
                  <a:pt x="3810" y="21094"/>
                </a:lnTo>
              </a:path>
              <a:path w="3809" h="21589">
                <a:moveTo>
                  <a:pt x="0" y="19177"/>
                </a:moveTo>
                <a:lnTo>
                  <a:pt x="3810" y="19177"/>
                </a:lnTo>
              </a:path>
              <a:path w="3809" h="21589">
                <a:moveTo>
                  <a:pt x="0" y="17259"/>
                </a:moveTo>
                <a:lnTo>
                  <a:pt x="3810" y="17259"/>
                </a:lnTo>
              </a:path>
              <a:path w="3809" h="21589">
                <a:moveTo>
                  <a:pt x="0" y="15341"/>
                </a:moveTo>
                <a:lnTo>
                  <a:pt x="3810" y="15341"/>
                </a:lnTo>
              </a:path>
              <a:path w="3809" h="21589">
                <a:moveTo>
                  <a:pt x="0" y="13423"/>
                </a:moveTo>
                <a:lnTo>
                  <a:pt x="3810" y="13423"/>
                </a:lnTo>
              </a:path>
              <a:path w="3809" h="21589">
                <a:moveTo>
                  <a:pt x="0" y="11506"/>
                </a:moveTo>
                <a:lnTo>
                  <a:pt x="3810" y="11506"/>
                </a:lnTo>
              </a:path>
              <a:path w="3809" h="21589">
                <a:moveTo>
                  <a:pt x="0" y="9588"/>
                </a:moveTo>
                <a:lnTo>
                  <a:pt x="3810" y="9588"/>
                </a:lnTo>
              </a:path>
              <a:path w="3809" h="21589">
                <a:moveTo>
                  <a:pt x="0" y="7670"/>
                </a:moveTo>
                <a:lnTo>
                  <a:pt x="3810" y="7670"/>
                </a:lnTo>
              </a:path>
              <a:path w="3809" h="21589">
                <a:moveTo>
                  <a:pt x="0" y="5753"/>
                </a:moveTo>
                <a:lnTo>
                  <a:pt x="3810" y="5753"/>
                </a:lnTo>
              </a:path>
              <a:path w="3809" h="21589">
                <a:moveTo>
                  <a:pt x="0" y="3835"/>
                </a:moveTo>
                <a:lnTo>
                  <a:pt x="3810" y="3835"/>
                </a:lnTo>
              </a:path>
              <a:path w="3809" h="21589">
                <a:moveTo>
                  <a:pt x="0" y="1917"/>
                </a:moveTo>
                <a:lnTo>
                  <a:pt x="3810" y="1917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8260449" y="4836373"/>
            <a:ext cx="3810" cy="73025"/>
          </a:xfrm>
          <a:custGeom>
            <a:avLst/>
            <a:gdLst/>
            <a:ahLst/>
            <a:cxnLst/>
            <a:rect l="l" t="t" r="r" b="b"/>
            <a:pathLst>
              <a:path w="3809" h="73025">
                <a:moveTo>
                  <a:pt x="0" y="72885"/>
                </a:moveTo>
                <a:lnTo>
                  <a:pt x="3810" y="72885"/>
                </a:lnTo>
              </a:path>
              <a:path w="3809" h="73025">
                <a:moveTo>
                  <a:pt x="0" y="36436"/>
                </a:moveTo>
                <a:lnTo>
                  <a:pt x="3810" y="36436"/>
                </a:lnTo>
              </a:path>
              <a:path w="3809" h="73025">
                <a:moveTo>
                  <a:pt x="0" y="34518"/>
                </a:moveTo>
                <a:lnTo>
                  <a:pt x="3810" y="34518"/>
                </a:lnTo>
              </a:path>
              <a:path w="3809" h="73025">
                <a:moveTo>
                  <a:pt x="0" y="32600"/>
                </a:moveTo>
                <a:lnTo>
                  <a:pt x="3810" y="32600"/>
                </a:lnTo>
              </a:path>
              <a:path w="3809" h="73025">
                <a:moveTo>
                  <a:pt x="0" y="30683"/>
                </a:moveTo>
                <a:lnTo>
                  <a:pt x="3810" y="30683"/>
                </a:lnTo>
              </a:path>
              <a:path w="3809" h="73025">
                <a:moveTo>
                  <a:pt x="0" y="28765"/>
                </a:moveTo>
                <a:lnTo>
                  <a:pt x="3810" y="28765"/>
                </a:lnTo>
              </a:path>
              <a:path w="3809" h="73025">
                <a:moveTo>
                  <a:pt x="0" y="26847"/>
                </a:moveTo>
                <a:lnTo>
                  <a:pt x="3810" y="26847"/>
                </a:lnTo>
              </a:path>
              <a:path w="3809" h="73025">
                <a:moveTo>
                  <a:pt x="0" y="24930"/>
                </a:moveTo>
                <a:lnTo>
                  <a:pt x="3810" y="24930"/>
                </a:lnTo>
              </a:path>
              <a:path w="3809" h="73025">
                <a:moveTo>
                  <a:pt x="0" y="23012"/>
                </a:moveTo>
                <a:lnTo>
                  <a:pt x="3810" y="23012"/>
                </a:lnTo>
              </a:path>
              <a:path w="3809" h="73025">
                <a:moveTo>
                  <a:pt x="0" y="21094"/>
                </a:moveTo>
                <a:lnTo>
                  <a:pt x="3810" y="21094"/>
                </a:lnTo>
              </a:path>
              <a:path w="3809" h="73025">
                <a:moveTo>
                  <a:pt x="0" y="19177"/>
                </a:moveTo>
                <a:lnTo>
                  <a:pt x="3810" y="19177"/>
                </a:lnTo>
              </a:path>
              <a:path w="3809" h="73025">
                <a:moveTo>
                  <a:pt x="0" y="17259"/>
                </a:moveTo>
                <a:lnTo>
                  <a:pt x="3810" y="17259"/>
                </a:lnTo>
              </a:path>
              <a:path w="3809" h="73025">
                <a:moveTo>
                  <a:pt x="0" y="15341"/>
                </a:moveTo>
                <a:lnTo>
                  <a:pt x="3810" y="15341"/>
                </a:lnTo>
              </a:path>
              <a:path w="3809" h="73025">
                <a:moveTo>
                  <a:pt x="0" y="13423"/>
                </a:moveTo>
                <a:lnTo>
                  <a:pt x="3810" y="13423"/>
                </a:lnTo>
              </a:path>
              <a:path w="3809" h="73025">
                <a:moveTo>
                  <a:pt x="0" y="11506"/>
                </a:moveTo>
                <a:lnTo>
                  <a:pt x="3810" y="11506"/>
                </a:lnTo>
              </a:path>
              <a:path w="3809" h="73025">
                <a:moveTo>
                  <a:pt x="0" y="9588"/>
                </a:moveTo>
                <a:lnTo>
                  <a:pt x="3810" y="9588"/>
                </a:lnTo>
              </a:path>
              <a:path w="3809" h="73025">
                <a:moveTo>
                  <a:pt x="0" y="7670"/>
                </a:moveTo>
                <a:lnTo>
                  <a:pt x="3810" y="7670"/>
                </a:lnTo>
              </a:path>
              <a:path w="3809" h="73025">
                <a:moveTo>
                  <a:pt x="0" y="5753"/>
                </a:moveTo>
                <a:lnTo>
                  <a:pt x="3810" y="5753"/>
                </a:lnTo>
              </a:path>
              <a:path w="3809" h="73025">
                <a:moveTo>
                  <a:pt x="0" y="3835"/>
                </a:moveTo>
                <a:lnTo>
                  <a:pt x="3810" y="3835"/>
                </a:lnTo>
              </a:path>
              <a:path w="3809" h="73025">
                <a:moveTo>
                  <a:pt x="0" y="1917"/>
                </a:moveTo>
                <a:lnTo>
                  <a:pt x="3810" y="1917"/>
                </a:lnTo>
              </a:path>
              <a:path w="3809" h="730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62094" y="5085033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2"/>
                </a:moveTo>
                <a:lnTo>
                  <a:pt x="3810" y="205232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43"/>
                </a:moveTo>
                <a:lnTo>
                  <a:pt x="3810" y="195643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60"/>
                </a:moveTo>
                <a:lnTo>
                  <a:pt x="3810" y="187960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3"/>
                </a:moveTo>
                <a:lnTo>
                  <a:pt x="3810" y="168783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6"/>
                </a:moveTo>
                <a:lnTo>
                  <a:pt x="3810" y="149606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9"/>
                </a:moveTo>
                <a:lnTo>
                  <a:pt x="3810" y="130429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93"/>
                </a:moveTo>
                <a:lnTo>
                  <a:pt x="3810" y="126593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7"/>
                </a:moveTo>
                <a:lnTo>
                  <a:pt x="3810" y="113157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80"/>
                </a:moveTo>
                <a:lnTo>
                  <a:pt x="3810" y="93980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3"/>
                </a:moveTo>
                <a:lnTo>
                  <a:pt x="3810" y="74803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43"/>
                </a:moveTo>
                <a:lnTo>
                  <a:pt x="3810" y="57543"/>
                </a:lnTo>
              </a:path>
              <a:path w="3810" h="219075">
                <a:moveTo>
                  <a:pt x="0" y="55613"/>
                </a:moveTo>
                <a:lnTo>
                  <a:pt x="3810" y="55613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4"/>
                </a:moveTo>
                <a:lnTo>
                  <a:pt x="3810" y="38354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7"/>
                </a:moveTo>
                <a:lnTo>
                  <a:pt x="3810" y="19177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1917"/>
                </a:moveTo>
                <a:lnTo>
                  <a:pt x="3810" y="1917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858095" y="5083115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2"/>
                </a:moveTo>
                <a:lnTo>
                  <a:pt x="3810" y="205232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60"/>
                </a:moveTo>
                <a:lnTo>
                  <a:pt x="3810" y="187960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3"/>
                </a:moveTo>
                <a:lnTo>
                  <a:pt x="3810" y="168783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6"/>
                </a:moveTo>
                <a:lnTo>
                  <a:pt x="3810" y="149606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9"/>
                </a:moveTo>
                <a:lnTo>
                  <a:pt x="3810" y="130429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7"/>
                </a:moveTo>
                <a:lnTo>
                  <a:pt x="3810" y="113157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80"/>
                </a:moveTo>
                <a:lnTo>
                  <a:pt x="3810" y="93980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3"/>
                </a:moveTo>
                <a:lnTo>
                  <a:pt x="3810" y="74803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31"/>
                </a:moveTo>
                <a:lnTo>
                  <a:pt x="3810" y="57531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4"/>
                </a:moveTo>
                <a:lnTo>
                  <a:pt x="3810" y="38354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7"/>
                </a:moveTo>
                <a:lnTo>
                  <a:pt x="3810" y="19177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478827" y="5083115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2"/>
                </a:moveTo>
                <a:lnTo>
                  <a:pt x="3810" y="205232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201396"/>
                </a:moveTo>
                <a:lnTo>
                  <a:pt x="3810" y="201396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60"/>
                </a:moveTo>
                <a:lnTo>
                  <a:pt x="3810" y="187960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3"/>
                </a:moveTo>
                <a:lnTo>
                  <a:pt x="3810" y="168783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6"/>
                </a:moveTo>
                <a:lnTo>
                  <a:pt x="3810" y="149606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9"/>
                </a:moveTo>
                <a:lnTo>
                  <a:pt x="3810" y="130429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7"/>
                </a:moveTo>
                <a:lnTo>
                  <a:pt x="3810" y="113157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80"/>
                </a:moveTo>
                <a:lnTo>
                  <a:pt x="3810" y="93980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3"/>
                </a:moveTo>
                <a:lnTo>
                  <a:pt x="3810" y="74803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31"/>
                </a:moveTo>
                <a:lnTo>
                  <a:pt x="3810" y="57531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4"/>
                </a:moveTo>
                <a:lnTo>
                  <a:pt x="3810" y="38354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7"/>
                </a:moveTo>
                <a:lnTo>
                  <a:pt x="3810" y="19177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62094" y="5331736"/>
            <a:ext cx="3810" cy="371475"/>
          </a:xfrm>
          <a:custGeom>
            <a:avLst/>
            <a:gdLst/>
            <a:ahLst/>
            <a:cxnLst/>
            <a:rect l="l" t="t" r="r" b="b"/>
            <a:pathLst>
              <a:path w="3810" h="371475">
                <a:moveTo>
                  <a:pt x="0" y="371119"/>
                </a:moveTo>
                <a:lnTo>
                  <a:pt x="3810" y="371119"/>
                </a:lnTo>
              </a:path>
              <a:path w="3810" h="371475">
                <a:moveTo>
                  <a:pt x="0" y="369201"/>
                </a:moveTo>
                <a:lnTo>
                  <a:pt x="3810" y="369201"/>
                </a:lnTo>
              </a:path>
              <a:path w="3810" h="371475">
                <a:moveTo>
                  <a:pt x="0" y="367296"/>
                </a:moveTo>
                <a:lnTo>
                  <a:pt x="3810" y="367296"/>
                </a:lnTo>
              </a:path>
              <a:path w="3810" h="371475">
                <a:moveTo>
                  <a:pt x="0" y="365379"/>
                </a:moveTo>
                <a:lnTo>
                  <a:pt x="3810" y="365379"/>
                </a:lnTo>
              </a:path>
              <a:path w="3810" h="371475">
                <a:moveTo>
                  <a:pt x="0" y="363461"/>
                </a:moveTo>
                <a:lnTo>
                  <a:pt x="3810" y="363461"/>
                </a:lnTo>
              </a:path>
              <a:path w="3810" h="371475">
                <a:moveTo>
                  <a:pt x="0" y="361556"/>
                </a:moveTo>
                <a:lnTo>
                  <a:pt x="3810" y="361556"/>
                </a:lnTo>
              </a:path>
              <a:path w="3810" h="371475">
                <a:moveTo>
                  <a:pt x="0" y="359638"/>
                </a:moveTo>
                <a:lnTo>
                  <a:pt x="3810" y="359638"/>
                </a:lnTo>
              </a:path>
              <a:path w="3810" h="371475">
                <a:moveTo>
                  <a:pt x="0" y="357720"/>
                </a:moveTo>
                <a:lnTo>
                  <a:pt x="3810" y="357720"/>
                </a:lnTo>
              </a:path>
              <a:path w="3810" h="371475">
                <a:moveTo>
                  <a:pt x="0" y="355815"/>
                </a:moveTo>
                <a:lnTo>
                  <a:pt x="3810" y="355815"/>
                </a:lnTo>
              </a:path>
              <a:path w="3810" h="371475">
                <a:moveTo>
                  <a:pt x="0" y="353898"/>
                </a:moveTo>
                <a:lnTo>
                  <a:pt x="3810" y="353898"/>
                </a:lnTo>
              </a:path>
              <a:path w="3810" h="371475">
                <a:moveTo>
                  <a:pt x="0" y="351993"/>
                </a:moveTo>
                <a:lnTo>
                  <a:pt x="3810" y="351993"/>
                </a:lnTo>
              </a:path>
              <a:path w="3810" h="371475">
                <a:moveTo>
                  <a:pt x="0" y="350075"/>
                </a:moveTo>
                <a:lnTo>
                  <a:pt x="3810" y="350075"/>
                </a:lnTo>
              </a:path>
              <a:path w="3810" h="371475">
                <a:moveTo>
                  <a:pt x="0" y="348157"/>
                </a:moveTo>
                <a:lnTo>
                  <a:pt x="3810" y="348157"/>
                </a:lnTo>
              </a:path>
              <a:path w="3810" h="371475">
                <a:moveTo>
                  <a:pt x="0" y="346252"/>
                </a:moveTo>
                <a:lnTo>
                  <a:pt x="3810" y="346252"/>
                </a:lnTo>
              </a:path>
              <a:path w="3810" h="371475">
                <a:moveTo>
                  <a:pt x="0" y="344335"/>
                </a:moveTo>
                <a:lnTo>
                  <a:pt x="3810" y="344335"/>
                </a:lnTo>
              </a:path>
              <a:path w="3810" h="371475">
                <a:moveTo>
                  <a:pt x="0" y="342417"/>
                </a:moveTo>
                <a:lnTo>
                  <a:pt x="3810" y="342417"/>
                </a:lnTo>
              </a:path>
              <a:path w="3810" h="371475">
                <a:moveTo>
                  <a:pt x="0" y="340512"/>
                </a:moveTo>
                <a:lnTo>
                  <a:pt x="3810" y="340512"/>
                </a:lnTo>
              </a:path>
              <a:path w="3810" h="371475">
                <a:moveTo>
                  <a:pt x="0" y="338594"/>
                </a:moveTo>
                <a:lnTo>
                  <a:pt x="3810" y="338594"/>
                </a:lnTo>
              </a:path>
              <a:path w="3810" h="371475">
                <a:moveTo>
                  <a:pt x="0" y="336689"/>
                </a:moveTo>
                <a:lnTo>
                  <a:pt x="3810" y="336689"/>
                </a:lnTo>
              </a:path>
              <a:path w="3810" h="371475">
                <a:moveTo>
                  <a:pt x="0" y="334772"/>
                </a:moveTo>
                <a:lnTo>
                  <a:pt x="3810" y="334772"/>
                </a:lnTo>
              </a:path>
              <a:path w="3810" h="371475">
                <a:moveTo>
                  <a:pt x="0" y="332854"/>
                </a:moveTo>
                <a:lnTo>
                  <a:pt x="3810" y="332854"/>
                </a:lnTo>
              </a:path>
              <a:path w="3810" h="371475">
                <a:moveTo>
                  <a:pt x="0" y="330949"/>
                </a:moveTo>
                <a:lnTo>
                  <a:pt x="3810" y="330949"/>
                </a:lnTo>
              </a:path>
              <a:path w="3810" h="371475">
                <a:moveTo>
                  <a:pt x="0" y="329031"/>
                </a:moveTo>
                <a:lnTo>
                  <a:pt x="3810" y="329031"/>
                </a:lnTo>
              </a:path>
              <a:path w="3810" h="371475">
                <a:moveTo>
                  <a:pt x="0" y="327113"/>
                </a:moveTo>
                <a:lnTo>
                  <a:pt x="3810" y="327113"/>
                </a:lnTo>
              </a:path>
              <a:path w="3810" h="371475">
                <a:moveTo>
                  <a:pt x="0" y="325208"/>
                </a:moveTo>
                <a:lnTo>
                  <a:pt x="3810" y="325208"/>
                </a:lnTo>
              </a:path>
              <a:path w="3810" h="371475">
                <a:moveTo>
                  <a:pt x="0" y="323291"/>
                </a:moveTo>
                <a:lnTo>
                  <a:pt x="3810" y="323291"/>
                </a:lnTo>
              </a:path>
              <a:path w="3810" h="371475">
                <a:moveTo>
                  <a:pt x="0" y="321386"/>
                </a:moveTo>
                <a:lnTo>
                  <a:pt x="3810" y="321386"/>
                </a:lnTo>
              </a:path>
              <a:path w="3810" h="371475">
                <a:moveTo>
                  <a:pt x="0" y="319468"/>
                </a:moveTo>
                <a:lnTo>
                  <a:pt x="3810" y="319468"/>
                </a:lnTo>
              </a:path>
              <a:path w="3810" h="371475">
                <a:moveTo>
                  <a:pt x="0" y="317550"/>
                </a:moveTo>
                <a:lnTo>
                  <a:pt x="3810" y="317550"/>
                </a:lnTo>
              </a:path>
              <a:path w="3810" h="371475">
                <a:moveTo>
                  <a:pt x="0" y="315645"/>
                </a:moveTo>
                <a:lnTo>
                  <a:pt x="3810" y="315645"/>
                </a:lnTo>
              </a:path>
              <a:path w="3810" h="371475">
                <a:moveTo>
                  <a:pt x="0" y="313728"/>
                </a:moveTo>
                <a:lnTo>
                  <a:pt x="3810" y="313728"/>
                </a:lnTo>
              </a:path>
              <a:path w="3810" h="371475">
                <a:moveTo>
                  <a:pt x="0" y="311810"/>
                </a:moveTo>
                <a:lnTo>
                  <a:pt x="3810" y="311810"/>
                </a:lnTo>
              </a:path>
              <a:path w="3810" h="371475">
                <a:moveTo>
                  <a:pt x="0" y="309905"/>
                </a:moveTo>
                <a:lnTo>
                  <a:pt x="3810" y="309905"/>
                </a:lnTo>
              </a:path>
              <a:path w="3810" h="371475">
                <a:moveTo>
                  <a:pt x="0" y="307987"/>
                </a:moveTo>
                <a:lnTo>
                  <a:pt x="3810" y="307987"/>
                </a:lnTo>
              </a:path>
              <a:path w="3810" h="371475">
                <a:moveTo>
                  <a:pt x="0" y="306082"/>
                </a:moveTo>
                <a:lnTo>
                  <a:pt x="3810" y="306082"/>
                </a:lnTo>
              </a:path>
              <a:path w="3810" h="371475">
                <a:moveTo>
                  <a:pt x="0" y="304165"/>
                </a:moveTo>
                <a:lnTo>
                  <a:pt x="3810" y="304165"/>
                </a:lnTo>
              </a:path>
              <a:path w="3810" h="371475">
                <a:moveTo>
                  <a:pt x="0" y="302247"/>
                </a:moveTo>
                <a:lnTo>
                  <a:pt x="3810" y="302247"/>
                </a:lnTo>
              </a:path>
              <a:path w="3810" h="371475">
                <a:moveTo>
                  <a:pt x="0" y="300342"/>
                </a:moveTo>
                <a:lnTo>
                  <a:pt x="3810" y="300342"/>
                </a:lnTo>
              </a:path>
              <a:path w="3810" h="371475">
                <a:moveTo>
                  <a:pt x="0" y="298424"/>
                </a:moveTo>
                <a:lnTo>
                  <a:pt x="3810" y="298424"/>
                </a:lnTo>
              </a:path>
              <a:path w="3810" h="371475">
                <a:moveTo>
                  <a:pt x="0" y="296506"/>
                </a:moveTo>
                <a:lnTo>
                  <a:pt x="3810" y="296506"/>
                </a:lnTo>
              </a:path>
              <a:path w="3810" h="371475">
                <a:moveTo>
                  <a:pt x="0" y="294601"/>
                </a:moveTo>
                <a:lnTo>
                  <a:pt x="3810" y="294601"/>
                </a:lnTo>
              </a:path>
              <a:path w="3810" h="371475">
                <a:moveTo>
                  <a:pt x="0" y="292684"/>
                </a:moveTo>
                <a:lnTo>
                  <a:pt x="3810" y="292684"/>
                </a:lnTo>
              </a:path>
              <a:path w="3810" h="371475">
                <a:moveTo>
                  <a:pt x="0" y="290779"/>
                </a:moveTo>
                <a:lnTo>
                  <a:pt x="3810" y="290779"/>
                </a:lnTo>
              </a:path>
              <a:path w="3810" h="371475">
                <a:moveTo>
                  <a:pt x="0" y="288861"/>
                </a:moveTo>
                <a:lnTo>
                  <a:pt x="3810" y="288861"/>
                </a:lnTo>
              </a:path>
              <a:path w="3810" h="371475">
                <a:moveTo>
                  <a:pt x="0" y="286943"/>
                </a:moveTo>
                <a:lnTo>
                  <a:pt x="3810" y="286943"/>
                </a:lnTo>
              </a:path>
              <a:path w="3810" h="371475">
                <a:moveTo>
                  <a:pt x="0" y="285038"/>
                </a:moveTo>
                <a:lnTo>
                  <a:pt x="3810" y="285038"/>
                </a:lnTo>
              </a:path>
              <a:path w="3810" h="371475">
                <a:moveTo>
                  <a:pt x="0" y="283121"/>
                </a:moveTo>
                <a:lnTo>
                  <a:pt x="3810" y="283121"/>
                </a:lnTo>
              </a:path>
              <a:path w="3810" h="371475">
                <a:moveTo>
                  <a:pt x="0" y="281203"/>
                </a:moveTo>
                <a:lnTo>
                  <a:pt x="3810" y="281203"/>
                </a:lnTo>
              </a:path>
              <a:path w="3810" h="371475">
                <a:moveTo>
                  <a:pt x="0" y="279298"/>
                </a:moveTo>
                <a:lnTo>
                  <a:pt x="3810" y="279298"/>
                </a:lnTo>
              </a:path>
              <a:path w="3810" h="371475">
                <a:moveTo>
                  <a:pt x="0" y="277380"/>
                </a:moveTo>
                <a:lnTo>
                  <a:pt x="3810" y="277380"/>
                </a:lnTo>
              </a:path>
              <a:path w="3810" h="371475">
                <a:moveTo>
                  <a:pt x="0" y="275475"/>
                </a:moveTo>
                <a:lnTo>
                  <a:pt x="3810" y="275475"/>
                </a:lnTo>
              </a:path>
              <a:path w="3810" h="371475">
                <a:moveTo>
                  <a:pt x="0" y="273558"/>
                </a:moveTo>
                <a:lnTo>
                  <a:pt x="3810" y="273558"/>
                </a:lnTo>
              </a:path>
              <a:path w="3810" h="371475">
                <a:moveTo>
                  <a:pt x="0" y="271640"/>
                </a:moveTo>
                <a:lnTo>
                  <a:pt x="3810" y="271640"/>
                </a:lnTo>
              </a:path>
              <a:path w="3810" h="371475">
                <a:moveTo>
                  <a:pt x="0" y="269735"/>
                </a:moveTo>
                <a:lnTo>
                  <a:pt x="3810" y="269735"/>
                </a:lnTo>
              </a:path>
              <a:path w="3810" h="371475">
                <a:moveTo>
                  <a:pt x="0" y="267817"/>
                </a:moveTo>
                <a:lnTo>
                  <a:pt x="3810" y="267817"/>
                </a:lnTo>
              </a:path>
              <a:path w="3810" h="371475">
                <a:moveTo>
                  <a:pt x="0" y="265899"/>
                </a:moveTo>
                <a:lnTo>
                  <a:pt x="3810" y="265899"/>
                </a:lnTo>
              </a:path>
              <a:path w="3810" h="371475">
                <a:moveTo>
                  <a:pt x="0" y="263994"/>
                </a:moveTo>
                <a:lnTo>
                  <a:pt x="3810" y="263994"/>
                </a:lnTo>
              </a:path>
              <a:path w="3810" h="371475">
                <a:moveTo>
                  <a:pt x="0" y="262077"/>
                </a:moveTo>
                <a:lnTo>
                  <a:pt x="3810" y="262077"/>
                </a:lnTo>
              </a:path>
              <a:path w="3810" h="371475">
                <a:moveTo>
                  <a:pt x="0" y="260172"/>
                </a:moveTo>
                <a:lnTo>
                  <a:pt x="3810" y="260172"/>
                </a:lnTo>
              </a:path>
              <a:path w="3810" h="371475">
                <a:moveTo>
                  <a:pt x="0" y="258254"/>
                </a:moveTo>
                <a:lnTo>
                  <a:pt x="3810" y="258254"/>
                </a:lnTo>
              </a:path>
              <a:path w="3810" h="371475">
                <a:moveTo>
                  <a:pt x="0" y="256336"/>
                </a:moveTo>
                <a:lnTo>
                  <a:pt x="3810" y="256336"/>
                </a:lnTo>
              </a:path>
              <a:path w="3810" h="371475">
                <a:moveTo>
                  <a:pt x="0" y="254431"/>
                </a:moveTo>
                <a:lnTo>
                  <a:pt x="3810" y="254431"/>
                </a:lnTo>
              </a:path>
              <a:path w="3810" h="371475">
                <a:moveTo>
                  <a:pt x="0" y="252514"/>
                </a:moveTo>
                <a:lnTo>
                  <a:pt x="3810" y="252514"/>
                </a:lnTo>
              </a:path>
              <a:path w="3810" h="371475">
                <a:moveTo>
                  <a:pt x="0" y="250596"/>
                </a:moveTo>
                <a:lnTo>
                  <a:pt x="3810" y="250596"/>
                </a:lnTo>
              </a:path>
              <a:path w="3810" h="371475">
                <a:moveTo>
                  <a:pt x="0" y="248691"/>
                </a:moveTo>
                <a:lnTo>
                  <a:pt x="3810" y="248691"/>
                </a:lnTo>
              </a:path>
              <a:path w="3810" h="371475">
                <a:moveTo>
                  <a:pt x="0" y="246773"/>
                </a:moveTo>
                <a:lnTo>
                  <a:pt x="3810" y="246773"/>
                </a:lnTo>
              </a:path>
              <a:path w="3810" h="371475">
                <a:moveTo>
                  <a:pt x="0" y="244868"/>
                </a:moveTo>
                <a:lnTo>
                  <a:pt x="3810" y="244868"/>
                </a:lnTo>
              </a:path>
              <a:path w="3810" h="371475">
                <a:moveTo>
                  <a:pt x="0" y="242951"/>
                </a:moveTo>
                <a:lnTo>
                  <a:pt x="3810" y="242951"/>
                </a:lnTo>
              </a:path>
              <a:path w="3810" h="371475">
                <a:moveTo>
                  <a:pt x="0" y="241033"/>
                </a:moveTo>
                <a:lnTo>
                  <a:pt x="3810" y="241033"/>
                </a:lnTo>
              </a:path>
              <a:path w="3810" h="371475">
                <a:moveTo>
                  <a:pt x="0" y="239128"/>
                </a:moveTo>
                <a:lnTo>
                  <a:pt x="3810" y="239128"/>
                </a:lnTo>
              </a:path>
              <a:path w="3810" h="371475">
                <a:moveTo>
                  <a:pt x="0" y="237210"/>
                </a:moveTo>
                <a:lnTo>
                  <a:pt x="3810" y="237210"/>
                </a:lnTo>
              </a:path>
              <a:path w="3810" h="371475">
                <a:moveTo>
                  <a:pt x="0" y="235292"/>
                </a:moveTo>
                <a:lnTo>
                  <a:pt x="3810" y="235292"/>
                </a:lnTo>
              </a:path>
              <a:path w="3810" h="371475">
                <a:moveTo>
                  <a:pt x="0" y="233387"/>
                </a:moveTo>
                <a:lnTo>
                  <a:pt x="3810" y="233387"/>
                </a:lnTo>
              </a:path>
              <a:path w="3810" h="371475">
                <a:moveTo>
                  <a:pt x="0" y="231470"/>
                </a:moveTo>
                <a:lnTo>
                  <a:pt x="3810" y="231470"/>
                </a:lnTo>
              </a:path>
              <a:path w="3810" h="371475">
                <a:moveTo>
                  <a:pt x="0" y="229552"/>
                </a:moveTo>
                <a:lnTo>
                  <a:pt x="3810" y="229552"/>
                </a:lnTo>
              </a:path>
              <a:path w="3810" h="371475">
                <a:moveTo>
                  <a:pt x="0" y="227647"/>
                </a:moveTo>
                <a:lnTo>
                  <a:pt x="3810" y="227647"/>
                </a:lnTo>
              </a:path>
              <a:path w="3810" h="371475">
                <a:moveTo>
                  <a:pt x="0" y="225729"/>
                </a:moveTo>
                <a:lnTo>
                  <a:pt x="3810" y="225729"/>
                </a:lnTo>
              </a:path>
              <a:path w="3810" h="371475">
                <a:moveTo>
                  <a:pt x="0" y="223824"/>
                </a:moveTo>
                <a:lnTo>
                  <a:pt x="3810" y="223824"/>
                </a:lnTo>
              </a:path>
              <a:path w="3810" h="371475">
                <a:moveTo>
                  <a:pt x="0" y="221907"/>
                </a:moveTo>
                <a:lnTo>
                  <a:pt x="3810" y="221907"/>
                </a:lnTo>
              </a:path>
              <a:path w="3810" h="371475">
                <a:moveTo>
                  <a:pt x="0" y="219989"/>
                </a:moveTo>
                <a:lnTo>
                  <a:pt x="3810" y="219989"/>
                </a:lnTo>
              </a:path>
              <a:path w="3810" h="371475">
                <a:moveTo>
                  <a:pt x="0" y="218084"/>
                </a:moveTo>
                <a:lnTo>
                  <a:pt x="3810" y="218084"/>
                </a:lnTo>
              </a:path>
              <a:path w="3810" h="371475">
                <a:moveTo>
                  <a:pt x="0" y="216166"/>
                </a:moveTo>
                <a:lnTo>
                  <a:pt x="3810" y="216166"/>
                </a:lnTo>
              </a:path>
              <a:path w="3810" h="371475">
                <a:moveTo>
                  <a:pt x="0" y="214249"/>
                </a:moveTo>
                <a:lnTo>
                  <a:pt x="3810" y="214249"/>
                </a:lnTo>
              </a:path>
              <a:path w="3810" h="371475">
                <a:moveTo>
                  <a:pt x="0" y="212344"/>
                </a:moveTo>
                <a:lnTo>
                  <a:pt x="3810" y="212344"/>
                </a:lnTo>
              </a:path>
              <a:path w="3810" h="371475">
                <a:moveTo>
                  <a:pt x="0" y="210426"/>
                </a:moveTo>
                <a:lnTo>
                  <a:pt x="3810" y="210426"/>
                </a:lnTo>
              </a:path>
              <a:path w="3810" h="371475">
                <a:moveTo>
                  <a:pt x="0" y="208521"/>
                </a:moveTo>
                <a:lnTo>
                  <a:pt x="3810" y="208521"/>
                </a:lnTo>
              </a:path>
              <a:path w="3810" h="371475">
                <a:moveTo>
                  <a:pt x="0" y="206603"/>
                </a:moveTo>
                <a:lnTo>
                  <a:pt x="3810" y="206603"/>
                </a:lnTo>
              </a:path>
              <a:path w="3810" h="371475">
                <a:moveTo>
                  <a:pt x="0" y="204685"/>
                </a:moveTo>
                <a:lnTo>
                  <a:pt x="3810" y="204685"/>
                </a:lnTo>
              </a:path>
              <a:path w="3810" h="371475">
                <a:moveTo>
                  <a:pt x="0" y="202780"/>
                </a:moveTo>
                <a:lnTo>
                  <a:pt x="3810" y="202780"/>
                </a:lnTo>
              </a:path>
              <a:path w="3810" h="371475">
                <a:moveTo>
                  <a:pt x="0" y="200863"/>
                </a:moveTo>
                <a:lnTo>
                  <a:pt x="3810" y="200863"/>
                </a:lnTo>
              </a:path>
              <a:path w="3810" h="371475">
                <a:moveTo>
                  <a:pt x="0" y="198945"/>
                </a:moveTo>
                <a:lnTo>
                  <a:pt x="3810" y="198945"/>
                </a:lnTo>
              </a:path>
              <a:path w="3810" h="371475">
                <a:moveTo>
                  <a:pt x="0" y="197040"/>
                </a:moveTo>
                <a:lnTo>
                  <a:pt x="3810" y="197040"/>
                </a:lnTo>
              </a:path>
              <a:path w="3810" h="371475">
                <a:moveTo>
                  <a:pt x="0" y="195122"/>
                </a:moveTo>
                <a:lnTo>
                  <a:pt x="3810" y="195122"/>
                </a:lnTo>
              </a:path>
              <a:path w="3810" h="371475">
                <a:moveTo>
                  <a:pt x="0" y="193217"/>
                </a:moveTo>
                <a:lnTo>
                  <a:pt x="3810" y="193217"/>
                </a:lnTo>
              </a:path>
              <a:path w="3810" h="371475">
                <a:moveTo>
                  <a:pt x="0" y="191300"/>
                </a:moveTo>
                <a:lnTo>
                  <a:pt x="3810" y="191300"/>
                </a:lnTo>
              </a:path>
              <a:path w="3810" h="371475">
                <a:moveTo>
                  <a:pt x="0" y="189382"/>
                </a:moveTo>
                <a:lnTo>
                  <a:pt x="3810" y="189382"/>
                </a:lnTo>
              </a:path>
              <a:path w="3810" h="371475">
                <a:moveTo>
                  <a:pt x="0" y="187477"/>
                </a:moveTo>
                <a:lnTo>
                  <a:pt x="3810" y="187477"/>
                </a:lnTo>
              </a:path>
              <a:path w="3810" h="371475">
                <a:moveTo>
                  <a:pt x="0" y="185559"/>
                </a:moveTo>
                <a:lnTo>
                  <a:pt x="3810" y="185559"/>
                </a:lnTo>
              </a:path>
              <a:path w="3810" h="371475">
                <a:moveTo>
                  <a:pt x="0" y="183642"/>
                </a:moveTo>
                <a:lnTo>
                  <a:pt x="3810" y="183642"/>
                </a:lnTo>
              </a:path>
              <a:path w="3810" h="371475">
                <a:moveTo>
                  <a:pt x="0" y="181737"/>
                </a:moveTo>
                <a:lnTo>
                  <a:pt x="3810" y="181737"/>
                </a:lnTo>
              </a:path>
              <a:path w="3810" h="371475">
                <a:moveTo>
                  <a:pt x="0" y="179819"/>
                </a:moveTo>
                <a:lnTo>
                  <a:pt x="3810" y="179819"/>
                </a:lnTo>
              </a:path>
              <a:path w="3810" h="371475">
                <a:moveTo>
                  <a:pt x="0" y="177914"/>
                </a:moveTo>
                <a:lnTo>
                  <a:pt x="3810" y="177914"/>
                </a:lnTo>
              </a:path>
              <a:path w="3810" h="371475">
                <a:moveTo>
                  <a:pt x="0" y="175996"/>
                </a:moveTo>
                <a:lnTo>
                  <a:pt x="3810" y="175996"/>
                </a:lnTo>
              </a:path>
              <a:path w="3810" h="371475">
                <a:moveTo>
                  <a:pt x="0" y="174078"/>
                </a:moveTo>
                <a:lnTo>
                  <a:pt x="3810" y="174078"/>
                </a:lnTo>
              </a:path>
              <a:path w="3810" h="371475">
                <a:moveTo>
                  <a:pt x="0" y="172173"/>
                </a:moveTo>
                <a:lnTo>
                  <a:pt x="3810" y="172173"/>
                </a:lnTo>
              </a:path>
              <a:path w="3810" h="371475">
                <a:moveTo>
                  <a:pt x="0" y="170256"/>
                </a:moveTo>
                <a:lnTo>
                  <a:pt x="3810" y="170256"/>
                </a:lnTo>
              </a:path>
              <a:path w="3810" h="371475">
                <a:moveTo>
                  <a:pt x="0" y="168338"/>
                </a:moveTo>
                <a:lnTo>
                  <a:pt x="3810" y="168338"/>
                </a:lnTo>
              </a:path>
              <a:path w="3810" h="371475">
                <a:moveTo>
                  <a:pt x="0" y="166433"/>
                </a:moveTo>
                <a:lnTo>
                  <a:pt x="3810" y="166433"/>
                </a:lnTo>
              </a:path>
              <a:path w="3810" h="371475">
                <a:moveTo>
                  <a:pt x="0" y="164515"/>
                </a:moveTo>
                <a:lnTo>
                  <a:pt x="3810" y="164515"/>
                </a:lnTo>
              </a:path>
              <a:path w="3810" h="371475">
                <a:moveTo>
                  <a:pt x="0" y="162610"/>
                </a:moveTo>
                <a:lnTo>
                  <a:pt x="3810" y="162610"/>
                </a:lnTo>
              </a:path>
              <a:path w="3810" h="371475">
                <a:moveTo>
                  <a:pt x="0" y="160693"/>
                </a:moveTo>
                <a:lnTo>
                  <a:pt x="3810" y="160693"/>
                </a:lnTo>
              </a:path>
              <a:path w="3810" h="371475">
                <a:moveTo>
                  <a:pt x="0" y="158775"/>
                </a:moveTo>
                <a:lnTo>
                  <a:pt x="3810" y="158775"/>
                </a:lnTo>
              </a:path>
              <a:path w="3810" h="371475">
                <a:moveTo>
                  <a:pt x="0" y="156870"/>
                </a:moveTo>
                <a:lnTo>
                  <a:pt x="3810" y="156870"/>
                </a:lnTo>
              </a:path>
              <a:path w="3810" h="371475">
                <a:moveTo>
                  <a:pt x="0" y="154952"/>
                </a:moveTo>
                <a:lnTo>
                  <a:pt x="3810" y="154952"/>
                </a:lnTo>
              </a:path>
              <a:path w="3810" h="371475">
                <a:moveTo>
                  <a:pt x="0" y="153035"/>
                </a:moveTo>
                <a:lnTo>
                  <a:pt x="3810" y="153035"/>
                </a:lnTo>
              </a:path>
              <a:path w="3810" h="371475">
                <a:moveTo>
                  <a:pt x="0" y="151130"/>
                </a:moveTo>
                <a:lnTo>
                  <a:pt x="3810" y="151130"/>
                </a:lnTo>
              </a:path>
              <a:path w="3810" h="371475">
                <a:moveTo>
                  <a:pt x="0" y="149212"/>
                </a:moveTo>
                <a:lnTo>
                  <a:pt x="3810" y="149212"/>
                </a:lnTo>
              </a:path>
              <a:path w="3810" h="371475">
                <a:moveTo>
                  <a:pt x="0" y="147307"/>
                </a:moveTo>
                <a:lnTo>
                  <a:pt x="3810" y="147307"/>
                </a:lnTo>
              </a:path>
              <a:path w="3810" h="371475">
                <a:moveTo>
                  <a:pt x="0" y="145389"/>
                </a:moveTo>
                <a:lnTo>
                  <a:pt x="3810" y="145389"/>
                </a:lnTo>
              </a:path>
              <a:path w="3810" h="371475">
                <a:moveTo>
                  <a:pt x="0" y="143471"/>
                </a:moveTo>
                <a:lnTo>
                  <a:pt x="3810" y="143471"/>
                </a:lnTo>
              </a:path>
              <a:path w="3810" h="371475">
                <a:moveTo>
                  <a:pt x="0" y="141566"/>
                </a:moveTo>
                <a:lnTo>
                  <a:pt x="3810" y="141566"/>
                </a:lnTo>
              </a:path>
              <a:path w="3810" h="371475">
                <a:moveTo>
                  <a:pt x="0" y="139649"/>
                </a:moveTo>
                <a:lnTo>
                  <a:pt x="3810" y="139649"/>
                </a:lnTo>
              </a:path>
              <a:path w="3810" h="371475">
                <a:moveTo>
                  <a:pt x="0" y="137731"/>
                </a:moveTo>
                <a:lnTo>
                  <a:pt x="3810" y="137731"/>
                </a:lnTo>
              </a:path>
              <a:path w="3810" h="371475">
                <a:moveTo>
                  <a:pt x="0" y="135826"/>
                </a:moveTo>
                <a:lnTo>
                  <a:pt x="3810" y="135826"/>
                </a:lnTo>
              </a:path>
              <a:path w="3810" h="371475">
                <a:moveTo>
                  <a:pt x="0" y="133908"/>
                </a:moveTo>
                <a:lnTo>
                  <a:pt x="3810" y="133908"/>
                </a:lnTo>
              </a:path>
              <a:path w="3810" h="371475">
                <a:moveTo>
                  <a:pt x="0" y="132003"/>
                </a:moveTo>
                <a:lnTo>
                  <a:pt x="3810" y="132003"/>
                </a:lnTo>
              </a:path>
              <a:path w="3810" h="371475">
                <a:moveTo>
                  <a:pt x="0" y="130086"/>
                </a:moveTo>
                <a:lnTo>
                  <a:pt x="3810" y="130086"/>
                </a:lnTo>
              </a:path>
              <a:path w="3810" h="371475">
                <a:moveTo>
                  <a:pt x="0" y="128168"/>
                </a:moveTo>
                <a:lnTo>
                  <a:pt x="3810" y="128168"/>
                </a:lnTo>
              </a:path>
              <a:path w="3810" h="371475">
                <a:moveTo>
                  <a:pt x="0" y="126263"/>
                </a:moveTo>
                <a:lnTo>
                  <a:pt x="3810" y="126263"/>
                </a:lnTo>
              </a:path>
              <a:path w="3810" h="371475">
                <a:moveTo>
                  <a:pt x="0" y="124345"/>
                </a:moveTo>
                <a:lnTo>
                  <a:pt x="3810" y="124345"/>
                </a:lnTo>
              </a:path>
              <a:path w="3810" h="371475">
                <a:moveTo>
                  <a:pt x="0" y="122428"/>
                </a:moveTo>
                <a:lnTo>
                  <a:pt x="3810" y="122428"/>
                </a:lnTo>
              </a:path>
              <a:path w="3810" h="371475">
                <a:moveTo>
                  <a:pt x="0" y="120523"/>
                </a:moveTo>
                <a:lnTo>
                  <a:pt x="3810" y="120523"/>
                </a:lnTo>
              </a:path>
              <a:path w="3810" h="371475">
                <a:moveTo>
                  <a:pt x="0" y="118605"/>
                </a:moveTo>
                <a:lnTo>
                  <a:pt x="3810" y="118605"/>
                </a:lnTo>
              </a:path>
              <a:path w="3810" h="371475">
                <a:moveTo>
                  <a:pt x="0" y="116700"/>
                </a:moveTo>
                <a:lnTo>
                  <a:pt x="3810" y="116700"/>
                </a:lnTo>
              </a:path>
              <a:path w="3810" h="371475">
                <a:moveTo>
                  <a:pt x="0" y="114782"/>
                </a:moveTo>
                <a:lnTo>
                  <a:pt x="3810" y="114782"/>
                </a:lnTo>
              </a:path>
              <a:path w="3810" h="371475">
                <a:moveTo>
                  <a:pt x="0" y="112864"/>
                </a:moveTo>
                <a:lnTo>
                  <a:pt x="3810" y="112864"/>
                </a:lnTo>
              </a:path>
              <a:path w="3810" h="371475">
                <a:moveTo>
                  <a:pt x="0" y="110959"/>
                </a:moveTo>
                <a:lnTo>
                  <a:pt x="3810" y="110959"/>
                </a:lnTo>
              </a:path>
              <a:path w="3810" h="371475">
                <a:moveTo>
                  <a:pt x="0" y="109042"/>
                </a:moveTo>
                <a:lnTo>
                  <a:pt x="3810" y="109042"/>
                </a:lnTo>
              </a:path>
              <a:path w="3810" h="371475">
                <a:moveTo>
                  <a:pt x="0" y="107124"/>
                </a:moveTo>
                <a:lnTo>
                  <a:pt x="3810" y="107124"/>
                </a:lnTo>
              </a:path>
              <a:path w="3810" h="371475">
                <a:moveTo>
                  <a:pt x="0" y="105219"/>
                </a:moveTo>
                <a:lnTo>
                  <a:pt x="3810" y="105219"/>
                </a:lnTo>
              </a:path>
              <a:path w="3810" h="371475">
                <a:moveTo>
                  <a:pt x="0" y="103301"/>
                </a:moveTo>
                <a:lnTo>
                  <a:pt x="3810" y="103301"/>
                </a:lnTo>
              </a:path>
              <a:path w="3810" h="371475">
                <a:moveTo>
                  <a:pt x="0" y="101396"/>
                </a:moveTo>
                <a:lnTo>
                  <a:pt x="3810" y="101396"/>
                </a:lnTo>
              </a:path>
              <a:path w="3810" h="371475">
                <a:moveTo>
                  <a:pt x="0" y="99479"/>
                </a:moveTo>
                <a:lnTo>
                  <a:pt x="3810" y="99479"/>
                </a:lnTo>
              </a:path>
              <a:path w="3810" h="371475">
                <a:moveTo>
                  <a:pt x="0" y="97561"/>
                </a:moveTo>
                <a:lnTo>
                  <a:pt x="3810" y="97561"/>
                </a:lnTo>
              </a:path>
              <a:path w="3810" h="371475">
                <a:moveTo>
                  <a:pt x="0" y="95656"/>
                </a:moveTo>
                <a:lnTo>
                  <a:pt x="3810" y="95656"/>
                </a:lnTo>
              </a:path>
              <a:path w="3810" h="371475">
                <a:moveTo>
                  <a:pt x="0" y="93738"/>
                </a:moveTo>
                <a:lnTo>
                  <a:pt x="3810" y="93738"/>
                </a:lnTo>
              </a:path>
              <a:path w="3810" h="371475">
                <a:moveTo>
                  <a:pt x="0" y="91821"/>
                </a:moveTo>
                <a:lnTo>
                  <a:pt x="3810" y="91821"/>
                </a:lnTo>
              </a:path>
              <a:path w="3810" h="371475">
                <a:moveTo>
                  <a:pt x="0" y="89916"/>
                </a:moveTo>
                <a:lnTo>
                  <a:pt x="3810" y="89916"/>
                </a:lnTo>
              </a:path>
              <a:path w="3810" h="371475">
                <a:moveTo>
                  <a:pt x="0" y="87998"/>
                </a:moveTo>
                <a:lnTo>
                  <a:pt x="3810" y="87998"/>
                </a:lnTo>
              </a:path>
              <a:path w="3810" h="371475">
                <a:moveTo>
                  <a:pt x="0" y="86080"/>
                </a:moveTo>
                <a:lnTo>
                  <a:pt x="3810" y="86080"/>
                </a:lnTo>
              </a:path>
              <a:path w="3810" h="371475">
                <a:moveTo>
                  <a:pt x="0" y="84175"/>
                </a:moveTo>
                <a:lnTo>
                  <a:pt x="3810" y="84175"/>
                </a:lnTo>
              </a:path>
              <a:path w="3810" h="371475">
                <a:moveTo>
                  <a:pt x="0" y="82257"/>
                </a:moveTo>
                <a:lnTo>
                  <a:pt x="3810" y="82257"/>
                </a:lnTo>
              </a:path>
              <a:path w="3810" h="371475">
                <a:moveTo>
                  <a:pt x="0" y="80352"/>
                </a:moveTo>
                <a:lnTo>
                  <a:pt x="3810" y="80352"/>
                </a:lnTo>
              </a:path>
              <a:path w="3810" h="371475">
                <a:moveTo>
                  <a:pt x="0" y="78435"/>
                </a:moveTo>
                <a:lnTo>
                  <a:pt x="3810" y="78435"/>
                </a:lnTo>
              </a:path>
              <a:path w="3810" h="371475">
                <a:moveTo>
                  <a:pt x="0" y="76517"/>
                </a:moveTo>
                <a:lnTo>
                  <a:pt x="3810" y="76517"/>
                </a:lnTo>
              </a:path>
              <a:path w="3810" h="371475">
                <a:moveTo>
                  <a:pt x="0" y="74612"/>
                </a:moveTo>
                <a:lnTo>
                  <a:pt x="3810" y="74612"/>
                </a:lnTo>
              </a:path>
              <a:path w="3810" h="371475">
                <a:moveTo>
                  <a:pt x="0" y="72694"/>
                </a:moveTo>
                <a:lnTo>
                  <a:pt x="3810" y="72694"/>
                </a:lnTo>
              </a:path>
              <a:path w="3810" h="371475">
                <a:moveTo>
                  <a:pt x="0" y="70777"/>
                </a:moveTo>
                <a:lnTo>
                  <a:pt x="3810" y="70777"/>
                </a:lnTo>
              </a:path>
              <a:path w="3810" h="371475">
                <a:moveTo>
                  <a:pt x="0" y="68872"/>
                </a:moveTo>
                <a:lnTo>
                  <a:pt x="3810" y="68872"/>
                </a:lnTo>
              </a:path>
              <a:path w="3810" h="371475">
                <a:moveTo>
                  <a:pt x="0" y="66954"/>
                </a:moveTo>
                <a:lnTo>
                  <a:pt x="3810" y="66954"/>
                </a:lnTo>
              </a:path>
              <a:path w="3810" h="371475">
                <a:moveTo>
                  <a:pt x="0" y="65049"/>
                </a:moveTo>
                <a:lnTo>
                  <a:pt x="3810" y="65049"/>
                </a:lnTo>
              </a:path>
              <a:path w="3810" h="371475">
                <a:moveTo>
                  <a:pt x="0" y="63131"/>
                </a:moveTo>
                <a:lnTo>
                  <a:pt x="3810" y="63131"/>
                </a:lnTo>
              </a:path>
              <a:path w="3810" h="371475">
                <a:moveTo>
                  <a:pt x="0" y="61214"/>
                </a:moveTo>
                <a:lnTo>
                  <a:pt x="3810" y="61214"/>
                </a:lnTo>
              </a:path>
              <a:path w="3810" h="371475">
                <a:moveTo>
                  <a:pt x="0" y="59309"/>
                </a:moveTo>
                <a:lnTo>
                  <a:pt x="3810" y="59309"/>
                </a:lnTo>
              </a:path>
              <a:path w="3810" h="371475">
                <a:moveTo>
                  <a:pt x="0" y="57391"/>
                </a:moveTo>
                <a:lnTo>
                  <a:pt x="3810" y="57391"/>
                </a:lnTo>
              </a:path>
              <a:path w="3810" h="371475">
                <a:moveTo>
                  <a:pt x="0" y="55473"/>
                </a:moveTo>
                <a:lnTo>
                  <a:pt x="3810" y="55473"/>
                </a:lnTo>
              </a:path>
              <a:path w="3810" h="371475">
                <a:moveTo>
                  <a:pt x="0" y="53568"/>
                </a:moveTo>
                <a:lnTo>
                  <a:pt x="3810" y="53568"/>
                </a:lnTo>
              </a:path>
              <a:path w="3810" h="371475">
                <a:moveTo>
                  <a:pt x="0" y="51650"/>
                </a:moveTo>
                <a:lnTo>
                  <a:pt x="3810" y="51650"/>
                </a:lnTo>
              </a:path>
              <a:path w="3810" h="371475">
                <a:moveTo>
                  <a:pt x="0" y="49745"/>
                </a:moveTo>
                <a:lnTo>
                  <a:pt x="3810" y="49745"/>
                </a:lnTo>
              </a:path>
              <a:path w="3810" h="371475">
                <a:moveTo>
                  <a:pt x="0" y="47828"/>
                </a:moveTo>
                <a:lnTo>
                  <a:pt x="3810" y="47828"/>
                </a:lnTo>
              </a:path>
              <a:path w="3810" h="371475">
                <a:moveTo>
                  <a:pt x="0" y="45910"/>
                </a:moveTo>
                <a:lnTo>
                  <a:pt x="3810" y="45910"/>
                </a:lnTo>
              </a:path>
              <a:path w="3810" h="371475">
                <a:moveTo>
                  <a:pt x="0" y="44005"/>
                </a:moveTo>
                <a:lnTo>
                  <a:pt x="3810" y="44005"/>
                </a:lnTo>
              </a:path>
              <a:path w="3810" h="371475">
                <a:moveTo>
                  <a:pt x="0" y="42087"/>
                </a:moveTo>
                <a:lnTo>
                  <a:pt x="3810" y="42087"/>
                </a:lnTo>
              </a:path>
              <a:path w="3810" h="371475">
                <a:moveTo>
                  <a:pt x="0" y="40170"/>
                </a:moveTo>
                <a:lnTo>
                  <a:pt x="3810" y="40170"/>
                </a:lnTo>
              </a:path>
              <a:path w="3810" h="371475">
                <a:moveTo>
                  <a:pt x="0" y="38265"/>
                </a:moveTo>
                <a:lnTo>
                  <a:pt x="3810" y="38265"/>
                </a:lnTo>
              </a:path>
              <a:path w="3810" h="371475">
                <a:moveTo>
                  <a:pt x="0" y="36347"/>
                </a:moveTo>
                <a:lnTo>
                  <a:pt x="3810" y="36347"/>
                </a:lnTo>
              </a:path>
              <a:path w="3810" h="371475">
                <a:moveTo>
                  <a:pt x="0" y="34442"/>
                </a:moveTo>
                <a:lnTo>
                  <a:pt x="3810" y="34442"/>
                </a:lnTo>
              </a:path>
              <a:path w="3810" h="371475">
                <a:moveTo>
                  <a:pt x="0" y="32524"/>
                </a:moveTo>
                <a:lnTo>
                  <a:pt x="3810" y="32524"/>
                </a:lnTo>
              </a:path>
              <a:path w="3810" h="371475">
                <a:moveTo>
                  <a:pt x="0" y="30607"/>
                </a:moveTo>
                <a:lnTo>
                  <a:pt x="3810" y="30607"/>
                </a:lnTo>
              </a:path>
              <a:path w="3810" h="371475">
                <a:moveTo>
                  <a:pt x="0" y="28702"/>
                </a:moveTo>
                <a:lnTo>
                  <a:pt x="3810" y="28702"/>
                </a:lnTo>
              </a:path>
              <a:path w="3810" h="371475">
                <a:moveTo>
                  <a:pt x="0" y="26784"/>
                </a:moveTo>
                <a:lnTo>
                  <a:pt x="3810" y="26784"/>
                </a:lnTo>
              </a:path>
              <a:path w="3810" h="371475">
                <a:moveTo>
                  <a:pt x="0" y="24866"/>
                </a:moveTo>
                <a:lnTo>
                  <a:pt x="3810" y="24866"/>
                </a:lnTo>
              </a:path>
              <a:path w="3810" h="371475">
                <a:moveTo>
                  <a:pt x="0" y="22961"/>
                </a:moveTo>
                <a:lnTo>
                  <a:pt x="3810" y="22961"/>
                </a:lnTo>
              </a:path>
              <a:path w="3810" h="371475">
                <a:moveTo>
                  <a:pt x="0" y="21043"/>
                </a:moveTo>
                <a:lnTo>
                  <a:pt x="3810" y="21043"/>
                </a:lnTo>
              </a:path>
              <a:path w="3810" h="371475">
                <a:moveTo>
                  <a:pt x="0" y="19138"/>
                </a:moveTo>
                <a:lnTo>
                  <a:pt x="3810" y="19138"/>
                </a:lnTo>
              </a:path>
              <a:path w="3810" h="371475">
                <a:moveTo>
                  <a:pt x="0" y="17221"/>
                </a:moveTo>
                <a:lnTo>
                  <a:pt x="3810" y="17221"/>
                </a:lnTo>
              </a:path>
              <a:path w="3810" h="371475">
                <a:moveTo>
                  <a:pt x="0" y="15303"/>
                </a:moveTo>
                <a:lnTo>
                  <a:pt x="3810" y="15303"/>
                </a:lnTo>
              </a:path>
              <a:path w="3810" h="371475">
                <a:moveTo>
                  <a:pt x="0" y="13398"/>
                </a:moveTo>
                <a:lnTo>
                  <a:pt x="3810" y="13398"/>
                </a:lnTo>
              </a:path>
              <a:path w="3810" h="371475">
                <a:moveTo>
                  <a:pt x="0" y="11480"/>
                </a:moveTo>
                <a:lnTo>
                  <a:pt x="3810" y="11480"/>
                </a:lnTo>
              </a:path>
              <a:path w="3810" h="371475">
                <a:moveTo>
                  <a:pt x="0" y="9563"/>
                </a:moveTo>
                <a:lnTo>
                  <a:pt x="3810" y="9563"/>
                </a:lnTo>
              </a:path>
              <a:path w="3810" h="371475">
                <a:moveTo>
                  <a:pt x="0" y="7658"/>
                </a:moveTo>
                <a:lnTo>
                  <a:pt x="3810" y="7658"/>
                </a:lnTo>
              </a:path>
              <a:path w="3810" h="371475">
                <a:moveTo>
                  <a:pt x="0" y="5740"/>
                </a:moveTo>
                <a:lnTo>
                  <a:pt x="3810" y="5740"/>
                </a:lnTo>
              </a:path>
              <a:path w="3810" h="371475">
                <a:moveTo>
                  <a:pt x="0" y="3835"/>
                </a:moveTo>
                <a:lnTo>
                  <a:pt x="3810" y="3835"/>
                </a:lnTo>
              </a:path>
              <a:path w="3810" h="371475">
                <a:moveTo>
                  <a:pt x="0" y="1917"/>
                </a:moveTo>
                <a:lnTo>
                  <a:pt x="3810" y="1917"/>
                </a:lnTo>
              </a:path>
              <a:path w="3810" h="3714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858095" y="5329832"/>
            <a:ext cx="3810" cy="373380"/>
          </a:xfrm>
          <a:custGeom>
            <a:avLst/>
            <a:gdLst/>
            <a:ahLst/>
            <a:cxnLst/>
            <a:rect l="l" t="t" r="r" b="b"/>
            <a:pathLst>
              <a:path w="3810" h="373379">
                <a:moveTo>
                  <a:pt x="0" y="373024"/>
                </a:moveTo>
                <a:lnTo>
                  <a:pt x="3810" y="373024"/>
                </a:lnTo>
              </a:path>
              <a:path w="3810" h="373379">
                <a:moveTo>
                  <a:pt x="0" y="371106"/>
                </a:moveTo>
                <a:lnTo>
                  <a:pt x="3810" y="371106"/>
                </a:lnTo>
              </a:path>
              <a:path w="3810" h="373379">
                <a:moveTo>
                  <a:pt x="0" y="369201"/>
                </a:moveTo>
                <a:lnTo>
                  <a:pt x="3810" y="369201"/>
                </a:lnTo>
              </a:path>
              <a:path w="3810" h="373379">
                <a:moveTo>
                  <a:pt x="0" y="367284"/>
                </a:moveTo>
                <a:lnTo>
                  <a:pt x="3810" y="367284"/>
                </a:lnTo>
              </a:path>
              <a:path w="3810" h="373379">
                <a:moveTo>
                  <a:pt x="0" y="365366"/>
                </a:moveTo>
                <a:lnTo>
                  <a:pt x="3810" y="365366"/>
                </a:lnTo>
              </a:path>
              <a:path w="3810" h="373379">
                <a:moveTo>
                  <a:pt x="0" y="363461"/>
                </a:moveTo>
                <a:lnTo>
                  <a:pt x="3810" y="363461"/>
                </a:lnTo>
              </a:path>
              <a:path w="3810" h="373379">
                <a:moveTo>
                  <a:pt x="0" y="361543"/>
                </a:moveTo>
                <a:lnTo>
                  <a:pt x="3810" y="361543"/>
                </a:lnTo>
              </a:path>
              <a:path w="3810" h="373379">
                <a:moveTo>
                  <a:pt x="0" y="359625"/>
                </a:moveTo>
                <a:lnTo>
                  <a:pt x="3810" y="359625"/>
                </a:lnTo>
              </a:path>
              <a:path w="3810" h="373379">
                <a:moveTo>
                  <a:pt x="0" y="357720"/>
                </a:moveTo>
                <a:lnTo>
                  <a:pt x="3810" y="357720"/>
                </a:lnTo>
              </a:path>
              <a:path w="3810" h="373379">
                <a:moveTo>
                  <a:pt x="0" y="355803"/>
                </a:moveTo>
                <a:lnTo>
                  <a:pt x="3810" y="355803"/>
                </a:lnTo>
              </a:path>
              <a:path w="3810" h="373379">
                <a:moveTo>
                  <a:pt x="0" y="353898"/>
                </a:moveTo>
                <a:lnTo>
                  <a:pt x="3810" y="353898"/>
                </a:lnTo>
              </a:path>
              <a:path w="3810" h="373379">
                <a:moveTo>
                  <a:pt x="0" y="351980"/>
                </a:moveTo>
                <a:lnTo>
                  <a:pt x="3810" y="351980"/>
                </a:lnTo>
              </a:path>
              <a:path w="3810" h="373379">
                <a:moveTo>
                  <a:pt x="0" y="350062"/>
                </a:moveTo>
                <a:lnTo>
                  <a:pt x="3810" y="350062"/>
                </a:lnTo>
              </a:path>
              <a:path w="3810" h="373379">
                <a:moveTo>
                  <a:pt x="0" y="348157"/>
                </a:moveTo>
                <a:lnTo>
                  <a:pt x="3810" y="348157"/>
                </a:lnTo>
              </a:path>
              <a:path w="3810" h="373379">
                <a:moveTo>
                  <a:pt x="0" y="346240"/>
                </a:moveTo>
                <a:lnTo>
                  <a:pt x="3810" y="346240"/>
                </a:lnTo>
              </a:path>
              <a:path w="3810" h="373379">
                <a:moveTo>
                  <a:pt x="0" y="344322"/>
                </a:moveTo>
                <a:lnTo>
                  <a:pt x="3810" y="344322"/>
                </a:lnTo>
              </a:path>
              <a:path w="3810" h="373379">
                <a:moveTo>
                  <a:pt x="0" y="342417"/>
                </a:moveTo>
                <a:lnTo>
                  <a:pt x="3810" y="342417"/>
                </a:lnTo>
              </a:path>
              <a:path w="3810" h="373379">
                <a:moveTo>
                  <a:pt x="0" y="340499"/>
                </a:moveTo>
                <a:lnTo>
                  <a:pt x="3810" y="340499"/>
                </a:lnTo>
              </a:path>
              <a:path w="3810" h="373379">
                <a:moveTo>
                  <a:pt x="0" y="338594"/>
                </a:moveTo>
                <a:lnTo>
                  <a:pt x="3810" y="338594"/>
                </a:lnTo>
              </a:path>
              <a:path w="3810" h="373379">
                <a:moveTo>
                  <a:pt x="0" y="336677"/>
                </a:moveTo>
                <a:lnTo>
                  <a:pt x="3810" y="336677"/>
                </a:lnTo>
              </a:path>
              <a:path w="3810" h="373379">
                <a:moveTo>
                  <a:pt x="0" y="334759"/>
                </a:moveTo>
                <a:lnTo>
                  <a:pt x="3810" y="334759"/>
                </a:lnTo>
              </a:path>
              <a:path w="3810" h="373379">
                <a:moveTo>
                  <a:pt x="0" y="332854"/>
                </a:moveTo>
                <a:lnTo>
                  <a:pt x="3810" y="332854"/>
                </a:lnTo>
              </a:path>
              <a:path w="3810" h="373379">
                <a:moveTo>
                  <a:pt x="0" y="330936"/>
                </a:moveTo>
                <a:lnTo>
                  <a:pt x="3810" y="330936"/>
                </a:lnTo>
              </a:path>
              <a:path w="3810" h="373379">
                <a:moveTo>
                  <a:pt x="0" y="329018"/>
                </a:moveTo>
                <a:lnTo>
                  <a:pt x="3810" y="329018"/>
                </a:lnTo>
              </a:path>
              <a:path w="3810" h="373379">
                <a:moveTo>
                  <a:pt x="0" y="327113"/>
                </a:moveTo>
                <a:lnTo>
                  <a:pt x="3810" y="327113"/>
                </a:lnTo>
              </a:path>
              <a:path w="3810" h="373379">
                <a:moveTo>
                  <a:pt x="0" y="325196"/>
                </a:moveTo>
                <a:lnTo>
                  <a:pt x="3810" y="325196"/>
                </a:lnTo>
              </a:path>
              <a:path w="3810" h="373379">
                <a:moveTo>
                  <a:pt x="0" y="323291"/>
                </a:moveTo>
                <a:lnTo>
                  <a:pt x="3810" y="323291"/>
                </a:lnTo>
              </a:path>
              <a:path w="3810" h="373379">
                <a:moveTo>
                  <a:pt x="0" y="321373"/>
                </a:moveTo>
                <a:lnTo>
                  <a:pt x="3810" y="321373"/>
                </a:lnTo>
              </a:path>
              <a:path w="3810" h="373379">
                <a:moveTo>
                  <a:pt x="0" y="319455"/>
                </a:moveTo>
                <a:lnTo>
                  <a:pt x="3810" y="319455"/>
                </a:lnTo>
              </a:path>
              <a:path w="3810" h="373379">
                <a:moveTo>
                  <a:pt x="0" y="317550"/>
                </a:moveTo>
                <a:lnTo>
                  <a:pt x="3810" y="317550"/>
                </a:lnTo>
              </a:path>
              <a:path w="3810" h="373379">
                <a:moveTo>
                  <a:pt x="0" y="315633"/>
                </a:moveTo>
                <a:lnTo>
                  <a:pt x="3810" y="315633"/>
                </a:lnTo>
              </a:path>
              <a:path w="3810" h="373379">
                <a:moveTo>
                  <a:pt x="0" y="313715"/>
                </a:moveTo>
                <a:lnTo>
                  <a:pt x="3810" y="313715"/>
                </a:lnTo>
              </a:path>
              <a:path w="3810" h="373379">
                <a:moveTo>
                  <a:pt x="0" y="311810"/>
                </a:moveTo>
                <a:lnTo>
                  <a:pt x="3810" y="311810"/>
                </a:lnTo>
              </a:path>
              <a:path w="3810" h="373379">
                <a:moveTo>
                  <a:pt x="0" y="309892"/>
                </a:moveTo>
                <a:lnTo>
                  <a:pt x="3810" y="309892"/>
                </a:lnTo>
              </a:path>
              <a:path w="3810" h="373379">
                <a:moveTo>
                  <a:pt x="0" y="307987"/>
                </a:moveTo>
                <a:lnTo>
                  <a:pt x="3810" y="307987"/>
                </a:lnTo>
              </a:path>
              <a:path w="3810" h="373379">
                <a:moveTo>
                  <a:pt x="0" y="306070"/>
                </a:moveTo>
                <a:lnTo>
                  <a:pt x="3810" y="306070"/>
                </a:lnTo>
              </a:path>
              <a:path w="3810" h="373379">
                <a:moveTo>
                  <a:pt x="0" y="304152"/>
                </a:moveTo>
                <a:lnTo>
                  <a:pt x="3810" y="304152"/>
                </a:lnTo>
              </a:path>
              <a:path w="3810" h="373379">
                <a:moveTo>
                  <a:pt x="0" y="302247"/>
                </a:moveTo>
                <a:lnTo>
                  <a:pt x="3810" y="302247"/>
                </a:lnTo>
              </a:path>
              <a:path w="3810" h="373379">
                <a:moveTo>
                  <a:pt x="0" y="300329"/>
                </a:moveTo>
                <a:lnTo>
                  <a:pt x="3810" y="300329"/>
                </a:lnTo>
              </a:path>
              <a:path w="3810" h="373379">
                <a:moveTo>
                  <a:pt x="0" y="298411"/>
                </a:moveTo>
                <a:lnTo>
                  <a:pt x="3810" y="298411"/>
                </a:lnTo>
              </a:path>
              <a:path w="3810" h="373379">
                <a:moveTo>
                  <a:pt x="0" y="296506"/>
                </a:moveTo>
                <a:lnTo>
                  <a:pt x="3810" y="296506"/>
                </a:lnTo>
              </a:path>
              <a:path w="3810" h="373379">
                <a:moveTo>
                  <a:pt x="0" y="294589"/>
                </a:moveTo>
                <a:lnTo>
                  <a:pt x="3810" y="294589"/>
                </a:lnTo>
              </a:path>
              <a:path w="3810" h="373379">
                <a:moveTo>
                  <a:pt x="0" y="292684"/>
                </a:moveTo>
                <a:lnTo>
                  <a:pt x="3810" y="292684"/>
                </a:lnTo>
              </a:path>
              <a:path w="3810" h="373379">
                <a:moveTo>
                  <a:pt x="0" y="290766"/>
                </a:moveTo>
                <a:lnTo>
                  <a:pt x="3810" y="290766"/>
                </a:lnTo>
              </a:path>
              <a:path w="3810" h="373379">
                <a:moveTo>
                  <a:pt x="0" y="288848"/>
                </a:moveTo>
                <a:lnTo>
                  <a:pt x="3810" y="288848"/>
                </a:lnTo>
              </a:path>
              <a:path w="3810" h="373379">
                <a:moveTo>
                  <a:pt x="0" y="286943"/>
                </a:moveTo>
                <a:lnTo>
                  <a:pt x="3810" y="286943"/>
                </a:lnTo>
              </a:path>
              <a:path w="3810" h="373379">
                <a:moveTo>
                  <a:pt x="0" y="285026"/>
                </a:moveTo>
                <a:lnTo>
                  <a:pt x="3810" y="285026"/>
                </a:lnTo>
              </a:path>
              <a:path w="3810" h="373379">
                <a:moveTo>
                  <a:pt x="0" y="283108"/>
                </a:moveTo>
                <a:lnTo>
                  <a:pt x="3810" y="283108"/>
                </a:lnTo>
              </a:path>
              <a:path w="3810" h="373379">
                <a:moveTo>
                  <a:pt x="0" y="281203"/>
                </a:moveTo>
                <a:lnTo>
                  <a:pt x="3810" y="281203"/>
                </a:lnTo>
              </a:path>
              <a:path w="3810" h="373379">
                <a:moveTo>
                  <a:pt x="0" y="279285"/>
                </a:moveTo>
                <a:lnTo>
                  <a:pt x="3810" y="279285"/>
                </a:lnTo>
              </a:path>
              <a:path w="3810" h="373379">
                <a:moveTo>
                  <a:pt x="0" y="277380"/>
                </a:moveTo>
                <a:lnTo>
                  <a:pt x="3810" y="277380"/>
                </a:lnTo>
              </a:path>
              <a:path w="3810" h="373379">
                <a:moveTo>
                  <a:pt x="0" y="275463"/>
                </a:moveTo>
                <a:lnTo>
                  <a:pt x="3810" y="275463"/>
                </a:lnTo>
              </a:path>
              <a:path w="3810" h="373379">
                <a:moveTo>
                  <a:pt x="0" y="273545"/>
                </a:moveTo>
                <a:lnTo>
                  <a:pt x="3810" y="273545"/>
                </a:lnTo>
              </a:path>
              <a:path w="3810" h="373379">
                <a:moveTo>
                  <a:pt x="0" y="271640"/>
                </a:moveTo>
                <a:lnTo>
                  <a:pt x="3810" y="271640"/>
                </a:lnTo>
              </a:path>
              <a:path w="3810" h="373379">
                <a:moveTo>
                  <a:pt x="0" y="269722"/>
                </a:moveTo>
                <a:lnTo>
                  <a:pt x="3810" y="269722"/>
                </a:lnTo>
              </a:path>
              <a:path w="3810" h="373379">
                <a:moveTo>
                  <a:pt x="0" y="267804"/>
                </a:moveTo>
                <a:lnTo>
                  <a:pt x="3810" y="267804"/>
                </a:lnTo>
              </a:path>
              <a:path w="3810" h="373379">
                <a:moveTo>
                  <a:pt x="0" y="265899"/>
                </a:moveTo>
                <a:lnTo>
                  <a:pt x="3810" y="265899"/>
                </a:lnTo>
              </a:path>
              <a:path w="3810" h="373379">
                <a:moveTo>
                  <a:pt x="0" y="263982"/>
                </a:moveTo>
                <a:lnTo>
                  <a:pt x="3810" y="263982"/>
                </a:lnTo>
              </a:path>
              <a:path w="3810" h="373379">
                <a:moveTo>
                  <a:pt x="0" y="262077"/>
                </a:moveTo>
                <a:lnTo>
                  <a:pt x="3810" y="262077"/>
                </a:lnTo>
              </a:path>
              <a:path w="3810" h="373379">
                <a:moveTo>
                  <a:pt x="0" y="260159"/>
                </a:moveTo>
                <a:lnTo>
                  <a:pt x="3810" y="260159"/>
                </a:lnTo>
              </a:path>
              <a:path w="3810" h="373379">
                <a:moveTo>
                  <a:pt x="0" y="258241"/>
                </a:moveTo>
                <a:lnTo>
                  <a:pt x="3810" y="258241"/>
                </a:lnTo>
              </a:path>
              <a:path w="3810" h="373379">
                <a:moveTo>
                  <a:pt x="0" y="256336"/>
                </a:moveTo>
                <a:lnTo>
                  <a:pt x="3810" y="256336"/>
                </a:lnTo>
              </a:path>
              <a:path w="3810" h="373379">
                <a:moveTo>
                  <a:pt x="0" y="254419"/>
                </a:moveTo>
                <a:lnTo>
                  <a:pt x="3810" y="254419"/>
                </a:lnTo>
              </a:path>
              <a:path w="3810" h="373379">
                <a:moveTo>
                  <a:pt x="0" y="252501"/>
                </a:moveTo>
                <a:lnTo>
                  <a:pt x="3810" y="252501"/>
                </a:lnTo>
              </a:path>
              <a:path w="3810" h="373379">
                <a:moveTo>
                  <a:pt x="0" y="250596"/>
                </a:moveTo>
                <a:lnTo>
                  <a:pt x="3810" y="250596"/>
                </a:lnTo>
              </a:path>
              <a:path w="3810" h="373379">
                <a:moveTo>
                  <a:pt x="0" y="248678"/>
                </a:moveTo>
                <a:lnTo>
                  <a:pt x="3810" y="248678"/>
                </a:lnTo>
              </a:path>
              <a:path w="3810" h="373379">
                <a:moveTo>
                  <a:pt x="0" y="246773"/>
                </a:moveTo>
                <a:lnTo>
                  <a:pt x="3810" y="246773"/>
                </a:lnTo>
              </a:path>
              <a:path w="3810" h="373379">
                <a:moveTo>
                  <a:pt x="0" y="244856"/>
                </a:moveTo>
                <a:lnTo>
                  <a:pt x="3810" y="244856"/>
                </a:lnTo>
              </a:path>
              <a:path w="3810" h="373379">
                <a:moveTo>
                  <a:pt x="0" y="242938"/>
                </a:moveTo>
                <a:lnTo>
                  <a:pt x="3810" y="242938"/>
                </a:lnTo>
              </a:path>
              <a:path w="3810" h="373379">
                <a:moveTo>
                  <a:pt x="0" y="241033"/>
                </a:moveTo>
                <a:lnTo>
                  <a:pt x="3810" y="241033"/>
                </a:lnTo>
              </a:path>
              <a:path w="3810" h="373379">
                <a:moveTo>
                  <a:pt x="0" y="239115"/>
                </a:moveTo>
                <a:lnTo>
                  <a:pt x="3810" y="239115"/>
                </a:lnTo>
              </a:path>
              <a:path w="3810" h="373379">
                <a:moveTo>
                  <a:pt x="0" y="237197"/>
                </a:moveTo>
                <a:lnTo>
                  <a:pt x="3810" y="237197"/>
                </a:lnTo>
              </a:path>
              <a:path w="3810" h="373379">
                <a:moveTo>
                  <a:pt x="0" y="235292"/>
                </a:moveTo>
                <a:lnTo>
                  <a:pt x="3810" y="235292"/>
                </a:lnTo>
              </a:path>
              <a:path w="3810" h="373379">
                <a:moveTo>
                  <a:pt x="0" y="233375"/>
                </a:moveTo>
                <a:lnTo>
                  <a:pt x="3810" y="233375"/>
                </a:lnTo>
              </a:path>
              <a:path w="3810" h="373379">
                <a:moveTo>
                  <a:pt x="0" y="231457"/>
                </a:moveTo>
                <a:lnTo>
                  <a:pt x="3810" y="231457"/>
                </a:lnTo>
              </a:path>
              <a:path w="3810" h="373379">
                <a:moveTo>
                  <a:pt x="0" y="229552"/>
                </a:moveTo>
                <a:lnTo>
                  <a:pt x="3810" y="229552"/>
                </a:lnTo>
              </a:path>
              <a:path w="3810" h="373379">
                <a:moveTo>
                  <a:pt x="0" y="227634"/>
                </a:moveTo>
                <a:lnTo>
                  <a:pt x="3810" y="227634"/>
                </a:lnTo>
              </a:path>
              <a:path w="3810" h="373379">
                <a:moveTo>
                  <a:pt x="0" y="225729"/>
                </a:moveTo>
                <a:lnTo>
                  <a:pt x="3810" y="225729"/>
                </a:lnTo>
              </a:path>
              <a:path w="3810" h="373379">
                <a:moveTo>
                  <a:pt x="0" y="223812"/>
                </a:moveTo>
                <a:lnTo>
                  <a:pt x="3810" y="223812"/>
                </a:lnTo>
              </a:path>
              <a:path w="3810" h="373379">
                <a:moveTo>
                  <a:pt x="0" y="221894"/>
                </a:moveTo>
                <a:lnTo>
                  <a:pt x="3810" y="221894"/>
                </a:lnTo>
              </a:path>
              <a:path w="3810" h="373379">
                <a:moveTo>
                  <a:pt x="0" y="219989"/>
                </a:moveTo>
                <a:lnTo>
                  <a:pt x="3810" y="219989"/>
                </a:lnTo>
              </a:path>
              <a:path w="3810" h="373379">
                <a:moveTo>
                  <a:pt x="0" y="218071"/>
                </a:moveTo>
                <a:lnTo>
                  <a:pt x="3810" y="218071"/>
                </a:lnTo>
              </a:path>
              <a:path w="3810" h="373379">
                <a:moveTo>
                  <a:pt x="0" y="216154"/>
                </a:moveTo>
                <a:lnTo>
                  <a:pt x="3810" y="216154"/>
                </a:lnTo>
              </a:path>
              <a:path w="3810" h="373379">
                <a:moveTo>
                  <a:pt x="0" y="214248"/>
                </a:moveTo>
                <a:lnTo>
                  <a:pt x="3810" y="214248"/>
                </a:lnTo>
              </a:path>
              <a:path w="3810" h="373379">
                <a:moveTo>
                  <a:pt x="0" y="212331"/>
                </a:moveTo>
                <a:lnTo>
                  <a:pt x="3810" y="212331"/>
                </a:lnTo>
              </a:path>
              <a:path w="3810" h="373379">
                <a:moveTo>
                  <a:pt x="0" y="210426"/>
                </a:moveTo>
                <a:lnTo>
                  <a:pt x="3810" y="210426"/>
                </a:lnTo>
              </a:path>
              <a:path w="3810" h="373379">
                <a:moveTo>
                  <a:pt x="0" y="208508"/>
                </a:moveTo>
                <a:lnTo>
                  <a:pt x="3810" y="208508"/>
                </a:lnTo>
              </a:path>
              <a:path w="3810" h="373379">
                <a:moveTo>
                  <a:pt x="0" y="206590"/>
                </a:moveTo>
                <a:lnTo>
                  <a:pt x="3810" y="206590"/>
                </a:lnTo>
              </a:path>
              <a:path w="3810" h="373379">
                <a:moveTo>
                  <a:pt x="0" y="204685"/>
                </a:moveTo>
                <a:lnTo>
                  <a:pt x="3810" y="204685"/>
                </a:lnTo>
              </a:path>
              <a:path w="3810" h="373379">
                <a:moveTo>
                  <a:pt x="0" y="202768"/>
                </a:moveTo>
                <a:lnTo>
                  <a:pt x="3810" y="202768"/>
                </a:lnTo>
              </a:path>
              <a:path w="3810" h="373379">
                <a:moveTo>
                  <a:pt x="0" y="200850"/>
                </a:moveTo>
                <a:lnTo>
                  <a:pt x="3810" y="200850"/>
                </a:lnTo>
              </a:path>
              <a:path w="3810" h="373379">
                <a:moveTo>
                  <a:pt x="0" y="198945"/>
                </a:moveTo>
                <a:lnTo>
                  <a:pt x="3810" y="198945"/>
                </a:lnTo>
              </a:path>
              <a:path w="3810" h="373379">
                <a:moveTo>
                  <a:pt x="0" y="197027"/>
                </a:moveTo>
                <a:lnTo>
                  <a:pt x="3810" y="197027"/>
                </a:lnTo>
              </a:path>
              <a:path w="3810" h="373379">
                <a:moveTo>
                  <a:pt x="0" y="195122"/>
                </a:moveTo>
                <a:lnTo>
                  <a:pt x="3810" y="195122"/>
                </a:lnTo>
              </a:path>
              <a:path w="3810" h="373379">
                <a:moveTo>
                  <a:pt x="0" y="193205"/>
                </a:moveTo>
                <a:lnTo>
                  <a:pt x="3810" y="193205"/>
                </a:lnTo>
              </a:path>
              <a:path w="3810" h="373379">
                <a:moveTo>
                  <a:pt x="0" y="191287"/>
                </a:moveTo>
                <a:lnTo>
                  <a:pt x="3810" y="191287"/>
                </a:lnTo>
              </a:path>
              <a:path w="3810" h="373379">
                <a:moveTo>
                  <a:pt x="0" y="189382"/>
                </a:moveTo>
                <a:lnTo>
                  <a:pt x="3810" y="189382"/>
                </a:lnTo>
              </a:path>
              <a:path w="3810" h="373379">
                <a:moveTo>
                  <a:pt x="0" y="187464"/>
                </a:moveTo>
                <a:lnTo>
                  <a:pt x="3810" y="187464"/>
                </a:lnTo>
              </a:path>
              <a:path w="3810" h="373379">
                <a:moveTo>
                  <a:pt x="0" y="185547"/>
                </a:moveTo>
                <a:lnTo>
                  <a:pt x="3810" y="185547"/>
                </a:lnTo>
              </a:path>
              <a:path w="3810" h="373379">
                <a:moveTo>
                  <a:pt x="0" y="183642"/>
                </a:moveTo>
                <a:lnTo>
                  <a:pt x="3810" y="183642"/>
                </a:lnTo>
              </a:path>
              <a:path w="3810" h="373379">
                <a:moveTo>
                  <a:pt x="0" y="181724"/>
                </a:moveTo>
                <a:lnTo>
                  <a:pt x="3810" y="181724"/>
                </a:lnTo>
              </a:path>
              <a:path w="3810" h="373379">
                <a:moveTo>
                  <a:pt x="0" y="179819"/>
                </a:moveTo>
                <a:lnTo>
                  <a:pt x="3810" y="179819"/>
                </a:lnTo>
              </a:path>
              <a:path w="3810" h="373379">
                <a:moveTo>
                  <a:pt x="0" y="177901"/>
                </a:moveTo>
                <a:lnTo>
                  <a:pt x="3810" y="177901"/>
                </a:lnTo>
              </a:path>
              <a:path w="3810" h="373379">
                <a:moveTo>
                  <a:pt x="0" y="175983"/>
                </a:moveTo>
                <a:lnTo>
                  <a:pt x="3810" y="175983"/>
                </a:lnTo>
              </a:path>
              <a:path w="3810" h="373379">
                <a:moveTo>
                  <a:pt x="0" y="174078"/>
                </a:moveTo>
                <a:lnTo>
                  <a:pt x="3810" y="174078"/>
                </a:lnTo>
              </a:path>
              <a:path w="3810" h="373379">
                <a:moveTo>
                  <a:pt x="0" y="172161"/>
                </a:moveTo>
                <a:lnTo>
                  <a:pt x="3810" y="172161"/>
                </a:lnTo>
              </a:path>
              <a:path w="3810" h="373379">
                <a:moveTo>
                  <a:pt x="0" y="170243"/>
                </a:moveTo>
                <a:lnTo>
                  <a:pt x="3810" y="170243"/>
                </a:lnTo>
              </a:path>
              <a:path w="3810" h="373379">
                <a:moveTo>
                  <a:pt x="0" y="168338"/>
                </a:moveTo>
                <a:lnTo>
                  <a:pt x="3810" y="168338"/>
                </a:lnTo>
              </a:path>
              <a:path w="3810" h="373379">
                <a:moveTo>
                  <a:pt x="0" y="166420"/>
                </a:moveTo>
                <a:lnTo>
                  <a:pt x="3810" y="166420"/>
                </a:lnTo>
              </a:path>
              <a:path w="3810" h="373379">
                <a:moveTo>
                  <a:pt x="0" y="164515"/>
                </a:moveTo>
                <a:lnTo>
                  <a:pt x="3810" y="164515"/>
                </a:lnTo>
              </a:path>
              <a:path w="3810" h="373379">
                <a:moveTo>
                  <a:pt x="0" y="162598"/>
                </a:moveTo>
                <a:lnTo>
                  <a:pt x="3810" y="162598"/>
                </a:lnTo>
              </a:path>
              <a:path w="3810" h="373379">
                <a:moveTo>
                  <a:pt x="0" y="160680"/>
                </a:moveTo>
                <a:lnTo>
                  <a:pt x="3810" y="160680"/>
                </a:lnTo>
              </a:path>
              <a:path w="3810" h="373379">
                <a:moveTo>
                  <a:pt x="0" y="158775"/>
                </a:moveTo>
                <a:lnTo>
                  <a:pt x="3810" y="158775"/>
                </a:lnTo>
              </a:path>
              <a:path w="3810" h="373379">
                <a:moveTo>
                  <a:pt x="0" y="156857"/>
                </a:moveTo>
                <a:lnTo>
                  <a:pt x="3810" y="156857"/>
                </a:lnTo>
              </a:path>
              <a:path w="3810" h="373379">
                <a:moveTo>
                  <a:pt x="0" y="154940"/>
                </a:moveTo>
                <a:lnTo>
                  <a:pt x="3810" y="154940"/>
                </a:lnTo>
              </a:path>
              <a:path w="3810" h="373379">
                <a:moveTo>
                  <a:pt x="0" y="153035"/>
                </a:moveTo>
                <a:lnTo>
                  <a:pt x="3810" y="153035"/>
                </a:lnTo>
              </a:path>
              <a:path w="3810" h="373379">
                <a:moveTo>
                  <a:pt x="0" y="151117"/>
                </a:moveTo>
                <a:lnTo>
                  <a:pt x="3810" y="151117"/>
                </a:lnTo>
              </a:path>
              <a:path w="3810" h="373379">
                <a:moveTo>
                  <a:pt x="0" y="149212"/>
                </a:moveTo>
                <a:lnTo>
                  <a:pt x="3810" y="149212"/>
                </a:lnTo>
              </a:path>
              <a:path w="3810" h="373379">
                <a:moveTo>
                  <a:pt x="0" y="147294"/>
                </a:moveTo>
                <a:lnTo>
                  <a:pt x="3810" y="147294"/>
                </a:lnTo>
              </a:path>
              <a:path w="3810" h="373379">
                <a:moveTo>
                  <a:pt x="0" y="145376"/>
                </a:moveTo>
                <a:lnTo>
                  <a:pt x="3810" y="145376"/>
                </a:lnTo>
              </a:path>
              <a:path w="3810" h="373379">
                <a:moveTo>
                  <a:pt x="0" y="143471"/>
                </a:moveTo>
                <a:lnTo>
                  <a:pt x="3810" y="143471"/>
                </a:lnTo>
              </a:path>
              <a:path w="3810" h="373379">
                <a:moveTo>
                  <a:pt x="0" y="141554"/>
                </a:moveTo>
                <a:lnTo>
                  <a:pt x="3810" y="141554"/>
                </a:lnTo>
              </a:path>
              <a:path w="3810" h="373379">
                <a:moveTo>
                  <a:pt x="0" y="139636"/>
                </a:moveTo>
                <a:lnTo>
                  <a:pt x="3810" y="139636"/>
                </a:lnTo>
              </a:path>
              <a:path w="3810" h="373379">
                <a:moveTo>
                  <a:pt x="0" y="137731"/>
                </a:moveTo>
                <a:lnTo>
                  <a:pt x="3810" y="137731"/>
                </a:lnTo>
              </a:path>
              <a:path w="3810" h="373379">
                <a:moveTo>
                  <a:pt x="0" y="135813"/>
                </a:moveTo>
                <a:lnTo>
                  <a:pt x="3810" y="135813"/>
                </a:lnTo>
              </a:path>
              <a:path w="3810" h="373379">
                <a:moveTo>
                  <a:pt x="0" y="133908"/>
                </a:moveTo>
                <a:lnTo>
                  <a:pt x="3810" y="133908"/>
                </a:lnTo>
              </a:path>
              <a:path w="3810" h="373379">
                <a:moveTo>
                  <a:pt x="0" y="131991"/>
                </a:moveTo>
                <a:lnTo>
                  <a:pt x="3810" y="131991"/>
                </a:lnTo>
              </a:path>
              <a:path w="3810" h="373379">
                <a:moveTo>
                  <a:pt x="0" y="130073"/>
                </a:moveTo>
                <a:lnTo>
                  <a:pt x="3810" y="130073"/>
                </a:lnTo>
              </a:path>
              <a:path w="3810" h="373379">
                <a:moveTo>
                  <a:pt x="0" y="128168"/>
                </a:moveTo>
                <a:lnTo>
                  <a:pt x="3810" y="128168"/>
                </a:lnTo>
              </a:path>
              <a:path w="3810" h="373379">
                <a:moveTo>
                  <a:pt x="0" y="126250"/>
                </a:moveTo>
                <a:lnTo>
                  <a:pt x="3810" y="126250"/>
                </a:lnTo>
              </a:path>
              <a:path w="3810" h="373379">
                <a:moveTo>
                  <a:pt x="0" y="124332"/>
                </a:moveTo>
                <a:lnTo>
                  <a:pt x="3810" y="124332"/>
                </a:lnTo>
              </a:path>
              <a:path w="3810" h="373379">
                <a:moveTo>
                  <a:pt x="0" y="122428"/>
                </a:moveTo>
                <a:lnTo>
                  <a:pt x="3810" y="122428"/>
                </a:lnTo>
              </a:path>
              <a:path w="3810" h="373379">
                <a:moveTo>
                  <a:pt x="0" y="120510"/>
                </a:moveTo>
                <a:lnTo>
                  <a:pt x="3810" y="120510"/>
                </a:lnTo>
              </a:path>
              <a:path w="3810" h="373379">
                <a:moveTo>
                  <a:pt x="0" y="118605"/>
                </a:moveTo>
                <a:lnTo>
                  <a:pt x="3810" y="118605"/>
                </a:lnTo>
              </a:path>
              <a:path w="3810" h="373379">
                <a:moveTo>
                  <a:pt x="0" y="116687"/>
                </a:moveTo>
                <a:lnTo>
                  <a:pt x="3810" y="116687"/>
                </a:lnTo>
              </a:path>
              <a:path w="3810" h="373379">
                <a:moveTo>
                  <a:pt x="0" y="114769"/>
                </a:moveTo>
                <a:lnTo>
                  <a:pt x="3810" y="114769"/>
                </a:lnTo>
              </a:path>
              <a:path w="3810" h="373379">
                <a:moveTo>
                  <a:pt x="0" y="112864"/>
                </a:moveTo>
                <a:lnTo>
                  <a:pt x="3810" y="112864"/>
                </a:lnTo>
              </a:path>
              <a:path w="3810" h="373379">
                <a:moveTo>
                  <a:pt x="0" y="110947"/>
                </a:moveTo>
                <a:lnTo>
                  <a:pt x="3810" y="110947"/>
                </a:lnTo>
              </a:path>
              <a:path w="3810" h="373379">
                <a:moveTo>
                  <a:pt x="0" y="109029"/>
                </a:moveTo>
                <a:lnTo>
                  <a:pt x="3810" y="109029"/>
                </a:lnTo>
              </a:path>
              <a:path w="3810" h="373379">
                <a:moveTo>
                  <a:pt x="0" y="107124"/>
                </a:moveTo>
                <a:lnTo>
                  <a:pt x="3810" y="107124"/>
                </a:lnTo>
              </a:path>
              <a:path w="3810" h="373379">
                <a:moveTo>
                  <a:pt x="0" y="105206"/>
                </a:moveTo>
                <a:lnTo>
                  <a:pt x="3810" y="105206"/>
                </a:lnTo>
              </a:path>
              <a:path w="3810" h="373379">
                <a:moveTo>
                  <a:pt x="0" y="103301"/>
                </a:moveTo>
                <a:lnTo>
                  <a:pt x="3810" y="103301"/>
                </a:lnTo>
              </a:path>
              <a:path w="3810" h="373379">
                <a:moveTo>
                  <a:pt x="0" y="101384"/>
                </a:moveTo>
                <a:lnTo>
                  <a:pt x="3810" y="101384"/>
                </a:lnTo>
              </a:path>
              <a:path w="3810" h="373379">
                <a:moveTo>
                  <a:pt x="0" y="99466"/>
                </a:moveTo>
                <a:lnTo>
                  <a:pt x="3810" y="99466"/>
                </a:lnTo>
              </a:path>
              <a:path w="3810" h="373379">
                <a:moveTo>
                  <a:pt x="0" y="97561"/>
                </a:moveTo>
                <a:lnTo>
                  <a:pt x="3810" y="97561"/>
                </a:lnTo>
              </a:path>
              <a:path w="3810" h="373379">
                <a:moveTo>
                  <a:pt x="0" y="95643"/>
                </a:moveTo>
                <a:lnTo>
                  <a:pt x="3810" y="95643"/>
                </a:lnTo>
              </a:path>
              <a:path w="3810" h="373379">
                <a:moveTo>
                  <a:pt x="0" y="93725"/>
                </a:moveTo>
                <a:lnTo>
                  <a:pt x="3810" y="93725"/>
                </a:lnTo>
              </a:path>
              <a:path w="3810" h="373379">
                <a:moveTo>
                  <a:pt x="0" y="91821"/>
                </a:moveTo>
                <a:lnTo>
                  <a:pt x="3810" y="91821"/>
                </a:lnTo>
              </a:path>
              <a:path w="3810" h="373379">
                <a:moveTo>
                  <a:pt x="0" y="89903"/>
                </a:moveTo>
                <a:lnTo>
                  <a:pt x="3810" y="89903"/>
                </a:lnTo>
              </a:path>
              <a:path w="3810" h="373379">
                <a:moveTo>
                  <a:pt x="0" y="87985"/>
                </a:moveTo>
                <a:lnTo>
                  <a:pt x="3810" y="87985"/>
                </a:lnTo>
              </a:path>
              <a:path w="3810" h="373379">
                <a:moveTo>
                  <a:pt x="0" y="86080"/>
                </a:moveTo>
                <a:lnTo>
                  <a:pt x="3810" y="86080"/>
                </a:lnTo>
              </a:path>
              <a:path w="3810" h="373379">
                <a:moveTo>
                  <a:pt x="0" y="84162"/>
                </a:moveTo>
                <a:lnTo>
                  <a:pt x="3810" y="84162"/>
                </a:lnTo>
              </a:path>
              <a:path w="3810" h="373379">
                <a:moveTo>
                  <a:pt x="0" y="82257"/>
                </a:moveTo>
                <a:lnTo>
                  <a:pt x="3810" y="82257"/>
                </a:lnTo>
              </a:path>
              <a:path w="3810" h="373379">
                <a:moveTo>
                  <a:pt x="0" y="80340"/>
                </a:moveTo>
                <a:lnTo>
                  <a:pt x="3810" y="80340"/>
                </a:lnTo>
              </a:path>
              <a:path w="3810" h="373379">
                <a:moveTo>
                  <a:pt x="0" y="78422"/>
                </a:moveTo>
                <a:lnTo>
                  <a:pt x="3810" y="78422"/>
                </a:lnTo>
              </a:path>
              <a:path w="3810" h="373379">
                <a:moveTo>
                  <a:pt x="0" y="76517"/>
                </a:moveTo>
                <a:lnTo>
                  <a:pt x="3810" y="76517"/>
                </a:lnTo>
              </a:path>
              <a:path w="3810" h="373379">
                <a:moveTo>
                  <a:pt x="0" y="74599"/>
                </a:moveTo>
                <a:lnTo>
                  <a:pt x="3810" y="74599"/>
                </a:lnTo>
              </a:path>
              <a:path w="3810" h="373379">
                <a:moveTo>
                  <a:pt x="0" y="72682"/>
                </a:moveTo>
                <a:lnTo>
                  <a:pt x="3810" y="72682"/>
                </a:lnTo>
              </a:path>
              <a:path w="3810" h="373379">
                <a:moveTo>
                  <a:pt x="0" y="70777"/>
                </a:moveTo>
                <a:lnTo>
                  <a:pt x="3810" y="70777"/>
                </a:lnTo>
              </a:path>
              <a:path w="3810" h="373379">
                <a:moveTo>
                  <a:pt x="0" y="68859"/>
                </a:moveTo>
                <a:lnTo>
                  <a:pt x="3810" y="68859"/>
                </a:lnTo>
              </a:path>
              <a:path w="3810" h="373379">
                <a:moveTo>
                  <a:pt x="0" y="66954"/>
                </a:moveTo>
                <a:lnTo>
                  <a:pt x="3810" y="66954"/>
                </a:lnTo>
              </a:path>
              <a:path w="3810" h="373379">
                <a:moveTo>
                  <a:pt x="0" y="65036"/>
                </a:moveTo>
                <a:lnTo>
                  <a:pt x="3810" y="65036"/>
                </a:lnTo>
              </a:path>
              <a:path w="3810" h="373379">
                <a:moveTo>
                  <a:pt x="0" y="63118"/>
                </a:moveTo>
                <a:lnTo>
                  <a:pt x="3810" y="63118"/>
                </a:lnTo>
              </a:path>
              <a:path w="3810" h="373379">
                <a:moveTo>
                  <a:pt x="0" y="61214"/>
                </a:moveTo>
                <a:lnTo>
                  <a:pt x="3810" y="61214"/>
                </a:lnTo>
              </a:path>
              <a:path w="3810" h="373379">
                <a:moveTo>
                  <a:pt x="0" y="59296"/>
                </a:moveTo>
                <a:lnTo>
                  <a:pt x="3810" y="59296"/>
                </a:lnTo>
              </a:path>
              <a:path w="3810" h="373379">
                <a:moveTo>
                  <a:pt x="0" y="57378"/>
                </a:moveTo>
                <a:lnTo>
                  <a:pt x="3810" y="57378"/>
                </a:lnTo>
              </a:path>
              <a:path w="3810" h="373379">
                <a:moveTo>
                  <a:pt x="0" y="55473"/>
                </a:moveTo>
                <a:lnTo>
                  <a:pt x="3810" y="55473"/>
                </a:lnTo>
              </a:path>
              <a:path w="3810" h="373379">
                <a:moveTo>
                  <a:pt x="0" y="53555"/>
                </a:moveTo>
                <a:lnTo>
                  <a:pt x="3810" y="53555"/>
                </a:lnTo>
              </a:path>
              <a:path w="3810" h="373379">
                <a:moveTo>
                  <a:pt x="0" y="51650"/>
                </a:moveTo>
                <a:lnTo>
                  <a:pt x="3810" y="51650"/>
                </a:lnTo>
              </a:path>
              <a:path w="3810" h="373379">
                <a:moveTo>
                  <a:pt x="0" y="49733"/>
                </a:moveTo>
                <a:lnTo>
                  <a:pt x="3810" y="49733"/>
                </a:lnTo>
              </a:path>
              <a:path w="3810" h="373379">
                <a:moveTo>
                  <a:pt x="0" y="47815"/>
                </a:moveTo>
                <a:lnTo>
                  <a:pt x="3810" y="47815"/>
                </a:lnTo>
              </a:path>
              <a:path w="3810" h="373379">
                <a:moveTo>
                  <a:pt x="0" y="45910"/>
                </a:moveTo>
                <a:lnTo>
                  <a:pt x="3810" y="45910"/>
                </a:lnTo>
              </a:path>
              <a:path w="3810" h="373379">
                <a:moveTo>
                  <a:pt x="0" y="43992"/>
                </a:moveTo>
                <a:lnTo>
                  <a:pt x="3810" y="43992"/>
                </a:lnTo>
              </a:path>
              <a:path w="3810" h="373379">
                <a:moveTo>
                  <a:pt x="0" y="42075"/>
                </a:moveTo>
                <a:lnTo>
                  <a:pt x="3810" y="42075"/>
                </a:lnTo>
              </a:path>
              <a:path w="3810" h="373379">
                <a:moveTo>
                  <a:pt x="0" y="40170"/>
                </a:moveTo>
                <a:lnTo>
                  <a:pt x="3810" y="40170"/>
                </a:lnTo>
              </a:path>
              <a:path w="3810" h="373379">
                <a:moveTo>
                  <a:pt x="0" y="38252"/>
                </a:moveTo>
                <a:lnTo>
                  <a:pt x="3810" y="38252"/>
                </a:lnTo>
              </a:path>
              <a:path w="3810" h="373379">
                <a:moveTo>
                  <a:pt x="0" y="36347"/>
                </a:moveTo>
                <a:lnTo>
                  <a:pt x="3810" y="36347"/>
                </a:lnTo>
              </a:path>
              <a:path w="3810" h="373379">
                <a:moveTo>
                  <a:pt x="0" y="34429"/>
                </a:moveTo>
                <a:lnTo>
                  <a:pt x="3810" y="34429"/>
                </a:lnTo>
              </a:path>
              <a:path w="3810" h="373379">
                <a:moveTo>
                  <a:pt x="0" y="32511"/>
                </a:moveTo>
                <a:lnTo>
                  <a:pt x="3810" y="32511"/>
                </a:lnTo>
              </a:path>
              <a:path w="3810" h="373379">
                <a:moveTo>
                  <a:pt x="0" y="30607"/>
                </a:moveTo>
                <a:lnTo>
                  <a:pt x="3810" y="30607"/>
                </a:lnTo>
              </a:path>
              <a:path w="3810" h="373379">
                <a:moveTo>
                  <a:pt x="0" y="28689"/>
                </a:moveTo>
                <a:lnTo>
                  <a:pt x="3810" y="28689"/>
                </a:lnTo>
              </a:path>
              <a:path w="3810" h="373379">
                <a:moveTo>
                  <a:pt x="0" y="26771"/>
                </a:moveTo>
                <a:lnTo>
                  <a:pt x="3810" y="26771"/>
                </a:lnTo>
              </a:path>
              <a:path w="3810" h="373379">
                <a:moveTo>
                  <a:pt x="0" y="24866"/>
                </a:moveTo>
                <a:lnTo>
                  <a:pt x="3810" y="24866"/>
                </a:lnTo>
              </a:path>
              <a:path w="3810" h="373379">
                <a:moveTo>
                  <a:pt x="0" y="22948"/>
                </a:moveTo>
                <a:lnTo>
                  <a:pt x="3810" y="22948"/>
                </a:lnTo>
              </a:path>
              <a:path w="3810" h="373379">
                <a:moveTo>
                  <a:pt x="0" y="21043"/>
                </a:moveTo>
                <a:lnTo>
                  <a:pt x="3810" y="21043"/>
                </a:lnTo>
              </a:path>
              <a:path w="3810" h="373379">
                <a:moveTo>
                  <a:pt x="0" y="19126"/>
                </a:moveTo>
                <a:lnTo>
                  <a:pt x="3810" y="19126"/>
                </a:lnTo>
              </a:path>
              <a:path w="3810" h="373379">
                <a:moveTo>
                  <a:pt x="0" y="17208"/>
                </a:moveTo>
                <a:lnTo>
                  <a:pt x="3810" y="17208"/>
                </a:lnTo>
              </a:path>
              <a:path w="3810" h="373379">
                <a:moveTo>
                  <a:pt x="0" y="15303"/>
                </a:moveTo>
                <a:lnTo>
                  <a:pt x="3810" y="15303"/>
                </a:lnTo>
              </a:path>
              <a:path w="3810" h="373379">
                <a:moveTo>
                  <a:pt x="0" y="13385"/>
                </a:moveTo>
                <a:lnTo>
                  <a:pt x="3810" y="13385"/>
                </a:lnTo>
              </a:path>
              <a:path w="3810" h="373379">
                <a:moveTo>
                  <a:pt x="0" y="11468"/>
                </a:moveTo>
                <a:lnTo>
                  <a:pt x="3810" y="11468"/>
                </a:lnTo>
              </a:path>
              <a:path w="3810" h="373379">
                <a:moveTo>
                  <a:pt x="0" y="9563"/>
                </a:moveTo>
                <a:lnTo>
                  <a:pt x="3810" y="9563"/>
                </a:lnTo>
              </a:path>
              <a:path w="3810" h="373379">
                <a:moveTo>
                  <a:pt x="0" y="7645"/>
                </a:moveTo>
                <a:lnTo>
                  <a:pt x="3810" y="7645"/>
                </a:lnTo>
              </a:path>
              <a:path w="3810" h="373379">
                <a:moveTo>
                  <a:pt x="0" y="5740"/>
                </a:moveTo>
                <a:lnTo>
                  <a:pt x="3810" y="5740"/>
                </a:lnTo>
              </a:path>
              <a:path w="3810" h="373379">
                <a:moveTo>
                  <a:pt x="0" y="3822"/>
                </a:moveTo>
                <a:lnTo>
                  <a:pt x="3810" y="3822"/>
                </a:lnTo>
              </a:path>
              <a:path w="3810" h="373379">
                <a:moveTo>
                  <a:pt x="0" y="1904"/>
                </a:moveTo>
                <a:lnTo>
                  <a:pt x="3810" y="1904"/>
                </a:lnTo>
              </a:path>
              <a:path w="3810" h="3733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478827" y="5329832"/>
            <a:ext cx="3810" cy="373380"/>
          </a:xfrm>
          <a:custGeom>
            <a:avLst/>
            <a:gdLst/>
            <a:ahLst/>
            <a:cxnLst/>
            <a:rect l="l" t="t" r="r" b="b"/>
            <a:pathLst>
              <a:path w="3810" h="373379">
                <a:moveTo>
                  <a:pt x="0" y="373024"/>
                </a:moveTo>
                <a:lnTo>
                  <a:pt x="3810" y="373024"/>
                </a:lnTo>
              </a:path>
              <a:path w="3810" h="373379">
                <a:moveTo>
                  <a:pt x="0" y="371106"/>
                </a:moveTo>
                <a:lnTo>
                  <a:pt x="3810" y="371106"/>
                </a:lnTo>
              </a:path>
              <a:path w="3810" h="373379">
                <a:moveTo>
                  <a:pt x="0" y="369201"/>
                </a:moveTo>
                <a:lnTo>
                  <a:pt x="3810" y="369201"/>
                </a:lnTo>
              </a:path>
              <a:path w="3810" h="373379">
                <a:moveTo>
                  <a:pt x="0" y="367284"/>
                </a:moveTo>
                <a:lnTo>
                  <a:pt x="3810" y="367284"/>
                </a:lnTo>
              </a:path>
              <a:path w="3810" h="373379">
                <a:moveTo>
                  <a:pt x="0" y="365366"/>
                </a:moveTo>
                <a:lnTo>
                  <a:pt x="3810" y="365366"/>
                </a:lnTo>
              </a:path>
              <a:path w="3810" h="373379">
                <a:moveTo>
                  <a:pt x="0" y="363461"/>
                </a:moveTo>
                <a:lnTo>
                  <a:pt x="3810" y="363461"/>
                </a:lnTo>
              </a:path>
              <a:path w="3810" h="373379">
                <a:moveTo>
                  <a:pt x="0" y="361543"/>
                </a:moveTo>
                <a:lnTo>
                  <a:pt x="3810" y="361543"/>
                </a:lnTo>
              </a:path>
              <a:path w="3810" h="373379">
                <a:moveTo>
                  <a:pt x="0" y="359625"/>
                </a:moveTo>
                <a:lnTo>
                  <a:pt x="3810" y="359625"/>
                </a:lnTo>
              </a:path>
              <a:path w="3810" h="373379">
                <a:moveTo>
                  <a:pt x="0" y="357720"/>
                </a:moveTo>
                <a:lnTo>
                  <a:pt x="3810" y="357720"/>
                </a:lnTo>
              </a:path>
              <a:path w="3810" h="373379">
                <a:moveTo>
                  <a:pt x="0" y="355803"/>
                </a:moveTo>
                <a:lnTo>
                  <a:pt x="3810" y="355803"/>
                </a:lnTo>
              </a:path>
              <a:path w="3810" h="373379">
                <a:moveTo>
                  <a:pt x="0" y="353898"/>
                </a:moveTo>
                <a:lnTo>
                  <a:pt x="3810" y="353898"/>
                </a:lnTo>
              </a:path>
              <a:path w="3810" h="373379">
                <a:moveTo>
                  <a:pt x="0" y="351980"/>
                </a:moveTo>
                <a:lnTo>
                  <a:pt x="3810" y="351980"/>
                </a:lnTo>
              </a:path>
              <a:path w="3810" h="373379">
                <a:moveTo>
                  <a:pt x="0" y="350062"/>
                </a:moveTo>
                <a:lnTo>
                  <a:pt x="3810" y="350062"/>
                </a:lnTo>
              </a:path>
              <a:path w="3810" h="373379">
                <a:moveTo>
                  <a:pt x="0" y="348157"/>
                </a:moveTo>
                <a:lnTo>
                  <a:pt x="3810" y="348157"/>
                </a:lnTo>
              </a:path>
              <a:path w="3810" h="373379">
                <a:moveTo>
                  <a:pt x="0" y="346240"/>
                </a:moveTo>
                <a:lnTo>
                  <a:pt x="3810" y="346240"/>
                </a:lnTo>
              </a:path>
              <a:path w="3810" h="373379">
                <a:moveTo>
                  <a:pt x="0" y="344322"/>
                </a:moveTo>
                <a:lnTo>
                  <a:pt x="3810" y="344322"/>
                </a:lnTo>
              </a:path>
              <a:path w="3810" h="373379">
                <a:moveTo>
                  <a:pt x="0" y="342417"/>
                </a:moveTo>
                <a:lnTo>
                  <a:pt x="3810" y="342417"/>
                </a:lnTo>
              </a:path>
              <a:path w="3810" h="373379">
                <a:moveTo>
                  <a:pt x="0" y="340499"/>
                </a:moveTo>
                <a:lnTo>
                  <a:pt x="3810" y="340499"/>
                </a:lnTo>
              </a:path>
              <a:path w="3810" h="373379">
                <a:moveTo>
                  <a:pt x="0" y="338594"/>
                </a:moveTo>
                <a:lnTo>
                  <a:pt x="3810" y="338594"/>
                </a:lnTo>
              </a:path>
              <a:path w="3810" h="373379">
                <a:moveTo>
                  <a:pt x="0" y="336677"/>
                </a:moveTo>
                <a:lnTo>
                  <a:pt x="3810" y="336677"/>
                </a:lnTo>
              </a:path>
              <a:path w="3810" h="373379">
                <a:moveTo>
                  <a:pt x="0" y="334759"/>
                </a:moveTo>
                <a:lnTo>
                  <a:pt x="3810" y="334759"/>
                </a:lnTo>
              </a:path>
              <a:path w="3810" h="373379">
                <a:moveTo>
                  <a:pt x="0" y="332854"/>
                </a:moveTo>
                <a:lnTo>
                  <a:pt x="3810" y="332854"/>
                </a:lnTo>
              </a:path>
              <a:path w="3810" h="373379">
                <a:moveTo>
                  <a:pt x="0" y="330936"/>
                </a:moveTo>
                <a:lnTo>
                  <a:pt x="3810" y="330936"/>
                </a:lnTo>
              </a:path>
              <a:path w="3810" h="373379">
                <a:moveTo>
                  <a:pt x="0" y="329018"/>
                </a:moveTo>
                <a:lnTo>
                  <a:pt x="3810" y="329018"/>
                </a:lnTo>
              </a:path>
              <a:path w="3810" h="373379">
                <a:moveTo>
                  <a:pt x="0" y="327113"/>
                </a:moveTo>
                <a:lnTo>
                  <a:pt x="3810" y="327113"/>
                </a:lnTo>
              </a:path>
              <a:path w="3810" h="373379">
                <a:moveTo>
                  <a:pt x="0" y="325196"/>
                </a:moveTo>
                <a:lnTo>
                  <a:pt x="3810" y="325196"/>
                </a:lnTo>
              </a:path>
              <a:path w="3810" h="373379">
                <a:moveTo>
                  <a:pt x="0" y="323291"/>
                </a:moveTo>
                <a:lnTo>
                  <a:pt x="3810" y="323291"/>
                </a:lnTo>
              </a:path>
              <a:path w="3810" h="373379">
                <a:moveTo>
                  <a:pt x="0" y="321373"/>
                </a:moveTo>
                <a:lnTo>
                  <a:pt x="3810" y="321373"/>
                </a:lnTo>
              </a:path>
              <a:path w="3810" h="373379">
                <a:moveTo>
                  <a:pt x="0" y="319455"/>
                </a:moveTo>
                <a:lnTo>
                  <a:pt x="3810" y="319455"/>
                </a:lnTo>
              </a:path>
              <a:path w="3810" h="373379">
                <a:moveTo>
                  <a:pt x="0" y="317550"/>
                </a:moveTo>
                <a:lnTo>
                  <a:pt x="3810" y="317550"/>
                </a:lnTo>
              </a:path>
              <a:path w="3810" h="373379">
                <a:moveTo>
                  <a:pt x="0" y="315633"/>
                </a:moveTo>
                <a:lnTo>
                  <a:pt x="3810" y="315633"/>
                </a:lnTo>
              </a:path>
              <a:path w="3810" h="373379">
                <a:moveTo>
                  <a:pt x="0" y="313715"/>
                </a:moveTo>
                <a:lnTo>
                  <a:pt x="3810" y="313715"/>
                </a:lnTo>
              </a:path>
              <a:path w="3810" h="373379">
                <a:moveTo>
                  <a:pt x="0" y="311810"/>
                </a:moveTo>
                <a:lnTo>
                  <a:pt x="3810" y="311810"/>
                </a:lnTo>
              </a:path>
              <a:path w="3810" h="373379">
                <a:moveTo>
                  <a:pt x="0" y="309892"/>
                </a:moveTo>
                <a:lnTo>
                  <a:pt x="3810" y="309892"/>
                </a:lnTo>
              </a:path>
              <a:path w="3810" h="373379">
                <a:moveTo>
                  <a:pt x="0" y="307987"/>
                </a:moveTo>
                <a:lnTo>
                  <a:pt x="3810" y="307987"/>
                </a:lnTo>
              </a:path>
              <a:path w="3810" h="373379">
                <a:moveTo>
                  <a:pt x="0" y="306070"/>
                </a:moveTo>
                <a:lnTo>
                  <a:pt x="3810" y="306070"/>
                </a:lnTo>
              </a:path>
              <a:path w="3810" h="373379">
                <a:moveTo>
                  <a:pt x="0" y="304152"/>
                </a:moveTo>
                <a:lnTo>
                  <a:pt x="3810" y="304152"/>
                </a:lnTo>
              </a:path>
              <a:path w="3810" h="373379">
                <a:moveTo>
                  <a:pt x="0" y="302247"/>
                </a:moveTo>
                <a:lnTo>
                  <a:pt x="3810" y="302247"/>
                </a:lnTo>
              </a:path>
              <a:path w="3810" h="373379">
                <a:moveTo>
                  <a:pt x="0" y="300329"/>
                </a:moveTo>
                <a:lnTo>
                  <a:pt x="3810" y="300329"/>
                </a:lnTo>
              </a:path>
              <a:path w="3810" h="373379">
                <a:moveTo>
                  <a:pt x="0" y="298411"/>
                </a:moveTo>
                <a:lnTo>
                  <a:pt x="3810" y="298411"/>
                </a:lnTo>
              </a:path>
              <a:path w="3810" h="373379">
                <a:moveTo>
                  <a:pt x="0" y="296506"/>
                </a:moveTo>
                <a:lnTo>
                  <a:pt x="3810" y="296506"/>
                </a:lnTo>
              </a:path>
              <a:path w="3810" h="373379">
                <a:moveTo>
                  <a:pt x="0" y="294589"/>
                </a:moveTo>
                <a:lnTo>
                  <a:pt x="3810" y="294589"/>
                </a:lnTo>
              </a:path>
              <a:path w="3810" h="373379">
                <a:moveTo>
                  <a:pt x="0" y="292684"/>
                </a:moveTo>
                <a:lnTo>
                  <a:pt x="3810" y="292684"/>
                </a:lnTo>
              </a:path>
              <a:path w="3810" h="373379">
                <a:moveTo>
                  <a:pt x="0" y="290766"/>
                </a:moveTo>
                <a:lnTo>
                  <a:pt x="3810" y="290766"/>
                </a:lnTo>
              </a:path>
              <a:path w="3810" h="373379">
                <a:moveTo>
                  <a:pt x="0" y="288848"/>
                </a:moveTo>
                <a:lnTo>
                  <a:pt x="3810" y="288848"/>
                </a:lnTo>
              </a:path>
              <a:path w="3810" h="373379">
                <a:moveTo>
                  <a:pt x="0" y="286943"/>
                </a:moveTo>
                <a:lnTo>
                  <a:pt x="3810" y="286943"/>
                </a:lnTo>
              </a:path>
              <a:path w="3810" h="373379">
                <a:moveTo>
                  <a:pt x="0" y="285026"/>
                </a:moveTo>
                <a:lnTo>
                  <a:pt x="3810" y="285026"/>
                </a:lnTo>
              </a:path>
              <a:path w="3810" h="373379">
                <a:moveTo>
                  <a:pt x="0" y="283108"/>
                </a:moveTo>
                <a:lnTo>
                  <a:pt x="3810" y="283108"/>
                </a:lnTo>
              </a:path>
              <a:path w="3810" h="373379">
                <a:moveTo>
                  <a:pt x="0" y="281203"/>
                </a:moveTo>
                <a:lnTo>
                  <a:pt x="3810" y="281203"/>
                </a:lnTo>
              </a:path>
              <a:path w="3810" h="373379">
                <a:moveTo>
                  <a:pt x="0" y="279285"/>
                </a:moveTo>
                <a:lnTo>
                  <a:pt x="3810" y="279285"/>
                </a:lnTo>
              </a:path>
              <a:path w="3810" h="373379">
                <a:moveTo>
                  <a:pt x="0" y="277380"/>
                </a:moveTo>
                <a:lnTo>
                  <a:pt x="3810" y="277380"/>
                </a:lnTo>
              </a:path>
              <a:path w="3810" h="373379">
                <a:moveTo>
                  <a:pt x="0" y="275463"/>
                </a:moveTo>
                <a:lnTo>
                  <a:pt x="3810" y="275463"/>
                </a:lnTo>
              </a:path>
              <a:path w="3810" h="373379">
                <a:moveTo>
                  <a:pt x="0" y="273545"/>
                </a:moveTo>
                <a:lnTo>
                  <a:pt x="3810" y="273545"/>
                </a:lnTo>
              </a:path>
              <a:path w="3810" h="373379">
                <a:moveTo>
                  <a:pt x="0" y="271640"/>
                </a:moveTo>
                <a:lnTo>
                  <a:pt x="3810" y="271640"/>
                </a:lnTo>
              </a:path>
              <a:path w="3810" h="373379">
                <a:moveTo>
                  <a:pt x="0" y="269722"/>
                </a:moveTo>
                <a:lnTo>
                  <a:pt x="3810" y="269722"/>
                </a:lnTo>
              </a:path>
              <a:path w="3810" h="373379">
                <a:moveTo>
                  <a:pt x="0" y="267804"/>
                </a:moveTo>
                <a:lnTo>
                  <a:pt x="3810" y="267804"/>
                </a:lnTo>
              </a:path>
              <a:path w="3810" h="373379">
                <a:moveTo>
                  <a:pt x="0" y="265899"/>
                </a:moveTo>
                <a:lnTo>
                  <a:pt x="3810" y="265899"/>
                </a:lnTo>
              </a:path>
              <a:path w="3810" h="373379">
                <a:moveTo>
                  <a:pt x="0" y="263982"/>
                </a:moveTo>
                <a:lnTo>
                  <a:pt x="3810" y="263982"/>
                </a:lnTo>
              </a:path>
              <a:path w="3810" h="373379">
                <a:moveTo>
                  <a:pt x="0" y="262077"/>
                </a:moveTo>
                <a:lnTo>
                  <a:pt x="3810" y="262077"/>
                </a:lnTo>
              </a:path>
              <a:path w="3810" h="373379">
                <a:moveTo>
                  <a:pt x="0" y="260159"/>
                </a:moveTo>
                <a:lnTo>
                  <a:pt x="3810" y="260159"/>
                </a:lnTo>
              </a:path>
              <a:path w="3810" h="373379">
                <a:moveTo>
                  <a:pt x="0" y="258241"/>
                </a:moveTo>
                <a:lnTo>
                  <a:pt x="3810" y="258241"/>
                </a:lnTo>
              </a:path>
              <a:path w="3810" h="373379">
                <a:moveTo>
                  <a:pt x="0" y="256336"/>
                </a:moveTo>
                <a:lnTo>
                  <a:pt x="3810" y="256336"/>
                </a:lnTo>
              </a:path>
              <a:path w="3810" h="373379">
                <a:moveTo>
                  <a:pt x="0" y="254419"/>
                </a:moveTo>
                <a:lnTo>
                  <a:pt x="3810" y="254419"/>
                </a:lnTo>
              </a:path>
              <a:path w="3810" h="373379">
                <a:moveTo>
                  <a:pt x="0" y="252501"/>
                </a:moveTo>
                <a:lnTo>
                  <a:pt x="3810" y="252501"/>
                </a:lnTo>
              </a:path>
              <a:path w="3810" h="373379">
                <a:moveTo>
                  <a:pt x="0" y="250596"/>
                </a:moveTo>
                <a:lnTo>
                  <a:pt x="3810" y="250596"/>
                </a:lnTo>
              </a:path>
              <a:path w="3810" h="373379">
                <a:moveTo>
                  <a:pt x="0" y="248678"/>
                </a:moveTo>
                <a:lnTo>
                  <a:pt x="3810" y="248678"/>
                </a:lnTo>
              </a:path>
              <a:path w="3810" h="373379">
                <a:moveTo>
                  <a:pt x="0" y="246773"/>
                </a:moveTo>
                <a:lnTo>
                  <a:pt x="3810" y="246773"/>
                </a:lnTo>
              </a:path>
              <a:path w="3810" h="373379">
                <a:moveTo>
                  <a:pt x="0" y="244856"/>
                </a:moveTo>
                <a:lnTo>
                  <a:pt x="3810" y="244856"/>
                </a:lnTo>
              </a:path>
              <a:path w="3810" h="373379">
                <a:moveTo>
                  <a:pt x="0" y="242938"/>
                </a:moveTo>
                <a:lnTo>
                  <a:pt x="3810" y="242938"/>
                </a:lnTo>
              </a:path>
              <a:path w="3810" h="373379">
                <a:moveTo>
                  <a:pt x="0" y="241033"/>
                </a:moveTo>
                <a:lnTo>
                  <a:pt x="3810" y="241033"/>
                </a:lnTo>
              </a:path>
              <a:path w="3810" h="373379">
                <a:moveTo>
                  <a:pt x="0" y="239115"/>
                </a:moveTo>
                <a:lnTo>
                  <a:pt x="3810" y="239115"/>
                </a:lnTo>
              </a:path>
              <a:path w="3810" h="373379">
                <a:moveTo>
                  <a:pt x="0" y="237197"/>
                </a:moveTo>
                <a:lnTo>
                  <a:pt x="3810" y="237197"/>
                </a:lnTo>
              </a:path>
              <a:path w="3810" h="373379">
                <a:moveTo>
                  <a:pt x="0" y="235292"/>
                </a:moveTo>
                <a:lnTo>
                  <a:pt x="3810" y="235292"/>
                </a:lnTo>
              </a:path>
              <a:path w="3810" h="373379">
                <a:moveTo>
                  <a:pt x="0" y="233375"/>
                </a:moveTo>
                <a:lnTo>
                  <a:pt x="3810" y="233375"/>
                </a:lnTo>
              </a:path>
              <a:path w="3810" h="373379">
                <a:moveTo>
                  <a:pt x="0" y="231457"/>
                </a:moveTo>
                <a:lnTo>
                  <a:pt x="3810" y="231457"/>
                </a:lnTo>
              </a:path>
              <a:path w="3810" h="373379">
                <a:moveTo>
                  <a:pt x="0" y="229552"/>
                </a:moveTo>
                <a:lnTo>
                  <a:pt x="3810" y="229552"/>
                </a:lnTo>
              </a:path>
              <a:path w="3810" h="373379">
                <a:moveTo>
                  <a:pt x="0" y="227634"/>
                </a:moveTo>
                <a:lnTo>
                  <a:pt x="3810" y="227634"/>
                </a:lnTo>
              </a:path>
              <a:path w="3810" h="373379">
                <a:moveTo>
                  <a:pt x="0" y="225729"/>
                </a:moveTo>
                <a:lnTo>
                  <a:pt x="3810" y="225729"/>
                </a:lnTo>
              </a:path>
              <a:path w="3810" h="373379">
                <a:moveTo>
                  <a:pt x="0" y="223812"/>
                </a:moveTo>
                <a:lnTo>
                  <a:pt x="3810" y="223812"/>
                </a:lnTo>
              </a:path>
              <a:path w="3810" h="373379">
                <a:moveTo>
                  <a:pt x="0" y="221894"/>
                </a:moveTo>
                <a:lnTo>
                  <a:pt x="3810" y="221894"/>
                </a:lnTo>
              </a:path>
              <a:path w="3810" h="373379">
                <a:moveTo>
                  <a:pt x="0" y="219989"/>
                </a:moveTo>
                <a:lnTo>
                  <a:pt x="3810" y="219989"/>
                </a:lnTo>
              </a:path>
              <a:path w="3810" h="373379">
                <a:moveTo>
                  <a:pt x="0" y="218071"/>
                </a:moveTo>
                <a:lnTo>
                  <a:pt x="3810" y="218071"/>
                </a:lnTo>
              </a:path>
              <a:path w="3810" h="373379">
                <a:moveTo>
                  <a:pt x="0" y="216154"/>
                </a:moveTo>
                <a:lnTo>
                  <a:pt x="3810" y="216154"/>
                </a:lnTo>
              </a:path>
              <a:path w="3810" h="373379">
                <a:moveTo>
                  <a:pt x="0" y="214248"/>
                </a:moveTo>
                <a:lnTo>
                  <a:pt x="3810" y="214248"/>
                </a:lnTo>
              </a:path>
              <a:path w="3810" h="373379">
                <a:moveTo>
                  <a:pt x="0" y="212331"/>
                </a:moveTo>
                <a:lnTo>
                  <a:pt x="3810" y="212331"/>
                </a:lnTo>
              </a:path>
              <a:path w="3810" h="373379">
                <a:moveTo>
                  <a:pt x="0" y="210426"/>
                </a:moveTo>
                <a:lnTo>
                  <a:pt x="3810" y="210426"/>
                </a:lnTo>
              </a:path>
              <a:path w="3810" h="373379">
                <a:moveTo>
                  <a:pt x="0" y="208508"/>
                </a:moveTo>
                <a:lnTo>
                  <a:pt x="3810" y="208508"/>
                </a:lnTo>
              </a:path>
              <a:path w="3810" h="373379">
                <a:moveTo>
                  <a:pt x="0" y="206590"/>
                </a:moveTo>
                <a:lnTo>
                  <a:pt x="3810" y="206590"/>
                </a:lnTo>
              </a:path>
              <a:path w="3810" h="373379">
                <a:moveTo>
                  <a:pt x="0" y="204685"/>
                </a:moveTo>
                <a:lnTo>
                  <a:pt x="3810" y="204685"/>
                </a:lnTo>
              </a:path>
              <a:path w="3810" h="373379">
                <a:moveTo>
                  <a:pt x="0" y="202768"/>
                </a:moveTo>
                <a:lnTo>
                  <a:pt x="3810" y="202768"/>
                </a:lnTo>
              </a:path>
              <a:path w="3810" h="373379">
                <a:moveTo>
                  <a:pt x="0" y="200850"/>
                </a:moveTo>
                <a:lnTo>
                  <a:pt x="3810" y="200850"/>
                </a:lnTo>
              </a:path>
              <a:path w="3810" h="373379">
                <a:moveTo>
                  <a:pt x="0" y="198945"/>
                </a:moveTo>
                <a:lnTo>
                  <a:pt x="3810" y="198945"/>
                </a:lnTo>
              </a:path>
              <a:path w="3810" h="373379">
                <a:moveTo>
                  <a:pt x="0" y="197027"/>
                </a:moveTo>
                <a:lnTo>
                  <a:pt x="3810" y="197027"/>
                </a:lnTo>
              </a:path>
              <a:path w="3810" h="373379">
                <a:moveTo>
                  <a:pt x="0" y="195122"/>
                </a:moveTo>
                <a:lnTo>
                  <a:pt x="3810" y="195122"/>
                </a:lnTo>
              </a:path>
              <a:path w="3810" h="373379">
                <a:moveTo>
                  <a:pt x="0" y="193205"/>
                </a:moveTo>
                <a:lnTo>
                  <a:pt x="3810" y="193205"/>
                </a:lnTo>
              </a:path>
              <a:path w="3810" h="373379">
                <a:moveTo>
                  <a:pt x="0" y="191287"/>
                </a:moveTo>
                <a:lnTo>
                  <a:pt x="3810" y="191287"/>
                </a:lnTo>
              </a:path>
              <a:path w="3810" h="373379">
                <a:moveTo>
                  <a:pt x="0" y="189382"/>
                </a:moveTo>
                <a:lnTo>
                  <a:pt x="3810" y="189382"/>
                </a:lnTo>
              </a:path>
              <a:path w="3810" h="373379">
                <a:moveTo>
                  <a:pt x="0" y="187464"/>
                </a:moveTo>
                <a:lnTo>
                  <a:pt x="3810" y="187464"/>
                </a:lnTo>
              </a:path>
              <a:path w="3810" h="373379">
                <a:moveTo>
                  <a:pt x="0" y="185547"/>
                </a:moveTo>
                <a:lnTo>
                  <a:pt x="3810" y="185547"/>
                </a:lnTo>
              </a:path>
              <a:path w="3810" h="373379">
                <a:moveTo>
                  <a:pt x="0" y="183642"/>
                </a:moveTo>
                <a:lnTo>
                  <a:pt x="3810" y="183642"/>
                </a:lnTo>
              </a:path>
              <a:path w="3810" h="373379">
                <a:moveTo>
                  <a:pt x="0" y="181724"/>
                </a:moveTo>
                <a:lnTo>
                  <a:pt x="3810" y="181724"/>
                </a:lnTo>
              </a:path>
              <a:path w="3810" h="373379">
                <a:moveTo>
                  <a:pt x="0" y="179819"/>
                </a:moveTo>
                <a:lnTo>
                  <a:pt x="3810" y="179819"/>
                </a:lnTo>
              </a:path>
              <a:path w="3810" h="373379">
                <a:moveTo>
                  <a:pt x="0" y="177901"/>
                </a:moveTo>
                <a:lnTo>
                  <a:pt x="3810" y="177901"/>
                </a:lnTo>
              </a:path>
              <a:path w="3810" h="373379">
                <a:moveTo>
                  <a:pt x="0" y="175983"/>
                </a:moveTo>
                <a:lnTo>
                  <a:pt x="3810" y="175983"/>
                </a:lnTo>
              </a:path>
              <a:path w="3810" h="373379">
                <a:moveTo>
                  <a:pt x="0" y="174078"/>
                </a:moveTo>
                <a:lnTo>
                  <a:pt x="3810" y="174078"/>
                </a:lnTo>
              </a:path>
              <a:path w="3810" h="373379">
                <a:moveTo>
                  <a:pt x="0" y="172161"/>
                </a:moveTo>
                <a:lnTo>
                  <a:pt x="3810" y="172161"/>
                </a:lnTo>
              </a:path>
              <a:path w="3810" h="373379">
                <a:moveTo>
                  <a:pt x="0" y="170243"/>
                </a:moveTo>
                <a:lnTo>
                  <a:pt x="3810" y="170243"/>
                </a:lnTo>
              </a:path>
              <a:path w="3810" h="373379">
                <a:moveTo>
                  <a:pt x="0" y="168338"/>
                </a:moveTo>
                <a:lnTo>
                  <a:pt x="3810" y="168338"/>
                </a:lnTo>
              </a:path>
              <a:path w="3810" h="373379">
                <a:moveTo>
                  <a:pt x="0" y="166420"/>
                </a:moveTo>
                <a:lnTo>
                  <a:pt x="3810" y="166420"/>
                </a:lnTo>
              </a:path>
              <a:path w="3810" h="373379">
                <a:moveTo>
                  <a:pt x="0" y="164515"/>
                </a:moveTo>
                <a:lnTo>
                  <a:pt x="3810" y="164515"/>
                </a:lnTo>
              </a:path>
              <a:path w="3810" h="373379">
                <a:moveTo>
                  <a:pt x="0" y="162598"/>
                </a:moveTo>
                <a:lnTo>
                  <a:pt x="3810" y="162598"/>
                </a:lnTo>
              </a:path>
              <a:path w="3810" h="373379">
                <a:moveTo>
                  <a:pt x="0" y="160680"/>
                </a:moveTo>
                <a:lnTo>
                  <a:pt x="3810" y="160680"/>
                </a:lnTo>
              </a:path>
              <a:path w="3810" h="373379">
                <a:moveTo>
                  <a:pt x="0" y="158775"/>
                </a:moveTo>
                <a:lnTo>
                  <a:pt x="3810" y="158775"/>
                </a:lnTo>
              </a:path>
              <a:path w="3810" h="373379">
                <a:moveTo>
                  <a:pt x="0" y="156857"/>
                </a:moveTo>
                <a:lnTo>
                  <a:pt x="3810" y="156857"/>
                </a:lnTo>
              </a:path>
              <a:path w="3810" h="373379">
                <a:moveTo>
                  <a:pt x="0" y="154940"/>
                </a:moveTo>
                <a:lnTo>
                  <a:pt x="3810" y="154940"/>
                </a:lnTo>
              </a:path>
              <a:path w="3810" h="373379">
                <a:moveTo>
                  <a:pt x="0" y="153035"/>
                </a:moveTo>
                <a:lnTo>
                  <a:pt x="3810" y="153035"/>
                </a:lnTo>
              </a:path>
              <a:path w="3810" h="373379">
                <a:moveTo>
                  <a:pt x="0" y="151117"/>
                </a:moveTo>
                <a:lnTo>
                  <a:pt x="3810" y="151117"/>
                </a:lnTo>
              </a:path>
              <a:path w="3810" h="373379">
                <a:moveTo>
                  <a:pt x="0" y="149212"/>
                </a:moveTo>
                <a:lnTo>
                  <a:pt x="3810" y="149212"/>
                </a:lnTo>
              </a:path>
              <a:path w="3810" h="373379">
                <a:moveTo>
                  <a:pt x="0" y="147294"/>
                </a:moveTo>
                <a:lnTo>
                  <a:pt x="3810" y="147294"/>
                </a:lnTo>
              </a:path>
              <a:path w="3810" h="373379">
                <a:moveTo>
                  <a:pt x="0" y="145376"/>
                </a:moveTo>
                <a:lnTo>
                  <a:pt x="3810" y="145376"/>
                </a:lnTo>
              </a:path>
              <a:path w="3810" h="373379">
                <a:moveTo>
                  <a:pt x="0" y="143471"/>
                </a:moveTo>
                <a:lnTo>
                  <a:pt x="3810" y="143471"/>
                </a:lnTo>
              </a:path>
              <a:path w="3810" h="373379">
                <a:moveTo>
                  <a:pt x="0" y="141554"/>
                </a:moveTo>
                <a:lnTo>
                  <a:pt x="3810" y="141554"/>
                </a:lnTo>
              </a:path>
              <a:path w="3810" h="373379">
                <a:moveTo>
                  <a:pt x="0" y="139636"/>
                </a:moveTo>
                <a:lnTo>
                  <a:pt x="3810" y="139636"/>
                </a:lnTo>
              </a:path>
              <a:path w="3810" h="373379">
                <a:moveTo>
                  <a:pt x="0" y="137731"/>
                </a:moveTo>
                <a:lnTo>
                  <a:pt x="3810" y="137731"/>
                </a:lnTo>
              </a:path>
              <a:path w="3810" h="373379">
                <a:moveTo>
                  <a:pt x="0" y="135813"/>
                </a:moveTo>
                <a:lnTo>
                  <a:pt x="3810" y="135813"/>
                </a:lnTo>
              </a:path>
              <a:path w="3810" h="373379">
                <a:moveTo>
                  <a:pt x="0" y="133908"/>
                </a:moveTo>
                <a:lnTo>
                  <a:pt x="3810" y="133908"/>
                </a:lnTo>
              </a:path>
              <a:path w="3810" h="373379">
                <a:moveTo>
                  <a:pt x="0" y="131991"/>
                </a:moveTo>
                <a:lnTo>
                  <a:pt x="3810" y="131991"/>
                </a:lnTo>
              </a:path>
              <a:path w="3810" h="373379">
                <a:moveTo>
                  <a:pt x="0" y="130073"/>
                </a:moveTo>
                <a:lnTo>
                  <a:pt x="3810" y="130073"/>
                </a:lnTo>
              </a:path>
              <a:path w="3810" h="373379">
                <a:moveTo>
                  <a:pt x="0" y="128168"/>
                </a:moveTo>
                <a:lnTo>
                  <a:pt x="3810" y="128168"/>
                </a:lnTo>
              </a:path>
              <a:path w="3810" h="373379">
                <a:moveTo>
                  <a:pt x="0" y="126250"/>
                </a:moveTo>
                <a:lnTo>
                  <a:pt x="3810" y="126250"/>
                </a:lnTo>
              </a:path>
              <a:path w="3810" h="373379">
                <a:moveTo>
                  <a:pt x="0" y="124332"/>
                </a:moveTo>
                <a:lnTo>
                  <a:pt x="3810" y="124332"/>
                </a:lnTo>
              </a:path>
              <a:path w="3810" h="373379">
                <a:moveTo>
                  <a:pt x="0" y="122428"/>
                </a:moveTo>
                <a:lnTo>
                  <a:pt x="3810" y="122428"/>
                </a:lnTo>
              </a:path>
              <a:path w="3810" h="373379">
                <a:moveTo>
                  <a:pt x="0" y="120510"/>
                </a:moveTo>
                <a:lnTo>
                  <a:pt x="3810" y="120510"/>
                </a:lnTo>
              </a:path>
              <a:path w="3810" h="373379">
                <a:moveTo>
                  <a:pt x="0" y="118605"/>
                </a:moveTo>
                <a:lnTo>
                  <a:pt x="3810" y="118605"/>
                </a:lnTo>
              </a:path>
              <a:path w="3810" h="373379">
                <a:moveTo>
                  <a:pt x="0" y="116687"/>
                </a:moveTo>
                <a:lnTo>
                  <a:pt x="3810" y="116687"/>
                </a:lnTo>
              </a:path>
              <a:path w="3810" h="373379">
                <a:moveTo>
                  <a:pt x="0" y="114769"/>
                </a:moveTo>
                <a:lnTo>
                  <a:pt x="3810" y="114769"/>
                </a:lnTo>
              </a:path>
              <a:path w="3810" h="373379">
                <a:moveTo>
                  <a:pt x="0" y="112864"/>
                </a:moveTo>
                <a:lnTo>
                  <a:pt x="3810" y="112864"/>
                </a:lnTo>
              </a:path>
              <a:path w="3810" h="373379">
                <a:moveTo>
                  <a:pt x="0" y="110947"/>
                </a:moveTo>
                <a:lnTo>
                  <a:pt x="3810" y="110947"/>
                </a:lnTo>
              </a:path>
              <a:path w="3810" h="373379">
                <a:moveTo>
                  <a:pt x="0" y="109029"/>
                </a:moveTo>
                <a:lnTo>
                  <a:pt x="3810" y="109029"/>
                </a:lnTo>
              </a:path>
              <a:path w="3810" h="373379">
                <a:moveTo>
                  <a:pt x="0" y="107124"/>
                </a:moveTo>
                <a:lnTo>
                  <a:pt x="3810" y="107124"/>
                </a:lnTo>
              </a:path>
              <a:path w="3810" h="373379">
                <a:moveTo>
                  <a:pt x="0" y="105206"/>
                </a:moveTo>
                <a:lnTo>
                  <a:pt x="3810" y="105206"/>
                </a:lnTo>
              </a:path>
              <a:path w="3810" h="373379">
                <a:moveTo>
                  <a:pt x="0" y="103301"/>
                </a:moveTo>
                <a:lnTo>
                  <a:pt x="3810" y="103301"/>
                </a:lnTo>
              </a:path>
              <a:path w="3810" h="373379">
                <a:moveTo>
                  <a:pt x="0" y="101384"/>
                </a:moveTo>
                <a:lnTo>
                  <a:pt x="3810" y="101384"/>
                </a:lnTo>
              </a:path>
              <a:path w="3810" h="373379">
                <a:moveTo>
                  <a:pt x="0" y="99466"/>
                </a:moveTo>
                <a:lnTo>
                  <a:pt x="3810" y="99466"/>
                </a:lnTo>
              </a:path>
              <a:path w="3810" h="373379">
                <a:moveTo>
                  <a:pt x="0" y="97561"/>
                </a:moveTo>
                <a:lnTo>
                  <a:pt x="3810" y="97561"/>
                </a:lnTo>
              </a:path>
              <a:path w="3810" h="373379">
                <a:moveTo>
                  <a:pt x="0" y="95643"/>
                </a:moveTo>
                <a:lnTo>
                  <a:pt x="3810" y="95643"/>
                </a:lnTo>
              </a:path>
              <a:path w="3810" h="373379">
                <a:moveTo>
                  <a:pt x="0" y="93725"/>
                </a:moveTo>
                <a:lnTo>
                  <a:pt x="3810" y="93725"/>
                </a:lnTo>
              </a:path>
              <a:path w="3810" h="373379">
                <a:moveTo>
                  <a:pt x="0" y="91821"/>
                </a:moveTo>
                <a:lnTo>
                  <a:pt x="3810" y="91821"/>
                </a:lnTo>
              </a:path>
              <a:path w="3810" h="373379">
                <a:moveTo>
                  <a:pt x="0" y="89903"/>
                </a:moveTo>
                <a:lnTo>
                  <a:pt x="3810" y="89903"/>
                </a:lnTo>
              </a:path>
              <a:path w="3810" h="373379">
                <a:moveTo>
                  <a:pt x="0" y="87985"/>
                </a:moveTo>
                <a:lnTo>
                  <a:pt x="3810" y="87985"/>
                </a:lnTo>
              </a:path>
              <a:path w="3810" h="373379">
                <a:moveTo>
                  <a:pt x="0" y="86080"/>
                </a:moveTo>
                <a:lnTo>
                  <a:pt x="3810" y="86080"/>
                </a:lnTo>
              </a:path>
              <a:path w="3810" h="373379">
                <a:moveTo>
                  <a:pt x="0" y="84162"/>
                </a:moveTo>
                <a:lnTo>
                  <a:pt x="3810" y="84162"/>
                </a:lnTo>
              </a:path>
              <a:path w="3810" h="373379">
                <a:moveTo>
                  <a:pt x="0" y="82257"/>
                </a:moveTo>
                <a:lnTo>
                  <a:pt x="3810" y="82257"/>
                </a:lnTo>
              </a:path>
              <a:path w="3810" h="373379">
                <a:moveTo>
                  <a:pt x="0" y="80340"/>
                </a:moveTo>
                <a:lnTo>
                  <a:pt x="3810" y="80340"/>
                </a:lnTo>
              </a:path>
              <a:path w="3810" h="373379">
                <a:moveTo>
                  <a:pt x="0" y="78422"/>
                </a:moveTo>
                <a:lnTo>
                  <a:pt x="3810" y="78422"/>
                </a:lnTo>
              </a:path>
              <a:path w="3810" h="373379">
                <a:moveTo>
                  <a:pt x="0" y="76517"/>
                </a:moveTo>
                <a:lnTo>
                  <a:pt x="3810" y="76517"/>
                </a:lnTo>
              </a:path>
              <a:path w="3810" h="373379">
                <a:moveTo>
                  <a:pt x="0" y="74599"/>
                </a:moveTo>
                <a:lnTo>
                  <a:pt x="3810" y="74599"/>
                </a:lnTo>
              </a:path>
              <a:path w="3810" h="373379">
                <a:moveTo>
                  <a:pt x="0" y="72682"/>
                </a:moveTo>
                <a:lnTo>
                  <a:pt x="3810" y="72682"/>
                </a:lnTo>
              </a:path>
              <a:path w="3810" h="373379">
                <a:moveTo>
                  <a:pt x="0" y="70777"/>
                </a:moveTo>
                <a:lnTo>
                  <a:pt x="3810" y="70777"/>
                </a:lnTo>
              </a:path>
              <a:path w="3810" h="373379">
                <a:moveTo>
                  <a:pt x="0" y="68859"/>
                </a:moveTo>
                <a:lnTo>
                  <a:pt x="3810" y="68859"/>
                </a:lnTo>
              </a:path>
              <a:path w="3810" h="373379">
                <a:moveTo>
                  <a:pt x="0" y="66954"/>
                </a:moveTo>
                <a:lnTo>
                  <a:pt x="3810" y="66954"/>
                </a:lnTo>
              </a:path>
              <a:path w="3810" h="373379">
                <a:moveTo>
                  <a:pt x="0" y="65036"/>
                </a:moveTo>
                <a:lnTo>
                  <a:pt x="3810" y="65036"/>
                </a:lnTo>
              </a:path>
              <a:path w="3810" h="373379">
                <a:moveTo>
                  <a:pt x="0" y="63118"/>
                </a:moveTo>
                <a:lnTo>
                  <a:pt x="3810" y="63118"/>
                </a:lnTo>
              </a:path>
              <a:path w="3810" h="373379">
                <a:moveTo>
                  <a:pt x="0" y="61214"/>
                </a:moveTo>
                <a:lnTo>
                  <a:pt x="3810" y="61214"/>
                </a:lnTo>
              </a:path>
              <a:path w="3810" h="373379">
                <a:moveTo>
                  <a:pt x="0" y="59296"/>
                </a:moveTo>
                <a:lnTo>
                  <a:pt x="3810" y="59296"/>
                </a:lnTo>
              </a:path>
              <a:path w="3810" h="373379">
                <a:moveTo>
                  <a:pt x="0" y="57378"/>
                </a:moveTo>
                <a:lnTo>
                  <a:pt x="3810" y="57378"/>
                </a:lnTo>
              </a:path>
              <a:path w="3810" h="373379">
                <a:moveTo>
                  <a:pt x="0" y="55473"/>
                </a:moveTo>
                <a:lnTo>
                  <a:pt x="3810" y="55473"/>
                </a:lnTo>
              </a:path>
              <a:path w="3810" h="373379">
                <a:moveTo>
                  <a:pt x="0" y="53555"/>
                </a:moveTo>
                <a:lnTo>
                  <a:pt x="3810" y="53555"/>
                </a:lnTo>
              </a:path>
              <a:path w="3810" h="373379">
                <a:moveTo>
                  <a:pt x="0" y="51650"/>
                </a:moveTo>
                <a:lnTo>
                  <a:pt x="3810" y="51650"/>
                </a:lnTo>
              </a:path>
              <a:path w="3810" h="373379">
                <a:moveTo>
                  <a:pt x="0" y="49733"/>
                </a:moveTo>
                <a:lnTo>
                  <a:pt x="3810" y="49733"/>
                </a:lnTo>
              </a:path>
              <a:path w="3810" h="373379">
                <a:moveTo>
                  <a:pt x="0" y="47815"/>
                </a:moveTo>
                <a:lnTo>
                  <a:pt x="3810" y="47815"/>
                </a:lnTo>
              </a:path>
              <a:path w="3810" h="373379">
                <a:moveTo>
                  <a:pt x="0" y="45910"/>
                </a:moveTo>
                <a:lnTo>
                  <a:pt x="3810" y="45910"/>
                </a:lnTo>
              </a:path>
              <a:path w="3810" h="373379">
                <a:moveTo>
                  <a:pt x="0" y="43992"/>
                </a:moveTo>
                <a:lnTo>
                  <a:pt x="3810" y="43992"/>
                </a:lnTo>
              </a:path>
              <a:path w="3810" h="373379">
                <a:moveTo>
                  <a:pt x="0" y="42075"/>
                </a:moveTo>
                <a:lnTo>
                  <a:pt x="3810" y="42075"/>
                </a:lnTo>
              </a:path>
              <a:path w="3810" h="373379">
                <a:moveTo>
                  <a:pt x="0" y="40170"/>
                </a:moveTo>
                <a:lnTo>
                  <a:pt x="3810" y="40170"/>
                </a:lnTo>
              </a:path>
              <a:path w="3810" h="373379">
                <a:moveTo>
                  <a:pt x="0" y="38252"/>
                </a:moveTo>
                <a:lnTo>
                  <a:pt x="3810" y="38252"/>
                </a:lnTo>
              </a:path>
              <a:path w="3810" h="373379">
                <a:moveTo>
                  <a:pt x="0" y="36347"/>
                </a:moveTo>
                <a:lnTo>
                  <a:pt x="3810" y="36347"/>
                </a:lnTo>
              </a:path>
              <a:path w="3810" h="373379">
                <a:moveTo>
                  <a:pt x="0" y="34429"/>
                </a:moveTo>
                <a:lnTo>
                  <a:pt x="3810" y="34429"/>
                </a:lnTo>
              </a:path>
              <a:path w="3810" h="373379">
                <a:moveTo>
                  <a:pt x="0" y="32511"/>
                </a:moveTo>
                <a:lnTo>
                  <a:pt x="3810" y="32511"/>
                </a:lnTo>
              </a:path>
              <a:path w="3810" h="373379">
                <a:moveTo>
                  <a:pt x="0" y="30607"/>
                </a:moveTo>
                <a:lnTo>
                  <a:pt x="3810" y="30607"/>
                </a:lnTo>
              </a:path>
              <a:path w="3810" h="373379">
                <a:moveTo>
                  <a:pt x="0" y="28689"/>
                </a:moveTo>
                <a:lnTo>
                  <a:pt x="3810" y="28689"/>
                </a:lnTo>
              </a:path>
              <a:path w="3810" h="373379">
                <a:moveTo>
                  <a:pt x="0" y="26771"/>
                </a:moveTo>
                <a:lnTo>
                  <a:pt x="3810" y="26771"/>
                </a:lnTo>
              </a:path>
              <a:path w="3810" h="373379">
                <a:moveTo>
                  <a:pt x="0" y="24866"/>
                </a:moveTo>
                <a:lnTo>
                  <a:pt x="3810" y="24866"/>
                </a:lnTo>
              </a:path>
              <a:path w="3810" h="373379">
                <a:moveTo>
                  <a:pt x="0" y="22948"/>
                </a:moveTo>
                <a:lnTo>
                  <a:pt x="3810" y="22948"/>
                </a:lnTo>
              </a:path>
              <a:path w="3810" h="373379">
                <a:moveTo>
                  <a:pt x="0" y="21043"/>
                </a:moveTo>
                <a:lnTo>
                  <a:pt x="3810" y="21043"/>
                </a:lnTo>
              </a:path>
              <a:path w="3810" h="373379">
                <a:moveTo>
                  <a:pt x="0" y="19126"/>
                </a:moveTo>
                <a:lnTo>
                  <a:pt x="3810" y="19126"/>
                </a:lnTo>
              </a:path>
              <a:path w="3810" h="373379">
                <a:moveTo>
                  <a:pt x="0" y="17208"/>
                </a:moveTo>
                <a:lnTo>
                  <a:pt x="3810" y="17208"/>
                </a:lnTo>
              </a:path>
              <a:path w="3810" h="373379">
                <a:moveTo>
                  <a:pt x="0" y="15303"/>
                </a:moveTo>
                <a:lnTo>
                  <a:pt x="3810" y="15303"/>
                </a:lnTo>
              </a:path>
              <a:path w="3810" h="373379">
                <a:moveTo>
                  <a:pt x="0" y="13385"/>
                </a:moveTo>
                <a:lnTo>
                  <a:pt x="3810" y="13385"/>
                </a:lnTo>
              </a:path>
              <a:path w="3810" h="373379">
                <a:moveTo>
                  <a:pt x="0" y="11468"/>
                </a:moveTo>
                <a:lnTo>
                  <a:pt x="3810" y="11468"/>
                </a:lnTo>
              </a:path>
              <a:path w="3810" h="373379">
                <a:moveTo>
                  <a:pt x="0" y="9563"/>
                </a:moveTo>
                <a:lnTo>
                  <a:pt x="3810" y="9563"/>
                </a:lnTo>
              </a:path>
              <a:path w="3810" h="373379">
                <a:moveTo>
                  <a:pt x="0" y="7645"/>
                </a:moveTo>
                <a:lnTo>
                  <a:pt x="3810" y="7645"/>
                </a:lnTo>
              </a:path>
              <a:path w="3810" h="373379">
                <a:moveTo>
                  <a:pt x="0" y="5740"/>
                </a:moveTo>
                <a:lnTo>
                  <a:pt x="3810" y="5740"/>
                </a:lnTo>
              </a:path>
              <a:path w="3810" h="373379">
                <a:moveTo>
                  <a:pt x="0" y="3822"/>
                </a:moveTo>
                <a:lnTo>
                  <a:pt x="3810" y="3822"/>
                </a:lnTo>
              </a:path>
              <a:path w="3810" h="373379">
                <a:moveTo>
                  <a:pt x="0" y="1904"/>
                </a:moveTo>
                <a:lnTo>
                  <a:pt x="3810" y="1904"/>
                </a:lnTo>
              </a:path>
              <a:path w="3810" h="3733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260449" y="562442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562094" y="5728973"/>
            <a:ext cx="3810" cy="373380"/>
          </a:xfrm>
          <a:custGeom>
            <a:avLst/>
            <a:gdLst/>
            <a:ahLst/>
            <a:cxnLst/>
            <a:rect l="l" t="t" r="r" b="b"/>
            <a:pathLst>
              <a:path w="3810" h="373379">
                <a:moveTo>
                  <a:pt x="0" y="373024"/>
                </a:moveTo>
                <a:lnTo>
                  <a:pt x="3810" y="373024"/>
                </a:lnTo>
              </a:path>
              <a:path w="3810" h="373379">
                <a:moveTo>
                  <a:pt x="0" y="371106"/>
                </a:moveTo>
                <a:lnTo>
                  <a:pt x="3810" y="371106"/>
                </a:lnTo>
              </a:path>
              <a:path w="3810" h="373379">
                <a:moveTo>
                  <a:pt x="0" y="369201"/>
                </a:moveTo>
                <a:lnTo>
                  <a:pt x="3810" y="369201"/>
                </a:lnTo>
              </a:path>
              <a:path w="3810" h="373379">
                <a:moveTo>
                  <a:pt x="0" y="367284"/>
                </a:moveTo>
                <a:lnTo>
                  <a:pt x="3810" y="367284"/>
                </a:lnTo>
              </a:path>
              <a:path w="3810" h="373379">
                <a:moveTo>
                  <a:pt x="0" y="365366"/>
                </a:moveTo>
                <a:lnTo>
                  <a:pt x="3810" y="365366"/>
                </a:lnTo>
              </a:path>
              <a:path w="3810" h="373379">
                <a:moveTo>
                  <a:pt x="0" y="363461"/>
                </a:moveTo>
                <a:lnTo>
                  <a:pt x="3810" y="363461"/>
                </a:lnTo>
              </a:path>
              <a:path w="3810" h="373379">
                <a:moveTo>
                  <a:pt x="0" y="361543"/>
                </a:moveTo>
                <a:lnTo>
                  <a:pt x="3810" y="361543"/>
                </a:lnTo>
              </a:path>
              <a:path w="3810" h="373379">
                <a:moveTo>
                  <a:pt x="0" y="359625"/>
                </a:moveTo>
                <a:lnTo>
                  <a:pt x="3810" y="359625"/>
                </a:lnTo>
              </a:path>
              <a:path w="3810" h="373379">
                <a:moveTo>
                  <a:pt x="0" y="357720"/>
                </a:moveTo>
                <a:lnTo>
                  <a:pt x="3810" y="357720"/>
                </a:lnTo>
              </a:path>
              <a:path w="3810" h="373379">
                <a:moveTo>
                  <a:pt x="0" y="355803"/>
                </a:moveTo>
                <a:lnTo>
                  <a:pt x="3810" y="355803"/>
                </a:lnTo>
              </a:path>
              <a:path w="3810" h="373379">
                <a:moveTo>
                  <a:pt x="0" y="353898"/>
                </a:moveTo>
                <a:lnTo>
                  <a:pt x="3810" y="353898"/>
                </a:lnTo>
              </a:path>
              <a:path w="3810" h="373379">
                <a:moveTo>
                  <a:pt x="0" y="351980"/>
                </a:moveTo>
                <a:lnTo>
                  <a:pt x="3810" y="351980"/>
                </a:lnTo>
              </a:path>
              <a:path w="3810" h="373379">
                <a:moveTo>
                  <a:pt x="0" y="350062"/>
                </a:moveTo>
                <a:lnTo>
                  <a:pt x="3810" y="350062"/>
                </a:lnTo>
              </a:path>
              <a:path w="3810" h="373379">
                <a:moveTo>
                  <a:pt x="0" y="348157"/>
                </a:moveTo>
                <a:lnTo>
                  <a:pt x="3810" y="348157"/>
                </a:lnTo>
              </a:path>
              <a:path w="3810" h="373379">
                <a:moveTo>
                  <a:pt x="0" y="346240"/>
                </a:moveTo>
                <a:lnTo>
                  <a:pt x="3810" y="346240"/>
                </a:lnTo>
              </a:path>
              <a:path w="3810" h="373379">
                <a:moveTo>
                  <a:pt x="0" y="344322"/>
                </a:moveTo>
                <a:lnTo>
                  <a:pt x="3810" y="344322"/>
                </a:lnTo>
              </a:path>
              <a:path w="3810" h="373379">
                <a:moveTo>
                  <a:pt x="0" y="342417"/>
                </a:moveTo>
                <a:lnTo>
                  <a:pt x="3810" y="342417"/>
                </a:lnTo>
              </a:path>
              <a:path w="3810" h="373379">
                <a:moveTo>
                  <a:pt x="0" y="340499"/>
                </a:moveTo>
                <a:lnTo>
                  <a:pt x="3810" y="340499"/>
                </a:lnTo>
              </a:path>
              <a:path w="3810" h="373379">
                <a:moveTo>
                  <a:pt x="0" y="338594"/>
                </a:moveTo>
                <a:lnTo>
                  <a:pt x="3810" y="338594"/>
                </a:lnTo>
              </a:path>
              <a:path w="3810" h="373379">
                <a:moveTo>
                  <a:pt x="0" y="336677"/>
                </a:moveTo>
                <a:lnTo>
                  <a:pt x="3810" y="336677"/>
                </a:lnTo>
              </a:path>
              <a:path w="3810" h="373379">
                <a:moveTo>
                  <a:pt x="0" y="334759"/>
                </a:moveTo>
                <a:lnTo>
                  <a:pt x="3810" y="334759"/>
                </a:lnTo>
              </a:path>
              <a:path w="3810" h="373379">
                <a:moveTo>
                  <a:pt x="0" y="332854"/>
                </a:moveTo>
                <a:lnTo>
                  <a:pt x="3810" y="332854"/>
                </a:lnTo>
              </a:path>
              <a:path w="3810" h="373379">
                <a:moveTo>
                  <a:pt x="0" y="330936"/>
                </a:moveTo>
                <a:lnTo>
                  <a:pt x="3810" y="330936"/>
                </a:lnTo>
              </a:path>
              <a:path w="3810" h="373379">
                <a:moveTo>
                  <a:pt x="0" y="329018"/>
                </a:moveTo>
                <a:lnTo>
                  <a:pt x="3810" y="329018"/>
                </a:lnTo>
              </a:path>
              <a:path w="3810" h="373379">
                <a:moveTo>
                  <a:pt x="0" y="327113"/>
                </a:moveTo>
                <a:lnTo>
                  <a:pt x="3810" y="327113"/>
                </a:lnTo>
              </a:path>
              <a:path w="3810" h="373379">
                <a:moveTo>
                  <a:pt x="0" y="325196"/>
                </a:moveTo>
                <a:lnTo>
                  <a:pt x="3810" y="325196"/>
                </a:lnTo>
              </a:path>
              <a:path w="3810" h="373379">
                <a:moveTo>
                  <a:pt x="0" y="323291"/>
                </a:moveTo>
                <a:lnTo>
                  <a:pt x="3810" y="323291"/>
                </a:lnTo>
              </a:path>
              <a:path w="3810" h="373379">
                <a:moveTo>
                  <a:pt x="0" y="321373"/>
                </a:moveTo>
                <a:lnTo>
                  <a:pt x="3810" y="321373"/>
                </a:lnTo>
              </a:path>
              <a:path w="3810" h="373379">
                <a:moveTo>
                  <a:pt x="0" y="319455"/>
                </a:moveTo>
                <a:lnTo>
                  <a:pt x="3810" y="319455"/>
                </a:lnTo>
              </a:path>
              <a:path w="3810" h="373379">
                <a:moveTo>
                  <a:pt x="0" y="317550"/>
                </a:moveTo>
                <a:lnTo>
                  <a:pt x="3810" y="317550"/>
                </a:lnTo>
              </a:path>
              <a:path w="3810" h="373379">
                <a:moveTo>
                  <a:pt x="0" y="315633"/>
                </a:moveTo>
                <a:lnTo>
                  <a:pt x="3810" y="315633"/>
                </a:lnTo>
              </a:path>
              <a:path w="3810" h="373379">
                <a:moveTo>
                  <a:pt x="0" y="313715"/>
                </a:moveTo>
                <a:lnTo>
                  <a:pt x="3810" y="313715"/>
                </a:lnTo>
              </a:path>
              <a:path w="3810" h="373379">
                <a:moveTo>
                  <a:pt x="0" y="311810"/>
                </a:moveTo>
                <a:lnTo>
                  <a:pt x="3810" y="311810"/>
                </a:lnTo>
              </a:path>
              <a:path w="3810" h="373379">
                <a:moveTo>
                  <a:pt x="0" y="309892"/>
                </a:moveTo>
                <a:lnTo>
                  <a:pt x="3810" y="309892"/>
                </a:lnTo>
              </a:path>
              <a:path w="3810" h="373379">
                <a:moveTo>
                  <a:pt x="0" y="307987"/>
                </a:moveTo>
                <a:lnTo>
                  <a:pt x="3810" y="307987"/>
                </a:lnTo>
              </a:path>
              <a:path w="3810" h="373379">
                <a:moveTo>
                  <a:pt x="0" y="306070"/>
                </a:moveTo>
                <a:lnTo>
                  <a:pt x="3810" y="306070"/>
                </a:lnTo>
              </a:path>
              <a:path w="3810" h="373379">
                <a:moveTo>
                  <a:pt x="0" y="304152"/>
                </a:moveTo>
                <a:lnTo>
                  <a:pt x="3810" y="304152"/>
                </a:lnTo>
              </a:path>
              <a:path w="3810" h="373379">
                <a:moveTo>
                  <a:pt x="0" y="302247"/>
                </a:moveTo>
                <a:lnTo>
                  <a:pt x="3810" y="302247"/>
                </a:lnTo>
              </a:path>
              <a:path w="3810" h="373379">
                <a:moveTo>
                  <a:pt x="0" y="300329"/>
                </a:moveTo>
                <a:lnTo>
                  <a:pt x="3810" y="300329"/>
                </a:lnTo>
              </a:path>
              <a:path w="3810" h="373379">
                <a:moveTo>
                  <a:pt x="0" y="298411"/>
                </a:moveTo>
                <a:lnTo>
                  <a:pt x="3810" y="298411"/>
                </a:lnTo>
              </a:path>
              <a:path w="3810" h="373379">
                <a:moveTo>
                  <a:pt x="0" y="296506"/>
                </a:moveTo>
                <a:lnTo>
                  <a:pt x="3810" y="296506"/>
                </a:lnTo>
              </a:path>
              <a:path w="3810" h="373379">
                <a:moveTo>
                  <a:pt x="0" y="294589"/>
                </a:moveTo>
                <a:lnTo>
                  <a:pt x="3810" y="294589"/>
                </a:lnTo>
              </a:path>
              <a:path w="3810" h="373379">
                <a:moveTo>
                  <a:pt x="0" y="292684"/>
                </a:moveTo>
                <a:lnTo>
                  <a:pt x="3810" y="292684"/>
                </a:lnTo>
              </a:path>
              <a:path w="3810" h="373379">
                <a:moveTo>
                  <a:pt x="0" y="290766"/>
                </a:moveTo>
                <a:lnTo>
                  <a:pt x="3810" y="290766"/>
                </a:lnTo>
              </a:path>
              <a:path w="3810" h="373379">
                <a:moveTo>
                  <a:pt x="0" y="288848"/>
                </a:moveTo>
                <a:lnTo>
                  <a:pt x="3810" y="288848"/>
                </a:lnTo>
              </a:path>
              <a:path w="3810" h="373379">
                <a:moveTo>
                  <a:pt x="0" y="286943"/>
                </a:moveTo>
                <a:lnTo>
                  <a:pt x="3810" y="286943"/>
                </a:lnTo>
              </a:path>
              <a:path w="3810" h="373379">
                <a:moveTo>
                  <a:pt x="0" y="285026"/>
                </a:moveTo>
                <a:lnTo>
                  <a:pt x="3810" y="285026"/>
                </a:lnTo>
              </a:path>
              <a:path w="3810" h="373379">
                <a:moveTo>
                  <a:pt x="0" y="283108"/>
                </a:moveTo>
                <a:lnTo>
                  <a:pt x="3810" y="283108"/>
                </a:lnTo>
              </a:path>
              <a:path w="3810" h="373379">
                <a:moveTo>
                  <a:pt x="0" y="281203"/>
                </a:moveTo>
                <a:lnTo>
                  <a:pt x="3810" y="281203"/>
                </a:lnTo>
              </a:path>
              <a:path w="3810" h="373379">
                <a:moveTo>
                  <a:pt x="0" y="279285"/>
                </a:moveTo>
                <a:lnTo>
                  <a:pt x="3810" y="279285"/>
                </a:lnTo>
              </a:path>
              <a:path w="3810" h="373379">
                <a:moveTo>
                  <a:pt x="0" y="277380"/>
                </a:moveTo>
                <a:lnTo>
                  <a:pt x="3810" y="277380"/>
                </a:lnTo>
              </a:path>
              <a:path w="3810" h="373379">
                <a:moveTo>
                  <a:pt x="0" y="275463"/>
                </a:moveTo>
                <a:lnTo>
                  <a:pt x="3810" y="275463"/>
                </a:lnTo>
              </a:path>
              <a:path w="3810" h="373379">
                <a:moveTo>
                  <a:pt x="0" y="273545"/>
                </a:moveTo>
                <a:lnTo>
                  <a:pt x="3810" y="273545"/>
                </a:lnTo>
              </a:path>
              <a:path w="3810" h="373379">
                <a:moveTo>
                  <a:pt x="0" y="271640"/>
                </a:moveTo>
                <a:lnTo>
                  <a:pt x="3810" y="271640"/>
                </a:lnTo>
              </a:path>
              <a:path w="3810" h="373379">
                <a:moveTo>
                  <a:pt x="0" y="269722"/>
                </a:moveTo>
                <a:lnTo>
                  <a:pt x="3810" y="269722"/>
                </a:lnTo>
              </a:path>
              <a:path w="3810" h="373379">
                <a:moveTo>
                  <a:pt x="0" y="267804"/>
                </a:moveTo>
                <a:lnTo>
                  <a:pt x="3810" y="267804"/>
                </a:lnTo>
              </a:path>
              <a:path w="3810" h="373379">
                <a:moveTo>
                  <a:pt x="0" y="265899"/>
                </a:moveTo>
                <a:lnTo>
                  <a:pt x="3810" y="265899"/>
                </a:lnTo>
              </a:path>
              <a:path w="3810" h="373379">
                <a:moveTo>
                  <a:pt x="0" y="263982"/>
                </a:moveTo>
                <a:lnTo>
                  <a:pt x="3810" y="263982"/>
                </a:lnTo>
              </a:path>
              <a:path w="3810" h="373379">
                <a:moveTo>
                  <a:pt x="0" y="262064"/>
                </a:moveTo>
                <a:lnTo>
                  <a:pt x="3810" y="262064"/>
                </a:lnTo>
              </a:path>
              <a:path w="3810" h="373379">
                <a:moveTo>
                  <a:pt x="0" y="260159"/>
                </a:moveTo>
                <a:lnTo>
                  <a:pt x="3810" y="260159"/>
                </a:lnTo>
              </a:path>
              <a:path w="3810" h="373379">
                <a:moveTo>
                  <a:pt x="0" y="258241"/>
                </a:moveTo>
                <a:lnTo>
                  <a:pt x="3810" y="258241"/>
                </a:lnTo>
              </a:path>
              <a:path w="3810" h="373379">
                <a:moveTo>
                  <a:pt x="0" y="256336"/>
                </a:moveTo>
                <a:lnTo>
                  <a:pt x="3810" y="256336"/>
                </a:lnTo>
              </a:path>
              <a:path w="3810" h="373379">
                <a:moveTo>
                  <a:pt x="0" y="254419"/>
                </a:moveTo>
                <a:lnTo>
                  <a:pt x="3810" y="254419"/>
                </a:lnTo>
              </a:path>
              <a:path w="3810" h="373379">
                <a:moveTo>
                  <a:pt x="0" y="252501"/>
                </a:moveTo>
                <a:lnTo>
                  <a:pt x="3810" y="252501"/>
                </a:lnTo>
              </a:path>
              <a:path w="3810" h="373379">
                <a:moveTo>
                  <a:pt x="0" y="250596"/>
                </a:moveTo>
                <a:lnTo>
                  <a:pt x="3810" y="250596"/>
                </a:lnTo>
              </a:path>
              <a:path w="3810" h="373379">
                <a:moveTo>
                  <a:pt x="0" y="248678"/>
                </a:moveTo>
                <a:lnTo>
                  <a:pt x="3810" y="248678"/>
                </a:lnTo>
              </a:path>
              <a:path w="3810" h="373379">
                <a:moveTo>
                  <a:pt x="0" y="246773"/>
                </a:moveTo>
                <a:lnTo>
                  <a:pt x="3810" y="246773"/>
                </a:lnTo>
              </a:path>
              <a:path w="3810" h="373379">
                <a:moveTo>
                  <a:pt x="0" y="244856"/>
                </a:moveTo>
                <a:lnTo>
                  <a:pt x="3810" y="244856"/>
                </a:lnTo>
              </a:path>
              <a:path w="3810" h="373379">
                <a:moveTo>
                  <a:pt x="0" y="242938"/>
                </a:moveTo>
                <a:lnTo>
                  <a:pt x="3810" y="242938"/>
                </a:lnTo>
              </a:path>
              <a:path w="3810" h="373379">
                <a:moveTo>
                  <a:pt x="0" y="241033"/>
                </a:moveTo>
                <a:lnTo>
                  <a:pt x="3810" y="241033"/>
                </a:lnTo>
              </a:path>
              <a:path w="3810" h="373379">
                <a:moveTo>
                  <a:pt x="0" y="239115"/>
                </a:moveTo>
                <a:lnTo>
                  <a:pt x="3810" y="239115"/>
                </a:lnTo>
              </a:path>
              <a:path w="3810" h="373379">
                <a:moveTo>
                  <a:pt x="0" y="237197"/>
                </a:moveTo>
                <a:lnTo>
                  <a:pt x="3810" y="237197"/>
                </a:lnTo>
              </a:path>
              <a:path w="3810" h="373379">
                <a:moveTo>
                  <a:pt x="0" y="235292"/>
                </a:moveTo>
                <a:lnTo>
                  <a:pt x="3810" y="235292"/>
                </a:lnTo>
              </a:path>
              <a:path w="3810" h="373379">
                <a:moveTo>
                  <a:pt x="0" y="233375"/>
                </a:moveTo>
                <a:lnTo>
                  <a:pt x="3810" y="233375"/>
                </a:lnTo>
              </a:path>
              <a:path w="3810" h="373379">
                <a:moveTo>
                  <a:pt x="0" y="231457"/>
                </a:moveTo>
                <a:lnTo>
                  <a:pt x="3810" y="231457"/>
                </a:lnTo>
              </a:path>
              <a:path w="3810" h="373379">
                <a:moveTo>
                  <a:pt x="0" y="229552"/>
                </a:moveTo>
                <a:lnTo>
                  <a:pt x="3810" y="229552"/>
                </a:lnTo>
              </a:path>
              <a:path w="3810" h="373379">
                <a:moveTo>
                  <a:pt x="0" y="227634"/>
                </a:moveTo>
                <a:lnTo>
                  <a:pt x="3810" y="227634"/>
                </a:lnTo>
              </a:path>
              <a:path w="3810" h="373379">
                <a:moveTo>
                  <a:pt x="0" y="225729"/>
                </a:moveTo>
                <a:lnTo>
                  <a:pt x="3810" y="225729"/>
                </a:lnTo>
              </a:path>
              <a:path w="3810" h="373379">
                <a:moveTo>
                  <a:pt x="0" y="223812"/>
                </a:moveTo>
                <a:lnTo>
                  <a:pt x="3810" y="223812"/>
                </a:lnTo>
              </a:path>
              <a:path w="3810" h="373379">
                <a:moveTo>
                  <a:pt x="0" y="221894"/>
                </a:moveTo>
                <a:lnTo>
                  <a:pt x="3810" y="221894"/>
                </a:lnTo>
              </a:path>
              <a:path w="3810" h="373379">
                <a:moveTo>
                  <a:pt x="0" y="219989"/>
                </a:moveTo>
                <a:lnTo>
                  <a:pt x="3810" y="219989"/>
                </a:lnTo>
              </a:path>
              <a:path w="3810" h="373379">
                <a:moveTo>
                  <a:pt x="0" y="218071"/>
                </a:moveTo>
                <a:lnTo>
                  <a:pt x="3810" y="218071"/>
                </a:lnTo>
              </a:path>
              <a:path w="3810" h="373379">
                <a:moveTo>
                  <a:pt x="0" y="216154"/>
                </a:moveTo>
                <a:lnTo>
                  <a:pt x="3810" y="216154"/>
                </a:lnTo>
              </a:path>
              <a:path w="3810" h="373379">
                <a:moveTo>
                  <a:pt x="0" y="214248"/>
                </a:moveTo>
                <a:lnTo>
                  <a:pt x="3810" y="214248"/>
                </a:lnTo>
              </a:path>
              <a:path w="3810" h="373379">
                <a:moveTo>
                  <a:pt x="0" y="212331"/>
                </a:moveTo>
                <a:lnTo>
                  <a:pt x="3810" y="212331"/>
                </a:lnTo>
              </a:path>
              <a:path w="3810" h="373379">
                <a:moveTo>
                  <a:pt x="0" y="210426"/>
                </a:moveTo>
                <a:lnTo>
                  <a:pt x="3810" y="210426"/>
                </a:lnTo>
              </a:path>
              <a:path w="3810" h="373379">
                <a:moveTo>
                  <a:pt x="0" y="208508"/>
                </a:moveTo>
                <a:lnTo>
                  <a:pt x="3810" y="208508"/>
                </a:lnTo>
              </a:path>
              <a:path w="3810" h="373379">
                <a:moveTo>
                  <a:pt x="0" y="206590"/>
                </a:moveTo>
                <a:lnTo>
                  <a:pt x="3810" y="206590"/>
                </a:lnTo>
              </a:path>
              <a:path w="3810" h="373379">
                <a:moveTo>
                  <a:pt x="0" y="204685"/>
                </a:moveTo>
                <a:lnTo>
                  <a:pt x="3810" y="204685"/>
                </a:lnTo>
              </a:path>
              <a:path w="3810" h="373379">
                <a:moveTo>
                  <a:pt x="0" y="202768"/>
                </a:moveTo>
                <a:lnTo>
                  <a:pt x="3810" y="202768"/>
                </a:lnTo>
              </a:path>
              <a:path w="3810" h="373379">
                <a:moveTo>
                  <a:pt x="0" y="200850"/>
                </a:moveTo>
                <a:lnTo>
                  <a:pt x="3810" y="200850"/>
                </a:lnTo>
              </a:path>
              <a:path w="3810" h="373379">
                <a:moveTo>
                  <a:pt x="0" y="198945"/>
                </a:moveTo>
                <a:lnTo>
                  <a:pt x="3810" y="198945"/>
                </a:lnTo>
              </a:path>
              <a:path w="3810" h="373379">
                <a:moveTo>
                  <a:pt x="0" y="197027"/>
                </a:moveTo>
                <a:lnTo>
                  <a:pt x="3810" y="197027"/>
                </a:lnTo>
              </a:path>
              <a:path w="3810" h="373379">
                <a:moveTo>
                  <a:pt x="0" y="195122"/>
                </a:moveTo>
                <a:lnTo>
                  <a:pt x="3810" y="195122"/>
                </a:lnTo>
              </a:path>
              <a:path w="3810" h="373379">
                <a:moveTo>
                  <a:pt x="0" y="193205"/>
                </a:moveTo>
                <a:lnTo>
                  <a:pt x="3810" y="193205"/>
                </a:lnTo>
              </a:path>
              <a:path w="3810" h="373379">
                <a:moveTo>
                  <a:pt x="0" y="191287"/>
                </a:moveTo>
                <a:lnTo>
                  <a:pt x="3810" y="191287"/>
                </a:lnTo>
              </a:path>
              <a:path w="3810" h="373379">
                <a:moveTo>
                  <a:pt x="0" y="189382"/>
                </a:moveTo>
                <a:lnTo>
                  <a:pt x="3810" y="189382"/>
                </a:lnTo>
              </a:path>
              <a:path w="3810" h="373379">
                <a:moveTo>
                  <a:pt x="0" y="187464"/>
                </a:moveTo>
                <a:lnTo>
                  <a:pt x="3810" y="187464"/>
                </a:lnTo>
              </a:path>
              <a:path w="3810" h="373379">
                <a:moveTo>
                  <a:pt x="0" y="185547"/>
                </a:moveTo>
                <a:lnTo>
                  <a:pt x="3810" y="185547"/>
                </a:lnTo>
              </a:path>
              <a:path w="3810" h="373379">
                <a:moveTo>
                  <a:pt x="0" y="183642"/>
                </a:moveTo>
                <a:lnTo>
                  <a:pt x="3810" y="183642"/>
                </a:lnTo>
              </a:path>
              <a:path w="3810" h="373379">
                <a:moveTo>
                  <a:pt x="0" y="181724"/>
                </a:moveTo>
                <a:lnTo>
                  <a:pt x="3810" y="181724"/>
                </a:lnTo>
              </a:path>
              <a:path w="3810" h="373379">
                <a:moveTo>
                  <a:pt x="0" y="179819"/>
                </a:moveTo>
                <a:lnTo>
                  <a:pt x="3810" y="179819"/>
                </a:lnTo>
              </a:path>
              <a:path w="3810" h="373379">
                <a:moveTo>
                  <a:pt x="0" y="177901"/>
                </a:moveTo>
                <a:lnTo>
                  <a:pt x="3810" y="177901"/>
                </a:lnTo>
              </a:path>
              <a:path w="3810" h="373379">
                <a:moveTo>
                  <a:pt x="0" y="175983"/>
                </a:moveTo>
                <a:lnTo>
                  <a:pt x="3810" y="175983"/>
                </a:lnTo>
              </a:path>
              <a:path w="3810" h="373379">
                <a:moveTo>
                  <a:pt x="0" y="174078"/>
                </a:moveTo>
                <a:lnTo>
                  <a:pt x="3810" y="174078"/>
                </a:lnTo>
              </a:path>
              <a:path w="3810" h="373379">
                <a:moveTo>
                  <a:pt x="0" y="172161"/>
                </a:moveTo>
                <a:lnTo>
                  <a:pt x="3810" y="172161"/>
                </a:lnTo>
              </a:path>
              <a:path w="3810" h="373379">
                <a:moveTo>
                  <a:pt x="0" y="170243"/>
                </a:moveTo>
                <a:lnTo>
                  <a:pt x="3810" y="170243"/>
                </a:lnTo>
              </a:path>
              <a:path w="3810" h="373379">
                <a:moveTo>
                  <a:pt x="0" y="168338"/>
                </a:moveTo>
                <a:lnTo>
                  <a:pt x="3810" y="168338"/>
                </a:lnTo>
              </a:path>
              <a:path w="3810" h="373379">
                <a:moveTo>
                  <a:pt x="0" y="166420"/>
                </a:moveTo>
                <a:lnTo>
                  <a:pt x="3810" y="166420"/>
                </a:lnTo>
              </a:path>
              <a:path w="3810" h="373379">
                <a:moveTo>
                  <a:pt x="0" y="164515"/>
                </a:moveTo>
                <a:lnTo>
                  <a:pt x="3810" y="164515"/>
                </a:lnTo>
              </a:path>
              <a:path w="3810" h="373379">
                <a:moveTo>
                  <a:pt x="0" y="162598"/>
                </a:moveTo>
                <a:lnTo>
                  <a:pt x="3810" y="162598"/>
                </a:lnTo>
              </a:path>
              <a:path w="3810" h="373379">
                <a:moveTo>
                  <a:pt x="0" y="160680"/>
                </a:moveTo>
                <a:lnTo>
                  <a:pt x="3810" y="160680"/>
                </a:lnTo>
              </a:path>
              <a:path w="3810" h="373379">
                <a:moveTo>
                  <a:pt x="0" y="158775"/>
                </a:moveTo>
                <a:lnTo>
                  <a:pt x="3810" y="158775"/>
                </a:lnTo>
              </a:path>
              <a:path w="3810" h="373379">
                <a:moveTo>
                  <a:pt x="0" y="156857"/>
                </a:moveTo>
                <a:lnTo>
                  <a:pt x="3810" y="156857"/>
                </a:lnTo>
              </a:path>
              <a:path w="3810" h="373379">
                <a:moveTo>
                  <a:pt x="0" y="154940"/>
                </a:moveTo>
                <a:lnTo>
                  <a:pt x="3810" y="154940"/>
                </a:lnTo>
              </a:path>
              <a:path w="3810" h="373379">
                <a:moveTo>
                  <a:pt x="0" y="153035"/>
                </a:moveTo>
                <a:lnTo>
                  <a:pt x="3810" y="153035"/>
                </a:lnTo>
              </a:path>
              <a:path w="3810" h="373379">
                <a:moveTo>
                  <a:pt x="0" y="151117"/>
                </a:moveTo>
                <a:lnTo>
                  <a:pt x="3810" y="151117"/>
                </a:lnTo>
              </a:path>
              <a:path w="3810" h="373379">
                <a:moveTo>
                  <a:pt x="0" y="149212"/>
                </a:moveTo>
                <a:lnTo>
                  <a:pt x="3810" y="149212"/>
                </a:lnTo>
              </a:path>
              <a:path w="3810" h="373379">
                <a:moveTo>
                  <a:pt x="0" y="147294"/>
                </a:moveTo>
                <a:lnTo>
                  <a:pt x="3810" y="147294"/>
                </a:lnTo>
              </a:path>
              <a:path w="3810" h="373379">
                <a:moveTo>
                  <a:pt x="0" y="145376"/>
                </a:moveTo>
                <a:lnTo>
                  <a:pt x="3810" y="145376"/>
                </a:lnTo>
              </a:path>
              <a:path w="3810" h="373379">
                <a:moveTo>
                  <a:pt x="0" y="143471"/>
                </a:moveTo>
                <a:lnTo>
                  <a:pt x="3810" y="143471"/>
                </a:lnTo>
              </a:path>
              <a:path w="3810" h="373379">
                <a:moveTo>
                  <a:pt x="0" y="141554"/>
                </a:moveTo>
                <a:lnTo>
                  <a:pt x="3810" y="141554"/>
                </a:lnTo>
              </a:path>
              <a:path w="3810" h="373379">
                <a:moveTo>
                  <a:pt x="0" y="139636"/>
                </a:moveTo>
                <a:lnTo>
                  <a:pt x="3810" y="139636"/>
                </a:lnTo>
              </a:path>
              <a:path w="3810" h="373379">
                <a:moveTo>
                  <a:pt x="0" y="137731"/>
                </a:moveTo>
                <a:lnTo>
                  <a:pt x="3810" y="137731"/>
                </a:lnTo>
              </a:path>
              <a:path w="3810" h="373379">
                <a:moveTo>
                  <a:pt x="0" y="135813"/>
                </a:moveTo>
                <a:lnTo>
                  <a:pt x="3810" y="135813"/>
                </a:lnTo>
              </a:path>
              <a:path w="3810" h="373379">
                <a:moveTo>
                  <a:pt x="0" y="133908"/>
                </a:moveTo>
                <a:lnTo>
                  <a:pt x="3810" y="133908"/>
                </a:lnTo>
              </a:path>
              <a:path w="3810" h="373379">
                <a:moveTo>
                  <a:pt x="0" y="131991"/>
                </a:moveTo>
                <a:lnTo>
                  <a:pt x="3810" y="131991"/>
                </a:lnTo>
              </a:path>
              <a:path w="3810" h="373379">
                <a:moveTo>
                  <a:pt x="0" y="130073"/>
                </a:moveTo>
                <a:lnTo>
                  <a:pt x="3810" y="130073"/>
                </a:lnTo>
              </a:path>
              <a:path w="3810" h="373379">
                <a:moveTo>
                  <a:pt x="0" y="128168"/>
                </a:moveTo>
                <a:lnTo>
                  <a:pt x="3810" y="128168"/>
                </a:lnTo>
              </a:path>
              <a:path w="3810" h="373379">
                <a:moveTo>
                  <a:pt x="0" y="126250"/>
                </a:moveTo>
                <a:lnTo>
                  <a:pt x="3810" y="126250"/>
                </a:lnTo>
              </a:path>
              <a:path w="3810" h="373379">
                <a:moveTo>
                  <a:pt x="0" y="124332"/>
                </a:moveTo>
                <a:lnTo>
                  <a:pt x="3810" y="124332"/>
                </a:lnTo>
              </a:path>
              <a:path w="3810" h="373379">
                <a:moveTo>
                  <a:pt x="0" y="122428"/>
                </a:moveTo>
                <a:lnTo>
                  <a:pt x="3810" y="122428"/>
                </a:lnTo>
              </a:path>
              <a:path w="3810" h="373379">
                <a:moveTo>
                  <a:pt x="0" y="120510"/>
                </a:moveTo>
                <a:lnTo>
                  <a:pt x="3810" y="120510"/>
                </a:lnTo>
              </a:path>
              <a:path w="3810" h="373379">
                <a:moveTo>
                  <a:pt x="0" y="118605"/>
                </a:moveTo>
                <a:lnTo>
                  <a:pt x="3810" y="118605"/>
                </a:lnTo>
              </a:path>
              <a:path w="3810" h="373379">
                <a:moveTo>
                  <a:pt x="0" y="116687"/>
                </a:moveTo>
                <a:lnTo>
                  <a:pt x="3810" y="116687"/>
                </a:lnTo>
              </a:path>
              <a:path w="3810" h="373379">
                <a:moveTo>
                  <a:pt x="0" y="114769"/>
                </a:moveTo>
                <a:lnTo>
                  <a:pt x="3810" y="114769"/>
                </a:lnTo>
              </a:path>
              <a:path w="3810" h="373379">
                <a:moveTo>
                  <a:pt x="0" y="112864"/>
                </a:moveTo>
                <a:lnTo>
                  <a:pt x="3810" y="112864"/>
                </a:lnTo>
              </a:path>
              <a:path w="3810" h="373379">
                <a:moveTo>
                  <a:pt x="0" y="110947"/>
                </a:moveTo>
                <a:lnTo>
                  <a:pt x="3810" y="110947"/>
                </a:lnTo>
              </a:path>
              <a:path w="3810" h="373379">
                <a:moveTo>
                  <a:pt x="0" y="109029"/>
                </a:moveTo>
                <a:lnTo>
                  <a:pt x="3810" y="109029"/>
                </a:lnTo>
              </a:path>
              <a:path w="3810" h="373379">
                <a:moveTo>
                  <a:pt x="0" y="107124"/>
                </a:moveTo>
                <a:lnTo>
                  <a:pt x="3810" y="107124"/>
                </a:lnTo>
              </a:path>
              <a:path w="3810" h="373379">
                <a:moveTo>
                  <a:pt x="0" y="105206"/>
                </a:moveTo>
                <a:lnTo>
                  <a:pt x="3810" y="105206"/>
                </a:lnTo>
              </a:path>
              <a:path w="3810" h="373379">
                <a:moveTo>
                  <a:pt x="0" y="103289"/>
                </a:moveTo>
                <a:lnTo>
                  <a:pt x="3810" y="103289"/>
                </a:lnTo>
              </a:path>
              <a:path w="3810" h="373379">
                <a:moveTo>
                  <a:pt x="0" y="101384"/>
                </a:moveTo>
                <a:lnTo>
                  <a:pt x="3810" y="101384"/>
                </a:lnTo>
              </a:path>
              <a:path w="3810" h="373379">
                <a:moveTo>
                  <a:pt x="0" y="99466"/>
                </a:moveTo>
                <a:lnTo>
                  <a:pt x="3810" y="99466"/>
                </a:lnTo>
              </a:path>
              <a:path w="3810" h="373379">
                <a:moveTo>
                  <a:pt x="0" y="97561"/>
                </a:moveTo>
                <a:lnTo>
                  <a:pt x="3810" y="97561"/>
                </a:lnTo>
              </a:path>
              <a:path w="3810" h="373379">
                <a:moveTo>
                  <a:pt x="0" y="95643"/>
                </a:moveTo>
                <a:lnTo>
                  <a:pt x="3810" y="95643"/>
                </a:lnTo>
              </a:path>
              <a:path w="3810" h="373379">
                <a:moveTo>
                  <a:pt x="0" y="93725"/>
                </a:moveTo>
                <a:lnTo>
                  <a:pt x="3810" y="93725"/>
                </a:lnTo>
              </a:path>
              <a:path w="3810" h="373379">
                <a:moveTo>
                  <a:pt x="0" y="91821"/>
                </a:moveTo>
                <a:lnTo>
                  <a:pt x="3810" y="91821"/>
                </a:lnTo>
              </a:path>
              <a:path w="3810" h="373379">
                <a:moveTo>
                  <a:pt x="0" y="89903"/>
                </a:moveTo>
                <a:lnTo>
                  <a:pt x="3810" y="89903"/>
                </a:lnTo>
              </a:path>
              <a:path w="3810" h="373379">
                <a:moveTo>
                  <a:pt x="0" y="87985"/>
                </a:moveTo>
                <a:lnTo>
                  <a:pt x="3810" y="87985"/>
                </a:lnTo>
              </a:path>
              <a:path w="3810" h="373379">
                <a:moveTo>
                  <a:pt x="0" y="86080"/>
                </a:moveTo>
                <a:lnTo>
                  <a:pt x="3810" y="86080"/>
                </a:lnTo>
              </a:path>
              <a:path w="3810" h="373379">
                <a:moveTo>
                  <a:pt x="0" y="84162"/>
                </a:moveTo>
                <a:lnTo>
                  <a:pt x="3810" y="84162"/>
                </a:lnTo>
              </a:path>
              <a:path w="3810" h="373379">
                <a:moveTo>
                  <a:pt x="0" y="82257"/>
                </a:moveTo>
                <a:lnTo>
                  <a:pt x="3810" y="82257"/>
                </a:lnTo>
              </a:path>
              <a:path w="3810" h="373379">
                <a:moveTo>
                  <a:pt x="0" y="80340"/>
                </a:moveTo>
                <a:lnTo>
                  <a:pt x="3810" y="80340"/>
                </a:lnTo>
              </a:path>
              <a:path w="3810" h="373379">
                <a:moveTo>
                  <a:pt x="0" y="78422"/>
                </a:moveTo>
                <a:lnTo>
                  <a:pt x="3810" y="78422"/>
                </a:lnTo>
              </a:path>
              <a:path w="3810" h="373379">
                <a:moveTo>
                  <a:pt x="0" y="76517"/>
                </a:moveTo>
                <a:lnTo>
                  <a:pt x="3810" y="76517"/>
                </a:lnTo>
              </a:path>
              <a:path w="3810" h="373379">
                <a:moveTo>
                  <a:pt x="0" y="74599"/>
                </a:moveTo>
                <a:lnTo>
                  <a:pt x="3810" y="74599"/>
                </a:lnTo>
              </a:path>
              <a:path w="3810" h="373379">
                <a:moveTo>
                  <a:pt x="0" y="72682"/>
                </a:moveTo>
                <a:lnTo>
                  <a:pt x="3810" y="72682"/>
                </a:lnTo>
              </a:path>
              <a:path w="3810" h="373379">
                <a:moveTo>
                  <a:pt x="0" y="70777"/>
                </a:moveTo>
                <a:lnTo>
                  <a:pt x="3810" y="70777"/>
                </a:lnTo>
              </a:path>
              <a:path w="3810" h="373379">
                <a:moveTo>
                  <a:pt x="0" y="68859"/>
                </a:moveTo>
                <a:lnTo>
                  <a:pt x="3810" y="68859"/>
                </a:lnTo>
              </a:path>
              <a:path w="3810" h="373379">
                <a:moveTo>
                  <a:pt x="0" y="66954"/>
                </a:moveTo>
                <a:lnTo>
                  <a:pt x="3810" y="66954"/>
                </a:lnTo>
              </a:path>
              <a:path w="3810" h="373379">
                <a:moveTo>
                  <a:pt x="0" y="65036"/>
                </a:moveTo>
                <a:lnTo>
                  <a:pt x="3810" y="65036"/>
                </a:lnTo>
              </a:path>
              <a:path w="3810" h="373379">
                <a:moveTo>
                  <a:pt x="0" y="63118"/>
                </a:moveTo>
                <a:lnTo>
                  <a:pt x="3810" y="63118"/>
                </a:lnTo>
              </a:path>
              <a:path w="3810" h="373379">
                <a:moveTo>
                  <a:pt x="0" y="61214"/>
                </a:moveTo>
                <a:lnTo>
                  <a:pt x="3810" y="61214"/>
                </a:lnTo>
              </a:path>
              <a:path w="3810" h="373379">
                <a:moveTo>
                  <a:pt x="0" y="59296"/>
                </a:moveTo>
                <a:lnTo>
                  <a:pt x="3810" y="59296"/>
                </a:lnTo>
              </a:path>
              <a:path w="3810" h="373379">
                <a:moveTo>
                  <a:pt x="0" y="57378"/>
                </a:moveTo>
                <a:lnTo>
                  <a:pt x="3810" y="57378"/>
                </a:lnTo>
              </a:path>
              <a:path w="3810" h="373379">
                <a:moveTo>
                  <a:pt x="0" y="55473"/>
                </a:moveTo>
                <a:lnTo>
                  <a:pt x="3810" y="55473"/>
                </a:lnTo>
              </a:path>
              <a:path w="3810" h="373379">
                <a:moveTo>
                  <a:pt x="0" y="53555"/>
                </a:moveTo>
                <a:lnTo>
                  <a:pt x="3810" y="53555"/>
                </a:lnTo>
              </a:path>
              <a:path w="3810" h="373379">
                <a:moveTo>
                  <a:pt x="0" y="51650"/>
                </a:moveTo>
                <a:lnTo>
                  <a:pt x="3810" y="51650"/>
                </a:lnTo>
              </a:path>
              <a:path w="3810" h="373379">
                <a:moveTo>
                  <a:pt x="0" y="49733"/>
                </a:moveTo>
                <a:lnTo>
                  <a:pt x="3810" y="49733"/>
                </a:lnTo>
              </a:path>
              <a:path w="3810" h="373379">
                <a:moveTo>
                  <a:pt x="0" y="47815"/>
                </a:moveTo>
                <a:lnTo>
                  <a:pt x="3810" y="47815"/>
                </a:lnTo>
              </a:path>
              <a:path w="3810" h="373379">
                <a:moveTo>
                  <a:pt x="0" y="45910"/>
                </a:moveTo>
                <a:lnTo>
                  <a:pt x="3810" y="45910"/>
                </a:lnTo>
              </a:path>
              <a:path w="3810" h="373379">
                <a:moveTo>
                  <a:pt x="0" y="43992"/>
                </a:moveTo>
                <a:lnTo>
                  <a:pt x="3810" y="43992"/>
                </a:lnTo>
              </a:path>
              <a:path w="3810" h="373379">
                <a:moveTo>
                  <a:pt x="0" y="42075"/>
                </a:moveTo>
                <a:lnTo>
                  <a:pt x="3810" y="42075"/>
                </a:lnTo>
              </a:path>
              <a:path w="3810" h="373379">
                <a:moveTo>
                  <a:pt x="0" y="40170"/>
                </a:moveTo>
                <a:lnTo>
                  <a:pt x="3810" y="40170"/>
                </a:lnTo>
              </a:path>
              <a:path w="3810" h="373379">
                <a:moveTo>
                  <a:pt x="0" y="38252"/>
                </a:moveTo>
                <a:lnTo>
                  <a:pt x="3810" y="38252"/>
                </a:lnTo>
              </a:path>
              <a:path w="3810" h="373379">
                <a:moveTo>
                  <a:pt x="0" y="36347"/>
                </a:moveTo>
                <a:lnTo>
                  <a:pt x="3810" y="36347"/>
                </a:lnTo>
              </a:path>
              <a:path w="3810" h="373379">
                <a:moveTo>
                  <a:pt x="0" y="34429"/>
                </a:moveTo>
                <a:lnTo>
                  <a:pt x="3810" y="34429"/>
                </a:lnTo>
              </a:path>
              <a:path w="3810" h="373379">
                <a:moveTo>
                  <a:pt x="0" y="32511"/>
                </a:moveTo>
                <a:lnTo>
                  <a:pt x="3810" y="32511"/>
                </a:lnTo>
              </a:path>
              <a:path w="3810" h="373379">
                <a:moveTo>
                  <a:pt x="0" y="30607"/>
                </a:moveTo>
                <a:lnTo>
                  <a:pt x="3810" y="30607"/>
                </a:lnTo>
              </a:path>
              <a:path w="3810" h="373379">
                <a:moveTo>
                  <a:pt x="0" y="28689"/>
                </a:moveTo>
                <a:lnTo>
                  <a:pt x="3810" y="28689"/>
                </a:lnTo>
              </a:path>
              <a:path w="3810" h="373379">
                <a:moveTo>
                  <a:pt x="0" y="26771"/>
                </a:moveTo>
                <a:lnTo>
                  <a:pt x="3810" y="26771"/>
                </a:lnTo>
              </a:path>
              <a:path w="3810" h="373379">
                <a:moveTo>
                  <a:pt x="0" y="22948"/>
                </a:moveTo>
                <a:lnTo>
                  <a:pt x="3810" y="22948"/>
                </a:lnTo>
              </a:path>
              <a:path w="3810" h="373379">
                <a:moveTo>
                  <a:pt x="0" y="21043"/>
                </a:moveTo>
                <a:lnTo>
                  <a:pt x="3810" y="21043"/>
                </a:lnTo>
              </a:path>
              <a:path w="3810" h="373379">
                <a:moveTo>
                  <a:pt x="0" y="19126"/>
                </a:moveTo>
                <a:lnTo>
                  <a:pt x="3810" y="19126"/>
                </a:lnTo>
              </a:path>
              <a:path w="3810" h="373379">
                <a:moveTo>
                  <a:pt x="0" y="17208"/>
                </a:moveTo>
                <a:lnTo>
                  <a:pt x="3810" y="17208"/>
                </a:lnTo>
              </a:path>
              <a:path w="3810" h="373379">
                <a:moveTo>
                  <a:pt x="0" y="15303"/>
                </a:moveTo>
                <a:lnTo>
                  <a:pt x="3810" y="15303"/>
                </a:lnTo>
              </a:path>
              <a:path w="3810" h="373379">
                <a:moveTo>
                  <a:pt x="0" y="13385"/>
                </a:moveTo>
                <a:lnTo>
                  <a:pt x="3810" y="13385"/>
                </a:lnTo>
              </a:path>
              <a:path w="3810" h="373379">
                <a:moveTo>
                  <a:pt x="0" y="11468"/>
                </a:moveTo>
                <a:lnTo>
                  <a:pt x="3810" y="11468"/>
                </a:lnTo>
              </a:path>
              <a:path w="3810" h="373379">
                <a:moveTo>
                  <a:pt x="0" y="9563"/>
                </a:moveTo>
                <a:lnTo>
                  <a:pt x="3810" y="9563"/>
                </a:lnTo>
              </a:path>
              <a:path w="3810" h="373379">
                <a:moveTo>
                  <a:pt x="0" y="7645"/>
                </a:moveTo>
                <a:lnTo>
                  <a:pt x="3810" y="7645"/>
                </a:lnTo>
              </a:path>
              <a:path w="3810" h="373379">
                <a:moveTo>
                  <a:pt x="0" y="5740"/>
                </a:moveTo>
                <a:lnTo>
                  <a:pt x="3810" y="5740"/>
                </a:lnTo>
              </a:path>
              <a:path w="3810" h="373379">
                <a:moveTo>
                  <a:pt x="0" y="3822"/>
                </a:moveTo>
                <a:lnTo>
                  <a:pt x="3810" y="3822"/>
                </a:lnTo>
              </a:path>
              <a:path w="3810" h="373379">
                <a:moveTo>
                  <a:pt x="0" y="1904"/>
                </a:moveTo>
                <a:lnTo>
                  <a:pt x="3810" y="1904"/>
                </a:lnTo>
              </a:path>
              <a:path w="3810" h="3733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858095" y="5728973"/>
            <a:ext cx="3810" cy="373380"/>
          </a:xfrm>
          <a:custGeom>
            <a:avLst/>
            <a:gdLst/>
            <a:ahLst/>
            <a:cxnLst/>
            <a:rect l="l" t="t" r="r" b="b"/>
            <a:pathLst>
              <a:path w="3810" h="373379">
                <a:moveTo>
                  <a:pt x="0" y="373024"/>
                </a:moveTo>
                <a:lnTo>
                  <a:pt x="3810" y="373024"/>
                </a:lnTo>
              </a:path>
              <a:path w="3810" h="373379">
                <a:moveTo>
                  <a:pt x="0" y="371106"/>
                </a:moveTo>
                <a:lnTo>
                  <a:pt x="3810" y="371106"/>
                </a:lnTo>
              </a:path>
              <a:path w="3810" h="373379">
                <a:moveTo>
                  <a:pt x="0" y="369201"/>
                </a:moveTo>
                <a:lnTo>
                  <a:pt x="3810" y="369201"/>
                </a:lnTo>
              </a:path>
              <a:path w="3810" h="373379">
                <a:moveTo>
                  <a:pt x="0" y="367284"/>
                </a:moveTo>
                <a:lnTo>
                  <a:pt x="3810" y="367284"/>
                </a:lnTo>
              </a:path>
              <a:path w="3810" h="373379">
                <a:moveTo>
                  <a:pt x="0" y="365366"/>
                </a:moveTo>
                <a:lnTo>
                  <a:pt x="3810" y="365366"/>
                </a:lnTo>
              </a:path>
              <a:path w="3810" h="373379">
                <a:moveTo>
                  <a:pt x="0" y="363461"/>
                </a:moveTo>
                <a:lnTo>
                  <a:pt x="3810" y="363461"/>
                </a:lnTo>
              </a:path>
              <a:path w="3810" h="373379">
                <a:moveTo>
                  <a:pt x="0" y="361543"/>
                </a:moveTo>
                <a:lnTo>
                  <a:pt x="3810" y="361543"/>
                </a:lnTo>
              </a:path>
              <a:path w="3810" h="373379">
                <a:moveTo>
                  <a:pt x="0" y="359625"/>
                </a:moveTo>
                <a:lnTo>
                  <a:pt x="3810" y="359625"/>
                </a:lnTo>
              </a:path>
              <a:path w="3810" h="373379">
                <a:moveTo>
                  <a:pt x="0" y="357720"/>
                </a:moveTo>
                <a:lnTo>
                  <a:pt x="3810" y="357720"/>
                </a:lnTo>
              </a:path>
              <a:path w="3810" h="373379">
                <a:moveTo>
                  <a:pt x="0" y="355803"/>
                </a:moveTo>
                <a:lnTo>
                  <a:pt x="3810" y="355803"/>
                </a:lnTo>
              </a:path>
              <a:path w="3810" h="373379">
                <a:moveTo>
                  <a:pt x="0" y="353898"/>
                </a:moveTo>
                <a:lnTo>
                  <a:pt x="3810" y="353898"/>
                </a:lnTo>
              </a:path>
              <a:path w="3810" h="373379">
                <a:moveTo>
                  <a:pt x="0" y="351980"/>
                </a:moveTo>
                <a:lnTo>
                  <a:pt x="3810" y="351980"/>
                </a:lnTo>
              </a:path>
              <a:path w="3810" h="373379">
                <a:moveTo>
                  <a:pt x="0" y="350062"/>
                </a:moveTo>
                <a:lnTo>
                  <a:pt x="3810" y="350062"/>
                </a:lnTo>
              </a:path>
              <a:path w="3810" h="373379">
                <a:moveTo>
                  <a:pt x="0" y="348157"/>
                </a:moveTo>
                <a:lnTo>
                  <a:pt x="3810" y="348157"/>
                </a:lnTo>
              </a:path>
              <a:path w="3810" h="373379">
                <a:moveTo>
                  <a:pt x="0" y="346240"/>
                </a:moveTo>
                <a:lnTo>
                  <a:pt x="3810" y="346240"/>
                </a:lnTo>
              </a:path>
              <a:path w="3810" h="373379">
                <a:moveTo>
                  <a:pt x="0" y="344322"/>
                </a:moveTo>
                <a:lnTo>
                  <a:pt x="3810" y="344322"/>
                </a:lnTo>
              </a:path>
              <a:path w="3810" h="373379">
                <a:moveTo>
                  <a:pt x="0" y="342417"/>
                </a:moveTo>
                <a:lnTo>
                  <a:pt x="3810" y="342417"/>
                </a:lnTo>
              </a:path>
              <a:path w="3810" h="373379">
                <a:moveTo>
                  <a:pt x="0" y="340499"/>
                </a:moveTo>
                <a:lnTo>
                  <a:pt x="3810" y="340499"/>
                </a:lnTo>
              </a:path>
              <a:path w="3810" h="373379">
                <a:moveTo>
                  <a:pt x="0" y="338594"/>
                </a:moveTo>
                <a:lnTo>
                  <a:pt x="3810" y="338594"/>
                </a:lnTo>
              </a:path>
              <a:path w="3810" h="373379">
                <a:moveTo>
                  <a:pt x="0" y="336677"/>
                </a:moveTo>
                <a:lnTo>
                  <a:pt x="3810" y="336677"/>
                </a:lnTo>
              </a:path>
              <a:path w="3810" h="373379">
                <a:moveTo>
                  <a:pt x="0" y="334759"/>
                </a:moveTo>
                <a:lnTo>
                  <a:pt x="3810" y="334759"/>
                </a:lnTo>
              </a:path>
              <a:path w="3810" h="373379">
                <a:moveTo>
                  <a:pt x="0" y="332854"/>
                </a:moveTo>
                <a:lnTo>
                  <a:pt x="3810" y="332854"/>
                </a:lnTo>
              </a:path>
              <a:path w="3810" h="373379">
                <a:moveTo>
                  <a:pt x="0" y="330936"/>
                </a:moveTo>
                <a:lnTo>
                  <a:pt x="3810" y="330936"/>
                </a:lnTo>
              </a:path>
              <a:path w="3810" h="373379">
                <a:moveTo>
                  <a:pt x="0" y="329018"/>
                </a:moveTo>
                <a:lnTo>
                  <a:pt x="3810" y="329018"/>
                </a:lnTo>
              </a:path>
              <a:path w="3810" h="373379">
                <a:moveTo>
                  <a:pt x="0" y="327113"/>
                </a:moveTo>
                <a:lnTo>
                  <a:pt x="3810" y="327113"/>
                </a:lnTo>
              </a:path>
              <a:path w="3810" h="373379">
                <a:moveTo>
                  <a:pt x="0" y="325196"/>
                </a:moveTo>
                <a:lnTo>
                  <a:pt x="3810" y="325196"/>
                </a:lnTo>
              </a:path>
              <a:path w="3810" h="373379">
                <a:moveTo>
                  <a:pt x="0" y="323291"/>
                </a:moveTo>
                <a:lnTo>
                  <a:pt x="3810" y="323291"/>
                </a:lnTo>
              </a:path>
              <a:path w="3810" h="373379">
                <a:moveTo>
                  <a:pt x="0" y="321373"/>
                </a:moveTo>
                <a:lnTo>
                  <a:pt x="3810" y="321373"/>
                </a:lnTo>
              </a:path>
              <a:path w="3810" h="373379">
                <a:moveTo>
                  <a:pt x="0" y="319455"/>
                </a:moveTo>
                <a:lnTo>
                  <a:pt x="3810" y="319455"/>
                </a:lnTo>
              </a:path>
              <a:path w="3810" h="373379">
                <a:moveTo>
                  <a:pt x="0" y="317550"/>
                </a:moveTo>
                <a:lnTo>
                  <a:pt x="3810" y="317550"/>
                </a:lnTo>
              </a:path>
              <a:path w="3810" h="373379">
                <a:moveTo>
                  <a:pt x="0" y="315633"/>
                </a:moveTo>
                <a:lnTo>
                  <a:pt x="3810" y="315633"/>
                </a:lnTo>
              </a:path>
              <a:path w="3810" h="373379">
                <a:moveTo>
                  <a:pt x="0" y="313715"/>
                </a:moveTo>
                <a:lnTo>
                  <a:pt x="3810" y="313715"/>
                </a:lnTo>
              </a:path>
              <a:path w="3810" h="373379">
                <a:moveTo>
                  <a:pt x="0" y="311810"/>
                </a:moveTo>
                <a:lnTo>
                  <a:pt x="3810" y="311810"/>
                </a:lnTo>
              </a:path>
              <a:path w="3810" h="373379">
                <a:moveTo>
                  <a:pt x="0" y="309892"/>
                </a:moveTo>
                <a:lnTo>
                  <a:pt x="3810" y="309892"/>
                </a:lnTo>
              </a:path>
              <a:path w="3810" h="373379">
                <a:moveTo>
                  <a:pt x="0" y="307987"/>
                </a:moveTo>
                <a:lnTo>
                  <a:pt x="3810" y="307987"/>
                </a:lnTo>
              </a:path>
              <a:path w="3810" h="373379">
                <a:moveTo>
                  <a:pt x="0" y="306070"/>
                </a:moveTo>
                <a:lnTo>
                  <a:pt x="3810" y="306070"/>
                </a:lnTo>
              </a:path>
              <a:path w="3810" h="373379">
                <a:moveTo>
                  <a:pt x="0" y="304152"/>
                </a:moveTo>
                <a:lnTo>
                  <a:pt x="3810" y="304152"/>
                </a:lnTo>
              </a:path>
              <a:path w="3810" h="373379">
                <a:moveTo>
                  <a:pt x="0" y="302247"/>
                </a:moveTo>
                <a:lnTo>
                  <a:pt x="3810" y="302247"/>
                </a:lnTo>
              </a:path>
              <a:path w="3810" h="373379">
                <a:moveTo>
                  <a:pt x="0" y="300329"/>
                </a:moveTo>
                <a:lnTo>
                  <a:pt x="3810" y="300329"/>
                </a:lnTo>
              </a:path>
              <a:path w="3810" h="373379">
                <a:moveTo>
                  <a:pt x="0" y="298411"/>
                </a:moveTo>
                <a:lnTo>
                  <a:pt x="3810" y="298411"/>
                </a:lnTo>
              </a:path>
              <a:path w="3810" h="373379">
                <a:moveTo>
                  <a:pt x="0" y="296506"/>
                </a:moveTo>
                <a:lnTo>
                  <a:pt x="3810" y="296506"/>
                </a:lnTo>
              </a:path>
              <a:path w="3810" h="373379">
                <a:moveTo>
                  <a:pt x="0" y="294589"/>
                </a:moveTo>
                <a:lnTo>
                  <a:pt x="3810" y="294589"/>
                </a:lnTo>
              </a:path>
              <a:path w="3810" h="373379">
                <a:moveTo>
                  <a:pt x="0" y="292684"/>
                </a:moveTo>
                <a:lnTo>
                  <a:pt x="3810" y="292684"/>
                </a:lnTo>
              </a:path>
              <a:path w="3810" h="373379">
                <a:moveTo>
                  <a:pt x="0" y="290766"/>
                </a:moveTo>
                <a:lnTo>
                  <a:pt x="3810" y="290766"/>
                </a:lnTo>
              </a:path>
              <a:path w="3810" h="373379">
                <a:moveTo>
                  <a:pt x="0" y="288848"/>
                </a:moveTo>
                <a:lnTo>
                  <a:pt x="3810" y="288848"/>
                </a:lnTo>
              </a:path>
              <a:path w="3810" h="373379">
                <a:moveTo>
                  <a:pt x="0" y="286943"/>
                </a:moveTo>
                <a:lnTo>
                  <a:pt x="3810" y="286943"/>
                </a:lnTo>
              </a:path>
              <a:path w="3810" h="373379">
                <a:moveTo>
                  <a:pt x="0" y="285026"/>
                </a:moveTo>
                <a:lnTo>
                  <a:pt x="3810" y="285026"/>
                </a:lnTo>
              </a:path>
              <a:path w="3810" h="373379">
                <a:moveTo>
                  <a:pt x="0" y="283108"/>
                </a:moveTo>
                <a:lnTo>
                  <a:pt x="3810" y="283108"/>
                </a:lnTo>
              </a:path>
              <a:path w="3810" h="373379">
                <a:moveTo>
                  <a:pt x="0" y="281203"/>
                </a:moveTo>
                <a:lnTo>
                  <a:pt x="3810" y="281203"/>
                </a:lnTo>
              </a:path>
              <a:path w="3810" h="373379">
                <a:moveTo>
                  <a:pt x="0" y="279285"/>
                </a:moveTo>
                <a:lnTo>
                  <a:pt x="3810" y="279285"/>
                </a:lnTo>
              </a:path>
              <a:path w="3810" h="373379">
                <a:moveTo>
                  <a:pt x="0" y="277380"/>
                </a:moveTo>
                <a:lnTo>
                  <a:pt x="3810" y="277380"/>
                </a:lnTo>
              </a:path>
              <a:path w="3810" h="373379">
                <a:moveTo>
                  <a:pt x="0" y="275463"/>
                </a:moveTo>
                <a:lnTo>
                  <a:pt x="3810" y="275463"/>
                </a:lnTo>
              </a:path>
              <a:path w="3810" h="373379">
                <a:moveTo>
                  <a:pt x="0" y="273545"/>
                </a:moveTo>
                <a:lnTo>
                  <a:pt x="3810" y="273545"/>
                </a:lnTo>
              </a:path>
              <a:path w="3810" h="373379">
                <a:moveTo>
                  <a:pt x="0" y="271640"/>
                </a:moveTo>
                <a:lnTo>
                  <a:pt x="3810" y="271640"/>
                </a:lnTo>
              </a:path>
              <a:path w="3810" h="373379">
                <a:moveTo>
                  <a:pt x="0" y="269722"/>
                </a:moveTo>
                <a:lnTo>
                  <a:pt x="3810" y="269722"/>
                </a:lnTo>
              </a:path>
              <a:path w="3810" h="373379">
                <a:moveTo>
                  <a:pt x="0" y="267804"/>
                </a:moveTo>
                <a:lnTo>
                  <a:pt x="3810" y="267804"/>
                </a:lnTo>
              </a:path>
              <a:path w="3810" h="373379">
                <a:moveTo>
                  <a:pt x="0" y="265899"/>
                </a:moveTo>
                <a:lnTo>
                  <a:pt x="3810" y="265899"/>
                </a:lnTo>
              </a:path>
              <a:path w="3810" h="373379">
                <a:moveTo>
                  <a:pt x="0" y="263982"/>
                </a:moveTo>
                <a:lnTo>
                  <a:pt x="3810" y="263982"/>
                </a:lnTo>
              </a:path>
              <a:path w="3810" h="373379">
                <a:moveTo>
                  <a:pt x="0" y="262064"/>
                </a:moveTo>
                <a:lnTo>
                  <a:pt x="3810" y="262064"/>
                </a:lnTo>
              </a:path>
              <a:path w="3810" h="373379">
                <a:moveTo>
                  <a:pt x="0" y="260159"/>
                </a:moveTo>
                <a:lnTo>
                  <a:pt x="3810" y="260159"/>
                </a:lnTo>
              </a:path>
              <a:path w="3810" h="373379">
                <a:moveTo>
                  <a:pt x="0" y="258241"/>
                </a:moveTo>
                <a:lnTo>
                  <a:pt x="3810" y="258241"/>
                </a:lnTo>
              </a:path>
              <a:path w="3810" h="373379">
                <a:moveTo>
                  <a:pt x="0" y="256336"/>
                </a:moveTo>
                <a:lnTo>
                  <a:pt x="3810" y="256336"/>
                </a:lnTo>
              </a:path>
              <a:path w="3810" h="373379">
                <a:moveTo>
                  <a:pt x="0" y="254419"/>
                </a:moveTo>
                <a:lnTo>
                  <a:pt x="3810" y="254419"/>
                </a:lnTo>
              </a:path>
              <a:path w="3810" h="373379">
                <a:moveTo>
                  <a:pt x="0" y="252501"/>
                </a:moveTo>
                <a:lnTo>
                  <a:pt x="3810" y="252501"/>
                </a:lnTo>
              </a:path>
              <a:path w="3810" h="373379">
                <a:moveTo>
                  <a:pt x="0" y="250596"/>
                </a:moveTo>
                <a:lnTo>
                  <a:pt x="3810" y="250596"/>
                </a:lnTo>
              </a:path>
              <a:path w="3810" h="373379">
                <a:moveTo>
                  <a:pt x="0" y="248678"/>
                </a:moveTo>
                <a:lnTo>
                  <a:pt x="3810" y="248678"/>
                </a:lnTo>
              </a:path>
              <a:path w="3810" h="373379">
                <a:moveTo>
                  <a:pt x="0" y="246773"/>
                </a:moveTo>
                <a:lnTo>
                  <a:pt x="3810" y="246773"/>
                </a:lnTo>
              </a:path>
              <a:path w="3810" h="373379">
                <a:moveTo>
                  <a:pt x="0" y="244856"/>
                </a:moveTo>
                <a:lnTo>
                  <a:pt x="3810" y="244856"/>
                </a:lnTo>
              </a:path>
              <a:path w="3810" h="373379">
                <a:moveTo>
                  <a:pt x="0" y="242938"/>
                </a:moveTo>
                <a:lnTo>
                  <a:pt x="3810" y="242938"/>
                </a:lnTo>
              </a:path>
              <a:path w="3810" h="373379">
                <a:moveTo>
                  <a:pt x="0" y="241033"/>
                </a:moveTo>
                <a:lnTo>
                  <a:pt x="3810" y="241033"/>
                </a:lnTo>
              </a:path>
              <a:path w="3810" h="373379">
                <a:moveTo>
                  <a:pt x="0" y="239115"/>
                </a:moveTo>
                <a:lnTo>
                  <a:pt x="3810" y="239115"/>
                </a:lnTo>
              </a:path>
              <a:path w="3810" h="373379">
                <a:moveTo>
                  <a:pt x="0" y="237197"/>
                </a:moveTo>
                <a:lnTo>
                  <a:pt x="3810" y="237197"/>
                </a:lnTo>
              </a:path>
              <a:path w="3810" h="373379">
                <a:moveTo>
                  <a:pt x="0" y="235292"/>
                </a:moveTo>
                <a:lnTo>
                  <a:pt x="3810" y="235292"/>
                </a:lnTo>
              </a:path>
              <a:path w="3810" h="373379">
                <a:moveTo>
                  <a:pt x="0" y="233375"/>
                </a:moveTo>
                <a:lnTo>
                  <a:pt x="3810" y="233375"/>
                </a:lnTo>
              </a:path>
              <a:path w="3810" h="373379">
                <a:moveTo>
                  <a:pt x="0" y="231457"/>
                </a:moveTo>
                <a:lnTo>
                  <a:pt x="3810" y="231457"/>
                </a:lnTo>
              </a:path>
              <a:path w="3810" h="373379">
                <a:moveTo>
                  <a:pt x="0" y="229552"/>
                </a:moveTo>
                <a:lnTo>
                  <a:pt x="3810" y="229552"/>
                </a:lnTo>
              </a:path>
              <a:path w="3810" h="373379">
                <a:moveTo>
                  <a:pt x="0" y="227634"/>
                </a:moveTo>
                <a:lnTo>
                  <a:pt x="3810" y="227634"/>
                </a:lnTo>
              </a:path>
              <a:path w="3810" h="373379">
                <a:moveTo>
                  <a:pt x="0" y="225729"/>
                </a:moveTo>
                <a:lnTo>
                  <a:pt x="3810" y="225729"/>
                </a:lnTo>
              </a:path>
              <a:path w="3810" h="373379">
                <a:moveTo>
                  <a:pt x="0" y="223812"/>
                </a:moveTo>
                <a:lnTo>
                  <a:pt x="3810" y="223812"/>
                </a:lnTo>
              </a:path>
              <a:path w="3810" h="373379">
                <a:moveTo>
                  <a:pt x="0" y="221894"/>
                </a:moveTo>
                <a:lnTo>
                  <a:pt x="3810" y="221894"/>
                </a:lnTo>
              </a:path>
              <a:path w="3810" h="373379">
                <a:moveTo>
                  <a:pt x="0" y="219989"/>
                </a:moveTo>
                <a:lnTo>
                  <a:pt x="3810" y="219989"/>
                </a:lnTo>
              </a:path>
              <a:path w="3810" h="373379">
                <a:moveTo>
                  <a:pt x="0" y="218071"/>
                </a:moveTo>
                <a:lnTo>
                  <a:pt x="3810" y="218071"/>
                </a:lnTo>
              </a:path>
              <a:path w="3810" h="373379">
                <a:moveTo>
                  <a:pt x="0" y="216154"/>
                </a:moveTo>
                <a:lnTo>
                  <a:pt x="3810" y="216154"/>
                </a:lnTo>
              </a:path>
              <a:path w="3810" h="373379">
                <a:moveTo>
                  <a:pt x="0" y="214248"/>
                </a:moveTo>
                <a:lnTo>
                  <a:pt x="3810" y="214248"/>
                </a:lnTo>
              </a:path>
              <a:path w="3810" h="373379">
                <a:moveTo>
                  <a:pt x="0" y="212331"/>
                </a:moveTo>
                <a:lnTo>
                  <a:pt x="3810" y="212331"/>
                </a:lnTo>
              </a:path>
              <a:path w="3810" h="373379">
                <a:moveTo>
                  <a:pt x="0" y="210426"/>
                </a:moveTo>
                <a:lnTo>
                  <a:pt x="3810" y="210426"/>
                </a:lnTo>
              </a:path>
              <a:path w="3810" h="373379">
                <a:moveTo>
                  <a:pt x="0" y="208508"/>
                </a:moveTo>
                <a:lnTo>
                  <a:pt x="3810" y="208508"/>
                </a:lnTo>
              </a:path>
              <a:path w="3810" h="373379">
                <a:moveTo>
                  <a:pt x="0" y="206590"/>
                </a:moveTo>
                <a:lnTo>
                  <a:pt x="3810" y="206590"/>
                </a:lnTo>
              </a:path>
              <a:path w="3810" h="373379">
                <a:moveTo>
                  <a:pt x="0" y="204685"/>
                </a:moveTo>
                <a:lnTo>
                  <a:pt x="3810" y="204685"/>
                </a:lnTo>
              </a:path>
              <a:path w="3810" h="373379">
                <a:moveTo>
                  <a:pt x="0" y="202768"/>
                </a:moveTo>
                <a:lnTo>
                  <a:pt x="3810" y="202768"/>
                </a:lnTo>
              </a:path>
              <a:path w="3810" h="373379">
                <a:moveTo>
                  <a:pt x="0" y="200850"/>
                </a:moveTo>
                <a:lnTo>
                  <a:pt x="3810" y="200850"/>
                </a:lnTo>
              </a:path>
              <a:path w="3810" h="373379">
                <a:moveTo>
                  <a:pt x="0" y="198945"/>
                </a:moveTo>
                <a:lnTo>
                  <a:pt x="3810" y="198945"/>
                </a:lnTo>
              </a:path>
              <a:path w="3810" h="373379">
                <a:moveTo>
                  <a:pt x="0" y="197027"/>
                </a:moveTo>
                <a:lnTo>
                  <a:pt x="3810" y="197027"/>
                </a:lnTo>
              </a:path>
              <a:path w="3810" h="373379">
                <a:moveTo>
                  <a:pt x="0" y="195122"/>
                </a:moveTo>
                <a:lnTo>
                  <a:pt x="3810" y="195122"/>
                </a:lnTo>
              </a:path>
              <a:path w="3810" h="373379">
                <a:moveTo>
                  <a:pt x="0" y="193205"/>
                </a:moveTo>
                <a:lnTo>
                  <a:pt x="3810" y="193205"/>
                </a:lnTo>
              </a:path>
              <a:path w="3810" h="373379">
                <a:moveTo>
                  <a:pt x="0" y="191287"/>
                </a:moveTo>
                <a:lnTo>
                  <a:pt x="3810" y="191287"/>
                </a:lnTo>
              </a:path>
              <a:path w="3810" h="373379">
                <a:moveTo>
                  <a:pt x="0" y="189382"/>
                </a:moveTo>
                <a:lnTo>
                  <a:pt x="3810" y="189382"/>
                </a:lnTo>
              </a:path>
              <a:path w="3810" h="373379">
                <a:moveTo>
                  <a:pt x="0" y="187464"/>
                </a:moveTo>
                <a:lnTo>
                  <a:pt x="3810" y="187464"/>
                </a:lnTo>
              </a:path>
              <a:path w="3810" h="373379">
                <a:moveTo>
                  <a:pt x="0" y="185547"/>
                </a:moveTo>
                <a:lnTo>
                  <a:pt x="3810" y="185547"/>
                </a:lnTo>
              </a:path>
              <a:path w="3810" h="373379">
                <a:moveTo>
                  <a:pt x="0" y="183642"/>
                </a:moveTo>
                <a:lnTo>
                  <a:pt x="3810" y="183642"/>
                </a:lnTo>
              </a:path>
              <a:path w="3810" h="373379">
                <a:moveTo>
                  <a:pt x="0" y="181724"/>
                </a:moveTo>
                <a:lnTo>
                  <a:pt x="3810" y="181724"/>
                </a:lnTo>
              </a:path>
              <a:path w="3810" h="373379">
                <a:moveTo>
                  <a:pt x="0" y="179819"/>
                </a:moveTo>
                <a:lnTo>
                  <a:pt x="3810" y="179819"/>
                </a:lnTo>
              </a:path>
              <a:path w="3810" h="373379">
                <a:moveTo>
                  <a:pt x="0" y="177901"/>
                </a:moveTo>
                <a:lnTo>
                  <a:pt x="3810" y="177901"/>
                </a:lnTo>
              </a:path>
              <a:path w="3810" h="373379">
                <a:moveTo>
                  <a:pt x="0" y="175983"/>
                </a:moveTo>
                <a:lnTo>
                  <a:pt x="3810" y="175983"/>
                </a:lnTo>
              </a:path>
              <a:path w="3810" h="373379">
                <a:moveTo>
                  <a:pt x="0" y="174078"/>
                </a:moveTo>
                <a:lnTo>
                  <a:pt x="3810" y="174078"/>
                </a:lnTo>
              </a:path>
              <a:path w="3810" h="373379">
                <a:moveTo>
                  <a:pt x="0" y="172161"/>
                </a:moveTo>
                <a:lnTo>
                  <a:pt x="3810" y="172161"/>
                </a:lnTo>
              </a:path>
              <a:path w="3810" h="373379">
                <a:moveTo>
                  <a:pt x="0" y="170243"/>
                </a:moveTo>
                <a:lnTo>
                  <a:pt x="3810" y="170243"/>
                </a:lnTo>
              </a:path>
              <a:path w="3810" h="373379">
                <a:moveTo>
                  <a:pt x="0" y="168338"/>
                </a:moveTo>
                <a:lnTo>
                  <a:pt x="3810" y="168338"/>
                </a:lnTo>
              </a:path>
              <a:path w="3810" h="373379">
                <a:moveTo>
                  <a:pt x="0" y="166420"/>
                </a:moveTo>
                <a:lnTo>
                  <a:pt x="3810" y="166420"/>
                </a:lnTo>
              </a:path>
              <a:path w="3810" h="373379">
                <a:moveTo>
                  <a:pt x="0" y="164515"/>
                </a:moveTo>
                <a:lnTo>
                  <a:pt x="3810" y="164515"/>
                </a:lnTo>
              </a:path>
              <a:path w="3810" h="373379">
                <a:moveTo>
                  <a:pt x="0" y="162598"/>
                </a:moveTo>
                <a:lnTo>
                  <a:pt x="3810" y="162598"/>
                </a:lnTo>
              </a:path>
              <a:path w="3810" h="373379">
                <a:moveTo>
                  <a:pt x="0" y="160680"/>
                </a:moveTo>
                <a:lnTo>
                  <a:pt x="3810" y="160680"/>
                </a:lnTo>
              </a:path>
              <a:path w="3810" h="373379">
                <a:moveTo>
                  <a:pt x="0" y="158775"/>
                </a:moveTo>
                <a:lnTo>
                  <a:pt x="3810" y="158775"/>
                </a:lnTo>
              </a:path>
              <a:path w="3810" h="373379">
                <a:moveTo>
                  <a:pt x="0" y="156857"/>
                </a:moveTo>
                <a:lnTo>
                  <a:pt x="3810" y="156857"/>
                </a:lnTo>
              </a:path>
              <a:path w="3810" h="373379">
                <a:moveTo>
                  <a:pt x="0" y="154940"/>
                </a:moveTo>
                <a:lnTo>
                  <a:pt x="3810" y="154940"/>
                </a:lnTo>
              </a:path>
              <a:path w="3810" h="373379">
                <a:moveTo>
                  <a:pt x="0" y="153035"/>
                </a:moveTo>
                <a:lnTo>
                  <a:pt x="3810" y="153035"/>
                </a:lnTo>
              </a:path>
              <a:path w="3810" h="373379">
                <a:moveTo>
                  <a:pt x="0" y="151117"/>
                </a:moveTo>
                <a:lnTo>
                  <a:pt x="3810" y="151117"/>
                </a:lnTo>
              </a:path>
              <a:path w="3810" h="373379">
                <a:moveTo>
                  <a:pt x="0" y="149212"/>
                </a:moveTo>
                <a:lnTo>
                  <a:pt x="3810" y="149212"/>
                </a:lnTo>
              </a:path>
              <a:path w="3810" h="373379">
                <a:moveTo>
                  <a:pt x="0" y="147294"/>
                </a:moveTo>
                <a:lnTo>
                  <a:pt x="3810" y="147294"/>
                </a:lnTo>
              </a:path>
              <a:path w="3810" h="373379">
                <a:moveTo>
                  <a:pt x="0" y="145376"/>
                </a:moveTo>
                <a:lnTo>
                  <a:pt x="3810" y="145376"/>
                </a:lnTo>
              </a:path>
              <a:path w="3810" h="373379">
                <a:moveTo>
                  <a:pt x="0" y="143471"/>
                </a:moveTo>
                <a:lnTo>
                  <a:pt x="3810" y="143471"/>
                </a:lnTo>
              </a:path>
              <a:path w="3810" h="373379">
                <a:moveTo>
                  <a:pt x="0" y="141554"/>
                </a:moveTo>
                <a:lnTo>
                  <a:pt x="3810" y="141554"/>
                </a:lnTo>
              </a:path>
              <a:path w="3810" h="373379">
                <a:moveTo>
                  <a:pt x="0" y="139636"/>
                </a:moveTo>
                <a:lnTo>
                  <a:pt x="3810" y="139636"/>
                </a:lnTo>
              </a:path>
              <a:path w="3810" h="373379">
                <a:moveTo>
                  <a:pt x="0" y="137731"/>
                </a:moveTo>
                <a:lnTo>
                  <a:pt x="3810" y="137731"/>
                </a:lnTo>
              </a:path>
              <a:path w="3810" h="373379">
                <a:moveTo>
                  <a:pt x="0" y="135813"/>
                </a:moveTo>
                <a:lnTo>
                  <a:pt x="3810" y="135813"/>
                </a:lnTo>
              </a:path>
              <a:path w="3810" h="373379">
                <a:moveTo>
                  <a:pt x="0" y="133908"/>
                </a:moveTo>
                <a:lnTo>
                  <a:pt x="3810" y="133908"/>
                </a:lnTo>
              </a:path>
              <a:path w="3810" h="373379">
                <a:moveTo>
                  <a:pt x="0" y="131991"/>
                </a:moveTo>
                <a:lnTo>
                  <a:pt x="3810" y="131991"/>
                </a:lnTo>
              </a:path>
              <a:path w="3810" h="373379">
                <a:moveTo>
                  <a:pt x="0" y="130073"/>
                </a:moveTo>
                <a:lnTo>
                  <a:pt x="3810" y="130073"/>
                </a:lnTo>
              </a:path>
              <a:path w="3810" h="373379">
                <a:moveTo>
                  <a:pt x="0" y="128168"/>
                </a:moveTo>
                <a:lnTo>
                  <a:pt x="3810" y="128168"/>
                </a:lnTo>
              </a:path>
              <a:path w="3810" h="373379">
                <a:moveTo>
                  <a:pt x="0" y="126250"/>
                </a:moveTo>
                <a:lnTo>
                  <a:pt x="3810" y="126250"/>
                </a:lnTo>
              </a:path>
              <a:path w="3810" h="373379">
                <a:moveTo>
                  <a:pt x="0" y="124332"/>
                </a:moveTo>
                <a:lnTo>
                  <a:pt x="3810" y="124332"/>
                </a:lnTo>
              </a:path>
              <a:path w="3810" h="373379">
                <a:moveTo>
                  <a:pt x="0" y="122428"/>
                </a:moveTo>
                <a:lnTo>
                  <a:pt x="3810" y="122428"/>
                </a:lnTo>
              </a:path>
              <a:path w="3810" h="373379">
                <a:moveTo>
                  <a:pt x="0" y="120510"/>
                </a:moveTo>
                <a:lnTo>
                  <a:pt x="3810" y="120510"/>
                </a:lnTo>
              </a:path>
              <a:path w="3810" h="373379">
                <a:moveTo>
                  <a:pt x="0" y="118605"/>
                </a:moveTo>
                <a:lnTo>
                  <a:pt x="3810" y="118605"/>
                </a:lnTo>
              </a:path>
              <a:path w="3810" h="373379">
                <a:moveTo>
                  <a:pt x="0" y="116687"/>
                </a:moveTo>
                <a:lnTo>
                  <a:pt x="3810" y="116687"/>
                </a:lnTo>
              </a:path>
              <a:path w="3810" h="373379">
                <a:moveTo>
                  <a:pt x="0" y="114769"/>
                </a:moveTo>
                <a:lnTo>
                  <a:pt x="3810" y="114769"/>
                </a:lnTo>
              </a:path>
              <a:path w="3810" h="373379">
                <a:moveTo>
                  <a:pt x="0" y="112864"/>
                </a:moveTo>
                <a:lnTo>
                  <a:pt x="3810" y="112864"/>
                </a:lnTo>
              </a:path>
              <a:path w="3810" h="373379">
                <a:moveTo>
                  <a:pt x="0" y="110947"/>
                </a:moveTo>
                <a:lnTo>
                  <a:pt x="3810" y="110947"/>
                </a:lnTo>
              </a:path>
              <a:path w="3810" h="373379">
                <a:moveTo>
                  <a:pt x="0" y="109029"/>
                </a:moveTo>
                <a:lnTo>
                  <a:pt x="3810" y="109029"/>
                </a:lnTo>
              </a:path>
              <a:path w="3810" h="373379">
                <a:moveTo>
                  <a:pt x="0" y="107124"/>
                </a:moveTo>
                <a:lnTo>
                  <a:pt x="3810" y="107124"/>
                </a:lnTo>
              </a:path>
              <a:path w="3810" h="373379">
                <a:moveTo>
                  <a:pt x="0" y="105206"/>
                </a:moveTo>
                <a:lnTo>
                  <a:pt x="3810" y="105206"/>
                </a:lnTo>
              </a:path>
              <a:path w="3810" h="373379">
                <a:moveTo>
                  <a:pt x="0" y="103289"/>
                </a:moveTo>
                <a:lnTo>
                  <a:pt x="3810" y="103289"/>
                </a:lnTo>
              </a:path>
              <a:path w="3810" h="373379">
                <a:moveTo>
                  <a:pt x="0" y="101384"/>
                </a:moveTo>
                <a:lnTo>
                  <a:pt x="3810" y="101384"/>
                </a:lnTo>
              </a:path>
              <a:path w="3810" h="373379">
                <a:moveTo>
                  <a:pt x="0" y="99466"/>
                </a:moveTo>
                <a:lnTo>
                  <a:pt x="3810" y="99466"/>
                </a:lnTo>
              </a:path>
              <a:path w="3810" h="373379">
                <a:moveTo>
                  <a:pt x="0" y="97561"/>
                </a:moveTo>
                <a:lnTo>
                  <a:pt x="3810" y="97561"/>
                </a:lnTo>
              </a:path>
              <a:path w="3810" h="373379">
                <a:moveTo>
                  <a:pt x="0" y="95643"/>
                </a:moveTo>
                <a:lnTo>
                  <a:pt x="3810" y="95643"/>
                </a:lnTo>
              </a:path>
              <a:path w="3810" h="373379">
                <a:moveTo>
                  <a:pt x="0" y="93725"/>
                </a:moveTo>
                <a:lnTo>
                  <a:pt x="3810" y="93725"/>
                </a:lnTo>
              </a:path>
              <a:path w="3810" h="373379">
                <a:moveTo>
                  <a:pt x="0" y="91821"/>
                </a:moveTo>
                <a:lnTo>
                  <a:pt x="3810" y="91821"/>
                </a:lnTo>
              </a:path>
              <a:path w="3810" h="373379">
                <a:moveTo>
                  <a:pt x="0" y="89903"/>
                </a:moveTo>
                <a:lnTo>
                  <a:pt x="3810" y="89903"/>
                </a:lnTo>
              </a:path>
              <a:path w="3810" h="373379">
                <a:moveTo>
                  <a:pt x="0" y="87985"/>
                </a:moveTo>
                <a:lnTo>
                  <a:pt x="3810" y="87985"/>
                </a:lnTo>
              </a:path>
              <a:path w="3810" h="373379">
                <a:moveTo>
                  <a:pt x="0" y="86080"/>
                </a:moveTo>
                <a:lnTo>
                  <a:pt x="3810" y="86080"/>
                </a:lnTo>
              </a:path>
              <a:path w="3810" h="373379">
                <a:moveTo>
                  <a:pt x="0" y="84162"/>
                </a:moveTo>
                <a:lnTo>
                  <a:pt x="3810" y="84162"/>
                </a:lnTo>
              </a:path>
              <a:path w="3810" h="373379">
                <a:moveTo>
                  <a:pt x="0" y="82257"/>
                </a:moveTo>
                <a:lnTo>
                  <a:pt x="3810" y="82257"/>
                </a:lnTo>
              </a:path>
              <a:path w="3810" h="373379">
                <a:moveTo>
                  <a:pt x="0" y="80340"/>
                </a:moveTo>
                <a:lnTo>
                  <a:pt x="3810" y="80340"/>
                </a:lnTo>
              </a:path>
              <a:path w="3810" h="373379">
                <a:moveTo>
                  <a:pt x="0" y="78422"/>
                </a:moveTo>
                <a:lnTo>
                  <a:pt x="3810" y="78422"/>
                </a:lnTo>
              </a:path>
              <a:path w="3810" h="373379">
                <a:moveTo>
                  <a:pt x="0" y="76517"/>
                </a:moveTo>
                <a:lnTo>
                  <a:pt x="3810" y="76517"/>
                </a:lnTo>
              </a:path>
              <a:path w="3810" h="373379">
                <a:moveTo>
                  <a:pt x="0" y="74599"/>
                </a:moveTo>
                <a:lnTo>
                  <a:pt x="3810" y="74599"/>
                </a:lnTo>
              </a:path>
              <a:path w="3810" h="373379">
                <a:moveTo>
                  <a:pt x="0" y="72682"/>
                </a:moveTo>
                <a:lnTo>
                  <a:pt x="3810" y="72682"/>
                </a:lnTo>
              </a:path>
              <a:path w="3810" h="373379">
                <a:moveTo>
                  <a:pt x="0" y="70777"/>
                </a:moveTo>
                <a:lnTo>
                  <a:pt x="3810" y="70777"/>
                </a:lnTo>
              </a:path>
              <a:path w="3810" h="373379">
                <a:moveTo>
                  <a:pt x="0" y="68859"/>
                </a:moveTo>
                <a:lnTo>
                  <a:pt x="3810" y="68859"/>
                </a:lnTo>
              </a:path>
              <a:path w="3810" h="373379">
                <a:moveTo>
                  <a:pt x="0" y="66954"/>
                </a:moveTo>
                <a:lnTo>
                  <a:pt x="3810" y="66954"/>
                </a:lnTo>
              </a:path>
              <a:path w="3810" h="373379">
                <a:moveTo>
                  <a:pt x="0" y="65036"/>
                </a:moveTo>
                <a:lnTo>
                  <a:pt x="3810" y="65036"/>
                </a:lnTo>
              </a:path>
              <a:path w="3810" h="373379">
                <a:moveTo>
                  <a:pt x="0" y="63118"/>
                </a:moveTo>
                <a:lnTo>
                  <a:pt x="3810" y="63118"/>
                </a:lnTo>
              </a:path>
              <a:path w="3810" h="373379">
                <a:moveTo>
                  <a:pt x="0" y="61214"/>
                </a:moveTo>
                <a:lnTo>
                  <a:pt x="3810" y="61214"/>
                </a:lnTo>
              </a:path>
              <a:path w="3810" h="373379">
                <a:moveTo>
                  <a:pt x="0" y="59296"/>
                </a:moveTo>
                <a:lnTo>
                  <a:pt x="3810" y="59296"/>
                </a:lnTo>
              </a:path>
              <a:path w="3810" h="373379">
                <a:moveTo>
                  <a:pt x="0" y="57378"/>
                </a:moveTo>
                <a:lnTo>
                  <a:pt x="3810" y="57378"/>
                </a:lnTo>
              </a:path>
              <a:path w="3810" h="373379">
                <a:moveTo>
                  <a:pt x="0" y="55473"/>
                </a:moveTo>
                <a:lnTo>
                  <a:pt x="3810" y="55473"/>
                </a:lnTo>
              </a:path>
              <a:path w="3810" h="373379">
                <a:moveTo>
                  <a:pt x="0" y="53555"/>
                </a:moveTo>
                <a:lnTo>
                  <a:pt x="3810" y="53555"/>
                </a:lnTo>
              </a:path>
              <a:path w="3810" h="373379">
                <a:moveTo>
                  <a:pt x="0" y="51650"/>
                </a:moveTo>
                <a:lnTo>
                  <a:pt x="3810" y="51650"/>
                </a:lnTo>
              </a:path>
              <a:path w="3810" h="373379">
                <a:moveTo>
                  <a:pt x="0" y="49733"/>
                </a:moveTo>
                <a:lnTo>
                  <a:pt x="3810" y="49733"/>
                </a:lnTo>
              </a:path>
              <a:path w="3810" h="373379">
                <a:moveTo>
                  <a:pt x="0" y="47815"/>
                </a:moveTo>
                <a:lnTo>
                  <a:pt x="3810" y="47815"/>
                </a:lnTo>
              </a:path>
              <a:path w="3810" h="373379">
                <a:moveTo>
                  <a:pt x="0" y="45910"/>
                </a:moveTo>
                <a:lnTo>
                  <a:pt x="3810" y="45910"/>
                </a:lnTo>
              </a:path>
              <a:path w="3810" h="373379">
                <a:moveTo>
                  <a:pt x="0" y="43992"/>
                </a:moveTo>
                <a:lnTo>
                  <a:pt x="3810" y="43992"/>
                </a:lnTo>
              </a:path>
              <a:path w="3810" h="373379">
                <a:moveTo>
                  <a:pt x="0" y="42075"/>
                </a:moveTo>
                <a:lnTo>
                  <a:pt x="3810" y="42075"/>
                </a:lnTo>
              </a:path>
              <a:path w="3810" h="373379">
                <a:moveTo>
                  <a:pt x="0" y="40170"/>
                </a:moveTo>
                <a:lnTo>
                  <a:pt x="3810" y="40170"/>
                </a:lnTo>
              </a:path>
              <a:path w="3810" h="373379">
                <a:moveTo>
                  <a:pt x="0" y="38252"/>
                </a:moveTo>
                <a:lnTo>
                  <a:pt x="3810" y="38252"/>
                </a:lnTo>
              </a:path>
              <a:path w="3810" h="373379">
                <a:moveTo>
                  <a:pt x="0" y="36347"/>
                </a:moveTo>
                <a:lnTo>
                  <a:pt x="3810" y="36347"/>
                </a:lnTo>
              </a:path>
              <a:path w="3810" h="373379">
                <a:moveTo>
                  <a:pt x="0" y="34429"/>
                </a:moveTo>
                <a:lnTo>
                  <a:pt x="3810" y="34429"/>
                </a:lnTo>
              </a:path>
              <a:path w="3810" h="373379">
                <a:moveTo>
                  <a:pt x="0" y="32511"/>
                </a:moveTo>
                <a:lnTo>
                  <a:pt x="3810" y="32511"/>
                </a:lnTo>
              </a:path>
              <a:path w="3810" h="373379">
                <a:moveTo>
                  <a:pt x="0" y="30607"/>
                </a:moveTo>
                <a:lnTo>
                  <a:pt x="3810" y="30607"/>
                </a:lnTo>
              </a:path>
              <a:path w="3810" h="373379">
                <a:moveTo>
                  <a:pt x="0" y="28689"/>
                </a:moveTo>
                <a:lnTo>
                  <a:pt x="3810" y="28689"/>
                </a:lnTo>
              </a:path>
              <a:path w="3810" h="373379">
                <a:moveTo>
                  <a:pt x="0" y="26771"/>
                </a:moveTo>
                <a:lnTo>
                  <a:pt x="3810" y="26771"/>
                </a:lnTo>
              </a:path>
              <a:path w="3810" h="373379">
                <a:moveTo>
                  <a:pt x="0" y="24866"/>
                </a:moveTo>
                <a:lnTo>
                  <a:pt x="3810" y="24866"/>
                </a:lnTo>
              </a:path>
              <a:path w="3810" h="373379">
                <a:moveTo>
                  <a:pt x="0" y="22948"/>
                </a:moveTo>
                <a:lnTo>
                  <a:pt x="3810" y="22948"/>
                </a:lnTo>
              </a:path>
              <a:path w="3810" h="373379">
                <a:moveTo>
                  <a:pt x="0" y="21043"/>
                </a:moveTo>
                <a:lnTo>
                  <a:pt x="3810" y="21043"/>
                </a:lnTo>
              </a:path>
              <a:path w="3810" h="373379">
                <a:moveTo>
                  <a:pt x="0" y="19126"/>
                </a:moveTo>
                <a:lnTo>
                  <a:pt x="3810" y="19126"/>
                </a:lnTo>
              </a:path>
              <a:path w="3810" h="373379">
                <a:moveTo>
                  <a:pt x="0" y="17208"/>
                </a:moveTo>
                <a:lnTo>
                  <a:pt x="3810" y="17208"/>
                </a:lnTo>
              </a:path>
              <a:path w="3810" h="373379">
                <a:moveTo>
                  <a:pt x="0" y="15303"/>
                </a:moveTo>
                <a:lnTo>
                  <a:pt x="3810" y="15303"/>
                </a:lnTo>
              </a:path>
              <a:path w="3810" h="373379">
                <a:moveTo>
                  <a:pt x="0" y="13385"/>
                </a:moveTo>
                <a:lnTo>
                  <a:pt x="3810" y="13385"/>
                </a:lnTo>
              </a:path>
              <a:path w="3810" h="373379">
                <a:moveTo>
                  <a:pt x="0" y="11468"/>
                </a:moveTo>
                <a:lnTo>
                  <a:pt x="3810" y="11468"/>
                </a:lnTo>
              </a:path>
              <a:path w="3810" h="373379">
                <a:moveTo>
                  <a:pt x="0" y="9563"/>
                </a:moveTo>
                <a:lnTo>
                  <a:pt x="3810" y="9563"/>
                </a:lnTo>
              </a:path>
              <a:path w="3810" h="373379">
                <a:moveTo>
                  <a:pt x="0" y="7645"/>
                </a:moveTo>
                <a:lnTo>
                  <a:pt x="3810" y="7645"/>
                </a:lnTo>
              </a:path>
              <a:path w="3810" h="373379">
                <a:moveTo>
                  <a:pt x="0" y="5740"/>
                </a:moveTo>
                <a:lnTo>
                  <a:pt x="3810" y="5740"/>
                </a:lnTo>
              </a:path>
              <a:path w="3810" h="373379">
                <a:moveTo>
                  <a:pt x="0" y="3822"/>
                </a:moveTo>
                <a:lnTo>
                  <a:pt x="3810" y="3822"/>
                </a:lnTo>
              </a:path>
              <a:path w="3810" h="373379">
                <a:moveTo>
                  <a:pt x="0" y="1904"/>
                </a:moveTo>
                <a:lnTo>
                  <a:pt x="3810" y="1904"/>
                </a:lnTo>
              </a:path>
              <a:path w="3810" h="3733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478827" y="5728973"/>
            <a:ext cx="3810" cy="373380"/>
          </a:xfrm>
          <a:custGeom>
            <a:avLst/>
            <a:gdLst/>
            <a:ahLst/>
            <a:cxnLst/>
            <a:rect l="l" t="t" r="r" b="b"/>
            <a:pathLst>
              <a:path w="3810" h="373379">
                <a:moveTo>
                  <a:pt x="0" y="373024"/>
                </a:moveTo>
                <a:lnTo>
                  <a:pt x="3810" y="373024"/>
                </a:lnTo>
              </a:path>
              <a:path w="3810" h="373379">
                <a:moveTo>
                  <a:pt x="0" y="371106"/>
                </a:moveTo>
                <a:lnTo>
                  <a:pt x="3810" y="371106"/>
                </a:lnTo>
              </a:path>
              <a:path w="3810" h="373379">
                <a:moveTo>
                  <a:pt x="0" y="369201"/>
                </a:moveTo>
                <a:lnTo>
                  <a:pt x="3810" y="369201"/>
                </a:lnTo>
              </a:path>
              <a:path w="3810" h="373379">
                <a:moveTo>
                  <a:pt x="0" y="367284"/>
                </a:moveTo>
                <a:lnTo>
                  <a:pt x="3810" y="367284"/>
                </a:lnTo>
              </a:path>
              <a:path w="3810" h="373379">
                <a:moveTo>
                  <a:pt x="0" y="365366"/>
                </a:moveTo>
                <a:lnTo>
                  <a:pt x="3810" y="365366"/>
                </a:lnTo>
              </a:path>
              <a:path w="3810" h="373379">
                <a:moveTo>
                  <a:pt x="0" y="363461"/>
                </a:moveTo>
                <a:lnTo>
                  <a:pt x="3810" y="363461"/>
                </a:lnTo>
              </a:path>
              <a:path w="3810" h="373379">
                <a:moveTo>
                  <a:pt x="0" y="359625"/>
                </a:moveTo>
                <a:lnTo>
                  <a:pt x="3810" y="359625"/>
                </a:lnTo>
              </a:path>
              <a:path w="3810" h="373379">
                <a:moveTo>
                  <a:pt x="0" y="357720"/>
                </a:moveTo>
                <a:lnTo>
                  <a:pt x="3810" y="357720"/>
                </a:lnTo>
              </a:path>
              <a:path w="3810" h="373379">
                <a:moveTo>
                  <a:pt x="0" y="355803"/>
                </a:moveTo>
                <a:lnTo>
                  <a:pt x="3810" y="355803"/>
                </a:lnTo>
              </a:path>
              <a:path w="3810" h="373379">
                <a:moveTo>
                  <a:pt x="0" y="353898"/>
                </a:moveTo>
                <a:lnTo>
                  <a:pt x="3810" y="353898"/>
                </a:lnTo>
              </a:path>
              <a:path w="3810" h="373379">
                <a:moveTo>
                  <a:pt x="0" y="351980"/>
                </a:moveTo>
                <a:lnTo>
                  <a:pt x="3810" y="351980"/>
                </a:lnTo>
              </a:path>
              <a:path w="3810" h="373379">
                <a:moveTo>
                  <a:pt x="0" y="350062"/>
                </a:moveTo>
                <a:lnTo>
                  <a:pt x="3810" y="350062"/>
                </a:lnTo>
              </a:path>
              <a:path w="3810" h="373379">
                <a:moveTo>
                  <a:pt x="0" y="348157"/>
                </a:moveTo>
                <a:lnTo>
                  <a:pt x="3810" y="348157"/>
                </a:lnTo>
              </a:path>
              <a:path w="3810" h="373379">
                <a:moveTo>
                  <a:pt x="0" y="346240"/>
                </a:moveTo>
                <a:lnTo>
                  <a:pt x="3810" y="346240"/>
                </a:lnTo>
              </a:path>
              <a:path w="3810" h="373379">
                <a:moveTo>
                  <a:pt x="0" y="344322"/>
                </a:moveTo>
                <a:lnTo>
                  <a:pt x="3810" y="344322"/>
                </a:lnTo>
              </a:path>
              <a:path w="3810" h="373379">
                <a:moveTo>
                  <a:pt x="0" y="342417"/>
                </a:moveTo>
                <a:lnTo>
                  <a:pt x="3810" y="342417"/>
                </a:lnTo>
              </a:path>
              <a:path w="3810" h="373379">
                <a:moveTo>
                  <a:pt x="0" y="340499"/>
                </a:moveTo>
                <a:lnTo>
                  <a:pt x="3810" y="340499"/>
                </a:lnTo>
              </a:path>
              <a:path w="3810" h="373379">
                <a:moveTo>
                  <a:pt x="0" y="338594"/>
                </a:moveTo>
                <a:lnTo>
                  <a:pt x="3810" y="338594"/>
                </a:lnTo>
              </a:path>
              <a:path w="3810" h="373379">
                <a:moveTo>
                  <a:pt x="0" y="336677"/>
                </a:moveTo>
                <a:lnTo>
                  <a:pt x="3810" y="336677"/>
                </a:lnTo>
              </a:path>
              <a:path w="3810" h="373379">
                <a:moveTo>
                  <a:pt x="0" y="334759"/>
                </a:moveTo>
                <a:lnTo>
                  <a:pt x="3810" y="334759"/>
                </a:lnTo>
              </a:path>
              <a:path w="3810" h="373379">
                <a:moveTo>
                  <a:pt x="0" y="332854"/>
                </a:moveTo>
                <a:lnTo>
                  <a:pt x="3810" y="332854"/>
                </a:lnTo>
              </a:path>
              <a:path w="3810" h="373379">
                <a:moveTo>
                  <a:pt x="0" y="330936"/>
                </a:moveTo>
                <a:lnTo>
                  <a:pt x="3810" y="330936"/>
                </a:lnTo>
              </a:path>
              <a:path w="3810" h="373379">
                <a:moveTo>
                  <a:pt x="0" y="329018"/>
                </a:moveTo>
                <a:lnTo>
                  <a:pt x="3810" y="329018"/>
                </a:lnTo>
              </a:path>
              <a:path w="3810" h="373379">
                <a:moveTo>
                  <a:pt x="0" y="327113"/>
                </a:moveTo>
                <a:lnTo>
                  <a:pt x="3810" y="327113"/>
                </a:lnTo>
              </a:path>
              <a:path w="3810" h="373379">
                <a:moveTo>
                  <a:pt x="0" y="325196"/>
                </a:moveTo>
                <a:lnTo>
                  <a:pt x="3810" y="325196"/>
                </a:lnTo>
              </a:path>
              <a:path w="3810" h="373379">
                <a:moveTo>
                  <a:pt x="0" y="323291"/>
                </a:moveTo>
                <a:lnTo>
                  <a:pt x="3810" y="323291"/>
                </a:lnTo>
              </a:path>
              <a:path w="3810" h="373379">
                <a:moveTo>
                  <a:pt x="0" y="321373"/>
                </a:moveTo>
                <a:lnTo>
                  <a:pt x="3810" y="321373"/>
                </a:lnTo>
              </a:path>
              <a:path w="3810" h="373379">
                <a:moveTo>
                  <a:pt x="0" y="319455"/>
                </a:moveTo>
                <a:lnTo>
                  <a:pt x="3810" y="319455"/>
                </a:lnTo>
              </a:path>
              <a:path w="3810" h="373379">
                <a:moveTo>
                  <a:pt x="0" y="317550"/>
                </a:moveTo>
                <a:lnTo>
                  <a:pt x="3810" y="317550"/>
                </a:lnTo>
              </a:path>
              <a:path w="3810" h="373379">
                <a:moveTo>
                  <a:pt x="0" y="315633"/>
                </a:moveTo>
                <a:lnTo>
                  <a:pt x="3810" y="315633"/>
                </a:lnTo>
              </a:path>
              <a:path w="3810" h="373379">
                <a:moveTo>
                  <a:pt x="0" y="313715"/>
                </a:moveTo>
                <a:lnTo>
                  <a:pt x="3810" y="313715"/>
                </a:lnTo>
              </a:path>
              <a:path w="3810" h="373379">
                <a:moveTo>
                  <a:pt x="0" y="311810"/>
                </a:moveTo>
                <a:lnTo>
                  <a:pt x="3810" y="311810"/>
                </a:lnTo>
              </a:path>
              <a:path w="3810" h="373379">
                <a:moveTo>
                  <a:pt x="0" y="309892"/>
                </a:moveTo>
                <a:lnTo>
                  <a:pt x="3810" y="309892"/>
                </a:lnTo>
              </a:path>
              <a:path w="3810" h="373379">
                <a:moveTo>
                  <a:pt x="0" y="307987"/>
                </a:moveTo>
                <a:lnTo>
                  <a:pt x="3810" y="307987"/>
                </a:lnTo>
              </a:path>
              <a:path w="3810" h="373379">
                <a:moveTo>
                  <a:pt x="0" y="306070"/>
                </a:moveTo>
                <a:lnTo>
                  <a:pt x="3810" y="306070"/>
                </a:lnTo>
              </a:path>
              <a:path w="3810" h="373379">
                <a:moveTo>
                  <a:pt x="0" y="304152"/>
                </a:moveTo>
                <a:lnTo>
                  <a:pt x="3810" y="304152"/>
                </a:lnTo>
              </a:path>
              <a:path w="3810" h="373379">
                <a:moveTo>
                  <a:pt x="0" y="302247"/>
                </a:moveTo>
                <a:lnTo>
                  <a:pt x="3810" y="302247"/>
                </a:lnTo>
              </a:path>
              <a:path w="3810" h="373379">
                <a:moveTo>
                  <a:pt x="0" y="300329"/>
                </a:moveTo>
                <a:lnTo>
                  <a:pt x="3810" y="300329"/>
                </a:lnTo>
              </a:path>
              <a:path w="3810" h="373379">
                <a:moveTo>
                  <a:pt x="0" y="298411"/>
                </a:moveTo>
                <a:lnTo>
                  <a:pt x="3810" y="298411"/>
                </a:lnTo>
              </a:path>
              <a:path w="3810" h="373379">
                <a:moveTo>
                  <a:pt x="0" y="296506"/>
                </a:moveTo>
                <a:lnTo>
                  <a:pt x="3810" y="296506"/>
                </a:lnTo>
              </a:path>
              <a:path w="3810" h="373379">
                <a:moveTo>
                  <a:pt x="0" y="294589"/>
                </a:moveTo>
                <a:lnTo>
                  <a:pt x="3810" y="294589"/>
                </a:lnTo>
              </a:path>
              <a:path w="3810" h="373379">
                <a:moveTo>
                  <a:pt x="0" y="292684"/>
                </a:moveTo>
                <a:lnTo>
                  <a:pt x="3810" y="292684"/>
                </a:lnTo>
              </a:path>
              <a:path w="3810" h="373379">
                <a:moveTo>
                  <a:pt x="0" y="290766"/>
                </a:moveTo>
                <a:lnTo>
                  <a:pt x="3810" y="290766"/>
                </a:lnTo>
              </a:path>
              <a:path w="3810" h="373379">
                <a:moveTo>
                  <a:pt x="0" y="288848"/>
                </a:moveTo>
                <a:lnTo>
                  <a:pt x="3810" y="288848"/>
                </a:lnTo>
              </a:path>
              <a:path w="3810" h="373379">
                <a:moveTo>
                  <a:pt x="0" y="286943"/>
                </a:moveTo>
                <a:lnTo>
                  <a:pt x="3810" y="286943"/>
                </a:lnTo>
              </a:path>
              <a:path w="3810" h="373379">
                <a:moveTo>
                  <a:pt x="0" y="285026"/>
                </a:moveTo>
                <a:lnTo>
                  <a:pt x="3810" y="285026"/>
                </a:lnTo>
              </a:path>
              <a:path w="3810" h="373379">
                <a:moveTo>
                  <a:pt x="0" y="283108"/>
                </a:moveTo>
                <a:lnTo>
                  <a:pt x="3810" y="283108"/>
                </a:lnTo>
              </a:path>
              <a:path w="3810" h="373379">
                <a:moveTo>
                  <a:pt x="0" y="281203"/>
                </a:moveTo>
                <a:lnTo>
                  <a:pt x="3810" y="281203"/>
                </a:lnTo>
              </a:path>
              <a:path w="3810" h="373379">
                <a:moveTo>
                  <a:pt x="0" y="279285"/>
                </a:moveTo>
                <a:lnTo>
                  <a:pt x="3810" y="279285"/>
                </a:lnTo>
              </a:path>
              <a:path w="3810" h="373379">
                <a:moveTo>
                  <a:pt x="0" y="277380"/>
                </a:moveTo>
                <a:lnTo>
                  <a:pt x="3810" y="277380"/>
                </a:lnTo>
              </a:path>
              <a:path w="3810" h="373379">
                <a:moveTo>
                  <a:pt x="0" y="275463"/>
                </a:moveTo>
                <a:lnTo>
                  <a:pt x="3810" y="275463"/>
                </a:lnTo>
              </a:path>
              <a:path w="3810" h="373379">
                <a:moveTo>
                  <a:pt x="0" y="273545"/>
                </a:moveTo>
                <a:lnTo>
                  <a:pt x="3810" y="273545"/>
                </a:lnTo>
              </a:path>
              <a:path w="3810" h="373379">
                <a:moveTo>
                  <a:pt x="0" y="271640"/>
                </a:moveTo>
                <a:lnTo>
                  <a:pt x="3810" y="271640"/>
                </a:lnTo>
              </a:path>
              <a:path w="3810" h="373379">
                <a:moveTo>
                  <a:pt x="0" y="269722"/>
                </a:moveTo>
                <a:lnTo>
                  <a:pt x="3810" y="269722"/>
                </a:lnTo>
              </a:path>
              <a:path w="3810" h="373379">
                <a:moveTo>
                  <a:pt x="0" y="267804"/>
                </a:moveTo>
                <a:lnTo>
                  <a:pt x="3810" y="267804"/>
                </a:lnTo>
              </a:path>
              <a:path w="3810" h="373379">
                <a:moveTo>
                  <a:pt x="0" y="265899"/>
                </a:moveTo>
                <a:lnTo>
                  <a:pt x="3810" y="265899"/>
                </a:lnTo>
              </a:path>
              <a:path w="3810" h="373379">
                <a:moveTo>
                  <a:pt x="0" y="263982"/>
                </a:moveTo>
                <a:lnTo>
                  <a:pt x="3810" y="263982"/>
                </a:lnTo>
              </a:path>
              <a:path w="3810" h="373379">
                <a:moveTo>
                  <a:pt x="0" y="262064"/>
                </a:moveTo>
                <a:lnTo>
                  <a:pt x="3810" y="262064"/>
                </a:lnTo>
              </a:path>
              <a:path w="3810" h="373379">
                <a:moveTo>
                  <a:pt x="0" y="260159"/>
                </a:moveTo>
                <a:lnTo>
                  <a:pt x="3810" y="260159"/>
                </a:lnTo>
              </a:path>
              <a:path w="3810" h="373379">
                <a:moveTo>
                  <a:pt x="0" y="258241"/>
                </a:moveTo>
                <a:lnTo>
                  <a:pt x="3810" y="258241"/>
                </a:lnTo>
              </a:path>
              <a:path w="3810" h="373379">
                <a:moveTo>
                  <a:pt x="0" y="256336"/>
                </a:moveTo>
                <a:lnTo>
                  <a:pt x="3810" y="256336"/>
                </a:lnTo>
              </a:path>
              <a:path w="3810" h="373379">
                <a:moveTo>
                  <a:pt x="0" y="254419"/>
                </a:moveTo>
                <a:lnTo>
                  <a:pt x="3810" y="254419"/>
                </a:lnTo>
              </a:path>
              <a:path w="3810" h="373379">
                <a:moveTo>
                  <a:pt x="0" y="252501"/>
                </a:moveTo>
                <a:lnTo>
                  <a:pt x="3810" y="252501"/>
                </a:lnTo>
              </a:path>
              <a:path w="3810" h="373379">
                <a:moveTo>
                  <a:pt x="0" y="250596"/>
                </a:moveTo>
                <a:lnTo>
                  <a:pt x="3810" y="250596"/>
                </a:lnTo>
              </a:path>
              <a:path w="3810" h="373379">
                <a:moveTo>
                  <a:pt x="0" y="248678"/>
                </a:moveTo>
                <a:lnTo>
                  <a:pt x="3810" y="248678"/>
                </a:lnTo>
              </a:path>
              <a:path w="3810" h="373379">
                <a:moveTo>
                  <a:pt x="0" y="246773"/>
                </a:moveTo>
                <a:lnTo>
                  <a:pt x="3810" y="246773"/>
                </a:lnTo>
              </a:path>
              <a:path w="3810" h="373379">
                <a:moveTo>
                  <a:pt x="0" y="244856"/>
                </a:moveTo>
                <a:lnTo>
                  <a:pt x="3810" y="244856"/>
                </a:lnTo>
              </a:path>
              <a:path w="3810" h="373379">
                <a:moveTo>
                  <a:pt x="0" y="242938"/>
                </a:moveTo>
                <a:lnTo>
                  <a:pt x="3810" y="242938"/>
                </a:lnTo>
              </a:path>
              <a:path w="3810" h="373379">
                <a:moveTo>
                  <a:pt x="0" y="241033"/>
                </a:moveTo>
                <a:lnTo>
                  <a:pt x="3810" y="241033"/>
                </a:lnTo>
              </a:path>
              <a:path w="3810" h="373379">
                <a:moveTo>
                  <a:pt x="0" y="239115"/>
                </a:moveTo>
                <a:lnTo>
                  <a:pt x="3810" y="239115"/>
                </a:lnTo>
              </a:path>
              <a:path w="3810" h="373379">
                <a:moveTo>
                  <a:pt x="0" y="237197"/>
                </a:moveTo>
                <a:lnTo>
                  <a:pt x="3810" y="237197"/>
                </a:lnTo>
              </a:path>
              <a:path w="3810" h="373379">
                <a:moveTo>
                  <a:pt x="0" y="235292"/>
                </a:moveTo>
                <a:lnTo>
                  <a:pt x="3810" y="235292"/>
                </a:lnTo>
              </a:path>
              <a:path w="3810" h="373379">
                <a:moveTo>
                  <a:pt x="0" y="233375"/>
                </a:moveTo>
                <a:lnTo>
                  <a:pt x="3810" y="233375"/>
                </a:lnTo>
              </a:path>
              <a:path w="3810" h="373379">
                <a:moveTo>
                  <a:pt x="0" y="231457"/>
                </a:moveTo>
                <a:lnTo>
                  <a:pt x="3810" y="231457"/>
                </a:lnTo>
              </a:path>
              <a:path w="3810" h="373379">
                <a:moveTo>
                  <a:pt x="0" y="229552"/>
                </a:moveTo>
                <a:lnTo>
                  <a:pt x="3810" y="229552"/>
                </a:lnTo>
              </a:path>
              <a:path w="3810" h="373379">
                <a:moveTo>
                  <a:pt x="0" y="227634"/>
                </a:moveTo>
                <a:lnTo>
                  <a:pt x="3810" y="227634"/>
                </a:lnTo>
              </a:path>
              <a:path w="3810" h="373379">
                <a:moveTo>
                  <a:pt x="0" y="225729"/>
                </a:moveTo>
                <a:lnTo>
                  <a:pt x="3810" y="225729"/>
                </a:lnTo>
              </a:path>
              <a:path w="3810" h="373379">
                <a:moveTo>
                  <a:pt x="0" y="223812"/>
                </a:moveTo>
                <a:lnTo>
                  <a:pt x="3810" y="223812"/>
                </a:lnTo>
              </a:path>
              <a:path w="3810" h="373379">
                <a:moveTo>
                  <a:pt x="0" y="221894"/>
                </a:moveTo>
                <a:lnTo>
                  <a:pt x="3810" y="221894"/>
                </a:lnTo>
              </a:path>
              <a:path w="3810" h="373379">
                <a:moveTo>
                  <a:pt x="0" y="219989"/>
                </a:moveTo>
                <a:lnTo>
                  <a:pt x="3810" y="219989"/>
                </a:lnTo>
              </a:path>
              <a:path w="3810" h="373379">
                <a:moveTo>
                  <a:pt x="0" y="218071"/>
                </a:moveTo>
                <a:lnTo>
                  <a:pt x="3810" y="218071"/>
                </a:lnTo>
              </a:path>
              <a:path w="3810" h="373379">
                <a:moveTo>
                  <a:pt x="0" y="216154"/>
                </a:moveTo>
                <a:lnTo>
                  <a:pt x="3810" y="216154"/>
                </a:lnTo>
              </a:path>
              <a:path w="3810" h="373379">
                <a:moveTo>
                  <a:pt x="0" y="214248"/>
                </a:moveTo>
                <a:lnTo>
                  <a:pt x="3810" y="214248"/>
                </a:lnTo>
              </a:path>
              <a:path w="3810" h="373379">
                <a:moveTo>
                  <a:pt x="0" y="212331"/>
                </a:moveTo>
                <a:lnTo>
                  <a:pt x="3810" y="212331"/>
                </a:lnTo>
              </a:path>
              <a:path w="3810" h="373379">
                <a:moveTo>
                  <a:pt x="0" y="210426"/>
                </a:moveTo>
                <a:lnTo>
                  <a:pt x="3810" y="210426"/>
                </a:lnTo>
              </a:path>
              <a:path w="3810" h="373379">
                <a:moveTo>
                  <a:pt x="0" y="208508"/>
                </a:moveTo>
                <a:lnTo>
                  <a:pt x="3810" y="208508"/>
                </a:lnTo>
              </a:path>
              <a:path w="3810" h="373379">
                <a:moveTo>
                  <a:pt x="0" y="206590"/>
                </a:moveTo>
                <a:lnTo>
                  <a:pt x="3810" y="206590"/>
                </a:lnTo>
              </a:path>
              <a:path w="3810" h="373379">
                <a:moveTo>
                  <a:pt x="0" y="204685"/>
                </a:moveTo>
                <a:lnTo>
                  <a:pt x="3810" y="204685"/>
                </a:lnTo>
              </a:path>
              <a:path w="3810" h="373379">
                <a:moveTo>
                  <a:pt x="0" y="202768"/>
                </a:moveTo>
                <a:lnTo>
                  <a:pt x="3810" y="202768"/>
                </a:lnTo>
              </a:path>
              <a:path w="3810" h="373379">
                <a:moveTo>
                  <a:pt x="0" y="200850"/>
                </a:moveTo>
                <a:lnTo>
                  <a:pt x="3810" y="200850"/>
                </a:lnTo>
              </a:path>
              <a:path w="3810" h="373379">
                <a:moveTo>
                  <a:pt x="0" y="198945"/>
                </a:moveTo>
                <a:lnTo>
                  <a:pt x="3810" y="198945"/>
                </a:lnTo>
              </a:path>
              <a:path w="3810" h="373379">
                <a:moveTo>
                  <a:pt x="0" y="197027"/>
                </a:moveTo>
                <a:lnTo>
                  <a:pt x="3810" y="197027"/>
                </a:lnTo>
              </a:path>
              <a:path w="3810" h="373379">
                <a:moveTo>
                  <a:pt x="0" y="195122"/>
                </a:moveTo>
                <a:lnTo>
                  <a:pt x="3810" y="195122"/>
                </a:lnTo>
              </a:path>
              <a:path w="3810" h="373379">
                <a:moveTo>
                  <a:pt x="0" y="193205"/>
                </a:moveTo>
                <a:lnTo>
                  <a:pt x="3810" y="193205"/>
                </a:lnTo>
              </a:path>
              <a:path w="3810" h="373379">
                <a:moveTo>
                  <a:pt x="0" y="191287"/>
                </a:moveTo>
                <a:lnTo>
                  <a:pt x="3810" y="191287"/>
                </a:lnTo>
              </a:path>
              <a:path w="3810" h="373379">
                <a:moveTo>
                  <a:pt x="0" y="189382"/>
                </a:moveTo>
                <a:lnTo>
                  <a:pt x="3810" y="189382"/>
                </a:lnTo>
              </a:path>
              <a:path w="3810" h="373379">
                <a:moveTo>
                  <a:pt x="0" y="187464"/>
                </a:moveTo>
                <a:lnTo>
                  <a:pt x="3810" y="187464"/>
                </a:lnTo>
              </a:path>
              <a:path w="3810" h="373379">
                <a:moveTo>
                  <a:pt x="0" y="185547"/>
                </a:moveTo>
                <a:lnTo>
                  <a:pt x="3810" y="185547"/>
                </a:lnTo>
              </a:path>
              <a:path w="3810" h="373379">
                <a:moveTo>
                  <a:pt x="0" y="183642"/>
                </a:moveTo>
                <a:lnTo>
                  <a:pt x="3810" y="183642"/>
                </a:lnTo>
              </a:path>
              <a:path w="3810" h="373379">
                <a:moveTo>
                  <a:pt x="0" y="181724"/>
                </a:moveTo>
                <a:lnTo>
                  <a:pt x="3810" y="181724"/>
                </a:lnTo>
              </a:path>
              <a:path w="3810" h="373379">
                <a:moveTo>
                  <a:pt x="0" y="179819"/>
                </a:moveTo>
                <a:lnTo>
                  <a:pt x="3810" y="179819"/>
                </a:lnTo>
              </a:path>
              <a:path w="3810" h="373379">
                <a:moveTo>
                  <a:pt x="0" y="177901"/>
                </a:moveTo>
                <a:lnTo>
                  <a:pt x="3810" y="177901"/>
                </a:lnTo>
              </a:path>
              <a:path w="3810" h="373379">
                <a:moveTo>
                  <a:pt x="0" y="175983"/>
                </a:moveTo>
                <a:lnTo>
                  <a:pt x="3810" y="175983"/>
                </a:lnTo>
              </a:path>
              <a:path w="3810" h="373379">
                <a:moveTo>
                  <a:pt x="0" y="174078"/>
                </a:moveTo>
                <a:lnTo>
                  <a:pt x="3810" y="174078"/>
                </a:lnTo>
              </a:path>
              <a:path w="3810" h="373379">
                <a:moveTo>
                  <a:pt x="0" y="172161"/>
                </a:moveTo>
                <a:lnTo>
                  <a:pt x="3810" y="172161"/>
                </a:lnTo>
              </a:path>
              <a:path w="3810" h="373379">
                <a:moveTo>
                  <a:pt x="0" y="170243"/>
                </a:moveTo>
                <a:lnTo>
                  <a:pt x="3810" y="170243"/>
                </a:lnTo>
              </a:path>
              <a:path w="3810" h="373379">
                <a:moveTo>
                  <a:pt x="0" y="168338"/>
                </a:moveTo>
                <a:lnTo>
                  <a:pt x="3810" y="168338"/>
                </a:lnTo>
              </a:path>
              <a:path w="3810" h="373379">
                <a:moveTo>
                  <a:pt x="0" y="166420"/>
                </a:moveTo>
                <a:lnTo>
                  <a:pt x="3810" y="166420"/>
                </a:lnTo>
              </a:path>
              <a:path w="3810" h="373379">
                <a:moveTo>
                  <a:pt x="0" y="164515"/>
                </a:moveTo>
                <a:lnTo>
                  <a:pt x="3810" y="164515"/>
                </a:lnTo>
              </a:path>
              <a:path w="3810" h="373379">
                <a:moveTo>
                  <a:pt x="0" y="162598"/>
                </a:moveTo>
                <a:lnTo>
                  <a:pt x="3810" y="162598"/>
                </a:lnTo>
              </a:path>
              <a:path w="3810" h="373379">
                <a:moveTo>
                  <a:pt x="0" y="160680"/>
                </a:moveTo>
                <a:lnTo>
                  <a:pt x="3810" y="160680"/>
                </a:lnTo>
              </a:path>
              <a:path w="3810" h="373379">
                <a:moveTo>
                  <a:pt x="0" y="158775"/>
                </a:moveTo>
                <a:lnTo>
                  <a:pt x="3810" y="158775"/>
                </a:lnTo>
              </a:path>
              <a:path w="3810" h="373379">
                <a:moveTo>
                  <a:pt x="0" y="156857"/>
                </a:moveTo>
                <a:lnTo>
                  <a:pt x="3810" y="156857"/>
                </a:lnTo>
              </a:path>
              <a:path w="3810" h="373379">
                <a:moveTo>
                  <a:pt x="0" y="154940"/>
                </a:moveTo>
                <a:lnTo>
                  <a:pt x="3810" y="154940"/>
                </a:lnTo>
              </a:path>
              <a:path w="3810" h="373379">
                <a:moveTo>
                  <a:pt x="0" y="153035"/>
                </a:moveTo>
                <a:lnTo>
                  <a:pt x="3810" y="153035"/>
                </a:lnTo>
              </a:path>
              <a:path w="3810" h="373379">
                <a:moveTo>
                  <a:pt x="0" y="151117"/>
                </a:moveTo>
                <a:lnTo>
                  <a:pt x="3810" y="151117"/>
                </a:lnTo>
              </a:path>
              <a:path w="3810" h="373379">
                <a:moveTo>
                  <a:pt x="0" y="149212"/>
                </a:moveTo>
                <a:lnTo>
                  <a:pt x="3810" y="149212"/>
                </a:lnTo>
              </a:path>
              <a:path w="3810" h="373379">
                <a:moveTo>
                  <a:pt x="0" y="147294"/>
                </a:moveTo>
                <a:lnTo>
                  <a:pt x="3810" y="147294"/>
                </a:lnTo>
              </a:path>
              <a:path w="3810" h="373379">
                <a:moveTo>
                  <a:pt x="0" y="145376"/>
                </a:moveTo>
                <a:lnTo>
                  <a:pt x="3810" y="145376"/>
                </a:lnTo>
              </a:path>
              <a:path w="3810" h="373379">
                <a:moveTo>
                  <a:pt x="0" y="143471"/>
                </a:moveTo>
                <a:lnTo>
                  <a:pt x="3810" y="143471"/>
                </a:lnTo>
              </a:path>
              <a:path w="3810" h="373379">
                <a:moveTo>
                  <a:pt x="0" y="141554"/>
                </a:moveTo>
                <a:lnTo>
                  <a:pt x="3810" y="141554"/>
                </a:lnTo>
              </a:path>
              <a:path w="3810" h="373379">
                <a:moveTo>
                  <a:pt x="0" y="139636"/>
                </a:moveTo>
                <a:lnTo>
                  <a:pt x="3810" y="139636"/>
                </a:lnTo>
              </a:path>
              <a:path w="3810" h="373379">
                <a:moveTo>
                  <a:pt x="0" y="137731"/>
                </a:moveTo>
                <a:lnTo>
                  <a:pt x="3810" y="137731"/>
                </a:lnTo>
              </a:path>
              <a:path w="3810" h="373379">
                <a:moveTo>
                  <a:pt x="0" y="135813"/>
                </a:moveTo>
                <a:lnTo>
                  <a:pt x="3810" y="135813"/>
                </a:lnTo>
              </a:path>
              <a:path w="3810" h="373379">
                <a:moveTo>
                  <a:pt x="0" y="133908"/>
                </a:moveTo>
                <a:lnTo>
                  <a:pt x="3810" y="133908"/>
                </a:lnTo>
              </a:path>
              <a:path w="3810" h="373379">
                <a:moveTo>
                  <a:pt x="0" y="131991"/>
                </a:moveTo>
                <a:lnTo>
                  <a:pt x="3810" y="131991"/>
                </a:lnTo>
              </a:path>
              <a:path w="3810" h="373379">
                <a:moveTo>
                  <a:pt x="0" y="130073"/>
                </a:moveTo>
                <a:lnTo>
                  <a:pt x="3810" y="130073"/>
                </a:lnTo>
              </a:path>
              <a:path w="3810" h="373379">
                <a:moveTo>
                  <a:pt x="0" y="128168"/>
                </a:moveTo>
                <a:lnTo>
                  <a:pt x="3810" y="128168"/>
                </a:lnTo>
              </a:path>
              <a:path w="3810" h="373379">
                <a:moveTo>
                  <a:pt x="0" y="126250"/>
                </a:moveTo>
                <a:lnTo>
                  <a:pt x="3810" y="126250"/>
                </a:lnTo>
              </a:path>
              <a:path w="3810" h="373379">
                <a:moveTo>
                  <a:pt x="0" y="124332"/>
                </a:moveTo>
                <a:lnTo>
                  <a:pt x="3810" y="124332"/>
                </a:lnTo>
              </a:path>
              <a:path w="3810" h="373379">
                <a:moveTo>
                  <a:pt x="0" y="122428"/>
                </a:moveTo>
                <a:lnTo>
                  <a:pt x="3810" y="122428"/>
                </a:lnTo>
              </a:path>
              <a:path w="3810" h="373379">
                <a:moveTo>
                  <a:pt x="0" y="120510"/>
                </a:moveTo>
                <a:lnTo>
                  <a:pt x="3810" y="120510"/>
                </a:lnTo>
              </a:path>
              <a:path w="3810" h="373379">
                <a:moveTo>
                  <a:pt x="0" y="118605"/>
                </a:moveTo>
                <a:lnTo>
                  <a:pt x="3810" y="118605"/>
                </a:lnTo>
              </a:path>
              <a:path w="3810" h="373379">
                <a:moveTo>
                  <a:pt x="0" y="116687"/>
                </a:moveTo>
                <a:lnTo>
                  <a:pt x="3810" y="116687"/>
                </a:lnTo>
              </a:path>
              <a:path w="3810" h="373379">
                <a:moveTo>
                  <a:pt x="0" y="114769"/>
                </a:moveTo>
                <a:lnTo>
                  <a:pt x="3810" y="114769"/>
                </a:lnTo>
              </a:path>
              <a:path w="3810" h="373379">
                <a:moveTo>
                  <a:pt x="0" y="112864"/>
                </a:moveTo>
                <a:lnTo>
                  <a:pt x="3810" y="112864"/>
                </a:lnTo>
              </a:path>
              <a:path w="3810" h="373379">
                <a:moveTo>
                  <a:pt x="0" y="110947"/>
                </a:moveTo>
                <a:lnTo>
                  <a:pt x="3810" y="110947"/>
                </a:lnTo>
              </a:path>
              <a:path w="3810" h="373379">
                <a:moveTo>
                  <a:pt x="0" y="109029"/>
                </a:moveTo>
                <a:lnTo>
                  <a:pt x="3810" y="109029"/>
                </a:lnTo>
              </a:path>
              <a:path w="3810" h="373379">
                <a:moveTo>
                  <a:pt x="0" y="107124"/>
                </a:moveTo>
                <a:lnTo>
                  <a:pt x="3810" y="107124"/>
                </a:lnTo>
              </a:path>
              <a:path w="3810" h="373379">
                <a:moveTo>
                  <a:pt x="0" y="105206"/>
                </a:moveTo>
                <a:lnTo>
                  <a:pt x="3810" y="105206"/>
                </a:lnTo>
              </a:path>
              <a:path w="3810" h="373379">
                <a:moveTo>
                  <a:pt x="0" y="103289"/>
                </a:moveTo>
                <a:lnTo>
                  <a:pt x="3810" y="103289"/>
                </a:lnTo>
              </a:path>
              <a:path w="3810" h="373379">
                <a:moveTo>
                  <a:pt x="0" y="101384"/>
                </a:moveTo>
                <a:lnTo>
                  <a:pt x="3810" y="101384"/>
                </a:lnTo>
              </a:path>
              <a:path w="3810" h="373379">
                <a:moveTo>
                  <a:pt x="0" y="99466"/>
                </a:moveTo>
                <a:lnTo>
                  <a:pt x="3810" y="99466"/>
                </a:lnTo>
              </a:path>
              <a:path w="3810" h="373379">
                <a:moveTo>
                  <a:pt x="0" y="97561"/>
                </a:moveTo>
                <a:lnTo>
                  <a:pt x="3810" y="97561"/>
                </a:lnTo>
              </a:path>
              <a:path w="3810" h="373379">
                <a:moveTo>
                  <a:pt x="0" y="95643"/>
                </a:moveTo>
                <a:lnTo>
                  <a:pt x="3810" y="95643"/>
                </a:lnTo>
              </a:path>
              <a:path w="3810" h="373379">
                <a:moveTo>
                  <a:pt x="0" y="93725"/>
                </a:moveTo>
                <a:lnTo>
                  <a:pt x="3810" y="93725"/>
                </a:lnTo>
              </a:path>
              <a:path w="3810" h="373379">
                <a:moveTo>
                  <a:pt x="0" y="91821"/>
                </a:moveTo>
                <a:lnTo>
                  <a:pt x="3810" y="91821"/>
                </a:lnTo>
              </a:path>
              <a:path w="3810" h="373379">
                <a:moveTo>
                  <a:pt x="0" y="89903"/>
                </a:moveTo>
                <a:lnTo>
                  <a:pt x="3810" y="89903"/>
                </a:lnTo>
              </a:path>
              <a:path w="3810" h="373379">
                <a:moveTo>
                  <a:pt x="0" y="87985"/>
                </a:moveTo>
                <a:lnTo>
                  <a:pt x="3810" y="87985"/>
                </a:lnTo>
              </a:path>
              <a:path w="3810" h="373379">
                <a:moveTo>
                  <a:pt x="0" y="86080"/>
                </a:moveTo>
                <a:lnTo>
                  <a:pt x="3810" y="86080"/>
                </a:lnTo>
              </a:path>
              <a:path w="3810" h="373379">
                <a:moveTo>
                  <a:pt x="0" y="84162"/>
                </a:moveTo>
                <a:lnTo>
                  <a:pt x="3810" y="84162"/>
                </a:lnTo>
              </a:path>
              <a:path w="3810" h="373379">
                <a:moveTo>
                  <a:pt x="0" y="82257"/>
                </a:moveTo>
                <a:lnTo>
                  <a:pt x="3810" y="82257"/>
                </a:lnTo>
              </a:path>
              <a:path w="3810" h="373379">
                <a:moveTo>
                  <a:pt x="0" y="80340"/>
                </a:moveTo>
                <a:lnTo>
                  <a:pt x="3810" y="80340"/>
                </a:lnTo>
              </a:path>
              <a:path w="3810" h="373379">
                <a:moveTo>
                  <a:pt x="0" y="78422"/>
                </a:moveTo>
                <a:lnTo>
                  <a:pt x="3810" y="78422"/>
                </a:lnTo>
              </a:path>
              <a:path w="3810" h="373379">
                <a:moveTo>
                  <a:pt x="0" y="76517"/>
                </a:moveTo>
                <a:lnTo>
                  <a:pt x="3810" y="76517"/>
                </a:lnTo>
              </a:path>
              <a:path w="3810" h="373379">
                <a:moveTo>
                  <a:pt x="0" y="74599"/>
                </a:moveTo>
                <a:lnTo>
                  <a:pt x="3810" y="74599"/>
                </a:lnTo>
              </a:path>
              <a:path w="3810" h="373379">
                <a:moveTo>
                  <a:pt x="0" y="72682"/>
                </a:moveTo>
                <a:lnTo>
                  <a:pt x="3810" y="72682"/>
                </a:lnTo>
              </a:path>
              <a:path w="3810" h="373379">
                <a:moveTo>
                  <a:pt x="0" y="70777"/>
                </a:moveTo>
                <a:lnTo>
                  <a:pt x="3810" y="70777"/>
                </a:lnTo>
              </a:path>
              <a:path w="3810" h="373379">
                <a:moveTo>
                  <a:pt x="0" y="68859"/>
                </a:moveTo>
                <a:lnTo>
                  <a:pt x="3810" y="68859"/>
                </a:lnTo>
              </a:path>
              <a:path w="3810" h="373379">
                <a:moveTo>
                  <a:pt x="0" y="66954"/>
                </a:moveTo>
                <a:lnTo>
                  <a:pt x="3810" y="66954"/>
                </a:lnTo>
              </a:path>
              <a:path w="3810" h="373379">
                <a:moveTo>
                  <a:pt x="0" y="65036"/>
                </a:moveTo>
                <a:lnTo>
                  <a:pt x="3810" y="65036"/>
                </a:lnTo>
              </a:path>
              <a:path w="3810" h="373379">
                <a:moveTo>
                  <a:pt x="0" y="63118"/>
                </a:moveTo>
                <a:lnTo>
                  <a:pt x="3810" y="63118"/>
                </a:lnTo>
              </a:path>
              <a:path w="3810" h="373379">
                <a:moveTo>
                  <a:pt x="0" y="61214"/>
                </a:moveTo>
                <a:lnTo>
                  <a:pt x="3810" y="61214"/>
                </a:lnTo>
              </a:path>
              <a:path w="3810" h="373379">
                <a:moveTo>
                  <a:pt x="0" y="59296"/>
                </a:moveTo>
                <a:lnTo>
                  <a:pt x="3810" y="59296"/>
                </a:lnTo>
              </a:path>
              <a:path w="3810" h="373379">
                <a:moveTo>
                  <a:pt x="0" y="57378"/>
                </a:moveTo>
                <a:lnTo>
                  <a:pt x="3810" y="57378"/>
                </a:lnTo>
              </a:path>
              <a:path w="3810" h="373379">
                <a:moveTo>
                  <a:pt x="0" y="55473"/>
                </a:moveTo>
                <a:lnTo>
                  <a:pt x="3810" y="55473"/>
                </a:lnTo>
              </a:path>
              <a:path w="3810" h="373379">
                <a:moveTo>
                  <a:pt x="0" y="53555"/>
                </a:moveTo>
                <a:lnTo>
                  <a:pt x="3810" y="53555"/>
                </a:lnTo>
              </a:path>
              <a:path w="3810" h="373379">
                <a:moveTo>
                  <a:pt x="0" y="51650"/>
                </a:moveTo>
                <a:lnTo>
                  <a:pt x="3810" y="51650"/>
                </a:lnTo>
              </a:path>
              <a:path w="3810" h="373379">
                <a:moveTo>
                  <a:pt x="0" y="49733"/>
                </a:moveTo>
                <a:lnTo>
                  <a:pt x="3810" y="49733"/>
                </a:lnTo>
              </a:path>
              <a:path w="3810" h="373379">
                <a:moveTo>
                  <a:pt x="0" y="47815"/>
                </a:moveTo>
                <a:lnTo>
                  <a:pt x="3810" y="47815"/>
                </a:lnTo>
              </a:path>
              <a:path w="3810" h="373379">
                <a:moveTo>
                  <a:pt x="0" y="45910"/>
                </a:moveTo>
                <a:lnTo>
                  <a:pt x="3810" y="45910"/>
                </a:lnTo>
              </a:path>
              <a:path w="3810" h="373379">
                <a:moveTo>
                  <a:pt x="0" y="43992"/>
                </a:moveTo>
                <a:lnTo>
                  <a:pt x="3810" y="43992"/>
                </a:lnTo>
              </a:path>
              <a:path w="3810" h="373379">
                <a:moveTo>
                  <a:pt x="0" y="42075"/>
                </a:moveTo>
                <a:lnTo>
                  <a:pt x="3810" y="42075"/>
                </a:lnTo>
              </a:path>
              <a:path w="3810" h="373379">
                <a:moveTo>
                  <a:pt x="0" y="40170"/>
                </a:moveTo>
                <a:lnTo>
                  <a:pt x="3810" y="40170"/>
                </a:lnTo>
              </a:path>
              <a:path w="3810" h="373379">
                <a:moveTo>
                  <a:pt x="0" y="38252"/>
                </a:moveTo>
                <a:lnTo>
                  <a:pt x="3810" y="38252"/>
                </a:lnTo>
              </a:path>
              <a:path w="3810" h="373379">
                <a:moveTo>
                  <a:pt x="0" y="36347"/>
                </a:moveTo>
                <a:lnTo>
                  <a:pt x="3810" y="36347"/>
                </a:lnTo>
              </a:path>
              <a:path w="3810" h="373379">
                <a:moveTo>
                  <a:pt x="0" y="34429"/>
                </a:moveTo>
                <a:lnTo>
                  <a:pt x="3810" y="34429"/>
                </a:lnTo>
              </a:path>
              <a:path w="3810" h="373379">
                <a:moveTo>
                  <a:pt x="0" y="32511"/>
                </a:moveTo>
                <a:lnTo>
                  <a:pt x="3810" y="32511"/>
                </a:lnTo>
              </a:path>
              <a:path w="3810" h="373379">
                <a:moveTo>
                  <a:pt x="0" y="30607"/>
                </a:moveTo>
                <a:lnTo>
                  <a:pt x="3810" y="30607"/>
                </a:lnTo>
              </a:path>
              <a:path w="3810" h="373379">
                <a:moveTo>
                  <a:pt x="0" y="28689"/>
                </a:moveTo>
                <a:lnTo>
                  <a:pt x="3810" y="28689"/>
                </a:lnTo>
              </a:path>
              <a:path w="3810" h="373379">
                <a:moveTo>
                  <a:pt x="0" y="26771"/>
                </a:moveTo>
                <a:lnTo>
                  <a:pt x="3810" y="26771"/>
                </a:lnTo>
              </a:path>
              <a:path w="3810" h="373379">
                <a:moveTo>
                  <a:pt x="0" y="24866"/>
                </a:moveTo>
                <a:lnTo>
                  <a:pt x="3810" y="24866"/>
                </a:lnTo>
              </a:path>
              <a:path w="3810" h="373379">
                <a:moveTo>
                  <a:pt x="0" y="22948"/>
                </a:moveTo>
                <a:lnTo>
                  <a:pt x="3810" y="22948"/>
                </a:lnTo>
              </a:path>
              <a:path w="3810" h="373379">
                <a:moveTo>
                  <a:pt x="0" y="21043"/>
                </a:moveTo>
                <a:lnTo>
                  <a:pt x="3810" y="21043"/>
                </a:lnTo>
              </a:path>
              <a:path w="3810" h="373379">
                <a:moveTo>
                  <a:pt x="0" y="19126"/>
                </a:moveTo>
                <a:lnTo>
                  <a:pt x="3810" y="19126"/>
                </a:lnTo>
              </a:path>
              <a:path w="3810" h="373379">
                <a:moveTo>
                  <a:pt x="0" y="17208"/>
                </a:moveTo>
                <a:lnTo>
                  <a:pt x="3810" y="17208"/>
                </a:lnTo>
              </a:path>
              <a:path w="3810" h="373379">
                <a:moveTo>
                  <a:pt x="0" y="15303"/>
                </a:moveTo>
                <a:lnTo>
                  <a:pt x="3810" y="15303"/>
                </a:lnTo>
              </a:path>
              <a:path w="3810" h="373379">
                <a:moveTo>
                  <a:pt x="0" y="13385"/>
                </a:moveTo>
                <a:lnTo>
                  <a:pt x="3810" y="13385"/>
                </a:lnTo>
              </a:path>
              <a:path w="3810" h="373379">
                <a:moveTo>
                  <a:pt x="0" y="9563"/>
                </a:moveTo>
                <a:lnTo>
                  <a:pt x="3810" y="9563"/>
                </a:lnTo>
              </a:path>
              <a:path w="3810" h="373379">
                <a:moveTo>
                  <a:pt x="0" y="7645"/>
                </a:moveTo>
                <a:lnTo>
                  <a:pt x="3810" y="7645"/>
                </a:lnTo>
              </a:path>
              <a:path w="3810" h="373379">
                <a:moveTo>
                  <a:pt x="0" y="5740"/>
                </a:moveTo>
                <a:lnTo>
                  <a:pt x="3810" y="5740"/>
                </a:lnTo>
              </a:path>
              <a:path w="3810" h="373379">
                <a:moveTo>
                  <a:pt x="0" y="3822"/>
                </a:moveTo>
                <a:lnTo>
                  <a:pt x="3810" y="3822"/>
                </a:lnTo>
              </a:path>
              <a:path w="3810" h="373379">
                <a:moveTo>
                  <a:pt x="0" y="1904"/>
                </a:moveTo>
                <a:lnTo>
                  <a:pt x="3810" y="1904"/>
                </a:lnTo>
              </a:path>
              <a:path w="3810" h="3733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8260449" y="607329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8260449" y="597765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8260449" y="581695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562094" y="6128103"/>
            <a:ext cx="3810" cy="365760"/>
          </a:xfrm>
          <a:custGeom>
            <a:avLst/>
            <a:gdLst/>
            <a:ahLst/>
            <a:cxnLst/>
            <a:rect l="l" t="t" r="r" b="b"/>
            <a:pathLst>
              <a:path w="3810" h="365760">
                <a:moveTo>
                  <a:pt x="0" y="365137"/>
                </a:moveTo>
                <a:lnTo>
                  <a:pt x="3810" y="365137"/>
                </a:lnTo>
              </a:path>
              <a:path w="3810" h="365760">
                <a:moveTo>
                  <a:pt x="0" y="363219"/>
                </a:moveTo>
                <a:lnTo>
                  <a:pt x="3810" y="363219"/>
                </a:lnTo>
              </a:path>
              <a:path w="3810" h="365760">
                <a:moveTo>
                  <a:pt x="0" y="361314"/>
                </a:moveTo>
                <a:lnTo>
                  <a:pt x="3810" y="361314"/>
                </a:lnTo>
              </a:path>
              <a:path w="3810" h="365760">
                <a:moveTo>
                  <a:pt x="0" y="359397"/>
                </a:moveTo>
                <a:lnTo>
                  <a:pt x="3810" y="359397"/>
                </a:lnTo>
              </a:path>
              <a:path w="3810" h="365760">
                <a:moveTo>
                  <a:pt x="0" y="357492"/>
                </a:moveTo>
                <a:lnTo>
                  <a:pt x="3810" y="357492"/>
                </a:lnTo>
              </a:path>
              <a:path w="3810" h="365760">
                <a:moveTo>
                  <a:pt x="0" y="355574"/>
                </a:moveTo>
                <a:lnTo>
                  <a:pt x="3810" y="355574"/>
                </a:lnTo>
              </a:path>
              <a:path w="3810" h="365760">
                <a:moveTo>
                  <a:pt x="0" y="353669"/>
                </a:moveTo>
                <a:lnTo>
                  <a:pt x="3810" y="353669"/>
                </a:lnTo>
              </a:path>
              <a:path w="3810" h="365760">
                <a:moveTo>
                  <a:pt x="0" y="351751"/>
                </a:moveTo>
                <a:lnTo>
                  <a:pt x="3810" y="351751"/>
                </a:lnTo>
              </a:path>
              <a:path w="3810" h="365760">
                <a:moveTo>
                  <a:pt x="0" y="349846"/>
                </a:moveTo>
                <a:lnTo>
                  <a:pt x="3810" y="349846"/>
                </a:lnTo>
              </a:path>
              <a:path w="3810" h="365760">
                <a:moveTo>
                  <a:pt x="0" y="347929"/>
                </a:moveTo>
                <a:lnTo>
                  <a:pt x="3810" y="347929"/>
                </a:lnTo>
              </a:path>
              <a:path w="3810" h="365760">
                <a:moveTo>
                  <a:pt x="0" y="346024"/>
                </a:moveTo>
                <a:lnTo>
                  <a:pt x="3810" y="346024"/>
                </a:lnTo>
              </a:path>
              <a:path w="3810" h="365760">
                <a:moveTo>
                  <a:pt x="0" y="344106"/>
                </a:moveTo>
                <a:lnTo>
                  <a:pt x="3810" y="344106"/>
                </a:lnTo>
              </a:path>
              <a:path w="3810" h="365760">
                <a:moveTo>
                  <a:pt x="0" y="342201"/>
                </a:moveTo>
                <a:lnTo>
                  <a:pt x="3810" y="342201"/>
                </a:lnTo>
              </a:path>
              <a:path w="3810" h="365760">
                <a:moveTo>
                  <a:pt x="0" y="340283"/>
                </a:moveTo>
                <a:lnTo>
                  <a:pt x="3810" y="340283"/>
                </a:lnTo>
              </a:path>
              <a:path w="3810" h="365760">
                <a:moveTo>
                  <a:pt x="0" y="338378"/>
                </a:moveTo>
                <a:lnTo>
                  <a:pt x="3810" y="338378"/>
                </a:lnTo>
              </a:path>
              <a:path w="3810" h="365760">
                <a:moveTo>
                  <a:pt x="0" y="336461"/>
                </a:moveTo>
                <a:lnTo>
                  <a:pt x="3810" y="336461"/>
                </a:lnTo>
              </a:path>
              <a:path w="3810" h="365760">
                <a:moveTo>
                  <a:pt x="0" y="334556"/>
                </a:moveTo>
                <a:lnTo>
                  <a:pt x="3810" y="334556"/>
                </a:lnTo>
              </a:path>
              <a:path w="3810" h="365760">
                <a:moveTo>
                  <a:pt x="0" y="332638"/>
                </a:moveTo>
                <a:lnTo>
                  <a:pt x="3810" y="332638"/>
                </a:lnTo>
              </a:path>
              <a:path w="3810" h="365760">
                <a:moveTo>
                  <a:pt x="0" y="330720"/>
                </a:moveTo>
                <a:lnTo>
                  <a:pt x="3810" y="330720"/>
                </a:lnTo>
              </a:path>
              <a:path w="3810" h="365760">
                <a:moveTo>
                  <a:pt x="0" y="328815"/>
                </a:moveTo>
                <a:lnTo>
                  <a:pt x="3810" y="328815"/>
                </a:lnTo>
              </a:path>
              <a:path w="3810" h="365760">
                <a:moveTo>
                  <a:pt x="0" y="326897"/>
                </a:moveTo>
                <a:lnTo>
                  <a:pt x="3810" y="326897"/>
                </a:lnTo>
              </a:path>
              <a:path w="3810" h="365760">
                <a:moveTo>
                  <a:pt x="0" y="324992"/>
                </a:moveTo>
                <a:lnTo>
                  <a:pt x="3810" y="324992"/>
                </a:lnTo>
              </a:path>
              <a:path w="3810" h="365760">
                <a:moveTo>
                  <a:pt x="0" y="323075"/>
                </a:moveTo>
                <a:lnTo>
                  <a:pt x="3810" y="323075"/>
                </a:lnTo>
              </a:path>
              <a:path w="3810" h="365760">
                <a:moveTo>
                  <a:pt x="0" y="321170"/>
                </a:moveTo>
                <a:lnTo>
                  <a:pt x="3810" y="321170"/>
                </a:lnTo>
              </a:path>
              <a:path w="3810" h="365760">
                <a:moveTo>
                  <a:pt x="0" y="319252"/>
                </a:moveTo>
                <a:lnTo>
                  <a:pt x="3810" y="319252"/>
                </a:lnTo>
              </a:path>
              <a:path w="3810" h="365760">
                <a:moveTo>
                  <a:pt x="0" y="317347"/>
                </a:moveTo>
                <a:lnTo>
                  <a:pt x="3810" y="317347"/>
                </a:lnTo>
              </a:path>
              <a:path w="3810" h="365760">
                <a:moveTo>
                  <a:pt x="0" y="315429"/>
                </a:moveTo>
                <a:lnTo>
                  <a:pt x="3810" y="315429"/>
                </a:lnTo>
              </a:path>
              <a:path w="3810" h="365760">
                <a:moveTo>
                  <a:pt x="0" y="313524"/>
                </a:moveTo>
                <a:lnTo>
                  <a:pt x="3810" y="313524"/>
                </a:lnTo>
              </a:path>
              <a:path w="3810" h="365760">
                <a:moveTo>
                  <a:pt x="0" y="311607"/>
                </a:moveTo>
                <a:lnTo>
                  <a:pt x="3810" y="311607"/>
                </a:lnTo>
              </a:path>
              <a:path w="3810" h="365760">
                <a:moveTo>
                  <a:pt x="0" y="309702"/>
                </a:moveTo>
                <a:lnTo>
                  <a:pt x="3810" y="309702"/>
                </a:lnTo>
              </a:path>
              <a:path w="3810" h="365760">
                <a:moveTo>
                  <a:pt x="0" y="307784"/>
                </a:moveTo>
                <a:lnTo>
                  <a:pt x="3810" y="307784"/>
                </a:lnTo>
              </a:path>
              <a:path w="3810" h="365760">
                <a:moveTo>
                  <a:pt x="0" y="305879"/>
                </a:moveTo>
                <a:lnTo>
                  <a:pt x="3810" y="305879"/>
                </a:lnTo>
              </a:path>
              <a:path w="3810" h="365760">
                <a:moveTo>
                  <a:pt x="0" y="303961"/>
                </a:moveTo>
                <a:lnTo>
                  <a:pt x="3810" y="303961"/>
                </a:lnTo>
              </a:path>
              <a:path w="3810" h="365760">
                <a:moveTo>
                  <a:pt x="0" y="302056"/>
                </a:moveTo>
                <a:lnTo>
                  <a:pt x="3810" y="302056"/>
                </a:lnTo>
              </a:path>
              <a:path w="3810" h="365760">
                <a:moveTo>
                  <a:pt x="0" y="300139"/>
                </a:moveTo>
                <a:lnTo>
                  <a:pt x="3810" y="300139"/>
                </a:lnTo>
              </a:path>
              <a:path w="3810" h="365760">
                <a:moveTo>
                  <a:pt x="0" y="298234"/>
                </a:moveTo>
                <a:lnTo>
                  <a:pt x="3810" y="298234"/>
                </a:lnTo>
              </a:path>
              <a:path w="3810" h="365760">
                <a:moveTo>
                  <a:pt x="0" y="296316"/>
                </a:moveTo>
                <a:lnTo>
                  <a:pt x="3810" y="296316"/>
                </a:lnTo>
              </a:path>
              <a:path w="3810" h="365760">
                <a:moveTo>
                  <a:pt x="0" y="294398"/>
                </a:moveTo>
                <a:lnTo>
                  <a:pt x="3810" y="294398"/>
                </a:lnTo>
              </a:path>
              <a:path w="3810" h="365760">
                <a:moveTo>
                  <a:pt x="0" y="292493"/>
                </a:moveTo>
                <a:lnTo>
                  <a:pt x="3810" y="292493"/>
                </a:lnTo>
              </a:path>
              <a:path w="3810" h="365760">
                <a:moveTo>
                  <a:pt x="0" y="290575"/>
                </a:moveTo>
                <a:lnTo>
                  <a:pt x="3810" y="290575"/>
                </a:lnTo>
              </a:path>
              <a:path w="3810" h="365760">
                <a:moveTo>
                  <a:pt x="0" y="288670"/>
                </a:moveTo>
                <a:lnTo>
                  <a:pt x="3810" y="288670"/>
                </a:lnTo>
              </a:path>
              <a:path w="3810" h="365760">
                <a:moveTo>
                  <a:pt x="0" y="286753"/>
                </a:moveTo>
                <a:lnTo>
                  <a:pt x="3810" y="286753"/>
                </a:lnTo>
              </a:path>
              <a:path w="3810" h="365760">
                <a:moveTo>
                  <a:pt x="0" y="284848"/>
                </a:moveTo>
                <a:lnTo>
                  <a:pt x="3810" y="284848"/>
                </a:lnTo>
              </a:path>
              <a:path w="3810" h="365760">
                <a:moveTo>
                  <a:pt x="0" y="282930"/>
                </a:moveTo>
                <a:lnTo>
                  <a:pt x="3810" y="282930"/>
                </a:lnTo>
              </a:path>
              <a:path w="3810" h="365760">
                <a:moveTo>
                  <a:pt x="0" y="281025"/>
                </a:moveTo>
                <a:lnTo>
                  <a:pt x="3810" y="281025"/>
                </a:lnTo>
              </a:path>
              <a:path w="3810" h="365760">
                <a:moveTo>
                  <a:pt x="0" y="279107"/>
                </a:moveTo>
                <a:lnTo>
                  <a:pt x="3810" y="279107"/>
                </a:lnTo>
              </a:path>
              <a:path w="3810" h="365760">
                <a:moveTo>
                  <a:pt x="0" y="277202"/>
                </a:moveTo>
                <a:lnTo>
                  <a:pt x="3810" y="277202"/>
                </a:lnTo>
              </a:path>
              <a:path w="3810" h="365760">
                <a:moveTo>
                  <a:pt x="0" y="275285"/>
                </a:moveTo>
                <a:lnTo>
                  <a:pt x="3810" y="275285"/>
                </a:lnTo>
              </a:path>
              <a:path w="3810" h="365760">
                <a:moveTo>
                  <a:pt x="0" y="273380"/>
                </a:moveTo>
                <a:lnTo>
                  <a:pt x="3810" y="273380"/>
                </a:lnTo>
              </a:path>
              <a:path w="3810" h="365760">
                <a:moveTo>
                  <a:pt x="0" y="271462"/>
                </a:moveTo>
                <a:lnTo>
                  <a:pt x="3810" y="271462"/>
                </a:lnTo>
              </a:path>
              <a:path w="3810" h="365760">
                <a:moveTo>
                  <a:pt x="0" y="269557"/>
                </a:moveTo>
                <a:lnTo>
                  <a:pt x="3810" y="269557"/>
                </a:lnTo>
              </a:path>
              <a:path w="3810" h="365760">
                <a:moveTo>
                  <a:pt x="0" y="267639"/>
                </a:moveTo>
                <a:lnTo>
                  <a:pt x="3810" y="267639"/>
                </a:lnTo>
              </a:path>
              <a:path w="3810" h="365760">
                <a:moveTo>
                  <a:pt x="0" y="265734"/>
                </a:moveTo>
                <a:lnTo>
                  <a:pt x="3810" y="265734"/>
                </a:lnTo>
              </a:path>
              <a:path w="3810" h="365760">
                <a:moveTo>
                  <a:pt x="0" y="263817"/>
                </a:moveTo>
                <a:lnTo>
                  <a:pt x="3810" y="263817"/>
                </a:lnTo>
              </a:path>
              <a:path w="3810" h="365760">
                <a:moveTo>
                  <a:pt x="0" y="261899"/>
                </a:moveTo>
                <a:lnTo>
                  <a:pt x="3810" y="261899"/>
                </a:lnTo>
              </a:path>
              <a:path w="3810" h="365760">
                <a:moveTo>
                  <a:pt x="0" y="259994"/>
                </a:moveTo>
                <a:lnTo>
                  <a:pt x="3810" y="259994"/>
                </a:lnTo>
              </a:path>
              <a:path w="3810" h="365760">
                <a:moveTo>
                  <a:pt x="0" y="258076"/>
                </a:moveTo>
                <a:lnTo>
                  <a:pt x="3810" y="258076"/>
                </a:lnTo>
              </a:path>
              <a:path w="3810" h="365760">
                <a:moveTo>
                  <a:pt x="0" y="256171"/>
                </a:moveTo>
                <a:lnTo>
                  <a:pt x="3810" y="256171"/>
                </a:lnTo>
              </a:path>
              <a:path w="3810" h="365760">
                <a:moveTo>
                  <a:pt x="0" y="254253"/>
                </a:moveTo>
                <a:lnTo>
                  <a:pt x="3810" y="254253"/>
                </a:lnTo>
              </a:path>
              <a:path w="3810" h="365760">
                <a:moveTo>
                  <a:pt x="0" y="252348"/>
                </a:moveTo>
                <a:lnTo>
                  <a:pt x="3810" y="252348"/>
                </a:lnTo>
              </a:path>
              <a:path w="3810" h="365760">
                <a:moveTo>
                  <a:pt x="0" y="250431"/>
                </a:moveTo>
                <a:lnTo>
                  <a:pt x="3810" y="250431"/>
                </a:lnTo>
              </a:path>
              <a:path w="3810" h="365760">
                <a:moveTo>
                  <a:pt x="0" y="248526"/>
                </a:moveTo>
                <a:lnTo>
                  <a:pt x="3810" y="248526"/>
                </a:lnTo>
              </a:path>
              <a:path w="3810" h="365760">
                <a:moveTo>
                  <a:pt x="0" y="246608"/>
                </a:moveTo>
                <a:lnTo>
                  <a:pt x="3810" y="246608"/>
                </a:lnTo>
              </a:path>
              <a:path w="3810" h="365760">
                <a:moveTo>
                  <a:pt x="0" y="244703"/>
                </a:moveTo>
                <a:lnTo>
                  <a:pt x="3810" y="244703"/>
                </a:lnTo>
              </a:path>
              <a:path w="3810" h="365760">
                <a:moveTo>
                  <a:pt x="0" y="242785"/>
                </a:moveTo>
                <a:lnTo>
                  <a:pt x="3810" y="242785"/>
                </a:lnTo>
              </a:path>
              <a:path w="3810" h="365760">
                <a:moveTo>
                  <a:pt x="0" y="240880"/>
                </a:moveTo>
                <a:lnTo>
                  <a:pt x="3810" y="240880"/>
                </a:lnTo>
              </a:path>
              <a:path w="3810" h="365760">
                <a:moveTo>
                  <a:pt x="0" y="238963"/>
                </a:moveTo>
                <a:lnTo>
                  <a:pt x="3810" y="238963"/>
                </a:lnTo>
              </a:path>
              <a:path w="3810" h="365760">
                <a:moveTo>
                  <a:pt x="0" y="237058"/>
                </a:moveTo>
                <a:lnTo>
                  <a:pt x="3810" y="237058"/>
                </a:lnTo>
              </a:path>
              <a:path w="3810" h="365760">
                <a:moveTo>
                  <a:pt x="0" y="235140"/>
                </a:moveTo>
                <a:lnTo>
                  <a:pt x="3810" y="235140"/>
                </a:lnTo>
              </a:path>
              <a:path w="3810" h="365760">
                <a:moveTo>
                  <a:pt x="0" y="233235"/>
                </a:moveTo>
                <a:lnTo>
                  <a:pt x="3810" y="233235"/>
                </a:lnTo>
              </a:path>
              <a:path w="3810" h="365760">
                <a:moveTo>
                  <a:pt x="0" y="231317"/>
                </a:moveTo>
                <a:lnTo>
                  <a:pt x="3810" y="231317"/>
                </a:lnTo>
              </a:path>
              <a:path w="3810" h="365760">
                <a:moveTo>
                  <a:pt x="0" y="229400"/>
                </a:moveTo>
                <a:lnTo>
                  <a:pt x="3810" y="229400"/>
                </a:lnTo>
              </a:path>
              <a:path w="3810" h="365760">
                <a:moveTo>
                  <a:pt x="0" y="227495"/>
                </a:moveTo>
                <a:lnTo>
                  <a:pt x="3810" y="227495"/>
                </a:lnTo>
              </a:path>
              <a:path w="3810" h="365760">
                <a:moveTo>
                  <a:pt x="0" y="225577"/>
                </a:moveTo>
                <a:lnTo>
                  <a:pt x="3810" y="225577"/>
                </a:lnTo>
              </a:path>
              <a:path w="3810" h="365760">
                <a:moveTo>
                  <a:pt x="0" y="223672"/>
                </a:moveTo>
                <a:lnTo>
                  <a:pt x="3810" y="223672"/>
                </a:lnTo>
              </a:path>
              <a:path w="3810" h="365760">
                <a:moveTo>
                  <a:pt x="0" y="221754"/>
                </a:moveTo>
                <a:lnTo>
                  <a:pt x="3810" y="221754"/>
                </a:lnTo>
              </a:path>
              <a:path w="3810" h="365760">
                <a:moveTo>
                  <a:pt x="0" y="219849"/>
                </a:moveTo>
                <a:lnTo>
                  <a:pt x="3810" y="219849"/>
                </a:lnTo>
              </a:path>
              <a:path w="3810" h="365760">
                <a:moveTo>
                  <a:pt x="0" y="217931"/>
                </a:moveTo>
                <a:lnTo>
                  <a:pt x="3810" y="217931"/>
                </a:lnTo>
              </a:path>
              <a:path w="3810" h="365760">
                <a:moveTo>
                  <a:pt x="0" y="216026"/>
                </a:moveTo>
                <a:lnTo>
                  <a:pt x="3810" y="216026"/>
                </a:lnTo>
              </a:path>
              <a:path w="3810" h="365760">
                <a:moveTo>
                  <a:pt x="0" y="214109"/>
                </a:moveTo>
                <a:lnTo>
                  <a:pt x="3810" y="214109"/>
                </a:lnTo>
              </a:path>
              <a:path w="3810" h="365760">
                <a:moveTo>
                  <a:pt x="0" y="212204"/>
                </a:moveTo>
                <a:lnTo>
                  <a:pt x="3810" y="212204"/>
                </a:lnTo>
              </a:path>
              <a:path w="3810" h="365760">
                <a:moveTo>
                  <a:pt x="0" y="210286"/>
                </a:moveTo>
                <a:lnTo>
                  <a:pt x="3810" y="210286"/>
                </a:lnTo>
              </a:path>
              <a:path w="3810" h="365760">
                <a:moveTo>
                  <a:pt x="0" y="208381"/>
                </a:moveTo>
                <a:lnTo>
                  <a:pt x="3810" y="208381"/>
                </a:lnTo>
              </a:path>
              <a:path w="3810" h="365760">
                <a:moveTo>
                  <a:pt x="0" y="206463"/>
                </a:moveTo>
                <a:lnTo>
                  <a:pt x="3810" y="206463"/>
                </a:lnTo>
              </a:path>
              <a:path w="3810" h="365760">
                <a:moveTo>
                  <a:pt x="0" y="204558"/>
                </a:moveTo>
                <a:lnTo>
                  <a:pt x="3810" y="204558"/>
                </a:lnTo>
              </a:path>
              <a:path w="3810" h="365760">
                <a:moveTo>
                  <a:pt x="0" y="202641"/>
                </a:moveTo>
                <a:lnTo>
                  <a:pt x="3810" y="202641"/>
                </a:lnTo>
              </a:path>
              <a:path w="3810" h="365760">
                <a:moveTo>
                  <a:pt x="0" y="200736"/>
                </a:moveTo>
                <a:lnTo>
                  <a:pt x="3810" y="200736"/>
                </a:lnTo>
              </a:path>
              <a:path w="3810" h="365760">
                <a:moveTo>
                  <a:pt x="0" y="198818"/>
                </a:moveTo>
                <a:lnTo>
                  <a:pt x="3810" y="198818"/>
                </a:lnTo>
              </a:path>
              <a:path w="3810" h="365760">
                <a:moveTo>
                  <a:pt x="0" y="196913"/>
                </a:moveTo>
                <a:lnTo>
                  <a:pt x="3810" y="196913"/>
                </a:lnTo>
              </a:path>
              <a:path w="3810" h="365760">
                <a:moveTo>
                  <a:pt x="0" y="194995"/>
                </a:moveTo>
                <a:lnTo>
                  <a:pt x="3810" y="194995"/>
                </a:lnTo>
              </a:path>
              <a:path w="3810" h="365760">
                <a:moveTo>
                  <a:pt x="0" y="193078"/>
                </a:moveTo>
                <a:lnTo>
                  <a:pt x="3810" y="193078"/>
                </a:lnTo>
              </a:path>
              <a:path w="3810" h="365760">
                <a:moveTo>
                  <a:pt x="0" y="191173"/>
                </a:moveTo>
                <a:lnTo>
                  <a:pt x="3810" y="191173"/>
                </a:lnTo>
              </a:path>
              <a:path w="3810" h="365760">
                <a:moveTo>
                  <a:pt x="0" y="189255"/>
                </a:moveTo>
                <a:lnTo>
                  <a:pt x="3810" y="189255"/>
                </a:lnTo>
              </a:path>
              <a:path w="3810" h="365760">
                <a:moveTo>
                  <a:pt x="0" y="187350"/>
                </a:moveTo>
                <a:lnTo>
                  <a:pt x="3810" y="187350"/>
                </a:lnTo>
              </a:path>
              <a:path w="3810" h="365760">
                <a:moveTo>
                  <a:pt x="0" y="185432"/>
                </a:moveTo>
                <a:lnTo>
                  <a:pt x="3810" y="185432"/>
                </a:lnTo>
              </a:path>
              <a:path w="3810" h="365760">
                <a:moveTo>
                  <a:pt x="0" y="183527"/>
                </a:moveTo>
                <a:lnTo>
                  <a:pt x="3810" y="183527"/>
                </a:lnTo>
              </a:path>
              <a:path w="3810" h="365760">
                <a:moveTo>
                  <a:pt x="0" y="181609"/>
                </a:moveTo>
                <a:lnTo>
                  <a:pt x="3810" y="181609"/>
                </a:lnTo>
              </a:path>
              <a:path w="3810" h="365760">
                <a:moveTo>
                  <a:pt x="0" y="179704"/>
                </a:moveTo>
                <a:lnTo>
                  <a:pt x="3810" y="179704"/>
                </a:lnTo>
              </a:path>
              <a:path w="3810" h="365760">
                <a:moveTo>
                  <a:pt x="0" y="177787"/>
                </a:moveTo>
                <a:lnTo>
                  <a:pt x="3810" y="177787"/>
                </a:lnTo>
              </a:path>
              <a:path w="3810" h="365760">
                <a:moveTo>
                  <a:pt x="0" y="175882"/>
                </a:moveTo>
                <a:lnTo>
                  <a:pt x="3810" y="175882"/>
                </a:lnTo>
              </a:path>
              <a:path w="3810" h="365760">
                <a:moveTo>
                  <a:pt x="0" y="173964"/>
                </a:moveTo>
                <a:lnTo>
                  <a:pt x="3810" y="173964"/>
                </a:lnTo>
              </a:path>
              <a:path w="3810" h="365760">
                <a:moveTo>
                  <a:pt x="0" y="172059"/>
                </a:moveTo>
                <a:lnTo>
                  <a:pt x="3810" y="172059"/>
                </a:lnTo>
              </a:path>
              <a:path w="3810" h="365760">
                <a:moveTo>
                  <a:pt x="0" y="170141"/>
                </a:moveTo>
                <a:lnTo>
                  <a:pt x="3810" y="170141"/>
                </a:lnTo>
              </a:path>
              <a:path w="3810" h="365760">
                <a:moveTo>
                  <a:pt x="0" y="168236"/>
                </a:moveTo>
                <a:lnTo>
                  <a:pt x="3810" y="168236"/>
                </a:lnTo>
              </a:path>
              <a:path w="3810" h="365760">
                <a:moveTo>
                  <a:pt x="0" y="166319"/>
                </a:moveTo>
                <a:lnTo>
                  <a:pt x="3810" y="166319"/>
                </a:lnTo>
              </a:path>
              <a:path w="3810" h="365760">
                <a:moveTo>
                  <a:pt x="0" y="164414"/>
                </a:moveTo>
                <a:lnTo>
                  <a:pt x="3810" y="164414"/>
                </a:lnTo>
              </a:path>
              <a:path w="3810" h="365760">
                <a:moveTo>
                  <a:pt x="0" y="162496"/>
                </a:moveTo>
                <a:lnTo>
                  <a:pt x="3810" y="162496"/>
                </a:lnTo>
              </a:path>
              <a:path w="3810" h="365760">
                <a:moveTo>
                  <a:pt x="0" y="160578"/>
                </a:moveTo>
                <a:lnTo>
                  <a:pt x="3810" y="160578"/>
                </a:lnTo>
              </a:path>
              <a:path w="3810" h="365760">
                <a:moveTo>
                  <a:pt x="0" y="158673"/>
                </a:moveTo>
                <a:lnTo>
                  <a:pt x="3810" y="158673"/>
                </a:lnTo>
              </a:path>
              <a:path w="3810" h="365760">
                <a:moveTo>
                  <a:pt x="0" y="156756"/>
                </a:moveTo>
                <a:lnTo>
                  <a:pt x="3810" y="156756"/>
                </a:lnTo>
              </a:path>
              <a:path w="3810" h="365760">
                <a:moveTo>
                  <a:pt x="0" y="154851"/>
                </a:moveTo>
                <a:lnTo>
                  <a:pt x="3810" y="154851"/>
                </a:lnTo>
              </a:path>
              <a:path w="3810" h="365760">
                <a:moveTo>
                  <a:pt x="0" y="152933"/>
                </a:moveTo>
                <a:lnTo>
                  <a:pt x="3810" y="152933"/>
                </a:lnTo>
              </a:path>
              <a:path w="3810" h="365760">
                <a:moveTo>
                  <a:pt x="0" y="151028"/>
                </a:moveTo>
                <a:lnTo>
                  <a:pt x="3810" y="151028"/>
                </a:lnTo>
              </a:path>
              <a:path w="3810" h="365760">
                <a:moveTo>
                  <a:pt x="0" y="149110"/>
                </a:moveTo>
                <a:lnTo>
                  <a:pt x="3810" y="149110"/>
                </a:lnTo>
              </a:path>
              <a:path w="3810" h="365760">
                <a:moveTo>
                  <a:pt x="0" y="147205"/>
                </a:moveTo>
                <a:lnTo>
                  <a:pt x="3810" y="147205"/>
                </a:lnTo>
              </a:path>
              <a:path w="3810" h="365760">
                <a:moveTo>
                  <a:pt x="0" y="145287"/>
                </a:moveTo>
                <a:lnTo>
                  <a:pt x="3810" y="145287"/>
                </a:lnTo>
              </a:path>
              <a:path w="3810" h="365760">
                <a:moveTo>
                  <a:pt x="0" y="143382"/>
                </a:moveTo>
                <a:lnTo>
                  <a:pt x="3810" y="143382"/>
                </a:lnTo>
              </a:path>
              <a:path w="3810" h="365760">
                <a:moveTo>
                  <a:pt x="0" y="141465"/>
                </a:moveTo>
                <a:lnTo>
                  <a:pt x="3810" y="141465"/>
                </a:lnTo>
              </a:path>
              <a:path w="3810" h="365760">
                <a:moveTo>
                  <a:pt x="0" y="139560"/>
                </a:moveTo>
                <a:lnTo>
                  <a:pt x="3810" y="139560"/>
                </a:lnTo>
              </a:path>
              <a:path w="3810" h="365760">
                <a:moveTo>
                  <a:pt x="0" y="137642"/>
                </a:moveTo>
                <a:lnTo>
                  <a:pt x="3810" y="137642"/>
                </a:lnTo>
              </a:path>
              <a:path w="3810" h="365760">
                <a:moveTo>
                  <a:pt x="0" y="135737"/>
                </a:moveTo>
                <a:lnTo>
                  <a:pt x="3810" y="135737"/>
                </a:lnTo>
              </a:path>
              <a:path w="3810" h="365760">
                <a:moveTo>
                  <a:pt x="0" y="133819"/>
                </a:moveTo>
                <a:lnTo>
                  <a:pt x="3810" y="133819"/>
                </a:lnTo>
              </a:path>
              <a:path w="3810" h="365760">
                <a:moveTo>
                  <a:pt x="0" y="131914"/>
                </a:moveTo>
                <a:lnTo>
                  <a:pt x="3810" y="131914"/>
                </a:lnTo>
              </a:path>
              <a:path w="3810" h="365760">
                <a:moveTo>
                  <a:pt x="0" y="129997"/>
                </a:moveTo>
                <a:lnTo>
                  <a:pt x="3810" y="129997"/>
                </a:lnTo>
              </a:path>
              <a:path w="3810" h="365760">
                <a:moveTo>
                  <a:pt x="0" y="128092"/>
                </a:moveTo>
                <a:lnTo>
                  <a:pt x="3810" y="128092"/>
                </a:lnTo>
              </a:path>
              <a:path w="3810" h="365760">
                <a:moveTo>
                  <a:pt x="0" y="126174"/>
                </a:moveTo>
                <a:lnTo>
                  <a:pt x="3810" y="126174"/>
                </a:lnTo>
              </a:path>
              <a:path w="3810" h="365760">
                <a:moveTo>
                  <a:pt x="0" y="124256"/>
                </a:moveTo>
                <a:lnTo>
                  <a:pt x="3810" y="124256"/>
                </a:lnTo>
              </a:path>
              <a:path w="3810" h="365760">
                <a:moveTo>
                  <a:pt x="0" y="122351"/>
                </a:moveTo>
                <a:lnTo>
                  <a:pt x="3810" y="122351"/>
                </a:lnTo>
              </a:path>
              <a:path w="3810" h="365760">
                <a:moveTo>
                  <a:pt x="0" y="120434"/>
                </a:moveTo>
                <a:lnTo>
                  <a:pt x="3810" y="120434"/>
                </a:lnTo>
              </a:path>
              <a:path w="3810" h="365760">
                <a:moveTo>
                  <a:pt x="0" y="118529"/>
                </a:moveTo>
                <a:lnTo>
                  <a:pt x="3810" y="118529"/>
                </a:lnTo>
              </a:path>
              <a:path w="3810" h="365760">
                <a:moveTo>
                  <a:pt x="0" y="116611"/>
                </a:moveTo>
                <a:lnTo>
                  <a:pt x="3810" y="116611"/>
                </a:lnTo>
              </a:path>
              <a:path w="3810" h="365760">
                <a:moveTo>
                  <a:pt x="0" y="114706"/>
                </a:moveTo>
                <a:lnTo>
                  <a:pt x="3810" y="114706"/>
                </a:lnTo>
              </a:path>
              <a:path w="3810" h="365760">
                <a:moveTo>
                  <a:pt x="0" y="112788"/>
                </a:moveTo>
                <a:lnTo>
                  <a:pt x="3810" y="112788"/>
                </a:lnTo>
              </a:path>
              <a:path w="3810" h="365760">
                <a:moveTo>
                  <a:pt x="0" y="110883"/>
                </a:moveTo>
                <a:lnTo>
                  <a:pt x="3810" y="110883"/>
                </a:lnTo>
              </a:path>
              <a:path w="3810" h="365760">
                <a:moveTo>
                  <a:pt x="0" y="108965"/>
                </a:moveTo>
                <a:lnTo>
                  <a:pt x="3810" y="108965"/>
                </a:lnTo>
              </a:path>
              <a:path w="3810" h="365760">
                <a:moveTo>
                  <a:pt x="0" y="107060"/>
                </a:moveTo>
                <a:lnTo>
                  <a:pt x="3810" y="107060"/>
                </a:lnTo>
              </a:path>
              <a:path w="3810" h="365760">
                <a:moveTo>
                  <a:pt x="0" y="105143"/>
                </a:moveTo>
                <a:lnTo>
                  <a:pt x="3810" y="105143"/>
                </a:lnTo>
              </a:path>
              <a:path w="3810" h="365760">
                <a:moveTo>
                  <a:pt x="0" y="103238"/>
                </a:moveTo>
                <a:lnTo>
                  <a:pt x="3810" y="103238"/>
                </a:lnTo>
              </a:path>
              <a:path w="3810" h="365760">
                <a:moveTo>
                  <a:pt x="0" y="101320"/>
                </a:moveTo>
                <a:lnTo>
                  <a:pt x="3810" y="101320"/>
                </a:lnTo>
              </a:path>
              <a:path w="3810" h="365760">
                <a:moveTo>
                  <a:pt x="0" y="99415"/>
                </a:moveTo>
                <a:lnTo>
                  <a:pt x="3810" y="99415"/>
                </a:lnTo>
              </a:path>
              <a:path w="3810" h="365760">
                <a:moveTo>
                  <a:pt x="0" y="97497"/>
                </a:moveTo>
                <a:lnTo>
                  <a:pt x="3810" y="97497"/>
                </a:lnTo>
              </a:path>
              <a:path w="3810" h="365760">
                <a:moveTo>
                  <a:pt x="0" y="95592"/>
                </a:moveTo>
                <a:lnTo>
                  <a:pt x="3810" y="95592"/>
                </a:lnTo>
              </a:path>
              <a:path w="3810" h="365760">
                <a:moveTo>
                  <a:pt x="0" y="93675"/>
                </a:moveTo>
                <a:lnTo>
                  <a:pt x="3810" y="93675"/>
                </a:lnTo>
              </a:path>
              <a:path w="3810" h="365760">
                <a:moveTo>
                  <a:pt x="0" y="91757"/>
                </a:moveTo>
                <a:lnTo>
                  <a:pt x="3810" y="91757"/>
                </a:lnTo>
              </a:path>
              <a:path w="3810" h="365760">
                <a:moveTo>
                  <a:pt x="0" y="89852"/>
                </a:moveTo>
                <a:lnTo>
                  <a:pt x="3810" y="89852"/>
                </a:lnTo>
              </a:path>
              <a:path w="3810" h="365760">
                <a:moveTo>
                  <a:pt x="0" y="87934"/>
                </a:moveTo>
                <a:lnTo>
                  <a:pt x="3810" y="87934"/>
                </a:lnTo>
              </a:path>
              <a:path w="3810" h="365760">
                <a:moveTo>
                  <a:pt x="0" y="86029"/>
                </a:moveTo>
                <a:lnTo>
                  <a:pt x="3810" y="86029"/>
                </a:lnTo>
              </a:path>
              <a:path w="3810" h="365760">
                <a:moveTo>
                  <a:pt x="0" y="84112"/>
                </a:moveTo>
                <a:lnTo>
                  <a:pt x="3810" y="84112"/>
                </a:lnTo>
              </a:path>
              <a:path w="3810" h="365760">
                <a:moveTo>
                  <a:pt x="0" y="82207"/>
                </a:moveTo>
                <a:lnTo>
                  <a:pt x="3810" y="82207"/>
                </a:lnTo>
              </a:path>
              <a:path w="3810" h="365760">
                <a:moveTo>
                  <a:pt x="0" y="80289"/>
                </a:moveTo>
                <a:lnTo>
                  <a:pt x="3810" y="80289"/>
                </a:lnTo>
              </a:path>
              <a:path w="3810" h="365760">
                <a:moveTo>
                  <a:pt x="0" y="78384"/>
                </a:moveTo>
                <a:lnTo>
                  <a:pt x="3810" y="78384"/>
                </a:lnTo>
              </a:path>
              <a:path w="3810" h="365760">
                <a:moveTo>
                  <a:pt x="0" y="76466"/>
                </a:moveTo>
                <a:lnTo>
                  <a:pt x="3810" y="76466"/>
                </a:lnTo>
              </a:path>
              <a:path w="3810" h="365760">
                <a:moveTo>
                  <a:pt x="0" y="74561"/>
                </a:moveTo>
                <a:lnTo>
                  <a:pt x="3810" y="74561"/>
                </a:lnTo>
              </a:path>
              <a:path w="3810" h="365760">
                <a:moveTo>
                  <a:pt x="0" y="72643"/>
                </a:moveTo>
                <a:lnTo>
                  <a:pt x="3810" y="72643"/>
                </a:lnTo>
              </a:path>
              <a:path w="3810" h="365760">
                <a:moveTo>
                  <a:pt x="0" y="70738"/>
                </a:moveTo>
                <a:lnTo>
                  <a:pt x="3810" y="70738"/>
                </a:lnTo>
              </a:path>
              <a:path w="3810" h="365760">
                <a:moveTo>
                  <a:pt x="0" y="68821"/>
                </a:moveTo>
                <a:lnTo>
                  <a:pt x="3810" y="68821"/>
                </a:lnTo>
              </a:path>
              <a:path w="3810" h="365760">
                <a:moveTo>
                  <a:pt x="0" y="66916"/>
                </a:moveTo>
                <a:lnTo>
                  <a:pt x="3810" y="66916"/>
                </a:lnTo>
              </a:path>
              <a:path w="3810" h="365760">
                <a:moveTo>
                  <a:pt x="0" y="64998"/>
                </a:moveTo>
                <a:lnTo>
                  <a:pt x="3810" y="64998"/>
                </a:lnTo>
              </a:path>
              <a:path w="3810" h="365760">
                <a:moveTo>
                  <a:pt x="0" y="63093"/>
                </a:moveTo>
                <a:lnTo>
                  <a:pt x="3810" y="63093"/>
                </a:lnTo>
              </a:path>
              <a:path w="3810" h="365760">
                <a:moveTo>
                  <a:pt x="0" y="61175"/>
                </a:moveTo>
                <a:lnTo>
                  <a:pt x="3810" y="61175"/>
                </a:lnTo>
              </a:path>
              <a:path w="3810" h="365760">
                <a:moveTo>
                  <a:pt x="0" y="59258"/>
                </a:moveTo>
                <a:lnTo>
                  <a:pt x="3810" y="59258"/>
                </a:lnTo>
              </a:path>
              <a:path w="3810" h="365760">
                <a:moveTo>
                  <a:pt x="0" y="57353"/>
                </a:moveTo>
                <a:lnTo>
                  <a:pt x="3810" y="57353"/>
                </a:lnTo>
              </a:path>
              <a:path w="3810" h="365760">
                <a:moveTo>
                  <a:pt x="0" y="55435"/>
                </a:moveTo>
                <a:lnTo>
                  <a:pt x="3810" y="55435"/>
                </a:lnTo>
              </a:path>
              <a:path w="3810" h="365760">
                <a:moveTo>
                  <a:pt x="0" y="53530"/>
                </a:moveTo>
                <a:lnTo>
                  <a:pt x="3810" y="53530"/>
                </a:lnTo>
              </a:path>
              <a:path w="3810" h="365760">
                <a:moveTo>
                  <a:pt x="0" y="51612"/>
                </a:moveTo>
                <a:lnTo>
                  <a:pt x="3810" y="51612"/>
                </a:lnTo>
              </a:path>
              <a:path w="3810" h="365760">
                <a:moveTo>
                  <a:pt x="0" y="49707"/>
                </a:moveTo>
                <a:lnTo>
                  <a:pt x="3810" y="49707"/>
                </a:lnTo>
              </a:path>
              <a:path w="3810" h="365760">
                <a:moveTo>
                  <a:pt x="0" y="47790"/>
                </a:moveTo>
                <a:lnTo>
                  <a:pt x="3810" y="47790"/>
                </a:lnTo>
              </a:path>
              <a:path w="3810" h="365760">
                <a:moveTo>
                  <a:pt x="0" y="45885"/>
                </a:moveTo>
                <a:lnTo>
                  <a:pt x="3810" y="45885"/>
                </a:lnTo>
              </a:path>
              <a:path w="3810" h="365760">
                <a:moveTo>
                  <a:pt x="0" y="43967"/>
                </a:moveTo>
                <a:lnTo>
                  <a:pt x="3810" y="43967"/>
                </a:lnTo>
              </a:path>
              <a:path w="3810" h="365760">
                <a:moveTo>
                  <a:pt x="0" y="42062"/>
                </a:moveTo>
                <a:lnTo>
                  <a:pt x="3810" y="42062"/>
                </a:lnTo>
              </a:path>
              <a:path w="3810" h="365760">
                <a:moveTo>
                  <a:pt x="0" y="40144"/>
                </a:moveTo>
                <a:lnTo>
                  <a:pt x="3810" y="40144"/>
                </a:lnTo>
              </a:path>
              <a:path w="3810" h="365760">
                <a:moveTo>
                  <a:pt x="0" y="38239"/>
                </a:moveTo>
                <a:lnTo>
                  <a:pt x="3810" y="38239"/>
                </a:lnTo>
              </a:path>
              <a:path w="3810" h="365760">
                <a:moveTo>
                  <a:pt x="0" y="36321"/>
                </a:moveTo>
                <a:lnTo>
                  <a:pt x="3810" y="36321"/>
                </a:lnTo>
              </a:path>
              <a:path w="3810" h="365760">
                <a:moveTo>
                  <a:pt x="0" y="34416"/>
                </a:moveTo>
                <a:lnTo>
                  <a:pt x="3810" y="34416"/>
                </a:lnTo>
              </a:path>
              <a:path w="3810" h="365760">
                <a:moveTo>
                  <a:pt x="0" y="32499"/>
                </a:moveTo>
                <a:lnTo>
                  <a:pt x="3810" y="32499"/>
                </a:lnTo>
              </a:path>
              <a:path w="3810" h="365760">
                <a:moveTo>
                  <a:pt x="0" y="30594"/>
                </a:moveTo>
                <a:lnTo>
                  <a:pt x="3810" y="30594"/>
                </a:lnTo>
              </a:path>
              <a:path w="3810" h="365760">
                <a:moveTo>
                  <a:pt x="0" y="28676"/>
                </a:moveTo>
                <a:lnTo>
                  <a:pt x="3810" y="28676"/>
                </a:lnTo>
              </a:path>
              <a:path w="3810" h="365760">
                <a:moveTo>
                  <a:pt x="0" y="26771"/>
                </a:moveTo>
                <a:lnTo>
                  <a:pt x="3810" y="26771"/>
                </a:lnTo>
              </a:path>
              <a:path w="3810" h="365760">
                <a:moveTo>
                  <a:pt x="0" y="24853"/>
                </a:moveTo>
                <a:lnTo>
                  <a:pt x="3810" y="24853"/>
                </a:lnTo>
              </a:path>
              <a:path w="3810" h="365760">
                <a:moveTo>
                  <a:pt x="0" y="22936"/>
                </a:moveTo>
                <a:lnTo>
                  <a:pt x="3810" y="22936"/>
                </a:lnTo>
              </a:path>
              <a:path w="3810" h="365760">
                <a:moveTo>
                  <a:pt x="0" y="21031"/>
                </a:moveTo>
                <a:lnTo>
                  <a:pt x="3810" y="21031"/>
                </a:lnTo>
              </a:path>
              <a:path w="3810" h="365760">
                <a:moveTo>
                  <a:pt x="0" y="19113"/>
                </a:moveTo>
                <a:lnTo>
                  <a:pt x="3810" y="19113"/>
                </a:lnTo>
              </a:path>
              <a:path w="3810" h="365760">
                <a:moveTo>
                  <a:pt x="0" y="17208"/>
                </a:moveTo>
                <a:lnTo>
                  <a:pt x="3810" y="17208"/>
                </a:lnTo>
              </a:path>
              <a:path w="3810" h="365760">
                <a:moveTo>
                  <a:pt x="0" y="15290"/>
                </a:moveTo>
                <a:lnTo>
                  <a:pt x="3810" y="15290"/>
                </a:lnTo>
              </a:path>
              <a:path w="3810" h="365760">
                <a:moveTo>
                  <a:pt x="0" y="13385"/>
                </a:moveTo>
                <a:lnTo>
                  <a:pt x="3810" y="13385"/>
                </a:lnTo>
              </a:path>
              <a:path w="3810" h="365760">
                <a:moveTo>
                  <a:pt x="0" y="11468"/>
                </a:moveTo>
                <a:lnTo>
                  <a:pt x="3810" y="11468"/>
                </a:lnTo>
              </a:path>
              <a:path w="3810" h="365760">
                <a:moveTo>
                  <a:pt x="0" y="9563"/>
                </a:moveTo>
                <a:lnTo>
                  <a:pt x="3810" y="9563"/>
                </a:lnTo>
              </a:path>
              <a:path w="3810" h="365760">
                <a:moveTo>
                  <a:pt x="0" y="7645"/>
                </a:moveTo>
                <a:lnTo>
                  <a:pt x="3810" y="7645"/>
                </a:lnTo>
              </a:path>
              <a:path w="3810" h="365760">
                <a:moveTo>
                  <a:pt x="0" y="5740"/>
                </a:moveTo>
                <a:lnTo>
                  <a:pt x="3810" y="5740"/>
                </a:lnTo>
              </a:path>
              <a:path w="3810" h="365760">
                <a:moveTo>
                  <a:pt x="0" y="3822"/>
                </a:moveTo>
                <a:lnTo>
                  <a:pt x="3810" y="3822"/>
                </a:lnTo>
              </a:path>
              <a:path w="3810" h="365760">
                <a:moveTo>
                  <a:pt x="0" y="1917"/>
                </a:moveTo>
                <a:lnTo>
                  <a:pt x="3810" y="1917"/>
                </a:lnTo>
              </a:path>
              <a:path w="3810" h="3657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858095" y="6130020"/>
            <a:ext cx="3810" cy="363220"/>
          </a:xfrm>
          <a:custGeom>
            <a:avLst/>
            <a:gdLst/>
            <a:ahLst/>
            <a:cxnLst/>
            <a:rect l="l" t="t" r="r" b="b"/>
            <a:pathLst>
              <a:path w="3810" h="363220">
                <a:moveTo>
                  <a:pt x="0" y="363220"/>
                </a:moveTo>
                <a:lnTo>
                  <a:pt x="3810" y="363220"/>
                </a:lnTo>
              </a:path>
              <a:path w="3810" h="363220">
                <a:moveTo>
                  <a:pt x="0" y="361302"/>
                </a:moveTo>
                <a:lnTo>
                  <a:pt x="3810" y="361302"/>
                </a:lnTo>
              </a:path>
              <a:path w="3810" h="363220">
                <a:moveTo>
                  <a:pt x="0" y="359397"/>
                </a:moveTo>
                <a:lnTo>
                  <a:pt x="3810" y="359397"/>
                </a:lnTo>
              </a:path>
              <a:path w="3810" h="363220">
                <a:moveTo>
                  <a:pt x="0" y="357479"/>
                </a:moveTo>
                <a:lnTo>
                  <a:pt x="3810" y="357479"/>
                </a:lnTo>
              </a:path>
              <a:path w="3810" h="363220">
                <a:moveTo>
                  <a:pt x="0" y="355574"/>
                </a:moveTo>
                <a:lnTo>
                  <a:pt x="3810" y="355574"/>
                </a:lnTo>
              </a:path>
              <a:path w="3810" h="363220">
                <a:moveTo>
                  <a:pt x="0" y="353656"/>
                </a:moveTo>
                <a:lnTo>
                  <a:pt x="3810" y="353656"/>
                </a:lnTo>
              </a:path>
              <a:path w="3810" h="363220">
                <a:moveTo>
                  <a:pt x="0" y="351751"/>
                </a:moveTo>
                <a:lnTo>
                  <a:pt x="3810" y="351751"/>
                </a:lnTo>
              </a:path>
              <a:path w="3810" h="363220">
                <a:moveTo>
                  <a:pt x="0" y="349834"/>
                </a:moveTo>
                <a:lnTo>
                  <a:pt x="3810" y="349834"/>
                </a:lnTo>
              </a:path>
              <a:path w="3810" h="363220">
                <a:moveTo>
                  <a:pt x="0" y="347929"/>
                </a:moveTo>
                <a:lnTo>
                  <a:pt x="3810" y="347929"/>
                </a:lnTo>
              </a:path>
              <a:path w="3810" h="363220">
                <a:moveTo>
                  <a:pt x="0" y="346011"/>
                </a:moveTo>
                <a:lnTo>
                  <a:pt x="3810" y="346011"/>
                </a:lnTo>
              </a:path>
              <a:path w="3810" h="363220">
                <a:moveTo>
                  <a:pt x="0" y="344106"/>
                </a:moveTo>
                <a:lnTo>
                  <a:pt x="3810" y="344106"/>
                </a:lnTo>
              </a:path>
              <a:path w="3810" h="363220">
                <a:moveTo>
                  <a:pt x="0" y="342188"/>
                </a:moveTo>
                <a:lnTo>
                  <a:pt x="3810" y="342188"/>
                </a:lnTo>
              </a:path>
              <a:path w="3810" h="363220">
                <a:moveTo>
                  <a:pt x="0" y="340283"/>
                </a:moveTo>
                <a:lnTo>
                  <a:pt x="3810" y="340283"/>
                </a:lnTo>
              </a:path>
              <a:path w="3810" h="363220">
                <a:moveTo>
                  <a:pt x="0" y="338366"/>
                </a:moveTo>
                <a:lnTo>
                  <a:pt x="3810" y="338366"/>
                </a:lnTo>
              </a:path>
              <a:path w="3810" h="363220">
                <a:moveTo>
                  <a:pt x="0" y="336461"/>
                </a:moveTo>
                <a:lnTo>
                  <a:pt x="3810" y="336461"/>
                </a:lnTo>
              </a:path>
              <a:path w="3810" h="363220">
                <a:moveTo>
                  <a:pt x="0" y="334543"/>
                </a:moveTo>
                <a:lnTo>
                  <a:pt x="3810" y="334543"/>
                </a:lnTo>
              </a:path>
              <a:path w="3810" h="363220">
                <a:moveTo>
                  <a:pt x="0" y="332638"/>
                </a:moveTo>
                <a:lnTo>
                  <a:pt x="3810" y="332638"/>
                </a:lnTo>
              </a:path>
              <a:path w="3810" h="363220">
                <a:moveTo>
                  <a:pt x="0" y="330720"/>
                </a:moveTo>
                <a:lnTo>
                  <a:pt x="3810" y="330720"/>
                </a:lnTo>
              </a:path>
              <a:path w="3810" h="363220">
                <a:moveTo>
                  <a:pt x="0" y="328803"/>
                </a:moveTo>
                <a:lnTo>
                  <a:pt x="3810" y="328803"/>
                </a:lnTo>
              </a:path>
              <a:path w="3810" h="363220">
                <a:moveTo>
                  <a:pt x="0" y="326898"/>
                </a:moveTo>
                <a:lnTo>
                  <a:pt x="3810" y="326898"/>
                </a:lnTo>
              </a:path>
              <a:path w="3810" h="363220">
                <a:moveTo>
                  <a:pt x="0" y="324980"/>
                </a:moveTo>
                <a:lnTo>
                  <a:pt x="3810" y="324980"/>
                </a:lnTo>
              </a:path>
              <a:path w="3810" h="363220">
                <a:moveTo>
                  <a:pt x="0" y="323075"/>
                </a:moveTo>
                <a:lnTo>
                  <a:pt x="3810" y="323075"/>
                </a:lnTo>
              </a:path>
              <a:path w="3810" h="363220">
                <a:moveTo>
                  <a:pt x="0" y="321157"/>
                </a:moveTo>
                <a:lnTo>
                  <a:pt x="3810" y="321157"/>
                </a:lnTo>
              </a:path>
              <a:path w="3810" h="363220">
                <a:moveTo>
                  <a:pt x="0" y="319252"/>
                </a:moveTo>
                <a:lnTo>
                  <a:pt x="3810" y="319252"/>
                </a:lnTo>
              </a:path>
              <a:path w="3810" h="363220">
                <a:moveTo>
                  <a:pt x="0" y="317334"/>
                </a:moveTo>
                <a:lnTo>
                  <a:pt x="3810" y="317334"/>
                </a:lnTo>
              </a:path>
              <a:path w="3810" h="363220">
                <a:moveTo>
                  <a:pt x="0" y="315429"/>
                </a:moveTo>
                <a:lnTo>
                  <a:pt x="3810" y="315429"/>
                </a:lnTo>
              </a:path>
              <a:path w="3810" h="363220">
                <a:moveTo>
                  <a:pt x="0" y="313512"/>
                </a:moveTo>
                <a:lnTo>
                  <a:pt x="3810" y="313512"/>
                </a:lnTo>
              </a:path>
              <a:path w="3810" h="363220">
                <a:moveTo>
                  <a:pt x="0" y="311607"/>
                </a:moveTo>
                <a:lnTo>
                  <a:pt x="3810" y="311607"/>
                </a:lnTo>
              </a:path>
              <a:path w="3810" h="363220">
                <a:moveTo>
                  <a:pt x="0" y="309689"/>
                </a:moveTo>
                <a:lnTo>
                  <a:pt x="3810" y="309689"/>
                </a:lnTo>
              </a:path>
              <a:path w="3810" h="363220">
                <a:moveTo>
                  <a:pt x="0" y="307784"/>
                </a:moveTo>
                <a:lnTo>
                  <a:pt x="3810" y="307784"/>
                </a:lnTo>
              </a:path>
              <a:path w="3810" h="363220">
                <a:moveTo>
                  <a:pt x="0" y="305866"/>
                </a:moveTo>
                <a:lnTo>
                  <a:pt x="3810" y="305866"/>
                </a:lnTo>
              </a:path>
              <a:path w="3810" h="363220">
                <a:moveTo>
                  <a:pt x="0" y="303961"/>
                </a:moveTo>
                <a:lnTo>
                  <a:pt x="3810" y="303961"/>
                </a:lnTo>
              </a:path>
              <a:path w="3810" h="363220">
                <a:moveTo>
                  <a:pt x="0" y="302044"/>
                </a:moveTo>
                <a:lnTo>
                  <a:pt x="3810" y="302044"/>
                </a:lnTo>
              </a:path>
              <a:path w="3810" h="363220">
                <a:moveTo>
                  <a:pt x="0" y="300139"/>
                </a:moveTo>
                <a:lnTo>
                  <a:pt x="3810" y="300139"/>
                </a:lnTo>
              </a:path>
              <a:path w="3810" h="363220">
                <a:moveTo>
                  <a:pt x="0" y="298221"/>
                </a:moveTo>
                <a:lnTo>
                  <a:pt x="3810" y="298221"/>
                </a:lnTo>
              </a:path>
              <a:path w="3810" h="363220">
                <a:moveTo>
                  <a:pt x="0" y="296316"/>
                </a:moveTo>
                <a:lnTo>
                  <a:pt x="3810" y="296316"/>
                </a:lnTo>
              </a:path>
              <a:path w="3810" h="363220">
                <a:moveTo>
                  <a:pt x="0" y="294398"/>
                </a:moveTo>
                <a:lnTo>
                  <a:pt x="3810" y="294398"/>
                </a:lnTo>
              </a:path>
              <a:path w="3810" h="363220">
                <a:moveTo>
                  <a:pt x="0" y="292481"/>
                </a:moveTo>
                <a:lnTo>
                  <a:pt x="3810" y="292481"/>
                </a:lnTo>
              </a:path>
              <a:path w="3810" h="363220">
                <a:moveTo>
                  <a:pt x="0" y="290576"/>
                </a:moveTo>
                <a:lnTo>
                  <a:pt x="3810" y="290576"/>
                </a:lnTo>
              </a:path>
              <a:path w="3810" h="363220">
                <a:moveTo>
                  <a:pt x="0" y="288658"/>
                </a:moveTo>
                <a:lnTo>
                  <a:pt x="3810" y="288658"/>
                </a:lnTo>
              </a:path>
              <a:path w="3810" h="363220">
                <a:moveTo>
                  <a:pt x="0" y="286753"/>
                </a:moveTo>
                <a:lnTo>
                  <a:pt x="3810" y="286753"/>
                </a:lnTo>
              </a:path>
              <a:path w="3810" h="363220">
                <a:moveTo>
                  <a:pt x="0" y="284835"/>
                </a:moveTo>
                <a:lnTo>
                  <a:pt x="3810" y="284835"/>
                </a:lnTo>
              </a:path>
              <a:path w="3810" h="363220">
                <a:moveTo>
                  <a:pt x="0" y="282930"/>
                </a:moveTo>
                <a:lnTo>
                  <a:pt x="3810" y="282930"/>
                </a:lnTo>
              </a:path>
              <a:path w="3810" h="363220">
                <a:moveTo>
                  <a:pt x="0" y="281012"/>
                </a:moveTo>
                <a:lnTo>
                  <a:pt x="3810" y="281012"/>
                </a:lnTo>
              </a:path>
              <a:path w="3810" h="363220">
                <a:moveTo>
                  <a:pt x="0" y="279107"/>
                </a:moveTo>
                <a:lnTo>
                  <a:pt x="3810" y="279107"/>
                </a:lnTo>
              </a:path>
              <a:path w="3810" h="363220">
                <a:moveTo>
                  <a:pt x="0" y="277190"/>
                </a:moveTo>
                <a:lnTo>
                  <a:pt x="3810" y="277190"/>
                </a:lnTo>
              </a:path>
              <a:path w="3810" h="363220">
                <a:moveTo>
                  <a:pt x="0" y="275285"/>
                </a:moveTo>
                <a:lnTo>
                  <a:pt x="3810" y="275285"/>
                </a:lnTo>
              </a:path>
              <a:path w="3810" h="363220">
                <a:moveTo>
                  <a:pt x="0" y="273367"/>
                </a:moveTo>
                <a:lnTo>
                  <a:pt x="3810" y="273367"/>
                </a:lnTo>
              </a:path>
              <a:path w="3810" h="363220">
                <a:moveTo>
                  <a:pt x="0" y="271462"/>
                </a:moveTo>
                <a:lnTo>
                  <a:pt x="3810" y="271462"/>
                </a:lnTo>
              </a:path>
              <a:path w="3810" h="363220">
                <a:moveTo>
                  <a:pt x="0" y="269544"/>
                </a:moveTo>
                <a:lnTo>
                  <a:pt x="3810" y="269544"/>
                </a:lnTo>
              </a:path>
              <a:path w="3810" h="363220">
                <a:moveTo>
                  <a:pt x="0" y="267639"/>
                </a:moveTo>
                <a:lnTo>
                  <a:pt x="3810" y="267639"/>
                </a:lnTo>
              </a:path>
              <a:path w="3810" h="363220">
                <a:moveTo>
                  <a:pt x="0" y="265722"/>
                </a:moveTo>
                <a:lnTo>
                  <a:pt x="3810" y="265722"/>
                </a:lnTo>
              </a:path>
              <a:path w="3810" h="363220">
                <a:moveTo>
                  <a:pt x="0" y="263817"/>
                </a:moveTo>
                <a:lnTo>
                  <a:pt x="3810" y="263817"/>
                </a:lnTo>
              </a:path>
              <a:path w="3810" h="363220">
                <a:moveTo>
                  <a:pt x="0" y="261899"/>
                </a:moveTo>
                <a:lnTo>
                  <a:pt x="3810" y="261899"/>
                </a:lnTo>
              </a:path>
              <a:path w="3810" h="363220">
                <a:moveTo>
                  <a:pt x="0" y="259981"/>
                </a:moveTo>
                <a:lnTo>
                  <a:pt x="3810" y="259981"/>
                </a:lnTo>
              </a:path>
              <a:path w="3810" h="363220">
                <a:moveTo>
                  <a:pt x="0" y="258076"/>
                </a:moveTo>
                <a:lnTo>
                  <a:pt x="3810" y="258076"/>
                </a:lnTo>
              </a:path>
              <a:path w="3810" h="363220">
                <a:moveTo>
                  <a:pt x="0" y="256159"/>
                </a:moveTo>
                <a:lnTo>
                  <a:pt x="3810" y="256159"/>
                </a:lnTo>
              </a:path>
              <a:path w="3810" h="363220">
                <a:moveTo>
                  <a:pt x="0" y="254254"/>
                </a:moveTo>
                <a:lnTo>
                  <a:pt x="3810" y="254254"/>
                </a:lnTo>
              </a:path>
              <a:path w="3810" h="363220">
                <a:moveTo>
                  <a:pt x="0" y="252336"/>
                </a:moveTo>
                <a:lnTo>
                  <a:pt x="3810" y="252336"/>
                </a:lnTo>
              </a:path>
              <a:path w="3810" h="363220">
                <a:moveTo>
                  <a:pt x="0" y="250431"/>
                </a:moveTo>
                <a:lnTo>
                  <a:pt x="3810" y="250431"/>
                </a:lnTo>
              </a:path>
              <a:path w="3810" h="363220">
                <a:moveTo>
                  <a:pt x="0" y="248513"/>
                </a:moveTo>
                <a:lnTo>
                  <a:pt x="3810" y="248513"/>
                </a:lnTo>
              </a:path>
              <a:path w="3810" h="363220">
                <a:moveTo>
                  <a:pt x="0" y="246608"/>
                </a:moveTo>
                <a:lnTo>
                  <a:pt x="3810" y="246608"/>
                </a:lnTo>
              </a:path>
              <a:path w="3810" h="363220">
                <a:moveTo>
                  <a:pt x="0" y="244690"/>
                </a:moveTo>
                <a:lnTo>
                  <a:pt x="3810" y="244690"/>
                </a:lnTo>
              </a:path>
              <a:path w="3810" h="363220">
                <a:moveTo>
                  <a:pt x="0" y="242785"/>
                </a:moveTo>
                <a:lnTo>
                  <a:pt x="3810" y="242785"/>
                </a:lnTo>
              </a:path>
              <a:path w="3810" h="363220">
                <a:moveTo>
                  <a:pt x="0" y="240868"/>
                </a:moveTo>
                <a:lnTo>
                  <a:pt x="3810" y="240868"/>
                </a:lnTo>
              </a:path>
              <a:path w="3810" h="363220">
                <a:moveTo>
                  <a:pt x="0" y="238963"/>
                </a:moveTo>
                <a:lnTo>
                  <a:pt x="3810" y="238963"/>
                </a:lnTo>
              </a:path>
              <a:path w="3810" h="363220">
                <a:moveTo>
                  <a:pt x="0" y="237045"/>
                </a:moveTo>
                <a:lnTo>
                  <a:pt x="3810" y="237045"/>
                </a:lnTo>
              </a:path>
              <a:path w="3810" h="363220">
                <a:moveTo>
                  <a:pt x="0" y="235140"/>
                </a:moveTo>
                <a:lnTo>
                  <a:pt x="3810" y="235140"/>
                </a:lnTo>
              </a:path>
              <a:path w="3810" h="363220">
                <a:moveTo>
                  <a:pt x="0" y="233222"/>
                </a:moveTo>
                <a:lnTo>
                  <a:pt x="3810" y="233222"/>
                </a:lnTo>
              </a:path>
              <a:path w="3810" h="363220">
                <a:moveTo>
                  <a:pt x="0" y="231317"/>
                </a:moveTo>
                <a:lnTo>
                  <a:pt x="3810" y="231317"/>
                </a:lnTo>
              </a:path>
              <a:path w="3810" h="363220">
                <a:moveTo>
                  <a:pt x="0" y="229400"/>
                </a:moveTo>
                <a:lnTo>
                  <a:pt x="3810" y="229400"/>
                </a:lnTo>
              </a:path>
              <a:path w="3810" h="363220">
                <a:moveTo>
                  <a:pt x="0" y="227482"/>
                </a:moveTo>
                <a:lnTo>
                  <a:pt x="3810" y="227482"/>
                </a:lnTo>
              </a:path>
              <a:path w="3810" h="363220">
                <a:moveTo>
                  <a:pt x="0" y="225577"/>
                </a:moveTo>
                <a:lnTo>
                  <a:pt x="3810" y="225577"/>
                </a:lnTo>
              </a:path>
              <a:path w="3810" h="363220">
                <a:moveTo>
                  <a:pt x="0" y="223659"/>
                </a:moveTo>
                <a:lnTo>
                  <a:pt x="3810" y="223659"/>
                </a:lnTo>
              </a:path>
              <a:path w="3810" h="363220">
                <a:moveTo>
                  <a:pt x="0" y="221754"/>
                </a:moveTo>
                <a:lnTo>
                  <a:pt x="3810" y="221754"/>
                </a:lnTo>
              </a:path>
              <a:path w="3810" h="363220">
                <a:moveTo>
                  <a:pt x="0" y="219837"/>
                </a:moveTo>
                <a:lnTo>
                  <a:pt x="3810" y="219837"/>
                </a:lnTo>
              </a:path>
              <a:path w="3810" h="363220">
                <a:moveTo>
                  <a:pt x="0" y="217932"/>
                </a:moveTo>
                <a:lnTo>
                  <a:pt x="3810" y="217932"/>
                </a:lnTo>
              </a:path>
              <a:path w="3810" h="363220">
                <a:moveTo>
                  <a:pt x="0" y="216014"/>
                </a:moveTo>
                <a:lnTo>
                  <a:pt x="3810" y="216014"/>
                </a:lnTo>
              </a:path>
              <a:path w="3810" h="363220">
                <a:moveTo>
                  <a:pt x="0" y="214109"/>
                </a:moveTo>
                <a:lnTo>
                  <a:pt x="3810" y="214109"/>
                </a:lnTo>
              </a:path>
              <a:path w="3810" h="363220">
                <a:moveTo>
                  <a:pt x="0" y="212191"/>
                </a:moveTo>
                <a:lnTo>
                  <a:pt x="3810" y="212191"/>
                </a:lnTo>
              </a:path>
              <a:path w="3810" h="363220">
                <a:moveTo>
                  <a:pt x="0" y="210286"/>
                </a:moveTo>
                <a:lnTo>
                  <a:pt x="3810" y="210286"/>
                </a:lnTo>
              </a:path>
              <a:path w="3810" h="363220">
                <a:moveTo>
                  <a:pt x="0" y="208368"/>
                </a:moveTo>
                <a:lnTo>
                  <a:pt x="3810" y="208368"/>
                </a:lnTo>
              </a:path>
              <a:path w="3810" h="363220">
                <a:moveTo>
                  <a:pt x="0" y="206463"/>
                </a:moveTo>
                <a:lnTo>
                  <a:pt x="3810" y="206463"/>
                </a:lnTo>
              </a:path>
              <a:path w="3810" h="363220">
                <a:moveTo>
                  <a:pt x="0" y="204546"/>
                </a:moveTo>
                <a:lnTo>
                  <a:pt x="3810" y="204546"/>
                </a:lnTo>
              </a:path>
              <a:path w="3810" h="363220">
                <a:moveTo>
                  <a:pt x="0" y="202641"/>
                </a:moveTo>
                <a:lnTo>
                  <a:pt x="3810" y="202641"/>
                </a:lnTo>
              </a:path>
              <a:path w="3810" h="363220">
                <a:moveTo>
                  <a:pt x="0" y="200723"/>
                </a:moveTo>
                <a:lnTo>
                  <a:pt x="3810" y="200723"/>
                </a:lnTo>
              </a:path>
              <a:path w="3810" h="363220">
                <a:moveTo>
                  <a:pt x="0" y="198818"/>
                </a:moveTo>
                <a:lnTo>
                  <a:pt x="3810" y="198818"/>
                </a:lnTo>
              </a:path>
              <a:path w="3810" h="363220">
                <a:moveTo>
                  <a:pt x="0" y="196900"/>
                </a:moveTo>
                <a:lnTo>
                  <a:pt x="3810" y="196900"/>
                </a:lnTo>
              </a:path>
              <a:path w="3810" h="363220">
                <a:moveTo>
                  <a:pt x="0" y="194995"/>
                </a:moveTo>
                <a:lnTo>
                  <a:pt x="3810" y="194995"/>
                </a:lnTo>
              </a:path>
              <a:path w="3810" h="363220">
                <a:moveTo>
                  <a:pt x="0" y="193078"/>
                </a:moveTo>
                <a:lnTo>
                  <a:pt x="3810" y="193078"/>
                </a:lnTo>
              </a:path>
              <a:path w="3810" h="363220">
                <a:moveTo>
                  <a:pt x="0" y="191160"/>
                </a:moveTo>
                <a:lnTo>
                  <a:pt x="3810" y="191160"/>
                </a:lnTo>
              </a:path>
              <a:path w="3810" h="363220">
                <a:moveTo>
                  <a:pt x="0" y="189255"/>
                </a:moveTo>
                <a:lnTo>
                  <a:pt x="3810" y="189255"/>
                </a:lnTo>
              </a:path>
              <a:path w="3810" h="363220">
                <a:moveTo>
                  <a:pt x="0" y="187337"/>
                </a:moveTo>
                <a:lnTo>
                  <a:pt x="3810" y="187337"/>
                </a:lnTo>
              </a:path>
              <a:path w="3810" h="363220">
                <a:moveTo>
                  <a:pt x="0" y="185432"/>
                </a:moveTo>
                <a:lnTo>
                  <a:pt x="3810" y="185432"/>
                </a:lnTo>
              </a:path>
              <a:path w="3810" h="363220">
                <a:moveTo>
                  <a:pt x="0" y="183515"/>
                </a:moveTo>
                <a:lnTo>
                  <a:pt x="3810" y="183515"/>
                </a:lnTo>
              </a:path>
              <a:path w="3810" h="363220">
                <a:moveTo>
                  <a:pt x="0" y="181610"/>
                </a:moveTo>
                <a:lnTo>
                  <a:pt x="3810" y="181610"/>
                </a:lnTo>
              </a:path>
              <a:path w="3810" h="363220">
                <a:moveTo>
                  <a:pt x="0" y="179692"/>
                </a:moveTo>
                <a:lnTo>
                  <a:pt x="3810" y="179692"/>
                </a:lnTo>
              </a:path>
              <a:path w="3810" h="363220">
                <a:moveTo>
                  <a:pt x="0" y="177787"/>
                </a:moveTo>
                <a:lnTo>
                  <a:pt x="3810" y="177787"/>
                </a:lnTo>
              </a:path>
              <a:path w="3810" h="363220">
                <a:moveTo>
                  <a:pt x="0" y="175869"/>
                </a:moveTo>
                <a:lnTo>
                  <a:pt x="3810" y="175869"/>
                </a:lnTo>
              </a:path>
              <a:path w="3810" h="363220">
                <a:moveTo>
                  <a:pt x="0" y="173964"/>
                </a:moveTo>
                <a:lnTo>
                  <a:pt x="3810" y="173964"/>
                </a:lnTo>
              </a:path>
              <a:path w="3810" h="363220">
                <a:moveTo>
                  <a:pt x="0" y="172046"/>
                </a:moveTo>
                <a:lnTo>
                  <a:pt x="3810" y="172046"/>
                </a:lnTo>
              </a:path>
              <a:path w="3810" h="363220">
                <a:moveTo>
                  <a:pt x="0" y="170141"/>
                </a:moveTo>
                <a:lnTo>
                  <a:pt x="3810" y="170141"/>
                </a:lnTo>
              </a:path>
              <a:path w="3810" h="363220">
                <a:moveTo>
                  <a:pt x="0" y="168224"/>
                </a:moveTo>
                <a:lnTo>
                  <a:pt x="3810" y="168224"/>
                </a:lnTo>
              </a:path>
              <a:path w="3810" h="363220">
                <a:moveTo>
                  <a:pt x="0" y="166319"/>
                </a:moveTo>
                <a:lnTo>
                  <a:pt x="3810" y="166319"/>
                </a:lnTo>
              </a:path>
              <a:path w="3810" h="363220">
                <a:moveTo>
                  <a:pt x="0" y="164401"/>
                </a:moveTo>
                <a:lnTo>
                  <a:pt x="3810" y="164401"/>
                </a:lnTo>
              </a:path>
              <a:path w="3810" h="363220">
                <a:moveTo>
                  <a:pt x="0" y="162496"/>
                </a:moveTo>
                <a:lnTo>
                  <a:pt x="3810" y="162496"/>
                </a:lnTo>
              </a:path>
              <a:path w="3810" h="363220">
                <a:moveTo>
                  <a:pt x="0" y="160578"/>
                </a:moveTo>
                <a:lnTo>
                  <a:pt x="3810" y="160578"/>
                </a:lnTo>
              </a:path>
              <a:path w="3810" h="363220">
                <a:moveTo>
                  <a:pt x="0" y="158661"/>
                </a:moveTo>
                <a:lnTo>
                  <a:pt x="3810" y="158661"/>
                </a:lnTo>
              </a:path>
              <a:path w="3810" h="363220">
                <a:moveTo>
                  <a:pt x="0" y="156756"/>
                </a:moveTo>
                <a:lnTo>
                  <a:pt x="3810" y="156756"/>
                </a:lnTo>
              </a:path>
              <a:path w="3810" h="363220">
                <a:moveTo>
                  <a:pt x="0" y="154838"/>
                </a:moveTo>
                <a:lnTo>
                  <a:pt x="3810" y="154838"/>
                </a:lnTo>
              </a:path>
              <a:path w="3810" h="363220">
                <a:moveTo>
                  <a:pt x="0" y="152933"/>
                </a:moveTo>
                <a:lnTo>
                  <a:pt x="3810" y="152933"/>
                </a:lnTo>
              </a:path>
              <a:path w="3810" h="363220">
                <a:moveTo>
                  <a:pt x="0" y="151015"/>
                </a:moveTo>
                <a:lnTo>
                  <a:pt x="3810" y="151015"/>
                </a:lnTo>
              </a:path>
              <a:path w="3810" h="363220">
                <a:moveTo>
                  <a:pt x="0" y="149110"/>
                </a:moveTo>
                <a:lnTo>
                  <a:pt x="3810" y="149110"/>
                </a:lnTo>
              </a:path>
              <a:path w="3810" h="363220">
                <a:moveTo>
                  <a:pt x="0" y="147193"/>
                </a:moveTo>
                <a:lnTo>
                  <a:pt x="3810" y="147193"/>
                </a:lnTo>
              </a:path>
              <a:path w="3810" h="363220">
                <a:moveTo>
                  <a:pt x="0" y="145288"/>
                </a:moveTo>
                <a:lnTo>
                  <a:pt x="3810" y="145288"/>
                </a:lnTo>
              </a:path>
              <a:path w="3810" h="363220">
                <a:moveTo>
                  <a:pt x="0" y="143370"/>
                </a:moveTo>
                <a:lnTo>
                  <a:pt x="3810" y="143370"/>
                </a:lnTo>
              </a:path>
              <a:path w="3810" h="363220">
                <a:moveTo>
                  <a:pt x="0" y="141465"/>
                </a:moveTo>
                <a:lnTo>
                  <a:pt x="3810" y="141465"/>
                </a:lnTo>
              </a:path>
              <a:path w="3810" h="363220">
                <a:moveTo>
                  <a:pt x="0" y="139547"/>
                </a:moveTo>
                <a:lnTo>
                  <a:pt x="3810" y="139547"/>
                </a:lnTo>
              </a:path>
              <a:path w="3810" h="363220">
                <a:moveTo>
                  <a:pt x="0" y="137642"/>
                </a:moveTo>
                <a:lnTo>
                  <a:pt x="3810" y="137642"/>
                </a:lnTo>
              </a:path>
              <a:path w="3810" h="363220">
                <a:moveTo>
                  <a:pt x="0" y="135724"/>
                </a:moveTo>
                <a:lnTo>
                  <a:pt x="3810" y="135724"/>
                </a:lnTo>
              </a:path>
              <a:path w="3810" h="363220">
                <a:moveTo>
                  <a:pt x="0" y="133819"/>
                </a:moveTo>
                <a:lnTo>
                  <a:pt x="3810" y="133819"/>
                </a:lnTo>
              </a:path>
              <a:path w="3810" h="363220">
                <a:moveTo>
                  <a:pt x="0" y="131902"/>
                </a:moveTo>
                <a:lnTo>
                  <a:pt x="3810" y="131902"/>
                </a:lnTo>
              </a:path>
              <a:path w="3810" h="363220">
                <a:moveTo>
                  <a:pt x="0" y="129997"/>
                </a:moveTo>
                <a:lnTo>
                  <a:pt x="3810" y="129997"/>
                </a:lnTo>
              </a:path>
              <a:path w="3810" h="363220">
                <a:moveTo>
                  <a:pt x="0" y="128079"/>
                </a:moveTo>
                <a:lnTo>
                  <a:pt x="3810" y="128079"/>
                </a:lnTo>
              </a:path>
              <a:path w="3810" h="363220">
                <a:moveTo>
                  <a:pt x="0" y="126174"/>
                </a:moveTo>
                <a:lnTo>
                  <a:pt x="3810" y="126174"/>
                </a:lnTo>
              </a:path>
              <a:path w="3810" h="363220">
                <a:moveTo>
                  <a:pt x="0" y="124256"/>
                </a:moveTo>
                <a:lnTo>
                  <a:pt x="3810" y="124256"/>
                </a:lnTo>
              </a:path>
              <a:path w="3810" h="363220">
                <a:moveTo>
                  <a:pt x="0" y="122339"/>
                </a:moveTo>
                <a:lnTo>
                  <a:pt x="3810" y="122339"/>
                </a:lnTo>
              </a:path>
              <a:path w="3810" h="363220">
                <a:moveTo>
                  <a:pt x="0" y="120434"/>
                </a:moveTo>
                <a:lnTo>
                  <a:pt x="3810" y="120434"/>
                </a:lnTo>
              </a:path>
              <a:path w="3810" h="363220">
                <a:moveTo>
                  <a:pt x="0" y="118516"/>
                </a:moveTo>
                <a:lnTo>
                  <a:pt x="3810" y="118516"/>
                </a:lnTo>
              </a:path>
              <a:path w="3810" h="363220">
                <a:moveTo>
                  <a:pt x="0" y="116611"/>
                </a:moveTo>
                <a:lnTo>
                  <a:pt x="3810" y="116611"/>
                </a:lnTo>
              </a:path>
              <a:path w="3810" h="363220">
                <a:moveTo>
                  <a:pt x="0" y="114693"/>
                </a:moveTo>
                <a:lnTo>
                  <a:pt x="3810" y="114693"/>
                </a:lnTo>
              </a:path>
              <a:path w="3810" h="363220">
                <a:moveTo>
                  <a:pt x="0" y="112788"/>
                </a:moveTo>
                <a:lnTo>
                  <a:pt x="3810" y="112788"/>
                </a:lnTo>
              </a:path>
              <a:path w="3810" h="363220">
                <a:moveTo>
                  <a:pt x="0" y="110871"/>
                </a:moveTo>
                <a:lnTo>
                  <a:pt x="3810" y="110871"/>
                </a:lnTo>
              </a:path>
              <a:path w="3810" h="363220">
                <a:moveTo>
                  <a:pt x="0" y="108966"/>
                </a:moveTo>
                <a:lnTo>
                  <a:pt x="3810" y="108966"/>
                </a:lnTo>
              </a:path>
              <a:path w="3810" h="363220">
                <a:moveTo>
                  <a:pt x="0" y="107048"/>
                </a:moveTo>
                <a:lnTo>
                  <a:pt x="3810" y="107048"/>
                </a:lnTo>
              </a:path>
              <a:path w="3810" h="363220">
                <a:moveTo>
                  <a:pt x="0" y="105143"/>
                </a:moveTo>
                <a:lnTo>
                  <a:pt x="3810" y="105143"/>
                </a:lnTo>
              </a:path>
              <a:path w="3810" h="363220">
                <a:moveTo>
                  <a:pt x="0" y="103225"/>
                </a:moveTo>
                <a:lnTo>
                  <a:pt x="3810" y="103225"/>
                </a:lnTo>
              </a:path>
              <a:path w="3810" h="363220">
                <a:moveTo>
                  <a:pt x="0" y="101320"/>
                </a:moveTo>
                <a:lnTo>
                  <a:pt x="3810" y="101320"/>
                </a:lnTo>
              </a:path>
              <a:path w="3810" h="363220">
                <a:moveTo>
                  <a:pt x="0" y="99402"/>
                </a:moveTo>
                <a:lnTo>
                  <a:pt x="3810" y="99402"/>
                </a:lnTo>
              </a:path>
              <a:path w="3810" h="363220">
                <a:moveTo>
                  <a:pt x="0" y="97497"/>
                </a:moveTo>
                <a:lnTo>
                  <a:pt x="3810" y="97497"/>
                </a:lnTo>
              </a:path>
              <a:path w="3810" h="363220">
                <a:moveTo>
                  <a:pt x="0" y="95580"/>
                </a:moveTo>
                <a:lnTo>
                  <a:pt x="3810" y="95580"/>
                </a:lnTo>
              </a:path>
              <a:path w="3810" h="363220">
                <a:moveTo>
                  <a:pt x="0" y="93675"/>
                </a:moveTo>
                <a:lnTo>
                  <a:pt x="3810" y="93675"/>
                </a:lnTo>
              </a:path>
              <a:path w="3810" h="363220">
                <a:moveTo>
                  <a:pt x="0" y="91757"/>
                </a:moveTo>
                <a:lnTo>
                  <a:pt x="3810" y="91757"/>
                </a:lnTo>
              </a:path>
              <a:path w="3810" h="363220">
                <a:moveTo>
                  <a:pt x="0" y="89839"/>
                </a:moveTo>
                <a:lnTo>
                  <a:pt x="3810" y="89839"/>
                </a:lnTo>
              </a:path>
              <a:path w="3810" h="363220">
                <a:moveTo>
                  <a:pt x="0" y="87934"/>
                </a:moveTo>
                <a:lnTo>
                  <a:pt x="3810" y="87934"/>
                </a:lnTo>
              </a:path>
              <a:path w="3810" h="363220">
                <a:moveTo>
                  <a:pt x="0" y="86017"/>
                </a:moveTo>
                <a:lnTo>
                  <a:pt x="3810" y="86017"/>
                </a:lnTo>
              </a:path>
              <a:path w="3810" h="363220">
                <a:moveTo>
                  <a:pt x="0" y="84112"/>
                </a:moveTo>
                <a:lnTo>
                  <a:pt x="3810" y="84112"/>
                </a:lnTo>
              </a:path>
              <a:path w="3810" h="363220">
                <a:moveTo>
                  <a:pt x="0" y="82194"/>
                </a:moveTo>
                <a:lnTo>
                  <a:pt x="3810" y="82194"/>
                </a:lnTo>
              </a:path>
              <a:path w="3810" h="363220">
                <a:moveTo>
                  <a:pt x="0" y="80289"/>
                </a:moveTo>
                <a:lnTo>
                  <a:pt x="3810" y="80289"/>
                </a:lnTo>
              </a:path>
              <a:path w="3810" h="363220">
                <a:moveTo>
                  <a:pt x="0" y="78371"/>
                </a:moveTo>
                <a:lnTo>
                  <a:pt x="3810" y="78371"/>
                </a:lnTo>
              </a:path>
              <a:path w="3810" h="363220">
                <a:moveTo>
                  <a:pt x="0" y="76466"/>
                </a:moveTo>
                <a:lnTo>
                  <a:pt x="3810" y="76466"/>
                </a:lnTo>
              </a:path>
              <a:path w="3810" h="363220">
                <a:moveTo>
                  <a:pt x="0" y="74549"/>
                </a:moveTo>
                <a:lnTo>
                  <a:pt x="3810" y="74549"/>
                </a:lnTo>
              </a:path>
              <a:path w="3810" h="363220">
                <a:moveTo>
                  <a:pt x="0" y="72644"/>
                </a:moveTo>
                <a:lnTo>
                  <a:pt x="3810" y="72644"/>
                </a:lnTo>
              </a:path>
              <a:path w="3810" h="363220">
                <a:moveTo>
                  <a:pt x="0" y="70726"/>
                </a:moveTo>
                <a:lnTo>
                  <a:pt x="3810" y="70726"/>
                </a:lnTo>
              </a:path>
              <a:path w="3810" h="363220">
                <a:moveTo>
                  <a:pt x="0" y="68821"/>
                </a:moveTo>
                <a:lnTo>
                  <a:pt x="3810" y="68821"/>
                </a:lnTo>
              </a:path>
              <a:path w="3810" h="363220">
                <a:moveTo>
                  <a:pt x="0" y="66903"/>
                </a:moveTo>
                <a:lnTo>
                  <a:pt x="3810" y="66903"/>
                </a:lnTo>
              </a:path>
              <a:path w="3810" h="363220">
                <a:moveTo>
                  <a:pt x="0" y="64998"/>
                </a:moveTo>
                <a:lnTo>
                  <a:pt x="3810" y="64998"/>
                </a:lnTo>
              </a:path>
              <a:path w="3810" h="363220">
                <a:moveTo>
                  <a:pt x="0" y="63080"/>
                </a:moveTo>
                <a:lnTo>
                  <a:pt x="3810" y="63080"/>
                </a:lnTo>
              </a:path>
              <a:path w="3810" h="363220">
                <a:moveTo>
                  <a:pt x="0" y="61175"/>
                </a:moveTo>
                <a:lnTo>
                  <a:pt x="3810" y="61175"/>
                </a:lnTo>
              </a:path>
              <a:path w="3810" h="363220">
                <a:moveTo>
                  <a:pt x="0" y="59258"/>
                </a:moveTo>
                <a:lnTo>
                  <a:pt x="3810" y="59258"/>
                </a:lnTo>
              </a:path>
              <a:path w="3810" h="363220">
                <a:moveTo>
                  <a:pt x="0" y="57340"/>
                </a:moveTo>
                <a:lnTo>
                  <a:pt x="3810" y="57340"/>
                </a:lnTo>
              </a:path>
              <a:path w="3810" h="363220">
                <a:moveTo>
                  <a:pt x="0" y="55435"/>
                </a:moveTo>
                <a:lnTo>
                  <a:pt x="3810" y="55435"/>
                </a:lnTo>
              </a:path>
              <a:path w="3810" h="363220">
                <a:moveTo>
                  <a:pt x="0" y="53517"/>
                </a:moveTo>
                <a:lnTo>
                  <a:pt x="3810" y="53517"/>
                </a:lnTo>
              </a:path>
              <a:path w="3810" h="363220">
                <a:moveTo>
                  <a:pt x="0" y="51612"/>
                </a:moveTo>
                <a:lnTo>
                  <a:pt x="3810" y="51612"/>
                </a:lnTo>
              </a:path>
              <a:path w="3810" h="363220">
                <a:moveTo>
                  <a:pt x="0" y="49695"/>
                </a:moveTo>
                <a:lnTo>
                  <a:pt x="3810" y="49695"/>
                </a:lnTo>
              </a:path>
              <a:path w="3810" h="363220">
                <a:moveTo>
                  <a:pt x="0" y="47790"/>
                </a:moveTo>
                <a:lnTo>
                  <a:pt x="3810" y="47790"/>
                </a:lnTo>
              </a:path>
              <a:path w="3810" h="363220">
                <a:moveTo>
                  <a:pt x="0" y="45872"/>
                </a:moveTo>
                <a:lnTo>
                  <a:pt x="3810" y="45872"/>
                </a:lnTo>
              </a:path>
              <a:path w="3810" h="363220">
                <a:moveTo>
                  <a:pt x="0" y="43967"/>
                </a:moveTo>
                <a:lnTo>
                  <a:pt x="3810" y="43967"/>
                </a:lnTo>
              </a:path>
              <a:path w="3810" h="363220">
                <a:moveTo>
                  <a:pt x="0" y="42049"/>
                </a:moveTo>
                <a:lnTo>
                  <a:pt x="3810" y="42049"/>
                </a:lnTo>
              </a:path>
              <a:path w="3810" h="363220">
                <a:moveTo>
                  <a:pt x="0" y="40144"/>
                </a:moveTo>
                <a:lnTo>
                  <a:pt x="3810" y="40144"/>
                </a:lnTo>
              </a:path>
              <a:path w="3810" h="363220">
                <a:moveTo>
                  <a:pt x="0" y="38227"/>
                </a:moveTo>
                <a:lnTo>
                  <a:pt x="3810" y="38227"/>
                </a:lnTo>
              </a:path>
              <a:path w="3810" h="363220">
                <a:moveTo>
                  <a:pt x="0" y="36322"/>
                </a:moveTo>
                <a:lnTo>
                  <a:pt x="3810" y="36322"/>
                </a:lnTo>
              </a:path>
              <a:path w="3810" h="363220">
                <a:moveTo>
                  <a:pt x="0" y="34404"/>
                </a:moveTo>
                <a:lnTo>
                  <a:pt x="3810" y="34404"/>
                </a:lnTo>
              </a:path>
              <a:path w="3810" h="363220">
                <a:moveTo>
                  <a:pt x="0" y="32499"/>
                </a:moveTo>
                <a:lnTo>
                  <a:pt x="3810" y="32499"/>
                </a:lnTo>
              </a:path>
              <a:path w="3810" h="363220">
                <a:moveTo>
                  <a:pt x="0" y="30581"/>
                </a:moveTo>
                <a:lnTo>
                  <a:pt x="3810" y="30581"/>
                </a:lnTo>
              </a:path>
              <a:path w="3810" h="363220">
                <a:moveTo>
                  <a:pt x="0" y="28676"/>
                </a:moveTo>
                <a:lnTo>
                  <a:pt x="3810" y="28676"/>
                </a:lnTo>
              </a:path>
              <a:path w="3810" h="363220">
                <a:moveTo>
                  <a:pt x="0" y="26758"/>
                </a:moveTo>
                <a:lnTo>
                  <a:pt x="3810" y="26758"/>
                </a:lnTo>
              </a:path>
              <a:path w="3810" h="363220">
                <a:moveTo>
                  <a:pt x="0" y="24853"/>
                </a:moveTo>
                <a:lnTo>
                  <a:pt x="3810" y="24853"/>
                </a:lnTo>
              </a:path>
              <a:path w="3810" h="363220">
                <a:moveTo>
                  <a:pt x="0" y="22936"/>
                </a:moveTo>
                <a:lnTo>
                  <a:pt x="3810" y="22936"/>
                </a:lnTo>
              </a:path>
              <a:path w="3810" h="363220">
                <a:moveTo>
                  <a:pt x="0" y="21018"/>
                </a:moveTo>
                <a:lnTo>
                  <a:pt x="3810" y="21018"/>
                </a:lnTo>
              </a:path>
              <a:path w="3810" h="363220">
                <a:moveTo>
                  <a:pt x="0" y="19113"/>
                </a:moveTo>
                <a:lnTo>
                  <a:pt x="3810" y="19113"/>
                </a:lnTo>
              </a:path>
              <a:path w="3810" h="363220">
                <a:moveTo>
                  <a:pt x="0" y="17195"/>
                </a:moveTo>
                <a:lnTo>
                  <a:pt x="3810" y="17195"/>
                </a:lnTo>
              </a:path>
              <a:path w="3810" h="363220">
                <a:moveTo>
                  <a:pt x="0" y="15290"/>
                </a:moveTo>
                <a:lnTo>
                  <a:pt x="3810" y="15290"/>
                </a:lnTo>
              </a:path>
              <a:path w="3810" h="363220">
                <a:moveTo>
                  <a:pt x="0" y="13373"/>
                </a:moveTo>
                <a:lnTo>
                  <a:pt x="3810" y="13373"/>
                </a:lnTo>
              </a:path>
              <a:path w="3810" h="363220">
                <a:moveTo>
                  <a:pt x="0" y="11468"/>
                </a:moveTo>
                <a:lnTo>
                  <a:pt x="3810" y="11468"/>
                </a:lnTo>
              </a:path>
              <a:path w="3810" h="363220">
                <a:moveTo>
                  <a:pt x="0" y="9550"/>
                </a:moveTo>
                <a:lnTo>
                  <a:pt x="3810" y="9550"/>
                </a:lnTo>
              </a:path>
              <a:path w="3810" h="363220">
                <a:moveTo>
                  <a:pt x="0" y="7645"/>
                </a:moveTo>
                <a:lnTo>
                  <a:pt x="3810" y="7645"/>
                </a:lnTo>
              </a:path>
              <a:path w="3810" h="363220">
                <a:moveTo>
                  <a:pt x="0" y="5727"/>
                </a:moveTo>
                <a:lnTo>
                  <a:pt x="3810" y="5727"/>
                </a:lnTo>
              </a:path>
              <a:path w="3810" h="363220">
                <a:moveTo>
                  <a:pt x="0" y="3822"/>
                </a:moveTo>
                <a:lnTo>
                  <a:pt x="3810" y="3822"/>
                </a:lnTo>
              </a:path>
              <a:path w="3810" h="363220">
                <a:moveTo>
                  <a:pt x="0" y="1905"/>
                </a:moveTo>
                <a:lnTo>
                  <a:pt x="3810" y="1905"/>
                </a:lnTo>
              </a:path>
              <a:path w="3810" h="3632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478827" y="6128103"/>
            <a:ext cx="3810" cy="365760"/>
          </a:xfrm>
          <a:custGeom>
            <a:avLst/>
            <a:gdLst/>
            <a:ahLst/>
            <a:cxnLst/>
            <a:rect l="l" t="t" r="r" b="b"/>
            <a:pathLst>
              <a:path w="3810" h="365760">
                <a:moveTo>
                  <a:pt x="0" y="365137"/>
                </a:moveTo>
                <a:lnTo>
                  <a:pt x="3810" y="365137"/>
                </a:lnTo>
              </a:path>
              <a:path w="3810" h="365760">
                <a:moveTo>
                  <a:pt x="0" y="363219"/>
                </a:moveTo>
                <a:lnTo>
                  <a:pt x="3810" y="363219"/>
                </a:lnTo>
              </a:path>
              <a:path w="3810" h="365760">
                <a:moveTo>
                  <a:pt x="0" y="361314"/>
                </a:moveTo>
                <a:lnTo>
                  <a:pt x="3810" y="361314"/>
                </a:lnTo>
              </a:path>
              <a:path w="3810" h="365760">
                <a:moveTo>
                  <a:pt x="0" y="359397"/>
                </a:moveTo>
                <a:lnTo>
                  <a:pt x="3810" y="359397"/>
                </a:lnTo>
              </a:path>
              <a:path w="3810" h="365760">
                <a:moveTo>
                  <a:pt x="0" y="357492"/>
                </a:moveTo>
                <a:lnTo>
                  <a:pt x="3810" y="357492"/>
                </a:lnTo>
              </a:path>
              <a:path w="3810" h="365760">
                <a:moveTo>
                  <a:pt x="0" y="355574"/>
                </a:moveTo>
                <a:lnTo>
                  <a:pt x="3810" y="355574"/>
                </a:lnTo>
              </a:path>
              <a:path w="3810" h="365760">
                <a:moveTo>
                  <a:pt x="0" y="353669"/>
                </a:moveTo>
                <a:lnTo>
                  <a:pt x="3810" y="353669"/>
                </a:lnTo>
              </a:path>
              <a:path w="3810" h="365760">
                <a:moveTo>
                  <a:pt x="0" y="351751"/>
                </a:moveTo>
                <a:lnTo>
                  <a:pt x="3810" y="351751"/>
                </a:lnTo>
              </a:path>
              <a:path w="3810" h="365760">
                <a:moveTo>
                  <a:pt x="0" y="349846"/>
                </a:moveTo>
                <a:lnTo>
                  <a:pt x="3810" y="349846"/>
                </a:lnTo>
              </a:path>
              <a:path w="3810" h="365760">
                <a:moveTo>
                  <a:pt x="0" y="347929"/>
                </a:moveTo>
                <a:lnTo>
                  <a:pt x="3810" y="347929"/>
                </a:lnTo>
              </a:path>
              <a:path w="3810" h="365760">
                <a:moveTo>
                  <a:pt x="0" y="346024"/>
                </a:moveTo>
                <a:lnTo>
                  <a:pt x="3810" y="346024"/>
                </a:lnTo>
              </a:path>
              <a:path w="3810" h="365760">
                <a:moveTo>
                  <a:pt x="0" y="344106"/>
                </a:moveTo>
                <a:lnTo>
                  <a:pt x="3810" y="344106"/>
                </a:lnTo>
              </a:path>
              <a:path w="3810" h="365760">
                <a:moveTo>
                  <a:pt x="0" y="342201"/>
                </a:moveTo>
                <a:lnTo>
                  <a:pt x="3810" y="342201"/>
                </a:lnTo>
              </a:path>
              <a:path w="3810" h="365760">
                <a:moveTo>
                  <a:pt x="0" y="340283"/>
                </a:moveTo>
                <a:lnTo>
                  <a:pt x="3810" y="340283"/>
                </a:lnTo>
              </a:path>
              <a:path w="3810" h="365760">
                <a:moveTo>
                  <a:pt x="0" y="338378"/>
                </a:moveTo>
                <a:lnTo>
                  <a:pt x="3810" y="338378"/>
                </a:lnTo>
              </a:path>
              <a:path w="3810" h="365760">
                <a:moveTo>
                  <a:pt x="0" y="336461"/>
                </a:moveTo>
                <a:lnTo>
                  <a:pt x="3810" y="336461"/>
                </a:lnTo>
              </a:path>
              <a:path w="3810" h="365760">
                <a:moveTo>
                  <a:pt x="0" y="334556"/>
                </a:moveTo>
                <a:lnTo>
                  <a:pt x="3810" y="334556"/>
                </a:lnTo>
              </a:path>
              <a:path w="3810" h="365760">
                <a:moveTo>
                  <a:pt x="0" y="332638"/>
                </a:moveTo>
                <a:lnTo>
                  <a:pt x="3810" y="332638"/>
                </a:lnTo>
              </a:path>
              <a:path w="3810" h="365760">
                <a:moveTo>
                  <a:pt x="0" y="330720"/>
                </a:moveTo>
                <a:lnTo>
                  <a:pt x="3810" y="330720"/>
                </a:lnTo>
              </a:path>
              <a:path w="3810" h="365760">
                <a:moveTo>
                  <a:pt x="0" y="328815"/>
                </a:moveTo>
                <a:lnTo>
                  <a:pt x="3810" y="328815"/>
                </a:lnTo>
              </a:path>
              <a:path w="3810" h="365760">
                <a:moveTo>
                  <a:pt x="0" y="326897"/>
                </a:moveTo>
                <a:lnTo>
                  <a:pt x="3810" y="326897"/>
                </a:lnTo>
              </a:path>
              <a:path w="3810" h="365760">
                <a:moveTo>
                  <a:pt x="0" y="324992"/>
                </a:moveTo>
                <a:lnTo>
                  <a:pt x="3810" y="324992"/>
                </a:lnTo>
              </a:path>
              <a:path w="3810" h="365760">
                <a:moveTo>
                  <a:pt x="0" y="323075"/>
                </a:moveTo>
                <a:lnTo>
                  <a:pt x="3810" y="323075"/>
                </a:lnTo>
              </a:path>
              <a:path w="3810" h="365760">
                <a:moveTo>
                  <a:pt x="0" y="321170"/>
                </a:moveTo>
                <a:lnTo>
                  <a:pt x="3810" y="321170"/>
                </a:lnTo>
              </a:path>
              <a:path w="3810" h="365760">
                <a:moveTo>
                  <a:pt x="0" y="319252"/>
                </a:moveTo>
                <a:lnTo>
                  <a:pt x="3810" y="319252"/>
                </a:lnTo>
              </a:path>
              <a:path w="3810" h="365760">
                <a:moveTo>
                  <a:pt x="0" y="317347"/>
                </a:moveTo>
                <a:lnTo>
                  <a:pt x="3810" y="317347"/>
                </a:lnTo>
              </a:path>
              <a:path w="3810" h="365760">
                <a:moveTo>
                  <a:pt x="0" y="315429"/>
                </a:moveTo>
                <a:lnTo>
                  <a:pt x="3810" y="315429"/>
                </a:lnTo>
              </a:path>
              <a:path w="3810" h="365760">
                <a:moveTo>
                  <a:pt x="0" y="313524"/>
                </a:moveTo>
                <a:lnTo>
                  <a:pt x="3810" y="313524"/>
                </a:lnTo>
              </a:path>
              <a:path w="3810" h="365760">
                <a:moveTo>
                  <a:pt x="0" y="311607"/>
                </a:moveTo>
                <a:lnTo>
                  <a:pt x="3810" y="311607"/>
                </a:lnTo>
              </a:path>
              <a:path w="3810" h="365760">
                <a:moveTo>
                  <a:pt x="0" y="309702"/>
                </a:moveTo>
                <a:lnTo>
                  <a:pt x="3810" y="309702"/>
                </a:lnTo>
              </a:path>
              <a:path w="3810" h="365760">
                <a:moveTo>
                  <a:pt x="0" y="307784"/>
                </a:moveTo>
                <a:lnTo>
                  <a:pt x="3810" y="307784"/>
                </a:lnTo>
              </a:path>
              <a:path w="3810" h="365760">
                <a:moveTo>
                  <a:pt x="0" y="305879"/>
                </a:moveTo>
                <a:lnTo>
                  <a:pt x="3810" y="305879"/>
                </a:lnTo>
              </a:path>
              <a:path w="3810" h="365760">
                <a:moveTo>
                  <a:pt x="0" y="303961"/>
                </a:moveTo>
                <a:lnTo>
                  <a:pt x="3810" y="303961"/>
                </a:lnTo>
              </a:path>
              <a:path w="3810" h="365760">
                <a:moveTo>
                  <a:pt x="0" y="302056"/>
                </a:moveTo>
                <a:lnTo>
                  <a:pt x="3810" y="302056"/>
                </a:lnTo>
              </a:path>
              <a:path w="3810" h="365760">
                <a:moveTo>
                  <a:pt x="0" y="300139"/>
                </a:moveTo>
                <a:lnTo>
                  <a:pt x="3810" y="300139"/>
                </a:lnTo>
              </a:path>
              <a:path w="3810" h="365760">
                <a:moveTo>
                  <a:pt x="0" y="298234"/>
                </a:moveTo>
                <a:lnTo>
                  <a:pt x="3810" y="298234"/>
                </a:lnTo>
              </a:path>
              <a:path w="3810" h="365760">
                <a:moveTo>
                  <a:pt x="0" y="296316"/>
                </a:moveTo>
                <a:lnTo>
                  <a:pt x="3810" y="296316"/>
                </a:lnTo>
              </a:path>
              <a:path w="3810" h="365760">
                <a:moveTo>
                  <a:pt x="0" y="294398"/>
                </a:moveTo>
                <a:lnTo>
                  <a:pt x="3810" y="294398"/>
                </a:lnTo>
              </a:path>
              <a:path w="3810" h="365760">
                <a:moveTo>
                  <a:pt x="0" y="292493"/>
                </a:moveTo>
                <a:lnTo>
                  <a:pt x="3810" y="292493"/>
                </a:lnTo>
              </a:path>
              <a:path w="3810" h="365760">
                <a:moveTo>
                  <a:pt x="0" y="290575"/>
                </a:moveTo>
                <a:lnTo>
                  <a:pt x="3810" y="290575"/>
                </a:lnTo>
              </a:path>
              <a:path w="3810" h="365760">
                <a:moveTo>
                  <a:pt x="0" y="288670"/>
                </a:moveTo>
                <a:lnTo>
                  <a:pt x="3810" y="288670"/>
                </a:lnTo>
              </a:path>
              <a:path w="3810" h="365760">
                <a:moveTo>
                  <a:pt x="0" y="286753"/>
                </a:moveTo>
                <a:lnTo>
                  <a:pt x="3810" y="286753"/>
                </a:lnTo>
              </a:path>
              <a:path w="3810" h="365760">
                <a:moveTo>
                  <a:pt x="0" y="284848"/>
                </a:moveTo>
                <a:lnTo>
                  <a:pt x="3810" y="284848"/>
                </a:lnTo>
              </a:path>
              <a:path w="3810" h="365760">
                <a:moveTo>
                  <a:pt x="0" y="282930"/>
                </a:moveTo>
                <a:lnTo>
                  <a:pt x="3810" y="282930"/>
                </a:lnTo>
              </a:path>
              <a:path w="3810" h="365760">
                <a:moveTo>
                  <a:pt x="0" y="281025"/>
                </a:moveTo>
                <a:lnTo>
                  <a:pt x="3810" y="281025"/>
                </a:lnTo>
              </a:path>
              <a:path w="3810" h="365760">
                <a:moveTo>
                  <a:pt x="0" y="279107"/>
                </a:moveTo>
                <a:lnTo>
                  <a:pt x="3810" y="279107"/>
                </a:lnTo>
              </a:path>
              <a:path w="3810" h="365760">
                <a:moveTo>
                  <a:pt x="0" y="277202"/>
                </a:moveTo>
                <a:lnTo>
                  <a:pt x="3810" y="277202"/>
                </a:lnTo>
              </a:path>
              <a:path w="3810" h="365760">
                <a:moveTo>
                  <a:pt x="0" y="275285"/>
                </a:moveTo>
                <a:lnTo>
                  <a:pt x="3810" y="275285"/>
                </a:lnTo>
              </a:path>
              <a:path w="3810" h="365760">
                <a:moveTo>
                  <a:pt x="0" y="273380"/>
                </a:moveTo>
                <a:lnTo>
                  <a:pt x="3810" y="273380"/>
                </a:lnTo>
              </a:path>
              <a:path w="3810" h="365760">
                <a:moveTo>
                  <a:pt x="0" y="271462"/>
                </a:moveTo>
                <a:lnTo>
                  <a:pt x="3810" y="271462"/>
                </a:lnTo>
              </a:path>
              <a:path w="3810" h="365760">
                <a:moveTo>
                  <a:pt x="0" y="269557"/>
                </a:moveTo>
                <a:lnTo>
                  <a:pt x="3810" y="269557"/>
                </a:lnTo>
              </a:path>
              <a:path w="3810" h="365760">
                <a:moveTo>
                  <a:pt x="0" y="267639"/>
                </a:moveTo>
                <a:lnTo>
                  <a:pt x="3810" y="267639"/>
                </a:lnTo>
              </a:path>
              <a:path w="3810" h="365760">
                <a:moveTo>
                  <a:pt x="0" y="265734"/>
                </a:moveTo>
                <a:lnTo>
                  <a:pt x="3810" y="265734"/>
                </a:lnTo>
              </a:path>
              <a:path w="3810" h="365760">
                <a:moveTo>
                  <a:pt x="0" y="263817"/>
                </a:moveTo>
                <a:lnTo>
                  <a:pt x="3810" y="263817"/>
                </a:lnTo>
              </a:path>
              <a:path w="3810" h="365760">
                <a:moveTo>
                  <a:pt x="0" y="261899"/>
                </a:moveTo>
                <a:lnTo>
                  <a:pt x="3810" y="261899"/>
                </a:lnTo>
              </a:path>
              <a:path w="3810" h="365760">
                <a:moveTo>
                  <a:pt x="0" y="259994"/>
                </a:moveTo>
                <a:lnTo>
                  <a:pt x="3810" y="259994"/>
                </a:lnTo>
              </a:path>
              <a:path w="3810" h="365760">
                <a:moveTo>
                  <a:pt x="0" y="258076"/>
                </a:moveTo>
                <a:lnTo>
                  <a:pt x="3810" y="258076"/>
                </a:lnTo>
              </a:path>
              <a:path w="3810" h="365760">
                <a:moveTo>
                  <a:pt x="0" y="256171"/>
                </a:moveTo>
                <a:lnTo>
                  <a:pt x="3810" y="256171"/>
                </a:lnTo>
              </a:path>
              <a:path w="3810" h="365760">
                <a:moveTo>
                  <a:pt x="0" y="254253"/>
                </a:moveTo>
                <a:lnTo>
                  <a:pt x="3810" y="254253"/>
                </a:lnTo>
              </a:path>
              <a:path w="3810" h="365760">
                <a:moveTo>
                  <a:pt x="0" y="252348"/>
                </a:moveTo>
                <a:lnTo>
                  <a:pt x="3810" y="252348"/>
                </a:lnTo>
              </a:path>
              <a:path w="3810" h="365760">
                <a:moveTo>
                  <a:pt x="0" y="250431"/>
                </a:moveTo>
                <a:lnTo>
                  <a:pt x="3810" y="250431"/>
                </a:lnTo>
              </a:path>
              <a:path w="3810" h="365760">
                <a:moveTo>
                  <a:pt x="0" y="248526"/>
                </a:moveTo>
                <a:lnTo>
                  <a:pt x="3810" y="248526"/>
                </a:lnTo>
              </a:path>
              <a:path w="3810" h="365760">
                <a:moveTo>
                  <a:pt x="0" y="246608"/>
                </a:moveTo>
                <a:lnTo>
                  <a:pt x="3810" y="246608"/>
                </a:lnTo>
              </a:path>
              <a:path w="3810" h="365760">
                <a:moveTo>
                  <a:pt x="0" y="244703"/>
                </a:moveTo>
                <a:lnTo>
                  <a:pt x="3810" y="244703"/>
                </a:lnTo>
              </a:path>
              <a:path w="3810" h="365760">
                <a:moveTo>
                  <a:pt x="0" y="242785"/>
                </a:moveTo>
                <a:lnTo>
                  <a:pt x="3810" y="242785"/>
                </a:lnTo>
              </a:path>
              <a:path w="3810" h="365760">
                <a:moveTo>
                  <a:pt x="0" y="240880"/>
                </a:moveTo>
                <a:lnTo>
                  <a:pt x="3810" y="240880"/>
                </a:lnTo>
              </a:path>
              <a:path w="3810" h="365760">
                <a:moveTo>
                  <a:pt x="0" y="238963"/>
                </a:moveTo>
                <a:lnTo>
                  <a:pt x="3810" y="238963"/>
                </a:lnTo>
              </a:path>
              <a:path w="3810" h="365760">
                <a:moveTo>
                  <a:pt x="0" y="237058"/>
                </a:moveTo>
                <a:lnTo>
                  <a:pt x="3810" y="237058"/>
                </a:lnTo>
              </a:path>
              <a:path w="3810" h="365760">
                <a:moveTo>
                  <a:pt x="0" y="235140"/>
                </a:moveTo>
                <a:lnTo>
                  <a:pt x="3810" y="235140"/>
                </a:lnTo>
              </a:path>
              <a:path w="3810" h="365760">
                <a:moveTo>
                  <a:pt x="0" y="233235"/>
                </a:moveTo>
                <a:lnTo>
                  <a:pt x="3810" y="233235"/>
                </a:lnTo>
              </a:path>
              <a:path w="3810" h="365760">
                <a:moveTo>
                  <a:pt x="0" y="231317"/>
                </a:moveTo>
                <a:lnTo>
                  <a:pt x="3810" y="231317"/>
                </a:lnTo>
              </a:path>
              <a:path w="3810" h="365760">
                <a:moveTo>
                  <a:pt x="0" y="229400"/>
                </a:moveTo>
                <a:lnTo>
                  <a:pt x="3810" y="229400"/>
                </a:lnTo>
              </a:path>
              <a:path w="3810" h="365760">
                <a:moveTo>
                  <a:pt x="0" y="227495"/>
                </a:moveTo>
                <a:lnTo>
                  <a:pt x="3810" y="227495"/>
                </a:lnTo>
              </a:path>
              <a:path w="3810" h="365760">
                <a:moveTo>
                  <a:pt x="0" y="225577"/>
                </a:moveTo>
                <a:lnTo>
                  <a:pt x="3810" y="225577"/>
                </a:lnTo>
              </a:path>
              <a:path w="3810" h="365760">
                <a:moveTo>
                  <a:pt x="0" y="223672"/>
                </a:moveTo>
                <a:lnTo>
                  <a:pt x="3810" y="223672"/>
                </a:lnTo>
              </a:path>
              <a:path w="3810" h="365760">
                <a:moveTo>
                  <a:pt x="0" y="221754"/>
                </a:moveTo>
                <a:lnTo>
                  <a:pt x="3810" y="221754"/>
                </a:lnTo>
              </a:path>
              <a:path w="3810" h="365760">
                <a:moveTo>
                  <a:pt x="0" y="219849"/>
                </a:moveTo>
                <a:lnTo>
                  <a:pt x="3810" y="219849"/>
                </a:lnTo>
              </a:path>
              <a:path w="3810" h="365760">
                <a:moveTo>
                  <a:pt x="0" y="217931"/>
                </a:moveTo>
                <a:lnTo>
                  <a:pt x="3810" y="217931"/>
                </a:lnTo>
              </a:path>
              <a:path w="3810" h="365760">
                <a:moveTo>
                  <a:pt x="0" y="216026"/>
                </a:moveTo>
                <a:lnTo>
                  <a:pt x="3810" y="216026"/>
                </a:lnTo>
              </a:path>
              <a:path w="3810" h="365760">
                <a:moveTo>
                  <a:pt x="0" y="214109"/>
                </a:moveTo>
                <a:lnTo>
                  <a:pt x="3810" y="214109"/>
                </a:lnTo>
              </a:path>
              <a:path w="3810" h="365760">
                <a:moveTo>
                  <a:pt x="0" y="212204"/>
                </a:moveTo>
                <a:lnTo>
                  <a:pt x="3810" y="212204"/>
                </a:lnTo>
              </a:path>
              <a:path w="3810" h="365760">
                <a:moveTo>
                  <a:pt x="0" y="210286"/>
                </a:moveTo>
                <a:lnTo>
                  <a:pt x="3810" y="210286"/>
                </a:lnTo>
              </a:path>
              <a:path w="3810" h="365760">
                <a:moveTo>
                  <a:pt x="0" y="208381"/>
                </a:moveTo>
                <a:lnTo>
                  <a:pt x="3810" y="208381"/>
                </a:lnTo>
              </a:path>
              <a:path w="3810" h="365760">
                <a:moveTo>
                  <a:pt x="0" y="206463"/>
                </a:moveTo>
                <a:lnTo>
                  <a:pt x="3810" y="206463"/>
                </a:lnTo>
              </a:path>
              <a:path w="3810" h="365760">
                <a:moveTo>
                  <a:pt x="0" y="204558"/>
                </a:moveTo>
                <a:lnTo>
                  <a:pt x="3810" y="204558"/>
                </a:lnTo>
              </a:path>
              <a:path w="3810" h="365760">
                <a:moveTo>
                  <a:pt x="0" y="202641"/>
                </a:moveTo>
                <a:lnTo>
                  <a:pt x="3810" y="202641"/>
                </a:lnTo>
              </a:path>
              <a:path w="3810" h="365760">
                <a:moveTo>
                  <a:pt x="0" y="200736"/>
                </a:moveTo>
                <a:lnTo>
                  <a:pt x="3810" y="200736"/>
                </a:lnTo>
              </a:path>
              <a:path w="3810" h="365760">
                <a:moveTo>
                  <a:pt x="0" y="198818"/>
                </a:moveTo>
                <a:lnTo>
                  <a:pt x="3810" y="198818"/>
                </a:lnTo>
              </a:path>
              <a:path w="3810" h="365760">
                <a:moveTo>
                  <a:pt x="0" y="196913"/>
                </a:moveTo>
                <a:lnTo>
                  <a:pt x="3810" y="196913"/>
                </a:lnTo>
              </a:path>
              <a:path w="3810" h="365760">
                <a:moveTo>
                  <a:pt x="0" y="194995"/>
                </a:moveTo>
                <a:lnTo>
                  <a:pt x="3810" y="194995"/>
                </a:lnTo>
              </a:path>
              <a:path w="3810" h="365760">
                <a:moveTo>
                  <a:pt x="0" y="193078"/>
                </a:moveTo>
                <a:lnTo>
                  <a:pt x="3810" y="193078"/>
                </a:lnTo>
              </a:path>
              <a:path w="3810" h="365760">
                <a:moveTo>
                  <a:pt x="0" y="191173"/>
                </a:moveTo>
                <a:lnTo>
                  <a:pt x="3810" y="191173"/>
                </a:lnTo>
              </a:path>
              <a:path w="3810" h="365760">
                <a:moveTo>
                  <a:pt x="0" y="189255"/>
                </a:moveTo>
                <a:lnTo>
                  <a:pt x="3810" y="189255"/>
                </a:lnTo>
              </a:path>
              <a:path w="3810" h="365760">
                <a:moveTo>
                  <a:pt x="0" y="187350"/>
                </a:moveTo>
                <a:lnTo>
                  <a:pt x="3810" y="187350"/>
                </a:lnTo>
              </a:path>
              <a:path w="3810" h="365760">
                <a:moveTo>
                  <a:pt x="0" y="185432"/>
                </a:moveTo>
                <a:lnTo>
                  <a:pt x="3810" y="185432"/>
                </a:lnTo>
              </a:path>
              <a:path w="3810" h="365760">
                <a:moveTo>
                  <a:pt x="0" y="183527"/>
                </a:moveTo>
                <a:lnTo>
                  <a:pt x="3810" y="183527"/>
                </a:lnTo>
              </a:path>
              <a:path w="3810" h="365760">
                <a:moveTo>
                  <a:pt x="0" y="181609"/>
                </a:moveTo>
                <a:lnTo>
                  <a:pt x="3810" y="181609"/>
                </a:lnTo>
              </a:path>
              <a:path w="3810" h="365760">
                <a:moveTo>
                  <a:pt x="0" y="179704"/>
                </a:moveTo>
                <a:lnTo>
                  <a:pt x="3810" y="179704"/>
                </a:lnTo>
              </a:path>
              <a:path w="3810" h="365760">
                <a:moveTo>
                  <a:pt x="0" y="177787"/>
                </a:moveTo>
                <a:lnTo>
                  <a:pt x="3810" y="177787"/>
                </a:lnTo>
              </a:path>
              <a:path w="3810" h="365760">
                <a:moveTo>
                  <a:pt x="0" y="175882"/>
                </a:moveTo>
                <a:lnTo>
                  <a:pt x="3810" y="175882"/>
                </a:lnTo>
              </a:path>
              <a:path w="3810" h="365760">
                <a:moveTo>
                  <a:pt x="0" y="173964"/>
                </a:moveTo>
                <a:lnTo>
                  <a:pt x="3810" y="173964"/>
                </a:lnTo>
              </a:path>
              <a:path w="3810" h="365760">
                <a:moveTo>
                  <a:pt x="0" y="172059"/>
                </a:moveTo>
                <a:lnTo>
                  <a:pt x="3810" y="172059"/>
                </a:lnTo>
              </a:path>
              <a:path w="3810" h="365760">
                <a:moveTo>
                  <a:pt x="0" y="170141"/>
                </a:moveTo>
                <a:lnTo>
                  <a:pt x="3810" y="170141"/>
                </a:lnTo>
              </a:path>
              <a:path w="3810" h="365760">
                <a:moveTo>
                  <a:pt x="0" y="168236"/>
                </a:moveTo>
                <a:lnTo>
                  <a:pt x="3810" y="168236"/>
                </a:lnTo>
              </a:path>
              <a:path w="3810" h="365760">
                <a:moveTo>
                  <a:pt x="0" y="166319"/>
                </a:moveTo>
                <a:lnTo>
                  <a:pt x="3810" y="166319"/>
                </a:lnTo>
              </a:path>
              <a:path w="3810" h="365760">
                <a:moveTo>
                  <a:pt x="0" y="164414"/>
                </a:moveTo>
                <a:lnTo>
                  <a:pt x="3810" y="164414"/>
                </a:lnTo>
              </a:path>
              <a:path w="3810" h="365760">
                <a:moveTo>
                  <a:pt x="0" y="162496"/>
                </a:moveTo>
                <a:lnTo>
                  <a:pt x="3810" y="162496"/>
                </a:lnTo>
              </a:path>
              <a:path w="3810" h="365760">
                <a:moveTo>
                  <a:pt x="0" y="160578"/>
                </a:moveTo>
                <a:lnTo>
                  <a:pt x="3810" y="160578"/>
                </a:lnTo>
              </a:path>
              <a:path w="3810" h="365760">
                <a:moveTo>
                  <a:pt x="0" y="158673"/>
                </a:moveTo>
                <a:lnTo>
                  <a:pt x="3810" y="158673"/>
                </a:lnTo>
              </a:path>
              <a:path w="3810" h="365760">
                <a:moveTo>
                  <a:pt x="0" y="156756"/>
                </a:moveTo>
                <a:lnTo>
                  <a:pt x="3810" y="156756"/>
                </a:lnTo>
              </a:path>
              <a:path w="3810" h="365760">
                <a:moveTo>
                  <a:pt x="0" y="154851"/>
                </a:moveTo>
                <a:lnTo>
                  <a:pt x="3810" y="154851"/>
                </a:lnTo>
              </a:path>
              <a:path w="3810" h="365760">
                <a:moveTo>
                  <a:pt x="0" y="152933"/>
                </a:moveTo>
                <a:lnTo>
                  <a:pt x="3810" y="152933"/>
                </a:lnTo>
              </a:path>
              <a:path w="3810" h="365760">
                <a:moveTo>
                  <a:pt x="0" y="151028"/>
                </a:moveTo>
                <a:lnTo>
                  <a:pt x="3810" y="151028"/>
                </a:lnTo>
              </a:path>
              <a:path w="3810" h="365760">
                <a:moveTo>
                  <a:pt x="0" y="149110"/>
                </a:moveTo>
                <a:lnTo>
                  <a:pt x="3810" y="149110"/>
                </a:lnTo>
              </a:path>
              <a:path w="3810" h="365760">
                <a:moveTo>
                  <a:pt x="0" y="147205"/>
                </a:moveTo>
                <a:lnTo>
                  <a:pt x="3810" y="147205"/>
                </a:lnTo>
              </a:path>
              <a:path w="3810" h="365760">
                <a:moveTo>
                  <a:pt x="0" y="145287"/>
                </a:moveTo>
                <a:lnTo>
                  <a:pt x="3810" y="145287"/>
                </a:lnTo>
              </a:path>
              <a:path w="3810" h="365760">
                <a:moveTo>
                  <a:pt x="0" y="143382"/>
                </a:moveTo>
                <a:lnTo>
                  <a:pt x="3810" y="143382"/>
                </a:lnTo>
              </a:path>
              <a:path w="3810" h="365760">
                <a:moveTo>
                  <a:pt x="0" y="141465"/>
                </a:moveTo>
                <a:lnTo>
                  <a:pt x="3810" y="141465"/>
                </a:lnTo>
              </a:path>
              <a:path w="3810" h="365760">
                <a:moveTo>
                  <a:pt x="0" y="139560"/>
                </a:moveTo>
                <a:lnTo>
                  <a:pt x="3810" y="139560"/>
                </a:lnTo>
              </a:path>
              <a:path w="3810" h="365760">
                <a:moveTo>
                  <a:pt x="0" y="137642"/>
                </a:moveTo>
                <a:lnTo>
                  <a:pt x="3810" y="137642"/>
                </a:lnTo>
              </a:path>
              <a:path w="3810" h="365760">
                <a:moveTo>
                  <a:pt x="0" y="135737"/>
                </a:moveTo>
                <a:lnTo>
                  <a:pt x="3810" y="135737"/>
                </a:lnTo>
              </a:path>
              <a:path w="3810" h="365760">
                <a:moveTo>
                  <a:pt x="0" y="133819"/>
                </a:moveTo>
                <a:lnTo>
                  <a:pt x="3810" y="133819"/>
                </a:lnTo>
              </a:path>
              <a:path w="3810" h="365760">
                <a:moveTo>
                  <a:pt x="0" y="131914"/>
                </a:moveTo>
                <a:lnTo>
                  <a:pt x="3810" y="131914"/>
                </a:lnTo>
              </a:path>
              <a:path w="3810" h="365760">
                <a:moveTo>
                  <a:pt x="0" y="129997"/>
                </a:moveTo>
                <a:lnTo>
                  <a:pt x="3810" y="129997"/>
                </a:lnTo>
              </a:path>
              <a:path w="3810" h="365760">
                <a:moveTo>
                  <a:pt x="0" y="128092"/>
                </a:moveTo>
                <a:lnTo>
                  <a:pt x="3810" y="128092"/>
                </a:lnTo>
              </a:path>
              <a:path w="3810" h="365760">
                <a:moveTo>
                  <a:pt x="0" y="126174"/>
                </a:moveTo>
                <a:lnTo>
                  <a:pt x="3810" y="126174"/>
                </a:lnTo>
              </a:path>
              <a:path w="3810" h="365760">
                <a:moveTo>
                  <a:pt x="0" y="124256"/>
                </a:moveTo>
                <a:lnTo>
                  <a:pt x="3810" y="124256"/>
                </a:lnTo>
              </a:path>
              <a:path w="3810" h="365760">
                <a:moveTo>
                  <a:pt x="0" y="122351"/>
                </a:moveTo>
                <a:lnTo>
                  <a:pt x="3810" y="122351"/>
                </a:lnTo>
              </a:path>
              <a:path w="3810" h="365760">
                <a:moveTo>
                  <a:pt x="0" y="120434"/>
                </a:moveTo>
                <a:lnTo>
                  <a:pt x="3810" y="120434"/>
                </a:lnTo>
              </a:path>
              <a:path w="3810" h="365760">
                <a:moveTo>
                  <a:pt x="0" y="118529"/>
                </a:moveTo>
                <a:lnTo>
                  <a:pt x="3810" y="118529"/>
                </a:lnTo>
              </a:path>
              <a:path w="3810" h="365760">
                <a:moveTo>
                  <a:pt x="0" y="116611"/>
                </a:moveTo>
                <a:lnTo>
                  <a:pt x="3810" y="116611"/>
                </a:lnTo>
              </a:path>
              <a:path w="3810" h="365760">
                <a:moveTo>
                  <a:pt x="0" y="114706"/>
                </a:moveTo>
                <a:lnTo>
                  <a:pt x="3810" y="114706"/>
                </a:lnTo>
              </a:path>
              <a:path w="3810" h="365760">
                <a:moveTo>
                  <a:pt x="0" y="112788"/>
                </a:moveTo>
                <a:lnTo>
                  <a:pt x="3810" y="112788"/>
                </a:lnTo>
              </a:path>
              <a:path w="3810" h="365760">
                <a:moveTo>
                  <a:pt x="0" y="110883"/>
                </a:moveTo>
                <a:lnTo>
                  <a:pt x="3810" y="110883"/>
                </a:lnTo>
              </a:path>
              <a:path w="3810" h="365760">
                <a:moveTo>
                  <a:pt x="0" y="108965"/>
                </a:moveTo>
                <a:lnTo>
                  <a:pt x="3810" y="108965"/>
                </a:lnTo>
              </a:path>
              <a:path w="3810" h="365760">
                <a:moveTo>
                  <a:pt x="0" y="107060"/>
                </a:moveTo>
                <a:lnTo>
                  <a:pt x="3810" y="107060"/>
                </a:lnTo>
              </a:path>
              <a:path w="3810" h="365760">
                <a:moveTo>
                  <a:pt x="0" y="105143"/>
                </a:moveTo>
                <a:lnTo>
                  <a:pt x="3810" y="105143"/>
                </a:lnTo>
              </a:path>
              <a:path w="3810" h="365760">
                <a:moveTo>
                  <a:pt x="0" y="103238"/>
                </a:moveTo>
                <a:lnTo>
                  <a:pt x="3810" y="103238"/>
                </a:lnTo>
              </a:path>
              <a:path w="3810" h="365760">
                <a:moveTo>
                  <a:pt x="0" y="101320"/>
                </a:moveTo>
                <a:lnTo>
                  <a:pt x="3810" y="101320"/>
                </a:lnTo>
              </a:path>
              <a:path w="3810" h="365760">
                <a:moveTo>
                  <a:pt x="0" y="99415"/>
                </a:moveTo>
                <a:lnTo>
                  <a:pt x="3810" y="99415"/>
                </a:lnTo>
              </a:path>
              <a:path w="3810" h="365760">
                <a:moveTo>
                  <a:pt x="0" y="97497"/>
                </a:moveTo>
                <a:lnTo>
                  <a:pt x="3810" y="97497"/>
                </a:lnTo>
              </a:path>
              <a:path w="3810" h="365760">
                <a:moveTo>
                  <a:pt x="0" y="95592"/>
                </a:moveTo>
                <a:lnTo>
                  <a:pt x="3810" y="95592"/>
                </a:lnTo>
              </a:path>
              <a:path w="3810" h="365760">
                <a:moveTo>
                  <a:pt x="0" y="93675"/>
                </a:moveTo>
                <a:lnTo>
                  <a:pt x="3810" y="93675"/>
                </a:lnTo>
              </a:path>
              <a:path w="3810" h="365760">
                <a:moveTo>
                  <a:pt x="0" y="91757"/>
                </a:moveTo>
                <a:lnTo>
                  <a:pt x="3810" y="91757"/>
                </a:lnTo>
              </a:path>
              <a:path w="3810" h="365760">
                <a:moveTo>
                  <a:pt x="0" y="89852"/>
                </a:moveTo>
                <a:lnTo>
                  <a:pt x="3810" y="89852"/>
                </a:lnTo>
              </a:path>
              <a:path w="3810" h="365760">
                <a:moveTo>
                  <a:pt x="0" y="87934"/>
                </a:moveTo>
                <a:lnTo>
                  <a:pt x="3810" y="87934"/>
                </a:lnTo>
              </a:path>
              <a:path w="3810" h="365760">
                <a:moveTo>
                  <a:pt x="0" y="86029"/>
                </a:moveTo>
                <a:lnTo>
                  <a:pt x="3810" y="86029"/>
                </a:lnTo>
              </a:path>
              <a:path w="3810" h="365760">
                <a:moveTo>
                  <a:pt x="0" y="84112"/>
                </a:moveTo>
                <a:lnTo>
                  <a:pt x="3810" y="84112"/>
                </a:lnTo>
              </a:path>
              <a:path w="3810" h="365760">
                <a:moveTo>
                  <a:pt x="0" y="82207"/>
                </a:moveTo>
                <a:lnTo>
                  <a:pt x="3810" y="82207"/>
                </a:lnTo>
              </a:path>
              <a:path w="3810" h="365760">
                <a:moveTo>
                  <a:pt x="0" y="80289"/>
                </a:moveTo>
                <a:lnTo>
                  <a:pt x="3810" y="80289"/>
                </a:lnTo>
              </a:path>
              <a:path w="3810" h="365760">
                <a:moveTo>
                  <a:pt x="0" y="78384"/>
                </a:moveTo>
                <a:lnTo>
                  <a:pt x="3810" y="78384"/>
                </a:lnTo>
              </a:path>
              <a:path w="3810" h="365760">
                <a:moveTo>
                  <a:pt x="0" y="76466"/>
                </a:moveTo>
                <a:lnTo>
                  <a:pt x="3810" y="76466"/>
                </a:lnTo>
              </a:path>
              <a:path w="3810" h="365760">
                <a:moveTo>
                  <a:pt x="0" y="74561"/>
                </a:moveTo>
                <a:lnTo>
                  <a:pt x="3810" y="74561"/>
                </a:lnTo>
              </a:path>
              <a:path w="3810" h="365760">
                <a:moveTo>
                  <a:pt x="0" y="72643"/>
                </a:moveTo>
                <a:lnTo>
                  <a:pt x="3810" y="72643"/>
                </a:lnTo>
              </a:path>
              <a:path w="3810" h="365760">
                <a:moveTo>
                  <a:pt x="0" y="70738"/>
                </a:moveTo>
                <a:lnTo>
                  <a:pt x="3810" y="70738"/>
                </a:lnTo>
              </a:path>
              <a:path w="3810" h="365760">
                <a:moveTo>
                  <a:pt x="0" y="68821"/>
                </a:moveTo>
                <a:lnTo>
                  <a:pt x="3810" y="68821"/>
                </a:lnTo>
              </a:path>
              <a:path w="3810" h="365760">
                <a:moveTo>
                  <a:pt x="0" y="66916"/>
                </a:moveTo>
                <a:lnTo>
                  <a:pt x="3810" y="66916"/>
                </a:lnTo>
              </a:path>
              <a:path w="3810" h="365760">
                <a:moveTo>
                  <a:pt x="0" y="64998"/>
                </a:moveTo>
                <a:lnTo>
                  <a:pt x="3810" y="64998"/>
                </a:lnTo>
              </a:path>
              <a:path w="3810" h="365760">
                <a:moveTo>
                  <a:pt x="0" y="63093"/>
                </a:moveTo>
                <a:lnTo>
                  <a:pt x="3810" y="63093"/>
                </a:lnTo>
              </a:path>
              <a:path w="3810" h="365760">
                <a:moveTo>
                  <a:pt x="0" y="61175"/>
                </a:moveTo>
                <a:lnTo>
                  <a:pt x="3810" y="61175"/>
                </a:lnTo>
              </a:path>
              <a:path w="3810" h="365760">
                <a:moveTo>
                  <a:pt x="0" y="59258"/>
                </a:moveTo>
                <a:lnTo>
                  <a:pt x="3810" y="59258"/>
                </a:lnTo>
              </a:path>
              <a:path w="3810" h="365760">
                <a:moveTo>
                  <a:pt x="0" y="57353"/>
                </a:moveTo>
                <a:lnTo>
                  <a:pt x="3810" y="57353"/>
                </a:lnTo>
              </a:path>
              <a:path w="3810" h="365760">
                <a:moveTo>
                  <a:pt x="0" y="55435"/>
                </a:moveTo>
                <a:lnTo>
                  <a:pt x="3810" y="55435"/>
                </a:lnTo>
              </a:path>
              <a:path w="3810" h="365760">
                <a:moveTo>
                  <a:pt x="0" y="53530"/>
                </a:moveTo>
                <a:lnTo>
                  <a:pt x="3810" y="53530"/>
                </a:lnTo>
              </a:path>
              <a:path w="3810" h="365760">
                <a:moveTo>
                  <a:pt x="0" y="51612"/>
                </a:moveTo>
                <a:lnTo>
                  <a:pt x="3810" y="51612"/>
                </a:lnTo>
              </a:path>
              <a:path w="3810" h="365760">
                <a:moveTo>
                  <a:pt x="0" y="49707"/>
                </a:moveTo>
                <a:lnTo>
                  <a:pt x="3810" y="49707"/>
                </a:lnTo>
              </a:path>
              <a:path w="3810" h="365760">
                <a:moveTo>
                  <a:pt x="0" y="47790"/>
                </a:moveTo>
                <a:lnTo>
                  <a:pt x="3810" y="47790"/>
                </a:lnTo>
              </a:path>
              <a:path w="3810" h="365760">
                <a:moveTo>
                  <a:pt x="0" y="45885"/>
                </a:moveTo>
                <a:lnTo>
                  <a:pt x="3810" y="45885"/>
                </a:lnTo>
              </a:path>
              <a:path w="3810" h="365760">
                <a:moveTo>
                  <a:pt x="0" y="43967"/>
                </a:moveTo>
                <a:lnTo>
                  <a:pt x="3810" y="43967"/>
                </a:lnTo>
              </a:path>
              <a:path w="3810" h="365760">
                <a:moveTo>
                  <a:pt x="0" y="42062"/>
                </a:moveTo>
                <a:lnTo>
                  <a:pt x="3810" y="42062"/>
                </a:lnTo>
              </a:path>
              <a:path w="3810" h="365760">
                <a:moveTo>
                  <a:pt x="0" y="40144"/>
                </a:moveTo>
                <a:lnTo>
                  <a:pt x="3810" y="40144"/>
                </a:lnTo>
              </a:path>
              <a:path w="3810" h="365760">
                <a:moveTo>
                  <a:pt x="0" y="38239"/>
                </a:moveTo>
                <a:lnTo>
                  <a:pt x="3810" y="38239"/>
                </a:lnTo>
              </a:path>
              <a:path w="3810" h="365760">
                <a:moveTo>
                  <a:pt x="0" y="36321"/>
                </a:moveTo>
                <a:lnTo>
                  <a:pt x="3810" y="36321"/>
                </a:lnTo>
              </a:path>
              <a:path w="3810" h="365760">
                <a:moveTo>
                  <a:pt x="0" y="34416"/>
                </a:moveTo>
                <a:lnTo>
                  <a:pt x="3810" y="34416"/>
                </a:lnTo>
              </a:path>
              <a:path w="3810" h="365760">
                <a:moveTo>
                  <a:pt x="0" y="32499"/>
                </a:moveTo>
                <a:lnTo>
                  <a:pt x="3810" y="32499"/>
                </a:lnTo>
              </a:path>
              <a:path w="3810" h="365760">
                <a:moveTo>
                  <a:pt x="0" y="30594"/>
                </a:moveTo>
                <a:lnTo>
                  <a:pt x="3810" y="30594"/>
                </a:lnTo>
              </a:path>
              <a:path w="3810" h="365760">
                <a:moveTo>
                  <a:pt x="0" y="28676"/>
                </a:moveTo>
                <a:lnTo>
                  <a:pt x="3810" y="28676"/>
                </a:lnTo>
              </a:path>
              <a:path w="3810" h="365760">
                <a:moveTo>
                  <a:pt x="0" y="26771"/>
                </a:moveTo>
                <a:lnTo>
                  <a:pt x="3810" y="26771"/>
                </a:lnTo>
              </a:path>
              <a:path w="3810" h="365760">
                <a:moveTo>
                  <a:pt x="0" y="24853"/>
                </a:moveTo>
                <a:lnTo>
                  <a:pt x="3810" y="24853"/>
                </a:lnTo>
              </a:path>
              <a:path w="3810" h="365760">
                <a:moveTo>
                  <a:pt x="0" y="22936"/>
                </a:moveTo>
                <a:lnTo>
                  <a:pt x="3810" y="22936"/>
                </a:lnTo>
              </a:path>
              <a:path w="3810" h="365760">
                <a:moveTo>
                  <a:pt x="0" y="21031"/>
                </a:moveTo>
                <a:lnTo>
                  <a:pt x="3810" y="21031"/>
                </a:lnTo>
              </a:path>
              <a:path w="3810" h="365760">
                <a:moveTo>
                  <a:pt x="0" y="19113"/>
                </a:moveTo>
                <a:lnTo>
                  <a:pt x="3810" y="19113"/>
                </a:lnTo>
              </a:path>
              <a:path w="3810" h="365760">
                <a:moveTo>
                  <a:pt x="0" y="17208"/>
                </a:moveTo>
                <a:lnTo>
                  <a:pt x="3810" y="17208"/>
                </a:lnTo>
              </a:path>
              <a:path w="3810" h="365760">
                <a:moveTo>
                  <a:pt x="0" y="15290"/>
                </a:moveTo>
                <a:lnTo>
                  <a:pt x="3810" y="15290"/>
                </a:lnTo>
              </a:path>
              <a:path w="3810" h="365760">
                <a:moveTo>
                  <a:pt x="0" y="13385"/>
                </a:moveTo>
                <a:lnTo>
                  <a:pt x="3810" y="13385"/>
                </a:lnTo>
              </a:path>
              <a:path w="3810" h="365760">
                <a:moveTo>
                  <a:pt x="0" y="11468"/>
                </a:moveTo>
                <a:lnTo>
                  <a:pt x="3810" y="11468"/>
                </a:lnTo>
              </a:path>
              <a:path w="3810" h="365760">
                <a:moveTo>
                  <a:pt x="0" y="9563"/>
                </a:moveTo>
                <a:lnTo>
                  <a:pt x="3810" y="9563"/>
                </a:lnTo>
              </a:path>
              <a:path w="3810" h="365760">
                <a:moveTo>
                  <a:pt x="0" y="5740"/>
                </a:moveTo>
                <a:lnTo>
                  <a:pt x="3810" y="5740"/>
                </a:lnTo>
              </a:path>
              <a:path w="3810" h="365760">
                <a:moveTo>
                  <a:pt x="0" y="3822"/>
                </a:moveTo>
                <a:lnTo>
                  <a:pt x="3810" y="3822"/>
                </a:lnTo>
              </a:path>
              <a:path w="3810" h="365760">
                <a:moveTo>
                  <a:pt x="0" y="1917"/>
                </a:moveTo>
                <a:lnTo>
                  <a:pt x="3810" y="1917"/>
                </a:lnTo>
              </a:path>
              <a:path w="3810" h="3657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8260449" y="649324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8260449" y="640530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8260449" y="631545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68"/>
                </a:moveTo>
                <a:lnTo>
                  <a:pt x="3810" y="11468"/>
                </a:lnTo>
              </a:path>
              <a:path w="3809" h="12064">
                <a:moveTo>
                  <a:pt x="0" y="9563"/>
                </a:moveTo>
                <a:lnTo>
                  <a:pt x="3810" y="9563"/>
                </a:lnTo>
              </a:path>
              <a:path w="3809" h="12064">
                <a:moveTo>
                  <a:pt x="0" y="7645"/>
                </a:moveTo>
                <a:lnTo>
                  <a:pt x="3810" y="7645"/>
                </a:lnTo>
              </a:path>
              <a:path w="3809" h="12064">
                <a:moveTo>
                  <a:pt x="0" y="5727"/>
                </a:moveTo>
                <a:lnTo>
                  <a:pt x="3810" y="5727"/>
                </a:lnTo>
              </a:path>
              <a:path w="3809" h="12064">
                <a:moveTo>
                  <a:pt x="0" y="3822"/>
                </a:moveTo>
                <a:lnTo>
                  <a:pt x="3810" y="3822"/>
                </a:lnTo>
              </a:path>
              <a:path w="3809" h="12064">
                <a:moveTo>
                  <a:pt x="0" y="1904"/>
                </a:moveTo>
                <a:lnTo>
                  <a:pt x="3810" y="1904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8260449" y="623706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268000" y="2087359"/>
            <a:ext cx="0" cy="247015"/>
          </a:xfrm>
          <a:custGeom>
            <a:avLst/>
            <a:gdLst/>
            <a:ahLst/>
            <a:cxnLst/>
            <a:rect l="l" t="t" r="r" b="b"/>
            <a:pathLst>
              <a:path h="247014">
                <a:moveTo>
                  <a:pt x="0" y="2467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0038905" y="2087359"/>
            <a:ext cx="0" cy="247015"/>
          </a:xfrm>
          <a:custGeom>
            <a:avLst/>
            <a:gdLst/>
            <a:ahLst/>
            <a:cxnLst/>
            <a:rect l="l" t="t" r="r" b="b"/>
            <a:pathLst>
              <a:path h="247014">
                <a:moveTo>
                  <a:pt x="0" y="2467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266095" y="3355923"/>
            <a:ext cx="3810" cy="220979"/>
          </a:xfrm>
          <a:custGeom>
            <a:avLst/>
            <a:gdLst/>
            <a:ahLst/>
            <a:cxnLst/>
            <a:rect l="l" t="t" r="r" b="b"/>
            <a:pathLst>
              <a:path w="3810" h="220979">
                <a:moveTo>
                  <a:pt x="0" y="220573"/>
                </a:moveTo>
                <a:lnTo>
                  <a:pt x="3810" y="220573"/>
                </a:lnTo>
              </a:path>
              <a:path w="3810" h="220979">
                <a:moveTo>
                  <a:pt x="0" y="218655"/>
                </a:moveTo>
                <a:lnTo>
                  <a:pt x="3810" y="218655"/>
                </a:lnTo>
              </a:path>
              <a:path w="3810" h="220979">
                <a:moveTo>
                  <a:pt x="0" y="216738"/>
                </a:moveTo>
                <a:lnTo>
                  <a:pt x="3810" y="216738"/>
                </a:lnTo>
              </a:path>
              <a:path w="3810" h="220979">
                <a:moveTo>
                  <a:pt x="0" y="214820"/>
                </a:moveTo>
                <a:lnTo>
                  <a:pt x="3810" y="214820"/>
                </a:lnTo>
              </a:path>
              <a:path w="3810" h="220979">
                <a:moveTo>
                  <a:pt x="0" y="212902"/>
                </a:moveTo>
                <a:lnTo>
                  <a:pt x="3810" y="212902"/>
                </a:lnTo>
              </a:path>
              <a:path w="3810" h="220979">
                <a:moveTo>
                  <a:pt x="0" y="210985"/>
                </a:moveTo>
                <a:lnTo>
                  <a:pt x="3810" y="210985"/>
                </a:lnTo>
              </a:path>
              <a:path w="3810" h="220979">
                <a:moveTo>
                  <a:pt x="0" y="209067"/>
                </a:moveTo>
                <a:lnTo>
                  <a:pt x="3810" y="209067"/>
                </a:lnTo>
              </a:path>
              <a:path w="3810" h="220979">
                <a:moveTo>
                  <a:pt x="0" y="207149"/>
                </a:moveTo>
                <a:lnTo>
                  <a:pt x="3810" y="207149"/>
                </a:lnTo>
              </a:path>
              <a:path w="3810" h="220979">
                <a:moveTo>
                  <a:pt x="0" y="205231"/>
                </a:moveTo>
                <a:lnTo>
                  <a:pt x="3810" y="205231"/>
                </a:lnTo>
              </a:path>
              <a:path w="3810" h="220979">
                <a:moveTo>
                  <a:pt x="0" y="203314"/>
                </a:moveTo>
                <a:lnTo>
                  <a:pt x="3810" y="203314"/>
                </a:lnTo>
              </a:path>
              <a:path w="3810" h="220979">
                <a:moveTo>
                  <a:pt x="0" y="199478"/>
                </a:moveTo>
                <a:lnTo>
                  <a:pt x="3810" y="199478"/>
                </a:lnTo>
              </a:path>
              <a:path w="3810" h="220979">
                <a:moveTo>
                  <a:pt x="0" y="197561"/>
                </a:moveTo>
                <a:lnTo>
                  <a:pt x="3810" y="197561"/>
                </a:lnTo>
              </a:path>
              <a:path w="3810" h="220979">
                <a:moveTo>
                  <a:pt x="0" y="195630"/>
                </a:moveTo>
                <a:lnTo>
                  <a:pt x="3810" y="195630"/>
                </a:lnTo>
              </a:path>
              <a:path w="3810" h="220979">
                <a:moveTo>
                  <a:pt x="0" y="193713"/>
                </a:moveTo>
                <a:lnTo>
                  <a:pt x="3810" y="193713"/>
                </a:lnTo>
              </a:path>
              <a:path w="3810" h="220979">
                <a:moveTo>
                  <a:pt x="0" y="191795"/>
                </a:moveTo>
                <a:lnTo>
                  <a:pt x="3810" y="191795"/>
                </a:lnTo>
              </a:path>
              <a:path w="3810" h="220979">
                <a:moveTo>
                  <a:pt x="0" y="189877"/>
                </a:moveTo>
                <a:lnTo>
                  <a:pt x="3810" y="189877"/>
                </a:lnTo>
              </a:path>
              <a:path w="3810" h="220979">
                <a:moveTo>
                  <a:pt x="0" y="187959"/>
                </a:moveTo>
                <a:lnTo>
                  <a:pt x="3810" y="187959"/>
                </a:lnTo>
              </a:path>
              <a:path w="3810" h="220979">
                <a:moveTo>
                  <a:pt x="0" y="186042"/>
                </a:moveTo>
                <a:lnTo>
                  <a:pt x="3810" y="186042"/>
                </a:lnTo>
              </a:path>
              <a:path w="3810" h="220979">
                <a:moveTo>
                  <a:pt x="0" y="184124"/>
                </a:moveTo>
                <a:lnTo>
                  <a:pt x="3810" y="184124"/>
                </a:lnTo>
              </a:path>
              <a:path w="3810" h="220979">
                <a:moveTo>
                  <a:pt x="0" y="182206"/>
                </a:moveTo>
                <a:lnTo>
                  <a:pt x="3810" y="182206"/>
                </a:lnTo>
              </a:path>
              <a:path w="3810" h="220979">
                <a:moveTo>
                  <a:pt x="0" y="180289"/>
                </a:moveTo>
                <a:lnTo>
                  <a:pt x="3810" y="180289"/>
                </a:lnTo>
              </a:path>
              <a:path w="3810" h="220979">
                <a:moveTo>
                  <a:pt x="0" y="178371"/>
                </a:moveTo>
                <a:lnTo>
                  <a:pt x="3810" y="178371"/>
                </a:lnTo>
              </a:path>
              <a:path w="3810" h="220979">
                <a:moveTo>
                  <a:pt x="0" y="176453"/>
                </a:moveTo>
                <a:lnTo>
                  <a:pt x="3810" y="176453"/>
                </a:lnTo>
              </a:path>
              <a:path w="3810" h="220979">
                <a:moveTo>
                  <a:pt x="0" y="174536"/>
                </a:moveTo>
                <a:lnTo>
                  <a:pt x="3810" y="174536"/>
                </a:lnTo>
              </a:path>
              <a:path w="3810" h="220979">
                <a:moveTo>
                  <a:pt x="0" y="172618"/>
                </a:moveTo>
                <a:lnTo>
                  <a:pt x="3810" y="172618"/>
                </a:lnTo>
              </a:path>
              <a:path w="3810" h="220979">
                <a:moveTo>
                  <a:pt x="0" y="170700"/>
                </a:moveTo>
                <a:lnTo>
                  <a:pt x="3810" y="170700"/>
                </a:lnTo>
              </a:path>
              <a:path w="3810" h="220979">
                <a:moveTo>
                  <a:pt x="0" y="168782"/>
                </a:moveTo>
                <a:lnTo>
                  <a:pt x="3810" y="168782"/>
                </a:lnTo>
              </a:path>
              <a:path w="3810" h="220979">
                <a:moveTo>
                  <a:pt x="0" y="166865"/>
                </a:moveTo>
                <a:lnTo>
                  <a:pt x="3810" y="166865"/>
                </a:lnTo>
              </a:path>
              <a:path w="3810" h="220979">
                <a:moveTo>
                  <a:pt x="0" y="164947"/>
                </a:moveTo>
                <a:lnTo>
                  <a:pt x="3810" y="164947"/>
                </a:lnTo>
              </a:path>
              <a:path w="3810" h="220979">
                <a:moveTo>
                  <a:pt x="0" y="163029"/>
                </a:moveTo>
                <a:lnTo>
                  <a:pt x="3810" y="163029"/>
                </a:lnTo>
              </a:path>
              <a:path w="3810" h="220979">
                <a:moveTo>
                  <a:pt x="0" y="161112"/>
                </a:moveTo>
                <a:lnTo>
                  <a:pt x="3810" y="161112"/>
                </a:lnTo>
              </a:path>
              <a:path w="3810" h="220979">
                <a:moveTo>
                  <a:pt x="0" y="159194"/>
                </a:moveTo>
                <a:lnTo>
                  <a:pt x="3810" y="159194"/>
                </a:lnTo>
              </a:path>
              <a:path w="3810" h="220979">
                <a:moveTo>
                  <a:pt x="0" y="157276"/>
                </a:moveTo>
                <a:lnTo>
                  <a:pt x="3810" y="157276"/>
                </a:lnTo>
              </a:path>
              <a:path w="3810" h="220979">
                <a:moveTo>
                  <a:pt x="0" y="155359"/>
                </a:moveTo>
                <a:lnTo>
                  <a:pt x="3810" y="155359"/>
                </a:lnTo>
              </a:path>
              <a:path w="3810" h="220979">
                <a:moveTo>
                  <a:pt x="0" y="153441"/>
                </a:moveTo>
                <a:lnTo>
                  <a:pt x="3810" y="153441"/>
                </a:lnTo>
              </a:path>
              <a:path w="3810" h="220979">
                <a:moveTo>
                  <a:pt x="0" y="151523"/>
                </a:moveTo>
                <a:lnTo>
                  <a:pt x="3810" y="151523"/>
                </a:lnTo>
              </a:path>
              <a:path w="3810" h="220979">
                <a:moveTo>
                  <a:pt x="0" y="149605"/>
                </a:moveTo>
                <a:lnTo>
                  <a:pt x="3810" y="149605"/>
                </a:lnTo>
              </a:path>
              <a:path w="3810" h="220979">
                <a:moveTo>
                  <a:pt x="0" y="147688"/>
                </a:moveTo>
                <a:lnTo>
                  <a:pt x="3810" y="147688"/>
                </a:lnTo>
              </a:path>
              <a:path w="3810" h="220979">
                <a:moveTo>
                  <a:pt x="0" y="145770"/>
                </a:moveTo>
                <a:lnTo>
                  <a:pt x="3810" y="145770"/>
                </a:lnTo>
              </a:path>
              <a:path w="3810" h="220979">
                <a:moveTo>
                  <a:pt x="0" y="143852"/>
                </a:moveTo>
                <a:lnTo>
                  <a:pt x="3810" y="143852"/>
                </a:lnTo>
              </a:path>
              <a:path w="3810" h="220979">
                <a:moveTo>
                  <a:pt x="0" y="141935"/>
                </a:moveTo>
                <a:lnTo>
                  <a:pt x="3810" y="141935"/>
                </a:lnTo>
              </a:path>
              <a:path w="3810" h="220979">
                <a:moveTo>
                  <a:pt x="0" y="140017"/>
                </a:moveTo>
                <a:lnTo>
                  <a:pt x="3810" y="140017"/>
                </a:lnTo>
              </a:path>
              <a:path w="3810" h="220979">
                <a:moveTo>
                  <a:pt x="0" y="138099"/>
                </a:moveTo>
                <a:lnTo>
                  <a:pt x="3810" y="138099"/>
                </a:lnTo>
              </a:path>
              <a:path w="3810" h="220979">
                <a:moveTo>
                  <a:pt x="0" y="136182"/>
                </a:moveTo>
                <a:lnTo>
                  <a:pt x="3810" y="136182"/>
                </a:lnTo>
              </a:path>
              <a:path w="3810" h="220979">
                <a:moveTo>
                  <a:pt x="0" y="134264"/>
                </a:moveTo>
                <a:lnTo>
                  <a:pt x="3810" y="134264"/>
                </a:lnTo>
              </a:path>
              <a:path w="3810" h="220979">
                <a:moveTo>
                  <a:pt x="0" y="132346"/>
                </a:moveTo>
                <a:lnTo>
                  <a:pt x="3810" y="132346"/>
                </a:lnTo>
              </a:path>
              <a:path w="3810" h="220979">
                <a:moveTo>
                  <a:pt x="0" y="130428"/>
                </a:moveTo>
                <a:lnTo>
                  <a:pt x="3810" y="130428"/>
                </a:lnTo>
              </a:path>
              <a:path w="3810" h="220979">
                <a:moveTo>
                  <a:pt x="0" y="128511"/>
                </a:moveTo>
                <a:lnTo>
                  <a:pt x="3810" y="128511"/>
                </a:lnTo>
              </a:path>
              <a:path w="3810" h="220979">
                <a:moveTo>
                  <a:pt x="0" y="126580"/>
                </a:moveTo>
                <a:lnTo>
                  <a:pt x="3810" y="126580"/>
                </a:lnTo>
              </a:path>
              <a:path w="3810" h="220979">
                <a:moveTo>
                  <a:pt x="0" y="124663"/>
                </a:moveTo>
                <a:lnTo>
                  <a:pt x="3810" y="124663"/>
                </a:lnTo>
              </a:path>
              <a:path w="3810" h="220979">
                <a:moveTo>
                  <a:pt x="0" y="122745"/>
                </a:moveTo>
                <a:lnTo>
                  <a:pt x="3810" y="122745"/>
                </a:lnTo>
              </a:path>
              <a:path w="3810" h="220979">
                <a:moveTo>
                  <a:pt x="0" y="120827"/>
                </a:moveTo>
                <a:lnTo>
                  <a:pt x="3810" y="120827"/>
                </a:lnTo>
              </a:path>
              <a:path w="3810" h="220979">
                <a:moveTo>
                  <a:pt x="0" y="118910"/>
                </a:moveTo>
                <a:lnTo>
                  <a:pt x="3810" y="118910"/>
                </a:lnTo>
              </a:path>
              <a:path w="3810" h="220979">
                <a:moveTo>
                  <a:pt x="0" y="116992"/>
                </a:moveTo>
                <a:lnTo>
                  <a:pt x="3810" y="116992"/>
                </a:lnTo>
              </a:path>
              <a:path w="3810" h="220979">
                <a:moveTo>
                  <a:pt x="0" y="115074"/>
                </a:moveTo>
                <a:lnTo>
                  <a:pt x="3810" y="115074"/>
                </a:lnTo>
              </a:path>
              <a:path w="3810" h="220979">
                <a:moveTo>
                  <a:pt x="0" y="113156"/>
                </a:moveTo>
                <a:lnTo>
                  <a:pt x="3810" y="113156"/>
                </a:lnTo>
              </a:path>
              <a:path w="3810" h="220979">
                <a:moveTo>
                  <a:pt x="0" y="111239"/>
                </a:moveTo>
                <a:lnTo>
                  <a:pt x="3810" y="111239"/>
                </a:lnTo>
              </a:path>
              <a:path w="3810" h="220979">
                <a:moveTo>
                  <a:pt x="0" y="109321"/>
                </a:moveTo>
                <a:lnTo>
                  <a:pt x="3810" y="109321"/>
                </a:lnTo>
              </a:path>
              <a:path w="3810" h="220979">
                <a:moveTo>
                  <a:pt x="0" y="107403"/>
                </a:moveTo>
                <a:lnTo>
                  <a:pt x="3810" y="107403"/>
                </a:lnTo>
              </a:path>
              <a:path w="3810" h="220979">
                <a:moveTo>
                  <a:pt x="0" y="105486"/>
                </a:moveTo>
                <a:lnTo>
                  <a:pt x="3810" y="105486"/>
                </a:lnTo>
              </a:path>
              <a:path w="3810" h="220979">
                <a:moveTo>
                  <a:pt x="0" y="103568"/>
                </a:moveTo>
                <a:lnTo>
                  <a:pt x="3810" y="103568"/>
                </a:lnTo>
              </a:path>
              <a:path w="3810" h="220979">
                <a:moveTo>
                  <a:pt x="0" y="101650"/>
                </a:moveTo>
                <a:lnTo>
                  <a:pt x="3810" y="101650"/>
                </a:lnTo>
              </a:path>
              <a:path w="3810" h="220979">
                <a:moveTo>
                  <a:pt x="0" y="99733"/>
                </a:moveTo>
                <a:lnTo>
                  <a:pt x="3810" y="99733"/>
                </a:lnTo>
              </a:path>
              <a:path w="3810" h="220979">
                <a:moveTo>
                  <a:pt x="0" y="97815"/>
                </a:moveTo>
                <a:lnTo>
                  <a:pt x="3810" y="97815"/>
                </a:lnTo>
              </a:path>
              <a:path w="3810" h="220979">
                <a:moveTo>
                  <a:pt x="0" y="95897"/>
                </a:moveTo>
                <a:lnTo>
                  <a:pt x="3810" y="95897"/>
                </a:lnTo>
              </a:path>
              <a:path w="3810" h="220979">
                <a:moveTo>
                  <a:pt x="0" y="93979"/>
                </a:moveTo>
                <a:lnTo>
                  <a:pt x="3810" y="93979"/>
                </a:lnTo>
              </a:path>
              <a:path w="3810" h="220979">
                <a:moveTo>
                  <a:pt x="0" y="92062"/>
                </a:moveTo>
                <a:lnTo>
                  <a:pt x="3810" y="92062"/>
                </a:lnTo>
              </a:path>
              <a:path w="3810" h="220979">
                <a:moveTo>
                  <a:pt x="0" y="90144"/>
                </a:moveTo>
                <a:lnTo>
                  <a:pt x="3810" y="90144"/>
                </a:lnTo>
              </a:path>
              <a:path w="3810" h="220979">
                <a:moveTo>
                  <a:pt x="0" y="88226"/>
                </a:moveTo>
                <a:lnTo>
                  <a:pt x="3810" y="88226"/>
                </a:lnTo>
              </a:path>
              <a:path w="3810" h="220979">
                <a:moveTo>
                  <a:pt x="0" y="86309"/>
                </a:moveTo>
                <a:lnTo>
                  <a:pt x="3810" y="86309"/>
                </a:lnTo>
              </a:path>
              <a:path w="3810" h="220979">
                <a:moveTo>
                  <a:pt x="0" y="84391"/>
                </a:moveTo>
                <a:lnTo>
                  <a:pt x="3810" y="84391"/>
                </a:lnTo>
              </a:path>
              <a:path w="3810" h="220979">
                <a:moveTo>
                  <a:pt x="0" y="82473"/>
                </a:moveTo>
                <a:lnTo>
                  <a:pt x="3810" y="82473"/>
                </a:lnTo>
              </a:path>
              <a:path w="3810" h="220979">
                <a:moveTo>
                  <a:pt x="0" y="80556"/>
                </a:moveTo>
                <a:lnTo>
                  <a:pt x="3810" y="80556"/>
                </a:lnTo>
              </a:path>
              <a:path w="3810" h="220979">
                <a:moveTo>
                  <a:pt x="0" y="78638"/>
                </a:moveTo>
                <a:lnTo>
                  <a:pt x="3810" y="78638"/>
                </a:lnTo>
              </a:path>
              <a:path w="3810" h="220979">
                <a:moveTo>
                  <a:pt x="0" y="76720"/>
                </a:moveTo>
                <a:lnTo>
                  <a:pt x="3810" y="76720"/>
                </a:lnTo>
              </a:path>
              <a:path w="3810" h="220979">
                <a:moveTo>
                  <a:pt x="0" y="74802"/>
                </a:moveTo>
                <a:lnTo>
                  <a:pt x="3810" y="74802"/>
                </a:lnTo>
              </a:path>
              <a:path w="3810" h="220979">
                <a:moveTo>
                  <a:pt x="0" y="72885"/>
                </a:moveTo>
                <a:lnTo>
                  <a:pt x="3810" y="72885"/>
                </a:lnTo>
              </a:path>
              <a:path w="3810" h="220979">
                <a:moveTo>
                  <a:pt x="0" y="70967"/>
                </a:moveTo>
                <a:lnTo>
                  <a:pt x="3810" y="70967"/>
                </a:lnTo>
              </a:path>
              <a:path w="3810" h="220979">
                <a:moveTo>
                  <a:pt x="0" y="69049"/>
                </a:moveTo>
                <a:lnTo>
                  <a:pt x="3810" y="69049"/>
                </a:lnTo>
              </a:path>
              <a:path w="3810" h="220979">
                <a:moveTo>
                  <a:pt x="0" y="67132"/>
                </a:moveTo>
                <a:lnTo>
                  <a:pt x="3810" y="67132"/>
                </a:lnTo>
              </a:path>
              <a:path w="3810" h="220979">
                <a:moveTo>
                  <a:pt x="0" y="65214"/>
                </a:moveTo>
                <a:lnTo>
                  <a:pt x="3810" y="65214"/>
                </a:lnTo>
              </a:path>
              <a:path w="3810" h="220979">
                <a:moveTo>
                  <a:pt x="0" y="63296"/>
                </a:moveTo>
                <a:lnTo>
                  <a:pt x="3810" y="63296"/>
                </a:lnTo>
              </a:path>
              <a:path w="3810" h="220979">
                <a:moveTo>
                  <a:pt x="0" y="61379"/>
                </a:moveTo>
                <a:lnTo>
                  <a:pt x="3810" y="61379"/>
                </a:lnTo>
              </a:path>
              <a:path w="3810" h="220979">
                <a:moveTo>
                  <a:pt x="0" y="59461"/>
                </a:moveTo>
                <a:lnTo>
                  <a:pt x="3810" y="59461"/>
                </a:lnTo>
              </a:path>
              <a:path w="3810" h="220979">
                <a:moveTo>
                  <a:pt x="0" y="57543"/>
                </a:moveTo>
                <a:lnTo>
                  <a:pt x="3810" y="57543"/>
                </a:lnTo>
              </a:path>
              <a:path w="3810" h="220979">
                <a:moveTo>
                  <a:pt x="0" y="55613"/>
                </a:moveTo>
                <a:lnTo>
                  <a:pt x="3810" y="55613"/>
                </a:lnTo>
              </a:path>
              <a:path w="3810" h="220979">
                <a:moveTo>
                  <a:pt x="0" y="53695"/>
                </a:moveTo>
                <a:lnTo>
                  <a:pt x="3810" y="53695"/>
                </a:lnTo>
              </a:path>
              <a:path w="3810" h="220979">
                <a:moveTo>
                  <a:pt x="0" y="51777"/>
                </a:moveTo>
                <a:lnTo>
                  <a:pt x="3810" y="51777"/>
                </a:lnTo>
              </a:path>
              <a:path w="3810" h="220979">
                <a:moveTo>
                  <a:pt x="0" y="49860"/>
                </a:moveTo>
                <a:lnTo>
                  <a:pt x="3810" y="49860"/>
                </a:lnTo>
              </a:path>
              <a:path w="3810" h="220979">
                <a:moveTo>
                  <a:pt x="0" y="47942"/>
                </a:moveTo>
                <a:lnTo>
                  <a:pt x="3810" y="47942"/>
                </a:lnTo>
              </a:path>
              <a:path w="3810" h="220979">
                <a:moveTo>
                  <a:pt x="0" y="46024"/>
                </a:moveTo>
                <a:lnTo>
                  <a:pt x="3810" y="46024"/>
                </a:lnTo>
              </a:path>
              <a:path w="3810" h="220979">
                <a:moveTo>
                  <a:pt x="0" y="44107"/>
                </a:moveTo>
                <a:lnTo>
                  <a:pt x="3810" y="44107"/>
                </a:lnTo>
              </a:path>
              <a:path w="3810" h="220979">
                <a:moveTo>
                  <a:pt x="0" y="42189"/>
                </a:moveTo>
                <a:lnTo>
                  <a:pt x="3810" y="42189"/>
                </a:lnTo>
              </a:path>
              <a:path w="3810" h="220979">
                <a:moveTo>
                  <a:pt x="0" y="40271"/>
                </a:moveTo>
                <a:lnTo>
                  <a:pt x="3810" y="40271"/>
                </a:lnTo>
              </a:path>
              <a:path w="3810" h="220979">
                <a:moveTo>
                  <a:pt x="0" y="38353"/>
                </a:moveTo>
                <a:lnTo>
                  <a:pt x="3810" y="38353"/>
                </a:lnTo>
              </a:path>
              <a:path w="3810" h="220979">
                <a:moveTo>
                  <a:pt x="0" y="36436"/>
                </a:moveTo>
                <a:lnTo>
                  <a:pt x="3810" y="36436"/>
                </a:lnTo>
              </a:path>
              <a:path w="3810" h="220979">
                <a:moveTo>
                  <a:pt x="0" y="34518"/>
                </a:moveTo>
                <a:lnTo>
                  <a:pt x="3810" y="34518"/>
                </a:lnTo>
              </a:path>
              <a:path w="3810" h="220979">
                <a:moveTo>
                  <a:pt x="0" y="32600"/>
                </a:moveTo>
                <a:lnTo>
                  <a:pt x="3810" y="32600"/>
                </a:lnTo>
              </a:path>
              <a:path w="3810" h="220979">
                <a:moveTo>
                  <a:pt x="0" y="30683"/>
                </a:moveTo>
                <a:lnTo>
                  <a:pt x="3810" y="30683"/>
                </a:lnTo>
              </a:path>
              <a:path w="3810" h="220979">
                <a:moveTo>
                  <a:pt x="0" y="28765"/>
                </a:moveTo>
                <a:lnTo>
                  <a:pt x="3810" y="28765"/>
                </a:lnTo>
              </a:path>
              <a:path w="3810" h="220979">
                <a:moveTo>
                  <a:pt x="0" y="26847"/>
                </a:moveTo>
                <a:lnTo>
                  <a:pt x="3810" y="26847"/>
                </a:lnTo>
              </a:path>
              <a:path w="3810" h="220979">
                <a:moveTo>
                  <a:pt x="0" y="24930"/>
                </a:moveTo>
                <a:lnTo>
                  <a:pt x="3810" y="24930"/>
                </a:lnTo>
              </a:path>
              <a:path w="3810" h="220979">
                <a:moveTo>
                  <a:pt x="0" y="23012"/>
                </a:moveTo>
                <a:lnTo>
                  <a:pt x="3810" y="23012"/>
                </a:lnTo>
              </a:path>
              <a:path w="3810" h="220979">
                <a:moveTo>
                  <a:pt x="0" y="21094"/>
                </a:moveTo>
                <a:lnTo>
                  <a:pt x="3810" y="21094"/>
                </a:lnTo>
              </a:path>
              <a:path w="3810" h="220979">
                <a:moveTo>
                  <a:pt x="0" y="19176"/>
                </a:moveTo>
                <a:lnTo>
                  <a:pt x="3810" y="19176"/>
                </a:lnTo>
              </a:path>
              <a:path w="3810" h="220979">
                <a:moveTo>
                  <a:pt x="0" y="17259"/>
                </a:moveTo>
                <a:lnTo>
                  <a:pt x="3810" y="17259"/>
                </a:lnTo>
              </a:path>
              <a:path w="3810" h="220979">
                <a:moveTo>
                  <a:pt x="0" y="15341"/>
                </a:moveTo>
                <a:lnTo>
                  <a:pt x="3810" y="15341"/>
                </a:lnTo>
              </a:path>
              <a:path w="3810" h="220979">
                <a:moveTo>
                  <a:pt x="0" y="13423"/>
                </a:moveTo>
                <a:lnTo>
                  <a:pt x="3810" y="13423"/>
                </a:lnTo>
              </a:path>
              <a:path w="3810" h="220979">
                <a:moveTo>
                  <a:pt x="0" y="11506"/>
                </a:moveTo>
                <a:lnTo>
                  <a:pt x="3810" y="11506"/>
                </a:lnTo>
              </a:path>
              <a:path w="3810" h="220979">
                <a:moveTo>
                  <a:pt x="0" y="9588"/>
                </a:moveTo>
                <a:lnTo>
                  <a:pt x="3810" y="9588"/>
                </a:lnTo>
              </a:path>
              <a:path w="3810" h="220979">
                <a:moveTo>
                  <a:pt x="0" y="7670"/>
                </a:moveTo>
                <a:lnTo>
                  <a:pt x="3810" y="7670"/>
                </a:lnTo>
              </a:path>
              <a:path w="3810" h="220979">
                <a:moveTo>
                  <a:pt x="0" y="5753"/>
                </a:moveTo>
                <a:lnTo>
                  <a:pt x="3810" y="5753"/>
                </a:lnTo>
              </a:path>
              <a:path w="3810" h="220979">
                <a:moveTo>
                  <a:pt x="0" y="3835"/>
                </a:moveTo>
                <a:lnTo>
                  <a:pt x="3810" y="3835"/>
                </a:lnTo>
              </a:path>
              <a:path w="3810" h="220979">
                <a:moveTo>
                  <a:pt x="0" y="1917"/>
                </a:moveTo>
                <a:lnTo>
                  <a:pt x="3810" y="1917"/>
                </a:lnTo>
              </a:path>
              <a:path w="3810" h="220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266095" y="3602664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1"/>
                </a:moveTo>
                <a:lnTo>
                  <a:pt x="3810" y="205231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48"/>
                </a:moveTo>
                <a:lnTo>
                  <a:pt x="3810" y="197548"/>
                </a:lnTo>
              </a:path>
              <a:path w="3810" h="219075">
                <a:moveTo>
                  <a:pt x="0" y="195630"/>
                </a:moveTo>
                <a:lnTo>
                  <a:pt x="3810" y="195630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59"/>
                </a:moveTo>
                <a:lnTo>
                  <a:pt x="3810" y="187959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2"/>
                </a:moveTo>
                <a:lnTo>
                  <a:pt x="3810" y="168782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5"/>
                </a:moveTo>
                <a:lnTo>
                  <a:pt x="3810" y="149605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8"/>
                </a:moveTo>
                <a:lnTo>
                  <a:pt x="3810" y="130428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80"/>
                </a:moveTo>
                <a:lnTo>
                  <a:pt x="3810" y="126580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6"/>
                </a:moveTo>
                <a:lnTo>
                  <a:pt x="3810" y="113156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79"/>
                </a:moveTo>
                <a:lnTo>
                  <a:pt x="3810" y="93979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2"/>
                </a:moveTo>
                <a:lnTo>
                  <a:pt x="3810" y="74802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30"/>
                </a:moveTo>
                <a:lnTo>
                  <a:pt x="3810" y="57530"/>
                </a:lnTo>
              </a:path>
              <a:path w="3810" h="219075">
                <a:moveTo>
                  <a:pt x="0" y="55613"/>
                </a:moveTo>
                <a:lnTo>
                  <a:pt x="3810" y="55613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3"/>
                </a:moveTo>
                <a:lnTo>
                  <a:pt x="3810" y="38353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6"/>
                </a:moveTo>
                <a:lnTo>
                  <a:pt x="3810" y="19176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1917"/>
                </a:moveTo>
                <a:lnTo>
                  <a:pt x="3810" y="1917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266095" y="3851324"/>
            <a:ext cx="3810" cy="219075"/>
          </a:xfrm>
          <a:custGeom>
            <a:avLst/>
            <a:gdLst/>
            <a:ahLst/>
            <a:cxnLst/>
            <a:rect l="l" t="t" r="r" b="b"/>
            <a:pathLst>
              <a:path w="3810" h="219075">
                <a:moveTo>
                  <a:pt x="0" y="218655"/>
                </a:moveTo>
                <a:lnTo>
                  <a:pt x="3810" y="218655"/>
                </a:lnTo>
              </a:path>
              <a:path w="3810" h="219075">
                <a:moveTo>
                  <a:pt x="0" y="216738"/>
                </a:moveTo>
                <a:lnTo>
                  <a:pt x="3810" y="216738"/>
                </a:lnTo>
              </a:path>
              <a:path w="3810" h="219075">
                <a:moveTo>
                  <a:pt x="0" y="214820"/>
                </a:moveTo>
                <a:lnTo>
                  <a:pt x="3810" y="214820"/>
                </a:lnTo>
              </a:path>
              <a:path w="3810" h="219075">
                <a:moveTo>
                  <a:pt x="0" y="212902"/>
                </a:moveTo>
                <a:lnTo>
                  <a:pt x="3810" y="212902"/>
                </a:lnTo>
              </a:path>
              <a:path w="3810" h="219075">
                <a:moveTo>
                  <a:pt x="0" y="210985"/>
                </a:moveTo>
                <a:lnTo>
                  <a:pt x="3810" y="210985"/>
                </a:lnTo>
              </a:path>
              <a:path w="3810" h="219075">
                <a:moveTo>
                  <a:pt x="0" y="209067"/>
                </a:moveTo>
                <a:lnTo>
                  <a:pt x="3810" y="209067"/>
                </a:lnTo>
              </a:path>
              <a:path w="3810" h="219075">
                <a:moveTo>
                  <a:pt x="0" y="207149"/>
                </a:moveTo>
                <a:lnTo>
                  <a:pt x="3810" y="207149"/>
                </a:lnTo>
              </a:path>
              <a:path w="3810" h="219075">
                <a:moveTo>
                  <a:pt x="0" y="205231"/>
                </a:moveTo>
                <a:lnTo>
                  <a:pt x="3810" y="205231"/>
                </a:lnTo>
              </a:path>
              <a:path w="3810" h="219075">
                <a:moveTo>
                  <a:pt x="0" y="203314"/>
                </a:moveTo>
                <a:lnTo>
                  <a:pt x="3810" y="203314"/>
                </a:lnTo>
              </a:path>
              <a:path w="3810" h="219075">
                <a:moveTo>
                  <a:pt x="0" y="201396"/>
                </a:moveTo>
                <a:lnTo>
                  <a:pt x="3810" y="201396"/>
                </a:lnTo>
              </a:path>
              <a:path w="3810" h="219075">
                <a:moveTo>
                  <a:pt x="0" y="199478"/>
                </a:moveTo>
                <a:lnTo>
                  <a:pt x="3810" y="199478"/>
                </a:lnTo>
              </a:path>
              <a:path w="3810" h="219075">
                <a:moveTo>
                  <a:pt x="0" y="197561"/>
                </a:moveTo>
                <a:lnTo>
                  <a:pt x="3810" y="197561"/>
                </a:lnTo>
              </a:path>
              <a:path w="3810" h="219075">
                <a:moveTo>
                  <a:pt x="0" y="195643"/>
                </a:moveTo>
                <a:lnTo>
                  <a:pt x="3810" y="195643"/>
                </a:lnTo>
              </a:path>
              <a:path w="3810" h="219075">
                <a:moveTo>
                  <a:pt x="0" y="193713"/>
                </a:moveTo>
                <a:lnTo>
                  <a:pt x="3810" y="193713"/>
                </a:lnTo>
              </a:path>
              <a:path w="3810" h="219075">
                <a:moveTo>
                  <a:pt x="0" y="191795"/>
                </a:moveTo>
                <a:lnTo>
                  <a:pt x="3810" y="191795"/>
                </a:lnTo>
              </a:path>
              <a:path w="3810" h="219075">
                <a:moveTo>
                  <a:pt x="0" y="189877"/>
                </a:moveTo>
                <a:lnTo>
                  <a:pt x="3810" y="189877"/>
                </a:lnTo>
              </a:path>
              <a:path w="3810" h="219075">
                <a:moveTo>
                  <a:pt x="0" y="187959"/>
                </a:moveTo>
                <a:lnTo>
                  <a:pt x="3810" y="187959"/>
                </a:lnTo>
              </a:path>
              <a:path w="3810" h="219075">
                <a:moveTo>
                  <a:pt x="0" y="186042"/>
                </a:moveTo>
                <a:lnTo>
                  <a:pt x="3810" y="186042"/>
                </a:lnTo>
              </a:path>
              <a:path w="3810" h="219075">
                <a:moveTo>
                  <a:pt x="0" y="184124"/>
                </a:moveTo>
                <a:lnTo>
                  <a:pt x="3810" y="184124"/>
                </a:lnTo>
              </a:path>
              <a:path w="3810" h="219075">
                <a:moveTo>
                  <a:pt x="0" y="182206"/>
                </a:moveTo>
                <a:lnTo>
                  <a:pt x="3810" y="182206"/>
                </a:lnTo>
              </a:path>
              <a:path w="3810" h="219075">
                <a:moveTo>
                  <a:pt x="0" y="180289"/>
                </a:moveTo>
                <a:lnTo>
                  <a:pt x="3810" y="180289"/>
                </a:lnTo>
              </a:path>
              <a:path w="3810" h="219075">
                <a:moveTo>
                  <a:pt x="0" y="178371"/>
                </a:moveTo>
                <a:lnTo>
                  <a:pt x="3810" y="178371"/>
                </a:lnTo>
              </a:path>
              <a:path w="3810" h="219075">
                <a:moveTo>
                  <a:pt x="0" y="176453"/>
                </a:moveTo>
                <a:lnTo>
                  <a:pt x="3810" y="176453"/>
                </a:lnTo>
              </a:path>
              <a:path w="3810" h="219075">
                <a:moveTo>
                  <a:pt x="0" y="174536"/>
                </a:moveTo>
                <a:lnTo>
                  <a:pt x="3810" y="174536"/>
                </a:lnTo>
              </a:path>
              <a:path w="3810" h="219075">
                <a:moveTo>
                  <a:pt x="0" y="172618"/>
                </a:moveTo>
                <a:lnTo>
                  <a:pt x="3810" y="172618"/>
                </a:lnTo>
              </a:path>
              <a:path w="3810" h="219075">
                <a:moveTo>
                  <a:pt x="0" y="170700"/>
                </a:moveTo>
                <a:lnTo>
                  <a:pt x="3810" y="170700"/>
                </a:lnTo>
              </a:path>
              <a:path w="3810" h="219075">
                <a:moveTo>
                  <a:pt x="0" y="168782"/>
                </a:moveTo>
                <a:lnTo>
                  <a:pt x="3810" y="168782"/>
                </a:lnTo>
              </a:path>
              <a:path w="3810" h="219075">
                <a:moveTo>
                  <a:pt x="0" y="166865"/>
                </a:moveTo>
                <a:lnTo>
                  <a:pt x="3810" y="166865"/>
                </a:lnTo>
              </a:path>
              <a:path w="3810" h="219075">
                <a:moveTo>
                  <a:pt x="0" y="164947"/>
                </a:moveTo>
                <a:lnTo>
                  <a:pt x="3810" y="164947"/>
                </a:lnTo>
              </a:path>
              <a:path w="3810" h="219075">
                <a:moveTo>
                  <a:pt x="0" y="163029"/>
                </a:moveTo>
                <a:lnTo>
                  <a:pt x="3810" y="163029"/>
                </a:lnTo>
              </a:path>
              <a:path w="3810" h="219075">
                <a:moveTo>
                  <a:pt x="0" y="161112"/>
                </a:moveTo>
                <a:lnTo>
                  <a:pt x="3810" y="161112"/>
                </a:lnTo>
              </a:path>
              <a:path w="3810" h="219075">
                <a:moveTo>
                  <a:pt x="0" y="159194"/>
                </a:moveTo>
                <a:lnTo>
                  <a:pt x="3810" y="159194"/>
                </a:lnTo>
              </a:path>
              <a:path w="3810" h="219075">
                <a:moveTo>
                  <a:pt x="0" y="157276"/>
                </a:moveTo>
                <a:lnTo>
                  <a:pt x="3810" y="157276"/>
                </a:lnTo>
              </a:path>
              <a:path w="3810" h="219075">
                <a:moveTo>
                  <a:pt x="0" y="155359"/>
                </a:moveTo>
                <a:lnTo>
                  <a:pt x="3810" y="155359"/>
                </a:lnTo>
              </a:path>
              <a:path w="3810" h="219075">
                <a:moveTo>
                  <a:pt x="0" y="153441"/>
                </a:moveTo>
                <a:lnTo>
                  <a:pt x="3810" y="153441"/>
                </a:lnTo>
              </a:path>
              <a:path w="3810" h="219075">
                <a:moveTo>
                  <a:pt x="0" y="151523"/>
                </a:moveTo>
                <a:lnTo>
                  <a:pt x="3810" y="151523"/>
                </a:lnTo>
              </a:path>
              <a:path w="3810" h="219075">
                <a:moveTo>
                  <a:pt x="0" y="149605"/>
                </a:moveTo>
                <a:lnTo>
                  <a:pt x="3810" y="149605"/>
                </a:lnTo>
              </a:path>
              <a:path w="3810" h="219075">
                <a:moveTo>
                  <a:pt x="0" y="147688"/>
                </a:moveTo>
                <a:lnTo>
                  <a:pt x="3810" y="147688"/>
                </a:lnTo>
              </a:path>
              <a:path w="3810" h="219075">
                <a:moveTo>
                  <a:pt x="0" y="145770"/>
                </a:moveTo>
                <a:lnTo>
                  <a:pt x="3810" y="145770"/>
                </a:lnTo>
              </a:path>
              <a:path w="3810" h="219075">
                <a:moveTo>
                  <a:pt x="0" y="143852"/>
                </a:moveTo>
                <a:lnTo>
                  <a:pt x="3810" y="143852"/>
                </a:lnTo>
              </a:path>
              <a:path w="3810" h="219075">
                <a:moveTo>
                  <a:pt x="0" y="141935"/>
                </a:moveTo>
                <a:lnTo>
                  <a:pt x="3810" y="141935"/>
                </a:lnTo>
              </a:path>
              <a:path w="3810" h="219075">
                <a:moveTo>
                  <a:pt x="0" y="140017"/>
                </a:moveTo>
                <a:lnTo>
                  <a:pt x="3810" y="140017"/>
                </a:lnTo>
              </a:path>
              <a:path w="3810" h="219075">
                <a:moveTo>
                  <a:pt x="0" y="138099"/>
                </a:moveTo>
                <a:lnTo>
                  <a:pt x="3810" y="138099"/>
                </a:lnTo>
              </a:path>
              <a:path w="3810" h="219075">
                <a:moveTo>
                  <a:pt x="0" y="136182"/>
                </a:moveTo>
                <a:lnTo>
                  <a:pt x="3810" y="136182"/>
                </a:lnTo>
              </a:path>
              <a:path w="3810" h="219075">
                <a:moveTo>
                  <a:pt x="0" y="134264"/>
                </a:moveTo>
                <a:lnTo>
                  <a:pt x="3810" y="134264"/>
                </a:lnTo>
              </a:path>
              <a:path w="3810" h="219075">
                <a:moveTo>
                  <a:pt x="0" y="132346"/>
                </a:moveTo>
                <a:lnTo>
                  <a:pt x="3810" y="132346"/>
                </a:lnTo>
              </a:path>
              <a:path w="3810" h="219075">
                <a:moveTo>
                  <a:pt x="0" y="130428"/>
                </a:moveTo>
                <a:lnTo>
                  <a:pt x="3810" y="130428"/>
                </a:lnTo>
              </a:path>
              <a:path w="3810" h="219075">
                <a:moveTo>
                  <a:pt x="0" y="128511"/>
                </a:moveTo>
                <a:lnTo>
                  <a:pt x="3810" y="128511"/>
                </a:lnTo>
              </a:path>
              <a:path w="3810" h="219075">
                <a:moveTo>
                  <a:pt x="0" y="126593"/>
                </a:moveTo>
                <a:lnTo>
                  <a:pt x="3810" y="126593"/>
                </a:lnTo>
              </a:path>
              <a:path w="3810" h="219075">
                <a:moveTo>
                  <a:pt x="0" y="124663"/>
                </a:moveTo>
                <a:lnTo>
                  <a:pt x="3810" y="124663"/>
                </a:lnTo>
              </a:path>
              <a:path w="3810" h="219075">
                <a:moveTo>
                  <a:pt x="0" y="122745"/>
                </a:moveTo>
                <a:lnTo>
                  <a:pt x="3810" y="122745"/>
                </a:lnTo>
              </a:path>
              <a:path w="3810" h="219075">
                <a:moveTo>
                  <a:pt x="0" y="120827"/>
                </a:moveTo>
                <a:lnTo>
                  <a:pt x="3810" y="120827"/>
                </a:lnTo>
              </a:path>
              <a:path w="3810" h="219075">
                <a:moveTo>
                  <a:pt x="0" y="118910"/>
                </a:moveTo>
                <a:lnTo>
                  <a:pt x="3810" y="118910"/>
                </a:lnTo>
              </a:path>
              <a:path w="3810" h="219075">
                <a:moveTo>
                  <a:pt x="0" y="116992"/>
                </a:moveTo>
                <a:lnTo>
                  <a:pt x="3810" y="116992"/>
                </a:lnTo>
              </a:path>
              <a:path w="3810" h="219075">
                <a:moveTo>
                  <a:pt x="0" y="115074"/>
                </a:moveTo>
                <a:lnTo>
                  <a:pt x="3810" y="115074"/>
                </a:lnTo>
              </a:path>
              <a:path w="3810" h="219075">
                <a:moveTo>
                  <a:pt x="0" y="113156"/>
                </a:moveTo>
                <a:lnTo>
                  <a:pt x="3810" y="113156"/>
                </a:lnTo>
              </a:path>
              <a:path w="3810" h="219075">
                <a:moveTo>
                  <a:pt x="0" y="111239"/>
                </a:moveTo>
                <a:lnTo>
                  <a:pt x="3810" y="111239"/>
                </a:lnTo>
              </a:path>
              <a:path w="3810" h="219075">
                <a:moveTo>
                  <a:pt x="0" y="109321"/>
                </a:moveTo>
                <a:lnTo>
                  <a:pt x="3810" y="109321"/>
                </a:lnTo>
              </a:path>
              <a:path w="3810" h="219075">
                <a:moveTo>
                  <a:pt x="0" y="107403"/>
                </a:moveTo>
                <a:lnTo>
                  <a:pt x="3810" y="107403"/>
                </a:lnTo>
              </a:path>
              <a:path w="3810" h="219075">
                <a:moveTo>
                  <a:pt x="0" y="105486"/>
                </a:moveTo>
                <a:lnTo>
                  <a:pt x="3810" y="105486"/>
                </a:lnTo>
              </a:path>
              <a:path w="3810" h="219075">
                <a:moveTo>
                  <a:pt x="0" y="103568"/>
                </a:moveTo>
                <a:lnTo>
                  <a:pt x="3810" y="103568"/>
                </a:lnTo>
              </a:path>
              <a:path w="3810" h="219075">
                <a:moveTo>
                  <a:pt x="0" y="101650"/>
                </a:moveTo>
                <a:lnTo>
                  <a:pt x="3810" y="101650"/>
                </a:lnTo>
              </a:path>
              <a:path w="3810" h="219075">
                <a:moveTo>
                  <a:pt x="0" y="99733"/>
                </a:moveTo>
                <a:lnTo>
                  <a:pt x="3810" y="99733"/>
                </a:lnTo>
              </a:path>
              <a:path w="3810" h="219075">
                <a:moveTo>
                  <a:pt x="0" y="97815"/>
                </a:moveTo>
                <a:lnTo>
                  <a:pt x="3810" y="97815"/>
                </a:lnTo>
              </a:path>
              <a:path w="3810" h="219075">
                <a:moveTo>
                  <a:pt x="0" y="95897"/>
                </a:moveTo>
                <a:lnTo>
                  <a:pt x="3810" y="95897"/>
                </a:lnTo>
              </a:path>
              <a:path w="3810" h="219075">
                <a:moveTo>
                  <a:pt x="0" y="93979"/>
                </a:moveTo>
                <a:lnTo>
                  <a:pt x="3810" y="93979"/>
                </a:lnTo>
              </a:path>
              <a:path w="3810" h="219075">
                <a:moveTo>
                  <a:pt x="0" y="92062"/>
                </a:moveTo>
                <a:lnTo>
                  <a:pt x="3810" y="92062"/>
                </a:lnTo>
              </a:path>
              <a:path w="3810" h="219075">
                <a:moveTo>
                  <a:pt x="0" y="90144"/>
                </a:moveTo>
                <a:lnTo>
                  <a:pt x="3810" y="90144"/>
                </a:lnTo>
              </a:path>
              <a:path w="3810" h="219075">
                <a:moveTo>
                  <a:pt x="0" y="88226"/>
                </a:moveTo>
                <a:lnTo>
                  <a:pt x="3810" y="88226"/>
                </a:lnTo>
              </a:path>
              <a:path w="3810" h="219075">
                <a:moveTo>
                  <a:pt x="0" y="86309"/>
                </a:moveTo>
                <a:lnTo>
                  <a:pt x="3810" y="86309"/>
                </a:lnTo>
              </a:path>
              <a:path w="3810" h="219075">
                <a:moveTo>
                  <a:pt x="0" y="84391"/>
                </a:moveTo>
                <a:lnTo>
                  <a:pt x="3810" y="84391"/>
                </a:lnTo>
              </a:path>
              <a:path w="3810" h="219075">
                <a:moveTo>
                  <a:pt x="0" y="82473"/>
                </a:moveTo>
                <a:lnTo>
                  <a:pt x="3810" y="82473"/>
                </a:lnTo>
              </a:path>
              <a:path w="3810" h="219075">
                <a:moveTo>
                  <a:pt x="0" y="80556"/>
                </a:moveTo>
                <a:lnTo>
                  <a:pt x="3810" y="80556"/>
                </a:lnTo>
              </a:path>
              <a:path w="3810" h="219075">
                <a:moveTo>
                  <a:pt x="0" y="78638"/>
                </a:moveTo>
                <a:lnTo>
                  <a:pt x="3810" y="78638"/>
                </a:lnTo>
              </a:path>
              <a:path w="3810" h="219075">
                <a:moveTo>
                  <a:pt x="0" y="76720"/>
                </a:moveTo>
                <a:lnTo>
                  <a:pt x="3810" y="76720"/>
                </a:lnTo>
              </a:path>
              <a:path w="3810" h="219075">
                <a:moveTo>
                  <a:pt x="0" y="74802"/>
                </a:moveTo>
                <a:lnTo>
                  <a:pt x="3810" y="74802"/>
                </a:lnTo>
              </a:path>
              <a:path w="3810" h="219075">
                <a:moveTo>
                  <a:pt x="0" y="72885"/>
                </a:moveTo>
                <a:lnTo>
                  <a:pt x="3810" y="72885"/>
                </a:lnTo>
              </a:path>
              <a:path w="3810" h="219075">
                <a:moveTo>
                  <a:pt x="0" y="70967"/>
                </a:moveTo>
                <a:lnTo>
                  <a:pt x="3810" y="70967"/>
                </a:lnTo>
              </a:path>
              <a:path w="3810" h="219075">
                <a:moveTo>
                  <a:pt x="0" y="69049"/>
                </a:moveTo>
                <a:lnTo>
                  <a:pt x="3810" y="69049"/>
                </a:lnTo>
              </a:path>
              <a:path w="3810" h="219075">
                <a:moveTo>
                  <a:pt x="0" y="67132"/>
                </a:moveTo>
                <a:lnTo>
                  <a:pt x="3810" y="67132"/>
                </a:lnTo>
              </a:path>
              <a:path w="3810" h="219075">
                <a:moveTo>
                  <a:pt x="0" y="65214"/>
                </a:moveTo>
                <a:lnTo>
                  <a:pt x="3810" y="65214"/>
                </a:lnTo>
              </a:path>
              <a:path w="3810" h="219075">
                <a:moveTo>
                  <a:pt x="0" y="63296"/>
                </a:moveTo>
                <a:lnTo>
                  <a:pt x="3810" y="63296"/>
                </a:lnTo>
              </a:path>
              <a:path w="3810" h="219075">
                <a:moveTo>
                  <a:pt x="0" y="61379"/>
                </a:moveTo>
                <a:lnTo>
                  <a:pt x="3810" y="61379"/>
                </a:lnTo>
              </a:path>
              <a:path w="3810" h="219075">
                <a:moveTo>
                  <a:pt x="0" y="59461"/>
                </a:moveTo>
                <a:lnTo>
                  <a:pt x="3810" y="59461"/>
                </a:lnTo>
              </a:path>
              <a:path w="3810" h="219075">
                <a:moveTo>
                  <a:pt x="0" y="57543"/>
                </a:moveTo>
                <a:lnTo>
                  <a:pt x="3810" y="57543"/>
                </a:lnTo>
              </a:path>
              <a:path w="3810" h="219075">
                <a:moveTo>
                  <a:pt x="0" y="55625"/>
                </a:moveTo>
                <a:lnTo>
                  <a:pt x="3810" y="55625"/>
                </a:lnTo>
              </a:path>
              <a:path w="3810" h="219075">
                <a:moveTo>
                  <a:pt x="0" y="53695"/>
                </a:moveTo>
                <a:lnTo>
                  <a:pt x="3810" y="53695"/>
                </a:lnTo>
              </a:path>
              <a:path w="3810" h="219075">
                <a:moveTo>
                  <a:pt x="0" y="51777"/>
                </a:moveTo>
                <a:lnTo>
                  <a:pt x="3810" y="51777"/>
                </a:lnTo>
              </a:path>
              <a:path w="3810" h="219075">
                <a:moveTo>
                  <a:pt x="0" y="49860"/>
                </a:moveTo>
                <a:lnTo>
                  <a:pt x="3810" y="49860"/>
                </a:lnTo>
              </a:path>
              <a:path w="3810" h="219075">
                <a:moveTo>
                  <a:pt x="0" y="47942"/>
                </a:moveTo>
                <a:lnTo>
                  <a:pt x="3810" y="47942"/>
                </a:lnTo>
              </a:path>
              <a:path w="3810" h="219075">
                <a:moveTo>
                  <a:pt x="0" y="46024"/>
                </a:moveTo>
                <a:lnTo>
                  <a:pt x="3810" y="46024"/>
                </a:lnTo>
              </a:path>
              <a:path w="3810" h="219075">
                <a:moveTo>
                  <a:pt x="0" y="44107"/>
                </a:moveTo>
                <a:lnTo>
                  <a:pt x="3810" y="44107"/>
                </a:lnTo>
              </a:path>
              <a:path w="3810" h="219075">
                <a:moveTo>
                  <a:pt x="0" y="42189"/>
                </a:moveTo>
                <a:lnTo>
                  <a:pt x="3810" y="42189"/>
                </a:lnTo>
              </a:path>
              <a:path w="3810" h="219075">
                <a:moveTo>
                  <a:pt x="0" y="40271"/>
                </a:moveTo>
                <a:lnTo>
                  <a:pt x="3810" y="40271"/>
                </a:lnTo>
              </a:path>
              <a:path w="3810" h="219075">
                <a:moveTo>
                  <a:pt x="0" y="38353"/>
                </a:moveTo>
                <a:lnTo>
                  <a:pt x="3810" y="38353"/>
                </a:lnTo>
              </a:path>
              <a:path w="3810" h="219075">
                <a:moveTo>
                  <a:pt x="0" y="36436"/>
                </a:moveTo>
                <a:lnTo>
                  <a:pt x="3810" y="36436"/>
                </a:lnTo>
              </a:path>
              <a:path w="3810" h="219075">
                <a:moveTo>
                  <a:pt x="0" y="34518"/>
                </a:moveTo>
                <a:lnTo>
                  <a:pt x="3810" y="34518"/>
                </a:lnTo>
              </a:path>
              <a:path w="3810" h="219075">
                <a:moveTo>
                  <a:pt x="0" y="32600"/>
                </a:moveTo>
                <a:lnTo>
                  <a:pt x="3810" y="32600"/>
                </a:lnTo>
              </a:path>
              <a:path w="3810" h="219075">
                <a:moveTo>
                  <a:pt x="0" y="30683"/>
                </a:moveTo>
                <a:lnTo>
                  <a:pt x="3810" y="30683"/>
                </a:lnTo>
              </a:path>
              <a:path w="3810" h="219075">
                <a:moveTo>
                  <a:pt x="0" y="28765"/>
                </a:moveTo>
                <a:lnTo>
                  <a:pt x="3810" y="28765"/>
                </a:lnTo>
              </a:path>
              <a:path w="3810" h="219075">
                <a:moveTo>
                  <a:pt x="0" y="26847"/>
                </a:moveTo>
                <a:lnTo>
                  <a:pt x="3810" y="26847"/>
                </a:lnTo>
              </a:path>
              <a:path w="3810" h="219075">
                <a:moveTo>
                  <a:pt x="0" y="24930"/>
                </a:moveTo>
                <a:lnTo>
                  <a:pt x="3810" y="24930"/>
                </a:lnTo>
              </a:path>
              <a:path w="3810" h="219075">
                <a:moveTo>
                  <a:pt x="0" y="23012"/>
                </a:moveTo>
                <a:lnTo>
                  <a:pt x="3810" y="23012"/>
                </a:lnTo>
              </a:path>
              <a:path w="3810" h="219075">
                <a:moveTo>
                  <a:pt x="0" y="21094"/>
                </a:moveTo>
                <a:lnTo>
                  <a:pt x="3810" y="21094"/>
                </a:lnTo>
              </a:path>
              <a:path w="3810" h="219075">
                <a:moveTo>
                  <a:pt x="0" y="19176"/>
                </a:moveTo>
                <a:lnTo>
                  <a:pt x="3810" y="19176"/>
                </a:lnTo>
              </a:path>
              <a:path w="3810" h="219075">
                <a:moveTo>
                  <a:pt x="0" y="17259"/>
                </a:moveTo>
                <a:lnTo>
                  <a:pt x="3810" y="17259"/>
                </a:lnTo>
              </a:path>
              <a:path w="3810" h="219075">
                <a:moveTo>
                  <a:pt x="0" y="15341"/>
                </a:moveTo>
                <a:lnTo>
                  <a:pt x="3810" y="15341"/>
                </a:lnTo>
              </a:path>
              <a:path w="3810" h="219075">
                <a:moveTo>
                  <a:pt x="0" y="13423"/>
                </a:moveTo>
                <a:lnTo>
                  <a:pt x="3810" y="13423"/>
                </a:lnTo>
              </a:path>
              <a:path w="3810" h="219075">
                <a:moveTo>
                  <a:pt x="0" y="11506"/>
                </a:moveTo>
                <a:lnTo>
                  <a:pt x="3810" y="11506"/>
                </a:lnTo>
              </a:path>
              <a:path w="3810" h="219075">
                <a:moveTo>
                  <a:pt x="0" y="9588"/>
                </a:moveTo>
                <a:lnTo>
                  <a:pt x="3810" y="9588"/>
                </a:lnTo>
              </a:path>
              <a:path w="3810" h="219075">
                <a:moveTo>
                  <a:pt x="0" y="7670"/>
                </a:moveTo>
                <a:lnTo>
                  <a:pt x="3810" y="7670"/>
                </a:lnTo>
              </a:path>
              <a:path w="3810" h="219075">
                <a:moveTo>
                  <a:pt x="0" y="5753"/>
                </a:moveTo>
                <a:lnTo>
                  <a:pt x="3810" y="5753"/>
                </a:lnTo>
              </a:path>
              <a:path w="3810" h="219075">
                <a:moveTo>
                  <a:pt x="0" y="3835"/>
                </a:moveTo>
                <a:lnTo>
                  <a:pt x="3810" y="3835"/>
                </a:lnTo>
              </a:path>
              <a:path w="3810" h="219075">
                <a:moveTo>
                  <a:pt x="0" y="1917"/>
                </a:moveTo>
                <a:lnTo>
                  <a:pt x="3810" y="1917"/>
                </a:lnTo>
              </a:path>
              <a:path w="3810" h="219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266095" y="4096148"/>
            <a:ext cx="3810" cy="74930"/>
          </a:xfrm>
          <a:custGeom>
            <a:avLst/>
            <a:gdLst/>
            <a:ahLst/>
            <a:cxnLst/>
            <a:rect l="l" t="t" r="r" b="b"/>
            <a:pathLst>
              <a:path w="3810" h="74929">
                <a:moveTo>
                  <a:pt x="0" y="74802"/>
                </a:moveTo>
                <a:lnTo>
                  <a:pt x="3810" y="74802"/>
                </a:lnTo>
              </a:path>
              <a:path w="3810" h="74929">
                <a:moveTo>
                  <a:pt x="0" y="72885"/>
                </a:moveTo>
                <a:lnTo>
                  <a:pt x="3810" y="72885"/>
                </a:lnTo>
              </a:path>
              <a:path w="3810" h="74929">
                <a:moveTo>
                  <a:pt x="0" y="70967"/>
                </a:moveTo>
                <a:lnTo>
                  <a:pt x="3810" y="70967"/>
                </a:lnTo>
              </a:path>
              <a:path w="3810" h="74929">
                <a:moveTo>
                  <a:pt x="0" y="69049"/>
                </a:moveTo>
                <a:lnTo>
                  <a:pt x="3810" y="69049"/>
                </a:lnTo>
              </a:path>
              <a:path w="3810" h="74929">
                <a:moveTo>
                  <a:pt x="0" y="67132"/>
                </a:moveTo>
                <a:lnTo>
                  <a:pt x="3810" y="67132"/>
                </a:lnTo>
              </a:path>
              <a:path w="3810" h="74929">
                <a:moveTo>
                  <a:pt x="0" y="65214"/>
                </a:moveTo>
                <a:lnTo>
                  <a:pt x="3810" y="65214"/>
                </a:lnTo>
              </a:path>
              <a:path w="3810" h="74929">
                <a:moveTo>
                  <a:pt x="0" y="63296"/>
                </a:moveTo>
                <a:lnTo>
                  <a:pt x="3810" y="63296"/>
                </a:lnTo>
              </a:path>
              <a:path w="3810" h="74929">
                <a:moveTo>
                  <a:pt x="0" y="61379"/>
                </a:moveTo>
                <a:lnTo>
                  <a:pt x="3810" y="61379"/>
                </a:lnTo>
              </a:path>
              <a:path w="3810" h="74929">
                <a:moveTo>
                  <a:pt x="0" y="59461"/>
                </a:moveTo>
                <a:lnTo>
                  <a:pt x="3810" y="59461"/>
                </a:lnTo>
              </a:path>
              <a:path w="3810" h="74929">
                <a:moveTo>
                  <a:pt x="0" y="57543"/>
                </a:moveTo>
                <a:lnTo>
                  <a:pt x="3810" y="57543"/>
                </a:lnTo>
              </a:path>
              <a:path w="3810" h="74929">
                <a:moveTo>
                  <a:pt x="0" y="55613"/>
                </a:moveTo>
                <a:lnTo>
                  <a:pt x="3810" y="55613"/>
                </a:lnTo>
              </a:path>
              <a:path w="3810" h="74929">
                <a:moveTo>
                  <a:pt x="0" y="53695"/>
                </a:moveTo>
                <a:lnTo>
                  <a:pt x="3810" y="53695"/>
                </a:lnTo>
              </a:path>
              <a:path w="3810" h="74929">
                <a:moveTo>
                  <a:pt x="0" y="51777"/>
                </a:moveTo>
                <a:lnTo>
                  <a:pt x="3810" y="51777"/>
                </a:lnTo>
              </a:path>
              <a:path w="3810" h="74929">
                <a:moveTo>
                  <a:pt x="0" y="49860"/>
                </a:moveTo>
                <a:lnTo>
                  <a:pt x="3810" y="49860"/>
                </a:lnTo>
              </a:path>
              <a:path w="3810" h="74929">
                <a:moveTo>
                  <a:pt x="0" y="47942"/>
                </a:moveTo>
                <a:lnTo>
                  <a:pt x="3810" y="47942"/>
                </a:lnTo>
              </a:path>
              <a:path w="3810" h="74929">
                <a:moveTo>
                  <a:pt x="0" y="46024"/>
                </a:moveTo>
                <a:lnTo>
                  <a:pt x="3810" y="46024"/>
                </a:lnTo>
              </a:path>
              <a:path w="3810" h="74929">
                <a:moveTo>
                  <a:pt x="0" y="44107"/>
                </a:moveTo>
                <a:lnTo>
                  <a:pt x="3810" y="44107"/>
                </a:lnTo>
              </a:path>
              <a:path w="3810" h="74929">
                <a:moveTo>
                  <a:pt x="0" y="42189"/>
                </a:moveTo>
                <a:lnTo>
                  <a:pt x="3810" y="42189"/>
                </a:lnTo>
              </a:path>
              <a:path w="3810" h="74929">
                <a:moveTo>
                  <a:pt x="0" y="40271"/>
                </a:moveTo>
                <a:lnTo>
                  <a:pt x="3810" y="40271"/>
                </a:lnTo>
              </a:path>
              <a:path w="3810" h="74929">
                <a:moveTo>
                  <a:pt x="0" y="38353"/>
                </a:moveTo>
                <a:lnTo>
                  <a:pt x="3810" y="38353"/>
                </a:lnTo>
              </a:path>
              <a:path w="3810" h="74929">
                <a:moveTo>
                  <a:pt x="0" y="36436"/>
                </a:moveTo>
                <a:lnTo>
                  <a:pt x="3810" y="36436"/>
                </a:lnTo>
              </a:path>
              <a:path w="3810" h="74929">
                <a:moveTo>
                  <a:pt x="0" y="34518"/>
                </a:moveTo>
                <a:lnTo>
                  <a:pt x="3810" y="34518"/>
                </a:lnTo>
              </a:path>
              <a:path w="3810" h="74929">
                <a:moveTo>
                  <a:pt x="0" y="32600"/>
                </a:moveTo>
                <a:lnTo>
                  <a:pt x="3810" y="32600"/>
                </a:lnTo>
              </a:path>
              <a:path w="3810" h="74929">
                <a:moveTo>
                  <a:pt x="0" y="30683"/>
                </a:moveTo>
                <a:lnTo>
                  <a:pt x="3810" y="30683"/>
                </a:lnTo>
              </a:path>
              <a:path w="3810" h="74929">
                <a:moveTo>
                  <a:pt x="0" y="28765"/>
                </a:moveTo>
                <a:lnTo>
                  <a:pt x="3810" y="28765"/>
                </a:lnTo>
              </a:path>
              <a:path w="3810" h="74929">
                <a:moveTo>
                  <a:pt x="0" y="26847"/>
                </a:moveTo>
                <a:lnTo>
                  <a:pt x="3810" y="26847"/>
                </a:lnTo>
              </a:path>
              <a:path w="3810" h="74929">
                <a:moveTo>
                  <a:pt x="0" y="24930"/>
                </a:moveTo>
                <a:lnTo>
                  <a:pt x="3810" y="24930"/>
                </a:lnTo>
              </a:path>
              <a:path w="3810" h="74929">
                <a:moveTo>
                  <a:pt x="0" y="23012"/>
                </a:moveTo>
                <a:lnTo>
                  <a:pt x="3810" y="23012"/>
                </a:lnTo>
              </a:path>
              <a:path w="3810" h="74929">
                <a:moveTo>
                  <a:pt x="0" y="21094"/>
                </a:moveTo>
                <a:lnTo>
                  <a:pt x="3810" y="21094"/>
                </a:lnTo>
              </a:path>
              <a:path w="3810" h="74929">
                <a:moveTo>
                  <a:pt x="0" y="19176"/>
                </a:moveTo>
                <a:lnTo>
                  <a:pt x="3810" y="19176"/>
                </a:lnTo>
              </a:path>
              <a:path w="3810" h="74929">
                <a:moveTo>
                  <a:pt x="0" y="17259"/>
                </a:moveTo>
                <a:lnTo>
                  <a:pt x="3810" y="17259"/>
                </a:lnTo>
              </a:path>
              <a:path w="3810" h="74929">
                <a:moveTo>
                  <a:pt x="0" y="15341"/>
                </a:moveTo>
                <a:lnTo>
                  <a:pt x="3810" y="15341"/>
                </a:lnTo>
              </a:path>
              <a:path w="3810" h="74929">
                <a:moveTo>
                  <a:pt x="0" y="13423"/>
                </a:moveTo>
                <a:lnTo>
                  <a:pt x="3810" y="13423"/>
                </a:lnTo>
              </a:path>
              <a:path w="3810" h="74929">
                <a:moveTo>
                  <a:pt x="0" y="11506"/>
                </a:moveTo>
                <a:lnTo>
                  <a:pt x="3810" y="11506"/>
                </a:lnTo>
              </a:path>
              <a:path w="3810" h="74929">
                <a:moveTo>
                  <a:pt x="0" y="9588"/>
                </a:moveTo>
                <a:lnTo>
                  <a:pt x="3810" y="9588"/>
                </a:lnTo>
              </a:path>
              <a:path w="3810" h="74929">
                <a:moveTo>
                  <a:pt x="0" y="7670"/>
                </a:moveTo>
                <a:lnTo>
                  <a:pt x="3810" y="7670"/>
                </a:lnTo>
              </a:path>
              <a:path w="3810" h="74929">
                <a:moveTo>
                  <a:pt x="0" y="5753"/>
                </a:moveTo>
                <a:lnTo>
                  <a:pt x="3810" y="5753"/>
                </a:lnTo>
              </a:path>
              <a:path w="3810" h="74929">
                <a:moveTo>
                  <a:pt x="0" y="3835"/>
                </a:moveTo>
                <a:lnTo>
                  <a:pt x="3810" y="3835"/>
                </a:lnTo>
              </a:path>
              <a:path w="3810" h="74929">
                <a:moveTo>
                  <a:pt x="0" y="1917"/>
                </a:moveTo>
                <a:lnTo>
                  <a:pt x="3810" y="1917"/>
                </a:lnTo>
              </a:path>
              <a:path w="3810" h="749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266095" y="4373574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531"/>
                </a:moveTo>
                <a:lnTo>
                  <a:pt x="3810" y="34531"/>
                </a:lnTo>
              </a:path>
              <a:path w="3810" h="34925">
                <a:moveTo>
                  <a:pt x="0" y="30695"/>
                </a:moveTo>
                <a:lnTo>
                  <a:pt x="3810" y="30695"/>
                </a:lnTo>
              </a:path>
              <a:path w="3810" h="34925">
                <a:moveTo>
                  <a:pt x="0" y="28778"/>
                </a:moveTo>
                <a:lnTo>
                  <a:pt x="3810" y="28778"/>
                </a:lnTo>
              </a:path>
              <a:path w="3810" h="34925">
                <a:moveTo>
                  <a:pt x="0" y="24930"/>
                </a:moveTo>
                <a:lnTo>
                  <a:pt x="3810" y="24930"/>
                </a:lnTo>
              </a:path>
              <a:path w="3810" h="34925">
                <a:moveTo>
                  <a:pt x="0" y="23012"/>
                </a:moveTo>
                <a:lnTo>
                  <a:pt x="3810" y="23012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266095" y="4697036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695"/>
                </a:moveTo>
                <a:lnTo>
                  <a:pt x="3810" y="3069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266095" y="460880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423"/>
                </a:moveTo>
                <a:lnTo>
                  <a:pt x="3810" y="13423"/>
                </a:lnTo>
              </a:path>
              <a:path w="3810" h="13970">
                <a:moveTo>
                  <a:pt x="0" y="9588"/>
                </a:moveTo>
                <a:lnTo>
                  <a:pt x="3810" y="9588"/>
                </a:lnTo>
              </a:path>
              <a:path w="3810" h="13970">
                <a:moveTo>
                  <a:pt x="0" y="7670"/>
                </a:moveTo>
                <a:lnTo>
                  <a:pt x="3810" y="7670"/>
                </a:lnTo>
              </a:path>
              <a:path w="3810" h="13970">
                <a:moveTo>
                  <a:pt x="0" y="5753"/>
                </a:moveTo>
                <a:lnTo>
                  <a:pt x="3810" y="5753"/>
                </a:lnTo>
              </a:path>
              <a:path w="3810" h="13970">
                <a:moveTo>
                  <a:pt x="0" y="1917"/>
                </a:moveTo>
                <a:lnTo>
                  <a:pt x="3810" y="1917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266095" y="4893904"/>
            <a:ext cx="3810" cy="53975"/>
          </a:xfrm>
          <a:custGeom>
            <a:avLst/>
            <a:gdLst/>
            <a:ahLst/>
            <a:cxnLst/>
            <a:rect l="l" t="t" r="r" b="b"/>
            <a:pathLst>
              <a:path w="3810" h="53975">
                <a:moveTo>
                  <a:pt x="0" y="53708"/>
                </a:moveTo>
                <a:lnTo>
                  <a:pt x="3810" y="53708"/>
                </a:lnTo>
              </a:path>
              <a:path w="3810" h="53975">
                <a:moveTo>
                  <a:pt x="0" y="30695"/>
                </a:moveTo>
                <a:lnTo>
                  <a:pt x="3810" y="30695"/>
                </a:lnTo>
              </a:path>
              <a:path w="3810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266095" y="522121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266095" y="515408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266095" y="5083115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930"/>
                </a:moveTo>
                <a:lnTo>
                  <a:pt x="3810" y="24930"/>
                </a:lnTo>
              </a:path>
              <a:path w="3810" h="25400">
                <a:moveTo>
                  <a:pt x="0" y="9588"/>
                </a:moveTo>
                <a:lnTo>
                  <a:pt x="3810" y="9588"/>
                </a:lnTo>
              </a:path>
              <a:path w="3810" h="25400">
                <a:moveTo>
                  <a:pt x="0" y="5753"/>
                </a:moveTo>
                <a:lnTo>
                  <a:pt x="3810" y="5753"/>
                </a:lnTo>
              </a:path>
              <a:path w="3810" h="25400">
                <a:moveTo>
                  <a:pt x="0" y="3835"/>
                </a:moveTo>
                <a:lnTo>
                  <a:pt x="3810" y="3835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266095" y="560147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266095" y="552877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266095" y="543886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266095" y="5971912"/>
            <a:ext cx="3810" cy="69215"/>
          </a:xfrm>
          <a:custGeom>
            <a:avLst/>
            <a:gdLst/>
            <a:ahLst/>
            <a:cxnLst/>
            <a:rect l="l" t="t" r="r" b="b"/>
            <a:pathLst>
              <a:path w="3810" h="69214">
                <a:moveTo>
                  <a:pt x="0" y="68872"/>
                </a:moveTo>
                <a:lnTo>
                  <a:pt x="3810" y="68872"/>
                </a:lnTo>
              </a:path>
              <a:path w="3810" h="69214">
                <a:moveTo>
                  <a:pt x="0" y="66954"/>
                </a:moveTo>
                <a:lnTo>
                  <a:pt x="3810" y="66954"/>
                </a:lnTo>
              </a:path>
              <a:path w="3810" h="69214">
                <a:moveTo>
                  <a:pt x="0" y="65049"/>
                </a:moveTo>
                <a:lnTo>
                  <a:pt x="3810" y="65049"/>
                </a:lnTo>
              </a:path>
              <a:path w="3810" h="69214">
                <a:moveTo>
                  <a:pt x="0" y="61213"/>
                </a:moveTo>
                <a:lnTo>
                  <a:pt x="3810" y="61213"/>
                </a:lnTo>
              </a:path>
              <a:path w="3810" h="69214">
                <a:moveTo>
                  <a:pt x="0" y="55473"/>
                </a:moveTo>
                <a:lnTo>
                  <a:pt x="3810" y="55473"/>
                </a:lnTo>
              </a:path>
              <a:path w="3810" h="69214">
                <a:moveTo>
                  <a:pt x="0" y="24866"/>
                </a:moveTo>
                <a:lnTo>
                  <a:pt x="3810" y="24866"/>
                </a:lnTo>
              </a:path>
              <a:path w="3810" h="69214">
                <a:moveTo>
                  <a:pt x="0" y="11480"/>
                </a:moveTo>
                <a:lnTo>
                  <a:pt x="3810" y="11480"/>
                </a:lnTo>
              </a:path>
              <a:path w="3810" h="69214">
                <a:moveTo>
                  <a:pt x="0" y="9563"/>
                </a:moveTo>
                <a:lnTo>
                  <a:pt x="3810" y="9563"/>
                </a:lnTo>
              </a:path>
              <a:path w="3810" h="69214">
                <a:moveTo>
                  <a:pt x="0" y="7658"/>
                </a:moveTo>
                <a:lnTo>
                  <a:pt x="3810" y="7658"/>
                </a:lnTo>
              </a:path>
              <a:path w="3810" h="69214">
                <a:moveTo>
                  <a:pt x="0" y="5740"/>
                </a:moveTo>
                <a:lnTo>
                  <a:pt x="3810" y="5740"/>
                </a:lnTo>
              </a:path>
              <a:path w="3810" h="69214">
                <a:moveTo>
                  <a:pt x="0" y="3835"/>
                </a:moveTo>
                <a:lnTo>
                  <a:pt x="3810" y="3835"/>
                </a:lnTo>
              </a:path>
              <a:path w="3810" h="69214">
                <a:moveTo>
                  <a:pt x="0" y="1917"/>
                </a:moveTo>
                <a:lnTo>
                  <a:pt x="3810" y="1917"/>
                </a:lnTo>
              </a:path>
              <a:path w="3810" h="692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266095" y="5876268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606"/>
                </a:moveTo>
                <a:lnTo>
                  <a:pt x="3810" y="30606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266095" y="645691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266095" y="6359420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1031"/>
                </a:moveTo>
                <a:lnTo>
                  <a:pt x="3810" y="21031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266095" y="621795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6" name="object 86"/>
          <p:cNvGrpSpPr/>
          <p:nvPr/>
        </p:nvGrpSpPr>
        <p:grpSpPr>
          <a:xfrm>
            <a:off x="647999" y="6495145"/>
            <a:ext cx="9391015" cy="12700"/>
            <a:chOff x="647999" y="6495145"/>
            <a:chExt cx="9391015" cy="12700"/>
          </a:xfrm>
        </p:grpSpPr>
        <p:sp>
          <p:nvSpPr>
            <p:cNvPr id="87" name="object 87"/>
            <p:cNvSpPr/>
            <p:nvPr/>
          </p:nvSpPr>
          <p:spPr>
            <a:xfrm>
              <a:off x="647999" y="6501489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161999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268000" y="650148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3563999" y="650148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4860000" y="6501489"/>
              <a:ext cx="1621155" cy="0"/>
            </a:xfrm>
            <a:custGeom>
              <a:avLst/>
              <a:gdLst/>
              <a:ahLst/>
              <a:cxnLst/>
              <a:rect l="l" t="t" r="r" b="b"/>
              <a:pathLst>
                <a:path w="1621154">
                  <a:moveTo>
                    <a:pt x="0" y="0"/>
                  </a:moveTo>
                  <a:lnTo>
                    <a:pt x="162073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6480732" y="6501489"/>
              <a:ext cx="1781810" cy="0"/>
            </a:xfrm>
            <a:custGeom>
              <a:avLst/>
              <a:gdLst/>
              <a:ahLst/>
              <a:cxnLst/>
              <a:rect l="l" t="t" r="r" b="b"/>
              <a:pathLst>
                <a:path w="1781809">
                  <a:moveTo>
                    <a:pt x="0" y="0"/>
                  </a:moveTo>
                  <a:lnTo>
                    <a:pt x="178161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262355" y="6501489"/>
              <a:ext cx="1776730" cy="0"/>
            </a:xfrm>
            <a:custGeom>
              <a:avLst/>
              <a:gdLst/>
              <a:ahLst/>
              <a:cxnLst/>
              <a:rect l="l" t="t" r="r" b="b"/>
              <a:pathLst>
                <a:path w="1776729">
                  <a:moveTo>
                    <a:pt x="0" y="0"/>
                  </a:moveTo>
                  <a:lnTo>
                    <a:pt x="17765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3" name="object 93"/>
          <p:cNvSpPr/>
          <p:nvPr/>
        </p:nvSpPr>
        <p:spPr>
          <a:xfrm>
            <a:off x="3563999" y="2087359"/>
            <a:ext cx="0" cy="247015"/>
          </a:xfrm>
          <a:custGeom>
            <a:avLst/>
            <a:gdLst/>
            <a:ahLst/>
            <a:cxnLst/>
            <a:rect l="l" t="t" r="r" b="b"/>
            <a:pathLst>
              <a:path h="247014">
                <a:moveTo>
                  <a:pt x="0" y="2467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8262356" y="2087359"/>
            <a:ext cx="0" cy="247015"/>
          </a:xfrm>
          <a:custGeom>
            <a:avLst/>
            <a:gdLst/>
            <a:ahLst/>
            <a:cxnLst/>
            <a:rect l="l" t="t" r="r" b="b"/>
            <a:pathLst>
              <a:path h="247014">
                <a:moveTo>
                  <a:pt x="0" y="2467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266095" y="2336005"/>
            <a:ext cx="3810" cy="245110"/>
          </a:xfrm>
          <a:custGeom>
            <a:avLst/>
            <a:gdLst/>
            <a:ahLst/>
            <a:cxnLst/>
            <a:rect l="l" t="t" r="r" b="b"/>
            <a:pathLst>
              <a:path w="3810" h="245110">
                <a:moveTo>
                  <a:pt x="0" y="244830"/>
                </a:moveTo>
                <a:lnTo>
                  <a:pt x="3810" y="244830"/>
                </a:lnTo>
              </a:path>
              <a:path w="3810" h="245110">
                <a:moveTo>
                  <a:pt x="0" y="242912"/>
                </a:moveTo>
                <a:lnTo>
                  <a:pt x="3810" y="242912"/>
                </a:lnTo>
              </a:path>
              <a:path w="3810" h="245110">
                <a:moveTo>
                  <a:pt x="0" y="241007"/>
                </a:moveTo>
                <a:lnTo>
                  <a:pt x="3810" y="241007"/>
                </a:lnTo>
              </a:path>
              <a:path w="3810" h="245110">
                <a:moveTo>
                  <a:pt x="0" y="239090"/>
                </a:moveTo>
                <a:lnTo>
                  <a:pt x="3810" y="239090"/>
                </a:lnTo>
              </a:path>
              <a:path w="3810" h="245110">
                <a:moveTo>
                  <a:pt x="0" y="237185"/>
                </a:moveTo>
                <a:lnTo>
                  <a:pt x="3810" y="237185"/>
                </a:lnTo>
              </a:path>
              <a:path w="3810" h="245110">
                <a:moveTo>
                  <a:pt x="0" y="235267"/>
                </a:moveTo>
                <a:lnTo>
                  <a:pt x="3810" y="235267"/>
                </a:lnTo>
              </a:path>
              <a:path w="3810" h="245110">
                <a:moveTo>
                  <a:pt x="0" y="233349"/>
                </a:moveTo>
                <a:lnTo>
                  <a:pt x="3810" y="233349"/>
                </a:lnTo>
              </a:path>
              <a:path w="3810" h="245110">
                <a:moveTo>
                  <a:pt x="0" y="231444"/>
                </a:moveTo>
                <a:lnTo>
                  <a:pt x="3810" y="231444"/>
                </a:lnTo>
              </a:path>
              <a:path w="3810" h="245110">
                <a:moveTo>
                  <a:pt x="0" y="229527"/>
                </a:moveTo>
                <a:lnTo>
                  <a:pt x="3810" y="229527"/>
                </a:lnTo>
              </a:path>
              <a:path w="3810" h="245110">
                <a:moveTo>
                  <a:pt x="0" y="227622"/>
                </a:moveTo>
                <a:lnTo>
                  <a:pt x="3810" y="227622"/>
                </a:lnTo>
              </a:path>
              <a:path w="3810" h="245110">
                <a:moveTo>
                  <a:pt x="0" y="225704"/>
                </a:moveTo>
                <a:lnTo>
                  <a:pt x="3810" y="225704"/>
                </a:lnTo>
              </a:path>
              <a:path w="3810" h="245110">
                <a:moveTo>
                  <a:pt x="0" y="223786"/>
                </a:moveTo>
                <a:lnTo>
                  <a:pt x="3810" y="223786"/>
                </a:lnTo>
              </a:path>
              <a:path w="3810" h="245110">
                <a:moveTo>
                  <a:pt x="0" y="221881"/>
                </a:moveTo>
                <a:lnTo>
                  <a:pt x="3810" y="221881"/>
                </a:lnTo>
              </a:path>
              <a:path w="3810" h="245110">
                <a:moveTo>
                  <a:pt x="0" y="219964"/>
                </a:moveTo>
                <a:lnTo>
                  <a:pt x="3810" y="219964"/>
                </a:lnTo>
              </a:path>
              <a:path w="3810" h="245110">
                <a:moveTo>
                  <a:pt x="0" y="218046"/>
                </a:moveTo>
                <a:lnTo>
                  <a:pt x="3810" y="218046"/>
                </a:lnTo>
              </a:path>
              <a:path w="3810" h="245110">
                <a:moveTo>
                  <a:pt x="0" y="216141"/>
                </a:moveTo>
                <a:lnTo>
                  <a:pt x="3810" y="216141"/>
                </a:lnTo>
              </a:path>
              <a:path w="3810" h="245110">
                <a:moveTo>
                  <a:pt x="0" y="214223"/>
                </a:moveTo>
                <a:lnTo>
                  <a:pt x="3810" y="214223"/>
                </a:lnTo>
              </a:path>
              <a:path w="3810" h="245110">
                <a:moveTo>
                  <a:pt x="0" y="212318"/>
                </a:moveTo>
                <a:lnTo>
                  <a:pt x="3810" y="212318"/>
                </a:lnTo>
              </a:path>
              <a:path w="3810" h="245110">
                <a:moveTo>
                  <a:pt x="0" y="210400"/>
                </a:moveTo>
                <a:lnTo>
                  <a:pt x="3810" y="210400"/>
                </a:lnTo>
              </a:path>
              <a:path w="3810" h="245110">
                <a:moveTo>
                  <a:pt x="0" y="208483"/>
                </a:moveTo>
                <a:lnTo>
                  <a:pt x="3810" y="208483"/>
                </a:lnTo>
              </a:path>
              <a:path w="3810" h="245110">
                <a:moveTo>
                  <a:pt x="0" y="206578"/>
                </a:moveTo>
                <a:lnTo>
                  <a:pt x="3810" y="206578"/>
                </a:lnTo>
              </a:path>
              <a:path w="3810" h="245110">
                <a:moveTo>
                  <a:pt x="0" y="204660"/>
                </a:moveTo>
                <a:lnTo>
                  <a:pt x="3810" y="204660"/>
                </a:lnTo>
              </a:path>
              <a:path w="3810" h="245110">
                <a:moveTo>
                  <a:pt x="0" y="202755"/>
                </a:moveTo>
                <a:lnTo>
                  <a:pt x="3810" y="202755"/>
                </a:lnTo>
              </a:path>
              <a:path w="3810" h="245110">
                <a:moveTo>
                  <a:pt x="0" y="200837"/>
                </a:moveTo>
                <a:lnTo>
                  <a:pt x="3810" y="200837"/>
                </a:lnTo>
              </a:path>
              <a:path w="3810" h="245110">
                <a:moveTo>
                  <a:pt x="0" y="198920"/>
                </a:moveTo>
                <a:lnTo>
                  <a:pt x="3810" y="198920"/>
                </a:lnTo>
              </a:path>
              <a:path w="3810" h="245110">
                <a:moveTo>
                  <a:pt x="0" y="197015"/>
                </a:moveTo>
                <a:lnTo>
                  <a:pt x="3810" y="197015"/>
                </a:lnTo>
              </a:path>
              <a:path w="3810" h="245110">
                <a:moveTo>
                  <a:pt x="0" y="195097"/>
                </a:moveTo>
                <a:lnTo>
                  <a:pt x="3810" y="195097"/>
                </a:lnTo>
              </a:path>
              <a:path w="3810" h="245110">
                <a:moveTo>
                  <a:pt x="0" y="193179"/>
                </a:moveTo>
                <a:lnTo>
                  <a:pt x="3810" y="193179"/>
                </a:lnTo>
              </a:path>
              <a:path w="3810" h="245110">
                <a:moveTo>
                  <a:pt x="0" y="191274"/>
                </a:moveTo>
                <a:lnTo>
                  <a:pt x="3810" y="191274"/>
                </a:lnTo>
              </a:path>
              <a:path w="3810" h="245110">
                <a:moveTo>
                  <a:pt x="0" y="189357"/>
                </a:moveTo>
                <a:lnTo>
                  <a:pt x="3810" y="189357"/>
                </a:lnTo>
              </a:path>
              <a:path w="3810" h="245110">
                <a:moveTo>
                  <a:pt x="0" y="187452"/>
                </a:moveTo>
                <a:lnTo>
                  <a:pt x="3810" y="187452"/>
                </a:lnTo>
              </a:path>
              <a:path w="3810" h="245110">
                <a:moveTo>
                  <a:pt x="0" y="185534"/>
                </a:moveTo>
                <a:lnTo>
                  <a:pt x="3810" y="185534"/>
                </a:lnTo>
              </a:path>
              <a:path w="3810" h="245110">
                <a:moveTo>
                  <a:pt x="0" y="183616"/>
                </a:moveTo>
                <a:lnTo>
                  <a:pt x="3810" y="183616"/>
                </a:lnTo>
              </a:path>
              <a:path w="3810" h="245110">
                <a:moveTo>
                  <a:pt x="0" y="181711"/>
                </a:moveTo>
                <a:lnTo>
                  <a:pt x="3810" y="181711"/>
                </a:lnTo>
              </a:path>
              <a:path w="3810" h="245110">
                <a:moveTo>
                  <a:pt x="0" y="179793"/>
                </a:moveTo>
                <a:lnTo>
                  <a:pt x="3810" y="179793"/>
                </a:lnTo>
              </a:path>
              <a:path w="3810" h="245110">
                <a:moveTo>
                  <a:pt x="0" y="177888"/>
                </a:moveTo>
                <a:lnTo>
                  <a:pt x="3810" y="177888"/>
                </a:lnTo>
              </a:path>
              <a:path w="3810" h="245110">
                <a:moveTo>
                  <a:pt x="0" y="175971"/>
                </a:moveTo>
                <a:lnTo>
                  <a:pt x="3810" y="175971"/>
                </a:lnTo>
              </a:path>
              <a:path w="3810" h="245110">
                <a:moveTo>
                  <a:pt x="0" y="174053"/>
                </a:moveTo>
                <a:lnTo>
                  <a:pt x="3810" y="174053"/>
                </a:lnTo>
              </a:path>
              <a:path w="3810" h="245110">
                <a:moveTo>
                  <a:pt x="0" y="172148"/>
                </a:moveTo>
                <a:lnTo>
                  <a:pt x="3810" y="172148"/>
                </a:lnTo>
              </a:path>
              <a:path w="3810" h="245110">
                <a:moveTo>
                  <a:pt x="0" y="170230"/>
                </a:moveTo>
                <a:lnTo>
                  <a:pt x="3810" y="170230"/>
                </a:lnTo>
              </a:path>
              <a:path w="3810" h="245110">
                <a:moveTo>
                  <a:pt x="0" y="168313"/>
                </a:moveTo>
                <a:lnTo>
                  <a:pt x="3810" y="168313"/>
                </a:lnTo>
              </a:path>
              <a:path w="3810" h="245110">
                <a:moveTo>
                  <a:pt x="0" y="166408"/>
                </a:moveTo>
                <a:lnTo>
                  <a:pt x="3810" y="166408"/>
                </a:lnTo>
              </a:path>
              <a:path w="3810" h="245110">
                <a:moveTo>
                  <a:pt x="0" y="164490"/>
                </a:moveTo>
                <a:lnTo>
                  <a:pt x="3810" y="164490"/>
                </a:lnTo>
              </a:path>
              <a:path w="3810" h="245110">
                <a:moveTo>
                  <a:pt x="0" y="162585"/>
                </a:moveTo>
                <a:lnTo>
                  <a:pt x="3810" y="162585"/>
                </a:lnTo>
              </a:path>
              <a:path w="3810" h="245110">
                <a:moveTo>
                  <a:pt x="0" y="160667"/>
                </a:moveTo>
                <a:lnTo>
                  <a:pt x="3810" y="160667"/>
                </a:lnTo>
              </a:path>
              <a:path w="3810" h="245110">
                <a:moveTo>
                  <a:pt x="0" y="158750"/>
                </a:moveTo>
                <a:lnTo>
                  <a:pt x="3810" y="158750"/>
                </a:lnTo>
              </a:path>
              <a:path w="3810" h="245110">
                <a:moveTo>
                  <a:pt x="0" y="156845"/>
                </a:moveTo>
                <a:lnTo>
                  <a:pt x="3810" y="156845"/>
                </a:lnTo>
              </a:path>
              <a:path w="3810" h="245110">
                <a:moveTo>
                  <a:pt x="0" y="154927"/>
                </a:moveTo>
                <a:lnTo>
                  <a:pt x="3810" y="154927"/>
                </a:lnTo>
              </a:path>
              <a:path w="3810" h="245110">
                <a:moveTo>
                  <a:pt x="0" y="153022"/>
                </a:moveTo>
                <a:lnTo>
                  <a:pt x="3810" y="153022"/>
                </a:lnTo>
              </a:path>
              <a:path w="3810" h="245110">
                <a:moveTo>
                  <a:pt x="0" y="151104"/>
                </a:moveTo>
                <a:lnTo>
                  <a:pt x="3810" y="151104"/>
                </a:lnTo>
              </a:path>
              <a:path w="3810" h="245110">
                <a:moveTo>
                  <a:pt x="0" y="149186"/>
                </a:moveTo>
                <a:lnTo>
                  <a:pt x="3810" y="149186"/>
                </a:lnTo>
              </a:path>
              <a:path w="3810" h="245110">
                <a:moveTo>
                  <a:pt x="0" y="147281"/>
                </a:moveTo>
                <a:lnTo>
                  <a:pt x="3810" y="147281"/>
                </a:lnTo>
              </a:path>
              <a:path w="3810" h="245110">
                <a:moveTo>
                  <a:pt x="0" y="145364"/>
                </a:moveTo>
                <a:lnTo>
                  <a:pt x="3810" y="145364"/>
                </a:lnTo>
              </a:path>
              <a:path w="3810" h="245110">
                <a:moveTo>
                  <a:pt x="0" y="143459"/>
                </a:moveTo>
                <a:lnTo>
                  <a:pt x="3810" y="143459"/>
                </a:lnTo>
              </a:path>
              <a:path w="3810" h="245110">
                <a:moveTo>
                  <a:pt x="0" y="141541"/>
                </a:moveTo>
                <a:lnTo>
                  <a:pt x="3810" y="141541"/>
                </a:lnTo>
              </a:path>
              <a:path w="3810" h="245110">
                <a:moveTo>
                  <a:pt x="0" y="139623"/>
                </a:moveTo>
                <a:lnTo>
                  <a:pt x="3810" y="139623"/>
                </a:lnTo>
              </a:path>
              <a:path w="3810" h="245110">
                <a:moveTo>
                  <a:pt x="0" y="137718"/>
                </a:moveTo>
                <a:lnTo>
                  <a:pt x="3810" y="137718"/>
                </a:lnTo>
              </a:path>
              <a:path w="3810" h="245110">
                <a:moveTo>
                  <a:pt x="0" y="135801"/>
                </a:moveTo>
                <a:lnTo>
                  <a:pt x="3810" y="135801"/>
                </a:lnTo>
              </a:path>
              <a:path w="3810" h="245110">
                <a:moveTo>
                  <a:pt x="0" y="133883"/>
                </a:moveTo>
                <a:lnTo>
                  <a:pt x="3810" y="133883"/>
                </a:lnTo>
              </a:path>
              <a:path w="3810" h="245110">
                <a:moveTo>
                  <a:pt x="0" y="131978"/>
                </a:moveTo>
                <a:lnTo>
                  <a:pt x="3810" y="131978"/>
                </a:lnTo>
              </a:path>
              <a:path w="3810" h="245110">
                <a:moveTo>
                  <a:pt x="0" y="130060"/>
                </a:moveTo>
                <a:lnTo>
                  <a:pt x="3810" y="130060"/>
                </a:lnTo>
              </a:path>
              <a:path w="3810" h="245110">
                <a:moveTo>
                  <a:pt x="0" y="128155"/>
                </a:moveTo>
                <a:lnTo>
                  <a:pt x="3810" y="128155"/>
                </a:lnTo>
              </a:path>
              <a:path w="3810" h="245110">
                <a:moveTo>
                  <a:pt x="0" y="126238"/>
                </a:moveTo>
                <a:lnTo>
                  <a:pt x="3810" y="126238"/>
                </a:lnTo>
              </a:path>
              <a:path w="3810" h="245110">
                <a:moveTo>
                  <a:pt x="0" y="124320"/>
                </a:moveTo>
                <a:lnTo>
                  <a:pt x="3810" y="124320"/>
                </a:lnTo>
              </a:path>
              <a:path w="3810" h="245110">
                <a:moveTo>
                  <a:pt x="0" y="122415"/>
                </a:moveTo>
                <a:lnTo>
                  <a:pt x="3810" y="122415"/>
                </a:lnTo>
              </a:path>
              <a:path w="3810" h="245110">
                <a:moveTo>
                  <a:pt x="0" y="120497"/>
                </a:moveTo>
                <a:lnTo>
                  <a:pt x="3810" y="120497"/>
                </a:lnTo>
              </a:path>
              <a:path w="3810" h="245110">
                <a:moveTo>
                  <a:pt x="0" y="118592"/>
                </a:moveTo>
                <a:lnTo>
                  <a:pt x="3810" y="118592"/>
                </a:lnTo>
              </a:path>
              <a:path w="3810" h="245110">
                <a:moveTo>
                  <a:pt x="0" y="116674"/>
                </a:moveTo>
                <a:lnTo>
                  <a:pt x="3810" y="116674"/>
                </a:lnTo>
              </a:path>
              <a:path w="3810" h="245110">
                <a:moveTo>
                  <a:pt x="0" y="114757"/>
                </a:moveTo>
                <a:lnTo>
                  <a:pt x="3810" y="114757"/>
                </a:lnTo>
              </a:path>
              <a:path w="3810" h="245110">
                <a:moveTo>
                  <a:pt x="0" y="112852"/>
                </a:moveTo>
                <a:lnTo>
                  <a:pt x="3810" y="112852"/>
                </a:lnTo>
              </a:path>
              <a:path w="3810" h="245110">
                <a:moveTo>
                  <a:pt x="0" y="110934"/>
                </a:moveTo>
                <a:lnTo>
                  <a:pt x="3810" y="110934"/>
                </a:lnTo>
              </a:path>
              <a:path w="3810" h="245110">
                <a:moveTo>
                  <a:pt x="0" y="109016"/>
                </a:moveTo>
                <a:lnTo>
                  <a:pt x="3810" y="109016"/>
                </a:lnTo>
              </a:path>
              <a:path w="3810" h="245110">
                <a:moveTo>
                  <a:pt x="0" y="107111"/>
                </a:moveTo>
                <a:lnTo>
                  <a:pt x="3810" y="107111"/>
                </a:lnTo>
              </a:path>
              <a:path w="3810" h="245110">
                <a:moveTo>
                  <a:pt x="0" y="105194"/>
                </a:moveTo>
                <a:lnTo>
                  <a:pt x="3810" y="105194"/>
                </a:lnTo>
              </a:path>
              <a:path w="3810" h="245110">
                <a:moveTo>
                  <a:pt x="0" y="103289"/>
                </a:moveTo>
                <a:lnTo>
                  <a:pt x="3810" y="103289"/>
                </a:lnTo>
              </a:path>
              <a:path w="3810" h="245110">
                <a:moveTo>
                  <a:pt x="0" y="101371"/>
                </a:moveTo>
                <a:lnTo>
                  <a:pt x="3810" y="101371"/>
                </a:lnTo>
              </a:path>
              <a:path w="3810" h="245110">
                <a:moveTo>
                  <a:pt x="0" y="99453"/>
                </a:moveTo>
                <a:lnTo>
                  <a:pt x="3810" y="99453"/>
                </a:lnTo>
              </a:path>
              <a:path w="3810" h="245110">
                <a:moveTo>
                  <a:pt x="0" y="97548"/>
                </a:moveTo>
                <a:lnTo>
                  <a:pt x="3810" y="97548"/>
                </a:lnTo>
              </a:path>
              <a:path w="3810" h="245110">
                <a:moveTo>
                  <a:pt x="0" y="95631"/>
                </a:moveTo>
                <a:lnTo>
                  <a:pt x="3810" y="95631"/>
                </a:lnTo>
              </a:path>
              <a:path w="3810" h="245110">
                <a:moveTo>
                  <a:pt x="0" y="93726"/>
                </a:moveTo>
                <a:lnTo>
                  <a:pt x="3810" y="93726"/>
                </a:lnTo>
              </a:path>
              <a:path w="3810" h="245110">
                <a:moveTo>
                  <a:pt x="0" y="91808"/>
                </a:moveTo>
                <a:lnTo>
                  <a:pt x="3810" y="91808"/>
                </a:lnTo>
              </a:path>
              <a:path w="3810" h="245110">
                <a:moveTo>
                  <a:pt x="0" y="89890"/>
                </a:moveTo>
                <a:lnTo>
                  <a:pt x="3810" y="89890"/>
                </a:lnTo>
              </a:path>
              <a:path w="3810" h="245110">
                <a:moveTo>
                  <a:pt x="0" y="87985"/>
                </a:moveTo>
                <a:lnTo>
                  <a:pt x="3810" y="87985"/>
                </a:lnTo>
              </a:path>
              <a:path w="3810" h="245110">
                <a:moveTo>
                  <a:pt x="0" y="86067"/>
                </a:moveTo>
                <a:lnTo>
                  <a:pt x="3810" y="86067"/>
                </a:lnTo>
              </a:path>
              <a:path w="3810" h="245110">
                <a:moveTo>
                  <a:pt x="0" y="84162"/>
                </a:moveTo>
                <a:lnTo>
                  <a:pt x="3810" y="84162"/>
                </a:lnTo>
              </a:path>
              <a:path w="3810" h="245110">
                <a:moveTo>
                  <a:pt x="0" y="82245"/>
                </a:moveTo>
                <a:lnTo>
                  <a:pt x="3810" y="82245"/>
                </a:lnTo>
              </a:path>
              <a:path w="3810" h="245110">
                <a:moveTo>
                  <a:pt x="0" y="80327"/>
                </a:moveTo>
                <a:lnTo>
                  <a:pt x="3810" y="80327"/>
                </a:lnTo>
              </a:path>
              <a:path w="3810" h="245110">
                <a:moveTo>
                  <a:pt x="0" y="78422"/>
                </a:moveTo>
                <a:lnTo>
                  <a:pt x="3810" y="78422"/>
                </a:lnTo>
              </a:path>
              <a:path w="3810" h="245110">
                <a:moveTo>
                  <a:pt x="0" y="76504"/>
                </a:moveTo>
                <a:lnTo>
                  <a:pt x="3810" y="76504"/>
                </a:lnTo>
              </a:path>
              <a:path w="3810" h="245110">
                <a:moveTo>
                  <a:pt x="0" y="74587"/>
                </a:moveTo>
                <a:lnTo>
                  <a:pt x="3810" y="74587"/>
                </a:lnTo>
              </a:path>
              <a:path w="3810" h="245110">
                <a:moveTo>
                  <a:pt x="0" y="72682"/>
                </a:moveTo>
                <a:lnTo>
                  <a:pt x="3810" y="72682"/>
                </a:lnTo>
              </a:path>
              <a:path w="3810" h="245110">
                <a:moveTo>
                  <a:pt x="0" y="70764"/>
                </a:moveTo>
                <a:lnTo>
                  <a:pt x="3810" y="70764"/>
                </a:lnTo>
              </a:path>
              <a:path w="3810" h="245110">
                <a:moveTo>
                  <a:pt x="0" y="68859"/>
                </a:moveTo>
                <a:lnTo>
                  <a:pt x="3810" y="68859"/>
                </a:lnTo>
              </a:path>
              <a:path w="3810" h="245110">
                <a:moveTo>
                  <a:pt x="0" y="66941"/>
                </a:moveTo>
                <a:lnTo>
                  <a:pt x="3810" y="66941"/>
                </a:lnTo>
              </a:path>
              <a:path w="3810" h="245110">
                <a:moveTo>
                  <a:pt x="0" y="65024"/>
                </a:moveTo>
                <a:lnTo>
                  <a:pt x="3810" y="65024"/>
                </a:lnTo>
              </a:path>
              <a:path w="3810" h="245110">
                <a:moveTo>
                  <a:pt x="0" y="63119"/>
                </a:moveTo>
                <a:lnTo>
                  <a:pt x="3810" y="63119"/>
                </a:lnTo>
              </a:path>
              <a:path w="3810" h="245110">
                <a:moveTo>
                  <a:pt x="0" y="61201"/>
                </a:moveTo>
                <a:lnTo>
                  <a:pt x="3810" y="61201"/>
                </a:lnTo>
              </a:path>
              <a:path w="3810" h="245110">
                <a:moveTo>
                  <a:pt x="0" y="59296"/>
                </a:moveTo>
                <a:lnTo>
                  <a:pt x="3810" y="59296"/>
                </a:lnTo>
              </a:path>
              <a:path w="3810" h="245110">
                <a:moveTo>
                  <a:pt x="0" y="57378"/>
                </a:moveTo>
                <a:lnTo>
                  <a:pt x="3810" y="57378"/>
                </a:lnTo>
              </a:path>
              <a:path w="3810" h="245110">
                <a:moveTo>
                  <a:pt x="0" y="55460"/>
                </a:moveTo>
                <a:lnTo>
                  <a:pt x="3810" y="55460"/>
                </a:lnTo>
              </a:path>
              <a:path w="3810" h="245110">
                <a:moveTo>
                  <a:pt x="0" y="53555"/>
                </a:moveTo>
                <a:lnTo>
                  <a:pt x="3810" y="53555"/>
                </a:lnTo>
              </a:path>
              <a:path w="3810" h="245110">
                <a:moveTo>
                  <a:pt x="0" y="51638"/>
                </a:moveTo>
                <a:lnTo>
                  <a:pt x="3810" y="51638"/>
                </a:lnTo>
              </a:path>
              <a:path w="3810" h="245110">
                <a:moveTo>
                  <a:pt x="0" y="49720"/>
                </a:moveTo>
                <a:lnTo>
                  <a:pt x="3810" y="49720"/>
                </a:lnTo>
              </a:path>
              <a:path w="3810" h="245110">
                <a:moveTo>
                  <a:pt x="0" y="47815"/>
                </a:moveTo>
                <a:lnTo>
                  <a:pt x="3810" y="47815"/>
                </a:lnTo>
              </a:path>
              <a:path w="3810" h="245110">
                <a:moveTo>
                  <a:pt x="0" y="45897"/>
                </a:moveTo>
                <a:lnTo>
                  <a:pt x="3810" y="45897"/>
                </a:lnTo>
              </a:path>
              <a:path w="3810" h="245110">
                <a:moveTo>
                  <a:pt x="0" y="43992"/>
                </a:moveTo>
                <a:lnTo>
                  <a:pt x="3810" y="43992"/>
                </a:lnTo>
              </a:path>
              <a:path w="3810" h="245110">
                <a:moveTo>
                  <a:pt x="0" y="42075"/>
                </a:moveTo>
                <a:lnTo>
                  <a:pt x="3810" y="42075"/>
                </a:lnTo>
              </a:path>
              <a:path w="3810" h="245110">
                <a:moveTo>
                  <a:pt x="0" y="40157"/>
                </a:moveTo>
                <a:lnTo>
                  <a:pt x="3810" y="40157"/>
                </a:lnTo>
              </a:path>
              <a:path w="3810" h="245110">
                <a:moveTo>
                  <a:pt x="0" y="38252"/>
                </a:moveTo>
                <a:lnTo>
                  <a:pt x="3810" y="38252"/>
                </a:lnTo>
              </a:path>
              <a:path w="3810" h="245110">
                <a:moveTo>
                  <a:pt x="0" y="36334"/>
                </a:moveTo>
                <a:lnTo>
                  <a:pt x="3810" y="36334"/>
                </a:lnTo>
              </a:path>
              <a:path w="3810" h="245110">
                <a:moveTo>
                  <a:pt x="0" y="34429"/>
                </a:moveTo>
                <a:lnTo>
                  <a:pt x="3810" y="34429"/>
                </a:lnTo>
              </a:path>
              <a:path w="3810" h="245110">
                <a:moveTo>
                  <a:pt x="0" y="32512"/>
                </a:moveTo>
                <a:lnTo>
                  <a:pt x="3810" y="32512"/>
                </a:lnTo>
              </a:path>
              <a:path w="3810" h="245110">
                <a:moveTo>
                  <a:pt x="0" y="30594"/>
                </a:moveTo>
                <a:lnTo>
                  <a:pt x="3810" y="30594"/>
                </a:lnTo>
              </a:path>
              <a:path w="3810" h="245110">
                <a:moveTo>
                  <a:pt x="0" y="28689"/>
                </a:moveTo>
                <a:lnTo>
                  <a:pt x="3810" y="28689"/>
                </a:lnTo>
              </a:path>
              <a:path w="3810" h="245110">
                <a:moveTo>
                  <a:pt x="0" y="26771"/>
                </a:moveTo>
                <a:lnTo>
                  <a:pt x="3810" y="26771"/>
                </a:lnTo>
              </a:path>
              <a:path w="3810" h="245110">
                <a:moveTo>
                  <a:pt x="0" y="24866"/>
                </a:moveTo>
                <a:lnTo>
                  <a:pt x="3810" y="24866"/>
                </a:lnTo>
              </a:path>
              <a:path w="3810" h="245110">
                <a:moveTo>
                  <a:pt x="0" y="22948"/>
                </a:moveTo>
                <a:lnTo>
                  <a:pt x="3810" y="22948"/>
                </a:lnTo>
              </a:path>
              <a:path w="3810" h="245110">
                <a:moveTo>
                  <a:pt x="0" y="21031"/>
                </a:moveTo>
                <a:lnTo>
                  <a:pt x="3810" y="21031"/>
                </a:lnTo>
              </a:path>
              <a:path w="3810" h="245110">
                <a:moveTo>
                  <a:pt x="0" y="19126"/>
                </a:moveTo>
                <a:lnTo>
                  <a:pt x="3810" y="19126"/>
                </a:lnTo>
              </a:path>
              <a:path w="3810" h="245110">
                <a:moveTo>
                  <a:pt x="0" y="17208"/>
                </a:moveTo>
                <a:lnTo>
                  <a:pt x="3810" y="17208"/>
                </a:lnTo>
              </a:path>
              <a:path w="3810" h="245110">
                <a:moveTo>
                  <a:pt x="0" y="15290"/>
                </a:moveTo>
                <a:lnTo>
                  <a:pt x="3810" y="15290"/>
                </a:lnTo>
              </a:path>
              <a:path w="3810" h="245110">
                <a:moveTo>
                  <a:pt x="0" y="13385"/>
                </a:moveTo>
                <a:lnTo>
                  <a:pt x="3810" y="13385"/>
                </a:lnTo>
              </a:path>
              <a:path w="3810" h="245110">
                <a:moveTo>
                  <a:pt x="0" y="11468"/>
                </a:moveTo>
                <a:lnTo>
                  <a:pt x="3810" y="11468"/>
                </a:lnTo>
              </a:path>
              <a:path w="3810" h="245110">
                <a:moveTo>
                  <a:pt x="0" y="9563"/>
                </a:moveTo>
                <a:lnTo>
                  <a:pt x="3810" y="9563"/>
                </a:lnTo>
              </a:path>
              <a:path w="3810" h="245110">
                <a:moveTo>
                  <a:pt x="0" y="7645"/>
                </a:moveTo>
                <a:lnTo>
                  <a:pt x="3810" y="7645"/>
                </a:lnTo>
              </a:path>
              <a:path w="3810" h="245110">
                <a:moveTo>
                  <a:pt x="0" y="5727"/>
                </a:moveTo>
                <a:lnTo>
                  <a:pt x="3810" y="5727"/>
                </a:lnTo>
              </a:path>
              <a:path w="3810" h="245110">
                <a:moveTo>
                  <a:pt x="0" y="3822"/>
                </a:moveTo>
                <a:lnTo>
                  <a:pt x="3810" y="3822"/>
                </a:lnTo>
              </a:path>
              <a:path w="3810" h="245110">
                <a:moveTo>
                  <a:pt x="0" y="1905"/>
                </a:moveTo>
                <a:lnTo>
                  <a:pt x="3810" y="1905"/>
                </a:lnTo>
              </a:path>
              <a:path w="3810" h="2451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562094" y="2336005"/>
            <a:ext cx="3810" cy="245110"/>
          </a:xfrm>
          <a:custGeom>
            <a:avLst/>
            <a:gdLst/>
            <a:ahLst/>
            <a:cxnLst/>
            <a:rect l="l" t="t" r="r" b="b"/>
            <a:pathLst>
              <a:path w="3810" h="245110">
                <a:moveTo>
                  <a:pt x="0" y="244830"/>
                </a:moveTo>
                <a:lnTo>
                  <a:pt x="3810" y="244830"/>
                </a:lnTo>
              </a:path>
              <a:path w="3810" h="245110">
                <a:moveTo>
                  <a:pt x="0" y="242912"/>
                </a:moveTo>
                <a:lnTo>
                  <a:pt x="3810" y="242912"/>
                </a:lnTo>
              </a:path>
              <a:path w="3810" h="245110">
                <a:moveTo>
                  <a:pt x="0" y="241007"/>
                </a:moveTo>
                <a:lnTo>
                  <a:pt x="3810" y="241007"/>
                </a:lnTo>
              </a:path>
              <a:path w="3810" h="245110">
                <a:moveTo>
                  <a:pt x="0" y="239090"/>
                </a:moveTo>
                <a:lnTo>
                  <a:pt x="3810" y="239090"/>
                </a:lnTo>
              </a:path>
              <a:path w="3810" h="245110">
                <a:moveTo>
                  <a:pt x="0" y="237185"/>
                </a:moveTo>
                <a:lnTo>
                  <a:pt x="3810" y="237185"/>
                </a:lnTo>
              </a:path>
              <a:path w="3810" h="245110">
                <a:moveTo>
                  <a:pt x="0" y="235267"/>
                </a:moveTo>
                <a:lnTo>
                  <a:pt x="3810" y="235267"/>
                </a:lnTo>
              </a:path>
              <a:path w="3810" h="245110">
                <a:moveTo>
                  <a:pt x="0" y="233349"/>
                </a:moveTo>
                <a:lnTo>
                  <a:pt x="3810" y="233349"/>
                </a:lnTo>
              </a:path>
              <a:path w="3810" h="245110">
                <a:moveTo>
                  <a:pt x="0" y="231444"/>
                </a:moveTo>
                <a:lnTo>
                  <a:pt x="3810" y="231444"/>
                </a:lnTo>
              </a:path>
              <a:path w="3810" h="245110">
                <a:moveTo>
                  <a:pt x="0" y="229527"/>
                </a:moveTo>
                <a:lnTo>
                  <a:pt x="3810" y="229527"/>
                </a:lnTo>
              </a:path>
              <a:path w="3810" h="245110">
                <a:moveTo>
                  <a:pt x="0" y="227622"/>
                </a:moveTo>
                <a:lnTo>
                  <a:pt x="3810" y="227622"/>
                </a:lnTo>
              </a:path>
              <a:path w="3810" h="245110">
                <a:moveTo>
                  <a:pt x="0" y="225704"/>
                </a:moveTo>
                <a:lnTo>
                  <a:pt x="3810" y="225704"/>
                </a:lnTo>
              </a:path>
              <a:path w="3810" h="245110">
                <a:moveTo>
                  <a:pt x="0" y="223786"/>
                </a:moveTo>
                <a:lnTo>
                  <a:pt x="3810" y="223786"/>
                </a:lnTo>
              </a:path>
              <a:path w="3810" h="245110">
                <a:moveTo>
                  <a:pt x="0" y="221881"/>
                </a:moveTo>
                <a:lnTo>
                  <a:pt x="3810" y="221881"/>
                </a:lnTo>
              </a:path>
              <a:path w="3810" h="245110">
                <a:moveTo>
                  <a:pt x="0" y="219964"/>
                </a:moveTo>
                <a:lnTo>
                  <a:pt x="3810" y="219964"/>
                </a:lnTo>
              </a:path>
              <a:path w="3810" h="245110">
                <a:moveTo>
                  <a:pt x="0" y="218046"/>
                </a:moveTo>
                <a:lnTo>
                  <a:pt x="3810" y="218046"/>
                </a:lnTo>
              </a:path>
              <a:path w="3810" h="245110">
                <a:moveTo>
                  <a:pt x="0" y="216141"/>
                </a:moveTo>
                <a:lnTo>
                  <a:pt x="3810" y="216141"/>
                </a:lnTo>
              </a:path>
              <a:path w="3810" h="245110">
                <a:moveTo>
                  <a:pt x="0" y="214223"/>
                </a:moveTo>
                <a:lnTo>
                  <a:pt x="3810" y="214223"/>
                </a:lnTo>
              </a:path>
              <a:path w="3810" h="245110">
                <a:moveTo>
                  <a:pt x="0" y="212318"/>
                </a:moveTo>
                <a:lnTo>
                  <a:pt x="3810" y="212318"/>
                </a:lnTo>
              </a:path>
              <a:path w="3810" h="245110">
                <a:moveTo>
                  <a:pt x="0" y="210400"/>
                </a:moveTo>
                <a:lnTo>
                  <a:pt x="3810" y="210400"/>
                </a:lnTo>
              </a:path>
              <a:path w="3810" h="245110">
                <a:moveTo>
                  <a:pt x="0" y="208483"/>
                </a:moveTo>
                <a:lnTo>
                  <a:pt x="3810" y="208483"/>
                </a:lnTo>
              </a:path>
              <a:path w="3810" h="245110">
                <a:moveTo>
                  <a:pt x="0" y="206578"/>
                </a:moveTo>
                <a:lnTo>
                  <a:pt x="3810" y="206578"/>
                </a:lnTo>
              </a:path>
              <a:path w="3810" h="245110">
                <a:moveTo>
                  <a:pt x="0" y="204660"/>
                </a:moveTo>
                <a:lnTo>
                  <a:pt x="3810" y="204660"/>
                </a:lnTo>
              </a:path>
              <a:path w="3810" h="245110">
                <a:moveTo>
                  <a:pt x="0" y="202755"/>
                </a:moveTo>
                <a:lnTo>
                  <a:pt x="3810" y="202755"/>
                </a:lnTo>
              </a:path>
              <a:path w="3810" h="245110">
                <a:moveTo>
                  <a:pt x="0" y="200837"/>
                </a:moveTo>
                <a:lnTo>
                  <a:pt x="3810" y="200837"/>
                </a:lnTo>
              </a:path>
              <a:path w="3810" h="245110">
                <a:moveTo>
                  <a:pt x="0" y="198920"/>
                </a:moveTo>
                <a:lnTo>
                  <a:pt x="3810" y="198920"/>
                </a:lnTo>
              </a:path>
              <a:path w="3810" h="245110">
                <a:moveTo>
                  <a:pt x="0" y="197015"/>
                </a:moveTo>
                <a:lnTo>
                  <a:pt x="3810" y="197015"/>
                </a:lnTo>
              </a:path>
              <a:path w="3810" h="245110">
                <a:moveTo>
                  <a:pt x="0" y="195097"/>
                </a:moveTo>
                <a:lnTo>
                  <a:pt x="3810" y="195097"/>
                </a:lnTo>
              </a:path>
              <a:path w="3810" h="245110">
                <a:moveTo>
                  <a:pt x="0" y="193179"/>
                </a:moveTo>
                <a:lnTo>
                  <a:pt x="3810" y="193179"/>
                </a:lnTo>
              </a:path>
              <a:path w="3810" h="245110">
                <a:moveTo>
                  <a:pt x="0" y="191274"/>
                </a:moveTo>
                <a:lnTo>
                  <a:pt x="3810" y="191274"/>
                </a:lnTo>
              </a:path>
              <a:path w="3810" h="245110">
                <a:moveTo>
                  <a:pt x="0" y="189357"/>
                </a:moveTo>
                <a:lnTo>
                  <a:pt x="3810" y="189357"/>
                </a:lnTo>
              </a:path>
              <a:path w="3810" h="245110">
                <a:moveTo>
                  <a:pt x="0" y="187452"/>
                </a:moveTo>
                <a:lnTo>
                  <a:pt x="3810" y="187452"/>
                </a:lnTo>
              </a:path>
              <a:path w="3810" h="245110">
                <a:moveTo>
                  <a:pt x="0" y="185534"/>
                </a:moveTo>
                <a:lnTo>
                  <a:pt x="3810" y="185534"/>
                </a:lnTo>
              </a:path>
              <a:path w="3810" h="245110">
                <a:moveTo>
                  <a:pt x="0" y="183616"/>
                </a:moveTo>
                <a:lnTo>
                  <a:pt x="3810" y="183616"/>
                </a:lnTo>
              </a:path>
              <a:path w="3810" h="245110">
                <a:moveTo>
                  <a:pt x="0" y="181711"/>
                </a:moveTo>
                <a:lnTo>
                  <a:pt x="3810" y="181711"/>
                </a:lnTo>
              </a:path>
              <a:path w="3810" h="245110">
                <a:moveTo>
                  <a:pt x="0" y="179793"/>
                </a:moveTo>
                <a:lnTo>
                  <a:pt x="3810" y="179793"/>
                </a:lnTo>
              </a:path>
              <a:path w="3810" h="245110">
                <a:moveTo>
                  <a:pt x="0" y="177888"/>
                </a:moveTo>
                <a:lnTo>
                  <a:pt x="3810" y="177888"/>
                </a:lnTo>
              </a:path>
              <a:path w="3810" h="245110">
                <a:moveTo>
                  <a:pt x="0" y="175971"/>
                </a:moveTo>
                <a:lnTo>
                  <a:pt x="3810" y="175971"/>
                </a:lnTo>
              </a:path>
              <a:path w="3810" h="245110">
                <a:moveTo>
                  <a:pt x="0" y="174053"/>
                </a:moveTo>
                <a:lnTo>
                  <a:pt x="3810" y="174053"/>
                </a:lnTo>
              </a:path>
              <a:path w="3810" h="245110">
                <a:moveTo>
                  <a:pt x="0" y="172148"/>
                </a:moveTo>
                <a:lnTo>
                  <a:pt x="3810" y="172148"/>
                </a:lnTo>
              </a:path>
              <a:path w="3810" h="245110">
                <a:moveTo>
                  <a:pt x="0" y="170230"/>
                </a:moveTo>
                <a:lnTo>
                  <a:pt x="3810" y="170230"/>
                </a:lnTo>
              </a:path>
              <a:path w="3810" h="245110">
                <a:moveTo>
                  <a:pt x="0" y="168313"/>
                </a:moveTo>
                <a:lnTo>
                  <a:pt x="3810" y="168313"/>
                </a:lnTo>
              </a:path>
              <a:path w="3810" h="245110">
                <a:moveTo>
                  <a:pt x="0" y="166408"/>
                </a:moveTo>
                <a:lnTo>
                  <a:pt x="3810" y="166408"/>
                </a:lnTo>
              </a:path>
              <a:path w="3810" h="245110">
                <a:moveTo>
                  <a:pt x="0" y="164490"/>
                </a:moveTo>
                <a:lnTo>
                  <a:pt x="3810" y="164490"/>
                </a:lnTo>
              </a:path>
              <a:path w="3810" h="245110">
                <a:moveTo>
                  <a:pt x="0" y="162585"/>
                </a:moveTo>
                <a:lnTo>
                  <a:pt x="3810" y="162585"/>
                </a:lnTo>
              </a:path>
              <a:path w="3810" h="245110">
                <a:moveTo>
                  <a:pt x="0" y="160667"/>
                </a:moveTo>
                <a:lnTo>
                  <a:pt x="3810" y="160667"/>
                </a:lnTo>
              </a:path>
              <a:path w="3810" h="245110">
                <a:moveTo>
                  <a:pt x="0" y="158750"/>
                </a:moveTo>
                <a:lnTo>
                  <a:pt x="3810" y="158750"/>
                </a:lnTo>
              </a:path>
              <a:path w="3810" h="245110">
                <a:moveTo>
                  <a:pt x="0" y="156845"/>
                </a:moveTo>
                <a:lnTo>
                  <a:pt x="3810" y="156845"/>
                </a:lnTo>
              </a:path>
              <a:path w="3810" h="245110">
                <a:moveTo>
                  <a:pt x="0" y="154927"/>
                </a:moveTo>
                <a:lnTo>
                  <a:pt x="3810" y="154927"/>
                </a:lnTo>
              </a:path>
              <a:path w="3810" h="245110">
                <a:moveTo>
                  <a:pt x="0" y="153022"/>
                </a:moveTo>
                <a:lnTo>
                  <a:pt x="3810" y="153022"/>
                </a:lnTo>
              </a:path>
              <a:path w="3810" h="245110">
                <a:moveTo>
                  <a:pt x="0" y="151104"/>
                </a:moveTo>
                <a:lnTo>
                  <a:pt x="3810" y="151104"/>
                </a:lnTo>
              </a:path>
              <a:path w="3810" h="245110">
                <a:moveTo>
                  <a:pt x="0" y="149186"/>
                </a:moveTo>
                <a:lnTo>
                  <a:pt x="3810" y="149186"/>
                </a:lnTo>
              </a:path>
              <a:path w="3810" h="245110">
                <a:moveTo>
                  <a:pt x="0" y="147281"/>
                </a:moveTo>
                <a:lnTo>
                  <a:pt x="3810" y="147281"/>
                </a:lnTo>
              </a:path>
              <a:path w="3810" h="245110">
                <a:moveTo>
                  <a:pt x="0" y="145364"/>
                </a:moveTo>
                <a:lnTo>
                  <a:pt x="3810" y="145364"/>
                </a:lnTo>
              </a:path>
              <a:path w="3810" h="245110">
                <a:moveTo>
                  <a:pt x="0" y="143459"/>
                </a:moveTo>
                <a:lnTo>
                  <a:pt x="3810" y="143459"/>
                </a:lnTo>
              </a:path>
              <a:path w="3810" h="245110">
                <a:moveTo>
                  <a:pt x="0" y="141541"/>
                </a:moveTo>
                <a:lnTo>
                  <a:pt x="3810" y="141541"/>
                </a:lnTo>
              </a:path>
              <a:path w="3810" h="245110">
                <a:moveTo>
                  <a:pt x="0" y="139623"/>
                </a:moveTo>
                <a:lnTo>
                  <a:pt x="3810" y="139623"/>
                </a:lnTo>
              </a:path>
              <a:path w="3810" h="245110">
                <a:moveTo>
                  <a:pt x="0" y="137718"/>
                </a:moveTo>
                <a:lnTo>
                  <a:pt x="3810" y="137718"/>
                </a:lnTo>
              </a:path>
              <a:path w="3810" h="245110">
                <a:moveTo>
                  <a:pt x="0" y="135801"/>
                </a:moveTo>
                <a:lnTo>
                  <a:pt x="3810" y="135801"/>
                </a:lnTo>
              </a:path>
              <a:path w="3810" h="245110">
                <a:moveTo>
                  <a:pt x="0" y="133883"/>
                </a:moveTo>
                <a:lnTo>
                  <a:pt x="3810" y="133883"/>
                </a:lnTo>
              </a:path>
              <a:path w="3810" h="245110">
                <a:moveTo>
                  <a:pt x="0" y="131978"/>
                </a:moveTo>
                <a:lnTo>
                  <a:pt x="3810" y="131978"/>
                </a:lnTo>
              </a:path>
              <a:path w="3810" h="245110">
                <a:moveTo>
                  <a:pt x="0" y="130060"/>
                </a:moveTo>
                <a:lnTo>
                  <a:pt x="3810" y="130060"/>
                </a:lnTo>
              </a:path>
              <a:path w="3810" h="245110">
                <a:moveTo>
                  <a:pt x="0" y="128155"/>
                </a:moveTo>
                <a:lnTo>
                  <a:pt x="3810" y="128155"/>
                </a:lnTo>
              </a:path>
              <a:path w="3810" h="245110">
                <a:moveTo>
                  <a:pt x="0" y="126238"/>
                </a:moveTo>
                <a:lnTo>
                  <a:pt x="3810" y="126238"/>
                </a:lnTo>
              </a:path>
              <a:path w="3810" h="245110">
                <a:moveTo>
                  <a:pt x="0" y="124320"/>
                </a:moveTo>
                <a:lnTo>
                  <a:pt x="3810" y="124320"/>
                </a:lnTo>
              </a:path>
              <a:path w="3810" h="245110">
                <a:moveTo>
                  <a:pt x="0" y="122415"/>
                </a:moveTo>
                <a:lnTo>
                  <a:pt x="3810" y="122415"/>
                </a:lnTo>
              </a:path>
              <a:path w="3810" h="245110">
                <a:moveTo>
                  <a:pt x="0" y="120497"/>
                </a:moveTo>
                <a:lnTo>
                  <a:pt x="3810" y="120497"/>
                </a:lnTo>
              </a:path>
              <a:path w="3810" h="245110">
                <a:moveTo>
                  <a:pt x="0" y="118592"/>
                </a:moveTo>
                <a:lnTo>
                  <a:pt x="3810" y="118592"/>
                </a:lnTo>
              </a:path>
              <a:path w="3810" h="245110">
                <a:moveTo>
                  <a:pt x="0" y="116674"/>
                </a:moveTo>
                <a:lnTo>
                  <a:pt x="3810" y="116674"/>
                </a:lnTo>
              </a:path>
              <a:path w="3810" h="245110">
                <a:moveTo>
                  <a:pt x="0" y="114757"/>
                </a:moveTo>
                <a:lnTo>
                  <a:pt x="3810" y="114757"/>
                </a:lnTo>
              </a:path>
              <a:path w="3810" h="245110">
                <a:moveTo>
                  <a:pt x="0" y="112852"/>
                </a:moveTo>
                <a:lnTo>
                  <a:pt x="3810" y="112852"/>
                </a:lnTo>
              </a:path>
              <a:path w="3810" h="245110">
                <a:moveTo>
                  <a:pt x="0" y="110934"/>
                </a:moveTo>
                <a:lnTo>
                  <a:pt x="3810" y="110934"/>
                </a:lnTo>
              </a:path>
              <a:path w="3810" h="245110">
                <a:moveTo>
                  <a:pt x="0" y="109016"/>
                </a:moveTo>
                <a:lnTo>
                  <a:pt x="3810" y="109016"/>
                </a:lnTo>
              </a:path>
              <a:path w="3810" h="245110">
                <a:moveTo>
                  <a:pt x="0" y="107111"/>
                </a:moveTo>
                <a:lnTo>
                  <a:pt x="3810" y="107111"/>
                </a:lnTo>
              </a:path>
              <a:path w="3810" h="245110">
                <a:moveTo>
                  <a:pt x="0" y="105194"/>
                </a:moveTo>
                <a:lnTo>
                  <a:pt x="3810" y="105194"/>
                </a:lnTo>
              </a:path>
              <a:path w="3810" h="245110">
                <a:moveTo>
                  <a:pt x="0" y="103289"/>
                </a:moveTo>
                <a:lnTo>
                  <a:pt x="3810" y="103289"/>
                </a:lnTo>
              </a:path>
              <a:path w="3810" h="245110">
                <a:moveTo>
                  <a:pt x="0" y="101371"/>
                </a:moveTo>
                <a:lnTo>
                  <a:pt x="3810" y="101371"/>
                </a:lnTo>
              </a:path>
              <a:path w="3810" h="245110">
                <a:moveTo>
                  <a:pt x="0" y="99453"/>
                </a:moveTo>
                <a:lnTo>
                  <a:pt x="3810" y="99453"/>
                </a:lnTo>
              </a:path>
              <a:path w="3810" h="245110">
                <a:moveTo>
                  <a:pt x="0" y="97548"/>
                </a:moveTo>
                <a:lnTo>
                  <a:pt x="3810" y="97548"/>
                </a:lnTo>
              </a:path>
              <a:path w="3810" h="245110">
                <a:moveTo>
                  <a:pt x="0" y="95631"/>
                </a:moveTo>
                <a:lnTo>
                  <a:pt x="3810" y="95631"/>
                </a:lnTo>
              </a:path>
              <a:path w="3810" h="245110">
                <a:moveTo>
                  <a:pt x="0" y="93726"/>
                </a:moveTo>
                <a:lnTo>
                  <a:pt x="3810" y="93726"/>
                </a:lnTo>
              </a:path>
              <a:path w="3810" h="245110">
                <a:moveTo>
                  <a:pt x="0" y="91808"/>
                </a:moveTo>
                <a:lnTo>
                  <a:pt x="3810" y="91808"/>
                </a:lnTo>
              </a:path>
              <a:path w="3810" h="245110">
                <a:moveTo>
                  <a:pt x="0" y="89890"/>
                </a:moveTo>
                <a:lnTo>
                  <a:pt x="3810" y="89890"/>
                </a:lnTo>
              </a:path>
              <a:path w="3810" h="245110">
                <a:moveTo>
                  <a:pt x="0" y="87985"/>
                </a:moveTo>
                <a:lnTo>
                  <a:pt x="3810" y="87985"/>
                </a:lnTo>
              </a:path>
              <a:path w="3810" h="245110">
                <a:moveTo>
                  <a:pt x="0" y="86067"/>
                </a:moveTo>
                <a:lnTo>
                  <a:pt x="3810" y="86067"/>
                </a:lnTo>
              </a:path>
              <a:path w="3810" h="245110">
                <a:moveTo>
                  <a:pt x="0" y="84162"/>
                </a:moveTo>
                <a:lnTo>
                  <a:pt x="3810" y="84162"/>
                </a:lnTo>
              </a:path>
              <a:path w="3810" h="245110">
                <a:moveTo>
                  <a:pt x="0" y="82245"/>
                </a:moveTo>
                <a:lnTo>
                  <a:pt x="3810" y="82245"/>
                </a:lnTo>
              </a:path>
              <a:path w="3810" h="245110">
                <a:moveTo>
                  <a:pt x="0" y="80327"/>
                </a:moveTo>
                <a:lnTo>
                  <a:pt x="3810" y="80327"/>
                </a:lnTo>
              </a:path>
              <a:path w="3810" h="245110">
                <a:moveTo>
                  <a:pt x="0" y="78422"/>
                </a:moveTo>
                <a:lnTo>
                  <a:pt x="3810" y="78422"/>
                </a:lnTo>
              </a:path>
              <a:path w="3810" h="245110">
                <a:moveTo>
                  <a:pt x="0" y="76504"/>
                </a:moveTo>
                <a:lnTo>
                  <a:pt x="3810" y="76504"/>
                </a:lnTo>
              </a:path>
              <a:path w="3810" h="245110">
                <a:moveTo>
                  <a:pt x="0" y="74587"/>
                </a:moveTo>
                <a:lnTo>
                  <a:pt x="3810" y="74587"/>
                </a:lnTo>
              </a:path>
              <a:path w="3810" h="245110">
                <a:moveTo>
                  <a:pt x="0" y="72682"/>
                </a:moveTo>
                <a:lnTo>
                  <a:pt x="3810" y="72682"/>
                </a:lnTo>
              </a:path>
              <a:path w="3810" h="245110">
                <a:moveTo>
                  <a:pt x="0" y="70764"/>
                </a:moveTo>
                <a:lnTo>
                  <a:pt x="3810" y="70764"/>
                </a:lnTo>
              </a:path>
              <a:path w="3810" h="245110">
                <a:moveTo>
                  <a:pt x="0" y="68859"/>
                </a:moveTo>
                <a:lnTo>
                  <a:pt x="3810" y="68859"/>
                </a:lnTo>
              </a:path>
              <a:path w="3810" h="245110">
                <a:moveTo>
                  <a:pt x="0" y="66941"/>
                </a:moveTo>
                <a:lnTo>
                  <a:pt x="3810" y="66941"/>
                </a:lnTo>
              </a:path>
              <a:path w="3810" h="245110">
                <a:moveTo>
                  <a:pt x="0" y="65024"/>
                </a:moveTo>
                <a:lnTo>
                  <a:pt x="3810" y="65024"/>
                </a:lnTo>
              </a:path>
              <a:path w="3810" h="245110">
                <a:moveTo>
                  <a:pt x="0" y="63119"/>
                </a:moveTo>
                <a:lnTo>
                  <a:pt x="3810" y="63119"/>
                </a:lnTo>
              </a:path>
              <a:path w="3810" h="245110">
                <a:moveTo>
                  <a:pt x="0" y="61201"/>
                </a:moveTo>
                <a:lnTo>
                  <a:pt x="3810" y="61201"/>
                </a:lnTo>
              </a:path>
              <a:path w="3810" h="245110">
                <a:moveTo>
                  <a:pt x="0" y="59296"/>
                </a:moveTo>
                <a:lnTo>
                  <a:pt x="3810" y="59296"/>
                </a:lnTo>
              </a:path>
              <a:path w="3810" h="245110">
                <a:moveTo>
                  <a:pt x="0" y="57378"/>
                </a:moveTo>
                <a:lnTo>
                  <a:pt x="3810" y="57378"/>
                </a:lnTo>
              </a:path>
              <a:path w="3810" h="245110">
                <a:moveTo>
                  <a:pt x="0" y="55460"/>
                </a:moveTo>
                <a:lnTo>
                  <a:pt x="3810" y="55460"/>
                </a:lnTo>
              </a:path>
              <a:path w="3810" h="245110">
                <a:moveTo>
                  <a:pt x="0" y="53555"/>
                </a:moveTo>
                <a:lnTo>
                  <a:pt x="3810" y="53555"/>
                </a:lnTo>
              </a:path>
              <a:path w="3810" h="245110">
                <a:moveTo>
                  <a:pt x="0" y="51638"/>
                </a:moveTo>
                <a:lnTo>
                  <a:pt x="3810" y="51638"/>
                </a:lnTo>
              </a:path>
              <a:path w="3810" h="245110">
                <a:moveTo>
                  <a:pt x="0" y="49720"/>
                </a:moveTo>
                <a:lnTo>
                  <a:pt x="3810" y="49720"/>
                </a:lnTo>
              </a:path>
              <a:path w="3810" h="245110">
                <a:moveTo>
                  <a:pt x="0" y="47815"/>
                </a:moveTo>
                <a:lnTo>
                  <a:pt x="3810" y="47815"/>
                </a:lnTo>
              </a:path>
              <a:path w="3810" h="245110">
                <a:moveTo>
                  <a:pt x="0" y="45897"/>
                </a:moveTo>
                <a:lnTo>
                  <a:pt x="3810" y="45897"/>
                </a:lnTo>
              </a:path>
              <a:path w="3810" h="245110">
                <a:moveTo>
                  <a:pt x="0" y="43992"/>
                </a:moveTo>
                <a:lnTo>
                  <a:pt x="3810" y="43992"/>
                </a:lnTo>
              </a:path>
              <a:path w="3810" h="245110">
                <a:moveTo>
                  <a:pt x="0" y="42075"/>
                </a:moveTo>
                <a:lnTo>
                  <a:pt x="3810" y="42075"/>
                </a:lnTo>
              </a:path>
              <a:path w="3810" h="245110">
                <a:moveTo>
                  <a:pt x="0" y="40157"/>
                </a:moveTo>
                <a:lnTo>
                  <a:pt x="3810" y="40157"/>
                </a:lnTo>
              </a:path>
              <a:path w="3810" h="245110">
                <a:moveTo>
                  <a:pt x="0" y="38252"/>
                </a:moveTo>
                <a:lnTo>
                  <a:pt x="3810" y="38252"/>
                </a:lnTo>
              </a:path>
              <a:path w="3810" h="245110">
                <a:moveTo>
                  <a:pt x="0" y="36334"/>
                </a:moveTo>
                <a:lnTo>
                  <a:pt x="3810" y="36334"/>
                </a:lnTo>
              </a:path>
              <a:path w="3810" h="245110">
                <a:moveTo>
                  <a:pt x="0" y="34429"/>
                </a:moveTo>
                <a:lnTo>
                  <a:pt x="3810" y="34429"/>
                </a:lnTo>
              </a:path>
              <a:path w="3810" h="245110">
                <a:moveTo>
                  <a:pt x="0" y="32512"/>
                </a:moveTo>
                <a:lnTo>
                  <a:pt x="3810" y="32512"/>
                </a:lnTo>
              </a:path>
              <a:path w="3810" h="245110">
                <a:moveTo>
                  <a:pt x="0" y="30594"/>
                </a:moveTo>
                <a:lnTo>
                  <a:pt x="3810" y="30594"/>
                </a:lnTo>
              </a:path>
              <a:path w="3810" h="245110">
                <a:moveTo>
                  <a:pt x="0" y="28689"/>
                </a:moveTo>
                <a:lnTo>
                  <a:pt x="3810" y="28689"/>
                </a:lnTo>
              </a:path>
              <a:path w="3810" h="245110">
                <a:moveTo>
                  <a:pt x="0" y="26771"/>
                </a:moveTo>
                <a:lnTo>
                  <a:pt x="3810" y="26771"/>
                </a:lnTo>
              </a:path>
              <a:path w="3810" h="245110">
                <a:moveTo>
                  <a:pt x="0" y="24866"/>
                </a:moveTo>
                <a:lnTo>
                  <a:pt x="3810" y="24866"/>
                </a:lnTo>
              </a:path>
              <a:path w="3810" h="245110">
                <a:moveTo>
                  <a:pt x="0" y="22948"/>
                </a:moveTo>
                <a:lnTo>
                  <a:pt x="3810" y="22948"/>
                </a:lnTo>
              </a:path>
              <a:path w="3810" h="245110">
                <a:moveTo>
                  <a:pt x="0" y="21031"/>
                </a:moveTo>
                <a:lnTo>
                  <a:pt x="3810" y="21031"/>
                </a:lnTo>
              </a:path>
              <a:path w="3810" h="245110">
                <a:moveTo>
                  <a:pt x="0" y="19126"/>
                </a:moveTo>
                <a:lnTo>
                  <a:pt x="3810" y="19126"/>
                </a:lnTo>
              </a:path>
              <a:path w="3810" h="245110">
                <a:moveTo>
                  <a:pt x="0" y="17208"/>
                </a:moveTo>
                <a:lnTo>
                  <a:pt x="3810" y="17208"/>
                </a:lnTo>
              </a:path>
              <a:path w="3810" h="245110">
                <a:moveTo>
                  <a:pt x="0" y="15290"/>
                </a:moveTo>
                <a:lnTo>
                  <a:pt x="3810" y="15290"/>
                </a:lnTo>
              </a:path>
              <a:path w="3810" h="245110">
                <a:moveTo>
                  <a:pt x="0" y="13385"/>
                </a:moveTo>
                <a:lnTo>
                  <a:pt x="3810" y="13385"/>
                </a:lnTo>
              </a:path>
              <a:path w="3810" h="245110">
                <a:moveTo>
                  <a:pt x="0" y="11468"/>
                </a:moveTo>
                <a:lnTo>
                  <a:pt x="3810" y="11468"/>
                </a:lnTo>
              </a:path>
              <a:path w="3810" h="245110">
                <a:moveTo>
                  <a:pt x="0" y="9563"/>
                </a:moveTo>
                <a:lnTo>
                  <a:pt x="3810" y="9563"/>
                </a:lnTo>
              </a:path>
              <a:path w="3810" h="245110">
                <a:moveTo>
                  <a:pt x="0" y="7645"/>
                </a:moveTo>
                <a:lnTo>
                  <a:pt x="3810" y="7645"/>
                </a:lnTo>
              </a:path>
              <a:path w="3810" h="245110">
                <a:moveTo>
                  <a:pt x="0" y="5727"/>
                </a:moveTo>
                <a:lnTo>
                  <a:pt x="3810" y="5727"/>
                </a:lnTo>
              </a:path>
              <a:path w="3810" h="245110">
                <a:moveTo>
                  <a:pt x="0" y="3822"/>
                </a:moveTo>
                <a:lnTo>
                  <a:pt x="3810" y="3822"/>
                </a:lnTo>
              </a:path>
              <a:path w="3810" h="245110">
                <a:moveTo>
                  <a:pt x="0" y="1905"/>
                </a:moveTo>
                <a:lnTo>
                  <a:pt x="3810" y="1905"/>
                </a:lnTo>
              </a:path>
              <a:path w="3810" h="2451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8260449" y="2336005"/>
            <a:ext cx="3810" cy="245110"/>
          </a:xfrm>
          <a:custGeom>
            <a:avLst/>
            <a:gdLst/>
            <a:ahLst/>
            <a:cxnLst/>
            <a:rect l="l" t="t" r="r" b="b"/>
            <a:pathLst>
              <a:path w="3809" h="245110">
                <a:moveTo>
                  <a:pt x="0" y="244830"/>
                </a:moveTo>
                <a:lnTo>
                  <a:pt x="3810" y="244830"/>
                </a:lnTo>
              </a:path>
              <a:path w="3809" h="245110">
                <a:moveTo>
                  <a:pt x="0" y="242912"/>
                </a:moveTo>
                <a:lnTo>
                  <a:pt x="3810" y="242912"/>
                </a:lnTo>
              </a:path>
              <a:path w="3809" h="245110">
                <a:moveTo>
                  <a:pt x="0" y="241007"/>
                </a:moveTo>
                <a:lnTo>
                  <a:pt x="3810" y="241007"/>
                </a:lnTo>
              </a:path>
              <a:path w="3809" h="245110">
                <a:moveTo>
                  <a:pt x="0" y="239090"/>
                </a:moveTo>
                <a:lnTo>
                  <a:pt x="3810" y="239090"/>
                </a:lnTo>
              </a:path>
              <a:path w="3809" h="245110">
                <a:moveTo>
                  <a:pt x="0" y="237185"/>
                </a:moveTo>
                <a:lnTo>
                  <a:pt x="3810" y="237185"/>
                </a:lnTo>
              </a:path>
              <a:path w="3809" h="245110">
                <a:moveTo>
                  <a:pt x="0" y="235267"/>
                </a:moveTo>
                <a:lnTo>
                  <a:pt x="3810" y="235267"/>
                </a:lnTo>
              </a:path>
              <a:path w="3809" h="245110">
                <a:moveTo>
                  <a:pt x="0" y="233349"/>
                </a:moveTo>
                <a:lnTo>
                  <a:pt x="3810" y="233349"/>
                </a:lnTo>
              </a:path>
              <a:path w="3809" h="245110">
                <a:moveTo>
                  <a:pt x="0" y="231444"/>
                </a:moveTo>
                <a:lnTo>
                  <a:pt x="3810" y="231444"/>
                </a:lnTo>
              </a:path>
              <a:path w="3809" h="245110">
                <a:moveTo>
                  <a:pt x="0" y="229527"/>
                </a:moveTo>
                <a:lnTo>
                  <a:pt x="3810" y="229527"/>
                </a:lnTo>
              </a:path>
              <a:path w="3809" h="245110">
                <a:moveTo>
                  <a:pt x="0" y="227622"/>
                </a:moveTo>
                <a:lnTo>
                  <a:pt x="3810" y="227622"/>
                </a:lnTo>
              </a:path>
              <a:path w="3809" h="245110">
                <a:moveTo>
                  <a:pt x="0" y="225704"/>
                </a:moveTo>
                <a:lnTo>
                  <a:pt x="3810" y="225704"/>
                </a:lnTo>
              </a:path>
              <a:path w="3809" h="245110">
                <a:moveTo>
                  <a:pt x="0" y="223786"/>
                </a:moveTo>
                <a:lnTo>
                  <a:pt x="3810" y="223786"/>
                </a:lnTo>
              </a:path>
              <a:path w="3809" h="245110">
                <a:moveTo>
                  <a:pt x="0" y="221881"/>
                </a:moveTo>
                <a:lnTo>
                  <a:pt x="3810" y="221881"/>
                </a:lnTo>
              </a:path>
              <a:path w="3809" h="245110">
                <a:moveTo>
                  <a:pt x="0" y="219964"/>
                </a:moveTo>
                <a:lnTo>
                  <a:pt x="3810" y="219964"/>
                </a:lnTo>
              </a:path>
              <a:path w="3809" h="245110">
                <a:moveTo>
                  <a:pt x="0" y="218046"/>
                </a:moveTo>
                <a:lnTo>
                  <a:pt x="3810" y="218046"/>
                </a:lnTo>
              </a:path>
              <a:path w="3809" h="245110">
                <a:moveTo>
                  <a:pt x="0" y="216141"/>
                </a:moveTo>
                <a:lnTo>
                  <a:pt x="3810" y="216141"/>
                </a:lnTo>
              </a:path>
              <a:path w="3809" h="245110">
                <a:moveTo>
                  <a:pt x="0" y="214223"/>
                </a:moveTo>
                <a:lnTo>
                  <a:pt x="3810" y="214223"/>
                </a:lnTo>
              </a:path>
              <a:path w="3809" h="245110">
                <a:moveTo>
                  <a:pt x="0" y="212318"/>
                </a:moveTo>
                <a:lnTo>
                  <a:pt x="3810" y="212318"/>
                </a:lnTo>
              </a:path>
              <a:path w="3809" h="245110">
                <a:moveTo>
                  <a:pt x="0" y="210400"/>
                </a:moveTo>
                <a:lnTo>
                  <a:pt x="3810" y="210400"/>
                </a:lnTo>
              </a:path>
              <a:path w="3809" h="245110">
                <a:moveTo>
                  <a:pt x="0" y="208483"/>
                </a:moveTo>
                <a:lnTo>
                  <a:pt x="3810" y="208483"/>
                </a:lnTo>
              </a:path>
              <a:path w="3809" h="245110">
                <a:moveTo>
                  <a:pt x="0" y="206578"/>
                </a:moveTo>
                <a:lnTo>
                  <a:pt x="3810" y="206578"/>
                </a:lnTo>
              </a:path>
              <a:path w="3809" h="245110">
                <a:moveTo>
                  <a:pt x="0" y="204660"/>
                </a:moveTo>
                <a:lnTo>
                  <a:pt x="3810" y="204660"/>
                </a:lnTo>
              </a:path>
              <a:path w="3809" h="245110">
                <a:moveTo>
                  <a:pt x="0" y="202755"/>
                </a:moveTo>
                <a:lnTo>
                  <a:pt x="3810" y="202755"/>
                </a:lnTo>
              </a:path>
              <a:path w="3809" h="245110">
                <a:moveTo>
                  <a:pt x="0" y="200837"/>
                </a:moveTo>
                <a:lnTo>
                  <a:pt x="3810" y="200837"/>
                </a:lnTo>
              </a:path>
              <a:path w="3809" h="245110">
                <a:moveTo>
                  <a:pt x="0" y="198920"/>
                </a:moveTo>
                <a:lnTo>
                  <a:pt x="3810" y="198920"/>
                </a:lnTo>
              </a:path>
              <a:path w="3809" h="245110">
                <a:moveTo>
                  <a:pt x="0" y="197015"/>
                </a:moveTo>
                <a:lnTo>
                  <a:pt x="3810" y="197015"/>
                </a:lnTo>
              </a:path>
              <a:path w="3809" h="245110">
                <a:moveTo>
                  <a:pt x="0" y="195097"/>
                </a:moveTo>
                <a:lnTo>
                  <a:pt x="3810" y="195097"/>
                </a:lnTo>
              </a:path>
              <a:path w="3809" h="245110">
                <a:moveTo>
                  <a:pt x="0" y="193179"/>
                </a:moveTo>
                <a:lnTo>
                  <a:pt x="3810" y="193179"/>
                </a:lnTo>
              </a:path>
              <a:path w="3809" h="245110">
                <a:moveTo>
                  <a:pt x="0" y="191274"/>
                </a:moveTo>
                <a:lnTo>
                  <a:pt x="3810" y="191274"/>
                </a:lnTo>
              </a:path>
              <a:path w="3809" h="245110">
                <a:moveTo>
                  <a:pt x="0" y="189357"/>
                </a:moveTo>
                <a:lnTo>
                  <a:pt x="3810" y="189357"/>
                </a:lnTo>
              </a:path>
              <a:path w="3809" h="245110">
                <a:moveTo>
                  <a:pt x="0" y="187452"/>
                </a:moveTo>
                <a:lnTo>
                  <a:pt x="3810" y="187452"/>
                </a:lnTo>
              </a:path>
              <a:path w="3809" h="245110">
                <a:moveTo>
                  <a:pt x="0" y="185534"/>
                </a:moveTo>
                <a:lnTo>
                  <a:pt x="3810" y="185534"/>
                </a:lnTo>
              </a:path>
              <a:path w="3809" h="245110">
                <a:moveTo>
                  <a:pt x="0" y="183616"/>
                </a:moveTo>
                <a:lnTo>
                  <a:pt x="3810" y="183616"/>
                </a:lnTo>
              </a:path>
              <a:path w="3809" h="245110">
                <a:moveTo>
                  <a:pt x="0" y="181711"/>
                </a:moveTo>
                <a:lnTo>
                  <a:pt x="3810" y="181711"/>
                </a:lnTo>
              </a:path>
              <a:path w="3809" h="245110">
                <a:moveTo>
                  <a:pt x="0" y="179793"/>
                </a:moveTo>
                <a:lnTo>
                  <a:pt x="3810" y="179793"/>
                </a:lnTo>
              </a:path>
              <a:path w="3809" h="245110">
                <a:moveTo>
                  <a:pt x="0" y="177888"/>
                </a:moveTo>
                <a:lnTo>
                  <a:pt x="3810" y="177888"/>
                </a:lnTo>
              </a:path>
              <a:path w="3809" h="245110">
                <a:moveTo>
                  <a:pt x="0" y="175971"/>
                </a:moveTo>
                <a:lnTo>
                  <a:pt x="3810" y="175971"/>
                </a:lnTo>
              </a:path>
              <a:path w="3809" h="245110">
                <a:moveTo>
                  <a:pt x="0" y="174053"/>
                </a:moveTo>
                <a:lnTo>
                  <a:pt x="3810" y="174053"/>
                </a:lnTo>
              </a:path>
              <a:path w="3809" h="245110">
                <a:moveTo>
                  <a:pt x="0" y="172148"/>
                </a:moveTo>
                <a:lnTo>
                  <a:pt x="3810" y="172148"/>
                </a:lnTo>
              </a:path>
              <a:path w="3809" h="245110">
                <a:moveTo>
                  <a:pt x="0" y="170230"/>
                </a:moveTo>
                <a:lnTo>
                  <a:pt x="3810" y="170230"/>
                </a:lnTo>
              </a:path>
              <a:path w="3809" h="245110">
                <a:moveTo>
                  <a:pt x="0" y="168313"/>
                </a:moveTo>
                <a:lnTo>
                  <a:pt x="3810" y="168313"/>
                </a:lnTo>
              </a:path>
              <a:path w="3809" h="245110">
                <a:moveTo>
                  <a:pt x="0" y="166408"/>
                </a:moveTo>
                <a:lnTo>
                  <a:pt x="3810" y="166408"/>
                </a:lnTo>
              </a:path>
              <a:path w="3809" h="245110">
                <a:moveTo>
                  <a:pt x="0" y="164490"/>
                </a:moveTo>
                <a:lnTo>
                  <a:pt x="3810" y="164490"/>
                </a:lnTo>
              </a:path>
              <a:path w="3809" h="245110">
                <a:moveTo>
                  <a:pt x="0" y="162585"/>
                </a:moveTo>
                <a:lnTo>
                  <a:pt x="3810" y="162585"/>
                </a:lnTo>
              </a:path>
              <a:path w="3809" h="245110">
                <a:moveTo>
                  <a:pt x="0" y="160667"/>
                </a:moveTo>
                <a:lnTo>
                  <a:pt x="3810" y="160667"/>
                </a:lnTo>
              </a:path>
              <a:path w="3809" h="245110">
                <a:moveTo>
                  <a:pt x="0" y="158750"/>
                </a:moveTo>
                <a:lnTo>
                  <a:pt x="3810" y="158750"/>
                </a:lnTo>
              </a:path>
              <a:path w="3809" h="245110">
                <a:moveTo>
                  <a:pt x="0" y="156845"/>
                </a:moveTo>
                <a:lnTo>
                  <a:pt x="3810" y="156845"/>
                </a:lnTo>
              </a:path>
              <a:path w="3809" h="245110">
                <a:moveTo>
                  <a:pt x="0" y="154927"/>
                </a:moveTo>
                <a:lnTo>
                  <a:pt x="3810" y="154927"/>
                </a:lnTo>
              </a:path>
              <a:path w="3809" h="245110">
                <a:moveTo>
                  <a:pt x="0" y="153022"/>
                </a:moveTo>
                <a:lnTo>
                  <a:pt x="3810" y="153022"/>
                </a:lnTo>
              </a:path>
              <a:path w="3809" h="245110">
                <a:moveTo>
                  <a:pt x="0" y="151104"/>
                </a:moveTo>
                <a:lnTo>
                  <a:pt x="3810" y="151104"/>
                </a:lnTo>
              </a:path>
              <a:path w="3809" h="245110">
                <a:moveTo>
                  <a:pt x="0" y="149186"/>
                </a:moveTo>
                <a:lnTo>
                  <a:pt x="3810" y="149186"/>
                </a:lnTo>
              </a:path>
              <a:path w="3809" h="245110">
                <a:moveTo>
                  <a:pt x="0" y="147281"/>
                </a:moveTo>
                <a:lnTo>
                  <a:pt x="3810" y="147281"/>
                </a:lnTo>
              </a:path>
              <a:path w="3809" h="245110">
                <a:moveTo>
                  <a:pt x="0" y="145364"/>
                </a:moveTo>
                <a:lnTo>
                  <a:pt x="3810" y="145364"/>
                </a:lnTo>
              </a:path>
              <a:path w="3809" h="245110">
                <a:moveTo>
                  <a:pt x="0" y="143459"/>
                </a:moveTo>
                <a:lnTo>
                  <a:pt x="3810" y="143459"/>
                </a:lnTo>
              </a:path>
              <a:path w="3809" h="245110">
                <a:moveTo>
                  <a:pt x="0" y="141541"/>
                </a:moveTo>
                <a:lnTo>
                  <a:pt x="3810" y="141541"/>
                </a:lnTo>
              </a:path>
              <a:path w="3809" h="245110">
                <a:moveTo>
                  <a:pt x="0" y="139623"/>
                </a:moveTo>
                <a:lnTo>
                  <a:pt x="3810" y="139623"/>
                </a:lnTo>
              </a:path>
              <a:path w="3809" h="245110">
                <a:moveTo>
                  <a:pt x="0" y="137718"/>
                </a:moveTo>
                <a:lnTo>
                  <a:pt x="3810" y="137718"/>
                </a:lnTo>
              </a:path>
              <a:path w="3809" h="245110">
                <a:moveTo>
                  <a:pt x="0" y="135801"/>
                </a:moveTo>
                <a:lnTo>
                  <a:pt x="3810" y="135801"/>
                </a:lnTo>
              </a:path>
              <a:path w="3809" h="245110">
                <a:moveTo>
                  <a:pt x="0" y="133883"/>
                </a:moveTo>
                <a:lnTo>
                  <a:pt x="3810" y="133883"/>
                </a:lnTo>
              </a:path>
              <a:path w="3809" h="245110">
                <a:moveTo>
                  <a:pt x="0" y="131978"/>
                </a:moveTo>
                <a:lnTo>
                  <a:pt x="3810" y="131978"/>
                </a:lnTo>
              </a:path>
              <a:path w="3809" h="245110">
                <a:moveTo>
                  <a:pt x="0" y="130060"/>
                </a:moveTo>
                <a:lnTo>
                  <a:pt x="3810" y="130060"/>
                </a:lnTo>
              </a:path>
              <a:path w="3809" h="245110">
                <a:moveTo>
                  <a:pt x="0" y="128155"/>
                </a:moveTo>
                <a:lnTo>
                  <a:pt x="3810" y="128155"/>
                </a:lnTo>
              </a:path>
              <a:path w="3809" h="245110">
                <a:moveTo>
                  <a:pt x="0" y="126238"/>
                </a:moveTo>
                <a:lnTo>
                  <a:pt x="3810" y="126238"/>
                </a:lnTo>
              </a:path>
              <a:path w="3809" h="245110">
                <a:moveTo>
                  <a:pt x="0" y="124320"/>
                </a:moveTo>
                <a:lnTo>
                  <a:pt x="3810" y="124320"/>
                </a:lnTo>
              </a:path>
              <a:path w="3809" h="245110">
                <a:moveTo>
                  <a:pt x="0" y="122415"/>
                </a:moveTo>
                <a:lnTo>
                  <a:pt x="3810" y="122415"/>
                </a:lnTo>
              </a:path>
              <a:path w="3809" h="245110">
                <a:moveTo>
                  <a:pt x="0" y="120497"/>
                </a:moveTo>
                <a:lnTo>
                  <a:pt x="3810" y="120497"/>
                </a:lnTo>
              </a:path>
              <a:path w="3809" h="245110">
                <a:moveTo>
                  <a:pt x="0" y="118592"/>
                </a:moveTo>
                <a:lnTo>
                  <a:pt x="3810" y="118592"/>
                </a:lnTo>
              </a:path>
              <a:path w="3809" h="245110">
                <a:moveTo>
                  <a:pt x="0" y="116674"/>
                </a:moveTo>
                <a:lnTo>
                  <a:pt x="3810" y="116674"/>
                </a:lnTo>
              </a:path>
              <a:path w="3809" h="245110">
                <a:moveTo>
                  <a:pt x="0" y="114757"/>
                </a:moveTo>
                <a:lnTo>
                  <a:pt x="3810" y="114757"/>
                </a:lnTo>
              </a:path>
              <a:path w="3809" h="245110">
                <a:moveTo>
                  <a:pt x="0" y="112852"/>
                </a:moveTo>
                <a:lnTo>
                  <a:pt x="3810" y="112852"/>
                </a:lnTo>
              </a:path>
              <a:path w="3809" h="245110">
                <a:moveTo>
                  <a:pt x="0" y="110934"/>
                </a:moveTo>
                <a:lnTo>
                  <a:pt x="3810" y="110934"/>
                </a:lnTo>
              </a:path>
              <a:path w="3809" h="245110">
                <a:moveTo>
                  <a:pt x="0" y="109016"/>
                </a:moveTo>
                <a:lnTo>
                  <a:pt x="3810" y="109016"/>
                </a:lnTo>
              </a:path>
              <a:path w="3809" h="245110">
                <a:moveTo>
                  <a:pt x="0" y="107111"/>
                </a:moveTo>
                <a:lnTo>
                  <a:pt x="3810" y="107111"/>
                </a:lnTo>
              </a:path>
              <a:path w="3809" h="245110">
                <a:moveTo>
                  <a:pt x="0" y="105194"/>
                </a:moveTo>
                <a:lnTo>
                  <a:pt x="3810" y="105194"/>
                </a:lnTo>
              </a:path>
              <a:path w="3809" h="245110">
                <a:moveTo>
                  <a:pt x="0" y="103289"/>
                </a:moveTo>
                <a:lnTo>
                  <a:pt x="3810" y="103289"/>
                </a:lnTo>
              </a:path>
              <a:path w="3809" h="245110">
                <a:moveTo>
                  <a:pt x="0" y="101371"/>
                </a:moveTo>
                <a:lnTo>
                  <a:pt x="3810" y="101371"/>
                </a:lnTo>
              </a:path>
              <a:path w="3809" h="245110">
                <a:moveTo>
                  <a:pt x="0" y="99453"/>
                </a:moveTo>
                <a:lnTo>
                  <a:pt x="3810" y="99453"/>
                </a:lnTo>
              </a:path>
              <a:path w="3809" h="245110">
                <a:moveTo>
                  <a:pt x="0" y="97548"/>
                </a:moveTo>
                <a:lnTo>
                  <a:pt x="3810" y="97548"/>
                </a:lnTo>
              </a:path>
              <a:path w="3809" h="245110">
                <a:moveTo>
                  <a:pt x="0" y="95631"/>
                </a:moveTo>
                <a:lnTo>
                  <a:pt x="3810" y="95631"/>
                </a:lnTo>
              </a:path>
              <a:path w="3809" h="245110">
                <a:moveTo>
                  <a:pt x="0" y="93726"/>
                </a:moveTo>
                <a:lnTo>
                  <a:pt x="3810" y="93726"/>
                </a:lnTo>
              </a:path>
              <a:path w="3809" h="245110">
                <a:moveTo>
                  <a:pt x="0" y="91808"/>
                </a:moveTo>
                <a:lnTo>
                  <a:pt x="3810" y="91808"/>
                </a:lnTo>
              </a:path>
              <a:path w="3809" h="245110">
                <a:moveTo>
                  <a:pt x="0" y="89890"/>
                </a:moveTo>
                <a:lnTo>
                  <a:pt x="3810" y="89890"/>
                </a:lnTo>
              </a:path>
              <a:path w="3809" h="245110">
                <a:moveTo>
                  <a:pt x="0" y="87985"/>
                </a:moveTo>
                <a:lnTo>
                  <a:pt x="3810" y="87985"/>
                </a:lnTo>
              </a:path>
              <a:path w="3809" h="245110">
                <a:moveTo>
                  <a:pt x="0" y="86067"/>
                </a:moveTo>
                <a:lnTo>
                  <a:pt x="3810" y="86067"/>
                </a:lnTo>
              </a:path>
              <a:path w="3809" h="245110">
                <a:moveTo>
                  <a:pt x="0" y="84162"/>
                </a:moveTo>
                <a:lnTo>
                  <a:pt x="3810" y="84162"/>
                </a:lnTo>
              </a:path>
              <a:path w="3809" h="245110">
                <a:moveTo>
                  <a:pt x="0" y="82245"/>
                </a:moveTo>
                <a:lnTo>
                  <a:pt x="3810" y="82245"/>
                </a:lnTo>
              </a:path>
              <a:path w="3809" h="245110">
                <a:moveTo>
                  <a:pt x="0" y="80327"/>
                </a:moveTo>
                <a:lnTo>
                  <a:pt x="3810" y="80327"/>
                </a:lnTo>
              </a:path>
              <a:path w="3809" h="245110">
                <a:moveTo>
                  <a:pt x="0" y="78422"/>
                </a:moveTo>
                <a:lnTo>
                  <a:pt x="3810" y="78422"/>
                </a:lnTo>
              </a:path>
              <a:path w="3809" h="245110">
                <a:moveTo>
                  <a:pt x="0" y="76504"/>
                </a:moveTo>
                <a:lnTo>
                  <a:pt x="3810" y="76504"/>
                </a:lnTo>
              </a:path>
              <a:path w="3809" h="245110">
                <a:moveTo>
                  <a:pt x="0" y="74587"/>
                </a:moveTo>
                <a:lnTo>
                  <a:pt x="3810" y="74587"/>
                </a:lnTo>
              </a:path>
              <a:path w="3809" h="245110">
                <a:moveTo>
                  <a:pt x="0" y="72682"/>
                </a:moveTo>
                <a:lnTo>
                  <a:pt x="3810" y="72682"/>
                </a:lnTo>
              </a:path>
              <a:path w="3809" h="245110">
                <a:moveTo>
                  <a:pt x="0" y="70764"/>
                </a:moveTo>
                <a:lnTo>
                  <a:pt x="3810" y="70764"/>
                </a:lnTo>
              </a:path>
              <a:path w="3809" h="245110">
                <a:moveTo>
                  <a:pt x="0" y="68859"/>
                </a:moveTo>
                <a:lnTo>
                  <a:pt x="3810" y="68859"/>
                </a:lnTo>
              </a:path>
              <a:path w="3809" h="245110">
                <a:moveTo>
                  <a:pt x="0" y="66941"/>
                </a:moveTo>
                <a:lnTo>
                  <a:pt x="3810" y="66941"/>
                </a:lnTo>
              </a:path>
              <a:path w="3809" h="245110">
                <a:moveTo>
                  <a:pt x="0" y="65024"/>
                </a:moveTo>
                <a:lnTo>
                  <a:pt x="3810" y="65024"/>
                </a:lnTo>
              </a:path>
              <a:path w="3809" h="245110">
                <a:moveTo>
                  <a:pt x="0" y="63119"/>
                </a:moveTo>
                <a:lnTo>
                  <a:pt x="3810" y="63119"/>
                </a:lnTo>
              </a:path>
              <a:path w="3809" h="245110">
                <a:moveTo>
                  <a:pt x="0" y="61201"/>
                </a:moveTo>
                <a:lnTo>
                  <a:pt x="3810" y="61201"/>
                </a:lnTo>
              </a:path>
              <a:path w="3809" h="245110">
                <a:moveTo>
                  <a:pt x="0" y="59296"/>
                </a:moveTo>
                <a:lnTo>
                  <a:pt x="3810" y="59296"/>
                </a:lnTo>
              </a:path>
              <a:path w="3809" h="245110">
                <a:moveTo>
                  <a:pt x="0" y="57378"/>
                </a:moveTo>
                <a:lnTo>
                  <a:pt x="3810" y="57378"/>
                </a:lnTo>
              </a:path>
              <a:path w="3809" h="245110">
                <a:moveTo>
                  <a:pt x="0" y="55460"/>
                </a:moveTo>
                <a:lnTo>
                  <a:pt x="3810" y="55460"/>
                </a:lnTo>
              </a:path>
              <a:path w="3809" h="245110">
                <a:moveTo>
                  <a:pt x="0" y="53555"/>
                </a:moveTo>
                <a:lnTo>
                  <a:pt x="3810" y="53555"/>
                </a:lnTo>
              </a:path>
              <a:path w="3809" h="245110">
                <a:moveTo>
                  <a:pt x="0" y="51638"/>
                </a:moveTo>
                <a:lnTo>
                  <a:pt x="3810" y="51638"/>
                </a:lnTo>
              </a:path>
              <a:path w="3809" h="245110">
                <a:moveTo>
                  <a:pt x="0" y="49720"/>
                </a:moveTo>
                <a:lnTo>
                  <a:pt x="3810" y="49720"/>
                </a:lnTo>
              </a:path>
              <a:path w="3809" h="245110">
                <a:moveTo>
                  <a:pt x="0" y="47815"/>
                </a:moveTo>
                <a:lnTo>
                  <a:pt x="3810" y="47815"/>
                </a:lnTo>
              </a:path>
              <a:path w="3809" h="245110">
                <a:moveTo>
                  <a:pt x="0" y="45897"/>
                </a:moveTo>
                <a:lnTo>
                  <a:pt x="3810" y="45897"/>
                </a:lnTo>
              </a:path>
              <a:path w="3809" h="245110">
                <a:moveTo>
                  <a:pt x="0" y="43992"/>
                </a:moveTo>
                <a:lnTo>
                  <a:pt x="3810" y="43992"/>
                </a:lnTo>
              </a:path>
              <a:path w="3809" h="245110">
                <a:moveTo>
                  <a:pt x="0" y="42075"/>
                </a:moveTo>
                <a:lnTo>
                  <a:pt x="3810" y="42075"/>
                </a:lnTo>
              </a:path>
              <a:path w="3809" h="245110">
                <a:moveTo>
                  <a:pt x="0" y="40157"/>
                </a:moveTo>
                <a:lnTo>
                  <a:pt x="3810" y="40157"/>
                </a:lnTo>
              </a:path>
              <a:path w="3809" h="245110">
                <a:moveTo>
                  <a:pt x="0" y="38252"/>
                </a:moveTo>
                <a:lnTo>
                  <a:pt x="3810" y="38252"/>
                </a:lnTo>
              </a:path>
              <a:path w="3809" h="245110">
                <a:moveTo>
                  <a:pt x="0" y="36334"/>
                </a:moveTo>
                <a:lnTo>
                  <a:pt x="3810" y="36334"/>
                </a:lnTo>
              </a:path>
              <a:path w="3809" h="245110">
                <a:moveTo>
                  <a:pt x="0" y="34429"/>
                </a:moveTo>
                <a:lnTo>
                  <a:pt x="3810" y="34429"/>
                </a:lnTo>
              </a:path>
              <a:path w="3809" h="245110">
                <a:moveTo>
                  <a:pt x="0" y="32512"/>
                </a:moveTo>
                <a:lnTo>
                  <a:pt x="3810" y="32512"/>
                </a:lnTo>
              </a:path>
              <a:path w="3809" h="245110">
                <a:moveTo>
                  <a:pt x="0" y="30594"/>
                </a:moveTo>
                <a:lnTo>
                  <a:pt x="3810" y="30594"/>
                </a:lnTo>
              </a:path>
              <a:path w="3809" h="245110">
                <a:moveTo>
                  <a:pt x="0" y="28689"/>
                </a:moveTo>
                <a:lnTo>
                  <a:pt x="3810" y="28689"/>
                </a:lnTo>
              </a:path>
              <a:path w="3809" h="245110">
                <a:moveTo>
                  <a:pt x="0" y="26771"/>
                </a:moveTo>
                <a:lnTo>
                  <a:pt x="3810" y="26771"/>
                </a:lnTo>
              </a:path>
              <a:path w="3809" h="245110">
                <a:moveTo>
                  <a:pt x="0" y="24866"/>
                </a:moveTo>
                <a:lnTo>
                  <a:pt x="3810" y="24866"/>
                </a:lnTo>
              </a:path>
              <a:path w="3809" h="245110">
                <a:moveTo>
                  <a:pt x="0" y="22948"/>
                </a:moveTo>
                <a:lnTo>
                  <a:pt x="3810" y="22948"/>
                </a:lnTo>
              </a:path>
              <a:path w="3809" h="245110">
                <a:moveTo>
                  <a:pt x="0" y="21031"/>
                </a:moveTo>
                <a:lnTo>
                  <a:pt x="3810" y="21031"/>
                </a:lnTo>
              </a:path>
              <a:path w="3809" h="245110">
                <a:moveTo>
                  <a:pt x="0" y="19126"/>
                </a:moveTo>
                <a:lnTo>
                  <a:pt x="3810" y="19126"/>
                </a:lnTo>
              </a:path>
              <a:path w="3809" h="245110">
                <a:moveTo>
                  <a:pt x="0" y="17208"/>
                </a:moveTo>
                <a:lnTo>
                  <a:pt x="3810" y="17208"/>
                </a:lnTo>
              </a:path>
              <a:path w="3809" h="245110">
                <a:moveTo>
                  <a:pt x="0" y="15290"/>
                </a:moveTo>
                <a:lnTo>
                  <a:pt x="3810" y="15290"/>
                </a:lnTo>
              </a:path>
              <a:path w="3809" h="245110">
                <a:moveTo>
                  <a:pt x="0" y="13385"/>
                </a:moveTo>
                <a:lnTo>
                  <a:pt x="3810" y="13385"/>
                </a:lnTo>
              </a:path>
              <a:path w="3809" h="245110">
                <a:moveTo>
                  <a:pt x="0" y="11468"/>
                </a:moveTo>
                <a:lnTo>
                  <a:pt x="3810" y="11468"/>
                </a:lnTo>
              </a:path>
              <a:path w="3809" h="245110">
                <a:moveTo>
                  <a:pt x="0" y="9563"/>
                </a:moveTo>
                <a:lnTo>
                  <a:pt x="3810" y="9563"/>
                </a:lnTo>
              </a:path>
              <a:path w="3809" h="245110">
                <a:moveTo>
                  <a:pt x="0" y="7645"/>
                </a:moveTo>
                <a:lnTo>
                  <a:pt x="3810" y="7645"/>
                </a:lnTo>
              </a:path>
              <a:path w="3809" h="245110">
                <a:moveTo>
                  <a:pt x="0" y="5727"/>
                </a:moveTo>
                <a:lnTo>
                  <a:pt x="3810" y="5727"/>
                </a:lnTo>
              </a:path>
              <a:path w="3809" h="245110">
                <a:moveTo>
                  <a:pt x="0" y="3822"/>
                </a:moveTo>
                <a:lnTo>
                  <a:pt x="3810" y="3822"/>
                </a:lnTo>
              </a:path>
              <a:path w="3809" h="245110">
                <a:moveTo>
                  <a:pt x="0" y="1905"/>
                </a:moveTo>
                <a:lnTo>
                  <a:pt x="3810" y="1905"/>
                </a:lnTo>
              </a:path>
              <a:path w="3809" h="2451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266095" y="2580835"/>
            <a:ext cx="3810" cy="749300"/>
          </a:xfrm>
          <a:custGeom>
            <a:avLst/>
            <a:gdLst/>
            <a:ahLst/>
            <a:cxnLst/>
            <a:rect l="l" t="t" r="r" b="b"/>
            <a:pathLst>
              <a:path w="3810" h="749300">
                <a:moveTo>
                  <a:pt x="0" y="748982"/>
                </a:moveTo>
                <a:lnTo>
                  <a:pt x="3810" y="748982"/>
                </a:lnTo>
              </a:path>
              <a:path w="3810" h="749300">
                <a:moveTo>
                  <a:pt x="0" y="747077"/>
                </a:moveTo>
                <a:lnTo>
                  <a:pt x="3810" y="747077"/>
                </a:lnTo>
              </a:path>
              <a:path w="3810" h="749300">
                <a:moveTo>
                  <a:pt x="0" y="745172"/>
                </a:moveTo>
                <a:lnTo>
                  <a:pt x="3810" y="745172"/>
                </a:lnTo>
              </a:path>
              <a:path w="3810" h="749300">
                <a:moveTo>
                  <a:pt x="0" y="743254"/>
                </a:moveTo>
                <a:lnTo>
                  <a:pt x="3810" y="743254"/>
                </a:lnTo>
              </a:path>
              <a:path w="3810" h="749300">
                <a:moveTo>
                  <a:pt x="0" y="741349"/>
                </a:moveTo>
                <a:lnTo>
                  <a:pt x="3810" y="741349"/>
                </a:lnTo>
              </a:path>
              <a:path w="3810" h="749300">
                <a:moveTo>
                  <a:pt x="0" y="739444"/>
                </a:moveTo>
                <a:lnTo>
                  <a:pt x="3810" y="739444"/>
                </a:lnTo>
              </a:path>
              <a:path w="3810" h="749300">
                <a:moveTo>
                  <a:pt x="0" y="737539"/>
                </a:moveTo>
                <a:lnTo>
                  <a:pt x="3810" y="737539"/>
                </a:lnTo>
              </a:path>
              <a:path w="3810" h="749300">
                <a:moveTo>
                  <a:pt x="0" y="735634"/>
                </a:moveTo>
                <a:lnTo>
                  <a:pt x="3810" y="735634"/>
                </a:lnTo>
              </a:path>
              <a:path w="3810" h="749300">
                <a:moveTo>
                  <a:pt x="0" y="733729"/>
                </a:moveTo>
                <a:lnTo>
                  <a:pt x="3810" y="733729"/>
                </a:lnTo>
              </a:path>
              <a:path w="3810" h="749300">
                <a:moveTo>
                  <a:pt x="0" y="731824"/>
                </a:moveTo>
                <a:lnTo>
                  <a:pt x="3810" y="731824"/>
                </a:lnTo>
              </a:path>
              <a:path w="3810" h="749300">
                <a:moveTo>
                  <a:pt x="0" y="729919"/>
                </a:moveTo>
                <a:lnTo>
                  <a:pt x="3810" y="729919"/>
                </a:lnTo>
              </a:path>
              <a:path w="3810" h="749300">
                <a:moveTo>
                  <a:pt x="0" y="728014"/>
                </a:moveTo>
                <a:lnTo>
                  <a:pt x="3810" y="728014"/>
                </a:lnTo>
              </a:path>
              <a:path w="3810" h="749300">
                <a:moveTo>
                  <a:pt x="0" y="726109"/>
                </a:moveTo>
                <a:lnTo>
                  <a:pt x="3810" y="726109"/>
                </a:lnTo>
              </a:path>
              <a:path w="3810" h="749300">
                <a:moveTo>
                  <a:pt x="0" y="724204"/>
                </a:moveTo>
                <a:lnTo>
                  <a:pt x="3810" y="724204"/>
                </a:lnTo>
              </a:path>
              <a:path w="3810" h="749300">
                <a:moveTo>
                  <a:pt x="0" y="722299"/>
                </a:moveTo>
                <a:lnTo>
                  <a:pt x="3810" y="722299"/>
                </a:lnTo>
              </a:path>
              <a:path w="3810" h="749300">
                <a:moveTo>
                  <a:pt x="0" y="720394"/>
                </a:moveTo>
                <a:lnTo>
                  <a:pt x="3810" y="720394"/>
                </a:lnTo>
              </a:path>
              <a:path w="3810" h="749300">
                <a:moveTo>
                  <a:pt x="0" y="718489"/>
                </a:moveTo>
                <a:lnTo>
                  <a:pt x="3810" y="718489"/>
                </a:lnTo>
              </a:path>
              <a:path w="3810" h="749300">
                <a:moveTo>
                  <a:pt x="0" y="716584"/>
                </a:moveTo>
                <a:lnTo>
                  <a:pt x="3810" y="716584"/>
                </a:lnTo>
              </a:path>
              <a:path w="3810" h="749300">
                <a:moveTo>
                  <a:pt x="0" y="714679"/>
                </a:moveTo>
                <a:lnTo>
                  <a:pt x="3810" y="714679"/>
                </a:lnTo>
              </a:path>
              <a:path w="3810" h="749300">
                <a:moveTo>
                  <a:pt x="0" y="712762"/>
                </a:moveTo>
                <a:lnTo>
                  <a:pt x="3810" y="712762"/>
                </a:lnTo>
              </a:path>
              <a:path w="3810" h="749300">
                <a:moveTo>
                  <a:pt x="0" y="710857"/>
                </a:moveTo>
                <a:lnTo>
                  <a:pt x="3810" y="710857"/>
                </a:lnTo>
              </a:path>
              <a:path w="3810" h="749300">
                <a:moveTo>
                  <a:pt x="0" y="708952"/>
                </a:moveTo>
                <a:lnTo>
                  <a:pt x="3810" y="708952"/>
                </a:lnTo>
              </a:path>
              <a:path w="3810" h="749300">
                <a:moveTo>
                  <a:pt x="0" y="707047"/>
                </a:moveTo>
                <a:lnTo>
                  <a:pt x="3810" y="707047"/>
                </a:lnTo>
              </a:path>
              <a:path w="3810" h="749300">
                <a:moveTo>
                  <a:pt x="0" y="705142"/>
                </a:moveTo>
                <a:lnTo>
                  <a:pt x="3810" y="705142"/>
                </a:lnTo>
              </a:path>
              <a:path w="3810" h="749300">
                <a:moveTo>
                  <a:pt x="0" y="703237"/>
                </a:moveTo>
                <a:lnTo>
                  <a:pt x="3810" y="703237"/>
                </a:lnTo>
              </a:path>
              <a:path w="3810" h="749300">
                <a:moveTo>
                  <a:pt x="0" y="701332"/>
                </a:moveTo>
                <a:lnTo>
                  <a:pt x="3810" y="701332"/>
                </a:lnTo>
              </a:path>
              <a:path w="3810" h="749300">
                <a:moveTo>
                  <a:pt x="0" y="699427"/>
                </a:moveTo>
                <a:lnTo>
                  <a:pt x="3810" y="699427"/>
                </a:lnTo>
              </a:path>
              <a:path w="3810" h="749300">
                <a:moveTo>
                  <a:pt x="0" y="697522"/>
                </a:moveTo>
                <a:lnTo>
                  <a:pt x="3810" y="697522"/>
                </a:lnTo>
              </a:path>
              <a:path w="3810" h="749300">
                <a:moveTo>
                  <a:pt x="0" y="695617"/>
                </a:moveTo>
                <a:lnTo>
                  <a:pt x="3810" y="695617"/>
                </a:lnTo>
              </a:path>
              <a:path w="3810" h="749300">
                <a:moveTo>
                  <a:pt x="0" y="693712"/>
                </a:moveTo>
                <a:lnTo>
                  <a:pt x="3810" y="693712"/>
                </a:lnTo>
              </a:path>
              <a:path w="3810" h="749300">
                <a:moveTo>
                  <a:pt x="0" y="691807"/>
                </a:moveTo>
                <a:lnTo>
                  <a:pt x="3810" y="691807"/>
                </a:lnTo>
              </a:path>
              <a:path w="3810" h="749300">
                <a:moveTo>
                  <a:pt x="0" y="689902"/>
                </a:moveTo>
                <a:lnTo>
                  <a:pt x="3810" y="689902"/>
                </a:lnTo>
              </a:path>
              <a:path w="3810" h="749300">
                <a:moveTo>
                  <a:pt x="0" y="687997"/>
                </a:moveTo>
                <a:lnTo>
                  <a:pt x="3810" y="687997"/>
                </a:lnTo>
              </a:path>
              <a:path w="3810" h="749300">
                <a:moveTo>
                  <a:pt x="0" y="686092"/>
                </a:moveTo>
                <a:lnTo>
                  <a:pt x="3810" y="686092"/>
                </a:lnTo>
              </a:path>
              <a:path w="3810" h="749300">
                <a:moveTo>
                  <a:pt x="0" y="684187"/>
                </a:moveTo>
                <a:lnTo>
                  <a:pt x="3810" y="684187"/>
                </a:lnTo>
              </a:path>
              <a:path w="3810" h="749300">
                <a:moveTo>
                  <a:pt x="0" y="682269"/>
                </a:moveTo>
                <a:lnTo>
                  <a:pt x="3810" y="682269"/>
                </a:lnTo>
              </a:path>
              <a:path w="3810" h="749300">
                <a:moveTo>
                  <a:pt x="0" y="680364"/>
                </a:moveTo>
                <a:lnTo>
                  <a:pt x="3810" y="680364"/>
                </a:lnTo>
              </a:path>
              <a:path w="3810" h="749300">
                <a:moveTo>
                  <a:pt x="0" y="678459"/>
                </a:moveTo>
                <a:lnTo>
                  <a:pt x="3810" y="678459"/>
                </a:lnTo>
              </a:path>
              <a:path w="3810" h="749300">
                <a:moveTo>
                  <a:pt x="0" y="676554"/>
                </a:moveTo>
                <a:lnTo>
                  <a:pt x="3810" y="676554"/>
                </a:lnTo>
              </a:path>
              <a:path w="3810" h="749300">
                <a:moveTo>
                  <a:pt x="0" y="674649"/>
                </a:moveTo>
                <a:lnTo>
                  <a:pt x="3810" y="674649"/>
                </a:lnTo>
              </a:path>
              <a:path w="3810" h="749300">
                <a:moveTo>
                  <a:pt x="0" y="672744"/>
                </a:moveTo>
                <a:lnTo>
                  <a:pt x="3810" y="672744"/>
                </a:lnTo>
              </a:path>
              <a:path w="3810" h="749300">
                <a:moveTo>
                  <a:pt x="0" y="670839"/>
                </a:moveTo>
                <a:lnTo>
                  <a:pt x="3810" y="670839"/>
                </a:lnTo>
              </a:path>
              <a:path w="3810" h="749300">
                <a:moveTo>
                  <a:pt x="0" y="668934"/>
                </a:moveTo>
                <a:lnTo>
                  <a:pt x="3810" y="668934"/>
                </a:lnTo>
              </a:path>
              <a:path w="3810" h="749300">
                <a:moveTo>
                  <a:pt x="0" y="667029"/>
                </a:moveTo>
                <a:lnTo>
                  <a:pt x="3810" y="667029"/>
                </a:lnTo>
              </a:path>
              <a:path w="3810" h="749300">
                <a:moveTo>
                  <a:pt x="0" y="665124"/>
                </a:moveTo>
                <a:lnTo>
                  <a:pt x="3810" y="665124"/>
                </a:lnTo>
              </a:path>
              <a:path w="3810" h="749300">
                <a:moveTo>
                  <a:pt x="0" y="663219"/>
                </a:moveTo>
                <a:lnTo>
                  <a:pt x="3810" y="663219"/>
                </a:lnTo>
              </a:path>
              <a:path w="3810" h="749300">
                <a:moveTo>
                  <a:pt x="0" y="661314"/>
                </a:moveTo>
                <a:lnTo>
                  <a:pt x="3810" y="661314"/>
                </a:lnTo>
              </a:path>
              <a:path w="3810" h="749300">
                <a:moveTo>
                  <a:pt x="0" y="659409"/>
                </a:moveTo>
                <a:lnTo>
                  <a:pt x="3810" y="659409"/>
                </a:lnTo>
              </a:path>
              <a:path w="3810" h="749300">
                <a:moveTo>
                  <a:pt x="0" y="657504"/>
                </a:moveTo>
                <a:lnTo>
                  <a:pt x="3810" y="657504"/>
                </a:lnTo>
              </a:path>
              <a:path w="3810" h="749300">
                <a:moveTo>
                  <a:pt x="0" y="655599"/>
                </a:moveTo>
                <a:lnTo>
                  <a:pt x="3810" y="655599"/>
                </a:lnTo>
              </a:path>
              <a:path w="3810" h="749300">
                <a:moveTo>
                  <a:pt x="0" y="653694"/>
                </a:moveTo>
                <a:lnTo>
                  <a:pt x="3810" y="653694"/>
                </a:lnTo>
              </a:path>
              <a:path w="3810" h="749300">
                <a:moveTo>
                  <a:pt x="0" y="651776"/>
                </a:moveTo>
                <a:lnTo>
                  <a:pt x="3810" y="651776"/>
                </a:lnTo>
              </a:path>
              <a:path w="3810" h="749300">
                <a:moveTo>
                  <a:pt x="0" y="649871"/>
                </a:moveTo>
                <a:lnTo>
                  <a:pt x="3810" y="649871"/>
                </a:lnTo>
              </a:path>
              <a:path w="3810" h="749300">
                <a:moveTo>
                  <a:pt x="0" y="647966"/>
                </a:moveTo>
                <a:lnTo>
                  <a:pt x="3810" y="647966"/>
                </a:lnTo>
              </a:path>
              <a:path w="3810" h="749300">
                <a:moveTo>
                  <a:pt x="0" y="646061"/>
                </a:moveTo>
                <a:lnTo>
                  <a:pt x="3810" y="646061"/>
                </a:lnTo>
              </a:path>
              <a:path w="3810" h="749300">
                <a:moveTo>
                  <a:pt x="0" y="644156"/>
                </a:moveTo>
                <a:lnTo>
                  <a:pt x="3810" y="644156"/>
                </a:lnTo>
              </a:path>
              <a:path w="3810" h="749300">
                <a:moveTo>
                  <a:pt x="0" y="642251"/>
                </a:moveTo>
                <a:lnTo>
                  <a:pt x="3810" y="642251"/>
                </a:lnTo>
              </a:path>
              <a:path w="3810" h="749300">
                <a:moveTo>
                  <a:pt x="0" y="640346"/>
                </a:moveTo>
                <a:lnTo>
                  <a:pt x="3810" y="640346"/>
                </a:lnTo>
              </a:path>
              <a:path w="3810" h="749300">
                <a:moveTo>
                  <a:pt x="0" y="638441"/>
                </a:moveTo>
                <a:lnTo>
                  <a:pt x="3810" y="638441"/>
                </a:lnTo>
              </a:path>
              <a:path w="3810" h="749300">
                <a:moveTo>
                  <a:pt x="0" y="636536"/>
                </a:moveTo>
                <a:lnTo>
                  <a:pt x="3810" y="636536"/>
                </a:lnTo>
              </a:path>
              <a:path w="3810" h="749300">
                <a:moveTo>
                  <a:pt x="0" y="634631"/>
                </a:moveTo>
                <a:lnTo>
                  <a:pt x="3810" y="634631"/>
                </a:lnTo>
              </a:path>
              <a:path w="3810" h="749300">
                <a:moveTo>
                  <a:pt x="0" y="632726"/>
                </a:moveTo>
                <a:lnTo>
                  <a:pt x="3810" y="632726"/>
                </a:lnTo>
              </a:path>
              <a:path w="3810" h="749300">
                <a:moveTo>
                  <a:pt x="0" y="630821"/>
                </a:moveTo>
                <a:lnTo>
                  <a:pt x="3810" y="630821"/>
                </a:lnTo>
              </a:path>
              <a:path w="3810" h="749300">
                <a:moveTo>
                  <a:pt x="0" y="628916"/>
                </a:moveTo>
                <a:lnTo>
                  <a:pt x="3810" y="628916"/>
                </a:lnTo>
              </a:path>
              <a:path w="3810" h="749300">
                <a:moveTo>
                  <a:pt x="0" y="627011"/>
                </a:moveTo>
                <a:lnTo>
                  <a:pt x="3810" y="627011"/>
                </a:lnTo>
              </a:path>
              <a:path w="3810" h="749300">
                <a:moveTo>
                  <a:pt x="0" y="625106"/>
                </a:moveTo>
                <a:lnTo>
                  <a:pt x="3810" y="625106"/>
                </a:lnTo>
              </a:path>
              <a:path w="3810" h="749300">
                <a:moveTo>
                  <a:pt x="0" y="623201"/>
                </a:moveTo>
                <a:lnTo>
                  <a:pt x="3810" y="623201"/>
                </a:lnTo>
              </a:path>
              <a:path w="3810" h="749300">
                <a:moveTo>
                  <a:pt x="0" y="621284"/>
                </a:moveTo>
                <a:lnTo>
                  <a:pt x="3810" y="621284"/>
                </a:lnTo>
              </a:path>
              <a:path w="3810" h="749300">
                <a:moveTo>
                  <a:pt x="0" y="619379"/>
                </a:moveTo>
                <a:lnTo>
                  <a:pt x="3810" y="619379"/>
                </a:lnTo>
              </a:path>
              <a:path w="3810" h="749300">
                <a:moveTo>
                  <a:pt x="0" y="617474"/>
                </a:moveTo>
                <a:lnTo>
                  <a:pt x="3810" y="617474"/>
                </a:lnTo>
              </a:path>
              <a:path w="3810" h="749300">
                <a:moveTo>
                  <a:pt x="0" y="615569"/>
                </a:moveTo>
                <a:lnTo>
                  <a:pt x="3810" y="615569"/>
                </a:lnTo>
              </a:path>
              <a:path w="3810" h="749300">
                <a:moveTo>
                  <a:pt x="0" y="613664"/>
                </a:moveTo>
                <a:lnTo>
                  <a:pt x="3810" y="613664"/>
                </a:lnTo>
              </a:path>
              <a:path w="3810" h="749300">
                <a:moveTo>
                  <a:pt x="0" y="611759"/>
                </a:moveTo>
                <a:lnTo>
                  <a:pt x="3810" y="611759"/>
                </a:lnTo>
              </a:path>
              <a:path w="3810" h="749300">
                <a:moveTo>
                  <a:pt x="0" y="609854"/>
                </a:moveTo>
                <a:lnTo>
                  <a:pt x="3810" y="609854"/>
                </a:lnTo>
              </a:path>
              <a:path w="3810" h="749300">
                <a:moveTo>
                  <a:pt x="0" y="607949"/>
                </a:moveTo>
                <a:lnTo>
                  <a:pt x="3810" y="607949"/>
                </a:lnTo>
              </a:path>
              <a:path w="3810" h="749300">
                <a:moveTo>
                  <a:pt x="0" y="606044"/>
                </a:moveTo>
                <a:lnTo>
                  <a:pt x="3810" y="606044"/>
                </a:lnTo>
              </a:path>
              <a:path w="3810" h="749300">
                <a:moveTo>
                  <a:pt x="0" y="604139"/>
                </a:moveTo>
                <a:lnTo>
                  <a:pt x="3810" y="604139"/>
                </a:lnTo>
              </a:path>
              <a:path w="3810" h="749300">
                <a:moveTo>
                  <a:pt x="0" y="602234"/>
                </a:moveTo>
                <a:lnTo>
                  <a:pt x="3810" y="602234"/>
                </a:lnTo>
              </a:path>
              <a:path w="3810" h="749300">
                <a:moveTo>
                  <a:pt x="0" y="600329"/>
                </a:moveTo>
                <a:lnTo>
                  <a:pt x="3810" y="600329"/>
                </a:lnTo>
              </a:path>
              <a:path w="3810" h="749300">
                <a:moveTo>
                  <a:pt x="0" y="598424"/>
                </a:moveTo>
                <a:lnTo>
                  <a:pt x="3810" y="598424"/>
                </a:lnTo>
              </a:path>
              <a:path w="3810" h="749300">
                <a:moveTo>
                  <a:pt x="0" y="596519"/>
                </a:moveTo>
                <a:lnTo>
                  <a:pt x="3810" y="596519"/>
                </a:lnTo>
              </a:path>
              <a:path w="3810" h="749300">
                <a:moveTo>
                  <a:pt x="0" y="594614"/>
                </a:moveTo>
                <a:lnTo>
                  <a:pt x="3810" y="594614"/>
                </a:lnTo>
              </a:path>
              <a:path w="3810" h="749300">
                <a:moveTo>
                  <a:pt x="0" y="592709"/>
                </a:moveTo>
                <a:lnTo>
                  <a:pt x="3810" y="592709"/>
                </a:lnTo>
              </a:path>
              <a:path w="3810" h="749300">
                <a:moveTo>
                  <a:pt x="0" y="590791"/>
                </a:moveTo>
                <a:lnTo>
                  <a:pt x="3810" y="590791"/>
                </a:lnTo>
              </a:path>
              <a:path w="3810" h="749300">
                <a:moveTo>
                  <a:pt x="0" y="588886"/>
                </a:moveTo>
                <a:lnTo>
                  <a:pt x="3810" y="588886"/>
                </a:lnTo>
              </a:path>
              <a:path w="3810" h="749300">
                <a:moveTo>
                  <a:pt x="0" y="586981"/>
                </a:moveTo>
                <a:lnTo>
                  <a:pt x="3810" y="586981"/>
                </a:lnTo>
              </a:path>
              <a:path w="3810" h="749300">
                <a:moveTo>
                  <a:pt x="0" y="585076"/>
                </a:moveTo>
                <a:lnTo>
                  <a:pt x="3810" y="585076"/>
                </a:lnTo>
              </a:path>
              <a:path w="3810" h="749300">
                <a:moveTo>
                  <a:pt x="0" y="583171"/>
                </a:moveTo>
                <a:lnTo>
                  <a:pt x="3810" y="583171"/>
                </a:lnTo>
              </a:path>
              <a:path w="3810" h="749300">
                <a:moveTo>
                  <a:pt x="0" y="581266"/>
                </a:moveTo>
                <a:lnTo>
                  <a:pt x="3810" y="581266"/>
                </a:lnTo>
              </a:path>
              <a:path w="3810" h="749300">
                <a:moveTo>
                  <a:pt x="0" y="579361"/>
                </a:moveTo>
                <a:lnTo>
                  <a:pt x="3810" y="579361"/>
                </a:lnTo>
              </a:path>
              <a:path w="3810" h="749300">
                <a:moveTo>
                  <a:pt x="0" y="577456"/>
                </a:moveTo>
                <a:lnTo>
                  <a:pt x="3810" y="577456"/>
                </a:lnTo>
              </a:path>
              <a:path w="3810" h="749300">
                <a:moveTo>
                  <a:pt x="0" y="575551"/>
                </a:moveTo>
                <a:lnTo>
                  <a:pt x="3810" y="575551"/>
                </a:lnTo>
              </a:path>
              <a:path w="3810" h="749300">
                <a:moveTo>
                  <a:pt x="0" y="573646"/>
                </a:moveTo>
                <a:lnTo>
                  <a:pt x="3810" y="573646"/>
                </a:lnTo>
              </a:path>
              <a:path w="3810" h="749300">
                <a:moveTo>
                  <a:pt x="0" y="571741"/>
                </a:moveTo>
                <a:lnTo>
                  <a:pt x="3810" y="571741"/>
                </a:lnTo>
              </a:path>
              <a:path w="3810" h="749300">
                <a:moveTo>
                  <a:pt x="0" y="569836"/>
                </a:moveTo>
                <a:lnTo>
                  <a:pt x="3810" y="569836"/>
                </a:lnTo>
              </a:path>
              <a:path w="3810" h="749300">
                <a:moveTo>
                  <a:pt x="0" y="567931"/>
                </a:moveTo>
                <a:lnTo>
                  <a:pt x="3810" y="567931"/>
                </a:lnTo>
              </a:path>
              <a:path w="3810" h="749300">
                <a:moveTo>
                  <a:pt x="0" y="566026"/>
                </a:moveTo>
                <a:lnTo>
                  <a:pt x="3810" y="566026"/>
                </a:lnTo>
              </a:path>
              <a:path w="3810" h="749300">
                <a:moveTo>
                  <a:pt x="0" y="564121"/>
                </a:moveTo>
                <a:lnTo>
                  <a:pt x="3810" y="564121"/>
                </a:lnTo>
              </a:path>
              <a:path w="3810" h="749300">
                <a:moveTo>
                  <a:pt x="0" y="562216"/>
                </a:moveTo>
                <a:lnTo>
                  <a:pt x="3810" y="562216"/>
                </a:lnTo>
              </a:path>
              <a:path w="3810" h="749300">
                <a:moveTo>
                  <a:pt x="0" y="560298"/>
                </a:moveTo>
                <a:lnTo>
                  <a:pt x="3810" y="560298"/>
                </a:lnTo>
              </a:path>
              <a:path w="3810" h="749300">
                <a:moveTo>
                  <a:pt x="0" y="558393"/>
                </a:moveTo>
                <a:lnTo>
                  <a:pt x="3810" y="558393"/>
                </a:lnTo>
              </a:path>
              <a:path w="3810" h="749300">
                <a:moveTo>
                  <a:pt x="0" y="556488"/>
                </a:moveTo>
                <a:lnTo>
                  <a:pt x="3810" y="556488"/>
                </a:lnTo>
              </a:path>
              <a:path w="3810" h="749300">
                <a:moveTo>
                  <a:pt x="0" y="554583"/>
                </a:moveTo>
                <a:lnTo>
                  <a:pt x="3810" y="554583"/>
                </a:lnTo>
              </a:path>
              <a:path w="3810" h="749300">
                <a:moveTo>
                  <a:pt x="0" y="552678"/>
                </a:moveTo>
                <a:lnTo>
                  <a:pt x="3810" y="552678"/>
                </a:lnTo>
              </a:path>
              <a:path w="3810" h="749300">
                <a:moveTo>
                  <a:pt x="0" y="550773"/>
                </a:moveTo>
                <a:lnTo>
                  <a:pt x="3810" y="550773"/>
                </a:lnTo>
              </a:path>
              <a:path w="3810" h="749300">
                <a:moveTo>
                  <a:pt x="0" y="548868"/>
                </a:moveTo>
                <a:lnTo>
                  <a:pt x="3810" y="548868"/>
                </a:lnTo>
              </a:path>
              <a:path w="3810" h="749300">
                <a:moveTo>
                  <a:pt x="0" y="546963"/>
                </a:moveTo>
                <a:lnTo>
                  <a:pt x="3810" y="546963"/>
                </a:lnTo>
              </a:path>
              <a:path w="3810" h="749300">
                <a:moveTo>
                  <a:pt x="0" y="545058"/>
                </a:moveTo>
                <a:lnTo>
                  <a:pt x="3810" y="545058"/>
                </a:lnTo>
              </a:path>
              <a:path w="3810" h="749300">
                <a:moveTo>
                  <a:pt x="0" y="543153"/>
                </a:moveTo>
                <a:lnTo>
                  <a:pt x="3810" y="543153"/>
                </a:lnTo>
              </a:path>
              <a:path w="3810" h="749300">
                <a:moveTo>
                  <a:pt x="0" y="541248"/>
                </a:moveTo>
                <a:lnTo>
                  <a:pt x="3810" y="541248"/>
                </a:lnTo>
              </a:path>
              <a:path w="3810" h="749300">
                <a:moveTo>
                  <a:pt x="0" y="539343"/>
                </a:moveTo>
                <a:lnTo>
                  <a:pt x="3810" y="539343"/>
                </a:lnTo>
              </a:path>
              <a:path w="3810" h="749300">
                <a:moveTo>
                  <a:pt x="0" y="537438"/>
                </a:moveTo>
                <a:lnTo>
                  <a:pt x="3810" y="537438"/>
                </a:lnTo>
              </a:path>
              <a:path w="3810" h="749300">
                <a:moveTo>
                  <a:pt x="0" y="535533"/>
                </a:moveTo>
                <a:lnTo>
                  <a:pt x="3810" y="535533"/>
                </a:lnTo>
              </a:path>
              <a:path w="3810" h="749300">
                <a:moveTo>
                  <a:pt x="0" y="533628"/>
                </a:moveTo>
                <a:lnTo>
                  <a:pt x="3810" y="533628"/>
                </a:lnTo>
              </a:path>
              <a:path w="3810" h="749300">
                <a:moveTo>
                  <a:pt x="0" y="531723"/>
                </a:moveTo>
                <a:lnTo>
                  <a:pt x="3810" y="531723"/>
                </a:lnTo>
              </a:path>
              <a:path w="3810" h="749300">
                <a:moveTo>
                  <a:pt x="0" y="529805"/>
                </a:moveTo>
                <a:lnTo>
                  <a:pt x="3810" y="529805"/>
                </a:lnTo>
              </a:path>
              <a:path w="3810" h="749300">
                <a:moveTo>
                  <a:pt x="0" y="527900"/>
                </a:moveTo>
                <a:lnTo>
                  <a:pt x="3810" y="527900"/>
                </a:lnTo>
              </a:path>
              <a:path w="3810" h="749300">
                <a:moveTo>
                  <a:pt x="0" y="525995"/>
                </a:moveTo>
                <a:lnTo>
                  <a:pt x="3810" y="525995"/>
                </a:lnTo>
              </a:path>
              <a:path w="3810" h="749300">
                <a:moveTo>
                  <a:pt x="0" y="524090"/>
                </a:moveTo>
                <a:lnTo>
                  <a:pt x="3810" y="524090"/>
                </a:lnTo>
              </a:path>
              <a:path w="3810" h="749300">
                <a:moveTo>
                  <a:pt x="0" y="522185"/>
                </a:moveTo>
                <a:lnTo>
                  <a:pt x="3810" y="522185"/>
                </a:lnTo>
              </a:path>
              <a:path w="3810" h="749300">
                <a:moveTo>
                  <a:pt x="0" y="520280"/>
                </a:moveTo>
                <a:lnTo>
                  <a:pt x="3810" y="520280"/>
                </a:lnTo>
              </a:path>
              <a:path w="3810" h="749300">
                <a:moveTo>
                  <a:pt x="0" y="518375"/>
                </a:moveTo>
                <a:lnTo>
                  <a:pt x="3810" y="518375"/>
                </a:lnTo>
              </a:path>
              <a:path w="3810" h="749300">
                <a:moveTo>
                  <a:pt x="0" y="516470"/>
                </a:moveTo>
                <a:lnTo>
                  <a:pt x="3810" y="516470"/>
                </a:lnTo>
              </a:path>
              <a:path w="3810" h="749300">
                <a:moveTo>
                  <a:pt x="0" y="514565"/>
                </a:moveTo>
                <a:lnTo>
                  <a:pt x="3810" y="514565"/>
                </a:lnTo>
              </a:path>
              <a:path w="3810" h="749300">
                <a:moveTo>
                  <a:pt x="0" y="512660"/>
                </a:moveTo>
                <a:lnTo>
                  <a:pt x="3810" y="512660"/>
                </a:lnTo>
              </a:path>
              <a:path w="3810" h="749300">
                <a:moveTo>
                  <a:pt x="0" y="510755"/>
                </a:moveTo>
                <a:lnTo>
                  <a:pt x="3810" y="510755"/>
                </a:lnTo>
              </a:path>
              <a:path w="3810" h="749300">
                <a:moveTo>
                  <a:pt x="0" y="508850"/>
                </a:moveTo>
                <a:lnTo>
                  <a:pt x="3810" y="508850"/>
                </a:lnTo>
              </a:path>
              <a:path w="3810" h="749300">
                <a:moveTo>
                  <a:pt x="0" y="506945"/>
                </a:moveTo>
                <a:lnTo>
                  <a:pt x="3810" y="506945"/>
                </a:lnTo>
              </a:path>
              <a:path w="3810" h="749300">
                <a:moveTo>
                  <a:pt x="0" y="505040"/>
                </a:moveTo>
                <a:lnTo>
                  <a:pt x="3810" y="505040"/>
                </a:lnTo>
              </a:path>
              <a:path w="3810" h="749300">
                <a:moveTo>
                  <a:pt x="0" y="503135"/>
                </a:moveTo>
                <a:lnTo>
                  <a:pt x="3810" y="503135"/>
                </a:lnTo>
              </a:path>
              <a:path w="3810" h="749300">
                <a:moveTo>
                  <a:pt x="0" y="501230"/>
                </a:moveTo>
                <a:lnTo>
                  <a:pt x="3810" y="501230"/>
                </a:lnTo>
              </a:path>
              <a:path w="3810" h="749300">
                <a:moveTo>
                  <a:pt x="0" y="499313"/>
                </a:moveTo>
                <a:lnTo>
                  <a:pt x="3810" y="499313"/>
                </a:lnTo>
              </a:path>
              <a:path w="3810" h="749300">
                <a:moveTo>
                  <a:pt x="0" y="497408"/>
                </a:moveTo>
                <a:lnTo>
                  <a:pt x="3810" y="497408"/>
                </a:lnTo>
              </a:path>
              <a:path w="3810" h="749300">
                <a:moveTo>
                  <a:pt x="0" y="495503"/>
                </a:moveTo>
                <a:lnTo>
                  <a:pt x="3810" y="495503"/>
                </a:lnTo>
              </a:path>
              <a:path w="3810" h="749300">
                <a:moveTo>
                  <a:pt x="0" y="493598"/>
                </a:moveTo>
                <a:lnTo>
                  <a:pt x="3810" y="493598"/>
                </a:lnTo>
              </a:path>
              <a:path w="3810" h="749300">
                <a:moveTo>
                  <a:pt x="0" y="491693"/>
                </a:moveTo>
                <a:lnTo>
                  <a:pt x="3810" y="491693"/>
                </a:lnTo>
              </a:path>
              <a:path w="3810" h="749300">
                <a:moveTo>
                  <a:pt x="0" y="489788"/>
                </a:moveTo>
                <a:lnTo>
                  <a:pt x="3810" y="489788"/>
                </a:lnTo>
              </a:path>
              <a:path w="3810" h="749300">
                <a:moveTo>
                  <a:pt x="0" y="487883"/>
                </a:moveTo>
                <a:lnTo>
                  <a:pt x="3810" y="487883"/>
                </a:lnTo>
              </a:path>
              <a:path w="3810" h="749300">
                <a:moveTo>
                  <a:pt x="0" y="485978"/>
                </a:moveTo>
                <a:lnTo>
                  <a:pt x="3810" y="485978"/>
                </a:lnTo>
              </a:path>
              <a:path w="3810" h="749300">
                <a:moveTo>
                  <a:pt x="0" y="484073"/>
                </a:moveTo>
                <a:lnTo>
                  <a:pt x="3810" y="484073"/>
                </a:lnTo>
              </a:path>
              <a:path w="3810" h="749300">
                <a:moveTo>
                  <a:pt x="0" y="482168"/>
                </a:moveTo>
                <a:lnTo>
                  <a:pt x="3810" y="482168"/>
                </a:lnTo>
              </a:path>
              <a:path w="3810" h="749300">
                <a:moveTo>
                  <a:pt x="0" y="480263"/>
                </a:moveTo>
                <a:lnTo>
                  <a:pt x="3810" y="480263"/>
                </a:lnTo>
              </a:path>
              <a:path w="3810" h="749300">
                <a:moveTo>
                  <a:pt x="0" y="478358"/>
                </a:moveTo>
                <a:lnTo>
                  <a:pt x="3810" y="478358"/>
                </a:lnTo>
              </a:path>
              <a:path w="3810" h="749300">
                <a:moveTo>
                  <a:pt x="0" y="476453"/>
                </a:moveTo>
                <a:lnTo>
                  <a:pt x="3810" y="476453"/>
                </a:lnTo>
              </a:path>
              <a:path w="3810" h="749300">
                <a:moveTo>
                  <a:pt x="0" y="474548"/>
                </a:moveTo>
                <a:lnTo>
                  <a:pt x="3810" y="474548"/>
                </a:lnTo>
              </a:path>
              <a:path w="3810" h="749300">
                <a:moveTo>
                  <a:pt x="0" y="472643"/>
                </a:moveTo>
                <a:lnTo>
                  <a:pt x="3810" y="472643"/>
                </a:lnTo>
              </a:path>
              <a:path w="3810" h="749300">
                <a:moveTo>
                  <a:pt x="0" y="470738"/>
                </a:moveTo>
                <a:lnTo>
                  <a:pt x="3810" y="470738"/>
                </a:lnTo>
              </a:path>
              <a:path w="3810" h="749300">
                <a:moveTo>
                  <a:pt x="0" y="468820"/>
                </a:moveTo>
                <a:lnTo>
                  <a:pt x="3810" y="468820"/>
                </a:lnTo>
              </a:path>
              <a:path w="3810" h="749300">
                <a:moveTo>
                  <a:pt x="0" y="466915"/>
                </a:moveTo>
                <a:lnTo>
                  <a:pt x="3810" y="466915"/>
                </a:lnTo>
              </a:path>
              <a:path w="3810" h="749300">
                <a:moveTo>
                  <a:pt x="0" y="465010"/>
                </a:moveTo>
                <a:lnTo>
                  <a:pt x="3810" y="465010"/>
                </a:lnTo>
              </a:path>
              <a:path w="3810" h="749300">
                <a:moveTo>
                  <a:pt x="0" y="463105"/>
                </a:moveTo>
                <a:lnTo>
                  <a:pt x="3810" y="463105"/>
                </a:lnTo>
              </a:path>
              <a:path w="3810" h="749300">
                <a:moveTo>
                  <a:pt x="0" y="461200"/>
                </a:moveTo>
                <a:lnTo>
                  <a:pt x="3810" y="461200"/>
                </a:lnTo>
              </a:path>
              <a:path w="3810" h="749300">
                <a:moveTo>
                  <a:pt x="0" y="459295"/>
                </a:moveTo>
                <a:lnTo>
                  <a:pt x="3810" y="459295"/>
                </a:lnTo>
              </a:path>
              <a:path w="3810" h="749300">
                <a:moveTo>
                  <a:pt x="0" y="457390"/>
                </a:moveTo>
                <a:lnTo>
                  <a:pt x="3810" y="457390"/>
                </a:lnTo>
              </a:path>
              <a:path w="3810" h="749300">
                <a:moveTo>
                  <a:pt x="0" y="455485"/>
                </a:moveTo>
                <a:lnTo>
                  <a:pt x="3810" y="455485"/>
                </a:lnTo>
              </a:path>
              <a:path w="3810" h="749300">
                <a:moveTo>
                  <a:pt x="0" y="453580"/>
                </a:moveTo>
                <a:lnTo>
                  <a:pt x="3810" y="453580"/>
                </a:lnTo>
              </a:path>
              <a:path w="3810" h="749300">
                <a:moveTo>
                  <a:pt x="0" y="451675"/>
                </a:moveTo>
                <a:lnTo>
                  <a:pt x="3810" y="451675"/>
                </a:lnTo>
              </a:path>
              <a:path w="3810" h="749300">
                <a:moveTo>
                  <a:pt x="0" y="449770"/>
                </a:moveTo>
                <a:lnTo>
                  <a:pt x="3810" y="449770"/>
                </a:lnTo>
              </a:path>
              <a:path w="3810" h="749300">
                <a:moveTo>
                  <a:pt x="0" y="447865"/>
                </a:moveTo>
                <a:lnTo>
                  <a:pt x="3810" y="447865"/>
                </a:lnTo>
              </a:path>
              <a:path w="3810" h="749300">
                <a:moveTo>
                  <a:pt x="0" y="445960"/>
                </a:moveTo>
                <a:lnTo>
                  <a:pt x="3810" y="445960"/>
                </a:lnTo>
              </a:path>
              <a:path w="3810" h="749300">
                <a:moveTo>
                  <a:pt x="0" y="444055"/>
                </a:moveTo>
                <a:lnTo>
                  <a:pt x="3810" y="444055"/>
                </a:lnTo>
              </a:path>
              <a:path w="3810" h="749300">
                <a:moveTo>
                  <a:pt x="0" y="442150"/>
                </a:moveTo>
                <a:lnTo>
                  <a:pt x="3810" y="442150"/>
                </a:lnTo>
              </a:path>
              <a:path w="3810" h="749300">
                <a:moveTo>
                  <a:pt x="0" y="440245"/>
                </a:moveTo>
                <a:lnTo>
                  <a:pt x="3810" y="440245"/>
                </a:lnTo>
              </a:path>
              <a:path w="3810" h="749300">
                <a:moveTo>
                  <a:pt x="0" y="438327"/>
                </a:moveTo>
                <a:lnTo>
                  <a:pt x="3810" y="438327"/>
                </a:lnTo>
              </a:path>
              <a:path w="3810" h="749300">
                <a:moveTo>
                  <a:pt x="0" y="436422"/>
                </a:moveTo>
                <a:lnTo>
                  <a:pt x="3810" y="436422"/>
                </a:lnTo>
              </a:path>
              <a:path w="3810" h="749300">
                <a:moveTo>
                  <a:pt x="0" y="434517"/>
                </a:moveTo>
                <a:lnTo>
                  <a:pt x="3810" y="434517"/>
                </a:lnTo>
              </a:path>
              <a:path w="3810" h="749300">
                <a:moveTo>
                  <a:pt x="0" y="432612"/>
                </a:moveTo>
                <a:lnTo>
                  <a:pt x="3810" y="432612"/>
                </a:lnTo>
              </a:path>
              <a:path w="3810" h="749300">
                <a:moveTo>
                  <a:pt x="0" y="430707"/>
                </a:moveTo>
                <a:lnTo>
                  <a:pt x="3810" y="430707"/>
                </a:lnTo>
              </a:path>
              <a:path w="3810" h="749300">
                <a:moveTo>
                  <a:pt x="0" y="428802"/>
                </a:moveTo>
                <a:lnTo>
                  <a:pt x="3810" y="428802"/>
                </a:lnTo>
              </a:path>
              <a:path w="3810" h="749300">
                <a:moveTo>
                  <a:pt x="0" y="426897"/>
                </a:moveTo>
                <a:lnTo>
                  <a:pt x="3810" y="426897"/>
                </a:lnTo>
              </a:path>
              <a:path w="3810" h="749300">
                <a:moveTo>
                  <a:pt x="0" y="424992"/>
                </a:moveTo>
                <a:lnTo>
                  <a:pt x="3810" y="424992"/>
                </a:lnTo>
              </a:path>
              <a:path w="3810" h="749300">
                <a:moveTo>
                  <a:pt x="0" y="423087"/>
                </a:moveTo>
                <a:lnTo>
                  <a:pt x="3810" y="423087"/>
                </a:lnTo>
              </a:path>
              <a:path w="3810" h="749300">
                <a:moveTo>
                  <a:pt x="0" y="421182"/>
                </a:moveTo>
                <a:lnTo>
                  <a:pt x="3810" y="421182"/>
                </a:lnTo>
              </a:path>
              <a:path w="3810" h="749300">
                <a:moveTo>
                  <a:pt x="0" y="419277"/>
                </a:moveTo>
                <a:lnTo>
                  <a:pt x="3810" y="419277"/>
                </a:lnTo>
              </a:path>
              <a:path w="3810" h="749300">
                <a:moveTo>
                  <a:pt x="0" y="417372"/>
                </a:moveTo>
                <a:lnTo>
                  <a:pt x="3810" y="417372"/>
                </a:lnTo>
              </a:path>
              <a:path w="3810" h="749300">
                <a:moveTo>
                  <a:pt x="0" y="415467"/>
                </a:moveTo>
                <a:lnTo>
                  <a:pt x="3810" y="415467"/>
                </a:lnTo>
              </a:path>
              <a:path w="3810" h="749300">
                <a:moveTo>
                  <a:pt x="0" y="413562"/>
                </a:moveTo>
                <a:lnTo>
                  <a:pt x="3810" y="413562"/>
                </a:lnTo>
              </a:path>
              <a:path w="3810" h="749300">
                <a:moveTo>
                  <a:pt x="0" y="411657"/>
                </a:moveTo>
                <a:lnTo>
                  <a:pt x="3810" y="411657"/>
                </a:lnTo>
              </a:path>
              <a:path w="3810" h="749300">
                <a:moveTo>
                  <a:pt x="0" y="409752"/>
                </a:moveTo>
                <a:lnTo>
                  <a:pt x="3810" y="409752"/>
                </a:lnTo>
              </a:path>
              <a:path w="3810" h="749300">
                <a:moveTo>
                  <a:pt x="0" y="407835"/>
                </a:moveTo>
                <a:lnTo>
                  <a:pt x="3810" y="407835"/>
                </a:lnTo>
              </a:path>
              <a:path w="3810" h="749300">
                <a:moveTo>
                  <a:pt x="0" y="405930"/>
                </a:moveTo>
                <a:lnTo>
                  <a:pt x="3810" y="405930"/>
                </a:lnTo>
              </a:path>
              <a:path w="3810" h="749300">
                <a:moveTo>
                  <a:pt x="0" y="404025"/>
                </a:moveTo>
                <a:lnTo>
                  <a:pt x="3810" y="404025"/>
                </a:lnTo>
              </a:path>
              <a:path w="3810" h="749300">
                <a:moveTo>
                  <a:pt x="0" y="402120"/>
                </a:moveTo>
                <a:lnTo>
                  <a:pt x="3810" y="402120"/>
                </a:lnTo>
              </a:path>
              <a:path w="3810" h="749300">
                <a:moveTo>
                  <a:pt x="0" y="400215"/>
                </a:moveTo>
                <a:lnTo>
                  <a:pt x="3810" y="400215"/>
                </a:lnTo>
              </a:path>
              <a:path w="3810" h="749300">
                <a:moveTo>
                  <a:pt x="0" y="398310"/>
                </a:moveTo>
                <a:lnTo>
                  <a:pt x="3810" y="398310"/>
                </a:lnTo>
              </a:path>
              <a:path w="3810" h="749300">
                <a:moveTo>
                  <a:pt x="0" y="396405"/>
                </a:moveTo>
                <a:lnTo>
                  <a:pt x="3810" y="396405"/>
                </a:lnTo>
              </a:path>
              <a:path w="3810" h="749300">
                <a:moveTo>
                  <a:pt x="0" y="394500"/>
                </a:moveTo>
                <a:lnTo>
                  <a:pt x="3810" y="394500"/>
                </a:lnTo>
              </a:path>
              <a:path w="3810" h="749300">
                <a:moveTo>
                  <a:pt x="0" y="392595"/>
                </a:moveTo>
                <a:lnTo>
                  <a:pt x="3810" y="392595"/>
                </a:lnTo>
              </a:path>
              <a:path w="3810" h="749300">
                <a:moveTo>
                  <a:pt x="0" y="390690"/>
                </a:moveTo>
                <a:lnTo>
                  <a:pt x="3810" y="390690"/>
                </a:lnTo>
              </a:path>
              <a:path w="3810" h="749300">
                <a:moveTo>
                  <a:pt x="0" y="388785"/>
                </a:moveTo>
                <a:lnTo>
                  <a:pt x="3810" y="388785"/>
                </a:lnTo>
              </a:path>
              <a:path w="3810" h="749300">
                <a:moveTo>
                  <a:pt x="0" y="386880"/>
                </a:moveTo>
                <a:lnTo>
                  <a:pt x="3810" y="386880"/>
                </a:lnTo>
              </a:path>
              <a:path w="3810" h="749300">
                <a:moveTo>
                  <a:pt x="0" y="384975"/>
                </a:moveTo>
                <a:lnTo>
                  <a:pt x="3810" y="384975"/>
                </a:lnTo>
              </a:path>
              <a:path w="3810" h="749300">
                <a:moveTo>
                  <a:pt x="0" y="383070"/>
                </a:moveTo>
                <a:lnTo>
                  <a:pt x="3810" y="383070"/>
                </a:lnTo>
              </a:path>
              <a:path w="3810" h="749300">
                <a:moveTo>
                  <a:pt x="0" y="381165"/>
                </a:moveTo>
                <a:lnTo>
                  <a:pt x="3810" y="381165"/>
                </a:lnTo>
              </a:path>
              <a:path w="3810" h="749300">
                <a:moveTo>
                  <a:pt x="0" y="379260"/>
                </a:moveTo>
                <a:lnTo>
                  <a:pt x="3810" y="379260"/>
                </a:lnTo>
              </a:path>
              <a:path w="3810" h="749300">
                <a:moveTo>
                  <a:pt x="0" y="377342"/>
                </a:moveTo>
                <a:lnTo>
                  <a:pt x="3810" y="377342"/>
                </a:lnTo>
              </a:path>
              <a:path w="3810" h="749300">
                <a:moveTo>
                  <a:pt x="0" y="375437"/>
                </a:moveTo>
                <a:lnTo>
                  <a:pt x="3810" y="375437"/>
                </a:lnTo>
              </a:path>
              <a:path w="3810" h="749300">
                <a:moveTo>
                  <a:pt x="0" y="373532"/>
                </a:moveTo>
                <a:lnTo>
                  <a:pt x="3810" y="373532"/>
                </a:lnTo>
              </a:path>
              <a:path w="3810" h="749300">
                <a:moveTo>
                  <a:pt x="0" y="371627"/>
                </a:moveTo>
                <a:lnTo>
                  <a:pt x="3810" y="371627"/>
                </a:lnTo>
              </a:path>
              <a:path w="3810" h="749300">
                <a:moveTo>
                  <a:pt x="0" y="369722"/>
                </a:moveTo>
                <a:lnTo>
                  <a:pt x="3810" y="369722"/>
                </a:lnTo>
              </a:path>
              <a:path w="3810" h="749300">
                <a:moveTo>
                  <a:pt x="0" y="367817"/>
                </a:moveTo>
                <a:lnTo>
                  <a:pt x="3810" y="367817"/>
                </a:lnTo>
              </a:path>
              <a:path w="3810" h="749300">
                <a:moveTo>
                  <a:pt x="0" y="365912"/>
                </a:moveTo>
                <a:lnTo>
                  <a:pt x="3810" y="365912"/>
                </a:lnTo>
              </a:path>
              <a:path w="3810" h="749300">
                <a:moveTo>
                  <a:pt x="0" y="364007"/>
                </a:moveTo>
                <a:lnTo>
                  <a:pt x="3810" y="364007"/>
                </a:lnTo>
              </a:path>
              <a:path w="3810" h="749300">
                <a:moveTo>
                  <a:pt x="0" y="362102"/>
                </a:moveTo>
                <a:lnTo>
                  <a:pt x="3810" y="362102"/>
                </a:lnTo>
              </a:path>
              <a:path w="3810" h="749300">
                <a:moveTo>
                  <a:pt x="0" y="360197"/>
                </a:moveTo>
                <a:lnTo>
                  <a:pt x="3810" y="360197"/>
                </a:lnTo>
              </a:path>
              <a:path w="3810" h="749300">
                <a:moveTo>
                  <a:pt x="0" y="358292"/>
                </a:moveTo>
                <a:lnTo>
                  <a:pt x="3810" y="358292"/>
                </a:lnTo>
              </a:path>
              <a:path w="3810" h="749300">
                <a:moveTo>
                  <a:pt x="0" y="356387"/>
                </a:moveTo>
                <a:lnTo>
                  <a:pt x="3810" y="356387"/>
                </a:lnTo>
              </a:path>
              <a:path w="3810" h="749300">
                <a:moveTo>
                  <a:pt x="0" y="354482"/>
                </a:moveTo>
                <a:lnTo>
                  <a:pt x="3810" y="354482"/>
                </a:lnTo>
              </a:path>
              <a:path w="3810" h="749300">
                <a:moveTo>
                  <a:pt x="0" y="352577"/>
                </a:moveTo>
                <a:lnTo>
                  <a:pt x="3810" y="352577"/>
                </a:lnTo>
              </a:path>
              <a:path w="3810" h="749300">
                <a:moveTo>
                  <a:pt x="0" y="350672"/>
                </a:moveTo>
                <a:lnTo>
                  <a:pt x="3810" y="350672"/>
                </a:lnTo>
              </a:path>
              <a:path w="3810" h="749300">
                <a:moveTo>
                  <a:pt x="0" y="348767"/>
                </a:moveTo>
                <a:lnTo>
                  <a:pt x="3810" y="348767"/>
                </a:lnTo>
              </a:path>
              <a:path w="3810" h="749300">
                <a:moveTo>
                  <a:pt x="0" y="346849"/>
                </a:moveTo>
                <a:lnTo>
                  <a:pt x="3810" y="346849"/>
                </a:lnTo>
              </a:path>
              <a:path w="3810" h="749300">
                <a:moveTo>
                  <a:pt x="0" y="344944"/>
                </a:moveTo>
                <a:lnTo>
                  <a:pt x="3810" y="344944"/>
                </a:lnTo>
              </a:path>
              <a:path w="3810" h="749300">
                <a:moveTo>
                  <a:pt x="0" y="343039"/>
                </a:moveTo>
                <a:lnTo>
                  <a:pt x="3810" y="343039"/>
                </a:lnTo>
              </a:path>
              <a:path w="3810" h="749300">
                <a:moveTo>
                  <a:pt x="0" y="341134"/>
                </a:moveTo>
                <a:lnTo>
                  <a:pt x="3810" y="341134"/>
                </a:lnTo>
              </a:path>
              <a:path w="3810" h="749300">
                <a:moveTo>
                  <a:pt x="0" y="339229"/>
                </a:moveTo>
                <a:lnTo>
                  <a:pt x="3810" y="339229"/>
                </a:lnTo>
              </a:path>
              <a:path w="3810" h="749300">
                <a:moveTo>
                  <a:pt x="0" y="337324"/>
                </a:moveTo>
                <a:lnTo>
                  <a:pt x="3810" y="337324"/>
                </a:lnTo>
              </a:path>
              <a:path w="3810" h="749300">
                <a:moveTo>
                  <a:pt x="0" y="335419"/>
                </a:moveTo>
                <a:lnTo>
                  <a:pt x="3810" y="335419"/>
                </a:lnTo>
              </a:path>
              <a:path w="3810" h="749300">
                <a:moveTo>
                  <a:pt x="0" y="333514"/>
                </a:moveTo>
                <a:lnTo>
                  <a:pt x="3810" y="333514"/>
                </a:lnTo>
              </a:path>
              <a:path w="3810" h="749300">
                <a:moveTo>
                  <a:pt x="0" y="331609"/>
                </a:moveTo>
                <a:lnTo>
                  <a:pt x="3810" y="331609"/>
                </a:lnTo>
              </a:path>
              <a:path w="3810" h="749300">
                <a:moveTo>
                  <a:pt x="0" y="329704"/>
                </a:moveTo>
                <a:lnTo>
                  <a:pt x="3810" y="329704"/>
                </a:lnTo>
              </a:path>
              <a:path w="3810" h="749300">
                <a:moveTo>
                  <a:pt x="0" y="327799"/>
                </a:moveTo>
                <a:lnTo>
                  <a:pt x="3810" y="327799"/>
                </a:lnTo>
              </a:path>
              <a:path w="3810" h="749300">
                <a:moveTo>
                  <a:pt x="0" y="325894"/>
                </a:moveTo>
                <a:lnTo>
                  <a:pt x="3810" y="325894"/>
                </a:lnTo>
              </a:path>
              <a:path w="3810" h="749300">
                <a:moveTo>
                  <a:pt x="0" y="323989"/>
                </a:moveTo>
                <a:lnTo>
                  <a:pt x="3810" y="323989"/>
                </a:lnTo>
              </a:path>
              <a:path w="3810" h="749300">
                <a:moveTo>
                  <a:pt x="0" y="322084"/>
                </a:moveTo>
                <a:lnTo>
                  <a:pt x="3810" y="322084"/>
                </a:lnTo>
              </a:path>
              <a:path w="3810" h="749300">
                <a:moveTo>
                  <a:pt x="0" y="320179"/>
                </a:moveTo>
                <a:lnTo>
                  <a:pt x="3810" y="320179"/>
                </a:lnTo>
              </a:path>
              <a:path w="3810" h="749300">
                <a:moveTo>
                  <a:pt x="0" y="318274"/>
                </a:moveTo>
                <a:lnTo>
                  <a:pt x="3810" y="318274"/>
                </a:lnTo>
              </a:path>
              <a:path w="3810" h="749300">
                <a:moveTo>
                  <a:pt x="0" y="316357"/>
                </a:moveTo>
                <a:lnTo>
                  <a:pt x="3810" y="316357"/>
                </a:lnTo>
              </a:path>
              <a:path w="3810" h="749300">
                <a:moveTo>
                  <a:pt x="0" y="314452"/>
                </a:moveTo>
                <a:lnTo>
                  <a:pt x="3810" y="314452"/>
                </a:lnTo>
              </a:path>
              <a:path w="3810" h="749300">
                <a:moveTo>
                  <a:pt x="0" y="312547"/>
                </a:moveTo>
                <a:lnTo>
                  <a:pt x="3810" y="312547"/>
                </a:lnTo>
              </a:path>
              <a:path w="3810" h="749300">
                <a:moveTo>
                  <a:pt x="0" y="310642"/>
                </a:moveTo>
                <a:lnTo>
                  <a:pt x="3810" y="310642"/>
                </a:lnTo>
              </a:path>
              <a:path w="3810" h="749300">
                <a:moveTo>
                  <a:pt x="0" y="308737"/>
                </a:moveTo>
                <a:lnTo>
                  <a:pt x="3810" y="308737"/>
                </a:lnTo>
              </a:path>
              <a:path w="3810" h="749300">
                <a:moveTo>
                  <a:pt x="0" y="306832"/>
                </a:moveTo>
                <a:lnTo>
                  <a:pt x="3810" y="306832"/>
                </a:lnTo>
              </a:path>
              <a:path w="3810" h="749300">
                <a:moveTo>
                  <a:pt x="0" y="304927"/>
                </a:moveTo>
                <a:lnTo>
                  <a:pt x="3810" y="304927"/>
                </a:lnTo>
              </a:path>
              <a:path w="3810" h="749300">
                <a:moveTo>
                  <a:pt x="0" y="303022"/>
                </a:moveTo>
                <a:lnTo>
                  <a:pt x="3810" y="303022"/>
                </a:lnTo>
              </a:path>
              <a:path w="3810" h="749300">
                <a:moveTo>
                  <a:pt x="0" y="301117"/>
                </a:moveTo>
                <a:lnTo>
                  <a:pt x="3810" y="301117"/>
                </a:lnTo>
              </a:path>
              <a:path w="3810" h="749300">
                <a:moveTo>
                  <a:pt x="0" y="299212"/>
                </a:moveTo>
                <a:lnTo>
                  <a:pt x="3810" y="299212"/>
                </a:lnTo>
              </a:path>
              <a:path w="3810" h="749300">
                <a:moveTo>
                  <a:pt x="0" y="297307"/>
                </a:moveTo>
                <a:lnTo>
                  <a:pt x="3810" y="297307"/>
                </a:lnTo>
              </a:path>
              <a:path w="3810" h="749300">
                <a:moveTo>
                  <a:pt x="0" y="295402"/>
                </a:moveTo>
                <a:lnTo>
                  <a:pt x="3810" y="295402"/>
                </a:lnTo>
              </a:path>
              <a:path w="3810" h="749300">
                <a:moveTo>
                  <a:pt x="0" y="293497"/>
                </a:moveTo>
                <a:lnTo>
                  <a:pt x="3810" y="293497"/>
                </a:lnTo>
              </a:path>
              <a:path w="3810" h="749300">
                <a:moveTo>
                  <a:pt x="0" y="291592"/>
                </a:moveTo>
                <a:lnTo>
                  <a:pt x="3810" y="291592"/>
                </a:lnTo>
              </a:path>
              <a:path w="3810" h="749300">
                <a:moveTo>
                  <a:pt x="0" y="289687"/>
                </a:moveTo>
                <a:lnTo>
                  <a:pt x="3810" y="289687"/>
                </a:lnTo>
              </a:path>
              <a:path w="3810" h="749300">
                <a:moveTo>
                  <a:pt x="0" y="287769"/>
                </a:moveTo>
                <a:lnTo>
                  <a:pt x="3810" y="287769"/>
                </a:lnTo>
              </a:path>
              <a:path w="3810" h="749300">
                <a:moveTo>
                  <a:pt x="0" y="285864"/>
                </a:moveTo>
                <a:lnTo>
                  <a:pt x="3810" y="285864"/>
                </a:lnTo>
              </a:path>
              <a:path w="3810" h="749300">
                <a:moveTo>
                  <a:pt x="0" y="283959"/>
                </a:moveTo>
                <a:lnTo>
                  <a:pt x="3810" y="283959"/>
                </a:lnTo>
              </a:path>
              <a:path w="3810" h="749300">
                <a:moveTo>
                  <a:pt x="0" y="282054"/>
                </a:moveTo>
                <a:lnTo>
                  <a:pt x="3810" y="282054"/>
                </a:lnTo>
              </a:path>
              <a:path w="3810" h="749300">
                <a:moveTo>
                  <a:pt x="0" y="280149"/>
                </a:moveTo>
                <a:lnTo>
                  <a:pt x="3810" y="280149"/>
                </a:lnTo>
              </a:path>
              <a:path w="3810" h="749300">
                <a:moveTo>
                  <a:pt x="0" y="278244"/>
                </a:moveTo>
                <a:lnTo>
                  <a:pt x="3810" y="278244"/>
                </a:lnTo>
              </a:path>
              <a:path w="3810" h="749300">
                <a:moveTo>
                  <a:pt x="0" y="276339"/>
                </a:moveTo>
                <a:lnTo>
                  <a:pt x="3810" y="276339"/>
                </a:lnTo>
              </a:path>
              <a:path w="3810" h="749300">
                <a:moveTo>
                  <a:pt x="0" y="274434"/>
                </a:moveTo>
                <a:lnTo>
                  <a:pt x="3810" y="274434"/>
                </a:lnTo>
              </a:path>
              <a:path w="3810" h="749300">
                <a:moveTo>
                  <a:pt x="0" y="272529"/>
                </a:moveTo>
                <a:lnTo>
                  <a:pt x="3810" y="272529"/>
                </a:lnTo>
              </a:path>
              <a:path w="3810" h="749300">
                <a:moveTo>
                  <a:pt x="0" y="270624"/>
                </a:moveTo>
                <a:lnTo>
                  <a:pt x="3810" y="270624"/>
                </a:lnTo>
              </a:path>
              <a:path w="3810" h="749300">
                <a:moveTo>
                  <a:pt x="0" y="268719"/>
                </a:moveTo>
                <a:lnTo>
                  <a:pt x="3810" y="268719"/>
                </a:lnTo>
              </a:path>
              <a:path w="3810" h="749300">
                <a:moveTo>
                  <a:pt x="0" y="266814"/>
                </a:moveTo>
                <a:lnTo>
                  <a:pt x="3810" y="266814"/>
                </a:lnTo>
              </a:path>
              <a:path w="3810" h="749300">
                <a:moveTo>
                  <a:pt x="0" y="264909"/>
                </a:moveTo>
                <a:lnTo>
                  <a:pt x="3810" y="264909"/>
                </a:lnTo>
              </a:path>
              <a:path w="3810" h="749300">
                <a:moveTo>
                  <a:pt x="0" y="263004"/>
                </a:moveTo>
                <a:lnTo>
                  <a:pt x="3810" y="263004"/>
                </a:lnTo>
              </a:path>
              <a:path w="3810" h="749300">
                <a:moveTo>
                  <a:pt x="0" y="261099"/>
                </a:moveTo>
                <a:lnTo>
                  <a:pt x="3810" y="261099"/>
                </a:lnTo>
              </a:path>
              <a:path w="3810" h="749300">
                <a:moveTo>
                  <a:pt x="0" y="259194"/>
                </a:moveTo>
                <a:lnTo>
                  <a:pt x="3810" y="259194"/>
                </a:lnTo>
              </a:path>
              <a:path w="3810" h="749300">
                <a:moveTo>
                  <a:pt x="0" y="257276"/>
                </a:moveTo>
                <a:lnTo>
                  <a:pt x="3810" y="257276"/>
                </a:lnTo>
              </a:path>
              <a:path w="3810" h="749300">
                <a:moveTo>
                  <a:pt x="0" y="255371"/>
                </a:moveTo>
                <a:lnTo>
                  <a:pt x="3810" y="255371"/>
                </a:lnTo>
              </a:path>
              <a:path w="3810" h="749300">
                <a:moveTo>
                  <a:pt x="0" y="253466"/>
                </a:moveTo>
                <a:lnTo>
                  <a:pt x="3810" y="253466"/>
                </a:lnTo>
              </a:path>
              <a:path w="3810" h="749300">
                <a:moveTo>
                  <a:pt x="0" y="251561"/>
                </a:moveTo>
                <a:lnTo>
                  <a:pt x="3810" y="251561"/>
                </a:lnTo>
              </a:path>
              <a:path w="3810" h="749300">
                <a:moveTo>
                  <a:pt x="0" y="249656"/>
                </a:moveTo>
                <a:lnTo>
                  <a:pt x="3810" y="249656"/>
                </a:lnTo>
              </a:path>
              <a:path w="3810" h="749300">
                <a:moveTo>
                  <a:pt x="0" y="247751"/>
                </a:moveTo>
                <a:lnTo>
                  <a:pt x="3810" y="247751"/>
                </a:lnTo>
              </a:path>
              <a:path w="3810" h="749300">
                <a:moveTo>
                  <a:pt x="0" y="245846"/>
                </a:moveTo>
                <a:lnTo>
                  <a:pt x="3810" y="245846"/>
                </a:lnTo>
              </a:path>
              <a:path w="3810" h="749300">
                <a:moveTo>
                  <a:pt x="0" y="243941"/>
                </a:moveTo>
                <a:lnTo>
                  <a:pt x="3810" y="243941"/>
                </a:lnTo>
              </a:path>
              <a:path w="3810" h="749300">
                <a:moveTo>
                  <a:pt x="0" y="242036"/>
                </a:moveTo>
                <a:lnTo>
                  <a:pt x="3810" y="242036"/>
                </a:lnTo>
              </a:path>
              <a:path w="3810" h="749300">
                <a:moveTo>
                  <a:pt x="0" y="240131"/>
                </a:moveTo>
                <a:lnTo>
                  <a:pt x="3810" y="240131"/>
                </a:lnTo>
              </a:path>
              <a:path w="3810" h="749300">
                <a:moveTo>
                  <a:pt x="0" y="238226"/>
                </a:moveTo>
                <a:lnTo>
                  <a:pt x="3810" y="238226"/>
                </a:lnTo>
              </a:path>
              <a:path w="3810" h="749300">
                <a:moveTo>
                  <a:pt x="0" y="236321"/>
                </a:moveTo>
                <a:lnTo>
                  <a:pt x="3810" y="236321"/>
                </a:lnTo>
              </a:path>
              <a:path w="3810" h="749300">
                <a:moveTo>
                  <a:pt x="0" y="234416"/>
                </a:moveTo>
                <a:lnTo>
                  <a:pt x="3810" y="234416"/>
                </a:lnTo>
              </a:path>
              <a:path w="3810" h="749300">
                <a:moveTo>
                  <a:pt x="0" y="232511"/>
                </a:moveTo>
                <a:lnTo>
                  <a:pt x="3810" y="232511"/>
                </a:lnTo>
              </a:path>
              <a:path w="3810" h="749300">
                <a:moveTo>
                  <a:pt x="0" y="230606"/>
                </a:moveTo>
                <a:lnTo>
                  <a:pt x="3810" y="230606"/>
                </a:lnTo>
              </a:path>
              <a:path w="3810" h="749300">
                <a:moveTo>
                  <a:pt x="0" y="228701"/>
                </a:moveTo>
                <a:lnTo>
                  <a:pt x="3810" y="228701"/>
                </a:lnTo>
              </a:path>
              <a:path w="3810" h="749300">
                <a:moveTo>
                  <a:pt x="0" y="226783"/>
                </a:moveTo>
                <a:lnTo>
                  <a:pt x="3810" y="226783"/>
                </a:lnTo>
              </a:path>
              <a:path w="3810" h="749300">
                <a:moveTo>
                  <a:pt x="0" y="224878"/>
                </a:moveTo>
                <a:lnTo>
                  <a:pt x="3810" y="224878"/>
                </a:lnTo>
              </a:path>
              <a:path w="3810" h="749300">
                <a:moveTo>
                  <a:pt x="0" y="222973"/>
                </a:moveTo>
                <a:lnTo>
                  <a:pt x="3810" y="222973"/>
                </a:lnTo>
              </a:path>
              <a:path w="3810" h="749300">
                <a:moveTo>
                  <a:pt x="0" y="221068"/>
                </a:moveTo>
                <a:lnTo>
                  <a:pt x="3810" y="221068"/>
                </a:lnTo>
              </a:path>
              <a:path w="3810" h="749300">
                <a:moveTo>
                  <a:pt x="0" y="219163"/>
                </a:moveTo>
                <a:lnTo>
                  <a:pt x="3810" y="219163"/>
                </a:lnTo>
              </a:path>
              <a:path w="3810" h="749300">
                <a:moveTo>
                  <a:pt x="0" y="217258"/>
                </a:moveTo>
                <a:lnTo>
                  <a:pt x="3810" y="217258"/>
                </a:lnTo>
              </a:path>
              <a:path w="3810" h="749300">
                <a:moveTo>
                  <a:pt x="0" y="215353"/>
                </a:moveTo>
                <a:lnTo>
                  <a:pt x="3810" y="215353"/>
                </a:lnTo>
              </a:path>
              <a:path w="3810" h="749300">
                <a:moveTo>
                  <a:pt x="0" y="213448"/>
                </a:moveTo>
                <a:lnTo>
                  <a:pt x="3810" y="213448"/>
                </a:lnTo>
              </a:path>
              <a:path w="3810" h="749300">
                <a:moveTo>
                  <a:pt x="0" y="211543"/>
                </a:moveTo>
                <a:lnTo>
                  <a:pt x="3810" y="211543"/>
                </a:lnTo>
              </a:path>
              <a:path w="3810" h="749300">
                <a:moveTo>
                  <a:pt x="0" y="209638"/>
                </a:moveTo>
                <a:lnTo>
                  <a:pt x="3810" y="209638"/>
                </a:lnTo>
              </a:path>
              <a:path w="3810" h="749300">
                <a:moveTo>
                  <a:pt x="0" y="207733"/>
                </a:moveTo>
                <a:lnTo>
                  <a:pt x="3810" y="207733"/>
                </a:lnTo>
              </a:path>
              <a:path w="3810" h="749300">
                <a:moveTo>
                  <a:pt x="0" y="205828"/>
                </a:moveTo>
                <a:lnTo>
                  <a:pt x="3810" y="205828"/>
                </a:lnTo>
              </a:path>
              <a:path w="3810" h="749300">
                <a:moveTo>
                  <a:pt x="0" y="203923"/>
                </a:moveTo>
                <a:lnTo>
                  <a:pt x="3810" y="203923"/>
                </a:lnTo>
              </a:path>
              <a:path w="3810" h="749300">
                <a:moveTo>
                  <a:pt x="0" y="202018"/>
                </a:moveTo>
                <a:lnTo>
                  <a:pt x="3810" y="202018"/>
                </a:lnTo>
              </a:path>
              <a:path w="3810" h="749300">
                <a:moveTo>
                  <a:pt x="0" y="200113"/>
                </a:moveTo>
                <a:lnTo>
                  <a:pt x="3810" y="200113"/>
                </a:lnTo>
              </a:path>
              <a:path w="3810" h="749300">
                <a:moveTo>
                  <a:pt x="0" y="198208"/>
                </a:moveTo>
                <a:lnTo>
                  <a:pt x="3810" y="198208"/>
                </a:lnTo>
              </a:path>
              <a:path w="3810" h="749300">
                <a:moveTo>
                  <a:pt x="0" y="196291"/>
                </a:moveTo>
                <a:lnTo>
                  <a:pt x="3810" y="196291"/>
                </a:lnTo>
              </a:path>
              <a:path w="3810" h="749300">
                <a:moveTo>
                  <a:pt x="0" y="194386"/>
                </a:moveTo>
                <a:lnTo>
                  <a:pt x="3810" y="194386"/>
                </a:lnTo>
              </a:path>
              <a:path w="3810" h="749300">
                <a:moveTo>
                  <a:pt x="0" y="192481"/>
                </a:moveTo>
                <a:lnTo>
                  <a:pt x="3810" y="192481"/>
                </a:lnTo>
              </a:path>
              <a:path w="3810" h="749300">
                <a:moveTo>
                  <a:pt x="0" y="190576"/>
                </a:moveTo>
                <a:lnTo>
                  <a:pt x="3810" y="190576"/>
                </a:lnTo>
              </a:path>
              <a:path w="3810" h="749300">
                <a:moveTo>
                  <a:pt x="0" y="188671"/>
                </a:moveTo>
                <a:lnTo>
                  <a:pt x="3810" y="188671"/>
                </a:lnTo>
              </a:path>
              <a:path w="3810" h="749300">
                <a:moveTo>
                  <a:pt x="0" y="186766"/>
                </a:moveTo>
                <a:lnTo>
                  <a:pt x="3810" y="186766"/>
                </a:lnTo>
              </a:path>
              <a:path w="3810" h="749300">
                <a:moveTo>
                  <a:pt x="0" y="184861"/>
                </a:moveTo>
                <a:lnTo>
                  <a:pt x="3810" y="184861"/>
                </a:lnTo>
              </a:path>
              <a:path w="3810" h="749300">
                <a:moveTo>
                  <a:pt x="0" y="182956"/>
                </a:moveTo>
                <a:lnTo>
                  <a:pt x="3810" y="182956"/>
                </a:lnTo>
              </a:path>
              <a:path w="3810" h="749300">
                <a:moveTo>
                  <a:pt x="0" y="181051"/>
                </a:moveTo>
                <a:lnTo>
                  <a:pt x="3810" y="181051"/>
                </a:lnTo>
              </a:path>
              <a:path w="3810" h="749300">
                <a:moveTo>
                  <a:pt x="0" y="179146"/>
                </a:moveTo>
                <a:lnTo>
                  <a:pt x="3810" y="179146"/>
                </a:lnTo>
              </a:path>
              <a:path w="3810" h="749300">
                <a:moveTo>
                  <a:pt x="0" y="177241"/>
                </a:moveTo>
                <a:lnTo>
                  <a:pt x="3810" y="177241"/>
                </a:lnTo>
              </a:path>
              <a:path w="3810" h="749300">
                <a:moveTo>
                  <a:pt x="0" y="175336"/>
                </a:moveTo>
                <a:lnTo>
                  <a:pt x="3810" y="175336"/>
                </a:lnTo>
              </a:path>
              <a:path w="3810" h="749300">
                <a:moveTo>
                  <a:pt x="0" y="173431"/>
                </a:moveTo>
                <a:lnTo>
                  <a:pt x="3810" y="173431"/>
                </a:lnTo>
              </a:path>
              <a:path w="3810" h="749300">
                <a:moveTo>
                  <a:pt x="0" y="171526"/>
                </a:moveTo>
                <a:lnTo>
                  <a:pt x="3810" y="171526"/>
                </a:lnTo>
              </a:path>
              <a:path w="3810" h="749300">
                <a:moveTo>
                  <a:pt x="0" y="169621"/>
                </a:moveTo>
                <a:lnTo>
                  <a:pt x="3810" y="169621"/>
                </a:lnTo>
              </a:path>
              <a:path w="3810" h="749300">
                <a:moveTo>
                  <a:pt x="0" y="167716"/>
                </a:moveTo>
                <a:lnTo>
                  <a:pt x="3810" y="167716"/>
                </a:lnTo>
              </a:path>
              <a:path w="3810" h="749300">
                <a:moveTo>
                  <a:pt x="0" y="165798"/>
                </a:moveTo>
                <a:lnTo>
                  <a:pt x="3810" y="165798"/>
                </a:lnTo>
              </a:path>
              <a:path w="3810" h="749300">
                <a:moveTo>
                  <a:pt x="0" y="163893"/>
                </a:moveTo>
                <a:lnTo>
                  <a:pt x="3810" y="163893"/>
                </a:lnTo>
              </a:path>
              <a:path w="3810" h="749300">
                <a:moveTo>
                  <a:pt x="0" y="161988"/>
                </a:moveTo>
                <a:lnTo>
                  <a:pt x="3810" y="161988"/>
                </a:lnTo>
              </a:path>
              <a:path w="3810" h="749300">
                <a:moveTo>
                  <a:pt x="0" y="160083"/>
                </a:moveTo>
                <a:lnTo>
                  <a:pt x="3810" y="160083"/>
                </a:lnTo>
              </a:path>
              <a:path w="3810" h="749300">
                <a:moveTo>
                  <a:pt x="0" y="158178"/>
                </a:moveTo>
                <a:lnTo>
                  <a:pt x="3810" y="158178"/>
                </a:lnTo>
              </a:path>
              <a:path w="3810" h="749300">
                <a:moveTo>
                  <a:pt x="0" y="156273"/>
                </a:moveTo>
                <a:lnTo>
                  <a:pt x="3810" y="156273"/>
                </a:lnTo>
              </a:path>
              <a:path w="3810" h="749300">
                <a:moveTo>
                  <a:pt x="0" y="154368"/>
                </a:moveTo>
                <a:lnTo>
                  <a:pt x="3810" y="154368"/>
                </a:lnTo>
              </a:path>
              <a:path w="3810" h="749300">
                <a:moveTo>
                  <a:pt x="0" y="152463"/>
                </a:moveTo>
                <a:lnTo>
                  <a:pt x="3810" y="152463"/>
                </a:lnTo>
              </a:path>
              <a:path w="3810" h="749300">
                <a:moveTo>
                  <a:pt x="0" y="150558"/>
                </a:moveTo>
                <a:lnTo>
                  <a:pt x="3810" y="150558"/>
                </a:lnTo>
              </a:path>
              <a:path w="3810" h="749300">
                <a:moveTo>
                  <a:pt x="0" y="148653"/>
                </a:moveTo>
                <a:lnTo>
                  <a:pt x="3810" y="148653"/>
                </a:lnTo>
              </a:path>
              <a:path w="3810" h="749300">
                <a:moveTo>
                  <a:pt x="0" y="146748"/>
                </a:moveTo>
                <a:lnTo>
                  <a:pt x="3810" y="146748"/>
                </a:lnTo>
              </a:path>
              <a:path w="3810" h="749300">
                <a:moveTo>
                  <a:pt x="0" y="144843"/>
                </a:moveTo>
                <a:lnTo>
                  <a:pt x="3810" y="144843"/>
                </a:lnTo>
              </a:path>
              <a:path w="3810" h="749300">
                <a:moveTo>
                  <a:pt x="0" y="142938"/>
                </a:moveTo>
                <a:lnTo>
                  <a:pt x="3810" y="142938"/>
                </a:lnTo>
              </a:path>
              <a:path w="3810" h="749300">
                <a:moveTo>
                  <a:pt x="0" y="141033"/>
                </a:moveTo>
                <a:lnTo>
                  <a:pt x="3810" y="141033"/>
                </a:lnTo>
              </a:path>
              <a:path w="3810" h="749300">
                <a:moveTo>
                  <a:pt x="0" y="139128"/>
                </a:moveTo>
                <a:lnTo>
                  <a:pt x="3810" y="139128"/>
                </a:lnTo>
              </a:path>
              <a:path w="3810" h="749300">
                <a:moveTo>
                  <a:pt x="0" y="137223"/>
                </a:moveTo>
                <a:lnTo>
                  <a:pt x="3810" y="137223"/>
                </a:lnTo>
              </a:path>
              <a:path w="3810" h="749300">
                <a:moveTo>
                  <a:pt x="0" y="135305"/>
                </a:moveTo>
                <a:lnTo>
                  <a:pt x="3810" y="135305"/>
                </a:lnTo>
              </a:path>
              <a:path w="3810" h="749300">
                <a:moveTo>
                  <a:pt x="0" y="133400"/>
                </a:moveTo>
                <a:lnTo>
                  <a:pt x="3810" y="133400"/>
                </a:lnTo>
              </a:path>
              <a:path w="3810" h="749300">
                <a:moveTo>
                  <a:pt x="0" y="131495"/>
                </a:moveTo>
                <a:lnTo>
                  <a:pt x="3810" y="131495"/>
                </a:lnTo>
              </a:path>
              <a:path w="3810" h="749300">
                <a:moveTo>
                  <a:pt x="0" y="129590"/>
                </a:moveTo>
                <a:lnTo>
                  <a:pt x="3810" y="129590"/>
                </a:lnTo>
              </a:path>
              <a:path w="3810" h="749300">
                <a:moveTo>
                  <a:pt x="0" y="127685"/>
                </a:moveTo>
                <a:lnTo>
                  <a:pt x="3810" y="127685"/>
                </a:lnTo>
              </a:path>
              <a:path w="3810" h="749300">
                <a:moveTo>
                  <a:pt x="0" y="125780"/>
                </a:moveTo>
                <a:lnTo>
                  <a:pt x="3810" y="125780"/>
                </a:lnTo>
              </a:path>
              <a:path w="3810" h="749300">
                <a:moveTo>
                  <a:pt x="0" y="123875"/>
                </a:moveTo>
                <a:lnTo>
                  <a:pt x="3810" y="123875"/>
                </a:lnTo>
              </a:path>
              <a:path w="3810" h="749300">
                <a:moveTo>
                  <a:pt x="0" y="121970"/>
                </a:moveTo>
                <a:lnTo>
                  <a:pt x="3810" y="121970"/>
                </a:lnTo>
              </a:path>
              <a:path w="3810" h="749300">
                <a:moveTo>
                  <a:pt x="0" y="120065"/>
                </a:moveTo>
                <a:lnTo>
                  <a:pt x="3810" y="120065"/>
                </a:lnTo>
              </a:path>
              <a:path w="3810" h="749300">
                <a:moveTo>
                  <a:pt x="0" y="118160"/>
                </a:moveTo>
                <a:lnTo>
                  <a:pt x="3810" y="118160"/>
                </a:lnTo>
              </a:path>
              <a:path w="3810" h="749300">
                <a:moveTo>
                  <a:pt x="0" y="116255"/>
                </a:moveTo>
                <a:lnTo>
                  <a:pt x="3810" y="116255"/>
                </a:lnTo>
              </a:path>
              <a:path w="3810" h="749300">
                <a:moveTo>
                  <a:pt x="0" y="114350"/>
                </a:moveTo>
                <a:lnTo>
                  <a:pt x="3810" y="114350"/>
                </a:lnTo>
              </a:path>
              <a:path w="3810" h="749300">
                <a:moveTo>
                  <a:pt x="0" y="112445"/>
                </a:moveTo>
                <a:lnTo>
                  <a:pt x="3810" y="112445"/>
                </a:lnTo>
              </a:path>
              <a:path w="3810" h="749300">
                <a:moveTo>
                  <a:pt x="0" y="110540"/>
                </a:moveTo>
                <a:lnTo>
                  <a:pt x="3810" y="110540"/>
                </a:lnTo>
              </a:path>
              <a:path w="3810" h="749300">
                <a:moveTo>
                  <a:pt x="0" y="108635"/>
                </a:moveTo>
                <a:lnTo>
                  <a:pt x="3810" y="108635"/>
                </a:lnTo>
              </a:path>
              <a:path w="3810" h="749300">
                <a:moveTo>
                  <a:pt x="0" y="106730"/>
                </a:moveTo>
                <a:lnTo>
                  <a:pt x="3810" y="106730"/>
                </a:lnTo>
              </a:path>
              <a:path w="3810" h="749300">
                <a:moveTo>
                  <a:pt x="0" y="104813"/>
                </a:moveTo>
                <a:lnTo>
                  <a:pt x="3810" y="104813"/>
                </a:lnTo>
              </a:path>
              <a:path w="3810" h="749300">
                <a:moveTo>
                  <a:pt x="0" y="102908"/>
                </a:moveTo>
                <a:lnTo>
                  <a:pt x="3810" y="102908"/>
                </a:lnTo>
              </a:path>
              <a:path w="3810" h="749300">
                <a:moveTo>
                  <a:pt x="0" y="101003"/>
                </a:moveTo>
                <a:lnTo>
                  <a:pt x="3810" y="101003"/>
                </a:lnTo>
              </a:path>
              <a:path w="3810" h="749300">
                <a:moveTo>
                  <a:pt x="0" y="99098"/>
                </a:moveTo>
                <a:lnTo>
                  <a:pt x="3810" y="99098"/>
                </a:lnTo>
              </a:path>
              <a:path w="3810" h="749300">
                <a:moveTo>
                  <a:pt x="0" y="97193"/>
                </a:moveTo>
                <a:lnTo>
                  <a:pt x="3810" y="97193"/>
                </a:lnTo>
              </a:path>
              <a:path w="3810" h="749300">
                <a:moveTo>
                  <a:pt x="0" y="95288"/>
                </a:moveTo>
                <a:lnTo>
                  <a:pt x="3810" y="95288"/>
                </a:lnTo>
              </a:path>
              <a:path w="3810" h="749300">
                <a:moveTo>
                  <a:pt x="0" y="93383"/>
                </a:moveTo>
                <a:lnTo>
                  <a:pt x="3810" y="93383"/>
                </a:lnTo>
              </a:path>
              <a:path w="3810" h="749300">
                <a:moveTo>
                  <a:pt x="0" y="91478"/>
                </a:moveTo>
                <a:lnTo>
                  <a:pt x="3810" y="91478"/>
                </a:lnTo>
              </a:path>
              <a:path w="3810" h="749300">
                <a:moveTo>
                  <a:pt x="0" y="89573"/>
                </a:moveTo>
                <a:lnTo>
                  <a:pt x="3810" y="89573"/>
                </a:lnTo>
              </a:path>
              <a:path w="3810" h="749300">
                <a:moveTo>
                  <a:pt x="0" y="87668"/>
                </a:moveTo>
                <a:lnTo>
                  <a:pt x="3810" y="87668"/>
                </a:lnTo>
              </a:path>
              <a:path w="3810" h="749300">
                <a:moveTo>
                  <a:pt x="0" y="85763"/>
                </a:moveTo>
                <a:lnTo>
                  <a:pt x="3810" y="85763"/>
                </a:lnTo>
              </a:path>
              <a:path w="3810" h="749300">
                <a:moveTo>
                  <a:pt x="0" y="83858"/>
                </a:moveTo>
                <a:lnTo>
                  <a:pt x="3810" y="83858"/>
                </a:lnTo>
              </a:path>
              <a:path w="3810" h="749300">
                <a:moveTo>
                  <a:pt x="0" y="81953"/>
                </a:moveTo>
                <a:lnTo>
                  <a:pt x="3810" y="81953"/>
                </a:lnTo>
              </a:path>
              <a:path w="3810" h="749300">
                <a:moveTo>
                  <a:pt x="0" y="80048"/>
                </a:moveTo>
                <a:lnTo>
                  <a:pt x="3810" y="80048"/>
                </a:lnTo>
              </a:path>
              <a:path w="3810" h="749300">
                <a:moveTo>
                  <a:pt x="0" y="78143"/>
                </a:moveTo>
                <a:lnTo>
                  <a:pt x="3810" y="78143"/>
                </a:lnTo>
              </a:path>
              <a:path w="3810" h="749300">
                <a:moveTo>
                  <a:pt x="0" y="76238"/>
                </a:moveTo>
                <a:lnTo>
                  <a:pt x="3810" y="76238"/>
                </a:lnTo>
              </a:path>
              <a:path w="3810" h="749300">
                <a:moveTo>
                  <a:pt x="0" y="74320"/>
                </a:moveTo>
                <a:lnTo>
                  <a:pt x="3810" y="74320"/>
                </a:lnTo>
              </a:path>
              <a:path w="3810" h="749300">
                <a:moveTo>
                  <a:pt x="0" y="72415"/>
                </a:moveTo>
                <a:lnTo>
                  <a:pt x="3810" y="72415"/>
                </a:lnTo>
              </a:path>
              <a:path w="3810" h="749300">
                <a:moveTo>
                  <a:pt x="0" y="70510"/>
                </a:moveTo>
                <a:lnTo>
                  <a:pt x="3810" y="70510"/>
                </a:lnTo>
              </a:path>
              <a:path w="3810" h="749300">
                <a:moveTo>
                  <a:pt x="0" y="68605"/>
                </a:moveTo>
                <a:lnTo>
                  <a:pt x="3810" y="68605"/>
                </a:lnTo>
              </a:path>
              <a:path w="3810" h="749300">
                <a:moveTo>
                  <a:pt x="0" y="66700"/>
                </a:moveTo>
                <a:lnTo>
                  <a:pt x="3810" y="66700"/>
                </a:lnTo>
              </a:path>
              <a:path w="3810" h="749300">
                <a:moveTo>
                  <a:pt x="0" y="64795"/>
                </a:moveTo>
                <a:lnTo>
                  <a:pt x="3810" y="64795"/>
                </a:lnTo>
              </a:path>
              <a:path w="3810" h="749300">
                <a:moveTo>
                  <a:pt x="0" y="62890"/>
                </a:moveTo>
                <a:lnTo>
                  <a:pt x="3810" y="62890"/>
                </a:lnTo>
              </a:path>
              <a:path w="3810" h="749300">
                <a:moveTo>
                  <a:pt x="0" y="60985"/>
                </a:moveTo>
                <a:lnTo>
                  <a:pt x="3810" y="60985"/>
                </a:lnTo>
              </a:path>
              <a:path w="3810" h="749300">
                <a:moveTo>
                  <a:pt x="0" y="59080"/>
                </a:moveTo>
                <a:lnTo>
                  <a:pt x="3810" y="59080"/>
                </a:lnTo>
              </a:path>
              <a:path w="3810" h="749300">
                <a:moveTo>
                  <a:pt x="0" y="57175"/>
                </a:moveTo>
                <a:lnTo>
                  <a:pt x="3810" y="57175"/>
                </a:lnTo>
              </a:path>
              <a:path w="3810" h="749300">
                <a:moveTo>
                  <a:pt x="0" y="55270"/>
                </a:moveTo>
                <a:lnTo>
                  <a:pt x="3810" y="55270"/>
                </a:lnTo>
              </a:path>
              <a:path w="3810" h="749300">
                <a:moveTo>
                  <a:pt x="0" y="53365"/>
                </a:moveTo>
                <a:lnTo>
                  <a:pt x="3810" y="53365"/>
                </a:lnTo>
              </a:path>
              <a:path w="3810" h="749300">
                <a:moveTo>
                  <a:pt x="0" y="51460"/>
                </a:moveTo>
                <a:lnTo>
                  <a:pt x="3810" y="51460"/>
                </a:lnTo>
              </a:path>
              <a:path w="3810" h="749300">
                <a:moveTo>
                  <a:pt x="0" y="49555"/>
                </a:moveTo>
                <a:lnTo>
                  <a:pt x="3810" y="49555"/>
                </a:lnTo>
              </a:path>
              <a:path w="3810" h="749300">
                <a:moveTo>
                  <a:pt x="0" y="47650"/>
                </a:moveTo>
                <a:lnTo>
                  <a:pt x="3810" y="47650"/>
                </a:lnTo>
              </a:path>
              <a:path w="3810" h="749300">
                <a:moveTo>
                  <a:pt x="0" y="45745"/>
                </a:moveTo>
                <a:lnTo>
                  <a:pt x="3810" y="45745"/>
                </a:lnTo>
              </a:path>
              <a:path w="3810" h="749300">
                <a:moveTo>
                  <a:pt x="0" y="43827"/>
                </a:moveTo>
                <a:lnTo>
                  <a:pt x="3810" y="43827"/>
                </a:lnTo>
              </a:path>
              <a:path w="3810" h="749300">
                <a:moveTo>
                  <a:pt x="0" y="41922"/>
                </a:moveTo>
                <a:lnTo>
                  <a:pt x="3810" y="41922"/>
                </a:lnTo>
              </a:path>
              <a:path w="3810" h="749300">
                <a:moveTo>
                  <a:pt x="0" y="40017"/>
                </a:moveTo>
                <a:lnTo>
                  <a:pt x="3810" y="40017"/>
                </a:lnTo>
              </a:path>
              <a:path w="3810" h="749300">
                <a:moveTo>
                  <a:pt x="0" y="38112"/>
                </a:moveTo>
                <a:lnTo>
                  <a:pt x="3810" y="38112"/>
                </a:lnTo>
              </a:path>
              <a:path w="3810" h="749300">
                <a:moveTo>
                  <a:pt x="0" y="36207"/>
                </a:moveTo>
                <a:lnTo>
                  <a:pt x="3810" y="36207"/>
                </a:lnTo>
              </a:path>
              <a:path w="3810" h="749300">
                <a:moveTo>
                  <a:pt x="0" y="34302"/>
                </a:moveTo>
                <a:lnTo>
                  <a:pt x="3810" y="34302"/>
                </a:lnTo>
              </a:path>
              <a:path w="3810" h="749300">
                <a:moveTo>
                  <a:pt x="0" y="32397"/>
                </a:moveTo>
                <a:lnTo>
                  <a:pt x="3810" y="32397"/>
                </a:lnTo>
              </a:path>
              <a:path w="3810" h="749300">
                <a:moveTo>
                  <a:pt x="0" y="30492"/>
                </a:moveTo>
                <a:lnTo>
                  <a:pt x="3810" y="30492"/>
                </a:lnTo>
              </a:path>
              <a:path w="3810" h="749300">
                <a:moveTo>
                  <a:pt x="0" y="28587"/>
                </a:moveTo>
                <a:lnTo>
                  <a:pt x="3810" y="28587"/>
                </a:lnTo>
              </a:path>
              <a:path w="3810" h="749300">
                <a:moveTo>
                  <a:pt x="0" y="26682"/>
                </a:moveTo>
                <a:lnTo>
                  <a:pt x="3810" y="26682"/>
                </a:lnTo>
              </a:path>
              <a:path w="3810" h="749300">
                <a:moveTo>
                  <a:pt x="0" y="24777"/>
                </a:moveTo>
                <a:lnTo>
                  <a:pt x="3810" y="24777"/>
                </a:lnTo>
              </a:path>
              <a:path w="3810" h="749300">
                <a:moveTo>
                  <a:pt x="0" y="22872"/>
                </a:moveTo>
                <a:lnTo>
                  <a:pt x="3810" y="22872"/>
                </a:lnTo>
              </a:path>
              <a:path w="3810" h="749300">
                <a:moveTo>
                  <a:pt x="0" y="20967"/>
                </a:moveTo>
                <a:lnTo>
                  <a:pt x="3810" y="20967"/>
                </a:lnTo>
              </a:path>
              <a:path w="3810" h="749300">
                <a:moveTo>
                  <a:pt x="0" y="19062"/>
                </a:moveTo>
                <a:lnTo>
                  <a:pt x="3810" y="19062"/>
                </a:lnTo>
              </a:path>
              <a:path w="3810" h="749300">
                <a:moveTo>
                  <a:pt x="0" y="17157"/>
                </a:moveTo>
                <a:lnTo>
                  <a:pt x="3810" y="17157"/>
                </a:lnTo>
              </a:path>
              <a:path w="3810" h="749300">
                <a:moveTo>
                  <a:pt x="0" y="15240"/>
                </a:moveTo>
                <a:lnTo>
                  <a:pt x="3810" y="15240"/>
                </a:lnTo>
              </a:path>
              <a:path w="3810" h="749300">
                <a:moveTo>
                  <a:pt x="0" y="13335"/>
                </a:moveTo>
                <a:lnTo>
                  <a:pt x="3810" y="13335"/>
                </a:lnTo>
              </a:path>
              <a:path w="3810" h="749300">
                <a:moveTo>
                  <a:pt x="0" y="11430"/>
                </a:moveTo>
                <a:lnTo>
                  <a:pt x="3810" y="11430"/>
                </a:lnTo>
              </a:path>
              <a:path w="3810" h="749300">
                <a:moveTo>
                  <a:pt x="0" y="9525"/>
                </a:moveTo>
                <a:lnTo>
                  <a:pt x="3810" y="9525"/>
                </a:lnTo>
              </a:path>
              <a:path w="3810" h="749300">
                <a:moveTo>
                  <a:pt x="0" y="7620"/>
                </a:moveTo>
                <a:lnTo>
                  <a:pt x="3810" y="7620"/>
                </a:lnTo>
              </a:path>
              <a:path w="3810" h="749300">
                <a:moveTo>
                  <a:pt x="0" y="5715"/>
                </a:moveTo>
                <a:lnTo>
                  <a:pt x="3810" y="5715"/>
                </a:lnTo>
              </a:path>
              <a:path w="3810" h="749300">
                <a:moveTo>
                  <a:pt x="0" y="3810"/>
                </a:moveTo>
                <a:lnTo>
                  <a:pt x="3810" y="3810"/>
                </a:lnTo>
              </a:path>
              <a:path w="3810" h="749300">
                <a:moveTo>
                  <a:pt x="0" y="1905"/>
                </a:moveTo>
                <a:lnTo>
                  <a:pt x="3810" y="1905"/>
                </a:lnTo>
              </a:path>
              <a:path w="3810" h="7493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562094" y="2580835"/>
            <a:ext cx="3810" cy="749300"/>
          </a:xfrm>
          <a:custGeom>
            <a:avLst/>
            <a:gdLst/>
            <a:ahLst/>
            <a:cxnLst/>
            <a:rect l="l" t="t" r="r" b="b"/>
            <a:pathLst>
              <a:path w="3810" h="749300">
                <a:moveTo>
                  <a:pt x="0" y="748982"/>
                </a:moveTo>
                <a:lnTo>
                  <a:pt x="3810" y="748982"/>
                </a:lnTo>
              </a:path>
              <a:path w="3810" h="749300">
                <a:moveTo>
                  <a:pt x="0" y="747077"/>
                </a:moveTo>
                <a:lnTo>
                  <a:pt x="3810" y="747077"/>
                </a:lnTo>
              </a:path>
              <a:path w="3810" h="749300">
                <a:moveTo>
                  <a:pt x="0" y="745172"/>
                </a:moveTo>
                <a:lnTo>
                  <a:pt x="3810" y="745172"/>
                </a:lnTo>
              </a:path>
              <a:path w="3810" h="749300">
                <a:moveTo>
                  <a:pt x="0" y="743254"/>
                </a:moveTo>
                <a:lnTo>
                  <a:pt x="3810" y="743254"/>
                </a:lnTo>
              </a:path>
              <a:path w="3810" h="749300">
                <a:moveTo>
                  <a:pt x="0" y="741349"/>
                </a:moveTo>
                <a:lnTo>
                  <a:pt x="3810" y="741349"/>
                </a:lnTo>
              </a:path>
              <a:path w="3810" h="749300">
                <a:moveTo>
                  <a:pt x="0" y="739444"/>
                </a:moveTo>
                <a:lnTo>
                  <a:pt x="3810" y="739444"/>
                </a:lnTo>
              </a:path>
              <a:path w="3810" h="749300">
                <a:moveTo>
                  <a:pt x="0" y="737539"/>
                </a:moveTo>
                <a:lnTo>
                  <a:pt x="3810" y="737539"/>
                </a:lnTo>
              </a:path>
              <a:path w="3810" h="749300">
                <a:moveTo>
                  <a:pt x="0" y="735634"/>
                </a:moveTo>
                <a:lnTo>
                  <a:pt x="3810" y="735634"/>
                </a:lnTo>
              </a:path>
              <a:path w="3810" h="749300">
                <a:moveTo>
                  <a:pt x="0" y="733729"/>
                </a:moveTo>
                <a:lnTo>
                  <a:pt x="3810" y="733729"/>
                </a:lnTo>
              </a:path>
              <a:path w="3810" h="749300">
                <a:moveTo>
                  <a:pt x="0" y="731824"/>
                </a:moveTo>
                <a:lnTo>
                  <a:pt x="3810" y="731824"/>
                </a:lnTo>
              </a:path>
              <a:path w="3810" h="749300">
                <a:moveTo>
                  <a:pt x="0" y="729919"/>
                </a:moveTo>
                <a:lnTo>
                  <a:pt x="3810" y="729919"/>
                </a:lnTo>
              </a:path>
              <a:path w="3810" h="749300">
                <a:moveTo>
                  <a:pt x="0" y="728014"/>
                </a:moveTo>
                <a:lnTo>
                  <a:pt x="3810" y="728014"/>
                </a:lnTo>
              </a:path>
              <a:path w="3810" h="749300">
                <a:moveTo>
                  <a:pt x="0" y="726109"/>
                </a:moveTo>
                <a:lnTo>
                  <a:pt x="3810" y="726109"/>
                </a:lnTo>
              </a:path>
              <a:path w="3810" h="749300">
                <a:moveTo>
                  <a:pt x="0" y="724204"/>
                </a:moveTo>
                <a:lnTo>
                  <a:pt x="3810" y="724204"/>
                </a:lnTo>
              </a:path>
              <a:path w="3810" h="749300">
                <a:moveTo>
                  <a:pt x="0" y="722299"/>
                </a:moveTo>
                <a:lnTo>
                  <a:pt x="3810" y="722299"/>
                </a:lnTo>
              </a:path>
              <a:path w="3810" h="749300">
                <a:moveTo>
                  <a:pt x="0" y="720394"/>
                </a:moveTo>
                <a:lnTo>
                  <a:pt x="3810" y="720394"/>
                </a:lnTo>
              </a:path>
              <a:path w="3810" h="749300">
                <a:moveTo>
                  <a:pt x="0" y="718489"/>
                </a:moveTo>
                <a:lnTo>
                  <a:pt x="3810" y="718489"/>
                </a:lnTo>
              </a:path>
              <a:path w="3810" h="749300">
                <a:moveTo>
                  <a:pt x="0" y="716584"/>
                </a:moveTo>
                <a:lnTo>
                  <a:pt x="3810" y="716584"/>
                </a:lnTo>
              </a:path>
              <a:path w="3810" h="749300">
                <a:moveTo>
                  <a:pt x="0" y="714679"/>
                </a:moveTo>
                <a:lnTo>
                  <a:pt x="3810" y="714679"/>
                </a:lnTo>
              </a:path>
              <a:path w="3810" h="749300">
                <a:moveTo>
                  <a:pt x="0" y="712762"/>
                </a:moveTo>
                <a:lnTo>
                  <a:pt x="3810" y="712762"/>
                </a:lnTo>
              </a:path>
              <a:path w="3810" h="749300">
                <a:moveTo>
                  <a:pt x="0" y="710857"/>
                </a:moveTo>
                <a:lnTo>
                  <a:pt x="3810" y="710857"/>
                </a:lnTo>
              </a:path>
              <a:path w="3810" h="749300">
                <a:moveTo>
                  <a:pt x="0" y="708952"/>
                </a:moveTo>
                <a:lnTo>
                  <a:pt x="3810" y="708952"/>
                </a:lnTo>
              </a:path>
              <a:path w="3810" h="749300">
                <a:moveTo>
                  <a:pt x="0" y="707047"/>
                </a:moveTo>
                <a:lnTo>
                  <a:pt x="3810" y="707047"/>
                </a:lnTo>
              </a:path>
              <a:path w="3810" h="749300">
                <a:moveTo>
                  <a:pt x="0" y="705142"/>
                </a:moveTo>
                <a:lnTo>
                  <a:pt x="3810" y="705142"/>
                </a:lnTo>
              </a:path>
              <a:path w="3810" h="749300">
                <a:moveTo>
                  <a:pt x="0" y="703237"/>
                </a:moveTo>
                <a:lnTo>
                  <a:pt x="3810" y="703237"/>
                </a:lnTo>
              </a:path>
              <a:path w="3810" h="749300">
                <a:moveTo>
                  <a:pt x="0" y="701332"/>
                </a:moveTo>
                <a:lnTo>
                  <a:pt x="3810" y="701332"/>
                </a:lnTo>
              </a:path>
              <a:path w="3810" h="749300">
                <a:moveTo>
                  <a:pt x="0" y="699427"/>
                </a:moveTo>
                <a:lnTo>
                  <a:pt x="3810" y="699427"/>
                </a:lnTo>
              </a:path>
              <a:path w="3810" h="749300">
                <a:moveTo>
                  <a:pt x="0" y="697522"/>
                </a:moveTo>
                <a:lnTo>
                  <a:pt x="3810" y="697522"/>
                </a:lnTo>
              </a:path>
              <a:path w="3810" h="749300">
                <a:moveTo>
                  <a:pt x="0" y="695617"/>
                </a:moveTo>
                <a:lnTo>
                  <a:pt x="3810" y="695617"/>
                </a:lnTo>
              </a:path>
              <a:path w="3810" h="749300">
                <a:moveTo>
                  <a:pt x="0" y="693712"/>
                </a:moveTo>
                <a:lnTo>
                  <a:pt x="3810" y="693712"/>
                </a:lnTo>
              </a:path>
              <a:path w="3810" h="749300">
                <a:moveTo>
                  <a:pt x="0" y="691807"/>
                </a:moveTo>
                <a:lnTo>
                  <a:pt x="3810" y="691807"/>
                </a:lnTo>
              </a:path>
              <a:path w="3810" h="749300">
                <a:moveTo>
                  <a:pt x="0" y="689902"/>
                </a:moveTo>
                <a:lnTo>
                  <a:pt x="3810" y="689902"/>
                </a:lnTo>
              </a:path>
              <a:path w="3810" h="749300">
                <a:moveTo>
                  <a:pt x="0" y="687997"/>
                </a:moveTo>
                <a:lnTo>
                  <a:pt x="3810" y="687997"/>
                </a:lnTo>
              </a:path>
              <a:path w="3810" h="749300">
                <a:moveTo>
                  <a:pt x="0" y="686092"/>
                </a:moveTo>
                <a:lnTo>
                  <a:pt x="3810" y="686092"/>
                </a:lnTo>
              </a:path>
              <a:path w="3810" h="749300">
                <a:moveTo>
                  <a:pt x="0" y="684187"/>
                </a:moveTo>
                <a:lnTo>
                  <a:pt x="3810" y="684187"/>
                </a:lnTo>
              </a:path>
              <a:path w="3810" h="749300">
                <a:moveTo>
                  <a:pt x="0" y="682269"/>
                </a:moveTo>
                <a:lnTo>
                  <a:pt x="3810" y="682269"/>
                </a:lnTo>
              </a:path>
              <a:path w="3810" h="749300">
                <a:moveTo>
                  <a:pt x="0" y="680364"/>
                </a:moveTo>
                <a:lnTo>
                  <a:pt x="3810" y="680364"/>
                </a:lnTo>
              </a:path>
              <a:path w="3810" h="749300">
                <a:moveTo>
                  <a:pt x="0" y="678459"/>
                </a:moveTo>
                <a:lnTo>
                  <a:pt x="3810" y="678459"/>
                </a:lnTo>
              </a:path>
              <a:path w="3810" h="749300">
                <a:moveTo>
                  <a:pt x="0" y="676554"/>
                </a:moveTo>
                <a:lnTo>
                  <a:pt x="3810" y="676554"/>
                </a:lnTo>
              </a:path>
              <a:path w="3810" h="749300">
                <a:moveTo>
                  <a:pt x="0" y="674649"/>
                </a:moveTo>
                <a:lnTo>
                  <a:pt x="3810" y="674649"/>
                </a:lnTo>
              </a:path>
              <a:path w="3810" h="749300">
                <a:moveTo>
                  <a:pt x="0" y="672744"/>
                </a:moveTo>
                <a:lnTo>
                  <a:pt x="3810" y="672744"/>
                </a:lnTo>
              </a:path>
              <a:path w="3810" h="749300">
                <a:moveTo>
                  <a:pt x="0" y="670839"/>
                </a:moveTo>
                <a:lnTo>
                  <a:pt x="3810" y="670839"/>
                </a:lnTo>
              </a:path>
              <a:path w="3810" h="749300">
                <a:moveTo>
                  <a:pt x="0" y="668934"/>
                </a:moveTo>
                <a:lnTo>
                  <a:pt x="3810" y="668934"/>
                </a:lnTo>
              </a:path>
              <a:path w="3810" h="749300">
                <a:moveTo>
                  <a:pt x="0" y="667029"/>
                </a:moveTo>
                <a:lnTo>
                  <a:pt x="3810" y="667029"/>
                </a:lnTo>
              </a:path>
              <a:path w="3810" h="749300">
                <a:moveTo>
                  <a:pt x="0" y="665124"/>
                </a:moveTo>
                <a:lnTo>
                  <a:pt x="3810" y="665124"/>
                </a:lnTo>
              </a:path>
              <a:path w="3810" h="749300">
                <a:moveTo>
                  <a:pt x="0" y="663219"/>
                </a:moveTo>
                <a:lnTo>
                  <a:pt x="3810" y="663219"/>
                </a:lnTo>
              </a:path>
              <a:path w="3810" h="749300">
                <a:moveTo>
                  <a:pt x="0" y="661314"/>
                </a:moveTo>
                <a:lnTo>
                  <a:pt x="3810" y="661314"/>
                </a:lnTo>
              </a:path>
              <a:path w="3810" h="749300">
                <a:moveTo>
                  <a:pt x="0" y="659409"/>
                </a:moveTo>
                <a:lnTo>
                  <a:pt x="3810" y="659409"/>
                </a:lnTo>
              </a:path>
              <a:path w="3810" h="749300">
                <a:moveTo>
                  <a:pt x="0" y="657504"/>
                </a:moveTo>
                <a:lnTo>
                  <a:pt x="3810" y="657504"/>
                </a:lnTo>
              </a:path>
              <a:path w="3810" h="749300">
                <a:moveTo>
                  <a:pt x="0" y="655599"/>
                </a:moveTo>
                <a:lnTo>
                  <a:pt x="3810" y="655599"/>
                </a:lnTo>
              </a:path>
              <a:path w="3810" h="749300">
                <a:moveTo>
                  <a:pt x="0" y="653694"/>
                </a:moveTo>
                <a:lnTo>
                  <a:pt x="3810" y="653694"/>
                </a:lnTo>
              </a:path>
              <a:path w="3810" h="749300">
                <a:moveTo>
                  <a:pt x="0" y="651776"/>
                </a:moveTo>
                <a:lnTo>
                  <a:pt x="3810" y="651776"/>
                </a:lnTo>
              </a:path>
              <a:path w="3810" h="749300">
                <a:moveTo>
                  <a:pt x="0" y="649871"/>
                </a:moveTo>
                <a:lnTo>
                  <a:pt x="3810" y="649871"/>
                </a:lnTo>
              </a:path>
              <a:path w="3810" h="749300">
                <a:moveTo>
                  <a:pt x="0" y="647966"/>
                </a:moveTo>
                <a:lnTo>
                  <a:pt x="3810" y="647966"/>
                </a:lnTo>
              </a:path>
              <a:path w="3810" h="749300">
                <a:moveTo>
                  <a:pt x="0" y="646061"/>
                </a:moveTo>
                <a:lnTo>
                  <a:pt x="3810" y="646061"/>
                </a:lnTo>
              </a:path>
              <a:path w="3810" h="749300">
                <a:moveTo>
                  <a:pt x="0" y="644156"/>
                </a:moveTo>
                <a:lnTo>
                  <a:pt x="3810" y="644156"/>
                </a:lnTo>
              </a:path>
              <a:path w="3810" h="749300">
                <a:moveTo>
                  <a:pt x="0" y="642251"/>
                </a:moveTo>
                <a:lnTo>
                  <a:pt x="3810" y="642251"/>
                </a:lnTo>
              </a:path>
              <a:path w="3810" h="749300">
                <a:moveTo>
                  <a:pt x="0" y="640346"/>
                </a:moveTo>
                <a:lnTo>
                  <a:pt x="3810" y="640346"/>
                </a:lnTo>
              </a:path>
              <a:path w="3810" h="749300">
                <a:moveTo>
                  <a:pt x="0" y="638441"/>
                </a:moveTo>
                <a:lnTo>
                  <a:pt x="3810" y="638441"/>
                </a:lnTo>
              </a:path>
              <a:path w="3810" h="749300">
                <a:moveTo>
                  <a:pt x="0" y="636536"/>
                </a:moveTo>
                <a:lnTo>
                  <a:pt x="3810" y="636536"/>
                </a:lnTo>
              </a:path>
              <a:path w="3810" h="749300">
                <a:moveTo>
                  <a:pt x="0" y="634631"/>
                </a:moveTo>
                <a:lnTo>
                  <a:pt x="3810" y="634631"/>
                </a:lnTo>
              </a:path>
              <a:path w="3810" h="749300">
                <a:moveTo>
                  <a:pt x="0" y="632726"/>
                </a:moveTo>
                <a:lnTo>
                  <a:pt x="3810" y="632726"/>
                </a:lnTo>
              </a:path>
              <a:path w="3810" h="749300">
                <a:moveTo>
                  <a:pt x="0" y="630821"/>
                </a:moveTo>
                <a:lnTo>
                  <a:pt x="3810" y="630821"/>
                </a:lnTo>
              </a:path>
              <a:path w="3810" h="749300">
                <a:moveTo>
                  <a:pt x="0" y="628916"/>
                </a:moveTo>
                <a:lnTo>
                  <a:pt x="3810" y="628916"/>
                </a:lnTo>
              </a:path>
              <a:path w="3810" h="749300">
                <a:moveTo>
                  <a:pt x="0" y="627011"/>
                </a:moveTo>
                <a:lnTo>
                  <a:pt x="3810" y="627011"/>
                </a:lnTo>
              </a:path>
              <a:path w="3810" h="749300">
                <a:moveTo>
                  <a:pt x="0" y="625106"/>
                </a:moveTo>
                <a:lnTo>
                  <a:pt x="3810" y="625106"/>
                </a:lnTo>
              </a:path>
              <a:path w="3810" h="749300">
                <a:moveTo>
                  <a:pt x="0" y="623201"/>
                </a:moveTo>
                <a:lnTo>
                  <a:pt x="3810" y="623201"/>
                </a:lnTo>
              </a:path>
              <a:path w="3810" h="749300">
                <a:moveTo>
                  <a:pt x="0" y="621284"/>
                </a:moveTo>
                <a:lnTo>
                  <a:pt x="3810" y="621284"/>
                </a:lnTo>
              </a:path>
              <a:path w="3810" h="749300">
                <a:moveTo>
                  <a:pt x="0" y="619379"/>
                </a:moveTo>
                <a:lnTo>
                  <a:pt x="3810" y="619379"/>
                </a:lnTo>
              </a:path>
              <a:path w="3810" h="749300">
                <a:moveTo>
                  <a:pt x="0" y="617474"/>
                </a:moveTo>
                <a:lnTo>
                  <a:pt x="3810" y="617474"/>
                </a:lnTo>
              </a:path>
              <a:path w="3810" h="749300">
                <a:moveTo>
                  <a:pt x="0" y="615569"/>
                </a:moveTo>
                <a:lnTo>
                  <a:pt x="3810" y="615569"/>
                </a:lnTo>
              </a:path>
              <a:path w="3810" h="749300">
                <a:moveTo>
                  <a:pt x="0" y="613664"/>
                </a:moveTo>
                <a:lnTo>
                  <a:pt x="3810" y="613664"/>
                </a:lnTo>
              </a:path>
              <a:path w="3810" h="749300">
                <a:moveTo>
                  <a:pt x="0" y="611759"/>
                </a:moveTo>
                <a:lnTo>
                  <a:pt x="3810" y="611759"/>
                </a:lnTo>
              </a:path>
              <a:path w="3810" h="749300">
                <a:moveTo>
                  <a:pt x="0" y="609854"/>
                </a:moveTo>
                <a:lnTo>
                  <a:pt x="3810" y="609854"/>
                </a:lnTo>
              </a:path>
              <a:path w="3810" h="749300">
                <a:moveTo>
                  <a:pt x="0" y="607949"/>
                </a:moveTo>
                <a:lnTo>
                  <a:pt x="3810" y="607949"/>
                </a:lnTo>
              </a:path>
              <a:path w="3810" h="749300">
                <a:moveTo>
                  <a:pt x="0" y="606044"/>
                </a:moveTo>
                <a:lnTo>
                  <a:pt x="3810" y="606044"/>
                </a:lnTo>
              </a:path>
              <a:path w="3810" h="749300">
                <a:moveTo>
                  <a:pt x="0" y="604139"/>
                </a:moveTo>
                <a:lnTo>
                  <a:pt x="3810" y="604139"/>
                </a:lnTo>
              </a:path>
              <a:path w="3810" h="749300">
                <a:moveTo>
                  <a:pt x="0" y="602234"/>
                </a:moveTo>
                <a:lnTo>
                  <a:pt x="3810" y="602234"/>
                </a:lnTo>
              </a:path>
              <a:path w="3810" h="749300">
                <a:moveTo>
                  <a:pt x="0" y="600329"/>
                </a:moveTo>
                <a:lnTo>
                  <a:pt x="3810" y="600329"/>
                </a:lnTo>
              </a:path>
              <a:path w="3810" h="749300">
                <a:moveTo>
                  <a:pt x="0" y="598424"/>
                </a:moveTo>
                <a:lnTo>
                  <a:pt x="3810" y="598424"/>
                </a:lnTo>
              </a:path>
              <a:path w="3810" h="749300">
                <a:moveTo>
                  <a:pt x="0" y="596519"/>
                </a:moveTo>
                <a:lnTo>
                  <a:pt x="3810" y="596519"/>
                </a:lnTo>
              </a:path>
              <a:path w="3810" h="749300">
                <a:moveTo>
                  <a:pt x="0" y="594614"/>
                </a:moveTo>
                <a:lnTo>
                  <a:pt x="3810" y="594614"/>
                </a:lnTo>
              </a:path>
              <a:path w="3810" h="749300">
                <a:moveTo>
                  <a:pt x="0" y="592709"/>
                </a:moveTo>
                <a:lnTo>
                  <a:pt x="3810" y="592709"/>
                </a:lnTo>
              </a:path>
              <a:path w="3810" h="749300">
                <a:moveTo>
                  <a:pt x="0" y="590791"/>
                </a:moveTo>
                <a:lnTo>
                  <a:pt x="3810" y="590791"/>
                </a:lnTo>
              </a:path>
              <a:path w="3810" h="749300">
                <a:moveTo>
                  <a:pt x="0" y="588886"/>
                </a:moveTo>
                <a:lnTo>
                  <a:pt x="3810" y="588886"/>
                </a:lnTo>
              </a:path>
              <a:path w="3810" h="749300">
                <a:moveTo>
                  <a:pt x="0" y="586981"/>
                </a:moveTo>
                <a:lnTo>
                  <a:pt x="3810" y="586981"/>
                </a:lnTo>
              </a:path>
              <a:path w="3810" h="749300">
                <a:moveTo>
                  <a:pt x="0" y="585076"/>
                </a:moveTo>
                <a:lnTo>
                  <a:pt x="3810" y="585076"/>
                </a:lnTo>
              </a:path>
              <a:path w="3810" h="749300">
                <a:moveTo>
                  <a:pt x="0" y="583171"/>
                </a:moveTo>
                <a:lnTo>
                  <a:pt x="3810" y="583171"/>
                </a:lnTo>
              </a:path>
              <a:path w="3810" h="749300">
                <a:moveTo>
                  <a:pt x="0" y="581266"/>
                </a:moveTo>
                <a:lnTo>
                  <a:pt x="3810" y="581266"/>
                </a:lnTo>
              </a:path>
              <a:path w="3810" h="749300">
                <a:moveTo>
                  <a:pt x="0" y="579361"/>
                </a:moveTo>
                <a:lnTo>
                  <a:pt x="3810" y="579361"/>
                </a:lnTo>
              </a:path>
              <a:path w="3810" h="749300">
                <a:moveTo>
                  <a:pt x="0" y="577456"/>
                </a:moveTo>
                <a:lnTo>
                  <a:pt x="3810" y="577456"/>
                </a:lnTo>
              </a:path>
              <a:path w="3810" h="749300">
                <a:moveTo>
                  <a:pt x="0" y="575551"/>
                </a:moveTo>
                <a:lnTo>
                  <a:pt x="3810" y="575551"/>
                </a:lnTo>
              </a:path>
              <a:path w="3810" h="749300">
                <a:moveTo>
                  <a:pt x="0" y="573646"/>
                </a:moveTo>
                <a:lnTo>
                  <a:pt x="3810" y="573646"/>
                </a:lnTo>
              </a:path>
              <a:path w="3810" h="749300">
                <a:moveTo>
                  <a:pt x="0" y="571741"/>
                </a:moveTo>
                <a:lnTo>
                  <a:pt x="3810" y="571741"/>
                </a:lnTo>
              </a:path>
              <a:path w="3810" h="749300">
                <a:moveTo>
                  <a:pt x="0" y="569836"/>
                </a:moveTo>
                <a:lnTo>
                  <a:pt x="3810" y="569836"/>
                </a:lnTo>
              </a:path>
              <a:path w="3810" h="749300">
                <a:moveTo>
                  <a:pt x="0" y="567931"/>
                </a:moveTo>
                <a:lnTo>
                  <a:pt x="3810" y="567931"/>
                </a:lnTo>
              </a:path>
              <a:path w="3810" h="749300">
                <a:moveTo>
                  <a:pt x="0" y="566026"/>
                </a:moveTo>
                <a:lnTo>
                  <a:pt x="3810" y="566026"/>
                </a:lnTo>
              </a:path>
              <a:path w="3810" h="749300">
                <a:moveTo>
                  <a:pt x="0" y="564121"/>
                </a:moveTo>
                <a:lnTo>
                  <a:pt x="3810" y="564121"/>
                </a:lnTo>
              </a:path>
              <a:path w="3810" h="749300">
                <a:moveTo>
                  <a:pt x="0" y="562216"/>
                </a:moveTo>
                <a:lnTo>
                  <a:pt x="3810" y="562216"/>
                </a:lnTo>
              </a:path>
              <a:path w="3810" h="749300">
                <a:moveTo>
                  <a:pt x="0" y="560298"/>
                </a:moveTo>
                <a:lnTo>
                  <a:pt x="3810" y="560298"/>
                </a:lnTo>
              </a:path>
              <a:path w="3810" h="749300">
                <a:moveTo>
                  <a:pt x="0" y="558393"/>
                </a:moveTo>
                <a:lnTo>
                  <a:pt x="3810" y="558393"/>
                </a:lnTo>
              </a:path>
              <a:path w="3810" h="749300">
                <a:moveTo>
                  <a:pt x="0" y="556488"/>
                </a:moveTo>
                <a:lnTo>
                  <a:pt x="3810" y="556488"/>
                </a:lnTo>
              </a:path>
              <a:path w="3810" h="749300">
                <a:moveTo>
                  <a:pt x="0" y="554583"/>
                </a:moveTo>
                <a:lnTo>
                  <a:pt x="3810" y="554583"/>
                </a:lnTo>
              </a:path>
              <a:path w="3810" h="749300">
                <a:moveTo>
                  <a:pt x="0" y="552678"/>
                </a:moveTo>
                <a:lnTo>
                  <a:pt x="3810" y="552678"/>
                </a:lnTo>
              </a:path>
              <a:path w="3810" h="749300">
                <a:moveTo>
                  <a:pt x="0" y="550773"/>
                </a:moveTo>
                <a:lnTo>
                  <a:pt x="3810" y="550773"/>
                </a:lnTo>
              </a:path>
              <a:path w="3810" h="749300">
                <a:moveTo>
                  <a:pt x="0" y="548868"/>
                </a:moveTo>
                <a:lnTo>
                  <a:pt x="3810" y="548868"/>
                </a:lnTo>
              </a:path>
              <a:path w="3810" h="749300">
                <a:moveTo>
                  <a:pt x="0" y="546963"/>
                </a:moveTo>
                <a:lnTo>
                  <a:pt x="3810" y="546963"/>
                </a:lnTo>
              </a:path>
              <a:path w="3810" h="749300">
                <a:moveTo>
                  <a:pt x="0" y="545058"/>
                </a:moveTo>
                <a:lnTo>
                  <a:pt x="3810" y="545058"/>
                </a:lnTo>
              </a:path>
              <a:path w="3810" h="749300">
                <a:moveTo>
                  <a:pt x="0" y="543153"/>
                </a:moveTo>
                <a:lnTo>
                  <a:pt x="3810" y="543153"/>
                </a:lnTo>
              </a:path>
              <a:path w="3810" h="749300">
                <a:moveTo>
                  <a:pt x="0" y="541248"/>
                </a:moveTo>
                <a:lnTo>
                  <a:pt x="3810" y="541248"/>
                </a:lnTo>
              </a:path>
              <a:path w="3810" h="749300">
                <a:moveTo>
                  <a:pt x="0" y="539343"/>
                </a:moveTo>
                <a:lnTo>
                  <a:pt x="3810" y="539343"/>
                </a:lnTo>
              </a:path>
              <a:path w="3810" h="749300">
                <a:moveTo>
                  <a:pt x="0" y="537438"/>
                </a:moveTo>
                <a:lnTo>
                  <a:pt x="3810" y="537438"/>
                </a:lnTo>
              </a:path>
              <a:path w="3810" h="749300">
                <a:moveTo>
                  <a:pt x="0" y="535533"/>
                </a:moveTo>
                <a:lnTo>
                  <a:pt x="3810" y="535533"/>
                </a:lnTo>
              </a:path>
              <a:path w="3810" h="749300">
                <a:moveTo>
                  <a:pt x="0" y="533628"/>
                </a:moveTo>
                <a:lnTo>
                  <a:pt x="3810" y="533628"/>
                </a:lnTo>
              </a:path>
              <a:path w="3810" h="749300">
                <a:moveTo>
                  <a:pt x="0" y="531723"/>
                </a:moveTo>
                <a:lnTo>
                  <a:pt x="3810" y="531723"/>
                </a:lnTo>
              </a:path>
              <a:path w="3810" h="749300">
                <a:moveTo>
                  <a:pt x="0" y="529805"/>
                </a:moveTo>
                <a:lnTo>
                  <a:pt x="3810" y="529805"/>
                </a:lnTo>
              </a:path>
              <a:path w="3810" h="749300">
                <a:moveTo>
                  <a:pt x="0" y="527900"/>
                </a:moveTo>
                <a:lnTo>
                  <a:pt x="3810" y="527900"/>
                </a:lnTo>
              </a:path>
              <a:path w="3810" h="749300">
                <a:moveTo>
                  <a:pt x="0" y="525995"/>
                </a:moveTo>
                <a:lnTo>
                  <a:pt x="3810" y="525995"/>
                </a:lnTo>
              </a:path>
              <a:path w="3810" h="749300">
                <a:moveTo>
                  <a:pt x="0" y="524090"/>
                </a:moveTo>
                <a:lnTo>
                  <a:pt x="3810" y="524090"/>
                </a:lnTo>
              </a:path>
              <a:path w="3810" h="749300">
                <a:moveTo>
                  <a:pt x="0" y="522185"/>
                </a:moveTo>
                <a:lnTo>
                  <a:pt x="3810" y="522185"/>
                </a:lnTo>
              </a:path>
              <a:path w="3810" h="749300">
                <a:moveTo>
                  <a:pt x="0" y="520280"/>
                </a:moveTo>
                <a:lnTo>
                  <a:pt x="3810" y="520280"/>
                </a:lnTo>
              </a:path>
              <a:path w="3810" h="749300">
                <a:moveTo>
                  <a:pt x="0" y="518375"/>
                </a:moveTo>
                <a:lnTo>
                  <a:pt x="3810" y="518375"/>
                </a:lnTo>
              </a:path>
              <a:path w="3810" h="749300">
                <a:moveTo>
                  <a:pt x="0" y="516470"/>
                </a:moveTo>
                <a:lnTo>
                  <a:pt x="3810" y="516470"/>
                </a:lnTo>
              </a:path>
              <a:path w="3810" h="749300">
                <a:moveTo>
                  <a:pt x="0" y="514565"/>
                </a:moveTo>
                <a:lnTo>
                  <a:pt x="3810" y="514565"/>
                </a:lnTo>
              </a:path>
              <a:path w="3810" h="749300">
                <a:moveTo>
                  <a:pt x="0" y="512660"/>
                </a:moveTo>
                <a:lnTo>
                  <a:pt x="3810" y="512660"/>
                </a:lnTo>
              </a:path>
              <a:path w="3810" h="749300">
                <a:moveTo>
                  <a:pt x="0" y="510755"/>
                </a:moveTo>
                <a:lnTo>
                  <a:pt x="3810" y="510755"/>
                </a:lnTo>
              </a:path>
              <a:path w="3810" h="749300">
                <a:moveTo>
                  <a:pt x="0" y="508850"/>
                </a:moveTo>
                <a:lnTo>
                  <a:pt x="3810" y="508850"/>
                </a:lnTo>
              </a:path>
              <a:path w="3810" h="749300">
                <a:moveTo>
                  <a:pt x="0" y="506945"/>
                </a:moveTo>
                <a:lnTo>
                  <a:pt x="3810" y="506945"/>
                </a:lnTo>
              </a:path>
              <a:path w="3810" h="749300">
                <a:moveTo>
                  <a:pt x="0" y="505040"/>
                </a:moveTo>
                <a:lnTo>
                  <a:pt x="3810" y="505040"/>
                </a:lnTo>
              </a:path>
              <a:path w="3810" h="749300">
                <a:moveTo>
                  <a:pt x="0" y="503135"/>
                </a:moveTo>
                <a:lnTo>
                  <a:pt x="3810" y="503135"/>
                </a:lnTo>
              </a:path>
              <a:path w="3810" h="749300">
                <a:moveTo>
                  <a:pt x="0" y="501230"/>
                </a:moveTo>
                <a:lnTo>
                  <a:pt x="3810" y="501230"/>
                </a:lnTo>
              </a:path>
              <a:path w="3810" h="749300">
                <a:moveTo>
                  <a:pt x="0" y="499313"/>
                </a:moveTo>
                <a:lnTo>
                  <a:pt x="3810" y="499313"/>
                </a:lnTo>
              </a:path>
              <a:path w="3810" h="749300">
                <a:moveTo>
                  <a:pt x="0" y="497408"/>
                </a:moveTo>
                <a:lnTo>
                  <a:pt x="3810" y="497408"/>
                </a:lnTo>
              </a:path>
              <a:path w="3810" h="749300">
                <a:moveTo>
                  <a:pt x="0" y="495503"/>
                </a:moveTo>
                <a:lnTo>
                  <a:pt x="3810" y="495503"/>
                </a:lnTo>
              </a:path>
              <a:path w="3810" h="749300">
                <a:moveTo>
                  <a:pt x="0" y="493598"/>
                </a:moveTo>
                <a:lnTo>
                  <a:pt x="3810" y="493598"/>
                </a:lnTo>
              </a:path>
              <a:path w="3810" h="749300">
                <a:moveTo>
                  <a:pt x="0" y="491693"/>
                </a:moveTo>
                <a:lnTo>
                  <a:pt x="3810" y="491693"/>
                </a:lnTo>
              </a:path>
              <a:path w="3810" h="749300">
                <a:moveTo>
                  <a:pt x="0" y="489788"/>
                </a:moveTo>
                <a:lnTo>
                  <a:pt x="3810" y="489788"/>
                </a:lnTo>
              </a:path>
              <a:path w="3810" h="749300">
                <a:moveTo>
                  <a:pt x="0" y="487883"/>
                </a:moveTo>
                <a:lnTo>
                  <a:pt x="3810" y="487883"/>
                </a:lnTo>
              </a:path>
              <a:path w="3810" h="749300">
                <a:moveTo>
                  <a:pt x="0" y="485978"/>
                </a:moveTo>
                <a:lnTo>
                  <a:pt x="3810" y="485978"/>
                </a:lnTo>
              </a:path>
              <a:path w="3810" h="749300">
                <a:moveTo>
                  <a:pt x="0" y="484073"/>
                </a:moveTo>
                <a:lnTo>
                  <a:pt x="3810" y="484073"/>
                </a:lnTo>
              </a:path>
              <a:path w="3810" h="749300">
                <a:moveTo>
                  <a:pt x="0" y="482168"/>
                </a:moveTo>
                <a:lnTo>
                  <a:pt x="3810" y="482168"/>
                </a:lnTo>
              </a:path>
              <a:path w="3810" h="749300">
                <a:moveTo>
                  <a:pt x="0" y="480263"/>
                </a:moveTo>
                <a:lnTo>
                  <a:pt x="3810" y="480263"/>
                </a:lnTo>
              </a:path>
              <a:path w="3810" h="749300">
                <a:moveTo>
                  <a:pt x="0" y="478358"/>
                </a:moveTo>
                <a:lnTo>
                  <a:pt x="3810" y="478358"/>
                </a:lnTo>
              </a:path>
              <a:path w="3810" h="749300">
                <a:moveTo>
                  <a:pt x="0" y="476453"/>
                </a:moveTo>
                <a:lnTo>
                  <a:pt x="3810" y="476453"/>
                </a:lnTo>
              </a:path>
              <a:path w="3810" h="749300">
                <a:moveTo>
                  <a:pt x="0" y="474548"/>
                </a:moveTo>
                <a:lnTo>
                  <a:pt x="3810" y="474548"/>
                </a:lnTo>
              </a:path>
              <a:path w="3810" h="749300">
                <a:moveTo>
                  <a:pt x="0" y="472643"/>
                </a:moveTo>
                <a:lnTo>
                  <a:pt x="3810" y="472643"/>
                </a:lnTo>
              </a:path>
              <a:path w="3810" h="749300">
                <a:moveTo>
                  <a:pt x="0" y="470738"/>
                </a:moveTo>
                <a:lnTo>
                  <a:pt x="3810" y="470738"/>
                </a:lnTo>
              </a:path>
              <a:path w="3810" h="749300">
                <a:moveTo>
                  <a:pt x="0" y="468820"/>
                </a:moveTo>
                <a:lnTo>
                  <a:pt x="3810" y="468820"/>
                </a:lnTo>
              </a:path>
              <a:path w="3810" h="749300">
                <a:moveTo>
                  <a:pt x="0" y="466915"/>
                </a:moveTo>
                <a:lnTo>
                  <a:pt x="3810" y="466915"/>
                </a:lnTo>
              </a:path>
              <a:path w="3810" h="749300">
                <a:moveTo>
                  <a:pt x="0" y="465010"/>
                </a:moveTo>
                <a:lnTo>
                  <a:pt x="3810" y="465010"/>
                </a:lnTo>
              </a:path>
              <a:path w="3810" h="749300">
                <a:moveTo>
                  <a:pt x="0" y="463105"/>
                </a:moveTo>
                <a:lnTo>
                  <a:pt x="3810" y="463105"/>
                </a:lnTo>
              </a:path>
              <a:path w="3810" h="749300">
                <a:moveTo>
                  <a:pt x="0" y="461200"/>
                </a:moveTo>
                <a:lnTo>
                  <a:pt x="3810" y="461200"/>
                </a:lnTo>
              </a:path>
              <a:path w="3810" h="749300">
                <a:moveTo>
                  <a:pt x="0" y="459295"/>
                </a:moveTo>
                <a:lnTo>
                  <a:pt x="3810" y="459295"/>
                </a:lnTo>
              </a:path>
              <a:path w="3810" h="749300">
                <a:moveTo>
                  <a:pt x="0" y="457390"/>
                </a:moveTo>
                <a:lnTo>
                  <a:pt x="3810" y="457390"/>
                </a:lnTo>
              </a:path>
              <a:path w="3810" h="749300">
                <a:moveTo>
                  <a:pt x="0" y="455485"/>
                </a:moveTo>
                <a:lnTo>
                  <a:pt x="3810" y="455485"/>
                </a:lnTo>
              </a:path>
              <a:path w="3810" h="749300">
                <a:moveTo>
                  <a:pt x="0" y="453580"/>
                </a:moveTo>
                <a:lnTo>
                  <a:pt x="3810" y="453580"/>
                </a:lnTo>
              </a:path>
              <a:path w="3810" h="749300">
                <a:moveTo>
                  <a:pt x="0" y="451675"/>
                </a:moveTo>
                <a:lnTo>
                  <a:pt x="3810" y="451675"/>
                </a:lnTo>
              </a:path>
              <a:path w="3810" h="749300">
                <a:moveTo>
                  <a:pt x="0" y="449770"/>
                </a:moveTo>
                <a:lnTo>
                  <a:pt x="3810" y="449770"/>
                </a:lnTo>
              </a:path>
              <a:path w="3810" h="749300">
                <a:moveTo>
                  <a:pt x="0" y="447865"/>
                </a:moveTo>
                <a:lnTo>
                  <a:pt x="3810" y="447865"/>
                </a:lnTo>
              </a:path>
              <a:path w="3810" h="749300">
                <a:moveTo>
                  <a:pt x="0" y="445960"/>
                </a:moveTo>
                <a:lnTo>
                  <a:pt x="3810" y="445960"/>
                </a:lnTo>
              </a:path>
              <a:path w="3810" h="749300">
                <a:moveTo>
                  <a:pt x="0" y="444055"/>
                </a:moveTo>
                <a:lnTo>
                  <a:pt x="3810" y="444055"/>
                </a:lnTo>
              </a:path>
              <a:path w="3810" h="749300">
                <a:moveTo>
                  <a:pt x="0" y="442150"/>
                </a:moveTo>
                <a:lnTo>
                  <a:pt x="3810" y="442150"/>
                </a:lnTo>
              </a:path>
              <a:path w="3810" h="749300">
                <a:moveTo>
                  <a:pt x="0" y="440245"/>
                </a:moveTo>
                <a:lnTo>
                  <a:pt x="3810" y="440245"/>
                </a:lnTo>
              </a:path>
              <a:path w="3810" h="749300">
                <a:moveTo>
                  <a:pt x="0" y="438327"/>
                </a:moveTo>
                <a:lnTo>
                  <a:pt x="3810" y="438327"/>
                </a:lnTo>
              </a:path>
              <a:path w="3810" h="749300">
                <a:moveTo>
                  <a:pt x="0" y="436422"/>
                </a:moveTo>
                <a:lnTo>
                  <a:pt x="3810" y="436422"/>
                </a:lnTo>
              </a:path>
              <a:path w="3810" h="749300">
                <a:moveTo>
                  <a:pt x="0" y="434517"/>
                </a:moveTo>
                <a:lnTo>
                  <a:pt x="3810" y="434517"/>
                </a:lnTo>
              </a:path>
              <a:path w="3810" h="749300">
                <a:moveTo>
                  <a:pt x="0" y="432612"/>
                </a:moveTo>
                <a:lnTo>
                  <a:pt x="3810" y="432612"/>
                </a:lnTo>
              </a:path>
              <a:path w="3810" h="749300">
                <a:moveTo>
                  <a:pt x="0" y="430707"/>
                </a:moveTo>
                <a:lnTo>
                  <a:pt x="3810" y="430707"/>
                </a:lnTo>
              </a:path>
              <a:path w="3810" h="749300">
                <a:moveTo>
                  <a:pt x="0" y="428802"/>
                </a:moveTo>
                <a:lnTo>
                  <a:pt x="3810" y="428802"/>
                </a:lnTo>
              </a:path>
              <a:path w="3810" h="749300">
                <a:moveTo>
                  <a:pt x="0" y="426897"/>
                </a:moveTo>
                <a:lnTo>
                  <a:pt x="3810" y="426897"/>
                </a:lnTo>
              </a:path>
              <a:path w="3810" h="749300">
                <a:moveTo>
                  <a:pt x="0" y="424992"/>
                </a:moveTo>
                <a:lnTo>
                  <a:pt x="3810" y="424992"/>
                </a:lnTo>
              </a:path>
              <a:path w="3810" h="749300">
                <a:moveTo>
                  <a:pt x="0" y="423087"/>
                </a:moveTo>
                <a:lnTo>
                  <a:pt x="3810" y="423087"/>
                </a:lnTo>
              </a:path>
              <a:path w="3810" h="749300">
                <a:moveTo>
                  <a:pt x="0" y="421182"/>
                </a:moveTo>
                <a:lnTo>
                  <a:pt x="3810" y="421182"/>
                </a:lnTo>
              </a:path>
              <a:path w="3810" h="749300">
                <a:moveTo>
                  <a:pt x="0" y="419277"/>
                </a:moveTo>
                <a:lnTo>
                  <a:pt x="3810" y="419277"/>
                </a:lnTo>
              </a:path>
              <a:path w="3810" h="749300">
                <a:moveTo>
                  <a:pt x="0" y="417372"/>
                </a:moveTo>
                <a:lnTo>
                  <a:pt x="3810" y="417372"/>
                </a:lnTo>
              </a:path>
              <a:path w="3810" h="749300">
                <a:moveTo>
                  <a:pt x="0" y="415467"/>
                </a:moveTo>
                <a:lnTo>
                  <a:pt x="3810" y="415467"/>
                </a:lnTo>
              </a:path>
              <a:path w="3810" h="749300">
                <a:moveTo>
                  <a:pt x="0" y="413562"/>
                </a:moveTo>
                <a:lnTo>
                  <a:pt x="3810" y="413562"/>
                </a:lnTo>
              </a:path>
              <a:path w="3810" h="749300">
                <a:moveTo>
                  <a:pt x="0" y="411657"/>
                </a:moveTo>
                <a:lnTo>
                  <a:pt x="3810" y="411657"/>
                </a:lnTo>
              </a:path>
              <a:path w="3810" h="749300">
                <a:moveTo>
                  <a:pt x="0" y="409752"/>
                </a:moveTo>
                <a:lnTo>
                  <a:pt x="3810" y="409752"/>
                </a:lnTo>
              </a:path>
              <a:path w="3810" h="749300">
                <a:moveTo>
                  <a:pt x="0" y="407835"/>
                </a:moveTo>
                <a:lnTo>
                  <a:pt x="3810" y="407835"/>
                </a:lnTo>
              </a:path>
              <a:path w="3810" h="749300">
                <a:moveTo>
                  <a:pt x="0" y="405930"/>
                </a:moveTo>
                <a:lnTo>
                  <a:pt x="3810" y="405930"/>
                </a:lnTo>
              </a:path>
              <a:path w="3810" h="749300">
                <a:moveTo>
                  <a:pt x="0" y="404025"/>
                </a:moveTo>
                <a:lnTo>
                  <a:pt x="3810" y="404025"/>
                </a:lnTo>
              </a:path>
              <a:path w="3810" h="749300">
                <a:moveTo>
                  <a:pt x="0" y="402120"/>
                </a:moveTo>
                <a:lnTo>
                  <a:pt x="3810" y="402120"/>
                </a:lnTo>
              </a:path>
              <a:path w="3810" h="749300">
                <a:moveTo>
                  <a:pt x="0" y="400215"/>
                </a:moveTo>
                <a:lnTo>
                  <a:pt x="3810" y="400215"/>
                </a:lnTo>
              </a:path>
              <a:path w="3810" h="749300">
                <a:moveTo>
                  <a:pt x="0" y="398310"/>
                </a:moveTo>
                <a:lnTo>
                  <a:pt x="3810" y="398310"/>
                </a:lnTo>
              </a:path>
              <a:path w="3810" h="749300">
                <a:moveTo>
                  <a:pt x="0" y="396405"/>
                </a:moveTo>
                <a:lnTo>
                  <a:pt x="3810" y="396405"/>
                </a:lnTo>
              </a:path>
              <a:path w="3810" h="749300">
                <a:moveTo>
                  <a:pt x="0" y="394500"/>
                </a:moveTo>
                <a:lnTo>
                  <a:pt x="3810" y="394500"/>
                </a:lnTo>
              </a:path>
              <a:path w="3810" h="749300">
                <a:moveTo>
                  <a:pt x="0" y="392595"/>
                </a:moveTo>
                <a:lnTo>
                  <a:pt x="3810" y="392595"/>
                </a:lnTo>
              </a:path>
              <a:path w="3810" h="749300">
                <a:moveTo>
                  <a:pt x="0" y="390690"/>
                </a:moveTo>
                <a:lnTo>
                  <a:pt x="3810" y="390690"/>
                </a:lnTo>
              </a:path>
              <a:path w="3810" h="749300">
                <a:moveTo>
                  <a:pt x="0" y="388785"/>
                </a:moveTo>
                <a:lnTo>
                  <a:pt x="3810" y="388785"/>
                </a:lnTo>
              </a:path>
              <a:path w="3810" h="749300">
                <a:moveTo>
                  <a:pt x="0" y="386880"/>
                </a:moveTo>
                <a:lnTo>
                  <a:pt x="3810" y="386880"/>
                </a:lnTo>
              </a:path>
              <a:path w="3810" h="749300">
                <a:moveTo>
                  <a:pt x="0" y="384975"/>
                </a:moveTo>
                <a:lnTo>
                  <a:pt x="3810" y="384975"/>
                </a:lnTo>
              </a:path>
              <a:path w="3810" h="749300">
                <a:moveTo>
                  <a:pt x="0" y="383070"/>
                </a:moveTo>
                <a:lnTo>
                  <a:pt x="3810" y="383070"/>
                </a:lnTo>
              </a:path>
              <a:path w="3810" h="749300">
                <a:moveTo>
                  <a:pt x="0" y="381165"/>
                </a:moveTo>
                <a:lnTo>
                  <a:pt x="3810" y="381165"/>
                </a:lnTo>
              </a:path>
              <a:path w="3810" h="749300">
                <a:moveTo>
                  <a:pt x="0" y="379260"/>
                </a:moveTo>
                <a:lnTo>
                  <a:pt x="3810" y="379260"/>
                </a:lnTo>
              </a:path>
              <a:path w="3810" h="749300">
                <a:moveTo>
                  <a:pt x="0" y="377342"/>
                </a:moveTo>
                <a:lnTo>
                  <a:pt x="3810" y="377342"/>
                </a:lnTo>
              </a:path>
              <a:path w="3810" h="749300">
                <a:moveTo>
                  <a:pt x="0" y="375437"/>
                </a:moveTo>
                <a:lnTo>
                  <a:pt x="3810" y="375437"/>
                </a:lnTo>
              </a:path>
              <a:path w="3810" h="749300">
                <a:moveTo>
                  <a:pt x="0" y="373532"/>
                </a:moveTo>
                <a:lnTo>
                  <a:pt x="3810" y="373532"/>
                </a:lnTo>
              </a:path>
              <a:path w="3810" h="749300">
                <a:moveTo>
                  <a:pt x="0" y="371627"/>
                </a:moveTo>
                <a:lnTo>
                  <a:pt x="3810" y="371627"/>
                </a:lnTo>
              </a:path>
              <a:path w="3810" h="749300">
                <a:moveTo>
                  <a:pt x="0" y="369722"/>
                </a:moveTo>
                <a:lnTo>
                  <a:pt x="3810" y="369722"/>
                </a:lnTo>
              </a:path>
              <a:path w="3810" h="749300">
                <a:moveTo>
                  <a:pt x="0" y="367817"/>
                </a:moveTo>
                <a:lnTo>
                  <a:pt x="3810" y="367817"/>
                </a:lnTo>
              </a:path>
              <a:path w="3810" h="749300">
                <a:moveTo>
                  <a:pt x="0" y="365912"/>
                </a:moveTo>
                <a:lnTo>
                  <a:pt x="3810" y="365912"/>
                </a:lnTo>
              </a:path>
              <a:path w="3810" h="749300">
                <a:moveTo>
                  <a:pt x="0" y="364007"/>
                </a:moveTo>
                <a:lnTo>
                  <a:pt x="3810" y="364007"/>
                </a:lnTo>
              </a:path>
              <a:path w="3810" h="749300">
                <a:moveTo>
                  <a:pt x="0" y="362102"/>
                </a:moveTo>
                <a:lnTo>
                  <a:pt x="3810" y="362102"/>
                </a:lnTo>
              </a:path>
              <a:path w="3810" h="749300">
                <a:moveTo>
                  <a:pt x="0" y="360197"/>
                </a:moveTo>
                <a:lnTo>
                  <a:pt x="3810" y="360197"/>
                </a:lnTo>
              </a:path>
              <a:path w="3810" h="749300">
                <a:moveTo>
                  <a:pt x="0" y="358292"/>
                </a:moveTo>
                <a:lnTo>
                  <a:pt x="3810" y="358292"/>
                </a:lnTo>
              </a:path>
              <a:path w="3810" h="749300">
                <a:moveTo>
                  <a:pt x="0" y="356387"/>
                </a:moveTo>
                <a:lnTo>
                  <a:pt x="3810" y="356387"/>
                </a:lnTo>
              </a:path>
              <a:path w="3810" h="749300">
                <a:moveTo>
                  <a:pt x="0" y="354482"/>
                </a:moveTo>
                <a:lnTo>
                  <a:pt x="3810" y="354482"/>
                </a:lnTo>
              </a:path>
              <a:path w="3810" h="749300">
                <a:moveTo>
                  <a:pt x="0" y="352577"/>
                </a:moveTo>
                <a:lnTo>
                  <a:pt x="3810" y="352577"/>
                </a:lnTo>
              </a:path>
              <a:path w="3810" h="749300">
                <a:moveTo>
                  <a:pt x="0" y="350672"/>
                </a:moveTo>
                <a:lnTo>
                  <a:pt x="3810" y="350672"/>
                </a:lnTo>
              </a:path>
              <a:path w="3810" h="749300">
                <a:moveTo>
                  <a:pt x="0" y="348767"/>
                </a:moveTo>
                <a:lnTo>
                  <a:pt x="3810" y="348767"/>
                </a:lnTo>
              </a:path>
              <a:path w="3810" h="749300">
                <a:moveTo>
                  <a:pt x="0" y="346849"/>
                </a:moveTo>
                <a:lnTo>
                  <a:pt x="3810" y="346849"/>
                </a:lnTo>
              </a:path>
              <a:path w="3810" h="749300">
                <a:moveTo>
                  <a:pt x="0" y="344944"/>
                </a:moveTo>
                <a:lnTo>
                  <a:pt x="3810" y="344944"/>
                </a:lnTo>
              </a:path>
              <a:path w="3810" h="749300">
                <a:moveTo>
                  <a:pt x="0" y="343039"/>
                </a:moveTo>
                <a:lnTo>
                  <a:pt x="3810" y="343039"/>
                </a:lnTo>
              </a:path>
              <a:path w="3810" h="749300">
                <a:moveTo>
                  <a:pt x="0" y="341134"/>
                </a:moveTo>
                <a:lnTo>
                  <a:pt x="3810" y="341134"/>
                </a:lnTo>
              </a:path>
              <a:path w="3810" h="749300">
                <a:moveTo>
                  <a:pt x="0" y="339229"/>
                </a:moveTo>
                <a:lnTo>
                  <a:pt x="3810" y="339229"/>
                </a:lnTo>
              </a:path>
              <a:path w="3810" h="749300">
                <a:moveTo>
                  <a:pt x="0" y="337324"/>
                </a:moveTo>
                <a:lnTo>
                  <a:pt x="3810" y="337324"/>
                </a:lnTo>
              </a:path>
              <a:path w="3810" h="749300">
                <a:moveTo>
                  <a:pt x="0" y="335419"/>
                </a:moveTo>
                <a:lnTo>
                  <a:pt x="3810" y="335419"/>
                </a:lnTo>
              </a:path>
              <a:path w="3810" h="749300">
                <a:moveTo>
                  <a:pt x="0" y="333514"/>
                </a:moveTo>
                <a:lnTo>
                  <a:pt x="3810" y="333514"/>
                </a:lnTo>
              </a:path>
              <a:path w="3810" h="749300">
                <a:moveTo>
                  <a:pt x="0" y="331609"/>
                </a:moveTo>
                <a:lnTo>
                  <a:pt x="3810" y="331609"/>
                </a:lnTo>
              </a:path>
              <a:path w="3810" h="749300">
                <a:moveTo>
                  <a:pt x="0" y="329704"/>
                </a:moveTo>
                <a:lnTo>
                  <a:pt x="3810" y="329704"/>
                </a:lnTo>
              </a:path>
              <a:path w="3810" h="749300">
                <a:moveTo>
                  <a:pt x="0" y="327799"/>
                </a:moveTo>
                <a:lnTo>
                  <a:pt x="3810" y="327799"/>
                </a:lnTo>
              </a:path>
              <a:path w="3810" h="749300">
                <a:moveTo>
                  <a:pt x="0" y="325894"/>
                </a:moveTo>
                <a:lnTo>
                  <a:pt x="3810" y="325894"/>
                </a:lnTo>
              </a:path>
              <a:path w="3810" h="749300">
                <a:moveTo>
                  <a:pt x="0" y="323989"/>
                </a:moveTo>
                <a:lnTo>
                  <a:pt x="3810" y="323989"/>
                </a:lnTo>
              </a:path>
              <a:path w="3810" h="749300">
                <a:moveTo>
                  <a:pt x="0" y="322084"/>
                </a:moveTo>
                <a:lnTo>
                  <a:pt x="3810" y="322084"/>
                </a:lnTo>
              </a:path>
              <a:path w="3810" h="749300">
                <a:moveTo>
                  <a:pt x="0" y="320179"/>
                </a:moveTo>
                <a:lnTo>
                  <a:pt x="3810" y="320179"/>
                </a:lnTo>
              </a:path>
              <a:path w="3810" h="749300">
                <a:moveTo>
                  <a:pt x="0" y="318274"/>
                </a:moveTo>
                <a:lnTo>
                  <a:pt x="3810" y="318274"/>
                </a:lnTo>
              </a:path>
              <a:path w="3810" h="749300">
                <a:moveTo>
                  <a:pt x="0" y="316357"/>
                </a:moveTo>
                <a:lnTo>
                  <a:pt x="3810" y="316357"/>
                </a:lnTo>
              </a:path>
              <a:path w="3810" h="749300">
                <a:moveTo>
                  <a:pt x="0" y="314452"/>
                </a:moveTo>
                <a:lnTo>
                  <a:pt x="3810" y="314452"/>
                </a:lnTo>
              </a:path>
              <a:path w="3810" h="749300">
                <a:moveTo>
                  <a:pt x="0" y="312547"/>
                </a:moveTo>
                <a:lnTo>
                  <a:pt x="3810" y="312547"/>
                </a:lnTo>
              </a:path>
              <a:path w="3810" h="749300">
                <a:moveTo>
                  <a:pt x="0" y="310642"/>
                </a:moveTo>
                <a:lnTo>
                  <a:pt x="3810" y="310642"/>
                </a:lnTo>
              </a:path>
              <a:path w="3810" h="749300">
                <a:moveTo>
                  <a:pt x="0" y="308737"/>
                </a:moveTo>
                <a:lnTo>
                  <a:pt x="3810" y="308737"/>
                </a:lnTo>
              </a:path>
              <a:path w="3810" h="749300">
                <a:moveTo>
                  <a:pt x="0" y="306832"/>
                </a:moveTo>
                <a:lnTo>
                  <a:pt x="3810" y="306832"/>
                </a:lnTo>
              </a:path>
              <a:path w="3810" h="749300">
                <a:moveTo>
                  <a:pt x="0" y="304927"/>
                </a:moveTo>
                <a:lnTo>
                  <a:pt x="3810" y="304927"/>
                </a:lnTo>
              </a:path>
              <a:path w="3810" h="749300">
                <a:moveTo>
                  <a:pt x="0" y="303022"/>
                </a:moveTo>
                <a:lnTo>
                  <a:pt x="3810" y="303022"/>
                </a:lnTo>
              </a:path>
              <a:path w="3810" h="749300">
                <a:moveTo>
                  <a:pt x="0" y="301117"/>
                </a:moveTo>
                <a:lnTo>
                  <a:pt x="3810" y="301117"/>
                </a:lnTo>
              </a:path>
              <a:path w="3810" h="749300">
                <a:moveTo>
                  <a:pt x="0" y="299212"/>
                </a:moveTo>
                <a:lnTo>
                  <a:pt x="3810" y="299212"/>
                </a:lnTo>
              </a:path>
              <a:path w="3810" h="749300">
                <a:moveTo>
                  <a:pt x="0" y="297307"/>
                </a:moveTo>
                <a:lnTo>
                  <a:pt x="3810" y="297307"/>
                </a:lnTo>
              </a:path>
              <a:path w="3810" h="749300">
                <a:moveTo>
                  <a:pt x="0" y="295402"/>
                </a:moveTo>
                <a:lnTo>
                  <a:pt x="3810" y="295402"/>
                </a:lnTo>
              </a:path>
              <a:path w="3810" h="749300">
                <a:moveTo>
                  <a:pt x="0" y="293497"/>
                </a:moveTo>
                <a:lnTo>
                  <a:pt x="3810" y="293497"/>
                </a:lnTo>
              </a:path>
              <a:path w="3810" h="749300">
                <a:moveTo>
                  <a:pt x="0" y="291592"/>
                </a:moveTo>
                <a:lnTo>
                  <a:pt x="3810" y="291592"/>
                </a:lnTo>
              </a:path>
              <a:path w="3810" h="749300">
                <a:moveTo>
                  <a:pt x="0" y="289687"/>
                </a:moveTo>
                <a:lnTo>
                  <a:pt x="3810" y="289687"/>
                </a:lnTo>
              </a:path>
              <a:path w="3810" h="749300">
                <a:moveTo>
                  <a:pt x="0" y="287769"/>
                </a:moveTo>
                <a:lnTo>
                  <a:pt x="3810" y="287769"/>
                </a:lnTo>
              </a:path>
              <a:path w="3810" h="749300">
                <a:moveTo>
                  <a:pt x="0" y="285864"/>
                </a:moveTo>
                <a:lnTo>
                  <a:pt x="3810" y="285864"/>
                </a:lnTo>
              </a:path>
              <a:path w="3810" h="749300">
                <a:moveTo>
                  <a:pt x="0" y="283959"/>
                </a:moveTo>
                <a:lnTo>
                  <a:pt x="3810" y="283959"/>
                </a:lnTo>
              </a:path>
              <a:path w="3810" h="749300">
                <a:moveTo>
                  <a:pt x="0" y="282054"/>
                </a:moveTo>
                <a:lnTo>
                  <a:pt x="3810" y="282054"/>
                </a:lnTo>
              </a:path>
              <a:path w="3810" h="749300">
                <a:moveTo>
                  <a:pt x="0" y="280149"/>
                </a:moveTo>
                <a:lnTo>
                  <a:pt x="3810" y="280149"/>
                </a:lnTo>
              </a:path>
              <a:path w="3810" h="749300">
                <a:moveTo>
                  <a:pt x="0" y="278244"/>
                </a:moveTo>
                <a:lnTo>
                  <a:pt x="3810" y="278244"/>
                </a:lnTo>
              </a:path>
              <a:path w="3810" h="749300">
                <a:moveTo>
                  <a:pt x="0" y="276339"/>
                </a:moveTo>
                <a:lnTo>
                  <a:pt x="3810" y="276339"/>
                </a:lnTo>
              </a:path>
              <a:path w="3810" h="749300">
                <a:moveTo>
                  <a:pt x="0" y="274434"/>
                </a:moveTo>
                <a:lnTo>
                  <a:pt x="3810" y="274434"/>
                </a:lnTo>
              </a:path>
              <a:path w="3810" h="749300">
                <a:moveTo>
                  <a:pt x="0" y="272529"/>
                </a:moveTo>
                <a:lnTo>
                  <a:pt x="3810" y="272529"/>
                </a:lnTo>
              </a:path>
              <a:path w="3810" h="749300">
                <a:moveTo>
                  <a:pt x="0" y="270624"/>
                </a:moveTo>
                <a:lnTo>
                  <a:pt x="3810" y="270624"/>
                </a:lnTo>
              </a:path>
              <a:path w="3810" h="749300">
                <a:moveTo>
                  <a:pt x="0" y="268719"/>
                </a:moveTo>
                <a:lnTo>
                  <a:pt x="3810" y="268719"/>
                </a:lnTo>
              </a:path>
              <a:path w="3810" h="749300">
                <a:moveTo>
                  <a:pt x="0" y="266814"/>
                </a:moveTo>
                <a:lnTo>
                  <a:pt x="3810" y="266814"/>
                </a:lnTo>
              </a:path>
              <a:path w="3810" h="749300">
                <a:moveTo>
                  <a:pt x="0" y="264909"/>
                </a:moveTo>
                <a:lnTo>
                  <a:pt x="3810" y="264909"/>
                </a:lnTo>
              </a:path>
              <a:path w="3810" h="749300">
                <a:moveTo>
                  <a:pt x="0" y="263004"/>
                </a:moveTo>
                <a:lnTo>
                  <a:pt x="3810" y="263004"/>
                </a:lnTo>
              </a:path>
              <a:path w="3810" h="749300">
                <a:moveTo>
                  <a:pt x="0" y="261099"/>
                </a:moveTo>
                <a:lnTo>
                  <a:pt x="3810" y="261099"/>
                </a:lnTo>
              </a:path>
              <a:path w="3810" h="749300">
                <a:moveTo>
                  <a:pt x="0" y="259194"/>
                </a:moveTo>
                <a:lnTo>
                  <a:pt x="3810" y="259194"/>
                </a:lnTo>
              </a:path>
              <a:path w="3810" h="749300">
                <a:moveTo>
                  <a:pt x="0" y="257276"/>
                </a:moveTo>
                <a:lnTo>
                  <a:pt x="3810" y="257276"/>
                </a:lnTo>
              </a:path>
              <a:path w="3810" h="749300">
                <a:moveTo>
                  <a:pt x="0" y="255371"/>
                </a:moveTo>
                <a:lnTo>
                  <a:pt x="3810" y="255371"/>
                </a:lnTo>
              </a:path>
              <a:path w="3810" h="749300">
                <a:moveTo>
                  <a:pt x="0" y="253466"/>
                </a:moveTo>
                <a:lnTo>
                  <a:pt x="3810" y="253466"/>
                </a:lnTo>
              </a:path>
              <a:path w="3810" h="749300">
                <a:moveTo>
                  <a:pt x="0" y="251561"/>
                </a:moveTo>
                <a:lnTo>
                  <a:pt x="3810" y="251561"/>
                </a:lnTo>
              </a:path>
              <a:path w="3810" h="749300">
                <a:moveTo>
                  <a:pt x="0" y="249656"/>
                </a:moveTo>
                <a:lnTo>
                  <a:pt x="3810" y="249656"/>
                </a:lnTo>
              </a:path>
              <a:path w="3810" h="749300">
                <a:moveTo>
                  <a:pt x="0" y="247751"/>
                </a:moveTo>
                <a:lnTo>
                  <a:pt x="3810" y="247751"/>
                </a:lnTo>
              </a:path>
              <a:path w="3810" h="749300">
                <a:moveTo>
                  <a:pt x="0" y="245846"/>
                </a:moveTo>
                <a:lnTo>
                  <a:pt x="3810" y="245846"/>
                </a:lnTo>
              </a:path>
              <a:path w="3810" h="749300">
                <a:moveTo>
                  <a:pt x="0" y="243941"/>
                </a:moveTo>
                <a:lnTo>
                  <a:pt x="3810" y="243941"/>
                </a:lnTo>
              </a:path>
              <a:path w="3810" h="749300">
                <a:moveTo>
                  <a:pt x="0" y="242036"/>
                </a:moveTo>
                <a:lnTo>
                  <a:pt x="3810" y="242036"/>
                </a:lnTo>
              </a:path>
              <a:path w="3810" h="749300">
                <a:moveTo>
                  <a:pt x="0" y="240131"/>
                </a:moveTo>
                <a:lnTo>
                  <a:pt x="3810" y="240131"/>
                </a:lnTo>
              </a:path>
              <a:path w="3810" h="749300">
                <a:moveTo>
                  <a:pt x="0" y="238226"/>
                </a:moveTo>
                <a:lnTo>
                  <a:pt x="3810" y="238226"/>
                </a:lnTo>
              </a:path>
              <a:path w="3810" h="749300">
                <a:moveTo>
                  <a:pt x="0" y="236321"/>
                </a:moveTo>
                <a:lnTo>
                  <a:pt x="3810" y="236321"/>
                </a:lnTo>
              </a:path>
              <a:path w="3810" h="749300">
                <a:moveTo>
                  <a:pt x="0" y="234416"/>
                </a:moveTo>
                <a:lnTo>
                  <a:pt x="3810" y="234416"/>
                </a:lnTo>
              </a:path>
              <a:path w="3810" h="749300">
                <a:moveTo>
                  <a:pt x="0" y="232511"/>
                </a:moveTo>
                <a:lnTo>
                  <a:pt x="3810" y="232511"/>
                </a:lnTo>
              </a:path>
              <a:path w="3810" h="749300">
                <a:moveTo>
                  <a:pt x="0" y="230606"/>
                </a:moveTo>
                <a:lnTo>
                  <a:pt x="3810" y="230606"/>
                </a:lnTo>
              </a:path>
              <a:path w="3810" h="749300">
                <a:moveTo>
                  <a:pt x="0" y="228701"/>
                </a:moveTo>
                <a:lnTo>
                  <a:pt x="3810" y="228701"/>
                </a:lnTo>
              </a:path>
              <a:path w="3810" h="749300">
                <a:moveTo>
                  <a:pt x="0" y="226783"/>
                </a:moveTo>
                <a:lnTo>
                  <a:pt x="3810" y="226783"/>
                </a:lnTo>
              </a:path>
              <a:path w="3810" h="749300">
                <a:moveTo>
                  <a:pt x="0" y="224878"/>
                </a:moveTo>
                <a:lnTo>
                  <a:pt x="3810" y="224878"/>
                </a:lnTo>
              </a:path>
              <a:path w="3810" h="749300">
                <a:moveTo>
                  <a:pt x="0" y="222973"/>
                </a:moveTo>
                <a:lnTo>
                  <a:pt x="3810" y="222973"/>
                </a:lnTo>
              </a:path>
              <a:path w="3810" h="749300">
                <a:moveTo>
                  <a:pt x="0" y="221068"/>
                </a:moveTo>
                <a:lnTo>
                  <a:pt x="3810" y="221068"/>
                </a:lnTo>
              </a:path>
              <a:path w="3810" h="749300">
                <a:moveTo>
                  <a:pt x="0" y="219163"/>
                </a:moveTo>
                <a:lnTo>
                  <a:pt x="3810" y="219163"/>
                </a:lnTo>
              </a:path>
              <a:path w="3810" h="749300">
                <a:moveTo>
                  <a:pt x="0" y="217258"/>
                </a:moveTo>
                <a:lnTo>
                  <a:pt x="3810" y="217258"/>
                </a:lnTo>
              </a:path>
              <a:path w="3810" h="749300">
                <a:moveTo>
                  <a:pt x="0" y="215353"/>
                </a:moveTo>
                <a:lnTo>
                  <a:pt x="3810" y="215353"/>
                </a:lnTo>
              </a:path>
              <a:path w="3810" h="749300">
                <a:moveTo>
                  <a:pt x="0" y="213448"/>
                </a:moveTo>
                <a:lnTo>
                  <a:pt x="3810" y="213448"/>
                </a:lnTo>
              </a:path>
              <a:path w="3810" h="749300">
                <a:moveTo>
                  <a:pt x="0" y="211543"/>
                </a:moveTo>
                <a:lnTo>
                  <a:pt x="3810" y="211543"/>
                </a:lnTo>
              </a:path>
              <a:path w="3810" h="749300">
                <a:moveTo>
                  <a:pt x="0" y="209638"/>
                </a:moveTo>
                <a:lnTo>
                  <a:pt x="3810" y="209638"/>
                </a:lnTo>
              </a:path>
              <a:path w="3810" h="749300">
                <a:moveTo>
                  <a:pt x="0" y="207733"/>
                </a:moveTo>
                <a:lnTo>
                  <a:pt x="3810" y="207733"/>
                </a:lnTo>
              </a:path>
              <a:path w="3810" h="749300">
                <a:moveTo>
                  <a:pt x="0" y="205828"/>
                </a:moveTo>
                <a:lnTo>
                  <a:pt x="3810" y="205828"/>
                </a:lnTo>
              </a:path>
              <a:path w="3810" h="749300">
                <a:moveTo>
                  <a:pt x="0" y="203923"/>
                </a:moveTo>
                <a:lnTo>
                  <a:pt x="3810" y="203923"/>
                </a:lnTo>
              </a:path>
              <a:path w="3810" h="749300">
                <a:moveTo>
                  <a:pt x="0" y="202018"/>
                </a:moveTo>
                <a:lnTo>
                  <a:pt x="3810" y="202018"/>
                </a:lnTo>
              </a:path>
              <a:path w="3810" h="749300">
                <a:moveTo>
                  <a:pt x="0" y="200113"/>
                </a:moveTo>
                <a:lnTo>
                  <a:pt x="3810" y="200113"/>
                </a:lnTo>
              </a:path>
              <a:path w="3810" h="749300">
                <a:moveTo>
                  <a:pt x="0" y="198208"/>
                </a:moveTo>
                <a:lnTo>
                  <a:pt x="3810" y="198208"/>
                </a:lnTo>
              </a:path>
              <a:path w="3810" h="749300">
                <a:moveTo>
                  <a:pt x="0" y="196291"/>
                </a:moveTo>
                <a:lnTo>
                  <a:pt x="3810" y="196291"/>
                </a:lnTo>
              </a:path>
              <a:path w="3810" h="749300">
                <a:moveTo>
                  <a:pt x="0" y="194386"/>
                </a:moveTo>
                <a:lnTo>
                  <a:pt x="3810" y="194386"/>
                </a:lnTo>
              </a:path>
              <a:path w="3810" h="749300">
                <a:moveTo>
                  <a:pt x="0" y="192481"/>
                </a:moveTo>
                <a:lnTo>
                  <a:pt x="3810" y="192481"/>
                </a:lnTo>
              </a:path>
              <a:path w="3810" h="749300">
                <a:moveTo>
                  <a:pt x="0" y="190576"/>
                </a:moveTo>
                <a:lnTo>
                  <a:pt x="3810" y="190576"/>
                </a:lnTo>
              </a:path>
              <a:path w="3810" h="749300">
                <a:moveTo>
                  <a:pt x="0" y="188671"/>
                </a:moveTo>
                <a:lnTo>
                  <a:pt x="3810" y="188671"/>
                </a:lnTo>
              </a:path>
              <a:path w="3810" h="749300">
                <a:moveTo>
                  <a:pt x="0" y="186766"/>
                </a:moveTo>
                <a:lnTo>
                  <a:pt x="3810" y="186766"/>
                </a:lnTo>
              </a:path>
              <a:path w="3810" h="749300">
                <a:moveTo>
                  <a:pt x="0" y="184861"/>
                </a:moveTo>
                <a:lnTo>
                  <a:pt x="3810" y="184861"/>
                </a:lnTo>
              </a:path>
              <a:path w="3810" h="749300">
                <a:moveTo>
                  <a:pt x="0" y="182956"/>
                </a:moveTo>
                <a:lnTo>
                  <a:pt x="3810" y="182956"/>
                </a:lnTo>
              </a:path>
              <a:path w="3810" h="749300">
                <a:moveTo>
                  <a:pt x="0" y="181051"/>
                </a:moveTo>
                <a:lnTo>
                  <a:pt x="3810" y="181051"/>
                </a:lnTo>
              </a:path>
              <a:path w="3810" h="749300">
                <a:moveTo>
                  <a:pt x="0" y="179146"/>
                </a:moveTo>
                <a:lnTo>
                  <a:pt x="3810" y="179146"/>
                </a:lnTo>
              </a:path>
              <a:path w="3810" h="749300">
                <a:moveTo>
                  <a:pt x="0" y="177241"/>
                </a:moveTo>
                <a:lnTo>
                  <a:pt x="3810" y="177241"/>
                </a:lnTo>
              </a:path>
              <a:path w="3810" h="749300">
                <a:moveTo>
                  <a:pt x="0" y="175336"/>
                </a:moveTo>
                <a:lnTo>
                  <a:pt x="3810" y="175336"/>
                </a:lnTo>
              </a:path>
              <a:path w="3810" h="749300">
                <a:moveTo>
                  <a:pt x="0" y="173431"/>
                </a:moveTo>
                <a:lnTo>
                  <a:pt x="3810" y="173431"/>
                </a:lnTo>
              </a:path>
              <a:path w="3810" h="749300">
                <a:moveTo>
                  <a:pt x="0" y="171526"/>
                </a:moveTo>
                <a:lnTo>
                  <a:pt x="3810" y="171526"/>
                </a:lnTo>
              </a:path>
              <a:path w="3810" h="749300">
                <a:moveTo>
                  <a:pt x="0" y="169621"/>
                </a:moveTo>
                <a:lnTo>
                  <a:pt x="3810" y="169621"/>
                </a:lnTo>
              </a:path>
              <a:path w="3810" h="749300">
                <a:moveTo>
                  <a:pt x="0" y="167716"/>
                </a:moveTo>
                <a:lnTo>
                  <a:pt x="3810" y="167716"/>
                </a:lnTo>
              </a:path>
              <a:path w="3810" h="749300">
                <a:moveTo>
                  <a:pt x="0" y="165798"/>
                </a:moveTo>
                <a:lnTo>
                  <a:pt x="3810" y="165798"/>
                </a:lnTo>
              </a:path>
              <a:path w="3810" h="749300">
                <a:moveTo>
                  <a:pt x="0" y="163893"/>
                </a:moveTo>
                <a:lnTo>
                  <a:pt x="3810" y="163893"/>
                </a:lnTo>
              </a:path>
              <a:path w="3810" h="749300">
                <a:moveTo>
                  <a:pt x="0" y="161988"/>
                </a:moveTo>
                <a:lnTo>
                  <a:pt x="3810" y="161988"/>
                </a:lnTo>
              </a:path>
              <a:path w="3810" h="749300">
                <a:moveTo>
                  <a:pt x="0" y="160083"/>
                </a:moveTo>
                <a:lnTo>
                  <a:pt x="3810" y="160083"/>
                </a:lnTo>
              </a:path>
              <a:path w="3810" h="749300">
                <a:moveTo>
                  <a:pt x="0" y="158178"/>
                </a:moveTo>
                <a:lnTo>
                  <a:pt x="3810" y="158178"/>
                </a:lnTo>
              </a:path>
              <a:path w="3810" h="749300">
                <a:moveTo>
                  <a:pt x="0" y="156273"/>
                </a:moveTo>
                <a:lnTo>
                  <a:pt x="3810" y="156273"/>
                </a:lnTo>
              </a:path>
              <a:path w="3810" h="749300">
                <a:moveTo>
                  <a:pt x="0" y="154368"/>
                </a:moveTo>
                <a:lnTo>
                  <a:pt x="3810" y="154368"/>
                </a:lnTo>
              </a:path>
              <a:path w="3810" h="749300">
                <a:moveTo>
                  <a:pt x="0" y="152463"/>
                </a:moveTo>
                <a:lnTo>
                  <a:pt x="3810" y="152463"/>
                </a:lnTo>
              </a:path>
              <a:path w="3810" h="749300">
                <a:moveTo>
                  <a:pt x="0" y="150558"/>
                </a:moveTo>
                <a:lnTo>
                  <a:pt x="3810" y="150558"/>
                </a:lnTo>
              </a:path>
              <a:path w="3810" h="749300">
                <a:moveTo>
                  <a:pt x="0" y="148653"/>
                </a:moveTo>
                <a:lnTo>
                  <a:pt x="3810" y="148653"/>
                </a:lnTo>
              </a:path>
              <a:path w="3810" h="749300">
                <a:moveTo>
                  <a:pt x="0" y="146748"/>
                </a:moveTo>
                <a:lnTo>
                  <a:pt x="3810" y="146748"/>
                </a:lnTo>
              </a:path>
              <a:path w="3810" h="749300">
                <a:moveTo>
                  <a:pt x="0" y="144843"/>
                </a:moveTo>
                <a:lnTo>
                  <a:pt x="3810" y="144843"/>
                </a:lnTo>
              </a:path>
              <a:path w="3810" h="749300">
                <a:moveTo>
                  <a:pt x="0" y="142938"/>
                </a:moveTo>
                <a:lnTo>
                  <a:pt x="3810" y="142938"/>
                </a:lnTo>
              </a:path>
              <a:path w="3810" h="749300">
                <a:moveTo>
                  <a:pt x="0" y="141033"/>
                </a:moveTo>
                <a:lnTo>
                  <a:pt x="3810" y="141033"/>
                </a:lnTo>
              </a:path>
              <a:path w="3810" h="749300">
                <a:moveTo>
                  <a:pt x="0" y="139128"/>
                </a:moveTo>
                <a:lnTo>
                  <a:pt x="3810" y="139128"/>
                </a:lnTo>
              </a:path>
              <a:path w="3810" h="749300">
                <a:moveTo>
                  <a:pt x="0" y="137223"/>
                </a:moveTo>
                <a:lnTo>
                  <a:pt x="3810" y="137223"/>
                </a:lnTo>
              </a:path>
              <a:path w="3810" h="749300">
                <a:moveTo>
                  <a:pt x="0" y="135305"/>
                </a:moveTo>
                <a:lnTo>
                  <a:pt x="3810" y="135305"/>
                </a:lnTo>
              </a:path>
              <a:path w="3810" h="749300">
                <a:moveTo>
                  <a:pt x="0" y="133400"/>
                </a:moveTo>
                <a:lnTo>
                  <a:pt x="3810" y="133400"/>
                </a:lnTo>
              </a:path>
              <a:path w="3810" h="749300">
                <a:moveTo>
                  <a:pt x="0" y="131495"/>
                </a:moveTo>
                <a:lnTo>
                  <a:pt x="3810" y="131495"/>
                </a:lnTo>
              </a:path>
              <a:path w="3810" h="749300">
                <a:moveTo>
                  <a:pt x="0" y="129590"/>
                </a:moveTo>
                <a:lnTo>
                  <a:pt x="3810" y="129590"/>
                </a:lnTo>
              </a:path>
              <a:path w="3810" h="749300">
                <a:moveTo>
                  <a:pt x="0" y="127685"/>
                </a:moveTo>
                <a:lnTo>
                  <a:pt x="3810" y="127685"/>
                </a:lnTo>
              </a:path>
              <a:path w="3810" h="749300">
                <a:moveTo>
                  <a:pt x="0" y="125780"/>
                </a:moveTo>
                <a:lnTo>
                  <a:pt x="3810" y="125780"/>
                </a:lnTo>
              </a:path>
              <a:path w="3810" h="749300">
                <a:moveTo>
                  <a:pt x="0" y="123875"/>
                </a:moveTo>
                <a:lnTo>
                  <a:pt x="3810" y="123875"/>
                </a:lnTo>
              </a:path>
              <a:path w="3810" h="749300">
                <a:moveTo>
                  <a:pt x="0" y="121970"/>
                </a:moveTo>
                <a:lnTo>
                  <a:pt x="3810" y="121970"/>
                </a:lnTo>
              </a:path>
              <a:path w="3810" h="749300">
                <a:moveTo>
                  <a:pt x="0" y="120065"/>
                </a:moveTo>
                <a:lnTo>
                  <a:pt x="3810" y="120065"/>
                </a:lnTo>
              </a:path>
              <a:path w="3810" h="749300">
                <a:moveTo>
                  <a:pt x="0" y="118160"/>
                </a:moveTo>
                <a:lnTo>
                  <a:pt x="3810" y="118160"/>
                </a:lnTo>
              </a:path>
              <a:path w="3810" h="749300">
                <a:moveTo>
                  <a:pt x="0" y="116255"/>
                </a:moveTo>
                <a:lnTo>
                  <a:pt x="3810" y="116255"/>
                </a:lnTo>
              </a:path>
              <a:path w="3810" h="749300">
                <a:moveTo>
                  <a:pt x="0" y="114350"/>
                </a:moveTo>
                <a:lnTo>
                  <a:pt x="3810" y="114350"/>
                </a:lnTo>
              </a:path>
              <a:path w="3810" h="749300">
                <a:moveTo>
                  <a:pt x="0" y="112445"/>
                </a:moveTo>
                <a:lnTo>
                  <a:pt x="3810" y="112445"/>
                </a:lnTo>
              </a:path>
              <a:path w="3810" h="749300">
                <a:moveTo>
                  <a:pt x="0" y="110540"/>
                </a:moveTo>
                <a:lnTo>
                  <a:pt x="3810" y="110540"/>
                </a:lnTo>
              </a:path>
              <a:path w="3810" h="749300">
                <a:moveTo>
                  <a:pt x="0" y="108635"/>
                </a:moveTo>
                <a:lnTo>
                  <a:pt x="3810" y="108635"/>
                </a:lnTo>
              </a:path>
              <a:path w="3810" h="749300">
                <a:moveTo>
                  <a:pt x="0" y="106730"/>
                </a:moveTo>
                <a:lnTo>
                  <a:pt x="3810" y="106730"/>
                </a:lnTo>
              </a:path>
              <a:path w="3810" h="749300">
                <a:moveTo>
                  <a:pt x="0" y="104813"/>
                </a:moveTo>
                <a:lnTo>
                  <a:pt x="3810" y="104813"/>
                </a:lnTo>
              </a:path>
              <a:path w="3810" h="749300">
                <a:moveTo>
                  <a:pt x="0" y="102908"/>
                </a:moveTo>
                <a:lnTo>
                  <a:pt x="3810" y="102908"/>
                </a:lnTo>
              </a:path>
              <a:path w="3810" h="749300">
                <a:moveTo>
                  <a:pt x="0" y="101003"/>
                </a:moveTo>
                <a:lnTo>
                  <a:pt x="3810" y="101003"/>
                </a:lnTo>
              </a:path>
              <a:path w="3810" h="749300">
                <a:moveTo>
                  <a:pt x="0" y="99098"/>
                </a:moveTo>
                <a:lnTo>
                  <a:pt x="3810" y="99098"/>
                </a:lnTo>
              </a:path>
              <a:path w="3810" h="749300">
                <a:moveTo>
                  <a:pt x="0" y="97193"/>
                </a:moveTo>
                <a:lnTo>
                  <a:pt x="3810" y="97193"/>
                </a:lnTo>
              </a:path>
              <a:path w="3810" h="749300">
                <a:moveTo>
                  <a:pt x="0" y="95288"/>
                </a:moveTo>
                <a:lnTo>
                  <a:pt x="3810" y="95288"/>
                </a:lnTo>
              </a:path>
              <a:path w="3810" h="749300">
                <a:moveTo>
                  <a:pt x="0" y="93383"/>
                </a:moveTo>
                <a:lnTo>
                  <a:pt x="3810" y="93383"/>
                </a:lnTo>
              </a:path>
              <a:path w="3810" h="749300">
                <a:moveTo>
                  <a:pt x="0" y="91478"/>
                </a:moveTo>
                <a:lnTo>
                  <a:pt x="3810" y="91478"/>
                </a:lnTo>
              </a:path>
              <a:path w="3810" h="749300">
                <a:moveTo>
                  <a:pt x="0" y="89573"/>
                </a:moveTo>
                <a:lnTo>
                  <a:pt x="3810" y="89573"/>
                </a:lnTo>
              </a:path>
              <a:path w="3810" h="749300">
                <a:moveTo>
                  <a:pt x="0" y="87668"/>
                </a:moveTo>
                <a:lnTo>
                  <a:pt x="3810" y="87668"/>
                </a:lnTo>
              </a:path>
              <a:path w="3810" h="749300">
                <a:moveTo>
                  <a:pt x="0" y="85763"/>
                </a:moveTo>
                <a:lnTo>
                  <a:pt x="3810" y="85763"/>
                </a:lnTo>
              </a:path>
              <a:path w="3810" h="749300">
                <a:moveTo>
                  <a:pt x="0" y="83858"/>
                </a:moveTo>
                <a:lnTo>
                  <a:pt x="3810" y="83858"/>
                </a:lnTo>
              </a:path>
              <a:path w="3810" h="749300">
                <a:moveTo>
                  <a:pt x="0" y="81953"/>
                </a:moveTo>
                <a:lnTo>
                  <a:pt x="3810" y="81953"/>
                </a:lnTo>
              </a:path>
              <a:path w="3810" h="749300">
                <a:moveTo>
                  <a:pt x="0" y="80048"/>
                </a:moveTo>
                <a:lnTo>
                  <a:pt x="3810" y="80048"/>
                </a:lnTo>
              </a:path>
              <a:path w="3810" h="749300">
                <a:moveTo>
                  <a:pt x="0" y="78143"/>
                </a:moveTo>
                <a:lnTo>
                  <a:pt x="3810" y="78143"/>
                </a:lnTo>
              </a:path>
              <a:path w="3810" h="749300">
                <a:moveTo>
                  <a:pt x="0" y="76238"/>
                </a:moveTo>
                <a:lnTo>
                  <a:pt x="3810" y="76238"/>
                </a:lnTo>
              </a:path>
              <a:path w="3810" h="749300">
                <a:moveTo>
                  <a:pt x="0" y="74320"/>
                </a:moveTo>
                <a:lnTo>
                  <a:pt x="3810" y="74320"/>
                </a:lnTo>
              </a:path>
              <a:path w="3810" h="749300">
                <a:moveTo>
                  <a:pt x="0" y="72415"/>
                </a:moveTo>
                <a:lnTo>
                  <a:pt x="3810" y="72415"/>
                </a:lnTo>
              </a:path>
              <a:path w="3810" h="749300">
                <a:moveTo>
                  <a:pt x="0" y="70510"/>
                </a:moveTo>
                <a:lnTo>
                  <a:pt x="3810" y="70510"/>
                </a:lnTo>
              </a:path>
              <a:path w="3810" h="749300">
                <a:moveTo>
                  <a:pt x="0" y="68605"/>
                </a:moveTo>
                <a:lnTo>
                  <a:pt x="3810" y="68605"/>
                </a:lnTo>
              </a:path>
              <a:path w="3810" h="749300">
                <a:moveTo>
                  <a:pt x="0" y="66700"/>
                </a:moveTo>
                <a:lnTo>
                  <a:pt x="3810" y="66700"/>
                </a:lnTo>
              </a:path>
              <a:path w="3810" h="749300">
                <a:moveTo>
                  <a:pt x="0" y="64795"/>
                </a:moveTo>
                <a:lnTo>
                  <a:pt x="3810" y="64795"/>
                </a:lnTo>
              </a:path>
              <a:path w="3810" h="749300">
                <a:moveTo>
                  <a:pt x="0" y="62890"/>
                </a:moveTo>
                <a:lnTo>
                  <a:pt x="3810" y="62890"/>
                </a:lnTo>
              </a:path>
              <a:path w="3810" h="749300">
                <a:moveTo>
                  <a:pt x="0" y="60985"/>
                </a:moveTo>
                <a:lnTo>
                  <a:pt x="3810" y="60985"/>
                </a:lnTo>
              </a:path>
              <a:path w="3810" h="749300">
                <a:moveTo>
                  <a:pt x="0" y="59080"/>
                </a:moveTo>
                <a:lnTo>
                  <a:pt x="3810" y="59080"/>
                </a:lnTo>
              </a:path>
              <a:path w="3810" h="749300">
                <a:moveTo>
                  <a:pt x="0" y="57175"/>
                </a:moveTo>
                <a:lnTo>
                  <a:pt x="3810" y="57175"/>
                </a:lnTo>
              </a:path>
              <a:path w="3810" h="749300">
                <a:moveTo>
                  <a:pt x="0" y="55270"/>
                </a:moveTo>
                <a:lnTo>
                  <a:pt x="3810" y="55270"/>
                </a:lnTo>
              </a:path>
              <a:path w="3810" h="749300">
                <a:moveTo>
                  <a:pt x="0" y="53365"/>
                </a:moveTo>
                <a:lnTo>
                  <a:pt x="3810" y="53365"/>
                </a:lnTo>
              </a:path>
              <a:path w="3810" h="749300">
                <a:moveTo>
                  <a:pt x="0" y="51460"/>
                </a:moveTo>
                <a:lnTo>
                  <a:pt x="3810" y="51460"/>
                </a:lnTo>
              </a:path>
              <a:path w="3810" h="749300">
                <a:moveTo>
                  <a:pt x="0" y="49555"/>
                </a:moveTo>
                <a:lnTo>
                  <a:pt x="3810" y="49555"/>
                </a:lnTo>
              </a:path>
              <a:path w="3810" h="749300">
                <a:moveTo>
                  <a:pt x="0" y="47650"/>
                </a:moveTo>
                <a:lnTo>
                  <a:pt x="3810" y="47650"/>
                </a:lnTo>
              </a:path>
              <a:path w="3810" h="749300">
                <a:moveTo>
                  <a:pt x="0" y="45745"/>
                </a:moveTo>
                <a:lnTo>
                  <a:pt x="3810" y="45745"/>
                </a:lnTo>
              </a:path>
              <a:path w="3810" h="749300">
                <a:moveTo>
                  <a:pt x="0" y="43827"/>
                </a:moveTo>
                <a:lnTo>
                  <a:pt x="3810" y="43827"/>
                </a:lnTo>
              </a:path>
              <a:path w="3810" h="749300">
                <a:moveTo>
                  <a:pt x="0" y="41922"/>
                </a:moveTo>
                <a:lnTo>
                  <a:pt x="3810" y="41922"/>
                </a:lnTo>
              </a:path>
              <a:path w="3810" h="749300">
                <a:moveTo>
                  <a:pt x="0" y="40017"/>
                </a:moveTo>
                <a:lnTo>
                  <a:pt x="3810" y="40017"/>
                </a:lnTo>
              </a:path>
              <a:path w="3810" h="749300">
                <a:moveTo>
                  <a:pt x="0" y="38112"/>
                </a:moveTo>
                <a:lnTo>
                  <a:pt x="3810" y="38112"/>
                </a:lnTo>
              </a:path>
              <a:path w="3810" h="749300">
                <a:moveTo>
                  <a:pt x="0" y="36207"/>
                </a:moveTo>
                <a:lnTo>
                  <a:pt x="3810" y="36207"/>
                </a:lnTo>
              </a:path>
              <a:path w="3810" h="749300">
                <a:moveTo>
                  <a:pt x="0" y="34302"/>
                </a:moveTo>
                <a:lnTo>
                  <a:pt x="3810" y="34302"/>
                </a:lnTo>
              </a:path>
              <a:path w="3810" h="749300">
                <a:moveTo>
                  <a:pt x="0" y="32397"/>
                </a:moveTo>
                <a:lnTo>
                  <a:pt x="3810" y="32397"/>
                </a:lnTo>
              </a:path>
              <a:path w="3810" h="749300">
                <a:moveTo>
                  <a:pt x="0" y="30492"/>
                </a:moveTo>
                <a:lnTo>
                  <a:pt x="3810" y="30492"/>
                </a:lnTo>
              </a:path>
              <a:path w="3810" h="749300">
                <a:moveTo>
                  <a:pt x="0" y="28587"/>
                </a:moveTo>
                <a:lnTo>
                  <a:pt x="3810" y="28587"/>
                </a:lnTo>
              </a:path>
              <a:path w="3810" h="749300">
                <a:moveTo>
                  <a:pt x="0" y="26682"/>
                </a:moveTo>
                <a:lnTo>
                  <a:pt x="3810" y="26682"/>
                </a:lnTo>
              </a:path>
              <a:path w="3810" h="749300">
                <a:moveTo>
                  <a:pt x="0" y="24777"/>
                </a:moveTo>
                <a:lnTo>
                  <a:pt x="3810" y="24777"/>
                </a:lnTo>
              </a:path>
              <a:path w="3810" h="749300">
                <a:moveTo>
                  <a:pt x="0" y="22872"/>
                </a:moveTo>
                <a:lnTo>
                  <a:pt x="3810" y="22872"/>
                </a:lnTo>
              </a:path>
              <a:path w="3810" h="749300">
                <a:moveTo>
                  <a:pt x="0" y="20967"/>
                </a:moveTo>
                <a:lnTo>
                  <a:pt x="3810" y="20967"/>
                </a:lnTo>
              </a:path>
              <a:path w="3810" h="749300">
                <a:moveTo>
                  <a:pt x="0" y="19062"/>
                </a:moveTo>
                <a:lnTo>
                  <a:pt x="3810" y="19062"/>
                </a:lnTo>
              </a:path>
              <a:path w="3810" h="749300">
                <a:moveTo>
                  <a:pt x="0" y="17157"/>
                </a:moveTo>
                <a:lnTo>
                  <a:pt x="3810" y="17157"/>
                </a:lnTo>
              </a:path>
              <a:path w="3810" h="749300">
                <a:moveTo>
                  <a:pt x="0" y="15240"/>
                </a:moveTo>
                <a:lnTo>
                  <a:pt x="3810" y="15240"/>
                </a:lnTo>
              </a:path>
              <a:path w="3810" h="749300">
                <a:moveTo>
                  <a:pt x="0" y="13335"/>
                </a:moveTo>
                <a:lnTo>
                  <a:pt x="3810" y="13335"/>
                </a:lnTo>
              </a:path>
              <a:path w="3810" h="749300">
                <a:moveTo>
                  <a:pt x="0" y="11430"/>
                </a:moveTo>
                <a:lnTo>
                  <a:pt x="3810" y="11430"/>
                </a:lnTo>
              </a:path>
              <a:path w="3810" h="749300">
                <a:moveTo>
                  <a:pt x="0" y="9525"/>
                </a:moveTo>
                <a:lnTo>
                  <a:pt x="3810" y="9525"/>
                </a:lnTo>
              </a:path>
              <a:path w="3810" h="749300">
                <a:moveTo>
                  <a:pt x="0" y="7620"/>
                </a:moveTo>
                <a:lnTo>
                  <a:pt x="3810" y="7620"/>
                </a:lnTo>
              </a:path>
              <a:path w="3810" h="749300">
                <a:moveTo>
                  <a:pt x="0" y="5715"/>
                </a:moveTo>
                <a:lnTo>
                  <a:pt x="3810" y="5715"/>
                </a:lnTo>
              </a:path>
              <a:path w="3810" h="749300">
                <a:moveTo>
                  <a:pt x="0" y="3810"/>
                </a:moveTo>
                <a:lnTo>
                  <a:pt x="3810" y="3810"/>
                </a:lnTo>
              </a:path>
              <a:path w="3810" h="749300">
                <a:moveTo>
                  <a:pt x="0" y="1905"/>
                </a:moveTo>
                <a:lnTo>
                  <a:pt x="3810" y="1905"/>
                </a:lnTo>
              </a:path>
              <a:path w="3810" h="7493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260449" y="2580835"/>
            <a:ext cx="3810" cy="749300"/>
          </a:xfrm>
          <a:custGeom>
            <a:avLst/>
            <a:gdLst/>
            <a:ahLst/>
            <a:cxnLst/>
            <a:rect l="l" t="t" r="r" b="b"/>
            <a:pathLst>
              <a:path w="3809" h="749300">
                <a:moveTo>
                  <a:pt x="0" y="748982"/>
                </a:moveTo>
                <a:lnTo>
                  <a:pt x="3810" y="748982"/>
                </a:lnTo>
              </a:path>
              <a:path w="3809" h="749300">
                <a:moveTo>
                  <a:pt x="0" y="747077"/>
                </a:moveTo>
                <a:lnTo>
                  <a:pt x="3810" y="747077"/>
                </a:lnTo>
              </a:path>
              <a:path w="3809" h="749300">
                <a:moveTo>
                  <a:pt x="0" y="745172"/>
                </a:moveTo>
                <a:lnTo>
                  <a:pt x="3810" y="745172"/>
                </a:lnTo>
              </a:path>
              <a:path w="3809" h="749300">
                <a:moveTo>
                  <a:pt x="0" y="743254"/>
                </a:moveTo>
                <a:lnTo>
                  <a:pt x="3810" y="743254"/>
                </a:lnTo>
              </a:path>
              <a:path w="3809" h="749300">
                <a:moveTo>
                  <a:pt x="0" y="741349"/>
                </a:moveTo>
                <a:lnTo>
                  <a:pt x="3810" y="741349"/>
                </a:lnTo>
              </a:path>
              <a:path w="3809" h="749300">
                <a:moveTo>
                  <a:pt x="0" y="739444"/>
                </a:moveTo>
                <a:lnTo>
                  <a:pt x="3810" y="739444"/>
                </a:lnTo>
              </a:path>
              <a:path w="3809" h="749300">
                <a:moveTo>
                  <a:pt x="0" y="737539"/>
                </a:moveTo>
                <a:lnTo>
                  <a:pt x="3810" y="737539"/>
                </a:lnTo>
              </a:path>
              <a:path w="3809" h="749300">
                <a:moveTo>
                  <a:pt x="0" y="735634"/>
                </a:moveTo>
                <a:lnTo>
                  <a:pt x="3810" y="735634"/>
                </a:lnTo>
              </a:path>
              <a:path w="3809" h="749300">
                <a:moveTo>
                  <a:pt x="0" y="733729"/>
                </a:moveTo>
                <a:lnTo>
                  <a:pt x="3810" y="733729"/>
                </a:lnTo>
              </a:path>
              <a:path w="3809" h="749300">
                <a:moveTo>
                  <a:pt x="0" y="731824"/>
                </a:moveTo>
                <a:lnTo>
                  <a:pt x="3810" y="731824"/>
                </a:lnTo>
              </a:path>
              <a:path w="3809" h="749300">
                <a:moveTo>
                  <a:pt x="0" y="729919"/>
                </a:moveTo>
                <a:lnTo>
                  <a:pt x="3810" y="729919"/>
                </a:lnTo>
              </a:path>
              <a:path w="3809" h="749300">
                <a:moveTo>
                  <a:pt x="0" y="728014"/>
                </a:moveTo>
                <a:lnTo>
                  <a:pt x="3810" y="728014"/>
                </a:lnTo>
              </a:path>
              <a:path w="3809" h="749300">
                <a:moveTo>
                  <a:pt x="0" y="726109"/>
                </a:moveTo>
                <a:lnTo>
                  <a:pt x="3810" y="726109"/>
                </a:lnTo>
              </a:path>
              <a:path w="3809" h="749300">
                <a:moveTo>
                  <a:pt x="0" y="724204"/>
                </a:moveTo>
                <a:lnTo>
                  <a:pt x="3810" y="724204"/>
                </a:lnTo>
              </a:path>
              <a:path w="3809" h="749300">
                <a:moveTo>
                  <a:pt x="0" y="722299"/>
                </a:moveTo>
                <a:lnTo>
                  <a:pt x="3810" y="722299"/>
                </a:lnTo>
              </a:path>
              <a:path w="3809" h="749300">
                <a:moveTo>
                  <a:pt x="0" y="720394"/>
                </a:moveTo>
                <a:lnTo>
                  <a:pt x="3810" y="720394"/>
                </a:lnTo>
              </a:path>
              <a:path w="3809" h="749300">
                <a:moveTo>
                  <a:pt x="0" y="718489"/>
                </a:moveTo>
                <a:lnTo>
                  <a:pt x="3810" y="718489"/>
                </a:lnTo>
              </a:path>
              <a:path w="3809" h="749300">
                <a:moveTo>
                  <a:pt x="0" y="716584"/>
                </a:moveTo>
                <a:lnTo>
                  <a:pt x="3810" y="716584"/>
                </a:lnTo>
              </a:path>
              <a:path w="3809" h="749300">
                <a:moveTo>
                  <a:pt x="0" y="714679"/>
                </a:moveTo>
                <a:lnTo>
                  <a:pt x="3810" y="714679"/>
                </a:lnTo>
              </a:path>
              <a:path w="3809" h="749300">
                <a:moveTo>
                  <a:pt x="0" y="712762"/>
                </a:moveTo>
                <a:lnTo>
                  <a:pt x="3810" y="712762"/>
                </a:lnTo>
              </a:path>
              <a:path w="3809" h="749300">
                <a:moveTo>
                  <a:pt x="0" y="710857"/>
                </a:moveTo>
                <a:lnTo>
                  <a:pt x="3810" y="710857"/>
                </a:lnTo>
              </a:path>
              <a:path w="3809" h="749300">
                <a:moveTo>
                  <a:pt x="0" y="708952"/>
                </a:moveTo>
                <a:lnTo>
                  <a:pt x="3810" y="708952"/>
                </a:lnTo>
              </a:path>
              <a:path w="3809" h="749300">
                <a:moveTo>
                  <a:pt x="0" y="707047"/>
                </a:moveTo>
                <a:lnTo>
                  <a:pt x="3810" y="707047"/>
                </a:lnTo>
              </a:path>
              <a:path w="3809" h="749300">
                <a:moveTo>
                  <a:pt x="0" y="705142"/>
                </a:moveTo>
                <a:lnTo>
                  <a:pt x="3810" y="705142"/>
                </a:lnTo>
              </a:path>
              <a:path w="3809" h="749300">
                <a:moveTo>
                  <a:pt x="0" y="703237"/>
                </a:moveTo>
                <a:lnTo>
                  <a:pt x="3810" y="703237"/>
                </a:lnTo>
              </a:path>
              <a:path w="3809" h="749300">
                <a:moveTo>
                  <a:pt x="0" y="701332"/>
                </a:moveTo>
                <a:lnTo>
                  <a:pt x="3810" y="701332"/>
                </a:lnTo>
              </a:path>
              <a:path w="3809" h="749300">
                <a:moveTo>
                  <a:pt x="0" y="699427"/>
                </a:moveTo>
                <a:lnTo>
                  <a:pt x="3810" y="699427"/>
                </a:lnTo>
              </a:path>
              <a:path w="3809" h="749300">
                <a:moveTo>
                  <a:pt x="0" y="697522"/>
                </a:moveTo>
                <a:lnTo>
                  <a:pt x="3810" y="697522"/>
                </a:lnTo>
              </a:path>
              <a:path w="3809" h="749300">
                <a:moveTo>
                  <a:pt x="0" y="695617"/>
                </a:moveTo>
                <a:lnTo>
                  <a:pt x="3810" y="695617"/>
                </a:lnTo>
              </a:path>
              <a:path w="3809" h="749300">
                <a:moveTo>
                  <a:pt x="0" y="693712"/>
                </a:moveTo>
                <a:lnTo>
                  <a:pt x="3810" y="693712"/>
                </a:lnTo>
              </a:path>
              <a:path w="3809" h="749300">
                <a:moveTo>
                  <a:pt x="0" y="691807"/>
                </a:moveTo>
                <a:lnTo>
                  <a:pt x="3810" y="691807"/>
                </a:lnTo>
              </a:path>
              <a:path w="3809" h="749300">
                <a:moveTo>
                  <a:pt x="0" y="689902"/>
                </a:moveTo>
                <a:lnTo>
                  <a:pt x="3810" y="689902"/>
                </a:lnTo>
              </a:path>
              <a:path w="3809" h="749300">
                <a:moveTo>
                  <a:pt x="0" y="687997"/>
                </a:moveTo>
                <a:lnTo>
                  <a:pt x="3810" y="687997"/>
                </a:lnTo>
              </a:path>
              <a:path w="3809" h="749300">
                <a:moveTo>
                  <a:pt x="0" y="686092"/>
                </a:moveTo>
                <a:lnTo>
                  <a:pt x="3810" y="686092"/>
                </a:lnTo>
              </a:path>
              <a:path w="3809" h="749300">
                <a:moveTo>
                  <a:pt x="0" y="684187"/>
                </a:moveTo>
                <a:lnTo>
                  <a:pt x="3810" y="684187"/>
                </a:lnTo>
              </a:path>
              <a:path w="3809" h="749300">
                <a:moveTo>
                  <a:pt x="0" y="682269"/>
                </a:moveTo>
                <a:lnTo>
                  <a:pt x="3810" y="682269"/>
                </a:lnTo>
              </a:path>
              <a:path w="3809" h="749300">
                <a:moveTo>
                  <a:pt x="0" y="680364"/>
                </a:moveTo>
                <a:lnTo>
                  <a:pt x="3810" y="680364"/>
                </a:lnTo>
              </a:path>
              <a:path w="3809" h="749300">
                <a:moveTo>
                  <a:pt x="0" y="678459"/>
                </a:moveTo>
                <a:lnTo>
                  <a:pt x="3810" y="678459"/>
                </a:lnTo>
              </a:path>
              <a:path w="3809" h="749300">
                <a:moveTo>
                  <a:pt x="0" y="676554"/>
                </a:moveTo>
                <a:lnTo>
                  <a:pt x="3810" y="676554"/>
                </a:lnTo>
              </a:path>
              <a:path w="3809" h="749300">
                <a:moveTo>
                  <a:pt x="0" y="674649"/>
                </a:moveTo>
                <a:lnTo>
                  <a:pt x="3810" y="674649"/>
                </a:lnTo>
              </a:path>
              <a:path w="3809" h="749300">
                <a:moveTo>
                  <a:pt x="0" y="672744"/>
                </a:moveTo>
                <a:lnTo>
                  <a:pt x="3810" y="672744"/>
                </a:lnTo>
              </a:path>
              <a:path w="3809" h="749300">
                <a:moveTo>
                  <a:pt x="0" y="670839"/>
                </a:moveTo>
                <a:lnTo>
                  <a:pt x="3810" y="670839"/>
                </a:lnTo>
              </a:path>
              <a:path w="3809" h="749300">
                <a:moveTo>
                  <a:pt x="0" y="668934"/>
                </a:moveTo>
                <a:lnTo>
                  <a:pt x="3810" y="668934"/>
                </a:lnTo>
              </a:path>
              <a:path w="3809" h="749300">
                <a:moveTo>
                  <a:pt x="0" y="667029"/>
                </a:moveTo>
                <a:lnTo>
                  <a:pt x="3810" y="667029"/>
                </a:lnTo>
              </a:path>
              <a:path w="3809" h="749300">
                <a:moveTo>
                  <a:pt x="0" y="665124"/>
                </a:moveTo>
                <a:lnTo>
                  <a:pt x="3810" y="665124"/>
                </a:lnTo>
              </a:path>
              <a:path w="3809" h="749300">
                <a:moveTo>
                  <a:pt x="0" y="663219"/>
                </a:moveTo>
                <a:lnTo>
                  <a:pt x="3810" y="663219"/>
                </a:lnTo>
              </a:path>
              <a:path w="3809" h="749300">
                <a:moveTo>
                  <a:pt x="0" y="661314"/>
                </a:moveTo>
                <a:lnTo>
                  <a:pt x="3810" y="661314"/>
                </a:lnTo>
              </a:path>
              <a:path w="3809" h="749300">
                <a:moveTo>
                  <a:pt x="0" y="659409"/>
                </a:moveTo>
                <a:lnTo>
                  <a:pt x="3810" y="659409"/>
                </a:lnTo>
              </a:path>
              <a:path w="3809" h="749300">
                <a:moveTo>
                  <a:pt x="0" y="657504"/>
                </a:moveTo>
                <a:lnTo>
                  <a:pt x="3810" y="657504"/>
                </a:lnTo>
              </a:path>
              <a:path w="3809" h="749300">
                <a:moveTo>
                  <a:pt x="0" y="655599"/>
                </a:moveTo>
                <a:lnTo>
                  <a:pt x="3810" y="655599"/>
                </a:lnTo>
              </a:path>
              <a:path w="3809" h="749300">
                <a:moveTo>
                  <a:pt x="0" y="653694"/>
                </a:moveTo>
                <a:lnTo>
                  <a:pt x="3810" y="653694"/>
                </a:lnTo>
              </a:path>
              <a:path w="3809" h="749300">
                <a:moveTo>
                  <a:pt x="0" y="651776"/>
                </a:moveTo>
                <a:lnTo>
                  <a:pt x="3810" y="651776"/>
                </a:lnTo>
              </a:path>
              <a:path w="3809" h="749300">
                <a:moveTo>
                  <a:pt x="0" y="649871"/>
                </a:moveTo>
                <a:lnTo>
                  <a:pt x="3810" y="649871"/>
                </a:lnTo>
              </a:path>
              <a:path w="3809" h="749300">
                <a:moveTo>
                  <a:pt x="0" y="647966"/>
                </a:moveTo>
                <a:lnTo>
                  <a:pt x="3810" y="647966"/>
                </a:lnTo>
              </a:path>
              <a:path w="3809" h="749300">
                <a:moveTo>
                  <a:pt x="0" y="646061"/>
                </a:moveTo>
                <a:lnTo>
                  <a:pt x="3810" y="646061"/>
                </a:lnTo>
              </a:path>
              <a:path w="3809" h="749300">
                <a:moveTo>
                  <a:pt x="0" y="644156"/>
                </a:moveTo>
                <a:lnTo>
                  <a:pt x="3810" y="644156"/>
                </a:lnTo>
              </a:path>
              <a:path w="3809" h="749300">
                <a:moveTo>
                  <a:pt x="0" y="642251"/>
                </a:moveTo>
                <a:lnTo>
                  <a:pt x="3810" y="642251"/>
                </a:lnTo>
              </a:path>
              <a:path w="3809" h="749300">
                <a:moveTo>
                  <a:pt x="0" y="640346"/>
                </a:moveTo>
                <a:lnTo>
                  <a:pt x="3810" y="640346"/>
                </a:lnTo>
              </a:path>
              <a:path w="3809" h="749300">
                <a:moveTo>
                  <a:pt x="0" y="638441"/>
                </a:moveTo>
                <a:lnTo>
                  <a:pt x="3810" y="638441"/>
                </a:lnTo>
              </a:path>
              <a:path w="3809" h="749300">
                <a:moveTo>
                  <a:pt x="0" y="636536"/>
                </a:moveTo>
                <a:lnTo>
                  <a:pt x="3810" y="636536"/>
                </a:lnTo>
              </a:path>
              <a:path w="3809" h="749300">
                <a:moveTo>
                  <a:pt x="0" y="634631"/>
                </a:moveTo>
                <a:lnTo>
                  <a:pt x="3810" y="634631"/>
                </a:lnTo>
              </a:path>
              <a:path w="3809" h="749300">
                <a:moveTo>
                  <a:pt x="0" y="632726"/>
                </a:moveTo>
                <a:lnTo>
                  <a:pt x="3810" y="632726"/>
                </a:lnTo>
              </a:path>
              <a:path w="3809" h="749300">
                <a:moveTo>
                  <a:pt x="0" y="630821"/>
                </a:moveTo>
                <a:lnTo>
                  <a:pt x="3810" y="630821"/>
                </a:lnTo>
              </a:path>
              <a:path w="3809" h="749300">
                <a:moveTo>
                  <a:pt x="0" y="628916"/>
                </a:moveTo>
                <a:lnTo>
                  <a:pt x="3810" y="628916"/>
                </a:lnTo>
              </a:path>
              <a:path w="3809" h="749300">
                <a:moveTo>
                  <a:pt x="0" y="627011"/>
                </a:moveTo>
                <a:lnTo>
                  <a:pt x="3810" y="627011"/>
                </a:lnTo>
              </a:path>
              <a:path w="3809" h="749300">
                <a:moveTo>
                  <a:pt x="0" y="625106"/>
                </a:moveTo>
                <a:lnTo>
                  <a:pt x="3810" y="625106"/>
                </a:lnTo>
              </a:path>
              <a:path w="3809" h="749300">
                <a:moveTo>
                  <a:pt x="0" y="623201"/>
                </a:moveTo>
                <a:lnTo>
                  <a:pt x="3810" y="623201"/>
                </a:lnTo>
              </a:path>
              <a:path w="3809" h="749300">
                <a:moveTo>
                  <a:pt x="0" y="621284"/>
                </a:moveTo>
                <a:lnTo>
                  <a:pt x="3810" y="621284"/>
                </a:lnTo>
              </a:path>
              <a:path w="3809" h="749300">
                <a:moveTo>
                  <a:pt x="0" y="619379"/>
                </a:moveTo>
                <a:lnTo>
                  <a:pt x="3810" y="619379"/>
                </a:lnTo>
              </a:path>
              <a:path w="3809" h="749300">
                <a:moveTo>
                  <a:pt x="0" y="617474"/>
                </a:moveTo>
                <a:lnTo>
                  <a:pt x="3810" y="617474"/>
                </a:lnTo>
              </a:path>
              <a:path w="3809" h="749300">
                <a:moveTo>
                  <a:pt x="0" y="615569"/>
                </a:moveTo>
                <a:lnTo>
                  <a:pt x="3810" y="615569"/>
                </a:lnTo>
              </a:path>
              <a:path w="3809" h="749300">
                <a:moveTo>
                  <a:pt x="0" y="613664"/>
                </a:moveTo>
                <a:lnTo>
                  <a:pt x="3810" y="613664"/>
                </a:lnTo>
              </a:path>
              <a:path w="3809" h="749300">
                <a:moveTo>
                  <a:pt x="0" y="611759"/>
                </a:moveTo>
                <a:lnTo>
                  <a:pt x="3810" y="611759"/>
                </a:lnTo>
              </a:path>
              <a:path w="3809" h="749300">
                <a:moveTo>
                  <a:pt x="0" y="609854"/>
                </a:moveTo>
                <a:lnTo>
                  <a:pt x="3810" y="609854"/>
                </a:lnTo>
              </a:path>
              <a:path w="3809" h="749300">
                <a:moveTo>
                  <a:pt x="0" y="607949"/>
                </a:moveTo>
                <a:lnTo>
                  <a:pt x="3810" y="607949"/>
                </a:lnTo>
              </a:path>
              <a:path w="3809" h="749300">
                <a:moveTo>
                  <a:pt x="0" y="606044"/>
                </a:moveTo>
                <a:lnTo>
                  <a:pt x="3810" y="606044"/>
                </a:lnTo>
              </a:path>
              <a:path w="3809" h="749300">
                <a:moveTo>
                  <a:pt x="0" y="604139"/>
                </a:moveTo>
                <a:lnTo>
                  <a:pt x="3810" y="604139"/>
                </a:lnTo>
              </a:path>
              <a:path w="3809" h="749300">
                <a:moveTo>
                  <a:pt x="0" y="602234"/>
                </a:moveTo>
                <a:lnTo>
                  <a:pt x="3810" y="602234"/>
                </a:lnTo>
              </a:path>
              <a:path w="3809" h="749300">
                <a:moveTo>
                  <a:pt x="0" y="600329"/>
                </a:moveTo>
                <a:lnTo>
                  <a:pt x="3810" y="600329"/>
                </a:lnTo>
              </a:path>
              <a:path w="3809" h="749300">
                <a:moveTo>
                  <a:pt x="0" y="598424"/>
                </a:moveTo>
                <a:lnTo>
                  <a:pt x="3810" y="598424"/>
                </a:lnTo>
              </a:path>
              <a:path w="3809" h="749300">
                <a:moveTo>
                  <a:pt x="0" y="596519"/>
                </a:moveTo>
                <a:lnTo>
                  <a:pt x="3810" y="596519"/>
                </a:lnTo>
              </a:path>
              <a:path w="3809" h="749300">
                <a:moveTo>
                  <a:pt x="0" y="594614"/>
                </a:moveTo>
                <a:lnTo>
                  <a:pt x="3810" y="594614"/>
                </a:lnTo>
              </a:path>
              <a:path w="3809" h="749300">
                <a:moveTo>
                  <a:pt x="0" y="592709"/>
                </a:moveTo>
                <a:lnTo>
                  <a:pt x="3810" y="592709"/>
                </a:lnTo>
              </a:path>
              <a:path w="3809" h="749300">
                <a:moveTo>
                  <a:pt x="0" y="590791"/>
                </a:moveTo>
                <a:lnTo>
                  <a:pt x="3810" y="590791"/>
                </a:lnTo>
              </a:path>
              <a:path w="3809" h="749300">
                <a:moveTo>
                  <a:pt x="0" y="588886"/>
                </a:moveTo>
                <a:lnTo>
                  <a:pt x="3810" y="588886"/>
                </a:lnTo>
              </a:path>
              <a:path w="3809" h="749300">
                <a:moveTo>
                  <a:pt x="0" y="586981"/>
                </a:moveTo>
                <a:lnTo>
                  <a:pt x="3810" y="586981"/>
                </a:lnTo>
              </a:path>
              <a:path w="3809" h="749300">
                <a:moveTo>
                  <a:pt x="0" y="585076"/>
                </a:moveTo>
                <a:lnTo>
                  <a:pt x="3810" y="585076"/>
                </a:lnTo>
              </a:path>
              <a:path w="3809" h="749300">
                <a:moveTo>
                  <a:pt x="0" y="583171"/>
                </a:moveTo>
                <a:lnTo>
                  <a:pt x="3810" y="583171"/>
                </a:lnTo>
              </a:path>
              <a:path w="3809" h="749300">
                <a:moveTo>
                  <a:pt x="0" y="581266"/>
                </a:moveTo>
                <a:lnTo>
                  <a:pt x="3810" y="581266"/>
                </a:lnTo>
              </a:path>
              <a:path w="3809" h="749300">
                <a:moveTo>
                  <a:pt x="0" y="579361"/>
                </a:moveTo>
                <a:lnTo>
                  <a:pt x="3810" y="579361"/>
                </a:lnTo>
              </a:path>
              <a:path w="3809" h="749300">
                <a:moveTo>
                  <a:pt x="0" y="577456"/>
                </a:moveTo>
                <a:lnTo>
                  <a:pt x="3810" y="577456"/>
                </a:lnTo>
              </a:path>
              <a:path w="3809" h="749300">
                <a:moveTo>
                  <a:pt x="0" y="575551"/>
                </a:moveTo>
                <a:lnTo>
                  <a:pt x="3810" y="575551"/>
                </a:lnTo>
              </a:path>
              <a:path w="3809" h="749300">
                <a:moveTo>
                  <a:pt x="0" y="573646"/>
                </a:moveTo>
                <a:lnTo>
                  <a:pt x="3810" y="573646"/>
                </a:lnTo>
              </a:path>
              <a:path w="3809" h="749300">
                <a:moveTo>
                  <a:pt x="0" y="571741"/>
                </a:moveTo>
                <a:lnTo>
                  <a:pt x="3810" y="571741"/>
                </a:lnTo>
              </a:path>
              <a:path w="3809" h="749300">
                <a:moveTo>
                  <a:pt x="0" y="569836"/>
                </a:moveTo>
                <a:lnTo>
                  <a:pt x="3810" y="569836"/>
                </a:lnTo>
              </a:path>
              <a:path w="3809" h="749300">
                <a:moveTo>
                  <a:pt x="0" y="567931"/>
                </a:moveTo>
                <a:lnTo>
                  <a:pt x="3810" y="567931"/>
                </a:lnTo>
              </a:path>
              <a:path w="3809" h="749300">
                <a:moveTo>
                  <a:pt x="0" y="566026"/>
                </a:moveTo>
                <a:lnTo>
                  <a:pt x="3810" y="566026"/>
                </a:lnTo>
              </a:path>
              <a:path w="3809" h="749300">
                <a:moveTo>
                  <a:pt x="0" y="564121"/>
                </a:moveTo>
                <a:lnTo>
                  <a:pt x="3810" y="564121"/>
                </a:lnTo>
              </a:path>
              <a:path w="3809" h="749300">
                <a:moveTo>
                  <a:pt x="0" y="562216"/>
                </a:moveTo>
                <a:lnTo>
                  <a:pt x="3810" y="562216"/>
                </a:lnTo>
              </a:path>
              <a:path w="3809" h="749300">
                <a:moveTo>
                  <a:pt x="0" y="560298"/>
                </a:moveTo>
                <a:lnTo>
                  <a:pt x="3810" y="560298"/>
                </a:lnTo>
              </a:path>
              <a:path w="3809" h="749300">
                <a:moveTo>
                  <a:pt x="0" y="558393"/>
                </a:moveTo>
                <a:lnTo>
                  <a:pt x="3810" y="558393"/>
                </a:lnTo>
              </a:path>
              <a:path w="3809" h="749300">
                <a:moveTo>
                  <a:pt x="0" y="556488"/>
                </a:moveTo>
                <a:lnTo>
                  <a:pt x="3810" y="556488"/>
                </a:lnTo>
              </a:path>
              <a:path w="3809" h="749300">
                <a:moveTo>
                  <a:pt x="0" y="554583"/>
                </a:moveTo>
                <a:lnTo>
                  <a:pt x="3810" y="554583"/>
                </a:lnTo>
              </a:path>
              <a:path w="3809" h="749300">
                <a:moveTo>
                  <a:pt x="0" y="552678"/>
                </a:moveTo>
                <a:lnTo>
                  <a:pt x="3810" y="552678"/>
                </a:lnTo>
              </a:path>
              <a:path w="3809" h="749300">
                <a:moveTo>
                  <a:pt x="0" y="550773"/>
                </a:moveTo>
                <a:lnTo>
                  <a:pt x="3810" y="550773"/>
                </a:lnTo>
              </a:path>
              <a:path w="3809" h="749300">
                <a:moveTo>
                  <a:pt x="0" y="548868"/>
                </a:moveTo>
                <a:lnTo>
                  <a:pt x="3810" y="548868"/>
                </a:lnTo>
              </a:path>
              <a:path w="3809" h="749300">
                <a:moveTo>
                  <a:pt x="0" y="546963"/>
                </a:moveTo>
                <a:lnTo>
                  <a:pt x="3810" y="546963"/>
                </a:lnTo>
              </a:path>
              <a:path w="3809" h="749300">
                <a:moveTo>
                  <a:pt x="0" y="545058"/>
                </a:moveTo>
                <a:lnTo>
                  <a:pt x="3810" y="545058"/>
                </a:lnTo>
              </a:path>
              <a:path w="3809" h="749300">
                <a:moveTo>
                  <a:pt x="0" y="543153"/>
                </a:moveTo>
                <a:lnTo>
                  <a:pt x="3810" y="543153"/>
                </a:lnTo>
              </a:path>
              <a:path w="3809" h="749300">
                <a:moveTo>
                  <a:pt x="0" y="541248"/>
                </a:moveTo>
                <a:lnTo>
                  <a:pt x="3810" y="541248"/>
                </a:lnTo>
              </a:path>
              <a:path w="3809" h="749300">
                <a:moveTo>
                  <a:pt x="0" y="539343"/>
                </a:moveTo>
                <a:lnTo>
                  <a:pt x="3810" y="539343"/>
                </a:lnTo>
              </a:path>
              <a:path w="3809" h="749300">
                <a:moveTo>
                  <a:pt x="0" y="537438"/>
                </a:moveTo>
                <a:lnTo>
                  <a:pt x="3810" y="537438"/>
                </a:lnTo>
              </a:path>
              <a:path w="3809" h="749300">
                <a:moveTo>
                  <a:pt x="0" y="535533"/>
                </a:moveTo>
                <a:lnTo>
                  <a:pt x="3810" y="535533"/>
                </a:lnTo>
              </a:path>
              <a:path w="3809" h="749300">
                <a:moveTo>
                  <a:pt x="0" y="533628"/>
                </a:moveTo>
                <a:lnTo>
                  <a:pt x="3810" y="533628"/>
                </a:lnTo>
              </a:path>
              <a:path w="3809" h="749300">
                <a:moveTo>
                  <a:pt x="0" y="531723"/>
                </a:moveTo>
                <a:lnTo>
                  <a:pt x="3810" y="531723"/>
                </a:lnTo>
              </a:path>
              <a:path w="3809" h="749300">
                <a:moveTo>
                  <a:pt x="0" y="529805"/>
                </a:moveTo>
                <a:lnTo>
                  <a:pt x="3810" y="529805"/>
                </a:lnTo>
              </a:path>
              <a:path w="3809" h="749300">
                <a:moveTo>
                  <a:pt x="0" y="527900"/>
                </a:moveTo>
                <a:lnTo>
                  <a:pt x="3810" y="527900"/>
                </a:lnTo>
              </a:path>
              <a:path w="3809" h="749300">
                <a:moveTo>
                  <a:pt x="0" y="525995"/>
                </a:moveTo>
                <a:lnTo>
                  <a:pt x="3810" y="525995"/>
                </a:lnTo>
              </a:path>
              <a:path w="3809" h="749300">
                <a:moveTo>
                  <a:pt x="0" y="524090"/>
                </a:moveTo>
                <a:lnTo>
                  <a:pt x="3810" y="524090"/>
                </a:lnTo>
              </a:path>
              <a:path w="3809" h="749300">
                <a:moveTo>
                  <a:pt x="0" y="522185"/>
                </a:moveTo>
                <a:lnTo>
                  <a:pt x="3810" y="522185"/>
                </a:lnTo>
              </a:path>
              <a:path w="3809" h="749300">
                <a:moveTo>
                  <a:pt x="0" y="520280"/>
                </a:moveTo>
                <a:lnTo>
                  <a:pt x="3810" y="520280"/>
                </a:lnTo>
              </a:path>
              <a:path w="3809" h="749300">
                <a:moveTo>
                  <a:pt x="0" y="518375"/>
                </a:moveTo>
                <a:lnTo>
                  <a:pt x="3810" y="518375"/>
                </a:lnTo>
              </a:path>
              <a:path w="3809" h="749300">
                <a:moveTo>
                  <a:pt x="0" y="516470"/>
                </a:moveTo>
                <a:lnTo>
                  <a:pt x="3810" y="516470"/>
                </a:lnTo>
              </a:path>
              <a:path w="3809" h="749300">
                <a:moveTo>
                  <a:pt x="0" y="514565"/>
                </a:moveTo>
                <a:lnTo>
                  <a:pt x="3810" y="514565"/>
                </a:lnTo>
              </a:path>
              <a:path w="3809" h="749300">
                <a:moveTo>
                  <a:pt x="0" y="512660"/>
                </a:moveTo>
                <a:lnTo>
                  <a:pt x="3810" y="512660"/>
                </a:lnTo>
              </a:path>
              <a:path w="3809" h="749300">
                <a:moveTo>
                  <a:pt x="0" y="510755"/>
                </a:moveTo>
                <a:lnTo>
                  <a:pt x="3810" y="510755"/>
                </a:lnTo>
              </a:path>
              <a:path w="3809" h="749300">
                <a:moveTo>
                  <a:pt x="0" y="508850"/>
                </a:moveTo>
                <a:lnTo>
                  <a:pt x="3810" y="508850"/>
                </a:lnTo>
              </a:path>
              <a:path w="3809" h="749300">
                <a:moveTo>
                  <a:pt x="0" y="506945"/>
                </a:moveTo>
                <a:lnTo>
                  <a:pt x="3810" y="506945"/>
                </a:lnTo>
              </a:path>
              <a:path w="3809" h="749300">
                <a:moveTo>
                  <a:pt x="0" y="505040"/>
                </a:moveTo>
                <a:lnTo>
                  <a:pt x="3810" y="505040"/>
                </a:lnTo>
              </a:path>
              <a:path w="3809" h="749300">
                <a:moveTo>
                  <a:pt x="0" y="503135"/>
                </a:moveTo>
                <a:lnTo>
                  <a:pt x="3810" y="503135"/>
                </a:lnTo>
              </a:path>
              <a:path w="3809" h="749300">
                <a:moveTo>
                  <a:pt x="0" y="501230"/>
                </a:moveTo>
                <a:lnTo>
                  <a:pt x="3810" y="501230"/>
                </a:lnTo>
              </a:path>
              <a:path w="3809" h="749300">
                <a:moveTo>
                  <a:pt x="0" y="499313"/>
                </a:moveTo>
                <a:lnTo>
                  <a:pt x="3810" y="499313"/>
                </a:lnTo>
              </a:path>
              <a:path w="3809" h="749300">
                <a:moveTo>
                  <a:pt x="0" y="497408"/>
                </a:moveTo>
                <a:lnTo>
                  <a:pt x="3810" y="497408"/>
                </a:lnTo>
              </a:path>
              <a:path w="3809" h="749300">
                <a:moveTo>
                  <a:pt x="0" y="495503"/>
                </a:moveTo>
                <a:lnTo>
                  <a:pt x="3810" y="495503"/>
                </a:lnTo>
              </a:path>
              <a:path w="3809" h="749300">
                <a:moveTo>
                  <a:pt x="0" y="493598"/>
                </a:moveTo>
                <a:lnTo>
                  <a:pt x="3810" y="493598"/>
                </a:lnTo>
              </a:path>
              <a:path w="3809" h="749300">
                <a:moveTo>
                  <a:pt x="0" y="491693"/>
                </a:moveTo>
                <a:lnTo>
                  <a:pt x="3810" y="491693"/>
                </a:lnTo>
              </a:path>
              <a:path w="3809" h="749300">
                <a:moveTo>
                  <a:pt x="0" y="489788"/>
                </a:moveTo>
                <a:lnTo>
                  <a:pt x="3810" y="489788"/>
                </a:lnTo>
              </a:path>
              <a:path w="3809" h="749300">
                <a:moveTo>
                  <a:pt x="0" y="487883"/>
                </a:moveTo>
                <a:lnTo>
                  <a:pt x="3810" y="487883"/>
                </a:lnTo>
              </a:path>
              <a:path w="3809" h="749300">
                <a:moveTo>
                  <a:pt x="0" y="485978"/>
                </a:moveTo>
                <a:lnTo>
                  <a:pt x="3810" y="485978"/>
                </a:lnTo>
              </a:path>
              <a:path w="3809" h="749300">
                <a:moveTo>
                  <a:pt x="0" y="484073"/>
                </a:moveTo>
                <a:lnTo>
                  <a:pt x="3810" y="484073"/>
                </a:lnTo>
              </a:path>
              <a:path w="3809" h="749300">
                <a:moveTo>
                  <a:pt x="0" y="482168"/>
                </a:moveTo>
                <a:lnTo>
                  <a:pt x="3810" y="482168"/>
                </a:lnTo>
              </a:path>
              <a:path w="3809" h="749300">
                <a:moveTo>
                  <a:pt x="0" y="480263"/>
                </a:moveTo>
                <a:lnTo>
                  <a:pt x="3810" y="480263"/>
                </a:lnTo>
              </a:path>
              <a:path w="3809" h="749300">
                <a:moveTo>
                  <a:pt x="0" y="478358"/>
                </a:moveTo>
                <a:lnTo>
                  <a:pt x="3810" y="478358"/>
                </a:lnTo>
              </a:path>
              <a:path w="3809" h="749300">
                <a:moveTo>
                  <a:pt x="0" y="476453"/>
                </a:moveTo>
                <a:lnTo>
                  <a:pt x="3810" y="476453"/>
                </a:lnTo>
              </a:path>
              <a:path w="3809" h="749300">
                <a:moveTo>
                  <a:pt x="0" y="474548"/>
                </a:moveTo>
                <a:lnTo>
                  <a:pt x="3810" y="474548"/>
                </a:lnTo>
              </a:path>
              <a:path w="3809" h="749300">
                <a:moveTo>
                  <a:pt x="0" y="472643"/>
                </a:moveTo>
                <a:lnTo>
                  <a:pt x="3810" y="472643"/>
                </a:lnTo>
              </a:path>
              <a:path w="3809" h="749300">
                <a:moveTo>
                  <a:pt x="0" y="470738"/>
                </a:moveTo>
                <a:lnTo>
                  <a:pt x="3810" y="470738"/>
                </a:lnTo>
              </a:path>
              <a:path w="3809" h="749300">
                <a:moveTo>
                  <a:pt x="0" y="468820"/>
                </a:moveTo>
                <a:lnTo>
                  <a:pt x="3810" y="468820"/>
                </a:lnTo>
              </a:path>
              <a:path w="3809" h="749300">
                <a:moveTo>
                  <a:pt x="0" y="466915"/>
                </a:moveTo>
                <a:lnTo>
                  <a:pt x="3810" y="466915"/>
                </a:lnTo>
              </a:path>
              <a:path w="3809" h="749300">
                <a:moveTo>
                  <a:pt x="0" y="465010"/>
                </a:moveTo>
                <a:lnTo>
                  <a:pt x="3810" y="465010"/>
                </a:lnTo>
              </a:path>
              <a:path w="3809" h="749300">
                <a:moveTo>
                  <a:pt x="0" y="463105"/>
                </a:moveTo>
                <a:lnTo>
                  <a:pt x="3810" y="463105"/>
                </a:lnTo>
              </a:path>
              <a:path w="3809" h="749300">
                <a:moveTo>
                  <a:pt x="0" y="461200"/>
                </a:moveTo>
                <a:lnTo>
                  <a:pt x="3810" y="461200"/>
                </a:lnTo>
              </a:path>
              <a:path w="3809" h="749300">
                <a:moveTo>
                  <a:pt x="0" y="459295"/>
                </a:moveTo>
                <a:lnTo>
                  <a:pt x="3810" y="459295"/>
                </a:lnTo>
              </a:path>
              <a:path w="3809" h="749300">
                <a:moveTo>
                  <a:pt x="0" y="457390"/>
                </a:moveTo>
                <a:lnTo>
                  <a:pt x="3810" y="457390"/>
                </a:lnTo>
              </a:path>
              <a:path w="3809" h="749300">
                <a:moveTo>
                  <a:pt x="0" y="455485"/>
                </a:moveTo>
                <a:lnTo>
                  <a:pt x="3810" y="455485"/>
                </a:lnTo>
              </a:path>
              <a:path w="3809" h="749300">
                <a:moveTo>
                  <a:pt x="0" y="453580"/>
                </a:moveTo>
                <a:lnTo>
                  <a:pt x="3810" y="453580"/>
                </a:lnTo>
              </a:path>
              <a:path w="3809" h="749300">
                <a:moveTo>
                  <a:pt x="0" y="451675"/>
                </a:moveTo>
                <a:lnTo>
                  <a:pt x="3810" y="451675"/>
                </a:lnTo>
              </a:path>
              <a:path w="3809" h="749300">
                <a:moveTo>
                  <a:pt x="0" y="449770"/>
                </a:moveTo>
                <a:lnTo>
                  <a:pt x="3810" y="449770"/>
                </a:lnTo>
              </a:path>
              <a:path w="3809" h="749300">
                <a:moveTo>
                  <a:pt x="0" y="447865"/>
                </a:moveTo>
                <a:lnTo>
                  <a:pt x="3810" y="447865"/>
                </a:lnTo>
              </a:path>
              <a:path w="3809" h="749300">
                <a:moveTo>
                  <a:pt x="0" y="445960"/>
                </a:moveTo>
                <a:lnTo>
                  <a:pt x="3810" y="445960"/>
                </a:lnTo>
              </a:path>
              <a:path w="3809" h="749300">
                <a:moveTo>
                  <a:pt x="0" y="444055"/>
                </a:moveTo>
                <a:lnTo>
                  <a:pt x="3810" y="444055"/>
                </a:lnTo>
              </a:path>
              <a:path w="3809" h="749300">
                <a:moveTo>
                  <a:pt x="0" y="442150"/>
                </a:moveTo>
                <a:lnTo>
                  <a:pt x="3810" y="442150"/>
                </a:lnTo>
              </a:path>
              <a:path w="3809" h="749300">
                <a:moveTo>
                  <a:pt x="0" y="440245"/>
                </a:moveTo>
                <a:lnTo>
                  <a:pt x="3810" y="440245"/>
                </a:lnTo>
              </a:path>
              <a:path w="3809" h="749300">
                <a:moveTo>
                  <a:pt x="0" y="438327"/>
                </a:moveTo>
                <a:lnTo>
                  <a:pt x="3810" y="438327"/>
                </a:lnTo>
              </a:path>
              <a:path w="3809" h="749300">
                <a:moveTo>
                  <a:pt x="0" y="436422"/>
                </a:moveTo>
                <a:lnTo>
                  <a:pt x="3810" y="436422"/>
                </a:lnTo>
              </a:path>
              <a:path w="3809" h="749300">
                <a:moveTo>
                  <a:pt x="0" y="434517"/>
                </a:moveTo>
                <a:lnTo>
                  <a:pt x="3810" y="434517"/>
                </a:lnTo>
              </a:path>
              <a:path w="3809" h="749300">
                <a:moveTo>
                  <a:pt x="0" y="432612"/>
                </a:moveTo>
                <a:lnTo>
                  <a:pt x="3810" y="432612"/>
                </a:lnTo>
              </a:path>
              <a:path w="3809" h="749300">
                <a:moveTo>
                  <a:pt x="0" y="430707"/>
                </a:moveTo>
                <a:lnTo>
                  <a:pt x="3810" y="430707"/>
                </a:lnTo>
              </a:path>
              <a:path w="3809" h="749300">
                <a:moveTo>
                  <a:pt x="0" y="428802"/>
                </a:moveTo>
                <a:lnTo>
                  <a:pt x="3810" y="428802"/>
                </a:lnTo>
              </a:path>
              <a:path w="3809" h="749300">
                <a:moveTo>
                  <a:pt x="0" y="426897"/>
                </a:moveTo>
                <a:lnTo>
                  <a:pt x="3810" y="426897"/>
                </a:lnTo>
              </a:path>
              <a:path w="3809" h="749300">
                <a:moveTo>
                  <a:pt x="0" y="424992"/>
                </a:moveTo>
                <a:lnTo>
                  <a:pt x="3810" y="424992"/>
                </a:lnTo>
              </a:path>
              <a:path w="3809" h="749300">
                <a:moveTo>
                  <a:pt x="0" y="423087"/>
                </a:moveTo>
                <a:lnTo>
                  <a:pt x="3810" y="423087"/>
                </a:lnTo>
              </a:path>
              <a:path w="3809" h="749300">
                <a:moveTo>
                  <a:pt x="0" y="421182"/>
                </a:moveTo>
                <a:lnTo>
                  <a:pt x="3810" y="421182"/>
                </a:lnTo>
              </a:path>
              <a:path w="3809" h="749300">
                <a:moveTo>
                  <a:pt x="0" y="419277"/>
                </a:moveTo>
                <a:lnTo>
                  <a:pt x="3810" y="419277"/>
                </a:lnTo>
              </a:path>
              <a:path w="3809" h="749300">
                <a:moveTo>
                  <a:pt x="0" y="417372"/>
                </a:moveTo>
                <a:lnTo>
                  <a:pt x="3810" y="417372"/>
                </a:lnTo>
              </a:path>
              <a:path w="3809" h="749300">
                <a:moveTo>
                  <a:pt x="0" y="415467"/>
                </a:moveTo>
                <a:lnTo>
                  <a:pt x="3810" y="415467"/>
                </a:lnTo>
              </a:path>
              <a:path w="3809" h="749300">
                <a:moveTo>
                  <a:pt x="0" y="413562"/>
                </a:moveTo>
                <a:lnTo>
                  <a:pt x="3810" y="413562"/>
                </a:lnTo>
              </a:path>
              <a:path w="3809" h="749300">
                <a:moveTo>
                  <a:pt x="0" y="411657"/>
                </a:moveTo>
                <a:lnTo>
                  <a:pt x="3810" y="411657"/>
                </a:lnTo>
              </a:path>
              <a:path w="3809" h="749300">
                <a:moveTo>
                  <a:pt x="0" y="409752"/>
                </a:moveTo>
                <a:lnTo>
                  <a:pt x="3810" y="409752"/>
                </a:lnTo>
              </a:path>
              <a:path w="3809" h="749300">
                <a:moveTo>
                  <a:pt x="0" y="407835"/>
                </a:moveTo>
                <a:lnTo>
                  <a:pt x="3810" y="407835"/>
                </a:lnTo>
              </a:path>
              <a:path w="3809" h="749300">
                <a:moveTo>
                  <a:pt x="0" y="405930"/>
                </a:moveTo>
                <a:lnTo>
                  <a:pt x="3810" y="405930"/>
                </a:lnTo>
              </a:path>
              <a:path w="3809" h="749300">
                <a:moveTo>
                  <a:pt x="0" y="404025"/>
                </a:moveTo>
                <a:lnTo>
                  <a:pt x="3810" y="404025"/>
                </a:lnTo>
              </a:path>
              <a:path w="3809" h="749300">
                <a:moveTo>
                  <a:pt x="0" y="402120"/>
                </a:moveTo>
                <a:lnTo>
                  <a:pt x="3810" y="402120"/>
                </a:lnTo>
              </a:path>
              <a:path w="3809" h="749300">
                <a:moveTo>
                  <a:pt x="0" y="400215"/>
                </a:moveTo>
                <a:lnTo>
                  <a:pt x="3810" y="400215"/>
                </a:lnTo>
              </a:path>
              <a:path w="3809" h="749300">
                <a:moveTo>
                  <a:pt x="0" y="398310"/>
                </a:moveTo>
                <a:lnTo>
                  <a:pt x="3810" y="398310"/>
                </a:lnTo>
              </a:path>
              <a:path w="3809" h="749300">
                <a:moveTo>
                  <a:pt x="0" y="396405"/>
                </a:moveTo>
                <a:lnTo>
                  <a:pt x="3810" y="396405"/>
                </a:lnTo>
              </a:path>
              <a:path w="3809" h="749300">
                <a:moveTo>
                  <a:pt x="0" y="394500"/>
                </a:moveTo>
                <a:lnTo>
                  <a:pt x="3810" y="394500"/>
                </a:lnTo>
              </a:path>
              <a:path w="3809" h="749300">
                <a:moveTo>
                  <a:pt x="0" y="392595"/>
                </a:moveTo>
                <a:lnTo>
                  <a:pt x="3810" y="392595"/>
                </a:lnTo>
              </a:path>
              <a:path w="3809" h="749300">
                <a:moveTo>
                  <a:pt x="0" y="390690"/>
                </a:moveTo>
                <a:lnTo>
                  <a:pt x="3810" y="390690"/>
                </a:lnTo>
              </a:path>
              <a:path w="3809" h="749300">
                <a:moveTo>
                  <a:pt x="0" y="388785"/>
                </a:moveTo>
                <a:lnTo>
                  <a:pt x="3810" y="388785"/>
                </a:lnTo>
              </a:path>
              <a:path w="3809" h="749300">
                <a:moveTo>
                  <a:pt x="0" y="386880"/>
                </a:moveTo>
                <a:lnTo>
                  <a:pt x="3810" y="386880"/>
                </a:lnTo>
              </a:path>
              <a:path w="3809" h="749300">
                <a:moveTo>
                  <a:pt x="0" y="384975"/>
                </a:moveTo>
                <a:lnTo>
                  <a:pt x="3810" y="384975"/>
                </a:lnTo>
              </a:path>
              <a:path w="3809" h="749300">
                <a:moveTo>
                  <a:pt x="0" y="383070"/>
                </a:moveTo>
                <a:lnTo>
                  <a:pt x="3810" y="383070"/>
                </a:lnTo>
              </a:path>
              <a:path w="3809" h="749300">
                <a:moveTo>
                  <a:pt x="0" y="381165"/>
                </a:moveTo>
                <a:lnTo>
                  <a:pt x="3810" y="381165"/>
                </a:lnTo>
              </a:path>
              <a:path w="3809" h="749300">
                <a:moveTo>
                  <a:pt x="0" y="379260"/>
                </a:moveTo>
                <a:lnTo>
                  <a:pt x="3810" y="379260"/>
                </a:lnTo>
              </a:path>
              <a:path w="3809" h="749300">
                <a:moveTo>
                  <a:pt x="0" y="377342"/>
                </a:moveTo>
                <a:lnTo>
                  <a:pt x="3810" y="377342"/>
                </a:lnTo>
              </a:path>
              <a:path w="3809" h="749300">
                <a:moveTo>
                  <a:pt x="0" y="375437"/>
                </a:moveTo>
                <a:lnTo>
                  <a:pt x="3810" y="375437"/>
                </a:lnTo>
              </a:path>
              <a:path w="3809" h="749300">
                <a:moveTo>
                  <a:pt x="0" y="373532"/>
                </a:moveTo>
                <a:lnTo>
                  <a:pt x="3810" y="373532"/>
                </a:lnTo>
              </a:path>
              <a:path w="3809" h="749300">
                <a:moveTo>
                  <a:pt x="0" y="371627"/>
                </a:moveTo>
                <a:lnTo>
                  <a:pt x="3810" y="371627"/>
                </a:lnTo>
              </a:path>
              <a:path w="3809" h="749300">
                <a:moveTo>
                  <a:pt x="0" y="369722"/>
                </a:moveTo>
                <a:lnTo>
                  <a:pt x="3810" y="369722"/>
                </a:lnTo>
              </a:path>
              <a:path w="3809" h="749300">
                <a:moveTo>
                  <a:pt x="0" y="367817"/>
                </a:moveTo>
                <a:lnTo>
                  <a:pt x="3810" y="367817"/>
                </a:lnTo>
              </a:path>
              <a:path w="3809" h="749300">
                <a:moveTo>
                  <a:pt x="0" y="365912"/>
                </a:moveTo>
                <a:lnTo>
                  <a:pt x="3810" y="365912"/>
                </a:lnTo>
              </a:path>
              <a:path w="3809" h="749300">
                <a:moveTo>
                  <a:pt x="0" y="364007"/>
                </a:moveTo>
                <a:lnTo>
                  <a:pt x="3810" y="364007"/>
                </a:lnTo>
              </a:path>
              <a:path w="3809" h="749300">
                <a:moveTo>
                  <a:pt x="0" y="362102"/>
                </a:moveTo>
                <a:lnTo>
                  <a:pt x="3810" y="362102"/>
                </a:lnTo>
              </a:path>
              <a:path w="3809" h="749300">
                <a:moveTo>
                  <a:pt x="0" y="360197"/>
                </a:moveTo>
                <a:lnTo>
                  <a:pt x="3810" y="360197"/>
                </a:lnTo>
              </a:path>
              <a:path w="3809" h="749300">
                <a:moveTo>
                  <a:pt x="0" y="358292"/>
                </a:moveTo>
                <a:lnTo>
                  <a:pt x="3810" y="358292"/>
                </a:lnTo>
              </a:path>
              <a:path w="3809" h="749300">
                <a:moveTo>
                  <a:pt x="0" y="356387"/>
                </a:moveTo>
                <a:lnTo>
                  <a:pt x="3810" y="356387"/>
                </a:lnTo>
              </a:path>
              <a:path w="3809" h="749300">
                <a:moveTo>
                  <a:pt x="0" y="354482"/>
                </a:moveTo>
                <a:lnTo>
                  <a:pt x="3810" y="354482"/>
                </a:lnTo>
              </a:path>
              <a:path w="3809" h="749300">
                <a:moveTo>
                  <a:pt x="0" y="352577"/>
                </a:moveTo>
                <a:lnTo>
                  <a:pt x="3810" y="352577"/>
                </a:lnTo>
              </a:path>
              <a:path w="3809" h="749300">
                <a:moveTo>
                  <a:pt x="0" y="350672"/>
                </a:moveTo>
                <a:lnTo>
                  <a:pt x="3810" y="350672"/>
                </a:lnTo>
              </a:path>
              <a:path w="3809" h="749300">
                <a:moveTo>
                  <a:pt x="0" y="348767"/>
                </a:moveTo>
                <a:lnTo>
                  <a:pt x="3810" y="348767"/>
                </a:lnTo>
              </a:path>
              <a:path w="3809" h="749300">
                <a:moveTo>
                  <a:pt x="0" y="346849"/>
                </a:moveTo>
                <a:lnTo>
                  <a:pt x="3810" y="346849"/>
                </a:lnTo>
              </a:path>
              <a:path w="3809" h="749300">
                <a:moveTo>
                  <a:pt x="0" y="344944"/>
                </a:moveTo>
                <a:lnTo>
                  <a:pt x="3810" y="344944"/>
                </a:lnTo>
              </a:path>
              <a:path w="3809" h="749300">
                <a:moveTo>
                  <a:pt x="0" y="343039"/>
                </a:moveTo>
                <a:lnTo>
                  <a:pt x="3810" y="343039"/>
                </a:lnTo>
              </a:path>
              <a:path w="3809" h="749300">
                <a:moveTo>
                  <a:pt x="0" y="341134"/>
                </a:moveTo>
                <a:lnTo>
                  <a:pt x="3810" y="341134"/>
                </a:lnTo>
              </a:path>
              <a:path w="3809" h="749300">
                <a:moveTo>
                  <a:pt x="0" y="339229"/>
                </a:moveTo>
                <a:lnTo>
                  <a:pt x="3810" y="339229"/>
                </a:lnTo>
              </a:path>
              <a:path w="3809" h="749300">
                <a:moveTo>
                  <a:pt x="0" y="337324"/>
                </a:moveTo>
                <a:lnTo>
                  <a:pt x="3810" y="337324"/>
                </a:lnTo>
              </a:path>
              <a:path w="3809" h="749300">
                <a:moveTo>
                  <a:pt x="0" y="335419"/>
                </a:moveTo>
                <a:lnTo>
                  <a:pt x="3810" y="335419"/>
                </a:lnTo>
              </a:path>
              <a:path w="3809" h="749300">
                <a:moveTo>
                  <a:pt x="0" y="333514"/>
                </a:moveTo>
                <a:lnTo>
                  <a:pt x="3810" y="333514"/>
                </a:lnTo>
              </a:path>
              <a:path w="3809" h="749300">
                <a:moveTo>
                  <a:pt x="0" y="331609"/>
                </a:moveTo>
                <a:lnTo>
                  <a:pt x="3810" y="331609"/>
                </a:lnTo>
              </a:path>
              <a:path w="3809" h="749300">
                <a:moveTo>
                  <a:pt x="0" y="329704"/>
                </a:moveTo>
                <a:lnTo>
                  <a:pt x="3810" y="329704"/>
                </a:lnTo>
              </a:path>
              <a:path w="3809" h="749300">
                <a:moveTo>
                  <a:pt x="0" y="327799"/>
                </a:moveTo>
                <a:lnTo>
                  <a:pt x="3810" y="327799"/>
                </a:lnTo>
              </a:path>
              <a:path w="3809" h="749300">
                <a:moveTo>
                  <a:pt x="0" y="325894"/>
                </a:moveTo>
                <a:lnTo>
                  <a:pt x="3810" y="325894"/>
                </a:lnTo>
              </a:path>
              <a:path w="3809" h="749300">
                <a:moveTo>
                  <a:pt x="0" y="323989"/>
                </a:moveTo>
                <a:lnTo>
                  <a:pt x="3810" y="323989"/>
                </a:lnTo>
              </a:path>
              <a:path w="3809" h="749300">
                <a:moveTo>
                  <a:pt x="0" y="322084"/>
                </a:moveTo>
                <a:lnTo>
                  <a:pt x="3810" y="322084"/>
                </a:lnTo>
              </a:path>
              <a:path w="3809" h="749300">
                <a:moveTo>
                  <a:pt x="0" y="320179"/>
                </a:moveTo>
                <a:lnTo>
                  <a:pt x="3810" y="320179"/>
                </a:lnTo>
              </a:path>
              <a:path w="3809" h="749300">
                <a:moveTo>
                  <a:pt x="0" y="318274"/>
                </a:moveTo>
                <a:lnTo>
                  <a:pt x="3810" y="318274"/>
                </a:lnTo>
              </a:path>
              <a:path w="3809" h="749300">
                <a:moveTo>
                  <a:pt x="0" y="316357"/>
                </a:moveTo>
                <a:lnTo>
                  <a:pt x="3810" y="316357"/>
                </a:lnTo>
              </a:path>
              <a:path w="3809" h="749300">
                <a:moveTo>
                  <a:pt x="0" y="314452"/>
                </a:moveTo>
                <a:lnTo>
                  <a:pt x="3810" y="314452"/>
                </a:lnTo>
              </a:path>
              <a:path w="3809" h="749300">
                <a:moveTo>
                  <a:pt x="0" y="312547"/>
                </a:moveTo>
                <a:lnTo>
                  <a:pt x="3810" y="312547"/>
                </a:lnTo>
              </a:path>
              <a:path w="3809" h="749300">
                <a:moveTo>
                  <a:pt x="0" y="310642"/>
                </a:moveTo>
                <a:lnTo>
                  <a:pt x="3810" y="310642"/>
                </a:lnTo>
              </a:path>
              <a:path w="3809" h="749300">
                <a:moveTo>
                  <a:pt x="0" y="308737"/>
                </a:moveTo>
                <a:lnTo>
                  <a:pt x="3810" y="308737"/>
                </a:lnTo>
              </a:path>
              <a:path w="3809" h="749300">
                <a:moveTo>
                  <a:pt x="0" y="306832"/>
                </a:moveTo>
                <a:lnTo>
                  <a:pt x="3810" y="306832"/>
                </a:lnTo>
              </a:path>
              <a:path w="3809" h="749300">
                <a:moveTo>
                  <a:pt x="0" y="304927"/>
                </a:moveTo>
                <a:lnTo>
                  <a:pt x="3810" y="304927"/>
                </a:lnTo>
              </a:path>
              <a:path w="3809" h="749300">
                <a:moveTo>
                  <a:pt x="0" y="303022"/>
                </a:moveTo>
                <a:lnTo>
                  <a:pt x="3810" y="303022"/>
                </a:lnTo>
              </a:path>
              <a:path w="3809" h="749300">
                <a:moveTo>
                  <a:pt x="0" y="301117"/>
                </a:moveTo>
                <a:lnTo>
                  <a:pt x="3810" y="301117"/>
                </a:lnTo>
              </a:path>
              <a:path w="3809" h="749300">
                <a:moveTo>
                  <a:pt x="0" y="299212"/>
                </a:moveTo>
                <a:lnTo>
                  <a:pt x="3810" y="299212"/>
                </a:lnTo>
              </a:path>
              <a:path w="3809" h="749300">
                <a:moveTo>
                  <a:pt x="0" y="297307"/>
                </a:moveTo>
                <a:lnTo>
                  <a:pt x="3810" y="297307"/>
                </a:lnTo>
              </a:path>
              <a:path w="3809" h="749300">
                <a:moveTo>
                  <a:pt x="0" y="295402"/>
                </a:moveTo>
                <a:lnTo>
                  <a:pt x="3810" y="295402"/>
                </a:lnTo>
              </a:path>
              <a:path w="3809" h="749300">
                <a:moveTo>
                  <a:pt x="0" y="293497"/>
                </a:moveTo>
                <a:lnTo>
                  <a:pt x="3810" y="293497"/>
                </a:lnTo>
              </a:path>
              <a:path w="3809" h="749300">
                <a:moveTo>
                  <a:pt x="0" y="291592"/>
                </a:moveTo>
                <a:lnTo>
                  <a:pt x="3810" y="291592"/>
                </a:lnTo>
              </a:path>
              <a:path w="3809" h="749300">
                <a:moveTo>
                  <a:pt x="0" y="289687"/>
                </a:moveTo>
                <a:lnTo>
                  <a:pt x="3810" y="289687"/>
                </a:lnTo>
              </a:path>
              <a:path w="3809" h="749300">
                <a:moveTo>
                  <a:pt x="0" y="287769"/>
                </a:moveTo>
                <a:lnTo>
                  <a:pt x="3810" y="287769"/>
                </a:lnTo>
              </a:path>
              <a:path w="3809" h="749300">
                <a:moveTo>
                  <a:pt x="0" y="285864"/>
                </a:moveTo>
                <a:lnTo>
                  <a:pt x="3810" y="285864"/>
                </a:lnTo>
              </a:path>
              <a:path w="3809" h="749300">
                <a:moveTo>
                  <a:pt x="0" y="283959"/>
                </a:moveTo>
                <a:lnTo>
                  <a:pt x="3810" y="283959"/>
                </a:lnTo>
              </a:path>
              <a:path w="3809" h="749300">
                <a:moveTo>
                  <a:pt x="0" y="282054"/>
                </a:moveTo>
                <a:lnTo>
                  <a:pt x="3810" y="282054"/>
                </a:lnTo>
              </a:path>
              <a:path w="3809" h="749300">
                <a:moveTo>
                  <a:pt x="0" y="280149"/>
                </a:moveTo>
                <a:lnTo>
                  <a:pt x="3810" y="280149"/>
                </a:lnTo>
              </a:path>
              <a:path w="3809" h="749300">
                <a:moveTo>
                  <a:pt x="0" y="278244"/>
                </a:moveTo>
                <a:lnTo>
                  <a:pt x="3810" y="278244"/>
                </a:lnTo>
              </a:path>
              <a:path w="3809" h="749300">
                <a:moveTo>
                  <a:pt x="0" y="276339"/>
                </a:moveTo>
                <a:lnTo>
                  <a:pt x="3810" y="276339"/>
                </a:lnTo>
              </a:path>
              <a:path w="3809" h="749300">
                <a:moveTo>
                  <a:pt x="0" y="274434"/>
                </a:moveTo>
                <a:lnTo>
                  <a:pt x="3810" y="274434"/>
                </a:lnTo>
              </a:path>
              <a:path w="3809" h="749300">
                <a:moveTo>
                  <a:pt x="0" y="272529"/>
                </a:moveTo>
                <a:lnTo>
                  <a:pt x="3810" y="272529"/>
                </a:lnTo>
              </a:path>
              <a:path w="3809" h="749300">
                <a:moveTo>
                  <a:pt x="0" y="270624"/>
                </a:moveTo>
                <a:lnTo>
                  <a:pt x="3810" y="270624"/>
                </a:lnTo>
              </a:path>
              <a:path w="3809" h="749300">
                <a:moveTo>
                  <a:pt x="0" y="268719"/>
                </a:moveTo>
                <a:lnTo>
                  <a:pt x="3810" y="268719"/>
                </a:lnTo>
              </a:path>
              <a:path w="3809" h="749300">
                <a:moveTo>
                  <a:pt x="0" y="266814"/>
                </a:moveTo>
                <a:lnTo>
                  <a:pt x="3810" y="266814"/>
                </a:lnTo>
              </a:path>
              <a:path w="3809" h="749300">
                <a:moveTo>
                  <a:pt x="0" y="264909"/>
                </a:moveTo>
                <a:lnTo>
                  <a:pt x="3810" y="264909"/>
                </a:lnTo>
              </a:path>
              <a:path w="3809" h="749300">
                <a:moveTo>
                  <a:pt x="0" y="263004"/>
                </a:moveTo>
                <a:lnTo>
                  <a:pt x="3810" y="263004"/>
                </a:lnTo>
              </a:path>
              <a:path w="3809" h="749300">
                <a:moveTo>
                  <a:pt x="0" y="261099"/>
                </a:moveTo>
                <a:lnTo>
                  <a:pt x="3810" y="261099"/>
                </a:lnTo>
              </a:path>
              <a:path w="3809" h="749300">
                <a:moveTo>
                  <a:pt x="0" y="259194"/>
                </a:moveTo>
                <a:lnTo>
                  <a:pt x="3810" y="259194"/>
                </a:lnTo>
              </a:path>
              <a:path w="3809" h="749300">
                <a:moveTo>
                  <a:pt x="0" y="257276"/>
                </a:moveTo>
                <a:lnTo>
                  <a:pt x="3810" y="257276"/>
                </a:lnTo>
              </a:path>
              <a:path w="3809" h="749300">
                <a:moveTo>
                  <a:pt x="0" y="255371"/>
                </a:moveTo>
                <a:lnTo>
                  <a:pt x="3810" y="255371"/>
                </a:lnTo>
              </a:path>
              <a:path w="3809" h="749300">
                <a:moveTo>
                  <a:pt x="0" y="253466"/>
                </a:moveTo>
                <a:lnTo>
                  <a:pt x="3810" y="253466"/>
                </a:lnTo>
              </a:path>
              <a:path w="3809" h="749300">
                <a:moveTo>
                  <a:pt x="0" y="251561"/>
                </a:moveTo>
                <a:lnTo>
                  <a:pt x="3810" y="251561"/>
                </a:lnTo>
              </a:path>
              <a:path w="3809" h="749300">
                <a:moveTo>
                  <a:pt x="0" y="249656"/>
                </a:moveTo>
                <a:lnTo>
                  <a:pt x="3810" y="249656"/>
                </a:lnTo>
              </a:path>
              <a:path w="3809" h="749300">
                <a:moveTo>
                  <a:pt x="0" y="247751"/>
                </a:moveTo>
                <a:lnTo>
                  <a:pt x="3810" y="247751"/>
                </a:lnTo>
              </a:path>
              <a:path w="3809" h="749300">
                <a:moveTo>
                  <a:pt x="0" y="245846"/>
                </a:moveTo>
                <a:lnTo>
                  <a:pt x="3810" y="245846"/>
                </a:lnTo>
              </a:path>
              <a:path w="3809" h="749300">
                <a:moveTo>
                  <a:pt x="0" y="243941"/>
                </a:moveTo>
                <a:lnTo>
                  <a:pt x="3810" y="243941"/>
                </a:lnTo>
              </a:path>
              <a:path w="3809" h="749300">
                <a:moveTo>
                  <a:pt x="0" y="242036"/>
                </a:moveTo>
                <a:lnTo>
                  <a:pt x="3810" y="242036"/>
                </a:lnTo>
              </a:path>
              <a:path w="3809" h="749300">
                <a:moveTo>
                  <a:pt x="0" y="240131"/>
                </a:moveTo>
                <a:lnTo>
                  <a:pt x="3810" y="240131"/>
                </a:lnTo>
              </a:path>
              <a:path w="3809" h="749300">
                <a:moveTo>
                  <a:pt x="0" y="238226"/>
                </a:moveTo>
                <a:lnTo>
                  <a:pt x="3810" y="238226"/>
                </a:lnTo>
              </a:path>
              <a:path w="3809" h="749300">
                <a:moveTo>
                  <a:pt x="0" y="236321"/>
                </a:moveTo>
                <a:lnTo>
                  <a:pt x="3810" y="236321"/>
                </a:lnTo>
              </a:path>
              <a:path w="3809" h="749300">
                <a:moveTo>
                  <a:pt x="0" y="234416"/>
                </a:moveTo>
                <a:lnTo>
                  <a:pt x="3810" y="234416"/>
                </a:lnTo>
              </a:path>
              <a:path w="3809" h="749300">
                <a:moveTo>
                  <a:pt x="0" y="232511"/>
                </a:moveTo>
                <a:lnTo>
                  <a:pt x="3810" y="232511"/>
                </a:lnTo>
              </a:path>
              <a:path w="3809" h="749300">
                <a:moveTo>
                  <a:pt x="0" y="230606"/>
                </a:moveTo>
                <a:lnTo>
                  <a:pt x="3810" y="230606"/>
                </a:lnTo>
              </a:path>
              <a:path w="3809" h="749300">
                <a:moveTo>
                  <a:pt x="0" y="228701"/>
                </a:moveTo>
                <a:lnTo>
                  <a:pt x="3810" y="228701"/>
                </a:lnTo>
              </a:path>
              <a:path w="3809" h="749300">
                <a:moveTo>
                  <a:pt x="0" y="226783"/>
                </a:moveTo>
                <a:lnTo>
                  <a:pt x="3810" y="226783"/>
                </a:lnTo>
              </a:path>
              <a:path w="3809" h="749300">
                <a:moveTo>
                  <a:pt x="0" y="224878"/>
                </a:moveTo>
                <a:lnTo>
                  <a:pt x="3810" y="224878"/>
                </a:lnTo>
              </a:path>
              <a:path w="3809" h="749300">
                <a:moveTo>
                  <a:pt x="0" y="222973"/>
                </a:moveTo>
                <a:lnTo>
                  <a:pt x="3810" y="222973"/>
                </a:lnTo>
              </a:path>
              <a:path w="3809" h="749300">
                <a:moveTo>
                  <a:pt x="0" y="221068"/>
                </a:moveTo>
                <a:lnTo>
                  <a:pt x="3810" y="221068"/>
                </a:lnTo>
              </a:path>
              <a:path w="3809" h="749300">
                <a:moveTo>
                  <a:pt x="0" y="219163"/>
                </a:moveTo>
                <a:lnTo>
                  <a:pt x="3810" y="219163"/>
                </a:lnTo>
              </a:path>
              <a:path w="3809" h="749300">
                <a:moveTo>
                  <a:pt x="0" y="217258"/>
                </a:moveTo>
                <a:lnTo>
                  <a:pt x="3810" y="217258"/>
                </a:lnTo>
              </a:path>
              <a:path w="3809" h="749300">
                <a:moveTo>
                  <a:pt x="0" y="215353"/>
                </a:moveTo>
                <a:lnTo>
                  <a:pt x="3810" y="215353"/>
                </a:lnTo>
              </a:path>
              <a:path w="3809" h="749300">
                <a:moveTo>
                  <a:pt x="0" y="213448"/>
                </a:moveTo>
                <a:lnTo>
                  <a:pt x="3810" y="213448"/>
                </a:lnTo>
              </a:path>
              <a:path w="3809" h="749300">
                <a:moveTo>
                  <a:pt x="0" y="211543"/>
                </a:moveTo>
                <a:lnTo>
                  <a:pt x="3810" y="211543"/>
                </a:lnTo>
              </a:path>
              <a:path w="3809" h="749300">
                <a:moveTo>
                  <a:pt x="0" y="209638"/>
                </a:moveTo>
                <a:lnTo>
                  <a:pt x="3810" y="209638"/>
                </a:lnTo>
              </a:path>
              <a:path w="3809" h="749300">
                <a:moveTo>
                  <a:pt x="0" y="207733"/>
                </a:moveTo>
                <a:lnTo>
                  <a:pt x="3810" y="207733"/>
                </a:lnTo>
              </a:path>
              <a:path w="3809" h="749300">
                <a:moveTo>
                  <a:pt x="0" y="205828"/>
                </a:moveTo>
                <a:lnTo>
                  <a:pt x="3810" y="205828"/>
                </a:lnTo>
              </a:path>
              <a:path w="3809" h="749300">
                <a:moveTo>
                  <a:pt x="0" y="203923"/>
                </a:moveTo>
                <a:lnTo>
                  <a:pt x="3810" y="203923"/>
                </a:lnTo>
              </a:path>
              <a:path w="3809" h="749300">
                <a:moveTo>
                  <a:pt x="0" y="202018"/>
                </a:moveTo>
                <a:lnTo>
                  <a:pt x="3810" y="202018"/>
                </a:lnTo>
              </a:path>
              <a:path w="3809" h="749300">
                <a:moveTo>
                  <a:pt x="0" y="200113"/>
                </a:moveTo>
                <a:lnTo>
                  <a:pt x="3810" y="200113"/>
                </a:lnTo>
              </a:path>
              <a:path w="3809" h="749300">
                <a:moveTo>
                  <a:pt x="0" y="198208"/>
                </a:moveTo>
                <a:lnTo>
                  <a:pt x="3810" y="198208"/>
                </a:lnTo>
              </a:path>
              <a:path w="3809" h="749300">
                <a:moveTo>
                  <a:pt x="0" y="196291"/>
                </a:moveTo>
                <a:lnTo>
                  <a:pt x="3810" y="196291"/>
                </a:lnTo>
              </a:path>
              <a:path w="3809" h="749300">
                <a:moveTo>
                  <a:pt x="0" y="194386"/>
                </a:moveTo>
                <a:lnTo>
                  <a:pt x="3810" y="194386"/>
                </a:lnTo>
              </a:path>
              <a:path w="3809" h="749300">
                <a:moveTo>
                  <a:pt x="0" y="192481"/>
                </a:moveTo>
                <a:lnTo>
                  <a:pt x="3810" y="192481"/>
                </a:lnTo>
              </a:path>
              <a:path w="3809" h="749300">
                <a:moveTo>
                  <a:pt x="0" y="190576"/>
                </a:moveTo>
                <a:lnTo>
                  <a:pt x="3810" y="190576"/>
                </a:lnTo>
              </a:path>
              <a:path w="3809" h="749300">
                <a:moveTo>
                  <a:pt x="0" y="188671"/>
                </a:moveTo>
                <a:lnTo>
                  <a:pt x="3810" y="188671"/>
                </a:lnTo>
              </a:path>
              <a:path w="3809" h="749300">
                <a:moveTo>
                  <a:pt x="0" y="186766"/>
                </a:moveTo>
                <a:lnTo>
                  <a:pt x="3810" y="186766"/>
                </a:lnTo>
              </a:path>
              <a:path w="3809" h="749300">
                <a:moveTo>
                  <a:pt x="0" y="184861"/>
                </a:moveTo>
                <a:lnTo>
                  <a:pt x="3810" y="184861"/>
                </a:lnTo>
              </a:path>
              <a:path w="3809" h="749300">
                <a:moveTo>
                  <a:pt x="0" y="182956"/>
                </a:moveTo>
                <a:lnTo>
                  <a:pt x="3810" y="182956"/>
                </a:lnTo>
              </a:path>
              <a:path w="3809" h="749300">
                <a:moveTo>
                  <a:pt x="0" y="181051"/>
                </a:moveTo>
                <a:lnTo>
                  <a:pt x="3810" y="181051"/>
                </a:lnTo>
              </a:path>
              <a:path w="3809" h="749300">
                <a:moveTo>
                  <a:pt x="0" y="179146"/>
                </a:moveTo>
                <a:lnTo>
                  <a:pt x="3810" y="179146"/>
                </a:lnTo>
              </a:path>
              <a:path w="3809" h="749300">
                <a:moveTo>
                  <a:pt x="0" y="177241"/>
                </a:moveTo>
                <a:lnTo>
                  <a:pt x="3810" y="177241"/>
                </a:lnTo>
              </a:path>
              <a:path w="3809" h="749300">
                <a:moveTo>
                  <a:pt x="0" y="175336"/>
                </a:moveTo>
                <a:lnTo>
                  <a:pt x="3810" y="175336"/>
                </a:lnTo>
              </a:path>
              <a:path w="3809" h="749300">
                <a:moveTo>
                  <a:pt x="0" y="173431"/>
                </a:moveTo>
                <a:lnTo>
                  <a:pt x="3810" y="173431"/>
                </a:lnTo>
              </a:path>
              <a:path w="3809" h="749300">
                <a:moveTo>
                  <a:pt x="0" y="171526"/>
                </a:moveTo>
                <a:lnTo>
                  <a:pt x="3810" y="171526"/>
                </a:lnTo>
              </a:path>
              <a:path w="3809" h="749300">
                <a:moveTo>
                  <a:pt x="0" y="169621"/>
                </a:moveTo>
                <a:lnTo>
                  <a:pt x="3810" y="169621"/>
                </a:lnTo>
              </a:path>
              <a:path w="3809" h="749300">
                <a:moveTo>
                  <a:pt x="0" y="167716"/>
                </a:moveTo>
                <a:lnTo>
                  <a:pt x="3810" y="167716"/>
                </a:lnTo>
              </a:path>
              <a:path w="3809" h="749300">
                <a:moveTo>
                  <a:pt x="0" y="165798"/>
                </a:moveTo>
                <a:lnTo>
                  <a:pt x="3810" y="165798"/>
                </a:lnTo>
              </a:path>
              <a:path w="3809" h="749300">
                <a:moveTo>
                  <a:pt x="0" y="163893"/>
                </a:moveTo>
                <a:lnTo>
                  <a:pt x="3810" y="163893"/>
                </a:lnTo>
              </a:path>
              <a:path w="3809" h="749300">
                <a:moveTo>
                  <a:pt x="0" y="161988"/>
                </a:moveTo>
                <a:lnTo>
                  <a:pt x="3810" y="161988"/>
                </a:lnTo>
              </a:path>
              <a:path w="3809" h="749300">
                <a:moveTo>
                  <a:pt x="0" y="160083"/>
                </a:moveTo>
                <a:lnTo>
                  <a:pt x="3810" y="160083"/>
                </a:lnTo>
              </a:path>
              <a:path w="3809" h="749300">
                <a:moveTo>
                  <a:pt x="0" y="158178"/>
                </a:moveTo>
                <a:lnTo>
                  <a:pt x="3810" y="158178"/>
                </a:lnTo>
              </a:path>
              <a:path w="3809" h="749300">
                <a:moveTo>
                  <a:pt x="0" y="156273"/>
                </a:moveTo>
                <a:lnTo>
                  <a:pt x="3810" y="156273"/>
                </a:lnTo>
              </a:path>
              <a:path w="3809" h="749300">
                <a:moveTo>
                  <a:pt x="0" y="154368"/>
                </a:moveTo>
                <a:lnTo>
                  <a:pt x="3810" y="154368"/>
                </a:lnTo>
              </a:path>
              <a:path w="3809" h="749300">
                <a:moveTo>
                  <a:pt x="0" y="152463"/>
                </a:moveTo>
                <a:lnTo>
                  <a:pt x="3810" y="152463"/>
                </a:lnTo>
              </a:path>
              <a:path w="3809" h="749300">
                <a:moveTo>
                  <a:pt x="0" y="150558"/>
                </a:moveTo>
                <a:lnTo>
                  <a:pt x="3810" y="150558"/>
                </a:lnTo>
              </a:path>
              <a:path w="3809" h="749300">
                <a:moveTo>
                  <a:pt x="0" y="148653"/>
                </a:moveTo>
                <a:lnTo>
                  <a:pt x="3810" y="148653"/>
                </a:lnTo>
              </a:path>
              <a:path w="3809" h="749300">
                <a:moveTo>
                  <a:pt x="0" y="146748"/>
                </a:moveTo>
                <a:lnTo>
                  <a:pt x="3810" y="146748"/>
                </a:lnTo>
              </a:path>
              <a:path w="3809" h="749300">
                <a:moveTo>
                  <a:pt x="0" y="144843"/>
                </a:moveTo>
                <a:lnTo>
                  <a:pt x="3810" y="144843"/>
                </a:lnTo>
              </a:path>
              <a:path w="3809" h="749300">
                <a:moveTo>
                  <a:pt x="0" y="142938"/>
                </a:moveTo>
                <a:lnTo>
                  <a:pt x="3810" y="142938"/>
                </a:lnTo>
              </a:path>
              <a:path w="3809" h="749300">
                <a:moveTo>
                  <a:pt x="0" y="141033"/>
                </a:moveTo>
                <a:lnTo>
                  <a:pt x="3810" y="141033"/>
                </a:lnTo>
              </a:path>
              <a:path w="3809" h="749300">
                <a:moveTo>
                  <a:pt x="0" y="139128"/>
                </a:moveTo>
                <a:lnTo>
                  <a:pt x="3810" y="139128"/>
                </a:lnTo>
              </a:path>
              <a:path w="3809" h="749300">
                <a:moveTo>
                  <a:pt x="0" y="137223"/>
                </a:moveTo>
                <a:lnTo>
                  <a:pt x="3810" y="137223"/>
                </a:lnTo>
              </a:path>
              <a:path w="3809" h="749300">
                <a:moveTo>
                  <a:pt x="0" y="135305"/>
                </a:moveTo>
                <a:lnTo>
                  <a:pt x="3810" y="135305"/>
                </a:lnTo>
              </a:path>
              <a:path w="3809" h="749300">
                <a:moveTo>
                  <a:pt x="0" y="133400"/>
                </a:moveTo>
                <a:lnTo>
                  <a:pt x="3810" y="133400"/>
                </a:lnTo>
              </a:path>
              <a:path w="3809" h="749300">
                <a:moveTo>
                  <a:pt x="0" y="131495"/>
                </a:moveTo>
                <a:lnTo>
                  <a:pt x="3810" y="131495"/>
                </a:lnTo>
              </a:path>
              <a:path w="3809" h="749300">
                <a:moveTo>
                  <a:pt x="0" y="129590"/>
                </a:moveTo>
                <a:lnTo>
                  <a:pt x="3810" y="129590"/>
                </a:lnTo>
              </a:path>
              <a:path w="3809" h="749300">
                <a:moveTo>
                  <a:pt x="0" y="127685"/>
                </a:moveTo>
                <a:lnTo>
                  <a:pt x="3810" y="127685"/>
                </a:lnTo>
              </a:path>
              <a:path w="3809" h="749300">
                <a:moveTo>
                  <a:pt x="0" y="125780"/>
                </a:moveTo>
                <a:lnTo>
                  <a:pt x="3810" y="125780"/>
                </a:lnTo>
              </a:path>
              <a:path w="3809" h="749300">
                <a:moveTo>
                  <a:pt x="0" y="123875"/>
                </a:moveTo>
                <a:lnTo>
                  <a:pt x="3810" y="123875"/>
                </a:lnTo>
              </a:path>
              <a:path w="3809" h="749300">
                <a:moveTo>
                  <a:pt x="0" y="121970"/>
                </a:moveTo>
                <a:lnTo>
                  <a:pt x="3810" y="121970"/>
                </a:lnTo>
              </a:path>
              <a:path w="3809" h="749300">
                <a:moveTo>
                  <a:pt x="0" y="120065"/>
                </a:moveTo>
                <a:lnTo>
                  <a:pt x="3810" y="120065"/>
                </a:lnTo>
              </a:path>
              <a:path w="3809" h="749300">
                <a:moveTo>
                  <a:pt x="0" y="118160"/>
                </a:moveTo>
                <a:lnTo>
                  <a:pt x="3810" y="118160"/>
                </a:lnTo>
              </a:path>
              <a:path w="3809" h="749300">
                <a:moveTo>
                  <a:pt x="0" y="116255"/>
                </a:moveTo>
                <a:lnTo>
                  <a:pt x="3810" y="116255"/>
                </a:lnTo>
              </a:path>
              <a:path w="3809" h="749300">
                <a:moveTo>
                  <a:pt x="0" y="114350"/>
                </a:moveTo>
                <a:lnTo>
                  <a:pt x="3810" y="114350"/>
                </a:lnTo>
              </a:path>
              <a:path w="3809" h="749300">
                <a:moveTo>
                  <a:pt x="0" y="112445"/>
                </a:moveTo>
                <a:lnTo>
                  <a:pt x="3810" y="112445"/>
                </a:lnTo>
              </a:path>
              <a:path w="3809" h="749300">
                <a:moveTo>
                  <a:pt x="0" y="110540"/>
                </a:moveTo>
                <a:lnTo>
                  <a:pt x="3810" y="110540"/>
                </a:lnTo>
              </a:path>
              <a:path w="3809" h="749300">
                <a:moveTo>
                  <a:pt x="0" y="108635"/>
                </a:moveTo>
                <a:lnTo>
                  <a:pt x="3810" y="108635"/>
                </a:lnTo>
              </a:path>
              <a:path w="3809" h="749300">
                <a:moveTo>
                  <a:pt x="0" y="106730"/>
                </a:moveTo>
                <a:lnTo>
                  <a:pt x="3810" y="106730"/>
                </a:lnTo>
              </a:path>
              <a:path w="3809" h="749300">
                <a:moveTo>
                  <a:pt x="0" y="104813"/>
                </a:moveTo>
                <a:lnTo>
                  <a:pt x="3810" y="104813"/>
                </a:lnTo>
              </a:path>
              <a:path w="3809" h="749300">
                <a:moveTo>
                  <a:pt x="0" y="102908"/>
                </a:moveTo>
                <a:lnTo>
                  <a:pt x="3810" y="102908"/>
                </a:lnTo>
              </a:path>
              <a:path w="3809" h="749300">
                <a:moveTo>
                  <a:pt x="0" y="101003"/>
                </a:moveTo>
                <a:lnTo>
                  <a:pt x="3810" y="101003"/>
                </a:lnTo>
              </a:path>
              <a:path w="3809" h="749300">
                <a:moveTo>
                  <a:pt x="0" y="99098"/>
                </a:moveTo>
                <a:lnTo>
                  <a:pt x="3810" y="99098"/>
                </a:lnTo>
              </a:path>
              <a:path w="3809" h="749300">
                <a:moveTo>
                  <a:pt x="0" y="97193"/>
                </a:moveTo>
                <a:lnTo>
                  <a:pt x="3810" y="97193"/>
                </a:lnTo>
              </a:path>
              <a:path w="3809" h="749300">
                <a:moveTo>
                  <a:pt x="0" y="95288"/>
                </a:moveTo>
                <a:lnTo>
                  <a:pt x="3810" y="95288"/>
                </a:lnTo>
              </a:path>
              <a:path w="3809" h="749300">
                <a:moveTo>
                  <a:pt x="0" y="93383"/>
                </a:moveTo>
                <a:lnTo>
                  <a:pt x="3810" y="93383"/>
                </a:lnTo>
              </a:path>
              <a:path w="3809" h="749300">
                <a:moveTo>
                  <a:pt x="0" y="91478"/>
                </a:moveTo>
                <a:lnTo>
                  <a:pt x="3810" y="91478"/>
                </a:lnTo>
              </a:path>
              <a:path w="3809" h="749300">
                <a:moveTo>
                  <a:pt x="0" y="89573"/>
                </a:moveTo>
                <a:lnTo>
                  <a:pt x="3810" y="89573"/>
                </a:lnTo>
              </a:path>
              <a:path w="3809" h="749300">
                <a:moveTo>
                  <a:pt x="0" y="87668"/>
                </a:moveTo>
                <a:lnTo>
                  <a:pt x="3810" y="87668"/>
                </a:lnTo>
              </a:path>
              <a:path w="3809" h="749300">
                <a:moveTo>
                  <a:pt x="0" y="85763"/>
                </a:moveTo>
                <a:lnTo>
                  <a:pt x="3810" y="85763"/>
                </a:lnTo>
              </a:path>
              <a:path w="3809" h="749300">
                <a:moveTo>
                  <a:pt x="0" y="83858"/>
                </a:moveTo>
                <a:lnTo>
                  <a:pt x="3810" y="83858"/>
                </a:lnTo>
              </a:path>
              <a:path w="3809" h="749300">
                <a:moveTo>
                  <a:pt x="0" y="81953"/>
                </a:moveTo>
                <a:lnTo>
                  <a:pt x="3810" y="81953"/>
                </a:lnTo>
              </a:path>
              <a:path w="3809" h="749300">
                <a:moveTo>
                  <a:pt x="0" y="80048"/>
                </a:moveTo>
                <a:lnTo>
                  <a:pt x="3810" y="80048"/>
                </a:lnTo>
              </a:path>
              <a:path w="3809" h="749300">
                <a:moveTo>
                  <a:pt x="0" y="78143"/>
                </a:moveTo>
                <a:lnTo>
                  <a:pt x="3810" y="78143"/>
                </a:lnTo>
              </a:path>
              <a:path w="3809" h="749300">
                <a:moveTo>
                  <a:pt x="0" y="76238"/>
                </a:moveTo>
                <a:lnTo>
                  <a:pt x="3810" y="76238"/>
                </a:lnTo>
              </a:path>
              <a:path w="3809" h="749300">
                <a:moveTo>
                  <a:pt x="0" y="74320"/>
                </a:moveTo>
                <a:lnTo>
                  <a:pt x="3810" y="74320"/>
                </a:lnTo>
              </a:path>
              <a:path w="3809" h="749300">
                <a:moveTo>
                  <a:pt x="0" y="72415"/>
                </a:moveTo>
                <a:lnTo>
                  <a:pt x="3810" y="72415"/>
                </a:lnTo>
              </a:path>
              <a:path w="3809" h="749300">
                <a:moveTo>
                  <a:pt x="0" y="70510"/>
                </a:moveTo>
                <a:lnTo>
                  <a:pt x="3810" y="70510"/>
                </a:lnTo>
              </a:path>
              <a:path w="3809" h="749300">
                <a:moveTo>
                  <a:pt x="0" y="68605"/>
                </a:moveTo>
                <a:lnTo>
                  <a:pt x="3810" y="68605"/>
                </a:lnTo>
              </a:path>
              <a:path w="3809" h="749300">
                <a:moveTo>
                  <a:pt x="0" y="66700"/>
                </a:moveTo>
                <a:lnTo>
                  <a:pt x="3810" y="66700"/>
                </a:lnTo>
              </a:path>
              <a:path w="3809" h="749300">
                <a:moveTo>
                  <a:pt x="0" y="64795"/>
                </a:moveTo>
                <a:lnTo>
                  <a:pt x="3810" y="64795"/>
                </a:lnTo>
              </a:path>
              <a:path w="3809" h="749300">
                <a:moveTo>
                  <a:pt x="0" y="62890"/>
                </a:moveTo>
                <a:lnTo>
                  <a:pt x="3810" y="62890"/>
                </a:lnTo>
              </a:path>
              <a:path w="3809" h="749300">
                <a:moveTo>
                  <a:pt x="0" y="60985"/>
                </a:moveTo>
                <a:lnTo>
                  <a:pt x="3810" y="60985"/>
                </a:lnTo>
              </a:path>
              <a:path w="3809" h="749300">
                <a:moveTo>
                  <a:pt x="0" y="59080"/>
                </a:moveTo>
                <a:lnTo>
                  <a:pt x="3810" y="59080"/>
                </a:lnTo>
              </a:path>
              <a:path w="3809" h="749300">
                <a:moveTo>
                  <a:pt x="0" y="57175"/>
                </a:moveTo>
                <a:lnTo>
                  <a:pt x="3810" y="57175"/>
                </a:lnTo>
              </a:path>
              <a:path w="3809" h="749300">
                <a:moveTo>
                  <a:pt x="0" y="55270"/>
                </a:moveTo>
                <a:lnTo>
                  <a:pt x="3810" y="55270"/>
                </a:lnTo>
              </a:path>
              <a:path w="3809" h="749300">
                <a:moveTo>
                  <a:pt x="0" y="53365"/>
                </a:moveTo>
                <a:lnTo>
                  <a:pt x="3810" y="53365"/>
                </a:lnTo>
              </a:path>
              <a:path w="3809" h="749300">
                <a:moveTo>
                  <a:pt x="0" y="51460"/>
                </a:moveTo>
                <a:lnTo>
                  <a:pt x="3810" y="51460"/>
                </a:lnTo>
              </a:path>
              <a:path w="3809" h="749300">
                <a:moveTo>
                  <a:pt x="0" y="49555"/>
                </a:moveTo>
                <a:lnTo>
                  <a:pt x="3810" y="49555"/>
                </a:lnTo>
              </a:path>
              <a:path w="3809" h="749300">
                <a:moveTo>
                  <a:pt x="0" y="47650"/>
                </a:moveTo>
                <a:lnTo>
                  <a:pt x="3810" y="47650"/>
                </a:lnTo>
              </a:path>
              <a:path w="3809" h="749300">
                <a:moveTo>
                  <a:pt x="0" y="45745"/>
                </a:moveTo>
                <a:lnTo>
                  <a:pt x="3810" y="45745"/>
                </a:lnTo>
              </a:path>
              <a:path w="3809" h="749300">
                <a:moveTo>
                  <a:pt x="0" y="43827"/>
                </a:moveTo>
                <a:lnTo>
                  <a:pt x="3810" y="43827"/>
                </a:lnTo>
              </a:path>
              <a:path w="3809" h="749300">
                <a:moveTo>
                  <a:pt x="0" y="41922"/>
                </a:moveTo>
                <a:lnTo>
                  <a:pt x="3810" y="41922"/>
                </a:lnTo>
              </a:path>
              <a:path w="3809" h="749300">
                <a:moveTo>
                  <a:pt x="0" y="40017"/>
                </a:moveTo>
                <a:lnTo>
                  <a:pt x="3810" y="40017"/>
                </a:lnTo>
              </a:path>
              <a:path w="3809" h="749300">
                <a:moveTo>
                  <a:pt x="0" y="38112"/>
                </a:moveTo>
                <a:lnTo>
                  <a:pt x="3810" y="38112"/>
                </a:lnTo>
              </a:path>
              <a:path w="3809" h="749300">
                <a:moveTo>
                  <a:pt x="0" y="36207"/>
                </a:moveTo>
                <a:lnTo>
                  <a:pt x="3810" y="36207"/>
                </a:lnTo>
              </a:path>
              <a:path w="3809" h="749300">
                <a:moveTo>
                  <a:pt x="0" y="34302"/>
                </a:moveTo>
                <a:lnTo>
                  <a:pt x="3810" y="34302"/>
                </a:lnTo>
              </a:path>
              <a:path w="3809" h="749300">
                <a:moveTo>
                  <a:pt x="0" y="32397"/>
                </a:moveTo>
                <a:lnTo>
                  <a:pt x="3810" y="32397"/>
                </a:lnTo>
              </a:path>
              <a:path w="3809" h="749300">
                <a:moveTo>
                  <a:pt x="0" y="30492"/>
                </a:moveTo>
                <a:lnTo>
                  <a:pt x="3810" y="30492"/>
                </a:lnTo>
              </a:path>
              <a:path w="3809" h="749300">
                <a:moveTo>
                  <a:pt x="0" y="28587"/>
                </a:moveTo>
                <a:lnTo>
                  <a:pt x="3810" y="28587"/>
                </a:lnTo>
              </a:path>
              <a:path w="3809" h="749300">
                <a:moveTo>
                  <a:pt x="0" y="26682"/>
                </a:moveTo>
                <a:lnTo>
                  <a:pt x="3810" y="26682"/>
                </a:lnTo>
              </a:path>
              <a:path w="3809" h="749300">
                <a:moveTo>
                  <a:pt x="0" y="24777"/>
                </a:moveTo>
                <a:lnTo>
                  <a:pt x="3810" y="24777"/>
                </a:lnTo>
              </a:path>
              <a:path w="3809" h="749300">
                <a:moveTo>
                  <a:pt x="0" y="22872"/>
                </a:moveTo>
                <a:lnTo>
                  <a:pt x="3810" y="22872"/>
                </a:lnTo>
              </a:path>
              <a:path w="3809" h="749300">
                <a:moveTo>
                  <a:pt x="0" y="20967"/>
                </a:moveTo>
                <a:lnTo>
                  <a:pt x="3810" y="20967"/>
                </a:lnTo>
              </a:path>
              <a:path w="3809" h="749300">
                <a:moveTo>
                  <a:pt x="0" y="19062"/>
                </a:moveTo>
                <a:lnTo>
                  <a:pt x="3810" y="19062"/>
                </a:lnTo>
              </a:path>
              <a:path w="3809" h="749300">
                <a:moveTo>
                  <a:pt x="0" y="17157"/>
                </a:moveTo>
                <a:lnTo>
                  <a:pt x="3810" y="17157"/>
                </a:lnTo>
              </a:path>
              <a:path w="3809" h="749300">
                <a:moveTo>
                  <a:pt x="0" y="15240"/>
                </a:moveTo>
                <a:lnTo>
                  <a:pt x="3810" y="15240"/>
                </a:lnTo>
              </a:path>
              <a:path w="3809" h="749300">
                <a:moveTo>
                  <a:pt x="0" y="13335"/>
                </a:moveTo>
                <a:lnTo>
                  <a:pt x="3810" y="13335"/>
                </a:lnTo>
              </a:path>
              <a:path w="3809" h="749300">
                <a:moveTo>
                  <a:pt x="0" y="11430"/>
                </a:moveTo>
                <a:lnTo>
                  <a:pt x="3810" y="11430"/>
                </a:lnTo>
              </a:path>
              <a:path w="3809" h="749300">
                <a:moveTo>
                  <a:pt x="0" y="9525"/>
                </a:moveTo>
                <a:lnTo>
                  <a:pt x="3810" y="9525"/>
                </a:lnTo>
              </a:path>
              <a:path w="3809" h="749300">
                <a:moveTo>
                  <a:pt x="0" y="7620"/>
                </a:moveTo>
                <a:lnTo>
                  <a:pt x="3810" y="7620"/>
                </a:lnTo>
              </a:path>
              <a:path w="3809" h="749300">
                <a:moveTo>
                  <a:pt x="0" y="5715"/>
                </a:moveTo>
                <a:lnTo>
                  <a:pt x="3810" y="5715"/>
                </a:lnTo>
              </a:path>
              <a:path w="3809" h="749300">
                <a:moveTo>
                  <a:pt x="0" y="3810"/>
                </a:moveTo>
                <a:lnTo>
                  <a:pt x="3810" y="3810"/>
                </a:lnTo>
              </a:path>
              <a:path w="3809" h="749300">
                <a:moveTo>
                  <a:pt x="0" y="1905"/>
                </a:moveTo>
                <a:lnTo>
                  <a:pt x="3810" y="1905"/>
                </a:lnTo>
              </a:path>
              <a:path w="3809" h="7493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1" name="object 101"/>
          <p:cNvGrpSpPr/>
          <p:nvPr/>
        </p:nvGrpSpPr>
        <p:grpSpPr>
          <a:xfrm>
            <a:off x="3565904" y="2579248"/>
            <a:ext cx="4694555" cy="3175"/>
            <a:chOff x="3565904" y="2579248"/>
            <a:chExt cx="4694555" cy="3175"/>
          </a:xfrm>
        </p:grpSpPr>
        <p:sp>
          <p:nvSpPr>
            <p:cNvPr id="102" name="object 102"/>
            <p:cNvSpPr/>
            <p:nvPr/>
          </p:nvSpPr>
          <p:spPr>
            <a:xfrm>
              <a:off x="3576947" y="2580835"/>
              <a:ext cx="1275715" cy="0"/>
            </a:xfrm>
            <a:custGeom>
              <a:avLst/>
              <a:gdLst/>
              <a:ahLst/>
              <a:cxnLst/>
              <a:rect l="l" t="t" r="r" b="b"/>
              <a:pathLst>
                <a:path w="1275714">
                  <a:moveTo>
                    <a:pt x="0" y="0"/>
                  </a:moveTo>
                  <a:lnTo>
                    <a:pt x="127515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565904" y="2580835"/>
              <a:ext cx="1294130" cy="0"/>
            </a:xfrm>
            <a:custGeom>
              <a:avLst/>
              <a:gdLst/>
              <a:ahLst/>
              <a:cxnLst/>
              <a:rect l="l" t="t" r="r" b="b"/>
              <a:pathLst>
                <a:path w="1294129">
                  <a:moveTo>
                    <a:pt x="0" y="0"/>
                  </a:moveTo>
                  <a:lnTo>
                    <a:pt x="4737" y="0"/>
                  </a:lnTo>
                </a:path>
                <a:path w="1294129">
                  <a:moveTo>
                    <a:pt x="1289354" y="0"/>
                  </a:moveTo>
                  <a:lnTo>
                    <a:pt x="1294091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4871123" y="2580835"/>
              <a:ext cx="1602105" cy="0"/>
            </a:xfrm>
            <a:custGeom>
              <a:avLst/>
              <a:gdLst/>
              <a:ahLst/>
              <a:cxnLst/>
              <a:rect l="l" t="t" r="r" b="b"/>
              <a:pathLst>
                <a:path w="1602104">
                  <a:moveTo>
                    <a:pt x="0" y="0"/>
                  </a:moveTo>
                  <a:lnTo>
                    <a:pt x="1601660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4860000" y="2580835"/>
              <a:ext cx="1621155" cy="0"/>
            </a:xfrm>
            <a:custGeom>
              <a:avLst/>
              <a:gdLst/>
              <a:ahLst/>
              <a:cxnLst/>
              <a:rect l="l" t="t" r="r" b="b"/>
              <a:pathLst>
                <a:path w="1621154">
                  <a:moveTo>
                    <a:pt x="0" y="0"/>
                  </a:moveTo>
                  <a:lnTo>
                    <a:pt x="4762" y="0"/>
                  </a:lnTo>
                </a:path>
                <a:path w="1621154">
                  <a:moveTo>
                    <a:pt x="1615960" y="0"/>
                  </a:moveTo>
                  <a:lnTo>
                    <a:pt x="1620735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6491856" y="2580835"/>
              <a:ext cx="1760855" cy="0"/>
            </a:xfrm>
            <a:custGeom>
              <a:avLst/>
              <a:gdLst/>
              <a:ahLst/>
              <a:cxnLst/>
              <a:rect l="l" t="t" r="r" b="b"/>
              <a:pathLst>
                <a:path w="1760854">
                  <a:moveTo>
                    <a:pt x="0" y="0"/>
                  </a:moveTo>
                  <a:lnTo>
                    <a:pt x="1760651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6480732" y="2580835"/>
              <a:ext cx="1779905" cy="0"/>
            </a:xfrm>
            <a:custGeom>
              <a:avLst/>
              <a:gdLst/>
              <a:ahLst/>
              <a:cxnLst/>
              <a:rect l="l" t="t" r="r" b="b"/>
              <a:pathLst>
                <a:path w="1779904">
                  <a:moveTo>
                    <a:pt x="0" y="0"/>
                  </a:moveTo>
                  <a:lnTo>
                    <a:pt x="4762" y="0"/>
                  </a:lnTo>
                </a:path>
                <a:path w="1779904">
                  <a:moveTo>
                    <a:pt x="1774952" y="0"/>
                  </a:moveTo>
                  <a:lnTo>
                    <a:pt x="1779714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8" name="object 108"/>
          <p:cNvSpPr txBox="1"/>
          <p:nvPr/>
        </p:nvSpPr>
        <p:spPr>
          <a:xfrm>
            <a:off x="1287566" y="2369154"/>
            <a:ext cx="3340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647999" y="2122393"/>
            <a:ext cx="9384665" cy="424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73580">
              <a:lnSpc>
                <a:spcPct val="100000"/>
              </a:lnSpc>
              <a:spcBef>
                <a:spcPts val="100"/>
              </a:spcBef>
              <a:tabLst>
                <a:tab pos="4968240" algn="l"/>
                <a:tab pos="8244840" algn="l"/>
              </a:tabLst>
            </a:pPr>
            <a:r>
              <a:rPr sz="1000" spc="-65">
                <a:solidFill>
                  <a:srgbClr val="FFFFFF"/>
                </a:solidFill>
                <a:latin typeface="Verdana"/>
                <a:cs typeface="Verdana"/>
              </a:rPr>
              <a:t>ITU-</a:t>
            </a: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AC3a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65">
                <a:solidFill>
                  <a:srgbClr val="FFFFFF"/>
                </a:solidFill>
                <a:latin typeface="Verdana"/>
                <a:cs typeface="Verdana"/>
              </a:rPr>
              <a:t>ITU-</a:t>
            </a: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AC3b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65">
                <a:solidFill>
                  <a:srgbClr val="FFFFFF"/>
                </a:solidFill>
                <a:latin typeface="Verdana"/>
                <a:cs typeface="Verdana"/>
              </a:rPr>
              <a:t>ITU-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AC3</a:t>
            </a:r>
            <a:endParaRPr sz="1000">
              <a:latin typeface="Verdana"/>
              <a:cs typeface="Verdana"/>
            </a:endParaRPr>
          </a:p>
          <a:p>
            <a:pPr marL="1797685">
              <a:lnSpc>
                <a:spcPct val="100000"/>
              </a:lnSpc>
              <a:spcBef>
                <a:spcPts val="740"/>
              </a:spcBef>
              <a:tabLst>
                <a:tab pos="3542029" algn="l"/>
                <a:tab pos="7874000" algn="l"/>
              </a:tabLst>
            </a:pP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Indicar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Cumprir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asséptica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cateter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endParaRPr sz="1000">
              <a:latin typeface="Verdana"/>
              <a:cs typeface="Verdana"/>
            </a:endParaRPr>
          </a:p>
        </p:txBody>
      </p:sp>
      <p:graphicFrame>
        <p:nvGraphicFramePr>
          <p:cNvPr id="110" name="object 110"/>
          <p:cNvGraphicFramePr>
            <a:graphicFrameLocks noGrp="1"/>
          </p:cNvGraphicFramePr>
          <p:nvPr/>
        </p:nvGraphicFramePr>
        <p:xfrm>
          <a:off x="647999" y="2528793"/>
          <a:ext cx="9389744" cy="399350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198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960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960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5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7811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77609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8134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87630" marR="76200" indent="-381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cateter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vesical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apenas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quando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apropriado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5080" marB="0"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85"/>
                        </a:spcBef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Técnica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asséptica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99695" marB="0"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522605" marR="163195" indent="-351790">
                        <a:lnSpc>
                          <a:spcPct val="100000"/>
                        </a:lnSpc>
                        <a:spcBef>
                          <a:spcPts val="785"/>
                        </a:spcBef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Lubrificante</a:t>
                      </a:r>
                      <a:r>
                        <a:rPr sz="1000" spc="-1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estéril</a:t>
                      </a:r>
                      <a:r>
                        <a:rPr sz="1000" spc="-1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uso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único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99695" marB="0"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590550" marR="193040" indent="-389890">
                        <a:lnSpc>
                          <a:spcPct val="100000"/>
                        </a:lnSpc>
                        <a:spcBef>
                          <a:spcPts val="78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Fixação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cateter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está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adequado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99695" marB="0"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102870" marR="9461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cateter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vesical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demora.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(0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1000" b="1" spc="-5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houver 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item</a:t>
                      </a:r>
                      <a:r>
                        <a:rPr sz="1000" b="1" spc="-2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não</a:t>
                      </a:r>
                      <a:r>
                        <a:rPr sz="1000" b="1" spc="-2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conforme,</a:t>
                      </a:r>
                      <a:r>
                        <a:rPr sz="1000" b="1" spc="-2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  <a:p>
                      <a:pPr marL="183515" marR="175260" algn="ctr">
                        <a:lnSpc>
                          <a:spcPct val="100000"/>
                        </a:lnSpc>
                      </a:pP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1000" b="1" spc="-5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todos</a:t>
                      </a:r>
                      <a:r>
                        <a:rPr sz="1000" b="1" spc="-4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2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os</a:t>
                      </a:r>
                      <a:r>
                        <a:rPr sz="1000" b="1" spc="-5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itens</a:t>
                      </a:r>
                      <a:r>
                        <a:rPr sz="1000" b="1" spc="-4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00" b="1" spc="-2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forem </a:t>
                      </a: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conformes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5080" marB="0"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X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X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X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780">
                <a:tc>
                  <a:txBody>
                    <a:bodyPr/>
                    <a:lstStyle/>
                    <a:p>
                      <a:pPr marL="435609" marR="387350" indent="-4000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Soma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adesão (numerador)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780">
                <a:tc>
                  <a:txBody>
                    <a:bodyPr/>
                    <a:lstStyle/>
                    <a:p>
                      <a:pPr marL="368935" marR="69850" indent="-29146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(denominador)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3175">
                      <a:solidFill>
                        <a:srgbClr val="3C3C3C"/>
                      </a:solidFill>
                      <a:prstDash val="sysDash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marL="514350" marR="334645" indent="-171450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Adesão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item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pacote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2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100%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2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87,5%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2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87,5%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2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75%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42,8%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T w="3175">
                      <a:solidFill>
                        <a:srgbClr val="3C3C3C"/>
                      </a:solidFill>
                      <a:prstDash val="sysDash"/>
                    </a:lnT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111" name="object 111"/>
          <p:cNvSpPr txBox="1"/>
          <p:nvPr/>
        </p:nvSpPr>
        <p:spPr>
          <a:xfrm>
            <a:off x="635675" y="1666590"/>
            <a:ext cx="942149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(1)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 item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foi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realizado,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(0)</a:t>
            </a:r>
            <a:r>
              <a:rPr sz="1000" b="1" spc="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 item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foi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observado,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porém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executado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conformidade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e,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(X)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pôde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observado.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Segue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exemplo: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12" name="object 11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5"/>
              <a:t>Sugestão</a:t>
            </a:r>
            <a:r>
              <a:rPr spc="-235"/>
              <a:t> </a:t>
            </a:r>
            <a:r>
              <a:rPr spc="-50"/>
              <a:t>de</a:t>
            </a:r>
            <a:r>
              <a:rPr spc="-235"/>
              <a:t> </a:t>
            </a:r>
            <a:r>
              <a:rPr spc="-60"/>
              <a:t>Formulário</a:t>
            </a:r>
            <a:r>
              <a:rPr spc="-235"/>
              <a:t> </a:t>
            </a:r>
            <a:r>
              <a:rPr spc="-50"/>
              <a:t>de</a:t>
            </a:r>
            <a:r>
              <a:rPr spc="-229"/>
              <a:t> </a:t>
            </a:r>
            <a:r>
              <a:rPr spc="-70"/>
              <a:t>Coleta</a:t>
            </a:r>
            <a:r>
              <a:rPr spc="-235"/>
              <a:t> </a:t>
            </a:r>
            <a:r>
              <a:rPr spc="-50"/>
              <a:t>de</a:t>
            </a:r>
            <a:r>
              <a:rPr spc="-235"/>
              <a:t> </a:t>
            </a:r>
            <a:r>
              <a:rPr spc="-45"/>
              <a:t>Dados</a:t>
            </a:r>
            <a:r>
              <a:rPr spc="-229"/>
              <a:t> </a:t>
            </a:r>
            <a:r>
              <a:rPr spc="-40"/>
              <a:t>do</a:t>
            </a:r>
            <a:r>
              <a:rPr spc="-235"/>
              <a:t> </a:t>
            </a:r>
            <a:r>
              <a:rPr spc="-25"/>
              <a:t>Pacote</a:t>
            </a:r>
            <a:r>
              <a:rPr spc="-235"/>
              <a:t> </a:t>
            </a:r>
            <a:r>
              <a:rPr spc="-50"/>
              <a:t>de</a:t>
            </a:r>
            <a:r>
              <a:rPr spc="-235"/>
              <a:t> </a:t>
            </a:r>
            <a:r>
              <a:rPr spc="-80"/>
              <a:t>Inserção</a:t>
            </a:r>
            <a:r>
              <a:rPr spc="-229"/>
              <a:t> </a:t>
            </a:r>
            <a:r>
              <a:rPr spc="-25"/>
              <a:t>CVD</a:t>
            </a:r>
          </a:p>
        </p:txBody>
      </p:sp>
      <p:pic>
        <p:nvPicPr>
          <p:cNvPr id="113" name="object 1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14" name="object 114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20</a:t>
            </a:fld>
            <a:endParaRPr spc="-25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3" name="object 3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2" name="object 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3" name="object 23"/>
          <p:cNvSpPr txBox="1"/>
          <p:nvPr/>
        </p:nvSpPr>
        <p:spPr>
          <a:xfrm>
            <a:off x="635144" y="1002195"/>
            <a:ext cx="6172835" cy="1451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Cálculo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indicador</a:t>
            </a:r>
            <a:r>
              <a:rPr sz="1200" b="1" spc="-1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ITU-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AC3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–</a:t>
            </a:r>
            <a:r>
              <a:rPr sz="1200" b="1" spc="-1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Adesão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ao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Pacote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Inserção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CVD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“tudo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nada”,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seu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cálculo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contabilizados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apenas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receberam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os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elementos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0">
                <a:solidFill>
                  <a:srgbClr val="3C3C3C"/>
                </a:solidFill>
                <a:latin typeface="Arial"/>
                <a:cs typeface="Arial"/>
              </a:rPr>
              <a:t>pacote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conformidade.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minador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observados,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independen-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endParaRPr sz="1000">
              <a:latin typeface="Verdana"/>
              <a:cs typeface="Verdana"/>
            </a:endParaRPr>
          </a:p>
          <a:p>
            <a:pPr marL="12700" marR="10795" indent="38100" algn="just">
              <a:lnSpc>
                <a:spcPct val="100000"/>
              </a:lnSpc>
              <a:spcBef>
                <a:spcPts val="12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registrado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formulário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modelo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página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anterior,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notamos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neste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42,8%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(3/7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x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100).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observarmos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linha,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notamos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seguintes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possibilidades: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35271" y="2733104"/>
            <a:ext cx="2917825" cy="1701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37160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"/>
              <a:buAutoNum type="arabicParenR"/>
              <a:tabLst>
                <a:tab pos="149860" algn="l"/>
              </a:tabLst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zados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conformidade.</a:t>
            </a:r>
            <a:endParaRPr sz="1000">
              <a:latin typeface="Verdana"/>
              <a:cs typeface="Verdana"/>
            </a:endParaRPr>
          </a:p>
          <a:p>
            <a:pPr marL="12700" marR="5080" indent="17208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"/>
              <a:buAutoNum type="arabicParenR"/>
              <a:tabLst>
                <a:tab pos="184785" algn="l"/>
              </a:tabLst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então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será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ITU-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3a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porém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denomina-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dor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3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cote,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3b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realizado.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Desta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forma,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independentemente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b="1" spc="20">
                <a:solidFill>
                  <a:srgbClr val="3C3C3C"/>
                </a:solidFill>
                <a:latin typeface="Arial"/>
                <a:cs typeface="Arial"/>
              </a:rPr>
              <a:t>3a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realizado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não,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classificou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ciente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pacote.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887233" y="2733104"/>
            <a:ext cx="2921635" cy="1701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8255" indent="147320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"/>
              <a:buAutoNum type="arabicParenR" startAt="3"/>
              <a:tabLst>
                <a:tab pos="160020" algn="l"/>
              </a:tabLst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estavam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formes,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porém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observado,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então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neste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caso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contabilizá-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lo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3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se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afirmar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endParaRPr sz="1000">
              <a:latin typeface="Verdana"/>
              <a:cs typeface="Verdana"/>
            </a:endParaRPr>
          </a:p>
          <a:p>
            <a:pPr marL="12700" marR="5080" indent="14922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"/>
              <a:buAutoNum type="arabicParenR" startAt="3"/>
              <a:tabLst>
                <a:tab pos="161925" algn="l"/>
              </a:tabLst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observados,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porém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item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3b</a:t>
            </a:r>
            <a:r>
              <a:rPr sz="1000" b="1" spc="6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execu-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tado,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então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entra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3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porém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entra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indicador,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recebeu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elementos.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44288" y="4866704"/>
            <a:ext cx="61607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assim,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dentre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acima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temos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sete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três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deles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receberam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pacote,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caracterizando,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assim,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42,8%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naquele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21</a:t>
            </a:fld>
            <a:endParaRPr spc="-25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12"/>
            <a:ext cx="2981325" cy="3132455"/>
            <a:chOff x="0" y="12"/>
            <a:chExt cx="2981325" cy="313245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0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6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1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7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9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0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6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60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7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3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9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5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49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3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3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2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60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3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8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3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6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4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3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</p:grpSp>
      <p:grpSp>
        <p:nvGrpSpPr>
          <p:cNvPr id="300" name="object 300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1" name="object 301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3" name="object 303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5" name="object 305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6" name="object 306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9" name="object 309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10" name="object 310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0" name="object 320"/>
          <p:cNvSpPr/>
          <p:nvPr/>
        </p:nvSpPr>
        <p:spPr>
          <a:xfrm>
            <a:off x="0" y="0"/>
            <a:ext cx="2908935" cy="2723515"/>
          </a:xfrm>
          <a:custGeom>
            <a:avLst/>
            <a:gdLst/>
            <a:ahLst/>
            <a:cxnLst/>
            <a:rect l="l" t="t" r="r" b="b"/>
            <a:pathLst>
              <a:path w="2908935" h="2723515">
                <a:moveTo>
                  <a:pt x="0" y="1904772"/>
                </a:moveTo>
                <a:lnTo>
                  <a:pt x="734325" y="2639098"/>
                </a:lnTo>
                <a:lnTo>
                  <a:pt x="770023" y="2669465"/>
                </a:lnTo>
                <a:lnTo>
                  <a:pt x="809075" y="2693084"/>
                </a:lnTo>
                <a:lnTo>
                  <a:pt x="850642" y="2709954"/>
                </a:lnTo>
                <a:lnTo>
                  <a:pt x="893887" y="2720077"/>
                </a:lnTo>
                <a:lnTo>
                  <a:pt x="937969" y="2723451"/>
                </a:lnTo>
                <a:lnTo>
                  <a:pt x="982052" y="2720077"/>
                </a:lnTo>
                <a:lnTo>
                  <a:pt x="1025297" y="2709954"/>
                </a:lnTo>
                <a:lnTo>
                  <a:pt x="1066864" y="2693084"/>
                </a:lnTo>
                <a:lnTo>
                  <a:pt x="1105916" y="2669465"/>
                </a:lnTo>
                <a:lnTo>
                  <a:pt x="1141614" y="2639098"/>
                </a:lnTo>
                <a:lnTo>
                  <a:pt x="2824440" y="956271"/>
                </a:lnTo>
                <a:lnTo>
                  <a:pt x="2854807" y="920574"/>
                </a:lnTo>
                <a:lnTo>
                  <a:pt x="2878426" y="881522"/>
                </a:lnTo>
                <a:lnTo>
                  <a:pt x="2895297" y="839954"/>
                </a:lnTo>
                <a:lnTo>
                  <a:pt x="2905419" y="796710"/>
                </a:lnTo>
                <a:lnTo>
                  <a:pt x="2908794" y="752627"/>
                </a:lnTo>
                <a:lnTo>
                  <a:pt x="2905419" y="708544"/>
                </a:lnTo>
                <a:lnTo>
                  <a:pt x="2895297" y="665300"/>
                </a:lnTo>
                <a:lnTo>
                  <a:pt x="2878426" y="623732"/>
                </a:lnTo>
                <a:lnTo>
                  <a:pt x="2854807" y="584680"/>
                </a:lnTo>
                <a:lnTo>
                  <a:pt x="2824440" y="548982"/>
                </a:lnTo>
                <a:lnTo>
                  <a:pt x="2275457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 txBox="1"/>
          <p:nvPr/>
        </p:nvSpPr>
        <p:spPr>
          <a:xfrm>
            <a:off x="635299" y="599504"/>
            <a:ext cx="140081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200">
                <a:solidFill>
                  <a:srgbClr val="43505E"/>
                </a:solidFill>
                <a:latin typeface="Verdana"/>
                <a:cs typeface="Verdana"/>
              </a:rPr>
              <a:t>04.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635299" y="4614805"/>
            <a:ext cx="2600325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45">
                <a:solidFill>
                  <a:srgbClr val="43505E"/>
                </a:solidFill>
                <a:latin typeface="Verdana"/>
                <a:cs typeface="Verdana"/>
              </a:rPr>
              <a:t>Indicadores </a:t>
            </a:r>
            <a:r>
              <a:rPr sz="3000" spc="-7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3000" spc="-37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75">
                <a:solidFill>
                  <a:srgbClr val="43505E"/>
                </a:solidFill>
                <a:latin typeface="Verdana"/>
                <a:cs typeface="Verdana"/>
              </a:rPr>
              <a:t>Pneumonia </a:t>
            </a:r>
            <a:r>
              <a:rPr sz="3000" spc="-50">
                <a:solidFill>
                  <a:srgbClr val="43505E"/>
                </a:solidFill>
                <a:latin typeface="Verdana"/>
                <a:cs typeface="Verdana"/>
              </a:rPr>
              <a:t>Associada</a:t>
            </a:r>
            <a:r>
              <a:rPr sz="3000" spc="-3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50">
                <a:solidFill>
                  <a:srgbClr val="43505E"/>
                </a:solidFill>
                <a:latin typeface="Verdana"/>
                <a:cs typeface="Verdana"/>
              </a:rPr>
              <a:t>à </a:t>
            </a:r>
            <a:r>
              <a:rPr sz="3000" spc="-20">
                <a:solidFill>
                  <a:srgbClr val="43505E"/>
                </a:solidFill>
                <a:latin typeface="Verdana"/>
                <a:cs typeface="Verdana"/>
              </a:rPr>
              <a:t>Ventilação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Mecânica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 txBox="1"/>
          <p:nvPr/>
        </p:nvSpPr>
        <p:spPr>
          <a:xfrm>
            <a:off x="3887299" y="1107504"/>
            <a:ext cx="48228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Resultado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04">
                <a:solidFill>
                  <a:srgbClr val="43505E"/>
                </a:solidFill>
                <a:latin typeface="Verdana"/>
                <a:cs typeface="Verdana"/>
              </a:rPr>
              <a:t>–</a:t>
            </a:r>
            <a:r>
              <a:rPr sz="1800" spc="-2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Adulto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e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Pediatria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3887299" y="4507395"/>
            <a:ext cx="6169660" cy="17564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preencham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critério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PAV,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48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horas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internação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(independentemente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Unidade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hospital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responsável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intubação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paciente)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evoluem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pneumonia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48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horas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extubação,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terem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recebido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UTI.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VM.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horário.</a:t>
            </a:r>
            <a:endParaRPr sz="1000">
              <a:latin typeface="Verdana"/>
              <a:cs typeface="Verdana"/>
            </a:endParaRPr>
          </a:p>
          <a:p>
            <a:pPr marL="12700" algn="just">
              <a:lnSpc>
                <a:spcPct val="100000"/>
              </a:lnSpc>
              <a:spcBef>
                <a:spcPts val="1200"/>
              </a:spcBef>
            </a:pP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episódio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numa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internação.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326" name="object 326"/>
          <p:cNvPicPr/>
          <p:nvPr/>
        </p:nvPicPr>
        <p:blipFill>
          <a:blip r:embed="rId299" cstate="print"/>
          <a:stretch>
            <a:fillRect/>
          </a:stretch>
        </p:blipFill>
        <p:spPr>
          <a:xfrm>
            <a:off x="3895895" y="1693125"/>
            <a:ext cx="6145858" cy="651880"/>
          </a:xfrm>
          <a:prstGeom prst="rect">
            <a:avLst/>
          </a:prstGeom>
        </p:spPr>
      </p:pic>
      <p:sp>
        <p:nvSpPr>
          <p:cNvPr id="327" name="object 327"/>
          <p:cNvSpPr txBox="1"/>
          <p:nvPr/>
        </p:nvSpPr>
        <p:spPr>
          <a:xfrm>
            <a:off x="4721083" y="1800350"/>
            <a:ext cx="427164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PAV1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Pneumonia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à Ventilação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328" name="object 328"/>
          <p:cNvGrpSpPr/>
          <p:nvPr/>
        </p:nvGrpSpPr>
        <p:grpSpPr>
          <a:xfrm>
            <a:off x="3895890" y="2605951"/>
            <a:ext cx="6152515" cy="399415"/>
            <a:chOff x="3895890" y="2605951"/>
            <a:chExt cx="6152515" cy="399415"/>
          </a:xfrm>
        </p:grpSpPr>
        <p:sp>
          <p:nvSpPr>
            <p:cNvPr id="329" name="object 329"/>
            <p:cNvSpPr/>
            <p:nvPr/>
          </p:nvSpPr>
          <p:spPr>
            <a:xfrm>
              <a:off x="3895890" y="2605950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789165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65" y="399135"/>
                  </a:lnTo>
                  <a:lnTo>
                    <a:pt x="789165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6145860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4685077" y="2605953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0041754" y="2605953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2" name="object 332"/>
          <p:cNvSpPr/>
          <p:nvPr/>
        </p:nvSpPr>
        <p:spPr>
          <a:xfrm>
            <a:off x="5627990" y="408236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627990" y="3937453"/>
            <a:ext cx="3810" cy="17780"/>
          </a:xfrm>
          <a:custGeom>
            <a:avLst/>
            <a:gdLst/>
            <a:ahLst/>
            <a:cxnLst/>
            <a:rect l="l" t="t" r="r" b="b"/>
            <a:pathLst>
              <a:path w="3810" h="17779">
                <a:moveTo>
                  <a:pt x="0" y="17157"/>
                </a:moveTo>
                <a:lnTo>
                  <a:pt x="3810" y="17157"/>
                </a:lnTo>
              </a:path>
              <a:path w="3810" h="17779">
                <a:moveTo>
                  <a:pt x="0" y="11429"/>
                </a:moveTo>
                <a:lnTo>
                  <a:pt x="3810" y="11429"/>
                </a:lnTo>
              </a:path>
              <a:path w="3810" h="17779">
                <a:moveTo>
                  <a:pt x="0" y="5714"/>
                </a:moveTo>
                <a:lnTo>
                  <a:pt x="3810" y="5714"/>
                </a:lnTo>
              </a:path>
              <a:path w="3810" h="17779">
                <a:moveTo>
                  <a:pt x="0" y="1904"/>
                </a:moveTo>
                <a:lnTo>
                  <a:pt x="3810" y="1904"/>
                </a:lnTo>
              </a:path>
              <a:path w="3810" h="177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627990" y="3727712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75"/>
                </a:moveTo>
                <a:lnTo>
                  <a:pt x="3810" y="19075"/>
                </a:lnTo>
              </a:path>
              <a:path w="3810" h="19685">
                <a:moveTo>
                  <a:pt x="0" y="17157"/>
                </a:moveTo>
                <a:lnTo>
                  <a:pt x="3810" y="17157"/>
                </a:lnTo>
              </a:path>
              <a:path w="3810" h="19685">
                <a:moveTo>
                  <a:pt x="0" y="15252"/>
                </a:moveTo>
                <a:lnTo>
                  <a:pt x="3810" y="15252"/>
                </a:lnTo>
              </a:path>
              <a:path w="3810" h="19685">
                <a:moveTo>
                  <a:pt x="0" y="13347"/>
                </a:moveTo>
                <a:lnTo>
                  <a:pt x="3810" y="13347"/>
                </a:lnTo>
              </a:path>
              <a:path w="3810" h="19685">
                <a:moveTo>
                  <a:pt x="0" y="11442"/>
                </a:moveTo>
                <a:lnTo>
                  <a:pt x="3810" y="11442"/>
                </a:lnTo>
              </a:path>
              <a:path w="3810" h="19685">
                <a:moveTo>
                  <a:pt x="0" y="9537"/>
                </a:moveTo>
                <a:lnTo>
                  <a:pt x="3810" y="9537"/>
                </a:lnTo>
              </a:path>
              <a:path w="3810" h="19685">
                <a:moveTo>
                  <a:pt x="0" y="7632"/>
                </a:moveTo>
                <a:lnTo>
                  <a:pt x="3810" y="7632"/>
                </a:lnTo>
              </a:path>
              <a:path w="3810" h="19685">
                <a:moveTo>
                  <a:pt x="0" y="5727"/>
                </a:moveTo>
                <a:lnTo>
                  <a:pt x="3810" y="5727"/>
                </a:lnTo>
              </a:path>
              <a:path w="3810" h="19685">
                <a:moveTo>
                  <a:pt x="0" y="3810"/>
                </a:moveTo>
                <a:lnTo>
                  <a:pt x="3810" y="3810"/>
                </a:lnTo>
              </a:path>
              <a:path w="3810" h="19685">
                <a:moveTo>
                  <a:pt x="0" y="1905"/>
                </a:moveTo>
                <a:lnTo>
                  <a:pt x="3810" y="1905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627990" y="361903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627990" y="3386425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695"/>
                </a:moveTo>
                <a:lnTo>
                  <a:pt x="3810" y="26695"/>
                </a:lnTo>
              </a:path>
              <a:path w="3810" h="27304">
                <a:moveTo>
                  <a:pt x="0" y="13347"/>
                </a:moveTo>
                <a:lnTo>
                  <a:pt x="3810" y="13347"/>
                </a:lnTo>
              </a:path>
              <a:path w="3810" h="27304">
                <a:moveTo>
                  <a:pt x="0" y="9525"/>
                </a:moveTo>
                <a:lnTo>
                  <a:pt x="3810" y="9525"/>
                </a:lnTo>
              </a:path>
              <a:path w="3810" h="27304">
                <a:moveTo>
                  <a:pt x="0" y="7620"/>
                </a:moveTo>
                <a:lnTo>
                  <a:pt x="3810" y="7620"/>
                </a:lnTo>
              </a:path>
              <a:path w="3810" h="27304">
                <a:moveTo>
                  <a:pt x="0" y="5715"/>
                </a:moveTo>
                <a:lnTo>
                  <a:pt x="3810" y="5715"/>
                </a:lnTo>
              </a:path>
              <a:path w="3810" h="27304">
                <a:moveTo>
                  <a:pt x="0" y="3810"/>
                </a:moveTo>
                <a:lnTo>
                  <a:pt x="3810" y="3810"/>
                </a:lnTo>
              </a:path>
              <a:path w="3810" h="27304">
                <a:moveTo>
                  <a:pt x="0" y="1905"/>
                </a:moveTo>
                <a:lnTo>
                  <a:pt x="3810" y="1905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627990" y="3144274"/>
            <a:ext cx="3810" cy="130175"/>
          </a:xfrm>
          <a:custGeom>
            <a:avLst/>
            <a:gdLst/>
            <a:ahLst/>
            <a:cxnLst/>
            <a:rect l="l" t="t" r="r" b="b"/>
            <a:pathLst>
              <a:path w="3810" h="130175">
                <a:moveTo>
                  <a:pt x="0" y="129654"/>
                </a:moveTo>
                <a:lnTo>
                  <a:pt x="3810" y="129654"/>
                </a:lnTo>
              </a:path>
              <a:path w="3810" h="130175">
                <a:moveTo>
                  <a:pt x="0" y="123939"/>
                </a:moveTo>
                <a:lnTo>
                  <a:pt x="3810" y="123939"/>
                </a:lnTo>
              </a:path>
              <a:path w="3810" h="130175">
                <a:moveTo>
                  <a:pt x="0" y="101053"/>
                </a:moveTo>
                <a:lnTo>
                  <a:pt x="3810" y="101053"/>
                </a:lnTo>
              </a:path>
              <a:path w="3810" h="130175">
                <a:moveTo>
                  <a:pt x="0" y="78168"/>
                </a:moveTo>
                <a:lnTo>
                  <a:pt x="3810" y="78168"/>
                </a:lnTo>
              </a:path>
              <a:path w="3810" h="130175">
                <a:moveTo>
                  <a:pt x="0" y="40043"/>
                </a:moveTo>
                <a:lnTo>
                  <a:pt x="3810" y="40043"/>
                </a:lnTo>
              </a:path>
              <a:path w="3810" h="130175">
                <a:moveTo>
                  <a:pt x="0" y="17157"/>
                </a:moveTo>
                <a:lnTo>
                  <a:pt x="3810" y="17157"/>
                </a:lnTo>
              </a:path>
              <a:path w="3810" h="130175">
                <a:moveTo>
                  <a:pt x="0" y="15252"/>
                </a:moveTo>
                <a:lnTo>
                  <a:pt x="3810" y="15252"/>
                </a:lnTo>
              </a:path>
              <a:path w="3810" h="130175">
                <a:moveTo>
                  <a:pt x="0" y="11442"/>
                </a:moveTo>
                <a:lnTo>
                  <a:pt x="3810" y="11442"/>
                </a:lnTo>
              </a:path>
              <a:path w="3810" h="130175">
                <a:moveTo>
                  <a:pt x="0" y="9537"/>
                </a:moveTo>
                <a:lnTo>
                  <a:pt x="3810" y="9537"/>
                </a:lnTo>
              </a:path>
              <a:path w="3810" h="130175">
                <a:moveTo>
                  <a:pt x="0" y="5715"/>
                </a:moveTo>
                <a:lnTo>
                  <a:pt x="3810" y="5715"/>
                </a:lnTo>
              </a:path>
              <a:path w="3810" h="1301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627990" y="3018430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71735" y="395080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6571735" y="383067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6571735" y="377347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6571735" y="3699112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5727"/>
                </a:moveTo>
                <a:lnTo>
                  <a:pt x="3810" y="5727"/>
                </a:lnTo>
              </a:path>
              <a:path w="3809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6571735" y="363238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6571735" y="3556110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5727"/>
                </a:moveTo>
                <a:lnTo>
                  <a:pt x="3810" y="5727"/>
                </a:lnTo>
              </a:path>
              <a:path w="3809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571735" y="351035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571735" y="346268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571735" y="3193843"/>
            <a:ext cx="3810" cy="59690"/>
          </a:xfrm>
          <a:custGeom>
            <a:avLst/>
            <a:gdLst/>
            <a:ahLst/>
            <a:cxnLst/>
            <a:rect l="l" t="t" r="r" b="b"/>
            <a:pathLst>
              <a:path w="3809" h="59689">
                <a:moveTo>
                  <a:pt x="0" y="59105"/>
                </a:moveTo>
                <a:lnTo>
                  <a:pt x="3810" y="59105"/>
                </a:lnTo>
              </a:path>
              <a:path w="3809" h="59689">
                <a:moveTo>
                  <a:pt x="0" y="53390"/>
                </a:moveTo>
                <a:lnTo>
                  <a:pt x="3810" y="53390"/>
                </a:lnTo>
              </a:path>
              <a:path w="3809" h="59689">
                <a:moveTo>
                  <a:pt x="0" y="11442"/>
                </a:moveTo>
                <a:lnTo>
                  <a:pt x="3810" y="11442"/>
                </a:lnTo>
              </a:path>
              <a:path w="3809" h="59689">
                <a:moveTo>
                  <a:pt x="0" y="7632"/>
                </a:moveTo>
                <a:lnTo>
                  <a:pt x="3810" y="7632"/>
                </a:lnTo>
              </a:path>
              <a:path w="3809" h="59689">
                <a:moveTo>
                  <a:pt x="0" y="5727"/>
                </a:moveTo>
                <a:lnTo>
                  <a:pt x="3810" y="5727"/>
                </a:lnTo>
              </a:path>
              <a:path w="3809" h="59689">
                <a:moveTo>
                  <a:pt x="0" y="1917"/>
                </a:moveTo>
                <a:lnTo>
                  <a:pt x="3810" y="1917"/>
                </a:lnTo>
              </a:path>
              <a:path w="3809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6571735" y="301843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489735" y="4028969"/>
            <a:ext cx="3810" cy="25400"/>
          </a:xfrm>
          <a:custGeom>
            <a:avLst/>
            <a:gdLst/>
            <a:ahLst/>
            <a:cxnLst/>
            <a:rect l="l" t="t" r="r" b="b"/>
            <a:pathLst>
              <a:path w="3809" h="25400">
                <a:moveTo>
                  <a:pt x="0" y="24790"/>
                </a:moveTo>
                <a:lnTo>
                  <a:pt x="3810" y="24790"/>
                </a:lnTo>
              </a:path>
              <a:path w="3809" h="25400">
                <a:moveTo>
                  <a:pt x="0" y="11442"/>
                </a:moveTo>
                <a:lnTo>
                  <a:pt x="3810" y="11442"/>
                </a:lnTo>
              </a:path>
              <a:path w="3809" h="25400">
                <a:moveTo>
                  <a:pt x="0" y="9537"/>
                </a:moveTo>
                <a:lnTo>
                  <a:pt x="3810" y="9537"/>
                </a:lnTo>
              </a:path>
              <a:path w="3809" h="25400">
                <a:moveTo>
                  <a:pt x="0" y="7632"/>
                </a:moveTo>
                <a:lnTo>
                  <a:pt x="3810" y="7632"/>
                </a:lnTo>
              </a:path>
              <a:path w="3809" h="25400">
                <a:moveTo>
                  <a:pt x="0" y="5715"/>
                </a:moveTo>
                <a:lnTo>
                  <a:pt x="3810" y="5715"/>
                </a:lnTo>
              </a:path>
              <a:path w="3809" h="25400">
                <a:moveTo>
                  <a:pt x="0" y="3810"/>
                </a:moveTo>
                <a:lnTo>
                  <a:pt x="3810" y="3810"/>
                </a:lnTo>
              </a:path>
              <a:path w="3809" h="25400">
                <a:moveTo>
                  <a:pt x="0" y="1905"/>
                </a:moveTo>
                <a:lnTo>
                  <a:pt x="3810" y="1905"/>
                </a:lnTo>
              </a:path>
              <a:path w="3809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489735" y="394316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489735" y="3718187"/>
            <a:ext cx="3810" cy="59690"/>
          </a:xfrm>
          <a:custGeom>
            <a:avLst/>
            <a:gdLst/>
            <a:ahLst/>
            <a:cxnLst/>
            <a:rect l="l" t="t" r="r" b="b"/>
            <a:pathLst>
              <a:path w="3809" h="59689">
                <a:moveTo>
                  <a:pt x="0" y="59105"/>
                </a:moveTo>
                <a:lnTo>
                  <a:pt x="3810" y="59105"/>
                </a:lnTo>
              </a:path>
              <a:path w="3809" h="59689">
                <a:moveTo>
                  <a:pt x="0" y="45758"/>
                </a:moveTo>
                <a:lnTo>
                  <a:pt x="3810" y="45758"/>
                </a:lnTo>
              </a:path>
              <a:path w="3809" h="59689">
                <a:moveTo>
                  <a:pt x="0" y="22872"/>
                </a:moveTo>
                <a:lnTo>
                  <a:pt x="3810" y="22872"/>
                </a:lnTo>
              </a:path>
              <a:path w="3809" h="59689">
                <a:moveTo>
                  <a:pt x="0" y="11430"/>
                </a:moveTo>
                <a:lnTo>
                  <a:pt x="3810" y="11430"/>
                </a:lnTo>
              </a:path>
              <a:path w="3809" h="59689">
                <a:moveTo>
                  <a:pt x="0" y="9525"/>
                </a:moveTo>
                <a:lnTo>
                  <a:pt x="3810" y="9525"/>
                </a:lnTo>
              </a:path>
              <a:path w="3809" h="59689">
                <a:moveTo>
                  <a:pt x="0" y="7620"/>
                </a:moveTo>
                <a:lnTo>
                  <a:pt x="3810" y="7620"/>
                </a:lnTo>
              </a:path>
              <a:path w="3809" h="59689">
                <a:moveTo>
                  <a:pt x="0" y="5715"/>
                </a:moveTo>
                <a:lnTo>
                  <a:pt x="3810" y="5715"/>
                </a:lnTo>
              </a:path>
              <a:path w="3809" h="59689">
                <a:moveTo>
                  <a:pt x="0" y="1905"/>
                </a:moveTo>
                <a:lnTo>
                  <a:pt x="3810" y="1905"/>
                </a:lnTo>
              </a:path>
              <a:path w="3809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489735" y="367241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489735" y="361140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489735" y="3500827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15"/>
                </a:moveTo>
                <a:lnTo>
                  <a:pt x="3810" y="34315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7489735" y="3331130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7489735" y="3172875"/>
            <a:ext cx="3810" cy="23495"/>
          </a:xfrm>
          <a:custGeom>
            <a:avLst/>
            <a:gdLst/>
            <a:ahLst/>
            <a:cxnLst/>
            <a:rect l="l" t="t" r="r" b="b"/>
            <a:pathLst>
              <a:path w="3809" h="23494">
                <a:moveTo>
                  <a:pt x="0" y="22885"/>
                </a:moveTo>
                <a:lnTo>
                  <a:pt x="3810" y="22885"/>
                </a:lnTo>
              </a:path>
              <a:path w="3809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489735" y="3058473"/>
            <a:ext cx="3810" cy="19685"/>
          </a:xfrm>
          <a:custGeom>
            <a:avLst/>
            <a:gdLst/>
            <a:ahLst/>
            <a:cxnLst/>
            <a:rect l="l" t="t" r="r" b="b"/>
            <a:pathLst>
              <a:path w="3809" h="19685">
                <a:moveTo>
                  <a:pt x="0" y="19062"/>
                </a:moveTo>
                <a:lnTo>
                  <a:pt x="3810" y="19062"/>
                </a:lnTo>
              </a:path>
              <a:path w="3809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315990" y="385736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315990" y="367814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315990" y="3514162"/>
            <a:ext cx="3810" cy="52069"/>
          </a:xfrm>
          <a:custGeom>
            <a:avLst/>
            <a:gdLst/>
            <a:ahLst/>
            <a:cxnLst/>
            <a:rect l="l" t="t" r="r" b="b"/>
            <a:pathLst>
              <a:path w="3809" h="52070">
                <a:moveTo>
                  <a:pt x="0" y="51485"/>
                </a:moveTo>
                <a:lnTo>
                  <a:pt x="3810" y="51485"/>
                </a:lnTo>
              </a:path>
              <a:path w="3809" h="52070">
                <a:moveTo>
                  <a:pt x="0" y="47675"/>
                </a:moveTo>
                <a:lnTo>
                  <a:pt x="3810" y="47675"/>
                </a:lnTo>
              </a:path>
              <a:path w="3809" h="52070">
                <a:moveTo>
                  <a:pt x="0" y="45770"/>
                </a:moveTo>
                <a:lnTo>
                  <a:pt x="3810" y="45770"/>
                </a:lnTo>
              </a:path>
              <a:path w="3809" h="52070">
                <a:moveTo>
                  <a:pt x="0" y="41948"/>
                </a:moveTo>
                <a:lnTo>
                  <a:pt x="3810" y="41948"/>
                </a:lnTo>
              </a:path>
              <a:path w="3809" h="52070">
                <a:moveTo>
                  <a:pt x="0" y="40043"/>
                </a:moveTo>
                <a:lnTo>
                  <a:pt x="3810" y="40043"/>
                </a:lnTo>
              </a:path>
              <a:path w="3809" h="52070">
                <a:moveTo>
                  <a:pt x="0" y="11442"/>
                </a:moveTo>
                <a:lnTo>
                  <a:pt x="3810" y="11442"/>
                </a:lnTo>
              </a:path>
              <a:path w="3809" h="52070">
                <a:moveTo>
                  <a:pt x="0" y="9537"/>
                </a:moveTo>
                <a:lnTo>
                  <a:pt x="3810" y="9537"/>
                </a:lnTo>
              </a:path>
              <a:path w="3809" h="52070">
                <a:moveTo>
                  <a:pt x="0" y="7632"/>
                </a:moveTo>
                <a:lnTo>
                  <a:pt x="3810" y="7632"/>
                </a:lnTo>
              </a:path>
              <a:path w="3809" h="52070">
                <a:moveTo>
                  <a:pt x="0" y="5727"/>
                </a:moveTo>
                <a:lnTo>
                  <a:pt x="3810" y="5727"/>
                </a:lnTo>
              </a:path>
              <a:path w="3809" h="52070">
                <a:moveTo>
                  <a:pt x="0" y="3822"/>
                </a:moveTo>
                <a:lnTo>
                  <a:pt x="3810" y="3822"/>
                </a:lnTo>
              </a:path>
              <a:path w="3809" h="520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315990" y="341693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315990" y="327773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315990" y="320909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315990" y="3117579"/>
            <a:ext cx="3810" cy="31115"/>
          </a:xfrm>
          <a:custGeom>
            <a:avLst/>
            <a:gdLst/>
            <a:ahLst/>
            <a:cxnLst/>
            <a:rect l="l" t="t" r="r" b="b"/>
            <a:pathLst>
              <a:path w="3809" h="31114">
                <a:moveTo>
                  <a:pt x="0" y="30505"/>
                </a:moveTo>
                <a:lnTo>
                  <a:pt x="3810" y="30505"/>
                </a:lnTo>
              </a:path>
              <a:path w="3809" h="31114">
                <a:moveTo>
                  <a:pt x="0" y="22885"/>
                </a:moveTo>
                <a:lnTo>
                  <a:pt x="3810" y="22885"/>
                </a:lnTo>
              </a:path>
              <a:path w="3809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315990" y="3022253"/>
            <a:ext cx="3810" cy="38735"/>
          </a:xfrm>
          <a:custGeom>
            <a:avLst/>
            <a:gdLst/>
            <a:ahLst/>
            <a:cxnLst/>
            <a:rect l="l" t="t" r="r" b="b"/>
            <a:pathLst>
              <a:path w="3809" h="38735">
                <a:moveTo>
                  <a:pt x="0" y="38125"/>
                </a:moveTo>
                <a:lnTo>
                  <a:pt x="3810" y="38125"/>
                </a:lnTo>
              </a:path>
              <a:path w="3809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683171" y="3006987"/>
            <a:ext cx="3810" cy="1138555"/>
          </a:xfrm>
          <a:custGeom>
            <a:avLst/>
            <a:gdLst/>
            <a:ahLst/>
            <a:cxnLst/>
            <a:rect l="l" t="t" r="r" b="b"/>
            <a:pathLst>
              <a:path w="3810" h="1138554">
                <a:moveTo>
                  <a:pt x="0" y="1138288"/>
                </a:moveTo>
                <a:lnTo>
                  <a:pt x="3810" y="1138288"/>
                </a:lnTo>
              </a:path>
              <a:path w="3810" h="1138554">
                <a:moveTo>
                  <a:pt x="0" y="1136383"/>
                </a:moveTo>
                <a:lnTo>
                  <a:pt x="3810" y="1136383"/>
                </a:lnTo>
              </a:path>
              <a:path w="3810" h="1138554">
                <a:moveTo>
                  <a:pt x="0" y="1134478"/>
                </a:moveTo>
                <a:lnTo>
                  <a:pt x="3810" y="1134478"/>
                </a:lnTo>
              </a:path>
              <a:path w="3810" h="1138554">
                <a:moveTo>
                  <a:pt x="0" y="1132573"/>
                </a:moveTo>
                <a:lnTo>
                  <a:pt x="3810" y="1132573"/>
                </a:lnTo>
              </a:path>
              <a:path w="3810" h="1138554">
                <a:moveTo>
                  <a:pt x="0" y="1130655"/>
                </a:moveTo>
                <a:lnTo>
                  <a:pt x="3810" y="1130655"/>
                </a:lnTo>
              </a:path>
              <a:path w="3810" h="1138554">
                <a:moveTo>
                  <a:pt x="0" y="1128750"/>
                </a:moveTo>
                <a:lnTo>
                  <a:pt x="3810" y="1128750"/>
                </a:lnTo>
              </a:path>
              <a:path w="3810" h="1138554">
                <a:moveTo>
                  <a:pt x="0" y="1126845"/>
                </a:moveTo>
                <a:lnTo>
                  <a:pt x="3810" y="1126845"/>
                </a:lnTo>
              </a:path>
              <a:path w="3810" h="1138554">
                <a:moveTo>
                  <a:pt x="0" y="1124940"/>
                </a:moveTo>
                <a:lnTo>
                  <a:pt x="3810" y="1124940"/>
                </a:lnTo>
              </a:path>
              <a:path w="3810" h="1138554">
                <a:moveTo>
                  <a:pt x="0" y="1123035"/>
                </a:moveTo>
                <a:lnTo>
                  <a:pt x="3810" y="1123035"/>
                </a:lnTo>
              </a:path>
              <a:path w="3810" h="1138554">
                <a:moveTo>
                  <a:pt x="0" y="1121130"/>
                </a:moveTo>
                <a:lnTo>
                  <a:pt x="3810" y="1121130"/>
                </a:lnTo>
              </a:path>
              <a:path w="3810" h="1138554">
                <a:moveTo>
                  <a:pt x="0" y="1119225"/>
                </a:moveTo>
                <a:lnTo>
                  <a:pt x="3810" y="1119225"/>
                </a:lnTo>
              </a:path>
              <a:path w="3810" h="1138554">
                <a:moveTo>
                  <a:pt x="0" y="1117320"/>
                </a:moveTo>
                <a:lnTo>
                  <a:pt x="3810" y="1117320"/>
                </a:lnTo>
              </a:path>
              <a:path w="3810" h="1138554">
                <a:moveTo>
                  <a:pt x="0" y="1115402"/>
                </a:moveTo>
                <a:lnTo>
                  <a:pt x="3810" y="1115402"/>
                </a:lnTo>
              </a:path>
              <a:path w="3810" h="1138554">
                <a:moveTo>
                  <a:pt x="0" y="1113497"/>
                </a:moveTo>
                <a:lnTo>
                  <a:pt x="3810" y="1113497"/>
                </a:lnTo>
              </a:path>
              <a:path w="3810" h="1138554">
                <a:moveTo>
                  <a:pt x="0" y="1111592"/>
                </a:moveTo>
                <a:lnTo>
                  <a:pt x="3810" y="1111592"/>
                </a:lnTo>
              </a:path>
              <a:path w="3810" h="1138554">
                <a:moveTo>
                  <a:pt x="0" y="1109687"/>
                </a:moveTo>
                <a:lnTo>
                  <a:pt x="3810" y="1109687"/>
                </a:lnTo>
              </a:path>
              <a:path w="3810" h="1138554">
                <a:moveTo>
                  <a:pt x="0" y="1107782"/>
                </a:moveTo>
                <a:lnTo>
                  <a:pt x="3810" y="1107782"/>
                </a:lnTo>
              </a:path>
              <a:path w="3810" h="1138554">
                <a:moveTo>
                  <a:pt x="0" y="1105877"/>
                </a:moveTo>
                <a:lnTo>
                  <a:pt x="3810" y="1105877"/>
                </a:lnTo>
              </a:path>
              <a:path w="3810" h="1138554">
                <a:moveTo>
                  <a:pt x="0" y="1103972"/>
                </a:moveTo>
                <a:lnTo>
                  <a:pt x="3810" y="1103972"/>
                </a:lnTo>
              </a:path>
              <a:path w="3810" h="1138554">
                <a:moveTo>
                  <a:pt x="0" y="1102055"/>
                </a:moveTo>
                <a:lnTo>
                  <a:pt x="3810" y="1102055"/>
                </a:lnTo>
              </a:path>
              <a:path w="3810" h="1138554">
                <a:moveTo>
                  <a:pt x="0" y="1100150"/>
                </a:moveTo>
                <a:lnTo>
                  <a:pt x="3810" y="1100150"/>
                </a:lnTo>
              </a:path>
              <a:path w="3810" h="1138554">
                <a:moveTo>
                  <a:pt x="0" y="1098245"/>
                </a:moveTo>
                <a:lnTo>
                  <a:pt x="3810" y="1098245"/>
                </a:lnTo>
              </a:path>
              <a:path w="3810" h="1138554">
                <a:moveTo>
                  <a:pt x="0" y="1096340"/>
                </a:moveTo>
                <a:lnTo>
                  <a:pt x="3810" y="1096340"/>
                </a:lnTo>
              </a:path>
              <a:path w="3810" h="1138554">
                <a:moveTo>
                  <a:pt x="0" y="1094435"/>
                </a:moveTo>
                <a:lnTo>
                  <a:pt x="3810" y="1094435"/>
                </a:lnTo>
              </a:path>
              <a:path w="3810" h="1138554">
                <a:moveTo>
                  <a:pt x="0" y="1092530"/>
                </a:moveTo>
                <a:lnTo>
                  <a:pt x="3810" y="1092530"/>
                </a:lnTo>
              </a:path>
              <a:path w="3810" h="1138554">
                <a:moveTo>
                  <a:pt x="0" y="1090625"/>
                </a:moveTo>
                <a:lnTo>
                  <a:pt x="3810" y="1090625"/>
                </a:lnTo>
              </a:path>
              <a:path w="3810" h="1138554">
                <a:moveTo>
                  <a:pt x="0" y="1088720"/>
                </a:moveTo>
                <a:lnTo>
                  <a:pt x="3810" y="1088720"/>
                </a:lnTo>
              </a:path>
              <a:path w="3810" h="1138554">
                <a:moveTo>
                  <a:pt x="0" y="1086802"/>
                </a:moveTo>
                <a:lnTo>
                  <a:pt x="3810" y="1086802"/>
                </a:lnTo>
              </a:path>
              <a:path w="3810" h="1138554">
                <a:moveTo>
                  <a:pt x="0" y="1084897"/>
                </a:moveTo>
                <a:lnTo>
                  <a:pt x="3810" y="1084897"/>
                </a:lnTo>
              </a:path>
              <a:path w="3810" h="1138554">
                <a:moveTo>
                  <a:pt x="0" y="1082992"/>
                </a:moveTo>
                <a:lnTo>
                  <a:pt x="3810" y="1082992"/>
                </a:lnTo>
              </a:path>
              <a:path w="3810" h="1138554">
                <a:moveTo>
                  <a:pt x="0" y="1081087"/>
                </a:moveTo>
                <a:lnTo>
                  <a:pt x="3810" y="1081087"/>
                </a:lnTo>
              </a:path>
              <a:path w="3810" h="1138554">
                <a:moveTo>
                  <a:pt x="0" y="1079182"/>
                </a:moveTo>
                <a:lnTo>
                  <a:pt x="3810" y="1079182"/>
                </a:lnTo>
              </a:path>
              <a:path w="3810" h="1138554">
                <a:moveTo>
                  <a:pt x="0" y="1077277"/>
                </a:moveTo>
                <a:lnTo>
                  <a:pt x="3810" y="1077277"/>
                </a:lnTo>
              </a:path>
              <a:path w="3810" h="1138554">
                <a:moveTo>
                  <a:pt x="0" y="1075372"/>
                </a:moveTo>
                <a:lnTo>
                  <a:pt x="3810" y="1075372"/>
                </a:lnTo>
              </a:path>
              <a:path w="3810" h="1138554">
                <a:moveTo>
                  <a:pt x="0" y="1073467"/>
                </a:moveTo>
                <a:lnTo>
                  <a:pt x="3810" y="1073467"/>
                </a:lnTo>
              </a:path>
              <a:path w="3810" h="1138554">
                <a:moveTo>
                  <a:pt x="0" y="1071549"/>
                </a:moveTo>
                <a:lnTo>
                  <a:pt x="3810" y="1071549"/>
                </a:lnTo>
              </a:path>
              <a:path w="3810" h="1138554">
                <a:moveTo>
                  <a:pt x="0" y="1069644"/>
                </a:moveTo>
                <a:lnTo>
                  <a:pt x="3810" y="1069644"/>
                </a:lnTo>
              </a:path>
              <a:path w="3810" h="1138554">
                <a:moveTo>
                  <a:pt x="0" y="1067739"/>
                </a:moveTo>
                <a:lnTo>
                  <a:pt x="3810" y="1067739"/>
                </a:lnTo>
              </a:path>
              <a:path w="3810" h="1138554">
                <a:moveTo>
                  <a:pt x="0" y="1065834"/>
                </a:moveTo>
                <a:lnTo>
                  <a:pt x="3810" y="1065834"/>
                </a:lnTo>
              </a:path>
              <a:path w="3810" h="1138554">
                <a:moveTo>
                  <a:pt x="0" y="1063929"/>
                </a:moveTo>
                <a:lnTo>
                  <a:pt x="3810" y="1063929"/>
                </a:lnTo>
              </a:path>
              <a:path w="3810" h="1138554">
                <a:moveTo>
                  <a:pt x="0" y="1062024"/>
                </a:moveTo>
                <a:lnTo>
                  <a:pt x="3810" y="1062024"/>
                </a:lnTo>
              </a:path>
              <a:path w="3810" h="1138554">
                <a:moveTo>
                  <a:pt x="0" y="1060119"/>
                </a:moveTo>
                <a:lnTo>
                  <a:pt x="3810" y="1060119"/>
                </a:lnTo>
              </a:path>
              <a:path w="3810" h="1138554">
                <a:moveTo>
                  <a:pt x="0" y="1058202"/>
                </a:moveTo>
                <a:lnTo>
                  <a:pt x="3810" y="1058202"/>
                </a:lnTo>
              </a:path>
              <a:path w="3810" h="1138554">
                <a:moveTo>
                  <a:pt x="0" y="1056297"/>
                </a:moveTo>
                <a:lnTo>
                  <a:pt x="3810" y="1056297"/>
                </a:lnTo>
              </a:path>
              <a:path w="3810" h="1138554">
                <a:moveTo>
                  <a:pt x="0" y="1054392"/>
                </a:moveTo>
                <a:lnTo>
                  <a:pt x="3810" y="1054392"/>
                </a:lnTo>
              </a:path>
              <a:path w="3810" h="1138554">
                <a:moveTo>
                  <a:pt x="0" y="1052487"/>
                </a:moveTo>
                <a:lnTo>
                  <a:pt x="3810" y="1052487"/>
                </a:lnTo>
              </a:path>
              <a:path w="3810" h="1138554">
                <a:moveTo>
                  <a:pt x="0" y="1050582"/>
                </a:moveTo>
                <a:lnTo>
                  <a:pt x="3810" y="1050582"/>
                </a:lnTo>
              </a:path>
              <a:path w="3810" h="1138554">
                <a:moveTo>
                  <a:pt x="0" y="1048677"/>
                </a:moveTo>
                <a:lnTo>
                  <a:pt x="3810" y="1048677"/>
                </a:lnTo>
              </a:path>
              <a:path w="3810" h="1138554">
                <a:moveTo>
                  <a:pt x="0" y="1046772"/>
                </a:moveTo>
                <a:lnTo>
                  <a:pt x="3810" y="1046772"/>
                </a:lnTo>
              </a:path>
              <a:path w="3810" h="1138554">
                <a:moveTo>
                  <a:pt x="0" y="1044867"/>
                </a:moveTo>
                <a:lnTo>
                  <a:pt x="3810" y="1044867"/>
                </a:lnTo>
              </a:path>
              <a:path w="3810" h="1138554">
                <a:moveTo>
                  <a:pt x="0" y="1042949"/>
                </a:moveTo>
                <a:lnTo>
                  <a:pt x="3810" y="1042949"/>
                </a:lnTo>
              </a:path>
              <a:path w="3810" h="1138554">
                <a:moveTo>
                  <a:pt x="0" y="1041044"/>
                </a:moveTo>
                <a:lnTo>
                  <a:pt x="3810" y="1041044"/>
                </a:lnTo>
              </a:path>
              <a:path w="3810" h="1138554">
                <a:moveTo>
                  <a:pt x="0" y="1039139"/>
                </a:moveTo>
                <a:lnTo>
                  <a:pt x="3810" y="1039139"/>
                </a:lnTo>
              </a:path>
              <a:path w="3810" h="1138554">
                <a:moveTo>
                  <a:pt x="0" y="1037234"/>
                </a:moveTo>
                <a:lnTo>
                  <a:pt x="3810" y="1037234"/>
                </a:lnTo>
              </a:path>
              <a:path w="3810" h="1138554">
                <a:moveTo>
                  <a:pt x="0" y="1035329"/>
                </a:moveTo>
                <a:lnTo>
                  <a:pt x="3810" y="1035329"/>
                </a:lnTo>
              </a:path>
              <a:path w="3810" h="1138554">
                <a:moveTo>
                  <a:pt x="0" y="1033424"/>
                </a:moveTo>
                <a:lnTo>
                  <a:pt x="3810" y="1033424"/>
                </a:lnTo>
              </a:path>
              <a:path w="3810" h="1138554">
                <a:moveTo>
                  <a:pt x="0" y="1031519"/>
                </a:moveTo>
                <a:lnTo>
                  <a:pt x="3810" y="1031519"/>
                </a:lnTo>
              </a:path>
              <a:path w="3810" h="1138554">
                <a:moveTo>
                  <a:pt x="0" y="1029614"/>
                </a:moveTo>
                <a:lnTo>
                  <a:pt x="3810" y="1029614"/>
                </a:lnTo>
              </a:path>
              <a:path w="3810" h="1138554">
                <a:moveTo>
                  <a:pt x="0" y="1027696"/>
                </a:moveTo>
                <a:lnTo>
                  <a:pt x="3810" y="1027696"/>
                </a:lnTo>
              </a:path>
              <a:path w="3810" h="1138554">
                <a:moveTo>
                  <a:pt x="0" y="1025791"/>
                </a:moveTo>
                <a:lnTo>
                  <a:pt x="3810" y="1025791"/>
                </a:lnTo>
              </a:path>
              <a:path w="3810" h="1138554">
                <a:moveTo>
                  <a:pt x="0" y="1023886"/>
                </a:moveTo>
                <a:lnTo>
                  <a:pt x="3810" y="1023886"/>
                </a:lnTo>
              </a:path>
              <a:path w="3810" h="1138554">
                <a:moveTo>
                  <a:pt x="0" y="1021981"/>
                </a:moveTo>
                <a:lnTo>
                  <a:pt x="3810" y="1021981"/>
                </a:lnTo>
              </a:path>
              <a:path w="3810" h="1138554">
                <a:moveTo>
                  <a:pt x="0" y="1020076"/>
                </a:moveTo>
                <a:lnTo>
                  <a:pt x="3810" y="1020076"/>
                </a:lnTo>
              </a:path>
              <a:path w="3810" h="1138554">
                <a:moveTo>
                  <a:pt x="0" y="1018171"/>
                </a:moveTo>
                <a:lnTo>
                  <a:pt x="3810" y="1018171"/>
                </a:lnTo>
              </a:path>
              <a:path w="3810" h="1138554">
                <a:moveTo>
                  <a:pt x="0" y="1016266"/>
                </a:moveTo>
                <a:lnTo>
                  <a:pt x="3810" y="1016266"/>
                </a:lnTo>
              </a:path>
              <a:path w="3810" h="1138554">
                <a:moveTo>
                  <a:pt x="0" y="1014349"/>
                </a:moveTo>
                <a:lnTo>
                  <a:pt x="3810" y="1014349"/>
                </a:lnTo>
              </a:path>
              <a:path w="3810" h="1138554">
                <a:moveTo>
                  <a:pt x="0" y="1012444"/>
                </a:moveTo>
                <a:lnTo>
                  <a:pt x="3810" y="1012444"/>
                </a:lnTo>
              </a:path>
              <a:path w="3810" h="1138554">
                <a:moveTo>
                  <a:pt x="0" y="1010539"/>
                </a:moveTo>
                <a:lnTo>
                  <a:pt x="3810" y="1010539"/>
                </a:lnTo>
              </a:path>
              <a:path w="3810" h="1138554">
                <a:moveTo>
                  <a:pt x="0" y="1008634"/>
                </a:moveTo>
                <a:lnTo>
                  <a:pt x="3810" y="1008634"/>
                </a:lnTo>
              </a:path>
              <a:path w="3810" h="1138554">
                <a:moveTo>
                  <a:pt x="0" y="1006729"/>
                </a:moveTo>
                <a:lnTo>
                  <a:pt x="3810" y="1006729"/>
                </a:lnTo>
              </a:path>
              <a:path w="3810" h="1138554">
                <a:moveTo>
                  <a:pt x="0" y="1004824"/>
                </a:moveTo>
                <a:lnTo>
                  <a:pt x="3810" y="1004824"/>
                </a:lnTo>
              </a:path>
              <a:path w="3810" h="1138554">
                <a:moveTo>
                  <a:pt x="0" y="1002919"/>
                </a:moveTo>
                <a:lnTo>
                  <a:pt x="3810" y="1002919"/>
                </a:lnTo>
              </a:path>
              <a:path w="3810" h="1138554">
                <a:moveTo>
                  <a:pt x="0" y="1001014"/>
                </a:moveTo>
                <a:lnTo>
                  <a:pt x="3810" y="1001014"/>
                </a:lnTo>
              </a:path>
              <a:path w="3810" h="1138554">
                <a:moveTo>
                  <a:pt x="0" y="999096"/>
                </a:moveTo>
                <a:lnTo>
                  <a:pt x="3810" y="999096"/>
                </a:lnTo>
              </a:path>
              <a:path w="3810" h="1138554">
                <a:moveTo>
                  <a:pt x="0" y="997191"/>
                </a:moveTo>
                <a:lnTo>
                  <a:pt x="3810" y="997191"/>
                </a:lnTo>
              </a:path>
              <a:path w="3810" h="1138554">
                <a:moveTo>
                  <a:pt x="0" y="995286"/>
                </a:moveTo>
                <a:lnTo>
                  <a:pt x="3810" y="995286"/>
                </a:lnTo>
              </a:path>
              <a:path w="3810" h="1138554">
                <a:moveTo>
                  <a:pt x="0" y="993381"/>
                </a:moveTo>
                <a:lnTo>
                  <a:pt x="3810" y="993381"/>
                </a:lnTo>
              </a:path>
              <a:path w="3810" h="1138554">
                <a:moveTo>
                  <a:pt x="0" y="991476"/>
                </a:moveTo>
                <a:lnTo>
                  <a:pt x="3810" y="991476"/>
                </a:lnTo>
              </a:path>
              <a:path w="3810" h="1138554">
                <a:moveTo>
                  <a:pt x="0" y="989571"/>
                </a:moveTo>
                <a:lnTo>
                  <a:pt x="3810" y="989571"/>
                </a:lnTo>
              </a:path>
              <a:path w="3810" h="1138554">
                <a:moveTo>
                  <a:pt x="0" y="987666"/>
                </a:moveTo>
                <a:lnTo>
                  <a:pt x="3810" y="987666"/>
                </a:lnTo>
              </a:path>
              <a:path w="3810" h="1138554">
                <a:moveTo>
                  <a:pt x="0" y="985748"/>
                </a:moveTo>
                <a:lnTo>
                  <a:pt x="3810" y="985748"/>
                </a:lnTo>
              </a:path>
              <a:path w="3810" h="1138554">
                <a:moveTo>
                  <a:pt x="0" y="983843"/>
                </a:moveTo>
                <a:lnTo>
                  <a:pt x="3810" y="983843"/>
                </a:lnTo>
              </a:path>
              <a:path w="3810" h="1138554">
                <a:moveTo>
                  <a:pt x="0" y="981938"/>
                </a:moveTo>
                <a:lnTo>
                  <a:pt x="3810" y="981938"/>
                </a:lnTo>
              </a:path>
              <a:path w="3810" h="1138554">
                <a:moveTo>
                  <a:pt x="0" y="980033"/>
                </a:moveTo>
                <a:lnTo>
                  <a:pt x="3810" y="980033"/>
                </a:lnTo>
              </a:path>
              <a:path w="3810" h="1138554">
                <a:moveTo>
                  <a:pt x="0" y="978128"/>
                </a:moveTo>
                <a:lnTo>
                  <a:pt x="3810" y="978128"/>
                </a:lnTo>
              </a:path>
              <a:path w="3810" h="1138554">
                <a:moveTo>
                  <a:pt x="0" y="976223"/>
                </a:moveTo>
                <a:lnTo>
                  <a:pt x="3810" y="976223"/>
                </a:lnTo>
              </a:path>
              <a:path w="3810" h="1138554">
                <a:moveTo>
                  <a:pt x="0" y="974318"/>
                </a:moveTo>
                <a:lnTo>
                  <a:pt x="3810" y="974318"/>
                </a:lnTo>
              </a:path>
              <a:path w="3810" h="1138554">
                <a:moveTo>
                  <a:pt x="0" y="972413"/>
                </a:moveTo>
                <a:lnTo>
                  <a:pt x="3810" y="972413"/>
                </a:lnTo>
              </a:path>
              <a:path w="3810" h="1138554">
                <a:moveTo>
                  <a:pt x="0" y="970495"/>
                </a:moveTo>
                <a:lnTo>
                  <a:pt x="3810" y="970495"/>
                </a:lnTo>
              </a:path>
              <a:path w="3810" h="1138554">
                <a:moveTo>
                  <a:pt x="0" y="968590"/>
                </a:moveTo>
                <a:lnTo>
                  <a:pt x="3810" y="968590"/>
                </a:lnTo>
              </a:path>
              <a:path w="3810" h="1138554">
                <a:moveTo>
                  <a:pt x="0" y="966685"/>
                </a:moveTo>
                <a:lnTo>
                  <a:pt x="3810" y="966685"/>
                </a:lnTo>
              </a:path>
              <a:path w="3810" h="1138554">
                <a:moveTo>
                  <a:pt x="0" y="964780"/>
                </a:moveTo>
                <a:lnTo>
                  <a:pt x="3810" y="964780"/>
                </a:lnTo>
              </a:path>
              <a:path w="3810" h="1138554">
                <a:moveTo>
                  <a:pt x="0" y="962875"/>
                </a:moveTo>
                <a:lnTo>
                  <a:pt x="3810" y="962875"/>
                </a:lnTo>
              </a:path>
              <a:path w="3810" h="1138554">
                <a:moveTo>
                  <a:pt x="0" y="960970"/>
                </a:moveTo>
                <a:lnTo>
                  <a:pt x="3810" y="960970"/>
                </a:lnTo>
              </a:path>
              <a:path w="3810" h="1138554">
                <a:moveTo>
                  <a:pt x="0" y="959065"/>
                </a:moveTo>
                <a:lnTo>
                  <a:pt x="3810" y="959065"/>
                </a:lnTo>
              </a:path>
              <a:path w="3810" h="1138554">
                <a:moveTo>
                  <a:pt x="0" y="957160"/>
                </a:moveTo>
                <a:lnTo>
                  <a:pt x="3810" y="957160"/>
                </a:lnTo>
              </a:path>
              <a:path w="3810" h="1138554">
                <a:moveTo>
                  <a:pt x="0" y="955243"/>
                </a:moveTo>
                <a:lnTo>
                  <a:pt x="3810" y="955243"/>
                </a:lnTo>
              </a:path>
              <a:path w="3810" h="1138554">
                <a:moveTo>
                  <a:pt x="0" y="953338"/>
                </a:moveTo>
                <a:lnTo>
                  <a:pt x="3810" y="953338"/>
                </a:lnTo>
              </a:path>
              <a:path w="3810" h="1138554">
                <a:moveTo>
                  <a:pt x="0" y="951433"/>
                </a:moveTo>
                <a:lnTo>
                  <a:pt x="3810" y="951433"/>
                </a:lnTo>
              </a:path>
              <a:path w="3810" h="1138554">
                <a:moveTo>
                  <a:pt x="0" y="949528"/>
                </a:moveTo>
                <a:lnTo>
                  <a:pt x="3810" y="949528"/>
                </a:lnTo>
              </a:path>
              <a:path w="3810" h="1138554">
                <a:moveTo>
                  <a:pt x="0" y="947623"/>
                </a:moveTo>
                <a:lnTo>
                  <a:pt x="3810" y="947623"/>
                </a:lnTo>
              </a:path>
              <a:path w="3810" h="1138554">
                <a:moveTo>
                  <a:pt x="0" y="945718"/>
                </a:moveTo>
                <a:lnTo>
                  <a:pt x="3810" y="945718"/>
                </a:lnTo>
              </a:path>
              <a:path w="3810" h="1138554">
                <a:moveTo>
                  <a:pt x="0" y="943813"/>
                </a:moveTo>
                <a:lnTo>
                  <a:pt x="3810" y="943813"/>
                </a:lnTo>
              </a:path>
              <a:path w="3810" h="1138554">
                <a:moveTo>
                  <a:pt x="0" y="941895"/>
                </a:moveTo>
                <a:lnTo>
                  <a:pt x="3810" y="941895"/>
                </a:lnTo>
              </a:path>
              <a:path w="3810" h="1138554">
                <a:moveTo>
                  <a:pt x="0" y="939990"/>
                </a:moveTo>
                <a:lnTo>
                  <a:pt x="3810" y="939990"/>
                </a:lnTo>
              </a:path>
              <a:path w="3810" h="1138554">
                <a:moveTo>
                  <a:pt x="0" y="938085"/>
                </a:moveTo>
                <a:lnTo>
                  <a:pt x="3810" y="938085"/>
                </a:lnTo>
              </a:path>
              <a:path w="3810" h="1138554">
                <a:moveTo>
                  <a:pt x="0" y="936180"/>
                </a:moveTo>
                <a:lnTo>
                  <a:pt x="3810" y="936180"/>
                </a:lnTo>
              </a:path>
              <a:path w="3810" h="1138554">
                <a:moveTo>
                  <a:pt x="0" y="934275"/>
                </a:moveTo>
                <a:lnTo>
                  <a:pt x="3810" y="934275"/>
                </a:lnTo>
              </a:path>
              <a:path w="3810" h="1138554">
                <a:moveTo>
                  <a:pt x="0" y="932370"/>
                </a:moveTo>
                <a:lnTo>
                  <a:pt x="3810" y="932370"/>
                </a:lnTo>
              </a:path>
              <a:path w="3810" h="1138554">
                <a:moveTo>
                  <a:pt x="0" y="930465"/>
                </a:moveTo>
                <a:lnTo>
                  <a:pt x="3810" y="930465"/>
                </a:lnTo>
              </a:path>
              <a:path w="3810" h="1138554">
                <a:moveTo>
                  <a:pt x="0" y="928560"/>
                </a:moveTo>
                <a:lnTo>
                  <a:pt x="3810" y="928560"/>
                </a:lnTo>
              </a:path>
              <a:path w="3810" h="1138554">
                <a:moveTo>
                  <a:pt x="0" y="926642"/>
                </a:moveTo>
                <a:lnTo>
                  <a:pt x="3810" y="926642"/>
                </a:lnTo>
              </a:path>
              <a:path w="3810" h="1138554">
                <a:moveTo>
                  <a:pt x="0" y="924737"/>
                </a:moveTo>
                <a:lnTo>
                  <a:pt x="3810" y="924737"/>
                </a:lnTo>
              </a:path>
              <a:path w="3810" h="1138554">
                <a:moveTo>
                  <a:pt x="0" y="922832"/>
                </a:moveTo>
                <a:lnTo>
                  <a:pt x="3810" y="922832"/>
                </a:lnTo>
              </a:path>
              <a:path w="3810" h="1138554">
                <a:moveTo>
                  <a:pt x="0" y="920927"/>
                </a:moveTo>
                <a:lnTo>
                  <a:pt x="3810" y="920927"/>
                </a:lnTo>
              </a:path>
              <a:path w="3810" h="1138554">
                <a:moveTo>
                  <a:pt x="0" y="919022"/>
                </a:moveTo>
                <a:lnTo>
                  <a:pt x="3810" y="919022"/>
                </a:lnTo>
              </a:path>
              <a:path w="3810" h="1138554">
                <a:moveTo>
                  <a:pt x="0" y="917117"/>
                </a:moveTo>
                <a:lnTo>
                  <a:pt x="3810" y="917117"/>
                </a:lnTo>
              </a:path>
              <a:path w="3810" h="1138554">
                <a:moveTo>
                  <a:pt x="0" y="915212"/>
                </a:moveTo>
                <a:lnTo>
                  <a:pt x="3810" y="915212"/>
                </a:lnTo>
              </a:path>
              <a:path w="3810" h="1138554">
                <a:moveTo>
                  <a:pt x="0" y="913295"/>
                </a:moveTo>
                <a:lnTo>
                  <a:pt x="3810" y="913295"/>
                </a:lnTo>
              </a:path>
              <a:path w="3810" h="1138554">
                <a:moveTo>
                  <a:pt x="0" y="911390"/>
                </a:moveTo>
                <a:lnTo>
                  <a:pt x="3810" y="911390"/>
                </a:lnTo>
              </a:path>
              <a:path w="3810" h="1138554">
                <a:moveTo>
                  <a:pt x="0" y="909485"/>
                </a:moveTo>
                <a:lnTo>
                  <a:pt x="3810" y="909485"/>
                </a:lnTo>
              </a:path>
              <a:path w="3810" h="1138554">
                <a:moveTo>
                  <a:pt x="0" y="907580"/>
                </a:moveTo>
                <a:lnTo>
                  <a:pt x="3810" y="907580"/>
                </a:lnTo>
              </a:path>
              <a:path w="3810" h="1138554">
                <a:moveTo>
                  <a:pt x="0" y="905675"/>
                </a:moveTo>
                <a:lnTo>
                  <a:pt x="3810" y="905675"/>
                </a:lnTo>
              </a:path>
              <a:path w="3810" h="1138554">
                <a:moveTo>
                  <a:pt x="0" y="903770"/>
                </a:moveTo>
                <a:lnTo>
                  <a:pt x="3810" y="903770"/>
                </a:lnTo>
              </a:path>
              <a:path w="3810" h="1138554">
                <a:moveTo>
                  <a:pt x="0" y="901865"/>
                </a:moveTo>
                <a:lnTo>
                  <a:pt x="3810" y="901865"/>
                </a:lnTo>
              </a:path>
              <a:path w="3810" h="1138554">
                <a:moveTo>
                  <a:pt x="0" y="899960"/>
                </a:moveTo>
                <a:lnTo>
                  <a:pt x="3810" y="899960"/>
                </a:lnTo>
              </a:path>
              <a:path w="3810" h="1138554">
                <a:moveTo>
                  <a:pt x="0" y="898042"/>
                </a:moveTo>
                <a:lnTo>
                  <a:pt x="3810" y="898042"/>
                </a:lnTo>
              </a:path>
              <a:path w="3810" h="1138554">
                <a:moveTo>
                  <a:pt x="0" y="896137"/>
                </a:moveTo>
                <a:lnTo>
                  <a:pt x="3810" y="896137"/>
                </a:lnTo>
              </a:path>
              <a:path w="3810" h="1138554">
                <a:moveTo>
                  <a:pt x="0" y="894232"/>
                </a:moveTo>
                <a:lnTo>
                  <a:pt x="3810" y="894232"/>
                </a:lnTo>
              </a:path>
              <a:path w="3810" h="1138554">
                <a:moveTo>
                  <a:pt x="0" y="892327"/>
                </a:moveTo>
                <a:lnTo>
                  <a:pt x="3810" y="892327"/>
                </a:lnTo>
              </a:path>
              <a:path w="3810" h="1138554">
                <a:moveTo>
                  <a:pt x="0" y="890422"/>
                </a:moveTo>
                <a:lnTo>
                  <a:pt x="3810" y="890422"/>
                </a:lnTo>
              </a:path>
              <a:path w="3810" h="1138554">
                <a:moveTo>
                  <a:pt x="0" y="888517"/>
                </a:moveTo>
                <a:lnTo>
                  <a:pt x="3810" y="888517"/>
                </a:lnTo>
              </a:path>
              <a:path w="3810" h="1138554">
                <a:moveTo>
                  <a:pt x="0" y="886612"/>
                </a:moveTo>
                <a:lnTo>
                  <a:pt x="3810" y="886612"/>
                </a:lnTo>
              </a:path>
              <a:path w="3810" h="1138554">
                <a:moveTo>
                  <a:pt x="0" y="884707"/>
                </a:moveTo>
                <a:lnTo>
                  <a:pt x="3810" y="884707"/>
                </a:lnTo>
              </a:path>
              <a:path w="3810" h="1138554">
                <a:moveTo>
                  <a:pt x="0" y="882789"/>
                </a:moveTo>
                <a:lnTo>
                  <a:pt x="3810" y="882789"/>
                </a:lnTo>
              </a:path>
              <a:path w="3810" h="1138554">
                <a:moveTo>
                  <a:pt x="0" y="880884"/>
                </a:moveTo>
                <a:lnTo>
                  <a:pt x="3810" y="880884"/>
                </a:lnTo>
              </a:path>
              <a:path w="3810" h="1138554">
                <a:moveTo>
                  <a:pt x="0" y="878979"/>
                </a:moveTo>
                <a:lnTo>
                  <a:pt x="3810" y="878979"/>
                </a:lnTo>
              </a:path>
              <a:path w="3810" h="1138554">
                <a:moveTo>
                  <a:pt x="0" y="877074"/>
                </a:moveTo>
                <a:lnTo>
                  <a:pt x="3810" y="877074"/>
                </a:lnTo>
              </a:path>
              <a:path w="3810" h="1138554">
                <a:moveTo>
                  <a:pt x="0" y="875169"/>
                </a:moveTo>
                <a:lnTo>
                  <a:pt x="3810" y="875169"/>
                </a:lnTo>
              </a:path>
              <a:path w="3810" h="1138554">
                <a:moveTo>
                  <a:pt x="0" y="873264"/>
                </a:moveTo>
                <a:lnTo>
                  <a:pt x="3810" y="873264"/>
                </a:lnTo>
              </a:path>
              <a:path w="3810" h="1138554">
                <a:moveTo>
                  <a:pt x="0" y="871359"/>
                </a:moveTo>
                <a:lnTo>
                  <a:pt x="3810" y="871359"/>
                </a:lnTo>
              </a:path>
              <a:path w="3810" h="1138554">
                <a:moveTo>
                  <a:pt x="0" y="869442"/>
                </a:moveTo>
                <a:lnTo>
                  <a:pt x="3810" y="869442"/>
                </a:lnTo>
              </a:path>
              <a:path w="3810" h="1138554">
                <a:moveTo>
                  <a:pt x="0" y="867537"/>
                </a:moveTo>
                <a:lnTo>
                  <a:pt x="3810" y="867537"/>
                </a:lnTo>
              </a:path>
              <a:path w="3810" h="1138554">
                <a:moveTo>
                  <a:pt x="0" y="865632"/>
                </a:moveTo>
                <a:lnTo>
                  <a:pt x="3810" y="865632"/>
                </a:lnTo>
              </a:path>
              <a:path w="3810" h="1138554">
                <a:moveTo>
                  <a:pt x="0" y="863727"/>
                </a:moveTo>
                <a:lnTo>
                  <a:pt x="3810" y="863727"/>
                </a:lnTo>
              </a:path>
              <a:path w="3810" h="1138554">
                <a:moveTo>
                  <a:pt x="0" y="861822"/>
                </a:moveTo>
                <a:lnTo>
                  <a:pt x="3810" y="861822"/>
                </a:lnTo>
              </a:path>
              <a:path w="3810" h="1138554">
                <a:moveTo>
                  <a:pt x="0" y="859917"/>
                </a:moveTo>
                <a:lnTo>
                  <a:pt x="3810" y="859917"/>
                </a:lnTo>
              </a:path>
              <a:path w="3810" h="1138554">
                <a:moveTo>
                  <a:pt x="0" y="858012"/>
                </a:moveTo>
                <a:lnTo>
                  <a:pt x="3810" y="858012"/>
                </a:lnTo>
              </a:path>
              <a:path w="3810" h="1138554">
                <a:moveTo>
                  <a:pt x="0" y="856107"/>
                </a:moveTo>
                <a:lnTo>
                  <a:pt x="3810" y="856107"/>
                </a:lnTo>
              </a:path>
              <a:path w="3810" h="1138554">
                <a:moveTo>
                  <a:pt x="0" y="854189"/>
                </a:moveTo>
                <a:lnTo>
                  <a:pt x="3810" y="854189"/>
                </a:lnTo>
              </a:path>
              <a:path w="3810" h="1138554">
                <a:moveTo>
                  <a:pt x="0" y="852284"/>
                </a:moveTo>
                <a:lnTo>
                  <a:pt x="3810" y="852284"/>
                </a:lnTo>
              </a:path>
              <a:path w="3810" h="1138554">
                <a:moveTo>
                  <a:pt x="0" y="850379"/>
                </a:moveTo>
                <a:lnTo>
                  <a:pt x="3810" y="850379"/>
                </a:lnTo>
              </a:path>
              <a:path w="3810" h="1138554">
                <a:moveTo>
                  <a:pt x="0" y="848474"/>
                </a:moveTo>
                <a:lnTo>
                  <a:pt x="3810" y="848474"/>
                </a:lnTo>
              </a:path>
              <a:path w="3810" h="1138554">
                <a:moveTo>
                  <a:pt x="0" y="846569"/>
                </a:moveTo>
                <a:lnTo>
                  <a:pt x="3810" y="846569"/>
                </a:lnTo>
              </a:path>
              <a:path w="3810" h="1138554">
                <a:moveTo>
                  <a:pt x="0" y="844664"/>
                </a:moveTo>
                <a:lnTo>
                  <a:pt x="3810" y="844664"/>
                </a:lnTo>
              </a:path>
              <a:path w="3810" h="1138554">
                <a:moveTo>
                  <a:pt x="0" y="842759"/>
                </a:moveTo>
                <a:lnTo>
                  <a:pt x="3810" y="842759"/>
                </a:lnTo>
              </a:path>
              <a:path w="3810" h="1138554">
                <a:moveTo>
                  <a:pt x="0" y="840841"/>
                </a:moveTo>
                <a:lnTo>
                  <a:pt x="3810" y="840841"/>
                </a:lnTo>
              </a:path>
              <a:path w="3810" h="1138554">
                <a:moveTo>
                  <a:pt x="0" y="838936"/>
                </a:moveTo>
                <a:lnTo>
                  <a:pt x="3810" y="838936"/>
                </a:lnTo>
              </a:path>
              <a:path w="3810" h="1138554">
                <a:moveTo>
                  <a:pt x="0" y="837031"/>
                </a:moveTo>
                <a:lnTo>
                  <a:pt x="3810" y="837031"/>
                </a:lnTo>
              </a:path>
              <a:path w="3810" h="1138554">
                <a:moveTo>
                  <a:pt x="0" y="835126"/>
                </a:moveTo>
                <a:lnTo>
                  <a:pt x="3810" y="835126"/>
                </a:lnTo>
              </a:path>
              <a:path w="3810" h="1138554">
                <a:moveTo>
                  <a:pt x="0" y="833221"/>
                </a:moveTo>
                <a:lnTo>
                  <a:pt x="3810" y="833221"/>
                </a:lnTo>
              </a:path>
              <a:path w="3810" h="1138554">
                <a:moveTo>
                  <a:pt x="0" y="831316"/>
                </a:moveTo>
                <a:lnTo>
                  <a:pt x="3810" y="831316"/>
                </a:lnTo>
              </a:path>
              <a:path w="3810" h="1138554">
                <a:moveTo>
                  <a:pt x="0" y="829411"/>
                </a:moveTo>
                <a:lnTo>
                  <a:pt x="3810" y="829411"/>
                </a:lnTo>
              </a:path>
              <a:path w="3810" h="1138554">
                <a:moveTo>
                  <a:pt x="0" y="827506"/>
                </a:moveTo>
                <a:lnTo>
                  <a:pt x="3810" y="827506"/>
                </a:lnTo>
              </a:path>
              <a:path w="3810" h="1138554">
                <a:moveTo>
                  <a:pt x="0" y="825588"/>
                </a:moveTo>
                <a:lnTo>
                  <a:pt x="3810" y="825588"/>
                </a:lnTo>
              </a:path>
              <a:path w="3810" h="1138554">
                <a:moveTo>
                  <a:pt x="0" y="823683"/>
                </a:moveTo>
                <a:lnTo>
                  <a:pt x="3810" y="823683"/>
                </a:lnTo>
              </a:path>
              <a:path w="3810" h="1138554">
                <a:moveTo>
                  <a:pt x="0" y="821778"/>
                </a:moveTo>
                <a:lnTo>
                  <a:pt x="3810" y="821778"/>
                </a:lnTo>
              </a:path>
              <a:path w="3810" h="1138554">
                <a:moveTo>
                  <a:pt x="0" y="819873"/>
                </a:moveTo>
                <a:lnTo>
                  <a:pt x="3810" y="819873"/>
                </a:lnTo>
              </a:path>
              <a:path w="3810" h="1138554">
                <a:moveTo>
                  <a:pt x="0" y="817968"/>
                </a:moveTo>
                <a:lnTo>
                  <a:pt x="3810" y="817968"/>
                </a:lnTo>
              </a:path>
              <a:path w="3810" h="1138554">
                <a:moveTo>
                  <a:pt x="0" y="816063"/>
                </a:moveTo>
                <a:lnTo>
                  <a:pt x="3810" y="816063"/>
                </a:lnTo>
              </a:path>
              <a:path w="3810" h="1138554">
                <a:moveTo>
                  <a:pt x="0" y="814158"/>
                </a:moveTo>
                <a:lnTo>
                  <a:pt x="3810" y="814158"/>
                </a:lnTo>
              </a:path>
              <a:path w="3810" h="1138554">
                <a:moveTo>
                  <a:pt x="0" y="812253"/>
                </a:moveTo>
                <a:lnTo>
                  <a:pt x="3810" y="812253"/>
                </a:lnTo>
              </a:path>
              <a:path w="3810" h="1138554">
                <a:moveTo>
                  <a:pt x="0" y="810336"/>
                </a:moveTo>
                <a:lnTo>
                  <a:pt x="3810" y="810336"/>
                </a:lnTo>
              </a:path>
              <a:path w="3810" h="1138554">
                <a:moveTo>
                  <a:pt x="0" y="808431"/>
                </a:moveTo>
                <a:lnTo>
                  <a:pt x="3810" y="808431"/>
                </a:lnTo>
              </a:path>
              <a:path w="3810" h="1138554">
                <a:moveTo>
                  <a:pt x="0" y="806526"/>
                </a:moveTo>
                <a:lnTo>
                  <a:pt x="3810" y="806526"/>
                </a:lnTo>
              </a:path>
              <a:path w="3810" h="1138554">
                <a:moveTo>
                  <a:pt x="0" y="804621"/>
                </a:moveTo>
                <a:lnTo>
                  <a:pt x="3810" y="804621"/>
                </a:lnTo>
              </a:path>
              <a:path w="3810" h="1138554">
                <a:moveTo>
                  <a:pt x="0" y="802716"/>
                </a:moveTo>
                <a:lnTo>
                  <a:pt x="3810" y="802716"/>
                </a:lnTo>
              </a:path>
              <a:path w="3810" h="1138554">
                <a:moveTo>
                  <a:pt x="0" y="800811"/>
                </a:moveTo>
                <a:lnTo>
                  <a:pt x="3810" y="800811"/>
                </a:lnTo>
              </a:path>
              <a:path w="3810" h="1138554">
                <a:moveTo>
                  <a:pt x="0" y="798906"/>
                </a:moveTo>
                <a:lnTo>
                  <a:pt x="3810" y="798906"/>
                </a:lnTo>
              </a:path>
              <a:path w="3810" h="1138554">
                <a:moveTo>
                  <a:pt x="0" y="796988"/>
                </a:moveTo>
                <a:lnTo>
                  <a:pt x="3810" y="796988"/>
                </a:lnTo>
              </a:path>
              <a:path w="3810" h="1138554">
                <a:moveTo>
                  <a:pt x="0" y="795083"/>
                </a:moveTo>
                <a:lnTo>
                  <a:pt x="3810" y="795083"/>
                </a:lnTo>
              </a:path>
              <a:path w="3810" h="1138554">
                <a:moveTo>
                  <a:pt x="0" y="793178"/>
                </a:moveTo>
                <a:lnTo>
                  <a:pt x="3810" y="793178"/>
                </a:lnTo>
              </a:path>
              <a:path w="3810" h="1138554">
                <a:moveTo>
                  <a:pt x="0" y="791273"/>
                </a:moveTo>
                <a:lnTo>
                  <a:pt x="3810" y="791273"/>
                </a:lnTo>
              </a:path>
              <a:path w="3810" h="1138554">
                <a:moveTo>
                  <a:pt x="0" y="789368"/>
                </a:moveTo>
                <a:lnTo>
                  <a:pt x="3810" y="789368"/>
                </a:lnTo>
              </a:path>
              <a:path w="3810" h="1138554">
                <a:moveTo>
                  <a:pt x="0" y="787463"/>
                </a:moveTo>
                <a:lnTo>
                  <a:pt x="3810" y="787463"/>
                </a:lnTo>
              </a:path>
              <a:path w="3810" h="1138554">
                <a:moveTo>
                  <a:pt x="0" y="785558"/>
                </a:moveTo>
                <a:lnTo>
                  <a:pt x="3810" y="785558"/>
                </a:lnTo>
              </a:path>
              <a:path w="3810" h="1138554">
                <a:moveTo>
                  <a:pt x="0" y="783653"/>
                </a:moveTo>
                <a:lnTo>
                  <a:pt x="3810" y="783653"/>
                </a:lnTo>
              </a:path>
              <a:path w="3810" h="1138554">
                <a:moveTo>
                  <a:pt x="0" y="781735"/>
                </a:moveTo>
                <a:lnTo>
                  <a:pt x="3810" y="781735"/>
                </a:lnTo>
              </a:path>
              <a:path w="3810" h="1138554">
                <a:moveTo>
                  <a:pt x="0" y="779830"/>
                </a:moveTo>
                <a:lnTo>
                  <a:pt x="3810" y="779830"/>
                </a:lnTo>
              </a:path>
              <a:path w="3810" h="1138554">
                <a:moveTo>
                  <a:pt x="0" y="777925"/>
                </a:moveTo>
                <a:lnTo>
                  <a:pt x="3810" y="777925"/>
                </a:lnTo>
              </a:path>
              <a:path w="3810" h="1138554">
                <a:moveTo>
                  <a:pt x="0" y="776020"/>
                </a:moveTo>
                <a:lnTo>
                  <a:pt x="3810" y="776020"/>
                </a:lnTo>
              </a:path>
              <a:path w="3810" h="1138554">
                <a:moveTo>
                  <a:pt x="0" y="774115"/>
                </a:moveTo>
                <a:lnTo>
                  <a:pt x="3810" y="774115"/>
                </a:lnTo>
              </a:path>
              <a:path w="3810" h="1138554">
                <a:moveTo>
                  <a:pt x="0" y="772210"/>
                </a:moveTo>
                <a:lnTo>
                  <a:pt x="3810" y="772210"/>
                </a:lnTo>
              </a:path>
              <a:path w="3810" h="1138554">
                <a:moveTo>
                  <a:pt x="0" y="770305"/>
                </a:moveTo>
                <a:lnTo>
                  <a:pt x="3810" y="770305"/>
                </a:lnTo>
              </a:path>
              <a:path w="3810" h="1138554">
                <a:moveTo>
                  <a:pt x="0" y="768388"/>
                </a:moveTo>
                <a:lnTo>
                  <a:pt x="3810" y="768388"/>
                </a:lnTo>
              </a:path>
              <a:path w="3810" h="1138554">
                <a:moveTo>
                  <a:pt x="0" y="766483"/>
                </a:moveTo>
                <a:lnTo>
                  <a:pt x="3810" y="766483"/>
                </a:lnTo>
              </a:path>
              <a:path w="3810" h="1138554">
                <a:moveTo>
                  <a:pt x="0" y="764578"/>
                </a:moveTo>
                <a:lnTo>
                  <a:pt x="3810" y="764578"/>
                </a:lnTo>
              </a:path>
              <a:path w="3810" h="1138554">
                <a:moveTo>
                  <a:pt x="0" y="762673"/>
                </a:moveTo>
                <a:lnTo>
                  <a:pt x="3810" y="762673"/>
                </a:lnTo>
              </a:path>
              <a:path w="3810" h="1138554">
                <a:moveTo>
                  <a:pt x="0" y="760768"/>
                </a:moveTo>
                <a:lnTo>
                  <a:pt x="3810" y="760768"/>
                </a:lnTo>
              </a:path>
              <a:path w="3810" h="1138554">
                <a:moveTo>
                  <a:pt x="0" y="758863"/>
                </a:moveTo>
                <a:lnTo>
                  <a:pt x="3810" y="758863"/>
                </a:lnTo>
              </a:path>
              <a:path w="3810" h="1138554">
                <a:moveTo>
                  <a:pt x="0" y="756958"/>
                </a:moveTo>
                <a:lnTo>
                  <a:pt x="3810" y="756958"/>
                </a:lnTo>
              </a:path>
              <a:path w="3810" h="1138554">
                <a:moveTo>
                  <a:pt x="0" y="755053"/>
                </a:moveTo>
                <a:lnTo>
                  <a:pt x="3810" y="755053"/>
                </a:lnTo>
              </a:path>
              <a:path w="3810" h="1138554">
                <a:moveTo>
                  <a:pt x="0" y="753135"/>
                </a:moveTo>
                <a:lnTo>
                  <a:pt x="3810" y="753135"/>
                </a:lnTo>
              </a:path>
              <a:path w="3810" h="1138554">
                <a:moveTo>
                  <a:pt x="0" y="751230"/>
                </a:moveTo>
                <a:lnTo>
                  <a:pt x="3810" y="751230"/>
                </a:lnTo>
              </a:path>
              <a:path w="3810" h="1138554">
                <a:moveTo>
                  <a:pt x="0" y="749325"/>
                </a:moveTo>
                <a:lnTo>
                  <a:pt x="3810" y="749325"/>
                </a:lnTo>
              </a:path>
              <a:path w="3810" h="1138554">
                <a:moveTo>
                  <a:pt x="0" y="747420"/>
                </a:moveTo>
                <a:lnTo>
                  <a:pt x="3810" y="747420"/>
                </a:lnTo>
              </a:path>
              <a:path w="3810" h="1138554">
                <a:moveTo>
                  <a:pt x="0" y="745515"/>
                </a:moveTo>
                <a:lnTo>
                  <a:pt x="3810" y="745515"/>
                </a:lnTo>
              </a:path>
              <a:path w="3810" h="1138554">
                <a:moveTo>
                  <a:pt x="0" y="743610"/>
                </a:moveTo>
                <a:lnTo>
                  <a:pt x="3810" y="743610"/>
                </a:lnTo>
              </a:path>
              <a:path w="3810" h="1138554">
                <a:moveTo>
                  <a:pt x="0" y="741705"/>
                </a:moveTo>
                <a:lnTo>
                  <a:pt x="3810" y="741705"/>
                </a:lnTo>
              </a:path>
              <a:path w="3810" h="1138554">
                <a:moveTo>
                  <a:pt x="0" y="739800"/>
                </a:moveTo>
                <a:lnTo>
                  <a:pt x="3810" y="739800"/>
                </a:lnTo>
              </a:path>
              <a:path w="3810" h="1138554">
                <a:moveTo>
                  <a:pt x="0" y="737882"/>
                </a:moveTo>
                <a:lnTo>
                  <a:pt x="3810" y="737882"/>
                </a:lnTo>
              </a:path>
              <a:path w="3810" h="1138554">
                <a:moveTo>
                  <a:pt x="0" y="735977"/>
                </a:moveTo>
                <a:lnTo>
                  <a:pt x="3810" y="735977"/>
                </a:lnTo>
              </a:path>
              <a:path w="3810" h="1138554">
                <a:moveTo>
                  <a:pt x="0" y="734072"/>
                </a:moveTo>
                <a:lnTo>
                  <a:pt x="3810" y="734072"/>
                </a:lnTo>
              </a:path>
              <a:path w="3810" h="1138554">
                <a:moveTo>
                  <a:pt x="0" y="732167"/>
                </a:moveTo>
                <a:lnTo>
                  <a:pt x="3810" y="732167"/>
                </a:lnTo>
              </a:path>
              <a:path w="3810" h="1138554">
                <a:moveTo>
                  <a:pt x="0" y="730262"/>
                </a:moveTo>
                <a:lnTo>
                  <a:pt x="3810" y="730262"/>
                </a:lnTo>
              </a:path>
              <a:path w="3810" h="1138554">
                <a:moveTo>
                  <a:pt x="0" y="728357"/>
                </a:moveTo>
                <a:lnTo>
                  <a:pt x="3810" y="728357"/>
                </a:lnTo>
              </a:path>
              <a:path w="3810" h="1138554">
                <a:moveTo>
                  <a:pt x="0" y="726452"/>
                </a:moveTo>
                <a:lnTo>
                  <a:pt x="3810" y="726452"/>
                </a:lnTo>
              </a:path>
              <a:path w="3810" h="1138554">
                <a:moveTo>
                  <a:pt x="0" y="724535"/>
                </a:moveTo>
                <a:lnTo>
                  <a:pt x="3810" y="724535"/>
                </a:lnTo>
              </a:path>
              <a:path w="3810" h="1138554">
                <a:moveTo>
                  <a:pt x="0" y="722630"/>
                </a:moveTo>
                <a:lnTo>
                  <a:pt x="3810" y="722630"/>
                </a:lnTo>
              </a:path>
              <a:path w="3810" h="1138554">
                <a:moveTo>
                  <a:pt x="0" y="720725"/>
                </a:moveTo>
                <a:lnTo>
                  <a:pt x="3810" y="720725"/>
                </a:lnTo>
              </a:path>
              <a:path w="3810" h="1138554">
                <a:moveTo>
                  <a:pt x="0" y="718820"/>
                </a:moveTo>
                <a:lnTo>
                  <a:pt x="3810" y="718820"/>
                </a:lnTo>
              </a:path>
              <a:path w="3810" h="1138554">
                <a:moveTo>
                  <a:pt x="0" y="716915"/>
                </a:moveTo>
                <a:lnTo>
                  <a:pt x="3810" y="716915"/>
                </a:lnTo>
              </a:path>
              <a:path w="3810" h="1138554">
                <a:moveTo>
                  <a:pt x="0" y="715010"/>
                </a:moveTo>
                <a:lnTo>
                  <a:pt x="3810" y="715010"/>
                </a:lnTo>
              </a:path>
              <a:path w="3810" h="1138554">
                <a:moveTo>
                  <a:pt x="0" y="713105"/>
                </a:moveTo>
                <a:lnTo>
                  <a:pt x="3810" y="713105"/>
                </a:lnTo>
              </a:path>
              <a:path w="3810" h="1138554">
                <a:moveTo>
                  <a:pt x="0" y="711200"/>
                </a:moveTo>
                <a:lnTo>
                  <a:pt x="3810" y="711200"/>
                </a:lnTo>
              </a:path>
              <a:path w="3810" h="1138554">
                <a:moveTo>
                  <a:pt x="0" y="709282"/>
                </a:moveTo>
                <a:lnTo>
                  <a:pt x="3810" y="709282"/>
                </a:lnTo>
              </a:path>
              <a:path w="3810" h="1138554">
                <a:moveTo>
                  <a:pt x="0" y="707377"/>
                </a:moveTo>
                <a:lnTo>
                  <a:pt x="3810" y="707377"/>
                </a:lnTo>
              </a:path>
              <a:path w="3810" h="1138554">
                <a:moveTo>
                  <a:pt x="0" y="705472"/>
                </a:moveTo>
                <a:lnTo>
                  <a:pt x="3810" y="705472"/>
                </a:lnTo>
              </a:path>
              <a:path w="3810" h="1138554">
                <a:moveTo>
                  <a:pt x="0" y="703567"/>
                </a:moveTo>
                <a:lnTo>
                  <a:pt x="3810" y="703567"/>
                </a:lnTo>
              </a:path>
              <a:path w="3810" h="1138554">
                <a:moveTo>
                  <a:pt x="0" y="701662"/>
                </a:moveTo>
                <a:lnTo>
                  <a:pt x="3810" y="701662"/>
                </a:lnTo>
              </a:path>
              <a:path w="3810" h="1138554">
                <a:moveTo>
                  <a:pt x="0" y="699757"/>
                </a:moveTo>
                <a:lnTo>
                  <a:pt x="3810" y="699757"/>
                </a:lnTo>
              </a:path>
              <a:path w="3810" h="1138554">
                <a:moveTo>
                  <a:pt x="0" y="697852"/>
                </a:moveTo>
                <a:lnTo>
                  <a:pt x="3810" y="697852"/>
                </a:lnTo>
              </a:path>
              <a:path w="3810" h="1138554">
                <a:moveTo>
                  <a:pt x="0" y="695934"/>
                </a:moveTo>
                <a:lnTo>
                  <a:pt x="3810" y="695934"/>
                </a:lnTo>
              </a:path>
              <a:path w="3810" h="1138554">
                <a:moveTo>
                  <a:pt x="0" y="694029"/>
                </a:moveTo>
                <a:lnTo>
                  <a:pt x="3810" y="694029"/>
                </a:lnTo>
              </a:path>
              <a:path w="3810" h="1138554">
                <a:moveTo>
                  <a:pt x="0" y="692124"/>
                </a:moveTo>
                <a:lnTo>
                  <a:pt x="3810" y="692124"/>
                </a:lnTo>
              </a:path>
              <a:path w="3810" h="1138554">
                <a:moveTo>
                  <a:pt x="0" y="690219"/>
                </a:moveTo>
                <a:lnTo>
                  <a:pt x="3810" y="690219"/>
                </a:lnTo>
              </a:path>
              <a:path w="3810" h="1138554">
                <a:moveTo>
                  <a:pt x="0" y="688314"/>
                </a:moveTo>
                <a:lnTo>
                  <a:pt x="3810" y="688314"/>
                </a:lnTo>
              </a:path>
              <a:path w="3810" h="1138554">
                <a:moveTo>
                  <a:pt x="0" y="686409"/>
                </a:moveTo>
                <a:lnTo>
                  <a:pt x="3810" y="686409"/>
                </a:lnTo>
              </a:path>
              <a:path w="3810" h="1138554">
                <a:moveTo>
                  <a:pt x="0" y="684504"/>
                </a:moveTo>
                <a:lnTo>
                  <a:pt x="3810" y="684504"/>
                </a:lnTo>
              </a:path>
              <a:path w="3810" h="1138554">
                <a:moveTo>
                  <a:pt x="0" y="682599"/>
                </a:moveTo>
                <a:lnTo>
                  <a:pt x="3810" y="682599"/>
                </a:lnTo>
              </a:path>
              <a:path w="3810" h="1138554">
                <a:moveTo>
                  <a:pt x="0" y="680681"/>
                </a:moveTo>
                <a:lnTo>
                  <a:pt x="3810" y="680681"/>
                </a:lnTo>
              </a:path>
              <a:path w="3810" h="1138554">
                <a:moveTo>
                  <a:pt x="0" y="678776"/>
                </a:moveTo>
                <a:lnTo>
                  <a:pt x="3810" y="678776"/>
                </a:lnTo>
              </a:path>
              <a:path w="3810" h="1138554">
                <a:moveTo>
                  <a:pt x="0" y="676871"/>
                </a:moveTo>
                <a:lnTo>
                  <a:pt x="3810" y="676871"/>
                </a:lnTo>
              </a:path>
              <a:path w="3810" h="1138554">
                <a:moveTo>
                  <a:pt x="0" y="674966"/>
                </a:moveTo>
                <a:lnTo>
                  <a:pt x="3810" y="674966"/>
                </a:lnTo>
              </a:path>
              <a:path w="3810" h="1138554">
                <a:moveTo>
                  <a:pt x="0" y="673061"/>
                </a:moveTo>
                <a:lnTo>
                  <a:pt x="3810" y="673061"/>
                </a:lnTo>
              </a:path>
              <a:path w="3810" h="1138554">
                <a:moveTo>
                  <a:pt x="0" y="671156"/>
                </a:moveTo>
                <a:lnTo>
                  <a:pt x="3810" y="671156"/>
                </a:lnTo>
              </a:path>
              <a:path w="3810" h="1138554">
                <a:moveTo>
                  <a:pt x="0" y="669251"/>
                </a:moveTo>
                <a:lnTo>
                  <a:pt x="3810" y="669251"/>
                </a:lnTo>
              </a:path>
              <a:path w="3810" h="1138554">
                <a:moveTo>
                  <a:pt x="0" y="667346"/>
                </a:moveTo>
                <a:lnTo>
                  <a:pt x="3810" y="667346"/>
                </a:lnTo>
              </a:path>
              <a:path w="3810" h="1138554">
                <a:moveTo>
                  <a:pt x="0" y="665429"/>
                </a:moveTo>
                <a:lnTo>
                  <a:pt x="3810" y="665429"/>
                </a:lnTo>
              </a:path>
              <a:path w="3810" h="1138554">
                <a:moveTo>
                  <a:pt x="0" y="663524"/>
                </a:moveTo>
                <a:lnTo>
                  <a:pt x="3810" y="663524"/>
                </a:lnTo>
              </a:path>
              <a:path w="3810" h="1138554">
                <a:moveTo>
                  <a:pt x="0" y="661619"/>
                </a:moveTo>
                <a:lnTo>
                  <a:pt x="3810" y="661619"/>
                </a:lnTo>
              </a:path>
              <a:path w="3810" h="1138554">
                <a:moveTo>
                  <a:pt x="0" y="659714"/>
                </a:moveTo>
                <a:lnTo>
                  <a:pt x="3810" y="659714"/>
                </a:lnTo>
              </a:path>
              <a:path w="3810" h="1138554">
                <a:moveTo>
                  <a:pt x="0" y="657809"/>
                </a:moveTo>
                <a:lnTo>
                  <a:pt x="3810" y="657809"/>
                </a:lnTo>
              </a:path>
              <a:path w="3810" h="1138554">
                <a:moveTo>
                  <a:pt x="0" y="655904"/>
                </a:moveTo>
                <a:lnTo>
                  <a:pt x="3810" y="655904"/>
                </a:lnTo>
              </a:path>
              <a:path w="3810" h="1138554">
                <a:moveTo>
                  <a:pt x="0" y="653999"/>
                </a:moveTo>
                <a:lnTo>
                  <a:pt x="3810" y="653999"/>
                </a:lnTo>
              </a:path>
              <a:path w="3810" h="1138554">
                <a:moveTo>
                  <a:pt x="0" y="652081"/>
                </a:moveTo>
                <a:lnTo>
                  <a:pt x="3810" y="652081"/>
                </a:lnTo>
              </a:path>
              <a:path w="3810" h="1138554">
                <a:moveTo>
                  <a:pt x="0" y="650176"/>
                </a:moveTo>
                <a:lnTo>
                  <a:pt x="3810" y="650176"/>
                </a:lnTo>
              </a:path>
              <a:path w="3810" h="1138554">
                <a:moveTo>
                  <a:pt x="0" y="648271"/>
                </a:moveTo>
                <a:lnTo>
                  <a:pt x="3810" y="648271"/>
                </a:lnTo>
              </a:path>
              <a:path w="3810" h="1138554">
                <a:moveTo>
                  <a:pt x="0" y="646366"/>
                </a:moveTo>
                <a:lnTo>
                  <a:pt x="3810" y="646366"/>
                </a:lnTo>
              </a:path>
              <a:path w="3810" h="1138554">
                <a:moveTo>
                  <a:pt x="0" y="644461"/>
                </a:moveTo>
                <a:lnTo>
                  <a:pt x="3810" y="644461"/>
                </a:lnTo>
              </a:path>
              <a:path w="3810" h="1138554">
                <a:moveTo>
                  <a:pt x="0" y="642556"/>
                </a:moveTo>
                <a:lnTo>
                  <a:pt x="3810" y="642556"/>
                </a:lnTo>
              </a:path>
              <a:path w="3810" h="1138554">
                <a:moveTo>
                  <a:pt x="0" y="640651"/>
                </a:moveTo>
                <a:lnTo>
                  <a:pt x="3810" y="640651"/>
                </a:lnTo>
              </a:path>
              <a:path w="3810" h="1138554">
                <a:moveTo>
                  <a:pt x="0" y="638746"/>
                </a:moveTo>
                <a:lnTo>
                  <a:pt x="3810" y="638746"/>
                </a:lnTo>
              </a:path>
              <a:path w="3810" h="1138554">
                <a:moveTo>
                  <a:pt x="0" y="636828"/>
                </a:moveTo>
                <a:lnTo>
                  <a:pt x="3810" y="636828"/>
                </a:lnTo>
              </a:path>
              <a:path w="3810" h="1138554">
                <a:moveTo>
                  <a:pt x="0" y="634923"/>
                </a:moveTo>
                <a:lnTo>
                  <a:pt x="3810" y="634923"/>
                </a:lnTo>
              </a:path>
              <a:path w="3810" h="1138554">
                <a:moveTo>
                  <a:pt x="0" y="633018"/>
                </a:moveTo>
                <a:lnTo>
                  <a:pt x="3810" y="633018"/>
                </a:lnTo>
              </a:path>
              <a:path w="3810" h="1138554">
                <a:moveTo>
                  <a:pt x="0" y="631113"/>
                </a:moveTo>
                <a:lnTo>
                  <a:pt x="3810" y="631113"/>
                </a:lnTo>
              </a:path>
              <a:path w="3810" h="1138554">
                <a:moveTo>
                  <a:pt x="0" y="629208"/>
                </a:moveTo>
                <a:lnTo>
                  <a:pt x="3810" y="629208"/>
                </a:lnTo>
              </a:path>
              <a:path w="3810" h="1138554">
                <a:moveTo>
                  <a:pt x="0" y="627303"/>
                </a:moveTo>
                <a:lnTo>
                  <a:pt x="3810" y="627303"/>
                </a:lnTo>
              </a:path>
              <a:path w="3810" h="1138554">
                <a:moveTo>
                  <a:pt x="0" y="625398"/>
                </a:moveTo>
                <a:lnTo>
                  <a:pt x="3810" y="625398"/>
                </a:lnTo>
              </a:path>
              <a:path w="3810" h="1138554">
                <a:moveTo>
                  <a:pt x="0" y="623493"/>
                </a:moveTo>
                <a:lnTo>
                  <a:pt x="3810" y="623493"/>
                </a:lnTo>
              </a:path>
              <a:path w="3810" h="1138554">
                <a:moveTo>
                  <a:pt x="0" y="621576"/>
                </a:moveTo>
                <a:lnTo>
                  <a:pt x="3810" y="621576"/>
                </a:lnTo>
              </a:path>
              <a:path w="3810" h="1138554">
                <a:moveTo>
                  <a:pt x="0" y="619671"/>
                </a:moveTo>
                <a:lnTo>
                  <a:pt x="3810" y="619671"/>
                </a:lnTo>
              </a:path>
              <a:path w="3810" h="1138554">
                <a:moveTo>
                  <a:pt x="0" y="617766"/>
                </a:moveTo>
                <a:lnTo>
                  <a:pt x="3810" y="617766"/>
                </a:lnTo>
              </a:path>
              <a:path w="3810" h="1138554">
                <a:moveTo>
                  <a:pt x="0" y="615861"/>
                </a:moveTo>
                <a:lnTo>
                  <a:pt x="3810" y="615861"/>
                </a:lnTo>
              </a:path>
              <a:path w="3810" h="1138554">
                <a:moveTo>
                  <a:pt x="0" y="613956"/>
                </a:moveTo>
                <a:lnTo>
                  <a:pt x="3810" y="613956"/>
                </a:lnTo>
              </a:path>
              <a:path w="3810" h="1138554">
                <a:moveTo>
                  <a:pt x="0" y="612051"/>
                </a:moveTo>
                <a:lnTo>
                  <a:pt x="3810" y="612051"/>
                </a:lnTo>
              </a:path>
              <a:path w="3810" h="1138554">
                <a:moveTo>
                  <a:pt x="0" y="610146"/>
                </a:moveTo>
                <a:lnTo>
                  <a:pt x="3810" y="610146"/>
                </a:lnTo>
              </a:path>
              <a:path w="3810" h="1138554">
                <a:moveTo>
                  <a:pt x="0" y="608228"/>
                </a:moveTo>
                <a:lnTo>
                  <a:pt x="3810" y="608228"/>
                </a:lnTo>
              </a:path>
              <a:path w="3810" h="1138554">
                <a:moveTo>
                  <a:pt x="0" y="606323"/>
                </a:moveTo>
                <a:lnTo>
                  <a:pt x="3810" y="606323"/>
                </a:lnTo>
              </a:path>
              <a:path w="3810" h="1138554">
                <a:moveTo>
                  <a:pt x="0" y="604418"/>
                </a:moveTo>
                <a:lnTo>
                  <a:pt x="3810" y="604418"/>
                </a:lnTo>
              </a:path>
              <a:path w="3810" h="1138554">
                <a:moveTo>
                  <a:pt x="0" y="602513"/>
                </a:moveTo>
                <a:lnTo>
                  <a:pt x="3810" y="602513"/>
                </a:lnTo>
              </a:path>
              <a:path w="3810" h="1138554">
                <a:moveTo>
                  <a:pt x="0" y="600608"/>
                </a:moveTo>
                <a:lnTo>
                  <a:pt x="3810" y="600608"/>
                </a:lnTo>
              </a:path>
              <a:path w="3810" h="1138554">
                <a:moveTo>
                  <a:pt x="0" y="598703"/>
                </a:moveTo>
                <a:lnTo>
                  <a:pt x="3810" y="598703"/>
                </a:lnTo>
              </a:path>
              <a:path w="3810" h="1138554">
                <a:moveTo>
                  <a:pt x="0" y="596798"/>
                </a:moveTo>
                <a:lnTo>
                  <a:pt x="3810" y="596798"/>
                </a:lnTo>
              </a:path>
              <a:path w="3810" h="1138554">
                <a:moveTo>
                  <a:pt x="0" y="594893"/>
                </a:moveTo>
                <a:lnTo>
                  <a:pt x="3810" y="594893"/>
                </a:lnTo>
              </a:path>
              <a:path w="3810" h="1138554">
                <a:moveTo>
                  <a:pt x="0" y="592975"/>
                </a:moveTo>
                <a:lnTo>
                  <a:pt x="3810" y="592975"/>
                </a:lnTo>
              </a:path>
              <a:path w="3810" h="1138554">
                <a:moveTo>
                  <a:pt x="0" y="591070"/>
                </a:moveTo>
                <a:lnTo>
                  <a:pt x="3810" y="591070"/>
                </a:lnTo>
              </a:path>
              <a:path w="3810" h="1138554">
                <a:moveTo>
                  <a:pt x="0" y="589165"/>
                </a:moveTo>
                <a:lnTo>
                  <a:pt x="3810" y="589165"/>
                </a:lnTo>
              </a:path>
              <a:path w="3810" h="1138554">
                <a:moveTo>
                  <a:pt x="0" y="587260"/>
                </a:moveTo>
                <a:lnTo>
                  <a:pt x="3810" y="587260"/>
                </a:lnTo>
              </a:path>
              <a:path w="3810" h="1138554">
                <a:moveTo>
                  <a:pt x="0" y="585355"/>
                </a:moveTo>
                <a:lnTo>
                  <a:pt x="3810" y="585355"/>
                </a:lnTo>
              </a:path>
              <a:path w="3810" h="1138554">
                <a:moveTo>
                  <a:pt x="0" y="583450"/>
                </a:moveTo>
                <a:lnTo>
                  <a:pt x="3810" y="583450"/>
                </a:lnTo>
              </a:path>
              <a:path w="3810" h="1138554">
                <a:moveTo>
                  <a:pt x="0" y="581545"/>
                </a:moveTo>
                <a:lnTo>
                  <a:pt x="3810" y="581545"/>
                </a:lnTo>
              </a:path>
              <a:path w="3810" h="1138554">
                <a:moveTo>
                  <a:pt x="0" y="579628"/>
                </a:moveTo>
                <a:lnTo>
                  <a:pt x="3810" y="579628"/>
                </a:lnTo>
              </a:path>
              <a:path w="3810" h="1138554">
                <a:moveTo>
                  <a:pt x="0" y="577723"/>
                </a:moveTo>
                <a:lnTo>
                  <a:pt x="3810" y="577723"/>
                </a:lnTo>
              </a:path>
              <a:path w="3810" h="1138554">
                <a:moveTo>
                  <a:pt x="0" y="575818"/>
                </a:moveTo>
                <a:lnTo>
                  <a:pt x="3810" y="575818"/>
                </a:lnTo>
              </a:path>
              <a:path w="3810" h="1138554">
                <a:moveTo>
                  <a:pt x="0" y="573913"/>
                </a:moveTo>
                <a:lnTo>
                  <a:pt x="3810" y="573913"/>
                </a:lnTo>
              </a:path>
              <a:path w="3810" h="1138554">
                <a:moveTo>
                  <a:pt x="0" y="572008"/>
                </a:moveTo>
                <a:lnTo>
                  <a:pt x="3810" y="572008"/>
                </a:lnTo>
              </a:path>
              <a:path w="3810" h="1138554">
                <a:moveTo>
                  <a:pt x="0" y="570103"/>
                </a:moveTo>
                <a:lnTo>
                  <a:pt x="3810" y="570103"/>
                </a:lnTo>
              </a:path>
              <a:path w="3810" h="1138554">
                <a:moveTo>
                  <a:pt x="0" y="568198"/>
                </a:moveTo>
                <a:lnTo>
                  <a:pt x="3810" y="568198"/>
                </a:lnTo>
              </a:path>
              <a:path w="3810" h="1138554">
                <a:moveTo>
                  <a:pt x="0" y="566293"/>
                </a:moveTo>
                <a:lnTo>
                  <a:pt x="3810" y="566293"/>
                </a:lnTo>
              </a:path>
              <a:path w="3810" h="1138554">
                <a:moveTo>
                  <a:pt x="0" y="564375"/>
                </a:moveTo>
                <a:lnTo>
                  <a:pt x="3810" y="564375"/>
                </a:lnTo>
              </a:path>
              <a:path w="3810" h="1138554">
                <a:moveTo>
                  <a:pt x="0" y="562470"/>
                </a:moveTo>
                <a:lnTo>
                  <a:pt x="3810" y="562470"/>
                </a:lnTo>
              </a:path>
              <a:path w="3810" h="1138554">
                <a:moveTo>
                  <a:pt x="0" y="560565"/>
                </a:moveTo>
                <a:lnTo>
                  <a:pt x="3810" y="560565"/>
                </a:lnTo>
              </a:path>
              <a:path w="3810" h="1138554">
                <a:moveTo>
                  <a:pt x="0" y="558660"/>
                </a:moveTo>
                <a:lnTo>
                  <a:pt x="3810" y="558660"/>
                </a:lnTo>
              </a:path>
              <a:path w="3810" h="1138554">
                <a:moveTo>
                  <a:pt x="0" y="556755"/>
                </a:moveTo>
                <a:lnTo>
                  <a:pt x="3810" y="556755"/>
                </a:lnTo>
              </a:path>
              <a:path w="3810" h="1138554">
                <a:moveTo>
                  <a:pt x="0" y="554850"/>
                </a:moveTo>
                <a:lnTo>
                  <a:pt x="3810" y="554850"/>
                </a:lnTo>
              </a:path>
              <a:path w="3810" h="1138554">
                <a:moveTo>
                  <a:pt x="0" y="552945"/>
                </a:moveTo>
                <a:lnTo>
                  <a:pt x="3810" y="552945"/>
                </a:lnTo>
              </a:path>
              <a:path w="3810" h="1138554">
                <a:moveTo>
                  <a:pt x="0" y="551027"/>
                </a:moveTo>
                <a:lnTo>
                  <a:pt x="3810" y="551027"/>
                </a:lnTo>
              </a:path>
              <a:path w="3810" h="1138554">
                <a:moveTo>
                  <a:pt x="0" y="549122"/>
                </a:moveTo>
                <a:lnTo>
                  <a:pt x="3810" y="549122"/>
                </a:lnTo>
              </a:path>
              <a:path w="3810" h="1138554">
                <a:moveTo>
                  <a:pt x="0" y="547217"/>
                </a:moveTo>
                <a:lnTo>
                  <a:pt x="3810" y="547217"/>
                </a:lnTo>
              </a:path>
              <a:path w="3810" h="1138554">
                <a:moveTo>
                  <a:pt x="0" y="545312"/>
                </a:moveTo>
                <a:lnTo>
                  <a:pt x="3810" y="545312"/>
                </a:lnTo>
              </a:path>
              <a:path w="3810" h="1138554">
                <a:moveTo>
                  <a:pt x="0" y="543407"/>
                </a:moveTo>
                <a:lnTo>
                  <a:pt x="3810" y="543407"/>
                </a:lnTo>
              </a:path>
              <a:path w="3810" h="1138554">
                <a:moveTo>
                  <a:pt x="0" y="541502"/>
                </a:moveTo>
                <a:lnTo>
                  <a:pt x="3810" y="541502"/>
                </a:lnTo>
              </a:path>
              <a:path w="3810" h="1138554">
                <a:moveTo>
                  <a:pt x="0" y="539597"/>
                </a:moveTo>
                <a:lnTo>
                  <a:pt x="3810" y="539597"/>
                </a:lnTo>
              </a:path>
              <a:path w="3810" h="1138554">
                <a:moveTo>
                  <a:pt x="0" y="537692"/>
                </a:moveTo>
                <a:lnTo>
                  <a:pt x="3810" y="537692"/>
                </a:lnTo>
              </a:path>
              <a:path w="3810" h="1138554">
                <a:moveTo>
                  <a:pt x="0" y="535774"/>
                </a:moveTo>
                <a:lnTo>
                  <a:pt x="3810" y="535774"/>
                </a:lnTo>
              </a:path>
              <a:path w="3810" h="1138554">
                <a:moveTo>
                  <a:pt x="0" y="533869"/>
                </a:moveTo>
                <a:lnTo>
                  <a:pt x="3810" y="533869"/>
                </a:lnTo>
              </a:path>
              <a:path w="3810" h="1138554">
                <a:moveTo>
                  <a:pt x="0" y="531964"/>
                </a:moveTo>
                <a:lnTo>
                  <a:pt x="3810" y="531964"/>
                </a:lnTo>
              </a:path>
              <a:path w="3810" h="1138554">
                <a:moveTo>
                  <a:pt x="0" y="530059"/>
                </a:moveTo>
                <a:lnTo>
                  <a:pt x="3810" y="530059"/>
                </a:lnTo>
              </a:path>
              <a:path w="3810" h="1138554">
                <a:moveTo>
                  <a:pt x="0" y="528154"/>
                </a:moveTo>
                <a:lnTo>
                  <a:pt x="3810" y="528154"/>
                </a:lnTo>
              </a:path>
              <a:path w="3810" h="1138554">
                <a:moveTo>
                  <a:pt x="0" y="526249"/>
                </a:moveTo>
                <a:lnTo>
                  <a:pt x="3810" y="526249"/>
                </a:lnTo>
              </a:path>
              <a:path w="3810" h="1138554">
                <a:moveTo>
                  <a:pt x="0" y="524344"/>
                </a:moveTo>
                <a:lnTo>
                  <a:pt x="3810" y="524344"/>
                </a:lnTo>
              </a:path>
              <a:path w="3810" h="1138554">
                <a:moveTo>
                  <a:pt x="0" y="522439"/>
                </a:moveTo>
                <a:lnTo>
                  <a:pt x="3810" y="522439"/>
                </a:lnTo>
              </a:path>
              <a:path w="3810" h="1138554">
                <a:moveTo>
                  <a:pt x="0" y="520522"/>
                </a:moveTo>
                <a:lnTo>
                  <a:pt x="3810" y="520522"/>
                </a:lnTo>
              </a:path>
              <a:path w="3810" h="1138554">
                <a:moveTo>
                  <a:pt x="0" y="518617"/>
                </a:moveTo>
                <a:lnTo>
                  <a:pt x="3810" y="518617"/>
                </a:lnTo>
              </a:path>
              <a:path w="3810" h="1138554">
                <a:moveTo>
                  <a:pt x="0" y="516712"/>
                </a:moveTo>
                <a:lnTo>
                  <a:pt x="3810" y="516712"/>
                </a:lnTo>
              </a:path>
              <a:path w="3810" h="1138554">
                <a:moveTo>
                  <a:pt x="0" y="514807"/>
                </a:moveTo>
                <a:lnTo>
                  <a:pt x="3810" y="514807"/>
                </a:lnTo>
              </a:path>
              <a:path w="3810" h="1138554">
                <a:moveTo>
                  <a:pt x="0" y="512902"/>
                </a:moveTo>
                <a:lnTo>
                  <a:pt x="3810" y="512902"/>
                </a:lnTo>
              </a:path>
              <a:path w="3810" h="1138554">
                <a:moveTo>
                  <a:pt x="0" y="510997"/>
                </a:moveTo>
                <a:lnTo>
                  <a:pt x="3810" y="510997"/>
                </a:lnTo>
              </a:path>
              <a:path w="3810" h="1138554">
                <a:moveTo>
                  <a:pt x="0" y="509092"/>
                </a:moveTo>
                <a:lnTo>
                  <a:pt x="3810" y="509092"/>
                </a:lnTo>
              </a:path>
              <a:path w="3810" h="1138554">
                <a:moveTo>
                  <a:pt x="0" y="507174"/>
                </a:moveTo>
                <a:lnTo>
                  <a:pt x="3810" y="507174"/>
                </a:lnTo>
              </a:path>
              <a:path w="3810" h="1138554">
                <a:moveTo>
                  <a:pt x="0" y="505269"/>
                </a:moveTo>
                <a:lnTo>
                  <a:pt x="3810" y="505269"/>
                </a:lnTo>
              </a:path>
              <a:path w="3810" h="1138554">
                <a:moveTo>
                  <a:pt x="0" y="503364"/>
                </a:moveTo>
                <a:lnTo>
                  <a:pt x="3810" y="503364"/>
                </a:lnTo>
              </a:path>
              <a:path w="3810" h="1138554">
                <a:moveTo>
                  <a:pt x="0" y="501459"/>
                </a:moveTo>
                <a:lnTo>
                  <a:pt x="3810" y="501459"/>
                </a:lnTo>
              </a:path>
              <a:path w="3810" h="1138554">
                <a:moveTo>
                  <a:pt x="0" y="499554"/>
                </a:moveTo>
                <a:lnTo>
                  <a:pt x="3810" y="499554"/>
                </a:lnTo>
              </a:path>
              <a:path w="3810" h="1138554">
                <a:moveTo>
                  <a:pt x="0" y="497649"/>
                </a:moveTo>
                <a:lnTo>
                  <a:pt x="3810" y="497649"/>
                </a:lnTo>
              </a:path>
              <a:path w="3810" h="1138554">
                <a:moveTo>
                  <a:pt x="0" y="495744"/>
                </a:moveTo>
                <a:lnTo>
                  <a:pt x="3810" y="495744"/>
                </a:lnTo>
              </a:path>
              <a:path w="3810" h="1138554">
                <a:moveTo>
                  <a:pt x="0" y="493839"/>
                </a:moveTo>
                <a:lnTo>
                  <a:pt x="3810" y="493839"/>
                </a:lnTo>
              </a:path>
              <a:path w="3810" h="1138554">
                <a:moveTo>
                  <a:pt x="0" y="491921"/>
                </a:moveTo>
                <a:lnTo>
                  <a:pt x="3810" y="491921"/>
                </a:lnTo>
              </a:path>
              <a:path w="3810" h="1138554">
                <a:moveTo>
                  <a:pt x="0" y="490016"/>
                </a:moveTo>
                <a:lnTo>
                  <a:pt x="3810" y="490016"/>
                </a:lnTo>
              </a:path>
              <a:path w="3810" h="1138554">
                <a:moveTo>
                  <a:pt x="0" y="488111"/>
                </a:moveTo>
                <a:lnTo>
                  <a:pt x="3810" y="488111"/>
                </a:lnTo>
              </a:path>
              <a:path w="3810" h="1138554">
                <a:moveTo>
                  <a:pt x="0" y="486206"/>
                </a:moveTo>
                <a:lnTo>
                  <a:pt x="3810" y="486206"/>
                </a:lnTo>
              </a:path>
              <a:path w="3810" h="1138554">
                <a:moveTo>
                  <a:pt x="0" y="484301"/>
                </a:moveTo>
                <a:lnTo>
                  <a:pt x="3810" y="484301"/>
                </a:lnTo>
              </a:path>
              <a:path w="3810" h="1138554">
                <a:moveTo>
                  <a:pt x="0" y="482396"/>
                </a:moveTo>
                <a:lnTo>
                  <a:pt x="3810" y="482396"/>
                </a:lnTo>
              </a:path>
              <a:path w="3810" h="1138554">
                <a:moveTo>
                  <a:pt x="0" y="480491"/>
                </a:moveTo>
                <a:lnTo>
                  <a:pt x="3810" y="480491"/>
                </a:lnTo>
              </a:path>
              <a:path w="3810" h="1138554">
                <a:moveTo>
                  <a:pt x="0" y="478586"/>
                </a:moveTo>
                <a:lnTo>
                  <a:pt x="3810" y="478586"/>
                </a:lnTo>
              </a:path>
              <a:path w="3810" h="1138554">
                <a:moveTo>
                  <a:pt x="0" y="476669"/>
                </a:moveTo>
                <a:lnTo>
                  <a:pt x="3810" y="476669"/>
                </a:lnTo>
              </a:path>
              <a:path w="3810" h="1138554">
                <a:moveTo>
                  <a:pt x="0" y="474764"/>
                </a:moveTo>
                <a:lnTo>
                  <a:pt x="3810" y="474764"/>
                </a:lnTo>
              </a:path>
              <a:path w="3810" h="1138554">
                <a:moveTo>
                  <a:pt x="0" y="472859"/>
                </a:moveTo>
                <a:lnTo>
                  <a:pt x="3810" y="472859"/>
                </a:lnTo>
              </a:path>
              <a:path w="3810" h="1138554">
                <a:moveTo>
                  <a:pt x="0" y="470954"/>
                </a:moveTo>
                <a:lnTo>
                  <a:pt x="3810" y="470954"/>
                </a:lnTo>
              </a:path>
              <a:path w="3810" h="1138554">
                <a:moveTo>
                  <a:pt x="0" y="469049"/>
                </a:moveTo>
                <a:lnTo>
                  <a:pt x="3810" y="469049"/>
                </a:lnTo>
              </a:path>
              <a:path w="3810" h="1138554">
                <a:moveTo>
                  <a:pt x="0" y="467144"/>
                </a:moveTo>
                <a:lnTo>
                  <a:pt x="3810" y="467144"/>
                </a:lnTo>
              </a:path>
              <a:path w="3810" h="1138554">
                <a:moveTo>
                  <a:pt x="0" y="465239"/>
                </a:moveTo>
                <a:lnTo>
                  <a:pt x="3810" y="465239"/>
                </a:lnTo>
              </a:path>
              <a:path w="3810" h="1138554">
                <a:moveTo>
                  <a:pt x="0" y="463321"/>
                </a:moveTo>
                <a:lnTo>
                  <a:pt x="3810" y="463321"/>
                </a:lnTo>
              </a:path>
              <a:path w="3810" h="1138554">
                <a:moveTo>
                  <a:pt x="0" y="461416"/>
                </a:moveTo>
                <a:lnTo>
                  <a:pt x="3810" y="461416"/>
                </a:lnTo>
              </a:path>
              <a:path w="3810" h="1138554">
                <a:moveTo>
                  <a:pt x="0" y="459511"/>
                </a:moveTo>
                <a:lnTo>
                  <a:pt x="3810" y="459511"/>
                </a:lnTo>
              </a:path>
              <a:path w="3810" h="1138554">
                <a:moveTo>
                  <a:pt x="0" y="457606"/>
                </a:moveTo>
                <a:lnTo>
                  <a:pt x="3810" y="457606"/>
                </a:lnTo>
              </a:path>
              <a:path w="3810" h="1138554">
                <a:moveTo>
                  <a:pt x="0" y="455701"/>
                </a:moveTo>
                <a:lnTo>
                  <a:pt x="3810" y="455701"/>
                </a:lnTo>
              </a:path>
              <a:path w="3810" h="1138554">
                <a:moveTo>
                  <a:pt x="0" y="453796"/>
                </a:moveTo>
                <a:lnTo>
                  <a:pt x="3810" y="453796"/>
                </a:lnTo>
              </a:path>
              <a:path w="3810" h="1138554">
                <a:moveTo>
                  <a:pt x="0" y="451891"/>
                </a:moveTo>
                <a:lnTo>
                  <a:pt x="3810" y="451891"/>
                </a:lnTo>
              </a:path>
              <a:path w="3810" h="1138554">
                <a:moveTo>
                  <a:pt x="0" y="449986"/>
                </a:moveTo>
                <a:lnTo>
                  <a:pt x="3810" y="449986"/>
                </a:lnTo>
              </a:path>
              <a:path w="3810" h="1138554">
                <a:moveTo>
                  <a:pt x="0" y="448068"/>
                </a:moveTo>
                <a:lnTo>
                  <a:pt x="3810" y="448068"/>
                </a:lnTo>
              </a:path>
              <a:path w="3810" h="1138554">
                <a:moveTo>
                  <a:pt x="0" y="446163"/>
                </a:moveTo>
                <a:lnTo>
                  <a:pt x="3810" y="446163"/>
                </a:lnTo>
              </a:path>
              <a:path w="3810" h="1138554">
                <a:moveTo>
                  <a:pt x="0" y="444258"/>
                </a:moveTo>
                <a:lnTo>
                  <a:pt x="3810" y="444258"/>
                </a:lnTo>
              </a:path>
              <a:path w="3810" h="1138554">
                <a:moveTo>
                  <a:pt x="0" y="442353"/>
                </a:moveTo>
                <a:lnTo>
                  <a:pt x="3810" y="442353"/>
                </a:lnTo>
              </a:path>
              <a:path w="3810" h="1138554">
                <a:moveTo>
                  <a:pt x="0" y="440448"/>
                </a:moveTo>
                <a:lnTo>
                  <a:pt x="3810" y="440448"/>
                </a:lnTo>
              </a:path>
              <a:path w="3810" h="1138554">
                <a:moveTo>
                  <a:pt x="0" y="438543"/>
                </a:moveTo>
                <a:lnTo>
                  <a:pt x="3810" y="438543"/>
                </a:lnTo>
              </a:path>
              <a:path w="3810" h="1138554">
                <a:moveTo>
                  <a:pt x="0" y="436638"/>
                </a:moveTo>
                <a:lnTo>
                  <a:pt x="3810" y="436638"/>
                </a:lnTo>
              </a:path>
              <a:path w="3810" h="1138554">
                <a:moveTo>
                  <a:pt x="0" y="434721"/>
                </a:moveTo>
                <a:lnTo>
                  <a:pt x="3810" y="434721"/>
                </a:lnTo>
              </a:path>
              <a:path w="3810" h="1138554">
                <a:moveTo>
                  <a:pt x="0" y="432816"/>
                </a:moveTo>
                <a:lnTo>
                  <a:pt x="3810" y="432816"/>
                </a:lnTo>
              </a:path>
              <a:path w="3810" h="1138554">
                <a:moveTo>
                  <a:pt x="0" y="430911"/>
                </a:moveTo>
                <a:lnTo>
                  <a:pt x="3810" y="430911"/>
                </a:lnTo>
              </a:path>
              <a:path w="3810" h="1138554">
                <a:moveTo>
                  <a:pt x="0" y="429006"/>
                </a:moveTo>
                <a:lnTo>
                  <a:pt x="3810" y="429006"/>
                </a:lnTo>
              </a:path>
              <a:path w="3810" h="1138554">
                <a:moveTo>
                  <a:pt x="0" y="427101"/>
                </a:moveTo>
                <a:lnTo>
                  <a:pt x="3810" y="427101"/>
                </a:lnTo>
              </a:path>
              <a:path w="3810" h="1138554">
                <a:moveTo>
                  <a:pt x="0" y="425196"/>
                </a:moveTo>
                <a:lnTo>
                  <a:pt x="3810" y="425196"/>
                </a:lnTo>
              </a:path>
              <a:path w="3810" h="1138554">
                <a:moveTo>
                  <a:pt x="0" y="423291"/>
                </a:moveTo>
                <a:lnTo>
                  <a:pt x="3810" y="423291"/>
                </a:lnTo>
              </a:path>
              <a:path w="3810" h="1138554">
                <a:moveTo>
                  <a:pt x="0" y="421386"/>
                </a:moveTo>
                <a:lnTo>
                  <a:pt x="3810" y="421386"/>
                </a:lnTo>
              </a:path>
              <a:path w="3810" h="1138554">
                <a:moveTo>
                  <a:pt x="0" y="419468"/>
                </a:moveTo>
                <a:lnTo>
                  <a:pt x="3810" y="419468"/>
                </a:lnTo>
              </a:path>
              <a:path w="3810" h="1138554">
                <a:moveTo>
                  <a:pt x="0" y="417563"/>
                </a:moveTo>
                <a:lnTo>
                  <a:pt x="3810" y="417563"/>
                </a:lnTo>
              </a:path>
              <a:path w="3810" h="1138554">
                <a:moveTo>
                  <a:pt x="0" y="415658"/>
                </a:moveTo>
                <a:lnTo>
                  <a:pt x="3810" y="415658"/>
                </a:lnTo>
              </a:path>
              <a:path w="3810" h="1138554">
                <a:moveTo>
                  <a:pt x="0" y="413753"/>
                </a:moveTo>
                <a:lnTo>
                  <a:pt x="3810" y="413753"/>
                </a:lnTo>
              </a:path>
              <a:path w="3810" h="1138554">
                <a:moveTo>
                  <a:pt x="0" y="411848"/>
                </a:moveTo>
                <a:lnTo>
                  <a:pt x="3810" y="411848"/>
                </a:lnTo>
              </a:path>
              <a:path w="3810" h="1138554">
                <a:moveTo>
                  <a:pt x="0" y="409943"/>
                </a:moveTo>
                <a:lnTo>
                  <a:pt x="3810" y="409943"/>
                </a:lnTo>
              </a:path>
              <a:path w="3810" h="1138554">
                <a:moveTo>
                  <a:pt x="0" y="408038"/>
                </a:moveTo>
                <a:lnTo>
                  <a:pt x="3810" y="408038"/>
                </a:lnTo>
              </a:path>
              <a:path w="3810" h="1138554">
                <a:moveTo>
                  <a:pt x="0" y="406133"/>
                </a:moveTo>
                <a:lnTo>
                  <a:pt x="3810" y="406133"/>
                </a:lnTo>
              </a:path>
              <a:path w="3810" h="1138554">
                <a:moveTo>
                  <a:pt x="0" y="404215"/>
                </a:moveTo>
                <a:lnTo>
                  <a:pt x="3810" y="404215"/>
                </a:lnTo>
              </a:path>
              <a:path w="3810" h="1138554">
                <a:moveTo>
                  <a:pt x="0" y="402310"/>
                </a:moveTo>
                <a:lnTo>
                  <a:pt x="3810" y="402310"/>
                </a:lnTo>
              </a:path>
              <a:path w="3810" h="1138554">
                <a:moveTo>
                  <a:pt x="0" y="400405"/>
                </a:moveTo>
                <a:lnTo>
                  <a:pt x="3810" y="400405"/>
                </a:lnTo>
              </a:path>
              <a:path w="3810" h="1138554">
                <a:moveTo>
                  <a:pt x="0" y="398500"/>
                </a:moveTo>
                <a:lnTo>
                  <a:pt x="3810" y="398500"/>
                </a:lnTo>
              </a:path>
              <a:path w="3810" h="1138554">
                <a:moveTo>
                  <a:pt x="0" y="396595"/>
                </a:moveTo>
                <a:lnTo>
                  <a:pt x="3810" y="396595"/>
                </a:lnTo>
              </a:path>
              <a:path w="3810" h="1138554">
                <a:moveTo>
                  <a:pt x="0" y="394690"/>
                </a:moveTo>
                <a:lnTo>
                  <a:pt x="3810" y="394690"/>
                </a:lnTo>
              </a:path>
              <a:path w="3810" h="1138554">
                <a:moveTo>
                  <a:pt x="0" y="392785"/>
                </a:moveTo>
                <a:lnTo>
                  <a:pt x="3810" y="392785"/>
                </a:lnTo>
              </a:path>
              <a:path w="3810" h="1138554">
                <a:moveTo>
                  <a:pt x="0" y="390867"/>
                </a:moveTo>
                <a:lnTo>
                  <a:pt x="3810" y="390867"/>
                </a:lnTo>
              </a:path>
              <a:path w="3810" h="1138554">
                <a:moveTo>
                  <a:pt x="0" y="388962"/>
                </a:moveTo>
                <a:lnTo>
                  <a:pt x="3810" y="388962"/>
                </a:lnTo>
              </a:path>
              <a:path w="3810" h="1138554">
                <a:moveTo>
                  <a:pt x="0" y="387057"/>
                </a:moveTo>
                <a:lnTo>
                  <a:pt x="3810" y="387057"/>
                </a:lnTo>
              </a:path>
              <a:path w="3810" h="1138554">
                <a:moveTo>
                  <a:pt x="0" y="385152"/>
                </a:moveTo>
                <a:lnTo>
                  <a:pt x="3810" y="385152"/>
                </a:lnTo>
              </a:path>
              <a:path w="3810" h="1138554">
                <a:moveTo>
                  <a:pt x="0" y="383247"/>
                </a:moveTo>
                <a:lnTo>
                  <a:pt x="3810" y="383247"/>
                </a:lnTo>
              </a:path>
              <a:path w="3810" h="1138554">
                <a:moveTo>
                  <a:pt x="0" y="381342"/>
                </a:moveTo>
                <a:lnTo>
                  <a:pt x="3810" y="381342"/>
                </a:lnTo>
              </a:path>
              <a:path w="3810" h="1138554">
                <a:moveTo>
                  <a:pt x="0" y="379437"/>
                </a:moveTo>
                <a:lnTo>
                  <a:pt x="3810" y="379437"/>
                </a:lnTo>
              </a:path>
              <a:path w="3810" h="1138554">
                <a:moveTo>
                  <a:pt x="0" y="377532"/>
                </a:moveTo>
                <a:lnTo>
                  <a:pt x="3810" y="377532"/>
                </a:lnTo>
              </a:path>
              <a:path w="3810" h="1138554">
                <a:moveTo>
                  <a:pt x="0" y="375615"/>
                </a:moveTo>
                <a:lnTo>
                  <a:pt x="3810" y="375615"/>
                </a:lnTo>
              </a:path>
              <a:path w="3810" h="1138554">
                <a:moveTo>
                  <a:pt x="0" y="373710"/>
                </a:moveTo>
                <a:lnTo>
                  <a:pt x="3810" y="373710"/>
                </a:lnTo>
              </a:path>
              <a:path w="3810" h="1138554">
                <a:moveTo>
                  <a:pt x="0" y="371805"/>
                </a:moveTo>
                <a:lnTo>
                  <a:pt x="3810" y="371805"/>
                </a:lnTo>
              </a:path>
              <a:path w="3810" h="1138554">
                <a:moveTo>
                  <a:pt x="0" y="369900"/>
                </a:moveTo>
                <a:lnTo>
                  <a:pt x="3810" y="369900"/>
                </a:lnTo>
              </a:path>
              <a:path w="3810" h="1138554">
                <a:moveTo>
                  <a:pt x="0" y="367995"/>
                </a:moveTo>
                <a:lnTo>
                  <a:pt x="3810" y="367995"/>
                </a:lnTo>
              </a:path>
              <a:path w="3810" h="1138554">
                <a:moveTo>
                  <a:pt x="0" y="366090"/>
                </a:moveTo>
                <a:lnTo>
                  <a:pt x="3810" y="366090"/>
                </a:lnTo>
              </a:path>
              <a:path w="3810" h="1138554">
                <a:moveTo>
                  <a:pt x="0" y="364185"/>
                </a:moveTo>
                <a:lnTo>
                  <a:pt x="3810" y="364185"/>
                </a:lnTo>
              </a:path>
              <a:path w="3810" h="1138554">
                <a:moveTo>
                  <a:pt x="0" y="362267"/>
                </a:moveTo>
                <a:lnTo>
                  <a:pt x="3810" y="362267"/>
                </a:lnTo>
              </a:path>
              <a:path w="3810" h="1138554">
                <a:moveTo>
                  <a:pt x="0" y="360362"/>
                </a:moveTo>
                <a:lnTo>
                  <a:pt x="3810" y="360362"/>
                </a:lnTo>
              </a:path>
              <a:path w="3810" h="1138554">
                <a:moveTo>
                  <a:pt x="0" y="358457"/>
                </a:moveTo>
                <a:lnTo>
                  <a:pt x="3810" y="358457"/>
                </a:lnTo>
              </a:path>
              <a:path w="3810" h="1138554">
                <a:moveTo>
                  <a:pt x="0" y="356552"/>
                </a:moveTo>
                <a:lnTo>
                  <a:pt x="3810" y="356552"/>
                </a:lnTo>
              </a:path>
              <a:path w="3810" h="1138554">
                <a:moveTo>
                  <a:pt x="0" y="354647"/>
                </a:moveTo>
                <a:lnTo>
                  <a:pt x="3810" y="354647"/>
                </a:lnTo>
              </a:path>
              <a:path w="3810" h="1138554">
                <a:moveTo>
                  <a:pt x="0" y="352742"/>
                </a:moveTo>
                <a:lnTo>
                  <a:pt x="3810" y="352742"/>
                </a:lnTo>
              </a:path>
              <a:path w="3810" h="1138554">
                <a:moveTo>
                  <a:pt x="0" y="350837"/>
                </a:moveTo>
                <a:lnTo>
                  <a:pt x="3810" y="350837"/>
                </a:lnTo>
              </a:path>
              <a:path w="3810" h="1138554">
                <a:moveTo>
                  <a:pt x="0" y="348932"/>
                </a:moveTo>
                <a:lnTo>
                  <a:pt x="3810" y="348932"/>
                </a:lnTo>
              </a:path>
              <a:path w="3810" h="1138554">
                <a:moveTo>
                  <a:pt x="0" y="347014"/>
                </a:moveTo>
                <a:lnTo>
                  <a:pt x="3810" y="347014"/>
                </a:lnTo>
              </a:path>
              <a:path w="3810" h="1138554">
                <a:moveTo>
                  <a:pt x="0" y="345109"/>
                </a:moveTo>
                <a:lnTo>
                  <a:pt x="3810" y="345109"/>
                </a:lnTo>
              </a:path>
              <a:path w="3810" h="1138554">
                <a:moveTo>
                  <a:pt x="0" y="343204"/>
                </a:moveTo>
                <a:lnTo>
                  <a:pt x="3810" y="343204"/>
                </a:lnTo>
              </a:path>
              <a:path w="3810" h="1138554">
                <a:moveTo>
                  <a:pt x="0" y="341299"/>
                </a:moveTo>
                <a:lnTo>
                  <a:pt x="3810" y="341299"/>
                </a:lnTo>
              </a:path>
              <a:path w="3810" h="1138554">
                <a:moveTo>
                  <a:pt x="0" y="339394"/>
                </a:moveTo>
                <a:lnTo>
                  <a:pt x="3810" y="339394"/>
                </a:lnTo>
              </a:path>
              <a:path w="3810" h="1138554">
                <a:moveTo>
                  <a:pt x="0" y="337489"/>
                </a:moveTo>
                <a:lnTo>
                  <a:pt x="3810" y="337489"/>
                </a:lnTo>
              </a:path>
              <a:path w="3810" h="1138554">
                <a:moveTo>
                  <a:pt x="0" y="335584"/>
                </a:moveTo>
                <a:lnTo>
                  <a:pt x="3810" y="335584"/>
                </a:lnTo>
              </a:path>
              <a:path w="3810" h="1138554">
                <a:moveTo>
                  <a:pt x="0" y="333679"/>
                </a:moveTo>
                <a:lnTo>
                  <a:pt x="3810" y="333679"/>
                </a:lnTo>
              </a:path>
              <a:path w="3810" h="1138554">
                <a:moveTo>
                  <a:pt x="0" y="331762"/>
                </a:moveTo>
                <a:lnTo>
                  <a:pt x="3810" y="331762"/>
                </a:lnTo>
              </a:path>
              <a:path w="3810" h="1138554">
                <a:moveTo>
                  <a:pt x="0" y="329857"/>
                </a:moveTo>
                <a:lnTo>
                  <a:pt x="3810" y="329857"/>
                </a:lnTo>
              </a:path>
              <a:path w="3810" h="1138554">
                <a:moveTo>
                  <a:pt x="0" y="327952"/>
                </a:moveTo>
                <a:lnTo>
                  <a:pt x="3810" y="327952"/>
                </a:lnTo>
              </a:path>
              <a:path w="3810" h="1138554">
                <a:moveTo>
                  <a:pt x="0" y="326047"/>
                </a:moveTo>
                <a:lnTo>
                  <a:pt x="3810" y="326047"/>
                </a:lnTo>
              </a:path>
              <a:path w="3810" h="1138554">
                <a:moveTo>
                  <a:pt x="0" y="324142"/>
                </a:moveTo>
                <a:lnTo>
                  <a:pt x="3810" y="324142"/>
                </a:lnTo>
              </a:path>
              <a:path w="3810" h="1138554">
                <a:moveTo>
                  <a:pt x="0" y="322237"/>
                </a:moveTo>
                <a:lnTo>
                  <a:pt x="3810" y="322237"/>
                </a:lnTo>
              </a:path>
              <a:path w="3810" h="1138554">
                <a:moveTo>
                  <a:pt x="0" y="320332"/>
                </a:moveTo>
                <a:lnTo>
                  <a:pt x="3810" y="320332"/>
                </a:lnTo>
              </a:path>
              <a:path w="3810" h="1138554">
                <a:moveTo>
                  <a:pt x="0" y="318414"/>
                </a:moveTo>
                <a:lnTo>
                  <a:pt x="3810" y="318414"/>
                </a:lnTo>
              </a:path>
              <a:path w="3810" h="1138554">
                <a:moveTo>
                  <a:pt x="0" y="316509"/>
                </a:moveTo>
                <a:lnTo>
                  <a:pt x="3810" y="316509"/>
                </a:lnTo>
              </a:path>
              <a:path w="3810" h="1138554">
                <a:moveTo>
                  <a:pt x="0" y="314604"/>
                </a:moveTo>
                <a:lnTo>
                  <a:pt x="3810" y="314604"/>
                </a:lnTo>
              </a:path>
              <a:path w="3810" h="1138554">
                <a:moveTo>
                  <a:pt x="0" y="312699"/>
                </a:moveTo>
                <a:lnTo>
                  <a:pt x="3810" y="312699"/>
                </a:lnTo>
              </a:path>
              <a:path w="3810" h="1138554">
                <a:moveTo>
                  <a:pt x="0" y="310794"/>
                </a:moveTo>
                <a:lnTo>
                  <a:pt x="3810" y="310794"/>
                </a:lnTo>
              </a:path>
              <a:path w="3810" h="1138554">
                <a:moveTo>
                  <a:pt x="0" y="308889"/>
                </a:moveTo>
                <a:lnTo>
                  <a:pt x="3810" y="308889"/>
                </a:lnTo>
              </a:path>
              <a:path w="3810" h="1138554">
                <a:moveTo>
                  <a:pt x="0" y="306984"/>
                </a:moveTo>
                <a:lnTo>
                  <a:pt x="3810" y="306984"/>
                </a:lnTo>
              </a:path>
              <a:path w="3810" h="1138554">
                <a:moveTo>
                  <a:pt x="0" y="305079"/>
                </a:moveTo>
                <a:lnTo>
                  <a:pt x="3810" y="305079"/>
                </a:lnTo>
              </a:path>
              <a:path w="3810" h="1138554">
                <a:moveTo>
                  <a:pt x="0" y="303161"/>
                </a:moveTo>
                <a:lnTo>
                  <a:pt x="3810" y="303161"/>
                </a:lnTo>
              </a:path>
              <a:path w="3810" h="1138554">
                <a:moveTo>
                  <a:pt x="0" y="301256"/>
                </a:moveTo>
                <a:lnTo>
                  <a:pt x="3810" y="301256"/>
                </a:lnTo>
              </a:path>
              <a:path w="3810" h="1138554">
                <a:moveTo>
                  <a:pt x="0" y="299351"/>
                </a:moveTo>
                <a:lnTo>
                  <a:pt x="3810" y="299351"/>
                </a:lnTo>
              </a:path>
              <a:path w="3810" h="1138554">
                <a:moveTo>
                  <a:pt x="0" y="297446"/>
                </a:moveTo>
                <a:lnTo>
                  <a:pt x="3810" y="297446"/>
                </a:lnTo>
              </a:path>
              <a:path w="3810" h="1138554">
                <a:moveTo>
                  <a:pt x="0" y="295541"/>
                </a:moveTo>
                <a:lnTo>
                  <a:pt x="3810" y="295541"/>
                </a:lnTo>
              </a:path>
              <a:path w="3810" h="1138554">
                <a:moveTo>
                  <a:pt x="0" y="293636"/>
                </a:moveTo>
                <a:lnTo>
                  <a:pt x="3810" y="293636"/>
                </a:lnTo>
              </a:path>
              <a:path w="3810" h="1138554">
                <a:moveTo>
                  <a:pt x="0" y="291731"/>
                </a:moveTo>
                <a:lnTo>
                  <a:pt x="3810" y="291731"/>
                </a:lnTo>
              </a:path>
              <a:path w="3810" h="1138554">
                <a:moveTo>
                  <a:pt x="0" y="289814"/>
                </a:moveTo>
                <a:lnTo>
                  <a:pt x="3810" y="289814"/>
                </a:lnTo>
              </a:path>
              <a:path w="3810" h="1138554">
                <a:moveTo>
                  <a:pt x="0" y="287909"/>
                </a:moveTo>
                <a:lnTo>
                  <a:pt x="3810" y="287909"/>
                </a:lnTo>
              </a:path>
              <a:path w="3810" h="1138554">
                <a:moveTo>
                  <a:pt x="0" y="286004"/>
                </a:moveTo>
                <a:lnTo>
                  <a:pt x="3810" y="286004"/>
                </a:lnTo>
              </a:path>
              <a:path w="3810" h="1138554">
                <a:moveTo>
                  <a:pt x="0" y="284099"/>
                </a:moveTo>
                <a:lnTo>
                  <a:pt x="3810" y="284099"/>
                </a:lnTo>
              </a:path>
              <a:path w="3810" h="1138554">
                <a:moveTo>
                  <a:pt x="0" y="282194"/>
                </a:moveTo>
                <a:lnTo>
                  <a:pt x="3810" y="282194"/>
                </a:lnTo>
              </a:path>
              <a:path w="3810" h="1138554">
                <a:moveTo>
                  <a:pt x="0" y="280289"/>
                </a:moveTo>
                <a:lnTo>
                  <a:pt x="3810" y="280289"/>
                </a:lnTo>
              </a:path>
              <a:path w="3810" h="1138554">
                <a:moveTo>
                  <a:pt x="0" y="278384"/>
                </a:moveTo>
                <a:lnTo>
                  <a:pt x="3810" y="278384"/>
                </a:lnTo>
              </a:path>
              <a:path w="3810" h="1138554">
                <a:moveTo>
                  <a:pt x="0" y="276479"/>
                </a:moveTo>
                <a:lnTo>
                  <a:pt x="3810" y="276479"/>
                </a:lnTo>
              </a:path>
              <a:path w="3810" h="1138554">
                <a:moveTo>
                  <a:pt x="0" y="274561"/>
                </a:moveTo>
                <a:lnTo>
                  <a:pt x="3810" y="274561"/>
                </a:lnTo>
              </a:path>
              <a:path w="3810" h="1138554">
                <a:moveTo>
                  <a:pt x="0" y="272656"/>
                </a:moveTo>
                <a:lnTo>
                  <a:pt x="3810" y="272656"/>
                </a:lnTo>
              </a:path>
              <a:path w="3810" h="1138554">
                <a:moveTo>
                  <a:pt x="0" y="270751"/>
                </a:moveTo>
                <a:lnTo>
                  <a:pt x="3810" y="270751"/>
                </a:lnTo>
              </a:path>
              <a:path w="3810" h="1138554">
                <a:moveTo>
                  <a:pt x="0" y="268846"/>
                </a:moveTo>
                <a:lnTo>
                  <a:pt x="3810" y="268846"/>
                </a:lnTo>
              </a:path>
              <a:path w="3810" h="1138554">
                <a:moveTo>
                  <a:pt x="0" y="266941"/>
                </a:moveTo>
                <a:lnTo>
                  <a:pt x="3810" y="266941"/>
                </a:lnTo>
              </a:path>
              <a:path w="3810" h="1138554">
                <a:moveTo>
                  <a:pt x="0" y="265036"/>
                </a:moveTo>
                <a:lnTo>
                  <a:pt x="3810" y="265036"/>
                </a:lnTo>
              </a:path>
              <a:path w="3810" h="1138554">
                <a:moveTo>
                  <a:pt x="0" y="263131"/>
                </a:moveTo>
                <a:lnTo>
                  <a:pt x="3810" y="263131"/>
                </a:lnTo>
              </a:path>
              <a:path w="3810" h="1138554">
                <a:moveTo>
                  <a:pt x="0" y="261226"/>
                </a:moveTo>
                <a:lnTo>
                  <a:pt x="3810" y="261226"/>
                </a:lnTo>
              </a:path>
              <a:path w="3810" h="1138554">
                <a:moveTo>
                  <a:pt x="0" y="259308"/>
                </a:moveTo>
                <a:lnTo>
                  <a:pt x="3810" y="259308"/>
                </a:lnTo>
              </a:path>
              <a:path w="3810" h="1138554">
                <a:moveTo>
                  <a:pt x="0" y="257403"/>
                </a:moveTo>
                <a:lnTo>
                  <a:pt x="3810" y="257403"/>
                </a:lnTo>
              </a:path>
              <a:path w="3810" h="1138554">
                <a:moveTo>
                  <a:pt x="0" y="255498"/>
                </a:moveTo>
                <a:lnTo>
                  <a:pt x="3810" y="255498"/>
                </a:lnTo>
              </a:path>
              <a:path w="3810" h="1138554">
                <a:moveTo>
                  <a:pt x="0" y="253593"/>
                </a:moveTo>
                <a:lnTo>
                  <a:pt x="3810" y="253593"/>
                </a:lnTo>
              </a:path>
              <a:path w="3810" h="1138554">
                <a:moveTo>
                  <a:pt x="0" y="251688"/>
                </a:moveTo>
                <a:lnTo>
                  <a:pt x="3810" y="251688"/>
                </a:lnTo>
              </a:path>
              <a:path w="3810" h="1138554">
                <a:moveTo>
                  <a:pt x="0" y="249783"/>
                </a:moveTo>
                <a:lnTo>
                  <a:pt x="3810" y="249783"/>
                </a:lnTo>
              </a:path>
              <a:path w="3810" h="1138554">
                <a:moveTo>
                  <a:pt x="0" y="247878"/>
                </a:moveTo>
                <a:lnTo>
                  <a:pt x="3810" y="247878"/>
                </a:lnTo>
              </a:path>
              <a:path w="3810" h="1138554">
                <a:moveTo>
                  <a:pt x="0" y="245960"/>
                </a:moveTo>
                <a:lnTo>
                  <a:pt x="3810" y="245960"/>
                </a:lnTo>
              </a:path>
              <a:path w="3810" h="1138554">
                <a:moveTo>
                  <a:pt x="0" y="244055"/>
                </a:moveTo>
                <a:lnTo>
                  <a:pt x="3810" y="244055"/>
                </a:lnTo>
              </a:path>
              <a:path w="3810" h="1138554">
                <a:moveTo>
                  <a:pt x="0" y="242150"/>
                </a:moveTo>
                <a:lnTo>
                  <a:pt x="3810" y="242150"/>
                </a:lnTo>
              </a:path>
              <a:path w="3810" h="1138554">
                <a:moveTo>
                  <a:pt x="0" y="240245"/>
                </a:moveTo>
                <a:lnTo>
                  <a:pt x="3810" y="240245"/>
                </a:lnTo>
              </a:path>
              <a:path w="3810" h="1138554">
                <a:moveTo>
                  <a:pt x="0" y="238340"/>
                </a:moveTo>
                <a:lnTo>
                  <a:pt x="3810" y="238340"/>
                </a:lnTo>
              </a:path>
              <a:path w="3810" h="1138554">
                <a:moveTo>
                  <a:pt x="0" y="236435"/>
                </a:moveTo>
                <a:lnTo>
                  <a:pt x="3810" y="236435"/>
                </a:lnTo>
              </a:path>
              <a:path w="3810" h="1138554">
                <a:moveTo>
                  <a:pt x="0" y="234530"/>
                </a:moveTo>
                <a:lnTo>
                  <a:pt x="3810" y="234530"/>
                </a:lnTo>
              </a:path>
              <a:path w="3810" h="1138554">
                <a:moveTo>
                  <a:pt x="0" y="232625"/>
                </a:moveTo>
                <a:lnTo>
                  <a:pt x="3810" y="232625"/>
                </a:lnTo>
              </a:path>
              <a:path w="3810" h="1138554">
                <a:moveTo>
                  <a:pt x="0" y="230708"/>
                </a:moveTo>
                <a:lnTo>
                  <a:pt x="3810" y="230708"/>
                </a:lnTo>
              </a:path>
              <a:path w="3810" h="1138554">
                <a:moveTo>
                  <a:pt x="0" y="228803"/>
                </a:moveTo>
                <a:lnTo>
                  <a:pt x="3810" y="228803"/>
                </a:lnTo>
              </a:path>
              <a:path w="3810" h="1138554">
                <a:moveTo>
                  <a:pt x="0" y="226898"/>
                </a:moveTo>
                <a:lnTo>
                  <a:pt x="3810" y="226898"/>
                </a:lnTo>
              </a:path>
              <a:path w="3810" h="1138554">
                <a:moveTo>
                  <a:pt x="0" y="224993"/>
                </a:moveTo>
                <a:lnTo>
                  <a:pt x="3810" y="224993"/>
                </a:lnTo>
              </a:path>
              <a:path w="3810" h="1138554">
                <a:moveTo>
                  <a:pt x="0" y="223088"/>
                </a:moveTo>
                <a:lnTo>
                  <a:pt x="3810" y="223088"/>
                </a:lnTo>
              </a:path>
              <a:path w="3810" h="1138554">
                <a:moveTo>
                  <a:pt x="0" y="221183"/>
                </a:moveTo>
                <a:lnTo>
                  <a:pt x="3810" y="221183"/>
                </a:lnTo>
              </a:path>
              <a:path w="3810" h="1138554">
                <a:moveTo>
                  <a:pt x="0" y="219278"/>
                </a:moveTo>
                <a:lnTo>
                  <a:pt x="3810" y="219278"/>
                </a:lnTo>
              </a:path>
              <a:path w="3810" h="1138554">
                <a:moveTo>
                  <a:pt x="0" y="217360"/>
                </a:moveTo>
                <a:lnTo>
                  <a:pt x="3810" y="217360"/>
                </a:lnTo>
              </a:path>
              <a:path w="3810" h="1138554">
                <a:moveTo>
                  <a:pt x="0" y="215455"/>
                </a:moveTo>
                <a:lnTo>
                  <a:pt x="3810" y="215455"/>
                </a:lnTo>
              </a:path>
              <a:path w="3810" h="1138554">
                <a:moveTo>
                  <a:pt x="0" y="213550"/>
                </a:moveTo>
                <a:lnTo>
                  <a:pt x="3810" y="213550"/>
                </a:lnTo>
              </a:path>
              <a:path w="3810" h="1138554">
                <a:moveTo>
                  <a:pt x="0" y="211645"/>
                </a:moveTo>
                <a:lnTo>
                  <a:pt x="3810" y="211645"/>
                </a:lnTo>
              </a:path>
              <a:path w="3810" h="1138554">
                <a:moveTo>
                  <a:pt x="0" y="209740"/>
                </a:moveTo>
                <a:lnTo>
                  <a:pt x="3810" y="209740"/>
                </a:lnTo>
              </a:path>
              <a:path w="3810" h="1138554">
                <a:moveTo>
                  <a:pt x="0" y="207835"/>
                </a:moveTo>
                <a:lnTo>
                  <a:pt x="3810" y="207835"/>
                </a:lnTo>
              </a:path>
              <a:path w="3810" h="1138554">
                <a:moveTo>
                  <a:pt x="0" y="205930"/>
                </a:moveTo>
                <a:lnTo>
                  <a:pt x="3810" y="205930"/>
                </a:lnTo>
              </a:path>
              <a:path w="3810" h="1138554">
                <a:moveTo>
                  <a:pt x="0" y="204025"/>
                </a:moveTo>
                <a:lnTo>
                  <a:pt x="3810" y="204025"/>
                </a:lnTo>
              </a:path>
              <a:path w="3810" h="1138554">
                <a:moveTo>
                  <a:pt x="0" y="202107"/>
                </a:moveTo>
                <a:lnTo>
                  <a:pt x="3810" y="202107"/>
                </a:lnTo>
              </a:path>
              <a:path w="3810" h="1138554">
                <a:moveTo>
                  <a:pt x="0" y="200202"/>
                </a:moveTo>
                <a:lnTo>
                  <a:pt x="3810" y="200202"/>
                </a:lnTo>
              </a:path>
              <a:path w="3810" h="1138554">
                <a:moveTo>
                  <a:pt x="0" y="198297"/>
                </a:moveTo>
                <a:lnTo>
                  <a:pt x="3810" y="198297"/>
                </a:lnTo>
              </a:path>
              <a:path w="3810" h="1138554">
                <a:moveTo>
                  <a:pt x="0" y="196392"/>
                </a:moveTo>
                <a:lnTo>
                  <a:pt x="3810" y="196392"/>
                </a:lnTo>
              </a:path>
              <a:path w="3810" h="1138554">
                <a:moveTo>
                  <a:pt x="0" y="194487"/>
                </a:moveTo>
                <a:lnTo>
                  <a:pt x="3810" y="194487"/>
                </a:lnTo>
              </a:path>
              <a:path w="3810" h="1138554">
                <a:moveTo>
                  <a:pt x="0" y="192582"/>
                </a:moveTo>
                <a:lnTo>
                  <a:pt x="3810" y="192582"/>
                </a:lnTo>
              </a:path>
              <a:path w="3810" h="1138554">
                <a:moveTo>
                  <a:pt x="0" y="190677"/>
                </a:moveTo>
                <a:lnTo>
                  <a:pt x="3810" y="190677"/>
                </a:lnTo>
              </a:path>
              <a:path w="3810" h="1138554">
                <a:moveTo>
                  <a:pt x="0" y="188772"/>
                </a:moveTo>
                <a:lnTo>
                  <a:pt x="3810" y="188772"/>
                </a:lnTo>
              </a:path>
              <a:path w="3810" h="1138554">
                <a:moveTo>
                  <a:pt x="0" y="186855"/>
                </a:moveTo>
                <a:lnTo>
                  <a:pt x="3810" y="186855"/>
                </a:lnTo>
              </a:path>
              <a:path w="3810" h="1138554">
                <a:moveTo>
                  <a:pt x="0" y="184950"/>
                </a:moveTo>
                <a:lnTo>
                  <a:pt x="3810" y="184950"/>
                </a:lnTo>
              </a:path>
              <a:path w="3810" h="1138554">
                <a:moveTo>
                  <a:pt x="0" y="183045"/>
                </a:moveTo>
                <a:lnTo>
                  <a:pt x="3810" y="183045"/>
                </a:lnTo>
              </a:path>
              <a:path w="3810" h="1138554">
                <a:moveTo>
                  <a:pt x="0" y="181140"/>
                </a:moveTo>
                <a:lnTo>
                  <a:pt x="3810" y="181140"/>
                </a:lnTo>
              </a:path>
              <a:path w="3810" h="1138554">
                <a:moveTo>
                  <a:pt x="0" y="179235"/>
                </a:moveTo>
                <a:lnTo>
                  <a:pt x="3810" y="179235"/>
                </a:lnTo>
              </a:path>
              <a:path w="3810" h="1138554">
                <a:moveTo>
                  <a:pt x="0" y="177330"/>
                </a:moveTo>
                <a:lnTo>
                  <a:pt x="3810" y="177330"/>
                </a:lnTo>
              </a:path>
              <a:path w="3810" h="1138554">
                <a:moveTo>
                  <a:pt x="0" y="175425"/>
                </a:moveTo>
                <a:lnTo>
                  <a:pt x="3810" y="175425"/>
                </a:lnTo>
              </a:path>
              <a:path w="3810" h="1138554">
                <a:moveTo>
                  <a:pt x="0" y="173507"/>
                </a:moveTo>
                <a:lnTo>
                  <a:pt x="3810" y="173507"/>
                </a:lnTo>
              </a:path>
              <a:path w="3810" h="1138554">
                <a:moveTo>
                  <a:pt x="0" y="171602"/>
                </a:moveTo>
                <a:lnTo>
                  <a:pt x="3810" y="171602"/>
                </a:lnTo>
              </a:path>
              <a:path w="3810" h="1138554">
                <a:moveTo>
                  <a:pt x="0" y="169697"/>
                </a:moveTo>
                <a:lnTo>
                  <a:pt x="3810" y="169697"/>
                </a:lnTo>
              </a:path>
              <a:path w="3810" h="1138554">
                <a:moveTo>
                  <a:pt x="0" y="167792"/>
                </a:moveTo>
                <a:lnTo>
                  <a:pt x="3810" y="167792"/>
                </a:lnTo>
              </a:path>
              <a:path w="3810" h="1138554">
                <a:moveTo>
                  <a:pt x="0" y="165887"/>
                </a:moveTo>
                <a:lnTo>
                  <a:pt x="3810" y="165887"/>
                </a:lnTo>
              </a:path>
              <a:path w="3810" h="1138554">
                <a:moveTo>
                  <a:pt x="0" y="163982"/>
                </a:moveTo>
                <a:lnTo>
                  <a:pt x="3810" y="163982"/>
                </a:lnTo>
              </a:path>
              <a:path w="3810" h="1138554">
                <a:moveTo>
                  <a:pt x="0" y="162077"/>
                </a:moveTo>
                <a:lnTo>
                  <a:pt x="3810" y="162077"/>
                </a:lnTo>
              </a:path>
              <a:path w="3810" h="1138554">
                <a:moveTo>
                  <a:pt x="0" y="160172"/>
                </a:moveTo>
                <a:lnTo>
                  <a:pt x="3810" y="160172"/>
                </a:lnTo>
              </a:path>
              <a:path w="3810" h="1138554">
                <a:moveTo>
                  <a:pt x="0" y="158254"/>
                </a:moveTo>
                <a:lnTo>
                  <a:pt x="3810" y="158254"/>
                </a:lnTo>
              </a:path>
              <a:path w="3810" h="1138554">
                <a:moveTo>
                  <a:pt x="0" y="156349"/>
                </a:moveTo>
                <a:lnTo>
                  <a:pt x="3810" y="156349"/>
                </a:lnTo>
              </a:path>
              <a:path w="3810" h="1138554">
                <a:moveTo>
                  <a:pt x="0" y="154444"/>
                </a:moveTo>
                <a:lnTo>
                  <a:pt x="3810" y="154444"/>
                </a:lnTo>
              </a:path>
              <a:path w="3810" h="1138554">
                <a:moveTo>
                  <a:pt x="0" y="152539"/>
                </a:moveTo>
                <a:lnTo>
                  <a:pt x="3810" y="152539"/>
                </a:lnTo>
              </a:path>
              <a:path w="3810" h="1138554">
                <a:moveTo>
                  <a:pt x="0" y="150634"/>
                </a:moveTo>
                <a:lnTo>
                  <a:pt x="3810" y="150634"/>
                </a:lnTo>
              </a:path>
              <a:path w="3810" h="1138554">
                <a:moveTo>
                  <a:pt x="0" y="148729"/>
                </a:moveTo>
                <a:lnTo>
                  <a:pt x="3810" y="148729"/>
                </a:lnTo>
              </a:path>
              <a:path w="3810" h="1138554">
                <a:moveTo>
                  <a:pt x="0" y="146824"/>
                </a:moveTo>
                <a:lnTo>
                  <a:pt x="3810" y="146824"/>
                </a:lnTo>
              </a:path>
              <a:path w="3810" h="1138554">
                <a:moveTo>
                  <a:pt x="0" y="144907"/>
                </a:moveTo>
                <a:lnTo>
                  <a:pt x="3810" y="144907"/>
                </a:lnTo>
              </a:path>
              <a:path w="3810" h="1138554">
                <a:moveTo>
                  <a:pt x="0" y="143002"/>
                </a:moveTo>
                <a:lnTo>
                  <a:pt x="3810" y="143002"/>
                </a:lnTo>
              </a:path>
              <a:path w="3810" h="1138554">
                <a:moveTo>
                  <a:pt x="0" y="141097"/>
                </a:moveTo>
                <a:lnTo>
                  <a:pt x="3810" y="141097"/>
                </a:lnTo>
              </a:path>
              <a:path w="3810" h="1138554">
                <a:moveTo>
                  <a:pt x="0" y="139192"/>
                </a:moveTo>
                <a:lnTo>
                  <a:pt x="3810" y="139192"/>
                </a:lnTo>
              </a:path>
              <a:path w="3810" h="1138554">
                <a:moveTo>
                  <a:pt x="0" y="137287"/>
                </a:moveTo>
                <a:lnTo>
                  <a:pt x="3810" y="137287"/>
                </a:lnTo>
              </a:path>
              <a:path w="3810" h="1138554">
                <a:moveTo>
                  <a:pt x="0" y="135382"/>
                </a:moveTo>
                <a:lnTo>
                  <a:pt x="3810" y="135382"/>
                </a:lnTo>
              </a:path>
              <a:path w="3810" h="1138554">
                <a:moveTo>
                  <a:pt x="0" y="133477"/>
                </a:moveTo>
                <a:lnTo>
                  <a:pt x="3810" y="133477"/>
                </a:lnTo>
              </a:path>
              <a:path w="3810" h="1138554">
                <a:moveTo>
                  <a:pt x="0" y="131572"/>
                </a:moveTo>
                <a:lnTo>
                  <a:pt x="3810" y="131572"/>
                </a:lnTo>
              </a:path>
              <a:path w="3810" h="1138554">
                <a:moveTo>
                  <a:pt x="0" y="129654"/>
                </a:moveTo>
                <a:lnTo>
                  <a:pt x="3810" y="129654"/>
                </a:lnTo>
              </a:path>
              <a:path w="3810" h="1138554">
                <a:moveTo>
                  <a:pt x="0" y="127749"/>
                </a:moveTo>
                <a:lnTo>
                  <a:pt x="3810" y="127749"/>
                </a:lnTo>
              </a:path>
              <a:path w="3810" h="1138554">
                <a:moveTo>
                  <a:pt x="0" y="125844"/>
                </a:moveTo>
                <a:lnTo>
                  <a:pt x="3810" y="125844"/>
                </a:lnTo>
              </a:path>
              <a:path w="3810" h="1138554">
                <a:moveTo>
                  <a:pt x="0" y="123939"/>
                </a:moveTo>
                <a:lnTo>
                  <a:pt x="3810" y="123939"/>
                </a:lnTo>
              </a:path>
              <a:path w="3810" h="1138554">
                <a:moveTo>
                  <a:pt x="0" y="122034"/>
                </a:moveTo>
                <a:lnTo>
                  <a:pt x="3810" y="122034"/>
                </a:lnTo>
              </a:path>
              <a:path w="3810" h="1138554">
                <a:moveTo>
                  <a:pt x="0" y="120129"/>
                </a:moveTo>
                <a:lnTo>
                  <a:pt x="3810" y="120129"/>
                </a:lnTo>
              </a:path>
              <a:path w="3810" h="1138554">
                <a:moveTo>
                  <a:pt x="0" y="118224"/>
                </a:moveTo>
                <a:lnTo>
                  <a:pt x="3810" y="118224"/>
                </a:lnTo>
              </a:path>
              <a:path w="3810" h="1138554">
                <a:moveTo>
                  <a:pt x="0" y="116319"/>
                </a:moveTo>
                <a:lnTo>
                  <a:pt x="3810" y="116319"/>
                </a:lnTo>
              </a:path>
              <a:path w="3810" h="1138554">
                <a:moveTo>
                  <a:pt x="0" y="114401"/>
                </a:moveTo>
                <a:lnTo>
                  <a:pt x="3810" y="114401"/>
                </a:lnTo>
              </a:path>
              <a:path w="3810" h="1138554">
                <a:moveTo>
                  <a:pt x="0" y="112496"/>
                </a:moveTo>
                <a:lnTo>
                  <a:pt x="3810" y="112496"/>
                </a:lnTo>
              </a:path>
              <a:path w="3810" h="1138554">
                <a:moveTo>
                  <a:pt x="0" y="110591"/>
                </a:moveTo>
                <a:lnTo>
                  <a:pt x="3810" y="110591"/>
                </a:lnTo>
              </a:path>
              <a:path w="3810" h="1138554">
                <a:moveTo>
                  <a:pt x="0" y="108686"/>
                </a:moveTo>
                <a:lnTo>
                  <a:pt x="3810" y="108686"/>
                </a:lnTo>
              </a:path>
              <a:path w="3810" h="1138554">
                <a:moveTo>
                  <a:pt x="0" y="106781"/>
                </a:moveTo>
                <a:lnTo>
                  <a:pt x="3810" y="106781"/>
                </a:lnTo>
              </a:path>
              <a:path w="3810" h="1138554">
                <a:moveTo>
                  <a:pt x="0" y="104876"/>
                </a:moveTo>
                <a:lnTo>
                  <a:pt x="3810" y="104876"/>
                </a:lnTo>
              </a:path>
              <a:path w="3810" h="1138554">
                <a:moveTo>
                  <a:pt x="0" y="102971"/>
                </a:moveTo>
                <a:lnTo>
                  <a:pt x="3810" y="102971"/>
                </a:lnTo>
              </a:path>
              <a:path w="3810" h="1138554">
                <a:moveTo>
                  <a:pt x="0" y="101053"/>
                </a:moveTo>
                <a:lnTo>
                  <a:pt x="3810" y="101053"/>
                </a:lnTo>
              </a:path>
              <a:path w="3810" h="1138554">
                <a:moveTo>
                  <a:pt x="0" y="99148"/>
                </a:moveTo>
                <a:lnTo>
                  <a:pt x="3810" y="99148"/>
                </a:lnTo>
              </a:path>
              <a:path w="3810" h="1138554">
                <a:moveTo>
                  <a:pt x="0" y="97243"/>
                </a:moveTo>
                <a:lnTo>
                  <a:pt x="3810" y="97243"/>
                </a:lnTo>
              </a:path>
              <a:path w="3810" h="1138554">
                <a:moveTo>
                  <a:pt x="0" y="95338"/>
                </a:moveTo>
                <a:lnTo>
                  <a:pt x="3810" y="95338"/>
                </a:lnTo>
              </a:path>
              <a:path w="3810" h="1138554">
                <a:moveTo>
                  <a:pt x="0" y="93433"/>
                </a:moveTo>
                <a:lnTo>
                  <a:pt x="3810" y="93433"/>
                </a:lnTo>
              </a:path>
              <a:path w="3810" h="1138554">
                <a:moveTo>
                  <a:pt x="0" y="91528"/>
                </a:moveTo>
                <a:lnTo>
                  <a:pt x="3810" y="91528"/>
                </a:lnTo>
              </a:path>
              <a:path w="3810" h="1138554">
                <a:moveTo>
                  <a:pt x="0" y="89623"/>
                </a:moveTo>
                <a:lnTo>
                  <a:pt x="3810" y="89623"/>
                </a:lnTo>
              </a:path>
              <a:path w="3810" h="1138554">
                <a:moveTo>
                  <a:pt x="0" y="87718"/>
                </a:moveTo>
                <a:lnTo>
                  <a:pt x="3810" y="87718"/>
                </a:lnTo>
              </a:path>
              <a:path w="3810" h="1138554">
                <a:moveTo>
                  <a:pt x="0" y="85801"/>
                </a:moveTo>
                <a:lnTo>
                  <a:pt x="3810" y="85801"/>
                </a:lnTo>
              </a:path>
              <a:path w="3810" h="1138554">
                <a:moveTo>
                  <a:pt x="0" y="83896"/>
                </a:moveTo>
                <a:lnTo>
                  <a:pt x="3810" y="83896"/>
                </a:lnTo>
              </a:path>
              <a:path w="3810" h="1138554">
                <a:moveTo>
                  <a:pt x="0" y="81991"/>
                </a:moveTo>
                <a:lnTo>
                  <a:pt x="3810" y="81991"/>
                </a:lnTo>
              </a:path>
              <a:path w="3810" h="1138554">
                <a:moveTo>
                  <a:pt x="0" y="80086"/>
                </a:moveTo>
                <a:lnTo>
                  <a:pt x="3810" y="80086"/>
                </a:lnTo>
              </a:path>
              <a:path w="3810" h="1138554">
                <a:moveTo>
                  <a:pt x="0" y="78181"/>
                </a:moveTo>
                <a:lnTo>
                  <a:pt x="3810" y="78181"/>
                </a:lnTo>
              </a:path>
              <a:path w="3810" h="1138554">
                <a:moveTo>
                  <a:pt x="0" y="76276"/>
                </a:moveTo>
                <a:lnTo>
                  <a:pt x="3810" y="76276"/>
                </a:lnTo>
              </a:path>
              <a:path w="3810" h="1138554">
                <a:moveTo>
                  <a:pt x="0" y="74371"/>
                </a:moveTo>
                <a:lnTo>
                  <a:pt x="3810" y="74371"/>
                </a:lnTo>
              </a:path>
              <a:path w="3810" h="1138554">
                <a:moveTo>
                  <a:pt x="0" y="72466"/>
                </a:moveTo>
                <a:lnTo>
                  <a:pt x="3810" y="72466"/>
                </a:lnTo>
              </a:path>
              <a:path w="3810" h="1138554">
                <a:moveTo>
                  <a:pt x="0" y="70548"/>
                </a:moveTo>
                <a:lnTo>
                  <a:pt x="3810" y="70548"/>
                </a:lnTo>
              </a:path>
              <a:path w="3810" h="1138554">
                <a:moveTo>
                  <a:pt x="0" y="68643"/>
                </a:moveTo>
                <a:lnTo>
                  <a:pt x="3810" y="68643"/>
                </a:lnTo>
              </a:path>
              <a:path w="3810" h="1138554">
                <a:moveTo>
                  <a:pt x="0" y="66738"/>
                </a:moveTo>
                <a:lnTo>
                  <a:pt x="3810" y="66738"/>
                </a:lnTo>
              </a:path>
              <a:path w="3810" h="1138554">
                <a:moveTo>
                  <a:pt x="0" y="64833"/>
                </a:moveTo>
                <a:lnTo>
                  <a:pt x="3810" y="64833"/>
                </a:lnTo>
              </a:path>
              <a:path w="3810" h="1138554">
                <a:moveTo>
                  <a:pt x="0" y="62928"/>
                </a:moveTo>
                <a:lnTo>
                  <a:pt x="3810" y="62928"/>
                </a:lnTo>
              </a:path>
              <a:path w="3810" h="1138554">
                <a:moveTo>
                  <a:pt x="0" y="61023"/>
                </a:moveTo>
                <a:lnTo>
                  <a:pt x="3810" y="61023"/>
                </a:lnTo>
              </a:path>
              <a:path w="3810" h="1138554">
                <a:moveTo>
                  <a:pt x="0" y="59118"/>
                </a:moveTo>
                <a:lnTo>
                  <a:pt x="3810" y="59118"/>
                </a:lnTo>
              </a:path>
              <a:path w="3810" h="1138554">
                <a:moveTo>
                  <a:pt x="0" y="57200"/>
                </a:moveTo>
                <a:lnTo>
                  <a:pt x="3810" y="57200"/>
                </a:lnTo>
              </a:path>
              <a:path w="3810" h="1138554">
                <a:moveTo>
                  <a:pt x="0" y="55295"/>
                </a:moveTo>
                <a:lnTo>
                  <a:pt x="3810" y="55295"/>
                </a:lnTo>
              </a:path>
              <a:path w="3810" h="1138554">
                <a:moveTo>
                  <a:pt x="0" y="53390"/>
                </a:moveTo>
                <a:lnTo>
                  <a:pt x="3810" y="53390"/>
                </a:lnTo>
              </a:path>
              <a:path w="3810" h="1138554">
                <a:moveTo>
                  <a:pt x="0" y="51485"/>
                </a:moveTo>
                <a:lnTo>
                  <a:pt x="3810" y="51485"/>
                </a:lnTo>
              </a:path>
              <a:path w="3810" h="1138554">
                <a:moveTo>
                  <a:pt x="0" y="49580"/>
                </a:moveTo>
                <a:lnTo>
                  <a:pt x="3810" y="49580"/>
                </a:lnTo>
              </a:path>
              <a:path w="3810" h="1138554">
                <a:moveTo>
                  <a:pt x="0" y="47675"/>
                </a:moveTo>
                <a:lnTo>
                  <a:pt x="3810" y="47675"/>
                </a:lnTo>
              </a:path>
              <a:path w="3810" h="1138554">
                <a:moveTo>
                  <a:pt x="0" y="45770"/>
                </a:moveTo>
                <a:lnTo>
                  <a:pt x="3810" y="45770"/>
                </a:lnTo>
              </a:path>
              <a:path w="3810" h="1138554">
                <a:moveTo>
                  <a:pt x="0" y="43865"/>
                </a:moveTo>
                <a:lnTo>
                  <a:pt x="3810" y="43865"/>
                </a:lnTo>
              </a:path>
              <a:path w="3810" h="1138554">
                <a:moveTo>
                  <a:pt x="0" y="41948"/>
                </a:moveTo>
                <a:lnTo>
                  <a:pt x="3810" y="41948"/>
                </a:lnTo>
              </a:path>
              <a:path w="3810" h="1138554">
                <a:moveTo>
                  <a:pt x="0" y="40043"/>
                </a:moveTo>
                <a:lnTo>
                  <a:pt x="3810" y="40043"/>
                </a:lnTo>
              </a:path>
              <a:path w="3810" h="1138554">
                <a:moveTo>
                  <a:pt x="0" y="38138"/>
                </a:moveTo>
                <a:lnTo>
                  <a:pt x="3810" y="38138"/>
                </a:lnTo>
              </a:path>
              <a:path w="3810" h="1138554">
                <a:moveTo>
                  <a:pt x="0" y="36233"/>
                </a:moveTo>
                <a:lnTo>
                  <a:pt x="3810" y="36233"/>
                </a:lnTo>
              </a:path>
              <a:path w="3810" h="1138554">
                <a:moveTo>
                  <a:pt x="0" y="34328"/>
                </a:moveTo>
                <a:lnTo>
                  <a:pt x="3810" y="34328"/>
                </a:lnTo>
              </a:path>
              <a:path w="3810" h="1138554">
                <a:moveTo>
                  <a:pt x="0" y="32423"/>
                </a:moveTo>
                <a:lnTo>
                  <a:pt x="3810" y="32423"/>
                </a:lnTo>
              </a:path>
              <a:path w="3810" h="1138554">
                <a:moveTo>
                  <a:pt x="0" y="30518"/>
                </a:moveTo>
                <a:lnTo>
                  <a:pt x="3810" y="30518"/>
                </a:lnTo>
              </a:path>
              <a:path w="3810" h="1138554">
                <a:moveTo>
                  <a:pt x="0" y="28600"/>
                </a:moveTo>
                <a:lnTo>
                  <a:pt x="3810" y="28600"/>
                </a:lnTo>
              </a:path>
              <a:path w="3810" h="1138554">
                <a:moveTo>
                  <a:pt x="0" y="26695"/>
                </a:moveTo>
                <a:lnTo>
                  <a:pt x="3810" y="26695"/>
                </a:lnTo>
              </a:path>
              <a:path w="3810" h="1138554">
                <a:moveTo>
                  <a:pt x="0" y="24790"/>
                </a:moveTo>
                <a:lnTo>
                  <a:pt x="3810" y="24790"/>
                </a:lnTo>
              </a:path>
              <a:path w="3810" h="1138554">
                <a:moveTo>
                  <a:pt x="0" y="22885"/>
                </a:moveTo>
                <a:lnTo>
                  <a:pt x="3810" y="22885"/>
                </a:lnTo>
              </a:path>
              <a:path w="3810" h="1138554">
                <a:moveTo>
                  <a:pt x="0" y="20980"/>
                </a:moveTo>
                <a:lnTo>
                  <a:pt x="3810" y="20980"/>
                </a:lnTo>
              </a:path>
              <a:path w="3810" h="1138554">
                <a:moveTo>
                  <a:pt x="0" y="19075"/>
                </a:moveTo>
                <a:lnTo>
                  <a:pt x="3810" y="19075"/>
                </a:lnTo>
              </a:path>
              <a:path w="3810" h="1138554">
                <a:moveTo>
                  <a:pt x="0" y="17170"/>
                </a:moveTo>
                <a:lnTo>
                  <a:pt x="3810" y="17170"/>
                </a:lnTo>
              </a:path>
              <a:path w="3810" h="1138554">
                <a:moveTo>
                  <a:pt x="0" y="15265"/>
                </a:moveTo>
                <a:lnTo>
                  <a:pt x="3810" y="15265"/>
                </a:lnTo>
              </a:path>
              <a:path w="3810" h="1138554">
                <a:moveTo>
                  <a:pt x="0" y="13347"/>
                </a:moveTo>
                <a:lnTo>
                  <a:pt x="3810" y="13347"/>
                </a:lnTo>
              </a:path>
              <a:path w="3810" h="1138554">
                <a:moveTo>
                  <a:pt x="0" y="11442"/>
                </a:moveTo>
                <a:lnTo>
                  <a:pt x="3810" y="11442"/>
                </a:lnTo>
              </a:path>
              <a:path w="3810" h="1138554">
                <a:moveTo>
                  <a:pt x="0" y="9537"/>
                </a:moveTo>
                <a:lnTo>
                  <a:pt x="3810" y="9537"/>
                </a:lnTo>
              </a:path>
              <a:path w="3810" h="1138554">
                <a:moveTo>
                  <a:pt x="0" y="7632"/>
                </a:moveTo>
                <a:lnTo>
                  <a:pt x="3810" y="7632"/>
                </a:lnTo>
              </a:path>
              <a:path w="3810" h="1138554">
                <a:moveTo>
                  <a:pt x="0" y="5727"/>
                </a:moveTo>
                <a:lnTo>
                  <a:pt x="3810" y="5727"/>
                </a:lnTo>
              </a:path>
              <a:path w="3810" h="1138554">
                <a:moveTo>
                  <a:pt x="0" y="3822"/>
                </a:moveTo>
                <a:lnTo>
                  <a:pt x="3810" y="3822"/>
                </a:lnTo>
              </a:path>
              <a:path w="3810" h="1138554">
                <a:moveTo>
                  <a:pt x="0" y="1917"/>
                </a:moveTo>
                <a:lnTo>
                  <a:pt x="3810" y="1917"/>
                </a:lnTo>
              </a:path>
              <a:path w="3810" h="11385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7" name="object 367"/>
          <p:cNvGrpSpPr/>
          <p:nvPr/>
        </p:nvGrpSpPr>
        <p:grpSpPr>
          <a:xfrm>
            <a:off x="9284796" y="4147181"/>
            <a:ext cx="757555" cy="38100"/>
            <a:chOff x="9284796" y="4147181"/>
            <a:chExt cx="757555" cy="38100"/>
          </a:xfrm>
        </p:grpSpPr>
        <p:sp>
          <p:nvSpPr>
            <p:cNvPr id="368" name="object 368"/>
            <p:cNvSpPr/>
            <p:nvPr/>
          </p:nvSpPr>
          <p:spPr>
            <a:xfrm>
              <a:off x="9284796" y="4153525"/>
              <a:ext cx="757555" cy="0"/>
            </a:xfrm>
            <a:custGeom>
              <a:avLst/>
              <a:gdLst/>
              <a:ahLst/>
              <a:cxnLst/>
              <a:rect l="l" t="t" r="r" b="b"/>
              <a:pathLst>
                <a:path w="757554">
                  <a:moveTo>
                    <a:pt x="0" y="0"/>
                  </a:moveTo>
                  <a:lnTo>
                    <a:pt x="7569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9284796" y="4178937"/>
              <a:ext cx="757555" cy="0"/>
            </a:xfrm>
            <a:custGeom>
              <a:avLst/>
              <a:gdLst/>
              <a:ahLst/>
              <a:cxnLst/>
              <a:rect l="l" t="t" r="r" b="b"/>
              <a:pathLst>
                <a:path w="757554">
                  <a:moveTo>
                    <a:pt x="0" y="0"/>
                  </a:moveTo>
                  <a:lnTo>
                    <a:pt x="7569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0" name="object 370"/>
          <p:cNvSpPr txBox="1"/>
          <p:nvPr/>
        </p:nvSpPr>
        <p:spPr>
          <a:xfrm>
            <a:off x="3984420" y="2717189"/>
            <a:ext cx="6121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71" name="object 371"/>
          <p:cNvSpPr txBox="1"/>
          <p:nvPr/>
        </p:nvSpPr>
        <p:spPr>
          <a:xfrm>
            <a:off x="4800014" y="2717189"/>
            <a:ext cx="7181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72" name="object 372"/>
          <p:cNvSpPr txBox="1"/>
          <p:nvPr/>
        </p:nvSpPr>
        <p:spPr>
          <a:xfrm>
            <a:off x="5688477" y="2368847"/>
            <a:ext cx="256476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14604">
              <a:lnSpc>
                <a:spcPct val="100000"/>
              </a:lnSpc>
              <a:spcBef>
                <a:spcPts val="1300"/>
              </a:spcBef>
              <a:tabLst>
                <a:tab pos="1120775" algn="l"/>
                <a:tab pos="188785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73" name="object 373"/>
          <p:cNvSpPr txBox="1"/>
          <p:nvPr/>
        </p:nvSpPr>
        <p:spPr>
          <a:xfrm>
            <a:off x="8506382" y="2640989"/>
            <a:ext cx="590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74" name="object 374"/>
          <p:cNvSpPr txBox="1"/>
          <p:nvPr/>
        </p:nvSpPr>
        <p:spPr>
          <a:xfrm>
            <a:off x="9495839" y="2717189"/>
            <a:ext cx="3352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graphicFrame>
        <p:nvGraphicFramePr>
          <p:cNvPr id="375" name="object 375"/>
          <p:cNvGraphicFramePr>
            <a:graphicFrameLocks noGrp="1"/>
          </p:cNvGraphicFramePr>
          <p:nvPr/>
        </p:nvGraphicFramePr>
        <p:xfrm>
          <a:off x="3898561" y="3005086"/>
          <a:ext cx="6062343" cy="1160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316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42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82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67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6710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743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00660">
                <a:tc>
                  <a:txBody>
                    <a:bodyPr/>
                    <a:lstStyle/>
                    <a:p>
                      <a:pPr marL="8191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3281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9558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1242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8191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Redução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01065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casos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novos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pacientes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81915"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43940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PAV,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VM/dia,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40130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pic>
        <p:nvPicPr>
          <p:cNvPr id="376" name="object 376"/>
          <p:cNvPicPr/>
          <p:nvPr/>
        </p:nvPicPr>
        <p:blipFill>
          <a:blip r:embed="rId300" cstate="print"/>
          <a:stretch>
            <a:fillRect/>
          </a:stretch>
        </p:blipFill>
        <p:spPr>
          <a:xfrm>
            <a:off x="691500" y="3042029"/>
            <a:ext cx="892553" cy="1182748"/>
          </a:xfrm>
          <a:prstGeom prst="rect">
            <a:avLst/>
          </a:prstGeom>
        </p:spPr>
      </p:pic>
      <p:pic>
        <p:nvPicPr>
          <p:cNvPr id="377" name="object 377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378" name="object 378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79" name="object 379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22</a:t>
            </a:fld>
            <a:endParaRPr spc="-25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3895" y="1044009"/>
            <a:ext cx="6145853" cy="65188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69083" y="1326288"/>
            <a:ext cx="35528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PAV2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3890" y="1956828"/>
            <a:ext cx="6152515" cy="1579880"/>
            <a:chOff x="643890" y="1956828"/>
            <a:chExt cx="6152515" cy="1579880"/>
          </a:xfrm>
        </p:grpSpPr>
        <p:sp>
          <p:nvSpPr>
            <p:cNvPr id="16" name="object 16"/>
            <p:cNvSpPr/>
            <p:nvPr/>
          </p:nvSpPr>
          <p:spPr>
            <a:xfrm>
              <a:off x="643890" y="1956828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46165" h="399414">
                  <a:moveTo>
                    <a:pt x="4577994" y="0"/>
                  </a:moveTo>
                  <a:lnTo>
                    <a:pt x="3751745" y="0"/>
                  </a:lnTo>
                  <a:lnTo>
                    <a:pt x="2833751" y="0"/>
                  </a:lnTo>
                  <a:lnTo>
                    <a:pt x="1890001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1890001" y="399135"/>
                  </a:lnTo>
                  <a:lnTo>
                    <a:pt x="2833751" y="399135"/>
                  </a:lnTo>
                  <a:lnTo>
                    <a:pt x="3751745" y="399135"/>
                  </a:lnTo>
                  <a:lnTo>
                    <a:pt x="4577994" y="399135"/>
                  </a:lnTo>
                  <a:lnTo>
                    <a:pt x="4577994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407965" y="0"/>
                  </a:lnTo>
                  <a:lnTo>
                    <a:pt x="4578007" y="0"/>
                  </a:lnTo>
                  <a:lnTo>
                    <a:pt x="4578007" y="399135"/>
                  </a:lnTo>
                  <a:lnTo>
                    <a:pt x="5407965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531990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475735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393735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19990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049948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33076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533895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477641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395641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21895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051853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789754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1171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43895" y="35044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43895" y="35298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33076" y="3504409"/>
              <a:ext cx="1101090" cy="0"/>
            </a:xfrm>
            <a:custGeom>
              <a:avLst/>
              <a:gdLst/>
              <a:ahLst/>
              <a:cxnLst/>
              <a:rect l="l" t="t" r="r" b="b"/>
              <a:pathLst>
                <a:path w="1101089">
                  <a:moveTo>
                    <a:pt x="0" y="0"/>
                  </a:moveTo>
                  <a:lnTo>
                    <a:pt x="110082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33076" y="3529822"/>
              <a:ext cx="1101090" cy="0"/>
            </a:xfrm>
            <a:custGeom>
              <a:avLst/>
              <a:gdLst/>
              <a:ahLst/>
              <a:cxnLst/>
              <a:rect l="l" t="t" r="r" b="b"/>
              <a:pathLst>
                <a:path w="1101089">
                  <a:moveTo>
                    <a:pt x="0" y="0"/>
                  </a:moveTo>
                  <a:lnTo>
                    <a:pt x="110082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533895" y="350440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533895" y="352982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477641" y="3504409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477641" y="3529822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395641" y="3504409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395641" y="3529822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21895" y="3504409"/>
              <a:ext cx="830580" cy="0"/>
            </a:xfrm>
            <a:custGeom>
              <a:avLst/>
              <a:gdLst/>
              <a:ahLst/>
              <a:cxnLst/>
              <a:rect l="l" t="t" r="r" b="b"/>
              <a:pathLst>
                <a:path w="830579">
                  <a:moveTo>
                    <a:pt x="0" y="0"/>
                  </a:moveTo>
                  <a:lnTo>
                    <a:pt x="82995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21895" y="3529822"/>
              <a:ext cx="830580" cy="0"/>
            </a:xfrm>
            <a:custGeom>
              <a:avLst/>
              <a:gdLst/>
              <a:ahLst/>
              <a:cxnLst/>
              <a:rect l="l" t="t" r="r" b="b"/>
              <a:pathLst>
                <a:path w="830579">
                  <a:moveTo>
                    <a:pt x="0" y="0"/>
                  </a:moveTo>
                  <a:lnTo>
                    <a:pt x="82995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051853" y="3504409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051853" y="3529822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745117" y="206807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638689" y="2068074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436475" y="1719732"/>
            <a:ext cx="27108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170180">
              <a:lnSpc>
                <a:spcPct val="100000"/>
              </a:lnSpc>
              <a:spcBef>
                <a:spcPts val="1300"/>
              </a:spcBef>
              <a:tabLst>
                <a:tab pos="1276985" algn="l"/>
                <a:tab pos="2044064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354582" y="19918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266061" y="20680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740291" y="239103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581412" y="2391035"/>
            <a:ext cx="80518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3175" algn="ctr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pacientes/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VM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internados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593475" y="2391035"/>
            <a:ext cx="82486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9715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pacientes/dia</a:t>
            </a:r>
            <a:endParaRPr sz="1000">
              <a:latin typeface="Verdana"/>
              <a:cs typeface="Verdana"/>
            </a:endParaRPr>
          </a:p>
          <a:p>
            <a:pPr marL="198755" marR="86360" indent="-104775">
              <a:lnSpc>
                <a:spcPct val="100000"/>
              </a:lnSpc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internados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537467" y="2391035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-127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578867" y="23910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457833" y="2391035"/>
            <a:ext cx="3562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151380" y="2391035"/>
            <a:ext cx="5397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35255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Não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aplicável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139299" y="1611795"/>
            <a:ext cx="2926080" cy="1451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10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cientes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somar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Contar diariamente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pacientes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7139299" y="4504035"/>
            <a:ext cx="2926080" cy="13030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10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rein-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tubações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realizadas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48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horas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extubação.</a:t>
            </a:r>
            <a:endParaRPr sz="1000">
              <a:latin typeface="Verdana"/>
              <a:cs typeface="Verdana"/>
            </a:endParaRPr>
          </a:p>
          <a:p>
            <a:pPr marL="12700" marR="5715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anotar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extubações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realizadas.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Verificar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documentos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disponíveis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informações.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8" name="object 5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64381" y="3900490"/>
            <a:ext cx="6145858" cy="651882"/>
          </a:xfrm>
          <a:prstGeom prst="rect">
            <a:avLst/>
          </a:prstGeom>
        </p:spPr>
      </p:pic>
      <p:sp>
        <p:nvSpPr>
          <p:cNvPr id="59" name="object 59"/>
          <p:cNvSpPr txBox="1"/>
          <p:nvPr/>
        </p:nvSpPr>
        <p:spPr>
          <a:xfrm>
            <a:off x="1489569" y="4160115"/>
            <a:ext cx="35090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PAV4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reintubação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até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48h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60" name="object 60"/>
          <p:cNvGrpSpPr/>
          <p:nvPr/>
        </p:nvGrpSpPr>
        <p:grpSpPr>
          <a:xfrm>
            <a:off x="664375" y="4813312"/>
            <a:ext cx="6152515" cy="1579880"/>
            <a:chOff x="664375" y="4813312"/>
            <a:chExt cx="6152515" cy="1579880"/>
          </a:xfrm>
        </p:grpSpPr>
        <p:sp>
          <p:nvSpPr>
            <p:cNvPr id="61" name="object 61"/>
            <p:cNvSpPr/>
            <p:nvPr/>
          </p:nvSpPr>
          <p:spPr>
            <a:xfrm>
              <a:off x="664375" y="4813312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46165" h="399414">
                  <a:moveTo>
                    <a:pt x="2677744" y="0"/>
                  </a:moveTo>
                  <a:lnTo>
                    <a:pt x="1734007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1734007" y="399135"/>
                  </a:lnTo>
                  <a:lnTo>
                    <a:pt x="2677744" y="399135"/>
                  </a:lnTo>
                  <a:lnTo>
                    <a:pt x="2677744" y="0"/>
                  </a:lnTo>
                  <a:close/>
                </a:path>
                <a:path w="6146165" h="399414">
                  <a:moveTo>
                    <a:pt x="4421987" y="0"/>
                  </a:moveTo>
                  <a:lnTo>
                    <a:pt x="3595751" y="0"/>
                  </a:lnTo>
                  <a:lnTo>
                    <a:pt x="2677757" y="0"/>
                  </a:lnTo>
                  <a:lnTo>
                    <a:pt x="2677757" y="399135"/>
                  </a:lnTo>
                  <a:lnTo>
                    <a:pt x="3595751" y="399135"/>
                  </a:lnTo>
                  <a:lnTo>
                    <a:pt x="4421987" y="399135"/>
                  </a:lnTo>
                  <a:lnTo>
                    <a:pt x="4421987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388902" y="0"/>
                  </a:lnTo>
                  <a:lnTo>
                    <a:pt x="4422000" y="0"/>
                  </a:lnTo>
                  <a:lnTo>
                    <a:pt x="4422000" y="399135"/>
                  </a:lnTo>
                  <a:lnTo>
                    <a:pt x="5388902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396475" y="521436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340221" y="521436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258221" y="521436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084475" y="521436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051376" y="521436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453563" y="4813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398381" y="4813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342126" y="4813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260127" y="4813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086380" y="4813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053282" y="4813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810240" y="4813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451658" y="521436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4"/>
                  </a:moveTo>
                  <a:lnTo>
                    <a:pt x="3810" y="1020064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6"/>
                  </a:moveTo>
                  <a:lnTo>
                    <a:pt x="3810" y="444246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9"/>
                  </a:moveTo>
                  <a:lnTo>
                    <a:pt x="3810" y="299339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9"/>
                  </a:moveTo>
                  <a:lnTo>
                    <a:pt x="3810" y="295529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2"/>
                  </a:moveTo>
                  <a:lnTo>
                    <a:pt x="3810" y="158242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2"/>
                  </a:moveTo>
                  <a:lnTo>
                    <a:pt x="3810" y="154432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7"/>
                  </a:moveTo>
                  <a:lnTo>
                    <a:pt x="3810" y="148717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5"/>
                  </a:moveTo>
                  <a:lnTo>
                    <a:pt x="3810" y="13335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20"/>
                  </a:moveTo>
                  <a:lnTo>
                    <a:pt x="3810" y="7620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10"/>
                  </a:moveTo>
                  <a:lnTo>
                    <a:pt x="3810" y="3810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64381" y="6360890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664381" y="6386303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453563" y="6360890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453563" y="6386303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398381" y="6360890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398381" y="6386303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342126" y="6360890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342126" y="6386303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4260127" y="6360890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260127" y="6386303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086380" y="6360890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5086380" y="6386303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6053282" y="6360890"/>
              <a:ext cx="757555" cy="0"/>
            </a:xfrm>
            <a:custGeom>
              <a:avLst/>
              <a:gdLst/>
              <a:ahLst/>
              <a:cxnLst/>
              <a:rect l="l" t="t" r="r" b="b"/>
              <a:pathLst>
                <a:path w="757554">
                  <a:moveTo>
                    <a:pt x="0" y="0"/>
                  </a:moveTo>
                  <a:lnTo>
                    <a:pt x="7569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053282" y="6386303"/>
              <a:ext cx="757555" cy="0"/>
            </a:xfrm>
            <a:custGeom>
              <a:avLst/>
              <a:gdLst/>
              <a:ahLst/>
              <a:cxnLst/>
              <a:rect l="l" t="t" r="r" b="b"/>
              <a:pathLst>
                <a:path w="757554">
                  <a:moveTo>
                    <a:pt x="0" y="0"/>
                  </a:moveTo>
                  <a:lnTo>
                    <a:pt x="7569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9" name="object 89"/>
          <p:cNvSpPr txBox="1"/>
          <p:nvPr/>
        </p:nvSpPr>
        <p:spPr>
          <a:xfrm>
            <a:off x="765604" y="4576212"/>
            <a:ext cx="425577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0370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815340" algn="l"/>
                <a:tab pos="1705610" algn="l"/>
                <a:tab pos="2812415" algn="l"/>
                <a:tab pos="357949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5287566" y="484835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6277023" y="492455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759889" y="5247515"/>
            <a:ext cx="59880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Equilíbrio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565831" y="5247515"/>
            <a:ext cx="71818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pacientes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reintubados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48h,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521760" y="5247515"/>
            <a:ext cx="69723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extubados, no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3401616" y="5247515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127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4443016" y="524751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5386626" y="5247515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6161961" y="5247515"/>
            <a:ext cx="5397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35255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Não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aplicável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00" name="object 100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23</a:t>
            </a:fld>
            <a:endParaRPr spc="-25"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80996" y="1044009"/>
            <a:ext cx="756226" cy="648182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188" y="1326288"/>
            <a:ext cx="47104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PAV5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PAV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7999" y="1956828"/>
            <a:ext cx="6152515" cy="1055370"/>
            <a:chOff x="647999" y="1956828"/>
            <a:chExt cx="6152515" cy="1055370"/>
          </a:xfrm>
        </p:grpSpPr>
        <p:sp>
          <p:nvSpPr>
            <p:cNvPr id="16" name="object 16"/>
            <p:cNvSpPr/>
            <p:nvPr/>
          </p:nvSpPr>
          <p:spPr>
            <a:xfrm>
              <a:off x="648004" y="1956828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4660239" y="0"/>
                  </a:moveTo>
                  <a:lnTo>
                    <a:pt x="3833990" y="0"/>
                  </a:lnTo>
                  <a:lnTo>
                    <a:pt x="789178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3833990" y="399135"/>
                  </a:lnTo>
                  <a:lnTo>
                    <a:pt x="4660239" y="399135"/>
                  </a:lnTo>
                  <a:lnTo>
                    <a:pt x="4660239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490210" y="0"/>
                  </a:lnTo>
                  <a:lnTo>
                    <a:pt x="4660252" y="0"/>
                  </a:lnTo>
                  <a:lnTo>
                    <a:pt x="4660252" y="399135"/>
                  </a:lnTo>
                  <a:lnTo>
                    <a:pt x="5490210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435276" y="2357879"/>
              <a:ext cx="3810" cy="614680"/>
            </a:xfrm>
            <a:custGeom>
              <a:avLst/>
              <a:gdLst/>
              <a:ahLst/>
              <a:cxnLst/>
              <a:rect l="l" t="t" r="r" b="b"/>
              <a:pathLst>
                <a:path w="3809" h="614680">
                  <a:moveTo>
                    <a:pt x="0" y="614121"/>
                  </a:moveTo>
                  <a:lnTo>
                    <a:pt x="3810" y="614121"/>
                  </a:lnTo>
                </a:path>
                <a:path w="3809" h="614680">
                  <a:moveTo>
                    <a:pt x="0" y="612216"/>
                  </a:moveTo>
                  <a:lnTo>
                    <a:pt x="3810" y="612216"/>
                  </a:lnTo>
                </a:path>
                <a:path w="3809" h="614680">
                  <a:moveTo>
                    <a:pt x="0" y="610311"/>
                  </a:moveTo>
                  <a:lnTo>
                    <a:pt x="3810" y="610311"/>
                  </a:lnTo>
                </a:path>
                <a:path w="3809" h="614680">
                  <a:moveTo>
                    <a:pt x="0" y="608393"/>
                  </a:moveTo>
                  <a:lnTo>
                    <a:pt x="3810" y="608393"/>
                  </a:lnTo>
                </a:path>
                <a:path w="3809" h="614680">
                  <a:moveTo>
                    <a:pt x="0" y="606488"/>
                  </a:moveTo>
                  <a:lnTo>
                    <a:pt x="3810" y="606488"/>
                  </a:lnTo>
                </a:path>
                <a:path w="3809" h="614680">
                  <a:moveTo>
                    <a:pt x="0" y="604583"/>
                  </a:moveTo>
                  <a:lnTo>
                    <a:pt x="3810" y="604583"/>
                  </a:lnTo>
                </a:path>
                <a:path w="3809" h="614680">
                  <a:moveTo>
                    <a:pt x="0" y="602678"/>
                  </a:moveTo>
                  <a:lnTo>
                    <a:pt x="3810" y="602678"/>
                  </a:lnTo>
                </a:path>
                <a:path w="3809" h="614680">
                  <a:moveTo>
                    <a:pt x="0" y="600773"/>
                  </a:moveTo>
                  <a:lnTo>
                    <a:pt x="3810" y="600773"/>
                  </a:lnTo>
                </a:path>
                <a:path w="3809" h="614680">
                  <a:moveTo>
                    <a:pt x="0" y="598868"/>
                  </a:moveTo>
                  <a:lnTo>
                    <a:pt x="3810" y="598868"/>
                  </a:lnTo>
                </a:path>
                <a:path w="3809" h="614680">
                  <a:moveTo>
                    <a:pt x="0" y="596950"/>
                  </a:moveTo>
                  <a:lnTo>
                    <a:pt x="3810" y="596950"/>
                  </a:lnTo>
                </a:path>
                <a:path w="3809" h="614680">
                  <a:moveTo>
                    <a:pt x="0" y="595045"/>
                  </a:moveTo>
                  <a:lnTo>
                    <a:pt x="3810" y="595045"/>
                  </a:lnTo>
                </a:path>
                <a:path w="3809" h="614680">
                  <a:moveTo>
                    <a:pt x="0" y="593140"/>
                  </a:moveTo>
                  <a:lnTo>
                    <a:pt x="3810" y="593140"/>
                  </a:lnTo>
                </a:path>
                <a:path w="3809" h="614680">
                  <a:moveTo>
                    <a:pt x="0" y="591235"/>
                  </a:moveTo>
                  <a:lnTo>
                    <a:pt x="3810" y="591235"/>
                  </a:lnTo>
                </a:path>
                <a:path w="3809" h="614680">
                  <a:moveTo>
                    <a:pt x="0" y="589330"/>
                  </a:moveTo>
                  <a:lnTo>
                    <a:pt x="3810" y="589330"/>
                  </a:lnTo>
                </a:path>
                <a:path w="3809" h="614680">
                  <a:moveTo>
                    <a:pt x="0" y="587425"/>
                  </a:moveTo>
                  <a:lnTo>
                    <a:pt x="3810" y="587425"/>
                  </a:lnTo>
                </a:path>
                <a:path w="3809" h="614680">
                  <a:moveTo>
                    <a:pt x="0" y="585508"/>
                  </a:moveTo>
                  <a:lnTo>
                    <a:pt x="3810" y="585508"/>
                  </a:lnTo>
                </a:path>
                <a:path w="3809" h="614680">
                  <a:moveTo>
                    <a:pt x="0" y="583603"/>
                  </a:moveTo>
                  <a:lnTo>
                    <a:pt x="3810" y="583603"/>
                  </a:lnTo>
                </a:path>
                <a:path w="3809" h="614680">
                  <a:moveTo>
                    <a:pt x="0" y="581698"/>
                  </a:moveTo>
                  <a:lnTo>
                    <a:pt x="3810" y="581698"/>
                  </a:lnTo>
                </a:path>
                <a:path w="3809" h="614680">
                  <a:moveTo>
                    <a:pt x="0" y="579793"/>
                  </a:moveTo>
                  <a:lnTo>
                    <a:pt x="3810" y="579793"/>
                  </a:lnTo>
                </a:path>
                <a:path w="3809" h="614680">
                  <a:moveTo>
                    <a:pt x="0" y="577888"/>
                  </a:moveTo>
                  <a:lnTo>
                    <a:pt x="3810" y="577888"/>
                  </a:lnTo>
                </a:path>
                <a:path w="3809" h="614680">
                  <a:moveTo>
                    <a:pt x="0" y="575983"/>
                  </a:moveTo>
                  <a:lnTo>
                    <a:pt x="3810" y="575983"/>
                  </a:lnTo>
                </a:path>
                <a:path w="3809" h="614680">
                  <a:moveTo>
                    <a:pt x="0" y="574065"/>
                  </a:moveTo>
                  <a:lnTo>
                    <a:pt x="3810" y="574065"/>
                  </a:lnTo>
                </a:path>
                <a:path w="3809" h="614680">
                  <a:moveTo>
                    <a:pt x="0" y="572160"/>
                  </a:moveTo>
                  <a:lnTo>
                    <a:pt x="3810" y="572160"/>
                  </a:lnTo>
                </a:path>
                <a:path w="3809" h="614680">
                  <a:moveTo>
                    <a:pt x="0" y="570255"/>
                  </a:moveTo>
                  <a:lnTo>
                    <a:pt x="3810" y="570255"/>
                  </a:lnTo>
                </a:path>
                <a:path w="3809" h="614680">
                  <a:moveTo>
                    <a:pt x="0" y="568350"/>
                  </a:moveTo>
                  <a:lnTo>
                    <a:pt x="3810" y="568350"/>
                  </a:lnTo>
                </a:path>
                <a:path w="3809" h="614680">
                  <a:moveTo>
                    <a:pt x="0" y="566445"/>
                  </a:moveTo>
                  <a:lnTo>
                    <a:pt x="3810" y="566445"/>
                  </a:lnTo>
                </a:path>
                <a:path w="3809" h="614680">
                  <a:moveTo>
                    <a:pt x="0" y="564527"/>
                  </a:moveTo>
                  <a:lnTo>
                    <a:pt x="3810" y="564527"/>
                  </a:lnTo>
                </a:path>
                <a:path w="3809" h="614680">
                  <a:moveTo>
                    <a:pt x="0" y="562622"/>
                  </a:moveTo>
                  <a:lnTo>
                    <a:pt x="3810" y="562622"/>
                  </a:lnTo>
                </a:path>
                <a:path w="3809" h="614680">
                  <a:moveTo>
                    <a:pt x="0" y="560717"/>
                  </a:moveTo>
                  <a:lnTo>
                    <a:pt x="3810" y="560717"/>
                  </a:lnTo>
                </a:path>
                <a:path w="3809" h="614680">
                  <a:moveTo>
                    <a:pt x="0" y="558812"/>
                  </a:moveTo>
                  <a:lnTo>
                    <a:pt x="3810" y="558812"/>
                  </a:lnTo>
                </a:path>
                <a:path w="3809" h="614680">
                  <a:moveTo>
                    <a:pt x="0" y="556907"/>
                  </a:moveTo>
                  <a:lnTo>
                    <a:pt x="3810" y="556907"/>
                  </a:lnTo>
                </a:path>
                <a:path w="3809" h="614680">
                  <a:moveTo>
                    <a:pt x="0" y="555002"/>
                  </a:moveTo>
                  <a:lnTo>
                    <a:pt x="3810" y="555002"/>
                  </a:lnTo>
                </a:path>
                <a:path w="3809" h="614680">
                  <a:moveTo>
                    <a:pt x="0" y="553085"/>
                  </a:moveTo>
                  <a:lnTo>
                    <a:pt x="3810" y="553085"/>
                  </a:lnTo>
                </a:path>
                <a:path w="3809" h="614680">
                  <a:moveTo>
                    <a:pt x="0" y="551179"/>
                  </a:moveTo>
                  <a:lnTo>
                    <a:pt x="3810" y="551179"/>
                  </a:lnTo>
                </a:path>
                <a:path w="3809" h="614680">
                  <a:moveTo>
                    <a:pt x="0" y="549274"/>
                  </a:moveTo>
                  <a:lnTo>
                    <a:pt x="3810" y="549274"/>
                  </a:lnTo>
                </a:path>
                <a:path w="3809" h="614680">
                  <a:moveTo>
                    <a:pt x="0" y="547369"/>
                  </a:moveTo>
                  <a:lnTo>
                    <a:pt x="3810" y="547369"/>
                  </a:lnTo>
                </a:path>
                <a:path w="3809" h="614680">
                  <a:moveTo>
                    <a:pt x="0" y="545465"/>
                  </a:moveTo>
                  <a:lnTo>
                    <a:pt x="3810" y="545465"/>
                  </a:lnTo>
                </a:path>
                <a:path w="3809" h="614680">
                  <a:moveTo>
                    <a:pt x="0" y="543560"/>
                  </a:moveTo>
                  <a:lnTo>
                    <a:pt x="3810" y="543560"/>
                  </a:lnTo>
                </a:path>
                <a:path w="3809" h="614680">
                  <a:moveTo>
                    <a:pt x="0" y="541642"/>
                  </a:moveTo>
                  <a:lnTo>
                    <a:pt x="3810" y="541642"/>
                  </a:lnTo>
                </a:path>
                <a:path w="3809" h="614680">
                  <a:moveTo>
                    <a:pt x="0" y="539737"/>
                  </a:moveTo>
                  <a:lnTo>
                    <a:pt x="3810" y="539737"/>
                  </a:lnTo>
                </a:path>
                <a:path w="3809" h="614680">
                  <a:moveTo>
                    <a:pt x="0" y="537832"/>
                  </a:moveTo>
                  <a:lnTo>
                    <a:pt x="3810" y="537832"/>
                  </a:lnTo>
                </a:path>
                <a:path w="3809" h="614680">
                  <a:moveTo>
                    <a:pt x="0" y="535927"/>
                  </a:moveTo>
                  <a:lnTo>
                    <a:pt x="3810" y="535927"/>
                  </a:lnTo>
                </a:path>
                <a:path w="3809" h="614680">
                  <a:moveTo>
                    <a:pt x="0" y="534022"/>
                  </a:moveTo>
                  <a:lnTo>
                    <a:pt x="3810" y="534022"/>
                  </a:lnTo>
                </a:path>
                <a:path w="3809" h="614680">
                  <a:moveTo>
                    <a:pt x="0" y="532117"/>
                  </a:moveTo>
                  <a:lnTo>
                    <a:pt x="3810" y="532117"/>
                  </a:lnTo>
                </a:path>
                <a:path w="3809" h="614680">
                  <a:moveTo>
                    <a:pt x="0" y="530199"/>
                  </a:moveTo>
                  <a:lnTo>
                    <a:pt x="3810" y="530199"/>
                  </a:lnTo>
                </a:path>
                <a:path w="3809" h="614680">
                  <a:moveTo>
                    <a:pt x="0" y="528294"/>
                  </a:moveTo>
                  <a:lnTo>
                    <a:pt x="3810" y="528294"/>
                  </a:lnTo>
                </a:path>
                <a:path w="3809" h="614680">
                  <a:moveTo>
                    <a:pt x="0" y="526389"/>
                  </a:moveTo>
                  <a:lnTo>
                    <a:pt x="3810" y="526389"/>
                  </a:lnTo>
                </a:path>
                <a:path w="3809" h="614680">
                  <a:moveTo>
                    <a:pt x="0" y="524484"/>
                  </a:moveTo>
                  <a:lnTo>
                    <a:pt x="3810" y="524484"/>
                  </a:lnTo>
                </a:path>
                <a:path w="3809" h="614680">
                  <a:moveTo>
                    <a:pt x="0" y="522579"/>
                  </a:moveTo>
                  <a:lnTo>
                    <a:pt x="3810" y="522579"/>
                  </a:lnTo>
                </a:path>
                <a:path w="3809" h="614680">
                  <a:moveTo>
                    <a:pt x="0" y="520674"/>
                  </a:moveTo>
                  <a:lnTo>
                    <a:pt x="3810" y="520674"/>
                  </a:lnTo>
                </a:path>
                <a:path w="3809" h="614680">
                  <a:moveTo>
                    <a:pt x="0" y="518756"/>
                  </a:moveTo>
                  <a:lnTo>
                    <a:pt x="3810" y="518756"/>
                  </a:lnTo>
                </a:path>
                <a:path w="3809" h="614680">
                  <a:moveTo>
                    <a:pt x="0" y="516851"/>
                  </a:moveTo>
                  <a:lnTo>
                    <a:pt x="3810" y="516851"/>
                  </a:lnTo>
                </a:path>
                <a:path w="3809" h="614680">
                  <a:moveTo>
                    <a:pt x="0" y="514946"/>
                  </a:moveTo>
                  <a:lnTo>
                    <a:pt x="3810" y="514946"/>
                  </a:lnTo>
                </a:path>
                <a:path w="3809" h="614680">
                  <a:moveTo>
                    <a:pt x="0" y="513041"/>
                  </a:moveTo>
                  <a:lnTo>
                    <a:pt x="3810" y="513041"/>
                  </a:lnTo>
                </a:path>
                <a:path w="3809" h="614680">
                  <a:moveTo>
                    <a:pt x="0" y="511136"/>
                  </a:moveTo>
                  <a:lnTo>
                    <a:pt x="3810" y="511136"/>
                  </a:lnTo>
                </a:path>
                <a:path w="3809" h="614680">
                  <a:moveTo>
                    <a:pt x="0" y="509219"/>
                  </a:moveTo>
                  <a:lnTo>
                    <a:pt x="3810" y="509219"/>
                  </a:lnTo>
                </a:path>
                <a:path w="3809" h="614680">
                  <a:moveTo>
                    <a:pt x="0" y="507314"/>
                  </a:moveTo>
                  <a:lnTo>
                    <a:pt x="3810" y="507314"/>
                  </a:lnTo>
                </a:path>
                <a:path w="3809" h="614680">
                  <a:moveTo>
                    <a:pt x="0" y="505409"/>
                  </a:moveTo>
                  <a:lnTo>
                    <a:pt x="3810" y="505409"/>
                  </a:lnTo>
                </a:path>
                <a:path w="3809" h="614680">
                  <a:moveTo>
                    <a:pt x="0" y="503504"/>
                  </a:moveTo>
                  <a:lnTo>
                    <a:pt x="3810" y="503504"/>
                  </a:lnTo>
                </a:path>
                <a:path w="3809" h="614680">
                  <a:moveTo>
                    <a:pt x="0" y="501599"/>
                  </a:moveTo>
                  <a:lnTo>
                    <a:pt x="3810" y="501599"/>
                  </a:lnTo>
                </a:path>
                <a:path w="3809" h="614680">
                  <a:moveTo>
                    <a:pt x="0" y="499694"/>
                  </a:moveTo>
                  <a:lnTo>
                    <a:pt x="3810" y="499694"/>
                  </a:lnTo>
                </a:path>
                <a:path w="3809" h="614680">
                  <a:moveTo>
                    <a:pt x="0" y="497776"/>
                  </a:moveTo>
                  <a:lnTo>
                    <a:pt x="3810" y="497776"/>
                  </a:lnTo>
                </a:path>
                <a:path w="3809" h="614680">
                  <a:moveTo>
                    <a:pt x="0" y="495871"/>
                  </a:moveTo>
                  <a:lnTo>
                    <a:pt x="3810" y="495871"/>
                  </a:lnTo>
                </a:path>
                <a:path w="3809" h="614680">
                  <a:moveTo>
                    <a:pt x="0" y="493966"/>
                  </a:moveTo>
                  <a:lnTo>
                    <a:pt x="3810" y="493966"/>
                  </a:lnTo>
                </a:path>
                <a:path w="3809" h="614680">
                  <a:moveTo>
                    <a:pt x="0" y="492061"/>
                  </a:moveTo>
                  <a:lnTo>
                    <a:pt x="3810" y="492061"/>
                  </a:lnTo>
                </a:path>
                <a:path w="3809" h="614680">
                  <a:moveTo>
                    <a:pt x="0" y="490156"/>
                  </a:moveTo>
                  <a:lnTo>
                    <a:pt x="3810" y="490156"/>
                  </a:lnTo>
                </a:path>
                <a:path w="3809" h="614680">
                  <a:moveTo>
                    <a:pt x="0" y="488251"/>
                  </a:moveTo>
                  <a:lnTo>
                    <a:pt x="3810" y="488251"/>
                  </a:lnTo>
                </a:path>
                <a:path w="3809" h="614680">
                  <a:moveTo>
                    <a:pt x="0" y="486333"/>
                  </a:moveTo>
                  <a:lnTo>
                    <a:pt x="3810" y="486333"/>
                  </a:lnTo>
                </a:path>
                <a:path w="3809" h="614680">
                  <a:moveTo>
                    <a:pt x="0" y="484428"/>
                  </a:moveTo>
                  <a:lnTo>
                    <a:pt x="3810" y="484428"/>
                  </a:lnTo>
                </a:path>
                <a:path w="3809" h="614680">
                  <a:moveTo>
                    <a:pt x="0" y="482523"/>
                  </a:moveTo>
                  <a:lnTo>
                    <a:pt x="3810" y="482523"/>
                  </a:lnTo>
                </a:path>
                <a:path w="3809" h="614680">
                  <a:moveTo>
                    <a:pt x="0" y="480618"/>
                  </a:moveTo>
                  <a:lnTo>
                    <a:pt x="3810" y="480618"/>
                  </a:lnTo>
                </a:path>
                <a:path w="3809" h="614680">
                  <a:moveTo>
                    <a:pt x="0" y="478713"/>
                  </a:moveTo>
                  <a:lnTo>
                    <a:pt x="3810" y="478713"/>
                  </a:lnTo>
                </a:path>
                <a:path w="3809" h="614680">
                  <a:moveTo>
                    <a:pt x="0" y="476796"/>
                  </a:moveTo>
                  <a:lnTo>
                    <a:pt x="3810" y="476796"/>
                  </a:lnTo>
                </a:path>
                <a:path w="3809" h="614680">
                  <a:moveTo>
                    <a:pt x="0" y="474891"/>
                  </a:moveTo>
                  <a:lnTo>
                    <a:pt x="3810" y="474891"/>
                  </a:lnTo>
                </a:path>
                <a:path w="3809" h="614680">
                  <a:moveTo>
                    <a:pt x="0" y="472986"/>
                  </a:moveTo>
                  <a:lnTo>
                    <a:pt x="3810" y="472986"/>
                  </a:lnTo>
                </a:path>
                <a:path w="3809" h="614680">
                  <a:moveTo>
                    <a:pt x="0" y="471081"/>
                  </a:moveTo>
                  <a:lnTo>
                    <a:pt x="3810" y="471081"/>
                  </a:lnTo>
                </a:path>
                <a:path w="3809" h="614680">
                  <a:moveTo>
                    <a:pt x="0" y="469176"/>
                  </a:moveTo>
                  <a:lnTo>
                    <a:pt x="3810" y="469176"/>
                  </a:lnTo>
                </a:path>
                <a:path w="3809" h="614680">
                  <a:moveTo>
                    <a:pt x="0" y="467271"/>
                  </a:moveTo>
                  <a:lnTo>
                    <a:pt x="3810" y="467271"/>
                  </a:lnTo>
                </a:path>
                <a:path w="3809" h="614680">
                  <a:moveTo>
                    <a:pt x="0" y="465353"/>
                  </a:moveTo>
                  <a:lnTo>
                    <a:pt x="3810" y="465353"/>
                  </a:lnTo>
                </a:path>
                <a:path w="3809" h="614680">
                  <a:moveTo>
                    <a:pt x="0" y="463448"/>
                  </a:moveTo>
                  <a:lnTo>
                    <a:pt x="3810" y="463448"/>
                  </a:lnTo>
                </a:path>
                <a:path w="3809" h="614680">
                  <a:moveTo>
                    <a:pt x="0" y="461543"/>
                  </a:moveTo>
                  <a:lnTo>
                    <a:pt x="3810" y="461543"/>
                  </a:lnTo>
                </a:path>
                <a:path w="3809" h="614680">
                  <a:moveTo>
                    <a:pt x="0" y="459638"/>
                  </a:moveTo>
                  <a:lnTo>
                    <a:pt x="3810" y="459638"/>
                  </a:lnTo>
                </a:path>
                <a:path w="3809" h="614680">
                  <a:moveTo>
                    <a:pt x="0" y="457733"/>
                  </a:moveTo>
                  <a:lnTo>
                    <a:pt x="3810" y="457733"/>
                  </a:lnTo>
                </a:path>
                <a:path w="3809" h="614680">
                  <a:moveTo>
                    <a:pt x="0" y="455828"/>
                  </a:moveTo>
                  <a:lnTo>
                    <a:pt x="3810" y="455828"/>
                  </a:lnTo>
                </a:path>
                <a:path w="3809" h="614680">
                  <a:moveTo>
                    <a:pt x="0" y="453910"/>
                  </a:moveTo>
                  <a:lnTo>
                    <a:pt x="3810" y="453910"/>
                  </a:lnTo>
                </a:path>
                <a:path w="3809" h="614680">
                  <a:moveTo>
                    <a:pt x="0" y="452005"/>
                  </a:moveTo>
                  <a:lnTo>
                    <a:pt x="3810" y="452005"/>
                  </a:lnTo>
                </a:path>
                <a:path w="3809" h="614680">
                  <a:moveTo>
                    <a:pt x="0" y="450100"/>
                  </a:moveTo>
                  <a:lnTo>
                    <a:pt x="3810" y="450100"/>
                  </a:lnTo>
                </a:path>
                <a:path w="3809" h="614680">
                  <a:moveTo>
                    <a:pt x="0" y="448195"/>
                  </a:moveTo>
                  <a:lnTo>
                    <a:pt x="3810" y="448195"/>
                  </a:lnTo>
                </a:path>
                <a:path w="3809" h="614680">
                  <a:moveTo>
                    <a:pt x="0" y="446290"/>
                  </a:moveTo>
                  <a:lnTo>
                    <a:pt x="3810" y="446290"/>
                  </a:lnTo>
                </a:path>
                <a:path w="3809" h="614680">
                  <a:moveTo>
                    <a:pt x="0" y="444385"/>
                  </a:moveTo>
                  <a:lnTo>
                    <a:pt x="3810" y="444385"/>
                  </a:lnTo>
                </a:path>
                <a:path w="3809" h="614680">
                  <a:moveTo>
                    <a:pt x="0" y="442467"/>
                  </a:moveTo>
                  <a:lnTo>
                    <a:pt x="3810" y="442467"/>
                  </a:lnTo>
                </a:path>
                <a:path w="3809" h="614680">
                  <a:moveTo>
                    <a:pt x="0" y="440563"/>
                  </a:moveTo>
                  <a:lnTo>
                    <a:pt x="3810" y="440563"/>
                  </a:lnTo>
                </a:path>
                <a:path w="3809" h="614680">
                  <a:moveTo>
                    <a:pt x="0" y="438657"/>
                  </a:moveTo>
                  <a:lnTo>
                    <a:pt x="3810" y="438657"/>
                  </a:lnTo>
                </a:path>
                <a:path w="3809" h="614680">
                  <a:moveTo>
                    <a:pt x="0" y="436752"/>
                  </a:moveTo>
                  <a:lnTo>
                    <a:pt x="3810" y="436752"/>
                  </a:lnTo>
                </a:path>
                <a:path w="3809" h="614680">
                  <a:moveTo>
                    <a:pt x="0" y="434847"/>
                  </a:moveTo>
                  <a:lnTo>
                    <a:pt x="3810" y="434847"/>
                  </a:lnTo>
                </a:path>
                <a:path w="3809" h="614680">
                  <a:moveTo>
                    <a:pt x="0" y="432930"/>
                  </a:moveTo>
                  <a:lnTo>
                    <a:pt x="3810" y="432930"/>
                  </a:lnTo>
                </a:path>
                <a:path w="3809" h="614680">
                  <a:moveTo>
                    <a:pt x="0" y="431025"/>
                  </a:moveTo>
                  <a:lnTo>
                    <a:pt x="3810" y="431025"/>
                  </a:lnTo>
                </a:path>
                <a:path w="3809" h="614680">
                  <a:moveTo>
                    <a:pt x="0" y="429120"/>
                  </a:moveTo>
                  <a:lnTo>
                    <a:pt x="3810" y="429120"/>
                  </a:lnTo>
                </a:path>
                <a:path w="3809" h="614680">
                  <a:moveTo>
                    <a:pt x="0" y="427215"/>
                  </a:moveTo>
                  <a:lnTo>
                    <a:pt x="3810" y="427215"/>
                  </a:lnTo>
                </a:path>
                <a:path w="3809" h="614680">
                  <a:moveTo>
                    <a:pt x="0" y="425310"/>
                  </a:moveTo>
                  <a:lnTo>
                    <a:pt x="3810" y="425310"/>
                  </a:lnTo>
                </a:path>
                <a:path w="3809" h="614680">
                  <a:moveTo>
                    <a:pt x="0" y="423405"/>
                  </a:moveTo>
                  <a:lnTo>
                    <a:pt x="3810" y="423405"/>
                  </a:lnTo>
                </a:path>
                <a:path w="3809" h="614680">
                  <a:moveTo>
                    <a:pt x="0" y="421487"/>
                  </a:moveTo>
                  <a:lnTo>
                    <a:pt x="3810" y="421487"/>
                  </a:lnTo>
                </a:path>
                <a:path w="3809" h="614680">
                  <a:moveTo>
                    <a:pt x="0" y="419582"/>
                  </a:moveTo>
                  <a:lnTo>
                    <a:pt x="3810" y="419582"/>
                  </a:lnTo>
                </a:path>
                <a:path w="3809" h="614680">
                  <a:moveTo>
                    <a:pt x="0" y="417677"/>
                  </a:moveTo>
                  <a:lnTo>
                    <a:pt x="3810" y="417677"/>
                  </a:lnTo>
                </a:path>
                <a:path w="3809" h="614680">
                  <a:moveTo>
                    <a:pt x="0" y="415772"/>
                  </a:moveTo>
                  <a:lnTo>
                    <a:pt x="3810" y="415772"/>
                  </a:lnTo>
                </a:path>
                <a:path w="3809" h="614680">
                  <a:moveTo>
                    <a:pt x="0" y="413867"/>
                  </a:moveTo>
                  <a:lnTo>
                    <a:pt x="3810" y="413867"/>
                  </a:lnTo>
                </a:path>
                <a:path w="3809" h="614680">
                  <a:moveTo>
                    <a:pt x="0" y="411962"/>
                  </a:moveTo>
                  <a:lnTo>
                    <a:pt x="3810" y="411962"/>
                  </a:lnTo>
                </a:path>
                <a:path w="3809" h="614680">
                  <a:moveTo>
                    <a:pt x="0" y="410044"/>
                  </a:moveTo>
                  <a:lnTo>
                    <a:pt x="3810" y="410044"/>
                  </a:lnTo>
                </a:path>
                <a:path w="3809" h="614680">
                  <a:moveTo>
                    <a:pt x="0" y="408139"/>
                  </a:moveTo>
                  <a:lnTo>
                    <a:pt x="3810" y="408139"/>
                  </a:lnTo>
                </a:path>
                <a:path w="3809" h="614680">
                  <a:moveTo>
                    <a:pt x="0" y="406234"/>
                  </a:moveTo>
                  <a:lnTo>
                    <a:pt x="3810" y="406234"/>
                  </a:lnTo>
                </a:path>
                <a:path w="3809" h="614680">
                  <a:moveTo>
                    <a:pt x="0" y="404329"/>
                  </a:moveTo>
                  <a:lnTo>
                    <a:pt x="3810" y="404329"/>
                  </a:lnTo>
                </a:path>
                <a:path w="3809" h="614680">
                  <a:moveTo>
                    <a:pt x="0" y="402424"/>
                  </a:moveTo>
                  <a:lnTo>
                    <a:pt x="3810" y="402424"/>
                  </a:lnTo>
                </a:path>
                <a:path w="3809" h="614680">
                  <a:moveTo>
                    <a:pt x="0" y="400519"/>
                  </a:moveTo>
                  <a:lnTo>
                    <a:pt x="3810" y="400519"/>
                  </a:lnTo>
                </a:path>
                <a:path w="3809" h="614680">
                  <a:moveTo>
                    <a:pt x="0" y="398602"/>
                  </a:moveTo>
                  <a:lnTo>
                    <a:pt x="3810" y="398602"/>
                  </a:lnTo>
                </a:path>
                <a:path w="3809" h="614680">
                  <a:moveTo>
                    <a:pt x="0" y="396697"/>
                  </a:moveTo>
                  <a:lnTo>
                    <a:pt x="3810" y="396697"/>
                  </a:lnTo>
                </a:path>
                <a:path w="3809" h="614680">
                  <a:moveTo>
                    <a:pt x="0" y="394792"/>
                  </a:moveTo>
                  <a:lnTo>
                    <a:pt x="3810" y="394792"/>
                  </a:lnTo>
                </a:path>
                <a:path w="3809" h="614680">
                  <a:moveTo>
                    <a:pt x="0" y="392887"/>
                  </a:moveTo>
                  <a:lnTo>
                    <a:pt x="3810" y="392887"/>
                  </a:lnTo>
                </a:path>
                <a:path w="3809" h="614680">
                  <a:moveTo>
                    <a:pt x="0" y="390982"/>
                  </a:moveTo>
                  <a:lnTo>
                    <a:pt x="3810" y="390982"/>
                  </a:lnTo>
                </a:path>
                <a:path w="3809" h="614680">
                  <a:moveTo>
                    <a:pt x="0" y="389077"/>
                  </a:moveTo>
                  <a:lnTo>
                    <a:pt x="3810" y="389077"/>
                  </a:lnTo>
                </a:path>
                <a:path w="3809" h="614680">
                  <a:moveTo>
                    <a:pt x="0" y="387159"/>
                  </a:moveTo>
                  <a:lnTo>
                    <a:pt x="3810" y="387159"/>
                  </a:lnTo>
                </a:path>
                <a:path w="3809" h="614680">
                  <a:moveTo>
                    <a:pt x="0" y="385254"/>
                  </a:moveTo>
                  <a:lnTo>
                    <a:pt x="3810" y="385254"/>
                  </a:lnTo>
                </a:path>
                <a:path w="3809" h="614680">
                  <a:moveTo>
                    <a:pt x="0" y="383349"/>
                  </a:moveTo>
                  <a:lnTo>
                    <a:pt x="3810" y="383349"/>
                  </a:lnTo>
                </a:path>
                <a:path w="3809" h="614680">
                  <a:moveTo>
                    <a:pt x="0" y="381444"/>
                  </a:moveTo>
                  <a:lnTo>
                    <a:pt x="3810" y="381444"/>
                  </a:lnTo>
                </a:path>
                <a:path w="3809" h="614680">
                  <a:moveTo>
                    <a:pt x="0" y="379539"/>
                  </a:moveTo>
                  <a:lnTo>
                    <a:pt x="3810" y="379539"/>
                  </a:lnTo>
                </a:path>
                <a:path w="3809" h="614680">
                  <a:moveTo>
                    <a:pt x="0" y="377621"/>
                  </a:moveTo>
                  <a:lnTo>
                    <a:pt x="3810" y="377621"/>
                  </a:lnTo>
                </a:path>
                <a:path w="3809" h="614680">
                  <a:moveTo>
                    <a:pt x="0" y="375716"/>
                  </a:moveTo>
                  <a:lnTo>
                    <a:pt x="3810" y="375716"/>
                  </a:lnTo>
                </a:path>
                <a:path w="3809" h="614680">
                  <a:moveTo>
                    <a:pt x="0" y="373811"/>
                  </a:moveTo>
                  <a:lnTo>
                    <a:pt x="3810" y="373811"/>
                  </a:lnTo>
                </a:path>
                <a:path w="3809" h="614680">
                  <a:moveTo>
                    <a:pt x="0" y="371906"/>
                  </a:moveTo>
                  <a:lnTo>
                    <a:pt x="3810" y="371906"/>
                  </a:lnTo>
                </a:path>
                <a:path w="3809" h="614680">
                  <a:moveTo>
                    <a:pt x="0" y="370001"/>
                  </a:moveTo>
                  <a:lnTo>
                    <a:pt x="3810" y="370001"/>
                  </a:lnTo>
                </a:path>
                <a:path w="3809" h="614680">
                  <a:moveTo>
                    <a:pt x="0" y="368096"/>
                  </a:moveTo>
                  <a:lnTo>
                    <a:pt x="3810" y="368096"/>
                  </a:lnTo>
                </a:path>
                <a:path w="3809" h="614680">
                  <a:moveTo>
                    <a:pt x="0" y="366179"/>
                  </a:moveTo>
                  <a:lnTo>
                    <a:pt x="3810" y="366179"/>
                  </a:lnTo>
                </a:path>
                <a:path w="3809" h="614680">
                  <a:moveTo>
                    <a:pt x="0" y="364274"/>
                  </a:moveTo>
                  <a:lnTo>
                    <a:pt x="3810" y="364274"/>
                  </a:lnTo>
                </a:path>
                <a:path w="3809" h="614680">
                  <a:moveTo>
                    <a:pt x="0" y="362369"/>
                  </a:moveTo>
                  <a:lnTo>
                    <a:pt x="3810" y="362369"/>
                  </a:lnTo>
                </a:path>
                <a:path w="3809" h="614680">
                  <a:moveTo>
                    <a:pt x="0" y="360464"/>
                  </a:moveTo>
                  <a:lnTo>
                    <a:pt x="3810" y="360464"/>
                  </a:lnTo>
                </a:path>
                <a:path w="3809" h="614680">
                  <a:moveTo>
                    <a:pt x="0" y="358559"/>
                  </a:moveTo>
                  <a:lnTo>
                    <a:pt x="3810" y="358559"/>
                  </a:lnTo>
                </a:path>
                <a:path w="3809" h="614680">
                  <a:moveTo>
                    <a:pt x="0" y="356654"/>
                  </a:moveTo>
                  <a:lnTo>
                    <a:pt x="3810" y="356654"/>
                  </a:lnTo>
                </a:path>
                <a:path w="3809" h="614680">
                  <a:moveTo>
                    <a:pt x="0" y="354736"/>
                  </a:moveTo>
                  <a:lnTo>
                    <a:pt x="3810" y="354736"/>
                  </a:lnTo>
                </a:path>
                <a:path w="3809" h="614680">
                  <a:moveTo>
                    <a:pt x="0" y="352831"/>
                  </a:moveTo>
                  <a:lnTo>
                    <a:pt x="3810" y="352831"/>
                  </a:lnTo>
                </a:path>
                <a:path w="3809" h="614680">
                  <a:moveTo>
                    <a:pt x="0" y="350926"/>
                  </a:moveTo>
                  <a:lnTo>
                    <a:pt x="3810" y="350926"/>
                  </a:lnTo>
                </a:path>
                <a:path w="3809" h="614680">
                  <a:moveTo>
                    <a:pt x="0" y="349021"/>
                  </a:moveTo>
                  <a:lnTo>
                    <a:pt x="3810" y="349021"/>
                  </a:lnTo>
                </a:path>
                <a:path w="3809" h="614680">
                  <a:moveTo>
                    <a:pt x="0" y="347116"/>
                  </a:moveTo>
                  <a:lnTo>
                    <a:pt x="3810" y="347116"/>
                  </a:lnTo>
                </a:path>
                <a:path w="3809" h="614680">
                  <a:moveTo>
                    <a:pt x="0" y="345211"/>
                  </a:moveTo>
                  <a:lnTo>
                    <a:pt x="3810" y="345211"/>
                  </a:lnTo>
                </a:path>
                <a:path w="3809" h="614680">
                  <a:moveTo>
                    <a:pt x="0" y="343293"/>
                  </a:moveTo>
                  <a:lnTo>
                    <a:pt x="3810" y="343293"/>
                  </a:lnTo>
                </a:path>
                <a:path w="3809" h="614680">
                  <a:moveTo>
                    <a:pt x="0" y="341388"/>
                  </a:moveTo>
                  <a:lnTo>
                    <a:pt x="3810" y="341388"/>
                  </a:lnTo>
                </a:path>
                <a:path w="3809" h="614680">
                  <a:moveTo>
                    <a:pt x="0" y="339483"/>
                  </a:moveTo>
                  <a:lnTo>
                    <a:pt x="3810" y="339483"/>
                  </a:lnTo>
                </a:path>
                <a:path w="3809" h="614680">
                  <a:moveTo>
                    <a:pt x="0" y="337578"/>
                  </a:moveTo>
                  <a:lnTo>
                    <a:pt x="3810" y="337578"/>
                  </a:lnTo>
                </a:path>
                <a:path w="3809" h="614680">
                  <a:moveTo>
                    <a:pt x="0" y="335673"/>
                  </a:moveTo>
                  <a:lnTo>
                    <a:pt x="3810" y="335673"/>
                  </a:lnTo>
                </a:path>
                <a:path w="3809" h="614680">
                  <a:moveTo>
                    <a:pt x="0" y="333755"/>
                  </a:moveTo>
                  <a:lnTo>
                    <a:pt x="3810" y="333755"/>
                  </a:lnTo>
                </a:path>
                <a:path w="3809" h="614680">
                  <a:moveTo>
                    <a:pt x="0" y="331850"/>
                  </a:moveTo>
                  <a:lnTo>
                    <a:pt x="3810" y="331850"/>
                  </a:lnTo>
                </a:path>
                <a:path w="3809" h="614680">
                  <a:moveTo>
                    <a:pt x="0" y="329945"/>
                  </a:moveTo>
                  <a:lnTo>
                    <a:pt x="3810" y="329945"/>
                  </a:lnTo>
                </a:path>
                <a:path w="3809" h="614680">
                  <a:moveTo>
                    <a:pt x="0" y="328040"/>
                  </a:moveTo>
                  <a:lnTo>
                    <a:pt x="3810" y="328040"/>
                  </a:lnTo>
                </a:path>
                <a:path w="3809" h="614680">
                  <a:moveTo>
                    <a:pt x="0" y="326135"/>
                  </a:moveTo>
                  <a:lnTo>
                    <a:pt x="3810" y="326135"/>
                  </a:lnTo>
                </a:path>
                <a:path w="3809" h="614680">
                  <a:moveTo>
                    <a:pt x="0" y="324230"/>
                  </a:moveTo>
                  <a:lnTo>
                    <a:pt x="3810" y="324230"/>
                  </a:lnTo>
                </a:path>
                <a:path w="3809" h="614680">
                  <a:moveTo>
                    <a:pt x="0" y="322313"/>
                  </a:moveTo>
                  <a:lnTo>
                    <a:pt x="3810" y="322313"/>
                  </a:lnTo>
                </a:path>
                <a:path w="3809" h="614680">
                  <a:moveTo>
                    <a:pt x="0" y="320408"/>
                  </a:moveTo>
                  <a:lnTo>
                    <a:pt x="3810" y="320408"/>
                  </a:lnTo>
                </a:path>
                <a:path w="3809" h="614680">
                  <a:moveTo>
                    <a:pt x="0" y="318503"/>
                  </a:moveTo>
                  <a:lnTo>
                    <a:pt x="3810" y="318503"/>
                  </a:lnTo>
                </a:path>
                <a:path w="3809" h="614680">
                  <a:moveTo>
                    <a:pt x="0" y="316598"/>
                  </a:moveTo>
                  <a:lnTo>
                    <a:pt x="3810" y="316598"/>
                  </a:lnTo>
                </a:path>
                <a:path w="3809" h="614680">
                  <a:moveTo>
                    <a:pt x="0" y="314693"/>
                  </a:moveTo>
                  <a:lnTo>
                    <a:pt x="3810" y="314693"/>
                  </a:lnTo>
                </a:path>
                <a:path w="3809" h="614680">
                  <a:moveTo>
                    <a:pt x="0" y="312788"/>
                  </a:moveTo>
                  <a:lnTo>
                    <a:pt x="3810" y="312788"/>
                  </a:lnTo>
                </a:path>
                <a:path w="3809" h="614680">
                  <a:moveTo>
                    <a:pt x="0" y="310870"/>
                  </a:moveTo>
                  <a:lnTo>
                    <a:pt x="3810" y="310870"/>
                  </a:lnTo>
                </a:path>
                <a:path w="3809" h="614680">
                  <a:moveTo>
                    <a:pt x="0" y="308965"/>
                  </a:moveTo>
                  <a:lnTo>
                    <a:pt x="3810" y="308965"/>
                  </a:lnTo>
                </a:path>
                <a:path w="3809" h="614680">
                  <a:moveTo>
                    <a:pt x="0" y="307060"/>
                  </a:moveTo>
                  <a:lnTo>
                    <a:pt x="3810" y="307060"/>
                  </a:lnTo>
                </a:path>
                <a:path w="3809" h="614680">
                  <a:moveTo>
                    <a:pt x="0" y="305155"/>
                  </a:moveTo>
                  <a:lnTo>
                    <a:pt x="3810" y="305155"/>
                  </a:lnTo>
                </a:path>
                <a:path w="3809" h="614680">
                  <a:moveTo>
                    <a:pt x="0" y="303250"/>
                  </a:moveTo>
                  <a:lnTo>
                    <a:pt x="3810" y="303250"/>
                  </a:lnTo>
                </a:path>
                <a:path w="3809" h="614680">
                  <a:moveTo>
                    <a:pt x="0" y="301332"/>
                  </a:moveTo>
                  <a:lnTo>
                    <a:pt x="3810" y="301332"/>
                  </a:lnTo>
                </a:path>
                <a:path w="3809" h="614680">
                  <a:moveTo>
                    <a:pt x="0" y="299427"/>
                  </a:moveTo>
                  <a:lnTo>
                    <a:pt x="3810" y="299427"/>
                  </a:lnTo>
                </a:path>
                <a:path w="3809" h="614680">
                  <a:moveTo>
                    <a:pt x="0" y="297522"/>
                  </a:moveTo>
                  <a:lnTo>
                    <a:pt x="3810" y="297522"/>
                  </a:lnTo>
                </a:path>
                <a:path w="3809" h="614680">
                  <a:moveTo>
                    <a:pt x="0" y="295617"/>
                  </a:moveTo>
                  <a:lnTo>
                    <a:pt x="3810" y="295617"/>
                  </a:lnTo>
                </a:path>
                <a:path w="3809" h="614680">
                  <a:moveTo>
                    <a:pt x="0" y="293712"/>
                  </a:moveTo>
                  <a:lnTo>
                    <a:pt x="3810" y="293712"/>
                  </a:lnTo>
                </a:path>
                <a:path w="3809" h="614680">
                  <a:moveTo>
                    <a:pt x="0" y="291807"/>
                  </a:moveTo>
                  <a:lnTo>
                    <a:pt x="3810" y="291807"/>
                  </a:lnTo>
                </a:path>
                <a:path w="3809" h="614680">
                  <a:moveTo>
                    <a:pt x="0" y="289890"/>
                  </a:moveTo>
                  <a:lnTo>
                    <a:pt x="3810" y="289890"/>
                  </a:lnTo>
                </a:path>
                <a:path w="3809" h="614680">
                  <a:moveTo>
                    <a:pt x="0" y="287985"/>
                  </a:moveTo>
                  <a:lnTo>
                    <a:pt x="3810" y="287985"/>
                  </a:lnTo>
                </a:path>
                <a:path w="3809" h="614680">
                  <a:moveTo>
                    <a:pt x="0" y="286080"/>
                  </a:moveTo>
                  <a:lnTo>
                    <a:pt x="3810" y="286080"/>
                  </a:lnTo>
                </a:path>
                <a:path w="3809" h="614680">
                  <a:moveTo>
                    <a:pt x="0" y="284175"/>
                  </a:moveTo>
                  <a:lnTo>
                    <a:pt x="3810" y="284175"/>
                  </a:lnTo>
                </a:path>
                <a:path w="3809" h="614680">
                  <a:moveTo>
                    <a:pt x="0" y="282270"/>
                  </a:moveTo>
                  <a:lnTo>
                    <a:pt x="3810" y="282270"/>
                  </a:lnTo>
                </a:path>
                <a:path w="3809" h="614680">
                  <a:moveTo>
                    <a:pt x="0" y="280365"/>
                  </a:moveTo>
                  <a:lnTo>
                    <a:pt x="3810" y="280365"/>
                  </a:lnTo>
                </a:path>
                <a:path w="3809" h="614680">
                  <a:moveTo>
                    <a:pt x="0" y="278447"/>
                  </a:moveTo>
                  <a:lnTo>
                    <a:pt x="3810" y="278447"/>
                  </a:lnTo>
                </a:path>
                <a:path w="3809" h="614680">
                  <a:moveTo>
                    <a:pt x="0" y="276542"/>
                  </a:moveTo>
                  <a:lnTo>
                    <a:pt x="3810" y="276542"/>
                  </a:lnTo>
                </a:path>
                <a:path w="3809" h="614680">
                  <a:moveTo>
                    <a:pt x="0" y="274637"/>
                  </a:moveTo>
                  <a:lnTo>
                    <a:pt x="3810" y="274637"/>
                  </a:lnTo>
                </a:path>
                <a:path w="3809" h="614680">
                  <a:moveTo>
                    <a:pt x="0" y="272732"/>
                  </a:moveTo>
                  <a:lnTo>
                    <a:pt x="3810" y="272732"/>
                  </a:lnTo>
                </a:path>
                <a:path w="3809" h="614680">
                  <a:moveTo>
                    <a:pt x="0" y="270827"/>
                  </a:moveTo>
                  <a:lnTo>
                    <a:pt x="3810" y="270827"/>
                  </a:lnTo>
                </a:path>
                <a:path w="3809" h="614680">
                  <a:moveTo>
                    <a:pt x="0" y="268922"/>
                  </a:moveTo>
                  <a:lnTo>
                    <a:pt x="3810" y="268922"/>
                  </a:lnTo>
                </a:path>
                <a:path w="3809" h="614680">
                  <a:moveTo>
                    <a:pt x="0" y="267004"/>
                  </a:moveTo>
                  <a:lnTo>
                    <a:pt x="3810" y="267004"/>
                  </a:lnTo>
                </a:path>
                <a:path w="3809" h="614680">
                  <a:moveTo>
                    <a:pt x="0" y="265099"/>
                  </a:moveTo>
                  <a:lnTo>
                    <a:pt x="3810" y="265099"/>
                  </a:lnTo>
                </a:path>
                <a:path w="3809" h="614680">
                  <a:moveTo>
                    <a:pt x="0" y="263194"/>
                  </a:moveTo>
                  <a:lnTo>
                    <a:pt x="3810" y="263194"/>
                  </a:lnTo>
                </a:path>
                <a:path w="3809" h="614680">
                  <a:moveTo>
                    <a:pt x="0" y="261289"/>
                  </a:moveTo>
                  <a:lnTo>
                    <a:pt x="3810" y="261289"/>
                  </a:lnTo>
                </a:path>
                <a:path w="3809" h="614680">
                  <a:moveTo>
                    <a:pt x="0" y="259384"/>
                  </a:moveTo>
                  <a:lnTo>
                    <a:pt x="3810" y="259384"/>
                  </a:lnTo>
                </a:path>
                <a:path w="3809" h="614680">
                  <a:moveTo>
                    <a:pt x="0" y="257479"/>
                  </a:moveTo>
                  <a:lnTo>
                    <a:pt x="3810" y="257479"/>
                  </a:lnTo>
                </a:path>
                <a:path w="3809" h="614680">
                  <a:moveTo>
                    <a:pt x="0" y="255562"/>
                  </a:moveTo>
                  <a:lnTo>
                    <a:pt x="3810" y="255562"/>
                  </a:lnTo>
                </a:path>
                <a:path w="3809" h="614680">
                  <a:moveTo>
                    <a:pt x="0" y="253657"/>
                  </a:moveTo>
                  <a:lnTo>
                    <a:pt x="3810" y="253657"/>
                  </a:lnTo>
                </a:path>
                <a:path w="3809" h="614680">
                  <a:moveTo>
                    <a:pt x="0" y="251752"/>
                  </a:moveTo>
                  <a:lnTo>
                    <a:pt x="3810" y="251752"/>
                  </a:lnTo>
                </a:path>
                <a:path w="3809" h="614680">
                  <a:moveTo>
                    <a:pt x="0" y="249847"/>
                  </a:moveTo>
                  <a:lnTo>
                    <a:pt x="3810" y="249847"/>
                  </a:lnTo>
                </a:path>
                <a:path w="3809" h="614680">
                  <a:moveTo>
                    <a:pt x="0" y="247942"/>
                  </a:moveTo>
                  <a:lnTo>
                    <a:pt x="3810" y="247942"/>
                  </a:lnTo>
                </a:path>
                <a:path w="3809" h="614680">
                  <a:moveTo>
                    <a:pt x="0" y="246024"/>
                  </a:moveTo>
                  <a:lnTo>
                    <a:pt x="3810" y="246024"/>
                  </a:lnTo>
                </a:path>
                <a:path w="3809" h="614680">
                  <a:moveTo>
                    <a:pt x="0" y="244119"/>
                  </a:moveTo>
                  <a:lnTo>
                    <a:pt x="3810" y="244119"/>
                  </a:lnTo>
                </a:path>
                <a:path w="3809" h="614680">
                  <a:moveTo>
                    <a:pt x="0" y="242214"/>
                  </a:moveTo>
                  <a:lnTo>
                    <a:pt x="3810" y="242214"/>
                  </a:lnTo>
                </a:path>
                <a:path w="3809" h="614680">
                  <a:moveTo>
                    <a:pt x="0" y="240309"/>
                  </a:moveTo>
                  <a:lnTo>
                    <a:pt x="3810" y="240309"/>
                  </a:lnTo>
                </a:path>
                <a:path w="3809" h="614680">
                  <a:moveTo>
                    <a:pt x="0" y="238404"/>
                  </a:moveTo>
                  <a:lnTo>
                    <a:pt x="3810" y="238404"/>
                  </a:lnTo>
                </a:path>
                <a:path w="3809" h="614680">
                  <a:moveTo>
                    <a:pt x="0" y="236499"/>
                  </a:moveTo>
                  <a:lnTo>
                    <a:pt x="3810" y="236499"/>
                  </a:lnTo>
                </a:path>
                <a:path w="3809" h="614680">
                  <a:moveTo>
                    <a:pt x="0" y="234581"/>
                  </a:moveTo>
                  <a:lnTo>
                    <a:pt x="3810" y="234581"/>
                  </a:lnTo>
                </a:path>
                <a:path w="3809" h="614680">
                  <a:moveTo>
                    <a:pt x="0" y="232676"/>
                  </a:moveTo>
                  <a:lnTo>
                    <a:pt x="3810" y="232676"/>
                  </a:lnTo>
                </a:path>
                <a:path w="3809" h="614680">
                  <a:moveTo>
                    <a:pt x="0" y="230771"/>
                  </a:moveTo>
                  <a:lnTo>
                    <a:pt x="3810" y="230771"/>
                  </a:lnTo>
                </a:path>
                <a:path w="3809" h="614680">
                  <a:moveTo>
                    <a:pt x="0" y="228866"/>
                  </a:moveTo>
                  <a:lnTo>
                    <a:pt x="3810" y="228866"/>
                  </a:lnTo>
                </a:path>
                <a:path w="3809" h="614680">
                  <a:moveTo>
                    <a:pt x="0" y="226961"/>
                  </a:moveTo>
                  <a:lnTo>
                    <a:pt x="3810" y="226961"/>
                  </a:lnTo>
                </a:path>
                <a:path w="3809" h="614680">
                  <a:moveTo>
                    <a:pt x="0" y="225056"/>
                  </a:moveTo>
                  <a:lnTo>
                    <a:pt x="3810" y="225056"/>
                  </a:lnTo>
                </a:path>
                <a:path w="3809" h="614680">
                  <a:moveTo>
                    <a:pt x="0" y="223138"/>
                  </a:moveTo>
                  <a:lnTo>
                    <a:pt x="3810" y="223138"/>
                  </a:lnTo>
                </a:path>
                <a:path w="3809" h="614680">
                  <a:moveTo>
                    <a:pt x="0" y="221233"/>
                  </a:moveTo>
                  <a:lnTo>
                    <a:pt x="3810" y="221233"/>
                  </a:lnTo>
                </a:path>
                <a:path w="3809" h="614680">
                  <a:moveTo>
                    <a:pt x="0" y="219328"/>
                  </a:moveTo>
                  <a:lnTo>
                    <a:pt x="3810" y="219328"/>
                  </a:lnTo>
                </a:path>
                <a:path w="3809" h="614680">
                  <a:moveTo>
                    <a:pt x="0" y="217423"/>
                  </a:moveTo>
                  <a:lnTo>
                    <a:pt x="3810" y="217423"/>
                  </a:lnTo>
                </a:path>
                <a:path w="3809" h="614680">
                  <a:moveTo>
                    <a:pt x="0" y="215518"/>
                  </a:moveTo>
                  <a:lnTo>
                    <a:pt x="3810" y="215518"/>
                  </a:lnTo>
                </a:path>
                <a:path w="3809" h="614680">
                  <a:moveTo>
                    <a:pt x="0" y="213613"/>
                  </a:moveTo>
                  <a:lnTo>
                    <a:pt x="3810" y="213613"/>
                  </a:lnTo>
                </a:path>
                <a:path w="3809" h="614680">
                  <a:moveTo>
                    <a:pt x="0" y="211696"/>
                  </a:moveTo>
                  <a:lnTo>
                    <a:pt x="3810" y="211696"/>
                  </a:lnTo>
                </a:path>
                <a:path w="3809" h="614680">
                  <a:moveTo>
                    <a:pt x="0" y="209791"/>
                  </a:moveTo>
                  <a:lnTo>
                    <a:pt x="3810" y="209791"/>
                  </a:lnTo>
                </a:path>
                <a:path w="3809" h="614680">
                  <a:moveTo>
                    <a:pt x="0" y="207886"/>
                  </a:moveTo>
                  <a:lnTo>
                    <a:pt x="3810" y="207886"/>
                  </a:lnTo>
                </a:path>
                <a:path w="3809" h="614680">
                  <a:moveTo>
                    <a:pt x="0" y="205981"/>
                  </a:moveTo>
                  <a:lnTo>
                    <a:pt x="3810" y="205981"/>
                  </a:lnTo>
                </a:path>
                <a:path w="3809" h="614680">
                  <a:moveTo>
                    <a:pt x="0" y="204076"/>
                  </a:moveTo>
                  <a:lnTo>
                    <a:pt x="3810" y="204076"/>
                  </a:lnTo>
                </a:path>
                <a:path w="3809" h="614680">
                  <a:moveTo>
                    <a:pt x="0" y="202158"/>
                  </a:moveTo>
                  <a:lnTo>
                    <a:pt x="3810" y="202158"/>
                  </a:lnTo>
                </a:path>
                <a:path w="3809" h="614680">
                  <a:moveTo>
                    <a:pt x="0" y="200253"/>
                  </a:moveTo>
                  <a:lnTo>
                    <a:pt x="3810" y="200253"/>
                  </a:lnTo>
                </a:path>
                <a:path w="3809" h="614680">
                  <a:moveTo>
                    <a:pt x="0" y="198348"/>
                  </a:moveTo>
                  <a:lnTo>
                    <a:pt x="3810" y="198348"/>
                  </a:lnTo>
                </a:path>
                <a:path w="3809" h="614680">
                  <a:moveTo>
                    <a:pt x="0" y="196443"/>
                  </a:moveTo>
                  <a:lnTo>
                    <a:pt x="3810" y="196443"/>
                  </a:lnTo>
                </a:path>
                <a:path w="3809" h="614680">
                  <a:moveTo>
                    <a:pt x="0" y="194538"/>
                  </a:moveTo>
                  <a:lnTo>
                    <a:pt x="3810" y="194538"/>
                  </a:lnTo>
                </a:path>
                <a:path w="3809" h="614680">
                  <a:moveTo>
                    <a:pt x="0" y="192633"/>
                  </a:moveTo>
                  <a:lnTo>
                    <a:pt x="3810" y="192633"/>
                  </a:lnTo>
                </a:path>
                <a:path w="3809" h="614680">
                  <a:moveTo>
                    <a:pt x="0" y="190715"/>
                  </a:moveTo>
                  <a:lnTo>
                    <a:pt x="3810" y="190715"/>
                  </a:lnTo>
                </a:path>
                <a:path w="3809" h="614680">
                  <a:moveTo>
                    <a:pt x="0" y="188810"/>
                  </a:moveTo>
                  <a:lnTo>
                    <a:pt x="3810" y="188810"/>
                  </a:lnTo>
                </a:path>
                <a:path w="3809" h="614680">
                  <a:moveTo>
                    <a:pt x="0" y="186905"/>
                  </a:moveTo>
                  <a:lnTo>
                    <a:pt x="3810" y="186905"/>
                  </a:lnTo>
                </a:path>
                <a:path w="3809" h="614680">
                  <a:moveTo>
                    <a:pt x="0" y="185000"/>
                  </a:moveTo>
                  <a:lnTo>
                    <a:pt x="3810" y="185000"/>
                  </a:lnTo>
                </a:path>
                <a:path w="3809" h="614680">
                  <a:moveTo>
                    <a:pt x="0" y="183095"/>
                  </a:moveTo>
                  <a:lnTo>
                    <a:pt x="3810" y="183095"/>
                  </a:lnTo>
                </a:path>
                <a:path w="3809" h="614680">
                  <a:moveTo>
                    <a:pt x="0" y="181190"/>
                  </a:moveTo>
                  <a:lnTo>
                    <a:pt x="3810" y="181190"/>
                  </a:lnTo>
                </a:path>
                <a:path w="3809" h="614680">
                  <a:moveTo>
                    <a:pt x="0" y="179273"/>
                  </a:moveTo>
                  <a:lnTo>
                    <a:pt x="3810" y="179273"/>
                  </a:lnTo>
                </a:path>
                <a:path w="3809" h="614680">
                  <a:moveTo>
                    <a:pt x="0" y="177368"/>
                  </a:moveTo>
                  <a:lnTo>
                    <a:pt x="3810" y="177368"/>
                  </a:lnTo>
                </a:path>
                <a:path w="3809" h="614680">
                  <a:moveTo>
                    <a:pt x="0" y="175463"/>
                  </a:moveTo>
                  <a:lnTo>
                    <a:pt x="3810" y="175463"/>
                  </a:lnTo>
                </a:path>
                <a:path w="3809" h="614680">
                  <a:moveTo>
                    <a:pt x="0" y="173558"/>
                  </a:moveTo>
                  <a:lnTo>
                    <a:pt x="3810" y="173558"/>
                  </a:lnTo>
                </a:path>
                <a:path w="3809" h="614680">
                  <a:moveTo>
                    <a:pt x="0" y="171653"/>
                  </a:moveTo>
                  <a:lnTo>
                    <a:pt x="3810" y="171653"/>
                  </a:lnTo>
                </a:path>
                <a:path w="3809" h="614680">
                  <a:moveTo>
                    <a:pt x="0" y="169735"/>
                  </a:moveTo>
                  <a:lnTo>
                    <a:pt x="3810" y="169735"/>
                  </a:lnTo>
                </a:path>
                <a:path w="3809" h="614680">
                  <a:moveTo>
                    <a:pt x="0" y="167830"/>
                  </a:moveTo>
                  <a:lnTo>
                    <a:pt x="3810" y="167830"/>
                  </a:lnTo>
                </a:path>
                <a:path w="3809" h="614680">
                  <a:moveTo>
                    <a:pt x="0" y="165925"/>
                  </a:moveTo>
                  <a:lnTo>
                    <a:pt x="3810" y="165925"/>
                  </a:lnTo>
                </a:path>
                <a:path w="3809" h="614680">
                  <a:moveTo>
                    <a:pt x="0" y="164020"/>
                  </a:moveTo>
                  <a:lnTo>
                    <a:pt x="3810" y="164020"/>
                  </a:lnTo>
                </a:path>
                <a:path w="3809" h="614680">
                  <a:moveTo>
                    <a:pt x="0" y="162115"/>
                  </a:moveTo>
                  <a:lnTo>
                    <a:pt x="3810" y="162115"/>
                  </a:lnTo>
                </a:path>
                <a:path w="3809" h="614680">
                  <a:moveTo>
                    <a:pt x="0" y="160210"/>
                  </a:moveTo>
                  <a:lnTo>
                    <a:pt x="3810" y="160210"/>
                  </a:lnTo>
                </a:path>
                <a:path w="3809" h="614680">
                  <a:moveTo>
                    <a:pt x="0" y="158292"/>
                  </a:moveTo>
                  <a:lnTo>
                    <a:pt x="3810" y="158292"/>
                  </a:lnTo>
                </a:path>
                <a:path w="3809" h="614680">
                  <a:moveTo>
                    <a:pt x="0" y="156387"/>
                  </a:moveTo>
                  <a:lnTo>
                    <a:pt x="3810" y="156387"/>
                  </a:lnTo>
                </a:path>
                <a:path w="3809" h="614680">
                  <a:moveTo>
                    <a:pt x="0" y="154482"/>
                  </a:moveTo>
                  <a:lnTo>
                    <a:pt x="3810" y="154482"/>
                  </a:lnTo>
                </a:path>
                <a:path w="3809" h="614680">
                  <a:moveTo>
                    <a:pt x="0" y="152577"/>
                  </a:moveTo>
                  <a:lnTo>
                    <a:pt x="3810" y="152577"/>
                  </a:lnTo>
                </a:path>
                <a:path w="3809" h="614680">
                  <a:moveTo>
                    <a:pt x="0" y="150672"/>
                  </a:moveTo>
                  <a:lnTo>
                    <a:pt x="3810" y="150672"/>
                  </a:lnTo>
                </a:path>
                <a:path w="3809" h="614680">
                  <a:moveTo>
                    <a:pt x="0" y="148767"/>
                  </a:moveTo>
                  <a:lnTo>
                    <a:pt x="3810" y="148767"/>
                  </a:lnTo>
                </a:path>
                <a:path w="3809" h="614680">
                  <a:moveTo>
                    <a:pt x="0" y="146850"/>
                  </a:moveTo>
                  <a:lnTo>
                    <a:pt x="3810" y="146850"/>
                  </a:lnTo>
                </a:path>
                <a:path w="3809" h="614680">
                  <a:moveTo>
                    <a:pt x="0" y="144945"/>
                  </a:moveTo>
                  <a:lnTo>
                    <a:pt x="3810" y="144945"/>
                  </a:lnTo>
                </a:path>
                <a:path w="3809" h="614680">
                  <a:moveTo>
                    <a:pt x="0" y="143040"/>
                  </a:moveTo>
                  <a:lnTo>
                    <a:pt x="3810" y="143040"/>
                  </a:lnTo>
                </a:path>
                <a:path w="3809" h="614680">
                  <a:moveTo>
                    <a:pt x="0" y="141135"/>
                  </a:moveTo>
                  <a:lnTo>
                    <a:pt x="3810" y="141135"/>
                  </a:lnTo>
                </a:path>
                <a:path w="3809" h="614680">
                  <a:moveTo>
                    <a:pt x="0" y="139230"/>
                  </a:moveTo>
                  <a:lnTo>
                    <a:pt x="3810" y="139230"/>
                  </a:lnTo>
                </a:path>
                <a:path w="3809" h="614680">
                  <a:moveTo>
                    <a:pt x="0" y="137325"/>
                  </a:moveTo>
                  <a:lnTo>
                    <a:pt x="3810" y="137325"/>
                  </a:lnTo>
                </a:path>
                <a:path w="3809" h="614680">
                  <a:moveTo>
                    <a:pt x="0" y="135407"/>
                  </a:moveTo>
                  <a:lnTo>
                    <a:pt x="3810" y="135407"/>
                  </a:lnTo>
                </a:path>
                <a:path w="3809" h="614680">
                  <a:moveTo>
                    <a:pt x="0" y="133502"/>
                  </a:moveTo>
                  <a:lnTo>
                    <a:pt x="3810" y="133502"/>
                  </a:lnTo>
                </a:path>
                <a:path w="3809" h="614680">
                  <a:moveTo>
                    <a:pt x="0" y="131597"/>
                  </a:moveTo>
                  <a:lnTo>
                    <a:pt x="3810" y="131597"/>
                  </a:lnTo>
                </a:path>
                <a:path w="3809" h="614680">
                  <a:moveTo>
                    <a:pt x="0" y="129692"/>
                  </a:moveTo>
                  <a:lnTo>
                    <a:pt x="3810" y="129692"/>
                  </a:lnTo>
                </a:path>
                <a:path w="3809" h="614680">
                  <a:moveTo>
                    <a:pt x="0" y="127787"/>
                  </a:moveTo>
                  <a:lnTo>
                    <a:pt x="3810" y="127787"/>
                  </a:lnTo>
                </a:path>
                <a:path w="3809" h="614680">
                  <a:moveTo>
                    <a:pt x="0" y="125882"/>
                  </a:moveTo>
                  <a:lnTo>
                    <a:pt x="3810" y="125882"/>
                  </a:lnTo>
                </a:path>
                <a:path w="3809" h="614680">
                  <a:moveTo>
                    <a:pt x="0" y="123964"/>
                  </a:moveTo>
                  <a:lnTo>
                    <a:pt x="3810" y="123964"/>
                  </a:lnTo>
                </a:path>
                <a:path w="3809" h="614680">
                  <a:moveTo>
                    <a:pt x="0" y="122059"/>
                  </a:moveTo>
                  <a:lnTo>
                    <a:pt x="3810" y="122059"/>
                  </a:lnTo>
                </a:path>
                <a:path w="3809" h="614680">
                  <a:moveTo>
                    <a:pt x="0" y="120154"/>
                  </a:moveTo>
                  <a:lnTo>
                    <a:pt x="3810" y="120154"/>
                  </a:lnTo>
                </a:path>
                <a:path w="3809" h="614680">
                  <a:moveTo>
                    <a:pt x="0" y="118249"/>
                  </a:moveTo>
                  <a:lnTo>
                    <a:pt x="3810" y="118249"/>
                  </a:lnTo>
                </a:path>
                <a:path w="3809" h="614680">
                  <a:moveTo>
                    <a:pt x="0" y="116344"/>
                  </a:moveTo>
                  <a:lnTo>
                    <a:pt x="3810" y="116344"/>
                  </a:lnTo>
                </a:path>
                <a:path w="3809" h="614680">
                  <a:moveTo>
                    <a:pt x="0" y="114426"/>
                  </a:moveTo>
                  <a:lnTo>
                    <a:pt x="3810" y="114426"/>
                  </a:lnTo>
                </a:path>
                <a:path w="3809" h="614680">
                  <a:moveTo>
                    <a:pt x="0" y="112521"/>
                  </a:moveTo>
                  <a:lnTo>
                    <a:pt x="3810" y="112521"/>
                  </a:lnTo>
                </a:path>
                <a:path w="3809" h="614680">
                  <a:moveTo>
                    <a:pt x="0" y="110616"/>
                  </a:moveTo>
                  <a:lnTo>
                    <a:pt x="3810" y="110616"/>
                  </a:lnTo>
                </a:path>
                <a:path w="3809" h="614680">
                  <a:moveTo>
                    <a:pt x="0" y="108711"/>
                  </a:moveTo>
                  <a:lnTo>
                    <a:pt x="3810" y="108711"/>
                  </a:lnTo>
                </a:path>
                <a:path w="3809" h="614680">
                  <a:moveTo>
                    <a:pt x="0" y="106806"/>
                  </a:moveTo>
                  <a:lnTo>
                    <a:pt x="3810" y="106806"/>
                  </a:lnTo>
                </a:path>
                <a:path w="3809" h="614680">
                  <a:moveTo>
                    <a:pt x="0" y="104901"/>
                  </a:moveTo>
                  <a:lnTo>
                    <a:pt x="3810" y="104901"/>
                  </a:lnTo>
                </a:path>
                <a:path w="3809" h="614680">
                  <a:moveTo>
                    <a:pt x="0" y="102984"/>
                  </a:moveTo>
                  <a:lnTo>
                    <a:pt x="3810" y="102984"/>
                  </a:lnTo>
                </a:path>
                <a:path w="3809" h="614680">
                  <a:moveTo>
                    <a:pt x="0" y="101079"/>
                  </a:moveTo>
                  <a:lnTo>
                    <a:pt x="3810" y="101079"/>
                  </a:lnTo>
                </a:path>
                <a:path w="3809" h="614680">
                  <a:moveTo>
                    <a:pt x="0" y="99174"/>
                  </a:moveTo>
                  <a:lnTo>
                    <a:pt x="3810" y="99174"/>
                  </a:lnTo>
                </a:path>
                <a:path w="3809" h="614680">
                  <a:moveTo>
                    <a:pt x="0" y="97269"/>
                  </a:moveTo>
                  <a:lnTo>
                    <a:pt x="3810" y="97269"/>
                  </a:lnTo>
                </a:path>
                <a:path w="3809" h="614680">
                  <a:moveTo>
                    <a:pt x="0" y="95364"/>
                  </a:moveTo>
                  <a:lnTo>
                    <a:pt x="3810" y="95364"/>
                  </a:lnTo>
                </a:path>
                <a:path w="3809" h="614680">
                  <a:moveTo>
                    <a:pt x="0" y="93459"/>
                  </a:moveTo>
                  <a:lnTo>
                    <a:pt x="3810" y="93459"/>
                  </a:lnTo>
                </a:path>
                <a:path w="3809" h="614680">
                  <a:moveTo>
                    <a:pt x="0" y="91541"/>
                  </a:moveTo>
                  <a:lnTo>
                    <a:pt x="3810" y="91541"/>
                  </a:lnTo>
                </a:path>
                <a:path w="3809" h="614680">
                  <a:moveTo>
                    <a:pt x="0" y="89636"/>
                  </a:moveTo>
                  <a:lnTo>
                    <a:pt x="3810" y="89636"/>
                  </a:lnTo>
                </a:path>
                <a:path w="3809" h="614680">
                  <a:moveTo>
                    <a:pt x="0" y="87731"/>
                  </a:moveTo>
                  <a:lnTo>
                    <a:pt x="3810" y="87731"/>
                  </a:lnTo>
                </a:path>
                <a:path w="3809" h="614680">
                  <a:moveTo>
                    <a:pt x="0" y="85826"/>
                  </a:moveTo>
                  <a:lnTo>
                    <a:pt x="3810" y="85826"/>
                  </a:lnTo>
                </a:path>
                <a:path w="3809" h="614680">
                  <a:moveTo>
                    <a:pt x="0" y="83921"/>
                  </a:moveTo>
                  <a:lnTo>
                    <a:pt x="3810" y="83921"/>
                  </a:lnTo>
                </a:path>
                <a:path w="3809" h="614680">
                  <a:moveTo>
                    <a:pt x="0" y="82016"/>
                  </a:moveTo>
                  <a:lnTo>
                    <a:pt x="3810" y="82016"/>
                  </a:lnTo>
                </a:path>
                <a:path w="3809" h="614680">
                  <a:moveTo>
                    <a:pt x="0" y="80098"/>
                  </a:moveTo>
                  <a:lnTo>
                    <a:pt x="3810" y="80098"/>
                  </a:lnTo>
                </a:path>
                <a:path w="3809" h="614680">
                  <a:moveTo>
                    <a:pt x="0" y="78193"/>
                  </a:moveTo>
                  <a:lnTo>
                    <a:pt x="3810" y="78193"/>
                  </a:lnTo>
                </a:path>
                <a:path w="3809" h="614680">
                  <a:moveTo>
                    <a:pt x="0" y="76288"/>
                  </a:moveTo>
                  <a:lnTo>
                    <a:pt x="3810" y="76288"/>
                  </a:lnTo>
                </a:path>
                <a:path w="3809" h="614680">
                  <a:moveTo>
                    <a:pt x="0" y="74383"/>
                  </a:moveTo>
                  <a:lnTo>
                    <a:pt x="3810" y="74383"/>
                  </a:lnTo>
                </a:path>
                <a:path w="3809" h="614680">
                  <a:moveTo>
                    <a:pt x="0" y="72478"/>
                  </a:moveTo>
                  <a:lnTo>
                    <a:pt x="3810" y="72478"/>
                  </a:lnTo>
                </a:path>
                <a:path w="3809" h="614680">
                  <a:moveTo>
                    <a:pt x="0" y="70561"/>
                  </a:moveTo>
                  <a:lnTo>
                    <a:pt x="3810" y="70561"/>
                  </a:lnTo>
                </a:path>
                <a:path w="3809" h="614680">
                  <a:moveTo>
                    <a:pt x="0" y="68656"/>
                  </a:moveTo>
                  <a:lnTo>
                    <a:pt x="3810" y="68656"/>
                  </a:lnTo>
                </a:path>
                <a:path w="3809" h="614680">
                  <a:moveTo>
                    <a:pt x="0" y="66751"/>
                  </a:moveTo>
                  <a:lnTo>
                    <a:pt x="3810" y="66751"/>
                  </a:lnTo>
                </a:path>
                <a:path w="3809" h="614680">
                  <a:moveTo>
                    <a:pt x="0" y="64846"/>
                  </a:moveTo>
                  <a:lnTo>
                    <a:pt x="3810" y="64846"/>
                  </a:lnTo>
                </a:path>
                <a:path w="3809" h="614680">
                  <a:moveTo>
                    <a:pt x="0" y="62941"/>
                  </a:moveTo>
                  <a:lnTo>
                    <a:pt x="3810" y="62941"/>
                  </a:lnTo>
                </a:path>
                <a:path w="3809" h="614680">
                  <a:moveTo>
                    <a:pt x="0" y="61036"/>
                  </a:moveTo>
                  <a:lnTo>
                    <a:pt x="3810" y="61036"/>
                  </a:lnTo>
                </a:path>
                <a:path w="3809" h="614680">
                  <a:moveTo>
                    <a:pt x="0" y="59118"/>
                  </a:moveTo>
                  <a:lnTo>
                    <a:pt x="3810" y="59118"/>
                  </a:lnTo>
                </a:path>
                <a:path w="3809" h="614680">
                  <a:moveTo>
                    <a:pt x="0" y="57213"/>
                  </a:moveTo>
                  <a:lnTo>
                    <a:pt x="3810" y="57213"/>
                  </a:lnTo>
                </a:path>
                <a:path w="3809" h="614680">
                  <a:moveTo>
                    <a:pt x="0" y="55308"/>
                  </a:moveTo>
                  <a:lnTo>
                    <a:pt x="3810" y="55308"/>
                  </a:lnTo>
                </a:path>
                <a:path w="3809" h="614680">
                  <a:moveTo>
                    <a:pt x="0" y="53403"/>
                  </a:moveTo>
                  <a:lnTo>
                    <a:pt x="3810" y="53403"/>
                  </a:lnTo>
                </a:path>
                <a:path w="3809" h="614680">
                  <a:moveTo>
                    <a:pt x="0" y="51498"/>
                  </a:moveTo>
                  <a:lnTo>
                    <a:pt x="3810" y="51498"/>
                  </a:lnTo>
                </a:path>
                <a:path w="3809" h="614680">
                  <a:moveTo>
                    <a:pt x="0" y="49593"/>
                  </a:moveTo>
                  <a:lnTo>
                    <a:pt x="3810" y="49593"/>
                  </a:lnTo>
                </a:path>
                <a:path w="3809" h="614680">
                  <a:moveTo>
                    <a:pt x="0" y="47675"/>
                  </a:moveTo>
                  <a:lnTo>
                    <a:pt x="3810" y="47675"/>
                  </a:lnTo>
                </a:path>
                <a:path w="3809" h="614680">
                  <a:moveTo>
                    <a:pt x="0" y="45770"/>
                  </a:moveTo>
                  <a:lnTo>
                    <a:pt x="3810" y="45770"/>
                  </a:lnTo>
                </a:path>
                <a:path w="3809" h="614680">
                  <a:moveTo>
                    <a:pt x="0" y="43865"/>
                  </a:moveTo>
                  <a:lnTo>
                    <a:pt x="3810" y="43865"/>
                  </a:lnTo>
                </a:path>
                <a:path w="3809" h="614680">
                  <a:moveTo>
                    <a:pt x="0" y="41960"/>
                  </a:moveTo>
                  <a:lnTo>
                    <a:pt x="3810" y="41960"/>
                  </a:lnTo>
                </a:path>
                <a:path w="3809" h="614680">
                  <a:moveTo>
                    <a:pt x="0" y="40055"/>
                  </a:moveTo>
                  <a:lnTo>
                    <a:pt x="3810" y="40055"/>
                  </a:lnTo>
                </a:path>
                <a:path w="3809" h="614680">
                  <a:moveTo>
                    <a:pt x="0" y="38138"/>
                  </a:moveTo>
                  <a:lnTo>
                    <a:pt x="3810" y="38138"/>
                  </a:lnTo>
                </a:path>
                <a:path w="3809" h="614680">
                  <a:moveTo>
                    <a:pt x="0" y="36233"/>
                  </a:moveTo>
                  <a:lnTo>
                    <a:pt x="3810" y="36233"/>
                  </a:lnTo>
                </a:path>
                <a:path w="3809" h="614680">
                  <a:moveTo>
                    <a:pt x="0" y="34328"/>
                  </a:moveTo>
                  <a:lnTo>
                    <a:pt x="3810" y="34328"/>
                  </a:lnTo>
                </a:path>
                <a:path w="3809" h="614680">
                  <a:moveTo>
                    <a:pt x="0" y="32423"/>
                  </a:moveTo>
                  <a:lnTo>
                    <a:pt x="3810" y="32423"/>
                  </a:lnTo>
                </a:path>
                <a:path w="3809" h="614680">
                  <a:moveTo>
                    <a:pt x="0" y="30518"/>
                  </a:moveTo>
                  <a:lnTo>
                    <a:pt x="3810" y="30518"/>
                  </a:lnTo>
                </a:path>
                <a:path w="3809" h="614680">
                  <a:moveTo>
                    <a:pt x="0" y="28613"/>
                  </a:moveTo>
                  <a:lnTo>
                    <a:pt x="3810" y="28613"/>
                  </a:lnTo>
                </a:path>
                <a:path w="3809" h="614680">
                  <a:moveTo>
                    <a:pt x="0" y="26695"/>
                  </a:moveTo>
                  <a:lnTo>
                    <a:pt x="3810" y="26695"/>
                  </a:lnTo>
                </a:path>
                <a:path w="3809" h="614680">
                  <a:moveTo>
                    <a:pt x="0" y="24790"/>
                  </a:moveTo>
                  <a:lnTo>
                    <a:pt x="3810" y="24790"/>
                  </a:lnTo>
                </a:path>
                <a:path w="3809" h="614680">
                  <a:moveTo>
                    <a:pt x="0" y="22885"/>
                  </a:moveTo>
                  <a:lnTo>
                    <a:pt x="3810" y="22885"/>
                  </a:lnTo>
                </a:path>
                <a:path w="3809" h="614680">
                  <a:moveTo>
                    <a:pt x="0" y="20980"/>
                  </a:moveTo>
                  <a:lnTo>
                    <a:pt x="3810" y="20980"/>
                  </a:lnTo>
                </a:path>
                <a:path w="3809" h="614680">
                  <a:moveTo>
                    <a:pt x="0" y="19075"/>
                  </a:moveTo>
                  <a:lnTo>
                    <a:pt x="3810" y="19075"/>
                  </a:lnTo>
                </a:path>
                <a:path w="3809" h="614680">
                  <a:moveTo>
                    <a:pt x="0" y="17170"/>
                  </a:moveTo>
                  <a:lnTo>
                    <a:pt x="3810" y="17170"/>
                  </a:lnTo>
                </a:path>
                <a:path w="3809" h="614680">
                  <a:moveTo>
                    <a:pt x="0" y="15252"/>
                  </a:moveTo>
                  <a:lnTo>
                    <a:pt x="3810" y="15252"/>
                  </a:lnTo>
                </a:path>
                <a:path w="3809" h="614680">
                  <a:moveTo>
                    <a:pt x="0" y="13347"/>
                  </a:moveTo>
                  <a:lnTo>
                    <a:pt x="3810" y="13347"/>
                  </a:lnTo>
                </a:path>
                <a:path w="3809" h="614680">
                  <a:moveTo>
                    <a:pt x="0" y="11442"/>
                  </a:moveTo>
                  <a:lnTo>
                    <a:pt x="3810" y="11442"/>
                  </a:lnTo>
                </a:path>
                <a:path w="3809" h="614680">
                  <a:moveTo>
                    <a:pt x="0" y="9537"/>
                  </a:moveTo>
                  <a:lnTo>
                    <a:pt x="3810" y="9537"/>
                  </a:lnTo>
                </a:path>
                <a:path w="3809" h="614680">
                  <a:moveTo>
                    <a:pt x="0" y="7632"/>
                  </a:moveTo>
                  <a:lnTo>
                    <a:pt x="3810" y="7632"/>
                  </a:lnTo>
                </a:path>
                <a:path w="3809" h="614680">
                  <a:moveTo>
                    <a:pt x="0" y="5727"/>
                  </a:moveTo>
                  <a:lnTo>
                    <a:pt x="3810" y="5727"/>
                  </a:lnTo>
                </a:path>
                <a:path w="3809" h="614680">
                  <a:moveTo>
                    <a:pt x="0" y="3809"/>
                  </a:moveTo>
                  <a:lnTo>
                    <a:pt x="3810" y="3809"/>
                  </a:lnTo>
                </a:path>
                <a:path w="3809" h="614680">
                  <a:moveTo>
                    <a:pt x="0" y="1904"/>
                  </a:moveTo>
                  <a:lnTo>
                    <a:pt x="3810" y="1904"/>
                  </a:lnTo>
                </a:path>
                <a:path w="3809" h="61468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480095" y="2357879"/>
              <a:ext cx="3810" cy="614680"/>
            </a:xfrm>
            <a:custGeom>
              <a:avLst/>
              <a:gdLst/>
              <a:ahLst/>
              <a:cxnLst/>
              <a:rect l="l" t="t" r="r" b="b"/>
              <a:pathLst>
                <a:path w="3810" h="614680">
                  <a:moveTo>
                    <a:pt x="0" y="614121"/>
                  </a:moveTo>
                  <a:lnTo>
                    <a:pt x="3810" y="614121"/>
                  </a:lnTo>
                </a:path>
                <a:path w="3810" h="614680">
                  <a:moveTo>
                    <a:pt x="0" y="612216"/>
                  </a:moveTo>
                  <a:lnTo>
                    <a:pt x="3810" y="612216"/>
                  </a:lnTo>
                </a:path>
                <a:path w="3810" h="614680">
                  <a:moveTo>
                    <a:pt x="0" y="610311"/>
                  </a:moveTo>
                  <a:lnTo>
                    <a:pt x="3810" y="610311"/>
                  </a:lnTo>
                </a:path>
                <a:path w="3810" h="614680">
                  <a:moveTo>
                    <a:pt x="0" y="608393"/>
                  </a:moveTo>
                  <a:lnTo>
                    <a:pt x="3810" y="608393"/>
                  </a:lnTo>
                </a:path>
                <a:path w="3810" h="614680">
                  <a:moveTo>
                    <a:pt x="0" y="606488"/>
                  </a:moveTo>
                  <a:lnTo>
                    <a:pt x="3810" y="606488"/>
                  </a:lnTo>
                </a:path>
                <a:path w="3810" h="614680">
                  <a:moveTo>
                    <a:pt x="0" y="604583"/>
                  </a:moveTo>
                  <a:lnTo>
                    <a:pt x="3810" y="604583"/>
                  </a:lnTo>
                </a:path>
                <a:path w="3810" h="614680">
                  <a:moveTo>
                    <a:pt x="0" y="602678"/>
                  </a:moveTo>
                  <a:lnTo>
                    <a:pt x="3810" y="602678"/>
                  </a:lnTo>
                </a:path>
                <a:path w="3810" h="614680">
                  <a:moveTo>
                    <a:pt x="0" y="600773"/>
                  </a:moveTo>
                  <a:lnTo>
                    <a:pt x="3810" y="600773"/>
                  </a:lnTo>
                </a:path>
                <a:path w="3810" h="614680">
                  <a:moveTo>
                    <a:pt x="0" y="598868"/>
                  </a:moveTo>
                  <a:lnTo>
                    <a:pt x="3810" y="598868"/>
                  </a:lnTo>
                </a:path>
                <a:path w="3810" h="614680">
                  <a:moveTo>
                    <a:pt x="0" y="596950"/>
                  </a:moveTo>
                  <a:lnTo>
                    <a:pt x="3810" y="596950"/>
                  </a:lnTo>
                </a:path>
                <a:path w="3810" h="614680">
                  <a:moveTo>
                    <a:pt x="0" y="595045"/>
                  </a:moveTo>
                  <a:lnTo>
                    <a:pt x="3810" y="595045"/>
                  </a:lnTo>
                </a:path>
                <a:path w="3810" h="614680">
                  <a:moveTo>
                    <a:pt x="0" y="593140"/>
                  </a:moveTo>
                  <a:lnTo>
                    <a:pt x="3810" y="593140"/>
                  </a:lnTo>
                </a:path>
                <a:path w="3810" h="614680">
                  <a:moveTo>
                    <a:pt x="0" y="591235"/>
                  </a:moveTo>
                  <a:lnTo>
                    <a:pt x="3810" y="591235"/>
                  </a:lnTo>
                </a:path>
                <a:path w="3810" h="614680">
                  <a:moveTo>
                    <a:pt x="0" y="589330"/>
                  </a:moveTo>
                  <a:lnTo>
                    <a:pt x="3810" y="589330"/>
                  </a:lnTo>
                </a:path>
                <a:path w="3810" h="614680">
                  <a:moveTo>
                    <a:pt x="0" y="587425"/>
                  </a:moveTo>
                  <a:lnTo>
                    <a:pt x="3810" y="587425"/>
                  </a:lnTo>
                </a:path>
                <a:path w="3810" h="614680">
                  <a:moveTo>
                    <a:pt x="0" y="585508"/>
                  </a:moveTo>
                  <a:lnTo>
                    <a:pt x="3810" y="585508"/>
                  </a:lnTo>
                </a:path>
                <a:path w="3810" h="614680">
                  <a:moveTo>
                    <a:pt x="0" y="583603"/>
                  </a:moveTo>
                  <a:lnTo>
                    <a:pt x="3810" y="583603"/>
                  </a:lnTo>
                </a:path>
                <a:path w="3810" h="614680">
                  <a:moveTo>
                    <a:pt x="0" y="581698"/>
                  </a:moveTo>
                  <a:lnTo>
                    <a:pt x="3810" y="581698"/>
                  </a:lnTo>
                </a:path>
                <a:path w="3810" h="614680">
                  <a:moveTo>
                    <a:pt x="0" y="579793"/>
                  </a:moveTo>
                  <a:lnTo>
                    <a:pt x="3810" y="579793"/>
                  </a:lnTo>
                </a:path>
                <a:path w="3810" h="614680">
                  <a:moveTo>
                    <a:pt x="0" y="577888"/>
                  </a:moveTo>
                  <a:lnTo>
                    <a:pt x="3810" y="577888"/>
                  </a:lnTo>
                </a:path>
                <a:path w="3810" h="614680">
                  <a:moveTo>
                    <a:pt x="0" y="575983"/>
                  </a:moveTo>
                  <a:lnTo>
                    <a:pt x="3810" y="575983"/>
                  </a:lnTo>
                </a:path>
                <a:path w="3810" h="614680">
                  <a:moveTo>
                    <a:pt x="0" y="574065"/>
                  </a:moveTo>
                  <a:lnTo>
                    <a:pt x="3810" y="574065"/>
                  </a:lnTo>
                </a:path>
                <a:path w="3810" h="614680">
                  <a:moveTo>
                    <a:pt x="0" y="572160"/>
                  </a:moveTo>
                  <a:lnTo>
                    <a:pt x="3810" y="572160"/>
                  </a:lnTo>
                </a:path>
                <a:path w="3810" h="614680">
                  <a:moveTo>
                    <a:pt x="0" y="570255"/>
                  </a:moveTo>
                  <a:lnTo>
                    <a:pt x="3810" y="570255"/>
                  </a:lnTo>
                </a:path>
                <a:path w="3810" h="614680">
                  <a:moveTo>
                    <a:pt x="0" y="568350"/>
                  </a:moveTo>
                  <a:lnTo>
                    <a:pt x="3810" y="568350"/>
                  </a:lnTo>
                </a:path>
                <a:path w="3810" h="614680">
                  <a:moveTo>
                    <a:pt x="0" y="566445"/>
                  </a:moveTo>
                  <a:lnTo>
                    <a:pt x="3810" y="566445"/>
                  </a:lnTo>
                </a:path>
                <a:path w="3810" h="614680">
                  <a:moveTo>
                    <a:pt x="0" y="564527"/>
                  </a:moveTo>
                  <a:lnTo>
                    <a:pt x="3810" y="564527"/>
                  </a:lnTo>
                </a:path>
                <a:path w="3810" h="614680">
                  <a:moveTo>
                    <a:pt x="0" y="562622"/>
                  </a:moveTo>
                  <a:lnTo>
                    <a:pt x="3810" y="562622"/>
                  </a:lnTo>
                </a:path>
                <a:path w="3810" h="614680">
                  <a:moveTo>
                    <a:pt x="0" y="560717"/>
                  </a:moveTo>
                  <a:lnTo>
                    <a:pt x="3810" y="560717"/>
                  </a:lnTo>
                </a:path>
                <a:path w="3810" h="614680">
                  <a:moveTo>
                    <a:pt x="0" y="558812"/>
                  </a:moveTo>
                  <a:lnTo>
                    <a:pt x="3810" y="558812"/>
                  </a:lnTo>
                </a:path>
                <a:path w="3810" h="614680">
                  <a:moveTo>
                    <a:pt x="0" y="556907"/>
                  </a:moveTo>
                  <a:lnTo>
                    <a:pt x="3810" y="556907"/>
                  </a:lnTo>
                </a:path>
                <a:path w="3810" h="614680">
                  <a:moveTo>
                    <a:pt x="0" y="555002"/>
                  </a:moveTo>
                  <a:lnTo>
                    <a:pt x="3810" y="555002"/>
                  </a:lnTo>
                </a:path>
                <a:path w="3810" h="614680">
                  <a:moveTo>
                    <a:pt x="0" y="553085"/>
                  </a:moveTo>
                  <a:lnTo>
                    <a:pt x="3810" y="553085"/>
                  </a:lnTo>
                </a:path>
                <a:path w="3810" h="614680">
                  <a:moveTo>
                    <a:pt x="0" y="551179"/>
                  </a:moveTo>
                  <a:lnTo>
                    <a:pt x="3810" y="551179"/>
                  </a:lnTo>
                </a:path>
                <a:path w="3810" h="614680">
                  <a:moveTo>
                    <a:pt x="0" y="549274"/>
                  </a:moveTo>
                  <a:lnTo>
                    <a:pt x="3810" y="549274"/>
                  </a:lnTo>
                </a:path>
                <a:path w="3810" h="614680">
                  <a:moveTo>
                    <a:pt x="0" y="547369"/>
                  </a:moveTo>
                  <a:lnTo>
                    <a:pt x="3810" y="547369"/>
                  </a:lnTo>
                </a:path>
                <a:path w="3810" h="614680">
                  <a:moveTo>
                    <a:pt x="0" y="545465"/>
                  </a:moveTo>
                  <a:lnTo>
                    <a:pt x="3810" y="545465"/>
                  </a:lnTo>
                </a:path>
                <a:path w="3810" h="614680">
                  <a:moveTo>
                    <a:pt x="0" y="543560"/>
                  </a:moveTo>
                  <a:lnTo>
                    <a:pt x="3810" y="543560"/>
                  </a:lnTo>
                </a:path>
                <a:path w="3810" h="614680">
                  <a:moveTo>
                    <a:pt x="0" y="541642"/>
                  </a:moveTo>
                  <a:lnTo>
                    <a:pt x="3810" y="541642"/>
                  </a:lnTo>
                </a:path>
                <a:path w="3810" h="614680">
                  <a:moveTo>
                    <a:pt x="0" y="539737"/>
                  </a:moveTo>
                  <a:lnTo>
                    <a:pt x="3810" y="539737"/>
                  </a:lnTo>
                </a:path>
                <a:path w="3810" h="614680">
                  <a:moveTo>
                    <a:pt x="0" y="537832"/>
                  </a:moveTo>
                  <a:lnTo>
                    <a:pt x="3810" y="537832"/>
                  </a:lnTo>
                </a:path>
                <a:path w="3810" h="614680">
                  <a:moveTo>
                    <a:pt x="0" y="535927"/>
                  </a:moveTo>
                  <a:lnTo>
                    <a:pt x="3810" y="535927"/>
                  </a:lnTo>
                </a:path>
                <a:path w="3810" h="614680">
                  <a:moveTo>
                    <a:pt x="0" y="534022"/>
                  </a:moveTo>
                  <a:lnTo>
                    <a:pt x="3810" y="534022"/>
                  </a:lnTo>
                </a:path>
                <a:path w="3810" h="614680">
                  <a:moveTo>
                    <a:pt x="0" y="532117"/>
                  </a:moveTo>
                  <a:lnTo>
                    <a:pt x="3810" y="532117"/>
                  </a:lnTo>
                </a:path>
                <a:path w="3810" h="614680">
                  <a:moveTo>
                    <a:pt x="0" y="530199"/>
                  </a:moveTo>
                  <a:lnTo>
                    <a:pt x="3810" y="530199"/>
                  </a:lnTo>
                </a:path>
                <a:path w="3810" h="614680">
                  <a:moveTo>
                    <a:pt x="0" y="528294"/>
                  </a:moveTo>
                  <a:lnTo>
                    <a:pt x="3810" y="528294"/>
                  </a:lnTo>
                </a:path>
                <a:path w="3810" h="614680">
                  <a:moveTo>
                    <a:pt x="0" y="526389"/>
                  </a:moveTo>
                  <a:lnTo>
                    <a:pt x="3810" y="526389"/>
                  </a:lnTo>
                </a:path>
                <a:path w="3810" h="614680">
                  <a:moveTo>
                    <a:pt x="0" y="524484"/>
                  </a:moveTo>
                  <a:lnTo>
                    <a:pt x="3810" y="524484"/>
                  </a:lnTo>
                </a:path>
                <a:path w="3810" h="614680">
                  <a:moveTo>
                    <a:pt x="0" y="522579"/>
                  </a:moveTo>
                  <a:lnTo>
                    <a:pt x="3810" y="522579"/>
                  </a:lnTo>
                </a:path>
                <a:path w="3810" h="614680">
                  <a:moveTo>
                    <a:pt x="0" y="520674"/>
                  </a:moveTo>
                  <a:lnTo>
                    <a:pt x="3810" y="520674"/>
                  </a:lnTo>
                </a:path>
                <a:path w="3810" h="614680">
                  <a:moveTo>
                    <a:pt x="0" y="518756"/>
                  </a:moveTo>
                  <a:lnTo>
                    <a:pt x="3810" y="518756"/>
                  </a:lnTo>
                </a:path>
                <a:path w="3810" h="614680">
                  <a:moveTo>
                    <a:pt x="0" y="516851"/>
                  </a:moveTo>
                  <a:lnTo>
                    <a:pt x="3810" y="516851"/>
                  </a:lnTo>
                </a:path>
                <a:path w="3810" h="614680">
                  <a:moveTo>
                    <a:pt x="0" y="514946"/>
                  </a:moveTo>
                  <a:lnTo>
                    <a:pt x="3810" y="514946"/>
                  </a:lnTo>
                </a:path>
                <a:path w="3810" h="614680">
                  <a:moveTo>
                    <a:pt x="0" y="513041"/>
                  </a:moveTo>
                  <a:lnTo>
                    <a:pt x="3810" y="513041"/>
                  </a:lnTo>
                </a:path>
                <a:path w="3810" h="614680">
                  <a:moveTo>
                    <a:pt x="0" y="511136"/>
                  </a:moveTo>
                  <a:lnTo>
                    <a:pt x="3810" y="511136"/>
                  </a:lnTo>
                </a:path>
                <a:path w="3810" h="614680">
                  <a:moveTo>
                    <a:pt x="0" y="509219"/>
                  </a:moveTo>
                  <a:lnTo>
                    <a:pt x="3810" y="509219"/>
                  </a:lnTo>
                </a:path>
                <a:path w="3810" h="614680">
                  <a:moveTo>
                    <a:pt x="0" y="507314"/>
                  </a:moveTo>
                  <a:lnTo>
                    <a:pt x="3810" y="507314"/>
                  </a:lnTo>
                </a:path>
                <a:path w="3810" h="614680">
                  <a:moveTo>
                    <a:pt x="0" y="505409"/>
                  </a:moveTo>
                  <a:lnTo>
                    <a:pt x="3810" y="505409"/>
                  </a:lnTo>
                </a:path>
                <a:path w="3810" h="614680">
                  <a:moveTo>
                    <a:pt x="0" y="503504"/>
                  </a:moveTo>
                  <a:lnTo>
                    <a:pt x="3810" y="503504"/>
                  </a:lnTo>
                </a:path>
                <a:path w="3810" h="614680">
                  <a:moveTo>
                    <a:pt x="0" y="501599"/>
                  </a:moveTo>
                  <a:lnTo>
                    <a:pt x="3810" y="501599"/>
                  </a:lnTo>
                </a:path>
                <a:path w="3810" h="614680">
                  <a:moveTo>
                    <a:pt x="0" y="499694"/>
                  </a:moveTo>
                  <a:lnTo>
                    <a:pt x="3810" y="499694"/>
                  </a:lnTo>
                </a:path>
                <a:path w="3810" h="614680">
                  <a:moveTo>
                    <a:pt x="0" y="497776"/>
                  </a:moveTo>
                  <a:lnTo>
                    <a:pt x="3810" y="497776"/>
                  </a:lnTo>
                </a:path>
                <a:path w="3810" h="614680">
                  <a:moveTo>
                    <a:pt x="0" y="495871"/>
                  </a:moveTo>
                  <a:lnTo>
                    <a:pt x="3810" y="495871"/>
                  </a:lnTo>
                </a:path>
                <a:path w="3810" h="614680">
                  <a:moveTo>
                    <a:pt x="0" y="493966"/>
                  </a:moveTo>
                  <a:lnTo>
                    <a:pt x="3810" y="493966"/>
                  </a:lnTo>
                </a:path>
                <a:path w="3810" h="614680">
                  <a:moveTo>
                    <a:pt x="0" y="492061"/>
                  </a:moveTo>
                  <a:lnTo>
                    <a:pt x="3810" y="492061"/>
                  </a:lnTo>
                </a:path>
                <a:path w="3810" h="614680">
                  <a:moveTo>
                    <a:pt x="0" y="490156"/>
                  </a:moveTo>
                  <a:lnTo>
                    <a:pt x="3810" y="490156"/>
                  </a:lnTo>
                </a:path>
                <a:path w="3810" h="614680">
                  <a:moveTo>
                    <a:pt x="0" y="488251"/>
                  </a:moveTo>
                  <a:lnTo>
                    <a:pt x="3810" y="488251"/>
                  </a:lnTo>
                </a:path>
                <a:path w="3810" h="614680">
                  <a:moveTo>
                    <a:pt x="0" y="486333"/>
                  </a:moveTo>
                  <a:lnTo>
                    <a:pt x="3810" y="486333"/>
                  </a:lnTo>
                </a:path>
                <a:path w="3810" h="614680">
                  <a:moveTo>
                    <a:pt x="0" y="484428"/>
                  </a:moveTo>
                  <a:lnTo>
                    <a:pt x="3810" y="484428"/>
                  </a:lnTo>
                </a:path>
                <a:path w="3810" h="614680">
                  <a:moveTo>
                    <a:pt x="0" y="482523"/>
                  </a:moveTo>
                  <a:lnTo>
                    <a:pt x="3810" y="482523"/>
                  </a:lnTo>
                </a:path>
                <a:path w="3810" h="614680">
                  <a:moveTo>
                    <a:pt x="0" y="480618"/>
                  </a:moveTo>
                  <a:lnTo>
                    <a:pt x="3810" y="480618"/>
                  </a:lnTo>
                </a:path>
                <a:path w="3810" h="614680">
                  <a:moveTo>
                    <a:pt x="0" y="478713"/>
                  </a:moveTo>
                  <a:lnTo>
                    <a:pt x="3810" y="478713"/>
                  </a:lnTo>
                </a:path>
                <a:path w="3810" h="614680">
                  <a:moveTo>
                    <a:pt x="0" y="476796"/>
                  </a:moveTo>
                  <a:lnTo>
                    <a:pt x="3810" y="476796"/>
                  </a:lnTo>
                </a:path>
                <a:path w="3810" h="614680">
                  <a:moveTo>
                    <a:pt x="0" y="474891"/>
                  </a:moveTo>
                  <a:lnTo>
                    <a:pt x="3810" y="474891"/>
                  </a:lnTo>
                </a:path>
                <a:path w="3810" h="614680">
                  <a:moveTo>
                    <a:pt x="0" y="472986"/>
                  </a:moveTo>
                  <a:lnTo>
                    <a:pt x="3810" y="472986"/>
                  </a:lnTo>
                </a:path>
                <a:path w="3810" h="614680">
                  <a:moveTo>
                    <a:pt x="0" y="471081"/>
                  </a:moveTo>
                  <a:lnTo>
                    <a:pt x="3810" y="471081"/>
                  </a:lnTo>
                </a:path>
                <a:path w="3810" h="614680">
                  <a:moveTo>
                    <a:pt x="0" y="469176"/>
                  </a:moveTo>
                  <a:lnTo>
                    <a:pt x="3810" y="469176"/>
                  </a:lnTo>
                </a:path>
                <a:path w="3810" h="614680">
                  <a:moveTo>
                    <a:pt x="0" y="467271"/>
                  </a:moveTo>
                  <a:lnTo>
                    <a:pt x="3810" y="467271"/>
                  </a:lnTo>
                </a:path>
                <a:path w="3810" h="614680">
                  <a:moveTo>
                    <a:pt x="0" y="465353"/>
                  </a:moveTo>
                  <a:lnTo>
                    <a:pt x="3810" y="465353"/>
                  </a:lnTo>
                </a:path>
                <a:path w="3810" h="614680">
                  <a:moveTo>
                    <a:pt x="0" y="463448"/>
                  </a:moveTo>
                  <a:lnTo>
                    <a:pt x="3810" y="463448"/>
                  </a:lnTo>
                </a:path>
                <a:path w="3810" h="614680">
                  <a:moveTo>
                    <a:pt x="0" y="461543"/>
                  </a:moveTo>
                  <a:lnTo>
                    <a:pt x="3810" y="461543"/>
                  </a:lnTo>
                </a:path>
                <a:path w="3810" h="614680">
                  <a:moveTo>
                    <a:pt x="0" y="459638"/>
                  </a:moveTo>
                  <a:lnTo>
                    <a:pt x="3810" y="459638"/>
                  </a:lnTo>
                </a:path>
                <a:path w="3810" h="614680">
                  <a:moveTo>
                    <a:pt x="0" y="457733"/>
                  </a:moveTo>
                  <a:lnTo>
                    <a:pt x="3810" y="457733"/>
                  </a:lnTo>
                </a:path>
                <a:path w="3810" h="614680">
                  <a:moveTo>
                    <a:pt x="0" y="455828"/>
                  </a:moveTo>
                  <a:lnTo>
                    <a:pt x="3810" y="455828"/>
                  </a:lnTo>
                </a:path>
                <a:path w="3810" h="614680">
                  <a:moveTo>
                    <a:pt x="0" y="453910"/>
                  </a:moveTo>
                  <a:lnTo>
                    <a:pt x="3810" y="453910"/>
                  </a:lnTo>
                </a:path>
                <a:path w="3810" h="614680">
                  <a:moveTo>
                    <a:pt x="0" y="452005"/>
                  </a:moveTo>
                  <a:lnTo>
                    <a:pt x="3810" y="452005"/>
                  </a:lnTo>
                </a:path>
                <a:path w="3810" h="614680">
                  <a:moveTo>
                    <a:pt x="0" y="450100"/>
                  </a:moveTo>
                  <a:lnTo>
                    <a:pt x="3810" y="450100"/>
                  </a:lnTo>
                </a:path>
                <a:path w="3810" h="614680">
                  <a:moveTo>
                    <a:pt x="0" y="448195"/>
                  </a:moveTo>
                  <a:lnTo>
                    <a:pt x="3810" y="448195"/>
                  </a:lnTo>
                </a:path>
                <a:path w="3810" h="614680">
                  <a:moveTo>
                    <a:pt x="0" y="446290"/>
                  </a:moveTo>
                  <a:lnTo>
                    <a:pt x="3810" y="446290"/>
                  </a:lnTo>
                </a:path>
                <a:path w="3810" h="614680">
                  <a:moveTo>
                    <a:pt x="0" y="444385"/>
                  </a:moveTo>
                  <a:lnTo>
                    <a:pt x="3810" y="444385"/>
                  </a:lnTo>
                </a:path>
                <a:path w="3810" h="614680">
                  <a:moveTo>
                    <a:pt x="0" y="442467"/>
                  </a:moveTo>
                  <a:lnTo>
                    <a:pt x="3810" y="442467"/>
                  </a:lnTo>
                </a:path>
                <a:path w="3810" h="614680">
                  <a:moveTo>
                    <a:pt x="0" y="440563"/>
                  </a:moveTo>
                  <a:lnTo>
                    <a:pt x="3810" y="440563"/>
                  </a:lnTo>
                </a:path>
                <a:path w="3810" h="614680">
                  <a:moveTo>
                    <a:pt x="0" y="438657"/>
                  </a:moveTo>
                  <a:lnTo>
                    <a:pt x="3810" y="438657"/>
                  </a:lnTo>
                </a:path>
                <a:path w="3810" h="614680">
                  <a:moveTo>
                    <a:pt x="0" y="436752"/>
                  </a:moveTo>
                  <a:lnTo>
                    <a:pt x="3810" y="436752"/>
                  </a:lnTo>
                </a:path>
                <a:path w="3810" h="614680">
                  <a:moveTo>
                    <a:pt x="0" y="434847"/>
                  </a:moveTo>
                  <a:lnTo>
                    <a:pt x="3810" y="434847"/>
                  </a:lnTo>
                </a:path>
                <a:path w="3810" h="614680">
                  <a:moveTo>
                    <a:pt x="0" y="432930"/>
                  </a:moveTo>
                  <a:lnTo>
                    <a:pt x="3810" y="432930"/>
                  </a:lnTo>
                </a:path>
                <a:path w="3810" h="614680">
                  <a:moveTo>
                    <a:pt x="0" y="431025"/>
                  </a:moveTo>
                  <a:lnTo>
                    <a:pt x="3810" y="431025"/>
                  </a:lnTo>
                </a:path>
                <a:path w="3810" h="614680">
                  <a:moveTo>
                    <a:pt x="0" y="429120"/>
                  </a:moveTo>
                  <a:lnTo>
                    <a:pt x="3810" y="429120"/>
                  </a:lnTo>
                </a:path>
                <a:path w="3810" h="614680">
                  <a:moveTo>
                    <a:pt x="0" y="427215"/>
                  </a:moveTo>
                  <a:lnTo>
                    <a:pt x="3810" y="427215"/>
                  </a:lnTo>
                </a:path>
                <a:path w="3810" h="614680">
                  <a:moveTo>
                    <a:pt x="0" y="425310"/>
                  </a:moveTo>
                  <a:lnTo>
                    <a:pt x="3810" y="425310"/>
                  </a:lnTo>
                </a:path>
                <a:path w="3810" h="614680">
                  <a:moveTo>
                    <a:pt x="0" y="423405"/>
                  </a:moveTo>
                  <a:lnTo>
                    <a:pt x="3810" y="423405"/>
                  </a:lnTo>
                </a:path>
                <a:path w="3810" h="614680">
                  <a:moveTo>
                    <a:pt x="0" y="421487"/>
                  </a:moveTo>
                  <a:lnTo>
                    <a:pt x="3810" y="421487"/>
                  </a:lnTo>
                </a:path>
                <a:path w="3810" h="614680">
                  <a:moveTo>
                    <a:pt x="0" y="419582"/>
                  </a:moveTo>
                  <a:lnTo>
                    <a:pt x="3810" y="419582"/>
                  </a:lnTo>
                </a:path>
                <a:path w="3810" h="614680">
                  <a:moveTo>
                    <a:pt x="0" y="417677"/>
                  </a:moveTo>
                  <a:lnTo>
                    <a:pt x="3810" y="417677"/>
                  </a:lnTo>
                </a:path>
                <a:path w="3810" h="614680">
                  <a:moveTo>
                    <a:pt x="0" y="415772"/>
                  </a:moveTo>
                  <a:lnTo>
                    <a:pt x="3810" y="415772"/>
                  </a:lnTo>
                </a:path>
                <a:path w="3810" h="614680">
                  <a:moveTo>
                    <a:pt x="0" y="413867"/>
                  </a:moveTo>
                  <a:lnTo>
                    <a:pt x="3810" y="413867"/>
                  </a:lnTo>
                </a:path>
                <a:path w="3810" h="614680">
                  <a:moveTo>
                    <a:pt x="0" y="411962"/>
                  </a:moveTo>
                  <a:lnTo>
                    <a:pt x="3810" y="411962"/>
                  </a:lnTo>
                </a:path>
                <a:path w="3810" h="614680">
                  <a:moveTo>
                    <a:pt x="0" y="410044"/>
                  </a:moveTo>
                  <a:lnTo>
                    <a:pt x="3810" y="410044"/>
                  </a:lnTo>
                </a:path>
                <a:path w="3810" h="614680">
                  <a:moveTo>
                    <a:pt x="0" y="408139"/>
                  </a:moveTo>
                  <a:lnTo>
                    <a:pt x="3810" y="408139"/>
                  </a:lnTo>
                </a:path>
                <a:path w="3810" h="614680">
                  <a:moveTo>
                    <a:pt x="0" y="406234"/>
                  </a:moveTo>
                  <a:lnTo>
                    <a:pt x="3810" y="406234"/>
                  </a:lnTo>
                </a:path>
                <a:path w="3810" h="614680">
                  <a:moveTo>
                    <a:pt x="0" y="404329"/>
                  </a:moveTo>
                  <a:lnTo>
                    <a:pt x="3810" y="404329"/>
                  </a:lnTo>
                </a:path>
                <a:path w="3810" h="614680">
                  <a:moveTo>
                    <a:pt x="0" y="402424"/>
                  </a:moveTo>
                  <a:lnTo>
                    <a:pt x="3810" y="402424"/>
                  </a:lnTo>
                </a:path>
                <a:path w="3810" h="614680">
                  <a:moveTo>
                    <a:pt x="0" y="400519"/>
                  </a:moveTo>
                  <a:lnTo>
                    <a:pt x="3810" y="400519"/>
                  </a:lnTo>
                </a:path>
                <a:path w="3810" h="614680">
                  <a:moveTo>
                    <a:pt x="0" y="398602"/>
                  </a:moveTo>
                  <a:lnTo>
                    <a:pt x="3810" y="398602"/>
                  </a:lnTo>
                </a:path>
                <a:path w="3810" h="614680">
                  <a:moveTo>
                    <a:pt x="0" y="396697"/>
                  </a:moveTo>
                  <a:lnTo>
                    <a:pt x="3810" y="396697"/>
                  </a:lnTo>
                </a:path>
                <a:path w="3810" h="614680">
                  <a:moveTo>
                    <a:pt x="0" y="394792"/>
                  </a:moveTo>
                  <a:lnTo>
                    <a:pt x="3810" y="394792"/>
                  </a:lnTo>
                </a:path>
                <a:path w="3810" h="614680">
                  <a:moveTo>
                    <a:pt x="0" y="392887"/>
                  </a:moveTo>
                  <a:lnTo>
                    <a:pt x="3810" y="392887"/>
                  </a:lnTo>
                </a:path>
                <a:path w="3810" h="614680">
                  <a:moveTo>
                    <a:pt x="0" y="390982"/>
                  </a:moveTo>
                  <a:lnTo>
                    <a:pt x="3810" y="390982"/>
                  </a:lnTo>
                </a:path>
                <a:path w="3810" h="614680">
                  <a:moveTo>
                    <a:pt x="0" y="389077"/>
                  </a:moveTo>
                  <a:lnTo>
                    <a:pt x="3810" y="389077"/>
                  </a:lnTo>
                </a:path>
                <a:path w="3810" h="614680">
                  <a:moveTo>
                    <a:pt x="0" y="387159"/>
                  </a:moveTo>
                  <a:lnTo>
                    <a:pt x="3810" y="387159"/>
                  </a:lnTo>
                </a:path>
                <a:path w="3810" h="614680">
                  <a:moveTo>
                    <a:pt x="0" y="385254"/>
                  </a:moveTo>
                  <a:lnTo>
                    <a:pt x="3810" y="385254"/>
                  </a:lnTo>
                </a:path>
                <a:path w="3810" h="614680">
                  <a:moveTo>
                    <a:pt x="0" y="383349"/>
                  </a:moveTo>
                  <a:lnTo>
                    <a:pt x="3810" y="383349"/>
                  </a:lnTo>
                </a:path>
                <a:path w="3810" h="614680">
                  <a:moveTo>
                    <a:pt x="0" y="381444"/>
                  </a:moveTo>
                  <a:lnTo>
                    <a:pt x="3810" y="381444"/>
                  </a:lnTo>
                </a:path>
                <a:path w="3810" h="614680">
                  <a:moveTo>
                    <a:pt x="0" y="379539"/>
                  </a:moveTo>
                  <a:lnTo>
                    <a:pt x="3810" y="379539"/>
                  </a:lnTo>
                </a:path>
                <a:path w="3810" h="614680">
                  <a:moveTo>
                    <a:pt x="0" y="377621"/>
                  </a:moveTo>
                  <a:lnTo>
                    <a:pt x="3810" y="377621"/>
                  </a:lnTo>
                </a:path>
                <a:path w="3810" h="614680">
                  <a:moveTo>
                    <a:pt x="0" y="375716"/>
                  </a:moveTo>
                  <a:lnTo>
                    <a:pt x="3810" y="375716"/>
                  </a:lnTo>
                </a:path>
                <a:path w="3810" h="614680">
                  <a:moveTo>
                    <a:pt x="0" y="373811"/>
                  </a:moveTo>
                  <a:lnTo>
                    <a:pt x="3810" y="373811"/>
                  </a:lnTo>
                </a:path>
                <a:path w="3810" h="614680">
                  <a:moveTo>
                    <a:pt x="0" y="371906"/>
                  </a:moveTo>
                  <a:lnTo>
                    <a:pt x="3810" y="371906"/>
                  </a:lnTo>
                </a:path>
                <a:path w="3810" h="614680">
                  <a:moveTo>
                    <a:pt x="0" y="370001"/>
                  </a:moveTo>
                  <a:lnTo>
                    <a:pt x="3810" y="370001"/>
                  </a:lnTo>
                </a:path>
                <a:path w="3810" h="614680">
                  <a:moveTo>
                    <a:pt x="0" y="368096"/>
                  </a:moveTo>
                  <a:lnTo>
                    <a:pt x="3810" y="368096"/>
                  </a:lnTo>
                </a:path>
                <a:path w="3810" h="614680">
                  <a:moveTo>
                    <a:pt x="0" y="366179"/>
                  </a:moveTo>
                  <a:lnTo>
                    <a:pt x="3810" y="366179"/>
                  </a:lnTo>
                </a:path>
                <a:path w="3810" h="614680">
                  <a:moveTo>
                    <a:pt x="0" y="364274"/>
                  </a:moveTo>
                  <a:lnTo>
                    <a:pt x="3810" y="364274"/>
                  </a:lnTo>
                </a:path>
                <a:path w="3810" h="614680">
                  <a:moveTo>
                    <a:pt x="0" y="362369"/>
                  </a:moveTo>
                  <a:lnTo>
                    <a:pt x="3810" y="362369"/>
                  </a:lnTo>
                </a:path>
                <a:path w="3810" h="614680">
                  <a:moveTo>
                    <a:pt x="0" y="360464"/>
                  </a:moveTo>
                  <a:lnTo>
                    <a:pt x="3810" y="360464"/>
                  </a:lnTo>
                </a:path>
                <a:path w="3810" h="614680">
                  <a:moveTo>
                    <a:pt x="0" y="358559"/>
                  </a:moveTo>
                  <a:lnTo>
                    <a:pt x="3810" y="358559"/>
                  </a:lnTo>
                </a:path>
                <a:path w="3810" h="614680">
                  <a:moveTo>
                    <a:pt x="0" y="356654"/>
                  </a:moveTo>
                  <a:lnTo>
                    <a:pt x="3810" y="356654"/>
                  </a:lnTo>
                </a:path>
                <a:path w="3810" h="614680">
                  <a:moveTo>
                    <a:pt x="0" y="354736"/>
                  </a:moveTo>
                  <a:lnTo>
                    <a:pt x="3810" y="354736"/>
                  </a:lnTo>
                </a:path>
                <a:path w="3810" h="614680">
                  <a:moveTo>
                    <a:pt x="0" y="352831"/>
                  </a:moveTo>
                  <a:lnTo>
                    <a:pt x="3810" y="352831"/>
                  </a:lnTo>
                </a:path>
                <a:path w="3810" h="614680">
                  <a:moveTo>
                    <a:pt x="0" y="350926"/>
                  </a:moveTo>
                  <a:lnTo>
                    <a:pt x="3810" y="350926"/>
                  </a:lnTo>
                </a:path>
                <a:path w="3810" h="614680">
                  <a:moveTo>
                    <a:pt x="0" y="349021"/>
                  </a:moveTo>
                  <a:lnTo>
                    <a:pt x="3810" y="349021"/>
                  </a:lnTo>
                </a:path>
                <a:path w="3810" h="614680">
                  <a:moveTo>
                    <a:pt x="0" y="347116"/>
                  </a:moveTo>
                  <a:lnTo>
                    <a:pt x="3810" y="347116"/>
                  </a:lnTo>
                </a:path>
                <a:path w="3810" h="614680">
                  <a:moveTo>
                    <a:pt x="0" y="345211"/>
                  </a:moveTo>
                  <a:lnTo>
                    <a:pt x="3810" y="345211"/>
                  </a:lnTo>
                </a:path>
                <a:path w="3810" h="614680">
                  <a:moveTo>
                    <a:pt x="0" y="343293"/>
                  </a:moveTo>
                  <a:lnTo>
                    <a:pt x="3810" y="343293"/>
                  </a:lnTo>
                </a:path>
                <a:path w="3810" h="614680">
                  <a:moveTo>
                    <a:pt x="0" y="341388"/>
                  </a:moveTo>
                  <a:lnTo>
                    <a:pt x="3810" y="341388"/>
                  </a:lnTo>
                </a:path>
                <a:path w="3810" h="614680">
                  <a:moveTo>
                    <a:pt x="0" y="339483"/>
                  </a:moveTo>
                  <a:lnTo>
                    <a:pt x="3810" y="339483"/>
                  </a:lnTo>
                </a:path>
                <a:path w="3810" h="614680">
                  <a:moveTo>
                    <a:pt x="0" y="337578"/>
                  </a:moveTo>
                  <a:lnTo>
                    <a:pt x="3810" y="337578"/>
                  </a:lnTo>
                </a:path>
                <a:path w="3810" h="614680">
                  <a:moveTo>
                    <a:pt x="0" y="335673"/>
                  </a:moveTo>
                  <a:lnTo>
                    <a:pt x="3810" y="335673"/>
                  </a:lnTo>
                </a:path>
                <a:path w="3810" h="614680">
                  <a:moveTo>
                    <a:pt x="0" y="333755"/>
                  </a:moveTo>
                  <a:lnTo>
                    <a:pt x="3810" y="333755"/>
                  </a:lnTo>
                </a:path>
                <a:path w="3810" h="614680">
                  <a:moveTo>
                    <a:pt x="0" y="331850"/>
                  </a:moveTo>
                  <a:lnTo>
                    <a:pt x="3810" y="331850"/>
                  </a:lnTo>
                </a:path>
                <a:path w="3810" h="614680">
                  <a:moveTo>
                    <a:pt x="0" y="329945"/>
                  </a:moveTo>
                  <a:lnTo>
                    <a:pt x="3810" y="329945"/>
                  </a:lnTo>
                </a:path>
                <a:path w="3810" h="614680">
                  <a:moveTo>
                    <a:pt x="0" y="328040"/>
                  </a:moveTo>
                  <a:lnTo>
                    <a:pt x="3810" y="328040"/>
                  </a:lnTo>
                </a:path>
                <a:path w="3810" h="614680">
                  <a:moveTo>
                    <a:pt x="0" y="326135"/>
                  </a:moveTo>
                  <a:lnTo>
                    <a:pt x="3810" y="326135"/>
                  </a:lnTo>
                </a:path>
                <a:path w="3810" h="614680">
                  <a:moveTo>
                    <a:pt x="0" y="324230"/>
                  </a:moveTo>
                  <a:lnTo>
                    <a:pt x="3810" y="324230"/>
                  </a:lnTo>
                </a:path>
                <a:path w="3810" h="614680">
                  <a:moveTo>
                    <a:pt x="0" y="322313"/>
                  </a:moveTo>
                  <a:lnTo>
                    <a:pt x="3810" y="322313"/>
                  </a:lnTo>
                </a:path>
                <a:path w="3810" h="614680">
                  <a:moveTo>
                    <a:pt x="0" y="320408"/>
                  </a:moveTo>
                  <a:lnTo>
                    <a:pt x="3810" y="320408"/>
                  </a:lnTo>
                </a:path>
                <a:path w="3810" h="614680">
                  <a:moveTo>
                    <a:pt x="0" y="318503"/>
                  </a:moveTo>
                  <a:lnTo>
                    <a:pt x="3810" y="318503"/>
                  </a:lnTo>
                </a:path>
                <a:path w="3810" h="614680">
                  <a:moveTo>
                    <a:pt x="0" y="316598"/>
                  </a:moveTo>
                  <a:lnTo>
                    <a:pt x="3810" y="316598"/>
                  </a:lnTo>
                </a:path>
                <a:path w="3810" h="614680">
                  <a:moveTo>
                    <a:pt x="0" y="314693"/>
                  </a:moveTo>
                  <a:lnTo>
                    <a:pt x="3810" y="314693"/>
                  </a:lnTo>
                </a:path>
                <a:path w="3810" h="614680">
                  <a:moveTo>
                    <a:pt x="0" y="312788"/>
                  </a:moveTo>
                  <a:lnTo>
                    <a:pt x="3810" y="312788"/>
                  </a:lnTo>
                </a:path>
                <a:path w="3810" h="614680">
                  <a:moveTo>
                    <a:pt x="0" y="310870"/>
                  </a:moveTo>
                  <a:lnTo>
                    <a:pt x="3810" y="310870"/>
                  </a:lnTo>
                </a:path>
                <a:path w="3810" h="614680">
                  <a:moveTo>
                    <a:pt x="0" y="308965"/>
                  </a:moveTo>
                  <a:lnTo>
                    <a:pt x="3810" y="308965"/>
                  </a:lnTo>
                </a:path>
                <a:path w="3810" h="614680">
                  <a:moveTo>
                    <a:pt x="0" y="307060"/>
                  </a:moveTo>
                  <a:lnTo>
                    <a:pt x="3810" y="307060"/>
                  </a:lnTo>
                </a:path>
                <a:path w="3810" h="614680">
                  <a:moveTo>
                    <a:pt x="0" y="305155"/>
                  </a:moveTo>
                  <a:lnTo>
                    <a:pt x="3810" y="305155"/>
                  </a:lnTo>
                </a:path>
                <a:path w="3810" h="614680">
                  <a:moveTo>
                    <a:pt x="0" y="303250"/>
                  </a:moveTo>
                  <a:lnTo>
                    <a:pt x="3810" y="303250"/>
                  </a:lnTo>
                </a:path>
                <a:path w="3810" h="614680">
                  <a:moveTo>
                    <a:pt x="0" y="301332"/>
                  </a:moveTo>
                  <a:lnTo>
                    <a:pt x="3810" y="301332"/>
                  </a:lnTo>
                </a:path>
                <a:path w="3810" h="614680">
                  <a:moveTo>
                    <a:pt x="0" y="299427"/>
                  </a:moveTo>
                  <a:lnTo>
                    <a:pt x="3810" y="299427"/>
                  </a:lnTo>
                </a:path>
                <a:path w="3810" h="614680">
                  <a:moveTo>
                    <a:pt x="0" y="297522"/>
                  </a:moveTo>
                  <a:lnTo>
                    <a:pt x="3810" y="297522"/>
                  </a:lnTo>
                </a:path>
                <a:path w="3810" h="614680">
                  <a:moveTo>
                    <a:pt x="0" y="295617"/>
                  </a:moveTo>
                  <a:lnTo>
                    <a:pt x="3810" y="295617"/>
                  </a:lnTo>
                </a:path>
                <a:path w="3810" h="614680">
                  <a:moveTo>
                    <a:pt x="0" y="293712"/>
                  </a:moveTo>
                  <a:lnTo>
                    <a:pt x="3810" y="293712"/>
                  </a:lnTo>
                </a:path>
                <a:path w="3810" h="614680">
                  <a:moveTo>
                    <a:pt x="0" y="291807"/>
                  </a:moveTo>
                  <a:lnTo>
                    <a:pt x="3810" y="291807"/>
                  </a:lnTo>
                </a:path>
                <a:path w="3810" h="614680">
                  <a:moveTo>
                    <a:pt x="0" y="289890"/>
                  </a:moveTo>
                  <a:lnTo>
                    <a:pt x="3810" y="289890"/>
                  </a:lnTo>
                </a:path>
                <a:path w="3810" h="614680">
                  <a:moveTo>
                    <a:pt x="0" y="287985"/>
                  </a:moveTo>
                  <a:lnTo>
                    <a:pt x="3810" y="287985"/>
                  </a:lnTo>
                </a:path>
                <a:path w="3810" h="614680">
                  <a:moveTo>
                    <a:pt x="0" y="286080"/>
                  </a:moveTo>
                  <a:lnTo>
                    <a:pt x="3810" y="286080"/>
                  </a:lnTo>
                </a:path>
                <a:path w="3810" h="614680">
                  <a:moveTo>
                    <a:pt x="0" y="284175"/>
                  </a:moveTo>
                  <a:lnTo>
                    <a:pt x="3810" y="284175"/>
                  </a:lnTo>
                </a:path>
                <a:path w="3810" h="614680">
                  <a:moveTo>
                    <a:pt x="0" y="282270"/>
                  </a:moveTo>
                  <a:lnTo>
                    <a:pt x="3810" y="282270"/>
                  </a:lnTo>
                </a:path>
                <a:path w="3810" h="614680">
                  <a:moveTo>
                    <a:pt x="0" y="280365"/>
                  </a:moveTo>
                  <a:lnTo>
                    <a:pt x="3810" y="280365"/>
                  </a:lnTo>
                </a:path>
                <a:path w="3810" h="614680">
                  <a:moveTo>
                    <a:pt x="0" y="278447"/>
                  </a:moveTo>
                  <a:lnTo>
                    <a:pt x="3810" y="278447"/>
                  </a:lnTo>
                </a:path>
                <a:path w="3810" h="614680">
                  <a:moveTo>
                    <a:pt x="0" y="276542"/>
                  </a:moveTo>
                  <a:lnTo>
                    <a:pt x="3810" y="276542"/>
                  </a:lnTo>
                </a:path>
                <a:path w="3810" h="614680">
                  <a:moveTo>
                    <a:pt x="0" y="274637"/>
                  </a:moveTo>
                  <a:lnTo>
                    <a:pt x="3810" y="274637"/>
                  </a:lnTo>
                </a:path>
                <a:path w="3810" h="614680">
                  <a:moveTo>
                    <a:pt x="0" y="272732"/>
                  </a:moveTo>
                  <a:lnTo>
                    <a:pt x="3810" y="272732"/>
                  </a:lnTo>
                </a:path>
                <a:path w="3810" h="614680">
                  <a:moveTo>
                    <a:pt x="0" y="270827"/>
                  </a:moveTo>
                  <a:lnTo>
                    <a:pt x="3810" y="270827"/>
                  </a:lnTo>
                </a:path>
                <a:path w="3810" h="614680">
                  <a:moveTo>
                    <a:pt x="0" y="268922"/>
                  </a:moveTo>
                  <a:lnTo>
                    <a:pt x="3810" y="268922"/>
                  </a:lnTo>
                </a:path>
                <a:path w="3810" h="614680">
                  <a:moveTo>
                    <a:pt x="0" y="267004"/>
                  </a:moveTo>
                  <a:lnTo>
                    <a:pt x="3810" y="267004"/>
                  </a:lnTo>
                </a:path>
                <a:path w="3810" h="614680">
                  <a:moveTo>
                    <a:pt x="0" y="265099"/>
                  </a:moveTo>
                  <a:lnTo>
                    <a:pt x="3810" y="265099"/>
                  </a:lnTo>
                </a:path>
                <a:path w="3810" h="614680">
                  <a:moveTo>
                    <a:pt x="0" y="263194"/>
                  </a:moveTo>
                  <a:lnTo>
                    <a:pt x="3810" y="263194"/>
                  </a:lnTo>
                </a:path>
                <a:path w="3810" h="614680">
                  <a:moveTo>
                    <a:pt x="0" y="261289"/>
                  </a:moveTo>
                  <a:lnTo>
                    <a:pt x="3810" y="261289"/>
                  </a:lnTo>
                </a:path>
                <a:path w="3810" h="614680">
                  <a:moveTo>
                    <a:pt x="0" y="259384"/>
                  </a:moveTo>
                  <a:lnTo>
                    <a:pt x="3810" y="259384"/>
                  </a:lnTo>
                </a:path>
                <a:path w="3810" h="614680">
                  <a:moveTo>
                    <a:pt x="0" y="257479"/>
                  </a:moveTo>
                  <a:lnTo>
                    <a:pt x="3810" y="257479"/>
                  </a:lnTo>
                </a:path>
                <a:path w="3810" h="614680">
                  <a:moveTo>
                    <a:pt x="0" y="255562"/>
                  </a:moveTo>
                  <a:lnTo>
                    <a:pt x="3810" y="255562"/>
                  </a:lnTo>
                </a:path>
                <a:path w="3810" h="614680">
                  <a:moveTo>
                    <a:pt x="0" y="253657"/>
                  </a:moveTo>
                  <a:lnTo>
                    <a:pt x="3810" y="253657"/>
                  </a:lnTo>
                </a:path>
                <a:path w="3810" h="614680">
                  <a:moveTo>
                    <a:pt x="0" y="251752"/>
                  </a:moveTo>
                  <a:lnTo>
                    <a:pt x="3810" y="251752"/>
                  </a:lnTo>
                </a:path>
                <a:path w="3810" h="614680">
                  <a:moveTo>
                    <a:pt x="0" y="249847"/>
                  </a:moveTo>
                  <a:lnTo>
                    <a:pt x="3810" y="249847"/>
                  </a:lnTo>
                </a:path>
                <a:path w="3810" h="614680">
                  <a:moveTo>
                    <a:pt x="0" y="247942"/>
                  </a:moveTo>
                  <a:lnTo>
                    <a:pt x="3810" y="247942"/>
                  </a:lnTo>
                </a:path>
                <a:path w="3810" h="614680">
                  <a:moveTo>
                    <a:pt x="0" y="246024"/>
                  </a:moveTo>
                  <a:lnTo>
                    <a:pt x="3810" y="246024"/>
                  </a:lnTo>
                </a:path>
                <a:path w="3810" h="614680">
                  <a:moveTo>
                    <a:pt x="0" y="244119"/>
                  </a:moveTo>
                  <a:lnTo>
                    <a:pt x="3810" y="244119"/>
                  </a:lnTo>
                </a:path>
                <a:path w="3810" h="614680">
                  <a:moveTo>
                    <a:pt x="0" y="242214"/>
                  </a:moveTo>
                  <a:lnTo>
                    <a:pt x="3810" y="242214"/>
                  </a:lnTo>
                </a:path>
                <a:path w="3810" h="614680">
                  <a:moveTo>
                    <a:pt x="0" y="240309"/>
                  </a:moveTo>
                  <a:lnTo>
                    <a:pt x="3810" y="240309"/>
                  </a:lnTo>
                </a:path>
                <a:path w="3810" h="614680">
                  <a:moveTo>
                    <a:pt x="0" y="238404"/>
                  </a:moveTo>
                  <a:lnTo>
                    <a:pt x="3810" y="238404"/>
                  </a:lnTo>
                </a:path>
                <a:path w="3810" h="614680">
                  <a:moveTo>
                    <a:pt x="0" y="236499"/>
                  </a:moveTo>
                  <a:lnTo>
                    <a:pt x="3810" y="236499"/>
                  </a:lnTo>
                </a:path>
                <a:path w="3810" h="614680">
                  <a:moveTo>
                    <a:pt x="0" y="234581"/>
                  </a:moveTo>
                  <a:lnTo>
                    <a:pt x="3810" y="234581"/>
                  </a:lnTo>
                </a:path>
                <a:path w="3810" h="614680">
                  <a:moveTo>
                    <a:pt x="0" y="232676"/>
                  </a:moveTo>
                  <a:lnTo>
                    <a:pt x="3810" y="232676"/>
                  </a:lnTo>
                </a:path>
                <a:path w="3810" h="614680">
                  <a:moveTo>
                    <a:pt x="0" y="230771"/>
                  </a:moveTo>
                  <a:lnTo>
                    <a:pt x="3810" y="230771"/>
                  </a:lnTo>
                </a:path>
                <a:path w="3810" h="614680">
                  <a:moveTo>
                    <a:pt x="0" y="228866"/>
                  </a:moveTo>
                  <a:lnTo>
                    <a:pt x="3810" y="228866"/>
                  </a:lnTo>
                </a:path>
                <a:path w="3810" h="614680">
                  <a:moveTo>
                    <a:pt x="0" y="226961"/>
                  </a:moveTo>
                  <a:lnTo>
                    <a:pt x="3810" y="226961"/>
                  </a:lnTo>
                </a:path>
                <a:path w="3810" h="614680">
                  <a:moveTo>
                    <a:pt x="0" y="225056"/>
                  </a:moveTo>
                  <a:lnTo>
                    <a:pt x="3810" y="225056"/>
                  </a:lnTo>
                </a:path>
                <a:path w="3810" h="614680">
                  <a:moveTo>
                    <a:pt x="0" y="223138"/>
                  </a:moveTo>
                  <a:lnTo>
                    <a:pt x="3810" y="223138"/>
                  </a:lnTo>
                </a:path>
                <a:path w="3810" h="614680">
                  <a:moveTo>
                    <a:pt x="0" y="221233"/>
                  </a:moveTo>
                  <a:lnTo>
                    <a:pt x="3810" y="221233"/>
                  </a:lnTo>
                </a:path>
                <a:path w="3810" h="614680">
                  <a:moveTo>
                    <a:pt x="0" y="219328"/>
                  </a:moveTo>
                  <a:lnTo>
                    <a:pt x="3810" y="219328"/>
                  </a:lnTo>
                </a:path>
                <a:path w="3810" h="614680">
                  <a:moveTo>
                    <a:pt x="0" y="217423"/>
                  </a:moveTo>
                  <a:lnTo>
                    <a:pt x="3810" y="217423"/>
                  </a:lnTo>
                </a:path>
                <a:path w="3810" h="614680">
                  <a:moveTo>
                    <a:pt x="0" y="215518"/>
                  </a:moveTo>
                  <a:lnTo>
                    <a:pt x="3810" y="215518"/>
                  </a:lnTo>
                </a:path>
                <a:path w="3810" h="614680">
                  <a:moveTo>
                    <a:pt x="0" y="213613"/>
                  </a:moveTo>
                  <a:lnTo>
                    <a:pt x="3810" y="213613"/>
                  </a:lnTo>
                </a:path>
                <a:path w="3810" h="614680">
                  <a:moveTo>
                    <a:pt x="0" y="211696"/>
                  </a:moveTo>
                  <a:lnTo>
                    <a:pt x="3810" y="211696"/>
                  </a:lnTo>
                </a:path>
                <a:path w="3810" h="614680">
                  <a:moveTo>
                    <a:pt x="0" y="209791"/>
                  </a:moveTo>
                  <a:lnTo>
                    <a:pt x="3810" y="209791"/>
                  </a:lnTo>
                </a:path>
                <a:path w="3810" h="614680">
                  <a:moveTo>
                    <a:pt x="0" y="207886"/>
                  </a:moveTo>
                  <a:lnTo>
                    <a:pt x="3810" y="207886"/>
                  </a:lnTo>
                </a:path>
                <a:path w="3810" h="614680">
                  <a:moveTo>
                    <a:pt x="0" y="205981"/>
                  </a:moveTo>
                  <a:lnTo>
                    <a:pt x="3810" y="205981"/>
                  </a:lnTo>
                </a:path>
                <a:path w="3810" h="614680">
                  <a:moveTo>
                    <a:pt x="0" y="204076"/>
                  </a:moveTo>
                  <a:lnTo>
                    <a:pt x="3810" y="204076"/>
                  </a:lnTo>
                </a:path>
                <a:path w="3810" h="614680">
                  <a:moveTo>
                    <a:pt x="0" y="202158"/>
                  </a:moveTo>
                  <a:lnTo>
                    <a:pt x="3810" y="202158"/>
                  </a:lnTo>
                </a:path>
                <a:path w="3810" h="614680">
                  <a:moveTo>
                    <a:pt x="0" y="200253"/>
                  </a:moveTo>
                  <a:lnTo>
                    <a:pt x="3810" y="200253"/>
                  </a:lnTo>
                </a:path>
                <a:path w="3810" h="614680">
                  <a:moveTo>
                    <a:pt x="0" y="198348"/>
                  </a:moveTo>
                  <a:lnTo>
                    <a:pt x="3810" y="198348"/>
                  </a:lnTo>
                </a:path>
                <a:path w="3810" h="614680">
                  <a:moveTo>
                    <a:pt x="0" y="196443"/>
                  </a:moveTo>
                  <a:lnTo>
                    <a:pt x="3810" y="196443"/>
                  </a:lnTo>
                </a:path>
                <a:path w="3810" h="614680">
                  <a:moveTo>
                    <a:pt x="0" y="194538"/>
                  </a:moveTo>
                  <a:lnTo>
                    <a:pt x="3810" y="194538"/>
                  </a:lnTo>
                </a:path>
                <a:path w="3810" h="614680">
                  <a:moveTo>
                    <a:pt x="0" y="192633"/>
                  </a:moveTo>
                  <a:lnTo>
                    <a:pt x="3810" y="192633"/>
                  </a:lnTo>
                </a:path>
                <a:path w="3810" h="614680">
                  <a:moveTo>
                    <a:pt x="0" y="190715"/>
                  </a:moveTo>
                  <a:lnTo>
                    <a:pt x="3810" y="190715"/>
                  </a:lnTo>
                </a:path>
                <a:path w="3810" h="614680">
                  <a:moveTo>
                    <a:pt x="0" y="188810"/>
                  </a:moveTo>
                  <a:lnTo>
                    <a:pt x="3810" y="188810"/>
                  </a:lnTo>
                </a:path>
                <a:path w="3810" h="614680">
                  <a:moveTo>
                    <a:pt x="0" y="186905"/>
                  </a:moveTo>
                  <a:lnTo>
                    <a:pt x="3810" y="186905"/>
                  </a:lnTo>
                </a:path>
                <a:path w="3810" h="614680">
                  <a:moveTo>
                    <a:pt x="0" y="185000"/>
                  </a:moveTo>
                  <a:lnTo>
                    <a:pt x="3810" y="185000"/>
                  </a:lnTo>
                </a:path>
                <a:path w="3810" h="614680">
                  <a:moveTo>
                    <a:pt x="0" y="183095"/>
                  </a:moveTo>
                  <a:lnTo>
                    <a:pt x="3810" y="183095"/>
                  </a:lnTo>
                </a:path>
                <a:path w="3810" h="614680">
                  <a:moveTo>
                    <a:pt x="0" y="181190"/>
                  </a:moveTo>
                  <a:lnTo>
                    <a:pt x="3810" y="181190"/>
                  </a:lnTo>
                </a:path>
                <a:path w="3810" h="614680">
                  <a:moveTo>
                    <a:pt x="0" y="179273"/>
                  </a:moveTo>
                  <a:lnTo>
                    <a:pt x="3810" y="179273"/>
                  </a:lnTo>
                </a:path>
                <a:path w="3810" h="614680">
                  <a:moveTo>
                    <a:pt x="0" y="177368"/>
                  </a:moveTo>
                  <a:lnTo>
                    <a:pt x="3810" y="177368"/>
                  </a:lnTo>
                </a:path>
                <a:path w="3810" h="614680">
                  <a:moveTo>
                    <a:pt x="0" y="175463"/>
                  </a:moveTo>
                  <a:lnTo>
                    <a:pt x="3810" y="175463"/>
                  </a:lnTo>
                </a:path>
                <a:path w="3810" h="614680">
                  <a:moveTo>
                    <a:pt x="0" y="173558"/>
                  </a:moveTo>
                  <a:lnTo>
                    <a:pt x="3810" y="173558"/>
                  </a:lnTo>
                </a:path>
                <a:path w="3810" h="614680">
                  <a:moveTo>
                    <a:pt x="0" y="171653"/>
                  </a:moveTo>
                  <a:lnTo>
                    <a:pt x="3810" y="171653"/>
                  </a:lnTo>
                </a:path>
                <a:path w="3810" h="614680">
                  <a:moveTo>
                    <a:pt x="0" y="169735"/>
                  </a:moveTo>
                  <a:lnTo>
                    <a:pt x="3810" y="169735"/>
                  </a:lnTo>
                </a:path>
                <a:path w="3810" h="614680">
                  <a:moveTo>
                    <a:pt x="0" y="167830"/>
                  </a:moveTo>
                  <a:lnTo>
                    <a:pt x="3810" y="167830"/>
                  </a:lnTo>
                </a:path>
                <a:path w="3810" h="614680">
                  <a:moveTo>
                    <a:pt x="0" y="165925"/>
                  </a:moveTo>
                  <a:lnTo>
                    <a:pt x="3810" y="165925"/>
                  </a:lnTo>
                </a:path>
                <a:path w="3810" h="614680">
                  <a:moveTo>
                    <a:pt x="0" y="164020"/>
                  </a:moveTo>
                  <a:lnTo>
                    <a:pt x="3810" y="164020"/>
                  </a:lnTo>
                </a:path>
                <a:path w="3810" h="614680">
                  <a:moveTo>
                    <a:pt x="0" y="162115"/>
                  </a:moveTo>
                  <a:lnTo>
                    <a:pt x="3810" y="162115"/>
                  </a:lnTo>
                </a:path>
                <a:path w="3810" h="614680">
                  <a:moveTo>
                    <a:pt x="0" y="160210"/>
                  </a:moveTo>
                  <a:lnTo>
                    <a:pt x="3810" y="160210"/>
                  </a:lnTo>
                </a:path>
                <a:path w="3810" h="614680">
                  <a:moveTo>
                    <a:pt x="0" y="158292"/>
                  </a:moveTo>
                  <a:lnTo>
                    <a:pt x="3810" y="158292"/>
                  </a:lnTo>
                </a:path>
                <a:path w="3810" h="614680">
                  <a:moveTo>
                    <a:pt x="0" y="156387"/>
                  </a:moveTo>
                  <a:lnTo>
                    <a:pt x="3810" y="156387"/>
                  </a:lnTo>
                </a:path>
                <a:path w="3810" h="614680">
                  <a:moveTo>
                    <a:pt x="0" y="154482"/>
                  </a:moveTo>
                  <a:lnTo>
                    <a:pt x="3810" y="154482"/>
                  </a:lnTo>
                </a:path>
                <a:path w="3810" h="614680">
                  <a:moveTo>
                    <a:pt x="0" y="152577"/>
                  </a:moveTo>
                  <a:lnTo>
                    <a:pt x="3810" y="152577"/>
                  </a:lnTo>
                </a:path>
                <a:path w="3810" h="614680">
                  <a:moveTo>
                    <a:pt x="0" y="150672"/>
                  </a:moveTo>
                  <a:lnTo>
                    <a:pt x="3810" y="150672"/>
                  </a:lnTo>
                </a:path>
                <a:path w="3810" h="614680">
                  <a:moveTo>
                    <a:pt x="0" y="148767"/>
                  </a:moveTo>
                  <a:lnTo>
                    <a:pt x="3810" y="148767"/>
                  </a:lnTo>
                </a:path>
                <a:path w="3810" h="614680">
                  <a:moveTo>
                    <a:pt x="0" y="146850"/>
                  </a:moveTo>
                  <a:lnTo>
                    <a:pt x="3810" y="146850"/>
                  </a:lnTo>
                </a:path>
                <a:path w="3810" h="614680">
                  <a:moveTo>
                    <a:pt x="0" y="144945"/>
                  </a:moveTo>
                  <a:lnTo>
                    <a:pt x="3810" y="144945"/>
                  </a:lnTo>
                </a:path>
                <a:path w="3810" h="614680">
                  <a:moveTo>
                    <a:pt x="0" y="143040"/>
                  </a:moveTo>
                  <a:lnTo>
                    <a:pt x="3810" y="143040"/>
                  </a:lnTo>
                </a:path>
                <a:path w="3810" h="614680">
                  <a:moveTo>
                    <a:pt x="0" y="141135"/>
                  </a:moveTo>
                  <a:lnTo>
                    <a:pt x="3810" y="141135"/>
                  </a:lnTo>
                </a:path>
                <a:path w="3810" h="614680">
                  <a:moveTo>
                    <a:pt x="0" y="139230"/>
                  </a:moveTo>
                  <a:lnTo>
                    <a:pt x="3810" y="139230"/>
                  </a:lnTo>
                </a:path>
                <a:path w="3810" h="614680">
                  <a:moveTo>
                    <a:pt x="0" y="137325"/>
                  </a:moveTo>
                  <a:lnTo>
                    <a:pt x="3810" y="137325"/>
                  </a:lnTo>
                </a:path>
                <a:path w="3810" h="614680">
                  <a:moveTo>
                    <a:pt x="0" y="135407"/>
                  </a:moveTo>
                  <a:lnTo>
                    <a:pt x="3810" y="135407"/>
                  </a:lnTo>
                </a:path>
                <a:path w="3810" h="614680">
                  <a:moveTo>
                    <a:pt x="0" y="133502"/>
                  </a:moveTo>
                  <a:lnTo>
                    <a:pt x="3810" y="133502"/>
                  </a:lnTo>
                </a:path>
                <a:path w="3810" h="614680">
                  <a:moveTo>
                    <a:pt x="0" y="131597"/>
                  </a:moveTo>
                  <a:lnTo>
                    <a:pt x="3810" y="131597"/>
                  </a:lnTo>
                </a:path>
                <a:path w="3810" h="614680">
                  <a:moveTo>
                    <a:pt x="0" y="129692"/>
                  </a:moveTo>
                  <a:lnTo>
                    <a:pt x="3810" y="129692"/>
                  </a:lnTo>
                </a:path>
                <a:path w="3810" h="614680">
                  <a:moveTo>
                    <a:pt x="0" y="127787"/>
                  </a:moveTo>
                  <a:lnTo>
                    <a:pt x="3810" y="127787"/>
                  </a:lnTo>
                </a:path>
                <a:path w="3810" h="614680">
                  <a:moveTo>
                    <a:pt x="0" y="125882"/>
                  </a:moveTo>
                  <a:lnTo>
                    <a:pt x="3810" y="125882"/>
                  </a:lnTo>
                </a:path>
                <a:path w="3810" h="614680">
                  <a:moveTo>
                    <a:pt x="0" y="123964"/>
                  </a:moveTo>
                  <a:lnTo>
                    <a:pt x="3810" y="123964"/>
                  </a:lnTo>
                </a:path>
                <a:path w="3810" h="614680">
                  <a:moveTo>
                    <a:pt x="0" y="122059"/>
                  </a:moveTo>
                  <a:lnTo>
                    <a:pt x="3810" y="122059"/>
                  </a:lnTo>
                </a:path>
                <a:path w="3810" h="614680">
                  <a:moveTo>
                    <a:pt x="0" y="120154"/>
                  </a:moveTo>
                  <a:lnTo>
                    <a:pt x="3810" y="120154"/>
                  </a:lnTo>
                </a:path>
                <a:path w="3810" h="614680">
                  <a:moveTo>
                    <a:pt x="0" y="118249"/>
                  </a:moveTo>
                  <a:lnTo>
                    <a:pt x="3810" y="118249"/>
                  </a:lnTo>
                </a:path>
                <a:path w="3810" h="614680">
                  <a:moveTo>
                    <a:pt x="0" y="116344"/>
                  </a:moveTo>
                  <a:lnTo>
                    <a:pt x="3810" y="116344"/>
                  </a:lnTo>
                </a:path>
                <a:path w="3810" h="614680">
                  <a:moveTo>
                    <a:pt x="0" y="114426"/>
                  </a:moveTo>
                  <a:lnTo>
                    <a:pt x="3810" y="114426"/>
                  </a:lnTo>
                </a:path>
                <a:path w="3810" h="614680">
                  <a:moveTo>
                    <a:pt x="0" y="112521"/>
                  </a:moveTo>
                  <a:lnTo>
                    <a:pt x="3810" y="112521"/>
                  </a:lnTo>
                </a:path>
                <a:path w="3810" h="614680">
                  <a:moveTo>
                    <a:pt x="0" y="110616"/>
                  </a:moveTo>
                  <a:lnTo>
                    <a:pt x="3810" y="110616"/>
                  </a:lnTo>
                </a:path>
                <a:path w="3810" h="614680">
                  <a:moveTo>
                    <a:pt x="0" y="108711"/>
                  </a:moveTo>
                  <a:lnTo>
                    <a:pt x="3810" y="108711"/>
                  </a:lnTo>
                </a:path>
                <a:path w="3810" h="614680">
                  <a:moveTo>
                    <a:pt x="0" y="106806"/>
                  </a:moveTo>
                  <a:lnTo>
                    <a:pt x="3810" y="106806"/>
                  </a:lnTo>
                </a:path>
                <a:path w="3810" h="614680">
                  <a:moveTo>
                    <a:pt x="0" y="104901"/>
                  </a:moveTo>
                  <a:lnTo>
                    <a:pt x="3810" y="104901"/>
                  </a:lnTo>
                </a:path>
                <a:path w="3810" h="614680">
                  <a:moveTo>
                    <a:pt x="0" y="102984"/>
                  </a:moveTo>
                  <a:lnTo>
                    <a:pt x="3810" y="102984"/>
                  </a:lnTo>
                </a:path>
                <a:path w="3810" h="614680">
                  <a:moveTo>
                    <a:pt x="0" y="101079"/>
                  </a:moveTo>
                  <a:lnTo>
                    <a:pt x="3810" y="101079"/>
                  </a:lnTo>
                </a:path>
                <a:path w="3810" h="614680">
                  <a:moveTo>
                    <a:pt x="0" y="99174"/>
                  </a:moveTo>
                  <a:lnTo>
                    <a:pt x="3810" y="99174"/>
                  </a:lnTo>
                </a:path>
                <a:path w="3810" h="614680">
                  <a:moveTo>
                    <a:pt x="0" y="97269"/>
                  </a:moveTo>
                  <a:lnTo>
                    <a:pt x="3810" y="97269"/>
                  </a:lnTo>
                </a:path>
                <a:path w="3810" h="614680">
                  <a:moveTo>
                    <a:pt x="0" y="95364"/>
                  </a:moveTo>
                  <a:lnTo>
                    <a:pt x="3810" y="95364"/>
                  </a:lnTo>
                </a:path>
                <a:path w="3810" h="614680">
                  <a:moveTo>
                    <a:pt x="0" y="93459"/>
                  </a:moveTo>
                  <a:lnTo>
                    <a:pt x="3810" y="93459"/>
                  </a:lnTo>
                </a:path>
                <a:path w="3810" h="614680">
                  <a:moveTo>
                    <a:pt x="0" y="91541"/>
                  </a:moveTo>
                  <a:lnTo>
                    <a:pt x="3810" y="91541"/>
                  </a:lnTo>
                </a:path>
                <a:path w="3810" h="614680">
                  <a:moveTo>
                    <a:pt x="0" y="89636"/>
                  </a:moveTo>
                  <a:lnTo>
                    <a:pt x="3810" y="89636"/>
                  </a:lnTo>
                </a:path>
                <a:path w="3810" h="614680">
                  <a:moveTo>
                    <a:pt x="0" y="87731"/>
                  </a:moveTo>
                  <a:lnTo>
                    <a:pt x="3810" y="87731"/>
                  </a:lnTo>
                </a:path>
                <a:path w="3810" h="614680">
                  <a:moveTo>
                    <a:pt x="0" y="85826"/>
                  </a:moveTo>
                  <a:lnTo>
                    <a:pt x="3810" y="85826"/>
                  </a:lnTo>
                </a:path>
                <a:path w="3810" h="614680">
                  <a:moveTo>
                    <a:pt x="0" y="83921"/>
                  </a:moveTo>
                  <a:lnTo>
                    <a:pt x="3810" y="83921"/>
                  </a:lnTo>
                </a:path>
                <a:path w="3810" h="614680">
                  <a:moveTo>
                    <a:pt x="0" y="82016"/>
                  </a:moveTo>
                  <a:lnTo>
                    <a:pt x="3810" y="82016"/>
                  </a:lnTo>
                </a:path>
                <a:path w="3810" h="614680">
                  <a:moveTo>
                    <a:pt x="0" y="80098"/>
                  </a:moveTo>
                  <a:lnTo>
                    <a:pt x="3810" y="80098"/>
                  </a:lnTo>
                </a:path>
                <a:path w="3810" h="614680">
                  <a:moveTo>
                    <a:pt x="0" y="78193"/>
                  </a:moveTo>
                  <a:lnTo>
                    <a:pt x="3810" y="78193"/>
                  </a:lnTo>
                </a:path>
                <a:path w="3810" h="614680">
                  <a:moveTo>
                    <a:pt x="0" y="76288"/>
                  </a:moveTo>
                  <a:lnTo>
                    <a:pt x="3810" y="76288"/>
                  </a:lnTo>
                </a:path>
                <a:path w="3810" h="614680">
                  <a:moveTo>
                    <a:pt x="0" y="74383"/>
                  </a:moveTo>
                  <a:lnTo>
                    <a:pt x="3810" y="74383"/>
                  </a:lnTo>
                </a:path>
                <a:path w="3810" h="614680">
                  <a:moveTo>
                    <a:pt x="0" y="72478"/>
                  </a:moveTo>
                  <a:lnTo>
                    <a:pt x="3810" y="72478"/>
                  </a:lnTo>
                </a:path>
                <a:path w="3810" h="614680">
                  <a:moveTo>
                    <a:pt x="0" y="70561"/>
                  </a:moveTo>
                  <a:lnTo>
                    <a:pt x="3810" y="70561"/>
                  </a:lnTo>
                </a:path>
                <a:path w="3810" h="614680">
                  <a:moveTo>
                    <a:pt x="0" y="68656"/>
                  </a:moveTo>
                  <a:lnTo>
                    <a:pt x="3810" y="68656"/>
                  </a:lnTo>
                </a:path>
                <a:path w="3810" h="614680">
                  <a:moveTo>
                    <a:pt x="0" y="66751"/>
                  </a:moveTo>
                  <a:lnTo>
                    <a:pt x="3810" y="66751"/>
                  </a:lnTo>
                </a:path>
                <a:path w="3810" h="614680">
                  <a:moveTo>
                    <a:pt x="0" y="64846"/>
                  </a:moveTo>
                  <a:lnTo>
                    <a:pt x="3810" y="64846"/>
                  </a:lnTo>
                </a:path>
                <a:path w="3810" h="614680">
                  <a:moveTo>
                    <a:pt x="0" y="62941"/>
                  </a:moveTo>
                  <a:lnTo>
                    <a:pt x="3810" y="62941"/>
                  </a:lnTo>
                </a:path>
                <a:path w="3810" h="614680">
                  <a:moveTo>
                    <a:pt x="0" y="61036"/>
                  </a:moveTo>
                  <a:lnTo>
                    <a:pt x="3810" y="61036"/>
                  </a:lnTo>
                </a:path>
                <a:path w="3810" h="614680">
                  <a:moveTo>
                    <a:pt x="0" y="59118"/>
                  </a:moveTo>
                  <a:lnTo>
                    <a:pt x="3810" y="59118"/>
                  </a:lnTo>
                </a:path>
                <a:path w="3810" h="614680">
                  <a:moveTo>
                    <a:pt x="0" y="57213"/>
                  </a:moveTo>
                  <a:lnTo>
                    <a:pt x="3810" y="57213"/>
                  </a:lnTo>
                </a:path>
                <a:path w="3810" h="614680">
                  <a:moveTo>
                    <a:pt x="0" y="55308"/>
                  </a:moveTo>
                  <a:lnTo>
                    <a:pt x="3810" y="55308"/>
                  </a:lnTo>
                </a:path>
                <a:path w="3810" h="614680">
                  <a:moveTo>
                    <a:pt x="0" y="53403"/>
                  </a:moveTo>
                  <a:lnTo>
                    <a:pt x="3810" y="53403"/>
                  </a:lnTo>
                </a:path>
                <a:path w="3810" h="614680">
                  <a:moveTo>
                    <a:pt x="0" y="51498"/>
                  </a:moveTo>
                  <a:lnTo>
                    <a:pt x="3810" y="51498"/>
                  </a:lnTo>
                </a:path>
                <a:path w="3810" h="614680">
                  <a:moveTo>
                    <a:pt x="0" y="49593"/>
                  </a:moveTo>
                  <a:lnTo>
                    <a:pt x="3810" y="49593"/>
                  </a:lnTo>
                </a:path>
                <a:path w="3810" h="614680">
                  <a:moveTo>
                    <a:pt x="0" y="47675"/>
                  </a:moveTo>
                  <a:lnTo>
                    <a:pt x="3810" y="47675"/>
                  </a:lnTo>
                </a:path>
                <a:path w="3810" h="614680">
                  <a:moveTo>
                    <a:pt x="0" y="45770"/>
                  </a:moveTo>
                  <a:lnTo>
                    <a:pt x="3810" y="45770"/>
                  </a:lnTo>
                </a:path>
                <a:path w="3810" h="614680">
                  <a:moveTo>
                    <a:pt x="0" y="43865"/>
                  </a:moveTo>
                  <a:lnTo>
                    <a:pt x="3810" y="43865"/>
                  </a:lnTo>
                </a:path>
                <a:path w="3810" h="614680">
                  <a:moveTo>
                    <a:pt x="0" y="41960"/>
                  </a:moveTo>
                  <a:lnTo>
                    <a:pt x="3810" y="41960"/>
                  </a:lnTo>
                </a:path>
                <a:path w="3810" h="614680">
                  <a:moveTo>
                    <a:pt x="0" y="40055"/>
                  </a:moveTo>
                  <a:lnTo>
                    <a:pt x="3810" y="40055"/>
                  </a:lnTo>
                </a:path>
                <a:path w="3810" h="614680">
                  <a:moveTo>
                    <a:pt x="0" y="38138"/>
                  </a:moveTo>
                  <a:lnTo>
                    <a:pt x="3810" y="38138"/>
                  </a:lnTo>
                </a:path>
                <a:path w="3810" h="614680">
                  <a:moveTo>
                    <a:pt x="0" y="36233"/>
                  </a:moveTo>
                  <a:lnTo>
                    <a:pt x="3810" y="36233"/>
                  </a:lnTo>
                </a:path>
                <a:path w="3810" h="614680">
                  <a:moveTo>
                    <a:pt x="0" y="34328"/>
                  </a:moveTo>
                  <a:lnTo>
                    <a:pt x="3810" y="34328"/>
                  </a:lnTo>
                </a:path>
                <a:path w="3810" h="614680">
                  <a:moveTo>
                    <a:pt x="0" y="32423"/>
                  </a:moveTo>
                  <a:lnTo>
                    <a:pt x="3810" y="32423"/>
                  </a:lnTo>
                </a:path>
                <a:path w="3810" h="614680">
                  <a:moveTo>
                    <a:pt x="0" y="30518"/>
                  </a:moveTo>
                  <a:lnTo>
                    <a:pt x="3810" y="30518"/>
                  </a:lnTo>
                </a:path>
                <a:path w="3810" h="614680">
                  <a:moveTo>
                    <a:pt x="0" y="28613"/>
                  </a:moveTo>
                  <a:lnTo>
                    <a:pt x="3810" y="28613"/>
                  </a:lnTo>
                </a:path>
                <a:path w="3810" h="614680">
                  <a:moveTo>
                    <a:pt x="0" y="26695"/>
                  </a:moveTo>
                  <a:lnTo>
                    <a:pt x="3810" y="26695"/>
                  </a:lnTo>
                </a:path>
                <a:path w="3810" h="614680">
                  <a:moveTo>
                    <a:pt x="0" y="24790"/>
                  </a:moveTo>
                  <a:lnTo>
                    <a:pt x="3810" y="24790"/>
                  </a:lnTo>
                </a:path>
                <a:path w="3810" h="614680">
                  <a:moveTo>
                    <a:pt x="0" y="22885"/>
                  </a:moveTo>
                  <a:lnTo>
                    <a:pt x="3810" y="22885"/>
                  </a:lnTo>
                </a:path>
                <a:path w="3810" h="614680">
                  <a:moveTo>
                    <a:pt x="0" y="20980"/>
                  </a:moveTo>
                  <a:lnTo>
                    <a:pt x="3810" y="20980"/>
                  </a:lnTo>
                </a:path>
                <a:path w="3810" h="614680">
                  <a:moveTo>
                    <a:pt x="0" y="19075"/>
                  </a:moveTo>
                  <a:lnTo>
                    <a:pt x="3810" y="19075"/>
                  </a:lnTo>
                </a:path>
                <a:path w="3810" h="614680">
                  <a:moveTo>
                    <a:pt x="0" y="17170"/>
                  </a:moveTo>
                  <a:lnTo>
                    <a:pt x="3810" y="17170"/>
                  </a:lnTo>
                </a:path>
                <a:path w="3810" h="614680">
                  <a:moveTo>
                    <a:pt x="0" y="15252"/>
                  </a:moveTo>
                  <a:lnTo>
                    <a:pt x="3810" y="15252"/>
                  </a:lnTo>
                </a:path>
                <a:path w="3810" h="614680">
                  <a:moveTo>
                    <a:pt x="0" y="13347"/>
                  </a:moveTo>
                  <a:lnTo>
                    <a:pt x="3810" y="13347"/>
                  </a:lnTo>
                </a:path>
                <a:path w="3810" h="614680">
                  <a:moveTo>
                    <a:pt x="0" y="11442"/>
                  </a:moveTo>
                  <a:lnTo>
                    <a:pt x="3810" y="11442"/>
                  </a:lnTo>
                </a:path>
                <a:path w="3810" h="614680">
                  <a:moveTo>
                    <a:pt x="0" y="9537"/>
                  </a:moveTo>
                  <a:lnTo>
                    <a:pt x="3810" y="9537"/>
                  </a:lnTo>
                </a:path>
                <a:path w="3810" h="614680">
                  <a:moveTo>
                    <a:pt x="0" y="7632"/>
                  </a:moveTo>
                  <a:lnTo>
                    <a:pt x="3810" y="7632"/>
                  </a:lnTo>
                </a:path>
                <a:path w="3810" h="614680">
                  <a:moveTo>
                    <a:pt x="0" y="5727"/>
                  </a:moveTo>
                  <a:lnTo>
                    <a:pt x="3810" y="5727"/>
                  </a:lnTo>
                </a:path>
                <a:path w="3810" h="614680">
                  <a:moveTo>
                    <a:pt x="0" y="3809"/>
                  </a:moveTo>
                  <a:lnTo>
                    <a:pt x="3810" y="3809"/>
                  </a:lnTo>
                </a:path>
                <a:path w="3810" h="614680">
                  <a:moveTo>
                    <a:pt x="0" y="1904"/>
                  </a:moveTo>
                  <a:lnTo>
                    <a:pt x="3810" y="1904"/>
                  </a:lnTo>
                </a:path>
                <a:path w="3810" h="61468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306349" y="2357879"/>
              <a:ext cx="3810" cy="614680"/>
            </a:xfrm>
            <a:custGeom>
              <a:avLst/>
              <a:gdLst/>
              <a:ahLst/>
              <a:cxnLst/>
              <a:rect l="l" t="t" r="r" b="b"/>
              <a:pathLst>
                <a:path w="3810" h="614680">
                  <a:moveTo>
                    <a:pt x="0" y="614121"/>
                  </a:moveTo>
                  <a:lnTo>
                    <a:pt x="3810" y="614121"/>
                  </a:lnTo>
                </a:path>
                <a:path w="3810" h="614680">
                  <a:moveTo>
                    <a:pt x="0" y="612216"/>
                  </a:moveTo>
                  <a:lnTo>
                    <a:pt x="3810" y="612216"/>
                  </a:lnTo>
                </a:path>
                <a:path w="3810" h="614680">
                  <a:moveTo>
                    <a:pt x="0" y="610311"/>
                  </a:moveTo>
                  <a:lnTo>
                    <a:pt x="3810" y="610311"/>
                  </a:lnTo>
                </a:path>
                <a:path w="3810" h="614680">
                  <a:moveTo>
                    <a:pt x="0" y="608393"/>
                  </a:moveTo>
                  <a:lnTo>
                    <a:pt x="3810" y="608393"/>
                  </a:lnTo>
                </a:path>
                <a:path w="3810" h="614680">
                  <a:moveTo>
                    <a:pt x="0" y="606488"/>
                  </a:moveTo>
                  <a:lnTo>
                    <a:pt x="3810" y="606488"/>
                  </a:lnTo>
                </a:path>
                <a:path w="3810" h="614680">
                  <a:moveTo>
                    <a:pt x="0" y="604583"/>
                  </a:moveTo>
                  <a:lnTo>
                    <a:pt x="3810" y="604583"/>
                  </a:lnTo>
                </a:path>
                <a:path w="3810" h="614680">
                  <a:moveTo>
                    <a:pt x="0" y="602678"/>
                  </a:moveTo>
                  <a:lnTo>
                    <a:pt x="3810" y="602678"/>
                  </a:lnTo>
                </a:path>
                <a:path w="3810" h="614680">
                  <a:moveTo>
                    <a:pt x="0" y="600773"/>
                  </a:moveTo>
                  <a:lnTo>
                    <a:pt x="3810" y="600773"/>
                  </a:lnTo>
                </a:path>
                <a:path w="3810" h="614680">
                  <a:moveTo>
                    <a:pt x="0" y="598868"/>
                  </a:moveTo>
                  <a:lnTo>
                    <a:pt x="3810" y="598868"/>
                  </a:lnTo>
                </a:path>
                <a:path w="3810" h="614680">
                  <a:moveTo>
                    <a:pt x="0" y="596950"/>
                  </a:moveTo>
                  <a:lnTo>
                    <a:pt x="3810" y="596950"/>
                  </a:lnTo>
                </a:path>
                <a:path w="3810" h="614680">
                  <a:moveTo>
                    <a:pt x="0" y="595045"/>
                  </a:moveTo>
                  <a:lnTo>
                    <a:pt x="3810" y="595045"/>
                  </a:lnTo>
                </a:path>
                <a:path w="3810" h="614680">
                  <a:moveTo>
                    <a:pt x="0" y="593140"/>
                  </a:moveTo>
                  <a:lnTo>
                    <a:pt x="3810" y="593140"/>
                  </a:lnTo>
                </a:path>
                <a:path w="3810" h="614680">
                  <a:moveTo>
                    <a:pt x="0" y="591235"/>
                  </a:moveTo>
                  <a:lnTo>
                    <a:pt x="3810" y="591235"/>
                  </a:lnTo>
                </a:path>
                <a:path w="3810" h="614680">
                  <a:moveTo>
                    <a:pt x="0" y="589330"/>
                  </a:moveTo>
                  <a:lnTo>
                    <a:pt x="3810" y="589330"/>
                  </a:lnTo>
                </a:path>
                <a:path w="3810" h="614680">
                  <a:moveTo>
                    <a:pt x="0" y="587425"/>
                  </a:moveTo>
                  <a:lnTo>
                    <a:pt x="3810" y="587425"/>
                  </a:lnTo>
                </a:path>
                <a:path w="3810" h="614680">
                  <a:moveTo>
                    <a:pt x="0" y="585508"/>
                  </a:moveTo>
                  <a:lnTo>
                    <a:pt x="3810" y="585508"/>
                  </a:lnTo>
                </a:path>
                <a:path w="3810" h="614680">
                  <a:moveTo>
                    <a:pt x="0" y="583603"/>
                  </a:moveTo>
                  <a:lnTo>
                    <a:pt x="3810" y="583603"/>
                  </a:lnTo>
                </a:path>
                <a:path w="3810" h="614680">
                  <a:moveTo>
                    <a:pt x="0" y="581698"/>
                  </a:moveTo>
                  <a:lnTo>
                    <a:pt x="3810" y="581698"/>
                  </a:lnTo>
                </a:path>
                <a:path w="3810" h="614680">
                  <a:moveTo>
                    <a:pt x="0" y="579793"/>
                  </a:moveTo>
                  <a:lnTo>
                    <a:pt x="3810" y="579793"/>
                  </a:lnTo>
                </a:path>
                <a:path w="3810" h="614680">
                  <a:moveTo>
                    <a:pt x="0" y="577888"/>
                  </a:moveTo>
                  <a:lnTo>
                    <a:pt x="3810" y="577888"/>
                  </a:lnTo>
                </a:path>
                <a:path w="3810" h="614680">
                  <a:moveTo>
                    <a:pt x="0" y="575983"/>
                  </a:moveTo>
                  <a:lnTo>
                    <a:pt x="3810" y="575983"/>
                  </a:lnTo>
                </a:path>
                <a:path w="3810" h="614680">
                  <a:moveTo>
                    <a:pt x="0" y="574065"/>
                  </a:moveTo>
                  <a:lnTo>
                    <a:pt x="3810" y="574065"/>
                  </a:lnTo>
                </a:path>
                <a:path w="3810" h="614680">
                  <a:moveTo>
                    <a:pt x="0" y="572160"/>
                  </a:moveTo>
                  <a:lnTo>
                    <a:pt x="3810" y="572160"/>
                  </a:lnTo>
                </a:path>
                <a:path w="3810" h="614680">
                  <a:moveTo>
                    <a:pt x="0" y="570255"/>
                  </a:moveTo>
                  <a:lnTo>
                    <a:pt x="3810" y="570255"/>
                  </a:lnTo>
                </a:path>
                <a:path w="3810" h="614680">
                  <a:moveTo>
                    <a:pt x="0" y="568350"/>
                  </a:moveTo>
                  <a:lnTo>
                    <a:pt x="3810" y="568350"/>
                  </a:lnTo>
                </a:path>
                <a:path w="3810" h="614680">
                  <a:moveTo>
                    <a:pt x="0" y="566445"/>
                  </a:moveTo>
                  <a:lnTo>
                    <a:pt x="3810" y="566445"/>
                  </a:lnTo>
                </a:path>
                <a:path w="3810" h="614680">
                  <a:moveTo>
                    <a:pt x="0" y="564527"/>
                  </a:moveTo>
                  <a:lnTo>
                    <a:pt x="3810" y="564527"/>
                  </a:lnTo>
                </a:path>
                <a:path w="3810" h="614680">
                  <a:moveTo>
                    <a:pt x="0" y="562622"/>
                  </a:moveTo>
                  <a:lnTo>
                    <a:pt x="3810" y="562622"/>
                  </a:lnTo>
                </a:path>
                <a:path w="3810" h="614680">
                  <a:moveTo>
                    <a:pt x="0" y="560717"/>
                  </a:moveTo>
                  <a:lnTo>
                    <a:pt x="3810" y="560717"/>
                  </a:lnTo>
                </a:path>
                <a:path w="3810" h="614680">
                  <a:moveTo>
                    <a:pt x="0" y="558812"/>
                  </a:moveTo>
                  <a:lnTo>
                    <a:pt x="3810" y="558812"/>
                  </a:lnTo>
                </a:path>
                <a:path w="3810" h="614680">
                  <a:moveTo>
                    <a:pt x="0" y="556907"/>
                  </a:moveTo>
                  <a:lnTo>
                    <a:pt x="3810" y="556907"/>
                  </a:lnTo>
                </a:path>
                <a:path w="3810" h="614680">
                  <a:moveTo>
                    <a:pt x="0" y="555002"/>
                  </a:moveTo>
                  <a:lnTo>
                    <a:pt x="3810" y="555002"/>
                  </a:lnTo>
                </a:path>
                <a:path w="3810" h="614680">
                  <a:moveTo>
                    <a:pt x="0" y="553085"/>
                  </a:moveTo>
                  <a:lnTo>
                    <a:pt x="3810" y="553085"/>
                  </a:lnTo>
                </a:path>
                <a:path w="3810" h="614680">
                  <a:moveTo>
                    <a:pt x="0" y="551179"/>
                  </a:moveTo>
                  <a:lnTo>
                    <a:pt x="3810" y="551179"/>
                  </a:lnTo>
                </a:path>
                <a:path w="3810" h="614680">
                  <a:moveTo>
                    <a:pt x="0" y="549274"/>
                  </a:moveTo>
                  <a:lnTo>
                    <a:pt x="3810" y="549274"/>
                  </a:lnTo>
                </a:path>
                <a:path w="3810" h="614680">
                  <a:moveTo>
                    <a:pt x="0" y="547369"/>
                  </a:moveTo>
                  <a:lnTo>
                    <a:pt x="3810" y="547369"/>
                  </a:lnTo>
                </a:path>
                <a:path w="3810" h="614680">
                  <a:moveTo>
                    <a:pt x="0" y="545465"/>
                  </a:moveTo>
                  <a:lnTo>
                    <a:pt x="3810" y="545465"/>
                  </a:lnTo>
                </a:path>
                <a:path w="3810" h="614680">
                  <a:moveTo>
                    <a:pt x="0" y="543560"/>
                  </a:moveTo>
                  <a:lnTo>
                    <a:pt x="3810" y="543560"/>
                  </a:lnTo>
                </a:path>
                <a:path w="3810" h="614680">
                  <a:moveTo>
                    <a:pt x="0" y="541642"/>
                  </a:moveTo>
                  <a:lnTo>
                    <a:pt x="3810" y="541642"/>
                  </a:lnTo>
                </a:path>
                <a:path w="3810" h="614680">
                  <a:moveTo>
                    <a:pt x="0" y="539737"/>
                  </a:moveTo>
                  <a:lnTo>
                    <a:pt x="3810" y="539737"/>
                  </a:lnTo>
                </a:path>
                <a:path w="3810" h="614680">
                  <a:moveTo>
                    <a:pt x="0" y="537832"/>
                  </a:moveTo>
                  <a:lnTo>
                    <a:pt x="3810" y="537832"/>
                  </a:lnTo>
                </a:path>
                <a:path w="3810" h="614680">
                  <a:moveTo>
                    <a:pt x="0" y="535927"/>
                  </a:moveTo>
                  <a:lnTo>
                    <a:pt x="3810" y="535927"/>
                  </a:lnTo>
                </a:path>
                <a:path w="3810" h="614680">
                  <a:moveTo>
                    <a:pt x="0" y="534022"/>
                  </a:moveTo>
                  <a:lnTo>
                    <a:pt x="3810" y="534022"/>
                  </a:lnTo>
                </a:path>
                <a:path w="3810" h="614680">
                  <a:moveTo>
                    <a:pt x="0" y="532117"/>
                  </a:moveTo>
                  <a:lnTo>
                    <a:pt x="3810" y="532117"/>
                  </a:lnTo>
                </a:path>
                <a:path w="3810" h="614680">
                  <a:moveTo>
                    <a:pt x="0" y="530199"/>
                  </a:moveTo>
                  <a:lnTo>
                    <a:pt x="3810" y="530199"/>
                  </a:lnTo>
                </a:path>
                <a:path w="3810" h="614680">
                  <a:moveTo>
                    <a:pt x="0" y="528294"/>
                  </a:moveTo>
                  <a:lnTo>
                    <a:pt x="3810" y="528294"/>
                  </a:lnTo>
                </a:path>
                <a:path w="3810" h="614680">
                  <a:moveTo>
                    <a:pt x="0" y="526389"/>
                  </a:moveTo>
                  <a:lnTo>
                    <a:pt x="3810" y="526389"/>
                  </a:lnTo>
                </a:path>
                <a:path w="3810" h="614680">
                  <a:moveTo>
                    <a:pt x="0" y="524484"/>
                  </a:moveTo>
                  <a:lnTo>
                    <a:pt x="3810" y="524484"/>
                  </a:lnTo>
                </a:path>
                <a:path w="3810" h="614680">
                  <a:moveTo>
                    <a:pt x="0" y="522579"/>
                  </a:moveTo>
                  <a:lnTo>
                    <a:pt x="3810" y="522579"/>
                  </a:lnTo>
                </a:path>
                <a:path w="3810" h="614680">
                  <a:moveTo>
                    <a:pt x="0" y="520674"/>
                  </a:moveTo>
                  <a:lnTo>
                    <a:pt x="3810" y="520674"/>
                  </a:lnTo>
                </a:path>
                <a:path w="3810" h="614680">
                  <a:moveTo>
                    <a:pt x="0" y="518756"/>
                  </a:moveTo>
                  <a:lnTo>
                    <a:pt x="3810" y="518756"/>
                  </a:lnTo>
                </a:path>
                <a:path w="3810" h="614680">
                  <a:moveTo>
                    <a:pt x="0" y="516851"/>
                  </a:moveTo>
                  <a:lnTo>
                    <a:pt x="3810" y="516851"/>
                  </a:lnTo>
                </a:path>
                <a:path w="3810" h="614680">
                  <a:moveTo>
                    <a:pt x="0" y="514946"/>
                  </a:moveTo>
                  <a:lnTo>
                    <a:pt x="3810" y="514946"/>
                  </a:lnTo>
                </a:path>
                <a:path w="3810" h="614680">
                  <a:moveTo>
                    <a:pt x="0" y="513041"/>
                  </a:moveTo>
                  <a:lnTo>
                    <a:pt x="3810" y="513041"/>
                  </a:lnTo>
                </a:path>
                <a:path w="3810" h="614680">
                  <a:moveTo>
                    <a:pt x="0" y="511136"/>
                  </a:moveTo>
                  <a:lnTo>
                    <a:pt x="3810" y="511136"/>
                  </a:lnTo>
                </a:path>
                <a:path w="3810" h="614680">
                  <a:moveTo>
                    <a:pt x="0" y="509219"/>
                  </a:moveTo>
                  <a:lnTo>
                    <a:pt x="3810" y="509219"/>
                  </a:lnTo>
                </a:path>
                <a:path w="3810" h="614680">
                  <a:moveTo>
                    <a:pt x="0" y="507314"/>
                  </a:moveTo>
                  <a:lnTo>
                    <a:pt x="3810" y="507314"/>
                  </a:lnTo>
                </a:path>
                <a:path w="3810" h="614680">
                  <a:moveTo>
                    <a:pt x="0" y="505409"/>
                  </a:moveTo>
                  <a:lnTo>
                    <a:pt x="3810" y="505409"/>
                  </a:lnTo>
                </a:path>
                <a:path w="3810" h="614680">
                  <a:moveTo>
                    <a:pt x="0" y="503504"/>
                  </a:moveTo>
                  <a:lnTo>
                    <a:pt x="3810" y="503504"/>
                  </a:lnTo>
                </a:path>
                <a:path w="3810" h="614680">
                  <a:moveTo>
                    <a:pt x="0" y="501599"/>
                  </a:moveTo>
                  <a:lnTo>
                    <a:pt x="3810" y="501599"/>
                  </a:lnTo>
                </a:path>
                <a:path w="3810" h="614680">
                  <a:moveTo>
                    <a:pt x="0" y="499694"/>
                  </a:moveTo>
                  <a:lnTo>
                    <a:pt x="3810" y="499694"/>
                  </a:lnTo>
                </a:path>
                <a:path w="3810" h="614680">
                  <a:moveTo>
                    <a:pt x="0" y="497776"/>
                  </a:moveTo>
                  <a:lnTo>
                    <a:pt x="3810" y="497776"/>
                  </a:lnTo>
                </a:path>
                <a:path w="3810" h="614680">
                  <a:moveTo>
                    <a:pt x="0" y="495871"/>
                  </a:moveTo>
                  <a:lnTo>
                    <a:pt x="3810" y="495871"/>
                  </a:lnTo>
                </a:path>
                <a:path w="3810" h="614680">
                  <a:moveTo>
                    <a:pt x="0" y="493966"/>
                  </a:moveTo>
                  <a:lnTo>
                    <a:pt x="3810" y="493966"/>
                  </a:lnTo>
                </a:path>
                <a:path w="3810" h="614680">
                  <a:moveTo>
                    <a:pt x="0" y="492061"/>
                  </a:moveTo>
                  <a:lnTo>
                    <a:pt x="3810" y="492061"/>
                  </a:lnTo>
                </a:path>
                <a:path w="3810" h="614680">
                  <a:moveTo>
                    <a:pt x="0" y="490156"/>
                  </a:moveTo>
                  <a:lnTo>
                    <a:pt x="3810" y="490156"/>
                  </a:lnTo>
                </a:path>
                <a:path w="3810" h="614680">
                  <a:moveTo>
                    <a:pt x="0" y="488251"/>
                  </a:moveTo>
                  <a:lnTo>
                    <a:pt x="3810" y="488251"/>
                  </a:lnTo>
                </a:path>
                <a:path w="3810" h="614680">
                  <a:moveTo>
                    <a:pt x="0" y="486333"/>
                  </a:moveTo>
                  <a:lnTo>
                    <a:pt x="3810" y="486333"/>
                  </a:lnTo>
                </a:path>
                <a:path w="3810" h="614680">
                  <a:moveTo>
                    <a:pt x="0" y="484428"/>
                  </a:moveTo>
                  <a:lnTo>
                    <a:pt x="3810" y="484428"/>
                  </a:lnTo>
                </a:path>
                <a:path w="3810" h="614680">
                  <a:moveTo>
                    <a:pt x="0" y="482523"/>
                  </a:moveTo>
                  <a:lnTo>
                    <a:pt x="3810" y="482523"/>
                  </a:lnTo>
                </a:path>
                <a:path w="3810" h="614680">
                  <a:moveTo>
                    <a:pt x="0" y="480618"/>
                  </a:moveTo>
                  <a:lnTo>
                    <a:pt x="3810" y="480618"/>
                  </a:lnTo>
                </a:path>
                <a:path w="3810" h="614680">
                  <a:moveTo>
                    <a:pt x="0" y="478713"/>
                  </a:moveTo>
                  <a:lnTo>
                    <a:pt x="3810" y="478713"/>
                  </a:lnTo>
                </a:path>
                <a:path w="3810" h="614680">
                  <a:moveTo>
                    <a:pt x="0" y="476796"/>
                  </a:moveTo>
                  <a:lnTo>
                    <a:pt x="3810" y="476796"/>
                  </a:lnTo>
                </a:path>
                <a:path w="3810" h="614680">
                  <a:moveTo>
                    <a:pt x="0" y="474891"/>
                  </a:moveTo>
                  <a:lnTo>
                    <a:pt x="3810" y="474891"/>
                  </a:lnTo>
                </a:path>
                <a:path w="3810" h="614680">
                  <a:moveTo>
                    <a:pt x="0" y="472986"/>
                  </a:moveTo>
                  <a:lnTo>
                    <a:pt x="3810" y="472986"/>
                  </a:lnTo>
                </a:path>
                <a:path w="3810" h="614680">
                  <a:moveTo>
                    <a:pt x="0" y="471081"/>
                  </a:moveTo>
                  <a:lnTo>
                    <a:pt x="3810" y="471081"/>
                  </a:lnTo>
                </a:path>
                <a:path w="3810" h="614680">
                  <a:moveTo>
                    <a:pt x="0" y="469176"/>
                  </a:moveTo>
                  <a:lnTo>
                    <a:pt x="3810" y="469176"/>
                  </a:lnTo>
                </a:path>
                <a:path w="3810" h="614680">
                  <a:moveTo>
                    <a:pt x="0" y="467271"/>
                  </a:moveTo>
                  <a:lnTo>
                    <a:pt x="3810" y="467271"/>
                  </a:lnTo>
                </a:path>
                <a:path w="3810" h="614680">
                  <a:moveTo>
                    <a:pt x="0" y="465353"/>
                  </a:moveTo>
                  <a:lnTo>
                    <a:pt x="3810" y="465353"/>
                  </a:lnTo>
                </a:path>
                <a:path w="3810" h="614680">
                  <a:moveTo>
                    <a:pt x="0" y="463448"/>
                  </a:moveTo>
                  <a:lnTo>
                    <a:pt x="3810" y="463448"/>
                  </a:lnTo>
                </a:path>
                <a:path w="3810" h="614680">
                  <a:moveTo>
                    <a:pt x="0" y="461543"/>
                  </a:moveTo>
                  <a:lnTo>
                    <a:pt x="3810" y="461543"/>
                  </a:lnTo>
                </a:path>
                <a:path w="3810" h="614680">
                  <a:moveTo>
                    <a:pt x="0" y="459638"/>
                  </a:moveTo>
                  <a:lnTo>
                    <a:pt x="3810" y="459638"/>
                  </a:lnTo>
                </a:path>
                <a:path w="3810" h="614680">
                  <a:moveTo>
                    <a:pt x="0" y="457733"/>
                  </a:moveTo>
                  <a:lnTo>
                    <a:pt x="3810" y="457733"/>
                  </a:lnTo>
                </a:path>
                <a:path w="3810" h="614680">
                  <a:moveTo>
                    <a:pt x="0" y="455828"/>
                  </a:moveTo>
                  <a:lnTo>
                    <a:pt x="3810" y="455828"/>
                  </a:lnTo>
                </a:path>
                <a:path w="3810" h="614680">
                  <a:moveTo>
                    <a:pt x="0" y="453910"/>
                  </a:moveTo>
                  <a:lnTo>
                    <a:pt x="3810" y="453910"/>
                  </a:lnTo>
                </a:path>
                <a:path w="3810" h="614680">
                  <a:moveTo>
                    <a:pt x="0" y="452005"/>
                  </a:moveTo>
                  <a:lnTo>
                    <a:pt x="3810" y="452005"/>
                  </a:lnTo>
                </a:path>
                <a:path w="3810" h="614680">
                  <a:moveTo>
                    <a:pt x="0" y="450100"/>
                  </a:moveTo>
                  <a:lnTo>
                    <a:pt x="3810" y="450100"/>
                  </a:lnTo>
                </a:path>
                <a:path w="3810" h="614680">
                  <a:moveTo>
                    <a:pt x="0" y="448195"/>
                  </a:moveTo>
                  <a:lnTo>
                    <a:pt x="3810" y="448195"/>
                  </a:lnTo>
                </a:path>
                <a:path w="3810" h="614680">
                  <a:moveTo>
                    <a:pt x="0" y="446290"/>
                  </a:moveTo>
                  <a:lnTo>
                    <a:pt x="3810" y="446290"/>
                  </a:lnTo>
                </a:path>
                <a:path w="3810" h="614680">
                  <a:moveTo>
                    <a:pt x="0" y="444385"/>
                  </a:moveTo>
                  <a:lnTo>
                    <a:pt x="3810" y="444385"/>
                  </a:lnTo>
                </a:path>
                <a:path w="3810" h="614680">
                  <a:moveTo>
                    <a:pt x="0" y="442467"/>
                  </a:moveTo>
                  <a:lnTo>
                    <a:pt x="3810" y="442467"/>
                  </a:lnTo>
                </a:path>
                <a:path w="3810" h="614680">
                  <a:moveTo>
                    <a:pt x="0" y="440563"/>
                  </a:moveTo>
                  <a:lnTo>
                    <a:pt x="3810" y="440563"/>
                  </a:lnTo>
                </a:path>
                <a:path w="3810" h="614680">
                  <a:moveTo>
                    <a:pt x="0" y="438657"/>
                  </a:moveTo>
                  <a:lnTo>
                    <a:pt x="3810" y="438657"/>
                  </a:lnTo>
                </a:path>
                <a:path w="3810" h="614680">
                  <a:moveTo>
                    <a:pt x="0" y="436752"/>
                  </a:moveTo>
                  <a:lnTo>
                    <a:pt x="3810" y="436752"/>
                  </a:lnTo>
                </a:path>
                <a:path w="3810" h="614680">
                  <a:moveTo>
                    <a:pt x="0" y="434847"/>
                  </a:moveTo>
                  <a:lnTo>
                    <a:pt x="3810" y="434847"/>
                  </a:lnTo>
                </a:path>
                <a:path w="3810" h="614680">
                  <a:moveTo>
                    <a:pt x="0" y="432930"/>
                  </a:moveTo>
                  <a:lnTo>
                    <a:pt x="3810" y="432930"/>
                  </a:lnTo>
                </a:path>
                <a:path w="3810" h="614680">
                  <a:moveTo>
                    <a:pt x="0" y="431025"/>
                  </a:moveTo>
                  <a:lnTo>
                    <a:pt x="3810" y="431025"/>
                  </a:lnTo>
                </a:path>
                <a:path w="3810" h="614680">
                  <a:moveTo>
                    <a:pt x="0" y="429120"/>
                  </a:moveTo>
                  <a:lnTo>
                    <a:pt x="3810" y="429120"/>
                  </a:lnTo>
                </a:path>
                <a:path w="3810" h="614680">
                  <a:moveTo>
                    <a:pt x="0" y="427215"/>
                  </a:moveTo>
                  <a:lnTo>
                    <a:pt x="3810" y="427215"/>
                  </a:lnTo>
                </a:path>
                <a:path w="3810" h="614680">
                  <a:moveTo>
                    <a:pt x="0" y="425310"/>
                  </a:moveTo>
                  <a:lnTo>
                    <a:pt x="3810" y="425310"/>
                  </a:lnTo>
                </a:path>
                <a:path w="3810" h="614680">
                  <a:moveTo>
                    <a:pt x="0" y="423405"/>
                  </a:moveTo>
                  <a:lnTo>
                    <a:pt x="3810" y="423405"/>
                  </a:lnTo>
                </a:path>
                <a:path w="3810" h="614680">
                  <a:moveTo>
                    <a:pt x="0" y="421487"/>
                  </a:moveTo>
                  <a:lnTo>
                    <a:pt x="3810" y="421487"/>
                  </a:lnTo>
                </a:path>
                <a:path w="3810" h="614680">
                  <a:moveTo>
                    <a:pt x="0" y="419582"/>
                  </a:moveTo>
                  <a:lnTo>
                    <a:pt x="3810" y="419582"/>
                  </a:lnTo>
                </a:path>
                <a:path w="3810" h="614680">
                  <a:moveTo>
                    <a:pt x="0" y="417677"/>
                  </a:moveTo>
                  <a:lnTo>
                    <a:pt x="3810" y="417677"/>
                  </a:lnTo>
                </a:path>
                <a:path w="3810" h="614680">
                  <a:moveTo>
                    <a:pt x="0" y="415772"/>
                  </a:moveTo>
                  <a:lnTo>
                    <a:pt x="3810" y="415772"/>
                  </a:lnTo>
                </a:path>
                <a:path w="3810" h="614680">
                  <a:moveTo>
                    <a:pt x="0" y="413867"/>
                  </a:moveTo>
                  <a:lnTo>
                    <a:pt x="3810" y="413867"/>
                  </a:lnTo>
                </a:path>
                <a:path w="3810" h="614680">
                  <a:moveTo>
                    <a:pt x="0" y="411962"/>
                  </a:moveTo>
                  <a:lnTo>
                    <a:pt x="3810" y="411962"/>
                  </a:lnTo>
                </a:path>
                <a:path w="3810" h="614680">
                  <a:moveTo>
                    <a:pt x="0" y="410044"/>
                  </a:moveTo>
                  <a:lnTo>
                    <a:pt x="3810" y="410044"/>
                  </a:lnTo>
                </a:path>
                <a:path w="3810" h="614680">
                  <a:moveTo>
                    <a:pt x="0" y="408139"/>
                  </a:moveTo>
                  <a:lnTo>
                    <a:pt x="3810" y="408139"/>
                  </a:lnTo>
                </a:path>
                <a:path w="3810" h="614680">
                  <a:moveTo>
                    <a:pt x="0" y="406234"/>
                  </a:moveTo>
                  <a:lnTo>
                    <a:pt x="3810" y="406234"/>
                  </a:lnTo>
                </a:path>
                <a:path w="3810" h="614680">
                  <a:moveTo>
                    <a:pt x="0" y="404329"/>
                  </a:moveTo>
                  <a:lnTo>
                    <a:pt x="3810" y="404329"/>
                  </a:lnTo>
                </a:path>
                <a:path w="3810" h="614680">
                  <a:moveTo>
                    <a:pt x="0" y="402424"/>
                  </a:moveTo>
                  <a:lnTo>
                    <a:pt x="3810" y="402424"/>
                  </a:lnTo>
                </a:path>
                <a:path w="3810" h="614680">
                  <a:moveTo>
                    <a:pt x="0" y="400519"/>
                  </a:moveTo>
                  <a:lnTo>
                    <a:pt x="3810" y="400519"/>
                  </a:lnTo>
                </a:path>
                <a:path w="3810" h="614680">
                  <a:moveTo>
                    <a:pt x="0" y="398602"/>
                  </a:moveTo>
                  <a:lnTo>
                    <a:pt x="3810" y="398602"/>
                  </a:lnTo>
                </a:path>
                <a:path w="3810" h="614680">
                  <a:moveTo>
                    <a:pt x="0" y="396697"/>
                  </a:moveTo>
                  <a:lnTo>
                    <a:pt x="3810" y="396697"/>
                  </a:lnTo>
                </a:path>
                <a:path w="3810" h="614680">
                  <a:moveTo>
                    <a:pt x="0" y="394792"/>
                  </a:moveTo>
                  <a:lnTo>
                    <a:pt x="3810" y="394792"/>
                  </a:lnTo>
                </a:path>
                <a:path w="3810" h="614680">
                  <a:moveTo>
                    <a:pt x="0" y="392887"/>
                  </a:moveTo>
                  <a:lnTo>
                    <a:pt x="3810" y="392887"/>
                  </a:lnTo>
                </a:path>
                <a:path w="3810" h="614680">
                  <a:moveTo>
                    <a:pt x="0" y="390982"/>
                  </a:moveTo>
                  <a:lnTo>
                    <a:pt x="3810" y="390982"/>
                  </a:lnTo>
                </a:path>
                <a:path w="3810" h="614680">
                  <a:moveTo>
                    <a:pt x="0" y="389077"/>
                  </a:moveTo>
                  <a:lnTo>
                    <a:pt x="3810" y="389077"/>
                  </a:lnTo>
                </a:path>
                <a:path w="3810" h="614680">
                  <a:moveTo>
                    <a:pt x="0" y="387159"/>
                  </a:moveTo>
                  <a:lnTo>
                    <a:pt x="3810" y="387159"/>
                  </a:lnTo>
                </a:path>
                <a:path w="3810" h="614680">
                  <a:moveTo>
                    <a:pt x="0" y="385254"/>
                  </a:moveTo>
                  <a:lnTo>
                    <a:pt x="3810" y="385254"/>
                  </a:lnTo>
                </a:path>
                <a:path w="3810" h="614680">
                  <a:moveTo>
                    <a:pt x="0" y="383349"/>
                  </a:moveTo>
                  <a:lnTo>
                    <a:pt x="3810" y="383349"/>
                  </a:lnTo>
                </a:path>
                <a:path w="3810" h="614680">
                  <a:moveTo>
                    <a:pt x="0" y="381444"/>
                  </a:moveTo>
                  <a:lnTo>
                    <a:pt x="3810" y="381444"/>
                  </a:lnTo>
                </a:path>
                <a:path w="3810" h="614680">
                  <a:moveTo>
                    <a:pt x="0" y="379539"/>
                  </a:moveTo>
                  <a:lnTo>
                    <a:pt x="3810" y="379539"/>
                  </a:lnTo>
                </a:path>
                <a:path w="3810" h="614680">
                  <a:moveTo>
                    <a:pt x="0" y="377621"/>
                  </a:moveTo>
                  <a:lnTo>
                    <a:pt x="3810" y="377621"/>
                  </a:lnTo>
                </a:path>
                <a:path w="3810" h="614680">
                  <a:moveTo>
                    <a:pt x="0" y="375716"/>
                  </a:moveTo>
                  <a:lnTo>
                    <a:pt x="3810" y="375716"/>
                  </a:lnTo>
                </a:path>
                <a:path w="3810" h="614680">
                  <a:moveTo>
                    <a:pt x="0" y="373811"/>
                  </a:moveTo>
                  <a:lnTo>
                    <a:pt x="3810" y="373811"/>
                  </a:lnTo>
                </a:path>
                <a:path w="3810" h="614680">
                  <a:moveTo>
                    <a:pt x="0" y="371906"/>
                  </a:moveTo>
                  <a:lnTo>
                    <a:pt x="3810" y="371906"/>
                  </a:lnTo>
                </a:path>
                <a:path w="3810" h="614680">
                  <a:moveTo>
                    <a:pt x="0" y="370001"/>
                  </a:moveTo>
                  <a:lnTo>
                    <a:pt x="3810" y="370001"/>
                  </a:lnTo>
                </a:path>
                <a:path w="3810" h="614680">
                  <a:moveTo>
                    <a:pt x="0" y="368096"/>
                  </a:moveTo>
                  <a:lnTo>
                    <a:pt x="3810" y="368096"/>
                  </a:lnTo>
                </a:path>
                <a:path w="3810" h="614680">
                  <a:moveTo>
                    <a:pt x="0" y="366179"/>
                  </a:moveTo>
                  <a:lnTo>
                    <a:pt x="3810" y="366179"/>
                  </a:lnTo>
                </a:path>
                <a:path w="3810" h="614680">
                  <a:moveTo>
                    <a:pt x="0" y="364274"/>
                  </a:moveTo>
                  <a:lnTo>
                    <a:pt x="3810" y="364274"/>
                  </a:lnTo>
                </a:path>
                <a:path w="3810" h="614680">
                  <a:moveTo>
                    <a:pt x="0" y="362369"/>
                  </a:moveTo>
                  <a:lnTo>
                    <a:pt x="3810" y="362369"/>
                  </a:lnTo>
                </a:path>
                <a:path w="3810" h="614680">
                  <a:moveTo>
                    <a:pt x="0" y="360464"/>
                  </a:moveTo>
                  <a:lnTo>
                    <a:pt x="3810" y="360464"/>
                  </a:lnTo>
                </a:path>
                <a:path w="3810" h="614680">
                  <a:moveTo>
                    <a:pt x="0" y="358559"/>
                  </a:moveTo>
                  <a:lnTo>
                    <a:pt x="3810" y="358559"/>
                  </a:lnTo>
                </a:path>
                <a:path w="3810" h="614680">
                  <a:moveTo>
                    <a:pt x="0" y="356654"/>
                  </a:moveTo>
                  <a:lnTo>
                    <a:pt x="3810" y="356654"/>
                  </a:lnTo>
                </a:path>
                <a:path w="3810" h="614680">
                  <a:moveTo>
                    <a:pt x="0" y="354736"/>
                  </a:moveTo>
                  <a:lnTo>
                    <a:pt x="3810" y="354736"/>
                  </a:lnTo>
                </a:path>
                <a:path w="3810" h="614680">
                  <a:moveTo>
                    <a:pt x="0" y="352831"/>
                  </a:moveTo>
                  <a:lnTo>
                    <a:pt x="3810" y="352831"/>
                  </a:lnTo>
                </a:path>
                <a:path w="3810" h="614680">
                  <a:moveTo>
                    <a:pt x="0" y="350926"/>
                  </a:moveTo>
                  <a:lnTo>
                    <a:pt x="3810" y="350926"/>
                  </a:lnTo>
                </a:path>
                <a:path w="3810" h="614680">
                  <a:moveTo>
                    <a:pt x="0" y="349021"/>
                  </a:moveTo>
                  <a:lnTo>
                    <a:pt x="3810" y="349021"/>
                  </a:lnTo>
                </a:path>
                <a:path w="3810" h="614680">
                  <a:moveTo>
                    <a:pt x="0" y="347116"/>
                  </a:moveTo>
                  <a:lnTo>
                    <a:pt x="3810" y="347116"/>
                  </a:lnTo>
                </a:path>
                <a:path w="3810" h="614680">
                  <a:moveTo>
                    <a:pt x="0" y="345211"/>
                  </a:moveTo>
                  <a:lnTo>
                    <a:pt x="3810" y="345211"/>
                  </a:lnTo>
                </a:path>
                <a:path w="3810" h="614680">
                  <a:moveTo>
                    <a:pt x="0" y="343293"/>
                  </a:moveTo>
                  <a:lnTo>
                    <a:pt x="3810" y="343293"/>
                  </a:lnTo>
                </a:path>
                <a:path w="3810" h="614680">
                  <a:moveTo>
                    <a:pt x="0" y="341388"/>
                  </a:moveTo>
                  <a:lnTo>
                    <a:pt x="3810" y="341388"/>
                  </a:lnTo>
                </a:path>
                <a:path w="3810" h="614680">
                  <a:moveTo>
                    <a:pt x="0" y="339483"/>
                  </a:moveTo>
                  <a:lnTo>
                    <a:pt x="3810" y="339483"/>
                  </a:lnTo>
                </a:path>
                <a:path w="3810" h="614680">
                  <a:moveTo>
                    <a:pt x="0" y="337578"/>
                  </a:moveTo>
                  <a:lnTo>
                    <a:pt x="3810" y="337578"/>
                  </a:lnTo>
                </a:path>
                <a:path w="3810" h="614680">
                  <a:moveTo>
                    <a:pt x="0" y="335673"/>
                  </a:moveTo>
                  <a:lnTo>
                    <a:pt x="3810" y="335673"/>
                  </a:lnTo>
                </a:path>
                <a:path w="3810" h="614680">
                  <a:moveTo>
                    <a:pt x="0" y="333755"/>
                  </a:moveTo>
                  <a:lnTo>
                    <a:pt x="3810" y="333755"/>
                  </a:lnTo>
                </a:path>
                <a:path w="3810" h="614680">
                  <a:moveTo>
                    <a:pt x="0" y="331850"/>
                  </a:moveTo>
                  <a:lnTo>
                    <a:pt x="3810" y="331850"/>
                  </a:lnTo>
                </a:path>
                <a:path w="3810" h="614680">
                  <a:moveTo>
                    <a:pt x="0" y="329945"/>
                  </a:moveTo>
                  <a:lnTo>
                    <a:pt x="3810" y="329945"/>
                  </a:lnTo>
                </a:path>
                <a:path w="3810" h="614680">
                  <a:moveTo>
                    <a:pt x="0" y="328040"/>
                  </a:moveTo>
                  <a:lnTo>
                    <a:pt x="3810" y="328040"/>
                  </a:lnTo>
                </a:path>
                <a:path w="3810" h="614680">
                  <a:moveTo>
                    <a:pt x="0" y="326135"/>
                  </a:moveTo>
                  <a:lnTo>
                    <a:pt x="3810" y="326135"/>
                  </a:lnTo>
                </a:path>
                <a:path w="3810" h="614680">
                  <a:moveTo>
                    <a:pt x="0" y="324230"/>
                  </a:moveTo>
                  <a:lnTo>
                    <a:pt x="3810" y="324230"/>
                  </a:lnTo>
                </a:path>
                <a:path w="3810" h="614680">
                  <a:moveTo>
                    <a:pt x="0" y="322313"/>
                  </a:moveTo>
                  <a:lnTo>
                    <a:pt x="3810" y="322313"/>
                  </a:lnTo>
                </a:path>
                <a:path w="3810" h="614680">
                  <a:moveTo>
                    <a:pt x="0" y="320408"/>
                  </a:moveTo>
                  <a:lnTo>
                    <a:pt x="3810" y="320408"/>
                  </a:lnTo>
                </a:path>
                <a:path w="3810" h="614680">
                  <a:moveTo>
                    <a:pt x="0" y="318503"/>
                  </a:moveTo>
                  <a:lnTo>
                    <a:pt x="3810" y="318503"/>
                  </a:lnTo>
                </a:path>
                <a:path w="3810" h="614680">
                  <a:moveTo>
                    <a:pt x="0" y="316598"/>
                  </a:moveTo>
                  <a:lnTo>
                    <a:pt x="3810" y="316598"/>
                  </a:lnTo>
                </a:path>
                <a:path w="3810" h="614680">
                  <a:moveTo>
                    <a:pt x="0" y="314693"/>
                  </a:moveTo>
                  <a:lnTo>
                    <a:pt x="3810" y="314693"/>
                  </a:lnTo>
                </a:path>
                <a:path w="3810" h="614680">
                  <a:moveTo>
                    <a:pt x="0" y="312788"/>
                  </a:moveTo>
                  <a:lnTo>
                    <a:pt x="3810" y="312788"/>
                  </a:lnTo>
                </a:path>
                <a:path w="3810" h="614680">
                  <a:moveTo>
                    <a:pt x="0" y="310870"/>
                  </a:moveTo>
                  <a:lnTo>
                    <a:pt x="3810" y="310870"/>
                  </a:lnTo>
                </a:path>
                <a:path w="3810" h="614680">
                  <a:moveTo>
                    <a:pt x="0" y="308965"/>
                  </a:moveTo>
                  <a:lnTo>
                    <a:pt x="3810" y="308965"/>
                  </a:lnTo>
                </a:path>
                <a:path w="3810" h="614680">
                  <a:moveTo>
                    <a:pt x="0" y="307060"/>
                  </a:moveTo>
                  <a:lnTo>
                    <a:pt x="3810" y="307060"/>
                  </a:lnTo>
                </a:path>
                <a:path w="3810" h="614680">
                  <a:moveTo>
                    <a:pt x="0" y="305155"/>
                  </a:moveTo>
                  <a:lnTo>
                    <a:pt x="3810" y="305155"/>
                  </a:lnTo>
                </a:path>
                <a:path w="3810" h="614680">
                  <a:moveTo>
                    <a:pt x="0" y="303250"/>
                  </a:moveTo>
                  <a:lnTo>
                    <a:pt x="3810" y="303250"/>
                  </a:lnTo>
                </a:path>
                <a:path w="3810" h="614680">
                  <a:moveTo>
                    <a:pt x="0" y="301332"/>
                  </a:moveTo>
                  <a:lnTo>
                    <a:pt x="3810" y="301332"/>
                  </a:lnTo>
                </a:path>
                <a:path w="3810" h="614680">
                  <a:moveTo>
                    <a:pt x="0" y="299427"/>
                  </a:moveTo>
                  <a:lnTo>
                    <a:pt x="3810" y="299427"/>
                  </a:lnTo>
                </a:path>
                <a:path w="3810" h="614680">
                  <a:moveTo>
                    <a:pt x="0" y="297522"/>
                  </a:moveTo>
                  <a:lnTo>
                    <a:pt x="3810" y="297522"/>
                  </a:lnTo>
                </a:path>
                <a:path w="3810" h="614680">
                  <a:moveTo>
                    <a:pt x="0" y="295617"/>
                  </a:moveTo>
                  <a:lnTo>
                    <a:pt x="3810" y="295617"/>
                  </a:lnTo>
                </a:path>
                <a:path w="3810" h="614680">
                  <a:moveTo>
                    <a:pt x="0" y="293712"/>
                  </a:moveTo>
                  <a:lnTo>
                    <a:pt x="3810" y="293712"/>
                  </a:lnTo>
                </a:path>
                <a:path w="3810" h="614680">
                  <a:moveTo>
                    <a:pt x="0" y="291807"/>
                  </a:moveTo>
                  <a:lnTo>
                    <a:pt x="3810" y="291807"/>
                  </a:lnTo>
                </a:path>
                <a:path w="3810" h="614680">
                  <a:moveTo>
                    <a:pt x="0" y="289890"/>
                  </a:moveTo>
                  <a:lnTo>
                    <a:pt x="3810" y="289890"/>
                  </a:lnTo>
                </a:path>
                <a:path w="3810" h="614680">
                  <a:moveTo>
                    <a:pt x="0" y="287985"/>
                  </a:moveTo>
                  <a:lnTo>
                    <a:pt x="3810" y="287985"/>
                  </a:lnTo>
                </a:path>
                <a:path w="3810" h="614680">
                  <a:moveTo>
                    <a:pt x="0" y="286080"/>
                  </a:moveTo>
                  <a:lnTo>
                    <a:pt x="3810" y="286080"/>
                  </a:lnTo>
                </a:path>
                <a:path w="3810" h="614680">
                  <a:moveTo>
                    <a:pt x="0" y="284175"/>
                  </a:moveTo>
                  <a:lnTo>
                    <a:pt x="3810" y="284175"/>
                  </a:lnTo>
                </a:path>
                <a:path w="3810" h="614680">
                  <a:moveTo>
                    <a:pt x="0" y="282270"/>
                  </a:moveTo>
                  <a:lnTo>
                    <a:pt x="3810" y="282270"/>
                  </a:lnTo>
                </a:path>
                <a:path w="3810" h="614680">
                  <a:moveTo>
                    <a:pt x="0" y="280365"/>
                  </a:moveTo>
                  <a:lnTo>
                    <a:pt x="3810" y="280365"/>
                  </a:lnTo>
                </a:path>
                <a:path w="3810" h="614680">
                  <a:moveTo>
                    <a:pt x="0" y="278447"/>
                  </a:moveTo>
                  <a:lnTo>
                    <a:pt x="3810" y="278447"/>
                  </a:lnTo>
                </a:path>
                <a:path w="3810" h="614680">
                  <a:moveTo>
                    <a:pt x="0" y="276542"/>
                  </a:moveTo>
                  <a:lnTo>
                    <a:pt x="3810" y="276542"/>
                  </a:lnTo>
                </a:path>
                <a:path w="3810" h="614680">
                  <a:moveTo>
                    <a:pt x="0" y="274637"/>
                  </a:moveTo>
                  <a:lnTo>
                    <a:pt x="3810" y="274637"/>
                  </a:lnTo>
                </a:path>
                <a:path w="3810" h="614680">
                  <a:moveTo>
                    <a:pt x="0" y="272732"/>
                  </a:moveTo>
                  <a:lnTo>
                    <a:pt x="3810" y="272732"/>
                  </a:lnTo>
                </a:path>
                <a:path w="3810" h="614680">
                  <a:moveTo>
                    <a:pt x="0" y="270827"/>
                  </a:moveTo>
                  <a:lnTo>
                    <a:pt x="3810" y="270827"/>
                  </a:lnTo>
                </a:path>
                <a:path w="3810" h="614680">
                  <a:moveTo>
                    <a:pt x="0" y="268922"/>
                  </a:moveTo>
                  <a:lnTo>
                    <a:pt x="3810" y="268922"/>
                  </a:lnTo>
                </a:path>
                <a:path w="3810" h="614680">
                  <a:moveTo>
                    <a:pt x="0" y="267004"/>
                  </a:moveTo>
                  <a:lnTo>
                    <a:pt x="3810" y="267004"/>
                  </a:lnTo>
                </a:path>
                <a:path w="3810" h="614680">
                  <a:moveTo>
                    <a:pt x="0" y="265099"/>
                  </a:moveTo>
                  <a:lnTo>
                    <a:pt x="3810" y="265099"/>
                  </a:lnTo>
                </a:path>
                <a:path w="3810" h="614680">
                  <a:moveTo>
                    <a:pt x="0" y="263194"/>
                  </a:moveTo>
                  <a:lnTo>
                    <a:pt x="3810" y="263194"/>
                  </a:lnTo>
                </a:path>
                <a:path w="3810" h="614680">
                  <a:moveTo>
                    <a:pt x="0" y="261289"/>
                  </a:moveTo>
                  <a:lnTo>
                    <a:pt x="3810" y="261289"/>
                  </a:lnTo>
                </a:path>
                <a:path w="3810" h="614680">
                  <a:moveTo>
                    <a:pt x="0" y="259384"/>
                  </a:moveTo>
                  <a:lnTo>
                    <a:pt x="3810" y="259384"/>
                  </a:lnTo>
                </a:path>
                <a:path w="3810" h="614680">
                  <a:moveTo>
                    <a:pt x="0" y="257479"/>
                  </a:moveTo>
                  <a:lnTo>
                    <a:pt x="3810" y="257479"/>
                  </a:lnTo>
                </a:path>
                <a:path w="3810" h="614680">
                  <a:moveTo>
                    <a:pt x="0" y="255562"/>
                  </a:moveTo>
                  <a:lnTo>
                    <a:pt x="3810" y="255562"/>
                  </a:lnTo>
                </a:path>
                <a:path w="3810" h="614680">
                  <a:moveTo>
                    <a:pt x="0" y="253657"/>
                  </a:moveTo>
                  <a:lnTo>
                    <a:pt x="3810" y="253657"/>
                  </a:lnTo>
                </a:path>
                <a:path w="3810" h="614680">
                  <a:moveTo>
                    <a:pt x="0" y="251752"/>
                  </a:moveTo>
                  <a:lnTo>
                    <a:pt x="3810" y="251752"/>
                  </a:lnTo>
                </a:path>
                <a:path w="3810" h="614680">
                  <a:moveTo>
                    <a:pt x="0" y="249847"/>
                  </a:moveTo>
                  <a:lnTo>
                    <a:pt x="3810" y="249847"/>
                  </a:lnTo>
                </a:path>
                <a:path w="3810" h="614680">
                  <a:moveTo>
                    <a:pt x="0" y="247942"/>
                  </a:moveTo>
                  <a:lnTo>
                    <a:pt x="3810" y="247942"/>
                  </a:lnTo>
                </a:path>
                <a:path w="3810" h="614680">
                  <a:moveTo>
                    <a:pt x="0" y="246024"/>
                  </a:moveTo>
                  <a:lnTo>
                    <a:pt x="3810" y="246024"/>
                  </a:lnTo>
                </a:path>
                <a:path w="3810" h="614680">
                  <a:moveTo>
                    <a:pt x="0" y="244119"/>
                  </a:moveTo>
                  <a:lnTo>
                    <a:pt x="3810" y="244119"/>
                  </a:lnTo>
                </a:path>
                <a:path w="3810" h="614680">
                  <a:moveTo>
                    <a:pt x="0" y="242214"/>
                  </a:moveTo>
                  <a:lnTo>
                    <a:pt x="3810" y="242214"/>
                  </a:lnTo>
                </a:path>
                <a:path w="3810" h="614680">
                  <a:moveTo>
                    <a:pt x="0" y="240309"/>
                  </a:moveTo>
                  <a:lnTo>
                    <a:pt x="3810" y="240309"/>
                  </a:lnTo>
                </a:path>
                <a:path w="3810" h="614680">
                  <a:moveTo>
                    <a:pt x="0" y="238404"/>
                  </a:moveTo>
                  <a:lnTo>
                    <a:pt x="3810" y="238404"/>
                  </a:lnTo>
                </a:path>
                <a:path w="3810" h="614680">
                  <a:moveTo>
                    <a:pt x="0" y="236499"/>
                  </a:moveTo>
                  <a:lnTo>
                    <a:pt x="3810" y="236499"/>
                  </a:lnTo>
                </a:path>
                <a:path w="3810" h="614680">
                  <a:moveTo>
                    <a:pt x="0" y="234581"/>
                  </a:moveTo>
                  <a:lnTo>
                    <a:pt x="3810" y="234581"/>
                  </a:lnTo>
                </a:path>
                <a:path w="3810" h="614680">
                  <a:moveTo>
                    <a:pt x="0" y="232676"/>
                  </a:moveTo>
                  <a:lnTo>
                    <a:pt x="3810" y="232676"/>
                  </a:lnTo>
                </a:path>
                <a:path w="3810" h="614680">
                  <a:moveTo>
                    <a:pt x="0" y="230771"/>
                  </a:moveTo>
                  <a:lnTo>
                    <a:pt x="3810" y="230771"/>
                  </a:lnTo>
                </a:path>
                <a:path w="3810" h="614680">
                  <a:moveTo>
                    <a:pt x="0" y="228866"/>
                  </a:moveTo>
                  <a:lnTo>
                    <a:pt x="3810" y="228866"/>
                  </a:lnTo>
                </a:path>
                <a:path w="3810" h="614680">
                  <a:moveTo>
                    <a:pt x="0" y="226961"/>
                  </a:moveTo>
                  <a:lnTo>
                    <a:pt x="3810" y="226961"/>
                  </a:lnTo>
                </a:path>
                <a:path w="3810" h="614680">
                  <a:moveTo>
                    <a:pt x="0" y="225056"/>
                  </a:moveTo>
                  <a:lnTo>
                    <a:pt x="3810" y="225056"/>
                  </a:lnTo>
                </a:path>
                <a:path w="3810" h="614680">
                  <a:moveTo>
                    <a:pt x="0" y="223138"/>
                  </a:moveTo>
                  <a:lnTo>
                    <a:pt x="3810" y="223138"/>
                  </a:lnTo>
                </a:path>
                <a:path w="3810" h="614680">
                  <a:moveTo>
                    <a:pt x="0" y="221233"/>
                  </a:moveTo>
                  <a:lnTo>
                    <a:pt x="3810" y="221233"/>
                  </a:lnTo>
                </a:path>
                <a:path w="3810" h="614680">
                  <a:moveTo>
                    <a:pt x="0" y="219328"/>
                  </a:moveTo>
                  <a:lnTo>
                    <a:pt x="3810" y="219328"/>
                  </a:lnTo>
                </a:path>
                <a:path w="3810" h="614680">
                  <a:moveTo>
                    <a:pt x="0" y="217423"/>
                  </a:moveTo>
                  <a:lnTo>
                    <a:pt x="3810" y="217423"/>
                  </a:lnTo>
                </a:path>
                <a:path w="3810" h="614680">
                  <a:moveTo>
                    <a:pt x="0" y="215518"/>
                  </a:moveTo>
                  <a:lnTo>
                    <a:pt x="3810" y="215518"/>
                  </a:lnTo>
                </a:path>
                <a:path w="3810" h="614680">
                  <a:moveTo>
                    <a:pt x="0" y="213613"/>
                  </a:moveTo>
                  <a:lnTo>
                    <a:pt x="3810" y="213613"/>
                  </a:lnTo>
                </a:path>
                <a:path w="3810" h="614680">
                  <a:moveTo>
                    <a:pt x="0" y="211696"/>
                  </a:moveTo>
                  <a:lnTo>
                    <a:pt x="3810" y="211696"/>
                  </a:lnTo>
                </a:path>
                <a:path w="3810" h="614680">
                  <a:moveTo>
                    <a:pt x="0" y="209791"/>
                  </a:moveTo>
                  <a:lnTo>
                    <a:pt x="3810" y="209791"/>
                  </a:lnTo>
                </a:path>
                <a:path w="3810" h="614680">
                  <a:moveTo>
                    <a:pt x="0" y="207886"/>
                  </a:moveTo>
                  <a:lnTo>
                    <a:pt x="3810" y="207886"/>
                  </a:lnTo>
                </a:path>
                <a:path w="3810" h="614680">
                  <a:moveTo>
                    <a:pt x="0" y="205981"/>
                  </a:moveTo>
                  <a:lnTo>
                    <a:pt x="3810" y="205981"/>
                  </a:lnTo>
                </a:path>
                <a:path w="3810" h="614680">
                  <a:moveTo>
                    <a:pt x="0" y="204076"/>
                  </a:moveTo>
                  <a:lnTo>
                    <a:pt x="3810" y="204076"/>
                  </a:lnTo>
                </a:path>
                <a:path w="3810" h="614680">
                  <a:moveTo>
                    <a:pt x="0" y="202158"/>
                  </a:moveTo>
                  <a:lnTo>
                    <a:pt x="3810" y="202158"/>
                  </a:lnTo>
                </a:path>
                <a:path w="3810" h="614680">
                  <a:moveTo>
                    <a:pt x="0" y="200253"/>
                  </a:moveTo>
                  <a:lnTo>
                    <a:pt x="3810" y="200253"/>
                  </a:lnTo>
                </a:path>
                <a:path w="3810" h="614680">
                  <a:moveTo>
                    <a:pt x="0" y="198348"/>
                  </a:moveTo>
                  <a:lnTo>
                    <a:pt x="3810" y="198348"/>
                  </a:lnTo>
                </a:path>
                <a:path w="3810" h="614680">
                  <a:moveTo>
                    <a:pt x="0" y="196443"/>
                  </a:moveTo>
                  <a:lnTo>
                    <a:pt x="3810" y="196443"/>
                  </a:lnTo>
                </a:path>
                <a:path w="3810" h="614680">
                  <a:moveTo>
                    <a:pt x="0" y="194538"/>
                  </a:moveTo>
                  <a:lnTo>
                    <a:pt x="3810" y="194538"/>
                  </a:lnTo>
                </a:path>
                <a:path w="3810" h="614680">
                  <a:moveTo>
                    <a:pt x="0" y="192633"/>
                  </a:moveTo>
                  <a:lnTo>
                    <a:pt x="3810" y="192633"/>
                  </a:lnTo>
                </a:path>
                <a:path w="3810" h="614680">
                  <a:moveTo>
                    <a:pt x="0" y="190715"/>
                  </a:moveTo>
                  <a:lnTo>
                    <a:pt x="3810" y="190715"/>
                  </a:lnTo>
                </a:path>
                <a:path w="3810" h="614680">
                  <a:moveTo>
                    <a:pt x="0" y="188810"/>
                  </a:moveTo>
                  <a:lnTo>
                    <a:pt x="3810" y="188810"/>
                  </a:lnTo>
                </a:path>
                <a:path w="3810" h="614680">
                  <a:moveTo>
                    <a:pt x="0" y="186905"/>
                  </a:moveTo>
                  <a:lnTo>
                    <a:pt x="3810" y="186905"/>
                  </a:lnTo>
                </a:path>
                <a:path w="3810" h="614680">
                  <a:moveTo>
                    <a:pt x="0" y="185000"/>
                  </a:moveTo>
                  <a:lnTo>
                    <a:pt x="3810" y="185000"/>
                  </a:lnTo>
                </a:path>
                <a:path w="3810" h="614680">
                  <a:moveTo>
                    <a:pt x="0" y="183095"/>
                  </a:moveTo>
                  <a:lnTo>
                    <a:pt x="3810" y="183095"/>
                  </a:lnTo>
                </a:path>
                <a:path w="3810" h="614680">
                  <a:moveTo>
                    <a:pt x="0" y="181190"/>
                  </a:moveTo>
                  <a:lnTo>
                    <a:pt x="3810" y="181190"/>
                  </a:lnTo>
                </a:path>
                <a:path w="3810" h="614680">
                  <a:moveTo>
                    <a:pt x="0" y="179273"/>
                  </a:moveTo>
                  <a:lnTo>
                    <a:pt x="3810" y="179273"/>
                  </a:lnTo>
                </a:path>
                <a:path w="3810" h="614680">
                  <a:moveTo>
                    <a:pt x="0" y="177368"/>
                  </a:moveTo>
                  <a:lnTo>
                    <a:pt x="3810" y="177368"/>
                  </a:lnTo>
                </a:path>
                <a:path w="3810" h="614680">
                  <a:moveTo>
                    <a:pt x="0" y="175463"/>
                  </a:moveTo>
                  <a:lnTo>
                    <a:pt x="3810" y="175463"/>
                  </a:lnTo>
                </a:path>
                <a:path w="3810" h="614680">
                  <a:moveTo>
                    <a:pt x="0" y="173558"/>
                  </a:moveTo>
                  <a:lnTo>
                    <a:pt x="3810" y="173558"/>
                  </a:lnTo>
                </a:path>
                <a:path w="3810" h="614680">
                  <a:moveTo>
                    <a:pt x="0" y="171653"/>
                  </a:moveTo>
                  <a:lnTo>
                    <a:pt x="3810" y="171653"/>
                  </a:lnTo>
                </a:path>
                <a:path w="3810" h="614680">
                  <a:moveTo>
                    <a:pt x="0" y="169735"/>
                  </a:moveTo>
                  <a:lnTo>
                    <a:pt x="3810" y="169735"/>
                  </a:lnTo>
                </a:path>
                <a:path w="3810" h="614680">
                  <a:moveTo>
                    <a:pt x="0" y="167830"/>
                  </a:moveTo>
                  <a:lnTo>
                    <a:pt x="3810" y="167830"/>
                  </a:lnTo>
                </a:path>
                <a:path w="3810" h="614680">
                  <a:moveTo>
                    <a:pt x="0" y="165925"/>
                  </a:moveTo>
                  <a:lnTo>
                    <a:pt x="3810" y="165925"/>
                  </a:lnTo>
                </a:path>
                <a:path w="3810" h="614680">
                  <a:moveTo>
                    <a:pt x="0" y="164020"/>
                  </a:moveTo>
                  <a:lnTo>
                    <a:pt x="3810" y="164020"/>
                  </a:lnTo>
                </a:path>
                <a:path w="3810" h="614680">
                  <a:moveTo>
                    <a:pt x="0" y="162115"/>
                  </a:moveTo>
                  <a:lnTo>
                    <a:pt x="3810" y="162115"/>
                  </a:lnTo>
                </a:path>
                <a:path w="3810" h="614680">
                  <a:moveTo>
                    <a:pt x="0" y="160210"/>
                  </a:moveTo>
                  <a:lnTo>
                    <a:pt x="3810" y="160210"/>
                  </a:lnTo>
                </a:path>
                <a:path w="3810" h="614680">
                  <a:moveTo>
                    <a:pt x="0" y="158292"/>
                  </a:moveTo>
                  <a:lnTo>
                    <a:pt x="3810" y="158292"/>
                  </a:lnTo>
                </a:path>
                <a:path w="3810" h="614680">
                  <a:moveTo>
                    <a:pt x="0" y="156387"/>
                  </a:moveTo>
                  <a:lnTo>
                    <a:pt x="3810" y="156387"/>
                  </a:lnTo>
                </a:path>
                <a:path w="3810" h="614680">
                  <a:moveTo>
                    <a:pt x="0" y="154482"/>
                  </a:moveTo>
                  <a:lnTo>
                    <a:pt x="3810" y="154482"/>
                  </a:lnTo>
                </a:path>
                <a:path w="3810" h="614680">
                  <a:moveTo>
                    <a:pt x="0" y="152577"/>
                  </a:moveTo>
                  <a:lnTo>
                    <a:pt x="3810" y="152577"/>
                  </a:lnTo>
                </a:path>
                <a:path w="3810" h="614680">
                  <a:moveTo>
                    <a:pt x="0" y="150672"/>
                  </a:moveTo>
                  <a:lnTo>
                    <a:pt x="3810" y="150672"/>
                  </a:lnTo>
                </a:path>
                <a:path w="3810" h="614680">
                  <a:moveTo>
                    <a:pt x="0" y="148767"/>
                  </a:moveTo>
                  <a:lnTo>
                    <a:pt x="3810" y="148767"/>
                  </a:lnTo>
                </a:path>
                <a:path w="3810" h="614680">
                  <a:moveTo>
                    <a:pt x="0" y="146850"/>
                  </a:moveTo>
                  <a:lnTo>
                    <a:pt x="3810" y="146850"/>
                  </a:lnTo>
                </a:path>
                <a:path w="3810" h="614680">
                  <a:moveTo>
                    <a:pt x="0" y="144945"/>
                  </a:moveTo>
                  <a:lnTo>
                    <a:pt x="3810" y="144945"/>
                  </a:lnTo>
                </a:path>
                <a:path w="3810" h="614680">
                  <a:moveTo>
                    <a:pt x="0" y="143040"/>
                  </a:moveTo>
                  <a:lnTo>
                    <a:pt x="3810" y="143040"/>
                  </a:lnTo>
                </a:path>
                <a:path w="3810" h="614680">
                  <a:moveTo>
                    <a:pt x="0" y="141135"/>
                  </a:moveTo>
                  <a:lnTo>
                    <a:pt x="3810" y="141135"/>
                  </a:lnTo>
                </a:path>
                <a:path w="3810" h="614680">
                  <a:moveTo>
                    <a:pt x="0" y="139230"/>
                  </a:moveTo>
                  <a:lnTo>
                    <a:pt x="3810" y="139230"/>
                  </a:lnTo>
                </a:path>
                <a:path w="3810" h="614680">
                  <a:moveTo>
                    <a:pt x="0" y="137325"/>
                  </a:moveTo>
                  <a:lnTo>
                    <a:pt x="3810" y="137325"/>
                  </a:lnTo>
                </a:path>
                <a:path w="3810" h="614680">
                  <a:moveTo>
                    <a:pt x="0" y="135407"/>
                  </a:moveTo>
                  <a:lnTo>
                    <a:pt x="3810" y="135407"/>
                  </a:lnTo>
                </a:path>
                <a:path w="3810" h="614680">
                  <a:moveTo>
                    <a:pt x="0" y="133502"/>
                  </a:moveTo>
                  <a:lnTo>
                    <a:pt x="3810" y="133502"/>
                  </a:lnTo>
                </a:path>
                <a:path w="3810" h="614680">
                  <a:moveTo>
                    <a:pt x="0" y="131597"/>
                  </a:moveTo>
                  <a:lnTo>
                    <a:pt x="3810" y="131597"/>
                  </a:lnTo>
                </a:path>
                <a:path w="3810" h="614680">
                  <a:moveTo>
                    <a:pt x="0" y="129692"/>
                  </a:moveTo>
                  <a:lnTo>
                    <a:pt x="3810" y="129692"/>
                  </a:lnTo>
                </a:path>
                <a:path w="3810" h="614680">
                  <a:moveTo>
                    <a:pt x="0" y="127787"/>
                  </a:moveTo>
                  <a:lnTo>
                    <a:pt x="3810" y="127787"/>
                  </a:lnTo>
                </a:path>
                <a:path w="3810" h="614680">
                  <a:moveTo>
                    <a:pt x="0" y="125882"/>
                  </a:moveTo>
                  <a:lnTo>
                    <a:pt x="3810" y="125882"/>
                  </a:lnTo>
                </a:path>
                <a:path w="3810" h="614680">
                  <a:moveTo>
                    <a:pt x="0" y="123964"/>
                  </a:moveTo>
                  <a:lnTo>
                    <a:pt x="3810" y="123964"/>
                  </a:lnTo>
                </a:path>
                <a:path w="3810" h="614680">
                  <a:moveTo>
                    <a:pt x="0" y="122059"/>
                  </a:moveTo>
                  <a:lnTo>
                    <a:pt x="3810" y="122059"/>
                  </a:lnTo>
                </a:path>
                <a:path w="3810" h="614680">
                  <a:moveTo>
                    <a:pt x="0" y="120154"/>
                  </a:moveTo>
                  <a:lnTo>
                    <a:pt x="3810" y="120154"/>
                  </a:lnTo>
                </a:path>
                <a:path w="3810" h="614680">
                  <a:moveTo>
                    <a:pt x="0" y="118249"/>
                  </a:moveTo>
                  <a:lnTo>
                    <a:pt x="3810" y="118249"/>
                  </a:lnTo>
                </a:path>
                <a:path w="3810" h="614680">
                  <a:moveTo>
                    <a:pt x="0" y="116344"/>
                  </a:moveTo>
                  <a:lnTo>
                    <a:pt x="3810" y="116344"/>
                  </a:lnTo>
                </a:path>
                <a:path w="3810" h="614680">
                  <a:moveTo>
                    <a:pt x="0" y="114426"/>
                  </a:moveTo>
                  <a:lnTo>
                    <a:pt x="3810" y="114426"/>
                  </a:lnTo>
                </a:path>
                <a:path w="3810" h="614680">
                  <a:moveTo>
                    <a:pt x="0" y="112521"/>
                  </a:moveTo>
                  <a:lnTo>
                    <a:pt x="3810" y="112521"/>
                  </a:lnTo>
                </a:path>
                <a:path w="3810" h="614680">
                  <a:moveTo>
                    <a:pt x="0" y="110616"/>
                  </a:moveTo>
                  <a:lnTo>
                    <a:pt x="3810" y="110616"/>
                  </a:lnTo>
                </a:path>
                <a:path w="3810" h="614680">
                  <a:moveTo>
                    <a:pt x="0" y="108711"/>
                  </a:moveTo>
                  <a:lnTo>
                    <a:pt x="3810" y="108711"/>
                  </a:lnTo>
                </a:path>
                <a:path w="3810" h="614680">
                  <a:moveTo>
                    <a:pt x="0" y="106806"/>
                  </a:moveTo>
                  <a:lnTo>
                    <a:pt x="3810" y="106806"/>
                  </a:lnTo>
                </a:path>
                <a:path w="3810" h="614680">
                  <a:moveTo>
                    <a:pt x="0" y="104901"/>
                  </a:moveTo>
                  <a:lnTo>
                    <a:pt x="3810" y="104901"/>
                  </a:lnTo>
                </a:path>
                <a:path w="3810" h="614680">
                  <a:moveTo>
                    <a:pt x="0" y="102984"/>
                  </a:moveTo>
                  <a:lnTo>
                    <a:pt x="3810" y="102984"/>
                  </a:lnTo>
                </a:path>
                <a:path w="3810" h="614680">
                  <a:moveTo>
                    <a:pt x="0" y="101079"/>
                  </a:moveTo>
                  <a:lnTo>
                    <a:pt x="3810" y="101079"/>
                  </a:lnTo>
                </a:path>
                <a:path w="3810" h="614680">
                  <a:moveTo>
                    <a:pt x="0" y="99174"/>
                  </a:moveTo>
                  <a:lnTo>
                    <a:pt x="3810" y="99174"/>
                  </a:lnTo>
                </a:path>
                <a:path w="3810" h="614680">
                  <a:moveTo>
                    <a:pt x="0" y="97269"/>
                  </a:moveTo>
                  <a:lnTo>
                    <a:pt x="3810" y="97269"/>
                  </a:lnTo>
                </a:path>
                <a:path w="3810" h="614680">
                  <a:moveTo>
                    <a:pt x="0" y="95364"/>
                  </a:moveTo>
                  <a:lnTo>
                    <a:pt x="3810" y="95364"/>
                  </a:lnTo>
                </a:path>
                <a:path w="3810" h="614680">
                  <a:moveTo>
                    <a:pt x="0" y="93459"/>
                  </a:moveTo>
                  <a:lnTo>
                    <a:pt x="3810" y="93459"/>
                  </a:lnTo>
                </a:path>
                <a:path w="3810" h="614680">
                  <a:moveTo>
                    <a:pt x="0" y="91541"/>
                  </a:moveTo>
                  <a:lnTo>
                    <a:pt x="3810" y="91541"/>
                  </a:lnTo>
                </a:path>
                <a:path w="3810" h="614680">
                  <a:moveTo>
                    <a:pt x="0" y="89636"/>
                  </a:moveTo>
                  <a:lnTo>
                    <a:pt x="3810" y="89636"/>
                  </a:lnTo>
                </a:path>
                <a:path w="3810" h="614680">
                  <a:moveTo>
                    <a:pt x="0" y="87731"/>
                  </a:moveTo>
                  <a:lnTo>
                    <a:pt x="3810" y="87731"/>
                  </a:lnTo>
                </a:path>
                <a:path w="3810" h="614680">
                  <a:moveTo>
                    <a:pt x="0" y="85826"/>
                  </a:moveTo>
                  <a:lnTo>
                    <a:pt x="3810" y="85826"/>
                  </a:lnTo>
                </a:path>
                <a:path w="3810" h="614680">
                  <a:moveTo>
                    <a:pt x="0" y="83921"/>
                  </a:moveTo>
                  <a:lnTo>
                    <a:pt x="3810" y="83921"/>
                  </a:lnTo>
                </a:path>
                <a:path w="3810" h="614680">
                  <a:moveTo>
                    <a:pt x="0" y="82016"/>
                  </a:moveTo>
                  <a:lnTo>
                    <a:pt x="3810" y="82016"/>
                  </a:lnTo>
                </a:path>
                <a:path w="3810" h="614680">
                  <a:moveTo>
                    <a:pt x="0" y="80098"/>
                  </a:moveTo>
                  <a:lnTo>
                    <a:pt x="3810" y="80098"/>
                  </a:lnTo>
                </a:path>
                <a:path w="3810" h="614680">
                  <a:moveTo>
                    <a:pt x="0" y="78193"/>
                  </a:moveTo>
                  <a:lnTo>
                    <a:pt x="3810" y="78193"/>
                  </a:lnTo>
                </a:path>
                <a:path w="3810" h="614680">
                  <a:moveTo>
                    <a:pt x="0" y="76288"/>
                  </a:moveTo>
                  <a:lnTo>
                    <a:pt x="3810" y="76288"/>
                  </a:lnTo>
                </a:path>
                <a:path w="3810" h="614680">
                  <a:moveTo>
                    <a:pt x="0" y="74383"/>
                  </a:moveTo>
                  <a:lnTo>
                    <a:pt x="3810" y="74383"/>
                  </a:lnTo>
                </a:path>
                <a:path w="3810" h="614680">
                  <a:moveTo>
                    <a:pt x="0" y="72478"/>
                  </a:moveTo>
                  <a:lnTo>
                    <a:pt x="3810" y="72478"/>
                  </a:lnTo>
                </a:path>
                <a:path w="3810" h="614680">
                  <a:moveTo>
                    <a:pt x="0" y="70561"/>
                  </a:moveTo>
                  <a:lnTo>
                    <a:pt x="3810" y="70561"/>
                  </a:lnTo>
                </a:path>
                <a:path w="3810" h="614680">
                  <a:moveTo>
                    <a:pt x="0" y="68656"/>
                  </a:moveTo>
                  <a:lnTo>
                    <a:pt x="3810" y="68656"/>
                  </a:lnTo>
                </a:path>
                <a:path w="3810" h="614680">
                  <a:moveTo>
                    <a:pt x="0" y="66751"/>
                  </a:moveTo>
                  <a:lnTo>
                    <a:pt x="3810" y="66751"/>
                  </a:lnTo>
                </a:path>
                <a:path w="3810" h="614680">
                  <a:moveTo>
                    <a:pt x="0" y="64846"/>
                  </a:moveTo>
                  <a:lnTo>
                    <a:pt x="3810" y="64846"/>
                  </a:lnTo>
                </a:path>
                <a:path w="3810" h="614680">
                  <a:moveTo>
                    <a:pt x="0" y="62941"/>
                  </a:moveTo>
                  <a:lnTo>
                    <a:pt x="3810" y="62941"/>
                  </a:lnTo>
                </a:path>
                <a:path w="3810" h="614680">
                  <a:moveTo>
                    <a:pt x="0" y="61036"/>
                  </a:moveTo>
                  <a:lnTo>
                    <a:pt x="3810" y="61036"/>
                  </a:lnTo>
                </a:path>
                <a:path w="3810" h="614680">
                  <a:moveTo>
                    <a:pt x="0" y="59118"/>
                  </a:moveTo>
                  <a:lnTo>
                    <a:pt x="3810" y="59118"/>
                  </a:lnTo>
                </a:path>
                <a:path w="3810" h="614680">
                  <a:moveTo>
                    <a:pt x="0" y="57213"/>
                  </a:moveTo>
                  <a:lnTo>
                    <a:pt x="3810" y="57213"/>
                  </a:lnTo>
                </a:path>
                <a:path w="3810" h="614680">
                  <a:moveTo>
                    <a:pt x="0" y="55308"/>
                  </a:moveTo>
                  <a:lnTo>
                    <a:pt x="3810" y="55308"/>
                  </a:lnTo>
                </a:path>
                <a:path w="3810" h="614680">
                  <a:moveTo>
                    <a:pt x="0" y="53403"/>
                  </a:moveTo>
                  <a:lnTo>
                    <a:pt x="3810" y="53403"/>
                  </a:lnTo>
                </a:path>
                <a:path w="3810" h="614680">
                  <a:moveTo>
                    <a:pt x="0" y="51498"/>
                  </a:moveTo>
                  <a:lnTo>
                    <a:pt x="3810" y="51498"/>
                  </a:lnTo>
                </a:path>
                <a:path w="3810" h="614680">
                  <a:moveTo>
                    <a:pt x="0" y="49593"/>
                  </a:moveTo>
                  <a:lnTo>
                    <a:pt x="3810" y="49593"/>
                  </a:lnTo>
                </a:path>
                <a:path w="3810" h="614680">
                  <a:moveTo>
                    <a:pt x="0" y="47675"/>
                  </a:moveTo>
                  <a:lnTo>
                    <a:pt x="3810" y="47675"/>
                  </a:lnTo>
                </a:path>
                <a:path w="3810" h="614680">
                  <a:moveTo>
                    <a:pt x="0" y="45770"/>
                  </a:moveTo>
                  <a:lnTo>
                    <a:pt x="3810" y="45770"/>
                  </a:lnTo>
                </a:path>
                <a:path w="3810" h="614680">
                  <a:moveTo>
                    <a:pt x="0" y="43865"/>
                  </a:moveTo>
                  <a:lnTo>
                    <a:pt x="3810" y="43865"/>
                  </a:lnTo>
                </a:path>
                <a:path w="3810" h="614680">
                  <a:moveTo>
                    <a:pt x="0" y="41960"/>
                  </a:moveTo>
                  <a:lnTo>
                    <a:pt x="3810" y="41960"/>
                  </a:lnTo>
                </a:path>
                <a:path w="3810" h="614680">
                  <a:moveTo>
                    <a:pt x="0" y="40055"/>
                  </a:moveTo>
                  <a:lnTo>
                    <a:pt x="3810" y="40055"/>
                  </a:lnTo>
                </a:path>
                <a:path w="3810" h="614680">
                  <a:moveTo>
                    <a:pt x="0" y="38138"/>
                  </a:moveTo>
                  <a:lnTo>
                    <a:pt x="3810" y="38138"/>
                  </a:lnTo>
                </a:path>
                <a:path w="3810" h="614680">
                  <a:moveTo>
                    <a:pt x="0" y="36233"/>
                  </a:moveTo>
                  <a:lnTo>
                    <a:pt x="3810" y="36233"/>
                  </a:lnTo>
                </a:path>
                <a:path w="3810" h="614680">
                  <a:moveTo>
                    <a:pt x="0" y="34328"/>
                  </a:moveTo>
                  <a:lnTo>
                    <a:pt x="3810" y="34328"/>
                  </a:lnTo>
                </a:path>
                <a:path w="3810" h="614680">
                  <a:moveTo>
                    <a:pt x="0" y="32423"/>
                  </a:moveTo>
                  <a:lnTo>
                    <a:pt x="3810" y="32423"/>
                  </a:lnTo>
                </a:path>
                <a:path w="3810" h="614680">
                  <a:moveTo>
                    <a:pt x="0" y="30518"/>
                  </a:moveTo>
                  <a:lnTo>
                    <a:pt x="3810" y="30518"/>
                  </a:lnTo>
                </a:path>
                <a:path w="3810" h="614680">
                  <a:moveTo>
                    <a:pt x="0" y="28613"/>
                  </a:moveTo>
                  <a:lnTo>
                    <a:pt x="3810" y="28613"/>
                  </a:lnTo>
                </a:path>
                <a:path w="3810" h="614680">
                  <a:moveTo>
                    <a:pt x="0" y="26695"/>
                  </a:moveTo>
                  <a:lnTo>
                    <a:pt x="3810" y="26695"/>
                  </a:lnTo>
                </a:path>
                <a:path w="3810" h="614680">
                  <a:moveTo>
                    <a:pt x="0" y="24790"/>
                  </a:moveTo>
                  <a:lnTo>
                    <a:pt x="3810" y="24790"/>
                  </a:lnTo>
                </a:path>
                <a:path w="3810" h="614680">
                  <a:moveTo>
                    <a:pt x="0" y="22885"/>
                  </a:moveTo>
                  <a:lnTo>
                    <a:pt x="3810" y="22885"/>
                  </a:lnTo>
                </a:path>
                <a:path w="3810" h="614680">
                  <a:moveTo>
                    <a:pt x="0" y="20980"/>
                  </a:moveTo>
                  <a:lnTo>
                    <a:pt x="3810" y="20980"/>
                  </a:lnTo>
                </a:path>
                <a:path w="3810" h="614680">
                  <a:moveTo>
                    <a:pt x="0" y="19075"/>
                  </a:moveTo>
                  <a:lnTo>
                    <a:pt x="3810" y="19075"/>
                  </a:lnTo>
                </a:path>
                <a:path w="3810" h="614680">
                  <a:moveTo>
                    <a:pt x="0" y="17170"/>
                  </a:moveTo>
                  <a:lnTo>
                    <a:pt x="3810" y="17170"/>
                  </a:lnTo>
                </a:path>
                <a:path w="3810" h="614680">
                  <a:moveTo>
                    <a:pt x="0" y="15252"/>
                  </a:moveTo>
                  <a:lnTo>
                    <a:pt x="3810" y="15252"/>
                  </a:lnTo>
                </a:path>
                <a:path w="3810" h="614680">
                  <a:moveTo>
                    <a:pt x="0" y="13347"/>
                  </a:moveTo>
                  <a:lnTo>
                    <a:pt x="3810" y="13347"/>
                  </a:lnTo>
                </a:path>
                <a:path w="3810" h="614680">
                  <a:moveTo>
                    <a:pt x="0" y="11442"/>
                  </a:moveTo>
                  <a:lnTo>
                    <a:pt x="3810" y="11442"/>
                  </a:lnTo>
                </a:path>
                <a:path w="3810" h="614680">
                  <a:moveTo>
                    <a:pt x="0" y="9537"/>
                  </a:moveTo>
                  <a:lnTo>
                    <a:pt x="3810" y="9537"/>
                  </a:lnTo>
                </a:path>
                <a:path w="3810" h="614680">
                  <a:moveTo>
                    <a:pt x="0" y="7632"/>
                  </a:moveTo>
                  <a:lnTo>
                    <a:pt x="3810" y="7632"/>
                  </a:lnTo>
                </a:path>
                <a:path w="3810" h="614680">
                  <a:moveTo>
                    <a:pt x="0" y="5727"/>
                  </a:moveTo>
                  <a:lnTo>
                    <a:pt x="3810" y="5727"/>
                  </a:lnTo>
                </a:path>
                <a:path w="3810" h="614680">
                  <a:moveTo>
                    <a:pt x="0" y="3809"/>
                  </a:moveTo>
                  <a:lnTo>
                    <a:pt x="3810" y="3809"/>
                  </a:lnTo>
                </a:path>
                <a:path w="3810" h="614680">
                  <a:moveTo>
                    <a:pt x="0" y="1904"/>
                  </a:moveTo>
                  <a:lnTo>
                    <a:pt x="3810" y="1904"/>
                  </a:lnTo>
                </a:path>
                <a:path w="3810" h="61468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136307" y="2357879"/>
              <a:ext cx="3810" cy="614680"/>
            </a:xfrm>
            <a:custGeom>
              <a:avLst/>
              <a:gdLst/>
              <a:ahLst/>
              <a:cxnLst/>
              <a:rect l="l" t="t" r="r" b="b"/>
              <a:pathLst>
                <a:path w="3810" h="614680">
                  <a:moveTo>
                    <a:pt x="0" y="614121"/>
                  </a:moveTo>
                  <a:lnTo>
                    <a:pt x="3810" y="614121"/>
                  </a:lnTo>
                </a:path>
                <a:path w="3810" h="614680">
                  <a:moveTo>
                    <a:pt x="0" y="612216"/>
                  </a:moveTo>
                  <a:lnTo>
                    <a:pt x="3810" y="612216"/>
                  </a:lnTo>
                </a:path>
                <a:path w="3810" h="614680">
                  <a:moveTo>
                    <a:pt x="0" y="610311"/>
                  </a:moveTo>
                  <a:lnTo>
                    <a:pt x="3810" y="610311"/>
                  </a:lnTo>
                </a:path>
                <a:path w="3810" h="614680">
                  <a:moveTo>
                    <a:pt x="0" y="608393"/>
                  </a:moveTo>
                  <a:lnTo>
                    <a:pt x="3810" y="608393"/>
                  </a:lnTo>
                </a:path>
                <a:path w="3810" h="614680">
                  <a:moveTo>
                    <a:pt x="0" y="606488"/>
                  </a:moveTo>
                  <a:lnTo>
                    <a:pt x="3810" y="606488"/>
                  </a:lnTo>
                </a:path>
                <a:path w="3810" h="614680">
                  <a:moveTo>
                    <a:pt x="0" y="604583"/>
                  </a:moveTo>
                  <a:lnTo>
                    <a:pt x="3810" y="604583"/>
                  </a:lnTo>
                </a:path>
                <a:path w="3810" h="614680">
                  <a:moveTo>
                    <a:pt x="0" y="602678"/>
                  </a:moveTo>
                  <a:lnTo>
                    <a:pt x="3810" y="602678"/>
                  </a:lnTo>
                </a:path>
                <a:path w="3810" h="614680">
                  <a:moveTo>
                    <a:pt x="0" y="600773"/>
                  </a:moveTo>
                  <a:lnTo>
                    <a:pt x="3810" y="600773"/>
                  </a:lnTo>
                </a:path>
                <a:path w="3810" h="614680">
                  <a:moveTo>
                    <a:pt x="0" y="598868"/>
                  </a:moveTo>
                  <a:lnTo>
                    <a:pt x="3810" y="598868"/>
                  </a:lnTo>
                </a:path>
                <a:path w="3810" h="614680">
                  <a:moveTo>
                    <a:pt x="0" y="596950"/>
                  </a:moveTo>
                  <a:lnTo>
                    <a:pt x="3810" y="596950"/>
                  </a:lnTo>
                </a:path>
                <a:path w="3810" h="614680">
                  <a:moveTo>
                    <a:pt x="0" y="595045"/>
                  </a:moveTo>
                  <a:lnTo>
                    <a:pt x="3810" y="595045"/>
                  </a:lnTo>
                </a:path>
                <a:path w="3810" h="614680">
                  <a:moveTo>
                    <a:pt x="0" y="593140"/>
                  </a:moveTo>
                  <a:lnTo>
                    <a:pt x="3810" y="593140"/>
                  </a:lnTo>
                </a:path>
                <a:path w="3810" h="614680">
                  <a:moveTo>
                    <a:pt x="0" y="591235"/>
                  </a:moveTo>
                  <a:lnTo>
                    <a:pt x="3810" y="591235"/>
                  </a:lnTo>
                </a:path>
                <a:path w="3810" h="614680">
                  <a:moveTo>
                    <a:pt x="0" y="589330"/>
                  </a:moveTo>
                  <a:lnTo>
                    <a:pt x="3810" y="589330"/>
                  </a:lnTo>
                </a:path>
                <a:path w="3810" h="614680">
                  <a:moveTo>
                    <a:pt x="0" y="587425"/>
                  </a:moveTo>
                  <a:lnTo>
                    <a:pt x="3810" y="587425"/>
                  </a:lnTo>
                </a:path>
                <a:path w="3810" h="614680">
                  <a:moveTo>
                    <a:pt x="0" y="585508"/>
                  </a:moveTo>
                  <a:lnTo>
                    <a:pt x="3810" y="585508"/>
                  </a:lnTo>
                </a:path>
                <a:path w="3810" h="614680">
                  <a:moveTo>
                    <a:pt x="0" y="583603"/>
                  </a:moveTo>
                  <a:lnTo>
                    <a:pt x="3810" y="583603"/>
                  </a:lnTo>
                </a:path>
                <a:path w="3810" h="614680">
                  <a:moveTo>
                    <a:pt x="0" y="581698"/>
                  </a:moveTo>
                  <a:lnTo>
                    <a:pt x="3810" y="581698"/>
                  </a:lnTo>
                </a:path>
                <a:path w="3810" h="614680">
                  <a:moveTo>
                    <a:pt x="0" y="579793"/>
                  </a:moveTo>
                  <a:lnTo>
                    <a:pt x="3810" y="579793"/>
                  </a:lnTo>
                </a:path>
                <a:path w="3810" h="614680">
                  <a:moveTo>
                    <a:pt x="0" y="577888"/>
                  </a:moveTo>
                  <a:lnTo>
                    <a:pt x="3810" y="577888"/>
                  </a:lnTo>
                </a:path>
                <a:path w="3810" h="614680">
                  <a:moveTo>
                    <a:pt x="0" y="575983"/>
                  </a:moveTo>
                  <a:lnTo>
                    <a:pt x="3810" y="575983"/>
                  </a:lnTo>
                </a:path>
                <a:path w="3810" h="614680">
                  <a:moveTo>
                    <a:pt x="0" y="574065"/>
                  </a:moveTo>
                  <a:lnTo>
                    <a:pt x="3810" y="574065"/>
                  </a:lnTo>
                </a:path>
                <a:path w="3810" h="614680">
                  <a:moveTo>
                    <a:pt x="0" y="572160"/>
                  </a:moveTo>
                  <a:lnTo>
                    <a:pt x="3810" y="572160"/>
                  </a:lnTo>
                </a:path>
                <a:path w="3810" h="614680">
                  <a:moveTo>
                    <a:pt x="0" y="570255"/>
                  </a:moveTo>
                  <a:lnTo>
                    <a:pt x="3810" y="570255"/>
                  </a:lnTo>
                </a:path>
                <a:path w="3810" h="614680">
                  <a:moveTo>
                    <a:pt x="0" y="568350"/>
                  </a:moveTo>
                  <a:lnTo>
                    <a:pt x="3810" y="568350"/>
                  </a:lnTo>
                </a:path>
                <a:path w="3810" h="614680">
                  <a:moveTo>
                    <a:pt x="0" y="566445"/>
                  </a:moveTo>
                  <a:lnTo>
                    <a:pt x="3810" y="566445"/>
                  </a:lnTo>
                </a:path>
                <a:path w="3810" h="614680">
                  <a:moveTo>
                    <a:pt x="0" y="564527"/>
                  </a:moveTo>
                  <a:lnTo>
                    <a:pt x="3810" y="564527"/>
                  </a:lnTo>
                </a:path>
                <a:path w="3810" h="614680">
                  <a:moveTo>
                    <a:pt x="0" y="562622"/>
                  </a:moveTo>
                  <a:lnTo>
                    <a:pt x="3810" y="562622"/>
                  </a:lnTo>
                </a:path>
                <a:path w="3810" h="614680">
                  <a:moveTo>
                    <a:pt x="0" y="560717"/>
                  </a:moveTo>
                  <a:lnTo>
                    <a:pt x="3810" y="560717"/>
                  </a:lnTo>
                </a:path>
                <a:path w="3810" h="614680">
                  <a:moveTo>
                    <a:pt x="0" y="558812"/>
                  </a:moveTo>
                  <a:lnTo>
                    <a:pt x="3810" y="558812"/>
                  </a:lnTo>
                </a:path>
                <a:path w="3810" h="614680">
                  <a:moveTo>
                    <a:pt x="0" y="556907"/>
                  </a:moveTo>
                  <a:lnTo>
                    <a:pt x="3810" y="556907"/>
                  </a:lnTo>
                </a:path>
                <a:path w="3810" h="614680">
                  <a:moveTo>
                    <a:pt x="0" y="555002"/>
                  </a:moveTo>
                  <a:lnTo>
                    <a:pt x="3810" y="555002"/>
                  </a:lnTo>
                </a:path>
                <a:path w="3810" h="614680">
                  <a:moveTo>
                    <a:pt x="0" y="553085"/>
                  </a:moveTo>
                  <a:lnTo>
                    <a:pt x="3810" y="553085"/>
                  </a:lnTo>
                </a:path>
                <a:path w="3810" h="614680">
                  <a:moveTo>
                    <a:pt x="0" y="551179"/>
                  </a:moveTo>
                  <a:lnTo>
                    <a:pt x="3810" y="551179"/>
                  </a:lnTo>
                </a:path>
                <a:path w="3810" h="614680">
                  <a:moveTo>
                    <a:pt x="0" y="549274"/>
                  </a:moveTo>
                  <a:lnTo>
                    <a:pt x="3810" y="549274"/>
                  </a:lnTo>
                </a:path>
                <a:path w="3810" h="614680">
                  <a:moveTo>
                    <a:pt x="0" y="547369"/>
                  </a:moveTo>
                  <a:lnTo>
                    <a:pt x="3810" y="547369"/>
                  </a:lnTo>
                </a:path>
                <a:path w="3810" h="614680">
                  <a:moveTo>
                    <a:pt x="0" y="545465"/>
                  </a:moveTo>
                  <a:lnTo>
                    <a:pt x="3810" y="545465"/>
                  </a:lnTo>
                </a:path>
                <a:path w="3810" h="614680">
                  <a:moveTo>
                    <a:pt x="0" y="543560"/>
                  </a:moveTo>
                  <a:lnTo>
                    <a:pt x="3810" y="543560"/>
                  </a:lnTo>
                </a:path>
                <a:path w="3810" h="614680">
                  <a:moveTo>
                    <a:pt x="0" y="541642"/>
                  </a:moveTo>
                  <a:lnTo>
                    <a:pt x="3810" y="541642"/>
                  </a:lnTo>
                </a:path>
                <a:path w="3810" h="614680">
                  <a:moveTo>
                    <a:pt x="0" y="539737"/>
                  </a:moveTo>
                  <a:lnTo>
                    <a:pt x="3810" y="539737"/>
                  </a:lnTo>
                </a:path>
                <a:path w="3810" h="614680">
                  <a:moveTo>
                    <a:pt x="0" y="537832"/>
                  </a:moveTo>
                  <a:lnTo>
                    <a:pt x="3810" y="537832"/>
                  </a:lnTo>
                </a:path>
                <a:path w="3810" h="614680">
                  <a:moveTo>
                    <a:pt x="0" y="535927"/>
                  </a:moveTo>
                  <a:lnTo>
                    <a:pt x="3810" y="535927"/>
                  </a:lnTo>
                </a:path>
                <a:path w="3810" h="614680">
                  <a:moveTo>
                    <a:pt x="0" y="534022"/>
                  </a:moveTo>
                  <a:lnTo>
                    <a:pt x="3810" y="534022"/>
                  </a:lnTo>
                </a:path>
                <a:path w="3810" h="614680">
                  <a:moveTo>
                    <a:pt x="0" y="532117"/>
                  </a:moveTo>
                  <a:lnTo>
                    <a:pt x="3810" y="532117"/>
                  </a:lnTo>
                </a:path>
                <a:path w="3810" h="614680">
                  <a:moveTo>
                    <a:pt x="0" y="530199"/>
                  </a:moveTo>
                  <a:lnTo>
                    <a:pt x="3810" y="530199"/>
                  </a:lnTo>
                </a:path>
                <a:path w="3810" h="614680">
                  <a:moveTo>
                    <a:pt x="0" y="528294"/>
                  </a:moveTo>
                  <a:lnTo>
                    <a:pt x="3810" y="528294"/>
                  </a:lnTo>
                </a:path>
                <a:path w="3810" h="614680">
                  <a:moveTo>
                    <a:pt x="0" y="526389"/>
                  </a:moveTo>
                  <a:lnTo>
                    <a:pt x="3810" y="526389"/>
                  </a:lnTo>
                </a:path>
                <a:path w="3810" h="614680">
                  <a:moveTo>
                    <a:pt x="0" y="524484"/>
                  </a:moveTo>
                  <a:lnTo>
                    <a:pt x="3810" y="524484"/>
                  </a:lnTo>
                </a:path>
                <a:path w="3810" h="614680">
                  <a:moveTo>
                    <a:pt x="0" y="522579"/>
                  </a:moveTo>
                  <a:lnTo>
                    <a:pt x="3810" y="522579"/>
                  </a:lnTo>
                </a:path>
                <a:path w="3810" h="614680">
                  <a:moveTo>
                    <a:pt x="0" y="520674"/>
                  </a:moveTo>
                  <a:lnTo>
                    <a:pt x="3810" y="520674"/>
                  </a:lnTo>
                </a:path>
                <a:path w="3810" h="614680">
                  <a:moveTo>
                    <a:pt x="0" y="518756"/>
                  </a:moveTo>
                  <a:lnTo>
                    <a:pt x="3810" y="518756"/>
                  </a:lnTo>
                </a:path>
                <a:path w="3810" h="614680">
                  <a:moveTo>
                    <a:pt x="0" y="516851"/>
                  </a:moveTo>
                  <a:lnTo>
                    <a:pt x="3810" y="516851"/>
                  </a:lnTo>
                </a:path>
                <a:path w="3810" h="614680">
                  <a:moveTo>
                    <a:pt x="0" y="514946"/>
                  </a:moveTo>
                  <a:lnTo>
                    <a:pt x="3810" y="514946"/>
                  </a:lnTo>
                </a:path>
                <a:path w="3810" h="614680">
                  <a:moveTo>
                    <a:pt x="0" y="513041"/>
                  </a:moveTo>
                  <a:lnTo>
                    <a:pt x="3810" y="513041"/>
                  </a:lnTo>
                </a:path>
                <a:path w="3810" h="614680">
                  <a:moveTo>
                    <a:pt x="0" y="511136"/>
                  </a:moveTo>
                  <a:lnTo>
                    <a:pt x="3810" y="511136"/>
                  </a:lnTo>
                </a:path>
                <a:path w="3810" h="614680">
                  <a:moveTo>
                    <a:pt x="0" y="509219"/>
                  </a:moveTo>
                  <a:lnTo>
                    <a:pt x="3810" y="509219"/>
                  </a:lnTo>
                </a:path>
                <a:path w="3810" h="614680">
                  <a:moveTo>
                    <a:pt x="0" y="507314"/>
                  </a:moveTo>
                  <a:lnTo>
                    <a:pt x="3810" y="507314"/>
                  </a:lnTo>
                </a:path>
                <a:path w="3810" h="614680">
                  <a:moveTo>
                    <a:pt x="0" y="505409"/>
                  </a:moveTo>
                  <a:lnTo>
                    <a:pt x="3810" y="505409"/>
                  </a:lnTo>
                </a:path>
                <a:path w="3810" h="614680">
                  <a:moveTo>
                    <a:pt x="0" y="503504"/>
                  </a:moveTo>
                  <a:lnTo>
                    <a:pt x="3810" y="503504"/>
                  </a:lnTo>
                </a:path>
                <a:path w="3810" h="614680">
                  <a:moveTo>
                    <a:pt x="0" y="501599"/>
                  </a:moveTo>
                  <a:lnTo>
                    <a:pt x="3810" y="501599"/>
                  </a:lnTo>
                </a:path>
                <a:path w="3810" h="614680">
                  <a:moveTo>
                    <a:pt x="0" y="499694"/>
                  </a:moveTo>
                  <a:lnTo>
                    <a:pt x="3810" y="499694"/>
                  </a:lnTo>
                </a:path>
                <a:path w="3810" h="614680">
                  <a:moveTo>
                    <a:pt x="0" y="497776"/>
                  </a:moveTo>
                  <a:lnTo>
                    <a:pt x="3810" y="497776"/>
                  </a:lnTo>
                </a:path>
                <a:path w="3810" h="614680">
                  <a:moveTo>
                    <a:pt x="0" y="495871"/>
                  </a:moveTo>
                  <a:lnTo>
                    <a:pt x="3810" y="495871"/>
                  </a:lnTo>
                </a:path>
                <a:path w="3810" h="614680">
                  <a:moveTo>
                    <a:pt x="0" y="493966"/>
                  </a:moveTo>
                  <a:lnTo>
                    <a:pt x="3810" y="493966"/>
                  </a:lnTo>
                </a:path>
                <a:path w="3810" h="614680">
                  <a:moveTo>
                    <a:pt x="0" y="492061"/>
                  </a:moveTo>
                  <a:lnTo>
                    <a:pt x="3810" y="492061"/>
                  </a:lnTo>
                </a:path>
                <a:path w="3810" h="614680">
                  <a:moveTo>
                    <a:pt x="0" y="490156"/>
                  </a:moveTo>
                  <a:lnTo>
                    <a:pt x="3810" y="490156"/>
                  </a:lnTo>
                </a:path>
                <a:path w="3810" h="614680">
                  <a:moveTo>
                    <a:pt x="0" y="488251"/>
                  </a:moveTo>
                  <a:lnTo>
                    <a:pt x="3810" y="488251"/>
                  </a:lnTo>
                </a:path>
                <a:path w="3810" h="614680">
                  <a:moveTo>
                    <a:pt x="0" y="486333"/>
                  </a:moveTo>
                  <a:lnTo>
                    <a:pt x="3810" y="486333"/>
                  </a:lnTo>
                </a:path>
                <a:path w="3810" h="614680">
                  <a:moveTo>
                    <a:pt x="0" y="484428"/>
                  </a:moveTo>
                  <a:lnTo>
                    <a:pt x="3810" y="484428"/>
                  </a:lnTo>
                </a:path>
                <a:path w="3810" h="614680">
                  <a:moveTo>
                    <a:pt x="0" y="482523"/>
                  </a:moveTo>
                  <a:lnTo>
                    <a:pt x="3810" y="482523"/>
                  </a:lnTo>
                </a:path>
                <a:path w="3810" h="614680">
                  <a:moveTo>
                    <a:pt x="0" y="480618"/>
                  </a:moveTo>
                  <a:lnTo>
                    <a:pt x="3810" y="480618"/>
                  </a:lnTo>
                </a:path>
                <a:path w="3810" h="614680">
                  <a:moveTo>
                    <a:pt x="0" y="478713"/>
                  </a:moveTo>
                  <a:lnTo>
                    <a:pt x="3810" y="478713"/>
                  </a:lnTo>
                </a:path>
                <a:path w="3810" h="614680">
                  <a:moveTo>
                    <a:pt x="0" y="476796"/>
                  </a:moveTo>
                  <a:lnTo>
                    <a:pt x="3810" y="476796"/>
                  </a:lnTo>
                </a:path>
                <a:path w="3810" h="614680">
                  <a:moveTo>
                    <a:pt x="0" y="474891"/>
                  </a:moveTo>
                  <a:lnTo>
                    <a:pt x="3810" y="474891"/>
                  </a:lnTo>
                </a:path>
                <a:path w="3810" h="614680">
                  <a:moveTo>
                    <a:pt x="0" y="472986"/>
                  </a:moveTo>
                  <a:lnTo>
                    <a:pt x="3810" y="472986"/>
                  </a:lnTo>
                </a:path>
                <a:path w="3810" h="614680">
                  <a:moveTo>
                    <a:pt x="0" y="471081"/>
                  </a:moveTo>
                  <a:lnTo>
                    <a:pt x="3810" y="471081"/>
                  </a:lnTo>
                </a:path>
                <a:path w="3810" h="614680">
                  <a:moveTo>
                    <a:pt x="0" y="469176"/>
                  </a:moveTo>
                  <a:lnTo>
                    <a:pt x="3810" y="469176"/>
                  </a:lnTo>
                </a:path>
                <a:path w="3810" h="614680">
                  <a:moveTo>
                    <a:pt x="0" y="467271"/>
                  </a:moveTo>
                  <a:lnTo>
                    <a:pt x="3810" y="467271"/>
                  </a:lnTo>
                </a:path>
                <a:path w="3810" h="614680">
                  <a:moveTo>
                    <a:pt x="0" y="465353"/>
                  </a:moveTo>
                  <a:lnTo>
                    <a:pt x="3810" y="465353"/>
                  </a:lnTo>
                </a:path>
                <a:path w="3810" h="614680">
                  <a:moveTo>
                    <a:pt x="0" y="463448"/>
                  </a:moveTo>
                  <a:lnTo>
                    <a:pt x="3810" y="463448"/>
                  </a:lnTo>
                </a:path>
                <a:path w="3810" h="614680">
                  <a:moveTo>
                    <a:pt x="0" y="461543"/>
                  </a:moveTo>
                  <a:lnTo>
                    <a:pt x="3810" y="461543"/>
                  </a:lnTo>
                </a:path>
                <a:path w="3810" h="614680">
                  <a:moveTo>
                    <a:pt x="0" y="459638"/>
                  </a:moveTo>
                  <a:lnTo>
                    <a:pt x="3810" y="459638"/>
                  </a:lnTo>
                </a:path>
                <a:path w="3810" h="614680">
                  <a:moveTo>
                    <a:pt x="0" y="457733"/>
                  </a:moveTo>
                  <a:lnTo>
                    <a:pt x="3810" y="457733"/>
                  </a:lnTo>
                </a:path>
                <a:path w="3810" h="614680">
                  <a:moveTo>
                    <a:pt x="0" y="455828"/>
                  </a:moveTo>
                  <a:lnTo>
                    <a:pt x="3810" y="455828"/>
                  </a:lnTo>
                </a:path>
                <a:path w="3810" h="614680">
                  <a:moveTo>
                    <a:pt x="0" y="453910"/>
                  </a:moveTo>
                  <a:lnTo>
                    <a:pt x="3810" y="453910"/>
                  </a:lnTo>
                </a:path>
                <a:path w="3810" h="614680">
                  <a:moveTo>
                    <a:pt x="0" y="452005"/>
                  </a:moveTo>
                  <a:lnTo>
                    <a:pt x="3810" y="452005"/>
                  </a:lnTo>
                </a:path>
                <a:path w="3810" h="614680">
                  <a:moveTo>
                    <a:pt x="0" y="450100"/>
                  </a:moveTo>
                  <a:lnTo>
                    <a:pt x="3810" y="450100"/>
                  </a:lnTo>
                </a:path>
                <a:path w="3810" h="614680">
                  <a:moveTo>
                    <a:pt x="0" y="448195"/>
                  </a:moveTo>
                  <a:lnTo>
                    <a:pt x="3810" y="448195"/>
                  </a:lnTo>
                </a:path>
                <a:path w="3810" h="614680">
                  <a:moveTo>
                    <a:pt x="0" y="446290"/>
                  </a:moveTo>
                  <a:lnTo>
                    <a:pt x="3810" y="446290"/>
                  </a:lnTo>
                </a:path>
                <a:path w="3810" h="614680">
                  <a:moveTo>
                    <a:pt x="0" y="444385"/>
                  </a:moveTo>
                  <a:lnTo>
                    <a:pt x="3810" y="444385"/>
                  </a:lnTo>
                </a:path>
                <a:path w="3810" h="614680">
                  <a:moveTo>
                    <a:pt x="0" y="442467"/>
                  </a:moveTo>
                  <a:lnTo>
                    <a:pt x="3810" y="442467"/>
                  </a:lnTo>
                </a:path>
                <a:path w="3810" h="614680">
                  <a:moveTo>
                    <a:pt x="0" y="440563"/>
                  </a:moveTo>
                  <a:lnTo>
                    <a:pt x="3810" y="440563"/>
                  </a:lnTo>
                </a:path>
                <a:path w="3810" h="614680">
                  <a:moveTo>
                    <a:pt x="0" y="438657"/>
                  </a:moveTo>
                  <a:lnTo>
                    <a:pt x="3810" y="438657"/>
                  </a:lnTo>
                </a:path>
                <a:path w="3810" h="614680">
                  <a:moveTo>
                    <a:pt x="0" y="436752"/>
                  </a:moveTo>
                  <a:lnTo>
                    <a:pt x="3810" y="436752"/>
                  </a:lnTo>
                </a:path>
                <a:path w="3810" h="614680">
                  <a:moveTo>
                    <a:pt x="0" y="434847"/>
                  </a:moveTo>
                  <a:lnTo>
                    <a:pt x="3810" y="434847"/>
                  </a:lnTo>
                </a:path>
                <a:path w="3810" h="614680">
                  <a:moveTo>
                    <a:pt x="0" y="432930"/>
                  </a:moveTo>
                  <a:lnTo>
                    <a:pt x="3810" y="432930"/>
                  </a:lnTo>
                </a:path>
                <a:path w="3810" h="614680">
                  <a:moveTo>
                    <a:pt x="0" y="431025"/>
                  </a:moveTo>
                  <a:lnTo>
                    <a:pt x="3810" y="431025"/>
                  </a:lnTo>
                </a:path>
                <a:path w="3810" h="614680">
                  <a:moveTo>
                    <a:pt x="0" y="429120"/>
                  </a:moveTo>
                  <a:lnTo>
                    <a:pt x="3810" y="429120"/>
                  </a:lnTo>
                </a:path>
                <a:path w="3810" h="614680">
                  <a:moveTo>
                    <a:pt x="0" y="427215"/>
                  </a:moveTo>
                  <a:lnTo>
                    <a:pt x="3810" y="427215"/>
                  </a:lnTo>
                </a:path>
                <a:path w="3810" h="614680">
                  <a:moveTo>
                    <a:pt x="0" y="425310"/>
                  </a:moveTo>
                  <a:lnTo>
                    <a:pt x="3810" y="425310"/>
                  </a:lnTo>
                </a:path>
                <a:path w="3810" h="614680">
                  <a:moveTo>
                    <a:pt x="0" y="423405"/>
                  </a:moveTo>
                  <a:lnTo>
                    <a:pt x="3810" y="423405"/>
                  </a:lnTo>
                </a:path>
                <a:path w="3810" h="614680">
                  <a:moveTo>
                    <a:pt x="0" y="421487"/>
                  </a:moveTo>
                  <a:lnTo>
                    <a:pt x="3810" y="421487"/>
                  </a:lnTo>
                </a:path>
                <a:path w="3810" h="614680">
                  <a:moveTo>
                    <a:pt x="0" y="419582"/>
                  </a:moveTo>
                  <a:lnTo>
                    <a:pt x="3810" y="419582"/>
                  </a:lnTo>
                </a:path>
                <a:path w="3810" h="614680">
                  <a:moveTo>
                    <a:pt x="0" y="417677"/>
                  </a:moveTo>
                  <a:lnTo>
                    <a:pt x="3810" y="417677"/>
                  </a:lnTo>
                </a:path>
                <a:path w="3810" h="614680">
                  <a:moveTo>
                    <a:pt x="0" y="415772"/>
                  </a:moveTo>
                  <a:lnTo>
                    <a:pt x="3810" y="415772"/>
                  </a:lnTo>
                </a:path>
                <a:path w="3810" h="614680">
                  <a:moveTo>
                    <a:pt x="0" y="413867"/>
                  </a:moveTo>
                  <a:lnTo>
                    <a:pt x="3810" y="413867"/>
                  </a:lnTo>
                </a:path>
                <a:path w="3810" h="614680">
                  <a:moveTo>
                    <a:pt x="0" y="411962"/>
                  </a:moveTo>
                  <a:lnTo>
                    <a:pt x="3810" y="411962"/>
                  </a:lnTo>
                </a:path>
                <a:path w="3810" h="614680">
                  <a:moveTo>
                    <a:pt x="0" y="410044"/>
                  </a:moveTo>
                  <a:lnTo>
                    <a:pt x="3810" y="410044"/>
                  </a:lnTo>
                </a:path>
                <a:path w="3810" h="614680">
                  <a:moveTo>
                    <a:pt x="0" y="408139"/>
                  </a:moveTo>
                  <a:lnTo>
                    <a:pt x="3810" y="408139"/>
                  </a:lnTo>
                </a:path>
                <a:path w="3810" h="614680">
                  <a:moveTo>
                    <a:pt x="0" y="406234"/>
                  </a:moveTo>
                  <a:lnTo>
                    <a:pt x="3810" y="406234"/>
                  </a:lnTo>
                </a:path>
                <a:path w="3810" h="614680">
                  <a:moveTo>
                    <a:pt x="0" y="404329"/>
                  </a:moveTo>
                  <a:lnTo>
                    <a:pt x="3810" y="404329"/>
                  </a:lnTo>
                </a:path>
                <a:path w="3810" h="614680">
                  <a:moveTo>
                    <a:pt x="0" y="402424"/>
                  </a:moveTo>
                  <a:lnTo>
                    <a:pt x="3810" y="402424"/>
                  </a:lnTo>
                </a:path>
                <a:path w="3810" h="614680">
                  <a:moveTo>
                    <a:pt x="0" y="400519"/>
                  </a:moveTo>
                  <a:lnTo>
                    <a:pt x="3810" y="400519"/>
                  </a:lnTo>
                </a:path>
                <a:path w="3810" h="614680">
                  <a:moveTo>
                    <a:pt x="0" y="398602"/>
                  </a:moveTo>
                  <a:lnTo>
                    <a:pt x="3810" y="398602"/>
                  </a:lnTo>
                </a:path>
                <a:path w="3810" h="614680">
                  <a:moveTo>
                    <a:pt x="0" y="396697"/>
                  </a:moveTo>
                  <a:lnTo>
                    <a:pt x="3810" y="396697"/>
                  </a:lnTo>
                </a:path>
                <a:path w="3810" h="614680">
                  <a:moveTo>
                    <a:pt x="0" y="394792"/>
                  </a:moveTo>
                  <a:lnTo>
                    <a:pt x="3810" y="394792"/>
                  </a:lnTo>
                </a:path>
                <a:path w="3810" h="614680">
                  <a:moveTo>
                    <a:pt x="0" y="392887"/>
                  </a:moveTo>
                  <a:lnTo>
                    <a:pt x="3810" y="392887"/>
                  </a:lnTo>
                </a:path>
                <a:path w="3810" h="614680">
                  <a:moveTo>
                    <a:pt x="0" y="390982"/>
                  </a:moveTo>
                  <a:lnTo>
                    <a:pt x="3810" y="390982"/>
                  </a:lnTo>
                </a:path>
                <a:path w="3810" h="614680">
                  <a:moveTo>
                    <a:pt x="0" y="389077"/>
                  </a:moveTo>
                  <a:lnTo>
                    <a:pt x="3810" y="389077"/>
                  </a:lnTo>
                </a:path>
                <a:path w="3810" h="614680">
                  <a:moveTo>
                    <a:pt x="0" y="387159"/>
                  </a:moveTo>
                  <a:lnTo>
                    <a:pt x="3810" y="387159"/>
                  </a:lnTo>
                </a:path>
                <a:path w="3810" h="614680">
                  <a:moveTo>
                    <a:pt x="0" y="385254"/>
                  </a:moveTo>
                  <a:lnTo>
                    <a:pt x="3810" y="385254"/>
                  </a:lnTo>
                </a:path>
                <a:path w="3810" h="614680">
                  <a:moveTo>
                    <a:pt x="0" y="383349"/>
                  </a:moveTo>
                  <a:lnTo>
                    <a:pt x="3810" y="383349"/>
                  </a:lnTo>
                </a:path>
                <a:path w="3810" h="614680">
                  <a:moveTo>
                    <a:pt x="0" y="381444"/>
                  </a:moveTo>
                  <a:lnTo>
                    <a:pt x="3810" y="381444"/>
                  </a:lnTo>
                </a:path>
                <a:path w="3810" h="614680">
                  <a:moveTo>
                    <a:pt x="0" y="379539"/>
                  </a:moveTo>
                  <a:lnTo>
                    <a:pt x="3810" y="379539"/>
                  </a:lnTo>
                </a:path>
                <a:path w="3810" h="614680">
                  <a:moveTo>
                    <a:pt x="0" y="377621"/>
                  </a:moveTo>
                  <a:lnTo>
                    <a:pt x="3810" y="377621"/>
                  </a:lnTo>
                </a:path>
                <a:path w="3810" h="614680">
                  <a:moveTo>
                    <a:pt x="0" y="375716"/>
                  </a:moveTo>
                  <a:lnTo>
                    <a:pt x="3810" y="375716"/>
                  </a:lnTo>
                </a:path>
                <a:path w="3810" h="614680">
                  <a:moveTo>
                    <a:pt x="0" y="373811"/>
                  </a:moveTo>
                  <a:lnTo>
                    <a:pt x="3810" y="373811"/>
                  </a:lnTo>
                </a:path>
                <a:path w="3810" h="614680">
                  <a:moveTo>
                    <a:pt x="0" y="371906"/>
                  </a:moveTo>
                  <a:lnTo>
                    <a:pt x="3810" y="371906"/>
                  </a:lnTo>
                </a:path>
                <a:path w="3810" h="614680">
                  <a:moveTo>
                    <a:pt x="0" y="370001"/>
                  </a:moveTo>
                  <a:lnTo>
                    <a:pt x="3810" y="370001"/>
                  </a:lnTo>
                </a:path>
                <a:path w="3810" h="614680">
                  <a:moveTo>
                    <a:pt x="0" y="368096"/>
                  </a:moveTo>
                  <a:lnTo>
                    <a:pt x="3810" y="368096"/>
                  </a:lnTo>
                </a:path>
                <a:path w="3810" h="614680">
                  <a:moveTo>
                    <a:pt x="0" y="366179"/>
                  </a:moveTo>
                  <a:lnTo>
                    <a:pt x="3810" y="366179"/>
                  </a:lnTo>
                </a:path>
                <a:path w="3810" h="614680">
                  <a:moveTo>
                    <a:pt x="0" y="364274"/>
                  </a:moveTo>
                  <a:lnTo>
                    <a:pt x="3810" y="364274"/>
                  </a:lnTo>
                </a:path>
                <a:path w="3810" h="614680">
                  <a:moveTo>
                    <a:pt x="0" y="362369"/>
                  </a:moveTo>
                  <a:lnTo>
                    <a:pt x="3810" y="362369"/>
                  </a:lnTo>
                </a:path>
                <a:path w="3810" h="614680">
                  <a:moveTo>
                    <a:pt x="0" y="360464"/>
                  </a:moveTo>
                  <a:lnTo>
                    <a:pt x="3810" y="360464"/>
                  </a:lnTo>
                </a:path>
                <a:path w="3810" h="614680">
                  <a:moveTo>
                    <a:pt x="0" y="358559"/>
                  </a:moveTo>
                  <a:lnTo>
                    <a:pt x="3810" y="358559"/>
                  </a:lnTo>
                </a:path>
                <a:path w="3810" h="614680">
                  <a:moveTo>
                    <a:pt x="0" y="356654"/>
                  </a:moveTo>
                  <a:lnTo>
                    <a:pt x="3810" y="356654"/>
                  </a:lnTo>
                </a:path>
                <a:path w="3810" h="614680">
                  <a:moveTo>
                    <a:pt x="0" y="354736"/>
                  </a:moveTo>
                  <a:lnTo>
                    <a:pt x="3810" y="354736"/>
                  </a:lnTo>
                </a:path>
                <a:path w="3810" h="614680">
                  <a:moveTo>
                    <a:pt x="0" y="352831"/>
                  </a:moveTo>
                  <a:lnTo>
                    <a:pt x="3810" y="352831"/>
                  </a:lnTo>
                </a:path>
                <a:path w="3810" h="614680">
                  <a:moveTo>
                    <a:pt x="0" y="350926"/>
                  </a:moveTo>
                  <a:lnTo>
                    <a:pt x="3810" y="350926"/>
                  </a:lnTo>
                </a:path>
                <a:path w="3810" h="614680">
                  <a:moveTo>
                    <a:pt x="0" y="349021"/>
                  </a:moveTo>
                  <a:lnTo>
                    <a:pt x="3810" y="349021"/>
                  </a:lnTo>
                </a:path>
                <a:path w="3810" h="614680">
                  <a:moveTo>
                    <a:pt x="0" y="347116"/>
                  </a:moveTo>
                  <a:lnTo>
                    <a:pt x="3810" y="347116"/>
                  </a:lnTo>
                </a:path>
                <a:path w="3810" h="614680">
                  <a:moveTo>
                    <a:pt x="0" y="345211"/>
                  </a:moveTo>
                  <a:lnTo>
                    <a:pt x="3810" y="345211"/>
                  </a:lnTo>
                </a:path>
                <a:path w="3810" h="614680">
                  <a:moveTo>
                    <a:pt x="0" y="343293"/>
                  </a:moveTo>
                  <a:lnTo>
                    <a:pt x="3810" y="343293"/>
                  </a:lnTo>
                </a:path>
                <a:path w="3810" h="614680">
                  <a:moveTo>
                    <a:pt x="0" y="341388"/>
                  </a:moveTo>
                  <a:lnTo>
                    <a:pt x="3810" y="341388"/>
                  </a:lnTo>
                </a:path>
                <a:path w="3810" h="614680">
                  <a:moveTo>
                    <a:pt x="0" y="339483"/>
                  </a:moveTo>
                  <a:lnTo>
                    <a:pt x="3810" y="339483"/>
                  </a:lnTo>
                </a:path>
                <a:path w="3810" h="614680">
                  <a:moveTo>
                    <a:pt x="0" y="337578"/>
                  </a:moveTo>
                  <a:lnTo>
                    <a:pt x="3810" y="337578"/>
                  </a:lnTo>
                </a:path>
                <a:path w="3810" h="614680">
                  <a:moveTo>
                    <a:pt x="0" y="335673"/>
                  </a:moveTo>
                  <a:lnTo>
                    <a:pt x="3810" y="335673"/>
                  </a:lnTo>
                </a:path>
                <a:path w="3810" h="614680">
                  <a:moveTo>
                    <a:pt x="0" y="333755"/>
                  </a:moveTo>
                  <a:lnTo>
                    <a:pt x="3810" y="333755"/>
                  </a:lnTo>
                </a:path>
                <a:path w="3810" h="614680">
                  <a:moveTo>
                    <a:pt x="0" y="331850"/>
                  </a:moveTo>
                  <a:lnTo>
                    <a:pt x="3810" y="331850"/>
                  </a:lnTo>
                </a:path>
                <a:path w="3810" h="614680">
                  <a:moveTo>
                    <a:pt x="0" y="329945"/>
                  </a:moveTo>
                  <a:lnTo>
                    <a:pt x="3810" y="329945"/>
                  </a:lnTo>
                </a:path>
                <a:path w="3810" h="614680">
                  <a:moveTo>
                    <a:pt x="0" y="328040"/>
                  </a:moveTo>
                  <a:lnTo>
                    <a:pt x="3810" y="328040"/>
                  </a:lnTo>
                </a:path>
                <a:path w="3810" h="614680">
                  <a:moveTo>
                    <a:pt x="0" y="326135"/>
                  </a:moveTo>
                  <a:lnTo>
                    <a:pt x="3810" y="326135"/>
                  </a:lnTo>
                </a:path>
                <a:path w="3810" h="614680">
                  <a:moveTo>
                    <a:pt x="0" y="324230"/>
                  </a:moveTo>
                  <a:lnTo>
                    <a:pt x="3810" y="324230"/>
                  </a:lnTo>
                </a:path>
                <a:path w="3810" h="614680">
                  <a:moveTo>
                    <a:pt x="0" y="322313"/>
                  </a:moveTo>
                  <a:lnTo>
                    <a:pt x="3810" y="322313"/>
                  </a:lnTo>
                </a:path>
                <a:path w="3810" h="614680">
                  <a:moveTo>
                    <a:pt x="0" y="320408"/>
                  </a:moveTo>
                  <a:lnTo>
                    <a:pt x="3810" y="320408"/>
                  </a:lnTo>
                </a:path>
                <a:path w="3810" h="614680">
                  <a:moveTo>
                    <a:pt x="0" y="318503"/>
                  </a:moveTo>
                  <a:lnTo>
                    <a:pt x="3810" y="318503"/>
                  </a:lnTo>
                </a:path>
                <a:path w="3810" h="614680">
                  <a:moveTo>
                    <a:pt x="0" y="316598"/>
                  </a:moveTo>
                  <a:lnTo>
                    <a:pt x="3810" y="316598"/>
                  </a:lnTo>
                </a:path>
                <a:path w="3810" h="614680">
                  <a:moveTo>
                    <a:pt x="0" y="314693"/>
                  </a:moveTo>
                  <a:lnTo>
                    <a:pt x="3810" y="314693"/>
                  </a:lnTo>
                </a:path>
                <a:path w="3810" h="614680">
                  <a:moveTo>
                    <a:pt x="0" y="312788"/>
                  </a:moveTo>
                  <a:lnTo>
                    <a:pt x="3810" y="312788"/>
                  </a:lnTo>
                </a:path>
                <a:path w="3810" h="614680">
                  <a:moveTo>
                    <a:pt x="0" y="310870"/>
                  </a:moveTo>
                  <a:lnTo>
                    <a:pt x="3810" y="310870"/>
                  </a:lnTo>
                </a:path>
                <a:path w="3810" h="614680">
                  <a:moveTo>
                    <a:pt x="0" y="308965"/>
                  </a:moveTo>
                  <a:lnTo>
                    <a:pt x="3810" y="308965"/>
                  </a:lnTo>
                </a:path>
                <a:path w="3810" h="614680">
                  <a:moveTo>
                    <a:pt x="0" y="307060"/>
                  </a:moveTo>
                  <a:lnTo>
                    <a:pt x="3810" y="307060"/>
                  </a:lnTo>
                </a:path>
                <a:path w="3810" h="614680">
                  <a:moveTo>
                    <a:pt x="0" y="305155"/>
                  </a:moveTo>
                  <a:lnTo>
                    <a:pt x="3810" y="305155"/>
                  </a:lnTo>
                </a:path>
                <a:path w="3810" h="614680">
                  <a:moveTo>
                    <a:pt x="0" y="303250"/>
                  </a:moveTo>
                  <a:lnTo>
                    <a:pt x="3810" y="303250"/>
                  </a:lnTo>
                </a:path>
                <a:path w="3810" h="614680">
                  <a:moveTo>
                    <a:pt x="0" y="301332"/>
                  </a:moveTo>
                  <a:lnTo>
                    <a:pt x="3810" y="301332"/>
                  </a:lnTo>
                </a:path>
                <a:path w="3810" h="614680">
                  <a:moveTo>
                    <a:pt x="0" y="299427"/>
                  </a:moveTo>
                  <a:lnTo>
                    <a:pt x="3810" y="299427"/>
                  </a:lnTo>
                </a:path>
                <a:path w="3810" h="614680">
                  <a:moveTo>
                    <a:pt x="0" y="297522"/>
                  </a:moveTo>
                  <a:lnTo>
                    <a:pt x="3810" y="297522"/>
                  </a:lnTo>
                </a:path>
                <a:path w="3810" h="614680">
                  <a:moveTo>
                    <a:pt x="0" y="295617"/>
                  </a:moveTo>
                  <a:lnTo>
                    <a:pt x="3810" y="295617"/>
                  </a:lnTo>
                </a:path>
                <a:path w="3810" h="614680">
                  <a:moveTo>
                    <a:pt x="0" y="293712"/>
                  </a:moveTo>
                  <a:lnTo>
                    <a:pt x="3810" y="293712"/>
                  </a:lnTo>
                </a:path>
                <a:path w="3810" h="614680">
                  <a:moveTo>
                    <a:pt x="0" y="291807"/>
                  </a:moveTo>
                  <a:lnTo>
                    <a:pt x="3810" y="291807"/>
                  </a:lnTo>
                </a:path>
                <a:path w="3810" h="614680">
                  <a:moveTo>
                    <a:pt x="0" y="289890"/>
                  </a:moveTo>
                  <a:lnTo>
                    <a:pt x="3810" y="289890"/>
                  </a:lnTo>
                </a:path>
                <a:path w="3810" h="614680">
                  <a:moveTo>
                    <a:pt x="0" y="287985"/>
                  </a:moveTo>
                  <a:lnTo>
                    <a:pt x="3810" y="287985"/>
                  </a:lnTo>
                </a:path>
                <a:path w="3810" h="614680">
                  <a:moveTo>
                    <a:pt x="0" y="286080"/>
                  </a:moveTo>
                  <a:lnTo>
                    <a:pt x="3810" y="286080"/>
                  </a:lnTo>
                </a:path>
                <a:path w="3810" h="614680">
                  <a:moveTo>
                    <a:pt x="0" y="284175"/>
                  </a:moveTo>
                  <a:lnTo>
                    <a:pt x="3810" y="284175"/>
                  </a:lnTo>
                </a:path>
                <a:path w="3810" h="614680">
                  <a:moveTo>
                    <a:pt x="0" y="282270"/>
                  </a:moveTo>
                  <a:lnTo>
                    <a:pt x="3810" y="282270"/>
                  </a:lnTo>
                </a:path>
                <a:path w="3810" h="614680">
                  <a:moveTo>
                    <a:pt x="0" y="280365"/>
                  </a:moveTo>
                  <a:lnTo>
                    <a:pt x="3810" y="280365"/>
                  </a:lnTo>
                </a:path>
                <a:path w="3810" h="614680">
                  <a:moveTo>
                    <a:pt x="0" y="278447"/>
                  </a:moveTo>
                  <a:lnTo>
                    <a:pt x="3810" y="278447"/>
                  </a:lnTo>
                </a:path>
                <a:path w="3810" h="614680">
                  <a:moveTo>
                    <a:pt x="0" y="276542"/>
                  </a:moveTo>
                  <a:lnTo>
                    <a:pt x="3810" y="276542"/>
                  </a:lnTo>
                </a:path>
                <a:path w="3810" h="614680">
                  <a:moveTo>
                    <a:pt x="0" y="274637"/>
                  </a:moveTo>
                  <a:lnTo>
                    <a:pt x="3810" y="274637"/>
                  </a:lnTo>
                </a:path>
                <a:path w="3810" h="614680">
                  <a:moveTo>
                    <a:pt x="0" y="272732"/>
                  </a:moveTo>
                  <a:lnTo>
                    <a:pt x="3810" y="272732"/>
                  </a:lnTo>
                </a:path>
                <a:path w="3810" h="614680">
                  <a:moveTo>
                    <a:pt x="0" y="270827"/>
                  </a:moveTo>
                  <a:lnTo>
                    <a:pt x="3810" y="270827"/>
                  </a:lnTo>
                </a:path>
                <a:path w="3810" h="614680">
                  <a:moveTo>
                    <a:pt x="0" y="268922"/>
                  </a:moveTo>
                  <a:lnTo>
                    <a:pt x="3810" y="268922"/>
                  </a:lnTo>
                </a:path>
                <a:path w="3810" h="614680">
                  <a:moveTo>
                    <a:pt x="0" y="267004"/>
                  </a:moveTo>
                  <a:lnTo>
                    <a:pt x="3810" y="267004"/>
                  </a:lnTo>
                </a:path>
                <a:path w="3810" h="614680">
                  <a:moveTo>
                    <a:pt x="0" y="265099"/>
                  </a:moveTo>
                  <a:lnTo>
                    <a:pt x="3810" y="265099"/>
                  </a:lnTo>
                </a:path>
                <a:path w="3810" h="614680">
                  <a:moveTo>
                    <a:pt x="0" y="263194"/>
                  </a:moveTo>
                  <a:lnTo>
                    <a:pt x="3810" y="263194"/>
                  </a:lnTo>
                </a:path>
                <a:path w="3810" h="614680">
                  <a:moveTo>
                    <a:pt x="0" y="261289"/>
                  </a:moveTo>
                  <a:lnTo>
                    <a:pt x="3810" y="261289"/>
                  </a:lnTo>
                </a:path>
                <a:path w="3810" h="614680">
                  <a:moveTo>
                    <a:pt x="0" y="259384"/>
                  </a:moveTo>
                  <a:lnTo>
                    <a:pt x="3810" y="259384"/>
                  </a:lnTo>
                </a:path>
                <a:path w="3810" h="614680">
                  <a:moveTo>
                    <a:pt x="0" y="257479"/>
                  </a:moveTo>
                  <a:lnTo>
                    <a:pt x="3810" y="257479"/>
                  </a:lnTo>
                </a:path>
                <a:path w="3810" h="614680">
                  <a:moveTo>
                    <a:pt x="0" y="255562"/>
                  </a:moveTo>
                  <a:lnTo>
                    <a:pt x="3810" y="255562"/>
                  </a:lnTo>
                </a:path>
                <a:path w="3810" h="614680">
                  <a:moveTo>
                    <a:pt x="0" y="253657"/>
                  </a:moveTo>
                  <a:lnTo>
                    <a:pt x="3810" y="253657"/>
                  </a:lnTo>
                </a:path>
                <a:path w="3810" h="614680">
                  <a:moveTo>
                    <a:pt x="0" y="251752"/>
                  </a:moveTo>
                  <a:lnTo>
                    <a:pt x="3810" y="251752"/>
                  </a:lnTo>
                </a:path>
                <a:path w="3810" h="614680">
                  <a:moveTo>
                    <a:pt x="0" y="249847"/>
                  </a:moveTo>
                  <a:lnTo>
                    <a:pt x="3810" y="249847"/>
                  </a:lnTo>
                </a:path>
                <a:path w="3810" h="614680">
                  <a:moveTo>
                    <a:pt x="0" y="247942"/>
                  </a:moveTo>
                  <a:lnTo>
                    <a:pt x="3810" y="247942"/>
                  </a:lnTo>
                </a:path>
                <a:path w="3810" h="614680">
                  <a:moveTo>
                    <a:pt x="0" y="246024"/>
                  </a:moveTo>
                  <a:lnTo>
                    <a:pt x="3810" y="246024"/>
                  </a:lnTo>
                </a:path>
                <a:path w="3810" h="614680">
                  <a:moveTo>
                    <a:pt x="0" y="244119"/>
                  </a:moveTo>
                  <a:lnTo>
                    <a:pt x="3810" y="244119"/>
                  </a:lnTo>
                </a:path>
                <a:path w="3810" h="614680">
                  <a:moveTo>
                    <a:pt x="0" y="242214"/>
                  </a:moveTo>
                  <a:lnTo>
                    <a:pt x="3810" y="242214"/>
                  </a:lnTo>
                </a:path>
                <a:path w="3810" h="614680">
                  <a:moveTo>
                    <a:pt x="0" y="240309"/>
                  </a:moveTo>
                  <a:lnTo>
                    <a:pt x="3810" y="240309"/>
                  </a:lnTo>
                </a:path>
                <a:path w="3810" h="614680">
                  <a:moveTo>
                    <a:pt x="0" y="238404"/>
                  </a:moveTo>
                  <a:lnTo>
                    <a:pt x="3810" y="238404"/>
                  </a:lnTo>
                </a:path>
                <a:path w="3810" h="614680">
                  <a:moveTo>
                    <a:pt x="0" y="236499"/>
                  </a:moveTo>
                  <a:lnTo>
                    <a:pt x="3810" y="236499"/>
                  </a:lnTo>
                </a:path>
                <a:path w="3810" h="614680">
                  <a:moveTo>
                    <a:pt x="0" y="234581"/>
                  </a:moveTo>
                  <a:lnTo>
                    <a:pt x="3810" y="234581"/>
                  </a:lnTo>
                </a:path>
                <a:path w="3810" h="614680">
                  <a:moveTo>
                    <a:pt x="0" y="232676"/>
                  </a:moveTo>
                  <a:lnTo>
                    <a:pt x="3810" y="232676"/>
                  </a:lnTo>
                </a:path>
                <a:path w="3810" h="614680">
                  <a:moveTo>
                    <a:pt x="0" y="230771"/>
                  </a:moveTo>
                  <a:lnTo>
                    <a:pt x="3810" y="230771"/>
                  </a:lnTo>
                </a:path>
                <a:path w="3810" h="614680">
                  <a:moveTo>
                    <a:pt x="0" y="228866"/>
                  </a:moveTo>
                  <a:lnTo>
                    <a:pt x="3810" y="228866"/>
                  </a:lnTo>
                </a:path>
                <a:path w="3810" h="614680">
                  <a:moveTo>
                    <a:pt x="0" y="226961"/>
                  </a:moveTo>
                  <a:lnTo>
                    <a:pt x="3810" y="226961"/>
                  </a:lnTo>
                </a:path>
                <a:path w="3810" h="614680">
                  <a:moveTo>
                    <a:pt x="0" y="225056"/>
                  </a:moveTo>
                  <a:lnTo>
                    <a:pt x="3810" y="225056"/>
                  </a:lnTo>
                </a:path>
                <a:path w="3810" h="614680">
                  <a:moveTo>
                    <a:pt x="0" y="223138"/>
                  </a:moveTo>
                  <a:lnTo>
                    <a:pt x="3810" y="223138"/>
                  </a:lnTo>
                </a:path>
                <a:path w="3810" h="614680">
                  <a:moveTo>
                    <a:pt x="0" y="221233"/>
                  </a:moveTo>
                  <a:lnTo>
                    <a:pt x="3810" y="221233"/>
                  </a:lnTo>
                </a:path>
                <a:path w="3810" h="614680">
                  <a:moveTo>
                    <a:pt x="0" y="219328"/>
                  </a:moveTo>
                  <a:lnTo>
                    <a:pt x="3810" y="219328"/>
                  </a:lnTo>
                </a:path>
                <a:path w="3810" h="614680">
                  <a:moveTo>
                    <a:pt x="0" y="217423"/>
                  </a:moveTo>
                  <a:lnTo>
                    <a:pt x="3810" y="217423"/>
                  </a:lnTo>
                </a:path>
                <a:path w="3810" h="614680">
                  <a:moveTo>
                    <a:pt x="0" y="215518"/>
                  </a:moveTo>
                  <a:lnTo>
                    <a:pt x="3810" y="215518"/>
                  </a:lnTo>
                </a:path>
                <a:path w="3810" h="614680">
                  <a:moveTo>
                    <a:pt x="0" y="213613"/>
                  </a:moveTo>
                  <a:lnTo>
                    <a:pt x="3810" y="213613"/>
                  </a:lnTo>
                </a:path>
                <a:path w="3810" h="614680">
                  <a:moveTo>
                    <a:pt x="0" y="211696"/>
                  </a:moveTo>
                  <a:lnTo>
                    <a:pt x="3810" y="211696"/>
                  </a:lnTo>
                </a:path>
                <a:path w="3810" h="614680">
                  <a:moveTo>
                    <a:pt x="0" y="209791"/>
                  </a:moveTo>
                  <a:lnTo>
                    <a:pt x="3810" y="209791"/>
                  </a:lnTo>
                </a:path>
                <a:path w="3810" h="614680">
                  <a:moveTo>
                    <a:pt x="0" y="207886"/>
                  </a:moveTo>
                  <a:lnTo>
                    <a:pt x="3810" y="207886"/>
                  </a:lnTo>
                </a:path>
                <a:path w="3810" h="614680">
                  <a:moveTo>
                    <a:pt x="0" y="205981"/>
                  </a:moveTo>
                  <a:lnTo>
                    <a:pt x="3810" y="205981"/>
                  </a:lnTo>
                </a:path>
                <a:path w="3810" h="614680">
                  <a:moveTo>
                    <a:pt x="0" y="204076"/>
                  </a:moveTo>
                  <a:lnTo>
                    <a:pt x="3810" y="204076"/>
                  </a:lnTo>
                </a:path>
                <a:path w="3810" h="614680">
                  <a:moveTo>
                    <a:pt x="0" y="202158"/>
                  </a:moveTo>
                  <a:lnTo>
                    <a:pt x="3810" y="202158"/>
                  </a:lnTo>
                </a:path>
                <a:path w="3810" h="614680">
                  <a:moveTo>
                    <a:pt x="0" y="200253"/>
                  </a:moveTo>
                  <a:lnTo>
                    <a:pt x="3810" y="200253"/>
                  </a:lnTo>
                </a:path>
                <a:path w="3810" h="614680">
                  <a:moveTo>
                    <a:pt x="0" y="198348"/>
                  </a:moveTo>
                  <a:lnTo>
                    <a:pt x="3810" y="198348"/>
                  </a:lnTo>
                </a:path>
                <a:path w="3810" h="614680">
                  <a:moveTo>
                    <a:pt x="0" y="196443"/>
                  </a:moveTo>
                  <a:lnTo>
                    <a:pt x="3810" y="196443"/>
                  </a:lnTo>
                </a:path>
                <a:path w="3810" h="614680">
                  <a:moveTo>
                    <a:pt x="0" y="194538"/>
                  </a:moveTo>
                  <a:lnTo>
                    <a:pt x="3810" y="194538"/>
                  </a:lnTo>
                </a:path>
                <a:path w="3810" h="614680">
                  <a:moveTo>
                    <a:pt x="0" y="192633"/>
                  </a:moveTo>
                  <a:lnTo>
                    <a:pt x="3810" y="192633"/>
                  </a:lnTo>
                </a:path>
                <a:path w="3810" h="614680">
                  <a:moveTo>
                    <a:pt x="0" y="190715"/>
                  </a:moveTo>
                  <a:lnTo>
                    <a:pt x="3810" y="190715"/>
                  </a:lnTo>
                </a:path>
                <a:path w="3810" h="614680">
                  <a:moveTo>
                    <a:pt x="0" y="188810"/>
                  </a:moveTo>
                  <a:lnTo>
                    <a:pt x="3810" y="188810"/>
                  </a:lnTo>
                </a:path>
                <a:path w="3810" h="614680">
                  <a:moveTo>
                    <a:pt x="0" y="186905"/>
                  </a:moveTo>
                  <a:lnTo>
                    <a:pt x="3810" y="186905"/>
                  </a:lnTo>
                </a:path>
                <a:path w="3810" h="614680">
                  <a:moveTo>
                    <a:pt x="0" y="185000"/>
                  </a:moveTo>
                  <a:lnTo>
                    <a:pt x="3810" y="185000"/>
                  </a:lnTo>
                </a:path>
                <a:path w="3810" h="614680">
                  <a:moveTo>
                    <a:pt x="0" y="183095"/>
                  </a:moveTo>
                  <a:lnTo>
                    <a:pt x="3810" y="183095"/>
                  </a:lnTo>
                </a:path>
                <a:path w="3810" h="614680">
                  <a:moveTo>
                    <a:pt x="0" y="181190"/>
                  </a:moveTo>
                  <a:lnTo>
                    <a:pt x="3810" y="181190"/>
                  </a:lnTo>
                </a:path>
                <a:path w="3810" h="614680">
                  <a:moveTo>
                    <a:pt x="0" y="179273"/>
                  </a:moveTo>
                  <a:lnTo>
                    <a:pt x="3810" y="179273"/>
                  </a:lnTo>
                </a:path>
                <a:path w="3810" h="614680">
                  <a:moveTo>
                    <a:pt x="0" y="177368"/>
                  </a:moveTo>
                  <a:lnTo>
                    <a:pt x="3810" y="177368"/>
                  </a:lnTo>
                </a:path>
                <a:path w="3810" h="614680">
                  <a:moveTo>
                    <a:pt x="0" y="175463"/>
                  </a:moveTo>
                  <a:lnTo>
                    <a:pt x="3810" y="175463"/>
                  </a:lnTo>
                </a:path>
                <a:path w="3810" h="614680">
                  <a:moveTo>
                    <a:pt x="0" y="173558"/>
                  </a:moveTo>
                  <a:lnTo>
                    <a:pt x="3810" y="173558"/>
                  </a:lnTo>
                </a:path>
                <a:path w="3810" h="614680">
                  <a:moveTo>
                    <a:pt x="0" y="171653"/>
                  </a:moveTo>
                  <a:lnTo>
                    <a:pt x="3810" y="171653"/>
                  </a:lnTo>
                </a:path>
                <a:path w="3810" h="614680">
                  <a:moveTo>
                    <a:pt x="0" y="169735"/>
                  </a:moveTo>
                  <a:lnTo>
                    <a:pt x="3810" y="169735"/>
                  </a:lnTo>
                </a:path>
                <a:path w="3810" h="614680">
                  <a:moveTo>
                    <a:pt x="0" y="167830"/>
                  </a:moveTo>
                  <a:lnTo>
                    <a:pt x="3810" y="167830"/>
                  </a:lnTo>
                </a:path>
                <a:path w="3810" h="614680">
                  <a:moveTo>
                    <a:pt x="0" y="165925"/>
                  </a:moveTo>
                  <a:lnTo>
                    <a:pt x="3810" y="165925"/>
                  </a:lnTo>
                </a:path>
                <a:path w="3810" h="614680">
                  <a:moveTo>
                    <a:pt x="0" y="164020"/>
                  </a:moveTo>
                  <a:lnTo>
                    <a:pt x="3810" y="164020"/>
                  </a:lnTo>
                </a:path>
                <a:path w="3810" h="614680">
                  <a:moveTo>
                    <a:pt x="0" y="162115"/>
                  </a:moveTo>
                  <a:lnTo>
                    <a:pt x="3810" y="162115"/>
                  </a:lnTo>
                </a:path>
                <a:path w="3810" h="614680">
                  <a:moveTo>
                    <a:pt x="0" y="160210"/>
                  </a:moveTo>
                  <a:lnTo>
                    <a:pt x="3810" y="160210"/>
                  </a:lnTo>
                </a:path>
                <a:path w="3810" h="614680">
                  <a:moveTo>
                    <a:pt x="0" y="158292"/>
                  </a:moveTo>
                  <a:lnTo>
                    <a:pt x="3810" y="158292"/>
                  </a:lnTo>
                </a:path>
                <a:path w="3810" h="614680">
                  <a:moveTo>
                    <a:pt x="0" y="156387"/>
                  </a:moveTo>
                  <a:lnTo>
                    <a:pt x="3810" y="156387"/>
                  </a:lnTo>
                </a:path>
                <a:path w="3810" h="614680">
                  <a:moveTo>
                    <a:pt x="0" y="154482"/>
                  </a:moveTo>
                  <a:lnTo>
                    <a:pt x="3810" y="154482"/>
                  </a:lnTo>
                </a:path>
                <a:path w="3810" h="614680">
                  <a:moveTo>
                    <a:pt x="0" y="152577"/>
                  </a:moveTo>
                  <a:lnTo>
                    <a:pt x="3810" y="152577"/>
                  </a:lnTo>
                </a:path>
                <a:path w="3810" h="614680">
                  <a:moveTo>
                    <a:pt x="0" y="150672"/>
                  </a:moveTo>
                  <a:lnTo>
                    <a:pt x="3810" y="150672"/>
                  </a:lnTo>
                </a:path>
                <a:path w="3810" h="614680">
                  <a:moveTo>
                    <a:pt x="0" y="148767"/>
                  </a:moveTo>
                  <a:lnTo>
                    <a:pt x="3810" y="148767"/>
                  </a:lnTo>
                </a:path>
                <a:path w="3810" h="614680">
                  <a:moveTo>
                    <a:pt x="0" y="146850"/>
                  </a:moveTo>
                  <a:lnTo>
                    <a:pt x="3810" y="146850"/>
                  </a:lnTo>
                </a:path>
                <a:path w="3810" h="614680">
                  <a:moveTo>
                    <a:pt x="0" y="144945"/>
                  </a:moveTo>
                  <a:lnTo>
                    <a:pt x="3810" y="144945"/>
                  </a:lnTo>
                </a:path>
                <a:path w="3810" h="614680">
                  <a:moveTo>
                    <a:pt x="0" y="143040"/>
                  </a:moveTo>
                  <a:lnTo>
                    <a:pt x="3810" y="143040"/>
                  </a:lnTo>
                </a:path>
                <a:path w="3810" h="614680">
                  <a:moveTo>
                    <a:pt x="0" y="141135"/>
                  </a:moveTo>
                  <a:lnTo>
                    <a:pt x="3810" y="141135"/>
                  </a:lnTo>
                </a:path>
                <a:path w="3810" h="614680">
                  <a:moveTo>
                    <a:pt x="0" y="139230"/>
                  </a:moveTo>
                  <a:lnTo>
                    <a:pt x="3810" y="139230"/>
                  </a:lnTo>
                </a:path>
                <a:path w="3810" h="614680">
                  <a:moveTo>
                    <a:pt x="0" y="137325"/>
                  </a:moveTo>
                  <a:lnTo>
                    <a:pt x="3810" y="137325"/>
                  </a:lnTo>
                </a:path>
                <a:path w="3810" h="614680">
                  <a:moveTo>
                    <a:pt x="0" y="135407"/>
                  </a:moveTo>
                  <a:lnTo>
                    <a:pt x="3810" y="135407"/>
                  </a:lnTo>
                </a:path>
                <a:path w="3810" h="614680">
                  <a:moveTo>
                    <a:pt x="0" y="133502"/>
                  </a:moveTo>
                  <a:lnTo>
                    <a:pt x="3810" y="133502"/>
                  </a:lnTo>
                </a:path>
                <a:path w="3810" h="614680">
                  <a:moveTo>
                    <a:pt x="0" y="131597"/>
                  </a:moveTo>
                  <a:lnTo>
                    <a:pt x="3810" y="131597"/>
                  </a:lnTo>
                </a:path>
                <a:path w="3810" h="614680">
                  <a:moveTo>
                    <a:pt x="0" y="129692"/>
                  </a:moveTo>
                  <a:lnTo>
                    <a:pt x="3810" y="129692"/>
                  </a:lnTo>
                </a:path>
                <a:path w="3810" h="614680">
                  <a:moveTo>
                    <a:pt x="0" y="127787"/>
                  </a:moveTo>
                  <a:lnTo>
                    <a:pt x="3810" y="127787"/>
                  </a:lnTo>
                </a:path>
                <a:path w="3810" h="614680">
                  <a:moveTo>
                    <a:pt x="0" y="125882"/>
                  </a:moveTo>
                  <a:lnTo>
                    <a:pt x="3810" y="125882"/>
                  </a:lnTo>
                </a:path>
                <a:path w="3810" h="614680">
                  <a:moveTo>
                    <a:pt x="0" y="123964"/>
                  </a:moveTo>
                  <a:lnTo>
                    <a:pt x="3810" y="123964"/>
                  </a:lnTo>
                </a:path>
                <a:path w="3810" h="614680">
                  <a:moveTo>
                    <a:pt x="0" y="122059"/>
                  </a:moveTo>
                  <a:lnTo>
                    <a:pt x="3810" y="122059"/>
                  </a:lnTo>
                </a:path>
                <a:path w="3810" h="614680">
                  <a:moveTo>
                    <a:pt x="0" y="120154"/>
                  </a:moveTo>
                  <a:lnTo>
                    <a:pt x="3810" y="120154"/>
                  </a:lnTo>
                </a:path>
                <a:path w="3810" h="614680">
                  <a:moveTo>
                    <a:pt x="0" y="118249"/>
                  </a:moveTo>
                  <a:lnTo>
                    <a:pt x="3810" y="118249"/>
                  </a:lnTo>
                </a:path>
                <a:path w="3810" h="614680">
                  <a:moveTo>
                    <a:pt x="0" y="116344"/>
                  </a:moveTo>
                  <a:lnTo>
                    <a:pt x="3810" y="116344"/>
                  </a:lnTo>
                </a:path>
                <a:path w="3810" h="614680">
                  <a:moveTo>
                    <a:pt x="0" y="114426"/>
                  </a:moveTo>
                  <a:lnTo>
                    <a:pt x="3810" y="114426"/>
                  </a:lnTo>
                </a:path>
                <a:path w="3810" h="614680">
                  <a:moveTo>
                    <a:pt x="0" y="112521"/>
                  </a:moveTo>
                  <a:lnTo>
                    <a:pt x="3810" y="112521"/>
                  </a:lnTo>
                </a:path>
                <a:path w="3810" h="614680">
                  <a:moveTo>
                    <a:pt x="0" y="110616"/>
                  </a:moveTo>
                  <a:lnTo>
                    <a:pt x="3810" y="110616"/>
                  </a:lnTo>
                </a:path>
                <a:path w="3810" h="614680">
                  <a:moveTo>
                    <a:pt x="0" y="108711"/>
                  </a:moveTo>
                  <a:lnTo>
                    <a:pt x="3810" y="108711"/>
                  </a:lnTo>
                </a:path>
                <a:path w="3810" h="614680">
                  <a:moveTo>
                    <a:pt x="0" y="106806"/>
                  </a:moveTo>
                  <a:lnTo>
                    <a:pt x="3810" y="106806"/>
                  </a:lnTo>
                </a:path>
                <a:path w="3810" h="614680">
                  <a:moveTo>
                    <a:pt x="0" y="104901"/>
                  </a:moveTo>
                  <a:lnTo>
                    <a:pt x="3810" y="104901"/>
                  </a:lnTo>
                </a:path>
                <a:path w="3810" h="614680">
                  <a:moveTo>
                    <a:pt x="0" y="102984"/>
                  </a:moveTo>
                  <a:lnTo>
                    <a:pt x="3810" y="102984"/>
                  </a:lnTo>
                </a:path>
                <a:path w="3810" h="614680">
                  <a:moveTo>
                    <a:pt x="0" y="101079"/>
                  </a:moveTo>
                  <a:lnTo>
                    <a:pt x="3810" y="101079"/>
                  </a:lnTo>
                </a:path>
                <a:path w="3810" h="614680">
                  <a:moveTo>
                    <a:pt x="0" y="99174"/>
                  </a:moveTo>
                  <a:lnTo>
                    <a:pt x="3810" y="99174"/>
                  </a:lnTo>
                </a:path>
                <a:path w="3810" h="614680">
                  <a:moveTo>
                    <a:pt x="0" y="97269"/>
                  </a:moveTo>
                  <a:lnTo>
                    <a:pt x="3810" y="97269"/>
                  </a:lnTo>
                </a:path>
                <a:path w="3810" h="614680">
                  <a:moveTo>
                    <a:pt x="0" y="95364"/>
                  </a:moveTo>
                  <a:lnTo>
                    <a:pt x="3810" y="95364"/>
                  </a:lnTo>
                </a:path>
                <a:path w="3810" h="614680">
                  <a:moveTo>
                    <a:pt x="0" y="93459"/>
                  </a:moveTo>
                  <a:lnTo>
                    <a:pt x="3810" y="93459"/>
                  </a:lnTo>
                </a:path>
                <a:path w="3810" h="614680">
                  <a:moveTo>
                    <a:pt x="0" y="91541"/>
                  </a:moveTo>
                  <a:lnTo>
                    <a:pt x="3810" y="91541"/>
                  </a:lnTo>
                </a:path>
                <a:path w="3810" h="614680">
                  <a:moveTo>
                    <a:pt x="0" y="89636"/>
                  </a:moveTo>
                  <a:lnTo>
                    <a:pt x="3810" y="89636"/>
                  </a:lnTo>
                </a:path>
                <a:path w="3810" h="614680">
                  <a:moveTo>
                    <a:pt x="0" y="87731"/>
                  </a:moveTo>
                  <a:lnTo>
                    <a:pt x="3810" y="87731"/>
                  </a:lnTo>
                </a:path>
                <a:path w="3810" h="614680">
                  <a:moveTo>
                    <a:pt x="0" y="85826"/>
                  </a:moveTo>
                  <a:lnTo>
                    <a:pt x="3810" y="85826"/>
                  </a:lnTo>
                </a:path>
                <a:path w="3810" h="614680">
                  <a:moveTo>
                    <a:pt x="0" y="83921"/>
                  </a:moveTo>
                  <a:lnTo>
                    <a:pt x="3810" y="83921"/>
                  </a:lnTo>
                </a:path>
                <a:path w="3810" h="614680">
                  <a:moveTo>
                    <a:pt x="0" y="82016"/>
                  </a:moveTo>
                  <a:lnTo>
                    <a:pt x="3810" y="82016"/>
                  </a:lnTo>
                </a:path>
                <a:path w="3810" h="614680">
                  <a:moveTo>
                    <a:pt x="0" y="80098"/>
                  </a:moveTo>
                  <a:lnTo>
                    <a:pt x="3810" y="80098"/>
                  </a:lnTo>
                </a:path>
                <a:path w="3810" h="614680">
                  <a:moveTo>
                    <a:pt x="0" y="78193"/>
                  </a:moveTo>
                  <a:lnTo>
                    <a:pt x="3810" y="78193"/>
                  </a:lnTo>
                </a:path>
                <a:path w="3810" h="614680">
                  <a:moveTo>
                    <a:pt x="0" y="76288"/>
                  </a:moveTo>
                  <a:lnTo>
                    <a:pt x="3810" y="76288"/>
                  </a:lnTo>
                </a:path>
                <a:path w="3810" h="614680">
                  <a:moveTo>
                    <a:pt x="0" y="74383"/>
                  </a:moveTo>
                  <a:lnTo>
                    <a:pt x="3810" y="74383"/>
                  </a:lnTo>
                </a:path>
                <a:path w="3810" h="614680">
                  <a:moveTo>
                    <a:pt x="0" y="72478"/>
                  </a:moveTo>
                  <a:lnTo>
                    <a:pt x="3810" y="72478"/>
                  </a:lnTo>
                </a:path>
                <a:path w="3810" h="614680">
                  <a:moveTo>
                    <a:pt x="0" y="70561"/>
                  </a:moveTo>
                  <a:lnTo>
                    <a:pt x="3810" y="70561"/>
                  </a:lnTo>
                </a:path>
                <a:path w="3810" h="614680">
                  <a:moveTo>
                    <a:pt x="0" y="68656"/>
                  </a:moveTo>
                  <a:lnTo>
                    <a:pt x="3810" y="68656"/>
                  </a:lnTo>
                </a:path>
                <a:path w="3810" h="614680">
                  <a:moveTo>
                    <a:pt x="0" y="66751"/>
                  </a:moveTo>
                  <a:lnTo>
                    <a:pt x="3810" y="66751"/>
                  </a:lnTo>
                </a:path>
                <a:path w="3810" h="614680">
                  <a:moveTo>
                    <a:pt x="0" y="64846"/>
                  </a:moveTo>
                  <a:lnTo>
                    <a:pt x="3810" y="64846"/>
                  </a:lnTo>
                </a:path>
                <a:path w="3810" h="614680">
                  <a:moveTo>
                    <a:pt x="0" y="62941"/>
                  </a:moveTo>
                  <a:lnTo>
                    <a:pt x="3810" y="62941"/>
                  </a:lnTo>
                </a:path>
                <a:path w="3810" h="614680">
                  <a:moveTo>
                    <a:pt x="0" y="61036"/>
                  </a:moveTo>
                  <a:lnTo>
                    <a:pt x="3810" y="61036"/>
                  </a:lnTo>
                </a:path>
                <a:path w="3810" h="614680">
                  <a:moveTo>
                    <a:pt x="0" y="59118"/>
                  </a:moveTo>
                  <a:lnTo>
                    <a:pt x="3810" y="59118"/>
                  </a:lnTo>
                </a:path>
                <a:path w="3810" h="614680">
                  <a:moveTo>
                    <a:pt x="0" y="57213"/>
                  </a:moveTo>
                  <a:lnTo>
                    <a:pt x="3810" y="57213"/>
                  </a:lnTo>
                </a:path>
                <a:path w="3810" h="614680">
                  <a:moveTo>
                    <a:pt x="0" y="55308"/>
                  </a:moveTo>
                  <a:lnTo>
                    <a:pt x="3810" y="55308"/>
                  </a:lnTo>
                </a:path>
                <a:path w="3810" h="614680">
                  <a:moveTo>
                    <a:pt x="0" y="53403"/>
                  </a:moveTo>
                  <a:lnTo>
                    <a:pt x="3810" y="53403"/>
                  </a:lnTo>
                </a:path>
                <a:path w="3810" h="614680">
                  <a:moveTo>
                    <a:pt x="0" y="51498"/>
                  </a:moveTo>
                  <a:lnTo>
                    <a:pt x="3810" y="51498"/>
                  </a:lnTo>
                </a:path>
                <a:path w="3810" h="614680">
                  <a:moveTo>
                    <a:pt x="0" y="49593"/>
                  </a:moveTo>
                  <a:lnTo>
                    <a:pt x="3810" y="49593"/>
                  </a:lnTo>
                </a:path>
                <a:path w="3810" h="614680">
                  <a:moveTo>
                    <a:pt x="0" y="47675"/>
                  </a:moveTo>
                  <a:lnTo>
                    <a:pt x="3810" y="47675"/>
                  </a:lnTo>
                </a:path>
                <a:path w="3810" h="614680">
                  <a:moveTo>
                    <a:pt x="0" y="45770"/>
                  </a:moveTo>
                  <a:lnTo>
                    <a:pt x="3810" y="45770"/>
                  </a:lnTo>
                </a:path>
                <a:path w="3810" h="614680">
                  <a:moveTo>
                    <a:pt x="0" y="43865"/>
                  </a:moveTo>
                  <a:lnTo>
                    <a:pt x="3810" y="43865"/>
                  </a:lnTo>
                </a:path>
                <a:path w="3810" h="614680">
                  <a:moveTo>
                    <a:pt x="0" y="41960"/>
                  </a:moveTo>
                  <a:lnTo>
                    <a:pt x="3810" y="41960"/>
                  </a:lnTo>
                </a:path>
                <a:path w="3810" h="614680">
                  <a:moveTo>
                    <a:pt x="0" y="40055"/>
                  </a:moveTo>
                  <a:lnTo>
                    <a:pt x="3810" y="40055"/>
                  </a:lnTo>
                </a:path>
                <a:path w="3810" h="614680">
                  <a:moveTo>
                    <a:pt x="0" y="38138"/>
                  </a:moveTo>
                  <a:lnTo>
                    <a:pt x="3810" y="38138"/>
                  </a:lnTo>
                </a:path>
                <a:path w="3810" h="614680">
                  <a:moveTo>
                    <a:pt x="0" y="36233"/>
                  </a:moveTo>
                  <a:lnTo>
                    <a:pt x="3810" y="36233"/>
                  </a:lnTo>
                </a:path>
                <a:path w="3810" h="614680">
                  <a:moveTo>
                    <a:pt x="0" y="34328"/>
                  </a:moveTo>
                  <a:lnTo>
                    <a:pt x="3810" y="34328"/>
                  </a:lnTo>
                </a:path>
                <a:path w="3810" h="614680">
                  <a:moveTo>
                    <a:pt x="0" y="32423"/>
                  </a:moveTo>
                  <a:lnTo>
                    <a:pt x="3810" y="32423"/>
                  </a:lnTo>
                </a:path>
                <a:path w="3810" h="614680">
                  <a:moveTo>
                    <a:pt x="0" y="30518"/>
                  </a:moveTo>
                  <a:lnTo>
                    <a:pt x="3810" y="30518"/>
                  </a:lnTo>
                </a:path>
                <a:path w="3810" h="614680">
                  <a:moveTo>
                    <a:pt x="0" y="28613"/>
                  </a:moveTo>
                  <a:lnTo>
                    <a:pt x="3810" y="28613"/>
                  </a:lnTo>
                </a:path>
                <a:path w="3810" h="614680">
                  <a:moveTo>
                    <a:pt x="0" y="26695"/>
                  </a:moveTo>
                  <a:lnTo>
                    <a:pt x="3810" y="26695"/>
                  </a:lnTo>
                </a:path>
                <a:path w="3810" h="614680">
                  <a:moveTo>
                    <a:pt x="0" y="24790"/>
                  </a:moveTo>
                  <a:lnTo>
                    <a:pt x="3810" y="24790"/>
                  </a:lnTo>
                </a:path>
                <a:path w="3810" h="614680">
                  <a:moveTo>
                    <a:pt x="0" y="22885"/>
                  </a:moveTo>
                  <a:lnTo>
                    <a:pt x="3810" y="22885"/>
                  </a:lnTo>
                </a:path>
                <a:path w="3810" h="614680">
                  <a:moveTo>
                    <a:pt x="0" y="20980"/>
                  </a:moveTo>
                  <a:lnTo>
                    <a:pt x="3810" y="20980"/>
                  </a:lnTo>
                </a:path>
                <a:path w="3810" h="614680">
                  <a:moveTo>
                    <a:pt x="0" y="19075"/>
                  </a:moveTo>
                  <a:lnTo>
                    <a:pt x="3810" y="19075"/>
                  </a:lnTo>
                </a:path>
                <a:path w="3810" h="614680">
                  <a:moveTo>
                    <a:pt x="0" y="17170"/>
                  </a:moveTo>
                  <a:lnTo>
                    <a:pt x="3810" y="17170"/>
                  </a:lnTo>
                </a:path>
                <a:path w="3810" h="614680">
                  <a:moveTo>
                    <a:pt x="0" y="15252"/>
                  </a:moveTo>
                  <a:lnTo>
                    <a:pt x="3810" y="15252"/>
                  </a:lnTo>
                </a:path>
                <a:path w="3810" h="614680">
                  <a:moveTo>
                    <a:pt x="0" y="13347"/>
                  </a:moveTo>
                  <a:lnTo>
                    <a:pt x="3810" y="13347"/>
                  </a:lnTo>
                </a:path>
                <a:path w="3810" h="614680">
                  <a:moveTo>
                    <a:pt x="0" y="11442"/>
                  </a:moveTo>
                  <a:lnTo>
                    <a:pt x="3810" y="11442"/>
                  </a:lnTo>
                </a:path>
                <a:path w="3810" h="614680">
                  <a:moveTo>
                    <a:pt x="0" y="9537"/>
                  </a:moveTo>
                  <a:lnTo>
                    <a:pt x="3810" y="9537"/>
                  </a:lnTo>
                </a:path>
                <a:path w="3810" h="614680">
                  <a:moveTo>
                    <a:pt x="0" y="7632"/>
                  </a:moveTo>
                  <a:lnTo>
                    <a:pt x="3810" y="7632"/>
                  </a:lnTo>
                </a:path>
                <a:path w="3810" h="614680">
                  <a:moveTo>
                    <a:pt x="0" y="5727"/>
                  </a:moveTo>
                  <a:lnTo>
                    <a:pt x="3810" y="5727"/>
                  </a:lnTo>
                </a:path>
                <a:path w="3810" h="614680">
                  <a:moveTo>
                    <a:pt x="0" y="3809"/>
                  </a:moveTo>
                  <a:lnTo>
                    <a:pt x="3810" y="3809"/>
                  </a:lnTo>
                </a:path>
                <a:path w="3810" h="614680">
                  <a:moveTo>
                    <a:pt x="0" y="1904"/>
                  </a:moveTo>
                  <a:lnTo>
                    <a:pt x="3810" y="1904"/>
                  </a:lnTo>
                </a:path>
                <a:path w="3810" h="61468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437181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48200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308254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138213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793859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47999" y="298024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47999" y="3005661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437181" y="2980249"/>
              <a:ext cx="3044825" cy="0"/>
            </a:xfrm>
            <a:custGeom>
              <a:avLst/>
              <a:gdLst/>
              <a:ahLst/>
              <a:cxnLst/>
              <a:rect l="l" t="t" r="r" b="b"/>
              <a:pathLst>
                <a:path w="3044825">
                  <a:moveTo>
                    <a:pt x="0" y="0"/>
                  </a:moveTo>
                  <a:lnTo>
                    <a:pt x="304481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7181" y="3005661"/>
              <a:ext cx="3044825" cy="0"/>
            </a:xfrm>
            <a:custGeom>
              <a:avLst/>
              <a:gdLst/>
              <a:ahLst/>
              <a:cxnLst/>
              <a:rect l="l" t="t" r="r" b="b"/>
              <a:pathLst>
                <a:path w="3044825">
                  <a:moveTo>
                    <a:pt x="0" y="0"/>
                  </a:moveTo>
                  <a:lnTo>
                    <a:pt x="304481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482000" y="2980249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482000" y="3005661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308254" y="2980249"/>
              <a:ext cx="830580" cy="0"/>
            </a:xfrm>
            <a:custGeom>
              <a:avLst/>
              <a:gdLst/>
              <a:ahLst/>
              <a:cxnLst/>
              <a:rect l="l" t="t" r="r" b="b"/>
              <a:pathLst>
                <a:path w="830579">
                  <a:moveTo>
                    <a:pt x="0" y="0"/>
                  </a:moveTo>
                  <a:lnTo>
                    <a:pt x="82995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308254" y="3005661"/>
              <a:ext cx="830580" cy="0"/>
            </a:xfrm>
            <a:custGeom>
              <a:avLst/>
              <a:gdLst/>
              <a:ahLst/>
              <a:cxnLst/>
              <a:rect l="l" t="t" r="r" b="b"/>
              <a:pathLst>
                <a:path w="830579">
                  <a:moveTo>
                    <a:pt x="0" y="0"/>
                  </a:moveTo>
                  <a:lnTo>
                    <a:pt x="82995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138213" y="2980249"/>
              <a:ext cx="655955" cy="0"/>
            </a:xfrm>
            <a:custGeom>
              <a:avLst/>
              <a:gdLst/>
              <a:ahLst/>
              <a:cxnLst/>
              <a:rect l="l" t="t" r="r" b="b"/>
              <a:pathLst>
                <a:path w="655954">
                  <a:moveTo>
                    <a:pt x="0" y="0"/>
                  </a:moveTo>
                  <a:lnTo>
                    <a:pt x="655650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138213" y="3005661"/>
              <a:ext cx="655955" cy="0"/>
            </a:xfrm>
            <a:custGeom>
              <a:avLst/>
              <a:gdLst/>
              <a:ahLst/>
              <a:cxnLst/>
              <a:rect l="l" t="t" r="r" b="b"/>
              <a:pathLst>
                <a:path w="655954">
                  <a:moveTo>
                    <a:pt x="0" y="0"/>
                  </a:moveTo>
                  <a:lnTo>
                    <a:pt x="655650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647999" y="1683193"/>
            <a:ext cx="6146165" cy="12700"/>
            <a:chOff x="647999" y="1683193"/>
            <a:chExt cx="6146165" cy="12700"/>
          </a:xfrm>
        </p:grpSpPr>
        <p:sp>
          <p:nvSpPr>
            <p:cNvPr id="37" name="object 37"/>
            <p:cNvSpPr/>
            <p:nvPr/>
          </p:nvSpPr>
          <p:spPr>
            <a:xfrm>
              <a:off x="647999" y="1689543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37181" y="1689543"/>
              <a:ext cx="3044825" cy="0"/>
            </a:xfrm>
            <a:custGeom>
              <a:avLst/>
              <a:gdLst/>
              <a:ahLst/>
              <a:cxnLst/>
              <a:rect l="l" t="t" r="r" b="b"/>
              <a:pathLst>
                <a:path w="3044825">
                  <a:moveTo>
                    <a:pt x="0" y="0"/>
                  </a:moveTo>
                  <a:lnTo>
                    <a:pt x="3044812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82000" y="1689543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308254" y="1689543"/>
              <a:ext cx="830580" cy="0"/>
            </a:xfrm>
            <a:custGeom>
              <a:avLst/>
              <a:gdLst/>
              <a:ahLst/>
              <a:cxnLst/>
              <a:rect l="l" t="t" r="r" b="b"/>
              <a:pathLst>
                <a:path w="830579">
                  <a:moveTo>
                    <a:pt x="0" y="0"/>
                  </a:moveTo>
                  <a:lnTo>
                    <a:pt x="829957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138213" y="1689543"/>
              <a:ext cx="655955" cy="0"/>
            </a:xfrm>
            <a:custGeom>
              <a:avLst/>
              <a:gdLst/>
              <a:ahLst/>
              <a:cxnLst/>
              <a:rect l="l" t="t" r="r" b="b"/>
              <a:pathLst>
                <a:path w="655954">
                  <a:moveTo>
                    <a:pt x="0" y="0"/>
                  </a:moveTo>
                  <a:lnTo>
                    <a:pt x="65565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49223" y="206807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440580" y="1719732"/>
            <a:ext cx="279336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227965">
              <a:lnSpc>
                <a:spcPct val="100000"/>
              </a:lnSpc>
              <a:spcBef>
                <a:spcPts val="1300"/>
              </a:spcBef>
              <a:tabLst>
                <a:tab pos="212598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Descrição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5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40984" y="19918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311315" y="20680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20140" y="2391035"/>
            <a:ext cx="6451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Resultado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528114" y="2391035"/>
            <a:ext cx="286385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3020" algn="just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Mecânica/dia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entre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episódios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pneumonia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568875" y="2391035"/>
            <a:ext cx="65341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Reportada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463971" y="2391035"/>
            <a:ext cx="51689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635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Não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aplicável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291630" y="2391035"/>
            <a:ext cx="3498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1000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613699" y="3340333"/>
            <a:ext cx="2920365" cy="2923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975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Mecânica,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somando-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ocor-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incluir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fecção.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ocorrer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anotar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exata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ocorrência.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Mecânica.</a:t>
            </a:r>
            <a:endParaRPr sz="1000">
              <a:latin typeface="Verdana"/>
              <a:cs typeface="Verdana"/>
            </a:endParaRPr>
          </a:p>
          <a:p>
            <a:pPr marL="12700" marR="8255" algn="just">
              <a:lnSpc>
                <a:spcPct val="100000"/>
              </a:lnSpc>
              <a:spcBef>
                <a:spcPts val="12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Recomeçar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haja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Deve-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passar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utilizar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média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menor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1,0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eventos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infecciosos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forem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raros,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isso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é,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75">
                <a:solidFill>
                  <a:srgbClr val="3C3C3C"/>
                </a:solidFill>
                <a:latin typeface="Verdana"/>
                <a:cs typeface="Verdana"/>
              </a:rPr>
              <a:t>50%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meses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contemplados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gráfico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densidade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zero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(consecutivos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não).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52" name="object 52"/>
          <p:cNvGrpSpPr/>
          <p:nvPr/>
        </p:nvGrpSpPr>
        <p:grpSpPr>
          <a:xfrm>
            <a:off x="4324179" y="3352174"/>
            <a:ext cx="3507740" cy="3483610"/>
            <a:chOff x="4324179" y="3352174"/>
            <a:chExt cx="3507740" cy="3483610"/>
          </a:xfrm>
        </p:grpSpPr>
        <p:sp>
          <p:nvSpPr>
            <p:cNvPr id="53" name="object 53"/>
            <p:cNvSpPr/>
            <p:nvPr/>
          </p:nvSpPr>
          <p:spPr>
            <a:xfrm>
              <a:off x="6444128" y="5971081"/>
              <a:ext cx="1387475" cy="559435"/>
            </a:xfrm>
            <a:custGeom>
              <a:avLst/>
              <a:gdLst/>
              <a:ahLst/>
              <a:cxnLst/>
              <a:rect l="l" t="t" r="r" b="b"/>
              <a:pathLst>
                <a:path w="1387475" h="559434">
                  <a:moveTo>
                    <a:pt x="1234948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406920"/>
                  </a:lnTo>
                  <a:lnTo>
                    <a:pt x="7769" y="455093"/>
                  </a:lnTo>
                  <a:lnTo>
                    <a:pt x="29405" y="496929"/>
                  </a:lnTo>
                  <a:lnTo>
                    <a:pt x="62396" y="529918"/>
                  </a:lnTo>
                  <a:lnTo>
                    <a:pt x="104231" y="551551"/>
                  </a:lnTo>
                  <a:lnTo>
                    <a:pt x="152400" y="559320"/>
                  </a:lnTo>
                  <a:lnTo>
                    <a:pt x="1234948" y="559320"/>
                  </a:lnTo>
                  <a:lnTo>
                    <a:pt x="1283116" y="551551"/>
                  </a:lnTo>
                  <a:lnTo>
                    <a:pt x="1324951" y="529918"/>
                  </a:lnTo>
                  <a:lnTo>
                    <a:pt x="1357942" y="496929"/>
                  </a:lnTo>
                  <a:lnTo>
                    <a:pt x="1379578" y="455093"/>
                  </a:lnTo>
                  <a:lnTo>
                    <a:pt x="1387348" y="406920"/>
                  </a:lnTo>
                  <a:lnTo>
                    <a:pt x="1387348" y="152400"/>
                  </a:lnTo>
                  <a:lnTo>
                    <a:pt x="1379578" y="104231"/>
                  </a:lnTo>
                  <a:lnTo>
                    <a:pt x="1357942" y="62396"/>
                  </a:lnTo>
                  <a:lnTo>
                    <a:pt x="1324951" y="29405"/>
                  </a:lnTo>
                  <a:lnTo>
                    <a:pt x="1283116" y="7769"/>
                  </a:lnTo>
                  <a:lnTo>
                    <a:pt x="1234948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360437" y="3361699"/>
              <a:ext cx="2432050" cy="3464560"/>
            </a:xfrm>
            <a:custGeom>
              <a:avLst/>
              <a:gdLst/>
              <a:ahLst/>
              <a:cxnLst/>
              <a:rect l="l" t="t" r="r" b="b"/>
              <a:pathLst>
                <a:path w="2432050" h="3464559">
                  <a:moveTo>
                    <a:pt x="2208580" y="0"/>
                  </a:moveTo>
                  <a:lnTo>
                    <a:pt x="222897" y="0"/>
                  </a:lnTo>
                  <a:lnTo>
                    <a:pt x="177976" y="4528"/>
                  </a:lnTo>
                  <a:lnTo>
                    <a:pt x="136136" y="17516"/>
                  </a:lnTo>
                  <a:lnTo>
                    <a:pt x="98274" y="38067"/>
                  </a:lnTo>
                  <a:lnTo>
                    <a:pt x="65285" y="65285"/>
                  </a:lnTo>
                  <a:lnTo>
                    <a:pt x="38067" y="98274"/>
                  </a:lnTo>
                  <a:lnTo>
                    <a:pt x="17516" y="136136"/>
                  </a:lnTo>
                  <a:lnTo>
                    <a:pt x="4528" y="177976"/>
                  </a:lnTo>
                  <a:lnTo>
                    <a:pt x="0" y="222897"/>
                  </a:lnTo>
                  <a:lnTo>
                    <a:pt x="0" y="3241319"/>
                  </a:lnTo>
                  <a:lnTo>
                    <a:pt x="4528" y="3286240"/>
                  </a:lnTo>
                  <a:lnTo>
                    <a:pt x="17516" y="3328080"/>
                  </a:lnTo>
                  <a:lnTo>
                    <a:pt x="38067" y="3365942"/>
                  </a:lnTo>
                  <a:lnTo>
                    <a:pt x="65285" y="3398931"/>
                  </a:lnTo>
                  <a:lnTo>
                    <a:pt x="98274" y="3426149"/>
                  </a:lnTo>
                  <a:lnTo>
                    <a:pt x="136136" y="3446700"/>
                  </a:lnTo>
                  <a:lnTo>
                    <a:pt x="177976" y="3459688"/>
                  </a:lnTo>
                  <a:lnTo>
                    <a:pt x="222897" y="3464217"/>
                  </a:lnTo>
                  <a:lnTo>
                    <a:pt x="2208580" y="3464217"/>
                  </a:lnTo>
                  <a:lnTo>
                    <a:pt x="2253506" y="3459688"/>
                  </a:lnTo>
                  <a:lnTo>
                    <a:pt x="2295349" y="3446700"/>
                  </a:lnTo>
                  <a:lnTo>
                    <a:pt x="2333213" y="3426149"/>
                  </a:lnTo>
                  <a:lnTo>
                    <a:pt x="2366203" y="3398931"/>
                  </a:lnTo>
                  <a:lnTo>
                    <a:pt x="2393422" y="3365942"/>
                  </a:lnTo>
                  <a:lnTo>
                    <a:pt x="2413974" y="3328080"/>
                  </a:lnTo>
                  <a:lnTo>
                    <a:pt x="2426962" y="3286240"/>
                  </a:lnTo>
                  <a:lnTo>
                    <a:pt x="2431491" y="3241319"/>
                  </a:lnTo>
                  <a:lnTo>
                    <a:pt x="2431491" y="222897"/>
                  </a:lnTo>
                  <a:lnTo>
                    <a:pt x="2426962" y="177976"/>
                  </a:lnTo>
                  <a:lnTo>
                    <a:pt x="2413974" y="136136"/>
                  </a:lnTo>
                  <a:lnTo>
                    <a:pt x="2393422" y="98274"/>
                  </a:lnTo>
                  <a:lnTo>
                    <a:pt x="2366203" y="65285"/>
                  </a:lnTo>
                  <a:lnTo>
                    <a:pt x="2333213" y="38067"/>
                  </a:lnTo>
                  <a:lnTo>
                    <a:pt x="2295349" y="17516"/>
                  </a:lnTo>
                  <a:lnTo>
                    <a:pt x="2253506" y="4528"/>
                  </a:lnTo>
                  <a:lnTo>
                    <a:pt x="22085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360437" y="3361699"/>
              <a:ext cx="2432050" cy="3464560"/>
            </a:xfrm>
            <a:custGeom>
              <a:avLst/>
              <a:gdLst/>
              <a:ahLst/>
              <a:cxnLst/>
              <a:rect l="l" t="t" r="r" b="b"/>
              <a:pathLst>
                <a:path w="2432050" h="3464559">
                  <a:moveTo>
                    <a:pt x="222897" y="0"/>
                  </a:moveTo>
                  <a:lnTo>
                    <a:pt x="177976" y="4528"/>
                  </a:lnTo>
                  <a:lnTo>
                    <a:pt x="136136" y="17516"/>
                  </a:lnTo>
                  <a:lnTo>
                    <a:pt x="98274" y="38067"/>
                  </a:lnTo>
                  <a:lnTo>
                    <a:pt x="65285" y="65285"/>
                  </a:lnTo>
                  <a:lnTo>
                    <a:pt x="38067" y="98274"/>
                  </a:lnTo>
                  <a:lnTo>
                    <a:pt x="17516" y="136136"/>
                  </a:lnTo>
                  <a:lnTo>
                    <a:pt x="4528" y="177976"/>
                  </a:lnTo>
                  <a:lnTo>
                    <a:pt x="0" y="222897"/>
                  </a:lnTo>
                  <a:lnTo>
                    <a:pt x="0" y="3241319"/>
                  </a:lnTo>
                  <a:lnTo>
                    <a:pt x="4528" y="3286240"/>
                  </a:lnTo>
                  <a:lnTo>
                    <a:pt x="17516" y="3328080"/>
                  </a:lnTo>
                  <a:lnTo>
                    <a:pt x="38067" y="3365942"/>
                  </a:lnTo>
                  <a:lnTo>
                    <a:pt x="65285" y="3398931"/>
                  </a:lnTo>
                  <a:lnTo>
                    <a:pt x="98274" y="3426149"/>
                  </a:lnTo>
                  <a:lnTo>
                    <a:pt x="136136" y="3446700"/>
                  </a:lnTo>
                  <a:lnTo>
                    <a:pt x="177976" y="3459688"/>
                  </a:lnTo>
                  <a:lnTo>
                    <a:pt x="222897" y="3464217"/>
                  </a:lnTo>
                  <a:lnTo>
                    <a:pt x="2208580" y="3464217"/>
                  </a:lnTo>
                  <a:lnTo>
                    <a:pt x="2253506" y="3459688"/>
                  </a:lnTo>
                  <a:lnTo>
                    <a:pt x="2295349" y="3446700"/>
                  </a:lnTo>
                  <a:lnTo>
                    <a:pt x="2333213" y="3426149"/>
                  </a:lnTo>
                  <a:lnTo>
                    <a:pt x="2366203" y="3398931"/>
                  </a:lnTo>
                  <a:lnTo>
                    <a:pt x="2393422" y="3365942"/>
                  </a:lnTo>
                  <a:lnTo>
                    <a:pt x="2413974" y="3328080"/>
                  </a:lnTo>
                  <a:lnTo>
                    <a:pt x="2426962" y="3286240"/>
                  </a:lnTo>
                  <a:lnTo>
                    <a:pt x="2431491" y="3241319"/>
                  </a:lnTo>
                  <a:lnTo>
                    <a:pt x="2431491" y="222897"/>
                  </a:lnTo>
                  <a:lnTo>
                    <a:pt x="2426962" y="177976"/>
                  </a:lnTo>
                  <a:lnTo>
                    <a:pt x="2413974" y="136136"/>
                  </a:lnTo>
                  <a:lnTo>
                    <a:pt x="2393422" y="98274"/>
                  </a:lnTo>
                  <a:lnTo>
                    <a:pt x="2366203" y="65285"/>
                  </a:lnTo>
                  <a:lnTo>
                    <a:pt x="2333213" y="38067"/>
                  </a:lnTo>
                  <a:lnTo>
                    <a:pt x="2295349" y="17516"/>
                  </a:lnTo>
                  <a:lnTo>
                    <a:pt x="2253506" y="4528"/>
                  </a:lnTo>
                  <a:lnTo>
                    <a:pt x="2208580" y="0"/>
                  </a:lnTo>
                  <a:lnTo>
                    <a:pt x="222897" y="0"/>
                  </a:lnTo>
                  <a:close/>
                </a:path>
              </a:pathLst>
            </a:custGeom>
            <a:ln w="1858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41507" y="3479932"/>
              <a:ext cx="2071966" cy="3230391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4363867" y="5321869"/>
              <a:ext cx="0" cy="1233805"/>
            </a:xfrm>
            <a:custGeom>
              <a:avLst/>
              <a:gdLst/>
              <a:ahLst/>
              <a:cxnLst/>
              <a:rect l="l" t="t" r="r" b="b"/>
              <a:pathLst>
                <a:path h="1233804">
                  <a:moveTo>
                    <a:pt x="0" y="1233703"/>
                  </a:moveTo>
                  <a:lnTo>
                    <a:pt x="0" y="0"/>
                  </a:lnTo>
                </a:path>
              </a:pathLst>
            </a:custGeom>
            <a:ln w="79133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8" name="object 58"/>
          <p:cNvSpPr txBox="1"/>
          <p:nvPr/>
        </p:nvSpPr>
        <p:spPr>
          <a:xfrm>
            <a:off x="6969371" y="6085904"/>
            <a:ext cx="73088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 marR="5080" indent="-38735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9" name="object 5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335349" y="1705801"/>
            <a:ext cx="2525903" cy="2038805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61" name="object 61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24</a:t>
            </a:fld>
            <a:endParaRPr spc="-25"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3" name="object 3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2" name="object 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/>
          <p:nvPr/>
        </p:nvSpPr>
        <p:spPr>
          <a:xfrm>
            <a:off x="2807472" y="1844589"/>
            <a:ext cx="1825625" cy="1259840"/>
          </a:xfrm>
          <a:custGeom>
            <a:avLst/>
            <a:gdLst/>
            <a:ahLst/>
            <a:cxnLst/>
            <a:rect l="l" t="t" r="r" b="b"/>
            <a:pathLst>
              <a:path w="1825625" h="1259839">
                <a:moveTo>
                  <a:pt x="1672653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399"/>
                </a:lnTo>
                <a:lnTo>
                  <a:pt x="0" y="1107414"/>
                </a:lnTo>
                <a:lnTo>
                  <a:pt x="7769" y="1155582"/>
                </a:lnTo>
                <a:lnTo>
                  <a:pt x="29405" y="1197417"/>
                </a:lnTo>
                <a:lnTo>
                  <a:pt x="62396" y="1230408"/>
                </a:lnTo>
                <a:lnTo>
                  <a:pt x="104231" y="1252044"/>
                </a:lnTo>
                <a:lnTo>
                  <a:pt x="152400" y="1259814"/>
                </a:lnTo>
                <a:lnTo>
                  <a:pt x="1672653" y="1259814"/>
                </a:lnTo>
                <a:lnTo>
                  <a:pt x="1720826" y="1252044"/>
                </a:lnTo>
                <a:lnTo>
                  <a:pt x="1762662" y="1230408"/>
                </a:lnTo>
                <a:lnTo>
                  <a:pt x="1795651" y="1197417"/>
                </a:lnTo>
                <a:lnTo>
                  <a:pt x="1817284" y="1155582"/>
                </a:lnTo>
                <a:lnTo>
                  <a:pt x="1825053" y="1107414"/>
                </a:lnTo>
                <a:lnTo>
                  <a:pt x="1825053" y="152399"/>
                </a:lnTo>
                <a:lnTo>
                  <a:pt x="1817284" y="104231"/>
                </a:lnTo>
                <a:lnTo>
                  <a:pt x="1795651" y="62396"/>
                </a:lnTo>
                <a:lnTo>
                  <a:pt x="1762662" y="29405"/>
                </a:lnTo>
                <a:lnTo>
                  <a:pt x="1720826" y="7769"/>
                </a:lnTo>
                <a:lnTo>
                  <a:pt x="1672653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858767" y="1844589"/>
            <a:ext cx="1825625" cy="1259840"/>
          </a:xfrm>
          <a:custGeom>
            <a:avLst/>
            <a:gdLst/>
            <a:ahLst/>
            <a:cxnLst/>
            <a:rect l="l" t="t" r="r" b="b"/>
            <a:pathLst>
              <a:path w="1825625" h="1259839">
                <a:moveTo>
                  <a:pt x="1672653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399"/>
                </a:lnTo>
                <a:lnTo>
                  <a:pt x="0" y="1107414"/>
                </a:lnTo>
                <a:lnTo>
                  <a:pt x="7769" y="1155582"/>
                </a:lnTo>
                <a:lnTo>
                  <a:pt x="29405" y="1197417"/>
                </a:lnTo>
                <a:lnTo>
                  <a:pt x="62396" y="1230408"/>
                </a:lnTo>
                <a:lnTo>
                  <a:pt x="104231" y="1252044"/>
                </a:lnTo>
                <a:lnTo>
                  <a:pt x="152400" y="1259814"/>
                </a:lnTo>
                <a:lnTo>
                  <a:pt x="1672653" y="1259814"/>
                </a:lnTo>
                <a:lnTo>
                  <a:pt x="1720826" y="1252044"/>
                </a:lnTo>
                <a:lnTo>
                  <a:pt x="1762662" y="1230408"/>
                </a:lnTo>
                <a:lnTo>
                  <a:pt x="1795651" y="1197417"/>
                </a:lnTo>
                <a:lnTo>
                  <a:pt x="1817284" y="1155582"/>
                </a:lnTo>
                <a:lnTo>
                  <a:pt x="1825053" y="1107414"/>
                </a:lnTo>
                <a:lnTo>
                  <a:pt x="1825053" y="152399"/>
                </a:lnTo>
                <a:lnTo>
                  <a:pt x="1817284" y="104231"/>
                </a:lnTo>
                <a:lnTo>
                  <a:pt x="1795651" y="62396"/>
                </a:lnTo>
                <a:lnTo>
                  <a:pt x="1762662" y="29405"/>
                </a:lnTo>
                <a:lnTo>
                  <a:pt x="1720826" y="7769"/>
                </a:lnTo>
                <a:lnTo>
                  <a:pt x="1672653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4" name="object 2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80996" y="1196409"/>
            <a:ext cx="1902984" cy="1907994"/>
          </a:xfrm>
          <a:prstGeom prst="rect">
            <a:avLst/>
          </a:prstGeom>
        </p:spPr>
      </p:pic>
      <p:sp>
        <p:nvSpPr>
          <p:cNvPr id="25" name="object 25"/>
          <p:cNvSpPr txBox="1"/>
          <p:nvPr/>
        </p:nvSpPr>
        <p:spPr>
          <a:xfrm>
            <a:off x="1473188" y="1251783"/>
            <a:ext cx="203073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Planilha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Infecções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641649" y="2931448"/>
            <a:ext cx="6169025" cy="765810"/>
            <a:chOff x="641649" y="2931448"/>
            <a:chExt cx="6169025" cy="765810"/>
          </a:xfrm>
        </p:grpSpPr>
        <p:sp>
          <p:nvSpPr>
            <p:cNvPr id="27" name="object 27"/>
            <p:cNvSpPr/>
            <p:nvPr/>
          </p:nvSpPr>
          <p:spPr>
            <a:xfrm>
              <a:off x="648004" y="2937789"/>
              <a:ext cx="6156325" cy="247015"/>
            </a:xfrm>
            <a:custGeom>
              <a:avLst/>
              <a:gdLst/>
              <a:ahLst/>
              <a:cxnLst/>
              <a:rect l="l" t="t" r="r" b="b"/>
              <a:pathLst>
                <a:path w="6156325" h="247014">
                  <a:moveTo>
                    <a:pt x="6155995" y="0"/>
                  </a:moveTo>
                  <a:lnTo>
                    <a:pt x="4103992" y="0"/>
                  </a:lnTo>
                  <a:lnTo>
                    <a:pt x="2052002" y="0"/>
                  </a:lnTo>
                  <a:lnTo>
                    <a:pt x="0" y="0"/>
                  </a:lnTo>
                  <a:lnTo>
                    <a:pt x="0" y="246735"/>
                  </a:lnTo>
                  <a:lnTo>
                    <a:pt x="2051989" y="246735"/>
                  </a:lnTo>
                  <a:lnTo>
                    <a:pt x="4103992" y="246735"/>
                  </a:lnTo>
                  <a:lnTo>
                    <a:pt x="6155995" y="246735"/>
                  </a:lnTo>
                  <a:lnTo>
                    <a:pt x="6155995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698094" y="3186445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10" h="241935">
                  <a:moveTo>
                    <a:pt x="0" y="241338"/>
                  </a:moveTo>
                  <a:lnTo>
                    <a:pt x="3810" y="241338"/>
                  </a:lnTo>
                </a:path>
                <a:path w="3810" h="241935">
                  <a:moveTo>
                    <a:pt x="0" y="239420"/>
                  </a:moveTo>
                  <a:lnTo>
                    <a:pt x="3810" y="239420"/>
                  </a:lnTo>
                </a:path>
                <a:path w="3810" h="241935">
                  <a:moveTo>
                    <a:pt x="0" y="237502"/>
                  </a:moveTo>
                  <a:lnTo>
                    <a:pt x="3810" y="237502"/>
                  </a:lnTo>
                </a:path>
                <a:path w="3810" h="241935">
                  <a:moveTo>
                    <a:pt x="0" y="235597"/>
                  </a:moveTo>
                  <a:lnTo>
                    <a:pt x="3810" y="235597"/>
                  </a:lnTo>
                </a:path>
                <a:path w="3810" h="241935">
                  <a:moveTo>
                    <a:pt x="0" y="233679"/>
                  </a:moveTo>
                  <a:lnTo>
                    <a:pt x="3810" y="233679"/>
                  </a:lnTo>
                </a:path>
                <a:path w="3810" h="241935">
                  <a:moveTo>
                    <a:pt x="0" y="231762"/>
                  </a:moveTo>
                  <a:lnTo>
                    <a:pt x="3810" y="231762"/>
                  </a:lnTo>
                </a:path>
                <a:path w="3810" h="241935">
                  <a:moveTo>
                    <a:pt x="0" y="229844"/>
                  </a:moveTo>
                  <a:lnTo>
                    <a:pt x="3810" y="229844"/>
                  </a:lnTo>
                </a:path>
                <a:path w="3810" h="241935">
                  <a:moveTo>
                    <a:pt x="0" y="227926"/>
                  </a:moveTo>
                  <a:lnTo>
                    <a:pt x="3810" y="227926"/>
                  </a:lnTo>
                </a:path>
                <a:path w="3810" h="241935">
                  <a:moveTo>
                    <a:pt x="0" y="226009"/>
                  </a:moveTo>
                  <a:lnTo>
                    <a:pt x="3810" y="226009"/>
                  </a:lnTo>
                </a:path>
                <a:path w="3810" h="241935">
                  <a:moveTo>
                    <a:pt x="0" y="224104"/>
                  </a:moveTo>
                  <a:lnTo>
                    <a:pt x="3810" y="224104"/>
                  </a:lnTo>
                </a:path>
                <a:path w="3810" h="241935">
                  <a:moveTo>
                    <a:pt x="0" y="222186"/>
                  </a:moveTo>
                  <a:lnTo>
                    <a:pt x="3810" y="222186"/>
                  </a:lnTo>
                </a:path>
                <a:path w="3810" h="241935">
                  <a:moveTo>
                    <a:pt x="0" y="220268"/>
                  </a:moveTo>
                  <a:lnTo>
                    <a:pt x="3810" y="220268"/>
                  </a:lnTo>
                </a:path>
                <a:path w="3810" h="241935">
                  <a:moveTo>
                    <a:pt x="0" y="218351"/>
                  </a:moveTo>
                  <a:lnTo>
                    <a:pt x="3810" y="218351"/>
                  </a:lnTo>
                </a:path>
                <a:path w="3810" h="241935">
                  <a:moveTo>
                    <a:pt x="0" y="216433"/>
                  </a:moveTo>
                  <a:lnTo>
                    <a:pt x="3810" y="216433"/>
                  </a:lnTo>
                </a:path>
                <a:path w="3810" h="241935">
                  <a:moveTo>
                    <a:pt x="0" y="214528"/>
                  </a:moveTo>
                  <a:lnTo>
                    <a:pt x="3810" y="214528"/>
                  </a:lnTo>
                </a:path>
                <a:path w="3810" h="241935">
                  <a:moveTo>
                    <a:pt x="0" y="212610"/>
                  </a:moveTo>
                  <a:lnTo>
                    <a:pt x="3810" y="212610"/>
                  </a:lnTo>
                </a:path>
                <a:path w="3810" h="241935">
                  <a:moveTo>
                    <a:pt x="0" y="210692"/>
                  </a:moveTo>
                  <a:lnTo>
                    <a:pt x="3810" y="210692"/>
                  </a:lnTo>
                </a:path>
                <a:path w="3810" h="241935">
                  <a:moveTo>
                    <a:pt x="0" y="208775"/>
                  </a:moveTo>
                  <a:lnTo>
                    <a:pt x="3810" y="208775"/>
                  </a:lnTo>
                </a:path>
                <a:path w="3810" h="241935">
                  <a:moveTo>
                    <a:pt x="0" y="206857"/>
                  </a:moveTo>
                  <a:lnTo>
                    <a:pt x="3810" y="206857"/>
                  </a:lnTo>
                </a:path>
                <a:path w="3810" h="241935">
                  <a:moveTo>
                    <a:pt x="0" y="204939"/>
                  </a:moveTo>
                  <a:lnTo>
                    <a:pt x="3810" y="204939"/>
                  </a:lnTo>
                </a:path>
                <a:path w="3810" h="241935">
                  <a:moveTo>
                    <a:pt x="0" y="203034"/>
                  </a:moveTo>
                  <a:lnTo>
                    <a:pt x="3810" y="203034"/>
                  </a:lnTo>
                </a:path>
                <a:path w="3810" h="241935">
                  <a:moveTo>
                    <a:pt x="0" y="201117"/>
                  </a:moveTo>
                  <a:lnTo>
                    <a:pt x="3810" y="201117"/>
                  </a:lnTo>
                </a:path>
                <a:path w="3810" h="241935">
                  <a:moveTo>
                    <a:pt x="0" y="199199"/>
                  </a:moveTo>
                  <a:lnTo>
                    <a:pt x="3810" y="199199"/>
                  </a:lnTo>
                </a:path>
                <a:path w="3810" h="241935">
                  <a:moveTo>
                    <a:pt x="0" y="197281"/>
                  </a:moveTo>
                  <a:lnTo>
                    <a:pt x="3810" y="197281"/>
                  </a:lnTo>
                </a:path>
                <a:path w="3810" h="241935">
                  <a:moveTo>
                    <a:pt x="0" y="195364"/>
                  </a:moveTo>
                  <a:lnTo>
                    <a:pt x="3810" y="195364"/>
                  </a:lnTo>
                </a:path>
                <a:path w="3810" h="241935">
                  <a:moveTo>
                    <a:pt x="0" y="193446"/>
                  </a:moveTo>
                  <a:lnTo>
                    <a:pt x="3810" y="193446"/>
                  </a:lnTo>
                </a:path>
                <a:path w="3810" h="241935">
                  <a:moveTo>
                    <a:pt x="0" y="191541"/>
                  </a:moveTo>
                  <a:lnTo>
                    <a:pt x="3810" y="191541"/>
                  </a:lnTo>
                </a:path>
                <a:path w="3810" h="241935">
                  <a:moveTo>
                    <a:pt x="0" y="189623"/>
                  </a:moveTo>
                  <a:lnTo>
                    <a:pt x="3810" y="189623"/>
                  </a:lnTo>
                </a:path>
                <a:path w="3810" h="241935">
                  <a:moveTo>
                    <a:pt x="0" y="187705"/>
                  </a:moveTo>
                  <a:lnTo>
                    <a:pt x="3810" y="187705"/>
                  </a:lnTo>
                </a:path>
                <a:path w="3810" h="241935">
                  <a:moveTo>
                    <a:pt x="0" y="185788"/>
                  </a:moveTo>
                  <a:lnTo>
                    <a:pt x="3810" y="185788"/>
                  </a:lnTo>
                </a:path>
                <a:path w="3810" h="241935">
                  <a:moveTo>
                    <a:pt x="0" y="183870"/>
                  </a:moveTo>
                  <a:lnTo>
                    <a:pt x="3810" y="183870"/>
                  </a:lnTo>
                </a:path>
                <a:path w="3810" h="241935">
                  <a:moveTo>
                    <a:pt x="0" y="181965"/>
                  </a:moveTo>
                  <a:lnTo>
                    <a:pt x="3810" y="181965"/>
                  </a:lnTo>
                </a:path>
                <a:path w="3810" h="241935">
                  <a:moveTo>
                    <a:pt x="0" y="180047"/>
                  </a:moveTo>
                  <a:lnTo>
                    <a:pt x="3810" y="180047"/>
                  </a:lnTo>
                </a:path>
                <a:path w="3810" h="241935">
                  <a:moveTo>
                    <a:pt x="0" y="178130"/>
                  </a:moveTo>
                  <a:lnTo>
                    <a:pt x="3810" y="178130"/>
                  </a:lnTo>
                </a:path>
                <a:path w="3810" h="241935">
                  <a:moveTo>
                    <a:pt x="0" y="176212"/>
                  </a:moveTo>
                  <a:lnTo>
                    <a:pt x="3810" y="176212"/>
                  </a:lnTo>
                </a:path>
                <a:path w="3810" h="241935">
                  <a:moveTo>
                    <a:pt x="0" y="174294"/>
                  </a:moveTo>
                  <a:lnTo>
                    <a:pt x="3810" y="174294"/>
                  </a:lnTo>
                </a:path>
                <a:path w="3810" h="241935">
                  <a:moveTo>
                    <a:pt x="0" y="172377"/>
                  </a:moveTo>
                  <a:lnTo>
                    <a:pt x="3810" y="172377"/>
                  </a:lnTo>
                </a:path>
                <a:path w="3810" h="241935">
                  <a:moveTo>
                    <a:pt x="0" y="170472"/>
                  </a:moveTo>
                  <a:lnTo>
                    <a:pt x="3810" y="170472"/>
                  </a:lnTo>
                </a:path>
                <a:path w="3810" h="241935">
                  <a:moveTo>
                    <a:pt x="0" y="168554"/>
                  </a:moveTo>
                  <a:lnTo>
                    <a:pt x="3810" y="168554"/>
                  </a:lnTo>
                </a:path>
                <a:path w="3810" h="241935">
                  <a:moveTo>
                    <a:pt x="0" y="166636"/>
                  </a:moveTo>
                  <a:lnTo>
                    <a:pt x="3810" y="166636"/>
                  </a:lnTo>
                </a:path>
                <a:path w="3810" h="241935">
                  <a:moveTo>
                    <a:pt x="0" y="164718"/>
                  </a:moveTo>
                  <a:lnTo>
                    <a:pt x="3810" y="164718"/>
                  </a:lnTo>
                </a:path>
                <a:path w="3810" h="241935">
                  <a:moveTo>
                    <a:pt x="0" y="162801"/>
                  </a:moveTo>
                  <a:lnTo>
                    <a:pt x="3810" y="162801"/>
                  </a:lnTo>
                </a:path>
                <a:path w="3810" h="241935">
                  <a:moveTo>
                    <a:pt x="0" y="160883"/>
                  </a:moveTo>
                  <a:lnTo>
                    <a:pt x="3810" y="160883"/>
                  </a:lnTo>
                </a:path>
                <a:path w="3810" h="241935">
                  <a:moveTo>
                    <a:pt x="0" y="158978"/>
                  </a:moveTo>
                  <a:lnTo>
                    <a:pt x="3810" y="158978"/>
                  </a:lnTo>
                </a:path>
                <a:path w="3810" h="241935">
                  <a:moveTo>
                    <a:pt x="0" y="157060"/>
                  </a:moveTo>
                  <a:lnTo>
                    <a:pt x="3810" y="157060"/>
                  </a:lnTo>
                </a:path>
                <a:path w="3810" h="241935">
                  <a:moveTo>
                    <a:pt x="0" y="155143"/>
                  </a:moveTo>
                  <a:lnTo>
                    <a:pt x="3810" y="155143"/>
                  </a:lnTo>
                </a:path>
                <a:path w="3810" h="241935">
                  <a:moveTo>
                    <a:pt x="0" y="153225"/>
                  </a:moveTo>
                  <a:lnTo>
                    <a:pt x="3810" y="153225"/>
                  </a:lnTo>
                </a:path>
                <a:path w="3810" h="241935">
                  <a:moveTo>
                    <a:pt x="0" y="151307"/>
                  </a:moveTo>
                  <a:lnTo>
                    <a:pt x="3810" y="151307"/>
                  </a:lnTo>
                </a:path>
                <a:path w="3810" h="241935">
                  <a:moveTo>
                    <a:pt x="0" y="149402"/>
                  </a:moveTo>
                  <a:lnTo>
                    <a:pt x="3810" y="149402"/>
                  </a:lnTo>
                </a:path>
                <a:path w="3810" h="241935">
                  <a:moveTo>
                    <a:pt x="0" y="147485"/>
                  </a:moveTo>
                  <a:lnTo>
                    <a:pt x="3810" y="147485"/>
                  </a:lnTo>
                </a:path>
                <a:path w="3810" h="241935">
                  <a:moveTo>
                    <a:pt x="0" y="145567"/>
                  </a:moveTo>
                  <a:lnTo>
                    <a:pt x="3810" y="145567"/>
                  </a:lnTo>
                </a:path>
                <a:path w="3810" h="241935">
                  <a:moveTo>
                    <a:pt x="0" y="143649"/>
                  </a:moveTo>
                  <a:lnTo>
                    <a:pt x="3810" y="143649"/>
                  </a:lnTo>
                </a:path>
                <a:path w="3810" h="241935">
                  <a:moveTo>
                    <a:pt x="0" y="141731"/>
                  </a:moveTo>
                  <a:lnTo>
                    <a:pt x="3810" y="141731"/>
                  </a:lnTo>
                </a:path>
                <a:path w="3810" h="241935">
                  <a:moveTo>
                    <a:pt x="0" y="139814"/>
                  </a:moveTo>
                  <a:lnTo>
                    <a:pt x="3810" y="139814"/>
                  </a:lnTo>
                </a:path>
                <a:path w="3810" h="241935">
                  <a:moveTo>
                    <a:pt x="0" y="137909"/>
                  </a:moveTo>
                  <a:lnTo>
                    <a:pt x="3810" y="137909"/>
                  </a:lnTo>
                </a:path>
                <a:path w="3810" h="241935">
                  <a:moveTo>
                    <a:pt x="0" y="135991"/>
                  </a:moveTo>
                  <a:lnTo>
                    <a:pt x="3810" y="135991"/>
                  </a:lnTo>
                </a:path>
                <a:path w="3810" h="241935">
                  <a:moveTo>
                    <a:pt x="0" y="134073"/>
                  </a:moveTo>
                  <a:lnTo>
                    <a:pt x="3810" y="134073"/>
                  </a:lnTo>
                </a:path>
                <a:path w="3810" h="241935">
                  <a:moveTo>
                    <a:pt x="0" y="132156"/>
                  </a:moveTo>
                  <a:lnTo>
                    <a:pt x="3810" y="132156"/>
                  </a:lnTo>
                </a:path>
                <a:path w="3810" h="241935">
                  <a:moveTo>
                    <a:pt x="0" y="130238"/>
                  </a:moveTo>
                  <a:lnTo>
                    <a:pt x="3810" y="130238"/>
                  </a:lnTo>
                </a:path>
                <a:path w="3810" h="241935">
                  <a:moveTo>
                    <a:pt x="0" y="128333"/>
                  </a:moveTo>
                  <a:lnTo>
                    <a:pt x="3810" y="128333"/>
                  </a:lnTo>
                </a:path>
                <a:path w="3810" h="241935">
                  <a:moveTo>
                    <a:pt x="0" y="126415"/>
                  </a:moveTo>
                  <a:lnTo>
                    <a:pt x="3810" y="126415"/>
                  </a:lnTo>
                </a:path>
                <a:path w="3810" h="241935">
                  <a:moveTo>
                    <a:pt x="0" y="124498"/>
                  </a:moveTo>
                  <a:lnTo>
                    <a:pt x="3810" y="124498"/>
                  </a:lnTo>
                </a:path>
                <a:path w="3810" h="241935">
                  <a:moveTo>
                    <a:pt x="0" y="122580"/>
                  </a:moveTo>
                  <a:lnTo>
                    <a:pt x="3810" y="122580"/>
                  </a:lnTo>
                </a:path>
                <a:path w="3810" h="241935">
                  <a:moveTo>
                    <a:pt x="0" y="120662"/>
                  </a:moveTo>
                  <a:lnTo>
                    <a:pt x="3810" y="120662"/>
                  </a:lnTo>
                </a:path>
                <a:path w="3810" h="241935">
                  <a:moveTo>
                    <a:pt x="0" y="118744"/>
                  </a:moveTo>
                  <a:lnTo>
                    <a:pt x="3810" y="118744"/>
                  </a:lnTo>
                </a:path>
                <a:path w="3810" h="241935">
                  <a:moveTo>
                    <a:pt x="0" y="116839"/>
                  </a:moveTo>
                  <a:lnTo>
                    <a:pt x="3810" y="116839"/>
                  </a:lnTo>
                </a:path>
                <a:path w="3810" h="241935">
                  <a:moveTo>
                    <a:pt x="0" y="114922"/>
                  </a:moveTo>
                  <a:lnTo>
                    <a:pt x="3810" y="114922"/>
                  </a:lnTo>
                </a:path>
                <a:path w="3810" h="241935">
                  <a:moveTo>
                    <a:pt x="0" y="113004"/>
                  </a:moveTo>
                  <a:lnTo>
                    <a:pt x="3810" y="113004"/>
                  </a:lnTo>
                </a:path>
                <a:path w="3810" h="241935">
                  <a:moveTo>
                    <a:pt x="0" y="111086"/>
                  </a:moveTo>
                  <a:lnTo>
                    <a:pt x="3810" y="111086"/>
                  </a:lnTo>
                </a:path>
                <a:path w="3810" h="241935">
                  <a:moveTo>
                    <a:pt x="0" y="109169"/>
                  </a:moveTo>
                  <a:lnTo>
                    <a:pt x="3810" y="109169"/>
                  </a:lnTo>
                </a:path>
                <a:path w="3810" h="241935">
                  <a:moveTo>
                    <a:pt x="0" y="107264"/>
                  </a:moveTo>
                  <a:lnTo>
                    <a:pt x="3810" y="107264"/>
                  </a:lnTo>
                </a:path>
                <a:path w="3810" h="241935">
                  <a:moveTo>
                    <a:pt x="0" y="105346"/>
                  </a:moveTo>
                  <a:lnTo>
                    <a:pt x="3810" y="105346"/>
                  </a:lnTo>
                </a:path>
                <a:path w="3810" h="241935">
                  <a:moveTo>
                    <a:pt x="0" y="103428"/>
                  </a:moveTo>
                  <a:lnTo>
                    <a:pt x="3810" y="103428"/>
                  </a:lnTo>
                </a:path>
                <a:path w="3810" h="241935">
                  <a:moveTo>
                    <a:pt x="0" y="101511"/>
                  </a:moveTo>
                  <a:lnTo>
                    <a:pt x="3810" y="101511"/>
                  </a:lnTo>
                </a:path>
                <a:path w="3810" h="241935">
                  <a:moveTo>
                    <a:pt x="0" y="99593"/>
                  </a:moveTo>
                  <a:lnTo>
                    <a:pt x="3810" y="99593"/>
                  </a:lnTo>
                </a:path>
                <a:path w="3810" h="241935">
                  <a:moveTo>
                    <a:pt x="0" y="97675"/>
                  </a:moveTo>
                  <a:lnTo>
                    <a:pt x="3810" y="97675"/>
                  </a:lnTo>
                </a:path>
                <a:path w="3810" h="241935">
                  <a:moveTo>
                    <a:pt x="0" y="95770"/>
                  </a:moveTo>
                  <a:lnTo>
                    <a:pt x="3810" y="95770"/>
                  </a:lnTo>
                </a:path>
                <a:path w="3810" h="241935">
                  <a:moveTo>
                    <a:pt x="0" y="93852"/>
                  </a:moveTo>
                  <a:lnTo>
                    <a:pt x="3810" y="93852"/>
                  </a:lnTo>
                </a:path>
                <a:path w="3810" h="241935">
                  <a:moveTo>
                    <a:pt x="0" y="91935"/>
                  </a:moveTo>
                  <a:lnTo>
                    <a:pt x="3810" y="91935"/>
                  </a:lnTo>
                </a:path>
                <a:path w="3810" h="241935">
                  <a:moveTo>
                    <a:pt x="0" y="90017"/>
                  </a:moveTo>
                  <a:lnTo>
                    <a:pt x="3810" y="90017"/>
                  </a:lnTo>
                </a:path>
                <a:path w="3810" h="241935">
                  <a:moveTo>
                    <a:pt x="0" y="88099"/>
                  </a:moveTo>
                  <a:lnTo>
                    <a:pt x="3810" y="88099"/>
                  </a:lnTo>
                </a:path>
                <a:path w="3810" h="241935">
                  <a:moveTo>
                    <a:pt x="0" y="86182"/>
                  </a:moveTo>
                  <a:lnTo>
                    <a:pt x="3810" y="86182"/>
                  </a:lnTo>
                </a:path>
                <a:path w="3810" h="241935">
                  <a:moveTo>
                    <a:pt x="0" y="84277"/>
                  </a:moveTo>
                  <a:lnTo>
                    <a:pt x="3810" y="84277"/>
                  </a:lnTo>
                </a:path>
                <a:path w="3810" h="241935">
                  <a:moveTo>
                    <a:pt x="0" y="82359"/>
                  </a:moveTo>
                  <a:lnTo>
                    <a:pt x="3810" y="82359"/>
                  </a:lnTo>
                </a:path>
                <a:path w="3810" h="241935">
                  <a:moveTo>
                    <a:pt x="0" y="80441"/>
                  </a:moveTo>
                  <a:lnTo>
                    <a:pt x="3810" y="80441"/>
                  </a:lnTo>
                </a:path>
                <a:path w="3810" h="241935">
                  <a:moveTo>
                    <a:pt x="0" y="78524"/>
                  </a:moveTo>
                  <a:lnTo>
                    <a:pt x="3810" y="78524"/>
                  </a:lnTo>
                </a:path>
                <a:path w="3810" h="241935">
                  <a:moveTo>
                    <a:pt x="0" y="76606"/>
                  </a:moveTo>
                  <a:lnTo>
                    <a:pt x="3810" y="76606"/>
                  </a:lnTo>
                </a:path>
                <a:path w="3810" h="241935">
                  <a:moveTo>
                    <a:pt x="0" y="74701"/>
                  </a:moveTo>
                  <a:lnTo>
                    <a:pt x="3810" y="74701"/>
                  </a:lnTo>
                </a:path>
                <a:path w="3810" h="241935">
                  <a:moveTo>
                    <a:pt x="0" y="72783"/>
                  </a:moveTo>
                  <a:lnTo>
                    <a:pt x="3810" y="72783"/>
                  </a:lnTo>
                </a:path>
                <a:path w="3810" h="241935">
                  <a:moveTo>
                    <a:pt x="0" y="70865"/>
                  </a:moveTo>
                  <a:lnTo>
                    <a:pt x="3810" y="70865"/>
                  </a:lnTo>
                </a:path>
                <a:path w="3810" h="241935">
                  <a:moveTo>
                    <a:pt x="0" y="68948"/>
                  </a:moveTo>
                  <a:lnTo>
                    <a:pt x="3810" y="68948"/>
                  </a:lnTo>
                </a:path>
                <a:path w="3810" h="241935">
                  <a:moveTo>
                    <a:pt x="0" y="67030"/>
                  </a:moveTo>
                  <a:lnTo>
                    <a:pt x="3810" y="67030"/>
                  </a:lnTo>
                </a:path>
                <a:path w="3810" h="241935">
                  <a:moveTo>
                    <a:pt x="0" y="65112"/>
                  </a:moveTo>
                  <a:lnTo>
                    <a:pt x="3810" y="65112"/>
                  </a:lnTo>
                </a:path>
                <a:path w="3810" h="241935">
                  <a:moveTo>
                    <a:pt x="0" y="63207"/>
                  </a:moveTo>
                  <a:lnTo>
                    <a:pt x="3810" y="63207"/>
                  </a:lnTo>
                </a:path>
                <a:path w="3810" h="241935">
                  <a:moveTo>
                    <a:pt x="0" y="61290"/>
                  </a:moveTo>
                  <a:lnTo>
                    <a:pt x="3810" y="61290"/>
                  </a:lnTo>
                </a:path>
                <a:path w="3810" h="241935">
                  <a:moveTo>
                    <a:pt x="0" y="59372"/>
                  </a:moveTo>
                  <a:lnTo>
                    <a:pt x="3810" y="59372"/>
                  </a:lnTo>
                </a:path>
                <a:path w="3810" h="241935">
                  <a:moveTo>
                    <a:pt x="0" y="57454"/>
                  </a:moveTo>
                  <a:lnTo>
                    <a:pt x="3810" y="57454"/>
                  </a:lnTo>
                </a:path>
                <a:path w="3810" h="241935">
                  <a:moveTo>
                    <a:pt x="0" y="55537"/>
                  </a:moveTo>
                  <a:lnTo>
                    <a:pt x="3810" y="55537"/>
                  </a:lnTo>
                </a:path>
                <a:path w="3810" h="241935">
                  <a:moveTo>
                    <a:pt x="0" y="53632"/>
                  </a:moveTo>
                  <a:lnTo>
                    <a:pt x="3810" y="53632"/>
                  </a:lnTo>
                </a:path>
                <a:path w="3810" h="241935">
                  <a:moveTo>
                    <a:pt x="0" y="51714"/>
                  </a:moveTo>
                  <a:lnTo>
                    <a:pt x="3810" y="51714"/>
                  </a:lnTo>
                </a:path>
                <a:path w="3810" h="241935">
                  <a:moveTo>
                    <a:pt x="0" y="49796"/>
                  </a:moveTo>
                  <a:lnTo>
                    <a:pt x="3810" y="49796"/>
                  </a:lnTo>
                </a:path>
                <a:path w="3810" h="241935">
                  <a:moveTo>
                    <a:pt x="0" y="47878"/>
                  </a:moveTo>
                  <a:lnTo>
                    <a:pt x="3810" y="47878"/>
                  </a:lnTo>
                </a:path>
                <a:path w="3810" h="241935">
                  <a:moveTo>
                    <a:pt x="0" y="45961"/>
                  </a:moveTo>
                  <a:lnTo>
                    <a:pt x="3810" y="45961"/>
                  </a:lnTo>
                </a:path>
                <a:path w="3810" h="241935">
                  <a:moveTo>
                    <a:pt x="0" y="44043"/>
                  </a:moveTo>
                  <a:lnTo>
                    <a:pt x="3810" y="44043"/>
                  </a:lnTo>
                </a:path>
                <a:path w="3810" h="241935">
                  <a:moveTo>
                    <a:pt x="0" y="42138"/>
                  </a:moveTo>
                  <a:lnTo>
                    <a:pt x="3810" y="42138"/>
                  </a:lnTo>
                </a:path>
                <a:path w="3810" h="241935">
                  <a:moveTo>
                    <a:pt x="0" y="40220"/>
                  </a:moveTo>
                  <a:lnTo>
                    <a:pt x="3810" y="40220"/>
                  </a:lnTo>
                </a:path>
                <a:path w="3810" h="241935">
                  <a:moveTo>
                    <a:pt x="0" y="38303"/>
                  </a:moveTo>
                  <a:lnTo>
                    <a:pt x="3810" y="38303"/>
                  </a:lnTo>
                </a:path>
                <a:path w="3810" h="241935">
                  <a:moveTo>
                    <a:pt x="0" y="36385"/>
                  </a:moveTo>
                  <a:lnTo>
                    <a:pt x="3810" y="36385"/>
                  </a:lnTo>
                </a:path>
                <a:path w="3810" h="241935">
                  <a:moveTo>
                    <a:pt x="0" y="34467"/>
                  </a:moveTo>
                  <a:lnTo>
                    <a:pt x="3810" y="34467"/>
                  </a:lnTo>
                </a:path>
                <a:path w="3810" h="241935">
                  <a:moveTo>
                    <a:pt x="0" y="32550"/>
                  </a:moveTo>
                  <a:lnTo>
                    <a:pt x="3810" y="32550"/>
                  </a:lnTo>
                </a:path>
                <a:path w="3810" h="241935">
                  <a:moveTo>
                    <a:pt x="0" y="30645"/>
                  </a:moveTo>
                  <a:lnTo>
                    <a:pt x="3810" y="30645"/>
                  </a:lnTo>
                </a:path>
                <a:path w="3810" h="241935">
                  <a:moveTo>
                    <a:pt x="0" y="28727"/>
                  </a:moveTo>
                  <a:lnTo>
                    <a:pt x="3810" y="28727"/>
                  </a:lnTo>
                </a:path>
                <a:path w="3810" h="241935">
                  <a:moveTo>
                    <a:pt x="0" y="26809"/>
                  </a:moveTo>
                  <a:lnTo>
                    <a:pt x="3810" y="26809"/>
                  </a:lnTo>
                </a:path>
                <a:path w="3810" h="241935">
                  <a:moveTo>
                    <a:pt x="0" y="24891"/>
                  </a:moveTo>
                  <a:lnTo>
                    <a:pt x="3810" y="24891"/>
                  </a:lnTo>
                </a:path>
                <a:path w="3810" h="241935">
                  <a:moveTo>
                    <a:pt x="0" y="22974"/>
                  </a:moveTo>
                  <a:lnTo>
                    <a:pt x="3810" y="22974"/>
                  </a:lnTo>
                </a:path>
                <a:path w="3810" h="241935">
                  <a:moveTo>
                    <a:pt x="0" y="21069"/>
                  </a:moveTo>
                  <a:lnTo>
                    <a:pt x="3810" y="21069"/>
                  </a:lnTo>
                </a:path>
                <a:path w="3810" h="241935">
                  <a:moveTo>
                    <a:pt x="0" y="19151"/>
                  </a:moveTo>
                  <a:lnTo>
                    <a:pt x="3810" y="19151"/>
                  </a:lnTo>
                </a:path>
                <a:path w="3810" h="241935">
                  <a:moveTo>
                    <a:pt x="0" y="17233"/>
                  </a:moveTo>
                  <a:lnTo>
                    <a:pt x="3810" y="17233"/>
                  </a:lnTo>
                </a:path>
                <a:path w="3810" h="241935">
                  <a:moveTo>
                    <a:pt x="0" y="15316"/>
                  </a:moveTo>
                  <a:lnTo>
                    <a:pt x="3810" y="15316"/>
                  </a:lnTo>
                </a:path>
                <a:path w="3810" h="241935">
                  <a:moveTo>
                    <a:pt x="0" y="13398"/>
                  </a:moveTo>
                  <a:lnTo>
                    <a:pt x="3810" y="13398"/>
                  </a:lnTo>
                </a:path>
                <a:path w="3810" h="241935">
                  <a:moveTo>
                    <a:pt x="0" y="11480"/>
                  </a:moveTo>
                  <a:lnTo>
                    <a:pt x="3810" y="11480"/>
                  </a:lnTo>
                </a:path>
                <a:path w="3810" h="241935">
                  <a:moveTo>
                    <a:pt x="0" y="9575"/>
                  </a:moveTo>
                  <a:lnTo>
                    <a:pt x="3810" y="9575"/>
                  </a:lnTo>
                </a:path>
                <a:path w="3810" h="241935">
                  <a:moveTo>
                    <a:pt x="0" y="7658"/>
                  </a:moveTo>
                  <a:lnTo>
                    <a:pt x="3810" y="7658"/>
                  </a:lnTo>
                </a:path>
                <a:path w="3810" h="241935">
                  <a:moveTo>
                    <a:pt x="0" y="5740"/>
                  </a:moveTo>
                  <a:lnTo>
                    <a:pt x="3810" y="5740"/>
                  </a:lnTo>
                </a:path>
                <a:path w="3810" h="241935">
                  <a:moveTo>
                    <a:pt x="0" y="3822"/>
                  </a:moveTo>
                  <a:lnTo>
                    <a:pt x="3810" y="3822"/>
                  </a:lnTo>
                </a:path>
                <a:path w="3810" h="241935">
                  <a:moveTo>
                    <a:pt x="0" y="1904"/>
                  </a:moveTo>
                  <a:lnTo>
                    <a:pt x="3810" y="1904"/>
                  </a:lnTo>
                </a:path>
                <a:path w="3810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750095" y="3186445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10" h="241935">
                  <a:moveTo>
                    <a:pt x="0" y="241338"/>
                  </a:moveTo>
                  <a:lnTo>
                    <a:pt x="3810" y="241338"/>
                  </a:lnTo>
                </a:path>
                <a:path w="3810" h="241935">
                  <a:moveTo>
                    <a:pt x="0" y="239420"/>
                  </a:moveTo>
                  <a:lnTo>
                    <a:pt x="3810" y="239420"/>
                  </a:lnTo>
                </a:path>
                <a:path w="3810" h="241935">
                  <a:moveTo>
                    <a:pt x="0" y="237502"/>
                  </a:moveTo>
                  <a:lnTo>
                    <a:pt x="3810" y="237502"/>
                  </a:lnTo>
                </a:path>
                <a:path w="3810" h="241935">
                  <a:moveTo>
                    <a:pt x="0" y="235597"/>
                  </a:moveTo>
                  <a:lnTo>
                    <a:pt x="3810" y="235597"/>
                  </a:lnTo>
                </a:path>
                <a:path w="3810" h="241935">
                  <a:moveTo>
                    <a:pt x="0" y="233679"/>
                  </a:moveTo>
                  <a:lnTo>
                    <a:pt x="3810" y="233679"/>
                  </a:lnTo>
                </a:path>
                <a:path w="3810" h="241935">
                  <a:moveTo>
                    <a:pt x="0" y="231762"/>
                  </a:moveTo>
                  <a:lnTo>
                    <a:pt x="3810" y="231762"/>
                  </a:lnTo>
                </a:path>
                <a:path w="3810" h="241935">
                  <a:moveTo>
                    <a:pt x="0" y="229844"/>
                  </a:moveTo>
                  <a:lnTo>
                    <a:pt x="3810" y="229844"/>
                  </a:lnTo>
                </a:path>
                <a:path w="3810" h="241935">
                  <a:moveTo>
                    <a:pt x="0" y="227926"/>
                  </a:moveTo>
                  <a:lnTo>
                    <a:pt x="3810" y="227926"/>
                  </a:lnTo>
                </a:path>
                <a:path w="3810" h="241935">
                  <a:moveTo>
                    <a:pt x="0" y="226009"/>
                  </a:moveTo>
                  <a:lnTo>
                    <a:pt x="3810" y="226009"/>
                  </a:lnTo>
                </a:path>
                <a:path w="3810" h="241935">
                  <a:moveTo>
                    <a:pt x="0" y="224104"/>
                  </a:moveTo>
                  <a:lnTo>
                    <a:pt x="3810" y="224104"/>
                  </a:lnTo>
                </a:path>
                <a:path w="3810" h="241935">
                  <a:moveTo>
                    <a:pt x="0" y="222186"/>
                  </a:moveTo>
                  <a:lnTo>
                    <a:pt x="3810" y="222186"/>
                  </a:lnTo>
                </a:path>
                <a:path w="3810" h="241935">
                  <a:moveTo>
                    <a:pt x="0" y="220268"/>
                  </a:moveTo>
                  <a:lnTo>
                    <a:pt x="3810" y="220268"/>
                  </a:lnTo>
                </a:path>
                <a:path w="3810" h="241935">
                  <a:moveTo>
                    <a:pt x="0" y="218351"/>
                  </a:moveTo>
                  <a:lnTo>
                    <a:pt x="3810" y="218351"/>
                  </a:lnTo>
                </a:path>
                <a:path w="3810" h="241935">
                  <a:moveTo>
                    <a:pt x="0" y="216433"/>
                  </a:moveTo>
                  <a:lnTo>
                    <a:pt x="3810" y="216433"/>
                  </a:lnTo>
                </a:path>
                <a:path w="3810" h="241935">
                  <a:moveTo>
                    <a:pt x="0" y="214528"/>
                  </a:moveTo>
                  <a:lnTo>
                    <a:pt x="3810" y="214528"/>
                  </a:lnTo>
                </a:path>
                <a:path w="3810" h="241935">
                  <a:moveTo>
                    <a:pt x="0" y="212610"/>
                  </a:moveTo>
                  <a:lnTo>
                    <a:pt x="3810" y="212610"/>
                  </a:lnTo>
                </a:path>
                <a:path w="3810" h="241935">
                  <a:moveTo>
                    <a:pt x="0" y="210692"/>
                  </a:moveTo>
                  <a:lnTo>
                    <a:pt x="3810" y="210692"/>
                  </a:lnTo>
                </a:path>
                <a:path w="3810" h="241935">
                  <a:moveTo>
                    <a:pt x="0" y="208775"/>
                  </a:moveTo>
                  <a:lnTo>
                    <a:pt x="3810" y="208775"/>
                  </a:lnTo>
                </a:path>
                <a:path w="3810" h="241935">
                  <a:moveTo>
                    <a:pt x="0" y="206857"/>
                  </a:moveTo>
                  <a:lnTo>
                    <a:pt x="3810" y="206857"/>
                  </a:lnTo>
                </a:path>
                <a:path w="3810" h="241935">
                  <a:moveTo>
                    <a:pt x="0" y="204939"/>
                  </a:moveTo>
                  <a:lnTo>
                    <a:pt x="3810" y="204939"/>
                  </a:lnTo>
                </a:path>
                <a:path w="3810" h="241935">
                  <a:moveTo>
                    <a:pt x="0" y="203034"/>
                  </a:moveTo>
                  <a:lnTo>
                    <a:pt x="3810" y="203034"/>
                  </a:lnTo>
                </a:path>
                <a:path w="3810" h="241935">
                  <a:moveTo>
                    <a:pt x="0" y="201117"/>
                  </a:moveTo>
                  <a:lnTo>
                    <a:pt x="3810" y="201117"/>
                  </a:lnTo>
                </a:path>
                <a:path w="3810" h="241935">
                  <a:moveTo>
                    <a:pt x="0" y="199199"/>
                  </a:moveTo>
                  <a:lnTo>
                    <a:pt x="3810" y="199199"/>
                  </a:lnTo>
                </a:path>
                <a:path w="3810" h="241935">
                  <a:moveTo>
                    <a:pt x="0" y="197281"/>
                  </a:moveTo>
                  <a:lnTo>
                    <a:pt x="3810" y="197281"/>
                  </a:lnTo>
                </a:path>
                <a:path w="3810" h="241935">
                  <a:moveTo>
                    <a:pt x="0" y="195364"/>
                  </a:moveTo>
                  <a:lnTo>
                    <a:pt x="3810" y="195364"/>
                  </a:lnTo>
                </a:path>
                <a:path w="3810" h="241935">
                  <a:moveTo>
                    <a:pt x="0" y="193446"/>
                  </a:moveTo>
                  <a:lnTo>
                    <a:pt x="3810" y="193446"/>
                  </a:lnTo>
                </a:path>
                <a:path w="3810" h="241935">
                  <a:moveTo>
                    <a:pt x="0" y="191541"/>
                  </a:moveTo>
                  <a:lnTo>
                    <a:pt x="3810" y="191541"/>
                  </a:lnTo>
                </a:path>
                <a:path w="3810" h="241935">
                  <a:moveTo>
                    <a:pt x="0" y="189623"/>
                  </a:moveTo>
                  <a:lnTo>
                    <a:pt x="3810" y="189623"/>
                  </a:lnTo>
                </a:path>
                <a:path w="3810" h="241935">
                  <a:moveTo>
                    <a:pt x="0" y="187705"/>
                  </a:moveTo>
                  <a:lnTo>
                    <a:pt x="3810" y="187705"/>
                  </a:lnTo>
                </a:path>
                <a:path w="3810" h="241935">
                  <a:moveTo>
                    <a:pt x="0" y="185788"/>
                  </a:moveTo>
                  <a:lnTo>
                    <a:pt x="3810" y="185788"/>
                  </a:lnTo>
                </a:path>
                <a:path w="3810" h="241935">
                  <a:moveTo>
                    <a:pt x="0" y="183870"/>
                  </a:moveTo>
                  <a:lnTo>
                    <a:pt x="3810" y="183870"/>
                  </a:lnTo>
                </a:path>
                <a:path w="3810" h="241935">
                  <a:moveTo>
                    <a:pt x="0" y="181965"/>
                  </a:moveTo>
                  <a:lnTo>
                    <a:pt x="3810" y="181965"/>
                  </a:lnTo>
                </a:path>
                <a:path w="3810" h="241935">
                  <a:moveTo>
                    <a:pt x="0" y="180047"/>
                  </a:moveTo>
                  <a:lnTo>
                    <a:pt x="3810" y="180047"/>
                  </a:lnTo>
                </a:path>
                <a:path w="3810" h="241935">
                  <a:moveTo>
                    <a:pt x="0" y="178130"/>
                  </a:moveTo>
                  <a:lnTo>
                    <a:pt x="3810" y="178130"/>
                  </a:lnTo>
                </a:path>
                <a:path w="3810" h="241935">
                  <a:moveTo>
                    <a:pt x="0" y="176212"/>
                  </a:moveTo>
                  <a:lnTo>
                    <a:pt x="3810" y="176212"/>
                  </a:lnTo>
                </a:path>
                <a:path w="3810" h="241935">
                  <a:moveTo>
                    <a:pt x="0" y="174294"/>
                  </a:moveTo>
                  <a:lnTo>
                    <a:pt x="3810" y="174294"/>
                  </a:lnTo>
                </a:path>
                <a:path w="3810" h="241935">
                  <a:moveTo>
                    <a:pt x="0" y="172377"/>
                  </a:moveTo>
                  <a:lnTo>
                    <a:pt x="3810" y="172377"/>
                  </a:lnTo>
                </a:path>
                <a:path w="3810" h="241935">
                  <a:moveTo>
                    <a:pt x="0" y="170472"/>
                  </a:moveTo>
                  <a:lnTo>
                    <a:pt x="3810" y="170472"/>
                  </a:lnTo>
                </a:path>
                <a:path w="3810" h="241935">
                  <a:moveTo>
                    <a:pt x="0" y="168554"/>
                  </a:moveTo>
                  <a:lnTo>
                    <a:pt x="3810" y="168554"/>
                  </a:lnTo>
                </a:path>
                <a:path w="3810" h="241935">
                  <a:moveTo>
                    <a:pt x="0" y="166636"/>
                  </a:moveTo>
                  <a:lnTo>
                    <a:pt x="3810" y="166636"/>
                  </a:lnTo>
                </a:path>
                <a:path w="3810" h="241935">
                  <a:moveTo>
                    <a:pt x="0" y="164718"/>
                  </a:moveTo>
                  <a:lnTo>
                    <a:pt x="3810" y="164718"/>
                  </a:lnTo>
                </a:path>
                <a:path w="3810" h="241935">
                  <a:moveTo>
                    <a:pt x="0" y="162801"/>
                  </a:moveTo>
                  <a:lnTo>
                    <a:pt x="3810" y="162801"/>
                  </a:lnTo>
                </a:path>
                <a:path w="3810" h="241935">
                  <a:moveTo>
                    <a:pt x="0" y="160883"/>
                  </a:moveTo>
                  <a:lnTo>
                    <a:pt x="3810" y="160883"/>
                  </a:lnTo>
                </a:path>
                <a:path w="3810" h="241935">
                  <a:moveTo>
                    <a:pt x="0" y="158978"/>
                  </a:moveTo>
                  <a:lnTo>
                    <a:pt x="3810" y="158978"/>
                  </a:lnTo>
                </a:path>
                <a:path w="3810" h="241935">
                  <a:moveTo>
                    <a:pt x="0" y="157060"/>
                  </a:moveTo>
                  <a:lnTo>
                    <a:pt x="3810" y="157060"/>
                  </a:lnTo>
                </a:path>
                <a:path w="3810" h="241935">
                  <a:moveTo>
                    <a:pt x="0" y="155143"/>
                  </a:moveTo>
                  <a:lnTo>
                    <a:pt x="3810" y="155143"/>
                  </a:lnTo>
                </a:path>
                <a:path w="3810" h="241935">
                  <a:moveTo>
                    <a:pt x="0" y="153225"/>
                  </a:moveTo>
                  <a:lnTo>
                    <a:pt x="3810" y="153225"/>
                  </a:lnTo>
                </a:path>
                <a:path w="3810" h="241935">
                  <a:moveTo>
                    <a:pt x="0" y="151307"/>
                  </a:moveTo>
                  <a:lnTo>
                    <a:pt x="3810" y="151307"/>
                  </a:lnTo>
                </a:path>
                <a:path w="3810" h="241935">
                  <a:moveTo>
                    <a:pt x="0" y="149402"/>
                  </a:moveTo>
                  <a:lnTo>
                    <a:pt x="3810" y="149402"/>
                  </a:lnTo>
                </a:path>
                <a:path w="3810" h="241935">
                  <a:moveTo>
                    <a:pt x="0" y="147485"/>
                  </a:moveTo>
                  <a:lnTo>
                    <a:pt x="3810" y="147485"/>
                  </a:lnTo>
                </a:path>
                <a:path w="3810" h="241935">
                  <a:moveTo>
                    <a:pt x="0" y="145567"/>
                  </a:moveTo>
                  <a:lnTo>
                    <a:pt x="3810" y="145567"/>
                  </a:lnTo>
                </a:path>
                <a:path w="3810" h="241935">
                  <a:moveTo>
                    <a:pt x="0" y="143649"/>
                  </a:moveTo>
                  <a:lnTo>
                    <a:pt x="3810" y="143649"/>
                  </a:lnTo>
                </a:path>
                <a:path w="3810" h="241935">
                  <a:moveTo>
                    <a:pt x="0" y="141731"/>
                  </a:moveTo>
                  <a:lnTo>
                    <a:pt x="3810" y="141731"/>
                  </a:lnTo>
                </a:path>
                <a:path w="3810" h="241935">
                  <a:moveTo>
                    <a:pt x="0" y="139814"/>
                  </a:moveTo>
                  <a:lnTo>
                    <a:pt x="3810" y="139814"/>
                  </a:lnTo>
                </a:path>
                <a:path w="3810" h="241935">
                  <a:moveTo>
                    <a:pt x="0" y="137909"/>
                  </a:moveTo>
                  <a:lnTo>
                    <a:pt x="3810" y="137909"/>
                  </a:lnTo>
                </a:path>
                <a:path w="3810" h="241935">
                  <a:moveTo>
                    <a:pt x="0" y="135991"/>
                  </a:moveTo>
                  <a:lnTo>
                    <a:pt x="3810" y="135991"/>
                  </a:lnTo>
                </a:path>
                <a:path w="3810" h="241935">
                  <a:moveTo>
                    <a:pt x="0" y="134073"/>
                  </a:moveTo>
                  <a:lnTo>
                    <a:pt x="3810" y="134073"/>
                  </a:lnTo>
                </a:path>
                <a:path w="3810" h="241935">
                  <a:moveTo>
                    <a:pt x="0" y="132156"/>
                  </a:moveTo>
                  <a:lnTo>
                    <a:pt x="3810" y="132156"/>
                  </a:lnTo>
                </a:path>
                <a:path w="3810" h="241935">
                  <a:moveTo>
                    <a:pt x="0" y="130238"/>
                  </a:moveTo>
                  <a:lnTo>
                    <a:pt x="3810" y="130238"/>
                  </a:lnTo>
                </a:path>
                <a:path w="3810" h="241935">
                  <a:moveTo>
                    <a:pt x="0" y="128333"/>
                  </a:moveTo>
                  <a:lnTo>
                    <a:pt x="3810" y="128333"/>
                  </a:lnTo>
                </a:path>
                <a:path w="3810" h="241935">
                  <a:moveTo>
                    <a:pt x="0" y="126415"/>
                  </a:moveTo>
                  <a:lnTo>
                    <a:pt x="3810" y="126415"/>
                  </a:lnTo>
                </a:path>
                <a:path w="3810" h="241935">
                  <a:moveTo>
                    <a:pt x="0" y="124498"/>
                  </a:moveTo>
                  <a:lnTo>
                    <a:pt x="3810" y="124498"/>
                  </a:lnTo>
                </a:path>
                <a:path w="3810" h="241935">
                  <a:moveTo>
                    <a:pt x="0" y="122580"/>
                  </a:moveTo>
                  <a:lnTo>
                    <a:pt x="3810" y="122580"/>
                  </a:lnTo>
                </a:path>
                <a:path w="3810" h="241935">
                  <a:moveTo>
                    <a:pt x="0" y="120662"/>
                  </a:moveTo>
                  <a:lnTo>
                    <a:pt x="3810" y="120662"/>
                  </a:lnTo>
                </a:path>
                <a:path w="3810" h="241935">
                  <a:moveTo>
                    <a:pt x="0" y="118744"/>
                  </a:moveTo>
                  <a:lnTo>
                    <a:pt x="3810" y="118744"/>
                  </a:lnTo>
                </a:path>
                <a:path w="3810" h="241935">
                  <a:moveTo>
                    <a:pt x="0" y="116839"/>
                  </a:moveTo>
                  <a:lnTo>
                    <a:pt x="3810" y="116839"/>
                  </a:lnTo>
                </a:path>
                <a:path w="3810" h="241935">
                  <a:moveTo>
                    <a:pt x="0" y="114922"/>
                  </a:moveTo>
                  <a:lnTo>
                    <a:pt x="3810" y="114922"/>
                  </a:lnTo>
                </a:path>
                <a:path w="3810" h="241935">
                  <a:moveTo>
                    <a:pt x="0" y="113004"/>
                  </a:moveTo>
                  <a:lnTo>
                    <a:pt x="3810" y="113004"/>
                  </a:lnTo>
                </a:path>
                <a:path w="3810" h="241935">
                  <a:moveTo>
                    <a:pt x="0" y="111086"/>
                  </a:moveTo>
                  <a:lnTo>
                    <a:pt x="3810" y="111086"/>
                  </a:lnTo>
                </a:path>
                <a:path w="3810" h="241935">
                  <a:moveTo>
                    <a:pt x="0" y="109169"/>
                  </a:moveTo>
                  <a:lnTo>
                    <a:pt x="3810" y="109169"/>
                  </a:lnTo>
                </a:path>
                <a:path w="3810" h="241935">
                  <a:moveTo>
                    <a:pt x="0" y="107264"/>
                  </a:moveTo>
                  <a:lnTo>
                    <a:pt x="3810" y="107264"/>
                  </a:lnTo>
                </a:path>
                <a:path w="3810" h="241935">
                  <a:moveTo>
                    <a:pt x="0" y="105346"/>
                  </a:moveTo>
                  <a:lnTo>
                    <a:pt x="3810" y="105346"/>
                  </a:lnTo>
                </a:path>
                <a:path w="3810" h="241935">
                  <a:moveTo>
                    <a:pt x="0" y="103428"/>
                  </a:moveTo>
                  <a:lnTo>
                    <a:pt x="3810" y="103428"/>
                  </a:lnTo>
                </a:path>
                <a:path w="3810" h="241935">
                  <a:moveTo>
                    <a:pt x="0" y="101511"/>
                  </a:moveTo>
                  <a:lnTo>
                    <a:pt x="3810" y="101511"/>
                  </a:lnTo>
                </a:path>
                <a:path w="3810" h="241935">
                  <a:moveTo>
                    <a:pt x="0" y="99593"/>
                  </a:moveTo>
                  <a:lnTo>
                    <a:pt x="3810" y="99593"/>
                  </a:lnTo>
                </a:path>
                <a:path w="3810" h="241935">
                  <a:moveTo>
                    <a:pt x="0" y="97675"/>
                  </a:moveTo>
                  <a:lnTo>
                    <a:pt x="3810" y="97675"/>
                  </a:lnTo>
                </a:path>
                <a:path w="3810" h="241935">
                  <a:moveTo>
                    <a:pt x="0" y="95770"/>
                  </a:moveTo>
                  <a:lnTo>
                    <a:pt x="3810" y="95770"/>
                  </a:lnTo>
                </a:path>
                <a:path w="3810" h="241935">
                  <a:moveTo>
                    <a:pt x="0" y="93852"/>
                  </a:moveTo>
                  <a:lnTo>
                    <a:pt x="3810" y="93852"/>
                  </a:lnTo>
                </a:path>
                <a:path w="3810" h="241935">
                  <a:moveTo>
                    <a:pt x="0" y="91935"/>
                  </a:moveTo>
                  <a:lnTo>
                    <a:pt x="3810" y="91935"/>
                  </a:lnTo>
                </a:path>
                <a:path w="3810" h="241935">
                  <a:moveTo>
                    <a:pt x="0" y="90017"/>
                  </a:moveTo>
                  <a:lnTo>
                    <a:pt x="3810" y="90017"/>
                  </a:lnTo>
                </a:path>
                <a:path w="3810" h="241935">
                  <a:moveTo>
                    <a:pt x="0" y="88099"/>
                  </a:moveTo>
                  <a:lnTo>
                    <a:pt x="3810" y="88099"/>
                  </a:lnTo>
                </a:path>
                <a:path w="3810" h="241935">
                  <a:moveTo>
                    <a:pt x="0" y="86182"/>
                  </a:moveTo>
                  <a:lnTo>
                    <a:pt x="3810" y="86182"/>
                  </a:lnTo>
                </a:path>
                <a:path w="3810" h="241935">
                  <a:moveTo>
                    <a:pt x="0" y="84277"/>
                  </a:moveTo>
                  <a:lnTo>
                    <a:pt x="3810" y="84277"/>
                  </a:lnTo>
                </a:path>
                <a:path w="3810" h="241935">
                  <a:moveTo>
                    <a:pt x="0" y="82359"/>
                  </a:moveTo>
                  <a:lnTo>
                    <a:pt x="3810" y="82359"/>
                  </a:lnTo>
                </a:path>
                <a:path w="3810" h="241935">
                  <a:moveTo>
                    <a:pt x="0" y="80441"/>
                  </a:moveTo>
                  <a:lnTo>
                    <a:pt x="3810" y="80441"/>
                  </a:lnTo>
                </a:path>
                <a:path w="3810" h="241935">
                  <a:moveTo>
                    <a:pt x="0" y="78524"/>
                  </a:moveTo>
                  <a:lnTo>
                    <a:pt x="3810" y="78524"/>
                  </a:lnTo>
                </a:path>
                <a:path w="3810" h="241935">
                  <a:moveTo>
                    <a:pt x="0" y="76606"/>
                  </a:moveTo>
                  <a:lnTo>
                    <a:pt x="3810" y="76606"/>
                  </a:lnTo>
                </a:path>
                <a:path w="3810" h="241935">
                  <a:moveTo>
                    <a:pt x="0" y="74701"/>
                  </a:moveTo>
                  <a:lnTo>
                    <a:pt x="3810" y="74701"/>
                  </a:lnTo>
                </a:path>
                <a:path w="3810" h="241935">
                  <a:moveTo>
                    <a:pt x="0" y="72783"/>
                  </a:moveTo>
                  <a:lnTo>
                    <a:pt x="3810" y="72783"/>
                  </a:lnTo>
                </a:path>
                <a:path w="3810" h="241935">
                  <a:moveTo>
                    <a:pt x="0" y="70865"/>
                  </a:moveTo>
                  <a:lnTo>
                    <a:pt x="3810" y="70865"/>
                  </a:lnTo>
                </a:path>
                <a:path w="3810" h="241935">
                  <a:moveTo>
                    <a:pt x="0" y="68948"/>
                  </a:moveTo>
                  <a:lnTo>
                    <a:pt x="3810" y="68948"/>
                  </a:lnTo>
                </a:path>
                <a:path w="3810" h="241935">
                  <a:moveTo>
                    <a:pt x="0" y="67030"/>
                  </a:moveTo>
                  <a:lnTo>
                    <a:pt x="3810" y="67030"/>
                  </a:lnTo>
                </a:path>
                <a:path w="3810" h="241935">
                  <a:moveTo>
                    <a:pt x="0" y="65112"/>
                  </a:moveTo>
                  <a:lnTo>
                    <a:pt x="3810" y="65112"/>
                  </a:lnTo>
                </a:path>
                <a:path w="3810" h="241935">
                  <a:moveTo>
                    <a:pt x="0" y="63207"/>
                  </a:moveTo>
                  <a:lnTo>
                    <a:pt x="3810" y="63207"/>
                  </a:lnTo>
                </a:path>
                <a:path w="3810" h="241935">
                  <a:moveTo>
                    <a:pt x="0" y="61290"/>
                  </a:moveTo>
                  <a:lnTo>
                    <a:pt x="3810" y="61290"/>
                  </a:lnTo>
                </a:path>
                <a:path w="3810" h="241935">
                  <a:moveTo>
                    <a:pt x="0" y="59372"/>
                  </a:moveTo>
                  <a:lnTo>
                    <a:pt x="3810" y="59372"/>
                  </a:lnTo>
                </a:path>
                <a:path w="3810" h="241935">
                  <a:moveTo>
                    <a:pt x="0" y="57454"/>
                  </a:moveTo>
                  <a:lnTo>
                    <a:pt x="3810" y="57454"/>
                  </a:lnTo>
                </a:path>
                <a:path w="3810" h="241935">
                  <a:moveTo>
                    <a:pt x="0" y="55537"/>
                  </a:moveTo>
                  <a:lnTo>
                    <a:pt x="3810" y="55537"/>
                  </a:lnTo>
                </a:path>
                <a:path w="3810" h="241935">
                  <a:moveTo>
                    <a:pt x="0" y="53632"/>
                  </a:moveTo>
                  <a:lnTo>
                    <a:pt x="3810" y="53632"/>
                  </a:lnTo>
                </a:path>
                <a:path w="3810" h="241935">
                  <a:moveTo>
                    <a:pt x="0" y="51714"/>
                  </a:moveTo>
                  <a:lnTo>
                    <a:pt x="3810" y="51714"/>
                  </a:lnTo>
                </a:path>
                <a:path w="3810" h="241935">
                  <a:moveTo>
                    <a:pt x="0" y="49796"/>
                  </a:moveTo>
                  <a:lnTo>
                    <a:pt x="3810" y="49796"/>
                  </a:lnTo>
                </a:path>
                <a:path w="3810" h="241935">
                  <a:moveTo>
                    <a:pt x="0" y="47878"/>
                  </a:moveTo>
                  <a:lnTo>
                    <a:pt x="3810" y="47878"/>
                  </a:lnTo>
                </a:path>
                <a:path w="3810" h="241935">
                  <a:moveTo>
                    <a:pt x="0" y="45961"/>
                  </a:moveTo>
                  <a:lnTo>
                    <a:pt x="3810" y="45961"/>
                  </a:lnTo>
                </a:path>
                <a:path w="3810" h="241935">
                  <a:moveTo>
                    <a:pt x="0" y="44043"/>
                  </a:moveTo>
                  <a:lnTo>
                    <a:pt x="3810" y="44043"/>
                  </a:lnTo>
                </a:path>
                <a:path w="3810" h="241935">
                  <a:moveTo>
                    <a:pt x="0" y="42138"/>
                  </a:moveTo>
                  <a:lnTo>
                    <a:pt x="3810" y="42138"/>
                  </a:lnTo>
                </a:path>
                <a:path w="3810" h="241935">
                  <a:moveTo>
                    <a:pt x="0" y="40220"/>
                  </a:moveTo>
                  <a:lnTo>
                    <a:pt x="3810" y="40220"/>
                  </a:lnTo>
                </a:path>
                <a:path w="3810" h="241935">
                  <a:moveTo>
                    <a:pt x="0" y="38303"/>
                  </a:moveTo>
                  <a:lnTo>
                    <a:pt x="3810" y="38303"/>
                  </a:lnTo>
                </a:path>
                <a:path w="3810" h="241935">
                  <a:moveTo>
                    <a:pt x="0" y="36385"/>
                  </a:moveTo>
                  <a:lnTo>
                    <a:pt x="3810" y="36385"/>
                  </a:lnTo>
                </a:path>
                <a:path w="3810" h="241935">
                  <a:moveTo>
                    <a:pt x="0" y="34467"/>
                  </a:moveTo>
                  <a:lnTo>
                    <a:pt x="3810" y="34467"/>
                  </a:lnTo>
                </a:path>
                <a:path w="3810" h="241935">
                  <a:moveTo>
                    <a:pt x="0" y="32550"/>
                  </a:moveTo>
                  <a:lnTo>
                    <a:pt x="3810" y="32550"/>
                  </a:lnTo>
                </a:path>
                <a:path w="3810" h="241935">
                  <a:moveTo>
                    <a:pt x="0" y="30645"/>
                  </a:moveTo>
                  <a:lnTo>
                    <a:pt x="3810" y="30645"/>
                  </a:lnTo>
                </a:path>
                <a:path w="3810" h="241935">
                  <a:moveTo>
                    <a:pt x="0" y="28727"/>
                  </a:moveTo>
                  <a:lnTo>
                    <a:pt x="3810" y="28727"/>
                  </a:lnTo>
                </a:path>
                <a:path w="3810" h="241935">
                  <a:moveTo>
                    <a:pt x="0" y="26809"/>
                  </a:moveTo>
                  <a:lnTo>
                    <a:pt x="3810" y="26809"/>
                  </a:lnTo>
                </a:path>
                <a:path w="3810" h="241935">
                  <a:moveTo>
                    <a:pt x="0" y="24891"/>
                  </a:moveTo>
                  <a:lnTo>
                    <a:pt x="3810" y="24891"/>
                  </a:lnTo>
                </a:path>
                <a:path w="3810" h="241935">
                  <a:moveTo>
                    <a:pt x="0" y="22974"/>
                  </a:moveTo>
                  <a:lnTo>
                    <a:pt x="3810" y="22974"/>
                  </a:lnTo>
                </a:path>
                <a:path w="3810" h="241935">
                  <a:moveTo>
                    <a:pt x="0" y="21069"/>
                  </a:moveTo>
                  <a:lnTo>
                    <a:pt x="3810" y="21069"/>
                  </a:lnTo>
                </a:path>
                <a:path w="3810" h="241935">
                  <a:moveTo>
                    <a:pt x="0" y="19151"/>
                  </a:moveTo>
                  <a:lnTo>
                    <a:pt x="3810" y="19151"/>
                  </a:lnTo>
                </a:path>
                <a:path w="3810" h="241935">
                  <a:moveTo>
                    <a:pt x="0" y="17233"/>
                  </a:moveTo>
                  <a:lnTo>
                    <a:pt x="3810" y="17233"/>
                  </a:lnTo>
                </a:path>
                <a:path w="3810" h="241935">
                  <a:moveTo>
                    <a:pt x="0" y="15316"/>
                  </a:moveTo>
                  <a:lnTo>
                    <a:pt x="3810" y="15316"/>
                  </a:lnTo>
                </a:path>
                <a:path w="3810" h="241935">
                  <a:moveTo>
                    <a:pt x="0" y="13398"/>
                  </a:moveTo>
                  <a:lnTo>
                    <a:pt x="3810" y="13398"/>
                  </a:lnTo>
                </a:path>
                <a:path w="3810" h="241935">
                  <a:moveTo>
                    <a:pt x="0" y="11480"/>
                  </a:moveTo>
                  <a:lnTo>
                    <a:pt x="3810" y="11480"/>
                  </a:lnTo>
                </a:path>
                <a:path w="3810" h="241935">
                  <a:moveTo>
                    <a:pt x="0" y="9575"/>
                  </a:moveTo>
                  <a:lnTo>
                    <a:pt x="3810" y="9575"/>
                  </a:lnTo>
                </a:path>
                <a:path w="3810" h="241935">
                  <a:moveTo>
                    <a:pt x="0" y="7658"/>
                  </a:moveTo>
                  <a:lnTo>
                    <a:pt x="3810" y="7658"/>
                  </a:lnTo>
                </a:path>
                <a:path w="3810" h="241935">
                  <a:moveTo>
                    <a:pt x="0" y="5740"/>
                  </a:moveTo>
                  <a:lnTo>
                    <a:pt x="3810" y="5740"/>
                  </a:lnTo>
                </a:path>
                <a:path w="3810" h="241935">
                  <a:moveTo>
                    <a:pt x="0" y="3822"/>
                  </a:moveTo>
                  <a:lnTo>
                    <a:pt x="3810" y="3822"/>
                  </a:lnTo>
                </a:path>
                <a:path w="3810" h="241935">
                  <a:moveTo>
                    <a:pt x="0" y="1904"/>
                  </a:moveTo>
                  <a:lnTo>
                    <a:pt x="3810" y="1904"/>
                  </a:lnTo>
                </a:path>
                <a:path w="3810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698094" y="3434774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288"/>
                  </a:moveTo>
                  <a:lnTo>
                    <a:pt x="3810" y="222288"/>
                  </a:lnTo>
                </a:path>
                <a:path w="3810" h="222885">
                  <a:moveTo>
                    <a:pt x="0" y="220370"/>
                  </a:moveTo>
                  <a:lnTo>
                    <a:pt x="3810" y="220370"/>
                  </a:lnTo>
                </a:path>
                <a:path w="3810" h="222885">
                  <a:moveTo>
                    <a:pt x="0" y="218452"/>
                  </a:moveTo>
                  <a:lnTo>
                    <a:pt x="3810" y="218452"/>
                  </a:lnTo>
                </a:path>
                <a:path w="3810" h="222885">
                  <a:moveTo>
                    <a:pt x="0" y="216534"/>
                  </a:moveTo>
                  <a:lnTo>
                    <a:pt x="3810" y="216534"/>
                  </a:lnTo>
                </a:path>
                <a:path w="3810" h="222885">
                  <a:moveTo>
                    <a:pt x="0" y="214617"/>
                  </a:moveTo>
                  <a:lnTo>
                    <a:pt x="3810" y="214617"/>
                  </a:lnTo>
                </a:path>
                <a:path w="3810" h="222885">
                  <a:moveTo>
                    <a:pt x="0" y="212712"/>
                  </a:moveTo>
                  <a:lnTo>
                    <a:pt x="3810" y="212712"/>
                  </a:lnTo>
                </a:path>
                <a:path w="3810" h="222885">
                  <a:moveTo>
                    <a:pt x="0" y="210794"/>
                  </a:moveTo>
                  <a:lnTo>
                    <a:pt x="3810" y="210794"/>
                  </a:lnTo>
                </a:path>
                <a:path w="3810" h="222885">
                  <a:moveTo>
                    <a:pt x="0" y="208876"/>
                  </a:moveTo>
                  <a:lnTo>
                    <a:pt x="3810" y="208876"/>
                  </a:lnTo>
                </a:path>
                <a:path w="3810" h="222885">
                  <a:moveTo>
                    <a:pt x="0" y="206959"/>
                  </a:moveTo>
                  <a:lnTo>
                    <a:pt x="3810" y="206959"/>
                  </a:lnTo>
                </a:path>
                <a:path w="3810" h="222885">
                  <a:moveTo>
                    <a:pt x="0" y="205041"/>
                  </a:moveTo>
                  <a:lnTo>
                    <a:pt x="3810" y="205041"/>
                  </a:lnTo>
                </a:path>
                <a:path w="3810" h="222885">
                  <a:moveTo>
                    <a:pt x="0" y="203123"/>
                  </a:moveTo>
                  <a:lnTo>
                    <a:pt x="3810" y="203123"/>
                  </a:lnTo>
                </a:path>
                <a:path w="3810" h="222885">
                  <a:moveTo>
                    <a:pt x="0" y="201206"/>
                  </a:moveTo>
                  <a:lnTo>
                    <a:pt x="3810" y="201206"/>
                  </a:lnTo>
                </a:path>
                <a:path w="3810" h="222885">
                  <a:moveTo>
                    <a:pt x="0" y="199288"/>
                  </a:moveTo>
                  <a:lnTo>
                    <a:pt x="3810" y="199288"/>
                  </a:lnTo>
                </a:path>
                <a:path w="3810" h="222885">
                  <a:moveTo>
                    <a:pt x="0" y="197370"/>
                  </a:moveTo>
                  <a:lnTo>
                    <a:pt x="3810" y="197370"/>
                  </a:lnTo>
                </a:path>
                <a:path w="3810" h="222885">
                  <a:moveTo>
                    <a:pt x="0" y="195465"/>
                  </a:moveTo>
                  <a:lnTo>
                    <a:pt x="3810" y="195465"/>
                  </a:lnTo>
                </a:path>
                <a:path w="3810" h="222885">
                  <a:moveTo>
                    <a:pt x="0" y="193547"/>
                  </a:moveTo>
                  <a:lnTo>
                    <a:pt x="3810" y="193547"/>
                  </a:lnTo>
                </a:path>
                <a:path w="3810" h="222885">
                  <a:moveTo>
                    <a:pt x="0" y="191630"/>
                  </a:moveTo>
                  <a:lnTo>
                    <a:pt x="3810" y="191630"/>
                  </a:lnTo>
                </a:path>
                <a:path w="3810" h="222885">
                  <a:moveTo>
                    <a:pt x="0" y="189712"/>
                  </a:moveTo>
                  <a:lnTo>
                    <a:pt x="3810" y="189712"/>
                  </a:lnTo>
                </a:path>
                <a:path w="3810" h="222885">
                  <a:moveTo>
                    <a:pt x="0" y="187794"/>
                  </a:moveTo>
                  <a:lnTo>
                    <a:pt x="3810" y="187794"/>
                  </a:lnTo>
                </a:path>
                <a:path w="3810" h="222885">
                  <a:moveTo>
                    <a:pt x="0" y="185877"/>
                  </a:moveTo>
                  <a:lnTo>
                    <a:pt x="3810" y="185877"/>
                  </a:lnTo>
                </a:path>
                <a:path w="3810" h="222885">
                  <a:moveTo>
                    <a:pt x="0" y="183959"/>
                  </a:moveTo>
                  <a:lnTo>
                    <a:pt x="3810" y="183959"/>
                  </a:lnTo>
                </a:path>
                <a:path w="3810" h="222885">
                  <a:moveTo>
                    <a:pt x="0" y="182041"/>
                  </a:moveTo>
                  <a:lnTo>
                    <a:pt x="3810" y="182041"/>
                  </a:lnTo>
                </a:path>
                <a:path w="3810" h="222885">
                  <a:moveTo>
                    <a:pt x="0" y="180124"/>
                  </a:moveTo>
                  <a:lnTo>
                    <a:pt x="3810" y="180124"/>
                  </a:lnTo>
                </a:path>
                <a:path w="3810" h="222885">
                  <a:moveTo>
                    <a:pt x="0" y="178206"/>
                  </a:moveTo>
                  <a:lnTo>
                    <a:pt x="3810" y="178206"/>
                  </a:lnTo>
                </a:path>
                <a:path w="3810" h="222885">
                  <a:moveTo>
                    <a:pt x="0" y="176301"/>
                  </a:moveTo>
                  <a:lnTo>
                    <a:pt x="3810" y="176301"/>
                  </a:lnTo>
                </a:path>
                <a:path w="3810" h="222885">
                  <a:moveTo>
                    <a:pt x="0" y="174383"/>
                  </a:moveTo>
                  <a:lnTo>
                    <a:pt x="3810" y="174383"/>
                  </a:lnTo>
                </a:path>
                <a:path w="3810" h="222885">
                  <a:moveTo>
                    <a:pt x="0" y="172465"/>
                  </a:moveTo>
                  <a:lnTo>
                    <a:pt x="3810" y="172465"/>
                  </a:lnTo>
                </a:path>
                <a:path w="3810" h="222885">
                  <a:moveTo>
                    <a:pt x="0" y="170548"/>
                  </a:moveTo>
                  <a:lnTo>
                    <a:pt x="3810" y="170548"/>
                  </a:lnTo>
                </a:path>
                <a:path w="3810" h="222885">
                  <a:moveTo>
                    <a:pt x="0" y="168630"/>
                  </a:moveTo>
                  <a:lnTo>
                    <a:pt x="3810" y="168630"/>
                  </a:lnTo>
                </a:path>
                <a:path w="3810" h="222885">
                  <a:moveTo>
                    <a:pt x="0" y="166712"/>
                  </a:moveTo>
                  <a:lnTo>
                    <a:pt x="3810" y="166712"/>
                  </a:lnTo>
                </a:path>
                <a:path w="3810" h="222885">
                  <a:moveTo>
                    <a:pt x="0" y="164795"/>
                  </a:moveTo>
                  <a:lnTo>
                    <a:pt x="3810" y="164795"/>
                  </a:lnTo>
                </a:path>
                <a:path w="3810" h="222885">
                  <a:moveTo>
                    <a:pt x="0" y="162877"/>
                  </a:moveTo>
                  <a:lnTo>
                    <a:pt x="3810" y="162877"/>
                  </a:lnTo>
                </a:path>
                <a:path w="3810" h="222885">
                  <a:moveTo>
                    <a:pt x="0" y="160959"/>
                  </a:moveTo>
                  <a:lnTo>
                    <a:pt x="3810" y="160959"/>
                  </a:lnTo>
                </a:path>
                <a:path w="3810" h="222885">
                  <a:moveTo>
                    <a:pt x="0" y="159054"/>
                  </a:moveTo>
                  <a:lnTo>
                    <a:pt x="3810" y="159054"/>
                  </a:lnTo>
                </a:path>
                <a:path w="3810" h="222885">
                  <a:moveTo>
                    <a:pt x="0" y="157137"/>
                  </a:moveTo>
                  <a:lnTo>
                    <a:pt x="3810" y="157137"/>
                  </a:lnTo>
                </a:path>
                <a:path w="3810" h="222885">
                  <a:moveTo>
                    <a:pt x="0" y="155219"/>
                  </a:moveTo>
                  <a:lnTo>
                    <a:pt x="3810" y="155219"/>
                  </a:lnTo>
                </a:path>
                <a:path w="3810" h="222885">
                  <a:moveTo>
                    <a:pt x="0" y="153301"/>
                  </a:moveTo>
                  <a:lnTo>
                    <a:pt x="3810" y="153301"/>
                  </a:lnTo>
                </a:path>
                <a:path w="3810" h="222885">
                  <a:moveTo>
                    <a:pt x="0" y="151383"/>
                  </a:moveTo>
                  <a:lnTo>
                    <a:pt x="3810" y="151383"/>
                  </a:lnTo>
                </a:path>
                <a:path w="3810" h="222885">
                  <a:moveTo>
                    <a:pt x="0" y="149466"/>
                  </a:moveTo>
                  <a:lnTo>
                    <a:pt x="3810" y="149466"/>
                  </a:lnTo>
                </a:path>
                <a:path w="3810" h="222885">
                  <a:moveTo>
                    <a:pt x="0" y="147548"/>
                  </a:moveTo>
                  <a:lnTo>
                    <a:pt x="3810" y="147548"/>
                  </a:lnTo>
                </a:path>
                <a:path w="3810" h="222885">
                  <a:moveTo>
                    <a:pt x="0" y="145630"/>
                  </a:moveTo>
                  <a:lnTo>
                    <a:pt x="3810" y="145630"/>
                  </a:lnTo>
                </a:path>
                <a:path w="3810" h="222885">
                  <a:moveTo>
                    <a:pt x="0" y="143713"/>
                  </a:moveTo>
                  <a:lnTo>
                    <a:pt x="3810" y="143713"/>
                  </a:lnTo>
                </a:path>
                <a:path w="3810" h="222885">
                  <a:moveTo>
                    <a:pt x="0" y="141808"/>
                  </a:moveTo>
                  <a:lnTo>
                    <a:pt x="3810" y="141808"/>
                  </a:lnTo>
                </a:path>
                <a:path w="3810" h="222885">
                  <a:moveTo>
                    <a:pt x="0" y="139890"/>
                  </a:moveTo>
                  <a:lnTo>
                    <a:pt x="3810" y="139890"/>
                  </a:lnTo>
                </a:path>
                <a:path w="3810" h="222885">
                  <a:moveTo>
                    <a:pt x="0" y="137972"/>
                  </a:moveTo>
                  <a:lnTo>
                    <a:pt x="3810" y="137972"/>
                  </a:lnTo>
                </a:path>
                <a:path w="3810" h="222885">
                  <a:moveTo>
                    <a:pt x="0" y="136055"/>
                  </a:moveTo>
                  <a:lnTo>
                    <a:pt x="3810" y="136055"/>
                  </a:lnTo>
                </a:path>
                <a:path w="3810" h="222885">
                  <a:moveTo>
                    <a:pt x="0" y="134137"/>
                  </a:moveTo>
                  <a:lnTo>
                    <a:pt x="3810" y="134137"/>
                  </a:lnTo>
                </a:path>
                <a:path w="3810" h="222885">
                  <a:moveTo>
                    <a:pt x="0" y="132219"/>
                  </a:moveTo>
                  <a:lnTo>
                    <a:pt x="3810" y="132219"/>
                  </a:lnTo>
                </a:path>
                <a:path w="3810" h="222885">
                  <a:moveTo>
                    <a:pt x="0" y="130301"/>
                  </a:moveTo>
                  <a:lnTo>
                    <a:pt x="3810" y="130301"/>
                  </a:lnTo>
                </a:path>
                <a:path w="3810" h="222885">
                  <a:moveTo>
                    <a:pt x="0" y="128384"/>
                  </a:moveTo>
                  <a:lnTo>
                    <a:pt x="3810" y="128384"/>
                  </a:lnTo>
                </a:path>
                <a:path w="3810" h="222885">
                  <a:moveTo>
                    <a:pt x="0" y="126466"/>
                  </a:moveTo>
                  <a:lnTo>
                    <a:pt x="3810" y="126466"/>
                  </a:lnTo>
                </a:path>
                <a:path w="3810" h="222885">
                  <a:moveTo>
                    <a:pt x="0" y="124561"/>
                  </a:moveTo>
                  <a:lnTo>
                    <a:pt x="3810" y="124561"/>
                  </a:lnTo>
                </a:path>
                <a:path w="3810" h="222885">
                  <a:moveTo>
                    <a:pt x="0" y="122643"/>
                  </a:moveTo>
                  <a:lnTo>
                    <a:pt x="3810" y="122643"/>
                  </a:lnTo>
                </a:path>
                <a:path w="3810" h="222885">
                  <a:moveTo>
                    <a:pt x="0" y="120726"/>
                  </a:moveTo>
                  <a:lnTo>
                    <a:pt x="3810" y="120726"/>
                  </a:lnTo>
                </a:path>
                <a:path w="3810" h="222885">
                  <a:moveTo>
                    <a:pt x="0" y="118808"/>
                  </a:moveTo>
                  <a:lnTo>
                    <a:pt x="3810" y="118808"/>
                  </a:lnTo>
                </a:path>
                <a:path w="3810" h="222885">
                  <a:moveTo>
                    <a:pt x="0" y="116890"/>
                  </a:moveTo>
                  <a:lnTo>
                    <a:pt x="3810" y="116890"/>
                  </a:lnTo>
                </a:path>
                <a:path w="3810" h="222885">
                  <a:moveTo>
                    <a:pt x="0" y="114973"/>
                  </a:moveTo>
                  <a:lnTo>
                    <a:pt x="3810" y="114973"/>
                  </a:lnTo>
                </a:path>
                <a:path w="3810" h="222885">
                  <a:moveTo>
                    <a:pt x="0" y="113055"/>
                  </a:moveTo>
                  <a:lnTo>
                    <a:pt x="3810" y="113055"/>
                  </a:lnTo>
                </a:path>
                <a:path w="3810" h="222885">
                  <a:moveTo>
                    <a:pt x="0" y="111137"/>
                  </a:moveTo>
                  <a:lnTo>
                    <a:pt x="3810" y="111137"/>
                  </a:lnTo>
                </a:path>
                <a:path w="3810" h="222885">
                  <a:moveTo>
                    <a:pt x="0" y="109219"/>
                  </a:moveTo>
                  <a:lnTo>
                    <a:pt x="3810" y="109219"/>
                  </a:lnTo>
                </a:path>
                <a:path w="3810" h="222885">
                  <a:moveTo>
                    <a:pt x="0" y="107302"/>
                  </a:moveTo>
                  <a:lnTo>
                    <a:pt x="3810" y="107302"/>
                  </a:lnTo>
                </a:path>
                <a:path w="3810" h="222885">
                  <a:moveTo>
                    <a:pt x="0" y="105397"/>
                  </a:moveTo>
                  <a:lnTo>
                    <a:pt x="3810" y="105397"/>
                  </a:lnTo>
                </a:path>
                <a:path w="3810" h="222885">
                  <a:moveTo>
                    <a:pt x="0" y="103479"/>
                  </a:moveTo>
                  <a:lnTo>
                    <a:pt x="3810" y="103479"/>
                  </a:lnTo>
                </a:path>
                <a:path w="3810" h="222885">
                  <a:moveTo>
                    <a:pt x="0" y="101561"/>
                  </a:moveTo>
                  <a:lnTo>
                    <a:pt x="3810" y="101561"/>
                  </a:lnTo>
                </a:path>
                <a:path w="3810" h="222885">
                  <a:moveTo>
                    <a:pt x="0" y="99644"/>
                  </a:moveTo>
                  <a:lnTo>
                    <a:pt x="3810" y="99644"/>
                  </a:lnTo>
                </a:path>
                <a:path w="3810" h="222885">
                  <a:moveTo>
                    <a:pt x="0" y="97726"/>
                  </a:moveTo>
                  <a:lnTo>
                    <a:pt x="3810" y="97726"/>
                  </a:lnTo>
                </a:path>
                <a:path w="3810" h="222885">
                  <a:moveTo>
                    <a:pt x="0" y="95808"/>
                  </a:moveTo>
                  <a:lnTo>
                    <a:pt x="3810" y="95808"/>
                  </a:lnTo>
                </a:path>
                <a:path w="3810" h="222885">
                  <a:moveTo>
                    <a:pt x="0" y="93891"/>
                  </a:moveTo>
                  <a:lnTo>
                    <a:pt x="3810" y="93891"/>
                  </a:lnTo>
                </a:path>
                <a:path w="3810" h="222885">
                  <a:moveTo>
                    <a:pt x="0" y="91973"/>
                  </a:moveTo>
                  <a:lnTo>
                    <a:pt x="3810" y="91973"/>
                  </a:lnTo>
                </a:path>
                <a:path w="3810" h="222885">
                  <a:moveTo>
                    <a:pt x="0" y="90055"/>
                  </a:moveTo>
                  <a:lnTo>
                    <a:pt x="3810" y="90055"/>
                  </a:lnTo>
                </a:path>
                <a:path w="3810" h="222885">
                  <a:moveTo>
                    <a:pt x="0" y="88150"/>
                  </a:moveTo>
                  <a:lnTo>
                    <a:pt x="3810" y="88150"/>
                  </a:lnTo>
                </a:path>
                <a:path w="3810" h="222885">
                  <a:moveTo>
                    <a:pt x="0" y="86232"/>
                  </a:moveTo>
                  <a:lnTo>
                    <a:pt x="3810" y="86232"/>
                  </a:lnTo>
                </a:path>
                <a:path w="3810" h="222885">
                  <a:moveTo>
                    <a:pt x="0" y="84315"/>
                  </a:moveTo>
                  <a:lnTo>
                    <a:pt x="3810" y="84315"/>
                  </a:lnTo>
                </a:path>
                <a:path w="3810" h="222885">
                  <a:moveTo>
                    <a:pt x="0" y="82397"/>
                  </a:moveTo>
                  <a:lnTo>
                    <a:pt x="3810" y="82397"/>
                  </a:lnTo>
                </a:path>
                <a:path w="3810" h="222885">
                  <a:moveTo>
                    <a:pt x="0" y="80479"/>
                  </a:moveTo>
                  <a:lnTo>
                    <a:pt x="3810" y="80479"/>
                  </a:lnTo>
                </a:path>
                <a:path w="3810" h="222885">
                  <a:moveTo>
                    <a:pt x="0" y="78562"/>
                  </a:moveTo>
                  <a:lnTo>
                    <a:pt x="3810" y="78562"/>
                  </a:lnTo>
                </a:path>
                <a:path w="3810" h="222885">
                  <a:moveTo>
                    <a:pt x="0" y="76644"/>
                  </a:moveTo>
                  <a:lnTo>
                    <a:pt x="3810" y="76644"/>
                  </a:lnTo>
                </a:path>
                <a:path w="3810" h="222885">
                  <a:moveTo>
                    <a:pt x="0" y="74726"/>
                  </a:moveTo>
                  <a:lnTo>
                    <a:pt x="3810" y="74726"/>
                  </a:lnTo>
                </a:path>
                <a:path w="3810" h="222885">
                  <a:moveTo>
                    <a:pt x="0" y="72809"/>
                  </a:moveTo>
                  <a:lnTo>
                    <a:pt x="3810" y="72809"/>
                  </a:lnTo>
                </a:path>
                <a:path w="3810" h="222885">
                  <a:moveTo>
                    <a:pt x="0" y="70904"/>
                  </a:moveTo>
                  <a:lnTo>
                    <a:pt x="3810" y="70904"/>
                  </a:lnTo>
                </a:path>
                <a:path w="3810" h="222885">
                  <a:moveTo>
                    <a:pt x="0" y="68986"/>
                  </a:moveTo>
                  <a:lnTo>
                    <a:pt x="3810" y="68986"/>
                  </a:lnTo>
                </a:path>
                <a:path w="3810" h="222885">
                  <a:moveTo>
                    <a:pt x="0" y="67068"/>
                  </a:moveTo>
                  <a:lnTo>
                    <a:pt x="3810" y="67068"/>
                  </a:lnTo>
                </a:path>
                <a:path w="3810" h="222885">
                  <a:moveTo>
                    <a:pt x="0" y="65150"/>
                  </a:moveTo>
                  <a:lnTo>
                    <a:pt x="3810" y="65150"/>
                  </a:lnTo>
                </a:path>
                <a:path w="3810" h="222885">
                  <a:moveTo>
                    <a:pt x="0" y="63233"/>
                  </a:moveTo>
                  <a:lnTo>
                    <a:pt x="3810" y="63233"/>
                  </a:lnTo>
                </a:path>
                <a:path w="3810" h="222885">
                  <a:moveTo>
                    <a:pt x="0" y="61315"/>
                  </a:moveTo>
                  <a:lnTo>
                    <a:pt x="3810" y="61315"/>
                  </a:lnTo>
                </a:path>
                <a:path w="3810" h="222885">
                  <a:moveTo>
                    <a:pt x="0" y="59397"/>
                  </a:moveTo>
                  <a:lnTo>
                    <a:pt x="3810" y="59397"/>
                  </a:lnTo>
                </a:path>
                <a:path w="3810" h="222885">
                  <a:moveTo>
                    <a:pt x="0" y="57480"/>
                  </a:moveTo>
                  <a:lnTo>
                    <a:pt x="3810" y="57480"/>
                  </a:lnTo>
                </a:path>
                <a:path w="3810" h="222885">
                  <a:moveTo>
                    <a:pt x="0" y="55562"/>
                  </a:moveTo>
                  <a:lnTo>
                    <a:pt x="3810" y="55562"/>
                  </a:lnTo>
                </a:path>
                <a:path w="3810" h="222885">
                  <a:moveTo>
                    <a:pt x="0" y="53644"/>
                  </a:moveTo>
                  <a:lnTo>
                    <a:pt x="3810" y="53644"/>
                  </a:lnTo>
                </a:path>
                <a:path w="3810" h="222885">
                  <a:moveTo>
                    <a:pt x="0" y="51739"/>
                  </a:moveTo>
                  <a:lnTo>
                    <a:pt x="3810" y="51739"/>
                  </a:lnTo>
                </a:path>
                <a:path w="3810" h="222885">
                  <a:moveTo>
                    <a:pt x="0" y="49822"/>
                  </a:moveTo>
                  <a:lnTo>
                    <a:pt x="3810" y="49822"/>
                  </a:lnTo>
                </a:path>
                <a:path w="3810" h="222885">
                  <a:moveTo>
                    <a:pt x="0" y="47904"/>
                  </a:moveTo>
                  <a:lnTo>
                    <a:pt x="3810" y="47904"/>
                  </a:lnTo>
                </a:path>
                <a:path w="3810" h="222885">
                  <a:moveTo>
                    <a:pt x="0" y="45986"/>
                  </a:moveTo>
                  <a:lnTo>
                    <a:pt x="3810" y="45986"/>
                  </a:lnTo>
                </a:path>
                <a:path w="3810" h="222885">
                  <a:moveTo>
                    <a:pt x="0" y="44068"/>
                  </a:moveTo>
                  <a:lnTo>
                    <a:pt x="3810" y="44068"/>
                  </a:lnTo>
                </a:path>
                <a:path w="3810" h="222885">
                  <a:moveTo>
                    <a:pt x="0" y="42151"/>
                  </a:moveTo>
                  <a:lnTo>
                    <a:pt x="3810" y="42151"/>
                  </a:lnTo>
                </a:path>
                <a:path w="3810" h="222885">
                  <a:moveTo>
                    <a:pt x="0" y="40233"/>
                  </a:moveTo>
                  <a:lnTo>
                    <a:pt x="3810" y="40233"/>
                  </a:lnTo>
                </a:path>
                <a:path w="3810" h="222885">
                  <a:moveTo>
                    <a:pt x="0" y="38315"/>
                  </a:moveTo>
                  <a:lnTo>
                    <a:pt x="3810" y="38315"/>
                  </a:lnTo>
                </a:path>
                <a:path w="3810" h="222885">
                  <a:moveTo>
                    <a:pt x="0" y="36398"/>
                  </a:moveTo>
                  <a:lnTo>
                    <a:pt x="3810" y="36398"/>
                  </a:lnTo>
                </a:path>
                <a:path w="3810" h="222885">
                  <a:moveTo>
                    <a:pt x="0" y="34493"/>
                  </a:moveTo>
                  <a:lnTo>
                    <a:pt x="3810" y="34493"/>
                  </a:lnTo>
                </a:path>
                <a:path w="3810" h="222885">
                  <a:moveTo>
                    <a:pt x="0" y="32575"/>
                  </a:moveTo>
                  <a:lnTo>
                    <a:pt x="3810" y="32575"/>
                  </a:lnTo>
                </a:path>
                <a:path w="3810" h="222885">
                  <a:moveTo>
                    <a:pt x="0" y="30657"/>
                  </a:moveTo>
                  <a:lnTo>
                    <a:pt x="3810" y="30657"/>
                  </a:lnTo>
                </a:path>
                <a:path w="3810" h="222885">
                  <a:moveTo>
                    <a:pt x="0" y="28740"/>
                  </a:moveTo>
                  <a:lnTo>
                    <a:pt x="3810" y="28740"/>
                  </a:lnTo>
                </a:path>
                <a:path w="3810" h="222885">
                  <a:moveTo>
                    <a:pt x="0" y="26822"/>
                  </a:moveTo>
                  <a:lnTo>
                    <a:pt x="3810" y="26822"/>
                  </a:lnTo>
                </a:path>
                <a:path w="3810" h="222885">
                  <a:moveTo>
                    <a:pt x="0" y="24904"/>
                  </a:moveTo>
                  <a:lnTo>
                    <a:pt x="3810" y="24904"/>
                  </a:lnTo>
                </a:path>
                <a:path w="3810" h="222885">
                  <a:moveTo>
                    <a:pt x="0" y="22986"/>
                  </a:moveTo>
                  <a:lnTo>
                    <a:pt x="3810" y="22986"/>
                  </a:lnTo>
                </a:path>
                <a:path w="3810" h="222885">
                  <a:moveTo>
                    <a:pt x="0" y="21069"/>
                  </a:moveTo>
                  <a:lnTo>
                    <a:pt x="3810" y="21069"/>
                  </a:lnTo>
                </a:path>
                <a:path w="3810" h="222885">
                  <a:moveTo>
                    <a:pt x="0" y="19151"/>
                  </a:moveTo>
                  <a:lnTo>
                    <a:pt x="3810" y="19151"/>
                  </a:lnTo>
                </a:path>
                <a:path w="3810" h="222885">
                  <a:moveTo>
                    <a:pt x="0" y="17246"/>
                  </a:moveTo>
                  <a:lnTo>
                    <a:pt x="3810" y="17246"/>
                  </a:lnTo>
                </a:path>
                <a:path w="3810" h="222885">
                  <a:moveTo>
                    <a:pt x="0" y="15328"/>
                  </a:moveTo>
                  <a:lnTo>
                    <a:pt x="3810" y="15328"/>
                  </a:lnTo>
                </a:path>
                <a:path w="3810" h="222885">
                  <a:moveTo>
                    <a:pt x="0" y="13411"/>
                  </a:moveTo>
                  <a:lnTo>
                    <a:pt x="3810" y="13411"/>
                  </a:lnTo>
                </a:path>
                <a:path w="3810" h="222885">
                  <a:moveTo>
                    <a:pt x="0" y="11493"/>
                  </a:moveTo>
                  <a:lnTo>
                    <a:pt x="3810" y="11493"/>
                  </a:lnTo>
                </a:path>
                <a:path w="3810" h="222885">
                  <a:moveTo>
                    <a:pt x="0" y="9575"/>
                  </a:moveTo>
                  <a:lnTo>
                    <a:pt x="3810" y="9575"/>
                  </a:lnTo>
                </a:path>
                <a:path w="3810" h="222885">
                  <a:moveTo>
                    <a:pt x="0" y="7658"/>
                  </a:moveTo>
                  <a:lnTo>
                    <a:pt x="3810" y="7658"/>
                  </a:lnTo>
                </a:path>
                <a:path w="3810" h="222885">
                  <a:moveTo>
                    <a:pt x="0" y="5740"/>
                  </a:moveTo>
                  <a:lnTo>
                    <a:pt x="3810" y="5740"/>
                  </a:lnTo>
                </a:path>
                <a:path w="3810" h="222885">
                  <a:moveTo>
                    <a:pt x="0" y="3822"/>
                  </a:moveTo>
                  <a:lnTo>
                    <a:pt x="3810" y="3822"/>
                  </a:lnTo>
                </a:path>
                <a:path w="3810" h="222885">
                  <a:moveTo>
                    <a:pt x="0" y="1904"/>
                  </a:moveTo>
                  <a:lnTo>
                    <a:pt x="3810" y="1904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750095" y="3434774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288"/>
                  </a:moveTo>
                  <a:lnTo>
                    <a:pt x="3810" y="222288"/>
                  </a:lnTo>
                </a:path>
                <a:path w="3810" h="222885">
                  <a:moveTo>
                    <a:pt x="0" y="220370"/>
                  </a:moveTo>
                  <a:lnTo>
                    <a:pt x="3810" y="220370"/>
                  </a:lnTo>
                </a:path>
                <a:path w="3810" h="222885">
                  <a:moveTo>
                    <a:pt x="0" y="218452"/>
                  </a:moveTo>
                  <a:lnTo>
                    <a:pt x="3810" y="218452"/>
                  </a:lnTo>
                </a:path>
                <a:path w="3810" h="222885">
                  <a:moveTo>
                    <a:pt x="0" y="216534"/>
                  </a:moveTo>
                  <a:lnTo>
                    <a:pt x="3810" y="216534"/>
                  </a:lnTo>
                </a:path>
                <a:path w="3810" h="222885">
                  <a:moveTo>
                    <a:pt x="0" y="214617"/>
                  </a:moveTo>
                  <a:lnTo>
                    <a:pt x="3810" y="214617"/>
                  </a:lnTo>
                </a:path>
                <a:path w="3810" h="222885">
                  <a:moveTo>
                    <a:pt x="0" y="212712"/>
                  </a:moveTo>
                  <a:lnTo>
                    <a:pt x="3810" y="212712"/>
                  </a:lnTo>
                </a:path>
                <a:path w="3810" h="222885">
                  <a:moveTo>
                    <a:pt x="0" y="210794"/>
                  </a:moveTo>
                  <a:lnTo>
                    <a:pt x="3810" y="210794"/>
                  </a:lnTo>
                </a:path>
                <a:path w="3810" h="222885">
                  <a:moveTo>
                    <a:pt x="0" y="208876"/>
                  </a:moveTo>
                  <a:lnTo>
                    <a:pt x="3810" y="208876"/>
                  </a:lnTo>
                </a:path>
                <a:path w="3810" h="222885">
                  <a:moveTo>
                    <a:pt x="0" y="206959"/>
                  </a:moveTo>
                  <a:lnTo>
                    <a:pt x="3810" y="206959"/>
                  </a:lnTo>
                </a:path>
                <a:path w="3810" h="222885">
                  <a:moveTo>
                    <a:pt x="0" y="205041"/>
                  </a:moveTo>
                  <a:lnTo>
                    <a:pt x="3810" y="205041"/>
                  </a:lnTo>
                </a:path>
                <a:path w="3810" h="222885">
                  <a:moveTo>
                    <a:pt x="0" y="203123"/>
                  </a:moveTo>
                  <a:lnTo>
                    <a:pt x="3810" y="203123"/>
                  </a:lnTo>
                </a:path>
                <a:path w="3810" h="222885">
                  <a:moveTo>
                    <a:pt x="0" y="201206"/>
                  </a:moveTo>
                  <a:lnTo>
                    <a:pt x="3810" y="201206"/>
                  </a:lnTo>
                </a:path>
                <a:path w="3810" h="222885">
                  <a:moveTo>
                    <a:pt x="0" y="199288"/>
                  </a:moveTo>
                  <a:lnTo>
                    <a:pt x="3810" y="199288"/>
                  </a:lnTo>
                </a:path>
                <a:path w="3810" h="222885">
                  <a:moveTo>
                    <a:pt x="0" y="197370"/>
                  </a:moveTo>
                  <a:lnTo>
                    <a:pt x="3810" y="197370"/>
                  </a:lnTo>
                </a:path>
                <a:path w="3810" h="222885">
                  <a:moveTo>
                    <a:pt x="0" y="195465"/>
                  </a:moveTo>
                  <a:lnTo>
                    <a:pt x="3810" y="195465"/>
                  </a:lnTo>
                </a:path>
                <a:path w="3810" h="222885">
                  <a:moveTo>
                    <a:pt x="0" y="193547"/>
                  </a:moveTo>
                  <a:lnTo>
                    <a:pt x="3810" y="193547"/>
                  </a:lnTo>
                </a:path>
                <a:path w="3810" h="222885">
                  <a:moveTo>
                    <a:pt x="0" y="191630"/>
                  </a:moveTo>
                  <a:lnTo>
                    <a:pt x="3810" y="191630"/>
                  </a:lnTo>
                </a:path>
                <a:path w="3810" h="222885">
                  <a:moveTo>
                    <a:pt x="0" y="189712"/>
                  </a:moveTo>
                  <a:lnTo>
                    <a:pt x="3810" y="189712"/>
                  </a:lnTo>
                </a:path>
                <a:path w="3810" h="222885">
                  <a:moveTo>
                    <a:pt x="0" y="187794"/>
                  </a:moveTo>
                  <a:lnTo>
                    <a:pt x="3810" y="187794"/>
                  </a:lnTo>
                </a:path>
                <a:path w="3810" h="222885">
                  <a:moveTo>
                    <a:pt x="0" y="185877"/>
                  </a:moveTo>
                  <a:lnTo>
                    <a:pt x="3810" y="185877"/>
                  </a:lnTo>
                </a:path>
                <a:path w="3810" h="222885">
                  <a:moveTo>
                    <a:pt x="0" y="183959"/>
                  </a:moveTo>
                  <a:lnTo>
                    <a:pt x="3810" y="183959"/>
                  </a:lnTo>
                </a:path>
                <a:path w="3810" h="222885">
                  <a:moveTo>
                    <a:pt x="0" y="182041"/>
                  </a:moveTo>
                  <a:lnTo>
                    <a:pt x="3810" y="182041"/>
                  </a:lnTo>
                </a:path>
                <a:path w="3810" h="222885">
                  <a:moveTo>
                    <a:pt x="0" y="180124"/>
                  </a:moveTo>
                  <a:lnTo>
                    <a:pt x="3810" y="180124"/>
                  </a:lnTo>
                </a:path>
                <a:path w="3810" h="222885">
                  <a:moveTo>
                    <a:pt x="0" y="178206"/>
                  </a:moveTo>
                  <a:lnTo>
                    <a:pt x="3810" y="178206"/>
                  </a:lnTo>
                </a:path>
                <a:path w="3810" h="222885">
                  <a:moveTo>
                    <a:pt x="0" y="176301"/>
                  </a:moveTo>
                  <a:lnTo>
                    <a:pt x="3810" y="176301"/>
                  </a:lnTo>
                </a:path>
                <a:path w="3810" h="222885">
                  <a:moveTo>
                    <a:pt x="0" y="174383"/>
                  </a:moveTo>
                  <a:lnTo>
                    <a:pt x="3810" y="174383"/>
                  </a:lnTo>
                </a:path>
                <a:path w="3810" h="222885">
                  <a:moveTo>
                    <a:pt x="0" y="172465"/>
                  </a:moveTo>
                  <a:lnTo>
                    <a:pt x="3810" y="172465"/>
                  </a:lnTo>
                </a:path>
                <a:path w="3810" h="222885">
                  <a:moveTo>
                    <a:pt x="0" y="170548"/>
                  </a:moveTo>
                  <a:lnTo>
                    <a:pt x="3810" y="170548"/>
                  </a:lnTo>
                </a:path>
                <a:path w="3810" h="222885">
                  <a:moveTo>
                    <a:pt x="0" y="168630"/>
                  </a:moveTo>
                  <a:lnTo>
                    <a:pt x="3810" y="168630"/>
                  </a:lnTo>
                </a:path>
                <a:path w="3810" h="222885">
                  <a:moveTo>
                    <a:pt x="0" y="166712"/>
                  </a:moveTo>
                  <a:lnTo>
                    <a:pt x="3810" y="166712"/>
                  </a:lnTo>
                </a:path>
                <a:path w="3810" h="222885">
                  <a:moveTo>
                    <a:pt x="0" y="164795"/>
                  </a:moveTo>
                  <a:lnTo>
                    <a:pt x="3810" y="164795"/>
                  </a:lnTo>
                </a:path>
                <a:path w="3810" h="222885">
                  <a:moveTo>
                    <a:pt x="0" y="162877"/>
                  </a:moveTo>
                  <a:lnTo>
                    <a:pt x="3810" y="162877"/>
                  </a:lnTo>
                </a:path>
                <a:path w="3810" h="222885">
                  <a:moveTo>
                    <a:pt x="0" y="160959"/>
                  </a:moveTo>
                  <a:lnTo>
                    <a:pt x="3810" y="160959"/>
                  </a:lnTo>
                </a:path>
                <a:path w="3810" h="222885">
                  <a:moveTo>
                    <a:pt x="0" y="159054"/>
                  </a:moveTo>
                  <a:lnTo>
                    <a:pt x="3810" y="159054"/>
                  </a:lnTo>
                </a:path>
                <a:path w="3810" h="222885">
                  <a:moveTo>
                    <a:pt x="0" y="157137"/>
                  </a:moveTo>
                  <a:lnTo>
                    <a:pt x="3810" y="157137"/>
                  </a:lnTo>
                </a:path>
                <a:path w="3810" h="222885">
                  <a:moveTo>
                    <a:pt x="0" y="155219"/>
                  </a:moveTo>
                  <a:lnTo>
                    <a:pt x="3810" y="155219"/>
                  </a:lnTo>
                </a:path>
                <a:path w="3810" h="222885">
                  <a:moveTo>
                    <a:pt x="0" y="153301"/>
                  </a:moveTo>
                  <a:lnTo>
                    <a:pt x="3810" y="153301"/>
                  </a:lnTo>
                </a:path>
                <a:path w="3810" h="222885">
                  <a:moveTo>
                    <a:pt x="0" y="151383"/>
                  </a:moveTo>
                  <a:lnTo>
                    <a:pt x="3810" y="151383"/>
                  </a:lnTo>
                </a:path>
                <a:path w="3810" h="222885">
                  <a:moveTo>
                    <a:pt x="0" y="149466"/>
                  </a:moveTo>
                  <a:lnTo>
                    <a:pt x="3810" y="149466"/>
                  </a:lnTo>
                </a:path>
                <a:path w="3810" h="222885">
                  <a:moveTo>
                    <a:pt x="0" y="147548"/>
                  </a:moveTo>
                  <a:lnTo>
                    <a:pt x="3810" y="147548"/>
                  </a:lnTo>
                </a:path>
                <a:path w="3810" h="222885">
                  <a:moveTo>
                    <a:pt x="0" y="145630"/>
                  </a:moveTo>
                  <a:lnTo>
                    <a:pt x="3810" y="145630"/>
                  </a:lnTo>
                </a:path>
                <a:path w="3810" h="222885">
                  <a:moveTo>
                    <a:pt x="0" y="143713"/>
                  </a:moveTo>
                  <a:lnTo>
                    <a:pt x="3810" y="143713"/>
                  </a:lnTo>
                </a:path>
                <a:path w="3810" h="222885">
                  <a:moveTo>
                    <a:pt x="0" y="141808"/>
                  </a:moveTo>
                  <a:lnTo>
                    <a:pt x="3810" y="141808"/>
                  </a:lnTo>
                </a:path>
                <a:path w="3810" h="222885">
                  <a:moveTo>
                    <a:pt x="0" y="139890"/>
                  </a:moveTo>
                  <a:lnTo>
                    <a:pt x="3810" y="139890"/>
                  </a:lnTo>
                </a:path>
                <a:path w="3810" h="222885">
                  <a:moveTo>
                    <a:pt x="0" y="137972"/>
                  </a:moveTo>
                  <a:lnTo>
                    <a:pt x="3810" y="137972"/>
                  </a:lnTo>
                </a:path>
                <a:path w="3810" h="222885">
                  <a:moveTo>
                    <a:pt x="0" y="136055"/>
                  </a:moveTo>
                  <a:lnTo>
                    <a:pt x="3810" y="136055"/>
                  </a:lnTo>
                </a:path>
                <a:path w="3810" h="222885">
                  <a:moveTo>
                    <a:pt x="0" y="134137"/>
                  </a:moveTo>
                  <a:lnTo>
                    <a:pt x="3810" y="134137"/>
                  </a:lnTo>
                </a:path>
                <a:path w="3810" h="222885">
                  <a:moveTo>
                    <a:pt x="0" y="132219"/>
                  </a:moveTo>
                  <a:lnTo>
                    <a:pt x="3810" y="132219"/>
                  </a:lnTo>
                </a:path>
                <a:path w="3810" h="222885">
                  <a:moveTo>
                    <a:pt x="0" y="130301"/>
                  </a:moveTo>
                  <a:lnTo>
                    <a:pt x="3810" y="130301"/>
                  </a:lnTo>
                </a:path>
                <a:path w="3810" h="222885">
                  <a:moveTo>
                    <a:pt x="0" y="128384"/>
                  </a:moveTo>
                  <a:lnTo>
                    <a:pt x="3810" y="128384"/>
                  </a:lnTo>
                </a:path>
                <a:path w="3810" h="222885">
                  <a:moveTo>
                    <a:pt x="0" y="126466"/>
                  </a:moveTo>
                  <a:lnTo>
                    <a:pt x="3810" y="126466"/>
                  </a:lnTo>
                </a:path>
                <a:path w="3810" h="222885">
                  <a:moveTo>
                    <a:pt x="0" y="124561"/>
                  </a:moveTo>
                  <a:lnTo>
                    <a:pt x="3810" y="124561"/>
                  </a:lnTo>
                </a:path>
                <a:path w="3810" h="222885">
                  <a:moveTo>
                    <a:pt x="0" y="122643"/>
                  </a:moveTo>
                  <a:lnTo>
                    <a:pt x="3810" y="122643"/>
                  </a:lnTo>
                </a:path>
                <a:path w="3810" h="222885">
                  <a:moveTo>
                    <a:pt x="0" y="120726"/>
                  </a:moveTo>
                  <a:lnTo>
                    <a:pt x="3810" y="120726"/>
                  </a:lnTo>
                </a:path>
                <a:path w="3810" h="222885">
                  <a:moveTo>
                    <a:pt x="0" y="118808"/>
                  </a:moveTo>
                  <a:lnTo>
                    <a:pt x="3810" y="118808"/>
                  </a:lnTo>
                </a:path>
                <a:path w="3810" h="222885">
                  <a:moveTo>
                    <a:pt x="0" y="116890"/>
                  </a:moveTo>
                  <a:lnTo>
                    <a:pt x="3810" y="116890"/>
                  </a:lnTo>
                </a:path>
                <a:path w="3810" h="222885">
                  <a:moveTo>
                    <a:pt x="0" y="114973"/>
                  </a:moveTo>
                  <a:lnTo>
                    <a:pt x="3810" y="114973"/>
                  </a:lnTo>
                </a:path>
                <a:path w="3810" h="222885">
                  <a:moveTo>
                    <a:pt x="0" y="113055"/>
                  </a:moveTo>
                  <a:lnTo>
                    <a:pt x="3810" y="113055"/>
                  </a:lnTo>
                </a:path>
                <a:path w="3810" h="222885">
                  <a:moveTo>
                    <a:pt x="0" y="111137"/>
                  </a:moveTo>
                  <a:lnTo>
                    <a:pt x="3810" y="111137"/>
                  </a:lnTo>
                </a:path>
                <a:path w="3810" h="222885">
                  <a:moveTo>
                    <a:pt x="0" y="109219"/>
                  </a:moveTo>
                  <a:lnTo>
                    <a:pt x="3810" y="109219"/>
                  </a:lnTo>
                </a:path>
                <a:path w="3810" h="222885">
                  <a:moveTo>
                    <a:pt x="0" y="107302"/>
                  </a:moveTo>
                  <a:lnTo>
                    <a:pt x="3810" y="107302"/>
                  </a:lnTo>
                </a:path>
                <a:path w="3810" h="222885">
                  <a:moveTo>
                    <a:pt x="0" y="105397"/>
                  </a:moveTo>
                  <a:lnTo>
                    <a:pt x="3810" y="105397"/>
                  </a:lnTo>
                </a:path>
                <a:path w="3810" h="222885">
                  <a:moveTo>
                    <a:pt x="0" y="103479"/>
                  </a:moveTo>
                  <a:lnTo>
                    <a:pt x="3810" y="103479"/>
                  </a:lnTo>
                </a:path>
                <a:path w="3810" h="222885">
                  <a:moveTo>
                    <a:pt x="0" y="101561"/>
                  </a:moveTo>
                  <a:lnTo>
                    <a:pt x="3810" y="101561"/>
                  </a:lnTo>
                </a:path>
                <a:path w="3810" h="222885">
                  <a:moveTo>
                    <a:pt x="0" y="99644"/>
                  </a:moveTo>
                  <a:lnTo>
                    <a:pt x="3810" y="99644"/>
                  </a:lnTo>
                </a:path>
                <a:path w="3810" h="222885">
                  <a:moveTo>
                    <a:pt x="0" y="97726"/>
                  </a:moveTo>
                  <a:lnTo>
                    <a:pt x="3810" y="97726"/>
                  </a:lnTo>
                </a:path>
                <a:path w="3810" h="222885">
                  <a:moveTo>
                    <a:pt x="0" y="95808"/>
                  </a:moveTo>
                  <a:lnTo>
                    <a:pt x="3810" y="95808"/>
                  </a:lnTo>
                </a:path>
                <a:path w="3810" h="222885">
                  <a:moveTo>
                    <a:pt x="0" y="93891"/>
                  </a:moveTo>
                  <a:lnTo>
                    <a:pt x="3810" y="93891"/>
                  </a:lnTo>
                </a:path>
                <a:path w="3810" h="222885">
                  <a:moveTo>
                    <a:pt x="0" y="91973"/>
                  </a:moveTo>
                  <a:lnTo>
                    <a:pt x="3810" y="91973"/>
                  </a:lnTo>
                </a:path>
                <a:path w="3810" h="222885">
                  <a:moveTo>
                    <a:pt x="0" y="90055"/>
                  </a:moveTo>
                  <a:lnTo>
                    <a:pt x="3810" y="90055"/>
                  </a:lnTo>
                </a:path>
                <a:path w="3810" h="222885">
                  <a:moveTo>
                    <a:pt x="0" y="88150"/>
                  </a:moveTo>
                  <a:lnTo>
                    <a:pt x="3810" y="88150"/>
                  </a:lnTo>
                </a:path>
                <a:path w="3810" h="222885">
                  <a:moveTo>
                    <a:pt x="0" y="86232"/>
                  </a:moveTo>
                  <a:lnTo>
                    <a:pt x="3810" y="86232"/>
                  </a:lnTo>
                </a:path>
                <a:path w="3810" h="222885">
                  <a:moveTo>
                    <a:pt x="0" y="84315"/>
                  </a:moveTo>
                  <a:lnTo>
                    <a:pt x="3810" y="84315"/>
                  </a:lnTo>
                </a:path>
                <a:path w="3810" h="222885">
                  <a:moveTo>
                    <a:pt x="0" y="82397"/>
                  </a:moveTo>
                  <a:lnTo>
                    <a:pt x="3810" y="82397"/>
                  </a:lnTo>
                </a:path>
                <a:path w="3810" h="222885">
                  <a:moveTo>
                    <a:pt x="0" y="80479"/>
                  </a:moveTo>
                  <a:lnTo>
                    <a:pt x="3810" y="80479"/>
                  </a:lnTo>
                </a:path>
                <a:path w="3810" h="222885">
                  <a:moveTo>
                    <a:pt x="0" y="78562"/>
                  </a:moveTo>
                  <a:lnTo>
                    <a:pt x="3810" y="78562"/>
                  </a:lnTo>
                </a:path>
                <a:path w="3810" h="222885">
                  <a:moveTo>
                    <a:pt x="0" y="76644"/>
                  </a:moveTo>
                  <a:lnTo>
                    <a:pt x="3810" y="76644"/>
                  </a:lnTo>
                </a:path>
                <a:path w="3810" h="222885">
                  <a:moveTo>
                    <a:pt x="0" y="74726"/>
                  </a:moveTo>
                  <a:lnTo>
                    <a:pt x="3810" y="74726"/>
                  </a:lnTo>
                </a:path>
                <a:path w="3810" h="222885">
                  <a:moveTo>
                    <a:pt x="0" y="72809"/>
                  </a:moveTo>
                  <a:lnTo>
                    <a:pt x="3810" y="72809"/>
                  </a:lnTo>
                </a:path>
                <a:path w="3810" h="222885">
                  <a:moveTo>
                    <a:pt x="0" y="70904"/>
                  </a:moveTo>
                  <a:lnTo>
                    <a:pt x="3810" y="70904"/>
                  </a:lnTo>
                </a:path>
                <a:path w="3810" h="222885">
                  <a:moveTo>
                    <a:pt x="0" y="68986"/>
                  </a:moveTo>
                  <a:lnTo>
                    <a:pt x="3810" y="68986"/>
                  </a:lnTo>
                </a:path>
                <a:path w="3810" h="222885">
                  <a:moveTo>
                    <a:pt x="0" y="67068"/>
                  </a:moveTo>
                  <a:lnTo>
                    <a:pt x="3810" y="67068"/>
                  </a:lnTo>
                </a:path>
                <a:path w="3810" h="222885">
                  <a:moveTo>
                    <a:pt x="0" y="65150"/>
                  </a:moveTo>
                  <a:lnTo>
                    <a:pt x="3810" y="65150"/>
                  </a:lnTo>
                </a:path>
                <a:path w="3810" h="222885">
                  <a:moveTo>
                    <a:pt x="0" y="63233"/>
                  </a:moveTo>
                  <a:lnTo>
                    <a:pt x="3810" y="63233"/>
                  </a:lnTo>
                </a:path>
                <a:path w="3810" h="222885">
                  <a:moveTo>
                    <a:pt x="0" y="61315"/>
                  </a:moveTo>
                  <a:lnTo>
                    <a:pt x="3810" y="61315"/>
                  </a:lnTo>
                </a:path>
                <a:path w="3810" h="222885">
                  <a:moveTo>
                    <a:pt x="0" y="59397"/>
                  </a:moveTo>
                  <a:lnTo>
                    <a:pt x="3810" y="59397"/>
                  </a:lnTo>
                </a:path>
                <a:path w="3810" h="222885">
                  <a:moveTo>
                    <a:pt x="0" y="57480"/>
                  </a:moveTo>
                  <a:lnTo>
                    <a:pt x="3810" y="57480"/>
                  </a:lnTo>
                </a:path>
                <a:path w="3810" h="222885">
                  <a:moveTo>
                    <a:pt x="0" y="55562"/>
                  </a:moveTo>
                  <a:lnTo>
                    <a:pt x="3810" y="55562"/>
                  </a:lnTo>
                </a:path>
                <a:path w="3810" h="222885">
                  <a:moveTo>
                    <a:pt x="0" y="53644"/>
                  </a:moveTo>
                  <a:lnTo>
                    <a:pt x="3810" y="53644"/>
                  </a:lnTo>
                </a:path>
                <a:path w="3810" h="222885">
                  <a:moveTo>
                    <a:pt x="0" y="51739"/>
                  </a:moveTo>
                  <a:lnTo>
                    <a:pt x="3810" y="51739"/>
                  </a:lnTo>
                </a:path>
                <a:path w="3810" h="222885">
                  <a:moveTo>
                    <a:pt x="0" y="49822"/>
                  </a:moveTo>
                  <a:lnTo>
                    <a:pt x="3810" y="49822"/>
                  </a:lnTo>
                </a:path>
                <a:path w="3810" h="222885">
                  <a:moveTo>
                    <a:pt x="0" y="47904"/>
                  </a:moveTo>
                  <a:lnTo>
                    <a:pt x="3810" y="47904"/>
                  </a:lnTo>
                </a:path>
                <a:path w="3810" h="222885">
                  <a:moveTo>
                    <a:pt x="0" y="45986"/>
                  </a:moveTo>
                  <a:lnTo>
                    <a:pt x="3810" y="45986"/>
                  </a:lnTo>
                </a:path>
                <a:path w="3810" h="222885">
                  <a:moveTo>
                    <a:pt x="0" y="44068"/>
                  </a:moveTo>
                  <a:lnTo>
                    <a:pt x="3810" y="44068"/>
                  </a:lnTo>
                </a:path>
                <a:path w="3810" h="222885">
                  <a:moveTo>
                    <a:pt x="0" y="42151"/>
                  </a:moveTo>
                  <a:lnTo>
                    <a:pt x="3810" y="42151"/>
                  </a:lnTo>
                </a:path>
                <a:path w="3810" h="222885">
                  <a:moveTo>
                    <a:pt x="0" y="40233"/>
                  </a:moveTo>
                  <a:lnTo>
                    <a:pt x="3810" y="40233"/>
                  </a:lnTo>
                </a:path>
                <a:path w="3810" h="222885">
                  <a:moveTo>
                    <a:pt x="0" y="38315"/>
                  </a:moveTo>
                  <a:lnTo>
                    <a:pt x="3810" y="38315"/>
                  </a:lnTo>
                </a:path>
                <a:path w="3810" h="222885">
                  <a:moveTo>
                    <a:pt x="0" y="36398"/>
                  </a:moveTo>
                  <a:lnTo>
                    <a:pt x="3810" y="36398"/>
                  </a:lnTo>
                </a:path>
                <a:path w="3810" h="222885">
                  <a:moveTo>
                    <a:pt x="0" y="34493"/>
                  </a:moveTo>
                  <a:lnTo>
                    <a:pt x="3810" y="34493"/>
                  </a:lnTo>
                </a:path>
                <a:path w="3810" h="222885">
                  <a:moveTo>
                    <a:pt x="0" y="32575"/>
                  </a:moveTo>
                  <a:lnTo>
                    <a:pt x="3810" y="32575"/>
                  </a:lnTo>
                </a:path>
                <a:path w="3810" h="222885">
                  <a:moveTo>
                    <a:pt x="0" y="30657"/>
                  </a:moveTo>
                  <a:lnTo>
                    <a:pt x="3810" y="30657"/>
                  </a:lnTo>
                </a:path>
                <a:path w="3810" h="222885">
                  <a:moveTo>
                    <a:pt x="0" y="28740"/>
                  </a:moveTo>
                  <a:lnTo>
                    <a:pt x="3810" y="28740"/>
                  </a:lnTo>
                </a:path>
                <a:path w="3810" h="222885">
                  <a:moveTo>
                    <a:pt x="0" y="26822"/>
                  </a:moveTo>
                  <a:lnTo>
                    <a:pt x="3810" y="26822"/>
                  </a:lnTo>
                </a:path>
                <a:path w="3810" h="222885">
                  <a:moveTo>
                    <a:pt x="0" y="24904"/>
                  </a:moveTo>
                  <a:lnTo>
                    <a:pt x="3810" y="24904"/>
                  </a:lnTo>
                </a:path>
                <a:path w="3810" h="222885">
                  <a:moveTo>
                    <a:pt x="0" y="22986"/>
                  </a:moveTo>
                  <a:lnTo>
                    <a:pt x="3810" y="22986"/>
                  </a:lnTo>
                </a:path>
                <a:path w="3810" h="222885">
                  <a:moveTo>
                    <a:pt x="0" y="21069"/>
                  </a:moveTo>
                  <a:lnTo>
                    <a:pt x="3810" y="21069"/>
                  </a:lnTo>
                </a:path>
                <a:path w="3810" h="222885">
                  <a:moveTo>
                    <a:pt x="0" y="19151"/>
                  </a:moveTo>
                  <a:lnTo>
                    <a:pt x="3810" y="19151"/>
                  </a:lnTo>
                </a:path>
                <a:path w="3810" h="222885">
                  <a:moveTo>
                    <a:pt x="0" y="17246"/>
                  </a:moveTo>
                  <a:lnTo>
                    <a:pt x="3810" y="17246"/>
                  </a:lnTo>
                </a:path>
                <a:path w="3810" h="222885">
                  <a:moveTo>
                    <a:pt x="0" y="15328"/>
                  </a:moveTo>
                  <a:lnTo>
                    <a:pt x="3810" y="15328"/>
                  </a:lnTo>
                </a:path>
                <a:path w="3810" h="222885">
                  <a:moveTo>
                    <a:pt x="0" y="13411"/>
                  </a:moveTo>
                  <a:lnTo>
                    <a:pt x="3810" y="13411"/>
                  </a:lnTo>
                </a:path>
                <a:path w="3810" h="222885">
                  <a:moveTo>
                    <a:pt x="0" y="11493"/>
                  </a:moveTo>
                  <a:lnTo>
                    <a:pt x="3810" y="11493"/>
                  </a:lnTo>
                </a:path>
                <a:path w="3810" h="222885">
                  <a:moveTo>
                    <a:pt x="0" y="9575"/>
                  </a:moveTo>
                  <a:lnTo>
                    <a:pt x="3810" y="9575"/>
                  </a:lnTo>
                </a:path>
                <a:path w="3810" h="222885">
                  <a:moveTo>
                    <a:pt x="0" y="7658"/>
                  </a:moveTo>
                  <a:lnTo>
                    <a:pt x="3810" y="7658"/>
                  </a:lnTo>
                </a:path>
                <a:path w="3810" h="222885">
                  <a:moveTo>
                    <a:pt x="0" y="5740"/>
                  </a:moveTo>
                  <a:lnTo>
                    <a:pt x="3810" y="5740"/>
                  </a:lnTo>
                </a:path>
                <a:path w="3810" h="222885">
                  <a:moveTo>
                    <a:pt x="0" y="3822"/>
                  </a:moveTo>
                  <a:lnTo>
                    <a:pt x="3810" y="3822"/>
                  </a:lnTo>
                </a:path>
                <a:path w="3810" h="222885">
                  <a:moveTo>
                    <a:pt x="0" y="1904"/>
                  </a:moveTo>
                  <a:lnTo>
                    <a:pt x="3810" y="1904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699999" y="29377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4751999" y="29377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803999" y="29377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47999" y="3665311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47999" y="3690724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699999" y="3665311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699999" y="3690724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751999" y="3665311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751999" y="3690724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59136" y="3431275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47999" y="3431275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711136" y="3431275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699999" y="3431275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763136" y="3431275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4751999" y="3431275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 txBox="1"/>
          <p:nvPr/>
        </p:nvSpPr>
        <p:spPr>
          <a:xfrm>
            <a:off x="1289319" y="2972833"/>
            <a:ext cx="7727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Data</a:t>
            </a:r>
            <a:r>
              <a:rPr sz="1000" spc="-114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da</a:t>
            </a:r>
            <a:r>
              <a:rPr sz="1000" spc="-11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PAV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871612" y="2972833"/>
            <a:ext cx="17125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5">
                <a:solidFill>
                  <a:srgbClr val="FFFFFF"/>
                </a:solidFill>
                <a:latin typeface="Verdana"/>
                <a:cs typeface="Verdana"/>
              </a:rPr>
              <a:t>Número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de</a:t>
            </a:r>
            <a:r>
              <a:rPr sz="1000" spc="-17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FFFFFF"/>
                </a:solidFill>
                <a:latin typeface="Verdana"/>
                <a:cs typeface="Verdana"/>
              </a:rPr>
              <a:t>VM/dia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FFFFFF"/>
                </a:solidFill>
                <a:latin typeface="Verdana"/>
                <a:cs typeface="Verdana"/>
              </a:rPr>
              <a:t>entre</a:t>
            </a:r>
            <a:r>
              <a:rPr sz="1000" spc="-135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PAV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384434" y="2972833"/>
            <a:ext cx="7842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Observações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306210" y="3219594"/>
            <a:ext cx="733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09/01/2022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601481" y="3219594"/>
            <a:ext cx="249554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231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883554" y="1971184"/>
            <a:ext cx="15760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68300" marR="5080" indent="-356235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Inserir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que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ocorreu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896377" y="1971184"/>
            <a:ext cx="164782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dispositivos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(CVC)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desde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infecção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prévia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infecção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registrada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4970922" y="1971184"/>
            <a:ext cx="16014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poderá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alguma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sobre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paciente/infecção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55" name="object 55"/>
          <p:cNvGrpSpPr/>
          <p:nvPr/>
        </p:nvGrpSpPr>
        <p:grpSpPr>
          <a:xfrm>
            <a:off x="1621862" y="2568004"/>
            <a:ext cx="4227195" cy="370205"/>
            <a:chOff x="1621862" y="2568004"/>
            <a:chExt cx="4227195" cy="370205"/>
          </a:xfrm>
        </p:grpSpPr>
        <p:sp>
          <p:nvSpPr>
            <p:cNvPr id="56" name="object 56"/>
            <p:cNvSpPr/>
            <p:nvPr/>
          </p:nvSpPr>
          <p:spPr>
            <a:xfrm>
              <a:off x="5799457" y="2615431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749863" y="2568004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3720000" y="2862217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h="76200">
                  <a:moveTo>
                    <a:pt x="0" y="0"/>
                  </a:moveTo>
                  <a:lnTo>
                    <a:pt x="0" y="75577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670406" y="2814791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671455" y="2615431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621862" y="2568004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4" h="53339">
                  <a:moveTo>
                    <a:pt x="49593" y="0"/>
                  </a:moveTo>
                  <a:lnTo>
                    <a:pt x="0" y="53340"/>
                  </a:lnTo>
                  <a:lnTo>
                    <a:pt x="99187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" name="object 62"/>
          <p:cNvSpPr txBox="1"/>
          <p:nvPr/>
        </p:nvSpPr>
        <p:spPr>
          <a:xfrm>
            <a:off x="635299" y="3466355"/>
            <a:ext cx="6169025" cy="664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92785">
              <a:lnSpc>
                <a:spcPct val="100000"/>
              </a:lnSpc>
              <a:spcBef>
                <a:spcPts val="100"/>
              </a:spcBef>
              <a:tabLst>
                <a:tab pos="3016250" algn="l"/>
              </a:tabLst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16/01/2022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81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210"/>
              </a:spcBef>
            </a:pP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</a:pP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sim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houver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63" name="object 6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64" name="object 64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25</a:t>
            </a:fld>
            <a:endParaRPr spc="-25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12"/>
            <a:ext cx="2981325" cy="3132455"/>
            <a:chOff x="0" y="12"/>
            <a:chExt cx="2981325" cy="313245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0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6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1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7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9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0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6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60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7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3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9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5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49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3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3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2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60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3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8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3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6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4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3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</p:grpSp>
      <p:grpSp>
        <p:nvGrpSpPr>
          <p:cNvPr id="300" name="object 300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1" name="object 301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3" name="object 303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5" name="object 305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6" name="object 306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9" name="object 309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10" name="object 310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0" name="object 320"/>
          <p:cNvGrpSpPr/>
          <p:nvPr/>
        </p:nvGrpSpPr>
        <p:grpSpPr>
          <a:xfrm>
            <a:off x="3922278" y="4871580"/>
            <a:ext cx="6121400" cy="1959610"/>
            <a:chOff x="3922278" y="4871580"/>
            <a:chExt cx="6121400" cy="1959610"/>
          </a:xfrm>
        </p:grpSpPr>
        <p:sp>
          <p:nvSpPr>
            <p:cNvPr id="321" name="object 321"/>
            <p:cNvSpPr/>
            <p:nvPr/>
          </p:nvSpPr>
          <p:spPr>
            <a:xfrm>
              <a:off x="6255070" y="5047350"/>
              <a:ext cx="3788410" cy="1635760"/>
            </a:xfrm>
            <a:custGeom>
              <a:avLst/>
              <a:gdLst/>
              <a:ahLst/>
              <a:cxnLst/>
              <a:rect l="l" t="t" r="r" b="b"/>
              <a:pathLst>
                <a:path w="3788409" h="1635759">
                  <a:moveTo>
                    <a:pt x="3635806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483055"/>
                  </a:lnTo>
                  <a:lnTo>
                    <a:pt x="7769" y="1531223"/>
                  </a:lnTo>
                  <a:lnTo>
                    <a:pt x="29405" y="1573058"/>
                  </a:lnTo>
                  <a:lnTo>
                    <a:pt x="62396" y="1606049"/>
                  </a:lnTo>
                  <a:lnTo>
                    <a:pt x="104231" y="1627685"/>
                  </a:lnTo>
                  <a:lnTo>
                    <a:pt x="152400" y="1635455"/>
                  </a:lnTo>
                  <a:lnTo>
                    <a:pt x="3635806" y="1635455"/>
                  </a:lnTo>
                  <a:lnTo>
                    <a:pt x="3683979" y="1627685"/>
                  </a:lnTo>
                  <a:lnTo>
                    <a:pt x="3725815" y="1606049"/>
                  </a:lnTo>
                  <a:lnTo>
                    <a:pt x="3758804" y="1573058"/>
                  </a:lnTo>
                  <a:lnTo>
                    <a:pt x="3780438" y="1531223"/>
                  </a:lnTo>
                  <a:lnTo>
                    <a:pt x="3788206" y="1483055"/>
                  </a:lnTo>
                  <a:lnTo>
                    <a:pt x="3788206" y="152400"/>
                  </a:lnTo>
                  <a:lnTo>
                    <a:pt x="3780438" y="104231"/>
                  </a:lnTo>
                  <a:lnTo>
                    <a:pt x="3758804" y="62396"/>
                  </a:lnTo>
                  <a:lnTo>
                    <a:pt x="3725815" y="29405"/>
                  </a:lnTo>
                  <a:lnTo>
                    <a:pt x="3683979" y="7769"/>
                  </a:lnTo>
                  <a:lnTo>
                    <a:pt x="3635806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" name="object 322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3922278" y="4871580"/>
              <a:ext cx="2550654" cy="1959432"/>
            </a:xfrm>
            <a:prstGeom prst="rect">
              <a:avLst/>
            </a:prstGeom>
          </p:spPr>
        </p:pic>
      </p:grpSp>
      <p:sp>
        <p:nvSpPr>
          <p:cNvPr id="323" name="object 323"/>
          <p:cNvSpPr/>
          <p:nvPr/>
        </p:nvSpPr>
        <p:spPr>
          <a:xfrm>
            <a:off x="0" y="0"/>
            <a:ext cx="2908935" cy="2723515"/>
          </a:xfrm>
          <a:custGeom>
            <a:avLst/>
            <a:gdLst/>
            <a:ahLst/>
            <a:cxnLst/>
            <a:rect l="l" t="t" r="r" b="b"/>
            <a:pathLst>
              <a:path w="2908935" h="2723515">
                <a:moveTo>
                  <a:pt x="0" y="1904772"/>
                </a:moveTo>
                <a:lnTo>
                  <a:pt x="734325" y="2639098"/>
                </a:lnTo>
                <a:lnTo>
                  <a:pt x="770023" y="2669465"/>
                </a:lnTo>
                <a:lnTo>
                  <a:pt x="809075" y="2693084"/>
                </a:lnTo>
                <a:lnTo>
                  <a:pt x="850642" y="2709954"/>
                </a:lnTo>
                <a:lnTo>
                  <a:pt x="893887" y="2720077"/>
                </a:lnTo>
                <a:lnTo>
                  <a:pt x="937969" y="2723451"/>
                </a:lnTo>
                <a:lnTo>
                  <a:pt x="982052" y="2720077"/>
                </a:lnTo>
                <a:lnTo>
                  <a:pt x="1025297" y="2709954"/>
                </a:lnTo>
                <a:lnTo>
                  <a:pt x="1066864" y="2693084"/>
                </a:lnTo>
                <a:lnTo>
                  <a:pt x="1105916" y="2669465"/>
                </a:lnTo>
                <a:lnTo>
                  <a:pt x="1141614" y="2639098"/>
                </a:lnTo>
                <a:lnTo>
                  <a:pt x="2824440" y="956271"/>
                </a:lnTo>
                <a:lnTo>
                  <a:pt x="2854807" y="920574"/>
                </a:lnTo>
                <a:lnTo>
                  <a:pt x="2878426" y="881522"/>
                </a:lnTo>
                <a:lnTo>
                  <a:pt x="2895297" y="839954"/>
                </a:lnTo>
                <a:lnTo>
                  <a:pt x="2905419" y="796710"/>
                </a:lnTo>
                <a:lnTo>
                  <a:pt x="2908794" y="752627"/>
                </a:lnTo>
                <a:lnTo>
                  <a:pt x="2905419" y="708544"/>
                </a:lnTo>
                <a:lnTo>
                  <a:pt x="2895297" y="665300"/>
                </a:lnTo>
                <a:lnTo>
                  <a:pt x="2878426" y="623732"/>
                </a:lnTo>
                <a:lnTo>
                  <a:pt x="2854807" y="584680"/>
                </a:lnTo>
                <a:lnTo>
                  <a:pt x="2824440" y="548982"/>
                </a:lnTo>
                <a:lnTo>
                  <a:pt x="2275457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 txBox="1"/>
          <p:nvPr/>
        </p:nvSpPr>
        <p:spPr>
          <a:xfrm>
            <a:off x="635299" y="599504"/>
            <a:ext cx="13741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335">
                <a:solidFill>
                  <a:srgbClr val="43505E"/>
                </a:solidFill>
                <a:latin typeface="Verdana"/>
                <a:cs typeface="Verdana"/>
              </a:rPr>
              <a:t>05.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635299" y="4614805"/>
            <a:ext cx="2616200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Metodologia Kamishibai </a:t>
            </a:r>
            <a:r>
              <a:rPr sz="3000" spc="-120">
                <a:solidFill>
                  <a:srgbClr val="43505E"/>
                </a:solidFill>
                <a:latin typeface="Verdana"/>
                <a:cs typeface="Verdana"/>
              </a:rPr>
              <a:t>para</a:t>
            </a:r>
            <a:r>
              <a:rPr sz="3000" spc="-34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125">
                <a:solidFill>
                  <a:srgbClr val="43505E"/>
                </a:solidFill>
                <a:latin typeface="Verdana"/>
                <a:cs typeface="Verdana"/>
              </a:rPr>
              <a:t>Coleta</a:t>
            </a:r>
            <a:r>
              <a:rPr sz="3000" spc="-34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360">
                <a:solidFill>
                  <a:srgbClr val="43505E"/>
                </a:solidFill>
                <a:latin typeface="Verdana"/>
                <a:cs typeface="Verdana"/>
              </a:rPr>
              <a:t>– </a:t>
            </a:r>
            <a:r>
              <a:rPr sz="3000" spc="-13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3000" spc="-28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75">
                <a:solidFill>
                  <a:srgbClr val="43505E"/>
                </a:solidFill>
                <a:latin typeface="Verdana"/>
                <a:cs typeface="Verdana"/>
              </a:rPr>
              <a:t>de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27" name="object 327"/>
          <p:cNvPicPr/>
          <p:nvPr/>
        </p:nvPicPr>
        <p:blipFill>
          <a:blip r:embed="rId300" cstate="print"/>
          <a:stretch>
            <a:fillRect/>
          </a:stretch>
        </p:blipFill>
        <p:spPr>
          <a:xfrm>
            <a:off x="496413" y="3025212"/>
            <a:ext cx="1144440" cy="1205764"/>
          </a:xfrm>
          <a:prstGeom prst="rect">
            <a:avLst/>
          </a:prstGeom>
        </p:spPr>
      </p:pic>
      <p:sp>
        <p:nvSpPr>
          <p:cNvPr id="328" name="object 328"/>
          <p:cNvSpPr txBox="1"/>
          <p:nvPr/>
        </p:nvSpPr>
        <p:spPr>
          <a:xfrm>
            <a:off x="4340176" y="1056704"/>
            <a:ext cx="57175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onceito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gestão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visual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execução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rotinas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padronizada.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4340176" y="1209104"/>
            <a:ext cx="571627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delo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permite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confirmações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pelos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líderes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vários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níveis,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0" name="object 330"/>
          <p:cNvSpPr txBox="1"/>
          <p:nvPr/>
        </p:nvSpPr>
        <p:spPr>
          <a:xfrm>
            <a:off x="4340176" y="1361504"/>
            <a:ext cx="571627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instruções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trabalho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ficam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gestão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vista,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junto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seus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status.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Essa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ferramenta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asse-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1" name="object 331"/>
          <p:cNvSpPr txBox="1"/>
          <p:nvPr/>
        </p:nvSpPr>
        <p:spPr>
          <a:xfrm>
            <a:off x="3858035" y="945168"/>
            <a:ext cx="2961005" cy="860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450" b="1" spc="-60">
                <a:solidFill>
                  <a:srgbClr val="3799B1"/>
                </a:solidFill>
                <a:latin typeface="Arial"/>
                <a:cs typeface="Arial"/>
              </a:rPr>
              <a:t>C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gu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á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sustentabilidade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das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melhorias.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6255070" y="2763856"/>
            <a:ext cx="3788410" cy="1219200"/>
          </a:xfrm>
          <a:custGeom>
            <a:avLst/>
            <a:gdLst/>
            <a:ahLst/>
            <a:cxnLst/>
            <a:rect l="l" t="t" r="r" b="b"/>
            <a:pathLst>
              <a:path w="3788409" h="1219200">
                <a:moveTo>
                  <a:pt x="3635806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400"/>
                </a:lnTo>
                <a:lnTo>
                  <a:pt x="0" y="1066800"/>
                </a:lnTo>
                <a:lnTo>
                  <a:pt x="7769" y="1114968"/>
                </a:lnTo>
                <a:lnTo>
                  <a:pt x="29405" y="1156803"/>
                </a:lnTo>
                <a:lnTo>
                  <a:pt x="62396" y="1189794"/>
                </a:lnTo>
                <a:lnTo>
                  <a:pt x="104231" y="1211430"/>
                </a:lnTo>
                <a:lnTo>
                  <a:pt x="152400" y="1219200"/>
                </a:lnTo>
                <a:lnTo>
                  <a:pt x="3635806" y="1219200"/>
                </a:lnTo>
                <a:lnTo>
                  <a:pt x="3683979" y="1211430"/>
                </a:lnTo>
                <a:lnTo>
                  <a:pt x="3725815" y="1189794"/>
                </a:lnTo>
                <a:lnTo>
                  <a:pt x="3758804" y="1156803"/>
                </a:lnTo>
                <a:lnTo>
                  <a:pt x="3780438" y="1114968"/>
                </a:lnTo>
                <a:lnTo>
                  <a:pt x="3788206" y="1066800"/>
                </a:lnTo>
                <a:lnTo>
                  <a:pt x="3788206" y="152400"/>
                </a:lnTo>
                <a:lnTo>
                  <a:pt x="3780438" y="104231"/>
                </a:lnTo>
                <a:lnTo>
                  <a:pt x="3758804" y="62396"/>
                </a:lnTo>
                <a:lnTo>
                  <a:pt x="3725815" y="29405"/>
                </a:lnTo>
                <a:lnTo>
                  <a:pt x="3683979" y="7769"/>
                </a:lnTo>
                <a:lnTo>
                  <a:pt x="3635806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 txBox="1"/>
          <p:nvPr/>
        </p:nvSpPr>
        <p:spPr>
          <a:xfrm>
            <a:off x="6735281" y="2885504"/>
            <a:ext cx="305498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manutenção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corresponde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indicador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 algn="just">
              <a:lnSpc>
                <a:spcPct val="100000"/>
              </a:lnSpc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254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monitoramento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estes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processos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feito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Cartão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Confirma-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ção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(CCP)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específico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item.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4" name="object 334"/>
          <p:cNvSpPr txBox="1"/>
          <p:nvPr/>
        </p:nvSpPr>
        <p:spPr>
          <a:xfrm>
            <a:off x="6788367" y="5171504"/>
            <a:ext cx="3054350" cy="1397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Cronograma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Coleta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Indicador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 algn="just">
              <a:lnSpc>
                <a:spcPct val="100000"/>
              </a:lnSpc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seguir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preferencialmente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cronograma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sugerido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RH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estabelecido.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membro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gestão,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menos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semana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(conforme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escala),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deverá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tar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CCPs,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identificados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estrela.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5" name="object 335"/>
          <p:cNvSpPr txBox="1"/>
          <p:nvPr/>
        </p:nvSpPr>
        <p:spPr>
          <a:xfrm>
            <a:off x="3896370" y="1845755"/>
            <a:ext cx="46202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Instruções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para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dos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indicadores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manutenção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dos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pacotes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36" name="object 336"/>
          <p:cNvGrpSpPr/>
          <p:nvPr/>
        </p:nvGrpSpPr>
        <p:grpSpPr>
          <a:xfrm>
            <a:off x="3882720" y="2262755"/>
            <a:ext cx="2617470" cy="2381250"/>
            <a:chOff x="3882720" y="2262755"/>
            <a:chExt cx="2617470" cy="2381250"/>
          </a:xfrm>
        </p:grpSpPr>
        <p:pic>
          <p:nvPicPr>
            <p:cNvPr id="337" name="object 337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3915420" y="2269109"/>
              <a:ext cx="2577924" cy="2368537"/>
            </a:xfrm>
            <a:prstGeom prst="rect">
              <a:avLst/>
            </a:prstGeom>
          </p:spPr>
        </p:pic>
        <p:sp>
          <p:nvSpPr>
            <p:cNvPr id="338" name="object 338"/>
            <p:cNvSpPr/>
            <p:nvPr/>
          </p:nvSpPr>
          <p:spPr>
            <a:xfrm>
              <a:off x="3915420" y="2269105"/>
              <a:ext cx="2578100" cy="2368550"/>
            </a:xfrm>
            <a:custGeom>
              <a:avLst/>
              <a:gdLst/>
              <a:ahLst/>
              <a:cxnLst/>
              <a:rect l="l" t="t" r="r" b="b"/>
              <a:pathLst>
                <a:path w="2578100" h="236855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216150"/>
                  </a:lnTo>
                  <a:lnTo>
                    <a:pt x="7769" y="2264318"/>
                  </a:lnTo>
                  <a:lnTo>
                    <a:pt x="29405" y="2306153"/>
                  </a:lnTo>
                  <a:lnTo>
                    <a:pt x="62396" y="2339144"/>
                  </a:lnTo>
                  <a:lnTo>
                    <a:pt x="104231" y="2360780"/>
                  </a:lnTo>
                  <a:lnTo>
                    <a:pt x="152400" y="2368550"/>
                  </a:lnTo>
                  <a:lnTo>
                    <a:pt x="2425522" y="2368550"/>
                  </a:lnTo>
                  <a:lnTo>
                    <a:pt x="2473695" y="2360780"/>
                  </a:lnTo>
                  <a:lnTo>
                    <a:pt x="2515530" y="2339144"/>
                  </a:lnTo>
                  <a:lnTo>
                    <a:pt x="2548519" y="2306153"/>
                  </a:lnTo>
                  <a:lnTo>
                    <a:pt x="2570153" y="2264318"/>
                  </a:lnTo>
                  <a:lnTo>
                    <a:pt x="2577922" y="2216150"/>
                  </a:lnTo>
                  <a:lnTo>
                    <a:pt x="2577922" y="152400"/>
                  </a:lnTo>
                  <a:lnTo>
                    <a:pt x="2570153" y="104231"/>
                  </a:lnTo>
                  <a:lnTo>
                    <a:pt x="2548519" y="62396"/>
                  </a:lnTo>
                  <a:lnTo>
                    <a:pt x="2515530" y="29405"/>
                  </a:lnTo>
                  <a:lnTo>
                    <a:pt x="2473695" y="7769"/>
                  </a:lnTo>
                  <a:lnTo>
                    <a:pt x="2425522" y="0"/>
                  </a:lnTo>
                  <a:lnTo>
                    <a:pt x="152400" y="0"/>
                  </a:lnTo>
                  <a:close/>
                </a:path>
              </a:pathLst>
            </a:custGeom>
            <a:ln w="12699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3914470" y="3380652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0" name="object 340"/>
          <p:cNvGrpSpPr/>
          <p:nvPr/>
        </p:nvGrpSpPr>
        <p:grpSpPr>
          <a:xfrm>
            <a:off x="3882720" y="4872690"/>
            <a:ext cx="2596515" cy="1967864"/>
            <a:chOff x="3882720" y="4872690"/>
            <a:chExt cx="2596515" cy="1967864"/>
          </a:xfrm>
        </p:grpSpPr>
        <p:sp>
          <p:nvSpPr>
            <p:cNvPr id="341" name="object 341"/>
            <p:cNvSpPr/>
            <p:nvPr/>
          </p:nvSpPr>
          <p:spPr>
            <a:xfrm>
              <a:off x="3924420" y="4879040"/>
              <a:ext cx="2548890" cy="1955164"/>
            </a:xfrm>
            <a:custGeom>
              <a:avLst/>
              <a:gdLst/>
              <a:ahLst/>
              <a:cxnLst/>
              <a:rect l="l" t="t" r="r" b="b"/>
              <a:pathLst>
                <a:path w="2548890" h="1955165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802218"/>
                  </a:lnTo>
                  <a:lnTo>
                    <a:pt x="7769" y="1850387"/>
                  </a:lnTo>
                  <a:lnTo>
                    <a:pt x="29405" y="1892222"/>
                  </a:lnTo>
                  <a:lnTo>
                    <a:pt x="62396" y="1925213"/>
                  </a:lnTo>
                  <a:lnTo>
                    <a:pt x="104231" y="1946848"/>
                  </a:lnTo>
                  <a:lnTo>
                    <a:pt x="152400" y="1954618"/>
                  </a:lnTo>
                  <a:lnTo>
                    <a:pt x="2395982" y="1954618"/>
                  </a:lnTo>
                  <a:lnTo>
                    <a:pt x="2444155" y="1946848"/>
                  </a:lnTo>
                  <a:lnTo>
                    <a:pt x="2485990" y="1925213"/>
                  </a:lnTo>
                  <a:lnTo>
                    <a:pt x="2518979" y="1892222"/>
                  </a:lnTo>
                  <a:lnTo>
                    <a:pt x="2540613" y="1850387"/>
                  </a:lnTo>
                  <a:lnTo>
                    <a:pt x="2548382" y="1802218"/>
                  </a:lnTo>
                  <a:lnTo>
                    <a:pt x="2548382" y="152400"/>
                  </a:lnTo>
                  <a:lnTo>
                    <a:pt x="2540613" y="104231"/>
                  </a:lnTo>
                  <a:lnTo>
                    <a:pt x="2518979" y="62396"/>
                  </a:lnTo>
                  <a:lnTo>
                    <a:pt x="2485990" y="29405"/>
                  </a:lnTo>
                  <a:lnTo>
                    <a:pt x="2444155" y="7769"/>
                  </a:lnTo>
                  <a:lnTo>
                    <a:pt x="2395982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3914470" y="5508651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43" name="object 343"/>
          <p:cNvPicPr/>
          <p:nvPr/>
        </p:nvPicPr>
        <p:blipFill>
          <a:blip r:embed="rId302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344" name="object 344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45" name="object 345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26</a:t>
            </a:fld>
            <a:endParaRPr spc="-25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3" name="object 3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2" name="object 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682167" y="3807017"/>
            <a:ext cx="6123305" cy="2113915"/>
            <a:chOff x="682167" y="3807017"/>
            <a:chExt cx="6123305" cy="2113915"/>
          </a:xfrm>
        </p:grpSpPr>
        <p:sp>
          <p:nvSpPr>
            <p:cNvPr id="23" name="object 23"/>
            <p:cNvSpPr/>
            <p:nvPr/>
          </p:nvSpPr>
          <p:spPr>
            <a:xfrm>
              <a:off x="3016750" y="4257949"/>
              <a:ext cx="3788410" cy="956944"/>
            </a:xfrm>
            <a:custGeom>
              <a:avLst/>
              <a:gdLst/>
              <a:ahLst/>
              <a:cxnLst/>
              <a:rect l="l" t="t" r="r" b="b"/>
              <a:pathLst>
                <a:path w="3788409" h="956945">
                  <a:moveTo>
                    <a:pt x="3635806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804545"/>
                  </a:lnTo>
                  <a:lnTo>
                    <a:pt x="7769" y="852718"/>
                  </a:lnTo>
                  <a:lnTo>
                    <a:pt x="29405" y="894553"/>
                  </a:lnTo>
                  <a:lnTo>
                    <a:pt x="62396" y="927542"/>
                  </a:lnTo>
                  <a:lnTo>
                    <a:pt x="104231" y="949176"/>
                  </a:lnTo>
                  <a:lnTo>
                    <a:pt x="152400" y="956944"/>
                  </a:lnTo>
                  <a:lnTo>
                    <a:pt x="3635806" y="956944"/>
                  </a:lnTo>
                  <a:lnTo>
                    <a:pt x="3683979" y="949176"/>
                  </a:lnTo>
                  <a:lnTo>
                    <a:pt x="3725815" y="927542"/>
                  </a:lnTo>
                  <a:lnTo>
                    <a:pt x="3758804" y="894553"/>
                  </a:lnTo>
                  <a:lnTo>
                    <a:pt x="3780438" y="852718"/>
                  </a:lnTo>
                  <a:lnTo>
                    <a:pt x="3788206" y="804545"/>
                  </a:lnTo>
                  <a:lnTo>
                    <a:pt x="3788206" y="152400"/>
                  </a:lnTo>
                  <a:lnTo>
                    <a:pt x="3780438" y="104231"/>
                  </a:lnTo>
                  <a:lnTo>
                    <a:pt x="3758804" y="62396"/>
                  </a:lnTo>
                  <a:lnTo>
                    <a:pt x="3725815" y="29405"/>
                  </a:lnTo>
                  <a:lnTo>
                    <a:pt x="3683979" y="7769"/>
                  </a:lnTo>
                  <a:lnTo>
                    <a:pt x="3635806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82167" y="3807017"/>
              <a:ext cx="2566096" cy="2113785"/>
            </a:xfrm>
            <a:prstGeom prst="rect">
              <a:avLst/>
            </a:prstGeom>
          </p:spPr>
        </p:pic>
      </p:grpSp>
      <p:sp>
        <p:nvSpPr>
          <p:cNvPr id="25" name="object 25"/>
          <p:cNvSpPr/>
          <p:nvPr/>
        </p:nvSpPr>
        <p:spPr>
          <a:xfrm>
            <a:off x="2998750" y="1833004"/>
            <a:ext cx="3788410" cy="1524000"/>
          </a:xfrm>
          <a:custGeom>
            <a:avLst/>
            <a:gdLst/>
            <a:ahLst/>
            <a:cxnLst/>
            <a:rect l="l" t="t" r="r" b="b"/>
            <a:pathLst>
              <a:path w="3788409" h="1524000">
                <a:moveTo>
                  <a:pt x="3635806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400"/>
                </a:lnTo>
                <a:lnTo>
                  <a:pt x="0" y="1371600"/>
                </a:lnTo>
                <a:lnTo>
                  <a:pt x="7769" y="1419768"/>
                </a:lnTo>
                <a:lnTo>
                  <a:pt x="29405" y="1461603"/>
                </a:lnTo>
                <a:lnTo>
                  <a:pt x="62396" y="1494594"/>
                </a:lnTo>
                <a:lnTo>
                  <a:pt x="104231" y="1516230"/>
                </a:lnTo>
                <a:lnTo>
                  <a:pt x="152400" y="1524000"/>
                </a:lnTo>
                <a:lnTo>
                  <a:pt x="3635806" y="1524000"/>
                </a:lnTo>
                <a:lnTo>
                  <a:pt x="3683979" y="1516230"/>
                </a:lnTo>
                <a:lnTo>
                  <a:pt x="3725815" y="1494594"/>
                </a:lnTo>
                <a:lnTo>
                  <a:pt x="3758804" y="1461603"/>
                </a:lnTo>
                <a:lnTo>
                  <a:pt x="3780438" y="1419768"/>
                </a:lnTo>
                <a:lnTo>
                  <a:pt x="3788206" y="1371600"/>
                </a:lnTo>
                <a:lnTo>
                  <a:pt x="3788206" y="152400"/>
                </a:lnTo>
                <a:lnTo>
                  <a:pt x="3780438" y="104231"/>
                </a:lnTo>
                <a:lnTo>
                  <a:pt x="3758804" y="62396"/>
                </a:lnTo>
                <a:lnTo>
                  <a:pt x="3725815" y="29405"/>
                </a:lnTo>
                <a:lnTo>
                  <a:pt x="3683979" y="7769"/>
                </a:lnTo>
                <a:lnTo>
                  <a:pt x="3635806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3532050" y="1971104"/>
            <a:ext cx="3054985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Cartão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Confirmação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Instrumento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monitoramento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aos processos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relacionados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10">
                <a:solidFill>
                  <a:srgbClr val="3C3C3C"/>
                </a:solidFill>
                <a:latin typeface="Verdana"/>
                <a:cs typeface="Verdana"/>
              </a:rPr>
              <a:t>b4ndIes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229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preenchido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cada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3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verificado uma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550084" y="4409504"/>
            <a:ext cx="305435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Instrução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(IP)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>
              <a:lnSpc>
                <a:spcPct val="100000"/>
              </a:lnSpc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375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ferramenta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ilustrativa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auxilia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indicadores.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626399" y="1509306"/>
            <a:ext cx="2633980" cy="1963420"/>
            <a:chOff x="626399" y="1509306"/>
            <a:chExt cx="2633980" cy="1963420"/>
          </a:xfrm>
        </p:grpSpPr>
        <p:pic>
          <p:nvPicPr>
            <p:cNvPr id="29" name="object 2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34418" y="1509306"/>
              <a:ext cx="2621861" cy="1963381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659099" y="1525555"/>
              <a:ext cx="2594610" cy="1941195"/>
            </a:xfrm>
            <a:custGeom>
              <a:avLst/>
              <a:gdLst/>
              <a:ahLst/>
              <a:cxnLst/>
              <a:rect l="l" t="t" r="r" b="b"/>
              <a:pathLst>
                <a:path w="2594610" h="1941195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788375"/>
                  </a:lnTo>
                  <a:lnTo>
                    <a:pt x="7769" y="1836544"/>
                  </a:lnTo>
                  <a:lnTo>
                    <a:pt x="29405" y="1878379"/>
                  </a:lnTo>
                  <a:lnTo>
                    <a:pt x="62396" y="1911370"/>
                  </a:lnTo>
                  <a:lnTo>
                    <a:pt x="104231" y="1933005"/>
                  </a:lnTo>
                  <a:lnTo>
                    <a:pt x="152400" y="1940775"/>
                  </a:lnTo>
                  <a:lnTo>
                    <a:pt x="2442006" y="1940775"/>
                  </a:lnTo>
                  <a:lnTo>
                    <a:pt x="2490174" y="1933005"/>
                  </a:lnTo>
                  <a:lnTo>
                    <a:pt x="2532009" y="1911370"/>
                  </a:lnTo>
                  <a:lnTo>
                    <a:pt x="2565000" y="1878379"/>
                  </a:lnTo>
                  <a:lnTo>
                    <a:pt x="2586636" y="1836544"/>
                  </a:lnTo>
                  <a:lnTo>
                    <a:pt x="2594406" y="1788375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58149" y="2294952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" name="object 32"/>
          <p:cNvGrpSpPr/>
          <p:nvPr/>
        </p:nvGrpSpPr>
        <p:grpSpPr>
          <a:xfrm>
            <a:off x="626399" y="3798299"/>
            <a:ext cx="2633980" cy="2122805"/>
            <a:chOff x="626399" y="3798299"/>
            <a:chExt cx="2633980" cy="2122805"/>
          </a:xfrm>
        </p:grpSpPr>
        <p:sp>
          <p:nvSpPr>
            <p:cNvPr id="33" name="object 33"/>
            <p:cNvSpPr/>
            <p:nvPr/>
          </p:nvSpPr>
          <p:spPr>
            <a:xfrm>
              <a:off x="659099" y="3804649"/>
              <a:ext cx="2594610" cy="2110105"/>
            </a:xfrm>
            <a:custGeom>
              <a:avLst/>
              <a:gdLst/>
              <a:ahLst/>
              <a:cxnLst/>
              <a:rect l="l" t="t" r="r" b="b"/>
              <a:pathLst>
                <a:path w="2594610" h="2110104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957400"/>
                  </a:lnTo>
                  <a:lnTo>
                    <a:pt x="7769" y="2005573"/>
                  </a:lnTo>
                  <a:lnTo>
                    <a:pt x="29405" y="2047408"/>
                  </a:lnTo>
                  <a:lnTo>
                    <a:pt x="62396" y="2080397"/>
                  </a:lnTo>
                  <a:lnTo>
                    <a:pt x="104231" y="2102031"/>
                  </a:lnTo>
                  <a:lnTo>
                    <a:pt x="152400" y="2109800"/>
                  </a:lnTo>
                  <a:lnTo>
                    <a:pt x="2442006" y="2109800"/>
                  </a:lnTo>
                  <a:lnTo>
                    <a:pt x="2490174" y="2102031"/>
                  </a:lnTo>
                  <a:lnTo>
                    <a:pt x="2532009" y="2080397"/>
                  </a:lnTo>
                  <a:lnTo>
                    <a:pt x="2565000" y="2047408"/>
                  </a:lnTo>
                  <a:lnTo>
                    <a:pt x="2586636" y="2005573"/>
                  </a:lnTo>
                  <a:lnTo>
                    <a:pt x="2594406" y="1957400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58149" y="4574046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5" name="object 3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36" name="object 36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27</a:t>
            </a:fld>
            <a:endParaRPr spc="-25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2998750" y="3649677"/>
            <a:ext cx="3788410" cy="1109345"/>
          </a:xfrm>
          <a:custGeom>
            <a:avLst/>
            <a:gdLst/>
            <a:ahLst/>
            <a:cxnLst/>
            <a:rect l="l" t="t" r="r" b="b"/>
            <a:pathLst>
              <a:path w="3788409" h="1109345">
                <a:moveTo>
                  <a:pt x="3635806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400"/>
                </a:lnTo>
                <a:lnTo>
                  <a:pt x="0" y="956703"/>
                </a:lnTo>
                <a:lnTo>
                  <a:pt x="7769" y="1004871"/>
                </a:lnTo>
                <a:lnTo>
                  <a:pt x="29405" y="1046706"/>
                </a:lnTo>
                <a:lnTo>
                  <a:pt x="62396" y="1079697"/>
                </a:lnTo>
                <a:lnTo>
                  <a:pt x="104231" y="1101333"/>
                </a:lnTo>
                <a:lnTo>
                  <a:pt x="152400" y="1109103"/>
                </a:lnTo>
                <a:lnTo>
                  <a:pt x="3635806" y="1109103"/>
                </a:lnTo>
                <a:lnTo>
                  <a:pt x="3683979" y="1101333"/>
                </a:lnTo>
                <a:lnTo>
                  <a:pt x="3725815" y="1079697"/>
                </a:lnTo>
                <a:lnTo>
                  <a:pt x="3758804" y="1046706"/>
                </a:lnTo>
                <a:lnTo>
                  <a:pt x="3780438" y="1004871"/>
                </a:lnTo>
                <a:lnTo>
                  <a:pt x="3788206" y="956703"/>
                </a:lnTo>
                <a:lnTo>
                  <a:pt x="3788206" y="152400"/>
                </a:lnTo>
                <a:lnTo>
                  <a:pt x="3780438" y="104231"/>
                </a:lnTo>
                <a:lnTo>
                  <a:pt x="3758804" y="62396"/>
                </a:lnTo>
                <a:lnTo>
                  <a:pt x="3725815" y="29405"/>
                </a:lnTo>
                <a:lnTo>
                  <a:pt x="3683979" y="7769"/>
                </a:lnTo>
                <a:lnTo>
                  <a:pt x="3635806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998750" y="5261881"/>
            <a:ext cx="7045325" cy="1493520"/>
          </a:xfrm>
          <a:custGeom>
            <a:avLst/>
            <a:gdLst/>
            <a:ahLst/>
            <a:cxnLst/>
            <a:rect l="l" t="t" r="r" b="b"/>
            <a:pathLst>
              <a:path w="7045325" h="1493520">
                <a:moveTo>
                  <a:pt x="6892848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400"/>
                </a:lnTo>
                <a:lnTo>
                  <a:pt x="0" y="1340954"/>
                </a:lnTo>
                <a:lnTo>
                  <a:pt x="7769" y="1389123"/>
                </a:lnTo>
                <a:lnTo>
                  <a:pt x="29405" y="1430958"/>
                </a:lnTo>
                <a:lnTo>
                  <a:pt x="62396" y="1463949"/>
                </a:lnTo>
                <a:lnTo>
                  <a:pt x="104231" y="1485584"/>
                </a:lnTo>
                <a:lnTo>
                  <a:pt x="152400" y="1493354"/>
                </a:lnTo>
                <a:lnTo>
                  <a:pt x="6892848" y="1493354"/>
                </a:lnTo>
                <a:lnTo>
                  <a:pt x="6941016" y="1485584"/>
                </a:lnTo>
                <a:lnTo>
                  <a:pt x="6982851" y="1463949"/>
                </a:lnTo>
                <a:lnTo>
                  <a:pt x="7015842" y="1430958"/>
                </a:lnTo>
                <a:lnTo>
                  <a:pt x="7037478" y="1389123"/>
                </a:lnTo>
                <a:lnTo>
                  <a:pt x="7045248" y="1340954"/>
                </a:lnTo>
                <a:lnTo>
                  <a:pt x="7045248" y="152400"/>
                </a:lnTo>
                <a:lnTo>
                  <a:pt x="7037478" y="104231"/>
                </a:lnTo>
                <a:lnTo>
                  <a:pt x="7015842" y="62396"/>
                </a:lnTo>
                <a:lnTo>
                  <a:pt x="6982851" y="29405"/>
                </a:lnTo>
                <a:lnTo>
                  <a:pt x="6941016" y="7769"/>
                </a:lnTo>
                <a:lnTo>
                  <a:pt x="6892848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3532050" y="3799904"/>
            <a:ext cx="305435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Quadro</a:t>
            </a:r>
            <a:r>
              <a:rPr sz="1000" b="1" spc="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Gestão</a:t>
            </a:r>
            <a:r>
              <a:rPr sz="1000" b="1" spc="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Diária</a:t>
            </a:r>
            <a:r>
              <a:rPr sz="1000" b="1" spc="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para</a:t>
            </a:r>
            <a:r>
              <a:rPr sz="1000" b="1" spc="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Sustentar</a:t>
            </a:r>
            <a:r>
              <a:rPr sz="1000" b="1" spc="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Melhoria (GDSM)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>
              <a:lnSpc>
                <a:spcPct val="100000"/>
              </a:lnSpc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180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Sistema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gestão</a:t>
            </a:r>
            <a:r>
              <a:rPr sz="1000" spc="2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vista</a:t>
            </a:r>
            <a:r>
              <a:rPr sz="1000" spc="2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indicadores 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143992" y="5628704"/>
            <a:ext cx="169354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“não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conforme”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532050" y="5323904"/>
            <a:ext cx="45142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Planilha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Adesão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Mensal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Pacote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>
              <a:lnSpc>
                <a:spcPct val="100000"/>
              </a:lnSpc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200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Semanalmente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referentes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“conforme”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planilha.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532050" y="6085904"/>
            <a:ext cx="630555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6210" marR="5080" indent="-144145" algn="just">
              <a:lnSpc>
                <a:spcPct val="100000"/>
              </a:lnSpc>
              <a:spcBef>
                <a:spcPts val="100"/>
              </a:spcBef>
            </a:pPr>
            <a:r>
              <a:rPr sz="1000" spc="1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290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mês,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calcula-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taxa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7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dividindo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(CCPs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-2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(CCPs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+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mês),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multiplicando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100.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626399" y="3190027"/>
            <a:ext cx="2633980" cy="1822450"/>
            <a:chOff x="626399" y="3190027"/>
            <a:chExt cx="2633980" cy="1822450"/>
          </a:xfrm>
        </p:grpSpPr>
        <p:sp>
          <p:nvSpPr>
            <p:cNvPr id="20" name="object 20"/>
            <p:cNvSpPr/>
            <p:nvPr/>
          </p:nvSpPr>
          <p:spPr>
            <a:xfrm>
              <a:off x="659099" y="3196377"/>
              <a:ext cx="2594610" cy="1809750"/>
            </a:xfrm>
            <a:custGeom>
              <a:avLst/>
              <a:gdLst/>
              <a:ahLst/>
              <a:cxnLst/>
              <a:rect l="l" t="t" r="r" b="b"/>
              <a:pathLst>
                <a:path w="2594610" h="1809750">
                  <a:moveTo>
                    <a:pt x="2442006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656854"/>
                  </a:lnTo>
                  <a:lnTo>
                    <a:pt x="7769" y="1705022"/>
                  </a:lnTo>
                  <a:lnTo>
                    <a:pt x="29405" y="1746857"/>
                  </a:lnTo>
                  <a:lnTo>
                    <a:pt x="62396" y="1779848"/>
                  </a:lnTo>
                  <a:lnTo>
                    <a:pt x="104231" y="1801484"/>
                  </a:lnTo>
                  <a:lnTo>
                    <a:pt x="152400" y="1809254"/>
                  </a:lnTo>
                  <a:lnTo>
                    <a:pt x="2442006" y="1809254"/>
                  </a:lnTo>
                  <a:lnTo>
                    <a:pt x="2490174" y="1801484"/>
                  </a:lnTo>
                  <a:lnTo>
                    <a:pt x="2532009" y="1779848"/>
                  </a:lnTo>
                  <a:lnTo>
                    <a:pt x="2565000" y="1746857"/>
                  </a:lnTo>
                  <a:lnTo>
                    <a:pt x="2586636" y="1705022"/>
                  </a:lnTo>
                  <a:lnTo>
                    <a:pt x="2594406" y="1656854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59099" y="3196377"/>
              <a:ext cx="2594610" cy="1809750"/>
            </a:xfrm>
            <a:custGeom>
              <a:avLst/>
              <a:gdLst/>
              <a:ahLst/>
              <a:cxnLst/>
              <a:rect l="l" t="t" r="r" b="b"/>
              <a:pathLst>
                <a:path w="2594610" h="180975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656854"/>
                  </a:lnTo>
                  <a:lnTo>
                    <a:pt x="7769" y="1705022"/>
                  </a:lnTo>
                  <a:lnTo>
                    <a:pt x="29405" y="1746857"/>
                  </a:lnTo>
                  <a:lnTo>
                    <a:pt x="62396" y="1779848"/>
                  </a:lnTo>
                  <a:lnTo>
                    <a:pt x="104231" y="1801484"/>
                  </a:lnTo>
                  <a:lnTo>
                    <a:pt x="152400" y="1809254"/>
                  </a:lnTo>
                  <a:lnTo>
                    <a:pt x="2442006" y="1809254"/>
                  </a:lnTo>
                  <a:lnTo>
                    <a:pt x="2490174" y="1801484"/>
                  </a:lnTo>
                  <a:lnTo>
                    <a:pt x="2532009" y="1779848"/>
                  </a:lnTo>
                  <a:lnTo>
                    <a:pt x="2565000" y="1746857"/>
                  </a:lnTo>
                  <a:lnTo>
                    <a:pt x="2586636" y="1705022"/>
                  </a:lnTo>
                  <a:lnTo>
                    <a:pt x="2594406" y="1656854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58149" y="3842824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89902" y="3244380"/>
              <a:ext cx="2517698" cy="1702803"/>
            </a:xfrm>
            <a:prstGeom prst="rect">
              <a:avLst/>
            </a:prstGeom>
          </p:spPr>
        </p:pic>
      </p:grpSp>
      <p:grpSp>
        <p:nvGrpSpPr>
          <p:cNvPr id="24" name="object 24"/>
          <p:cNvGrpSpPr/>
          <p:nvPr/>
        </p:nvGrpSpPr>
        <p:grpSpPr>
          <a:xfrm>
            <a:off x="626399" y="5209884"/>
            <a:ext cx="2633980" cy="1558925"/>
            <a:chOff x="626399" y="5209884"/>
            <a:chExt cx="2633980" cy="1558925"/>
          </a:xfrm>
        </p:grpSpPr>
        <p:sp>
          <p:nvSpPr>
            <p:cNvPr id="25" name="object 25"/>
            <p:cNvSpPr/>
            <p:nvPr/>
          </p:nvSpPr>
          <p:spPr>
            <a:xfrm>
              <a:off x="659099" y="5216234"/>
              <a:ext cx="2594610" cy="1546225"/>
            </a:xfrm>
            <a:custGeom>
              <a:avLst/>
              <a:gdLst/>
              <a:ahLst/>
              <a:cxnLst/>
              <a:rect l="l" t="t" r="r" b="b"/>
              <a:pathLst>
                <a:path w="2594610" h="1546225">
                  <a:moveTo>
                    <a:pt x="2442006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393799"/>
                  </a:lnTo>
                  <a:lnTo>
                    <a:pt x="7769" y="1441967"/>
                  </a:lnTo>
                  <a:lnTo>
                    <a:pt x="29405" y="1483802"/>
                  </a:lnTo>
                  <a:lnTo>
                    <a:pt x="62396" y="1516793"/>
                  </a:lnTo>
                  <a:lnTo>
                    <a:pt x="104231" y="1538429"/>
                  </a:lnTo>
                  <a:lnTo>
                    <a:pt x="152400" y="1546199"/>
                  </a:lnTo>
                  <a:lnTo>
                    <a:pt x="2442006" y="1546199"/>
                  </a:lnTo>
                  <a:lnTo>
                    <a:pt x="2490174" y="1538429"/>
                  </a:lnTo>
                  <a:lnTo>
                    <a:pt x="2532009" y="1516793"/>
                  </a:lnTo>
                  <a:lnTo>
                    <a:pt x="2565000" y="1483802"/>
                  </a:lnTo>
                  <a:lnTo>
                    <a:pt x="2586636" y="1441967"/>
                  </a:lnTo>
                  <a:lnTo>
                    <a:pt x="2594406" y="1393799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59099" y="5216234"/>
              <a:ext cx="2594610" cy="1546225"/>
            </a:xfrm>
            <a:custGeom>
              <a:avLst/>
              <a:gdLst/>
              <a:ahLst/>
              <a:cxnLst/>
              <a:rect l="l" t="t" r="r" b="b"/>
              <a:pathLst>
                <a:path w="2594610" h="1546225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393799"/>
                  </a:lnTo>
                  <a:lnTo>
                    <a:pt x="7769" y="1441967"/>
                  </a:lnTo>
                  <a:lnTo>
                    <a:pt x="29405" y="1483802"/>
                  </a:lnTo>
                  <a:lnTo>
                    <a:pt x="62396" y="1516793"/>
                  </a:lnTo>
                  <a:lnTo>
                    <a:pt x="104231" y="1538429"/>
                  </a:lnTo>
                  <a:lnTo>
                    <a:pt x="152400" y="1546199"/>
                  </a:lnTo>
                  <a:lnTo>
                    <a:pt x="2442006" y="1546199"/>
                  </a:lnTo>
                  <a:lnTo>
                    <a:pt x="2490174" y="1538429"/>
                  </a:lnTo>
                  <a:lnTo>
                    <a:pt x="2532009" y="1516793"/>
                  </a:lnTo>
                  <a:lnTo>
                    <a:pt x="2565000" y="1483802"/>
                  </a:lnTo>
                  <a:lnTo>
                    <a:pt x="2586636" y="1441967"/>
                  </a:lnTo>
                  <a:lnTo>
                    <a:pt x="2594406" y="1393799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58149" y="5609880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9902" y="5270881"/>
              <a:ext cx="2548356" cy="1449006"/>
            </a:xfrm>
            <a:prstGeom prst="rect">
              <a:avLst/>
            </a:prstGeom>
          </p:spPr>
        </p:pic>
      </p:grpSp>
      <p:grpSp>
        <p:nvGrpSpPr>
          <p:cNvPr id="29" name="object 29"/>
          <p:cNvGrpSpPr/>
          <p:nvPr/>
        </p:nvGrpSpPr>
        <p:grpSpPr>
          <a:xfrm>
            <a:off x="666915" y="1052857"/>
            <a:ext cx="6120130" cy="2022475"/>
            <a:chOff x="666915" y="1052857"/>
            <a:chExt cx="6120130" cy="2022475"/>
          </a:xfrm>
        </p:grpSpPr>
        <p:sp>
          <p:nvSpPr>
            <p:cNvPr id="30" name="object 30"/>
            <p:cNvSpPr/>
            <p:nvPr/>
          </p:nvSpPr>
          <p:spPr>
            <a:xfrm>
              <a:off x="2998750" y="1816125"/>
              <a:ext cx="3788410" cy="956944"/>
            </a:xfrm>
            <a:custGeom>
              <a:avLst/>
              <a:gdLst/>
              <a:ahLst/>
              <a:cxnLst/>
              <a:rect l="l" t="t" r="r" b="b"/>
              <a:pathLst>
                <a:path w="3788409" h="956944">
                  <a:moveTo>
                    <a:pt x="3635806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804545"/>
                  </a:lnTo>
                  <a:lnTo>
                    <a:pt x="7769" y="852718"/>
                  </a:lnTo>
                  <a:lnTo>
                    <a:pt x="29405" y="894553"/>
                  </a:lnTo>
                  <a:lnTo>
                    <a:pt x="62396" y="927542"/>
                  </a:lnTo>
                  <a:lnTo>
                    <a:pt x="104231" y="949176"/>
                  </a:lnTo>
                  <a:lnTo>
                    <a:pt x="152400" y="956944"/>
                  </a:lnTo>
                  <a:lnTo>
                    <a:pt x="3635806" y="956944"/>
                  </a:lnTo>
                  <a:lnTo>
                    <a:pt x="3683979" y="949176"/>
                  </a:lnTo>
                  <a:lnTo>
                    <a:pt x="3725815" y="927542"/>
                  </a:lnTo>
                  <a:lnTo>
                    <a:pt x="3758804" y="894553"/>
                  </a:lnTo>
                  <a:lnTo>
                    <a:pt x="3780438" y="852718"/>
                  </a:lnTo>
                  <a:lnTo>
                    <a:pt x="3788206" y="804545"/>
                  </a:lnTo>
                  <a:lnTo>
                    <a:pt x="3788206" y="152400"/>
                  </a:lnTo>
                  <a:lnTo>
                    <a:pt x="3780438" y="104231"/>
                  </a:lnTo>
                  <a:lnTo>
                    <a:pt x="3758804" y="62396"/>
                  </a:lnTo>
                  <a:lnTo>
                    <a:pt x="3725815" y="29405"/>
                  </a:lnTo>
                  <a:lnTo>
                    <a:pt x="3683979" y="7769"/>
                  </a:lnTo>
                  <a:lnTo>
                    <a:pt x="3635806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66915" y="1052857"/>
              <a:ext cx="2590533" cy="2022358"/>
            </a:xfrm>
            <a:prstGeom prst="rect">
              <a:avLst/>
            </a:prstGeom>
          </p:spPr>
        </p:pic>
      </p:grpSp>
      <p:sp>
        <p:nvSpPr>
          <p:cNvPr id="32" name="object 32"/>
          <p:cNvSpPr txBox="1"/>
          <p:nvPr/>
        </p:nvSpPr>
        <p:spPr>
          <a:xfrm>
            <a:off x="3532050" y="1971104"/>
            <a:ext cx="305435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Folha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Instrução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(FIP)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>
              <a:lnSpc>
                <a:spcPct val="100000"/>
              </a:lnSpc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210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documento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utilizado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treinamento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padronização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processos.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626399" y="1050850"/>
            <a:ext cx="2633980" cy="2024380"/>
            <a:chOff x="626399" y="1050850"/>
            <a:chExt cx="2633980" cy="2024380"/>
          </a:xfrm>
        </p:grpSpPr>
        <p:sp>
          <p:nvSpPr>
            <p:cNvPr id="34" name="object 34"/>
            <p:cNvSpPr/>
            <p:nvPr/>
          </p:nvSpPr>
          <p:spPr>
            <a:xfrm>
              <a:off x="659099" y="1057200"/>
              <a:ext cx="2594610" cy="2011680"/>
            </a:xfrm>
            <a:custGeom>
              <a:avLst/>
              <a:gdLst/>
              <a:ahLst/>
              <a:cxnLst/>
              <a:rect l="l" t="t" r="r" b="b"/>
              <a:pathLst>
                <a:path w="2594610" h="201168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859267"/>
                  </a:lnTo>
                  <a:lnTo>
                    <a:pt x="7769" y="1907440"/>
                  </a:lnTo>
                  <a:lnTo>
                    <a:pt x="29405" y="1949275"/>
                  </a:lnTo>
                  <a:lnTo>
                    <a:pt x="62396" y="1982265"/>
                  </a:lnTo>
                  <a:lnTo>
                    <a:pt x="104231" y="2003898"/>
                  </a:lnTo>
                  <a:lnTo>
                    <a:pt x="152400" y="2011667"/>
                  </a:lnTo>
                  <a:lnTo>
                    <a:pt x="2442006" y="2011667"/>
                  </a:lnTo>
                  <a:lnTo>
                    <a:pt x="2490174" y="2003898"/>
                  </a:lnTo>
                  <a:lnTo>
                    <a:pt x="2532009" y="1982265"/>
                  </a:lnTo>
                  <a:lnTo>
                    <a:pt x="2565000" y="1949275"/>
                  </a:lnTo>
                  <a:lnTo>
                    <a:pt x="2586636" y="1907440"/>
                  </a:lnTo>
                  <a:lnTo>
                    <a:pt x="2594406" y="1859267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58149" y="1826596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6" name="object 3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37" name="object 37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28</a:t>
            </a:fld>
            <a:endParaRPr spc="-25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" name="object 13"/>
          <p:cNvGrpSpPr/>
          <p:nvPr/>
        </p:nvGrpSpPr>
        <p:grpSpPr>
          <a:xfrm>
            <a:off x="684950" y="2491213"/>
            <a:ext cx="9348470" cy="3048000"/>
            <a:chOff x="684950" y="2491213"/>
            <a:chExt cx="9348470" cy="3048000"/>
          </a:xfrm>
        </p:grpSpPr>
        <p:sp>
          <p:nvSpPr>
            <p:cNvPr id="14" name="object 14"/>
            <p:cNvSpPr/>
            <p:nvPr/>
          </p:nvSpPr>
          <p:spPr>
            <a:xfrm>
              <a:off x="4718034" y="2748004"/>
              <a:ext cx="5315585" cy="1774189"/>
            </a:xfrm>
            <a:custGeom>
              <a:avLst/>
              <a:gdLst/>
              <a:ahLst/>
              <a:cxnLst/>
              <a:rect l="l" t="t" r="r" b="b"/>
              <a:pathLst>
                <a:path w="5315584" h="1774189">
                  <a:moveTo>
                    <a:pt x="5162677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621205"/>
                  </a:lnTo>
                  <a:lnTo>
                    <a:pt x="7769" y="1669373"/>
                  </a:lnTo>
                  <a:lnTo>
                    <a:pt x="29405" y="1711208"/>
                  </a:lnTo>
                  <a:lnTo>
                    <a:pt x="62396" y="1744199"/>
                  </a:lnTo>
                  <a:lnTo>
                    <a:pt x="104231" y="1765835"/>
                  </a:lnTo>
                  <a:lnTo>
                    <a:pt x="152400" y="1773605"/>
                  </a:lnTo>
                  <a:lnTo>
                    <a:pt x="5162677" y="1773605"/>
                  </a:lnTo>
                  <a:lnTo>
                    <a:pt x="5210845" y="1765835"/>
                  </a:lnTo>
                  <a:lnTo>
                    <a:pt x="5252680" y="1744199"/>
                  </a:lnTo>
                  <a:lnTo>
                    <a:pt x="5285671" y="1711208"/>
                  </a:lnTo>
                  <a:lnTo>
                    <a:pt x="5307307" y="1669373"/>
                  </a:lnTo>
                  <a:lnTo>
                    <a:pt x="5315077" y="1621205"/>
                  </a:lnTo>
                  <a:lnTo>
                    <a:pt x="5315077" y="152400"/>
                  </a:lnTo>
                  <a:lnTo>
                    <a:pt x="5307307" y="104231"/>
                  </a:lnTo>
                  <a:lnTo>
                    <a:pt x="5285671" y="62396"/>
                  </a:lnTo>
                  <a:lnTo>
                    <a:pt x="5252680" y="29405"/>
                  </a:lnTo>
                  <a:lnTo>
                    <a:pt x="5210845" y="7769"/>
                  </a:lnTo>
                  <a:lnTo>
                    <a:pt x="5162677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91300" y="2497563"/>
              <a:ext cx="6110605" cy="3035300"/>
            </a:xfrm>
            <a:custGeom>
              <a:avLst/>
              <a:gdLst/>
              <a:ahLst/>
              <a:cxnLst/>
              <a:rect l="l" t="t" r="r" b="b"/>
              <a:pathLst>
                <a:path w="6110605" h="3035300">
                  <a:moveTo>
                    <a:pt x="5957798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882900"/>
                  </a:lnTo>
                  <a:lnTo>
                    <a:pt x="7769" y="2931068"/>
                  </a:lnTo>
                  <a:lnTo>
                    <a:pt x="29405" y="2972903"/>
                  </a:lnTo>
                  <a:lnTo>
                    <a:pt x="62396" y="3005894"/>
                  </a:lnTo>
                  <a:lnTo>
                    <a:pt x="104231" y="3027530"/>
                  </a:lnTo>
                  <a:lnTo>
                    <a:pt x="152400" y="3035300"/>
                  </a:lnTo>
                  <a:lnTo>
                    <a:pt x="5957798" y="3035300"/>
                  </a:lnTo>
                  <a:lnTo>
                    <a:pt x="6005966" y="3027530"/>
                  </a:lnTo>
                  <a:lnTo>
                    <a:pt x="6047801" y="3005894"/>
                  </a:lnTo>
                  <a:lnTo>
                    <a:pt x="6080792" y="2972903"/>
                  </a:lnTo>
                  <a:lnTo>
                    <a:pt x="6102428" y="2931068"/>
                  </a:lnTo>
                  <a:lnTo>
                    <a:pt x="6110198" y="2882900"/>
                  </a:lnTo>
                  <a:lnTo>
                    <a:pt x="6110198" y="152400"/>
                  </a:lnTo>
                  <a:lnTo>
                    <a:pt x="6102428" y="104231"/>
                  </a:lnTo>
                  <a:lnTo>
                    <a:pt x="6080792" y="62396"/>
                  </a:lnTo>
                  <a:lnTo>
                    <a:pt x="6047801" y="29405"/>
                  </a:lnTo>
                  <a:lnTo>
                    <a:pt x="6005966" y="7769"/>
                  </a:lnTo>
                  <a:lnTo>
                    <a:pt x="59577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91300" y="2497563"/>
              <a:ext cx="6110605" cy="3035300"/>
            </a:xfrm>
            <a:custGeom>
              <a:avLst/>
              <a:gdLst/>
              <a:ahLst/>
              <a:cxnLst/>
              <a:rect l="l" t="t" r="r" b="b"/>
              <a:pathLst>
                <a:path w="6110605" h="303530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882900"/>
                  </a:lnTo>
                  <a:lnTo>
                    <a:pt x="7769" y="2931068"/>
                  </a:lnTo>
                  <a:lnTo>
                    <a:pt x="29405" y="2972903"/>
                  </a:lnTo>
                  <a:lnTo>
                    <a:pt x="62396" y="3005894"/>
                  </a:lnTo>
                  <a:lnTo>
                    <a:pt x="104231" y="3027530"/>
                  </a:lnTo>
                  <a:lnTo>
                    <a:pt x="152400" y="3035300"/>
                  </a:lnTo>
                  <a:lnTo>
                    <a:pt x="5957798" y="3035300"/>
                  </a:lnTo>
                  <a:lnTo>
                    <a:pt x="6005966" y="3027530"/>
                  </a:lnTo>
                  <a:lnTo>
                    <a:pt x="6047801" y="3005894"/>
                  </a:lnTo>
                  <a:lnTo>
                    <a:pt x="6080792" y="2972903"/>
                  </a:lnTo>
                  <a:lnTo>
                    <a:pt x="6102428" y="2931068"/>
                  </a:lnTo>
                  <a:lnTo>
                    <a:pt x="6110198" y="2882900"/>
                  </a:lnTo>
                  <a:lnTo>
                    <a:pt x="6110198" y="152400"/>
                  </a:lnTo>
                  <a:lnTo>
                    <a:pt x="6102428" y="104231"/>
                  </a:lnTo>
                  <a:lnTo>
                    <a:pt x="6080792" y="62396"/>
                  </a:lnTo>
                  <a:lnTo>
                    <a:pt x="6047801" y="29405"/>
                  </a:lnTo>
                  <a:lnTo>
                    <a:pt x="6005966" y="7769"/>
                  </a:lnTo>
                  <a:lnTo>
                    <a:pt x="5957798" y="0"/>
                  </a:lnTo>
                  <a:lnTo>
                    <a:pt x="152400" y="0"/>
                  </a:lnTo>
                  <a:close/>
                </a:path>
              </a:pathLst>
            </a:custGeom>
            <a:ln w="12699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7139299" y="2885504"/>
            <a:ext cx="2522220" cy="1397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8890" algn="just">
              <a:lnSpc>
                <a:spcPct val="100000"/>
              </a:lnSpc>
              <a:spcBef>
                <a:spcPts val="100"/>
              </a:spcBef>
            </a:pP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Diretor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Coordenador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sinalizados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símbolo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29">
                <a:solidFill>
                  <a:srgbClr val="3C3C3C"/>
                </a:solidFill>
                <a:latin typeface="Verdana"/>
                <a:cs typeface="Verdana"/>
              </a:rPr>
              <a:t>*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Sugestão: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Diretor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realiza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semana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e,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Coordenador,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duas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vezes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semana.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Fazer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visita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multidisciplinar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35299" y="1002195"/>
            <a:ext cx="6170295" cy="1275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Passo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passo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para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Indicador</a:t>
            </a:r>
            <a:r>
              <a:rPr sz="1200" b="1" spc="-1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Processo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–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Kamishibai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modelos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citados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seguir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disponíveis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50">
                <a:solidFill>
                  <a:srgbClr val="3C3C3C"/>
                </a:solidFill>
                <a:latin typeface="Verdana"/>
                <a:cs typeface="Verdana"/>
              </a:rPr>
              <a:t>downIoad</a:t>
            </a:r>
            <a:r>
              <a:rPr sz="1000" i="1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Plataforma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Nossas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(disponível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em: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u="sng" spc="-5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</a:rPr>
              <a:t>https://saudeemnossasmaos.proadi-</a:t>
            </a:r>
            <a:r>
              <a:rPr sz="1000" u="sng" spc="-5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</a:rPr>
              <a:t>sus.org.br/biblioteca-</a:t>
            </a:r>
            <a:r>
              <a:rPr sz="1000" u="sng" spc="-1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</a:rPr>
              <a:t>virtual/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).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735"/>
              </a:spcBef>
            </a:pP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spc="-210">
                <a:solidFill>
                  <a:srgbClr val="3799B1"/>
                </a:solidFill>
                <a:latin typeface="Verdana"/>
                <a:cs typeface="Verdana"/>
              </a:rPr>
              <a:t>1º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Consultar</a:t>
            </a:r>
            <a:r>
              <a:rPr sz="1200" spc="-20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Cronograma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658599" y="2543479"/>
            <a:ext cx="8653145" cy="4050029"/>
            <a:chOff x="658599" y="2543479"/>
            <a:chExt cx="8653145" cy="4050029"/>
          </a:xfrm>
        </p:grpSpPr>
        <p:pic>
          <p:nvPicPr>
            <p:cNvPr id="20" name="object 2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73112" y="2543479"/>
              <a:ext cx="5957087" cy="2950730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690349" y="3977410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553420" y="4702378"/>
              <a:ext cx="1757810" cy="1891127"/>
            </a:xfrm>
            <a:prstGeom prst="rect">
              <a:avLst/>
            </a:prstGeom>
          </p:spPr>
        </p:pic>
      </p:grpSp>
      <p:sp>
        <p:nvSpPr>
          <p:cNvPr id="23" name="object 23"/>
          <p:cNvSpPr txBox="1"/>
          <p:nvPr/>
        </p:nvSpPr>
        <p:spPr>
          <a:xfrm>
            <a:off x="635299" y="5781104"/>
            <a:ext cx="616902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Escolha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dentre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opções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cronograma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organização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trabalho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sua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instituição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(6x1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12h/36h).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nome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cargo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colaborador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responsável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pela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naquele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turno.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esqueça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incluir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representantes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gestão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coleta,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menos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semana.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24" name="object 2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25" name="object 25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29</a:t>
            </a:fld>
            <a:endParaRPr spc="-25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3164205"/>
            <a:chOff x="-31750" y="-31749"/>
            <a:chExt cx="3013075" cy="31642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01" name="object 301"/>
          <p:cNvPicPr/>
          <p:nvPr/>
        </p:nvPicPr>
        <p:blipFill>
          <a:blip r:embed="rId299" cstate="print"/>
          <a:stretch>
            <a:fillRect/>
          </a:stretch>
        </p:blipFill>
        <p:spPr>
          <a:xfrm>
            <a:off x="739651" y="3393981"/>
            <a:ext cx="861346" cy="838902"/>
          </a:xfrm>
          <a:prstGeom prst="rect">
            <a:avLst/>
          </a:prstGeom>
        </p:spPr>
      </p:pic>
      <p:grpSp>
        <p:nvGrpSpPr>
          <p:cNvPr id="302" name="object 302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3" name="object 303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5" name="object 305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7" name="object 307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12" name="object 3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" name="object 322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3" name="object 323"/>
          <p:cNvSpPr txBox="1"/>
          <p:nvPr/>
        </p:nvSpPr>
        <p:spPr>
          <a:xfrm>
            <a:off x="587946" y="5364769"/>
            <a:ext cx="221615" cy="860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450" b="1" spc="-50">
                <a:solidFill>
                  <a:srgbClr val="3799B1"/>
                </a:solidFill>
                <a:latin typeface="Arial"/>
                <a:cs typeface="Arial"/>
              </a:rPr>
              <a:t>I</a:t>
            </a:r>
            <a:endParaRPr sz="5450">
              <a:latin typeface="Arial"/>
              <a:cs typeface="Arial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784142" y="5476306"/>
            <a:ext cx="27686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ndicador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é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conjunto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informações,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or-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784142" y="5628706"/>
            <a:ext cx="27692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ganizadas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sistemática,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possibi-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6" name="object 326"/>
          <p:cNvSpPr txBox="1"/>
          <p:nvPr/>
        </p:nvSpPr>
        <p:spPr>
          <a:xfrm>
            <a:off x="784142" y="5781106"/>
            <a:ext cx="27724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litam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analisar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determinado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desfecho.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784142" y="5933506"/>
            <a:ext cx="27686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exemplo,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velocímetro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painel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controle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8" name="object 328"/>
          <p:cNvSpPr txBox="1"/>
          <p:nvPr/>
        </p:nvSpPr>
        <p:spPr>
          <a:xfrm>
            <a:off x="635298" y="6085906"/>
            <a:ext cx="29178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carro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mostra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635298" y="6238306"/>
            <a:ext cx="291782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valor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velocidade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automóvel.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in-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dicadores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monitorados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continuamente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podere-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analisar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variações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ocorrem.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0" name="object 330"/>
          <p:cNvSpPr txBox="1"/>
          <p:nvPr/>
        </p:nvSpPr>
        <p:spPr>
          <a:xfrm>
            <a:off x="635299" y="599504"/>
            <a:ext cx="12827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560">
                <a:solidFill>
                  <a:srgbClr val="43505E"/>
                </a:solidFill>
                <a:latin typeface="Verdana"/>
                <a:cs typeface="Verdana"/>
              </a:rPr>
              <a:t>01.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31" name="object 331"/>
          <p:cNvSpPr txBox="1"/>
          <p:nvPr/>
        </p:nvSpPr>
        <p:spPr>
          <a:xfrm>
            <a:off x="635299" y="4614805"/>
            <a:ext cx="1926589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000" spc="-145">
                <a:solidFill>
                  <a:srgbClr val="43505E"/>
                </a:solidFill>
                <a:latin typeface="Verdana"/>
                <a:cs typeface="Verdana"/>
              </a:rPr>
              <a:t>Introdução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 txBox="1"/>
          <p:nvPr/>
        </p:nvSpPr>
        <p:spPr>
          <a:xfrm>
            <a:off x="7136327" y="924701"/>
            <a:ext cx="2924175" cy="57962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61340">
              <a:lnSpc>
                <a:spcPct val="111100"/>
              </a:lnSpc>
              <a:spcBef>
                <a:spcPts val="100"/>
              </a:spcBef>
            </a:pPr>
            <a:r>
              <a:rPr sz="1800" spc="-60">
                <a:solidFill>
                  <a:srgbClr val="43505E"/>
                </a:solidFill>
                <a:latin typeface="Verdana"/>
                <a:cs typeface="Verdana"/>
              </a:rPr>
              <a:t>Definição</a:t>
            </a:r>
            <a:r>
              <a:rPr sz="1800" spc="-20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Operacional </a:t>
            </a:r>
            <a:r>
              <a:rPr sz="1800" spc="-20">
                <a:solidFill>
                  <a:srgbClr val="43505E"/>
                </a:solidFill>
                <a:latin typeface="Verdana"/>
                <a:cs typeface="Verdana"/>
              </a:rPr>
              <a:t>dos</a:t>
            </a:r>
            <a:r>
              <a:rPr sz="1800" spc="-24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10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endParaRPr sz="18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040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definição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operacional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descrição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aquele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propõe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medir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medido,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isto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é,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compõem,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fonte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deste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dado,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calculado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frequência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analisado.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clareza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nesta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definição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permite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padronização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dado,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possibilitando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qualquer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colaborador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possa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correta,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contribuindo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assim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qualidade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desta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coleta.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descrição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operacional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representa.</a:t>
            </a:r>
            <a:endParaRPr sz="1000">
              <a:latin typeface="Verdana"/>
              <a:cs typeface="Verdana"/>
            </a:endParaRPr>
          </a:p>
          <a:p>
            <a:pPr marL="12700" marR="8255" algn="just">
              <a:lnSpc>
                <a:spcPct val="100000"/>
              </a:lnSpc>
              <a:spcBef>
                <a:spcPts val="12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referenciais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teóricos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consultados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descrição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definições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operacionais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dores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resultado,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sobre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metodologia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monitoramento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rela-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cionados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0">
                <a:solidFill>
                  <a:srgbClr val="3C3C3C"/>
                </a:solidFill>
                <a:latin typeface="Verdana"/>
                <a:cs typeface="Verdana"/>
              </a:rPr>
              <a:t>bundles</a:t>
            </a:r>
            <a:r>
              <a:rPr sz="1000" i="1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manutenção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IRAS,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partem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estratégia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medição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Colaborativa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Nossas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baseados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técni-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“GVIMS/GGTES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07/2021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Critérios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Diagnós-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ticos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Infecções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Relacionadas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Assistência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à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(IRAS)”,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notificação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nacional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obrigatória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para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2022,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“Kamishibai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Boards: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Lean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Visual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Management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System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That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Supports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Laye-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red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Audits,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Joseph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Niederstadt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(2013).</a:t>
            </a:r>
            <a:endParaRPr sz="1000">
              <a:latin typeface="Verdana"/>
              <a:cs typeface="Verdana"/>
            </a:endParaRPr>
          </a:p>
          <a:p>
            <a:pPr marL="12700" marR="6985" algn="just">
              <a:lnSpc>
                <a:spcPct val="100000"/>
              </a:lnSpc>
              <a:spcBef>
                <a:spcPts val="1200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seguir</a:t>
            </a:r>
            <a:r>
              <a:rPr sz="1000" spc="-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estão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descritas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definições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operacionais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indicador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utilizado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projeto.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cál-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culo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indicador,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considerado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valor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indica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fração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cálculo,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exemplo,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incidente,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definição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deno-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minador,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valor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representa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base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cálculo,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por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exemplo,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população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exposta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incidente.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4" name="object 334"/>
          <p:cNvSpPr txBox="1"/>
          <p:nvPr/>
        </p:nvSpPr>
        <p:spPr>
          <a:xfrm>
            <a:off x="3887287" y="1209106"/>
            <a:ext cx="2917825" cy="5511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Neste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projeto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acompanharemos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Infecções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Relacionadas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Assistência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Saúde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(IRAS)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(HM)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UTIs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(Uni-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dades</a:t>
            </a:r>
            <a:r>
              <a:rPr sz="1000" spc="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Tratamento</a:t>
            </a:r>
            <a:r>
              <a:rPr sz="1000" spc="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Intensivo),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queremos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acompanhar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mudança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exercida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terminados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contextos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resultar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melhora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piora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desfecho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medido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indicador.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monitoramento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desses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auxiliará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equipes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tomada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decisão.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seja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confiável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necessá-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rio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informações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compõem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sejam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coletadas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correta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fluxo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drão,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isto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é,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quem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esteja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coletando,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mínimo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possível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interfe-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rências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indivíduo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coleta.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classificados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sultado,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equilíbrio.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aqueles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relacionados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desfecho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possibilitam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medir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objetivo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projeto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alcançado.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projeto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Nossas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Mãos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densidades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incidência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(Infec-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ção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Primária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Corrente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Laborato-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rialmente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confirmada),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ITU-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AC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(Infecção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Trato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Urinário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Cateter)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(Pneumonia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Associada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Mecânica).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indicado-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processo,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nome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diz,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aqueles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medem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diretamente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etapas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proces-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envolvidos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desfecho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(IRAS).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dores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equilíbrio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aqueles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têm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terferência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direta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expressão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desfecho,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sofrer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impacto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mudanças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executadas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projeto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isso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mo-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nitorados,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taxa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reintubação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48h.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5" name="object 335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336" name="object 336"/>
          <p:cNvGrpSpPr/>
          <p:nvPr/>
        </p:nvGrpSpPr>
        <p:grpSpPr>
          <a:xfrm>
            <a:off x="8979709" y="546455"/>
            <a:ext cx="313055" cy="129539"/>
            <a:chOff x="8979709" y="546455"/>
            <a:chExt cx="313055" cy="129539"/>
          </a:xfrm>
        </p:grpSpPr>
        <p:pic>
          <p:nvPicPr>
            <p:cNvPr id="337" name="object 337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8979709" y="546722"/>
              <a:ext cx="129063" cy="129047"/>
            </a:xfrm>
            <a:prstGeom prst="rect">
              <a:avLst/>
            </a:prstGeom>
          </p:spPr>
        </p:pic>
        <p:sp>
          <p:nvSpPr>
            <p:cNvPr id="338" name="object 338"/>
            <p:cNvSpPr/>
            <p:nvPr/>
          </p:nvSpPr>
          <p:spPr>
            <a:xfrm>
              <a:off x="9168765" y="546467"/>
              <a:ext cx="123825" cy="129539"/>
            </a:xfrm>
            <a:custGeom>
              <a:avLst/>
              <a:gdLst/>
              <a:ahLst/>
              <a:cxnLst/>
              <a:rect l="l" t="t" r="r" b="b"/>
              <a:pathLst>
                <a:path w="123825" h="129540">
                  <a:moveTo>
                    <a:pt x="80048" y="92557"/>
                  </a:moveTo>
                  <a:lnTo>
                    <a:pt x="43256" y="92557"/>
                  </a:lnTo>
                  <a:lnTo>
                    <a:pt x="43256" y="104711"/>
                  </a:lnTo>
                  <a:lnTo>
                    <a:pt x="80048" y="104711"/>
                  </a:lnTo>
                  <a:lnTo>
                    <a:pt x="80048" y="92557"/>
                  </a:lnTo>
                  <a:close/>
                </a:path>
                <a:path w="123825" h="129540">
                  <a:moveTo>
                    <a:pt x="92544" y="0"/>
                  </a:moveTo>
                  <a:lnTo>
                    <a:pt x="30835" y="0"/>
                  </a:lnTo>
                  <a:lnTo>
                    <a:pt x="30835" y="36842"/>
                  </a:lnTo>
                  <a:lnTo>
                    <a:pt x="92519" y="36842"/>
                  </a:lnTo>
                  <a:lnTo>
                    <a:pt x="92544" y="0"/>
                  </a:lnTo>
                  <a:close/>
                </a:path>
                <a:path w="123825" h="129540">
                  <a:moveTo>
                    <a:pt x="123367" y="49199"/>
                  </a:moveTo>
                  <a:lnTo>
                    <a:pt x="123329" y="27266"/>
                  </a:lnTo>
                  <a:lnTo>
                    <a:pt x="120865" y="24726"/>
                  </a:lnTo>
                  <a:lnTo>
                    <a:pt x="113626" y="24599"/>
                  </a:lnTo>
                  <a:lnTo>
                    <a:pt x="110540" y="24638"/>
                  </a:lnTo>
                  <a:lnTo>
                    <a:pt x="104787" y="24638"/>
                  </a:lnTo>
                  <a:lnTo>
                    <a:pt x="104787" y="49199"/>
                  </a:lnTo>
                  <a:lnTo>
                    <a:pt x="86271" y="49199"/>
                  </a:lnTo>
                  <a:lnTo>
                    <a:pt x="86271" y="80238"/>
                  </a:lnTo>
                  <a:lnTo>
                    <a:pt x="86271" y="117043"/>
                  </a:lnTo>
                  <a:lnTo>
                    <a:pt x="37109" y="117043"/>
                  </a:lnTo>
                  <a:lnTo>
                    <a:pt x="37109" y="80238"/>
                  </a:lnTo>
                  <a:lnTo>
                    <a:pt x="86271" y="80238"/>
                  </a:lnTo>
                  <a:lnTo>
                    <a:pt x="86271" y="49199"/>
                  </a:lnTo>
                  <a:lnTo>
                    <a:pt x="18491" y="49199"/>
                  </a:lnTo>
                  <a:lnTo>
                    <a:pt x="18415" y="24726"/>
                  </a:lnTo>
                  <a:lnTo>
                    <a:pt x="17919" y="24650"/>
                  </a:lnTo>
                  <a:lnTo>
                    <a:pt x="13830" y="24650"/>
                  </a:lnTo>
                  <a:lnTo>
                    <a:pt x="9956" y="24536"/>
                  </a:lnTo>
                  <a:lnTo>
                    <a:pt x="2209" y="24866"/>
                  </a:lnTo>
                  <a:lnTo>
                    <a:pt x="0" y="27444"/>
                  </a:lnTo>
                  <a:lnTo>
                    <a:pt x="0" y="96126"/>
                  </a:lnTo>
                  <a:lnTo>
                    <a:pt x="2501" y="98640"/>
                  </a:lnTo>
                  <a:lnTo>
                    <a:pt x="6819" y="98640"/>
                  </a:lnTo>
                  <a:lnTo>
                    <a:pt x="12293" y="98653"/>
                  </a:lnTo>
                  <a:lnTo>
                    <a:pt x="24765" y="98640"/>
                  </a:lnTo>
                  <a:lnTo>
                    <a:pt x="24765" y="129387"/>
                  </a:lnTo>
                  <a:lnTo>
                    <a:pt x="98691" y="129387"/>
                  </a:lnTo>
                  <a:lnTo>
                    <a:pt x="98691" y="117043"/>
                  </a:lnTo>
                  <a:lnTo>
                    <a:pt x="98691" y="98640"/>
                  </a:lnTo>
                  <a:lnTo>
                    <a:pt x="105600" y="98640"/>
                  </a:lnTo>
                  <a:lnTo>
                    <a:pt x="111036" y="98653"/>
                  </a:lnTo>
                  <a:lnTo>
                    <a:pt x="117182" y="98640"/>
                  </a:lnTo>
                  <a:lnTo>
                    <a:pt x="117919" y="98615"/>
                  </a:lnTo>
                  <a:lnTo>
                    <a:pt x="121678" y="97701"/>
                  </a:lnTo>
                  <a:lnTo>
                    <a:pt x="123367" y="95300"/>
                  </a:lnTo>
                  <a:lnTo>
                    <a:pt x="123367" y="80238"/>
                  </a:lnTo>
                  <a:lnTo>
                    <a:pt x="123367" y="491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9" name="object 33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</a:t>
            </a:fld>
            <a:endParaRPr spc="-25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" name="object 13"/>
          <p:cNvGrpSpPr/>
          <p:nvPr/>
        </p:nvGrpSpPr>
        <p:grpSpPr>
          <a:xfrm>
            <a:off x="647999" y="1569045"/>
            <a:ext cx="2892425" cy="1981835"/>
            <a:chOff x="647999" y="1569045"/>
            <a:chExt cx="2892425" cy="1981835"/>
          </a:xfrm>
        </p:grpSpPr>
        <p:pic>
          <p:nvPicPr>
            <p:cNvPr id="14" name="object 1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31951" y="1627822"/>
              <a:ext cx="2747899" cy="1867382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680699" y="1575395"/>
              <a:ext cx="2853055" cy="1969135"/>
            </a:xfrm>
            <a:custGeom>
              <a:avLst/>
              <a:gdLst/>
              <a:ahLst/>
              <a:cxnLst/>
              <a:rect l="l" t="t" r="r" b="b"/>
              <a:pathLst>
                <a:path w="2853054" h="1969135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816366"/>
                  </a:lnTo>
                  <a:lnTo>
                    <a:pt x="7769" y="1864539"/>
                  </a:lnTo>
                  <a:lnTo>
                    <a:pt x="29405" y="1906375"/>
                  </a:lnTo>
                  <a:lnTo>
                    <a:pt x="62396" y="1939364"/>
                  </a:lnTo>
                  <a:lnTo>
                    <a:pt x="104231" y="1960997"/>
                  </a:lnTo>
                  <a:lnTo>
                    <a:pt x="152400" y="1968766"/>
                  </a:lnTo>
                  <a:lnTo>
                    <a:pt x="2700553" y="1968766"/>
                  </a:lnTo>
                  <a:lnTo>
                    <a:pt x="2748721" y="1960997"/>
                  </a:lnTo>
                  <a:lnTo>
                    <a:pt x="2790556" y="1939364"/>
                  </a:lnTo>
                  <a:lnTo>
                    <a:pt x="2823547" y="1906375"/>
                  </a:lnTo>
                  <a:lnTo>
                    <a:pt x="2845183" y="1864539"/>
                  </a:lnTo>
                  <a:lnTo>
                    <a:pt x="2852953" y="1816366"/>
                  </a:lnTo>
                  <a:lnTo>
                    <a:pt x="2852953" y="152400"/>
                  </a:lnTo>
                  <a:lnTo>
                    <a:pt x="2845183" y="104231"/>
                  </a:lnTo>
                  <a:lnTo>
                    <a:pt x="2823547" y="62396"/>
                  </a:lnTo>
                  <a:lnTo>
                    <a:pt x="2790556" y="29405"/>
                  </a:lnTo>
                  <a:lnTo>
                    <a:pt x="2748721" y="7769"/>
                  </a:lnTo>
                  <a:lnTo>
                    <a:pt x="2700553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79749" y="2103315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635299" y="1150082"/>
            <a:ext cx="645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2º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Selecionar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2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processo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ser</a:t>
            </a:r>
            <a:r>
              <a:rPr sz="1200" b="1" spc="-16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observado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e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pegar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respectivo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CCP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para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realizar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coleta.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35299" y="4015507"/>
            <a:ext cx="60890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3º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Pegar</a:t>
            </a:r>
            <a:r>
              <a:rPr sz="1200" spc="-20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documento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Instrução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Processo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(IP)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referente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ao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CCP</a:t>
            </a:r>
            <a:r>
              <a:rPr sz="1200" spc="-20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selecionado.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887299" y="1971104"/>
            <a:ext cx="2900045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considerado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5">
                <a:solidFill>
                  <a:srgbClr val="92D050"/>
                </a:solidFill>
                <a:latin typeface="Arial"/>
                <a:cs typeface="Arial"/>
              </a:rPr>
              <a:t>“con-</a:t>
            </a:r>
            <a:r>
              <a:rPr sz="1000" b="1" spc="45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b="1" spc="-5">
                <a:solidFill>
                  <a:srgbClr val="92D050"/>
                </a:solidFill>
                <a:latin typeface="Arial"/>
                <a:cs typeface="Arial"/>
              </a:rPr>
              <a:t>forme”</a:t>
            </a:r>
            <a:r>
              <a:rPr sz="1000" b="1" spc="-25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92D050"/>
                </a:solidFill>
                <a:latin typeface="Arial"/>
                <a:cs typeface="Arial"/>
              </a:rPr>
              <a:t>(CCP</a:t>
            </a:r>
            <a:r>
              <a:rPr sz="1000" b="1" spc="-65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b="1" spc="5">
                <a:solidFill>
                  <a:srgbClr val="92D050"/>
                </a:solidFill>
                <a:latin typeface="Arial"/>
                <a:cs typeface="Arial"/>
              </a:rPr>
              <a:t>verde)</a:t>
            </a:r>
            <a:r>
              <a:rPr sz="1000" b="1" spc="40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todas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perguntas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tiverem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40">
                <a:solidFill>
                  <a:srgbClr val="92D050"/>
                </a:solidFill>
                <a:latin typeface="Arial"/>
                <a:cs typeface="Arial"/>
              </a:rPr>
              <a:t>“sim”</a:t>
            </a:r>
            <a:r>
              <a:rPr sz="1000" b="1" spc="5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resposta.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haja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20">
                <a:solidFill>
                  <a:srgbClr val="3C3C3C"/>
                </a:solidFill>
                <a:latin typeface="Arial"/>
                <a:cs typeface="Arial"/>
              </a:rPr>
              <a:t>um</a:t>
            </a:r>
            <a:r>
              <a:rPr sz="1000" b="1" spc="20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45">
                <a:solidFill>
                  <a:srgbClr val="FF0000"/>
                </a:solidFill>
                <a:latin typeface="Arial"/>
                <a:cs typeface="Arial"/>
              </a:rPr>
              <a:t>“não”</a:t>
            </a:r>
            <a:r>
              <a:rPr sz="1000" b="1" spc="20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resposta,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considerado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5">
                <a:solidFill>
                  <a:srgbClr val="FF0000"/>
                </a:solidFill>
                <a:latin typeface="Arial"/>
                <a:cs typeface="Arial"/>
              </a:rPr>
              <a:t>“não</a:t>
            </a:r>
            <a:r>
              <a:rPr sz="1000" b="1" spc="-7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FF0000"/>
                </a:solidFill>
                <a:latin typeface="Arial"/>
                <a:cs typeface="Arial"/>
              </a:rPr>
              <a:t>conforme”</a:t>
            </a:r>
            <a:r>
              <a:rPr sz="1000" b="1" spc="-7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FF0000"/>
                </a:solidFill>
                <a:latin typeface="Arial"/>
                <a:cs typeface="Arial"/>
              </a:rPr>
              <a:t>(CCP</a:t>
            </a:r>
            <a:r>
              <a:rPr sz="1000" b="1" spc="-114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FF0000"/>
                </a:solidFill>
                <a:latin typeface="Arial"/>
                <a:cs typeface="Arial"/>
              </a:rPr>
              <a:t>vermelho)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haja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resposta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“</a:t>
            </a:r>
            <a:r>
              <a:rPr sz="1000" b="1" spc="-110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”,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totalmente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preenchido.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647999" y="4434299"/>
            <a:ext cx="6144260" cy="2134235"/>
            <a:chOff x="647999" y="4434299"/>
            <a:chExt cx="6144260" cy="2134235"/>
          </a:xfrm>
        </p:grpSpPr>
        <p:pic>
          <p:nvPicPr>
            <p:cNvPr id="21" name="object 2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15004" y="4438110"/>
              <a:ext cx="6003447" cy="2115584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680699" y="4440649"/>
              <a:ext cx="6105525" cy="2121535"/>
            </a:xfrm>
            <a:custGeom>
              <a:avLst/>
              <a:gdLst/>
              <a:ahLst/>
              <a:cxnLst/>
              <a:rect l="l" t="t" r="r" b="b"/>
              <a:pathLst>
                <a:path w="6105525" h="2121534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968766"/>
                  </a:lnTo>
                  <a:lnTo>
                    <a:pt x="7769" y="2016939"/>
                  </a:lnTo>
                  <a:lnTo>
                    <a:pt x="29405" y="2058775"/>
                  </a:lnTo>
                  <a:lnTo>
                    <a:pt x="62396" y="2091764"/>
                  </a:lnTo>
                  <a:lnTo>
                    <a:pt x="104231" y="2113397"/>
                  </a:lnTo>
                  <a:lnTo>
                    <a:pt x="152400" y="2121166"/>
                  </a:lnTo>
                  <a:lnTo>
                    <a:pt x="5952553" y="2121166"/>
                  </a:lnTo>
                  <a:lnTo>
                    <a:pt x="6000721" y="2113397"/>
                  </a:lnTo>
                  <a:lnTo>
                    <a:pt x="6042556" y="2091764"/>
                  </a:lnTo>
                  <a:lnTo>
                    <a:pt x="6075547" y="2058775"/>
                  </a:lnTo>
                  <a:lnTo>
                    <a:pt x="6097183" y="2016939"/>
                  </a:lnTo>
                  <a:lnTo>
                    <a:pt x="6104953" y="1968766"/>
                  </a:lnTo>
                  <a:lnTo>
                    <a:pt x="6104953" y="152400"/>
                  </a:lnTo>
                  <a:lnTo>
                    <a:pt x="6097183" y="104231"/>
                  </a:lnTo>
                  <a:lnTo>
                    <a:pt x="6075547" y="62396"/>
                  </a:lnTo>
                  <a:lnTo>
                    <a:pt x="6042556" y="29405"/>
                  </a:lnTo>
                  <a:lnTo>
                    <a:pt x="6000721" y="7769"/>
                  </a:lnTo>
                  <a:lnTo>
                    <a:pt x="5952553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79749" y="4968567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7139301" y="4714304"/>
            <a:ext cx="291782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IP</a:t>
            </a:r>
            <a:r>
              <a:rPr sz="1000" b="1" spc="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servirá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orientação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observação para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avaliar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conformidade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etapa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25" name="object 2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26" name="object 26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30</a:t>
            </a:fld>
            <a:endParaRPr spc="-25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635299" y="1001373"/>
            <a:ext cx="39382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25">
                <a:solidFill>
                  <a:srgbClr val="3799B1"/>
                </a:solidFill>
                <a:latin typeface="Verdana"/>
                <a:cs typeface="Verdana"/>
              </a:rPr>
              <a:t>4º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selecionar</a:t>
            </a:r>
            <a:r>
              <a:rPr sz="1200" spc="-1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paciente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e</a:t>
            </a:r>
            <a:r>
              <a:rPr sz="1200" spc="-1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realizar</a:t>
            </a:r>
            <a:r>
              <a:rPr sz="1200" spc="-1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21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beira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leito.</a:t>
            </a:r>
            <a:endParaRPr sz="12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35299" y="4290317"/>
            <a:ext cx="46824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50">
                <a:solidFill>
                  <a:srgbClr val="3799B1"/>
                </a:solidFill>
                <a:latin typeface="Verdana"/>
                <a:cs typeface="Verdana"/>
              </a:rPr>
              <a:t>5º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colocar</a:t>
            </a:r>
            <a:r>
              <a:rPr sz="1200" spc="-2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cartão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no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quadro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GDSM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conforme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dia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da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coleta.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191299" y="1971104"/>
            <a:ext cx="361378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diferentes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preferencialmente.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12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deve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preenchido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verificado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vez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647999" y="1409357"/>
            <a:ext cx="2196465" cy="2378710"/>
            <a:chOff x="647999" y="1409357"/>
            <a:chExt cx="2196465" cy="2378710"/>
          </a:xfrm>
        </p:grpSpPr>
        <p:pic>
          <p:nvPicPr>
            <p:cNvPr id="18" name="object 1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71871" y="1517003"/>
              <a:ext cx="1979596" cy="2178620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680699" y="1415707"/>
              <a:ext cx="2157095" cy="2366010"/>
            </a:xfrm>
            <a:custGeom>
              <a:avLst/>
              <a:gdLst/>
              <a:ahLst/>
              <a:cxnLst/>
              <a:rect l="l" t="t" r="r" b="b"/>
              <a:pathLst>
                <a:path w="2157095" h="236601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213571"/>
                  </a:lnTo>
                  <a:lnTo>
                    <a:pt x="7769" y="2261740"/>
                  </a:lnTo>
                  <a:lnTo>
                    <a:pt x="29405" y="2303575"/>
                  </a:lnTo>
                  <a:lnTo>
                    <a:pt x="62396" y="2336566"/>
                  </a:lnTo>
                  <a:lnTo>
                    <a:pt x="104231" y="2358201"/>
                  </a:lnTo>
                  <a:lnTo>
                    <a:pt x="152400" y="2365971"/>
                  </a:lnTo>
                  <a:lnTo>
                    <a:pt x="2004555" y="2365971"/>
                  </a:lnTo>
                  <a:lnTo>
                    <a:pt x="2052723" y="2358201"/>
                  </a:lnTo>
                  <a:lnTo>
                    <a:pt x="2094558" y="2336566"/>
                  </a:lnTo>
                  <a:lnTo>
                    <a:pt x="2127549" y="2303575"/>
                  </a:lnTo>
                  <a:lnTo>
                    <a:pt x="2149185" y="2261740"/>
                  </a:lnTo>
                  <a:lnTo>
                    <a:pt x="2156955" y="2213571"/>
                  </a:lnTo>
                  <a:lnTo>
                    <a:pt x="2156955" y="152400"/>
                  </a:lnTo>
                  <a:lnTo>
                    <a:pt x="2149185" y="104231"/>
                  </a:lnTo>
                  <a:lnTo>
                    <a:pt x="2127549" y="62396"/>
                  </a:lnTo>
                  <a:lnTo>
                    <a:pt x="2094558" y="29405"/>
                  </a:lnTo>
                  <a:lnTo>
                    <a:pt x="2052723" y="7769"/>
                  </a:lnTo>
                  <a:lnTo>
                    <a:pt x="2004555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79749" y="1943624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" name="object 21"/>
          <p:cNvGrpSpPr/>
          <p:nvPr/>
        </p:nvGrpSpPr>
        <p:grpSpPr>
          <a:xfrm>
            <a:off x="647999" y="4708474"/>
            <a:ext cx="6144260" cy="1951355"/>
            <a:chOff x="647999" y="4708474"/>
            <a:chExt cx="6144260" cy="1951355"/>
          </a:xfrm>
        </p:grpSpPr>
        <p:pic>
          <p:nvPicPr>
            <p:cNvPr id="22" name="object 2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58053" y="4795934"/>
              <a:ext cx="1917836" cy="126865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822422" y="4795935"/>
              <a:ext cx="1804225" cy="1769710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800866" y="4795935"/>
              <a:ext cx="1909686" cy="1276887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680699" y="4714824"/>
              <a:ext cx="6105525" cy="1938655"/>
            </a:xfrm>
            <a:custGeom>
              <a:avLst/>
              <a:gdLst/>
              <a:ahLst/>
              <a:cxnLst/>
              <a:rect l="l" t="t" r="r" b="b"/>
              <a:pathLst>
                <a:path w="6105525" h="1938654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399"/>
                  </a:lnTo>
                  <a:lnTo>
                    <a:pt x="0" y="1786229"/>
                  </a:lnTo>
                  <a:lnTo>
                    <a:pt x="7769" y="1834402"/>
                  </a:lnTo>
                  <a:lnTo>
                    <a:pt x="29405" y="1876238"/>
                  </a:lnTo>
                  <a:lnTo>
                    <a:pt x="62396" y="1909227"/>
                  </a:lnTo>
                  <a:lnTo>
                    <a:pt x="104231" y="1930860"/>
                  </a:lnTo>
                  <a:lnTo>
                    <a:pt x="152400" y="1938629"/>
                  </a:lnTo>
                  <a:lnTo>
                    <a:pt x="5952553" y="1938629"/>
                  </a:lnTo>
                  <a:lnTo>
                    <a:pt x="6000721" y="1930860"/>
                  </a:lnTo>
                  <a:lnTo>
                    <a:pt x="6042556" y="1909227"/>
                  </a:lnTo>
                  <a:lnTo>
                    <a:pt x="6075547" y="1876238"/>
                  </a:lnTo>
                  <a:lnTo>
                    <a:pt x="6097183" y="1834402"/>
                  </a:lnTo>
                  <a:lnTo>
                    <a:pt x="6104953" y="1786229"/>
                  </a:lnTo>
                  <a:lnTo>
                    <a:pt x="6104953" y="152399"/>
                  </a:lnTo>
                  <a:lnTo>
                    <a:pt x="6097183" y="104231"/>
                  </a:lnTo>
                  <a:lnTo>
                    <a:pt x="6075547" y="62396"/>
                  </a:lnTo>
                  <a:lnTo>
                    <a:pt x="6042556" y="29405"/>
                  </a:lnTo>
                  <a:lnTo>
                    <a:pt x="6000721" y="7769"/>
                  </a:lnTo>
                  <a:lnTo>
                    <a:pt x="5952553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9749" y="5242742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7139301" y="5019104"/>
            <a:ext cx="291782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preenchimento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CCP,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armazenado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quadro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GDSM,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siderando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lado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verde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vermelho,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conformidade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processo.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GDSM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mantido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refe-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rentes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semana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vigente.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7500353" y="1888478"/>
            <a:ext cx="2343150" cy="1891664"/>
            <a:chOff x="7500353" y="1888478"/>
            <a:chExt cx="2343150" cy="1891664"/>
          </a:xfrm>
        </p:grpSpPr>
        <p:sp>
          <p:nvSpPr>
            <p:cNvPr id="29" name="object 29"/>
            <p:cNvSpPr/>
            <p:nvPr/>
          </p:nvSpPr>
          <p:spPr>
            <a:xfrm>
              <a:off x="7500353" y="2020686"/>
              <a:ext cx="2005964" cy="1396365"/>
            </a:xfrm>
            <a:custGeom>
              <a:avLst/>
              <a:gdLst/>
              <a:ahLst/>
              <a:cxnLst/>
              <a:rect l="l" t="t" r="r" b="b"/>
              <a:pathLst>
                <a:path w="2005965" h="1396364">
                  <a:moveTo>
                    <a:pt x="1999970" y="0"/>
                  </a:moveTo>
                  <a:lnTo>
                    <a:pt x="5651" y="0"/>
                  </a:lnTo>
                  <a:lnTo>
                    <a:pt x="0" y="5651"/>
                  </a:lnTo>
                  <a:lnTo>
                    <a:pt x="0" y="1390599"/>
                  </a:lnTo>
                  <a:lnTo>
                    <a:pt x="5651" y="1396238"/>
                  </a:lnTo>
                  <a:lnTo>
                    <a:pt x="1999970" y="1396238"/>
                  </a:lnTo>
                  <a:lnTo>
                    <a:pt x="2005609" y="1390599"/>
                  </a:lnTo>
                  <a:lnTo>
                    <a:pt x="2005609" y="1371066"/>
                  </a:lnTo>
                  <a:lnTo>
                    <a:pt x="25171" y="1371066"/>
                  </a:lnTo>
                  <a:lnTo>
                    <a:pt x="25171" y="25171"/>
                  </a:lnTo>
                  <a:lnTo>
                    <a:pt x="2005609" y="25171"/>
                  </a:lnTo>
                  <a:lnTo>
                    <a:pt x="2005609" y="5651"/>
                  </a:lnTo>
                  <a:lnTo>
                    <a:pt x="1999970" y="0"/>
                  </a:lnTo>
                  <a:close/>
                </a:path>
                <a:path w="2005965" h="1396364">
                  <a:moveTo>
                    <a:pt x="2005609" y="25171"/>
                  </a:moveTo>
                  <a:lnTo>
                    <a:pt x="1980438" y="25171"/>
                  </a:lnTo>
                  <a:lnTo>
                    <a:pt x="1980438" y="1371066"/>
                  </a:lnTo>
                  <a:lnTo>
                    <a:pt x="2005609" y="1371066"/>
                  </a:lnTo>
                  <a:lnTo>
                    <a:pt x="2005609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7512951" y="1974875"/>
              <a:ext cx="1980564" cy="180975"/>
            </a:xfrm>
            <a:custGeom>
              <a:avLst/>
              <a:gdLst/>
              <a:ahLst/>
              <a:cxnLst/>
              <a:rect l="l" t="t" r="r" b="b"/>
              <a:pathLst>
                <a:path w="1980565" h="180975">
                  <a:moveTo>
                    <a:pt x="1980425" y="0"/>
                  </a:moveTo>
                  <a:lnTo>
                    <a:pt x="0" y="0"/>
                  </a:lnTo>
                  <a:lnTo>
                    <a:pt x="0" y="180911"/>
                  </a:lnTo>
                  <a:lnTo>
                    <a:pt x="1980425" y="180911"/>
                  </a:lnTo>
                  <a:lnTo>
                    <a:pt x="198042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500353" y="1962313"/>
              <a:ext cx="2005964" cy="206375"/>
            </a:xfrm>
            <a:custGeom>
              <a:avLst/>
              <a:gdLst/>
              <a:ahLst/>
              <a:cxnLst/>
              <a:rect l="l" t="t" r="r" b="b"/>
              <a:pathLst>
                <a:path w="2005965" h="206375">
                  <a:moveTo>
                    <a:pt x="1999970" y="0"/>
                  </a:moveTo>
                  <a:lnTo>
                    <a:pt x="5651" y="0"/>
                  </a:lnTo>
                  <a:lnTo>
                    <a:pt x="0" y="5626"/>
                  </a:lnTo>
                  <a:lnTo>
                    <a:pt x="0" y="200431"/>
                  </a:lnTo>
                  <a:lnTo>
                    <a:pt x="5651" y="206070"/>
                  </a:lnTo>
                  <a:lnTo>
                    <a:pt x="1999970" y="206070"/>
                  </a:lnTo>
                  <a:lnTo>
                    <a:pt x="2005609" y="200431"/>
                  </a:lnTo>
                  <a:lnTo>
                    <a:pt x="2005609" y="180886"/>
                  </a:lnTo>
                  <a:lnTo>
                    <a:pt x="25171" y="180886"/>
                  </a:lnTo>
                  <a:lnTo>
                    <a:pt x="25171" y="25158"/>
                  </a:lnTo>
                  <a:lnTo>
                    <a:pt x="2005609" y="25158"/>
                  </a:lnTo>
                  <a:lnTo>
                    <a:pt x="2005609" y="5626"/>
                  </a:lnTo>
                  <a:lnTo>
                    <a:pt x="1999970" y="0"/>
                  </a:lnTo>
                  <a:close/>
                </a:path>
                <a:path w="2005965" h="206375">
                  <a:moveTo>
                    <a:pt x="2005609" y="25158"/>
                  </a:moveTo>
                  <a:lnTo>
                    <a:pt x="1980438" y="25158"/>
                  </a:lnTo>
                  <a:lnTo>
                    <a:pt x="1980438" y="180886"/>
                  </a:lnTo>
                  <a:lnTo>
                    <a:pt x="2005609" y="180886"/>
                  </a:lnTo>
                  <a:lnTo>
                    <a:pt x="2005609" y="2515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7724596" y="2342807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7712006" y="2330216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46" y="0"/>
                  </a:moveTo>
                  <a:lnTo>
                    <a:pt x="5638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38" y="192976"/>
                  </a:lnTo>
                  <a:lnTo>
                    <a:pt x="271246" y="192976"/>
                  </a:lnTo>
                  <a:lnTo>
                    <a:pt x="276885" y="187337"/>
                  </a:lnTo>
                  <a:lnTo>
                    <a:pt x="276885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85" y="25171"/>
                  </a:lnTo>
                  <a:lnTo>
                    <a:pt x="276885" y="5638"/>
                  </a:lnTo>
                  <a:lnTo>
                    <a:pt x="271246" y="0"/>
                  </a:lnTo>
                  <a:close/>
                </a:path>
                <a:path w="277495" h="193039">
                  <a:moveTo>
                    <a:pt x="276885" y="25171"/>
                  </a:moveTo>
                  <a:lnTo>
                    <a:pt x="251714" y="25171"/>
                  </a:lnTo>
                  <a:lnTo>
                    <a:pt x="251714" y="167805"/>
                  </a:lnTo>
                  <a:lnTo>
                    <a:pt x="276885" y="167805"/>
                  </a:lnTo>
                  <a:lnTo>
                    <a:pt x="276885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159737" y="2342807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147161" y="2330216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594877" y="2342807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582297" y="2330216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13" y="25171"/>
                  </a:lnTo>
                  <a:lnTo>
                    <a:pt x="251713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030017" y="2342807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017444" y="2330216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58" y="167805"/>
                  </a:lnTo>
                  <a:lnTo>
                    <a:pt x="25158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724596" y="271881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712006" y="270622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46" y="0"/>
                  </a:moveTo>
                  <a:lnTo>
                    <a:pt x="5638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38" y="192976"/>
                  </a:lnTo>
                  <a:lnTo>
                    <a:pt x="271246" y="192976"/>
                  </a:lnTo>
                  <a:lnTo>
                    <a:pt x="276885" y="187337"/>
                  </a:lnTo>
                  <a:lnTo>
                    <a:pt x="276885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85" y="25171"/>
                  </a:lnTo>
                  <a:lnTo>
                    <a:pt x="276885" y="5638"/>
                  </a:lnTo>
                  <a:lnTo>
                    <a:pt x="271246" y="0"/>
                  </a:lnTo>
                  <a:close/>
                </a:path>
                <a:path w="277495" h="193039">
                  <a:moveTo>
                    <a:pt x="276885" y="25171"/>
                  </a:moveTo>
                  <a:lnTo>
                    <a:pt x="251714" y="25171"/>
                  </a:lnTo>
                  <a:lnTo>
                    <a:pt x="251714" y="167805"/>
                  </a:lnTo>
                  <a:lnTo>
                    <a:pt x="276885" y="167805"/>
                  </a:lnTo>
                  <a:lnTo>
                    <a:pt x="276885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159737" y="271881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147161" y="270622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594877" y="271881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582297" y="270622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13" y="25171"/>
                  </a:lnTo>
                  <a:lnTo>
                    <a:pt x="251713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9030017" y="271881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9017444" y="270622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58" y="167805"/>
                  </a:lnTo>
                  <a:lnTo>
                    <a:pt x="25158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724596" y="305564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712006" y="304305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46" y="0"/>
                  </a:moveTo>
                  <a:lnTo>
                    <a:pt x="5638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38" y="192976"/>
                  </a:lnTo>
                  <a:lnTo>
                    <a:pt x="271246" y="192976"/>
                  </a:lnTo>
                  <a:lnTo>
                    <a:pt x="276885" y="187337"/>
                  </a:lnTo>
                  <a:lnTo>
                    <a:pt x="276885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85" y="25171"/>
                  </a:lnTo>
                  <a:lnTo>
                    <a:pt x="276885" y="5638"/>
                  </a:lnTo>
                  <a:lnTo>
                    <a:pt x="271246" y="0"/>
                  </a:lnTo>
                  <a:close/>
                </a:path>
                <a:path w="277495" h="193039">
                  <a:moveTo>
                    <a:pt x="276885" y="25171"/>
                  </a:moveTo>
                  <a:lnTo>
                    <a:pt x="251714" y="25171"/>
                  </a:lnTo>
                  <a:lnTo>
                    <a:pt x="251714" y="167805"/>
                  </a:lnTo>
                  <a:lnTo>
                    <a:pt x="276885" y="167805"/>
                  </a:lnTo>
                  <a:lnTo>
                    <a:pt x="276885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159737" y="305564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147161" y="304305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594877" y="305564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582297" y="304305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13" y="25171"/>
                  </a:lnTo>
                  <a:lnTo>
                    <a:pt x="251713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9030017" y="305564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108823" y="1888489"/>
              <a:ext cx="1185545" cy="1348105"/>
            </a:xfrm>
            <a:custGeom>
              <a:avLst/>
              <a:gdLst/>
              <a:ahLst/>
              <a:cxnLst/>
              <a:rect l="l" t="t" r="r" b="b"/>
              <a:pathLst>
                <a:path w="1185545" h="1348105">
                  <a:moveTo>
                    <a:pt x="25171" y="5638"/>
                  </a:moveTo>
                  <a:lnTo>
                    <a:pt x="19532" y="0"/>
                  </a:lnTo>
                  <a:lnTo>
                    <a:pt x="5638" y="0"/>
                  </a:lnTo>
                  <a:lnTo>
                    <a:pt x="0" y="5638"/>
                  </a:lnTo>
                  <a:lnTo>
                    <a:pt x="0" y="183794"/>
                  </a:lnTo>
                  <a:lnTo>
                    <a:pt x="5638" y="189433"/>
                  </a:lnTo>
                  <a:lnTo>
                    <a:pt x="12585" y="189433"/>
                  </a:lnTo>
                  <a:lnTo>
                    <a:pt x="19532" y="189433"/>
                  </a:lnTo>
                  <a:lnTo>
                    <a:pt x="25171" y="183794"/>
                  </a:lnTo>
                  <a:lnTo>
                    <a:pt x="25171" y="5638"/>
                  </a:lnTo>
                  <a:close/>
                </a:path>
                <a:path w="1185545" h="1348105">
                  <a:moveTo>
                    <a:pt x="119773" y="474230"/>
                  </a:moveTo>
                  <a:lnTo>
                    <a:pt x="84404" y="502208"/>
                  </a:lnTo>
                  <a:lnTo>
                    <a:pt x="74968" y="512025"/>
                  </a:lnTo>
                  <a:lnTo>
                    <a:pt x="75158" y="517956"/>
                  </a:lnTo>
                  <a:lnTo>
                    <a:pt x="78028" y="519099"/>
                  </a:lnTo>
                  <a:lnTo>
                    <a:pt x="81089" y="517779"/>
                  </a:lnTo>
                  <a:lnTo>
                    <a:pt x="90398" y="508076"/>
                  </a:lnTo>
                  <a:lnTo>
                    <a:pt x="99923" y="498551"/>
                  </a:lnTo>
                  <a:lnTo>
                    <a:pt x="109613" y="489242"/>
                  </a:lnTo>
                  <a:lnTo>
                    <a:pt x="119468" y="480161"/>
                  </a:lnTo>
                  <a:lnTo>
                    <a:pt x="119773" y="474230"/>
                  </a:lnTo>
                  <a:close/>
                </a:path>
                <a:path w="1185545" h="1348105">
                  <a:moveTo>
                    <a:pt x="280200" y="565467"/>
                  </a:moveTo>
                  <a:lnTo>
                    <a:pt x="280174" y="559523"/>
                  </a:lnTo>
                  <a:lnTo>
                    <a:pt x="274243" y="559549"/>
                  </a:lnTo>
                  <a:lnTo>
                    <a:pt x="246888" y="587019"/>
                  </a:lnTo>
                  <a:lnTo>
                    <a:pt x="246900" y="592950"/>
                  </a:lnTo>
                  <a:lnTo>
                    <a:pt x="249859" y="594169"/>
                  </a:lnTo>
                  <a:lnTo>
                    <a:pt x="252831" y="592937"/>
                  </a:lnTo>
                  <a:lnTo>
                    <a:pt x="280200" y="565467"/>
                  </a:lnTo>
                  <a:close/>
                </a:path>
                <a:path w="1185545" h="1348105">
                  <a:moveTo>
                    <a:pt x="788670" y="5638"/>
                  </a:moveTo>
                  <a:lnTo>
                    <a:pt x="783031" y="0"/>
                  </a:lnTo>
                  <a:lnTo>
                    <a:pt x="769137" y="0"/>
                  </a:lnTo>
                  <a:lnTo>
                    <a:pt x="763498" y="5638"/>
                  </a:lnTo>
                  <a:lnTo>
                    <a:pt x="763498" y="183794"/>
                  </a:lnTo>
                  <a:lnTo>
                    <a:pt x="769137" y="189433"/>
                  </a:lnTo>
                  <a:lnTo>
                    <a:pt x="776084" y="189433"/>
                  </a:lnTo>
                  <a:lnTo>
                    <a:pt x="783031" y="189433"/>
                  </a:lnTo>
                  <a:lnTo>
                    <a:pt x="788670" y="183794"/>
                  </a:lnTo>
                  <a:lnTo>
                    <a:pt x="788670" y="5638"/>
                  </a:lnTo>
                  <a:close/>
                </a:path>
                <a:path w="1185545" h="1348105">
                  <a:moveTo>
                    <a:pt x="1185494" y="1160208"/>
                  </a:moveTo>
                  <a:lnTo>
                    <a:pt x="1179855" y="1154569"/>
                  </a:lnTo>
                  <a:lnTo>
                    <a:pt x="1160322" y="1154569"/>
                  </a:lnTo>
                  <a:lnTo>
                    <a:pt x="1160322" y="1179741"/>
                  </a:lnTo>
                  <a:lnTo>
                    <a:pt x="1160322" y="1322374"/>
                  </a:lnTo>
                  <a:lnTo>
                    <a:pt x="933780" y="1322374"/>
                  </a:lnTo>
                  <a:lnTo>
                    <a:pt x="933780" y="1179741"/>
                  </a:lnTo>
                  <a:lnTo>
                    <a:pt x="1160322" y="1179741"/>
                  </a:lnTo>
                  <a:lnTo>
                    <a:pt x="1160322" y="1154569"/>
                  </a:lnTo>
                  <a:lnTo>
                    <a:pt x="914247" y="1154569"/>
                  </a:lnTo>
                  <a:lnTo>
                    <a:pt x="908621" y="1160208"/>
                  </a:lnTo>
                  <a:lnTo>
                    <a:pt x="908621" y="1341907"/>
                  </a:lnTo>
                  <a:lnTo>
                    <a:pt x="914247" y="1347546"/>
                  </a:lnTo>
                  <a:lnTo>
                    <a:pt x="1179855" y="1347546"/>
                  </a:lnTo>
                  <a:lnTo>
                    <a:pt x="1185494" y="1341907"/>
                  </a:lnTo>
                  <a:lnTo>
                    <a:pt x="1185494" y="1322374"/>
                  </a:lnTo>
                  <a:lnTo>
                    <a:pt x="1185494" y="1179741"/>
                  </a:lnTo>
                  <a:lnTo>
                    <a:pt x="1185494" y="116020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750460" y="2741951"/>
              <a:ext cx="197260" cy="122123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8186928" y="2366339"/>
              <a:ext cx="198120" cy="122555"/>
            </a:xfrm>
            <a:custGeom>
              <a:avLst/>
              <a:gdLst/>
              <a:ahLst/>
              <a:cxnLst/>
              <a:rect l="l" t="t" r="r" b="b"/>
              <a:pathLst>
                <a:path w="198120" h="122555">
                  <a:moveTo>
                    <a:pt x="95402" y="5930"/>
                  </a:moveTo>
                  <a:lnTo>
                    <a:pt x="95338" y="0"/>
                  </a:lnTo>
                  <a:lnTo>
                    <a:pt x="89408" y="63"/>
                  </a:lnTo>
                  <a:lnTo>
                    <a:pt x="67868" y="21666"/>
                  </a:lnTo>
                  <a:lnTo>
                    <a:pt x="45808" y="42862"/>
                  </a:lnTo>
                  <a:lnTo>
                    <a:pt x="23304" y="63576"/>
                  </a:lnTo>
                  <a:lnTo>
                    <a:pt x="431" y="83743"/>
                  </a:lnTo>
                  <a:lnTo>
                    <a:pt x="0" y="89674"/>
                  </a:lnTo>
                  <a:lnTo>
                    <a:pt x="3175" y="91122"/>
                  </a:lnTo>
                  <a:lnTo>
                    <a:pt x="5918" y="90106"/>
                  </a:lnTo>
                  <a:lnTo>
                    <a:pt x="28917" y="69811"/>
                  </a:lnTo>
                  <a:lnTo>
                    <a:pt x="51562" y="48971"/>
                  </a:lnTo>
                  <a:lnTo>
                    <a:pt x="73748" y="27647"/>
                  </a:lnTo>
                  <a:lnTo>
                    <a:pt x="95402" y="5930"/>
                  </a:lnTo>
                  <a:close/>
                </a:path>
                <a:path w="198120" h="122555">
                  <a:moveTo>
                    <a:pt x="169075" y="1346"/>
                  </a:moveTo>
                  <a:lnTo>
                    <a:pt x="131813" y="28625"/>
                  </a:lnTo>
                  <a:lnTo>
                    <a:pt x="100761" y="56807"/>
                  </a:lnTo>
                  <a:lnTo>
                    <a:pt x="70104" y="85394"/>
                  </a:lnTo>
                  <a:lnTo>
                    <a:pt x="39966" y="114261"/>
                  </a:lnTo>
                  <a:lnTo>
                    <a:pt x="39878" y="120192"/>
                  </a:lnTo>
                  <a:lnTo>
                    <a:pt x="42887" y="121462"/>
                  </a:lnTo>
                  <a:lnTo>
                    <a:pt x="45808" y="120269"/>
                  </a:lnTo>
                  <a:lnTo>
                    <a:pt x="75869" y="91478"/>
                  </a:lnTo>
                  <a:lnTo>
                    <a:pt x="106438" y="62979"/>
                  </a:lnTo>
                  <a:lnTo>
                    <a:pt x="137401" y="34874"/>
                  </a:lnTo>
                  <a:lnTo>
                    <a:pt x="168668" y="7264"/>
                  </a:lnTo>
                  <a:lnTo>
                    <a:pt x="169075" y="1346"/>
                  </a:lnTo>
                  <a:close/>
                </a:path>
                <a:path w="198120" h="122555">
                  <a:moveTo>
                    <a:pt x="197789" y="33388"/>
                  </a:moveTo>
                  <a:lnTo>
                    <a:pt x="146748" y="73710"/>
                  </a:lnTo>
                  <a:lnTo>
                    <a:pt x="102527" y="115290"/>
                  </a:lnTo>
                  <a:lnTo>
                    <a:pt x="102400" y="121208"/>
                  </a:lnTo>
                  <a:lnTo>
                    <a:pt x="105422" y="122504"/>
                  </a:lnTo>
                  <a:lnTo>
                    <a:pt x="108318" y="121335"/>
                  </a:lnTo>
                  <a:lnTo>
                    <a:pt x="130225" y="100533"/>
                  </a:lnTo>
                  <a:lnTo>
                    <a:pt x="152425" y="79883"/>
                  </a:lnTo>
                  <a:lnTo>
                    <a:pt x="174853" y="59448"/>
                  </a:lnTo>
                  <a:lnTo>
                    <a:pt x="197421" y="39306"/>
                  </a:lnTo>
                  <a:lnTo>
                    <a:pt x="197789" y="3338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620232" y="3076986"/>
              <a:ext cx="145592" cy="119929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7525524" y="2168385"/>
              <a:ext cx="1955800" cy="48895"/>
            </a:xfrm>
            <a:custGeom>
              <a:avLst/>
              <a:gdLst/>
              <a:ahLst/>
              <a:cxnLst/>
              <a:rect l="l" t="t" r="r" b="b"/>
              <a:pathLst>
                <a:path w="1955800" h="48894">
                  <a:moveTo>
                    <a:pt x="1955266" y="0"/>
                  </a:moveTo>
                  <a:lnTo>
                    <a:pt x="0" y="0"/>
                  </a:lnTo>
                  <a:lnTo>
                    <a:pt x="0" y="48425"/>
                  </a:lnTo>
                  <a:lnTo>
                    <a:pt x="1955266" y="48425"/>
                  </a:lnTo>
                  <a:lnTo>
                    <a:pt x="1955266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512939" y="2158072"/>
              <a:ext cx="1980564" cy="59055"/>
            </a:xfrm>
            <a:custGeom>
              <a:avLst/>
              <a:gdLst/>
              <a:ahLst/>
              <a:cxnLst/>
              <a:rect l="l" t="t" r="r" b="b"/>
              <a:pathLst>
                <a:path w="1980565" h="59055">
                  <a:moveTo>
                    <a:pt x="1980450" y="10312"/>
                  </a:moveTo>
                  <a:lnTo>
                    <a:pt x="1980438" y="0"/>
                  </a:lnTo>
                  <a:lnTo>
                    <a:pt x="0" y="0"/>
                  </a:lnTo>
                  <a:lnTo>
                    <a:pt x="0" y="10312"/>
                  </a:lnTo>
                  <a:lnTo>
                    <a:pt x="12" y="58737"/>
                  </a:lnTo>
                  <a:lnTo>
                    <a:pt x="12585" y="58737"/>
                  </a:lnTo>
                  <a:lnTo>
                    <a:pt x="12585" y="10312"/>
                  </a:lnTo>
                  <a:lnTo>
                    <a:pt x="1967852" y="10312"/>
                  </a:lnTo>
                  <a:lnTo>
                    <a:pt x="1967852" y="58737"/>
                  </a:lnTo>
                  <a:lnTo>
                    <a:pt x="1980450" y="58737"/>
                  </a:lnTo>
                  <a:lnTo>
                    <a:pt x="1980450" y="1031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737811" y="2679514"/>
              <a:ext cx="1088390" cy="1088390"/>
            </a:xfrm>
            <a:custGeom>
              <a:avLst/>
              <a:gdLst/>
              <a:ahLst/>
              <a:cxnLst/>
              <a:rect l="l" t="t" r="r" b="b"/>
              <a:pathLst>
                <a:path w="1088390" h="1088389">
                  <a:moveTo>
                    <a:pt x="550418" y="0"/>
                  </a:moveTo>
                  <a:lnTo>
                    <a:pt x="503463" y="1436"/>
                  </a:lnTo>
                  <a:lnTo>
                    <a:pt x="457570" y="6771"/>
                  </a:lnTo>
                  <a:lnTo>
                    <a:pt x="412904" y="15841"/>
                  </a:lnTo>
                  <a:lnTo>
                    <a:pt x="369630" y="28486"/>
                  </a:lnTo>
                  <a:lnTo>
                    <a:pt x="327914" y="44544"/>
                  </a:lnTo>
                  <a:lnTo>
                    <a:pt x="287921" y="63855"/>
                  </a:lnTo>
                  <a:lnTo>
                    <a:pt x="249816" y="86256"/>
                  </a:lnTo>
                  <a:lnTo>
                    <a:pt x="213765" y="111586"/>
                  </a:lnTo>
                  <a:lnTo>
                    <a:pt x="179932" y="139685"/>
                  </a:lnTo>
                  <a:lnTo>
                    <a:pt x="148483" y="170390"/>
                  </a:lnTo>
                  <a:lnTo>
                    <a:pt x="119584" y="203541"/>
                  </a:lnTo>
                  <a:lnTo>
                    <a:pt x="93399" y="238976"/>
                  </a:lnTo>
                  <a:lnTo>
                    <a:pt x="70094" y="276534"/>
                  </a:lnTo>
                  <a:lnTo>
                    <a:pt x="49835" y="316053"/>
                  </a:lnTo>
                  <a:lnTo>
                    <a:pt x="32786" y="357373"/>
                  </a:lnTo>
                  <a:lnTo>
                    <a:pt x="19112" y="400331"/>
                  </a:lnTo>
                  <a:lnTo>
                    <a:pt x="8980" y="444767"/>
                  </a:lnTo>
                  <a:lnTo>
                    <a:pt x="2554" y="490519"/>
                  </a:lnTo>
                  <a:lnTo>
                    <a:pt x="0" y="537425"/>
                  </a:lnTo>
                  <a:lnTo>
                    <a:pt x="1434" y="584382"/>
                  </a:lnTo>
                  <a:lnTo>
                    <a:pt x="6767" y="630276"/>
                  </a:lnTo>
                  <a:lnTo>
                    <a:pt x="15835" y="674943"/>
                  </a:lnTo>
                  <a:lnTo>
                    <a:pt x="28478" y="718216"/>
                  </a:lnTo>
                  <a:lnTo>
                    <a:pt x="44535" y="759932"/>
                  </a:lnTo>
                  <a:lnTo>
                    <a:pt x="63844" y="799925"/>
                  </a:lnTo>
                  <a:lnTo>
                    <a:pt x="86243" y="838030"/>
                  </a:lnTo>
                  <a:lnTo>
                    <a:pt x="111572" y="874081"/>
                  </a:lnTo>
                  <a:lnTo>
                    <a:pt x="139670" y="907913"/>
                  </a:lnTo>
                  <a:lnTo>
                    <a:pt x="170374" y="939361"/>
                  </a:lnTo>
                  <a:lnTo>
                    <a:pt x="203524" y="968260"/>
                  </a:lnTo>
                  <a:lnTo>
                    <a:pt x="238959" y="994444"/>
                  </a:lnTo>
                  <a:lnTo>
                    <a:pt x="276516" y="1017749"/>
                  </a:lnTo>
                  <a:lnTo>
                    <a:pt x="316035" y="1038010"/>
                  </a:lnTo>
                  <a:lnTo>
                    <a:pt x="357355" y="1055060"/>
                  </a:lnTo>
                  <a:lnTo>
                    <a:pt x="400314" y="1068735"/>
                  </a:lnTo>
                  <a:lnTo>
                    <a:pt x="444751" y="1078869"/>
                  </a:lnTo>
                  <a:lnTo>
                    <a:pt x="490504" y="1085298"/>
                  </a:lnTo>
                  <a:lnTo>
                    <a:pt x="537413" y="1087856"/>
                  </a:lnTo>
                  <a:lnTo>
                    <a:pt x="584367" y="1086421"/>
                  </a:lnTo>
                  <a:lnTo>
                    <a:pt x="630260" y="1081088"/>
                  </a:lnTo>
                  <a:lnTo>
                    <a:pt x="674926" y="1072020"/>
                  </a:lnTo>
                  <a:lnTo>
                    <a:pt x="718200" y="1059376"/>
                  </a:lnTo>
                  <a:lnTo>
                    <a:pt x="759916" y="1043319"/>
                  </a:lnTo>
                  <a:lnTo>
                    <a:pt x="799910" y="1024009"/>
                  </a:lnTo>
                  <a:lnTo>
                    <a:pt x="838015" y="1001609"/>
                  </a:lnTo>
                  <a:lnTo>
                    <a:pt x="874067" y="976279"/>
                  </a:lnTo>
                  <a:lnTo>
                    <a:pt x="907901" y="948181"/>
                  </a:lnTo>
                  <a:lnTo>
                    <a:pt x="939351" y="917476"/>
                  </a:lnTo>
                  <a:lnTo>
                    <a:pt x="968251" y="884326"/>
                  </a:lnTo>
                  <a:lnTo>
                    <a:pt x="994437" y="848891"/>
                  </a:lnTo>
                  <a:lnTo>
                    <a:pt x="1017744" y="811334"/>
                  </a:lnTo>
                  <a:lnTo>
                    <a:pt x="1038006" y="771815"/>
                  </a:lnTo>
                  <a:lnTo>
                    <a:pt x="1055057" y="730496"/>
                  </a:lnTo>
                  <a:lnTo>
                    <a:pt x="1068733" y="687537"/>
                  </a:lnTo>
                  <a:lnTo>
                    <a:pt x="1078868" y="643102"/>
                  </a:lnTo>
                  <a:lnTo>
                    <a:pt x="1085298" y="597350"/>
                  </a:lnTo>
                  <a:lnTo>
                    <a:pt x="1087856" y="550443"/>
                  </a:lnTo>
                  <a:lnTo>
                    <a:pt x="1086419" y="503485"/>
                  </a:lnTo>
                  <a:lnTo>
                    <a:pt x="1081085" y="457589"/>
                  </a:lnTo>
                  <a:lnTo>
                    <a:pt x="1072015" y="412921"/>
                  </a:lnTo>
                  <a:lnTo>
                    <a:pt x="1059369" y="369645"/>
                  </a:lnTo>
                  <a:lnTo>
                    <a:pt x="1043311" y="327928"/>
                  </a:lnTo>
                  <a:lnTo>
                    <a:pt x="1024000" y="287934"/>
                  </a:lnTo>
                  <a:lnTo>
                    <a:pt x="1001599" y="249829"/>
                  </a:lnTo>
                  <a:lnTo>
                    <a:pt x="976268" y="213777"/>
                  </a:lnTo>
                  <a:lnTo>
                    <a:pt x="948169" y="179945"/>
                  </a:lnTo>
                  <a:lnTo>
                    <a:pt x="917463" y="148496"/>
                  </a:lnTo>
                  <a:lnTo>
                    <a:pt x="884312" y="119597"/>
                  </a:lnTo>
                  <a:lnTo>
                    <a:pt x="848876" y="93412"/>
                  </a:lnTo>
                  <a:lnTo>
                    <a:pt x="811318" y="70107"/>
                  </a:lnTo>
                  <a:lnTo>
                    <a:pt x="771797" y="49846"/>
                  </a:lnTo>
                  <a:lnTo>
                    <a:pt x="730477" y="32796"/>
                  </a:lnTo>
                  <a:lnTo>
                    <a:pt x="687517" y="19121"/>
                  </a:lnTo>
                  <a:lnTo>
                    <a:pt x="643080" y="8986"/>
                  </a:lnTo>
                  <a:lnTo>
                    <a:pt x="597326" y="2557"/>
                  </a:lnTo>
                  <a:lnTo>
                    <a:pt x="5504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25217" y="2666885"/>
              <a:ext cx="1113155" cy="1113155"/>
            </a:xfrm>
            <a:custGeom>
              <a:avLst/>
              <a:gdLst/>
              <a:ahLst/>
              <a:cxnLst/>
              <a:rect l="l" t="t" r="r" b="b"/>
              <a:pathLst>
                <a:path w="1113154" h="1113154">
                  <a:moveTo>
                    <a:pt x="178206" y="545096"/>
                  </a:moveTo>
                  <a:lnTo>
                    <a:pt x="172643" y="539394"/>
                  </a:lnTo>
                  <a:lnTo>
                    <a:pt x="84848" y="538416"/>
                  </a:lnTo>
                  <a:lnTo>
                    <a:pt x="79222" y="543966"/>
                  </a:lnTo>
                  <a:lnTo>
                    <a:pt x="79057" y="557809"/>
                  </a:lnTo>
                  <a:lnTo>
                    <a:pt x="84620" y="563511"/>
                  </a:lnTo>
                  <a:lnTo>
                    <a:pt x="165544" y="564476"/>
                  </a:lnTo>
                  <a:lnTo>
                    <a:pt x="172427" y="564476"/>
                  </a:lnTo>
                  <a:lnTo>
                    <a:pt x="178054" y="558939"/>
                  </a:lnTo>
                  <a:lnTo>
                    <a:pt x="178206" y="545096"/>
                  </a:lnTo>
                  <a:close/>
                </a:path>
                <a:path w="1113154" h="1113154">
                  <a:moveTo>
                    <a:pt x="564515" y="940701"/>
                  </a:moveTo>
                  <a:lnTo>
                    <a:pt x="558927" y="934999"/>
                  </a:lnTo>
                  <a:lnTo>
                    <a:pt x="544969" y="934935"/>
                  </a:lnTo>
                  <a:lnTo>
                    <a:pt x="539318" y="940473"/>
                  </a:lnTo>
                  <a:lnTo>
                    <a:pt x="538289" y="1028141"/>
                  </a:lnTo>
                  <a:lnTo>
                    <a:pt x="543864" y="1033843"/>
                  </a:lnTo>
                  <a:lnTo>
                    <a:pt x="550964" y="1033907"/>
                  </a:lnTo>
                  <a:lnTo>
                    <a:pt x="557847" y="1033907"/>
                  </a:lnTo>
                  <a:lnTo>
                    <a:pt x="563473" y="1028369"/>
                  </a:lnTo>
                  <a:lnTo>
                    <a:pt x="564515" y="940701"/>
                  </a:lnTo>
                  <a:close/>
                </a:path>
                <a:path w="1113154" h="1113154">
                  <a:moveTo>
                    <a:pt x="574725" y="84988"/>
                  </a:moveTo>
                  <a:lnTo>
                    <a:pt x="569163" y="79286"/>
                  </a:lnTo>
                  <a:lnTo>
                    <a:pt x="555180" y="79209"/>
                  </a:lnTo>
                  <a:lnTo>
                    <a:pt x="549554" y="84747"/>
                  </a:lnTo>
                  <a:lnTo>
                    <a:pt x="548500" y="172415"/>
                  </a:lnTo>
                  <a:lnTo>
                    <a:pt x="554062" y="178117"/>
                  </a:lnTo>
                  <a:lnTo>
                    <a:pt x="561174" y="178193"/>
                  </a:lnTo>
                  <a:lnTo>
                    <a:pt x="568058" y="178193"/>
                  </a:lnTo>
                  <a:lnTo>
                    <a:pt x="573671" y="172656"/>
                  </a:lnTo>
                  <a:lnTo>
                    <a:pt x="574725" y="84988"/>
                  </a:lnTo>
                  <a:close/>
                </a:path>
                <a:path w="1113154" h="1113154">
                  <a:moveTo>
                    <a:pt x="1033945" y="555320"/>
                  </a:moveTo>
                  <a:lnTo>
                    <a:pt x="1028382" y="549630"/>
                  </a:lnTo>
                  <a:lnTo>
                    <a:pt x="947623" y="548652"/>
                  </a:lnTo>
                  <a:lnTo>
                    <a:pt x="940587" y="548373"/>
                  </a:lnTo>
                  <a:lnTo>
                    <a:pt x="934974" y="554151"/>
                  </a:lnTo>
                  <a:lnTo>
                    <a:pt x="934808" y="568045"/>
                  </a:lnTo>
                  <a:lnTo>
                    <a:pt x="940371" y="573747"/>
                  </a:lnTo>
                  <a:lnTo>
                    <a:pt x="1021283" y="574713"/>
                  </a:lnTo>
                  <a:lnTo>
                    <a:pt x="1028166" y="574713"/>
                  </a:lnTo>
                  <a:lnTo>
                    <a:pt x="1033780" y="569175"/>
                  </a:lnTo>
                  <a:lnTo>
                    <a:pt x="1033945" y="555320"/>
                  </a:lnTo>
                  <a:close/>
                </a:path>
                <a:path w="1113154" h="1113154">
                  <a:moveTo>
                    <a:pt x="1113015" y="563219"/>
                  </a:moveTo>
                  <a:lnTo>
                    <a:pt x="1111465" y="514007"/>
                  </a:lnTo>
                  <a:lnTo>
                    <a:pt x="1105725" y="465607"/>
                  </a:lnTo>
                  <a:lnTo>
                    <a:pt x="1095844" y="418249"/>
                  </a:lnTo>
                  <a:lnTo>
                    <a:pt x="1087856" y="391795"/>
                  </a:lnTo>
                  <a:lnTo>
                    <a:pt x="1087856" y="562927"/>
                  </a:lnTo>
                  <a:lnTo>
                    <a:pt x="1085100" y="611187"/>
                  </a:lnTo>
                  <a:lnTo>
                    <a:pt x="1078128" y="658202"/>
                  </a:lnTo>
                  <a:lnTo>
                    <a:pt x="1067142" y="703770"/>
                  </a:lnTo>
                  <a:lnTo>
                    <a:pt x="1052322" y="747712"/>
                  </a:lnTo>
                  <a:lnTo>
                    <a:pt x="1033881" y="789851"/>
                  </a:lnTo>
                  <a:lnTo>
                    <a:pt x="1011974" y="829983"/>
                  </a:lnTo>
                  <a:lnTo>
                    <a:pt x="986828" y="867930"/>
                  </a:lnTo>
                  <a:lnTo>
                    <a:pt x="958608" y="903516"/>
                  </a:lnTo>
                  <a:lnTo>
                    <a:pt x="927519" y="936536"/>
                  </a:lnTo>
                  <a:lnTo>
                    <a:pt x="893762" y="966812"/>
                  </a:lnTo>
                  <a:lnTo>
                    <a:pt x="857504" y="994156"/>
                  </a:lnTo>
                  <a:lnTo>
                    <a:pt x="818959" y="1018387"/>
                  </a:lnTo>
                  <a:lnTo>
                    <a:pt x="778294" y="1039317"/>
                  </a:lnTo>
                  <a:lnTo>
                    <a:pt x="735736" y="1056754"/>
                  </a:lnTo>
                  <a:lnTo>
                    <a:pt x="691438" y="1070521"/>
                  </a:lnTo>
                  <a:lnTo>
                    <a:pt x="645617" y="1080427"/>
                  </a:lnTo>
                  <a:lnTo>
                    <a:pt x="598462" y="1086281"/>
                  </a:lnTo>
                  <a:lnTo>
                    <a:pt x="550151" y="1087907"/>
                  </a:lnTo>
                  <a:lnTo>
                    <a:pt x="501878" y="1085151"/>
                  </a:lnTo>
                  <a:lnTo>
                    <a:pt x="454875" y="1078191"/>
                  </a:lnTo>
                  <a:lnTo>
                    <a:pt x="409295" y="1067206"/>
                  </a:lnTo>
                  <a:lnTo>
                    <a:pt x="365340" y="1052398"/>
                  </a:lnTo>
                  <a:lnTo>
                    <a:pt x="323202" y="1033957"/>
                  </a:lnTo>
                  <a:lnTo>
                    <a:pt x="283057" y="1012063"/>
                  </a:lnTo>
                  <a:lnTo>
                    <a:pt x="245097" y="986917"/>
                  </a:lnTo>
                  <a:lnTo>
                    <a:pt x="209511" y="958697"/>
                  </a:lnTo>
                  <a:lnTo>
                    <a:pt x="176491" y="927620"/>
                  </a:lnTo>
                  <a:lnTo>
                    <a:pt x="146202" y="893851"/>
                  </a:lnTo>
                  <a:lnTo>
                    <a:pt x="118846" y="857605"/>
                  </a:lnTo>
                  <a:lnTo>
                    <a:pt x="94615" y="819061"/>
                  </a:lnTo>
                  <a:lnTo>
                    <a:pt x="73685" y="778395"/>
                  </a:lnTo>
                  <a:lnTo>
                    <a:pt x="56248" y="735825"/>
                  </a:lnTo>
                  <a:lnTo>
                    <a:pt x="42494" y="691527"/>
                  </a:lnTo>
                  <a:lnTo>
                    <a:pt x="32600" y="645706"/>
                  </a:lnTo>
                  <a:lnTo>
                    <a:pt x="26758" y="598538"/>
                  </a:lnTo>
                  <a:lnTo>
                    <a:pt x="25158" y="550214"/>
                  </a:lnTo>
                  <a:lnTo>
                    <a:pt x="27876" y="502297"/>
                  </a:lnTo>
                  <a:lnTo>
                    <a:pt x="34747" y="455612"/>
                  </a:lnTo>
                  <a:lnTo>
                    <a:pt x="45580" y="410337"/>
                  </a:lnTo>
                  <a:lnTo>
                    <a:pt x="60185" y="366661"/>
                  </a:lnTo>
                  <a:lnTo>
                    <a:pt x="78384" y="324777"/>
                  </a:lnTo>
                  <a:lnTo>
                    <a:pt x="99974" y="284835"/>
                  </a:lnTo>
                  <a:lnTo>
                    <a:pt x="124790" y="247053"/>
                  </a:lnTo>
                  <a:lnTo>
                    <a:pt x="152628" y="211594"/>
                  </a:lnTo>
                  <a:lnTo>
                    <a:pt x="183311" y="178638"/>
                  </a:lnTo>
                  <a:lnTo>
                    <a:pt x="216649" y="148386"/>
                  </a:lnTo>
                  <a:lnTo>
                    <a:pt x="252450" y="121005"/>
                  </a:lnTo>
                  <a:lnTo>
                    <a:pt x="290525" y="96685"/>
                  </a:lnTo>
                  <a:lnTo>
                    <a:pt x="330708" y="75603"/>
                  </a:lnTo>
                  <a:lnTo>
                    <a:pt x="372783" y="57937"/>
                  </a:lnTo>
                  <a:lnTo>
                    <a:pt x="416572" y="43891"/>
                  </a:lnTo>
                  <a:lnTo>
                    <a:pt x="461911" y="33629"/>
                  </a:lnTo>
                  <a:lnTo>
                    <a:pt x="508584" y="27330"/>
                  </a:lnTo>
                  <a:lnTo>
                    <a:pt x="556412" y="25196"/>
                  </a:lnTo>
                  <a:lnTo>
                    <a:pt x="562851" y="25234"/>
                  </a:lnTo>
                  <a:lnTo>
                    <a:pt x="615594" y="28435"/>
                  </a:lnTo>
                  <a:lnTo>
                    <a:pt x="667194" y="36677"/>
                  </a:lnTo>
                  <a:lnTo>
                    <a:pt x="717359" y="49860"/>
                  </a:lnTo>
                  <a:lnTo>
                    <a:pt x="765810" y="67830"/>
                  </a:lnTo>
                  <a:lnTo>
                    <a:pt x="812266" y="90500"/>
                  </a:lnTo>
                  <a:lnTo>
                    <a:pt x="856424" y="117716"/>
                  </a:lnTo>
                  <a:lnTo>
                    <a:pt x="897991" y="149377"/>
                  </a:lnTo>
                  <a:lnTo>
                    <a:pt x="936713" y="185356"/>
                  </a:lnTo>
                  <a:lnTo>
                    <a:pt x="971740" y="224917"/>
                  </a:lnTo>
                  <a:lnTo>
                    <a:pt x="1002398" y="267233"/>
                  </a:lnTo>
                  <a:lnTo>
                    <a:pt x="1028560" y="312026"/>
                  </a:lnTo>
                  <a:lnTo>
                    <a:pt x="1050112" y="359003"/>
                  </a:lnTo>
                  <a:lnTo>
                    <a:pt x="1066927" y="407860"/>
                  </a:lnTo>
                  <a:lnTo>
                    <a:pt x="1078903" y="458330"/>
                  </a:lnTo>
                  <a:lnTo>
                    <a:pt x="1085913" y="510120"/>
                  </a:lnTo>
                  <a:lnTo>
                    <a:pt x="1087856" y="562927"/>
                  </a:lnTo>
                  <a:lnTo>
                    <a:pt x="1087856" y="391795"/>
                  </a:lnTo>
                  <a:lnTo>
                    <a:pt x="1064056" y="327494"/>
                  </a:lnTo>
                  <a:lnTo>
                    <a:pt x="1042314" y="284530"/>
                  </a:lnTo>
                  <a:lnTo>
                    <a:pt x="1016787" y="243433"/>
                  </a:lnTo>
                  <a:lnTo>
                    <a:pt x="987564" y="204444"/>
                  </a:lnTo>
                  <a:lnTo>
                    <a:pt x="954722" y="167767"/>
                  </a:lnTo>
                  <a:lnTo>
                    <a:pt x="918832" y="134061"/>
                  </a:lnTo>
                  <a:lnTo>
                    <a:pt x="880554" y="103898"/>
                  </a:lnTo>
                  <a:lnTo>
                    <a:pt x="840079" y="77406"/>
                  </a:lnTo>
                  <a:lnTo>
                    <a:pt x="797636" y="54635"/>
                  </a:lnTo>
                  <a:lnTo>
                    <a:pt x="753427" y="35699"/>
                  </a:lnTo>
                  <a:lnTo>
                    <a:pt x="721398" y="25196"/>
                  </a:lnTo>
                  <a:lnTo>
                    <a:pt x="707656" y="20688"/>
                  </a:lnTo>
                  <a:lnTo>
                    <a:pt x="660552" y="9677"/>
                  </a:lnTo>
                  <a:lnTo>
                    <a:pt x="612317" y="2768"/>
                  </a:lnTo>
                  <a:lnTo>
                    <a:pt x="563156" y="50"/>
                  </a:lnTo>
                  <a:lnTo>
                    <a:pt x="556412" y="0"/>
                  </a:lnTo>
                  <a:lnTo>
                    <a:pt x="508927" y="2006"/>
                  </a:lnTo>
                  <a:lnTo>
                    <a:pt x="462521" y="7937"/>
                  </a:lnTo>
                  <a:lnTo>
                    <a:pt x="417360" y="17614"/>
                  </a:lnTo>
                  <a:lnTo>
                    <a:pt x="373608" y="30886"/>
                  </a:lnTo>
                  <a:lnTo>
                    <a:pt x="331431" y="47574"/>
                  </a:lnTo>
                  <a:lnTo>
                    <a:pt x="290995" y="67538"/>
                  </a:lnTo>
                  <a:lnTo>
                    <a:pt x="252488" y="90589"/>
                  </a:lnTo>
                  <a:lnTo>
                    <a:pt x="216039" y="116586"/>
                  </a:lnTo>
                  <a:lnTo>
                    <a:pt x="181851" y="145364"/>
                  </a:lnTo>
                  <a:lnTo>
                    <a:pt x="150063" y="176745"/>
                  </a:lnTo>
                  <a:lnTo>
                    <a:pt x="120853" y="210578"/>
                  </a:lnTo>
                  <a:lnTo>
                    <a:pt x="94386" y="246697"/>
                  </a:lnTo>
                  <a:lnTo>
                    <a:pt x="70840" y="284949"/>
                  </a:lnTo>
                  <a:lnTo>
                    <a:pt x="50368" y="325158"/>
                  </a:lnTo>
                  <a:lnTo>
                    <a:pt x="33134" y="367157"/>
                  </a:lnTo>
                  <a:lnTo>
                    <a:pt x="19316" y="410794"/>
                  </a:lnTo>
                  <a:lnTo>
                    <a:pt x="9080" y="455917"/>
                  </a:lnTo>
                  <a:lnTo>
                    <a:pt x="2578" y="502335"/>
                  </a:lnTo>
                  <a:lnTo>
                    <a:pt x="0" y="549910"/>
                  </a:lnTo>
                  <a:lnTo>
                    <a:pt x="1536" y="599122"/>
                  </a:lnTo>
                  <a:lnTo>
                    <a:pt x="7289" y="647522"/>
                  </a:lnTo>
                  <a:lnTo>
                    <a:pt x="17157" y="694880"/>
                  </a:lnTo>
                  <a:lnTo>
                    <a:pt x="31076" y="740981"/>
                  </a:lnTo>
                  <a:lnTo>
                    <a:pt x="48945" y="785634"/>
                  </a:lnTo>
                  <a:lnTo>
                    <a:pt x="70688" y="828611"/>
                  </a:lnTo>
                  <a:lnTo>
                    <a:pt x="96215" y="869708"/>
                  </a:lnTo>
                  <a:lnTo>
                    <a:pt x="125450" y="908697"/>
                  </a:lnTo>
                  <a:lnTo>
                    <a:pt x="158292" y="945375"/>
                  </a:lnTo>
                  <a:lnTo>
                    <a:pt x="194170" y="979081"/>
                  </a:lnTo>
                  <a:lnTo>
                    <a:pt x="232460" y="1009230"/>
                  </a:lnTo>
                  <a:lnTo>
                    <a:pt x="272935" y="1035735"/>
                  </a:lnTo>
                  <a:lnTo>
                    <a:pt x="315379" y="1058494"/>
                  </a:lnTo>
                  <a:lnTo>
                    <a:pt x="359587" y="1077429"/>
                  </a:lnTo>
                  <a:lnTo>
                    <a:pt x="405358" y="1092441"/>
                  </a:lnTo>
                  <a:lnTo>
                    <a:pt x="452462" y="1103452"/>
                  </a:lnTo>
                  <a:lnTo>
                    <a:pt x="500697" y="1110361"/>
                  </a:lnTo>
                  <a:lnTo>
                    <a:pt x="549859" y="1113091"/>
                  </a:lnTo>
                  <a:lnTo>
                    <a:pt x="556602" y="1113129"/>
                  </a:lnTo>
                  <a:lnTo>
                    <a:pt x="604088" y="1111110"/>
                  </a:lnTo>
                  <a:lnTo>
                    <a:pt x="650494" y="1105192"/>
                  </a:lnTo>
                  <a:lnTo>
                    <a:pt x="695655" y="1095514"/>
                  </a:lnTo>
                  <a:lnTo>
                    <a:pt x="739406" y="1082243"/>
                  </a:lnTo>
                  <a:lnTo>
                    <a:pt x="781583" y="1065555"/>
                  </a:lnTo>
                  <a:lnTo>
                    <a:pt x="822007" y="1045591"/>
                  </a:lnTo>
                  <a:lnTo>
                    <a:pt x="860526" y="1022540"/>
                  </a:lnTo>
                  <a:lnTo>
                    <a:pt x="896962" y="996543"/>
                  </a:lnTo>
                  <a:lnTo>
                    <a:pt x="931164" y="967765"/>
                  </a:lnTo>
                  <a:lnTo>
                    <a:pt x="962952" y="936383"/>
                  </a:lnTo>
                  <a:lnTo>
                    <a:pt x="992162" y="902550"/>
                  </a:lnTo>
                  <a:lnTo>
                    <a:pt x="1018616" y="866432"/>
                  </a:lnTo>
                  <a:lnTo>
                    <a:pt x="1042174" y="828192"/>
                  </a:lnTo>
                  <a:lnTo>
                    <a:pt x="1062647" y="787984"/>
                  </a:lnTo>
                  <a:lnTo>
                    <a:pt x="1079868" y="745972"/>
                  </a:lnTo>
                  <a:lnTo>
                    <a:pt x="1093685" y="702335"/>
                  </a:lnTo>
                  <a:lnTo>
                    <a:pt x="1103934" y="657212"/>
                  </a:lnTo>
                  <a:lnTo>
                    <a:pt x="1110424" y="610793"/>
                  </a:lnTo>
                  <a:lnTo>
                    <a:pt x="1113015" y="56321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210415" y="2997854"/>
              <a:ext cx="302017" cy="296913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8845118" y="3222104"/>
              <a:ext cx="998219" cy="532765"/>
            </a:xfrm>
            <a:custGeom>
              <a:avLst/>
              <a:gdLst/>
              <a:ahLst/>
              <a:cxnLst/>
              <a:rect l="l" t="t" r="r" b="b"/>
              <a:pathLst>
                <a:path w="998220" h="532764">
                  <a:moveTo>
                    <a:pt x="140398" y="472770"/>
                  </a:moveTo>
                  <a:lnTo>
                    <a:pt x="133883" y="468655"/>
                  </a:lnTo>
                  <a:lnTo>
                    <a:pt x="127457" y="464426"/>
                  </a:lnTo>
                  <a:lnTo>
                    <a:pt x="121107" y="460032"/>
                  </a:lnTo>
                  <a:lnTo>
                    <a:pt x="126580" y="466166"/>
                  </a:lnTo>
                  <a:lnTo>
                    <a:pt x="131152" y="468439"/>
                  </a:lnTo>
                  <a:lnTo>
                    <a:pt x="135763" y="470649"/>
                  </a:lnTo>
                  <a:lnTo>
                    <a:pt x="140398" y="472770"/>
                  </a:lnTo>
                  <a:close/>
                </a:path>
                <a:path w="998220" h="532764">
                  <a:moveTo>
                    <a:pt x="910564" y="292823"/>
                  </a:moveTo>
                  <a:lnTo>
                    <a:pt x="902792" y="305079"/>
                  </a:lnTo>
                  <a:lnTo>
                    <a:pt x="894702" y="317093"/>
                  </a:lnTo>
                  <a:lnTo>
                    <a:pt x="886320" y="328904"/>
                  </a:lnTo>
                  <a:lnTo>
                    <a:pt x="877633" y="340461"/>
                  </a:lnTo>
                  <a:lnTo>
                    <a:pt x="885151" y="332549"/>
                  </a:lnTo>
                  <a:lnTo>
                    <a:pt x="892441" y="324434"/>
                  </a:lnTo>
                  <a:lnTo>
                    <a:pt x="899541" y="316153"/>
                  </a:lnTo>
                  <a:lnTo>
                    <a:pt x="906437" y="307721"/>
                  </a:lnTo>
                  <a:lnTo>
                    <a:pt x="907161" y="303530"/>
                  </a:lnTo>
                  <a:lnTo>
                    <a:pt x="910564" y="292823"/>
                  </a:lnTo>
                  <a:close/>
                </a:path>
                <a:path w="998220" h="532764">
                  <a:moveTo>
                    <a:pt x="957973" y="104305"/>
                  </a:moveTo>
                  <a:lnTo>
                    <a:pt x="939685" y="148145"/>
                  </a:lnTo>
                  <a:lnTo>
                    <a:pt x="918832" y="187185"/>
                  </a:lnTo>
                  <a:lnTo>
                    <a:pt x="895845" y="222427"/>
                  </a:lnTo>
                  <a:lnTo>
                    <a:pt x="871181" y="254838"/>
                  </a:lnTo>
                  <a:lnTo>
                    <a:pt x="841679" y="286461"/>
                  </a:lnTo>
                  <a:lnTo>
                    <a:pt x="801928" y="322846"/>
                  </a:lnTo>
                  <a:lnTo>
                    <a:pt x="756754" y="358521"/>
                  </a:lnTo>
                  <a:lnTo>
                    <a:pt x="710996" y="388035"/>
                  </a:lnTo>
                  <a:lnTo>
                    <a:pt x="666508" y="411340"/>
                  </a:lnTo>
                  <a:lnTo>
                    <a:pt x="628840" y="429602"/>
                  </a:lnTo>
                  <a:lnTo>
                    <a:pt x="591820" y="444665"/>
                  </a:lnTo>
                  <a:lnTo>
                    <a:pt x="549300" y="458343"/>
                  </a:lnTo>
                  <a:lnTo>
                    <a:pt x="501802" y="471639"/>
                  </a:lnTo>
                  <a:lnTo>
                    <a:pt x="448513" y="477075"/>
                  </a:lnTo>
                  <a:lnTo>
                    <a:pt x="437261" y="477062"/>
                  </a:lnTo>
                  <a:lnTo>
                    <a:pt x="435419" y="478104"/>
                  </a:lnTo>
                  <a:lnTo>
                    <a:pt x="433311" y="478688"/>
                  </a:lnTo>
                  <a:lnTo>
                    <a:pt x="428561" y="478675"/>
                  </a:lnTo>
                  <a:lnTo>
                    <a:pt x="426364" y="478002"/>
                  </a:lnTo>
                  <a:lnTo>
                    <a:pt x="424484" y="476859"/>
                  </a:lnTo>
                  <a:lnTo>
                    <a:pt x="400164" y="475742"/>
                  </a:lnTo>
                  <a:lnTo>
                    <a:pt x="328307" y="463270"/>
                  </a:lnTo>
                  <a:lnTo>
                    <a:pt x="288582" y="451891"/>
                  </a:lnTo>
                  <a:lnTo>
                    <a:pt x="248983" y="440042"/>
                  </a:lnTo>
                  <a:lnTo>
                    <a:pt x="209181" y="429018"/>
                  </a:lnTo>
                  <a:lnTo>
                    <a:pt x="164096" y="413740"/>
                  </a:lnTo>
                  <a:lnTo>
                    <a:pt x="120802" y="392201"/>
                  </a:lnTo>
                  <a:lnTo>
                    <a:pt x="79133" y="365785"/>
                  </a:lnTo>
                  <a:lnTo>
                    <a:pt x="38912" y="335889"/>
                  </a:lnTo>
                  <a:lnTo>
                    <a:pt x="0" y="303898"/>
                  </a:lnTo>
                  <a:lnTo>
                    <a:pt x="30264" y="343395"/>
                  </a:lnTo>
                  <a:lnTo>
                    <a:pt x="64020" y="379882"/>
                  </a:lnTo>
                  <a:lnTo>
                    <a:pt x="101015" y="413080"/>
                  </a:lnTo>
                  <a:lnTo>
                    <a:pt x="141020" y="442760"/>
                  </a:lnTo>
                  <a:lnTo>
                    <a:pt x="183769" y="468655"/>
                  </a:lnTo>
                  <a:lnTo>
                    <a:pt x="229031" y="490524"/>
                  </a:lnTo>
                  <a:lnTo>
                    <a:pt x="276555" y="508114"/>
                  </a:lnTo>
                  <a:lnTo>
                    <a:pt x="326097" y="521169"/>
                  </a:lnTo>
                  <a:lnTo>
                    <a:pt x="377405" y="529437"/>
                  </a:lnTo>
                  <a:lnTo>
                    <a:pt x="436410" y="532714"/>
                  </a:lnTo>
                  <a:lnTo>
                    <a:pt x="484124" y="530593"/>
                  </a:lnTo>
                  <a:lnTo>
                    <a:pt x="530694" y="524332"/>
                  </a:lnTo>
                  <a:lnTo>
                    <a:pt x="575932" y="514134"/>
                  </a:lnTo>
                  <a:lnTo>
                    <a:pt x="619645" y="500151"/>
                  </a:lnTo>
                  <a:lnTo>
                    <a:pt x="661657" y="482600"/>
                  </a:lnTo>
                  <a:lnTo>
                    <a:pt x="701776" y="461619"/>
                  </a:lnTo>
                  <a:lnTo>
                    <a:pt x="739813" y="437426"/>
                  </a:lnTo>
                  <a:lnTo>
                    <a:pt x="775589" y="410184"/>
                  </a:lnTo>
                  <a:lnTo>
                    <a:pt x="808913" y="380085"/>
                  </a:lnTo>
                  <a:lnTo>
                    <a:pt x="839597" y="347294"/>
                  </a:lnTo>
                  <a:lnTo>
                    <a:pt x="867460" y="312000"/>
                  </a:lnTo>
                  <a:lnTo>
                    <a:pt x="892327" y="274383"/>
                  </a:lnTo>
                  <a:lnTo>
                    <a:pt x="913993" y="234619"/>
                  </a:lnTo>
                  <a:lnTo>
                    <a:pt x="932281" y="192900"/>
                  </a:lnTo>
                  <a:lnTo>
                    <a:pt x="947000" y="149402"/>
                  </a:lnTo>
                  <a:lnTo>
                    <a:pt x="957973" y="104305"/>
                  </a:lnTo>
                  <a:close/>
                </a:path>
                <a:path w="998220" h="532764">
                  <a:moveTo>
                    <a:pt x="997927" y="0"/>
                  </a:moveTo>
                  <a:lnTo>
                    <a:pt x="995883" y="1498"/>
                  </a:lnTo>
                  <a:lnTo>
                    <a:pt x="994359" y="3238"/>
                  </a:lnTo>
                  <a:lnTo>
                    <a:pt x="993140" y="5168"/>
                  </a:lnTo>
                  <a:lnTo>
                    <a:pt x="993063" y="11899"/>
                  </a:lnTo>
                  <a:lnTo>
                    <a:pt x="992974" y="15824"/>
                  </a:lnTo>
                  <a:lnTo>
                    <a:pt x="992847" y="19710"/>
                  </a:lnTo>
                  <a:lnTo>
                    <a:pt x="997927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808859" y="3227285"/>
              <a:ext cx="1029969" cy="538480"/>
            </a:xfrm>
            <a:custGeom>
              <a:avLst/>
              <a:gdLst/>
              <a:ahLst/>
              <a:cxnLst/>
              <a:rect l="l" t="t" r="r" b="b"/>
              <a:pathLst>
                <a:path w="1029970" h="538479">
                  <a:moveTo>
                    <a:pt x="473519" y="471881"/>
                  </a:moveTo>
                  <a:lnTo>
                    <a:pt x="469252" y="471855"/>
                  </a:lnTo>
                  <a:lnTo>
                    <a:pt x="464997" y="471792"/>
                  </a:lnTo>
                  <a:lnTo>
                    <a:pt x="460743" y="471678"/>
                  </a:lnTo>
                  <a:lnTo>
                    <a:pt x="462622" y="472821"/>
                  </a:lnTo>
                  <a:lnTo>
                    <a:pt x="464820" y="473494"/>
                  </a:lnTo>
                  <a:lnTo>
                    <a:pt x="469569" y="473506"/>
                  </a:lnTo>
                  <a:lnTo>
                    <a:pt x="471678" y="472922"/>
                  </a:lnTo>
                  <a:lnTo>
                    <a:pt x="473519" y="471881"/>
                  </a:lnTo>
                  <a:close/>
                </a:path>
                <a:path w="1029970" h="538479">
                  <a:moveTo>
                    <a:pt x="1029398" y="0"/>
                  </a:moveTo>
                  <a:lnTo>
                    <a:pt x="1025766" y="5778"/>
                  </a:lnTo>
                  <a:lnTo>
                    <a:pt x="1024864" y="13322"/>
                  </a:lnTo>
                  <a:lnTo>
                    <a:pt x="1021118" y="21742"/>
                  </a:lnTo>
                  <a:lnTo>
                    <a:pt x="1003312" y="74282"/>
                  </a:lnTo>
                  <a:lnTo>
                    <a:pt x="994232" y="99136"/>
                  </a:lnTo>
                  <a:lnTo>
                    <a:pt x="983259" y="144233"/>
                  </a:lnTo>
                  <a:lnTo>
                    <a:pt x="968540" y="187731"/>
                  </a:lnTo>
                  <a:lnTo>
                    <a:pt x="950252" y="229450"/>
                  </a:lnTo>
                  <a:lnTo>
                    <a:pt x="928585" y="269201"/>
                  </a:lnTo>
                  <a:lnTo>
                    <a:pt x="903719" y="306819"/>
                  </a:lnTo>
                  <a:lnTo>
                    <a:pt x="875855" y="342112"/>
                  </a:lnTo>
                  <a:lnTo>
                    <a:pt x="845172" y="374904"/>
                  </a:lnTo>
                  <a:lnTo>
                    <a:pt x="811847" y="405003"/>
                  </a:lnTo>
                  <a:lnTo>
                    <a:pt x="776071" y="432244"/>
                  </a:lnTo>
                  <a:lnTo>
                    <a:pt x="738035" y="456450"/>
                  </a:lnTo>
                  <a:lnTo>
                    <a:pt x="697915" y="477418"/>
                  </a:lnTo>
                  <a:lnTo>
                    <a:pt x="655904" y="494982"/>
                  </a:lnTo>
                  <a:lnTo>
                    <a:pt x="612190" y="508952"/>
                  </a:lnTo>
                  <a:lnTo>
                    <a:pt x="566953" y="519163"/>
                  </a:lnTo>
                  <a:lnTo>
                    <a:pt x="520382" y="525411"/>
                  </a:lnTo>
                  <a:lnTo>
                    <a:pt x="466509" y="527507"/>
                  </a:lnTo>
                  <a:lnTo>
                    <a:pt x="413677" y="524268"/>
                  </a:lnTo>
                  <a:lnTo>
                    <a:pt x="362356" y="515988"/>
                  </a:lnTo>
                  <a:lnTo>
                    <a:pt x="312826" y="502932"/>
                  </a:lnTo>
                  <a:lnTo>
                    <a:pt x="265303" y="485343"/>
                  </a:lnTo>
                  <a:lnTo>
                    <a:pt x="220040" y="463473"/>
                  </a:lnTo>
                  <a:lnTo>
                    <a:pt x="177279" y="437565"/>
                  </a:lnTo>
                  <a:lnTo>
                    <a:pt x="137274" y="407885"/>
                  </a:lnTo>
                  <a:lnTo>
                    <a:pt x="100279" y="374688"/>
                  </a:lnTo>
                  <a:lnTo>
                    <a:pt x="66522" y="338213"/>
                  </a:lnTo>
                  <a:lnTo>
                    <a:pt x="36258" y="298716"/>
                  </a:lnTo>
                  <a:lnTo>
                    <a:pt x="14351" y="279933"/>
                  </a:lnTo>
                  <a:lnTo>
                    <a:pt x="4864" y="270510"/>
                  </a:lnTo>
                  <a:lnTo>
                    <a:pt x="0" y="266014"/>
                  </a:lnTo>
                  <a:lnTo>
                    <a:pt x="29425" y="303517"/>
                  </a:lnTo>
                  <a:lnTo>
                    <a:pt x="59397" y="340588"/>
                  </a:lnTo>
                  <a:lnTo>
                    <a:pt x="89890" y="377228"/>
                  </a:lnTo>
                  <a:lnTo>
                    <a:pt x="139065" y="434213"/>
                  </a:lnTo>
                  <a:lnTo>
                    <a:pt x="170141" y="463486"/>
                  </a:lnTo>
                  <a:lnTo>
                    <a:pt x="214464" y="482828"/>
                  </a:lnTo>
                  <a:lnTo>
                    <a:pt x="253809" y="494296"/>
                  </a:lnTo>
                  <a:lnTo>
                    <a:pt x="284035" y="504647"/>
                  </a:lnTo>
                  <a:lnTo>
                    <a:pt x="345173" y="523417"/>
                  </a:lnTo>
                  <a:lnTo>
                    <a:pt x="399008" y="534085"/>
                  </a:lnTo>
                  <a:lnTo>
                    <a:pt x="444855" y="537832"/>
                  </a:lnTo>
                  <a:lnTo>
                    <a:pt x="467855" y="538302"/>
                  </a:lnTo>
                  <a:lnTo>
                    <a:pt x="480441" y="538162"/>
                  </a:lnTo>
                  <a:lnTo>
                    <a:pt x="570852" y="526808"/>
                  </a:lnTo>
                  <a:lnTo>
                    <a:pt x="622477" y="512432"/>
                  </a:lnTo>
                  <a:lnTo>
                    <a:pt x="672833" y="493801"/>
                  </a:lnTo>
                  <a:lnTo>
                    <a:pt x="721804" y="471703"/>
                  </a:lnTo>
                  <a:lnTo>
                    <a:pt x="769289" y="446900"/>
                  </a:lnTo>
                  <a:lnTo>
                    <a:pt x="805256" y="424599"/>
                  </a:lnTo>
                  <a:lnTo>
                    <a:pt x="839609" y="399808"/>
                  </a:lnTo>
                  <a:lnTo>
                    <a:pt x="872490" y="373075"/>
                  </a:lnTo>
                  <a:lnTo>
                    <a:pt x="904113" y="344944"/>
                  </a:lnTo>
                  <a:lnTo>
                    <a:pt x="930973" y="311912"/>
                  </a:lnTo>
                  <a:lnTo>
                    <a:pt x="1008291" y="95580"/>
                  </a:lnTo>
                  <a:lnTo>
                    <a:pt x="1029106" y="14541"/>
                  </a:lnTo>
                  <a:lnTo>
                    <a:pt x="1029398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" name="object 66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31</a:t>
            </a:fld>
            <a:endParaRPr spc="-25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3" name="object 3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2" name="object 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3" name="object 23"/>
          <p:cNvSpPr txBox="1"/>
          <p:nvPr/>
        </p:nvSpPr>
        <p:spPr>
          <a:xfrm>
            <a:off x="635299" y="522820"/>
            <a:ext cx="7892415" cy="6877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12055">
              <a:lnSpc>
                <a:spcPct val="100000"/>
              </a:lnSpc>
              <a:spcBef>
                <a:spcPts val="100"/>
              </a:spcBef>
              <a:tabLst>
                <a:tab pos="5336540" algn="l"/>
                <a:tab pos="5676900" algn="l"/>
                <a:tab pos="6017895" algn="l"/>
                <a:tab pos="6358890" algn="l"/>
                <a:tab pos="6696709" algn="l"/>
                <a:tab pos="7037070" algn="l"/>
                <a:tab pos="7368540" algn="l"/>
                <a:tab pos="7712709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40"/>
              </a:spcBef>
            </a:pP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6º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Computar</a:t>
            </a:r>
            <a:r>
              <a:rPr sz="1200" spc="-2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os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dados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indicador</a:t>
            </a:r>
            <a:r>
              <a:rPr sz="1200" spc="-2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na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Planilha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7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Adesão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Mensal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ao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Pacote.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647999" y="1449642"/>
            <a:ext cx="9404350" cy="2846705"/>
            <a:chOff x="647999" y="1449642"/>
            <a:chExt cx="9404350" cy="2846705"/>
          </a:xfrm>
        </p:grpSpPr>
        <p:pic>
          <p:nvPicPr>
            <p:cNvPr id="25" name="object 2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33022" y="1566356"/>
              <a:ext cx="9200332" cy="2609911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680699" y="1455992"/>
              <a:ext cx="9365615" cy="2834005"/>
            </a:xfrm>
            <a:custGeom>
              <a:avLst/>
              <a:gdLst/>
              <a:ahLst/>
              <a:cxnLst/>
              <a:rect l="l" t="t" r="r" b="b"/>
              <a:pathLst>
                <a:path w="9365615" h="2834004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681224"/>
                  </a:lnTo>
                  <a:lnTo>
                    <a:pt x="7769" y="2729397"/>
                  </a:lnTo>
                  <a:lnTo>
                    <a:pt x="29405" y="2771232"/>
                  </a:lnTo>
                  <a:lnTo>
                    <a:pt x="62396" y="2804221"/>
                  </a:lnTo>
                  <a:lnTo>
                    <a:pt x="104231" y="2825855"/>
                  </a:lnTo>
                  <a:lnTo>
                    <a:pt x="152400" y="2833624"/>
                  </a:lnTo>
                  <a:lnTo>
                    <a:pt x="9212757" y="2833624"/>
                  </a:lnTo>
                  <a:lnTo>
                    <a:pt x="9260930" y="2825855"/>
                  </a:lnTo>
                  <a:lnTo>
                    <a:pt x="9302766" y="2804221"/>
                  </a:lnTo>
                  <a:lnTo>
                    <a:pt x="9335755" y="2771232"/>
                  </a:lnTo>
                  <a:lnTo>
                    <a:pt x="9357389" y="2729397"/>
                  </a:lnTo>
                  <a:lnTo>
                    <a:pt x="9365157" y="2681224"/>
                  </a:lnTo>
                  <a:lnTo>
                    <a:pt x="9365157" y="152400"/>
                  </a:lnTo>
                  <a:lnTo>
                    <a:pt x="9357389" y="104231"/>
                  </a:lnTo>
                  <a:lnTo>
                    <a:pt x="9335755" y="62396"/>
                  </a:lnTo>
                  <a:lnTo>
                    <a:pt x="9302766" y="29405"/>
                  </a:lnTo>
                  <a:lnTo>
                    <a:pt x="9260930" y="7769"/>
                  </a:lnTo>
                  <a:lnTo>
                    <a:pt x="9212757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79749" y="3063015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" name="object 28"/>
          <p:cNvSpPr txBox="1"/>
          <p:nvPr/>
        </p:nvSpPr>
        <p:spPr>
          <a:xfrm>
            <a:off x="639033" y="4561904"/>
            <a:ext cx="6166485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semana,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correspondente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avaliados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considerando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“verde”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conforme,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“vermelho”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conforme,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deixe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“branco”,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tenha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possível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pacote.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lize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cálculo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indicador;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linha,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some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verdes,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divida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(verdes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+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vermelhos)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multiplique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100.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informações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relação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montagem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quadro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GDSM,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consulte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materiais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disponível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dispo-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níveis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em: </a:t>
            </a:r>
            <a:r>
              <a:rPr sz="1000" u="sng" spc="-4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4"/>
              </a:rPr>
              <a:t>https://saudeemnossasmaos.proadi-</a:t>
            </a:r>
            <a:r>
              <a:rPr sz="1000" u="sng" spc="-5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4"/>
              </a:rPr>
              <a:t>sus.org.br/biblioteca-</a:t>
            </a:r>
            <a:r>
              <a:rPr sz="1000" u="sng" spc="-5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4"/>
              </a:rPr>
              <a:t>virtual/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32</a:t>
            </a:fld>
            <a:endParaRPr spc="-25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635299" y="1002195"/>
            <a:ext cx="6170295" cy="5109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Perguntas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frequentes: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Método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Kamishibai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É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possível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acompanhar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os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itens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“pacote”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um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mesmo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paciente?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Confirmação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feita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aleatória,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diferente,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único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referente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àquele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É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possível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acompanhar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os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itens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“pacote”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um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mesmo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momento?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alguns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necessários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momentos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específicos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rotina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UTI.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Exemplo: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oral,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momento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mensuração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55">
                <a:solidFill>
                  <a:srgbClr val="3C3C3C"/>
                </a:solidFill>
                <a:latin typeface="Verdana"/>
                <a:cs typeface="Verdana"/>
              </a:rPr>
              <a:t>c4ff</a:t>
            </a:r>
            <a:r>
              <a:rPr sz="1000" i="1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realização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medicação.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motivo,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existe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cronograma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Caso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diretor</a:t>
            </a:r>
            <a:r>
              <a:rPr sz="1000" b="1" spc="-6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consiga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fazer</a:t>
            </a:r>
            <a:r>
              <a:rPr sz="1000" b="1" spc="-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coleta,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quem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poderá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substituí-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lo?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identificados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estrelas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são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cartões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passíveis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diretor.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possa,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ele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poderá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substituído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algum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representante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alta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situações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que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se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identifica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uma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conformidade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(cartão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vermelho),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qual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conduta?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correção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acontecer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imediata.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grande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ganho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desse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método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poder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atuar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imedia-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tamente,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buscando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prevenir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imediata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torna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confirmação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conforme.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correção,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ficar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sinalizado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vermelha.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Exemplo: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verifico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CVD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posicionado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inadequada,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sinalizo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reposiciono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cateter.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ponto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é a facilidade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quadro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traz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visualização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“pacote”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frágeis,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nesses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pontos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equipe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deverá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testes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mudanças.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Este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formato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coleta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substitui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coleta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adesão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dos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itens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“pacote”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através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i="1">
                <a:solidFill>
                  <a:srgbClr val="3C3C3C"/>
                </a:solidFill>
                <a:latin typeface="Trebuchet MS"/>
                <a:cs typeface="Trebuchet MS"/>
              </a:rPr>
              <a:t>checklist</a:t>
            </a:r>
            <a:r>
              <a:rPr sz="1000" b="1" i="1" spc="-45">
                <a:solidFill>
                  <a:srgbClr val="3C3C3C"/>
                </a:solidFill>
                <a:latin typeface="Trebuchet MS"/>
                <a:cs typeface="Trebuchet MS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diário?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projeto,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substitui.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ferramenta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evita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automatizada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conceitos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mudança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(itens)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pacote,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tornando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visíveis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pontos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fortes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fragilidades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processo.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apenas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manutenção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projeto,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descritos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seguir.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7152422" y="2346389"/>
            <a:ext cx="2903855" cy="3002915"/>
            <a:chOff x="7152422" y="2346389"/>
            <a:chExt cx="2903855" cy="3002915"/>
          </a:xfrm>
        </p:grpSpPr>
        <p:sp>
          <p:nvSpPr>
            <p:cNvPr id="16" name="object 16"/>
            <p:cNvSpPr/>
            <p:nvPr/>
          </p:nvSpPr>
          <p:spPr>
            <a:xfrm>
              <a:off x="7161300" y="2771339"/>
              <a:ext cx="1612900" cy="1267460"/>
            </a:xfrm>
            <a:custGeom>
              <a:avLst/>
              <a:gdLst/>
              <a:ahLst/>
              <a:cxnLst/>
              <a:rect l="l" t="t" r="r" b="b"/>
              <a:pathLst>
                <a:path w="1612900" h="1267460">
                  <a:moveTo>
                    <a:pt x="1609788" y="0"/>
                  </a:moveTo>
                  <a:lnTo>
                    <a:pt x="2832" y="0"/>
                  </a:lnTo>
                  <a:lnTo>
                    <a:pt x="0" y="2832"/>
                  </a:lnTo>
                  <a:lnTo>
                    <a:pt x="0" y="1264513"/>
                  </a:lnTo>
                  <a:lnTo>
                    <a:pt x="2832" y="1267358"/>
                  </a:lnTo>
                  <a:lnTo>
                    <a:pt x="1609788" y="1267358"/>
                  </a:lnTo>
                  <a:lnTo>
                    <a:pt x="1612607" y="1264513"/>
                  </a:lnTo>
                  <a:lnTo>
                    <a:pt x="1612607" y="1254721"/>
                  </a:lnTo>
                  <a:lnTo>
                    <a:pt x="12636" y="1254721"/>
                  </a:lnTo>
                  <a:lnTo>
                    <a:pt x="12636" y="12636"/>
                  </a:lnTo>
                  <a:lnTo>
                    <a:pt x="1612607" y="12636"/>
                  </a:lnTo>
                  <a:lnTo>
                    <a:pt x="1612607" y="2832"/>
                  </a:lnTo>
                  <a:lnTo>
                    <a:pt x="1609788" y="0"/>
                  </a:lnTo>
                  <a:close/>
                </a:path>
                <a:path w="1612900" h="1267460">
                  <a:moveTo>
                    <a:pt x="1612607" y="12636"/>
                  </a:moveTo>
                  <a:lnTo>
                    <a:pt x="1599984" y="12636"/>
                  </a:lnTo>
                  <a:lnTo>
                    <a:pt x="1599984" y="1254721"/>
                  </a:lnTo>
                  <a:lnTo>
                    <a:pt x="1612607" y="1254721"/>
                  </a:lnTo>
                  <a:lnTo>
                    <a:pt x="1612607" y="1263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167626" y="2777655"/>
              <a:ext cx="1600200" cy="172085"/>
            </a:xfrm>
            <a:custGeom>
              <a:avLst/>
              <a:gdLst/>
              <a:ahLst/>
              <a:cxnLst/>
              <a:rect l="l" t="t" r="r" b="b"/>
              <a:pathLst>
                <a:path w="1600200" h="172085">
                  <a:moveTo>
                    <a:pt x="1599971" y="0"/>
                  </a:moveTo>
                  <a:lnTo>
                    <a:pt x="0" y="0"/>
                  </a:lnTo>
                  <a:lnTo>
                    <a:pt x="0" y="171805"/>
                  </a:lnTo>
                  <a:lnTo>
                    <a:pt x="1599971" y="171805"/>
                  </a:lnTo>
                  <a:lnTo>
                    <a:pt x="15999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161300" y="2771350"/>
              <a:ext cx="1612900" cy="184785"/>
            </a:xfrm>
            <a:custGeom>
              <a:avLst/>
              <a:gdLst/>
              <a:ahLst/>
              <a:cxnLst/>
              <a:rect l="l" t="t" r="r" b="b"/>
              <a:pathLst>
                <a:path w="1612900" h="184785">
                  <a:moveTo>
                    <a:pt x="1609788" y="0"/>
                  </a:moveTo>
                  <a:lnTo>
                    <a:pt x="2832" y="0"/>
                  </a:lnTo>
                  <a:lnTo>
                    <a:pt x="0" y="2819"/>
                  </a:lnTo>
                  <a:lnTo>
                    <a:pt x="0" y="181597"/>
                  </a:lnTo>
                  <a:lnTo>
                    <a:pt x="2832" y="184429"/>
                  </a:lnTo>
                  <a:lnTo>
                    <a:pt x="1609788" y="184429"/>
                  </a:lnTo>
                  <a:lnTo>
                    <a:pt x="1612607" y="181597"/>
                  </a:lnTo>
                  <a:lnTo>
                    <a:pt x="1612607" y="171792"/>
                  </a:lnTo>
                  <a:lnTo>
                    <a:pt x="12636" y="171792"/>
                  </a:lnTo>
                  <a:lnTo>
                    <a:pt x="12636" y="12623"/>
                  </a:lnTo>
                  <a:lnTo>
                    <a:pt x="1612607" y="12623"/>
                  </a:lnTo>
                  <a:lnTo>
                    <a:pt x="1612607" y="2819"/>
                  </a:lnTo>
                  <a:lnTo>
                    <a:pt x="1609788" y="0"/>
                  </a:lnTo>
                  <a:close/>
                </a:path>
                <a:path w="1612900" h="184785">
                  <a:moveTo>
                    <a:pt x="1612607" y="12623"/>
                  </a:moveTo>
                  <a:lnTo>
                    <a:pt x="1599984" y="12623"/>
                  </a:lnTo>
                  <a:lnTo>
                    <a:pt x="1599984" y="171792"/>
                  </a:lnTo>
                  <a:lnTo>
                    <a:pt x="1612607" y="171792"/>
                  </a:lnTo>
                  <a:lnTo>
                    <a:pt x="1612607" y="1262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767597" y="2777655"/>
              <a:ext cx="257175" cy="172085"/>
            </a:xfrm>
            <a:custGeom>
              <a:avLst/>
              <a:gdLst/>
              <a:ahLst/>
              <a:cxnLst/>
              <a:rect l="l" t="t" r="r" b="b"/>
              <a:pathLst>
                <a:path w="257175" h="172085">
                  <a:moveTo>
                    <a:pt x="256832" y="0"/>
                  </a:moveTo>
                  <a:lnTo>
                    <a:pt x="0" y="0"/>
                  </a:lnTo>
                  <a:lnTo>
                    <a:pt x="0" y="171805"/>
                  </a:lnTo>
                  <a:lnTo>
                    <a:pt x="256832" y="171805"/>
                  </a:lnTo>
                  <a:lnTo>
                    <a:pt x="256832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761286" y="2771350"/>
              <a:ext cx="269875" cy="184785"/>
            </a:xfrm>
            <a:custGeom>
              <a:avLst/>
              <a:gdLst/>
              <a:ahLst/>
              <a:cxnLst/>
              <a:rect l="l" t="t" r="r" b="b"/>
              <a:pathLst>
                <a:path w="269875" h="184785">
                  <a:moveTo>
                    <a:pt x="266636" y="0"/>
                  </a:moveTo>
                  <a:lnTo>
                    <a:pt x="2819" y="0"/>
                  </a:lnTo>
                  <a:lnTo>
                    <a:pt x="0" y="2819"/>
                  </a:lnTo>
                  <a:lnTo>
                    <a:pt x="0" y="181597"/>
                  </a:lnTo>
                  <a:lnTo>
                    <a:pt x="2819" y="184429"/>
                  </a:lnTo>
                  <a:lnTo>
                    <a:pt x="266636" y="184429"/>
                  </a:lnTo>
                  <a:lnTo>
                    <a:pt x="269455" y="181597"/>
                  </a:lnTo>
                  <a:lnTo>
                    <a:pt x="269455" y="171792"/>
                  </a:lnTo>
                  <a:lnTo>
                    <a:pt x="12623" y="171792"/>
                  </a:lnTo>
                  <a:lnTo>
                    <a:pt x="12623" y="12623"/>
                  </a:lnTo>
                  <a:lnTo>
                    <a:pt x="269455" y="12623"/>
                  </a:lnTo>
                  <a:lnTo>
                    <a:pt x="269455" y="2819"/>
                  </a:lnTo>
                  <a:lnTo>
                    <a:pt x="266636" y="0"/>
                  </a:lnTo>
                  <a:close/>
                </a:path>
                <a:path w="269875" h="184785">
                  <a:moveTo>
                    <a:pt x="269455" y="12623"/>
                  </a:moveTo>
                  <a:lnTo>
                    <a:pt x="256832" y="12623"/>
                  </a:lnTo>
                  <a:lnTo>
                    <a:pt x="256832" y="171792"/>
                  </a:lnTo>
                  <a:lnTo>
                    <a:pt x="269455" y="171792"/>
                  </a:lnTo>
                  <a:lnTo>
                    <a:pt x="269455" y="1262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828645" y="2808047"/>
              <a:ext cx="92354" cy="92354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7863027" y="2865919"/>
              <a:ext cx="1108075" cy="448945"/>
            </a:xfrm>
            <a:custGeom>
              <a:avLst/>
              <a:gdLst/>
              <a:ahLst/>
              <a:cxnLst/>
              <a:rect l="l" t="t" r="r" b="b"/>
              <a:pathLst>
                <a:path w="1108075" h="448945">
                  <a:moveTo>
                    <a:pt x="293535" y="438658"/>
                  </a:moveTo>
                  <a:lnTo>
                    <a:pt x="290703" y="435825"/>
                  </a:lnTo>
                  <a:lnTo>
                    <a:pt x="2844" y="435825"/>
                  </a:lnTo>
                  <a:lnTo>
                    <a:pt x="12" y="438658"/>
                  </a:lnTo>
                  <a:lnTo>
                    <a:pt x="12" y="445643"/>
                  </a:lnTo>
                  <a:lnTo>
                    <a:pt x="2844" y="448462"/>
                  </a:lnTo>
                  <a:lnTo>
                    <a:pt x="287223" y="448462"/>
                  </a:lnTo>
                  <a:lnTo>
                    <a:pt x="290703" y="448462"/>
                  </a:lnTo>
                  <a:lnTo>
                    <a:pt x="293535" y="445643"/>
                  </a:lnTo>
                  <a:lnTo>
                    <a:pt x="293535" y="438658"/>
                  </a:lnTo>
                  <a:close/>
                </a:path>
                <a:path w="1108075" h="448945">
                  <a:moveTo>
                    <a:pt x="574421" y="296151"/>
                  </a:moveTo>
                  <a:lnTo>
                    <a:pt x="571601" y="293319"/>
                  </a:lnTo>
                  <a:lnTo>
                    <a:pt x="2832" y="293319"/>
                  </a:lnTo>
                  <a:lnTo>
                    <a:pt x="0" y="296151"/>
                  </a:lnTo>
                  <a:lnTo>
                    <a:pt x="0" y="303123"/>
                  </a:lnTo>
                  <a:lnTo>
                    <a:pt x="2832" y="305955"/>
                  </a:lnTo>
                  <a:lnTo>
                    <a:pt x="568109" y="305955"/>
                  </a:lnTo>
                  <a:lnTo>
                    <a:pt x="571601" y="305955"/>
                  </a:lnTo>
                  <a:lnTo>
                    <a:pt x="574421" y="303123"/>
                  </a:lnTo>
                  <a:lnTo>
                    <a:pt x="574421" y="296151"/>
                  </a:lnTo>
                  <a:close/>
                </a:path>
                <a:path w="1108075" h="448945">
                  <a:moveTo>
                    <a:pt x="1107897" y="42519"/>
                  </a:moveTo>
                  <a:lnTo>
                    <a:pt x="1107084" y="38595"/>
                  </a:lnTo>
                  <a:lnTo>
                    <a:pt x="1048651" y="0"/>
                  </a:lnTo>
                  <a:lnTo>
                    <a:pt x="1044727" y="787"/>
                  </a:lnTo>
                  <a:lnTo>
                    <a:pt x="1040879" y="6616"/>
                  </a:lnTo>
                  <a:lnTo>
                    <a:pt x="1041679" y="10541"/>
                  </a:lnTo>
                  <a:lnTo>
                    <a:pt x="1098296" y="47929"/>
                  </a:lnTo>
                  <a:lnTo>
                    <a:pt x="1099502" y="48260"/>
                  </a:lnTo>
                  <a:lnTo>
                    <a:pt x="1100696" y="48260"/>
                  </a:lnTo>
                  <a:lnTo>
                    <a:pt x="1102741" y="48260"/>
                  </a:lnTo>
                  <a:lnTo>
                    <a:pt x="1104760" y="47269"/>
                  </a:lnTo>
                  <a:lnTo>
                    <a:pt x="1107897" y="4251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698635" y="2955780"/>
              <a:ext cx="1062990" cy="50165"/>
            </a:xfrm>
            <a:custGeom>
              <a:avLst/>
              <a:gdLst/>
              <a:ahLst/>
              <a:cxnLst/>
              <a:rect l="l" t="t" r="r" b="b"/>
              <a:pathLst>
                <a:path w="1062990" h="50164">
                  <a:moveTo>
                    <a:pt x="1062647" y="0"/>
                  </a:moveTo>
                  <a:lnTo>
                    <a:pt x="605459" y="50"/>
                  </a:lnTo>
                  <a:lnTo>
                    <a:pt x="603923" y="736"/>
                  </a:lnTo>
                  <a:lnTo>
                    <a:pt x="575132" y="279"/>
                  </a:lnTo>
                  <a:lnTo>
                    <a:pt x="525373" y="851"/>
                  </a:lnTo>
                  <a:lnTo>
                    <a:pt x="425861" y="2692"/>
                  </a:lnTo>
                  <a:lnTo>
                    <a:pt x="363987" y="3056"/>
                  </a:lnTo>
                  <a:lnTo>
                    <a:pt x="327621" y="2578"/>
                  </a:lnTo>
                  <a:lnTo>
                    <a:pt x="255714" y="0"/>
                  </a:lnTo>
                  <a:lnTo>
                    <a:pt x="8928" y="0"/>
                  </a:lnTo>
                  <a:lnTo>
                    <a:pt x="1392" y="10089"/>
                  </a:lnTo>
                  <a:lnTo>
                    <a:pt x="0" y="22655"/>
                  </a:lnTo>
                  <a:lnTo>
                    <a:pt x="5027" y="34313"/>
                  </a:lnTo>
                  <a:lnTo>
                    <a:pt x="47224" y="45408"/>
                  </a:lnTo>
                  <a:lnTo>
                    <a:pt x="57480" y="45593"/>
                  </a:lnTo>
                  <a:lnTo>
                    <a:pt x="93383" y="44411"/>
                  </a:lnTo>
                  <a:lnTo>
                    <a:pt x="178168" y="44335"/>
                  </a:lnTo>
                  <a:lnTo>
                    <a:pt x="220199" y="45614"/>
                  </a:lnTo>
                  <a:lnTo>
                    <a:pt x="304239" y="48882"/>
                  </a:lnTo>
                  <a:lnTo>
                    <a:pt x="376148" y="50165"/>
                  </a:lnTo>
                  <a:lnTo>
                    <a:pt x="407388" y="49885"/>
                  </a:lnTo>
                  <a:lnTo>
                    <a:pt x="523787" y="46839"/>
                  </a:lnTo>
                  <a:lnTo>
                    <a:pt x="546493" y="46685"/>
                  </a:lnTo>
                  <a:lnTo>
                    <a:pt x="590872" y="47139"/>
                  </a:lnTo>
                  <a:lnTo>
                    <a:pt x="679445" y="49136"/>
                  </a:lnTo>
                  <a:lnTo>
                    <a:pt x="732243" y="49568"/>
                  </a:lnTo>
                  <a:lnTo>
                    <a:pt x="779835" y="48866"/>
                  </a:lnTo>
                  <a:lnTo>
                    <a:pt x="922567" y="44663"/>
                  </a:lnTo>
                  <a:lnTo>
                    <a:pt x="995426" y="44145"/>
                  </a:lnTo>
                  <a:lnTo>
                    <a:pt x="1028827" y="46697"/>
                  </a:lnTo>
                  <a:lnTo>
                    <a:pt x="1044234" y="46489"/>
                  </a:lnTo>
                  <a:lnTo>
                    <a:pt x="1051102" y="45783"/>
                  </a:lnTo>
                  <a:lnTo>
                    <a:pt x="1057295" y="44458"/>
                  </a:lnTo>
                  <a:lnTo>
                    <a:pt x="1062647" y="42392"/>
                  </a:lnTo>
                  <a:lnTo>
                    <a:pt x="1062647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707554" y="2946577"/>
              <a:ext cx="1065530" cy="52069"/>
            </a:xfrm>
            <a:custGeom>
              <a:avLst/>
              <a:gdLst/>
              <a:ahLst/>
              <a:cxnLst/>
              <a:rect l="l" t="t" r="r" b="b"/>
              <a:pathLst>
                <a:path w="1065529" h="52069">
                  <a:moveTo>
                    <a:pt x="246786" y="9207"/>
                  </a:moveTo>
                  <a:lnTo>
                    <a:pt x="205549" y="7759"/>
                  </a:lnTo>
                  <a:lnTo>
                    <a:pt x="153847" y="6451"/>
                  </a:lnTo>
                  <a:lnTo>
                    <a:pt x="122872" y="6197"/>
                  </a:lnTo>
                  <a:lnTo>
                    <a:pt x="105714" y="6286"/>
                  </a:lnTo>
                  <a:lnTo>
                    <a:pt x="88557" y="6553"/>
                  </a:lnTo>
                  <a:lnTo>
                    <a:pt x="71386" y="7048"/>
                  </a:lnTo>
                  <a:lnTo>
                    <a:pt x="54229" y="7759"/>
                  </a:lnTo>
                  <a:lnTo>
                    <a:pt x="47104" y="7721"/>
                  </a:lnTo>
                  <a:lnTo>
                    <a:pt x="18249" y="4673"/>
                  </a:lnTo>
                  <a:lnTo>
                    <a:pt x="13296" y="4673"/>
                  </a:lnTo>
                  <a:lnTo>
                    <a:pt x="12128" y="4800"/>
                  </a:lnTo>
                  <a:lnTo>
                    <a:pt x="10947" y="5105"/>
                  </a:lnTo>
                  <a:lnTo>
                    <a:pt x="6616" y="5549"/>
                  </a:lnTo>
                  <a:lnTo>
                    <a:pt x="2959" y="7035"/>
                  </a:lnTo>
                  <a:lnTo>
                    <a:pt x="0" y="9207"/>
                  </a:lnTo>
                  <a:lnTo>
                    <a:pt x="246786" y="9207"/>
                  </a:lnTo>
                  <a:close/>
                </a:path>
                <a:path w="1065529" h="52069">
                  <a:moveTo>
                    <a:pt x="1064933" y="41376"/>
                  </a:moveTo>
                  <a:lnTo>
                    <a:pt x="1063104" y="30187"/>
                  </a:lnTo>
                  <a:lnTo>
                    <a:pt x="1062520" y="28041"/>
                  </a:lnTo>
                  <a:lnTo>
                    <a:pt x="1061504" y="26085"/>
                  </a:lnTo>
                  <a:lnTo>
                    <a:pt x="1060234" y="24345"/>
                  </a:lnTo>
                  <a:lnTo>
                    <a:pt x="1061275" y="22961"/>
                  </a:lnTo>
                  <a:lnTo>
                    <a:pt x="1062151" y="21336"/>
                  </a:lnTo>
                  <a:lnTo>
                    <a:pt x="1063764" y="15887"/>
                  </a:lnTo>
                  <a:lnTo>
                    <a:pt x="1063358" y="12319"/>
                  </a:lnTo>
                  <a:lnTo>
                    <a:pt x="1061948" y="9207"/>
                  </a:lnTo>
                  <a:lnTo>
                    <a:pt x="1060310" y="5613"/>
                  </a:lnTo>
                  <a:lnTo>
                    <a:pt x="1057351" y="2616"/>
                  </a:lnTo>
                  <a:lnTo>
                    <a:pt x="1053719" y="1092"/>
                  </a:lnTo>
                  <a:lnTo>
                    <a:pt x="1052055" y="393"/>
                  </a:lnTo>
                  <a:lnTo>
                    <a:pt x="1050239" y="0"/>
                  </a:lnTo>
                  <a:lnTo>
                    <a:pt x="1048004" y="12"/>
                  </a:lnTo>
                  <a:lnTo>
                    <a:pt x="1012240" y="5194"/>
                  </a:lnTo>
                  <a:lnTo>
                    <a:pt x="996442" y="7073"/>
                  </a:lnTo>
                  <a:lnTo>
                    <a:pt x="976668" y="8661"/>
                  </a:lnTo>
                  <a:lnTo>
                    <a:pt x="971651" y="8877"/>
                  </a:lnTo>
                  <a:lnTo>
                    <a:pt x="966635" y="8966"/>
                  </a:lnTo>
                  <a:lnTo>
                    <a:pt x="961618" y="8966"/>
                  </a:lnTo>
                  <a:lnTo>
                    <a:pt x="949718" y="8826"/>
                  </a:lnTo>
                  <a:lnTo>
                    <a:pt x="931735" y="8242"/>
                  </a:lnTo>
                  <a:lnTo>
                    <a:pt x="778243" y="2463"/>
                  </a:lnTo>
                  <a:lnTo>
                    <a:pt x="732980" y="1752"/>
                  </a:lnTo>
                  <a:lnTo>
                    <a:pt x="712978" y="1930"/>
                  </a:lnTo>
                  <a:lnTo>
                    <a:pt x="692962" y="2476"/>
                  </a:lnTo>
                  <a:lnTo>
                    <a:pt x="672960" y="3479"/>
                  </a:lnTo>
                  <a:lnTo>
                    <a:pt x="652957" y="4991"/>
                  </a:lnTo>
                  <a:lnTo>
                    <a:pt x="621195" y="6819"/>
                  </a:lnTo>
                  <a:lnTo>
                    <a:pt x="610616" y="7569"/>
                  </a:lnTo>
                  <a:lnTo>
                    <a:pt x="606005" y="8242"/>
                  </a:lnTo>
                  <a:lnTo>
                    <a:pt x="601002" y="7467"/>
                  </a:lnTo>
                  <a:lnTo>
                    <a:pt x="596671" y="9207"/>
                  </a:lnTo>
                  <a:lnTo>
                    <a:pt x="1053731" y="9207"/>
                  </a:lnTo>
                  <a:lnTo>
                    <a:pt x="1053731" y="51600"/>
                  </a:lnTo>
                  <a:lnTo>
                    <a:pt x="1061008" y="47917"/>
                  </a:lnTo>
                  <a:lnTo>
                    <a:pt x="1064933" y="413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359040" y="3650754"/>
              <a:ext cx="2307590" cy="1654810"/>
            </a:xfrm>
            <a:custGeom>
              <a:avLst/>
              <a:gdLst/>
              <a:ahLst/>
              <a:cxnLst/>
              <a:rect l="l" t="t" r="r" b="b"/>
              <a:pathLst>
                <a:path w="2307590" h="1654810">
                  <a:moveTo>
                    <a:pt x="2307336" y="0"/>
                  </a:moveTo>
                  <a:lnTo>
                    <a:pt x="0" y="0"/>
                  </a:lnTo>
                  <a:lnTo>
                    <a:pt x="0" y="1654721"/>
                  </a:lnTo>
                  <a:lnTo>
                    <a:pt x="2307336" y="1654721"/>
                  </a:lnTo>
                  <a:lnTo>
                    <a:pt x="23073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7352733" y="3644446"/>
              <a:ext cx="2320290" cy="1667510"/>
            </a:xfrm>
            <a:custGeom>
              <a:avLst/>
              <a:gdLst/>
              <a:ahLst/>
              <a:cxnLst/>
              <a:rect l="l" t="t" r="r" b="b"/>
              <a:pathLst>
                <a:path w="2320290" h="1667510">
                  <a:moveTo>
                    <a:pt x="2317140" y="0"/>
                  </a:moveTo>
                  <a:lnTo>
                    <a:pt x="2819" y="0"/>
                  </a:lnTo>
                  <a:lnTo>
                    <a:pt x="0" y="2819"/>
                  </a:lnTo>
                  <a:lnTo>
                    <a:pt x="0" y="1664512"/>
                  </a:lnTo>
                  <a:lnTo>
                    <a:pt x="2819" y="1667344"/>
                  </a:lnTo>
                  <a:lnTo>
                    <a:pt x="2317140" y="1667344"/>
                  </a:lnTo>
                  <a:lnTo>
                    <a:pt x="2319959" y="1664512"/>
                  </a:lnTo>
                  <a:lnTo>
                    <a:pt x="2319959" y="1654708"/>
                  </a:lnTo>
                  <a:lnTo>
                    <a:pt x="12623" y="1654708"/>
                  </a:lnTo>
                  <a:lnTo>
                    <a:pt x="12623" y="12623"/>
                  </a:lnTo>
                  <a:lnTo>
                    <a:pt x="2319959" y="12623"/>
                  </a:lnTo>
                  <a:lnTo>
                    <a:pt x="2319959" y="2819"/>
                  </a:lnTo>
                  <a:lnTo>
                    <a:pt x="2317140" y="0"/>
                  </a:lnTo>
                  <a:close/>
                </a:path>
                <a:path w="2320290" h="1667510">
                  <a:moveTo>
                    <a:pt x="2319959" y="12623"/>
                  </a:moveTo>
                  <a:lnTo>
                    <a:pt x="2307323" y="12623"/>
                  </a:lnTo>
                  <a:lnTo>
                    <a:pt x="2307323" y="1654708"/>
                  </a:lnTo>
                  <a:lnTo>
                    <a:pt x="2319959" y="1654708"/>
                  </a:lnTo>
                  <a:lnTo>
                    <a:pt x="2319959" y="1262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7359040" y="3567607"/>
              <a:ext cx="2307590" cy="143510"/>
            </a:xfrm>
            <a:custGeom>
              <a:avLst/>
              <a:gdLst/>
              <a:ahLst/>
              <a:cxnLst/>
              <a:rect l="l" t="t" r="r" b="b"/>
              <a:pathLst>
                <a:path w="2307590" h="143510">
                  <a:moveTo>
                    <a:pt x="2307336" y="0"/>
                  </a:moveTo>
                  <a:lnTo>
                    <a:pt x="0" y="0"/>
                  </a:lnTo>
                  <a:lnTo>
                    <a:pt x="0" y="143141"/>
                  </a:lnTo>
                  <a:lnTo>
                    <a:pt x="2307336" y="143141"/>
                  </a:lnTo>
                  <a:lnTo>
                    <a:pt x="2307336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7352733" y="3561289"/>
              <a:ext cx="2320290" cy="156210"/>
            </a:xfrm>
            <a:custGeom>
              <a:avLst/>
              <a:gdLst/>
              <a:ahLst/>
              <a:cxnLst/>
              <a:rect l="l" t="t" r="r" b="b"/>
              <a:pathLst>
                <a:path w="2320290" h="156210">
                  <a:moveTo>
                    <a:pt x="2317140" y="0"/>
                  </a:moveTo>
                  <a:lnTo>
                    <a:pt x="2819" y="0"/>
                  </a:lnTo>
                  <a:lnTo>
                    <a:pt x="0" y="2832"/>
                  </a:lnTo>
                  <a:lnTo>
                    <a:pt x="0" y="152971"/>
                  </a:lnTo>
                  <a:lnTo>
                    <a:pt x="2819" y="155790"/>
                  </a:lnTo>
                  <a:lnTo>
                    <a:pt x="2317140" y="155790"/>
                  </a:lnTo>
                  <a:lnTo>
                    <a:pt x="2319959" y="152971"/>
                  </a:lnTo>
                  <a:lnTo>
                    <a:pt x="2319959" y="143141"/>
                  </a:lnTo>
                  <a:lnTo>
                    <a:pt x="12623" y="143141"/>
                  </a:lnTo>
                  <a:lnTo>
                    <a:pt x="12623" y="12623"/>
                  </a:lnTo>
                  <a:lnTo>
                    <a:pt x="2319959" y="12623"/>
                  </a:lnTo>
                  <a:lnTo>
                    <a:pt x="2319959" y="2832"/>
                  </a:lnTo>
                  <a:lnTo>
                    <a:pt x="2317140" y="0"/>
                  </a:lnTo>
                  <a:close/>
                </a:path>
                <a:path w="2320290" h="156210">
                  <a:moveTo>
                    <a:pt x="2319959" y="12623"/>
                  </a:moveTo>
                  <a:lnTo>
                    <a:pt x="2307323" y="12623"/>
                  </a:lnTo>
                  <a:lnTo>
                    <a:pt x="2307323" y="143141"/>
                  </a:lnTo>
                  <a:lnTo>
                    <a:pt x="2319959" y="143141"/>
                  </a:lnTo>
                  <a:lnTo>
                    <a:pt x="2319959" y="1262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155440" y="3602337"/>
              <a:ext cx="73685" cy="73685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336490" y="3602337"/>
              <a:ext cx="73685" cy="73685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513330" y="3602337"/>
              <a:ext cx="73685" cy="73685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7365360" y="3717080"/>
              <a:ext cx="2294890" cy="40005"/>
            </a:xfrm>
            <a:custGeom>
              <a:avLst/>
              <a:gdLst/>
              <a:ahLst/>
              <a:cxnLst/>
              <a:rect l="l" t="t" r="r" b="b"/>
              <a:pathLst>
                <a:path w="2294890" h="40004">
                  <a:moveTo>
                    <a:pt x="2292730" y="0"/>
                  </a:moveTo>
                  <a:lnTo>
                    <a:pt x="1899107" y="165"/>
                  </a:lnTo>
                  <a:lnTo>
                    <a:pt x="1891258" y="0"/>
                  </a:lnTo>
                  <a:lnTo>
                    <a:pt x="137528" y="0"/>
                  </a:lnTo>
                  <a:lnTo>
                    <a:pt x="124518" y="8006"/>
                  </a:lnTo>
                  <a:lnTo>
                    <a:pt x="109955" y="12804"/>
                  </a:lnTo>
                  <a:lnTo>
                    <a:pt x="79628" y="18618"/>
                  </a:lnTo>
                  <a:lnTo>
                    <a:pt x="76441" y="19342"/>
                  </a:lnTo>
                  <a:lnTo>
                    <a:pt x="72516" y="19342"/>
                  </a:lnTo>
                  <a:lnTo>
                    <a:pt x="70269" y="18757"/>
                  </a:lnTo>
                  <a:lnTo>
                    <a:pt x="68262" y="17741"/>
                  </a:lnTo>
                  <a:lnTo>
                    <a:pt x="60909" y="20345"/>
                  </a:lnTo>
                  <a:lnTo>
                    <a:pt x="52108" y="0"/>
                  </a:lnTo>
                  <a:lnTo>
                    <a:pt x="0" y="0"/>
                  </a:lnTo>
                  <a:lnTo>
                    <a:pt x="0" y="32067"/>
                  </a:lnTo>
                  <a:lnTo>
                    <a:pt x="2959" y="34061"/>
                  </a:lnTo>
                  <a:lnTo>
                    <a:pt x="6553" y="35255"/>
                  </a:lnTo>
                  <a:lnTo>
                    <a:pt x="51446" y="35791"/>
                  </a:lnTo>
                  <a:lnTo>
                    <a:pt x="71603" y="36258"/>
                  </a:lnTo>
                  <a:lnTo>
                    <a:pt x="91732" y="37566"/>
                  </a:lnTo>
                  <a:lnTo>
                    <a:pt x="134871" y="38489"/>
                  </a:lnTo>
                  <a:lnTo>
                    <a:pt x="164475" y="38476"/>
                  </a:lnTo>
                  <a:lnTo>
                    <a:pt x="194892" y="37785"/>
                  </a:lnTo>
                  <a:lnTo>
                    <a:pt x="210083" y="37147"/>
                  </a:lnTo>
                  <a:lnTo>
                    <a:pt x="245367" y="35126"/>
                  </a:lnTo>
                  <a:lnTo>
                    <a:pt x="280676" y="33626"/>
                  </a:lnTo>
                  <a:lnTo>
                    <a:pt x="316003" y="32693"/>
                  </a:lnTo>
                  <a:lnTo>
                    <a:pt x="355269" y="32372"/>
                  </a:lnTo>
                  <a:lnTo>
                    <a:pt x="433713" y="34077"/>
                  </a:lnTo>
                  <a:lnTo>
                    <a:pt x="467525" y="34264"/>
                  </a:lnTo>
                  <a:lnTo>
                    <a:pt x="525098" y="34925"/>
                  </a:lnTo>
                  <a:lnTo>
                    <a:pt x="590715" y="34772"/>
                  </a:lnTo>
                  <a:lnTo>
                    <a:pt x="640448" y="32893"/>
                  </a:lnTo>
                  <a:lnTo>
                    <a:pt x="666153" y="32727"/>
                  </a:lnTo>
                  <a:lnTo>
                    <a:pt x="806495" y="35735"/>
                  </a:lnTo>
                  <a:lnTo>
                    <a:pt x="872807" y="35990"/>
                  </a:lnTo>
                  <a:lnTo>
                    <a:pt x="1007764" y="35635"/>
                  </a:lnTo>
                  <a:lnTo>
                    <a:pt x="1044946" y="35204"/>
                  </a:lnTo>
                  <a:lnTo>
                    <a:pt x="1082114" y="34259"/>
                  </a:lnTo>
                  <a:lnTo>
                    <a:pt x="1119263" y="32613"/>
                  </a:lnTo>
                  <a:lnTo>
                    <a:pt x="1270134" y="33102"/>
                  </a:lnTo>
                  <a:lnTo>
                    <a:pt x="1320418" y="33477"/>
                  </a:lnTo>
                  <a:lnTo>
                    <a:pt x="1369623" y="34226"/>
                  </a:lnTo>
                  <a:lnTo>
                    <a:pt x="1418818" y="34442"/>
                  </a:lnTo>
                  <a:lnTo>
                    <a:pt x="1618818" y="33134"/>
                  </a:lnTo>
                  <a:lnTo>
                    <a:pt x="1702242" y="35026"/>
                  </a:lnTo>
                  <a:lnTo>
                    <a:pt x="1743949" y="35677"/>
                  </a:lnTo>
                  <a:lnTo>
                    <a:pt x="1799996" y="35902"/>
                  </a:lnTo>
                  <a:lnTo>
                    <a:pt x="1856200" y="38390"/>
                  </a:lnTo>
                  <a:lnTo>
                    <a:pt x="1884317" y="39294"/>
                  </a:lnTo>
                  <a:lnTo>
                    <a:pt x="1920239" y="39649"/>
                  </a:lnTo>
                  <a:lnTo>
                    <a:pt x="1962894" y="38650"/>
                  </a:lnTo>
                  <a:lnTo>
                    <a:pt x="2017043" y="37872"/>
                  </a:lnTo>
                  <a:lnTo>
                    <a:pt x="2044115" y="37122"/>
                  </a:lnTo>
                  <a:lnTo>
                    <a:pt x="2060420" y="36174"/>
                  </a:lnTo>
                  <a:lnTo>
                    <a:pt x="2092986" y="33544"/>
                  </a:lnTo>
                  <a:lnTo>
                    <a:pt x="2126537" y="32211"/>
                  </a:lnTo>
                  <a:lnTo>
                    <a:pt x="2161013" y="31611"/>
                  </a:lnTo>
                  <a:lnTo>
                    <a:pt x="2203446" y="31657"/>
                  </a:lnTo>
                  <a:lnTo>
                    <a:pt x="2286800" y="32727"/>
                  </a:lnTo>
                  <a:lnTo>
                    <a:pt x="2291194" y="31953"/>
                  </a:lnTo>
                  <a:lnTo>
                    <a:pt x="2294712" y="29260"/>
                  </a:lnTo>
                  <a:lnTo>
                    <a:pt x="2294712" y="1308"/>
                  </a:lnTo>
                  <a:lnTo>
                    <a:pt x="2292819" y="5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7356444" y="3717074"/>
              <a:ext cx="2310765" cy="32384"/>
            </a:xfrm>
            <a:custGeom>
              <a:avLst/>
              <a:gdLst/>
              <a:ahLst/>
              <a:cxnLst/>
              <a:rect l="l" t="t" r="r" b="b"/>
              <a:pathLst>
                <a:path w="2310765" h="32385">
                  <a:moveTo>
                    <a:pt x="2303621" y="1308"/>
                  </a:moveTo>
                  <a:lnTo>
                    <a:pt x="2303621" y="29273"/>
                  </a:lnTo>
                  <a:lnTo>
                    <a:pt x="2304256" y="28790"/>
                  </a:lnTo>
                  <a:lnTo>
                    <a:pt x="2304853" y="28244"/>
                  </a:lnTo>
                  <a:lnTo>
                    <a:pt x="2305424" y="27622"/>
                  </a:lnTo>
                  <a:lnTo>
                    <a:pt x="2309409" y="21328"/>
                  </a:lnTo>
                  <a:lnTo>
                    <a:pt x="2310366" y="14055"/>
                  </a:lnTo>
                  <a:lnTo>
                    <a:pt x="2308401" y="6987"/>
                  </a:lnTo>
                  <a:lnTo>
                    <a:pt x="2303621" y="1308"/>
                  </a:lnTo>
                  <a:close/>
                </a:path>
                <a:path w="2310765" h="32385">
                  <a:moveTo>
                    <a:pt x="8921" y="0"/>
                  </a:moveTo>
                  <a:lnTo>
                    <a:pt x="5861" y="0"/>
                  </a:lnTo>
                  <a:lnTo>
                    <a:pt x="5556" y="304"/>
                  </a:lnTo>
                  <a:lnTo>
                    <a:pt x="738" y="8280"/>
                  </a:lnTo>
                  <a:lnTo>
                    <a:pt x="0" y="17192"/>
                  </a:lnTo>
                  <a:lnTo>
                    <a:pt x="2880" y="25604"/>
                  </a:lnTo>
                  <a:lnTo>
                    <a:pt x="8921" y="32080"/>
                  </a:lnTo>
                  <a:lnTo>
                    <a:pt x="8921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125284" y="5310536"/>
              <a:ext cx="552450" cy="38735"/>
            </a:xfrm>
            <a:custGeom>
              <a:avLst/>
              <a:gdLst/>
              <a:ahLst/>
              <a:cxnLst/>
              <a:rect l="l" t="t" r="r" b="b"/>
              <a:pathLst>
                <a:path w="552450" h="38735">
                  <a:moveTo>
                    <a:pt x="544878" y="0"/>
                  </a:moveTo>
                  <a:lnTo>
                    <a:pt x="543824" y="787"/>
                  </a:lnTo>
                  <a:lnTo>
                    <a:pt x="542516" y="1257"/>
                  </a:lnTo>
                  <a:lnTo>
                    <a:pt x="4950" y="1257"/>
                  </a:lnTo>
                  <a:lnTo>
                    <a:pt x="0" y="11212"/>
                  </a:lnTo>
                  <a:lnTo>
                    <a:pt x="1169" y="22218"/>
                  </a:lnTo>
                  <a:lnTo>
                    <a:pt x="7829" y="31128"/>
                  </a:lnTo>
                  <a:lnTo>
                    <a:pt x="19352" y="34798"/>
                  </a:lnTo>
                  <a:lnTo>
                    <a:pt x="42347" y="35041"/>
                  </a:lnTo>
                  <a:lnTo>
                    <a:pt x="64477" y="35690"/>
                  </a:lnTo>
                  <a:lnTo>
                    <a:pt x="108722" y="37706"/>
                  </a:lnTo>
                  <a:lnTo>
                    <a:pt x="155871" y="38501"/>
                  </a:lnTo>
                  <a:lnTo>
                    <a:pt x="204127" y="38301"/>
                  </a:lnTo>
                  <a:lnTo>
                    <a:pt x="260911" y="36692"/>
                  </a:lnTo>
                  <a:lnTo>
                    <a:pt x="309289" y="33741"/>
                  </a:lnTo>
                  <a:lnTo>
                    <a:pt x="333499" y="32816"/>
                  </a:lnTo>
                  <a:lnTo>
                    <a:pt x="370774" y="32486"/>
                  </a:lnTo>
                  <a:lnTo>
                    <a:pt x="403364" y="32680"/>
                  </a:lnTo>
                  <a:lnTo>
                    <a:pt x="501139" y="34264"/>
                  </a:lnTo>
                  <a:lnTo>
                    <a:pt x="538363" y="33185"/>
                  </a:lnTo>
                  <a:lnTo>
                    <a:pt x="546526" y="28274"/>
                  </a:lnTo>
                  <a:lnTo>
                    <a:pt x="550334" y="22937"/>
                  </a:lnTo>
                  <a:lnTo>
                    <a:pt x="552088" y="16545"/>
                  </a:lnTo>
                  <a:lnTo>
                    <a:pt x="551571" y="9931"/>
                  </a:lnTo>
                  <a:lnTo>
                    <a:pt x="549666" y="5156"/>
                  </a:lnTo>
                  <a:lnTo>
                    <a:pt x="547431" y="2044"/>
                  </a:lnTo>
                  <a:lnTo>
                    <a:pt x="544878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803704" y="3898975"/>
              <a:ext cx="866775" cy="1412875"/>
            </a:xfrm>
            <a:custGeom>
              <a:avLst/>
              <a:gdLst/>
              <a:ahLst/>
              <a:cxnLst/>
              <a:rect l="l" t="t" r="r" b="b"/>
              <a:pathLst>
                <a:path w="866775" h="1412875">
                  <a:moveTo>
                    <a:pt x="408406" y="137566"/>
                  </a:moveTo>
                  <a:lnTo>
                    <a:pt x="405587" y="134747"/>
                  </a:lnTo>
                  <a:lnTo>
                    <a:pt x="2832" y="134747"/>
                  </a:lnTo>
                  <a:lnTo>
                    <a:pt x="0" y="137566"/>
                  </a:lnTo>
                  <a:lnTo>
                    <a:pt x="0" y="144538"/>
                  </a:lnTo>
                  <a:lnTo>
                    <a:pt x="2832" y="147370"/>
                  </a:lnTo>
                  <a:lnTo>
                    <a:pt x="402094" y="147370"/>
                  </a:lnTo>
                  <a:lnTo>
                    <a:pt x="405587" y="147370"/>
                  </a:lnTo>
                  <a:lnTo>
                    <a:pt x="408406" y="144538"/>
                  </a:lnTo>
                  <a:lnTo>
                    <a:pt x="408406" y="137566"/>
                  </a:lnTo>
                  <a:close/>
                </a:path>
                <a:path w="866775" h="1412875">
                  <a:moveTo>
                    <a:pt x="408406" y="2832"/>
                  </a:moveTo>
                  <a:lnTo>
                    <a:pt x="405587" y="0"/>
                  </a:lnTo>
                  <a:lnTo>
                    <a:pt x="117716" y="0"/>
                  </a:lnTo>
                  <a:lnTo>
                    <a:pt x="114884" y="2832"/>
                  </a:lnTo>
                  <a:lnTo>
                    <a:pt x="114884" y="9804"/>
                  </a:lnTo>
                  <a:lnTo>
                    <a:pt x="117716" y="12636"/>
                  </a:lnTo>
                  <a:lnTo>
                    <a:pt x="402094" y="12636"/>
                  </a:lnTo>
                  <a:lnTo>
                    <a:pt x="405587" y="12636"/>
                  </a:lnTo>
                  <a:lnTo>
                    <a:pt x="408406" y="9804"/>
                  </a:lnTo>
                  <a:lnTo>
                    <a:pt x="408406" y="2832"/>
                  </a:lnTo>
                  <a:close/>
                </a:path>
                <a:path w="866775" h="1412875">
                  <a:moveTo>
                    <a:pt x="866457" y="1411554"/>
                  </a:moveTo>
                  <a:lnTo>
                    <a:pt x="826795" y="1406169"/>
                  </a:lnTo>
                  <a:lnTo>
                    <a:pt x="788631" y="1405470"/>
                  </a:lnTo>
                  <a:lnTo>
                    <a:pt x="680034" y="1405890"/>
                  </a:lnTo>
                  <a:lnTo>
                    <a:pt x="660158" y="1406131"/>
                  </a:lnTo>
                  <a:lnTo>
                    <a:pt x="640283" y="1406677"/>
                  </a:lnTo>
                  <a:lnTo>
                    <a:pt x="620420" y="1407629"/>
                  </a:lnTo>
                  <a:lnTo>
                    <a:pt x="485216" y="1407604"/>
                  </a:lnTo>
                  <a:lnTo>
                    <a:pt x="423595" y="1406804"/>
                  </a:lnTo>
                  <a:lnTo>
                    <a:pt x="338505" y="1406690"/>
                  </a:lnTo>
                  <a:lnTo>
                    <a:pt x="335788" y="1406982"/>
                  </a:lnTo>
                  <a:lnTo>
                    <a:pt x="333349" y="1408391"/>
                  </a:lnTo>
                  <a:lnTo>
                    <a:pt x="330581" y="1409471"/>
                  </a:lnTo>
                  <a:lnTo>
                    <a:pt x="328307" y="1410995"/>
                  </a:lnTo>
                  <a:lnTo>
                    <a:pt x="326529" y="1412811"/>
                  </a:lnTo>
                  <a:lnTo>
                    <a:pt x="864095" y="1412811"/>
                  </a:lnTo>
                  <a:lnTo>
                    <a:pt x="865403" y="1412341"/>
                  </a:lnTo>
                  <a:lnTo>
                    <a:pt x="866457" y="141155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152422" y="3303637"/>
              <a:ext cx="2505669" cy="439420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7505484" y="4134383"/>
              <a:ext cx="2084705" cy="1034415"/>
            </a:xfrm>
            <a:custGeom>
              <a:avLst/>
              <a:gdLst/>
              <a:ahLst/>
              <a:cxnLst/>
              <a:rect l="l" t="t" r="r" b="b"/>
              <a:pathLst>
                <a:path w="2084704" h="1034414">
                  <a:moveTo>
                    <a:pt x="283718" y="728052"/>
                  </a:moveTo>
                  <a:lnTo>
                    <a:pt x="283502" y="670560"/>
                  </a:lnTo>
                  <a:lnTo>
                    <a:pt x="280682" y="667753"/>
                  </a:lnTo>
                  <a:lnTo>
                    <a:pt x="273685" y="667766"/>
                  </a:lnTo>
                  <a:lnTo>
                    <a:pt x="270878" y="670598"/>
                  </a:lnTo>
                  <a:lnTo>
                    <a:pt x="271081" y="728091"/>
                  </a:lnTo>
                  <a:lnTo>
                    <a:pt x="273913" y="730910"/>
                  </a:lnTo>
                  <a:lnTo>
                    <a:pt x="280898" y="730897"/>
                  </a:lnTo>
                  <a:lnTo>
                    <a:pt x="283718" y="728052"/>
                  </a:lnTo>
                  <a:close/>
                </a:path>
                <a:path w="2084704" h="1034414">
                  <a:moveTo>
                    <a:pt x="284086" y="829106"/>
                  </a:moveTo>
                  <a:lnTo>
                    <a:pt x="283883" y="771601"/>
                  </a:lnTo>
                  <a:lnTo>
                    <a:pt x="281051" y="768807"/>
                  </a:lnTo>
                  <a:lnTo>
                    <a:pt x="274066" y="768819"/>
                  </a:lnTo>
                  <a:lnTo>
                    <a:pt x="271246" y="771639"/>
                  </a:lnTo>
                  <a:lnTo>
                    <a:pt x="271462" y="829144"/>
                  </a:lnTo>
                  <a:lnTo>
                    <a:pt x="274281" y="831951"/>
                  </a:lnTo>
                  <a:lnTo>
                    <a:pt x="281279" y="831938"/>
                  </a:lnTo>
                  <a:lnTo>
                    <a:pt x="284086" y="829106"/>
                  </a:lnTo>
                  <a:close/>
                </a:path>
                <a:path w="2084704" h="1034414">
                  <a:moveTo>
                    <a:pt x="284467" y="930160"/>
                  </a:moveTo>
                  <a:lnTo>
                    <a:pt x="284251" y="872667"/>
                  </a:lnTo>
                  <a:lnTo>
                    <a:pt x="281432" y="869848"/>
                  </a:lnTo>
                  <a:lnTo>
                    <a:pt x="274434" y="869861"/>
                  </a:lnTo>
                  <a:lnTo>
                    <a:pt x="271614" y="872693"/>
                  </a:lnTo>
                  <a:lnTo>
                    <a:pt x="271830" y="930198"/>
                  </a:lnTo>
                  <a:lnTo>
                    <a:pt x="274662" y="933005"/>
                  </a:lnTo>
                  <a:lnTo>
                    <a:pt x="281647" y="932992"/>
                  </a:lnTo>
                  <a:lnTo>
                    <a:pt x="284467" y="930160"/>
                  </a:lnTo>
                  <a:close/>
                </a:path>
                <a:path w="2084704" h="1034414">
                  <a:moveTo>
                    <a:pt x="756945" y="315175"/>
                  </a:moveTo>
                  <a:lnTo>
                    <a:pt x="756856" y="257657"/>
                  </a:lnTo>
                  <a:lnTo>
                    <a:pt x="754024" y="254838"/>
                  </a:lnTo>
                  <a:lnTo>
                    <a:pt x="747052" y="254838"/>
                  </a:lnTo>
                  <a:lnTo>
                    <a:pt x="744245" y="257657"/>
                  </a:lnTo>
                  <a:lnTo>
                    <a:pt x="744334" y="315175"/>
                  </a:lnTo>
                  <a:lnTo>
                    <a:pt x="747166" y="317995"/>
                  </a:lnTo>
                  <a:lnTo>
                    <a:pt x="754138" y="317995"/>
                  </a:lnTo>
                  <a:lnTo>
                    <a:pt x="756945" y="315175"/>
                  </a:lnTo>
                  <a:close/>
                </a:path>
                <a:path w="2084704" h="1034414">
                  <a:moveTo>
                    <a:pt x="757148" y="416229"/>
                  </a:moveTo>
                  <a:lnTo>
                    <a:pt x="757047" y="358711"/>
                  </a:lnTo>
                  <a:lnTo>
                    <a:pt x="754214" y="355892"/>
                  </a:lnTo>
                  <a:lnTo>
                    <a:pt x="747242" y="355904"/>
                  </a:lnTo>
                  <a:lnTo>
                    <a:pt x="744423" y="358711"/>
                  </a:lnTo>
                  <a:lnTo>
                    <a:pt x="744524" y="416229"/>
                  </a:lnTo>
                  <a:lnTo>
                    <a:pt x="747356" y="419049"/>
                  </a:lnTo>
                  <a:lnTo>
                    <a:pt x="754329" y="419036"/>
                  </a:lnTo>
                  <a:lnTo>
                    <a:pt x="757148" y="416229"/>
                  </a:lnTo>
                  <a:close/>
                </a:path>
                <a:path w="2084704" h="1034414">
                  <a:moveTo>
                    <a:pt x="757313" y="517283"/>
                  </a:moveTo>
                  <a:lnTo>
                    <a:pt x="757237" y="459765"/>
                  </a:lnTo>
                  <a:lnTo>
                    <a:pt x="754405" y="456946"/>
                  </a:lnTo>
                  <a:lnTo>
                    <a:pt x="747433" y="456946"/>
                  </a:lnTo>
                  <a:lnTo>
                    <a:pt x="744626" y="459765"/>
                  </a:lnTo>
                  <a:lnTo>
                    <a:pt x="744715" y="517283"/>
                  </a:lnTo>
                  <a:lnTo>
                    <a:pt x="747534" y="520090"/>
                  </a:lnTo>
                  <a:lnTo>
                    <a:pt x="754519" y="520090"/>
                  </a:lnTo>
                  <a:lnTo>
                    <a:pt x="757313" y="517283"/>
                  </a:lnTo>
                  <a:close/>
                </a:path>
                <a:path w="2084704" h="1034414">
                  <a:moveTo>
                    <a:pt x="757516" y="618324"/>
                  </a:moveTo>
                  <a:lnTo>
                    <a:pt x="757415" y="560819"/>
                  </a:lnTo>
                  <a:lnTo>
                    <a:pt x="754595" y="557999"/>
                  </a:lnTo>
                  <a:lnTo>
                    <a:pt x="747610" y="558012"/>
                  </a:lnTo>
                  <a:lnTo>
                    <a:pt x="744804" y="560819"/>
                  </a:lnTo>
                  <a:lnTo>
                    <a:pt x="744905" y="618324"/>
                  </a:lnTo>
                  <a:lnTo>
                    <a:pt x="747725" y="621144"/>
                  </a:lnTo>
                  <a:lnTo>
                    <a:pt x="754710" y="621131"/>
                  </a:lnTo>
                  <a:lnTo>
                    <a:pt x="757516" y="618324"/>
                  </a:lnTo>
                  <a:close/>
                </a:path>
                <a:path w="2084704" h="1034414">
                  <a:moveTo>
                    <a:pt x="757694" y="719378"/>
                  </a:moveTo>
                  <a:lnTo>
                    <a:pt x="757605" y="661860"/>
                  </a:lnTo>
                  <a:lnTo>
                    <a:pt x="754786" y="659053"/>
                  </a:lnTo>
                  <a:lnTo>
                    <a:pt x="747801" y="659053"/>
                  </a:lnTo>
                  <a:lnTo>
                    <a:pt x="745007" y="661860"/>
                  </a:lnTo>
                  <a:lnTo>
                    <a:pt x="745070" y="719378"/>
                  </a:lnTo>
                  <a:lnTo>
                    <a:pt x="747903" y="722198"/>
                  </a:lnTo>
                  <a:lnTo>
                    <a:pt x="754888" y="722198"/>
                  </a:lnTo>
                  <a:lnTo>
                    <a:pt x="757694" y="719378"/>
                  </a:lnTo>
                  <a:close/>
                </a:path>
                <a:path w="2084704" h="1034414">
                  <a:moveTo>
                    <a:pt x="757885" y="820432"/>
                  </a:moveTo>
                  <a:lnTo>
                    <a:pt x="757796" y="762901"/>
                  </a:lnTo>
                  <a:lnTo>
                    <a:pt x="754964" y="760107"/>
                  </a:lnTo>
                  <a:lnTo>
                    <a:pt x="747991" y="760107"/>
                  </a:lnTo>
                  <a:lnTo>
                    <a:pt x="745185" y="762901"/>
                  </a:lnTo>
                  <a:lnTo>
                    <a:pt x="745261" y="820432"/>
                  </a:lnTo>
                  <a:lnTo>
                    <a:pt x="748093" y="823252"/>
                  </a:lnTo>
                  <a:lnTo>
                    <a:pt x="755078" y="823239"/>
                  </a:lnTo>
                  <a:lnTo>
                    <a:pt x="757885" y="820432"/>
                  </a:lnTo>
                  <a:close/>
                </a:path>
                <a:path w="2084704" h="1034414">
                  <a:moveTo>
                    <a:pt x="758050" y="921486"/>
                  </a:moveTo>
                  <a:lnTo>
                    <a:pt x="757986" y="863968"/>
                  </a:lnTo>
                  <a:lnTo>
                    <a:pt x="755154" y="861148"/>
                  </a:lnTo>
                  <a:lnTo>
                    <a:pt x="748182" y="861161"/>
                  </a:lnTo>
                  <a:lnTo>
                    <a:pt x="745375" y="863968"/>
                  </a:lnTo>
                  <a:lnTo>
                    <a:pt x="745451" y="921486"/>
                  </a:lnTo>
                  <a:lnTo>
                    <a:pt x="748284" y="924306"/>
                  </a:lnTo>
                  <a:lnTo>
                    <a:pt x="755269" y="924293"/>
                  </a:lnTo>
                  <a:lnTo>
                    <a:pt x="758050" y="921486"/>
                  </a:lnTo>
                  <a:close/>
                </a:path>
                <a:path w="2084704" h="1034414">
                  <a:moveTo>
                    <a:pt x="1114767" y="113080"/>
                  </a:moveTo>
                  <a:lnTo>
                    <a:pt x="1114691" y="55562"/>
                  </a:lnTo>
                  <a:lnTo>
                    <a:pt x="1111872" y="52743"/>
                  </a:lnTo>
                  <a:lnTo>
                    <a:pt x="1104887" y="52755"/>
                  </a:lnTo>
                  <a:lnTo>
                    <a:pt x="1102093" y="55562"/>
                  </a:lnTo>
                  <a:lnTo>
                    <a:pt x="1102144" y="113080"/>
                  </a:lnTo>
                  <a:lnTo>
                    <a:pt x="1104976" y="115900"/>
                  </a:lnTo>
                  <a:lnTo>
                    <a:pt x="1111961" y="115900"/>
                  </a:lnTo>
                  <a:lnTo>
                    <a:pt x="1114767" y="113080"/>
                  </a:lnTo>
                  <a:close/>
                </a:path>
                <a:path w="2084704" h="1034414">
                  <a:moveTo>
                    <a:pt x="1114907" y="214134"/>
                  </a:moveTo>
                  <a:lnTo>
                    <a:pt x="1114844" y="156616"/>
                  </a:lnTo>
                  <a:lnTo>
                    <a:pt x="1112024" y="153797"/>
                  </a:lnTo>
                  <a:lnTo>
                    <a:pt x="1105039" y="153809"/>
                  </a:lnTo>
                  <a:lnTo>
                    <a:pt x="1102233" y="156616"/>
                  </a:lnTo>
                  <a:lnTo>
                    <a:pt x="1102309" y="214134"/>
                  </a:lnTo>
                  <a:lnTo>
                    <a:pt x="1105128" y="216954"/>
                  </a:lnTo>
                  <a:lnTo>
                    <a:pt x="1112113" y="216954"/>
                  </a:lnTo>
                  <a:lnTo>
                    <a:pt x="1114907" y="214134"/>
                  </a:lnTo>
                  <a:close/>
                </a:path>
                <a:path w="2084704" h="1034414">
                  <a:moveTo>
                    <a:pt x="1115060" y="315188"/>
                  </a:moveTo>
                  <a:lnTo>
                    <a:pt x="1114996" y="257670"/>
                  </a:lnTo>
                  <a:lnTo>
                    <a:pt x="1112177" y="254850"/>
                  </a:lnTo>
                  <a:lnTo>
                    <a:pt x="1105192" y="254850"/>
                  </a:lnTo>
                  <a:lnTo>
                    <a:pt x="1102385" y="257670"/>
                  </a:lnTo>
                  <a:lnTo>
                    <a:pt x="1102448" y="315188"/>
                  </a:lnTo>
                  <a:lnTo>
                    <a:pt x="1105281" y="317995"/>
                  </a:lnTo>
                  <a:lnTo>
                    <a:pt x="1112266" y="317995"/>
                  </a:lnTo>
                  <a:lnTo>
                    <a:pt x="1115060" y="315188"/>
                  </a:lnTo>
                  <a:close/>
                </a:path>
                <a:path w="2084704" h="1034414">
                  <a:moveTo>
                    <a:pt x="1115225" y="416229"/>
                  </a:moveTo>
                  <a:lnTo>
                    <a:pt x="1115161" y="358724"/>
                  </a:lnTo>
                  <a:lnTo>
                    <a:pt x="1112329" y="355892"/>
                  </a:lnTo>
                  <a:lnTo>
                    <a:pt x="1105344" y="355904"/>
                  </a:lnTo>
                  <a:lnTo>
                    <a:pt x="1102537" y="358724"/>
                  </a:lnTo>
                  <a:lnTo>
                    <a:pt x="1102601" y="416229"/>
                  </a:lnTo>
                  <a:lnTo>
                    <a:pt x="1105433" y="419061"/>
                  </a:lnTo>
                  <a:lnTo>
                    <a:pt x="1112418" y="419049"/>
                  </a:lnTo>
                  <a:lnTo>
                    <a:pt x="1115225" y="416229"/>
                  </a:lnTo>
                  <a:close/>
                </a:path>
                <a:path w="2084704" h="1034414">
                  <a:moveTo>
                    <a:pt x="1115364" y="517283"/>
                  </a:moveTo>
                  <a:lnTo>
                    <a:pt x="1115314" y="459778"/>
                  </a:lnTo>
                  <a:lnTo>
                    <a:pt x="1112481" y="456946"/>
                  </a:lnTo>
                  <a:lnTo>
                    <a:pt x="1105496" y="456958"/>
                  </a:lnTo>
                  <a:lnTo>
                    <a:pt x="1102690" y="459778"/>
                  </a:lnTo>
                  <a:lnTo>
                    <a:pt x="1102766" y="517283"/>
                  </a:lnTo>
                  <a:lnTo>
                    <a:pt x="1105598" y="520103"/>
                  </a:lnTo>
                  <a:lnTo>
                    <a:pt x="1112570" y="520103"/>
                  </a:lnTo>
                  <a:lnTo>
                    <a:pt x="1115364" y="517283"/>
                  </a:lnTo>
                  <a:close/>
                </a:path>
                <a:path w="2084704" h="1034414">
                  <a:moveTo>
                    <a:pt x="1115517" y="618337"/>
                  </a:moveTo>
                  <a:lnTo>
                    <a:pt x="1115466" y="560819"/>
                  </a:lnTo>
                  <a:lnTo>
                    <a:pt x="1112634" y="557999"/>
                  </a:lnTo>
                  <a:lnTo>
                    <a:pt x="1105649" y="557999"/>
                  </a:lnTo>
                  <a:lnTo>
                    <a:pt x="1102855" y="560819"/>
                  </a:lnTo>
                  <a:lnTo>
                    <a:pt x="1102918" y="618337"/>
                  </a:lnTo>
                  <a:lnTo>
                    <a:pt x="1105738" y="621157"/>
                  </a:lnTo>
                  <a:lnTo>
                    <a:pt x="1112723" y="621157"/>
                  </a:lnTo>
                  <a:lnTo>
                    <a:pt x="1115517" y="618337"/>
                  </a:lnTo>
                  <a:close/>
                </a:path>
                <a:path w="2084704" h="1034414">
                  <a:moveTo>
                    <a:pt x="1115682" y="719378"/>
                  </a:moveTo>
                  <a:lnTo>
                    <a:pt x="1115606" y="661873"/>
                  </a:lnTo>
                  <a:lnTo>
                    <a:pt x="1112786" y="659041"/>
                  </a:lnTo>
                  <a:lnTo>
                    <a:pt x="1105801" y="659053"/>
                  </a:lnTo>
                  <a:lnTo>
                    <a:pt x="1102995" y="661873"/>
                  </a:lnTo>
                  <a:lnTo>
                    <a:pt x="1103071" y="719378"/>
                  </a:lnTo>
                  <a:lnTo>
                    <a:pt x="1105890" y="722210"/>
                  </a:lnTo>
                  <a:lnTo>
                    <a:pt x="1112875" y="722198"/>
                  </a:lnTo>
                  <a:lnTo>
                    <a:pt x="1115682" y="719378"/>
                  </a:lnTo>
                  <a:close/>
                </a:path>
                <a:path w="2084704" h="1034414">
                  <a:moveTo>
                    <a:pt x="1115834" y="820432"/>
                  </a:moveTo>
                  <a:lnTo>
                    <a:pt x="1115771" y="762927"/>
                  </a:lnTo>
                  <a:lnTo>
                    <a:pt x="1112939" y="760107"/>
                  </a:lnTo>
                  <a:lnTo>
                    <a:pt x="1105954" y="760107"/>
                  </a:lnTo>
                  <a:lnTo>
                    <a:pt x="1103147" y="762927"/>
                  </a:lnTo>
                  <a:lnTo>
                    <a:pt x="1103223" y="820432"/>
                  </a:lnTo>
                  <a:lnTo>
                    <a:pt x="1106043" y="823264"/>
                  </a:lnTo>
                  <a:lnTo>
                    <a:pt x="1113028" y="823252"/>
                  </a:lnTo>
                  <a:lnTo>
                    <a:pt x="1115834" y="820432"/>
                  </a:lnTo>
                  <a:close/>
                </a:path>
                <a:path w="2084704" h="1034414">
                  <a:moveTo>
                    <a:pt x="1115999" y="921486"/>
                  </a:moveTo>
                  <a:lnTo>
                    <a:pt x="1115923" y="863968"/>
                  </a:lnTo>
                  <a:lnTo>
                    <a:pt x="1113091" y="861161"/>
                  </a:lnTo>
                  <a:lnTo>
                    <a:pt x="1106106" y="861161"/>
                  </a:lnTo>
                  <a:lnTo>
                    <a:pt x="1103312" y="863968"/>
                  </a:lnTo>
                  <a:lnTo>
                    <a:pt x="1103376" y="921486"/>
                  </a:lnTo>
                  <a:lnTo>
                    <a:pt x="1106208" y="924306"/>
                  </a:lnTo>
                  <a:lnTo>
                    <a:pt x="1113193" y="924306"/>
                  </a:lnTo>
                  <a:lnTo>
                    <a:pt x="1115999" y="921486"/>
                  </a:lnTo>
                  <a:close/>
                </a:path>
                <a:path w="2084704" h="1034414">
                  <a:moveTo>
                    <a:pt x="1417967" y="315188"/>
                  </a:moveTo>
                  <a:lnTo>
                    <a:pt x="1417878" y="257670"/>
                  </a:lnTo>
                  <a:lnTo>
                    <a:pt x="1415059" y="254850"/>
                  </a:lnTo>
                  <a:lnTo>
                    <a:pt x="1408074" y="254850"/>
                  </a:lnTo>
                  <a:lnTo>
                    <a:pt x="1405280" y="257670"/>
                  </a:lnTo>
                  <a:lnTo>
                    <a:pt x="1405356" y="315188"/>
                  </a:lnTo>
                  <a:lnTo>
                    <a:pt x="1408188" y="317995"/>
                  </a:lnTo>
                  <a:lnTo>
                    <a:pt x="1415173" y="317995"/>
                  </a:lnTo>
                  <a:lnTo>
                    <a:pt x="1417967" y="315188"/>
                  </a:lnTo>
                  <a:close/>
                </a:path>
                <a:path w="2084704" h="1034414">
                  <a:moveTo>
                    <a:pt x="1418170" y="416229"/>
                  </a:moveTo>
                  <a:lnTo>
                    <a:pt x="1418069" y="358724"/>
                  </a:lnTo>
                  <a:lnTo>
                    <a:pt x="1415249" y="355892"/>
                  </a:lnTo>
                  <a:lnTo>
                    <a:pt x="1408264" y="355904"/>
                  </a:lnTo>
                  <a:lnTo>
                    <a:pt x="1405458" y="358724"/>
                  </a:lnTo>
                  <a:lnTo>
                    <a:pt x="1405547" y="416229"/>
                  </a:lnTo>
                  <a:lnTo>
                    <a:pt x="1408379" y="419061"/>
                  </a:lnTo>
                  <a:lnTo>
                    <a:pt x="1415351" y="419049"/>
                  </a:lnTo>
                  <a:lnTo>
                    <a:pt x="1418170" y="416229"/>
                  </a:lnTo>
                  <a:close/>
                </a:path>
                <a:path w="2084704" h="1034414">
                  <a:moveTo>
                    <a:pt x="1418348" y="517283"/>
                  </a:moveTo>
                  <a:lnTo>
                    <a:pt x="1418259" y="459778"/>
                  </a:lnTo>
                  <a:lnTo>
                    <a:pt x="1415440" y="456946"/>
                  </a:lnTo>
                  <a:lnTo>
                    <a:pt x="1408455" y="456958"/>
                  </a:lnTo>
                  <a:lnTo>
                    <a:pt x="1405636" y="459778"/>
                  </a:lnTo>
                  <a:lnTo>
                    <a:pt x="1405737" y="517283"/>
                  </a:lnTo>
                  <a:lnTo>
                    <a:pt x="1408569" y="520103"/>
                  </a:lnTo>
                  <a:lnTo>
                    <a:pt x="1415542" y="520090"/>
                  </a:lnTo>
                  <a:lnTo>
                    <a:pt x="1418348" y="517283"/>
                  </a:lnTo>
                  <a:close/>
                </a:path>
                <a:path w="2084704" h="1034414">
                  <a:moveTo>
                    <a:pt x="1418539" y="618337"/>
                  </a:moveTo>
                  <a:lnTo>
                    <a:pt x="1418450" y="560819"/>
                  </a:lnTo>
                  <a:lnTo>
                    <a:pt x="1415630" y="557999"/>
                  </a:lnTo>
                  <a:lnTo>
                    <a:pt x="1408645" y="558012"/>
                  </a:lnTo>
                  <a:lnTo>
                    <a:pt x="1405839" y="560819"/>
                  </a:lnTo>
                  <a:lnTo>
                    <a:pt x="1405928" y="618337"/>
                  </a:lnTo>
                  <a:lnTo>
                    <a:pt x="1408760" y="621157"/>
                  </a:lnTo>
                  <a:lnTo>
                    <a:pt x="1415732" y="621144"/>
                  </a:lnTo>
                  <a:lnTo>
                    <a:pt x="1418539" y="618337"/>
                  </a:lnTo>
                  <a:close/>
                </a:path>
                <a:path w="2084704" h="1034414">
                  <a:moveTo>
                    <a:pt x="1418729" y="719378"/>
                  </a:moveTo>
                  <a:lnTo>
                    <a:pt x="1418640" y="661873"/>
                  </a:lnTo>
                  <a:lnTo>
                    <a:pt x="1415808" y="659041"/>
                  </a:lnTo>
                  <a:lnTo>
                    <a:pt x="1408836" y="659053"/>
                  </a:lnTo>
                  <a:lnTo>
                    <a:pt x="1406017" y="661873"/>
                  </a:lnTo>
                  <a:lnTo>
                    <a:pt x="1406118" y="719378"/>
                  </a:lnTo>
                  <a:lnTo>
                    <a:pt x="1408938" y="722210"/>
                  </a:lnTo>
                  <a:lnTo>
                    <a:pt x="1415923" y="722198"/>
                  </a:lnTo>
                  <a:lnTo>
                    <a:pt x="1418729" y="719378"/>
                  </a:lnTo>
                  <a:close/>
                </a:path>
                <a:path w="2084704" h="1034414">
                  <a:moveTo>
                    <a:pt x="1418920" y="820432"/>
                  </a:moveTo>
                  <a:lnTo>
                    <a:pt x="1418818" y="762927"/>
                  </a:lnTo>
                  <a:lnTo>
                    <a:pt x="1415999" y="760107"/>
                  </a:lnTo>
                  <a:lnTo>
                    <a:pt x="1409014" y="760107"/>
                  </a:lnTo>
                  <a:lnTo>
                    <a:pt x="1406207" y="762927"/>
                  </a:lnTo>
                  <a:lnTo>
                    <a:pt x="1406309" y="820432"/>
                  </a:lnTo>
                  <a:lnTo>
                    <a:pt x="1409128" y="823264"/>
                  </a:lnTo>
                  <a:lnTo>
                    <a:pt x="1416113" y="823252"/>
                  </a:lnTo>
                  <a:lnTo>
                    <a:pt x="1418920" y="820432"/>
                  </a:lnTo>
                  <a:close/>
                </a:path>
                <a:path w="2084704" h="1034414">
                  <a:moveTo>
                    <a:pt x="1419098" y="921486"/>
                  </a:moveTo>
                  <a:lnTo>
                    <a:pt x="1419009" y="863968"/>
                  </a:lnTo>
                  <a:lnTo>
                    <a:pt x="1416164" y="860933"/>
                  </a:lnTo>
                  <a:lnTo>
                    <a:pt x="1412697" y="861161"/>
                  </a:lnTo>
                  <a:lnTo>
                    <a:pt x="1409204" y="861161"/>
                  </a:lnTo>
                  <a:lnTo>
                    <a:pt x="1406410" y="863968"/>
                  </a:lnTo>
                  <a:lnTo>
                    <a:pt x="1406486" y="921486"/>
                  </a:lnTo>
                  <a:lnTo>
                    <a:pt x="1409319" y="924306"/>
                  </a:lnTo>
                  <a:lnTo>
                    <a:pt x="1416304" y="924306"/>
                  </a:lnTo>
                  <a:lnTo>
                    <a:pt x="1419098" y="921486"/>
                  </a:lnTo>
                  <a:close/>
                </a:path>
                <a:path w="2084704" h="1034414">
                  <a:moveTo>
                    <a:pt x="2008124" y="323888"/>
                  </a:moveTo>
                  <a:lnTo>
                    <a:pt x="2008047" y="266369"/>
                  </a:lnTo>
                  <a:lnTo>
                    <a:pt x="2005228" y="263537"/>
                  </a:lnTo>
                  <a:lnTo>
                    <a:pt x="1998243" y="263550"/>
                  </a:lnTo>
                  <a:lnTo>
                    <a:pt x="1995424" y="266369"/>
                  </a:lnTo>
                  <a:lnTo>
                    <a:pt x="1995525" y="323888"/>
                  </a:lnTo>
                  <a:lnTo>
                    <a:pt x="1998357" y="326694"/>
                  </a:lnTo>
                  <a:lnTo>
                    <a:pt x="2005330" y="326682"/>
                  </a:lnTo>
                  <a:lnTo>
                    <a:pt x="2008124" y="323888"/>
                  </a:lnTo>
                  <a:close/>
                </a:path>
                <a:path w="2084704" h="1034414">
                  <a:moveTo>
                    <a:pt x="2008314" y="424929"/>
                  </a:moveTo>
                  <a:lnTo>
                    <a:pt x="2008238" y="367411"/>
                  </a:lnTo>
                  <a:lnTo>
                    <a:pt x="2005406" y="364604"/>
                  </a:lnTo>
                  <a:lnTo>
                    <a:pt x="1998421" y="364604"/>
                  </a:lnTo>
                  <a:lnTo>
                    <a:pt x="1995614" y="367411"/>
                  </a:lnTo>
                  <a:lnTo>
                    <a:pt x="1995703" y="424929"/>
                  </a:lnTo>
                  <a:lnTo>
                    <a:pt x="1998535" y="427748"/>
                  </a:lnTo>
                  <a:lnTo>
                    <a:pt x="2005507" y="427736"/>
                  </a:lnTo>
                  <a:lnTo>
                    <a:pt x="2008314" y="424929"/>
                  </a:lnTo>
                  <a:close/>
                </a:path>
                <a:path w="2084704" h="1034414">
                  <a:moveTo>
                    <a:pt x="2008492" y="525970"/>
                  </a:moveTo>
                  <a:lnTo>
                    <a:pt x="2008403" y="468464"/>
                  </a:lnTo>
                  <a:lnTo>
                    <a:pt x="2005584" y="465645"/>
                  </a:lnTo>
                  <a:lnTo>
                    <a:pt x="1998599" y="465658"/>
                  </a:lnTo>
                  <a:lnTo>
                    <a:pt x="1995792" y="468464"/>
                  </a:lnTo>
                  <a:lnTo>
                    <a:pt x="1995881" y="525970"/>
                  </a:lnTo>
                  <a:lnTo>
                    <a:pt x="1998700" y="528802"/>
                  </a:lnTo>
                  <a:lnTo>
                    <a:pt x="2005685" y="528789"/>
                  </a:lnTo>
                  <a:lnTo>
                    <a:pt x="2008492" y="525970"/>
                  </a:lnTo>
                  <a:close/>
                </a:path>
                <a:path w="2084704" h="1034414">
                  <a:moveTo>
                    <a:pt x="2008670" y="627024"/>
                  </a:moveTo>
                  <a:lnTo>
                    <a:pt x="2008581" y="569506"/>
                  </a:lnTo>
                  <a:lnTo>
                    <a:pt x="2005761" y="566686"/>
                  </a:lnTo>
                  <a:lnTo>
                    <a:pt x="1998776" y="566699"/>
                  </a:lnTo>
                  <a:lnTo>
                    <a:pt x="1995970" y="569506"/>
                  </a:lnTo>
                  <a:lnTo>
                    <a:pt x="1996059" y="627024"/>
                  </a:lnTo>
                  <a:lnTo>
                    <a:pt x="1998878" y="629843"/>
                  </a:lnTo>
                  <a:lnTo>
                    <a:pt x="2005876" y="629843"/>
                  </a:lnTo>
                  <a:lnTo>
                    <a:pt x="2008670" y="627024"/>
                  </a:lnTo>
                  <a:close/>
                </a:path>
                <a:path w="2084704" h="1034414">
                  <a:moveTo>
                    <a:pt x="2008860" y="728078"/>
                  </a:moveTo>
                  <a:lnTo>
                    <a:pt x="2008759" y="670560"/>
                  </a:lnTo>
                  <a:lnTo>
                    <a:pt x="2005926" y="667740"/>
                  </a:lnTo>
                  <a:lnTo>
                    <a:pt x="1998954" y="667753"/>
                  </a:lnTo>
                  <a:lnTo>
                    <a:pt x="1996147" y="670560"/>
                  </a:lnTo>
                  <a:lnTo>
                    <a:pt x="1996224" y="728078"/>
                  </a:lnTo>
                  <a:lnTo>
                    <a:pt x="1999056" y="730910"/>
                  </a:lnTo>
                  <a:lnTo>
                    <a:pt x="2006041" y="730897"/>
                  </a:lnTo>
                  <a:lnTo>
                    <a:pt x="2008860" y="728078"/>
                  </a:lnTo>
                  <a:close/>
                </a:path>
                <a:path w="2084704" h="1034414">
                  <a:moveTo>
                    <a:pt x="2009025" y="829132"/>
                  </a:moveTo>
                  <a:lnTo>
                    <a:pt x="2008936" y="771613"/>
                  </a:lnTo>
                  <a:lnTo>
                    <a:pt x="2006104" y="768794"/>
                  </a:lnTo>
                  <a:lnTo>
                    <a:pt x="1999132" y="768807"/>
                  </a:lnTo>
                  <a:lnTo>
                    <a:pt x="1996313" y="771613"/>
                  </a:lnTo>
                  <a:lnTo>
                    <a:pt x="1996414" y="829132"/>
                  </a:lnTo>
                  <a:lnTo>
                    <a:pt x="1999234" y="831951"/>
                  </a:lnTo>
                  <a:lnTo>
                    <a:pt x="2006219" y="831951"/>
                  </a:lnTo>
                  <a:lnTo>
                    <a:pt x="2009025" y="829132"/>
                  </a:lnTo>
                  <a:close/>
                </a:path>
                <a:path w="2084704" h="1034414">
                  <a:moveTo>
                    <a:pt x="2009203" y="930186"/>
                  </a:moveTo>
                  <a:lnTo>
                    <a:pt x="2009114" y="872667"/>
                  </a:lnTo>
                  <a:lnTo>
                    <a:pt x="2006282" y="869848"/>
                  </a:lnTo>
                  <a:lnTo>
                    <a:pt x="1999310" y="869848"/>
                  </a:lnTo>
                  <a:lnTo>
                    <a:pt x="1996490" y="872667"/>
                  </a:lnTo>
                  <a:lnTo>
                    <a:pt x="1996592" y="930186"/>
                  </a:lnTo>
                  <a:lnTo>
                    <a:pt x="1999424" y="933005"/>
                  </a:lnTo>
                  <a:lnTo>
                    <a:pt x="2006396" y="932992"/>
                  </a:lnTo>
                  <a:lnTo>
                    <a:pt x="2009203" y="930186"/>
                  </a:lnTo>
                  <a:close/>
                </a:path>
                <a:path w="2084704" h="1034414">
                  <a:moveTo>
                    <a:pt x="2009343" y="166954"/>
                  </a:moveTo>
                  <a:lnTo>
                    <a:pt x="2009127" y="162953"/>
                  </a:lnTo>
                  <a:lnTo>
                    <a:pt x="2003933" y="158267"/>
                  </a:lnTo>
                  <a:lnTo>
                    <a:pt x="1999932" y="158496"/>
                  </a:lnTo>
                  <a:lnTo>
                    <a:pt x="1656168" y="540778"/>
                  </a:lnTo>
                  <a:lnTo>
                    <a:pt x="1417777" y="204228"/>
                  </a:lnTo>
                  <a:lnTo>
                    <a:pt x="1417777" y="202095"/>
                  </a:lnTo>
                  <a:lnTo>
                    <a:pt x="1414957" y="199275"/>
                  </a:lnTo>
                  <a:lnTo>
                    <a:pt x="1411414" y="199288"/>
                  </a:lnTo>
                  <a:lnTo>
                    <a:pt x="1410169" y="199110"/>
                  </a:lnTo>
                  <a:lnTo>
                    <a:pt x="1409509" y="199288"/>
                  </a:lnTo>
                  <a:lnTo>
                    <a:pt x="1407972" y="199288"/>
                  </a:lnTo>
                  <a:lnTo>
                    <a:pt x="1405178" y="202095"/>
                  </a:lnTo>
                  <a:lnTo>
                    <a:pt x="1338643" y="255562"/>
                  </a:lnTo>
                  <a:lnTo>
                    <a:pt x="1104011" y="749"/>
                  </a:lnTo>
                  <a:lnTo>
                    <a:pt x="1102042" y="0"/>
                  </a:lnTo>
                  <a:lnTo>
                    <a:pt x="1098016" y="457"/>
                  </a:lnTo>
                  <a:lnTo>
                    <a:pt x="1096238" y="1625"/>
                  </a:lnTo>
                  <a:lnTo>
                    <a:pt x="917587" y="313613"/>
                  </a:lnTo>
                  <a:lnTo>
                    <a:pt x="755738" y="195897"/>
                  </a:lnTo>
                  <a:lnTo>
                    <a:pt x="753922" y="194068"/>
                  </a:lnTo>
                  <a:lnTo>
                    <a:pt x="752589" y="194081"/>
                  </a:lnTo>
                  <a:lnTo>
                    <a:pt x="751687" y="193878"/>
                  </a:lnTo>
                  <a:lnTo>
                    <a:pt x="750658" y="194081"/>
                  </a:lnTo>
                  <a:lnTo>
                    <a:pt x="746937" y="194081"/>
                  </a:lnTo>
                  <a:lnTo>
                    <a:pt x="744131" y="196900"/>
                  </a:lnTo>
                  <a:lnTo>
                    <a:pt x="744131" y="199834"/>
                  </a:lnTo>
                  <a:lnTo>
                    <a:pt x="425411" y="719315"/>
                  </a:lnTo>
                  <a:lnTo>
                    <a:pt x="277736" y="609193"/>
                  </a:lnTo>
                  <a:lnTo>
                    <a:pt x="273951" y="609650"/>
                  </a:lnTo>
                  <a:lnTo>
                    <a:pt x="45059" y="885355"/>
                  </a:lnTo>
                  <a:lnTo>
                    <a:pt x="45415" y="889317"/>
                  </a:lnTo>
                  <a:lnTo>
                    <a:pt x="49288" y="892543"/>
                  </a:lnTo>
                  <a:lnTo>
                    <a:pt x="50723" y="893013"/>
                  </a:lnTo>
                  <a:lnTo>
                    <a:pt x="52133" y="893013"/>
                  </a:lnTo>
                  <a:lnTo>
                    <a:pt x="53949" y="893013"/>
                  </a:lnTo>
                  <a:lnTo>
                    <a:pt x="55753" y="892238"/>
                  </a:lnTo>
                  <a:lnTo>
                    <a:pt x="273583" y="629856"/>
                  </a:lnTo>
                  <a:lnTo>
                    <a:pt x="280530" y="629843"/>
                  </a:lnTo>
                  <a:lnTo>
                    <a:pt x="282117" y="628230"/>
                  </a:lnTo>
                  <a:lnTo>
                    <a:pt x="424815" y="734644"/>
                  </a:lnTo>
                  <a:lnTo>
                    <a:pt x="426618" y="735063"/>
                  </a:lnTo>
                  <a:lnTo>
                    <a:pt x="430110" y="734390"/>
                  </a:lnTo>
                  <a:lnTo>
                    <a:pt x="431634" y="733336"/>
                  </a:lnTo>
                  <a:lnTo>
                    <a:pt x="748449" y="216941"/>
                  </a:lnTo>
                  <a:lnTo>
                    <a:pt x="753960" y="216928"/>
                  </a:lnTo>
                  <a:lnTo>
                    <a:pt x="756754" y="214134"/>
                  </a:lnTo>
                  <a:lnTo>
                    <a:pt x="756742" y="212255"/>
                  </a:lnTo>
                  <a:lnTo>
                    <a:pt x="917321" y="329031"/>
                  </a:lnTo>
                  <a:lnTo>
                    <a:pt x="919149" y="329425"/>
                  </a:lnTo>
                  <a:lnTo>
                    <a:pt x="922655" y="328663"/>
                  </a:lnTo>
                  <a:lnTo>
                    <a:pt x="924166" y="327558"/>
                  </a:lnTo>
                  <a:lnTo>
                    <a:pt x="1101915" y="17132"/>
                  </a:lnTo>
                  <a:lnTo>
                    <a:pt x="1335595" y="270916"/>
                  </a:lnTo>
                  <a:lnTo>
                    <a:pt x="1339354" y="271195"/>
                  </a:lnTo>
                  <a:lnTo>
                    <a:pt x="1407528" y="216496"/>
                  </a:lnTo>
                  <a:lnTo>
                    <a:pt x="1407998" y="216954"/>
                  </a:lnTo>
                  <a:lnTo>
                    <a:pt x="1411287" y="216954"/>
                  </a:lnTo>
                  <a:lnTo>
                    <a:pt x="1651546" y="556107"/>
                  </a:lnTo>
                  <a:lnTo>
                    <a:pt x="1653311" y="557072"/>
                  </a:lnTo>
                  <a:lnTo>
                    <a:pt x="1657121" y="557326"/>
                  </a:lnTo>
                  <a:lnTo>
                    <a:pt x="1659001" y="556526"/>
                  </a:lnTo>
                  <a:lnTo>
                    <a:pt x="1995271" y="182600"/>
                  </a:lnTo>
                  <a:lnTo>
                    <a:pt x="1995360" y="222834"/>
                  </a:lnTo>
                  <a:lnTo>
                    <a:pt x="1998179" y="225640"/>
                  </a:lnTo>
                  <a:lnTo>
                    <a:pt x="2005152" y="225628"/>
                  </a:lnTo>
                  <a:lnTo>
                    <a:pt x="2007958" y="222834"/>
                  </a:lnTo>
                  <a:lnTo>
                    <a:pt x="2007870" y="168592"/>
                  </a:lnTo>
                  <a:lnTo>
                    <a:pt x="2009343" y="166954"/>
                  </a:lnTo>
                  <a:close/>
                </a:path>
                <a:path w="2084704" h="1034414">
                  <a:moveTo>
                    <a:pt x="2084171" y="1024255"/>
                  </a:moveTo>
                  <a:lnTo>
                    <a:pt x="2081352" y="1021422"/>
                  </a:lnTo>
                  <a:lnTo>
                    <a:pt x="2009355" y="1021422"/>
                  </a:lnTo>
                  <a:lnTo>
                    <a:pt x="2009279" y="973721"/>
                  </a:lnTo>
                  <a:lnTo>
                    <a:pt x="2006473" y="970889"/>
                  </a:lnTo>
                  <a:lnTo>
                    <a:pt x="1999488" y="970902"/>
                  </a:lnTo>
                  <a:lnTo>
                    <a:pt x="1996668" y="973721"/>
                  </a:lnTo>
                  <a:lnTo>
                    <a:pt x="1996744" y="1021422"/>
                  </a:lnTo>
                  <a:lnTo>
                    <a:pt x="1419288" y="1021422"/>
                  </a:lnTo>
                  <a:lnTo>
                    <a:pt x="1419199" y="965022"/>
                  </a:lnTo>
                  <a:lnTo>
                    <a:pt x="1416380" y="962202"/>
                  </a:lnTo>
                  <a:lnTo>
                    <a:pt x="1409395" y="962215"/>
                  </a:lnTo>
                  <a:lnTo>
                    <a:pt x="1406601" y="965022"/>
                  </a:lnTo>
                  <a:lnTo>
                    <a:pt x="1406664" y="1021422"/>
                  </a:lnTo>
                  <a:lnTo>
                    <a:pt x="1116139" y="1021422"/>
                  </a:lnTo>
                  <a:lnTo>
                    <a:pt x="1116076" y="965022"/>
                  </a:lnTo>
                  <a:lnTo>
                    <a:pt x="1113243" y="962202"/>
                  </a:lnTo>
                  <a:lnTo>
                    <a:pt x="1106258" y="962202"/>
                  </a:lnTo>
                  <a:lnTo>
                    <a:pt x="1103464" y="965022"/>
                  </a:lnTo>
                  <a:lnTo>
                    <a:pt x="1103515" y="1021422"/>
                  </a:lnTo>
                  <a:lnTo>
                    <a:pt x="758228" y="1021422"/>
                  </a:lnTo>
                  <a:lnTo>
                    <a:pt x="758164" y="965009"/>
                  </a:lnTo>
                  <a:lnTo>
                    <a:pt x="755345" y="962202"/>
                  </a:lnTo>
                  <a:lnTo>
                    <a:pt x="748360" y="962202"/>
                  </a:lnTo>
                  <a:lnTo>
                    <a:pt x="745566" y="965009"/>
                  </a:lnTo>
                  <a:lnTo>
                    <a:pt x="745629" y="1021422"/>
                  </a:lnTo>
                  <a:lnTo>
                    <a:pt x="284797" y="1021422"/>
                  </a:lnTo>
                  <a:lnTo>
                    <a:pt x="284632" y="973709"/>
                  </a:lnTo>
                  <a:lnTo>
                    <a:pt x="281800" y="970902"/>
                  </a:lnTo>
                  <a:lnTo>
                    <a:pt x="274815" y="970915"/>
                  </a:lnTo>
                  <a:lnTo>
                    <a:pt x="271995" y="973747"/>
                  </a:lnTo>
                  <a:lnTo>
                    <a:pt x="272173" y="1021422"/>
                  </a:lnTo>
                  <a:lnTo>
                    <a:pt x="2819" y="1021422"/>
                  </a:lnTo>
                  <a:lnTo>
                    <a:pt x="0" y="1024255"/>
                  </a:lnTo>
                  <a:lnTo>
                    <a:pt x="0" y="1031227"/>
                  </a:lnTo>
                  <a:lnTo>
                    <a:pt x="2819" y="1034059"/>
                  </a:lnTo>
                  <a:lnTo>
                    <a:pt x="275031" y="1034059"/>
                  </a:lnTo>
                  <a:lnTo>
                    <a:pt x="1999589" y="1034059"/>
                  </a:lnTo>
                  <a:lnTo>
                    <a:pt x="2006574" y="1034059"/>
                  </a:lnTo>
                  <a:lnTo>
                    <a:pt x="2077859" y="1034059"/>
                  </a:lnTo>
                  <a:lnTo>
                    <a:pt x="2081352" y="1034059"/>
                  </a:lnTo>
                  <a:lnTo>
                    <a:pt x="2084171" y="1031227"/>
                  </a:lnTo>
                  <a:lnTo>
                    <a:pt x="2084171" y="102425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634702" y="4951587"/>
              <a:ext cx="222364" cy="191046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8634908" y="4806606"/>
              <a:ext cx="269875" cy="332105"/>
            </a:xfrm>
            <a:custGeom>
              <a:avLst/>
              <a:gdLst/>
              <a:ahLst/>
              <a:cxnLst/>
              <a:rect l="l" t="t" r="r" b="b"/>
              <a:pathLst>
                <a:path w="269875" h="332104">
                  <a:moveTo>
                    <a:pt x="255168" y="228193"/>
                  </a:moveTo>
                  <a:lnTo>
                    <a:pt x="255016" y="225221"/>
                  </a:lnTo>
                  <a:lnTo>
                    <a:pt x="3670" y="0"/>
                  </a:lnTo>
                  <a:lnTo>
                    <a:pt x="698" y="165"/>
                  </a:lnTo>
                  <a:lnTo>
                    <a:pt x="863" y="3136"/>
                  </a:lnTo>
                  <a:lnTo>
                    <a:pt x="252196" y="228358"/>
                  </a:lnTo>
                  <a:lnTo>
                    <a:pt x="253606" y="228892"/>
                  </a:lnTo>
                  <a:lnTo>
                    <a:pt x="255168" y="228193"/>
                  </a:lnTo>
                  <a:close/>
                </a:path>
                <a:path w="269875" h="332104">
                  <a:moveTo>
                    <a:pt x="259740" y="275488"/>
                  </a:moveTo>
                  <a:lnTo>
                    <a:pt x="259435" y="272516"/>
                  </a:lnTo>
                  <a:lnTo>
                    <a:pt x="221780" y="241414"/>
                  </a:lnTo>
                  <a:lnTo>
                    <a:pt x="184391" y="209791"/>
                  </a:lnTo>
                  <a:lnTo>
                    <a:pt x="147320" y="177685"/>
                  </a:lnTo>
                  <a:lnTo>
                    <a:pt x="110604" y="145161"/>
                  </a:lnTo>
                  <a:lnTo>
                    <a:pt x="74269" y="112217"/>
                  </a:lnTo>
                  <a:lnTo>
                    <a:pt x="38379" y="78917"/>
                  </a:lnTo>
                  <a:lnTo>
                    <a:pt x="2971" y="45288"/>
                  </a:lnTo>
                  <a:lnTo>
                    <a:pt x="0" y="45351"/>
                  </a:lnTo>
                  <a:lnTo>
                    <a:pt x="35496" y="81991"/>
                  </a:lnTo>
                  <a:lnTo>
                    <a:pt x="71424" y="115328"/>
                  </a:lnTo>
                  <a:lnTo>
                    <a:pt x="107784" y="148297"/>
                  </a:lnTo>
                  <a:lnTo>
                    <a:pt x="144551" y="180860"/>
                  </a:lnTo>
                  <a:lnTo>
                    <a:pt x="181660" y="212991"/>
                  </a:lnTo>
                  <a:lnTo>
                    <a:pt x="219075" y="244652"/>
                  </a:lnTo>
                  <a:lnTo>
                    <a:pt x="256768" y="275793"/>
                  </a:lnTo>
                  <a:lnTo>
                    <a:pt x="258102" y="276263"/>
                  </a:lnTo>
                  <a:lnTo>
                    <a:pt x="259740" y="275488"/>
                  </a:lnTo>
                  <a:close/>
                </a:path>
                <a:path w="269875" h="332104">
                  <a:moveTo>
                    <a:pt x="269430" y="331330"/>
                  </a:moveTo>
                  <a:lnTo>
                    <a:pt x="269252" y="328358"/>
                  </a:lnTo>
                  <a:lnTo>
                    <a:pt x="4737" y="92786"/>
                  </a:lnTo>
                  <a:lnTo>
                    <a:pt x="1765" y="92951"/>
                  </a:lnTo>
                  <a:lnTo>
                    <a:pt x="1943" y="95923"/>
                  </a:lnTo>
                  <a:lnTo>
                    <a:pt x="266458" y="331495"/>
                  </a:lnTo>
                  <a:lnTo>
                    <a:pt x="267855" y="332028"/>
                  </a:lnTo>
                  <a:lnTo>
                    <a:pt x="269430" y="33133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635527" y="4599330"/>
              <a:ext cx="253131" cy="384773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8632025" y="4432604"/>
              <a:ext cx="259079" cy="340995"/>
            </a:xfrm>
            <a:custGeom>
              <a:avLst/>
              <a:gdLst/>
              <a:ahLst/>
              <a:cxnLst/>
              <a:rect l="l" t="t" r="r" b="b"/>
              <a:pathLst>
                <a:path w="259079" h="340995">
                  <a:moveTo>
                    <a:pt x="256933" y="291299"/>
                  </a:moveTo>
                  <a:lnTo>
                    <a:pt x="256616" y="288353"/>
                  </a:lnTo>
                  <a:lnTo>
                    <a:pt x="214122" y="253758"/>
                  </a:lnTo>
                  <a:lnTo>
                    <a:pt x="171716" y="218821"/>
                  </a:lnTo>
                  <a:lnTo>
                    <a:pt x="129451" y="183565"/>
                  </a:lnTo>
                  <a:lnTo>
                    <a:pt x="87388" y="148082"/>
                  </a:lnTo>
                  <a:lnTo>
                    <a:pt x="45593" y="112407"/>
                  </a:lnTo>
                  <a:lnTo>
                    <a:pt x="4140" y="76593"/>
                  </a:lnTo>
                  <a:lnTo>
                    <a:pt x="1181" y="76809"/>
                  </a:lnTo>
                  <a:lnTo>
                    <a:pt x="42849" y="115595"/>
                  </a:lnTo>
                  <a:lnTo>
                    <a:pt x="84658" y="151282"/>
                  </a:lnTo>
                  <a:lnTo>
                    <a:pt x="126746" y="186791"/>
                  </a:lnTo>
                  <a:lnTo>
                    <a:pt x="169037" y="222046"/>
                  </a:lnTo>
                  <a:lnTo>
                    <a:pt x="211467" y="257009"/>
                  </a:lnTo>
                  <a:lnTo>
                    <a:pt x="253974" y="291617"/>
                  </a:lnTo>
                  <a:lnTo>
                    <a:pt x="255295" y="292087"/>
                  </a:lnTo>
                  <a:lnTo>
                    <a:pt x="256933" y="291299"/>
                  </a:lnTo>
                  <a:close/>
                </a:path>
                <a:path w="259079" h="340995">
                  <a:moveTo>
                    <a:pt x="258318" y="210248"/>
                  </a:moveTo>
                  <a:lnTo>
                    <a:pt x="257822" y="207327"/>
                  </a:lnTo>
                  <a:lnTo>
                    <a:pt x="213829" y="175183"/>
                  </a:lnTo>
                  <a:lnTo>
                    <a:pt x="170472" y="142011"/>
                  </a:lnTo>
                  <a:lnTo>
                    <a:pt x="127825" y="107848"/>
                  </a:lnTo>
                  <a:lnTo>
                    <a:pt x="85928" y="72758"/>
                  </a:lnTo>
                  <a:lnTo>
                    <a:pt x="44869" y="36791"/>
                  </a:lnTo>
                  <a:lnTo>
                    <a:pt x="4699" y="0"/>
                  </a:lnTo>
                  <a:lnTo>
                    <a:pt x="1727" y="101"/>
                  </a:lnTo>
                  <a:lnTo>
                    <a:pt x="42062" y="39928"/>
                  </a:lnTo>
                  <a:lnTo>
                    <a:pt x="83197" y="75958"/>
                  </a:lnTo>
                  <a:lnTo>
                    <a:pt x="125158" y="111112"/>
                  </a:lnTo>
                  <a:lnTo>
                    <a:pt x="167894" y="145326"/>
                  </a:lnTo>
                  <a:lnTo>
                    <a:pt x="211315" y="178549"/>
                  </a:lnTo>
                  <a:lnTo>
                    <a:pt x="255384" y="210743"/>
                  </a:lnTo>
                  <a:lnTo>
                    <a:pt x="256603" y="211137"/>
                  </a:lnTo>
                  <a:lnTo>
                    <a:pt x="258318" y="210248"/>
                  </a:lnTo>
                  <a:close/>
                </a:path>
                <a:path w="259079" h="340995">
                  <a:moveTo>
                    <a:pt x="258584" y="340156"/>
                  </a:moveTo>
                  <a:lnTo>
                    <a:pt x="258330" y="337197"/>
                  </a:lnTo>
                  <a:lnTo>
                    <a:pt x="4495" y="124777"/>
                  </a:lnTo>
                  <a:lnTo>
                    <a:pt x="1524" y="125044"/>
                  </a:lnTo>
                  <a:lnTo>
                    <a:pt x="1790" y="128003"/>
                  </a:lnTo>
                  <a:lnTo>
                    <a:pt x="255612" y="340423"/>
                  </a:lnTo>
                  <a:lnTo>
                    <a:pt x="256971" y="340918"/>
                  </a:lnTo>
                  <a:lnTo>
                    <a:pt x="258584" y="340156"/>
                  </a:lnTo>
                  <a:close/>
                </a:path>
                <a:path w="259079" h="340995">
                  <a:moveTo>
                    <a:pt x="258940" y="252488"/>
                  </a:moveTo>
                  <a:lnTo>
                    <a:pt x="258572" y="249542"/>
                  </a:lnTo>
                  <a:lnTo>
                    <a:pt x="221322" y="220357"/>
                  </a:lnTo>
                  <a:lnTo>
                    <a:pt x="184251" y="190754"/>
                  </a:lnTo>
                  <a:lnTo>
                    <a:pt x="147396" y="160743"/>
                  </a:lnTo>
                  <a:lnTo>
                    <a:pt x="110794" y="130378"/>
                  </a:lnTo>
                  <a:lnTo>
                    <a:pt x="74498" y="99682"/>
                  </a:lnTo>
                  <a:lnTo>
                    <a:pt x="38557" y="68694"/>
                  </a:lnTo>
                  <a:lnTo>
                    <a:pt x="2984" y="37452"/>
                  </a:lnTo>
                  <a:lnTo>
                    <a:pt x="0" y="37630"/>
                  </a:lnTo>
                  <a:lnTo>
                    <a:pt x="35775" y="71869"/>
                  </a:lnTo>
                  <a:lnTo>
                    <a:pt x="71767" y="102882"/>
                  </a:lnTo>
                  <a:lnTo>
                    <a:pt x="108089" y="133604"/>
                  </a:lnTo>
                  <a:lnTo>
                    <a:pt x="144716" y="163995"/>
                  </a:lnTo>
                  <a:lnTo>
                    <a:pt x="181597" y="194030"/>
                  </a:lnTo>
                  <a:lnTo>
                    <a:pt x="218706" y="223659"/>
                  </a:lnTo>
                  <a:lnTo>
                    <a:pt x="255981" y="252869"/>
                  </a:lnTo>
                  <a:lnTo>
                    <a:pt x="257276" y="253301"/>
                  </a:lnTo>
                  <a:lnTo>
                    <a:pt x="258940" y="25248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634043" y="4392857"/>
              <a:ext cx="253199" cy="210527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8629802" y="4273791"/>
              <a:ext cx="259715" cy="287655"/>
            </a:xfrm>
            <a:custGeom>
              <a:avLst/>
              <a:gdLst/>
              <a:ahLst/>
              <a:cxnLst/>
              <a:rect l="l" t="t" r="r" b="b"/>
              <a:pathLst>
                <a:path w="259715" h="287654">
                  <a:moveTo>
                    <a:pt x="254190" y="196519"/>
                  </a:moveTo>
                  <a:lnTo>
                    <a:pt x="217932" y="165163"/>
                  </a:lnTo>
                  <a:lnTo>
                    <a:pt x="137350" y="102108"/>
                  </a:lnTo>
                  <a:lnTo>
                    <a:pt x="93789" y="68541"/>
                  </a:lnTo>
                  <a:lnTo>
                    <a:pt x="48806" y="34328"/>
                  </a:lnTo>
                  <a:lnTo>
                    <a:pt x="2933" y="0"/>
                  </a:lnTo>
                  <a:lnTo>
                    <a:pt x="0" y="444"/>
                  </a:lnTo>
                  <a:lnTo>
                    <a:pt x="431" y="3378"/>
                  </a:lnTo>
                  <a:lnTo>
                    <a:pt x="46278" y="37693"/>
                  </a:lnTo>
                  <a:lnTo>
                    <a:pt x="91249" y="71894"/>
                  </a:lnTo>
                  <a:lnTo>
                    <a:pt x="134772" y="105448"/>
                  </a:lnTo>
                  <a:lnTo>
                    <a:pt x="176326" y="137820"/>
                  </a:lnTo>
                  <a:lnTo>
                    <a:pt x="251231" y="196862"/>
                  </a:lnTo>
                  <a:lnTo>
                    <a:pt x="252539" y="197319"/>
                  </a:lnTo>
                  <a:lnTo>
                    <a:pt x="254190" y="196519"/>
                  </a:lnTo>
                  <a:close/>
                </a:path>
                <a:path w="259715" h="287654">
                  <a:moveTo>
                    <a:pt x="256463" y="236982"/>
                  </a:moveTo>
                  <a:lnTo>
                    <a:pt x="256082" y="234035"/>
                  </a:lnTo>
                  <a:lnTo>
                    <a:pt x="3594" y="37579"/>
                  </a:lnTo>
                  <a:lnTo>
                    <a:pt x="647" y="37960"/>
                  </a:lnTo>
                  <a:lnTo>
                    <a:pt x="1016" y="40906"/>
                  </a:lnTo>
                  <a:lnTo>
                    <a:pt x="253517" y="237363"/>
                  </a:lnTo>
                  <a:lnTo>
                    <a:pt x="254800" y="237807"/>
                  </a:lnTo>
                  <a:lnTo>
                    <a:pt x="256463" y="236982"/>
                  </a:lnTo>
                  <a:close/>
                </a:path>
                <a:path w="259715" h="287654">
                  <a:moveTo>
                    <a:pt x="259410" y="286626"/>
                  </a:moveTo>
                  <a:lnTo>
                    <a:pt x="259016" y="283679"/>
                  </a:lnTo>
                  <a:lnTo>
                    <a:pt x="216369" y="250545"/>
                  </a:lnTo>
                  <a:lnTo>
                    <a:pt x="173901" y="216928"/>
                  </a:lnTo>
                  <a:lnTo>
                    <a:pt x="131699" y="182867"/>
                  </a:lnTo>
                  <a:lnTo>
                    <a:pt x="89801" y="148412"/>
                  </a:lnTo>
                  <a:lnTo>
                    <a:pt x="48298" y="113626"/>
                  </a:lnTo>
                  <a:lnTo>
                    <a:pt x="7239" y="78562"/>
                  </a:lnTo>
                  <a:lnTo>
                    <a:pt x="4279" y="78778"/>
                  </a:lnTo>
                  <a:lnTo>
                    <a:pt x="45580" y="116840"/>
                  </a:lnTo>
                  <a:lnTo>
                    <a:pt x="87109" y="151650"/>
                  </a:lnTo>
                  <a:lnTo>
                    <a:pt x="129032" y="186131"/>
                  </a:lnTo>
                  <a:lnTo>
                    <a:pt x="171272" y="220218"/>
                  </a:lnTo>
                  <a:lnTo>
                    <a:pt x="213766" y="253860"/>
                  </a:lnTo>
                  <a:lnTo>
                    <a:pt x="256451" y="287020"/>
                  </a:lnTo>
                  <a:lnTo>
                    <a:pt x="257733" y="287451"/>
                  </a:lnTo>
                  <a:lnTo>
                    <a:pt x="259410" y="28662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643089" y="4241777"/>
              <a:ext cx="130263" cy="103022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8860674" y="4409683"/>
              <a:ext cx="27305" cy="21590"/>
            </a:xfrm>
            <a:custGeom>
              <a:avLst/>
              <a:gdLst/>
              <a:ahLst/>
              <a:cxnLst/>
              <a:rect l="l" t="t" r="r" b="b"/>
              <a:pathLst>
                <a:path w="27304" h="21589">
                  <a:moveTo>
                    <a:pt x="2959" y="0"/>
                  </a:moveTo>
                  <a:lnTo>
                    <a:pt x="0" y="431"/>
                  </a:lnTo>
                  <a:lnTo>
                    <a:pt x="431" y="3378"/>
                  </a:lnTo>
                  <a:lnTo>
                    <a:pt x="23863" y="20701"/>
                  </a:lnTo>
                  <a:lnTo>
                    <a:pt x="25107" y="21107"/>
                  </a:lnTo>
                  <a:lnTo>
                    <a:pt x="26809" y="20243"/>
                  </a:lnTo>
                  <a:lnTo>
                    <a:pt x="26352" y="17297"/>
                  </a:lnTo>
                  <a:lnTo>
                    <a:pt x="2959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582763" y="3957421"/>
              <a:ext cx="863600" cy="593725"/>
            </a:xfrm>
            <a:custGeom>
              <a:avLst/>
              <a:gdLst/>
              <a:ahLst/>
              <a:cxnLst/>
              <a:rect l="l" t="t" r="r" b="b"/>
              <a:pathLst>
                <a:path w="863600" h="593725">
                  <a:moveTo>
                    <a:pt x="863142" y="0"/>
                  </a:moveTo>
                  <a:lnTo>
                    <a:pt x="0" y="0"/>
                  </a:lnTo>
                  <a:lnTo>
                    <a:pt x="0" y="593674"/>
                  </a:lnTo>
                  <a:lnTo>
                    <a:pt x="863142" y="593674"/>
                  </a:lnTo>
                  <a:lnTo>
                    <a:pt x="8631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576439" y="3951109"/>
              <a:ext cx="876300" cy="606425"/>
            </a:xfrm>
            <a:custGeom>
              <a:avLst/>
              <a:gdLst/>
              <a:ahLst/>
              <a:cxnLst/>
              <a:rect l="l" t="t" r="r" b="b"/>
              <a:pathLst>
                <a:path w="876300" h="606425">
                  <a:moveTo>
                    <a:pt x="484200" y="307632"/>
                  </a:moveTo>
                  <a:lnTo>
                    <a:pt x="481380" y="304800"/>
                  </a:lnTo>
                  <a:lnTo>
                    <a:pt x="110578" y="304800"/>
                  </a:lnTo>
                  <a:lnTo>
                    <a:pt x="107746" y="307632"/>
                  </a:lnTo>
                  <a:lnTo>
                    <a:pt x="107746" y="314617"/>
                  </a:lnTo>
                  <a:lnTo>
                    <a:pt x="110578" y="317436"/>
                  </a:lnTo>
                  <a:lnTo>
                    <a:pt x="477888" y="317436"/>
                  </a:lnTo>
                  <a:lnTo>
                    <a:pt x="481380" y="317436"/>
                  </a:lnTo>
                  <a:lnTo>
                    <a:pt x="484200" y="314617"/>
                  </a:lnTo>
                  <a:lnTo>
                    <a:pt x="484200" y="307632"/>
                  </a:lnTo>
                  <a:close/>
                </a:path>
                <a:path w="876300" h="606425">
                  <a:moveTo>
                    <a:pt x="685914" y="183426"/>
                  </a:moveTo>
                  <a:lnTo>
                    <a:pt x="683094" y="180594"/>
                  </a:lnTo>
                  <a:lnTo>
                    <a:pt x="192671" y="180594"/>
                  </a:lnTo>
                  <a:lnTo>
                    <a:pt x="189839" y="183426"/>
                  </a:lnTo>
                  <a:lnTo>
                    <a:pt x="189839" y="190398"/>
                  </a:lnTo>
                  <a:lnTo>
                    <a:pt x="192671" y="193217"/>
                  </a:lnTo>
                  <a:lnTo>
                    <a:pt x="679602" y="193217"/>
                  </a:lnTo>
                  <a:lnTo>
                    <a:pt x="683094" y="193217"/>
                  </a:lnTo>
                  <a:lnTo>
                    <a:pt x="685914" y="190398"/>
                  </a:lnTo>
                  <a:lnTo>
                    <a:pt x="685914" y="183426"/>
                  </a:lnTo>
                  <a:close/>
                </a:path>
                <a:path w="876300" h="606425">
                  <a:moveTo>
                    <a:pt x="696544" y="434695"/>
                  </a:moveTo>
                  <a:lnTo>
                    <a:pt x="693724" y="431876"/>
                  </a:lnTo>
                  <a:lnTo>
                    <a:pt x="203301" y="431876"/>
                  </a:lnTo>
                  <a:lnTo>
                    <a:pt x="200482" y="434695"/>
                  </a:lnTo>
                  <a:lnTo>
                    <a:pt x="200482" y="441667"/>
                  </a:lnTo>
                  <a:lnTo>
                    <a:pt x="203301" y="444500"/>
                  </a:lnTo>
                  <a:lnTo>
                    <a:pt x="690232" y="444500"/>
                  </a:lnTo>
                  <a:lnTo>
                    <a:pt x="693724" y="444500"/>
                  </a:lnTo>
                  <a:lnTo>
                    <a:pt x="696544" y="441667"/>
                  </a:lnTo>
                  <a:lnTo>
                    <a:pt x="696544" y="434695"/>
                  </a:lnTo>
                  <a:close/>
                </a:path>
                <a:path w="876300" h="606425">
                  <a:moveTo>
                    <a:pt x="875766" y="2832"/>
                  </a:moveTo>
                  <a:lnTo>
                    <a:pt x="872947" y="0"/>
                  </a:lnTo>
                  <a:lnTo>
                    <a:pt x="863142" y="0"/>
                  </a:lnTo>
                  <a:lnTo>
                    <a:pt x="863142" y="12636"/>
                  </a:lnTo>
                  <a:lnTo>
                    <a:pt x="863142" y="593686"/>
                  </a:lnTo>
                  <a:lnTo>
                    <a:pt x="12623" y="593686"/>
                  </a:lnTo>
                  <a:lnTo>
                    <a:pt x="12623" y="12636"/>
                  </a:lnTo>
                  <a:lnTo>
                    <a:pt x="863142" y="12636"/>
                  </a:lnTo>
                  <a:lnTo>
                    <a:pt x="863142" y="0"/>
                  </a:lnTo>
                  <a:lnTo>
                    <a:pt x="2819" y="0"/>
                  </a:lnTo>
                  <a:lnTo>
                    <a:pt x="0" y="2832"/>
                  </a:lnTo>
                  <a:lnTo>
                    <a:pt x="0" y="603491"/>
                  </a:lnTo>
                  <a:lnTo>
                    <a:pt x="2819" y="606310"/>
                  </a:lnTo>
                  <a:lnTo>
                    <a:pt x="872947" y="606310"/>
                  </a:lnTo>
                  <a:lnTo>
                    <a:pt x="875766" y="603491"/>
                  </a:lnTo>
                  <a:lnTo>
                    <a:pt x="875766" y="593686"/>
                  </a:lnTo>
                  <a:lnTo>
                    <a:pt x="875766" y="12636"/>
                  </a:lnTo>
                  <a:lnTo>
                    <a:pt x="875766" y="283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144853" y="4098303"/>
              <a:ext cx="73685" cy="73685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833278" y="4233972"/>
              <a:ext cx="73685" cy="73685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144853" y="4352448"/>
              <a:ext cx="73685" cy="73685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7574764" y="4554915"/>
              <a:ext cx="880744" cy="38735"/>
            </a:xfrm>
            <a:custGeom>
              <a:avLst/>
              <a:gdLst/>
              <a:ahLst/>
              <a:cxnLst/>
              <a:rect l="l" t="t" r="r" b="b"/>
              <a:pathLst>
                <a:path w="880745" h="38735">
                  <a:moveTo>
                    <a:pt x="871802" y="2463"/>
                  </a:moveTo>
                  <a:lnTo>
                    <a:pt x="871357" y="2501"/>
                  </a:lnTo>
                  <a:lnTo>
                    <a:pt x="552727" y="2501"/>
                  </a:lnTo>
                  <a:lnTo>
                    <a:pt x="530591" y="38582"/>
                  </a:lnTo>
                  <a:lnTo>
                    <a:pt x="532293" y="38595"/>
                  </a:lnTo>
                  <a:lnTo>
                    <a:pt x="540852" y="38595"/>
                  </a:lnTo>
                  <a:lnTo>
                    <a:pt x="546009" y="38557"/>
                  </a:lnTo>
                  <a:lnTo>
                    <a:pt x="551165" y="38417"/>
                  </a:lnTo>
                  <a:lnTo>
                    <a:pt x="558357" y="38417"/>
                  </a:lnTo>
                  <a:lnTo>
                    <a:pt x="586273" y="38192"/>
                  </a:lnTo>
                  <a:lnTo>
                    <a:pt x="674736" y="36385"/>
                  </a:lnTo>
                  <a:lnTo>
                    <a:pt x="725148" y="36385"/>
                  </a:lnTo>
                  <a:lnTo>
                    <a:pt x="816636" y="35807"/>
                  </a:lnTo>
                  <a:lnTo>
                    <a:pt x="832411" y="35543"/>
                  </a:lnTo>
                  <a:lnTo>
                    <a:pt x="848180" y="35026"/>
                  </a:lnTo>
                  <a:lnTo>
                    <a:pt x="854022" y="34696"/>
                  </a:lnTo>
                  <a:lnTo>
                    <a:pt x="861069" y="34696"/>
                  </a:lnTo>
                  <a:lnTo>
                    <a:pt x="866023" y="33515"/>
                  </a:lnTo>
                  <a:lnTo>
                    <a:pt x="871814" y="32854"/>
                  </a:lnTo>
                  <a:lnTo>
                    <a:pt x="877377" y="29044"/>
                  </a:lnTo>
                  <a:lnTo>
                    <a:pt x="879282" y="23494"/>
                  </a:lnTo>
                  <a:lnTo>
                    <a:pt x="880728" y="17508"/>
                  </a:lnTo>
                  <a:lnTo>
                    <a:pt x="879647" y="11560"/>
                  </a:lnTo>
                  <a:lnTo>
                    <a:pt x="876514" y="6321"/>
                  </a:lnTo>
                  <a:lnTo>
                    <a:pt x="871802" y="2463"/>
                  </a:lnTo>
                  <a:close/>
                </a:path>
                <a:path w="880745" h="38735">
                  <a:moveTo>
                    <a:pt x="516489" y="37414"/>
                  </a:moveTo>
                  <a:lnTo>
                    <a:pt x="468196" y="37414"/>
                  </a:lnTo>
                  <a:lnTo>
                    <a:pt x="480121" y="37563"/>
                  </a:lnTo>
                  <a:lnTo>
                    <a:pt x="515897" y="38379"/>
                  </a:lnTo>
                  <a:lnTo>
                    <a:pt x="516489" y="37414"/>
                  </a:lnTo>
                  <a:close/>
                </a:path>
                <a:path w="880745" h="38735">
                  <a:moveTo>
                    <a:pt x="520743" y="30479"/>
                  </a:moveTo>
                  <a:lnTo>
                    <a:pt x="197711" y="30479"/>
                  </a:lnTo>
                  <a:lnTo>
                    <a:pt x="237131" y="31180"/>
                  </a:lnTo>
                  <a:lnTo>
                    <a:pt x="276537" y="32975"/>
                  </a:lnTo>
                  <a:lnTo>
                    <a:pt x="331242" y="36427"/>
                  </a:lnTo>
                  <a:lnTo>
                    <a:pt x="355267" y="38023"/>
                  </a:lnTo>
                  <a:lnTo>
                    <a:pt x="363065" y="38176"/>
                  </a:lnTo>
                  <a:lnTo>
                    <a:pt x="370876" y="38239"/>
                  </a:lnTo>
                  <a:lnTo>
                    <a:pt x="378686" y="38239"/>
                  </a:lnTo>
                  <a:lnTo>
                    <a:pt x="516489" y="37414"/>
                  </a:lnTo>
                  <a:lnTo>
                    <a:pt x="520743" y="30479"/>
                  </a:lnTo>
                  <a:close/>
                </a:path>
                <a:path w="880745" h="38735">
                  <a:moveTo>
                    <a:pt x="721898" y="36410"/>
                  </a:moveTo>
                  <a:lnTo>
                    <a:pt x="681429" y="36410"/>
                  </a:lnTo>
                  <a:lnTo>
                    <a:pt x="682164" y="36427"/>
                  </a:lnTo>
                  <a:lnTo>
                    <a:pt x="682381" y="36461"/>
                  </a:lnTo>
                  <a:lnTo>
                    <a:pt x="692808" y="36499"/>
                  </a:lnTo>
                  <a:lnTo>
                    <a:pt x="698028" y="36499"/>
                  </a:lnTo>
                  <a:lnTo>
                    <a:pt x="721898" y="36410"/>
                  </a:lnTo>
                  <a:close/>
                </a:path>
                <a:path w="880745" h="38735">
                  <a:moveTo>
                    <a:pt x="725148" y="36385"/>
                  </a:moveTo>
                  <a:lnTo>
                    <a:pt x="674736" y="36385"/>
                  </a:lnTo>
                  <a:lnTo>
                    <a:pt x="680997" y="36448"/>
                  </a:lnTo>
                  <a:lnTo>
                    <a:pt x="681429" y="36410"/>
                  </a:lnTo>
                  <a:lnTo>
                    <a:pt x="721898" y="36410"/>
                  </a:lnTo>
                  <a:lnTo>
                    <a:pt x="725148" y="36385"/>
                  </a:lnTo>
                  <a:close/>
                </a:path>
                <a:path w="880745" h="38735">
                  <a:moveTo>
                    <a:pt x="861069" y="34696"/>
                  </a:moveTo>
                  <a:lnTo>
                    <a:pt x="854022" y="34696"/>
                  </a:lnTo>
                  <a:lnTo>
                    <a:pt x="860270" y="34886"/>
                  </a:lnTo>
                  <a:lnTo>
                    <a:pt x="861069" y="34696"/>
                  </a:lnTo>
                  <a:close/>
                </a:path>
                <a:path w="880745" h="38735">
                  <a:moveTo>
                    <a:pt x="521779" y="28790"/>
                  </a:moveTo>
                  <a:lnTo>
                    <a:pt x="28319" y="28790"/>
                  </a:lnTo>
                  <a:lnTo>
                    <a:pt x="37329" y="29130"/>
                  </a:lnTo>
                  <a:lnTo>
                    <a:pt x="55331" y="30708"/>
                  </a:lnTo>
                  <a:lnTo>
                    <a:pt x="64348" y="31191"/>
                  </a:lnTo>
                  <a:lnTo>
                    <a:pt x="93774" y="31254"/>
                  </a:lnTo>
                  <a:lnTo>
                    <a:pt x="520743" y="30479"/>
                  </a:lnTo>
                  <a:lnTo>
                    <a:pt x="521779" y="28790"/>
                  </a:lnTo>
                  <a:close/>
                </a:path>
                <a:path w="880745" h="38735">
                  <a:moveTo>
                    <a:pt x="2957" y="0"/>
                  </a:moveTo>
                  <a:lnTo>
                    <a:pt x="0" y="9231"/>
                  </a:lnTo>
                  <a:lnTo>
                    <a:pt x="1874" y="18803"/>
                  </a:lnTo>
                  <a:lnTo>
                    <a:pt x="8125" y="26312"/>
                  </a:lnTo>
                  <a:lnTo>
                    <a:pt x="18298" y="29349"/>
                  </a:lnTo>
                  <a:lnTo>
                    <a:pt x="18514" y="29349"/>
                  </a:lnTo>
                  <a:lnTo>
                    <a:pt x="21791" y="28955"/>
                  </a:lnTo>
                  <a:lnTo>
                    <a:pt x="25055" y="28790"/>
                  </a:lnTo>
                  <a:lnTo>
                    <a:pt x="521779" y="28790"/>
                  </a:lnTo>
                  <a:lnTo>
                    <a:pt x="537906" y="2501"/>
                  </a:lnTo>
                  <a:lnTo>
                    <a:pt x="5941" y="2501"/>
                  </a:lnTo>
                  <a:lnTo>
                    <a:pt x="4112" y="1523"/>
                  </a:lnTo>
                  <a:lnTo>
                    <a:pt x="2957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7577709" y="4546015"/>
              <a:ext cx="869315" cy="47625"/>
            </a:xfrm>
            <a:custGeom>
              <a:avLst/>
              <a:gdLst/>
              <a:ahLst/>
              <a:cxnLst/>
              <a:rect l="l" t="t" r="r" b="b"/>
              <a:pathLst>
                <a:path w="869315" h="47625">
                  <a:moveTo>
                    <a:pt x="549783" y="11404"/>
                  </a:moveTo>
                  <a:lnTo>
                    <a:pt x="534962" y="11404"/>
                  </a:lnTo>
                  <a:lnTo>
                    <a:pt x="512953" y="47282"/>
                  </a:lnTo>
                  <a:lnTo>
                    <a:pt x="527646" y="47498"/>
                  </a:lnTo>
                  <a:lnTo>
                    <a:pt x="549783" y="11404"/>
                  </a:lnTo>
                  <a:close/>
                </a:path>
                <a:path w="869315" h="47625">
                  <a:moveTo>
                    <a:pt x="679424" y="45364"/>
                  </a:moveTo>
                  <a:lnTo>
                    <a:pt x="679183" y="45339"/>
                  </a:lnTo>
                  <a:lnTo>
                    <a:pt x="678942" y="45326"/>
                  </a:lnTo>
                  <a:lnTo>
                    <a:pt x="678700" y="45326"/>
                  </a:lnTo>
                  <a:lnTo>
                    <a:pt x="678472" y="45326"/>
                  </a:lnTo>
                  <a:lnTo>
                    <a:pt x="678256" y="45339"/>
                  </a:lnTo>
                  <a:lnTo>
                    <a:pt x="678053" y="45364"/>
                  </a:lnTo>
                  <a:lnTo>
                    <a:pt x="679424" y="45364"/>
                  </a:lnTo>
                  <a:close/>
                </a:path>
                <a:path w="869315" h="47625">
                  <a:moveTo>
                    <a:pt x="868845" y="11379"/>
                  </a:moveTo>
                  <a:lnTo>
                    <a:pt x="866711" y="10198"/>
                  </a:lnTo>
                  <a:lnTo>
                    <a:pt x="864323" y="9525"/>
                  </a:lnTo>
                  <a:lnTo>
                    <a:pt x="814806" y="8496"/>
                  </a:lnTo>
                  <a:lnTo>
                    <a:pt x="771918" y="6934"/>
                  </a:lnTo>
                  <a:lnTo>
                    <a:pt x="712050" y="6083"/>
                  </a:lnTo>
                  <a:lnTo>
                    <a:pt x="682117" y="5181"/>
                  </a:lnTo>
                  <a:lnTo>
                    <a:pt x="647280" y="5499"/>
                  </a:lnTo>
                  <a:lnTo>
                    <a:pt x="525094" y="7823"/>
                  </a:lnTo>
                  <a:lnTo>
                    <a:pt x="464731" y="6896"/>
                  </a:lnTo>
                  <a:lnTo>
                    <a:pt x="355219" y="7899"/>
                  </a:lnTo>
                  <a:lnTo>
                    <a:pt x="306425" y="4699"/>
                  </a:lnTo>
                  <a:lnTo>
                    <a:pt x="257581" y="2565"/>
                  </a:lnTo>
                  <a:lnTo>
                    <a:pt x="208724" y="1358"/>
                  </a:lnTo>
                  <a:lnTo>
                    <a:pt x="159842" y="990"/>
                  </a:lnTo>
                  <a:lnTo>
                    <a:pt x="113055" y="1295"/>
                  </a:lnTo>
                  <a:lnTo>
                    <a:pt x="56819" y="2209"/>
                  </a:lnTo>
                  <a:lnTo>
                    <a:pt x="32677" y="0"/>
                  </a:lnTo>
                  <a:lnTo>
                    <a:pt x="26682" y="0"/>
                  </a:lnTo>
                  <a:lnTo>
                    <a:pt x="20472" y="0"/>
                  </a:lnTo>
                  <a:lnTo>
                    <a:pt x="14338" y="596"/>
                  </a:lnTo>
                  <a:lnTo>
                    <a:pt x="8343" y="2400"/>
                  </a:lnTo>
                  <a:lnTo>
                    <a:pt x="4610" y="3822"/>
                  </a:lnTo>
                  <a:lnTo>
                    <a:pt x="1854" y="6134"/>
                  </a:lnTo>
                  <a:lnTo>
                    <a:pt x="0" y="8915"/>
                  </a:lnTo>
                  <a:lnTo>
                    <a:pt x="1155" y="10426"/>
                  </a:lnTo>
                  <a:lnTo>
                    <a:pt x="2984" y="11404"/>
                  </a:lnTo>
                  <a:lnTo>
                    <a:pt x="868845" y="1137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260027" y="3793040"/>
              <a:ext cx="795649" cy="771047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8425002" y="3308997"/>
              <a:ext cx="102870" cy="194945"/>
            </a:xfrm>
            <a:custGeom>
              <a:avLst/>
              <a:gdLst/>
              <a:ahLst/>
              <a:cxnLst/>
              <a:rect l="l" t="t" r="r" b="b"/>
              <a:pathLst>
                <a:path w="102870" h="194945">
                  <a:moveTo>
                    <a:pt x="102819" y="0"/>
                  </a:moveTo>
                  <a:lnTo>
                    <a:pt x="0" y="0"/>
                  </a:lnTo>
                  <a:lnTo>
                    <a:pt x="0" y="194513"/>
                  </a:lnTo>
                  <a:lnTo>
                    <a:pt x="102819" y="194513"/>
                  </a:lnTo>
                  <a:lnTo>
                    <a:pt x="102819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20831" y="3304834"/>
              <a:ext cx="111760" cy="203200"/>
            </a:xfrm>
            <a:custGeom>
              <a:avLst/>
              <a:gdLst/>
              <a:ahLst/>
              <a:cxnLst/>
              <a:rect l="l" t="t" r="r" b="b"/>
              <a:pathLst>
                <a:path w="111759" h="203200">
                  <a:moveTo>
                    <a:pt x="109283" y="0"/>
                  </a:moveTo>
                  <a:lnTo>
                    <a:pt x="1866" y="0"/>
                  </a:lnTo>
                  <a:lnTo>
                    <a:pt x="0" y="1866"/>
                  </a:lnTo>
                  <a:lnTo>
                    <a:pt x="0" y="200977"/>
                  </a:lnTo>
                  <a:lnTo>
                    <a:pt x="1866" y="202844"/>
                  </a:lnTo>
                  <a:lnTo>
                    <a:pt x="109283" y="202844"/>
                  </a:lnTo>
                  <a:lnTo>
                    <a:pt x="111150" y="200977"/>
                  </a:lnTo>
                  <a:lnTo>
                    <a:pt x="111150" y="194513"/>
                  </a:lnTo>
                  <a:lnTo>
                    <a:pt x="8343" y="194513"/>
                  </a:lnTo>
                  <a:lnTo>
                    <a:pt x="8343" y="8343"/>
                  </a:lnTo>
                  <a:lnTo>
                    <a:pt x="111150" y="8343"/>
                  </a:lnTo>
                  <a:lnTo>
                    <a:pt x="111150" y="1866"/>
                  </a:lnTo>
                  <a:lnTo>
                    <a:pt x="109283" y="0"/>
                  </a:lnTo>
                  <a:close/>
                </a:path>
                <a:path w="111759" h="203200">
                  <a:moveTo>
                    <a:pt x="111150" y="8343"/>
                  </a:moveTo>
                  <a:lnTo>
                    <a:pt x="102819" y="8343"/>
                  </a:lnTo>
                  <a:lnTo>
                    <a:pt x="102819" y="194513"/>
                  </a:lnTo>
                  <a:lnTo>
                    <a:pt x="111150" y="194513"/>
                  </a:lnTo>
                  <a:lnTo>
                    <a:pt x="111150" y="834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587740" y="3079838"/>
              <a:ext cx="102870" cy="424180"/>
            </a:xfrm>
            <a:custGeom>
              <a:avLst/>
              <a:gdLst/>
              <a:ahLst/>
              <a:cxnLst/>
              <a:rect l="l" t="t" r="r" b="b"/>
              <a:pathLst>
                <a:path w="102870" h="424179">
                  <a:moveTo>
                    <a:pt x="102819" y="0"/>
                  </a:moveTo>
                  <a:lnTo>
                    <a:pt x="0" y="0"/>
                  </a:lnTo>
                  <a:lnTo>
                    <a:pt x="0" y="423672"/>
                  </a:lnTo>
                  <a:lnTo>
                    <a:pt x="102819" y="423672"/>
                  </a:lnTo>
                  <a:lnTo>
                    <a:pt x="1028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583562" y="3021405"/>
              <a:ext cx="434975" cy="486409"/>
            </a:xfrm>
            <a:custGeom>
              <a:avLst/>
              <a:gdLst/>
              <a:ahLst/>
              <a:cxnLst/>
              <a:rect l="l" t="t" r="r" b="b"/>
              <a:pathLst>
                <a:path w="434975" h="486410">
                  <a:moveTo>
                    <a:pt x="111150" y="56146"/>
                  </a:moveTo>
                  <a:lnTo>
                    <a:pt x="109283" y="54279"/>
                  </a:lnTo>
                  <a:lnTo>
                    <a:pt x="102819" y="54279"/>
                  </a:lnTo>
                  <a:lnTo>
                    <a:pt x="102819" y="62623"/>
                  </a:lnTo>
                  <a:lnTo>
                    <a:pt x="102819" y="477951"/>
                  </a:lnTo>
                  <a:lnTo>
                    <a:pt x="8343" y="477951"/>
                  </a:lnTo>
                  <a:lnTo>
                    <a:pt x="8343" y="62623"/>
                  </a:lnTo>
                  <a:lnTo>
                    <a:pt x="102819" y="62623"/>
                  </a:lnTo>
                  <a:lnTo>
                    <a:pt x="102819" y="54279"/>
                  </a:lnTo>
                  <a:lnTo>
                    <a:pt x="1866" y="54279"/>
                  </a:lnTo>
                  <a:lnTo>
                    <a:pt x="0" y="56146"/>
                  </a:lnTo>
                  <a:lnTo>
                    <a:pt x="0" y="484416"/>
                  </a:lnTo>
                  <a:lnTo>
                    <a:pt x="1866" y="486283"/>
                  </a:lnTo>
                  <a:lnTo>
                    <a:pt x="109283" y="486283"/>
                  </a:lnTo>
                  <a:lnTo>
                    <a:pt x="111150" y="484416"/>
                  </a:lnTo>
                  <a:lnTo>
                    <a:pt x="111150" y="477951"/>
                  </a:lnTo>
                  <a:lnTo>
                    <a:pt x="111150" y="62623"/>
                  </a:lnTo>
                  <a:lnTo>
                    <a:pt x="111150" y="56146"/>
                  </a:lnTo>
                  <a:close/>
                </a:path>
                <a:path w="434975" h="486410">
                  <a:moveTo>
                    <a:pt x="434873" y="1866"/>
                  </a:moveTo>
                  <a:lnTo>
                    <a:pt x="433006" y="0"/>
                  </a:lnTo>
                  <a:lnTo>
                    <a:pt x="426542" y="0"/>
                  </a:lnTo>
                  <a:lnTo>
                    <a:pt x="426542" y="8343"/>
                  </a:lnTo>
                  <a:lnTo>
                    <a:pt x="426542" y="477951"/>
                  </a:lnTo>
                  <a:lnTo>
                    <a:pt x="332066" y="477951"/>
                  </a:lnTo>
                  <a:lnTo>
                    <a:pt x="332066" y="8343"/>
                  </a:lnTo>
                  <a:lnTo>
                    <a:pt x="426542" y="8343"/>
                  </a:lnTo>
                  <a:lnTo>
                    <a:pt x="426542" y="0"/>
                  </a:lnTo>
                  <a:lnTo>
                    <a:pt x="325589" y="0"/>
                  </a:lnTo>
                  <a:lnTo>
                    <a:pt x="323723" y="1866"/>
                  </a:lnTo>
                  <a:lnTo>
                    <a:pt x="323723" y="484416"/>
                  </a:lnTo>
                  <a:lnTo>
                    <a:pt x="325589" y="486283"/>
                  </a:lnTo>
                  <a:lnTo>
                    <a:pt x="433006" y="486283"/>
                  </a:lnTo>
                  <a:lnTo>
                    <a:pt x="434873" y="484416"/>
                  </a:lnTo>
                  <a:lnTo>
                    <a:pt x="434873" y="477951"/>
                  </a:lnTo>
                  <a:lnTo>
                    <a:pt x="434873" y="8343"/>
                  </a:lnTo>
                  <a:lnTo>
                    <a:pt x="434873" y="186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747518" y="3245091"/>
              <a:ext cx="102870" cy="258445"/>
            </a:xfrm>
            <a:custGeom>
              <a:avLst/>
              <a:gdLst/>
              <a:ahLst/>
              <a:cxnLst/>
              <a:rect l="l" t="t" r="r" b="b"/>
              <a:pathLst>
                <a:path w="102870" h="258445">
                  <a:moveTo>
                    <a:pt x="102819" y="0"/>
                  </a:moveTo>
                  <a:lnTo>
                    <a:pt x="0" y="0"/>
                  </a:lnTo>
                  <a:lnTo>
                    <a:pt x="0" y="258419"/>
                  </a:lnTo>
                  <a:lnTo>
                    <a:pt x="102819" y="258419"/>
                  </a:lnTo>
                  <a:lnTo>
                    <a:pt x="1028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743344" y="3240915"/>
              <a:ext cx="111760" cy="267335"/>
            </a:xfrm>
            <a:custGeom>
              <a:avLst/>
              <a:gdLst/>
              <a:ahLst/>
              <a:cxnLst/>
              <a:rect l="l" t="t" r="r" b="b"/>
              <a:pathLst>
                <a:path w="111759" h="267335">
                  <a:moveTo>
                    <a:pt x="109283" y="0"/>
                  </a:moveTo>
                  <a:lnTo>
                    <a:pt x="1866" y="0"/>
                  </a:lnTo>
                  <a:lnTo>
                    <a:pt x="0" y="1866"/>
                  </a:lnTo>
                  <a:lnTo>
                    <a:pt x="0" y="264896"/>
                  </a:lnTo>
                  <a:lnTo>
                    <a:pt x="1866" y="266763"/>
                  </a:lnTo>
                  <a:lnTo>
                    <a:pt x="109283" y="266763"/>
                  </a:lnTo>
                  <a:lnTo>
                    <a:pt x="111150" y="264896"/>
                  </a:lnTo>
                  <a:lnTo>
                    <a:pt x="111150" y="258432"/>
                  </a:lnTo>
                  <a:lnTo>
                    <a:pt x="8343" y="258432"/>
                  </a:lnTo>
                  <a:lnTo>
                    <a:pt x="8343" y="8343"/>
                  </a:lnTo>
                  <a:lnTo>
                    <a:pt x="111150" y="8343"/>
                  </a:lnTo>
                  <a:lnTo>
                    <a:pt x="111150" y="1866"/>
                  </a:lnTo>
                  <a:lnTo>
                    <a:pt x="109283" y="0"/>
                  </a:lnTo>
                  <a:close/>
                </a:path>
                <a:path w="111759" h="267335">
                  <a:moveTo>
                    <a:pt x="111150" y="8343"/>
                  </a:moveTo>
                  <a:lnTo>
                    <a:pt x="102819" y="8343"/>
                  </a:lnTo>
                  <a:lnTo>
                    <a:pt x="102819" y="258432"/>
                  </a:lnTo>
                  <a:lnTo>
                    <a:pt x="111150" y="258432"/>
                  </a:lnTo>
                  <a:lnTo>
                    <a:pt x="111150" y="834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756187" y="3255887"/>
              <a:ext cx="85725" cy="23949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910604" y="2372494"/>
              <a:ext cx="585968" cy="570226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8163184" y="2346389"/>
              <a:ext cx="714375" cy="351155"/>
            </a:xfrm>
            <a:custGeom>
              <a:avLst/>
              <a:gdLst/>
              <a:ahLst/>
              <a:cxnLst/>
              <a:rect l="l" t="t" r="r" b="b"/>
              <a:pathLst>
                <a:path w="714375" h="351155">
                  <a:moveTo>
                    <a:pt x="22910" y="293306"/>
                  </a:moveTo>
                  <a:lnTo>
                    <a:pt x="5145" y="331642"/>
                  </a:lnTo>
                  <a:lnTo>
                    <a:pt x="0" y="346151"/>
                  </a:lnTo>
                  <a:lnTo>
                    <a:pt x="1651" y="349567"/>
                  </a:lnTo>
                  <a:lnTo>
                    <a:pt x="4775" y="350659"/>
                  </a:lnTo>
                  <a:lnTo>
                    <a:pt x="7734" y="350913"/>
                  </a:lnTo>
                  <a:lnTo>
                    <a:pt x="9829" y="350570"/>
                  </a:lnTo>
                  <a:lnTo>
                    <a:pt x="11671" y="349122"/>
                  </a:lnTo>
                  <a:lnTo>
                    <a:pt x="16418" y="335746"/>
                  </a:lnTo>
                  <a:lnTo>
                    <a:pt x="20570" y="324540"/>
                  </a:lnTo>
                  <a:lnTo>
                    <a:pt x="24861" y="313399"/>
                  </a:lnTo>
                  <a:lnTo>
                    <a:pt x="29273" y="302361"/>
                  </a:lnTo>
                  <a:lnTo>
                    <a:pt x="30518" y="299300"/>
                  </a:lnTo>
                  <a:lnTo>
                    <a:pt x="29044" y="295795"/>
                  </a:lnTo>
                  <a:lnTo>
                    <a:pt x="22910" y="293306"/>
                  </a:lnTo>
                  <a:close/>
                </a:path>
                <a:path w="714375" h="351155">
                  <a:moveTo>
                    <a:pt x="65201" y="206743"/>
                  </a:moveTo>
                  <a:lnTo>
                    <a:pt x="43016" y="242352"/>
                  </a:lnTo>
                  <a:lnTo>
                    <a:pt x="36144" y="256590"/>
                  </a:lnTo>
                  <a:lnTo>
                    <a:pt x="37414" y="260172"/>
                  </a:lnTo>
                  <a:lnTo>
                    <a:pt x="40411" y="261581"/>
                  </a:lnTo>
                  <a:lnTo>
                    <a:pt x="41554" y="262140"/>
                  </a:lnTo>
                  <a:lnTo>
                    <a:pt x="42799" y="262280"/>
                  </a:lnTo>
                  <a:lnTo>
                    <a:pt x="45834" y="261772"/>
                  </a:lnTo>
                  <a:lnTo>
                    <a:pt x="47523" y="260578"/>
                  </a:lnTo>
                  <a:lnTo>
                    <a:pt x="48399" y="258737"/>
                  </a:lnTo>
                  <a:lnTo>
                    <a:pt x="53756" y="247703"/>
                  </a:lnTo>
                  <a:lnTo>
                    <a:pt x="59205" y="236974"/>
                  </a:lnTo>
                  <a:lnTo>
                    <a:pt x="64728" y="226584"/>
                  </a:lnTo>
                  <a:lnTo>
                    <a:pt x="70307" y="216573"/>
                  </a:lnTo>
                  <a:lnTo>
                    <a:pt x="71958" y="213690"/>
                  </a:lnTo>
                  <a:lnTo>
                    <a:pt x="70954" y="210032"/>
                  </a:lnTo>
                  <a:lnTo>
                    <a:pt x="65201" y="206743"/>
                  </a:lnTo>
                  <a:close/>
                </a:path>
                <a:path w="714375" h="351155">
                  <a:moveTo>
                    <a:pt x="692848" y="81279"/>
                  </a:moveTo>
                  <a:lnTo>
                    <a:pt x="689127" y="82067"/>
                  </a:lnTo>
                  <a:lnTo>
                    <a:pt x="685520" y="87629"/>
                  </a:lnTo>
                  <a:lnTo>
                    <a:pt x="686320" y="91351"/>
                  </a:lnTo>
                  <a:lnTo>
                    <a:pt x="694055" y="96342"/>
                  </a:lnTo>
                  <a:lnTo>
                    <a:pt x="699008" y="99669"/>
                  </a:lnTo>
                  <a:lnTo>
                    <a:pt x="705167" y="103962"/>
                  </a:lnTo>
                  <a:lnTo>
                    <a:pt x="706755" y="104279"/>
                  </a:lnTo>
                  <a:lnTo>
                    <a:pt x="709777" y="103784"/>
                  </a:lnTo>
                  <a:lnTo>
                    <a:pt x="711225" y="102920"/>
                  </a:lnTo>
                  <a:lnTo>
                    <a:pt x="714082" y="98818"/>
                  </a:lnTo>
                  <a:lnTo>
                    <a:pt x="713409" y="95084"/>
                  </a:lnTo>
                  <a:lnTo>
                    <a:pt x="705751" y="89750"/>
                  </a:lnTo>
                  <a:lnTo>
                    <a:pt x="700684" y="86347"/>
                  </a:lnTo>
                  <a:lnTo>
                    <a:pt x="692848" y="81279"/>
                  </a:lnTo>
                  <a:close/>
                </a:path>
                <a:path w="714375" h="351155">
                  <a:moveTo>
                    <a:pt x="122224" y="129108"/>
                  </a:moveTo>
                  <a:lnTo>
                    <a:pt x="93061" y="159875"/>
                  </a:lnTo>
                  <a:lnTo>
                    <a:pt x="84023" y="172338"/>
                  </a:lnTo>
                  <a:lnTo>
                    <a:pt x="84658" y="176085"/>
                  </a:lnTo>
                  <a:lnTo>
                    <a:pt x="88709" y="178942"/>
                  </a:lnTo>
                  <a:lnTo>
                    <a:pt x="90309" y="179273"/>
                  </a:lnTo>
                  <a:lnTo>
                    <a:pt x="93345" y="178765"/>
                  </a:lnTo>
                  <a:lnTo>
                    <a:pt x="94767" y="177926"/>
                  </a:lnTo>
                  <a:lnTo>
                    <a:pt x="95719" y="176568"/>
                  </a:lnTo>
                  <a:lnTo>
                    <a:pt x="102637" y="167092"/>
                  </a:lnTo>
                  <a:lnTo>
                    <a:pt x="109734" y="157926"/>
                  </a:lnTo>
                  <a:lnTo>
                    <a:pt x="116983" y="149095"/>
                  </a:lnTo>
                  <a:lnTo>
                    <a:pt x="124358" y="140627"/>
                  </a:lnTo>
                  <a:lnTo>
                    <a:pt x="127457" y="137210"/>
                  </a:lnTo>
                  <a:lnTo>
                    <a:pt x="127139" y="133553"/>
                  </a:lnTo>
                  <a:lnTo>
                    <a:pt x="122224" y="129108"/>
                  </a:lnTo>
                  <a:close/>
                </a:path>
                <a:path w="714375" h="351155">
                  <a:moveTo>
                    <a:pt x="606755" y="36715"/>
                  </a:moveTo>
                  <a:lnTo>
                    <a:pt x="603237" y="38176"/>
                  </a:lnTo>
                  <a:lnTo>
                    <a:pt x="600697" y="44297"/>
                  </a:lnTo>
                  <a:lnTo>
                    <a:pt x="602157" y="47802"/>
                  </a:lnTo>
                  <a:lnTo>
                    <a:pt x="605218" y="49072"/>
                  </a:lnTo>
                  <a:lnTo>
                    <a:pt x="616072" y="53711"/>
                  </a:lnTo>
                  <a:lnTo>
                    <a:pt x="626873" y="58623"/>
                  </a:lnTo>
                  <a:lnTo>
                    <a:pt x="637581" y="63792"/>
                  </a:lnTo>
                  <a:lnTo>
                    <a:pt x="648157" y="69202"/>
                  </a:lnTo>
                  <a:lnTo>
                    <a:pt x="649363" y="69837"/>
                  </a:lnTo>
                  <a:lnTo>
                    <a:pt x="650684" y="70015"/>
                  </a:lnTo>
                  <a:lnTo>
                    <a:pt x="653719" y="69507"/>
                  </a:lnTo>
                  <a:lnTo>
                    <a:pt x="655358" y="68402"/>
                  </a:lnTo>
                  <a:lnTo>
                    <a:pt x="657796" y="63741"/>
                  </a:lnTo>
                  <a:lnTo>
                    <a:pt x="656678" y="60121"/>
                  </a:lnTo>
                  <a:lnTo>
                    <a:pt x="620912" y="42732"/>
                  </a:lnTo>
                  <a:lnTo>
                    <a:pt x="609803" y="37985"/>
                  </a:lnTo>
                  <a:lnTo>
                    <a:pt x="606755" y="36715"/>
                  </a:lnTo>
                  <a:close/>
                </a:path>
                <a:path w="714375" h="351155">
                  <a:moveTo>
                    <a:pt x="193205" y="66814"/>
                  </a:moveTo>
                  <a:lnTo>
                    <a:pt x="160721" y="90063"/>
                  </a:lnTo>
                  <a:lnTo>
                    <a:pt x="148539" y="103670"/>
                  </a:lnTo>
                  <a:lnTo>
                    <a:pt x="152107" y="107861"/>
                  </a:lnTo>
                  <a:lnTo>
                    <a:pt x="154241" y="108559"/>
                  </a:lnTo>
                  <a:lnTo>
                    <a:pt x="156248" y="108229"/>
                  </a:lnTo>
                  <a:lnTo>
                    <a:pt x="159143" y="106883"/>
                  </a:lnTo>
                  <a:lnTo>
                    <a:pt x="168198" y="99443"/>
                  </a:lnTo>
                  <a:lnTo>
                    <a:pt x="177547" y="92244"/>
                  </a:lnTo>
                  <a:lnTo>
                    <a:pt x="187156" y="85310"/>
                  </a:lnTo>
                  <a:lnTo>
                    <a:pt x="196989" y="78663"/>
                  </a:lnTo>
                  <a:lnTo>
                    <a:pt x="199758" y="76847"/>
                  </a:lnTo>
                  <a:lnTo>
                    <a:pt x="200533" y="73126"/>
                  </a:lnTo>
                  <a:lnTo>
                    <a:pt x="196913" y="67589"/>
                  </a:lnTo>
                  <a:lnTo>
                    <a:pt x="193205" y="66814"/>
                  </a:lnTo>
                  <a:close/>
                </a:path>
                <a:path w="714375" h="351155">
                  <a:moveTo>
                    <a:pt x="513854" y="8864"/>
                  </a:moveTo>
                  <a:lnTo>
                    <a:pt x="510679" y="10960"/>
                  </a:lnTo>
                  <a:lnTo>
                    <a:pt x="509358" y="17462"/>
                  </a:lnTo>
                  <a:lnTo>
                    <a:pt x="511454" y="20624"/>
                  </a:lnTo>
                  <a:lnTo>
                    <a:pt x="514692" y="21285"/>
                  </a:lnTo>
                  <a:lnTo>
                    <a:pt x="526197" y="23779"/>
                  </a:lnTo>
                  <a:lnTo>
                    <a:pt x="537711" y="26569"/>
                  </a:lnTo>
                  <a:lnTo>
                    <a:pt x="549197" y="29648"/>
                  </a:lnTo>
                  <a:lnTo>
                    <a:pt x="560616" y="33007"/>
                  </a:lnTo>
                  <a:lnTo>
                    <a:pt x="563359" y="33197"/>
                  </a:lnTo>
                  <a:lnTo>
                    <a:pt x="565531" y="32829"/>
                  </a:lnTo>
                  <a:lnTo>
                    <a:pt x="567423" y="31292"/>
                  </a:lnTo>
                  <a:lnTo>
                    <a:pt x="569087" y="25869"/>
                  </a:lnTo>
                  <a:lnTo>
                    <a:pt x="567309" y="22517"/>
                  </a:lnTo>
                  <a:lnTo>
                    <a:pt x="528877" y="12080"/>
                  </a:lnTo>
                  <a:lnTo>
                    <a:pt x="517093" y="9524"/>
                  </a:lnTo>
                  <a:lnTo>
                    <a:pt x="513854" y="8864"/>
                  </a:lnTo>
                  <a:close/>
                </a:path>
                <a:path w="714375" h="351155">
                  <a:moveTo>
                    <a:pt x="280581" y="24307"/>
                  </a:moveTo>
                  <a:lnTo>
                    <a:pt x="243615" y="39261"/>
                  </a:lnTo>
                  <a:lnTo>
                    <a:pt x="228498" y="49555"/>
                  </a:lnTo>
                  <a:lnTo>
                    <a:pt x="231178" y="54940"/>
                  </a:lnTo>
                  <a:lnTo>
                    <a:pt x="233794" y="56197"/>
                  </a:lnTo>
                  <a:lnTo>
                    <a:pt x="236334" y="55778"/>
                  </a:lnTo>
                  <a:lnTo>
                    <a:pt x="238010" y="55232"/>
                  </a:lnTo>
                  <a:lnTo>
                    <a:pt x="248629" y="50160"/>
                  </a:lnTo>
                  <a:lnTo>
                    <a:pt x="259445" y="45373"/>
                  </a:lnTo>
                  <a:lnTo>
                    <a:pt x="270418" y="40887"/>
                  </a:lnTo>
                  <a:lnTo>
                    <a:pt x="281508" y="36715"/>
                  </a:lnTo>
                  <a:lnTo>
                    <a:pt x="284632" y="35610"/>
                  </a:lnTo>
                  <a:lnTo>
                    <a:pt x="286245" y="32169"/>
                  </a:lnTo>
                  <a:lnTo>
                    <a:pt x="284010" y="25933"/>
                  </a:lnTo>
                  <a:lnTo>
                    <a:pt x="280581" y="24307"/>
                  </a:lnTo>
                  <a:close/>
                </a:path>
                <a:path w="714375" h="351155">
                  <a:moveTo>
                    <a:pt x="473742" y="11988"/>
                  </a:moveTo>
                  <a:lnTo>
                    <a:pt x="420598" y="11988"/>
                  </a:lnTo>
                  <a:lnTo>
                    <a:pt x="432354" y="12064"/>
                  </a:lnTo>
                  <a:lnTo>
                    <a:pt x="444180" y="12458"/>
                  </a:lnTo>
                  <a:lnTo>
                    <a:pt x="456033" y="13167"/>
                  </a:lnTo>
                  <a:lnTo>
                    <a:pt x="467868" y="14185"/>
                  </a:lnTo>
                  <a:lnTo>
                    <a:pt x="469455" y="14135"/>
                  </a:lnTo>
                  <a:lnTo>
                    <a:pt x="472059" y="13703"/>
                  </a:lnTo>
                  <a:lnTo>
                    <a:pt x="473742" y="11988"/>
                  </a:lnTo>
                  <a:close/>
                </a:path>
                <a:path w="714375" h="351155">
                  <a:moveTo>
                    <a:pt x="420509" y="0"/>
                  </a:moveTo>
                  <a:lnTo>
                    <a:pt x="417207" y="25"/>
                  </a:lnTo>
                  <a:lnTo>
                    <a:pt x="414678" y="2578"/>
                  </a:lnTo>
                  <a:lnTo>
                    <a:pt x="414578" y="9347"/>
                  </a:lnTo>
                  <a:lnTo>
                    <a:pt x="417283" y="12014"/>
                  </a:lnTo>
                  <a:lnTo>
                    <a:pt x="473742" y="11988"/>
                  </a:lnTo>
                  <a:lnTo>
                    <a:pt x="474154" y="11569"/>
                  </a:lnTo>
                  <a:lnTo>
                    <a:pt x="474764" y="5524"/>
                  </a:lnTo>
                  <a:lnTo>
                    <a:pt x="472351" y="2578"/>
                  </a:lnTo>
                  <a:lnTo>
                    <a:pt x="432587" y="70"/>
                  </a:lnTo>
                  <a:lnTo>
                    <a:pt x="420509" y="0"/>
                  </a:lnTo>
                  <a:close/>
                </a:path>
                <a:path w="714375" h="351155">
                  <a:moveTo>
                    <a:pt x="375259" y="2679"/>
                  </a:moveTo>
                  <a:lnTo>
                    <a:pt x="335972" y="8963"/>
                  </a:lnTo>
                  <a:lnTo>
                    <a:pt x="318871" y="15582"/>
                  </a:lnTo>
                  <a:lnTo>
                    <a:pt x="320357" y="21907"/>
                  </a:lnTo>
                  <a:lnTo>
                    <a:pt x="323354" y="23863"/>
                  </a:lnTo>
                  <a:lnTo>
                    <a:pt x="326440" y="23355"/>
                  </a:lnTo>
                  <a:lnTo>
                    <a:pt x="338401" y="20708"/>
                  </a:lnTo>
                  <a:lnTo>
                    <a:pt x="350050" y="18468"/>
                  </a:lnTo>
                  <a:lnTo>
                    <a:pt x="361737" y="16558"/>
                  </a:lnTo>
                  <a:lnTo>
                    <a:pt x="373405" y="14985"/>
                  </a:lnTo>
                  <a:lnTo>
                    <a:pt x="376834" y="14566"/>
                  </a:lnTo>
                  <a:lnTo>
                    <a:pt x="379031" y="11595"/>
                  </a:lnTo>
                  <a:lnTo>
                    <a:pt x="378244" y="5016"/>
                  </a:lnTo>
                  <a:lnTo>
                    <a:pt x="375259" y="267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63" name="object 63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7975339" y="5400979"/>
            <a:ext cx="1337132" cy="741456"/>
          </a:xfrm>
          <a:prstGeom prst="rect">
            <a:avLst/>
          </a:prstGeom>
        </p:spPr>
      </p:pic>
      <p:sp>
        <p:nvSpPr>
          <p:cNvPr id="64" name="object 64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33</a:t>
            </a:fld>
            <a:endParaRPr spc="-25"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4222750"/>
            <a:chOff x="-31750" y="-31749"/>
            <a:chExt cx="3013075" cy="42227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1" name="object 301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657105" y="3028529"/>
              <a:ext cx="983800" cy="1162453"/>
            </a:xfrm>
            <a:prstGeom prst="rect">
              <a:avLst/>
            </a:prstGeom>
          </p:spPr>
        </p:pic>
      </p:grpSp>
      <p:grpSp>
        <p:nvGrpSpPr>
          <p:cNvPr id="302" name="object 302"/>
          <p:cNvGrpSpPr/>
          <p:nvPr/>
        </p:nvGrpSpPr>
        <p:grpSpPr>
          <a:xfrm>
            <a:off x="-12700" y="4838952"/>
            <a:ext cx="10704830" cy="2734310"/>
            <a:chOff x="-12700" y="4838952"/>
            <a:chExt cx="10704830" cy="2734310"/>
          </a:xfrm>
        </p:grpSpPr>
        <p:sp>
          <p:nvSpPr>
            <p:cNvPr id="303" name="object 303"/>
            <p:cNvSpPr/>
            <p:nvPr/>
          </p:nvSpPr>
          <p:spPr>
            <a:xfrm>
              <a:off x="8598472" y="4838954"/>
              <a:ext cx="2093595" cy="2721610"/>
            </a:xfrm>
            <a:custGeom>
              <a:avLst/>
              <a:gdLst/>
              <a:ahLst/>
              <a:cxnLst/>
              <a:rect l="l" t="t" r="r" b="b"/>
              <a:pathLst>
                <a:path w="2093595" h="2721609">
                  <a:moveTo>
                    <a:pt x="1040892" y="2721051"/>
                  </a:moveTo>
                  <a:lnTo>
                    <a:pt x="745451" y="2425611"/>
                  </a:lnTo>
                  <a:lnTo>
                    <a:pt x="709383" y="2397010"/>
                  </a:lnTo>
                  <a:lnTo>
                    <a:pt x="669061" y="2377922"/>
                  </a:lnTo>
                  <a:lnTo>
                    <a:pt x="626186" y="2368359"/>
                  </a:lnTo>
                  <a:lnTo>
                    <a:pt x="582460" y="2368308"/>
                  </a:lnTo>
                  <a:lnTo>
                    <a:pt x="539597" y="2377783"/>
                  </a:lnTo>
                  <a:lnTo>
                    <a:pt x="499300" y="2396782"/>
                  </a:lnTo>
                  <a:lnTo>
                    <a:pt x="463308" y="2425293"/>
                  </a:lnTo>
                  <a:lnTo>
                    <a:pt x="434606" y="2461476"/>
                  </a:lnTo>
                  <a:lnTo>
                    <a:pt x="415531" y="2501849"/>
                  </a:lnTo>
                  <a:lnTo>
                    <a:pt x="406031" y="2544737"/>
                  </a:lnTo>
                  <a:lnTo>
                    <a:pt x="406107" y="2588437"/>
                  </a:lnTo>
                  <a:lnTo>
                    <a:pt x="415709" y="2631275"/>
                  </a:lnTo>
                  <a:lnTo>
                    <a:pt x="434835" y="2671559"/>
                  </a:lnTo>
                  <a:lnTo>
                    <a:pt x="463461" y="2707602"/>
                  </a:lnTo>
                  <a:lnTo>
                    <a:pt x="476910" y="2721051"/>
                  </a:lnTo>
                  <a:lnTo>
                    <a:pt x="1040892" y="2721051"/>
                  </a:lnTo>
                  <a:close/>
                </a:path>
                <a:path w="2093595" h="2721609">
                  <a:moveTo>
                    <a:pt x="1858708" y="2721051"/>
                  </a:moveTo>
                  <a:lnTo>
                    <a:pt x="296164" y="1158506"/>
                  </a:lnTo>
                  <a:lnTo>
                    <a:pt x="262343" y="1133856"/>
                  </a:lnTo>
                  <a:lnTo>
                    <a:pt x="223139" y="1120495"/>
                  </a:lnTo>
                  <a:lnTo>
                    <a:pt x="180835" y="1118235"/>
                  </a:lnTo>
                  <a:lnTo>
                    <a:pt x="137731" y="1126896"/>
                  </a:lnTo>
                  <a:lnTo>
                    <a:pt x="96100" y="1146314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41"/>
                  </a:lnTo>
                  <a:lnTo>
                    <a:pt x="0" y="1299070"/>
                  </a:lnTo>
                  <a:lnTo>
                    <a:pt x="2260" y="1341374"/>
                  </a:lnTo>
                  <a:lnTo>
                    <a:pt x="15633" y="1380566"/>
                  </a:lnTo>
                  <a:lnTo>
                    <a:pt x="40297" y="1414373"/>
                  </a:lnTo>
                  <a:lnTo>
                    <a:pt x="1346974" y="2721051"/>
                  </a:lnTo>
                  <a:lnTo>
                    <a:pt x="1858708" y="2721051"/>
                  </a:lnTo>
                  <a:close/>
                </a:path>
                <a:path w="2093595" h="2721609">
                  <a:moveTo>
                    <a:pt x="2093518" y="2124075"/>
                  </a:moveTo>
                  <a:lnTo>
                    <a:pt x="382930" y="413499"/>
                  </a:lnTo>
                  <a:lnTo>
                    <a:pt x="342544" y="384314"/>
                  </a:lnTo>
                  <a:lnTo>
                    <a:pt x="296710" y="369697"/>
                  </a:lnTo>
                  <a:lnTo>
                    <a:pt x="249072" y="369646"/>
                  </a:lnTo>
                  <a:lnTo>
                    <a:pt x="203276" y="384175"/>
                  </a:lnTo>
                  <a:lnTo>
                    <a:pt x="162928" y="413283"/>
                  </a:lnTo>
                  <a:lnTo>
                    <a:pt x="133769" y="453682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07" y="593051"/>
                  </a:lnTo>
                  <a:lnTo>
                    <a:pt x="162979" y="633450"/>
                  </a:lnTo>
                  <a:lnTo>
                    <a:pt x="2093518" y="2563990"/>
                  </a:lnTo>
                  <a:lnTo>
                    <a:pt x="2093518" y="2124075"/>
                  </a:lnTo>
                  <a:close/>
                </a:path>
                <a:path w="2093595" h="2721609">
                  <a:moveTo>
                    <a:pt x="2093518" y="380377"/>
                  </a:moveTo>
                  <a:lnTo>
                    <a:pt x="1770557" y="57404"/>
                  </a:lnTo>
                  <a:lnTo>
                    <a:pt x="1734337" y="28663"/>
                  </a:lnTo>
                  <a:lnTo>
                    <a:pt x="1693951" y="9550"/>
                  </a:lnTo>
                  <a:lnTo>
                    <a:pt x="1651050" y="0"/>
                  </a:lnTo>
                  <a:lnTo>
                    <a:pt x="1607337" y="25"/>
                  </a:lnTo>
                  <a:lnTo>
                    <a:pt x="1564513" y="9588"/>
                  </a:lnTo>
                  <a:lnTo>
                    <a:pt x="1524228" y="28676"/>
                  </a:lnTo>
                  <a:lnTo>
                    <a:pt x="1488236" y="57238"/>
                  </a:lnTo>
                  <a:lnTo>
                    <a:pt x="1459649" y="93256"/>
                  </a:lnTo>
                  <a:lnTo>
                    <a:pt x="1440573" y="133515"/>
                  </a:lnTo>
                  <a:lnTo>
                    <a:pt x="1431036" y="176339"/>
                  </a:lnTo>
                  <a:lnTo>
                    <a:pt x="1431023" y="220040"/>
                  </a:lnTo>
                  <a:lnTo>
                    <a:pt x="1440586" y="262915"/>
                  </a:lnTo>
                  <a:lnTo>
                    <a:pt x="1459725" y="303301"/>
                  </a:lnTo>
                  <a:lnTo>
                    <a:pt x="1488465" y="339496"/>
                  </a:lnTo>
                  <a:lnTo>
                    <a:pt x="2093518" y="944562"/>
                  </a:lnTo>
                  <a:lnTo>
                    <a:pt x="2093518" y="380377"/>
                  </a:lnTo>
                  <a:close/>
                </a:path>
                <a:path w="2093595" h="2721609">
                  <a:moveTo>
                    <a:pt x="2093531" y="1241209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699" y="157289"/>
                  </a:lnTo>
                  <a:lnTo>
                    <a:pt x="932446" y="155003"/>
                  </a:lnTo>
                  <a:lnTo>
                    <a:pt x="889355" y="163677"/>
                  </a:lnTo>
                  <a:lnTo>
                    <a:pt x="847725" y="183121"/>
                  </a:lnTo>
                  <a:lnTo>
                    <a:pt x="809802" y="213169"/>
                  </a:lnTo>
                  <a:lnTo>
                    <a:pt x="779741" y="251104"/>
                  </a:lnTo>
                  <a:lnTo>
                    <a:pt x="760272" y="292747"/>
                  </a:lnTo>
                  <a:lnTo>
                    <a:pt x="751598" y="335851"/>
                  </a:lnTo>
                  <a:lnTo>
                    <a:pt x="753872" y="378129"/>
                  </a:lnTo>
                  <a:lnTo>
                    <a:pt x="767257" y="417309"/>
                  </a:lnTo>
                  <a:lnTo>
                    <a:pt x="791946" y="451129"/>
                  </a:lnTo>
                  <a:lnTo>
                    <a:pt x="2093531" y="1752727"/>
                  </a:lnTo>
                  <a:lnTo>
                    <a:pt x="2093531" y="1241209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12" name="object 3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" name="object 322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3" name="object 323"/>
          <p:cNvSpPr txBox="1"/>
          <p:nvPr/>
        </p:nvSpPr>
        <p:spPr>
          <a:xfrm>
            <a:off x="635299" y="599504"/>
            <a:ext cx="138303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295">
                <a:solidFill>
                  <a:srgbClr val="43505E"/>
                </a:solidFill>
                <a:latin typeface="Verdana"/>
                <a:cs typeface="Verdana"/>
              </a:rPr>
              <a:t>06.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635299" y="4624508"/>
            <a:ext cx="2858770" cy="2006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600" spc="-11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2600" spc="-2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Primária </a:t>
            </a:r>
            <a:r>
              <a:rPr sz="2600" spc="-7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2600" spc="-3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Corrente Sanguínea </a:t>
            </a:r>
            <a:r>
              <a:rPr sz="2600" spc="-105">
                <a:solidFill>
                  <a:srgbClr val="43505E"/>
                </a:solidFill>
                <a:latin typeface="Verdana"/>
                <a:cs typeface="Verdana"/>
              </a:rPr>
              <a:t>Laboratorialmente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Confirmada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 txBox="1"/>
          <p:nvPr/>
        </p:nvSpPr>
        <p:spPr>
          <a:xfrm>
            <a:off x="3887299" y="1107504"/>
            <a:ext cx="56502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processo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do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Pacote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5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CVC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3891542" y="4354995"/>
            <a:ext cx="5360670" cy="842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200000"/>
              </a:lnSpc>
              <a:spcBef>
                <a:spcPts val="19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coletada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prontuário/visita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multidisciplinar/</a:t>
            </a:r>
            <a:r>
              <a:rPr sz="1000" i="1" spc="-45">
                <a:solidFill>
                  <a:srgbClr val="3C3C3C"/>
                </a:solidFill>
                <a:latin typeface="Verdana"/>
                <a:cs typeface="Verdana"/>
              </a:rPr>
              <a:t>h4ddIe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.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pela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alta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328" name="object 328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3898799" y="1591209"/>
            <a:ext cx="6131843" cy="651883"/>
          </a:xfrm>
          <a:prstGeom prst="rect">
            <a:avLst/>
          </a:prstGeom>
        </p:spPr>
      </p:pic>
      <p:sp>
        <p:nvSpPr>
          <p:cNvPr id="329" name="object 329"/>
          <p:cNvSpPr txBox="1"/>
          <p:nvPr/>
        </p:nvSpPr>
        <p:spPr>
          <a:xfrm>
            <a:off x="4723988" y="1735092"/>
            <a:ext cx="4502785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</a:t>
            </a:r>
            <a:r>
              <a:rPr sz="1200" b="1" spc="-8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80">
                <a:solidFill>
                  <a:srgbClr val="3799B1"/>
                </a:solidFill>
                <a:latin typeface="Arial"/>
                <a:cs typeface="Arial"/>
              </a:rPr>
              <a:t>4a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“Avaliar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indicação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permanência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CVC”</a:t>
            </a:r>
            <a:endParaRPr sz="1200">
              <a:latin typeface="Verdana"/>
              <a:cs typeface="Verdana"/>
            </a:endParaRPr>
          </a:p>
          <a:p>
            <a:pPr marL="972819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30" name="object 330"/>
          <p:cNvGrpSpPr/>
          <p:nvPr/>
        </p:nvGrpSpPr>
        <p:grpSpPr>
          <a:xfrm>
            <a:off x="3898798" y="2504033"/>
            <a:ext cx="6138545" cy="1579880"/>
            <a:chOff x="3898798" y="2504033"/>
            <a:chExt cx="6138545" cy="1579880"/>
          </a:xfrm>
        </p:grpSpPr>
        <p:sp>
          <p:nvSpPr>
            <p:cNvPr id="331" name="object 331"/>
            <p:cNvSpPr/>
            <p:nvPr/>
          </p:nvSpPr>
          <p:spPr>
            <a:xfrm>
              <a:off x="3898798" y="2504033"/>
              <a:ext cx="6132195" cy="399415"/>
            </a:xfrm>
            <a:custGeom>
              <a:avLst/>
              <a:gdLst/>
              <a:ahLst/>
              <a:cxnLst/>
              <a:rect l="l" t="t" r="r" b="b"/>
              <a:pathLst>
                <a:path w="6132195" h="399414">
                  <a:moveTo>
                    <a:pt x="1925993" y="0"/>
                  </a:moveTo>
                  <a:lnTo>
                    <a:pt x="789178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1925993" y="399135"/>
                  </a:lnTo>
                  <a:lnTo>
                    <a:pt x="1925993" y="0"/>
                  </a:lnTo>
                  <a:close/>
                </a:path>
                <a:path w="6132195" h="399414">
                  <a:moveTo>
                    <a:pt x="3787737" y="0"/>
                  </a:moveTo>
                  <a:lnTo>
                    <a:pt x="2869755" y="0"/>
                  </a:lnTo>
                  <a:lnTo>
                    <a:pt x="1926005" y="0"/>
                  </a:lnTo>
                  <a:lnTo>
                    <a:pt x="1926005" y="399135"/>
                  </a:lnTo>
                  <a:lnTo>
                    <a:pt x="2869742" y="399135"/>
                  </a:lnTo>
                  <a:lnTo>
                    <a:pt x="3787737" y="399135"/>
                  </a:lnTo>
                  <a:lnTo>
                    <a:pt x="3787737" y="0"/>
                  </a:lnTo>
                  <a:close/>
                </a:path>
                <a:path w="6132195" h="399414">
                  <a:moveTo>
                    <a:pt x="6131839" y="0"/>
                  </a:moveTo>
                  <a:lnTo>
                    <a:pt x="5605754" y="0"/>
                  </a:lnTo>
                  <a:lnTo>
                    <a:pt x="4615751" y="0"/>
                  </a:lnTo>
                  <a:lnTo>
                    <a:pt x="3787749" y="0"/>
                  </a:lnTo>
                  <a:lnTo>
                    <a:pt x="3787749" y="399135"/>
                  </a:lnTo>
                  <a:lnTo>
                    <a:pt x="4615751" y="399135"/>
                  </a:lnTo>
                  <a:lnTo>
                    <a:pt x="5605742" y="399135"/>
                  </a:lnTo>
                  <a:lnTo>
                    <a:pt x="6131839" y="399135"/>
                  </a:lnTo>
                  <a:lnTo>
                    <a:pt x="6131839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6766640" y="402620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9502640" y="290507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0030640" y="2504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4686076" y="290507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3898799" y="40516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4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3898799" y="40770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4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4687981" y="4051609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4687981" y="4077022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824800" y="405160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824800" y="407702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6768546" y="4051609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09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6768546" y="4077022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09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686545" y="405160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686545" y="407702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8514545" y="405160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8514545" y="407702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9504545" y="4051609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9504545" y="4077022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0" name="object 350"/>
          <p:cNvSpPr/>
          <p:nvPr/>
        </p:nvSpPr>
        <p:spPr>
          <a:xfrm>
            <a:off x="5822895" y="398044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822895" y="3835538"/>
            <a:ext cx="3810" cy="17780"/>
          </a:xfrm>
          <a:custGeom>
            <a:avLst/>
            <a:gdLst/>
            <a:ahLst/>
            <a:cxnLst/>
            <a:rect l="l" t="t" r="r" b="b"/>
            <a:pathLst>
              <a:path w="3810" h="17779">
                <a:moveTo>
                  <a:pt x="0" y="17157"/>
                </a:moveTo>
                <a:lnTo>
                  <a:pt x="3810" y="17157"/>
                </a:lnTo>
              </a:path>
              <a:path w="3810" h="17779">
                <a:moveTo>
                  <a:pt x="0" y="11429"/>
                </a:moveTo>
                <a:lnTo>
                  <a:pt x="3810" y="11429"/>
                </a:lnTo>
              </a:path>
              <a:path w="3810" h="17779">
                <a:moveTo>
                  <a:pt x="0" y="5714"/>
                </a:moveTo>
                <a:lnTo>
                  <a:pt x="3810" y="5714"/>
                </a:lnTo>
              </a:path>
              <a:path w="3810" h="17779">
                <a:moveTo>
                  <a:pt x="0" y="1904"/>
                </a:moveTo>
                <a:lnTo>
                  <a:pt x="3810" y="1904"/>
                </a:lnTo>
              </a:path>
              <a:path w="3810" h="177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822895" y="3625798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75"/>
                </a:moveTo>
                <a:lnTo>
                  <a:pt x="3810" y="19075"/>
                </a:lnTo>
              </a:path>
              <a:path w="3810" h="19685">
                <a:moveTo>
                  <a:pt x="0" y="17157"/>
                </a:moveTo>
                <a:lnTo>
                  <a:pt x="3810" y="17157"/>
                </a:lnTo>
              </a:path>
              <a:path w="3810" h="19685">
                <a:moveTo>
                  <a:pt x="0" y="15252"/>
                </a:moveTo>
                <a:lnTo>
                  <a:pt x="3810" y="15252"/>
                </a:lnTo>
              </a:path>
              <a:path w="3810" h="19685">
                <a:moveTo>
                  <a:pt x="0" y="13347"/>
                </a:moveTo>
                <a:lnTo>
                  <a:pt x="3810" y="13347"/>
                </a:lnTo>
              </a:path>
              <a:path w="3810" h="19685">
                <a:moveTo>
                  <a:pt x="0" y="11442"/>
                </a:moveTo>
                <a:lnTo>
                  <a:pt x="3810" y="11442"/>
                </a:lnTo>
              </a:path>
              <a:path w="3810" h="19685">
                <a:moveTo>
                  <a:pt x="0" y="9537"/>
                </a:moveTo>
                <a:lnTo>
                  <a:pt x="3810" y="9537"/>
                </a:lnTo>
              </a:path>
              <a:path w="3810" h="19685">
                <a:moveTo>
                  <a:pt x="0" y="7632"/>
                </a:moveTo>
                <a:lnTo>
                  <a:pt x="3810" y="7632"/>
                </a:lnTo>
              </a:path>
              <a:path w="3810" h="19685">
                <a:moveTo>
                  <a:pt x="0" y="5727"/>
                </a:moveTo>
                <a:lnTo>
                  <a:pt x="3810" y="5727"/>
                </a:lnTo>
              </a:path>
              <a:path w="3810" h="19685">
                <a:moveTo>
                  <a:pt x="0" y="3810"/>
                </a:moveTo>
                <a:lnTo>
                  <a:pt x="3810" y="3810"/>
                </a:lnTo>
              </a:path>
              <a:path w="3810" h="19685">
                <a:moveTo>
                  <a:pt x="0" y="1905"/>
                </a:moveTo>
                <a:lnTo>
                  <a:pt x="3810" y="1905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822895" y="35171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822895" y="3284510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695"/>
                </a:moveTo>
                <a:lnTo>
                  <a:pt x="3810" y="26695"/>
                </a:lnTo>
              </a:path>
              <a:path w="3810" h="27304">
                <a:moveTo>
                  <a:pt x="0" y="13347"/>
                </a:moveTo>
                <a:lnTo>
                  <a:pt x="3810" y="13347"/>
                </a:lnTo>
              </a:path>
              <a:path w="3810" h="27304">
                <a:moveTo>
                  <a:pt x="0" y="9525"/>
                </a:moveTo>
                <a:lnTo>
                  <a:pt x="3810" y="9525"/>
                </a:lnTo>
              </a:path>
              <a:path w="3810" h="27304">
                <a:moveTo>
                  <a:pt x="0" y="7620"/>
                </a:moveTo>
                <a:lnTo>
                  <a:pt x="3810" y="7620"/>
                </a:lnTo>
              </a:path>
              <a:path w="3810" h="27304">
                <a:moveTo>
                  <a:pt x="0" y="5715"/>
                </a:moveTo>
                <a:lnTo>
                  <a:pt x="3810" y="5715"/>
                </a:lnTo>
              </a:path>
              <a:path w="3810" h="27304">
                <a:moveTo>
                  <a:pt x="0" y="3810"/>
                </a:moveTo>
                <a:lnTo>
                  <a:pt x="3810" y="3810"/>
                </a:lnTo>
              </a:path>
              <a:path w="3810" h="27304">
                <a:moveTo>
                  <a:pt x="0" y="1905"/>
                </a:moveTo>
                <a:lnTo>
                  <a:pt x="3810" y="1905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822895" y="3042360"/>
            <a:ext cx="3810" cy="130175"/>
          </a:xfrm>
          <a:custGeom>
            <a:avLst/>
            <a:gdLst/>
            <a:ahLst/>
            <a:cxnLst/>
            <a:rect l="l" t="t" r="r" b="b"/>
            <a:pathLst>
              <a:path w="3810" h="130175">
                <a:moveTo>
                  <a:pt x="0" y="129654"/>
                </a:moveTo>
                <a:lnTo>
                  <a:pt x="3810" y="129654"/>
                </a:lnTo>
              </a:path>
              <a:path w="3810" h="130175">
                <a:moveTo>
                  <a:pt x="0" y="123939"/>
                </a:moveTo>
                <a:lnTo>
                  <a:pt x="3810" y="123939"/>
                </a:lnTo>
              </a:path>
              <a:path w="3810" h="130175">
                <a:moveTo>
                  <a:pt x="0" y="101053"/>
                </a:moveTo>
                <a:lnTo>
                  <a:pt x="3810" y="101053"/>
                </a:lnTo>
              </a:path>
              <a:path w="3810" h="130175">
                <a:moveTo>
                  <a:pt x="0" y="78168"/>
                </a:moveTo>
                <a:lnTo>
                  <a:pt x="3810" y="78168"/>
                </a:lnTo>
              </a:path>
              <a:path w="3810" h="130175">
                <a:moveTo>
                  <a:pt x="0" y="40043"/>
                </a:moveTo>
                <a:lnTo>
                  <a:pt x="3810" y="40043"/>
                </a:lnTo>
              </a:path>
              <a:path w="3810" h="130175">
                <a:moveTo>
                  <a:pt x="0" y="17157"/>
                </a:moveTo>
                <a:lnTo>
                  <a:pt x="3810" y="17157"/>
                </a:lnTo>
              </a:path>
              <a:path w="3810" h="130175">
                <a:moveTo>
                  <a:pt x="0" y="15252"/>
                </a:moveTo>
                <a:lnTo>
                  <a:pt x="3810" y="15252"/>
                </a:lnTo>
              </a:path>
              <a:path w="3810" h="130175">
                <a:moveTo>
                  <a:pt x="0" y="11442"/>
                </a:moveTo>
                <a:lnTo>
                  <a:pt x="3810" y="11442"/>
                </a:lnTo>
              </a:path>
              <a:path w="3810" h="130175">
                <a:moveTo>
                  <a:pt x="0" y="9537"/>
                </a:moveTo>
                <a:lnTo>
                  <a:pt x="3810" y="9537"/>
                </a:lnTo>
              </a:path>
              <a:path w="3810" h="130175">
                <a:moveTo>
                  <a:pt x="0" y="5715"/>
                </a:moveTo>
                <a:lnTo>
                  <a:pt x="3810" y="5715"/>
                </a:lnTo>
              </a:path>
              <a:path w="3810" h="1301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822895" y="2916515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766639" y="3948022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7632"/>
                </a:moveTo>
                <a:lnTo>
                  <a:pt x="3810" y="7632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766639" y="384888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766639" y="372875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766639" y="367155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766639" y="3597197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5727"/>
                </a:moveTo>
                <a:lnTo>
                  <a:pt x="3810" y="5727"/>
                </a:lnTo>
              </a:path>
              <a:path w="3809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6766639" y="353047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6766639" y="3454195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5727"/>
                </a:moveTo>
                <a:lnTo>
                  <a:pt x="3810" y="5727"/>
                </a:lnTo>
              </a:path>
              <a:path w="3809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6766639" y="340843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6766639" y="336077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6766639" y="3091928"/>
            <a:ext cx="3810" cy="59690"/>
          </a:xfrm>
          <a:custGeom>
            <a:avLst/>
            <a:gdLst/>
            <a:ahLst/>
            <a:cxnLst/>
            <a:rect l="l" t="t" r="r" b="b"/>
            <a:pathLst>
              <a:path w="3809" h="59689">
                <a:moveTo>
                  <a:pt x="0" y="59105"/>
                </a:moveTo>
                <a:lnTo>
                  <a:pt x="3810" y="59105"/>
                </a:lnTo>
              </a:path>
              <a:path w="3809" h="59689">
                <a:moveTo>
                  <a:pt x="0" y="53390"/>
                </a:moveTo>
                <a:lnTo>
                  <a:pt x="3810" y="53390"/>
                </a:lnTo>
              </a:path>
              <a:path w="3809" h="59689">
                <a:moveTo>
                  <a:pt x="0" y="38138"/>
                </a:moveTo>
                <a:lnTo>
                  <a:pt x="3810" y="38138"/>
                </a:lnTo>
              </a:path>
              <a:path w="3809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6766639" y="304236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6766639" y="291651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7684640" y="3927054"/>
            <a:ext cx="3810" cy="25400"/>
          </a:xfrm>
          <a:custGeom>
            <a:avLst/>
            <a:gdLst/>
            <a:ahLst/>
            <a:cxnLst/>
            <a:rect l="l" t="t" r="r" b="b"/>
            <a:pathLst>
              <a:path w="3809" h="25400">
                <a:moveTo>
                  <a:pt x="0" y="24790"/>
                </a:moveTo>
                <a:lnTo>
                  <a:pt x="3810" y="24790"/>
                </a:lnTo>
              </a:path>
              <a:path w="3809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7684640" y="3730661"/>
            <a:ext cx="3810" cy="73025"/>
          </a:xfrm>
          <a:custGeom>
            <a:avLst/>
            <a:gdLst/>
            <a:ahLst/>
            <a:cxnLst/>
            <a:rect l="l" t="t" r="r" b="b"/>
            <a:pathLst>
              <a:path w="3809" h="73025">
                <a:moveTo>
                  <a:pt x="0" y="72453"/>
                </a:moveTo>
                <a:lnTo>
                  <a:pt x="3810" y="72453"/>
                </a:lnTo>
              </a:path>
              <a:path w="3809" h="73025">
                <a:moveTo>
                  <a:pt x="0" y="51485"/>
                </a:moveTo>
                <a:lnTo>
                  <a:pt x="3810" y="51485"/>
                </a:lnTo>
              </a:path>
              <a:path w="3809" h="73025">
                <a:moveTo>
                  <a:pt x="0" y="11442"/>
                </a:moveTo>
                <a:lnTo>
                  <a:pt x="3810" y="11442"/>
                </a:lnTo>
              </a:path>
              <a:path w="3809" h="73025">
                <a:moveTo>
                  <a:pt x="0" y="9537"/>
                </a:moveTo>
                <a:lnTo>
                  <a:pt x="3810" y="9537"/>
                </a:lnTo>
              </a:path>
              <a:path w="3809" h="73025">
                <a:moveTo>
                  <a:pt x="0" y="7632"/>
                </a:moveTo>
                <a:lnTo>
                  <a:pt x="3810" y="7632"/>
                </a:lnTo>
              </a:path>
              <a:path w="3809" h="73025">
                <a:moveTo>
                  <a:pt x="0" y="5727"/>
                </a:moveTo>
                <a:lnTo>
                  <a:pt x="3810" y="5727"/>
                </a:lnTo>
              </a:path>
              <a:path w="3809" h="73025">
                <a:moveTo>
                  <a:pt x="0" y="3822"/>
                </a:moveTo>
                <a:lnTo>
                  <a:pt x="3810" y="3822"/>
                </a:lnTo>
              </a:path>
              <a:path w="3809" h="73025">
                <a:moveTo>
                  <a:pt x="0" y="1917"/>
                </a:moveTo>
                <a:lnTo>
                  <a:pt x="3810" y="1917"/>
                </a:lnTo>
              </a:path>
              <a:path w="3809" h="730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7684640" y="367346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7684640" y="3564787"/>
            <a:ext cx="3810" cy="52069"/>
          </a:xfrm>
          <a:custGeom>
            <a:avLst/>
            <a:gdLst/>
            <a:ahLst/>
            <a:cxnLst/>
            <a:rect l="l" t="t" r="r" b="b"/>
            <a:pathLst>
              <a:path w="3809" h="52070">
                <a:moveTo>
                  <a:pt x="0" y="51485"/>
                </a:moveTo>
                <a:lnTo>
                  <a:pt x="3810" y="51485"/>
                </a:lnTo>
              </a:path>
              <a:path w="3809" h="52070">
                <a:moveTo>
                  <a:pt x="0" y="20967"/>
                </a:moveTo>
                <a:lnTo>
                  <a:pt x="3810" y="20967"/>
                </a:lnTo>
              </a:path>
              <a:path w="3809" h="520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7684640" y="350949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7684640" y="341034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7684640" y="334933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7684640" y="3137698"/>
            <a:ext cx="3810" cy="80645"/>
          </a:xfrm>
          <a:custGeom>
            <a:avLst/>
            <a:gdLst/>
            <a:ahLst/>
            <a:cxnLst/>
            <a:rect l="l" t="t" r="r" b="b"/>
            <a:pathLst>
              <a:path w="3809" h="80644">
                <a:moveTo>
                  <a:pt x="0" y="80073"/>
                </a:moveTo>
                <a:lnTo>
                  <a:pt x="3810" y="80073"/>
                </a:lnTo>
              </a:path>
              <a:path w="3809" h="80644">
                <a:moveTo>
                  <a:pt x="0" y="55283"/>
                </a:moveTo>
                <a:lnTo>
                  <a:pt x="3810" y="55283"/>
                </a:lnTo>
              </a:path>
              <a:path w="3809" h="80644">
                <a:moveTo>
                  <a:pt x="0" y="17157"/>
                </a:moveTo>
                <a:lnTo>
                  <a:pt x="3810" y="17157"/>
                </a:lnTo>
              </a:path>
              <a:path w="3809" h="8064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7684640" y="307096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7684640" y="2956558"/>
            <a:ext cx="3810" cy="42545"/>
          </a:xfrm>
          <a:custGeom>
            <a:avLst/>
            <a:gdLst/>
            <a:ahLst/>
            <a:cxnLst/>
            <a:rect l="l" t="t" r="r" b="b"/>
            <a:pathLst>
              <a:path w="3809" h="42544">
                <a:moveTo>
                  <a:pt x="0" y="41948"/>
                </a:moveTo>
                <a:lnTo>
                  <a:pt x="3810" y="41948"/>
                </a:lnTo>
              </a:path>
              <a:path w="3809" h="4254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512640" y="375545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512640" y="357622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512640" y="3452290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7632"/>
                </a:moveTo>
                <a:lnTo>
                  <a:pt x="3810" y="7632"/>
                </a:lnTo>
              </a:path>
              <a:path w="3809" h="12064">
                <a:moveTo>
                  <a:pt x="0" y="5727"/>
                </a:moveTo>
                <a:lnTo>
                  <a:pt x="3810" y="5727"/>
                </a:lnTo>
              </a:path>
              <a:path w="3809" h="12064">
                <a:moveTo>
                  <a:pt x="0" y="1904"/>
                </a:moveTo>
                <a:lnTo>
                  <a:pt x="3810" y="1904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512640" y="331501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512640" y="317582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512640" y="310718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512640" y="301566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512640" y="2920338"/>
            <a:ext cx="3810" cy="38735"/>
          </a:xfrm>
          <a:custGeom>
            <a:avLst/>
            <a:gdLst/>
            <a:ahLst/>
            <a:cxnLst/>
            <a:rect l="l" t="t" r="r" b="b"/>
            <a:pathLst>
              <a:path w="3809" h="38735">
                <a:moveTo>
                  <a:pt x="0" y="38125"/>
                </a:moveTo>
                <a:lnTo>
                  <a:pt x="3810" y="38125"/>
                </a:lnTo>
              </a:path>
              <a:path w="3809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87" name="object 387"/>
          <p:cNvGraphicFramePr>
            <a:graphicFrameLocks noGrp="1"/>
          </p:cNvGraphicFramePr>
          <p:nvPr/>
        </p:nvGraphicFramePr>
        <p:xfrm>
          <a:off x="3976019" y="2504033"/>
          <a:ext cx="5949949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484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3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740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128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R="212725" algn="r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1122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3177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9791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R="185420" algn="r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87058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6364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123950" algn="l"/>
                        </a:tabLst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Coleta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diária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259715" algn="r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ts val="1095"/>
                        </a:lnSpc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(30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250190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conformes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52729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88" name="object 388"/>
          <p:cNvSpPr/>
          <p:nvPr/>
        </p:nvSpPr>
        <p:spPr>
          <a:xfrm>
            <a:off x="4687981" y="25040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9504545" y="25040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91" name="object 391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34</a:t>
            </a:fld>
            <a:endParaRPr spc="-25"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9" y="1044009"/>
            <a:ext cx="6160096" cy="65188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188" y="1187891"/>
            <a:ext cx="4947285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</a:t>
            </a:r>
            <a:r>
              <a:rPr sz="1200" b="1" spc="-7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4b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“Aderir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técnica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asséptica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o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manuseio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cateter”</a:t>
            </a:r>
            <a:endParaRPr sz="1200">
              <a:latin typeface="Verdana"/>
              <a:cs typeface="Verdana"/>
            </a:endParaRPr>
          </a:p>
          <a:p>
            <a:pPr marL="986790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7999" y="1956828"/>
            <a:ext cx="6166485" cy="1427480"/>
            <a:chOff x="647999" y="1956828"/>
            <a:chExt cx="6166485" cy="1427480"/>
          </a:xfrm>
        </p:grpSpPr>
        <p:sp>
          <p:nvSpPr>
            <p:cNvPr id="16" name="object 16"/>
            <p:cNvSpPr/>
            <p:nvPr/>
          </p:nvSpPr>
          <p:spPr>
            <a:xfrm>
              <a:off x="648004" y="1956828"/>
              <a:ext cx="6160135" cy="399415"/>
            </a:xfrm>
            <a:custGeom>
              <a:avLst/>
              <a:gdLst/>
              <a:ahLst/>
              <a:cxnLst/>
              <a:rect l="l" t="t" r="r" b="b"/>
              <a:pathLst>
                <a:path w="6160134" h="399414">
                  <a:moveTo>
                    <a:pt x="5633986" y="0"/>
                  </a:moveTo>
                  <a:lnTo>
                    <a:pt x="5633986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5633986" y="399135"/>
                  </a:lnTo>
                  <a:lnTo>
                    <a:pt x="5633986" y="0"/>
                  </a:lnTo>
                  <a:close/>
                </a:path>
                <a:path w="6160134" h="399414">
                  <a:moveTo>
                    <a:pt x="6160097" y="0"/>
                  </a:moveTo>
                  <a:lnTo>
                    <a:pt x="5633999" y="0"/>
                  </a:lnTo>
                  <a:lnTo>
                    <a:pt x="5633999" y="399135"/>
                  </a:lnTo>
                  <a:lnTo>
                    <a:pt x="6160097" y="399135"/>
                  </a:lnTo>
                  <a:lnTo>
                    <a:pt x="616009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410094" y="2357873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3840" y="2357873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62095" y="2357873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90094" y="2357873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280095" y="2357873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37181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411999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355745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463999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91999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281999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808094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5276" y="2357873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88"/>
                  </a:moveTo>
                  <a:lnTo>
                    <a:pt x="3810" y="985888"/>
                  </a:lnTo>
                </a:path>
                <a:path w="3809" h="986154">
                  <a:moveTo>
                    <a:pt x="0" y="983983"/>
                  </a:moveTo>
                  <a:lnTo>
                    <a:pt x="3810" y="983983"/>
                  </a:lnTo>
                </a:path>
                <a:path w="3809" h="986154">
                  <a:moveTo>
                    <a:pt x="0" y="982078"/>
                  </a:moveTo>
                  <a:lnTo>
                    <a:pt x="3810" y="982078"/>
                  </a:lnTo>
                </a:path>
                <a:path w="3809" h="986154">
                  <a:moveTo>
                    <a:pt x="0" y="980173"/>
                  </a:moveTo>
                  <a:lnTo>
                    <a:pt x="3810" y="980173"/>
                  </a:lnTo>
                </a:path>
                <a:path w="3809" h="986154">
                  <a:moveTo>
                    <a:pt x="0" y="978255"/>
                  </a:moveTo>
                  <a:lnTo>
                    <a:pt x="3810" y="978255"/>
                  </a:lnTo>
                </a:path>
                <a:path w="3809" h="986154">
                  <a:moveTo>
                    <a:pt x="0" y="976350"/>
                  </a:moveTo>
                  <a:lnTo>
                    <a:pt x="3810" y="976350"/>
                  </a:lnTo>
                </a:path>
                <a:path w="3809" h="986154">
                  <a:moveTo>
                    <a:pt x="0" y="974445"/>
                  </a:moveTo>
                  <a:lnTo>
                    <a:pt x="3810" y="974445"/>
                  </a:lnTo>
                </a:path>
                <a:path w="3809" h="986154">
                  <a:moveTo>
                    <a:pt x="0" y="972540"/>
                  </a:moveTo>
                  <a:lnTo>
                    <a:pt x="3810" y="972540"/>
                  </a:lnTo>
                </a:path>
                <a:path w="3809" h="986154">
                  <a:moveTo>
                    <a:pt x="0" y="970635"/>
                  </a:moveTo>
                  <a:lnTo>
                    <a:pt x="3810" y="970635"/>
                  </a:lnTo>
                </a:path>
                <a:path w="3809" h="986154">
                  <a:moveTo>
                    <a:pt x="0" y="968730"/>
                  </a:moveTo>
                  <a:lnTo>
                    <a:pt x="3810" y="968730"/>
                  </a:lnTo>
                </a:path>
                <a:path w="3809" h="986154">
                  <a:moveTo>
                    <a:pt x="0" y="966812"/>
                  </a:moveTo>
                  <a:lnTo>
                    <a:pt x="3810" y="966812"/>
                  </a:lnTo>
                </a:path>
                <a:path w="3809" h="986154">
                  <a:moveTo>
                    <a:pt x="0" y="964907"/>
                  </a:moveTo>
                  <a:lnTo>
                    <a:pt x="3810" y="964907"/>
                  </a:lnTo>
                </a:path>
                <a:path w="3809" h="986154">
                  <a:moveTo>
                    <a:pt x="0" y="963002"/>
                  </a:moveTo>
                  <a:lnTo>
                    <a:pt x="3810" y="963002"/>
                  </a:lnTo>
                </a:path>
                <a:path w="3809" h="986154">
                  <a:moveTo>
                    <a:pt x="0" y="961097"/>
                  </a:moveTo>
                  <a:lnTo>
                    <a:pt x="3810" y="961097"/>
                  </a:lnTo>
                </a:path>
                <a:path w="3809" h="986154">
                  <a:moveTo>
                    <a:pt x="0" y="959192"/>
                  </a:moveTo>
                  <a:lnTo>
                    <a:pt x="3810" y="959192"/>
                  </a:lnTo>
                </a:path>
                <a:path w="3809" h="986154">
                  <a:moveTo>
                    <a:pt x="0" y="957287"/>
                  </a:moveTo>
                  <a:lnTo>
                    <a:pt x="3810" y="957287"/>
                  </a:lnTo>
                </a:path>
                <a:path w="3809" h="986154">
                  <a:moveTo>
                    <a:pt x="0" y="955382"/>
                  </a:moveTo>
                  <a:lnTo>
                    <a:pt x="3810" y="955382"/>
                  </a:lnTo>
                </a:path>
                <a:path w="3809" h="986154">
                  <a:moveTo>
                    <a:pt x="0" y="953465"/>
                  </a:moveTo>
                  <a:lnTo>
                    <a:pt x="3810" y="953465"/>
                  </a:lnTo>
                </a:path>
                <a:path w="3809" h="986154">
                  <a:moveTo>
                    <a:pt x="0" y="951560"/>
                  </a:moveTo>
                  <a:lnTo>
                    <a:pt x="3810" y="951560"/>
                  </a:lnTo>
                </a:path>
                <a:path w="3809" h="986154">
                  <a:moveTo>
                    <a:pt x="0" y="949655"/>
                  </a:moveTo>
                  <a:lnTo>
                    <a:pt x="3810" y="949655"/>
                  </a:lnTo>
                </a:path>
                <a:path w="3809" h="986154">
                  <a:moveTo>
                    <a:pt x="0" y="947750"/>
                  </a:moveTo>
                  <a:lnTo>
                    <a:pt x="3810" y="947750"/>
                  </a:lnTo>
                </a:path>
                <a:path w="3809" h="986154">
                  <a:moveTo>
                    <a:pt x="0" y="945845"/>
                  </a:moveTo>
                  <a:lnTo>
                    <a:pt x="3810" y="945845"/>
                  </a:lnTo>
                </a:path>
                <a:path w="3809" h="986154">
                  <a:moveTo>
                    <a:pt x="0" y="943940"/>
                  </a:moveTo>
                  <a:lnTo>
                    <a:pt x="3810" y="943940"/>
                  </a:lnTo>
                </a:path>
                <a:path w="3809" h="986154">
                  <a:moveTo>
                    <a:pt x="0" y="942035"/>
                  </a:moveTo>
                  <a:lnTo>
                    <a:pt x="3810" y="942035"/>
                  </a:lnTo>
                </a:path>
                <a:path w="3809" h="986154">
                  <a:moveTo>
                    <a:pt x="0" y="940117"/>
                  </a:moveTo>
                  <a:lnTo>
                    <a:pt x="3810" y="940117"/>
                  </a:lnTo>
                </a:path>
                <a:path w="3809" h="986154">
                  <a:moveTo>
                    <a:pt x="0" y="938212"/>
                  </a:moveTo>
                  <a:lnTo>
                    <a:pt x="3810" y="938212"/>
                  </a:lnTo>
                </a:path>
                <a:path w="3809" h="986154">
                  <a:moveTo>
                    <a:pt x="0" y="936307"/>
                  </a:moveTo>
                  <a:lnTo>
                    <a:pt x="3810" y="936307"/>
                  </a:lnTo>
                </a:path>
                <a:path w="3809" h="986154">
                  <a:moveTo>
                    <a:pt x="0" y="934402"/>
                  </a:moveTo>
                  <a:lnTo>
                    <a:pt x="3810" y="934402"/>
                  </a:lnTo>
                </a:path>
                <a:path w="3809" h="986154">
                  <a:moveTo>
                    <a:pt x="0" y="932497"/>
                  </a:moveTo>
                  <a:lnTo>
                    <a:pt x="3810" y="932497"/>
                  </a:lnTo>
                </a:path>
                <a:path w="3809" h="986154">
                  <a:moveTo>
                    <a:pt x="0" y="930592"/>
                  </a:moveTo>
                  <a:lnTo>
                    <a:pt x="3810" y="930592"/>
                  </a:lnTo>
                </a:path>
                <a:path w="3809" h="986154">
                  <a:moveTo>
                    <a:pt x="0" y="928674"/>
                  </a:moveTo>
                  <a:lnTo>
                    <a:pt x="3810" y="928674"/>
                  </a:lnTo>
                </a:path>
                <a:path w="3809" h="986154">
                  <a:moveTo>
                    <a:pt x="0" y="926769"/>
                  </a:moveTo>
                  <a:lnTo>
                    <a:pt x="3810" y="926769"/>
                  </a:lnTo>
                </a:path>
                <a:path w="3809" h="986154">
                  <a:moveTo>
                    <a:pt x="0" y="924864"/>
                  </a:moveTo>
                  <a:lnTo>
                    <a:pt x="3810" y="924864"/>
                  </a:lnTo>
                </a:path>
                <a:path w="3809" h="986154">
                  <a:moveTo>
                    <a:pt x="0" y="922959"/>
                  </a:moveTo>
                  <a:lnTo>
                    <a:pt x="3810" y="922959"/>
                  </a:lnTo>
                </a:path>
                <a:path w="3809" h="986154">
                  <a:moveTo>
                    <a:pt x="0" y="921054"/>
                  </a:moveTo>
                  <a:lnTo>
                    <a:pt x="3810" y="921054"/>
                  </a:lnTo>
                </a:path>
                <a:path w="3809" h="986154">
                  <a:moveTo>
                    <a:pt x="0" y="919149"/>
                  </a:moveTo>
                  <a:lnTo>
                    <a:pt x="3810" y="919149"/>
                  </a:lnTo>
                </a:path>
                <a:path w="3809" h="986154">
                  <a:moveTo>
                    <a:pt x="0" y="917244"/>
                  </a:moveTo>
                  <a:lnTo>
                    <a:pt x="3810" y="917244"/>
                  </a:lnTo>
                </a:path>
                <a:path w="3809" h="986154">
                  <a:moveTo>
                    <a:pt x="0" y="915327"/>
                  </a:moveTo>
                  <a:lnTo>
                    <a:pt x="3810" y="915327"/>
                  </a:lnTo>
                </a:path>
                <a:path w="3809" h="986154">
                  <a:moveTo>
                    <a:pt x="0" y="913422"/>
                  </a:moveTo>
                  <a:lnTo>
                    <a:pt x="3810" y="913422"/>
                  </a:lnTo>
                </a:path>
                <a:path w="3809" h="986154">
                  <a:moveTo>
                    <a:pt x="0" y="911517"/>
                  </a:moveTo>
                  <a:lnTo>
                    <a:pt x="3810" y="911517"/>
                  </a:lnTo>
                </a:path>
                <a:path w="3809" h="986154">
                  <a:moveTo>
                    <a:pt x="0" y="909612"/>
                  </a:moveTo>
                  <a:lnTo>
                    <a:pt x="3810" y="909612"/>
                  </a:lnTo>
                </a:path>
                <a:path w="3809" h="986154">
                  <a:moveTo>
                    <a:pt x="0" y="907707"/>
                  </a:moveTo>
                  <a:lnTo>
                    <a:pt x="3810" y="907707"/>
                  </a:lnTo>
                </a:path>
                <a:path w="3809" h="986154">
                  <a:moveTo>
                    <a:pt x="0" y="905802"/>
                  </a:moveTo>
                  <a:lnTo>
                    <a:pt x="3810" y="905802"/>
                  </a:lnTo>
                </a:path>
                <a:path w="3809" h="986154">
                  <a:moveTo>
                    <a:pt x="0" y="903884"/>
                  </a:moveTo>
                  <a:lnTo>
                    <a:pt x="3810" y="903884"/>
                  </a:lnTo>
                </a:path>
                <a:path w="3809" h="986154">
                  <a:moveTo>
                    <a:pt x="0" y="901979"/>
                  </a:moveTo>
                  <a:lnTo>
                    <a:pt x="3810" y="901979"/>
                  </a:lnTo>
                </a:path>
                <a:path w="3809" h="986154">
                  <a:moveTo>
                    <a:pt x="0" y="900074"/>
                  </a:moveTo>
                  <a:lnTo>
                    <a:pt x="3810" y="900074"/>
                  </a:lnTo>
                </a:path>
                <a:path w="3809" h="986154">
                  <a:moveTo>
                    <a:pt x="0" y="898169"/>
                  </a:moveTo>
                  <a:lnTo>
                    <a:pt x="3810" y="898169"/>
                  </a:lnTo>
                </a:path>
                <a:path w="3809" h="986154">
                  <a:moveTo>
                    <a:pt x="0" y="896264"/>
                  </a:moveTo>
                  <a:lnTo>
                    <a:pt x="3810" y="896264"/>
                  </a:lnTo>
                </a:path>
                <a:path w="3809" h="986154">
                  <a:moveTo>
                    <a:pt x="0" y="894359"/>
                  </a:moveTo>
                  <a:lnTo>
                    <a:pt x="3810" y="894359"/>
                  </a:lnTo>
                </a:path>
                <a:path w="3809" h="986154">
                  <a:moveTo>
                    <a:pt x="0" y="892454"/>
                  </a:moveTo>
                  <a:lnTo>
                    <a:pt x="3810" y="892454"/>
                  </a:lnTo>
                </a:path>
                <a:path w="3809" h="986154">
                  <a:moveTo>
                    <a:pt x="0" y="890536"/>
                  </a:moveTo>
                  <a:lnTo>
                    <a:pt x="3810" y="890536"/>
                  </a:lnTo>
                </a:path>
                <a:path w="3809" h="986154">
                  <a:moveTo>
                    <a:pt x="0" y="888631"/>
                  </a:moveTo>
                  <a:lnTo>
                    <a:pt x="3810" y="888631"/>
                  </a:lnTo>
                </a:path>
                <a:path w="3809" h="986154">
                  <a:moveTo>
                    <a:pt x="0" y="886726"/>
                  </a:moveTo>
                  <a:lnTo>
                    <a:pt x="3810" y="886726"/>
                  </a:lnTo>
                </a:path>
                <a:path w="3809" h="986154">
                  <a:moveTo>
                    <a:pt x="0" y="884821"/>
                  </a:moveTo>
                  <a:lnTo>
                    <a:pt x="3810" y="884821"/>
                  </a:lnTo>
                </a:path>
                <a:path w="3809" h="986154">
                  <a:moveTo>
                    <a:pt x="0" y="882916"/>
                  </a:moveTo>
                  <a:lnTo>
                    <a:pt x="3810" y="882916"/>
                  </a:lnTo>
                </a:path>
                <a:path w="3809" h="986154">
                  <a:moveTo>
                    <a:pt x="0" y="881011"/>
                  </a:moveTo>
                  <a:lnTo>
                    <a:pt x="3810" y="881011"/>
                  </a:lnTo>
                </a:path>
                <a:path w="3809" h="986154">
                  <a:moveTo>
                    <a:pt x="0" y="879094"/>
                  </a:moveTo>
                  <a:lnTo>
                    <a:pt x="3810" y="879094"/>
                  </a:lnTo>
                </a:path>
                <a:path w="3809" h="986154">
                  <a:moveTo>
                    <a:pt x="0" y="877189"/>
                  </a:moveTo>
                  <a:lnTo>
                    <a:pt x="3810" y="877189"/>
                  </a:lnTo>
                </a:path>
                <a:path w="3809" h="986154">
                  <a:moveTo>
                    <a:pt x="0" y="875284"/>
                  </a:moveTo>
                  <a:lnTo>
                    <a:pt x="3810" y="875284"/>
                  </a:lnTo>
                </a:path>
                <a:path w="3809" h="986154">
                  <a:moveTo>
                    <a:pt x="0" y="873379"/>
                  </a:moveTo>
                  <a:lnTo>
                    <a:pt x="3810" y="873379"/>
                  </a:lnTo>
                </a:path>
                <a:path w="3809" h="986154">
                  <a:moveTo>
                    <a:pt x="0" y="871474"/>
                  </a:moveTo>
                  <a:lnTo>
                    <a:pt x="3810" y="871474"/>
                  </a:lnTo>
                </a:path>
                <a:path w="3809" h="986154">
                  <a:moveTo>
                    <a:pt x="0" y="869569"/>
                  </a:moveTo>
                  <a:lnTo>
                    <a:pt x="3810" y="869569"/>
                  </a:lnTo>
                </a:path>
                <a:path w="3809" h="986154">
                  <a:moveTo>
                    <a:pt x="0" y="867664"/>
                  </a:moveTo>
                  <a:lnTo>
                    <a:pt x="3810" y="867664"/>
                  </a:lnTo>
                </a:path>
                <a:path w="3809" h="986154">
                  <a:moveTo>
                    <a:pt x="0" y="865746"/>
                  </a:moveTo>
                  <a:lnTo>
                    <a:pt x="3810" y="865746"/>
                  </a:lnTo>
                </a:path>
                <a:path w="3809" h="986154">
                  <a:moveTo>
                    <a:pt x="0" y="863841"/>
                  </a:moveTo>
                  <a:lnTo>
                    <a:pt x="3810" y="863841"/>
                  </a:lnTo>
                </a:path>
                <a:path w="3809" h="986154">
                  <a:moveTo>
                    <a:pt x="0" y="861936"/>
                  </a:moveTo>
                  <a:lnTo>
                    <a:pt x="3810" y="861936"/>
                  </a:lnTo>
                </a:path>
                <a:path w="3809" h="986154">
                  <a:moveTo>
                    <a:pt x="0" y="860031"/>
                  </a:moveTo>
                  <a:lnTo>
                    <a:pt x="3810" y="860031"/>
                  </a:lnTo>
                </a:path>
                <a:path w="3809" h="986154">
                  <a:moveTo>
                    <a:pt x="0" y="858126"/>
                  </a:moveTo>
                  <a:lnTo>
                    <a:pt x="3810" y="858126"/>
                  </a:lnTo>
                </a:path>
                <a:path w="3809" h="986154">
                  <a:moveTo>
                    <a:pt x="0" y="856221"/>
                  </a:moveTo>
                  <a:lnTo>
                    <a:pt x="3810" y="856221"/>
                  </a:lnTo>
                </a:path>
                <a:path w="3809" h="986154">
                  <a:moveTo>
                    <a:pt x="0" y="854316"/>
                  </a:moveTo>
                  <a:lnTo>
                    <a:pt x="3810" y="854316"/>
                  </a:lnTo>
                </a:path>
                <a:path w="3809" h="986154">
                  <a:moveTo>
                    <a:pt x="0" y="852398"/>
                  </a:moveTo>
                  <a:lnTo>
                    <a:pt x="3810" y="852398"/>
                  </a:lnTo>
                </a:path>
                <a:path w="3809" h="986154">
                  <a:moveTo>
                    <a:pt x="0" y="850493"/>
                  </a:moveTo>
                  <a:lnTo>
                    <a:pt x="3810" y="850493"/>
                  </a:lnTo>
                </a:path>
                <a:path w="3809" h="986154">
                  <a:moveTo>
                    <a:pt x="0" y="848588"/>
                  </a:moveTo>
                  <a:lnTo>
                    <a:pt x="3810" y="848588"/>
                  </a:lnTo>
                </a:path>
                <a:path w="3809" h="986154">
                  <a:moveTo>
                    <a:pt x="0" y="846683"/>
                  </a:moveTo>
                  <a:lnTo>
                    <a:pt x="3810" y="846683"/>
                  </a:lnTo>
                </a:path>
                <a:path w="3809" h="986154">
                  <a:moveTo>
                    <a:pt x="0" y="844778"/>
                  </a:moveTo>
                  <a:lnTo>
                    <a:pt x="3810" y="844778"/>
                  </a:lnTo>
                </a:path>
                <a:path w="3809" h="986154">
                  <a:moveTo>
                    <a:pt x="0" y="842873"/>
                  </a:moveTo>
                  <a:lnTo>
                    <a:pt x="3810" y="842873"/>
                  </a:lnTo>
                </a:path>
                <a:path w="3809" h="986154">
                  <a:moveTo>
                    <a:pt x="0" y="840955"/>
                  </a:moveTo>
                  <a:lnTo>
                    <a:pt x="3810" y="840955"/>
                  </a:lnTo>
                </a:path>
                <a:path w="3809" h="986154">
                  <a:moveTo>
                    <a:pt x="0" y="839050"/>
                  </a:moveTo>
                  <a:lnTo>
                    <a:pt x="3810" y="839050"/>
                  </a:lnTo>
                </a:path>
                <a:path w="3809" h="986154">
                  <a:moveTo>
                    <a:pt x="0" y="837145"/>
                  </a:moveTo>
                  <a:lnTo>
                    <a:pt x="3810" y="837145"/>
                  </a:lnTo>
                </a:path>
                <a:path w="3809" h="986154">
                  <a:moveTo>
                    <a:pt x="0" y="835240"/>
                  </a:moveTo>
                  <a:lnTo>
                    <a:pt x="3810" y="835240"/>
                  </a:lnTo>
                </a:path>
                <a:path w="3809" h="986154">
                  <a:moveTo>
                    <a:pt x="0" y="833335"/>
                  </a:moveTo>
                  <a:lnTo>
                    <a:pt x="3810" y="833335"/>
                  </a:lnTo>
                </a:path>
                <a:path w="3809" h="986154">
                  <a:moveTo>
                    <a:pt x="0" y="831430"/>
                  </a:moveTo>
                  <a:lnTo>
                    <a:pt x="3810" y="831430"/>
                  </a:lnTo>
                </a:path>
                <a:path w="3809" h="986154">
                  <a:moveTo>
                    <a:pt x="0" y="829525"/>
                  </a:moveTo>
                  <a:lnTo>
                    <a:pt x="3810" y="829525"/>
                  </a:lnTo>
                </a:path>
                <a:path w="3809" h="986154">
                  <a:moveTo>
                    <a:pt x="0" y="827608"/>
                  </a:moveTo>
                  <a:lnTo>
                    <a:pt x="3810" y="827608"/>
                  </a:lnTo>
                </a:path>
                <a:path w="3809" h="986154">
                  <a:moveTo>
                    <a:pt x="0" y="825703"/>
                  </a:moveTo>
                  <a:lnTo>
                    <a:pt x="3810" y="825703"/>
                  </a:lnTo>
                </a:path>
                <a:path w="3809" h="986154">
                  <a:moveTo>
                    <a:pt x="0" y="823798"/>
                  </a:moveTo>
                  <a:lnTo>
                    <a:pt x="3810" y="823798"/>
                  </a:lnTo>
                </a:path>
                <a:path w="3809" h="986154">
                  <a:moveTo>
                    <a:pt x="0" y="821893"/>
                  </a:moveTo>
                  <a:lnTo>
                    <a:pt x="3810" y="821893"/>
                  </a:lnTo>
                </a:path>
                <a:path w="3809" h="986154">
                  <a:moveTo>
                    <a:pt x="0" y="819988"/>
                  </a:moveTo>
                  <a:lnTo>
                    <a:pt x="3810" y="819988"/>
                  </a:lnTo>
                </a:path>
                <a:path w="3809" h="986154">
                  <a:moveTo>
                    <a:pt x="0" y="818083"/>
                  </a:moveTo>
                  <a:lnTo>
                    <a:pt x="3810" y="818083"/>
                  </a:lnTo>
                </a:path>
                <a:path w="3809" h="986154">
                  <a:moveTo>
                    <a:pt x="0" y="816165"/>
                  </a:moveTo>
                  <a:lnTo>
                    <a:pt x="3810" y="816165"/>
                  </a:lnTo>
                </a:path>
                <a:path w="3809" h="986154">
                  <a:moveTo>
                    <a:pt x="0" y="814260"/>
                  </a:moveTo>
                  <a:lnTo>
                    <a:pt x="3810" y="814260"/>
                  </a:lnTo>
                </a:path>
                <a:path w="3809" h="986154">
                  <a:moveTo>
                    <a:pt x="0" y="812355"/>
                  </a:moveTo>
                  <a:lnTo>
                    <a:pt x="3810" y="812355"/>
                  </a:lnTo>
                </a:path>
                <a:path w="3809" h="986154">
                  <a:moveTo>
                    <a:pt x="0" y="810450"/>
                  </a:moveTo>
                  <a:lnTo>
                    <a:pt x="3810" y="810450"/>
                  </a:lnTo>
                </a:path>
                <a:path w="3809" h="986154">
                  <a:moveTo>
                    <a:pt x="0" y="808545"/>
                  </a:moveTo>
                  <a:lnTo>
                    <a:pt x="3810" y="808545"/>
                  </a:lnTo>
                </a:path>
                <a:path w="3809" h="986154">
                  <a:moveTo>
                    <a:pt x="0" y="806640"/>
                  </a:moveTo>
                  <a:lnTo>
                    <a:pt x="3810" y="806640"/>
                  </a:lnTo>
                </a:path>
                <a:path w="3809" h="986154">
                  <a:moveTo>
                    <a:pt x="0" y="804735"/>
                  </a:moveTo>
                  <a:lnTo>
                    <a:pt x="3810" y="804735"/>
                  </a:lnTo>
                </a:path>
                <a:path w="3809" h="986154">
                  <a:moveTo>
                    <a:pt x="0" y="802817"/>
                  </a:moveTo>
                  <a:lnTo>
                    <a:pt x="3810" y="802817"/>
                  </a:lnTo>
                </a:path>
                <a:path w="3809" h="986154">
                  <a:moveTo>
                    <a:pt x="0" y="800912"/>
                  </a:moveTo>
                  <a:lnTo>
                    <a:pt x="3810" y="800912"/>
                  </a:lnTo>
                </a:path>
                <a:path w="3809" h="986154">
                  <a:moveTo>
                    <a:pt x="0" y="799007"/>
                  </a:moveTo>
                  <a:lnTo>
                    <a:pt x="3810" y="799007"/>
                  </a:lnTo>
                </a:path>
                <a:path w="3809" h="986154">
                  <a:moveTo>
                    <a:pt x="0" y="797102"/>
                  </a:moveTo>
                  <a:lnTo>
                    <a:pt x="3810" y="797102"/>
                  </a:lnTo>
                </a:path>
                <a:path w="3809" h="986154">
                  <a:moveTo>
                    <a:pt x="0" y="795197"/>
                  </a:moveTo>
                  <a:lnTo>
                    <a:pt x="3810" y="795197"/>
                  </a:lnTo>
                </a:path>
                <a:path w="3809" h="986154">
                  <a:moveTo>
                    <a:pt x="0" y="793292"/>
                  </a:moveTo>
                  <a:lnTo>
                    <a:pt x="3810" y="793292"/>
                  </a:lnTo>
                </a:path>
                <a:path w="3809" h="986154">
                  <a:moveTo>
                    <a:pt x="0" y="791387"/>
                  </a:moveTo>
                  <a:lnTo>
                    <a:pt x="3810" y="791387"/>
                  </a:lnTo>
                </a:path>
                <a:path w="3809" h="986154">
                  <a:moveTo>
                    <a:pt x="0" y="789470"/>
                  </a:moveTo>
                  <a:lnTo>
                    <a:pt x="3810" y="789470"/>
                  </a:lnTo>
                </a:path>
                <a:path w="3809" h="986154">
                  <a:moveTo>
                    <a:pt x="0" y="787565"/>
                  </a:moveTo>
                  <a:lnTo>
                    <a:pt x="3810" y="787565"/>
                  </a:lnTo>
                </a:path>
                <a:path w="3809" h="986154">
                  <a:moveTo>
                    <a:pt x="0" y="785660"/>
                  </a:moveTo>
                  <a:lnTo>
                    <a:pt x="3810" y="785660"/>
                  </a:lnTo>
                </a:path>
                <a:path w="3809" h="986154">
                  <a:moveTo>
                    <a:pt x="0" y="783755"/>
                  </a:moveTo>
                  <a:lnTo>
                    <a:pt x="3810" y="783755"/>
                  </a:lnTo>
                </a:path>
                <a:path w="3809" h="986154">
                  <a:moveTo>
                    <a:pt x="0" y="781850"/>
                  </a:moveTo>
                  <a:lnTo>
                    <a:pt x="3810" y="781850"/>
                  </a:lnTo>
                </a:path>
                <a:path w="3809" h="986154">
                  <a:moveTo>
                    <a:pt x="0" y="779945"/>
                  </a:moveTo>
                  <a:lnTo>
                    <a:pt x="3810" y="779945"/>
                  </a:lnTo>
                </a:path>
                <a:path w="3809" h="986154">
                  <a:moveTo>
                    <a:pt x="0" y="778027"/>
                  </a:moveTo>
                  <a:lnTo>
                    <a:pt x="3810" y="778027"/>
                  </a:lnTo>
                </a:path>
                <a:path w="3809" h="986154">
                  <a:moveTo>
                    <a:pt x="0" y="776122"/>
                  </a:moveTo>
                  <a:lnTo>
                    <a:pt x="3810" y="776122"/>
                  </a:lnTo>
                </a:path>
                <a:path w="3809" h="986154">
                  <a:moveTo>
                    <a:pt x="0" y="774217"/>
                  </a:moveTo>
                  <a:lnTo>
                    <a:pt x="3810" y="774217"/>
                  </a:lnTo>
                </a:path>
                <a:path w="3809" h="986154">
                  <a:moveTo>
                    <a:pt x="0" y="772312"/>
                  </a:moveTo>
                  <a:lnTo>
                    <a:pt x="3810" y="772312"/>
                  </a:lnTo>
                </a:path>
                <a:path w="3809" h="986154">
                  <a:moveTo>
                    <a:pt x="0" y="770407"/>
                  </a:moveTo>
                  <a:lnTo>
                    <a:pt x="3810" y="770407"/>
                  </a:lnTo>
                </a:path>
                <a:path w="3809" h="986154">
                  <a:moveTo>
                    <a:pt x="0" y="768502"/>
                  </a:moveTo>
                  <a:lnTo>
                    <a:pt x="3810" y="768502"/>
                  </a:lnTo>
                </a:path>
                <a:path w="3809" h="986154">
                  <a:moveTo>
                    <a:pt x="0" y="766597"/>
                  </a:moveTo>
                  <a:lnTo>
                    <a:pt x="3810" y="766597"/>
                  </a:lnTo>
                </a:path>
                <a:path w="3809" h="986154">
                  <a:moveTo>
                    <a:pt x="0" y="764679"/>
                  </a:moveTo>
                  <a:lnTo>
                    <a:pt x="3810" y="764679"/>
                  </a:lnTo>
                </a:path>
                <a:path w="3809" h="986154">
                  <a:moveTo>
                    <a:pt x="0" y="762774"/>
                  </a:moveTo>
                  <a:lnTo>
                    <a:pt x="3810" y="762774"/>
                  </a:lnTo>
                </a:path>
                <a:path w="3809" h="986154">
                  <a:moveTo>
                    <a:pt x="0" y="760869"/>
                  </a:moveTo>
                  <a:lnTo>
                    <a:pt x="3810" y="760869"/>
                  </a:lnTo>
                </a:path>
                <a:path w="3809" h="986154">
                  <a:moveTo>
                    <a:pt x="0" y="758964"/>
                  </a:moveTo>
                  <a:lnTo>
                    <a:pt x="3810" y="758964"/>
                  </a:lnTo>
                </a:path>
                <a:path w="3809" h="986154">
                  <a:moveTo>
                    <a:pt x="0" y="757059"/>
                  </a:moveTo>
                  <a:lnTo>
                    <a:pt x="3810" y="757059"/>
                  </a:lnTo>
                </a:path>
                <a:path w="3809" h="986154">
                  <a:moveTo>
                    <a:pt x="0" y="755154"/>
                  </a:moveTo>
                  <a:lnTo>
                    <a:pt x="3810" y="755154"/>
                  </a:lnTo>
                </a:path>
                <a:path w="3809" h="986154">
                  <a:moveTo>
                    <a:pt x="0" y="753237"/>
                  </a:moveTo>
                  <a:lnTo>
                    <a:pt x="3810" y="753237"/>
                  </a:lnTo>
                </a:path>
                <a:path w="3809" h="986154">
                  <a:moveTo>
                    <a:pt x="0" y="751332"/>
                  </a:moveTo>
                  <a:lnTo>
                    <a:pt x="3810" y="751332"/>
                  </a:lnTo>
                </a:path>
                <a:path w="3809" h="986154">
                  <a:moveTo>
                    <a:pt x="0" y="749427"/>
                  </a:moveTo>
                  <a:lnTo>
                    <a:pt x="3810" y="749427"/>
                  </a:lnTo>
                </a:path>
                <a:path w="3809" h="986154">
                  <a:moveTo>
                    <a:pt x="0" y="747522"/>
                  </a:moveTo>
                  <a:lnTo>
                    <a:pt x="3810" y="747522"/>
                  </a:lnTo>
                </a:path>
                <a:path w="3809" h="986154">
                  <a:moveTo>
                    <a:pt x="0" y="745617"/>
                  </a:moveTo>
                  <a:lnTo>
                    <a:pt x="3810" y="745617"/>
                  </a:lnTo>
                </a:path>
                <a:path w="3809" h="986154">
                  <a:moveTo>
                    <a:pt x="0" y="743712"/>
                  </a:moveTo>
                  <a:lnTo>
                    <a:pt x="3810" y="743712"/>
                  </a:lnTo>
                </a:path>
                <a:path w="3809" h="986154">
                  <a:moveTo>
                    <a:pt x="0" y="741807"/>
                  </a:moveTo>
                  <a:lnTo>
                    <a:pt x="3810" y="741807"/>
                  </a:lnTo>
                </a:path>
                <a:path w="3809" h="986154">
                  <a:moveTo>
                    <a:pt x="0" y="739889"/>
                  </a:moveTo>
                  <a:lnTo>
                    <a:pt x="3810" y="739889"/>
                  </a:lnTo>
                </a:path>
                <a:path w="3809" h="986154">
                  <a:moveTo>
                    <a:pt x="0" y="737984"/>
                  </a:moveTo>
                  <a:lnTo>
                    <a:pt x="3810" y="737984"/>
                  </a:lnTo>
                </a:path>
                <a:path w="3809" h="986154">
                  <a:moveTo>
                    <a:pt x="0" y="736079"/>
                  </a:moveTo>
                  <a:lnTo>
                    <a:pt x="3810" y="736079"/>
                  </a:lnTo>
                </a:path>
                <a:path w="3809" h="986154">
                  <a:moveTo>
                    <a:pt x="0" y="734174"/>
                  </a:moveTo>
                  <a:lnTo>
                    <a:pt x="3810" y="734174"/>
                  </a:lnTo>
                </a:path>
                <a:path w="3809" h="986154">
                  <a:moveTo>
                    <a:pt x="0" y="732269"/>
                  </a:moveTo>
                  <a:lnTo>
                    <a:pt x="3810" y="732269"/>
                  </a:lnTo>
                </a:path>
                <a:path w="3809" h="986154">
                  <a:moveTo>
                    <a:pt x="0" y="730364"/>
                  </a:moveTo>
                  <a:lnTo>
                    <a:pt x="3810" y="730364"/>
                  </a:lnTo>
                </a:path>
                <a:path w="3809" h="986154">
                  <a:moveTo>
                    <a:pt x="0" y="728446"/>
                  </a:moveTo>
                  <a:lnTo>
                    <a:pt x="3810" y="728446"/>
                  </a:lnTo>
                </a:path>
                <a:path w="3809" h="986154">
                  <a:moveTo>
                    <a:pt x="0" y="726541"/>
                  </a:moveTo>
                  <a:lnTo>
                    <a:pt x="3810" y="726541"/>
                  </a:lnTo>
                </a:path>
                <a:path w="3809" h="986154">
                  <a:moveTo>
                    <a:pt x="0" y="724636"/>
                  </a:moveTo>
                  <a:lnTo>
                    <a:pt x="3810" y="724636"/>
                  </a:lnTo>
                </a:path>
                <a:path w="3809" h="986154">
                  <a:moveTo>
                    <a:pt x="0" y="722731"/>
                  </a:moveTo>
                  <a:lnTo>
                    <a:pt x="3810" y="722731"/>
                  </a:lnTo>
                </a:path>
                <a:path w="3809" h="986154">
                  <a:moveTo>
                    <a:pt x="0" y="720826"/>
                  </a:moveTo>
                  <a:lnTo>
                    <a:pt x="3810" y="720826"/>
                  </a:lnTo>
                </a:path>
                <a:path w="3809" h="986154">
                  <a:moveTo>
                    <a:pt x="0" y="718921"/>
                  </a:moveTo>
                  <a:lnTo>
                    <a:pt x="3810" y="718921"/>
                  </a:lnTo>
                </a:path>
                <a:path w="3809" h="986154">
                  <a:moveTo>
                    <a:pt x="0" y="717016"/>
                  </a:moveTo>
                  <a:lnTo>
                    <a:pt x="3810" y="717016"/>
                  </a:lnTo>
                </a:path>
                <a:path w="3809" h="986154">
                  <a:moveTo>
                    <a:pt x="0" y="715098"/>
                  </a:moveTo>
                  <a:lnTo>
                    <a:pt x="3810" y="715098"/>
                  </a:lnTo>
                </a:path>
                <a:path w="3809" h="986154">
                  <a:moveTo>
                    <a:pt x="0" y="713193"/>
                  </a:moveTo>
                  <a:lnTo>
                    <a:pt x="3810" y="713193"/>
                  </a:lnTo>
                </a:path>
                <a:path w="3809" h="986154">
                  <a:moveTo>
                    <a:pt x="0" y="711288"/>
                  </a:moveTo>
                  <a:lnTo>
                    <a:pt x="3810" y="711288"/>
                  </a:lnTo>
                </a:path>
                <a:path w="3809" h="986154">
                  <a:moveTo>
                    <a:pt x="0" y="709383"/>
                  </a:moveTo>
                  <a:lnTo>
                    <a:pt x="3810" y="709383"/>
                  </a:lnTo>
                </a:path>
                <a:path w="3809" h="986154">
                  <a:moveTo>
                    <a:pt x="0" y="707478"/>
                  </a:moveTo>
                  <a:lnTo>
                    <a:pt x="3810" y="707478"/>
                  </a:lnTo>
                </a:path>
                <a:path w="3809" h="986154">
                  <a:moveTo>
                    <a:pt x="0" y="705573"/>
                  </a:moveTo>
                  <a:lnTo>
                    <a:pt x="3810" y="705573"/>
                  </a:lnTo>
                </a:path>
                <a:path w="3809" h="986154">
                  <a:moveTo>
                    <a:pt x="0" y="703668"/>
                  </a:moveTo>
                  <a:lnTo>
                    <a:pt x="3810" y="703668"/>
                  </a:lnTo>
                </a:path>
                <a:path w="3809" h="986154">
                  <a:moveTo>
                    <a:pt x="0" y="701751"/>
                  </a:moveTo>
                  <a:lnTo>
                    <a:pt x="3810" y="701751"/>
                  </a:lnTo>
                </a:path>
                <a:path w="3809" h="986154">
                  <a:moveTo>
                    <a:pt x="0" y="699846"/>
                  </a:moveTo>
                  <a:lnTo>
                    <a:pt x="3810" y="699846"/>
                  </a:lnTo>
                </a:path>
                <a:path w="3809" h="986154">
                  <a:moveTo>
                    <a:pt x="0" y="697941"/>
                  </a:moveTo>
                  <a:lnTo>
                    <a:pt x="3810" y="697941"/>
                  </a:lnTo>
                </a:path>
                <a:path w="3809" h="986154">
                  <a:moveTo>
                    <a:pt x="0" y="696036"/>
                  </a:moveTo>
                  <a:lnTo>
                    <a:pt x="3810" y="696036"/>
                  </a:lnTo>
                </a:path>
                <a:path w="3809" h="986154">
                  <a:moveTo>
                    <a:pt x="0" y="694131"/>
                  </a:moveTo>
                  <a:lnTo>
                    <a:pt x="3810" y="694131"/>
                  </a:lnTo>
                </a:path>
                <a:path w="3809" h="986154">
                  <a:moveTo>
                    <a:pt x="0" y="692226"/>
                  </a:moveTo>
                  <a:lnTo>
                    <a:pt x="3810" y="692226"/>
                  </a:lnTo>
                </a:path>
                <a:path w="3809" h="986154">
                  <a:moveTo>
                    <a:pt x="0" y="690308"/>
                  </a:moveTo>
                  <a:lnTo>
                    <a:pt x="3810" y="690308"/>
                  </a:lnTo>
                </a:path>
                <a:path w="3809" h="986154">
                  <a:moveTo>
                    <a:pt x="0" y="688403"/>
                  </a:moveTo>
                  <a:lnTo>
                    <a:pt x="3810" y="688403"/>
                  </a:lnTo>
                </a:path>
                <a:path w="3809" h="986154">
                  <a:moveTo>
                    <a:pt x="0" y="686498"/>
                  </a:moveTo>
                  <a:lnTo>
                    <a:pt x="3810" y="686498"/>
                  </a:lnTo>
                </a:path>
                <a:path w="3809" h="986154">
                  <a:moveTo>
                    <a:pt x="0" y="684593"/>
                  </a:moveTo>
                  <a:lnTo>
                    <a:pt x="3810" y="684593"/>
                  </a:lnTo>
                </a:path>
                <a:path w="3809" h="986154">
                  <a:moveTo>
                    <a:pt x="0" y="682688"/>
                  </a:moveTo>
                  <a:lnTo>
                    <a:pt x="3810" y="682688"/>
                  </a:lnTo>
                </a:path>
                <a:path w="3809" h="986154">
                  <a:moveTo>
                    <a:pt x="0" y="680783"/>
                  </a:moveTo>
                  <a:lnTo>
                    <a:pt x="3810" y="680783"/>
                  </a:lnTo>
                </a:path>
                <a:path w="3809" h="986154">
                  <a:moveTo>
                    <a:pt x="0" y="678878"/>
                  </a:moveTo>
                  <a:lnTo>
                    <a:pt x="3810" y="678878"/>
                  </a:lnTo>
                </a:path>
                <a:path w="3809" h="986154">
                  <a:moveTo>
                    <a:pt x="0" y="676960"/>
                  </a:moveTo>
                  <a:lnTo>
                    <a:pt x="3810" y="676960"/>
                  </a:lnTo>
                </a:path>
                <a:path w="3809" h="986154">
                  <a:moveTo>
                    <a:pt x="0" y="675055"/>
                  </a:moveTo>
                  <a:lnTo>
                    <a:pt x="3810" y="675055"/>
                  </a:lnTo>
                </a:path>
                <a:path w="3809" h="986154">
                  <a:moveTo>
                    <a:pt x="0" y="673150"/>
                  </a:moveTo>
                  <a:lnTo>
                    <a:pt x="3810" y="673150"/>
                  </a:lnTo>
                </a:path>
                <a:path w="3809" h="986154">
                  <a:moveTo>
                    <a:pt x="0" y="671245"/>
                  </a:moveTo>
                  <a:lnTo>
                    <a:pt x="3810" y="671245"/>
                  </a:lnTo>
                </a:path>
                <a:path w="3809" h="986154">
                  <a:moveTo>
                    <a:pt x="0" y="669340"/>
                  </a:moveTo>
                  <a:lnTo>
                    <a:pt x="3810" y="669340"/>
                  </a:lnTo>
                </a:path>
                <a:path w="3809" h="986154">
                  <a:moveTo>
                    <a:pt x="0" y="667435"/>
                  </a:moveTo>
                  <a:lnTo>
                    <a:pt x="3810" y="667435"/>
                  </a:lnTo>
                </a:path>
                <a:path w="3809" h="986154">
                  <a:moveTo>
                    <a:pt x="0" y="665530"/>
                  </a:moveTo>
                  <a:lnTo>
                    <a:pt x="3810" y="665530"/>
                  </a:lnTo>
                </a:path>
                <a:path w="3809" h="986154">
                  <a:moveTo>
                    <a:pt x="0" y="663613"/>
                  </a:moveTo>
                  <a:lnTo>
                    <a:pt x="3810" y="663613"/>
                  </a:lnTo>
                </a:path>
                <a:path w="3809" h="986154">
                  <a:moveTo>
                    <a:pt x="0" y="661708"/>
                  </a:moveTo>
                  <a:lnTo>
                    <a:pt x="3810" y="661708"/>
                  </a:lnTo>
                </a:path>
                <a:path w="3809" h="986154">
                  <a:moveTo>
                    <a:pt x="0" y="659803"/>
                  </a:moveTo>
                  <a:lnTo>
                    <a:pt x="3810" y="659803"/>
                  </a:lnTo>
                </a:path>
                <a:path w="3809" h="986154">
                  <a:moveTo>
                    <a:pt x="0" y="657898"/>
                  </a:moveTo>
                  <a:lnTo>
                    <a:pt x="3810" y="657898"/>
                  </a:lnTo>
                </a:path>
                <a:path w="3809" h="986154">
                  <a:moveTo>
                    <a:pt x="0" y="655993"/>
                  </a:moveTo>
                  <a:lnTo>
                    <a:pt x="3810" y="655993"/>
                  </a:lnTo>
                </a:path>
                <a:path w="3809" h="986154">
                  <a:moveTo>
                    <a:pt x="0" y="654088"/>
                  </a:moveTo>
                  <a:lnTo>
                    <a:pt x="3810" y="654088"/>
                  </a:lnTo>
                </a:path>
                <a:path w="3809" h="986154">
                  <a:moveTo>
                    <a:pt x="0" y="652170"/>
                  </a:moveTo>
                  <a:lnTo>
                    <a:pt x="3810" y="652170"/>
                  </a:lnTo>
                </a:path>
                <a:path w="3809" h="986154">
                  <a:moveTo>
                    <a:pt x="0" y="650265"/>
                  </a:moveTo>
                  <a:lnTo>
                    <a:pt x="3810" y="650265"/>
                  </a:lnTo>
                </a:path>
                <a:path w="3809" h="986154">
                  <a:moveTo>
                    <a:pt x="0" y="648360"/>
                  </a:moveTo>
                  <a:lnTo>
                    <a:pt x="3810" y="648360"/>
                  </a:lnTo>
                </a:path>
                <a:path w="3809" h="986154">
                  <a:moveTo>
                    <a:pt x="0" y="646455"/>
                  </a:moveTo>
                  <a:lnTo>
                    <a:pt x="3810" y="646455"/>
                  </a:lnTo>
                </a:path>
                <a:path w="3809" h="986154">
                  <a:moveTo>
                    <a:pt x="0" y="644550"/>
                  </a:moveTo>
                  <a:lnTo>
                    <a:pt x="3810" y="644550"/>
                  </a:lnTo>
                </a:path>
                <a:path w="3809" h="986154">
                  <a:moveTo>
                    <a:pt x="0" y="642645"/>
                  </a:moveTo>
                  <a:lnTo>
                    <a:pt x="3810" y="642645"/>
                  </a:lnTo>
                </a:path>
                <a:path w="3809" h="986154">
                  <a:moveTo>
                    <a:pt x="0" y="640740"/>
                  </a:moveTo>
                  <a:lnTo>
                    <a:pt x="3810" y="640740"/>
                  </a:lnTo>
                </a:path>
                <a:path w="3809" h="986154">
                  <a:moveTo>
                    <a:pt x="0" y="638822"/>
                  </a:moveTo>
                  <a:lnTo>
                    <a:pt x="3810" y="638822"/>
                  </a:lnTo>
                </a:path>
                <a:path w="3809" h="986154">
                  <a:moveTo>
                    <a:pt x="0" y="636917"/>
                  </a:moveTo>
                  <a:lnTo>
                    <a:pt x="3810" y="636917"/>
                  </a:lnTo>
                </a:path>
                <a:path w="3809" h="986154">
                  <a:moveTo>
                    <a:pt x="0" y="635012"/>
                  </a:moveTo>
                  <a:lnTo>
                    <a:pt x="3810" y="635012"/>
                  </a:lnTo>
                </a:path>
                <a:path w="3809" h="986154">
                  <a:moveTo>
                    <a:pt x="0" y="633107"/>
                  </a:moveTo>
                  <a:lnTo>
                    <a:pt x="3810" y="633107"/>
                  </a:lnTo>
                </a:path>
                <a:path w="3809" h="986154">
                  <a:moveTo>
                    <a:pt x="0" y="631202"/>
                  </a:moveTo>
                  <a:lnTo>
                    <a:pt x="3810" y="631202"/>
                  </a:lnTo>
                </a:path>
                <a:path w="3809" h="986154">
                  <a:moveTo>
                    <a:pt x="0" y="629297"/>
                  </a:moveTo>
                  <a:lnTo>
                    <a:pt x="3810" y="629297"/>
                  </a:lnTo>
                </a:path>
                <a:path w="3809" h="986154">
                  <a:moveTo>
                    <a:pt x="0" y="627380"/>
                  </a:moveTo>
                  <a:lnTo>
                    <a:pt x="3810" y="627380"/>
                  </a:lnTo>
                </a:path>
                <a:path w="3809" h="986154">
                  <a:moveTo>
                    <a:pt x="0" y="625475"/>
                  </a:moveTo>
                  <a:lnTo>
                    <a:pt x="3810" y="625475"/>
                  </a:lnTo>
                </a:path>
                <a:path w="3809" h="986154">
                  <a:moveTo>
                    <a:pt x="0" y="623570"/>
                  </a:moveTo>
                  <a:lnTo>
                    <a:pt x="3810" y="623570"/>
                  </a:lnTo>
                </a:path>
                <a:path w="3809" h="986154">
                  <a:moveTo>
                    <a:pt x="0" y="621665"/>
                  </a:moveTo>
                  <a:lnTo>
                    <a:pt x="3810" y="621665"/>
                  </a:lnTo>
                </a:path>
                <a:path w="3809" h="986154">
                  <a:moveTo>
                    <a:pt x="0" y="619760"/>
                  </a:moveTo>
                  <a:lnTo>
                    <a:pt x="3810" y="619760"/>
                  </a:lnTo>
                </a:path>
                <a:path w="3809" h="986154">
                  <a:moveTo>
                    <a:pt x="0" y="617855"/>
                  </a:moveTo>
                  <a:lnTo>
                    <a:pt x="3810" y="617855"/>
                  </a:lnTo>
                </a:path>
                <a:path w="3809" h="986154">
                  <a:moveTo>
                    <a:pt x="0" y="615950"/>
                  </a:moveTo>
                  <a:lnTo>
                    <a:pt x="3810" y="615950"/>
                  </a:lnTo>
                </a:path>
                <a:path w="3809" h="986154">
                  <a:moveTo>
                    <a:pt x="0" y="614032"/>
                  </a:moveTo>
                  <a:lnTo>
                    <a:pt x="3810" y="614032"/>
                  </a:lnTo>
                </a:path>
                <a:path w="3809" h="986154">
                  <a:moveTo>
                    <a:pt x="0" y="612127"/>
                  </a:moveTo>
                  <a:lnTo>
                    <a:pt x="3810" y="612127"/>
                  </a:lnTo>
                </a:path>
                <a:path w="3809" h="986154">
                  <a:moveTo>
                    <a:pt x="0" y="610222"/>
                  </a:moveTo>
                  <a:lnTo>
                    <a:pt x="3810" y="610222"/>
                  </a:lnTo>
                </a:path>
                <a:path w="3809" h="986154">
                  <a:moveTo>
                    <a:pt x="0" y="608317"/>
                  </a:moveTo>
                  <a:lnTo>
                    <a:pt x="3810" y="608317"/>
                  </a:lnTo>
                </a:path>
                <a:path w="3809" h="986154">
                  <a:moveTo>
                    <a:pt x="0" y="606412"/>
                  </a:moveTo>
                  <a:lnTo>
                    <a:pt x="3810" y="606412"/>
                  </a:lnTo>
                </a:path>
                <a:path w="3809" h="986154">
                  <a:moveTo>
                    <a:pt x="0" y="604507"/>
                  </a:moveTo>
                  <a:lnTo>
                    <a:pt x="3810" y="604507"/>
                  </a:lnTo>
                </a:path>
                <a:path w="3809" h="986154">
                  <a:moveTo>
                    <a:pt x="0" y="602589"/>
                  </a:moveTo>
                  <a:lnTo>
                    <a:pt x="3810" y="602589"/>
                  </a:lnTo>
                </a:path>
                <a:path w="3809" h="986154">
                  <a:moveTo>
                    <a:pt x="0" y="600684"/>
                  </a:moveTo>
                  <a:lnTo>
                    <a:pt x="3810" y="600684"/>
                  </a:lnTo>
                </a:path>
                <a:path w="3809" h="986154">
                  <a:moveTo>
                    <a:pt x="0" y="598779"/>
                  </a:moveTo>
                  <a:lnTo>
                    <a:pt x="3810" y="598779"/>
                  </a:lnTo>
                </a:path>
                <a:path w="3809" h="986154">
                  <a:moveTo>
                    <a:pt x="0" y="596874"/>
                  </a:moveTo>
                  <a:lnTo>
                    <a:pt x="3810" y="596874"/>
                  </a:lnTo>
                </a:path>
                <a:path w="3809" h="986154">
                  <a:moveTo>
                    <a:pt x="0" y="594969"/>
                  </a:moveTo>
                  <a:lnTo>
                    <a:pt x="3810" y="594969"/>
                  </a:lnTo>
                </a:path>
                <a:path w="3809" h="986154">
                  <a:moveTo>
                    <a:pt x="0" y="593064"/>
                  </a:moveTo>
                  <a:lnTo>
                    <a:pt x="3810" y="593064"/>
                  </a:lnTo>
                </a:path>
                <a:path w="3809" h="986154">
                  <a:moveTo>
                    <a:pt x="0" y="591159"/>
                  </a:moveTo>
                  <a:lnTo>
                    <a:pt x="3810" y="591159"/>
                  </a:lnTo>
                </a:path>
                <a:path w="3809" h="986154">
                  <a:moveTo>
                    <a:pt x="0" y="589241"/>
                  </a:moveTo>
                  <a:lnTo>
                    <a:pt x="3810" y="589241"/>
                  </a:lnTo>
                </a:path>
                <a:path w="3809" h="986154">
                  <a:moveTo>
                    <a:pt x="0" y="587336"/>
                  </a:moveTo>
                  <a:lnTo>
                    <a:pt x="3810" y="587336"/>
                  </a:lnTo>
                </a:path>
                <a:path w="3809" h="986154">
                  <a:moveTo>
                    <a:pt x="0" y="585431"/>
                  </a:moveTo>
                  <a:lnTo>
                    <a:pt x="3810" y="585431"/>
                  </a:lnTo>
                </a:path>
                <a:path w="3809" h="986154">
                  <a:moveTo>
                    <a:pt x="0" y="583526"/>
                  </a:moveTo>
                  <a:lnTo>
                    <a:pt x="3810" y="583526"/>
                  </a:lnTo>
                </a:path>
                <a:path w="3809" h="986154">
                  <a:moveTo>
                    <a:pt x="0" y="581621"/>
                  </a:moveTo>
                  <a:lnTo>
                    <a:pt x="3810" y="581621"/>
                  </a:lnTo>
                </a:path>
                <a:path w="3809" h="986154">
                  <a:moveTo>
                    <a:pt x="0" y="579716"/>
                  </a:moveTo>
                  <a:lnTo>
                    <a:pt x="3810" y="579716"/>
                  </a:lnTo>
                </a:path>
                <a:path w="3809" h="986154">
                  <a:moveTo>
                    <a:pt x="0" y="577811"/>
                  </a:moveTo>
                  <a:lnTo>
                    <a:pt x="3810" y="577811"/>
                  </a:lnTo>
                </a:path>
                <a:path w="3809" h="986154">
                  <a:moveTo>
                    <a:pt x="0" y="575894"/>
                  </a:moveTo>
                  <a:lnTo>
                    <a:pt x="3810" y="575894"/>
                  </a:lnTo>
                </a:path>
                <a:path w="3809" h="986154">
                  <a:moveTo>
                    <a:pt x="0" y="573989"/>
                  </a:moveTo>
                  <a:lnTo>
                    <a:pt x="3810" y="573989"/>
                  </a:lnTo>
                </a:path>
                <a:path w="3809" h="986154">
                  <a:moveTo>
                    <a:pt x="0" y="572084"/>
                  </a:moveTo>
                  <a:lnTo>
                    <a:pt x="3810" y="572084"/>
                  </a:lnTo>
                </a:path>
                <a:path w="3809" h="986154">
                  <a:moveTo>
                    <a:pt x="0" y="570179"/>
                  </a:moveTo>
                  <a:lnTo>
                    <a:pt x="3810" y="570179"/>
                  </a:lnTo>
                </a:path>
                <a:path w="3809" h="986154">
                  <a:moveTo>
                    <a:pt x="0" y="568274"/>
                  </a:moveTo>
                  <a:lnTo>
                    <a:pt x="3810" y="568274"/>
                  </a:lnTo>
                </a:path>
                <a:path w="3809" h="986154">
                  <a:moveTo>
                    <a:pt x="0" y="566369"/>
                  </a:moveTo>
                  <a:lnTo>
                    <a:pt x="3810" y="566369"/>
                  </a:lnTo>
                </a:path>
                <a:path w="3809" h="986154">
                  <a:moveTo>
                    <a:pt x="0" y="564451"/>
                  </a:moveTo>
                  <a:lnTo>
                    <a:pt x="3810" y="564451"/>
                  </a:lnTo>
                </a:path>
                <a:path w="3809" h="986154">
                  <a:moveTo>
                    <a:pt x="0" y="562546"/>
                  </a:moveTo>
                  <a:lnTo>
                    <a:pt x="3810" y="562546"/>
                  </a:lnTo>
                </a:path>
                <a:path w="3809" h="986154">
                  <a:moveTo>
                    <a:pt x="0" y="560641"/>
                  </a:moveTo>
                  <a:lnTo>
                    <a:pt x="3810" y="560641"/>
                  </a:lnTo>
                </a:path>
                <a:path w="3809" h="986154">
                  <a:moveTo>
                    <a:pt x="0" y="558736"/>
                  </a:moveTo>
                  <a:lnTo>
                    <a:pt x="3810" y="558736"/>
                  </a:lnTo>
                </a:path>
                <a:path w="3809" h="986154">
                  <a:moveTo>
                    <a:pt x="0" y="556831"/>
                  </a:moveTo>
                  <a:lnTo>
                    <a:pt x="3810" y="556831"/>
                  </a:lnTo>
                </a:path>
                <a:path w="3809" h="986154">
                  <a:moveTo>
                    <a:pt x="0" y="554926"/>
                  </a:moveTo>
                  <a:lnTo>
                    <a:pt x="3810" y="554926"/>
                  </a:lnTo>
                </a:path>
                <a:path w="3809" h="986154">
                  <a:moveTo>
                    <a:pt x="0" y="553021"/>
                  </a:moveTo>
                  <a:lnTo>
                    <a:pt x="3810" y="553021"/>
                  </a:lnTo>
                </a:path>
                <a:path w="3809" h="986154">
                  <a:moveTo>
                    <a:pt x="0" y="551103"/>
                  </a:moveTo>
                  <a:lnTo>
                    <a:pt x="3810" y="551103"/>
                  </a:lnTo>
                </a:path>
                <a:path w="3809" h="986154">
                  <a:moveTo>
                    <a:pt x="0" y="549198"/>
                  </a:moveTo>
                  <a:lnTo>
                    <a:pt x="3810" y="549198"/>
                  </a:lnTo>
                </a:path>
                <a:path w="3809" h="986154">
                  <a:moveTo>
                    <a:pt x="0" y="547293"/>
                  </a:moveTo>
                  <a:lnTo>
                    <a:pt x="3810" y="547293"/>
                  </a:lnTo>
                </a:path>
                <a:path w="3809" h="986154">
                  <a:moveTo>
                    <a:pt x="0" y="545388"/>
                  </a:moveTo>
                  <a:lnTo>
                    <a:pt x="3810" y="545388"/>
                  </a:lnTo>
                </a:path>
                <a:path w="3809" h="986154">
                  <a:moveTo>
                    <a:pt x="0" y="543483"/>
                  </a:moveTo>
                  <a:lnTo>
                    <a:pt x="3810" y="543483"/>
                  </a:lnTo>
                </a:path>
                <a:path w="3809" h="986154">
                  <a:moveTo>
                    <a:pt x="0" y="541578"/>
                  </a:moveTo>
                  <a:lnTo>
                    <a:pt x="3810" y="541578"/>
                  </a:lnTo>
                </a:path>
                <a:path w="3809" h="986154">
                  <a:moveTo>
                    <a:pt x="0" y="539661"/>
                  </a:moveTo>
                  <a:lnTo>
                    <a:pt x="3810" y="539661"/>
                  </a:lnTo>
                </a:path>
                <a:path w="3809" h="986154">
                  <a:moveTo>
                    <a:pt x="0" y="537756"/>
                  </a:moveTo>
                  <a:lnTo>
                    <a:pt x="3810" y="537756"/>
                  </a:lnTo>
                </a:path>
                <a:path w="3809" h="986154">
                  <a:moveTo>
                    <a:pt x="0" y="535851"/>
                  </a:moveTo>
                  <a:lnTo>
                    <a:pt x="3810" y="535851"/>
                  </a:lnTo>
                </a:path>
                <a:path w="3809" h="986154">
                  <a:moveTo>
                    <a:pt x="0" y="533946"/>
                  </a:moveTo>
                  <a:lnTo>
                    <a:pt x="3810" y="533946"/>
                  </a:lnTo>
                </a:path>
                <a:path w="3809" h="986154">
                  <a:moveTo>
                    <a:pt x="0" y="532041"/>
                  </a:moveTo>
                  <a:lnTo>
                    <a:pt x="3810" y="532041"/>
                  </a:lnTo>
                </a:path>
                <a:path w="3809" h="986154">
                  <a:moveTo>
                    <a:pt x="0" y="530136"/>
                  </a:moveTo>
                  <a:lnTo>
                    <a:pt x="3810" y="530136"/>
                  </a:lnTo>
                </a:path>
                <a:path w="3809" h="986154">
                  <a:moveTo>
                    <a:pt x="0" y="528231"/>
                  </a:moveTo>
                  <a:lnTo>
                    <a:pt x="3810" y="528231"/>
                  </a:lnTo>
                </a:path>
                <a:path w="3809" h="986154">
                  <a:moveTo>
                    <a:pt x="0" y="526313"/>
                  </a:moveTo>
                  <a:lnTo>
                    <a:pt x="3810" y="526313"/>
                  </a:lnTo>
                </a:path>
                <a:path w="3809" h="986154">
                  <a:moveTo>
                    <a:pt x="0" y="524408"/>
                  </a:moveTo>
                  <a:lnTo>
                    <a:pt x="3810" y="524408"/>
                  </a:lnTo>
                </a:path>
                <a:path w="3809" h="986154">
                  <a:moveTo>
                    <a:pt x="0" y="522503"/>
                  </a:moveTo>
                  <a:lnTo>
                    <a:pt x="3810" y="522503"/>
                  </a:lnTo>
                </a:path>
                <a:path w="3809" h="986154">
                  <a:moveTo>
                    <a:pt x="0" y="520598"/>
                  </a:moveTo>
                  <a:lnTo>
                    <a:pt x="3810" y="520598"/>
                  </a:lnTo>
                </a:path>
                <a:path w="3809" h="986154">
                  <a:moveTo>
                    <a:pt x="0" y="518693"/>
                  </a:moveTo>
                  <a:lnTo>
                    <a:pt x="3810" y="518693"/>
                  </a:lnTo>
                </a:path>
                <a:path w="3809" h="986154">
                  <a:moveTo>
                    <a:pt x="0" y="516788"/>
                  </a:moveTo>
                  <a:lnTo>
                    <a:pt x="3810" y="516788"/>
                  </a:lnTo>
                </a:path>
                <a:path w="3809" h="986154">
                  <a:moveTo>
                    <a:pt x="0" y="514883"/>
                  </a:moveTo>
                  <a:lnTo>
                    <a:pt x="3810" y="514883"/>
                  </a:lnTo>
                </a:path>
                <a:path w="3809" h="986154">
                  <a:moveTo>
                    <a:pt x="0" y="512965"/>
                  </a:moveTo>
                  <a:lnTo>
                    <a:pt x="3810" y="512965"/>
                  </a:lnTo>
                </a:path>
                <a:path w="3809" h="986154">
                  <a:moveTo>
                    <a:pt x="0" y="511060"/>
                  </a:moveTo>
                  <a:lnTo>
                    <a:pt x="3810" y="511060"/>
                  </a:lnTo>
                </a:path>
                <a:path w="3809" h="986154">
                  <a:moveTo>
                    <a:pt x="0" y="509155"/>
                  </a:moveTo>
                  <a:lnTo>
                    <a:pt x="3810" y="509155"/>
                  </a:lnTo>
                </a:path>
                <a:path w="3809" h="986154">
                  <a:moveTo>
                    <a:pt x="0" y="507250"/>
                  </a:moveTo>
                  <a:lnTo>
                    <a:pt x="3810" y="507250"/>
                  </a:lnTo>
                </a:path>
                <a:path w="3809" h="986154">
                  <a:moveTo>
                    <a:pt x="0" y="505345"/>
                  </a:moveTo>
                  <a:lnTo>
                    <a:pt x="3810" y="505345"/>
                  </a:lnTo>
                </a:path>
                <a:path w="3809" h="986154">
                  <a:moveTo>
                    <a:pt x="0" y="503440"/>
                  </a:moveTo>
                  <a:lnTo>
                    <a:pt x="3810" y="503440"/>
                  </a:lnTo>
                </a:path>
                <a:path w="3809" h="986154">
                  <a:moveTo>
                    <a:pt x="0" y="501523"/>
                  </a:moveTo>
                  <a:lnTo>
                    <a:pt x="3810" y="501523"/>
                  </a:lnTo>
                </a:path>
                <a:path w="3809" h="986154">
                  <a:moveTo>
                    <a:pt x="0" y="499618"/>
                  </a:moveTo>
                  <a:lnTo>
                    <a:pt x="3810" y="499618"/>
                  </a:lnTo>
                </a:path>
                <a:path w="3809" h="986154">
                  <a:moveTo>
                    <a:pt x="0" y="497713"/>
                  </a:moveTo>
                  <a:lnTo>
                    <a:pt x="3810" y="497713"/>
                  </a:lnTo>
                </a:path>
                <a:path w="3809" h="986154">
                  <a:moveTo>
                    <a:pt x="0" y="495808"/>
                  </a:moveTo>
                  <a:lnTo>
                    <a:pt x="3810" y="495808"/>
                  </a:lnTo>
                </a:path>
                <a:path w="3809" h="986154">
                  <a:moveTo>
                    <a:pt x="0" y="493903"/>
                  </a:moveTo>
                  <a:lnTo>
                    <a:pt x="3810" y="493903"/>
                  </a:lnTo>
                </a:path>
                <a:path w="3809" h="986154">
                  <a:moveTo>
                    <a:pt x="0" y="491998"/>
                  </a:moveTo>
                  <a:lnTo>
                    <a:pt x="3810" y="491998"/>
                  </a:lnTo>
                </a:path>
                <a:path w="3809" h="986154">
                  <a:moveTo>
                    <a:pt x="0" y="490093"/>
                  </a:moveTo>
                  <a:lnTo>
                    <a:pt x="3810" y="490093"/>
                  </a:lnTo>
                </a:path>
                <a:path w="3809" h="986154">
                  <a:moveTo>
                    <a:pt x="0" y="488175"/>
                  </a:moveTo>
                  <a:lnTo>
                    <a:pt x="3810" y="488175"/>
                  </a:lnTo>
                </a:path>
                <a:path w="3809" h="986154">
                  <a:moveTo>
                    <a:pt x="0" y="486270"/>
                  </a:moveTo>
                  <a:lnTo>
                    <a:pt x="3810" y="486270"/>
                  </a:lnTo>
                </a:path>
                <a:path w="3809" h="986154">
                  <a:moveTo>
                    <a:pt x="0" y="484365"/>
                  </a:moveTo>
                  <a:lnTo>
                    <a:pt x="3810" y="484365"/>
                  </a:lnTo>
                </a:path>
                <a:path w="3809" h="986154">
                  <a:moveTo>
                    <a:pt x="0" y="482460"/>
                  </a:moveTo>
                  <a:lnTo>
                    <a:pt x="3810" y="482460"/>
                  </a:lnTo>
                </a:path>
                <a:path w="3809" h="986154">
                  <a:moveTo>
                    <a:pt x="0" y="480555"/>
                  </a:moveTo>
                  <a:lnTo>
                    <a:pt x="3810" y="480555"/>
                  </a:lnTo>
                </a:path>
                <a:path w="3809" h="986154">
                  <a:moveTo>
                    <a:pt x="0" y="478650"/>
                  </a:moveTo>
                  <a:lnTo>
                    <a:pt x="3810" y="478650"/>
                  </a:lnTo>
                </a:path>
                <a:path w="3809" h="986154">
                  <a:moveTo>
                    <a:pt x="0" y="476732"/>
                  </a:moveTo>
                  <a:lnTo>
                    <a:pt x="3810" y="476732"/>
                  </a:lnTo>
                </a:path>
                <a:path w="3809" h="986154">
                  <a:moveTo>
                    <a:pt x="0" y="474827"/>
                  </a:moveTo>
                  <a:lnTo>
                    <a:pt x="3810" y="474827"/>
                  </a:lnTo>
                </a:path>
                <a:path w="3809" h="986154">
                  <a:moveTo>
                    <a:pt x="0" y="472922"/>
                  </a:moveTo>
                  <a:lnTo>
                    <a:pt x="3810" y="472922"/>
                  </a:lnTo>
                </a:path>
                <a:path w="3809" h="986154">
                  <a:moveTo>
                    <a:pt x="0" y="471017"/>
                  </a:moveTo>
                  <a:lnTo>
                    <a:pt x="3810" y="471017"/>
                  </a:lnTo>
                </a:path>
                <a:path w="3809" h="986154">
                  <a:moveTo>
                    <a:pt x="0" y="469112"/>
                  </a:moveTo>
                  <a:lnTo>
                    <a:pt x="3810" y="469112"/>
                  </a:lnTo>
                </a:path>
                <a:path w="3809" h="986154">
                  <a:moveTo>
                    <a:pt x="0" y="467207"/>
                  </a:moveTo>
                  <a:lnTo>
                    <a:pt x="3810" y="467207"/>
                  </a:lnTo>
                </a:path>
                <a:path w="3809" h="986154">
                  <a:moveTo>
                    <a:pt x="0" y="465302"/>
                  </a:moveTo>
                  <a:lnTo>
                    <a:pt x="3810" y="465302"/>
                  </a:lnTo>
                </a:path>
                <a:path w="3809" h="986154">
                  <a:moveTo>
                    <a:pt x="0" y="463384"/>
                  </a:moveTo>
                  <a:lnTo>
                    <a:pt x="3810" y="463384"/>
                  </a:lnTo>
                </a:path>
                <a:path w="3809" h="986154">
                  <a:moveTo>
                    <a:pt x="0" y="461479"/>
                  </a:moveTo>
                  <a:lnTo>
                    <a:pt x="3810" y="461479"/>
                  </a:lnTo>
                </a:path>
                <a:path w="3809" h="986154">
                  <a:moveTo>
                    <a:pt x="0" y="459574"/>
                  </a:moveTo>
                  <a:lnTo>
                    <a:pt x="3810" y="459574"/>
                  </a:lnTo>
                </a:path>
                <a:path w="3809" h="986154">
                  <a:moveTo>
                    <a:pt x="0" y="457669"/>
                  </a:moveTo>
                  <a:lnTo>
                    <a:pt x="3810" y="457669"/>
                  </a:lnTo>
                </a:path>
                <a:path w="3809" h="986154">
                  <a:moveTo>
                    <a:pt x="0" y="455764"/>
                  </a:moveTo>
                  <a:lnTo>
                    <a:pt x="3810" y="455764"/>
                  </a:lnTo>
                </a:path>
                <a:path w="3809" h="986154">
                  <a:moveTo>
                    <a:pt x="0" y="453859"/>
                  </a:moveTo>
                  <a:lnTo>
                    <a:pt x="3810" y="453859"/>
                  </a:lnTo>
                </a:path>
                <a:path w="3809" h="986154">
                  <a:moveTo>
                    <a:pt x="0" y="451942"/>
                  </a:moveTo>
                  <a:lnTo>
                    <a:pt x="3810" y="451942"/>
                  </a:lnTo>
                </a:path>
                <a:path w="3809" h="986154">
                  <a:moveTo>
                    <a:pt x="0" y="450037"/>
                  </a:moveTo>
                  <a:lnTo>
                    <a:pt x="3810" y="450037"/>
                  </a:lnTo>
                </a:path>
                <a:path w="3809" h="986154">
                  <a:moveTo>
                    <a:pt x="0" y="448132"/>
                  </a:moveTo>
                  <a:lnTo>
                    <a:pt x="3810" y="448132"/>
                  </a:lnTo>
                </a:path>
                <a:path w="3809" h="986154">
                  <a:moveTo>
                    <a:pt x="0" y="446227"/>
                  </a:moveTo>
                  <a:lnTo>
                    <a:pt x="3810" y="446227"/>
                  </a:lnTo>
                </a:path>
                <a:path w="3809" h="986154">
                  <a:moveTo>
                    <a:pt x="0" y="444322"/>
                  </a:moveTo>
                  <a:lnTo>
                    <a:pt x="3810" y="444322"/>
                  </a:lnTo>
                </a:path>
                <a:path w="3809" h="986154">
                  <a:moveTo>
                    <a:pt x="0" y="442417"/>
                  </a:moveTo>
                  <a:lnTo>
                    <a:pt x="3810" y="442417"/>
                  </a:lnTo>
                </a:path>
                <a:path w="3809" h="986154">
                  <a:moveTo>
                    <a:pt x="0" y="440512"/>
                  </a:moveTo>
                  <a:lnTo>
                    <a:pt x="3810" y="440512"/>
                  </a:lnTo>
                </a:path>
                <a:path w="3809" h="986154">
                  <a:moveTo>
                    <a:pt x="0" y="438594"/>
                  </a:moveTo>
                  <a:lnTo>
                    <a:pt x="3810" y="438594"/>
                  </a:lnTo>
                </a:path>
                <a:path w="3809" h="986154">
                  <a:moveTo>
                    <a:pt x="0" y="436689"/>
                  </a:moveTo>
                  <a:lnTo>
                    <a:pt x="3810" y="436689"/>
                  </a:lnTo>
                </a:path>
                <a:path w="3809" h="986154">
                  <a:moveTo>
                    <a:pt x="0" y="434784"/>
                  </a:moveTo>
                  <a:lnTo>
                    <a:pt x="3810" y="434784"/>
                  </a:lnTo>
                </a:path>
                <a:path w="3809" h="986154">
                  <a:moveTo>
                    <a:pt x="0" y="432879"/>
                  </a:moveTo>
                  <a:lnTo>
                    <a:pt x="3810" y="432879"/>
                  </a:lnTo>
                </a:path>
                <a:path w="3809" h="986154">
                  <a:moveTo>
                    <a:pt x="0" y="430974"/>
                  </a:moveTo>
                  <a:lnTo>
                    <a:pt x="3810" y="430974"/>
                  </a:lnTo>
                </a:path>
                <a:path w="3809" h="986154">
                  <a:moveTo>
                    <a:pt x="0" y="429069"/>
                  </a:moveTo>
                  <a:lnTo>
                    <a:pt x="3810" y="429069"/>
                  </a:lnTo>
                </a:path>
                <a:path w="3809" h="986154">
                  <a:moveTo>
                    <a:pt x="0" y="427164"/>
                  </a:moveTo>
                  <a:lnTo>
                    <a:pt x="3810" y="427164"/>
                  </a:lnTo>
                </a:path>
                <a:path w="3809" h="986154">
                  <a:moveTo>
                    <a:pt x="0" y="425246"/>
                  </a:moveTo>
                  <a:lnTo>
                    <a:pt x="3810" y="425246"/>
                  </a:lnTo>
                </a:path>
                <a:path w="3809" h="986154">
                  <a:moveTo>
                    <a:pt x="0" y="423341"/>
                  </a:moveTo>
                  <a:lnTo>
                    <a:pt x="3810" y="423341"/>
                  </a:lnTo>
                </a:path>
                <a:path w="3809" h="986154">
                  <a:moveTo>
                    <a:pt x="0" y="421436"/>
                  </a:moveTo>
                  <a:lnTo>
                    <a:pt x="3810" y="421436"/>
                  </a:lnTo>
                </a:path>
                <a:path w="3809" h="986154">
                  <a:moveTo>
                    <a:pt x="0" y="419531"/>
                  </a:moveTo>
                  <a:lnTo>
                    <a:pt x="3810" y="419531"/>
                  </a:lnTo>
                </a:path>
                <a:path w="3809" h="986154">
                  <a:moveTo>
                    <a:pt x="0" y="417626"/>
                  </a:moveTo>
                  <a:lnTo>
                    <a:pt x="3810" y="417626"/>
                  </a:lnTo>
                </a:path>
                <a:path w="3809" h="986154">
                  <a:moveTo>
                    <a:pt x="0" y="415721"/>
                  </a:moveTo>
                  <a:lnTo>
                    <a:pt x="3810" y="415721"/>
                  </a:lnTo>
                </a:path>
                <a:path w="3809" h="986154">
                  <a:moveTo>
                    <a:pt x="0" y="413804"/>
                  </a:moveTo>
                  <a:lnTo>
                    <a:pt x="3810" y="413804"/>
                  </a:lnTo>
                </a:path>
                <a:path w="3809" h="986154">
                  <a:moveTo>
                    <a:pt x="0" y="411899"/>
                  </a:moveTo>
                  <a:lnTo>
                    <a:pt x="3810" y="411899"/>
                  </a:lnTo>
                </a:path>
                <a:path w="3809" h="986154">
                  <a:moveTo>
                    <a:pt x="0" y="409994"/>
                  </a:moveTo>
                  <a:lnTo>
                    <a:pt x="3810" y="409994"/>
                  </a:lnTo>
                </a:path>
                <a:path w="3809" h="986154">
                  <a:moveTo>
                    <a:pt x="0" y="408089"/>
                  </a:moveTo>
                  <a:lnTo>
                    <a:pt x="3810" y="408089"/>
                  </a:lnTo>
                </a:path>
                <a:path w="3809" h="986154">
                  <a:moveTo>
                    <a:pt x="0" y="406184"/>
                  </a:moveTo>
                  <a:lnTo>
                    <a:pt x="3810" y="406184"/>
                  </a:lnTo>
                </a:path>
                <a:path w="3809" h="986154">
                  <a:moveTo>
                    <a:pt x="0" y="404279"/>
                  </a:moveTo>
                  <a:lnTo>
                    <a:pt x="3810" y="404279"/>
                  </a:lnTo>
                </a:path>
                <a:path w="3809" h="986154">
                  <a:moveTo>
                    <a:pt x="0" y="402374"/>
                  </a:moveTo>
                  <a:lnTo>
                    <a:pt x="3810" y="402374"/>
                  </a:lnTo>
                </a:path>
                <a:path w="3809" h="986154">
                  <a:moveTo>
                    <a:pt x="0" y="400456"/>
                  </a:moveTo>
                  <a:lnTo>
                    <a:pt x="3810" y="400456"/>
                  </a:lnTo>
                </a:path>
                <a:path w="3809" h="986154">
                  <a:moveTo>
                    <a:pt x="0" y="398551"/>
                  </a:moveTo>
                  <a:lnTo>
                    <a:pt x="3810" y="398551"/>
                  </a:lnTo>
                </a:path>
                <a:path w="3809" h="986154">
                  <a:moveTo>
                    <a:pt x="0" y="396646"/>
                  </a:moveTo>
                  <a:lnTo>
                    <a:pt x="3810" y="396646"/>
                  </a:lnTo>
                </a:path>
                <a:path w="3809" h="986154">
                  <a:moveTo>
                    <a:pt x="0" y="394741"/>
                  </a:moveTo>
                  <a:lnTo>
                    <a:pt x="3810" y="394741"/>
                  </a:lnTo>
                </a:path>
                <a:path w="3809" h="986154">
                  <a:moveTo>
                    <a:pt x="0" y="392836"/>
                  </a:moveTo>
                  <a:lnTo>
                    <a:pt x="3810" y="392836"/>
                  </a:lnTo>
                </a:path>
                <a:path w="3809" h="986154">
                  <a:moveTo>
                    <a:pt x="0" y="390931"/>
                  </a:moveTo>
                  <a:lnTo>
                    <a:pt x="3810" y="390931"/>
                  </a:lnTo>
                </a:path>
                <a:path w="3809" h="986154">
                  <a:moveTo>
                    <a:pt x="0" y="389013"/>
                  </a:moveTo>
                  <a:lnTo>
                    <a:pt x="3810" y="389013"/>
                  </a:lnTo>
                </a:path>
                <a:path w="3809" h="986154">
                  <a:moveTo>
                    <a:pt x="0" y="387108"/>
                  </a:moveTo>
                  <a:lnTo>
                    <a:pt x="3810" y="387108"/>
                  </a:lnTo>
                </a:path>
                <a:path w="3809" h="986154">
                  <a:moveTo>
                    <a:pt x="0" y="385203"/>
                  </a:moveTo>
                  <a:lnTo>
                    <a:pt x="3810" y="385203"/>
                  </a:lnTo>
                </a:path>
                <a:path w="3809" h="986154">
                  <a:moveTo>
                    <a:pt x="0" y="383298"/>
                  </a:moveTo>
                  <a:lnTo>
                    <a:pt x="3810" y="383298"/>
                  </a:lnTo>
                </a:path>
                <a:path w="3809" h="986154">
                  <a:moveTo>
                    <a:pt x="0" y="381393"/>
                  </a:moveTo>
                  <a:lnTo>
                    <a:pt x="3810" y="381393"/>
                  </a:lnTo>
                </a:path>
                <a:path w="3809" h="986154">
                  <a:moveTo>
                    <a:pt x="0" y="379488"/>
                  </a:moveTo>
                  <a:lnTo>
                    <a:pt x="3810" y="379488"/>
                  </a:lnTo>
                </a:path>
                <a:path w="3809" h="986154">
                  <a:moveTo>
                    <a:pt x="0" y="377583"/>
                  </a:moveTo>
                  <a:lnTo>
                    <a:pt x="3810" y="377583"/>
                  </a:lnTo>
                </a:path>
                <a:path w="3809" h="986154">
                  <a:moveTo>
                    <a:pt x="0" y="375666"/>
                  </a:moveTo>
                  <a:lnTo>
                    <a:pt x="3810" y="375666"/>
                  </a:lnTo>
                </a:path>
                <a:path w="3809" h="986154">
                  <a:moveTo>
                    <a:pt x="0" y="373761"/>
                  </a:moveTo>
                  <a:lnTo>
                    <a:pt x="3810" y="373761"/>
                  </a:lnTo>
                </a:path>
                <a:path w="3809" h="986154">
                  <a:moveTo>
                    <a:pt x="0" y="371856"/>
                  </a:moveTo>
                  <a:lnTo>
                    <a:pt x="3810" y="371856"/>
                  </a:lnTo>
                </a:path>
                <a:path w="3809" h="986154">
                  <a:moveTo>
                    <a:pt x="0" y="369951"/>
                  </a:moveTo>
                  <a:lnTo>
                    <a:pt x="3810" y="369951"/>
                  </a:lnTo>
                </a:path>
                <a:path w="3809" h="986154">
                  <a:moveTo>
                    <a:pt x="0" y="368046"/>
                  </a:moveTo>
                  <a:lnTo>
                    <a:pt x="3810" y="368046"/>
                  </a:lnTo>
                </a:path>
                <a:path w="3809" h="986154">
                  <a:moveTo>
                    <a:pt x="0" y="366141"/>
                  </a:moveTo>
                  <a:lnTo>
                    <a:pt x="3810" y="366141"/>
                  </a:lnTo>
                </a:path>
                <a:path w="3809" h="986154">
                  <a:moveTo>
                    <a:pt x="0" y="364236"/>
                  </a:moveTo>
                  <a:lnTo>
                    <a:pt x="3810" y="364236"/>
                  </a:lnTo>
                </a:path>
                <a:path w="3809" h="986154">
                  <a:moveTo>
                    <a:pt x="0" y="362318"/>
                  </a:moveTo>
                  <a:lnTo>
                    <a:pt x="3810" y="362318"/>
                  </a:lnTo>
                </a:path>
                <a:path w="3809" h="986154">
                  <a:moveTo>
                    <a:pt x="0" y="360413"/>
                  </a:moveTo>
                  <a:lnTo>
                    <a:pt x="3810" y="360413"/>
                  </a:lnTo>
                </a:path>
                <a:path w="3809" h="986154">
                  <a:moveTo>
                    <a:pt x="0" y="358508"/>
                  </a:moveTo>
                  <a:lnTo>
                    <a:pt x="3810" y="358508"/>
                  </a:lnTo>
                </a:path>
                <a:path w="3809" h="986154">
                  <a:moveTo>
                    <a:pt x="0" y="356603"/>
                  </a:moveTo>
                  <a:lnTo>
                    <a:pt x="3810" y="356603"/>
                  </a:lnTo>
                </a:path>
                <a:path w="3809" h="986154">
                  <a:moveTo>
                    <a:pt x="0" y="354698"/>
                  </a:moveTo>
                  <a:lnTo>
                    <a:pt x="3810" y="354698"/>
                  </a:lnTo>
                </a:path>
                <a:path w="3809" h="986154">
                  <a:moveTo>
                    <a:pt x="0" y="352793"/>
                  </a:moveTo>
                  <a:lnTo>
                    <a:pt x="3810" y="352793"/>
                  </a:lnTo>
                </a:path>
                <a:path w="3809" h="986154">
                  <a:moveTo>
                    <a:pt x="0" y="350875"/>
                  </a:moveTo>
                  <a:lnTo>
                    <a:pt x="3810" y="350875"/>
                  </a:lnTo>
                </a:path>
                <a:path w="3809" h="986154">
                  <a:moveTo>
                    <a:pt x="0" y="348970"/>
                  </a:moveTo>
                  <a:lnTo>
                    <a:pt x="3810" y="348970"/>
                  </a:lnTo>
                </a:path>
                <a:path w="3809" h="986154">
                  <a:moveTo>
                    <a:pt x="0" y="347065"/>
                  </a:moveTo>
                  <a:lnTo>
                    <a:pt x="3810" y="347065"/>
                  </a:lnTo>
                </a:path>
                <a:path w="3809" h="986154">
                  <a:moveTo>
                    <a:pt x="0" y="345160"/>
                  </a:moveTo>
                  <a:lnTo>
                    <a:pt x="3810" y="345160"/>
                  </a:lnTo>
                </a:path>
                <a:path w="3809" h="986154">
                  <a:moveTo>
                    <a:pt x="0" y="343255"/>
                  </a:moveTo>
                  <a:lnTo>
                    <a:pt x="3810" y="343255"/>
                  </a:lnTo>
                </a:path>
                <a:path w="3809" h="986154">
                  <a:moveTo>
                    <a:pt x="0" y="341350"/>
                  </a:moveTo>
                  <a:lnTo>
                    <a:pt x="3810" y="341350"/>
                  </a:lnTo>
                </a:path>
                <a:path w="3809" h="986154">
                  <a:moveTo>
                    <a:pt x="0" y="339445"/>
                  </a:moveTo>
                  <a:lnTo>
                    <a:pt x="3810" y="339445"/>
                  </a:lnTo>
                </a:path>
                <a:path w="3809" h="986154">
                  <a:moveTo>
                    <a:pt x="0" y="337527"/>
                  </a:moveTo>
                  <a:lnTo>
                    <a:pt x="3810" y="337527"/>
                  </a:lnTo>
                </a:path>
                <a:path w="3809" h="986154">
                  <a:moveTo>
                    <a:pt x="0" y="335622"/>
                  </a:moveTo>
                  <a:lnTo>
                    <a:pt x="3810" y="335622"/>
                  </a:lnTo>
                </a:path>
                <a:path w="3809" h="986154">
                  <a:moveTo>
                    <a:pt x="0" y="333717"/>
                  </a:moveTo>
                  <a:lnTo>
                    <a:pt x="3810" y="333717"/>
                  </a:lnTo>
                </a:path>
                <a:path w="3809" h="986154">
                  <a:moveTo>
                    <a:pt x="0" y="331812"/>
                  </a:moveTo>
                  <a:lnTo>
                    <a:pt x="3810" y="331812"/>
                  </a:lnTo>
                </a:path>
                <a:path w="3809" h="986154">
                  <a:moveTo>
                    <a:pt x="0" y="329907"/>
                  </a:moveTo>
                  <a:lnTo>
                    <a:pt x="3810" y="329907"/>
                  </a:lnTo>
                </a:path>
                <a:path w="3809" h="986154">
                  <a:moveTo>
                    <a:pt x="0" y="328002"/>
                  </a:moveTo>
                  <a:lnTo>
                    <a:pt x="3810" y="328002"/>
                  </a:lnTo>
                </a:path>
                <a:path w="3809" h="986154">
                  <a:moveTo>
                    <a:pt x="0" y="326085"/>
                  </a:moveTo>
                  <a:lnTo>
                    <a:pt x="3810" y="326085"/>
                  </a:lnTo>
                </a:path>
                <a:path w="3809" h="986154">
                  <a:moveTo>
                    <a:pt x="0" y="324180"/>
                  </a:moveTo>
                  <a:lnTo>
                    <a:pt x="3810" y="324180"/>
                  </a:lnTo>
                </a:path>
                <a:path w="3809" h="986154">
                  <a:moveTo>
                    <a:pt x="0" y="322275"/>
                  </a:moveTo>
                  <a:lnTo>
                    <a:pt x="3810" y="322275"/>
                  </a:lnTo>
                </a:path>
                <a:path w="3809" h="986154">
                  <a:moveTo>
                    <a:pt x="0" y="320370"/>
                  </a:moveTo>
                  <a:lnTo>
                    <a:pt x="3810" y="320370"/>
                  </a:lnTo>
                </a:path>
                <a:path w="3809" h="986154">
                  <a:moveTo>
                    <a:pt x="0" y="318465"/>
                  </a:moveTo>
                  <a:lnTo>
                    <a:pt x="3810" y="318465"/>
                  </a:lnTo>
                </a:path>
                <a:path w="3809" h="986154">
                  <a:moveTo>
                    <a:pt x="0" y="316560"/>
                  </a:moveTo>
                  <a:lnTo>
                    <a:pt x="3810" y="316560"/>
                  </a:lnTo>
                </a:path>
                <a:path w="3809" h="986154">
                  <a:moveTo>
                    <a:pt x="0" y="314655"/>
                  </a:moveTo>
                  <a:lnTo>
                    <a:pt x="3810" y="314655"/>
                  </a:lnTo>
                </a:path>
                <a:path w="3809" h="986154">
                  <a:moveTo>
                    <a:pt x="0" y="312737"/>
                  </a:moveTo>
                  <a:lnTo>
                    <a:pt x="3810" y="312737"/>
                  </a:lnTo>
                </a:path>
                <a:path w="3809" h="986154">
                  <a:moveTo>
                    <a:pt x="0" y="310832"/>
                  </a:moveTo>
                  <a:lnTo>
                    <a:pt x="3810" y="310832"/>
                  </a:lnTo>
                </a:path>
                <a:path w="3809" h="986154">
                  <a:moveTo>
                    <a:pt x="0" y="308927"/>
                  </a:moveTo>
                  <a:lnTo>
                    <a:pt x="3810" y="308927"/>
                  </a:lnTo>
                </a:path>
                <a:path w="3809" h="986154">
                  <a:moveTo>
                    <a:pt x="0" y="307022"/>
                  </a:moveTo>
                  <a:lnTo>
                    <a:pt x="3810" y="307022"/>
                  </a:lnTo>
                </a:path>
                <a:path w="3809" h="986154">
                  <a:moveTo>
                    <a:pt x="0" y="305117"/>
                  </a:moveTo>
                  <a:lnTo>
                    <a:pt x="3810" y="305117"/>
                  </a:lnTo>
                </a:path>
                <a:path w="3809" h="986154">
                  <a:moveTo>
                    <a:pt x="0" y="303212"/>
                  </a:moveTo>
                  <a:lnTo>
                    <a:pt x="3810" y="303212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89"/>
                  </a:moveTo>
                  <a:lnTo>
                    <a:pt x="3810" y="299389"/>
                  </a:lnTo>
                </a:path>
                <a:path w="3809" h="986154">
                  <a:moveTo>
                    <a:pt x="0" y="297484"/>
                  </a:moveTo>
                  <a:lnTo>
                    <a:pt x="3810" y="297484"/>
                  </a:lnTo>
                </a:path>
                <a:path w="3809" h="986154">
                  <a:moveTo>
                    <a:pt x="0" y="295579"/>
                  </a:moveTo>
                  <a:lnTo>
                    <a:pt x="3810" y="295579"/>
                  </a:lnTo>
                </a:path>
                <a:path w="3809" h="986154">
                  <a:moveTo>
                    <a:pt x="0" y="293674"/>
                  </a:moveTo>
                  <a:lnTo>
                    <a:pt x="3810" y="293674"/>
                  </a:lnTo>
                </a:path>
                <a:path w="3809" h="986154">
                  <a:moveTo>
                    <a:pt x="0" y="291769"/>
                  </a:moveTo>
                  <a:lnTo>
                    <a:pt x="3810" y="291769"/>
                  </a:lnTo>
                </a:path>
                <a:path w="3809" h="986154">
                  <a:moveTo>
                    <a:pt x="0" y="289864"/>
                  </a:moveTo>
                  <a:lnTo>
                    <a:pt x="3810" y="289864"/>
                  </a:lnTo>
                </a:path>
                <a:path w="3809" h="986154">
                  <a:moveTo>
                    <a:pt x="0" y="287947"/>
                  </a:moveTo>
                  <a:lnTo>
                    <a:pt x="3810" y="287947"/>
                  </a:lnTo>
                </a:path>
                <a:path w="3809" h="986154">
                  <a:moveTo>
                    <a:pt x="0" y="286042"/>
                  </a:moveTo>
                  <a:lnTo>
                    <a:pt x="3810" y="286042"/>
                  </a:lnTo>
                </a:path>
                <a:path w="3809" h="986154">
                  <a:moveTo>
                    <a:pt x="0" y="284137"/>
                  </a:moveTo>
                  <a:lnTo>
                    <a:pt x="3810" y="284137"/>
                  </a:lnTo>
                </a:path>
                <a:path w="3809" h="986154">
                  <a:moveTo>
                    <a:pt x="0" y="282232"/>
                  </a:moveTo>
                  <a:lnTo>
                    <a:pt x="3810" y="282232"/>
                  </a:lnTo>
                </a:path>
                <a:path w="3809" h="986154">
                  <a:moveTo>
                    <a:pt x="0" y="280327"/>
                  </a:moveTo>
                  <a:lnTo>
                    <a:pt x="3810" y="280327"/>
                  </a:lnTo>
                </a:path>
                <a:path w="3809" h="986154">
                  <a:moveTo>
                    <a:pt x="0" y="278422"/>
                  </a:moveTo>
                  <a:lnTo>
                    <a:pt x="3810" y="278422"/>
                  </a:lnTo>
                </a:path>
                <a:path w="3809" h="986154">
                  <a:moveTo>
                    <a:pt x="0" y="276517"/>
                  </a:moveTo>
                  <a:lnTo>
                    <a:pt x="3810" y="276517"/>
                  </a:lnTo>
                </a:path>
                <a:path w="3809" h="986154">
                  <a:moveTo>
                    <a:pt x="0" y="274599"/>
                  </a:moveTo>
                  <a:lnTo>
                    <a:pt x="3810" y="274599"/>
                  </a:lnTo>
                </a:path>
                <a:path w="3809" h="986154">
                  <a:moveTo>
                    <a:pt x="0" y="272694"/>
                  </a:moveTo>
                  <a:lnTo>
                    <a:pt x="3810" y="272694"/>
                  </a:lnTo>
                </a:path>
                <a:path w="3809" h="986154">
                  <a:moveTo>
                    <a:pt x="0" y="270789"/>
                  </a:moveTo>
                  <a:lnTo>
                    <a:pt x="3810" y="270789"/>
                  </a:lnTo>
                </a:path>
                <a:path w="3809" h="986154">
                  <a:moveTo>
                    <a:pt x="0" y="268884"/>
                  </a:moveTo>
                  <a:lnTo>
                    <a:pt x="3810" y="268884"/>
                  </a:lnTo>
                </a:path>
                <a:path w="3809" h="986154">
                  <a:moveTo>
                    <a:pt x="0" y="266979"/>
                  </a:moveTo>
                  <a:lnTo>
                    <a:pt x="3810" y="266979"/>
                  </a:lnTo>
                </a:path>
                <a:path w="3809" h="986154">
                  <a:moveTo>
                    <a:pt x="0" y="265074"/>
                  </a:moveTo>
                  <a:lnTo>
                    <a:pt x="3810" y="265074"/>
                  </a:lnTo>
                </a:path>
                <a:path w="3809" h="986154">
                  <a:moveTo>
                    <a:pt x="0" y="263156"/>
                  </a:moveTo>
                  <a:lnTo>
                    <a:pt x="3810" y="263156"/>
                  </a:lnTo>
                </a:path>
                <a:path w="3809" h="986154">
                  <a:moveTo>
                    <a:pt x="0" y="261251"/>
                  </a:moveTo>
                  <a:lnTo>
                    <a:pt x="3810" y="261251"/>
                  </a:lnTo>
                </a:path>
                <a:path w="3809" h="986154">
                  <a:moveTo>
                    <a:pt x="0" y="259346"/>
                  </a:moveTo>
                  <a:lnTo>
                    <a:pt x="3810" y="259346"/>
                  </a:lnTo>
                </a:path>
                <a:path w="3809" h="986154">
                  <a:moveTo>
                    <a:pt x="0" y="257441"/>
                  </a:moveTo>
                  <a:lnTo>
                    <a:pt x="3810" y="257441"/>
                  </a:lnTo>
                </a:path>
                <a:path w="3809" h="986154">
                  <a:moveTo>
                    <a:pt x="0" y="255536"/>
                  </a:moveTo>
                  <a:lnTo>
                    <a:pt x="3810" y="255536"/>
                  </a:lnTo>
                </a:path>
                <a:path w="3809" h="986154">
                  <a:moveTo>
                    <a:pt x="0" y="253631"/>
                  </a:moveTo>
                  <a:lnTo>
                    <a:pt x="3810" y="253631"/>
                  </a:lnTo>
                </a:path>
                <a:path w="3809" h="986154">
                  <a:moveTo>
                    <a:pt x="0" y="251726"/>
                  </a:moveTo>
                  <a:lnTo>
                    <a:pt x="3810" y="251726"/>
                  </a:lnTo>
                </a:path>
                <a:path w="3809" h="986154">
                  <a:moveTo>
                    <a:pt x="0" y="249809"/>
                  </a:moveTo>
                  <a:lnTo>
                    <a:pt x="3810" y="249809"/>
                  </a:lnTo>
                </a:path>
                <a:path w="3809" h="986154">
                  <a:moveTo>
                    <a:pt x="0" y="247904"/>
                  </a:moveTo>
                  <a:lnTo>
                    <a:pt x="3810" y="247904"/>
                  </a:lnTo>
                </a:path>
                <a:path w="3809" h="986154">
                  <a:moveTo>
                    <a:pt x="0" y="245999"/>
                  </a:moveTo>
                  <a:lnTo>
                    <a:pt x="3810" y="245999"/>
                  </a:lnTo>
                </a:path>
                <a:path w="3809" h="986154">
                  <a:moveTo>
                    <a:pt x="0" y="244094"/>
                  </a:moveTo>
                  <a:lnTo>
                    <a:pt x="3810" y="244094"/>
                  </a:lnTo>
                </a:path>
                <a:path w="3809" h="986154">
                  <a:moveTo>
                    <a:pt x="0" y="242189"/>
                  </a:moveTo>
                  <a:lnTo>
                    <a:pt x="3810" y="242189"/>
                  </a:lnTo>
                </a:path>
                <a:path w="3809" h="986154">
                  <a:moveTo>
                    <a:pt x="0" y="240284"/>
                  </a:moveTo>
                  <a:lnTo>
                    <a:pt x="3810" y="240284"/>
                  </a:lnTo>
                </a:path>
                <a:path w="3809" h="986154">
                  <a:moveTo>
                    <a:pt x="0" y="238366"/>
                  </a:moveTo>
                  <a:lnTo>
                    <a:pt x="3810" y="238366"/>
                  </a:lnTo>
                </a:path>
                <a:path w="3809" h="986154">
                  <a:moveTo>
                    <a:pt x="0" y="236461"/>
                  </a:moveTo>
                  <a:lnTo>
                    <a:pt x="3810" y="236461"/>
                  </a:lnTo>
                </a:path>
                <a:path w="3809" h="986154">
                  <a:moveTo>
                    <a:pt x="0" y="234556"/>
                  </a:moveTo>
                  <a:lnTo>
                    <a:pt x="3810" y="234556"/>
                  </a:lnTo>
                </a:path>
                <a:path w="3809" h="986154">
                  <a:moveTo>
                    <a:pt x="0" y="232651"/>
                  </a:moveTo>
                  <a:lnTo>
                    <a:pt x="3810" y="232651"/>
                  </a:lnTo>
                </a:path>
                <a:path w="3809" h="986154">
                  <a:moveTo>
                    <a:pt x="0" y="230746"/>
                  </a:moveTo>
                  <a:lnTo>
                    <a:pt x="3810" y="230746"/>
                  </a:lnTo>
                </a:path>
                <a:path w="3809" h="986154">
                  <a:moveTo>
                    <a:pt x="0" y="228841"/>
                  </a:moveTo>
                  <a:lnTo>
                    <a:pt x="3810" y="228841"/>
                  </a:lnTo>
                </a:path>
                <a:path w="3809" h="986154">
                  <a:moveTo>
                    <a:pt x="0" y="226936"/>
                  </a:moveTo>
                  <a:lnTo>
                    <a:pt x="3810" y="226936"/>
                  </a:lnTo>
                </a:path>
                <a:path w="3809" h="986154">
                  <a:moveTo>
                    <a:pt x="0" y="225018"/>
                  </a:moveTo>
                  <a:lnTo>
                    <a:pt x="3810" y="225018"/>
                  </a:lnTo>
                </a:path>
                <a:path w="3809" h="986154">
                  <a:moveTo>
                    <a:pt x="0" y="223113"/>
                  </a:moveTo>
                  <a:lnTo>
                    <a:pt x="3810" y="223113"/>
                  </a:lnTo>
                </a:path>
                <a:path w="3809" h="986154">
                  <a:moveTo>
                    <a:pt x="0" y="221208"/>
                  </a:moveTo>
                  <a:lnTo>
                    <a:pt x="3810" y="221208"/>
                  </a:lnTo>
                </a:path>
                <a:path w="3809" h="986154">
                  <a:moveTo>
                    <a:pt x="0" y="219303"/>
                  </a:moveTo>
                  <a:lnTo>
                    <a:pt x="3810" y="219303"/>
                  </a:lnTo>
                </a:path>
                <a:path w="3809" h="986154">
                  <a:moveTo>
                    <a:pt x="0" y="217398"/>
                  </a:moveTo>
                  <a:lnTo>
                    <a:pt x="3810" y="217398"/>
                  </a:lnTo>
                </a:path>
                <a:path w="3809" h="986154">
                  <a:moveTo>
                    <a:pt x="0" y="215493"/>
                  </a:moveTo>
                  <a:lnTo>
                    <a:pt x="3810" y="215493"/>
                  </a:lnTo>
                </a:path>
                <a:path w="3809" h="986154">
                  <a:moveTo>
                    <a:pt x="0" y="213588"/>
                  </a:moveTo>
                  <a:lnTo>
                    <a:pt x="3810" y="213588"/>
                  </a:lnTo>
                </a:path>
                <a:path w="3809" h="986154">
                  <a:moveTo>
                    <a:pt x="0" y="211670"/>
                  </a:moveTo>
                  <a:lnTo>
                    <a:pt x="3810" y="211670"/>
                  </a:lnTo>
                </a:path>
                <a:path w="3809" h="986154">
                  <a:moveTo>
                    <a:pt x="0" y="209765"/>
                  </a:moveTo>
                  <a:lnTo>
                    <a:pt x="3810" y="209765"/>
                  </a:lnTo>
                </a:path>
                <a:path w="3809" h="986154">
                  <a:moveTo>
                    <a:pt x="0" y="207860"/>
                  </a:moveTo>
                  <a:lnTo>
                    <a:pt x="3810" y="207860"/>
                  </a:lnTo>
                </a:path>
                <a:path w="3809" h="986154">
                  <a:moveTo>
                    <a:pt x="0" y="205955"/>
                  </a:moveTo>
                  <a:lnTo>
                    <a:pt x="3810" y="205955"/>
                  </a:lnTo>
                </a:path>
                <a:path w="3809" h="986154">
                  <a:moveTo>
                    <a:pt x="0" y="204050"/>
                  </a:moveTo>
                  <a:lnTo>
                    <a:pt x="3810" y="204050"/>
                  </a:lnTo>
                </a:path>
                <a:path w="3809" h="986154">
                  <a:moveTo>
                    <a:pt x="0" y="202145"/>
                  </a:moveTo>
                  <a:lnTo>
                    <a:pt x="3810" y="202145"/>
                  </a:lnTo>
                </a:path>
                <a:path w="3809" h="986154">
                  <a:moveTo>
                    <a:pt x="0" y="200228"/>
                  </a:moveTo>
                  <a:lnTo>
                    <a:pt x="3810" y="200228"/>
                  </a:lnTo>
                </a:path>
                <a:path w="3809" h="986154">
                  <a:moveTo>
                    <a:pt x="0" y="198323"/>
                  </a:moveTo>
                  <a:lnTo>
                    <a:pt x="3810" y="198323"/>
                  </a:lnTo>
                </a:path>
                <a:path w="3809" h="986154">
                  <a:moveTo>
                    <a:pt x="0" y="196418"/>
                  </a:moveTo>
                  <a:lnTo>
                    <a:pt x="3810" y="196418"/>
                  </a:lnTo>
                </a:path>
                <a:path w="3809" h="986154">
                  <a:moveTo>
                    <a:pt x="0" y="194513"/>
                  </a:moveTo>
                  <a:lnTo>
                    <a:pt x="3810" y="194513"/>
                  </a:lnTo>
                </a:path>
                <a:path w="3809" h="986154">
                  <a:moveTo>
                    <a:pt x="0" y="192608"/>
                  </a:moveTo>
                  <a:lnTo>
                    <a:pt x="3810" y="192608"/>
                  </a:lnTo>
                </a:path>
                <a:path w="3809" h="986154">
                  <a:moveTo>
                    <a:pt x="0" y="190703"/>
                  </a:moveTo>
                  <a:lnTo>
                    <a:pt x="3810" y="190703"/>
                  </a:lnTo>
                </a:path>
                <a:path w="3809" h="986154">
                  <a:moveTo>
                    <a:pt x="0" y="188798"/>
                  </a:moveTo>
                  <a:lnTo>
                    <a:pt x="3810" y="188798"/>
                  </a:lnTo>
                </a:path>
                <a:path w="3809" h="986154">
                  <a:moveTo>
                    <a:pt x="0" y="186880"/>
                  </a:moveTo>
                  <a:lnTo>
                    <a:pt x="3810" y="186880"/>
                  </a:lnTo>
                </a:path>
                <a:path w="3809" h="986154">
                  <a:moveTo>
                    <a:pt x="0" y="184975"/>
                  </a:moveTo>
                  <a:lnTo>
                    <a:pt x="3810" y="184975"/>
                  </a:lnTo>
                </a:path>
                <a:path w="3809" h="986154">
                  <a:moveTo>
                    <a:pt x="0" y="183070"/>
                  </a:moveTo>
                  <a:lnTo>
                    <a:pt x="3810" y="183070"/>
                  </a:lnTo>
                </a:path>
                <a:path w="3809" h="986154">
                  <a:moveTo>
                    <a:pt x="0" y="181165"/>
                  </a:moveTo>
                  <a:lnTo>
                    <a:pt x="3810" y="181165"/>
                  </a:lnTo>
                </a:path>
                <a:path w="3809" h="986154">
                  <a:moveTo>
                    <a:pt x="0" y="179260"/>
                  </a:moveTo>
                  <a:lnTo>
                    <a:pt x="3810" y="179260"/>
                  </a:lnTo>
                </a:path>
                <a:path w="3809" h="986154">
                  <a:moveTo>
                    <a:pt x="0" y="177355"/>
                  </a:moveTo>
                  <a:lnTo>
                    <a:pt x="3810" y="177355"/>
                  </a:lnTo>
                </a:path>
                <a:path w="3809" h="986154">
                  <a:moveTo>
                    <a:pt x="0" y="175437"/>
                  </a:moveTo>
                  <a:lnTo>
                    <a:pt x="3810" y="175437"/>
                  </a:lnTo>
                </a:path>
                <a:path w="3809" h="986154">
                  <a:moveTo>
                    <a:pt x="0" y="173532"/>
                  </a:moveTo>
                  <a:lnTo>
                    <a:pt x="3810" y="173532"/>
                  </a:lnTo>
                </a:path>
                <a:path w="3809" h="986154">
                  <a:moveTo>
                    <a:pt x="0" y="171627"/>
                  </a:moveTo>
                  <a:lnTo>
                    <a:pt x="3810" y="171627"/>
                  </a:lnTo>
                </a:path>
                <a:path w="3809" h="986154">
                  <a:moveTo>
                    <a:pt x="0" y="169722"/>
                  </a:moveTo>
                  <a:lnTo>
                    <a:pt x="3810" y="169722"/>
                  </a:lnTo>
                </a:path>
                <a:path w="3809" h="986154">
                  <a:moveTo>
                    <a:pt x="0" y="167817"/>
                  </a:moveTo>
                  <a:lnTo>
                    <a:pt x="3810" y="167817"/>
                  </a:lnTo>
                </a:path>
                <a:path w="3809" h="986154">
                  <a:moveTo>
                    <a:pt x="0" y="165912"/>
                  </a:moveTo>
                  <a:lnTo>
                    <a:pt x="3810" y="165912"/>
                  </a:lnTo>
                </a:path>
                <a:path w="3809" h="986154">
                  <a:moveTo>
                    <a:pt x="0" y="164007"/>
                  </a:moveTo>
                  <a:lnTo>
                    <a:pt x="3810" y="164007"/>
                  </a:lnTo>
                </a:path>
                <a:path w="3809" h="986154">
                  <a:moveTo>
                    <a:pt x="0" y="162090"/>
                  </a:moveTo>
                  <a:lnTo>
                    <a:pt x="3810" y="162090"/>
                  </a:lnTo>
                </a:path>
                <a:path w="3809" h="986154">
                  <a:moveTo>
                    <a:pt x="0" y="160185"/>
                  </a:moveTo>
                  <a:lnTo>
                    <a:pt x="3810" y="160185"/>
                  </a:lnTo>
                </a:path>
                <a:path w="3809" h="986154">
                  <a:moveTo>
                    <a:pt x="0" y="158280"/>
                  </a:moveTo>
                  <a:lnTo>
                    <a:pt x="3810" y="158280"/>
                  </a:lnTo>
                </a:path>
                <a:path w="3809" h="986154">
                  <a:moveTo>
                    <a:pt x="0" y="156375"/>
                  </a:moveTo>
                  <a:lnTo>
                    <a:pt x="3810" y="156375"/>
                  </a:lnTo>
                </a:path>
                <a:path w="3809" h="986154">
                  <a:moveTo>
                    <a:pt x="0" y="154470"/>
                  </a:moveTo>
                  <a:lnTo>
                    <a:pt x="3810" y="154470"/>
                  </a:lnTo>
                </a:path>
                <a:path w="3809" h="986154">
                  <a:moveTo>
                    <a:pt x="0" y="152565"/>
                  </a:moveTo>
                  <a:lnTo>
                    <a:pt x="3810" y="152565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42"/>
                  </a:moveTo>
                  <a:lnTo>
                    <a:pt x="3810" y="148742"/>
                  </a:lnTo>
                </a:path>
                <a:path w="3809" h="986154">
                  <a:moveTo>
                    <a:pt x="0" y="146837"/>
                  </a:moveTo>
                  <a:lnTo>
                    <a:pt x="3810" y="146837"/>
                  </a:lnTo>
                </a:path>
                <a:path w="3809" h="986154">
                  <a:moveTo>
                    <a:pt x="0" y="144932"/>
                  </a:moveTo>
                  <a:lnTo>
                    <a:pt x="3810" y="144932"/>
                  </a:lnTo>
                </a:path>
                <a:path w="3809" h="986154">
                  <a:moveTo>
                    <a:pt x="0" y="143027"/>
                  </a:moveTo>
                  <a:lnTo>
                    <a:pt x="3810" y="143027"/>
                  </a:lnTo>
                </a:path>
                <a:path w="3809" h="986154">
                  <a:moveTo>
                    <a:pt x="0" y="141122"/>
                  </a:moveTo>
                  <a:lnTo>
                    <a:pt x="3810" y="141122"/>
                  </a:lnTo>
                </a:path>
                <a:path w="3809" h="986154">
                  <a:moveTo>
                    <a:pt x="0" y="139217"/>
                  </a:moveTo>
                  <a:lnTo>
                    <a:pt x="3810" y="139217"/>
                  </a:lnTo>
                </a:path>
                <a:path w="3809" h="986154">
                  <a:moveTo>
                    <a:pt x="0" y="137299"/>
                  </a:moveTo>
                  <a:lnTo>
                    <a:pt x="3810" y="137299"/>
                  </a:lnTo>
                </a:path>
                <a:path w="3809" h="986154">
                  <a:moveTo>
                    <a:pt x="0" y="135394"/>
                  </a:moveTo>
                  <a:lnTo>
                    <a:pt x="3810" y="135394"/>
                  </a:lnTo>
                </a:path>
                <a:path w="3809" h="986154">
                  <a:moveTo>
                    <a:pt x="0" y="133489"/>
                  </a:moveTo>
                  <a:lnTo>
                    <a:pt x="3810" y="133489"/>
                  </a:lnTo>
                </a:path>
                <a:path w="3809" h="986154">
                  <a:moveTo>
                    <a:pt x="0" y="131584"/>
                  </a:moveTo>
                  <a:lnTo>
                    <a:pt x="3810" y="131584"/>
                  </a:lnTo>
                </a:path>
                <a:path w="3809" h="986154">
                  <a:moveTo>
                    <a:pt x="0" y="129679"/>
                  </a:moveTo>
                  <a:lnTo>
                    <a:pt x="3810" y="129679"/>
                  </a:lnTo>
                </a:path>
                <a:path w="3809" h="986154">
                  <a:moveTo>
                    <a:pt x="0" y="127774"/>
                  </a:moveTo>
                  <a:lnTo>
                    <a:pt x="3810" y="127774"/>
                  </a:lnTo>
                </a:path>
                <a:path w="3809" h="986154">
                  <a:moveTo>
                    <a:pt x="0" y="125869"/>
                  </a:moveTo>
                  <a:lnTo>
                    <a:pt x="3810" y="125869"/>
                  </a:lnTo>
                </a:path>
                <a:path w="3809" h="986154">
                  <a:moveTo>
                    <a:pt x="0" y="123952"/>
                  </a:moveTo>
                  <a:lnTo>
                    <a:pt x="3810" y="123952"/>
                  </a:lnTo>
                </a:path>
                <a:path w="3809" h="986154">
                  <a:moveTo>
                    <a:pt x="0" y="122047"/>
                  </a:moveTo>
                  <a:lnTo>
                    <a:pt x="3810" y="122047"/>
                  </a:lnTo>
                </a:path>
                <a:path w="3809" h="986154">
                  <a:moveTo>
                    <a:pt x="0" y="120142"/>
                  </a:moveTo>
                  <a:lnTo>
                    <a:pt x="3810" y="120142"/>
                  </a:lnTo>
                </a:path>
                <a:path w="3809" h="986154">
                  <a:moveTo>
                    <a:pt x="0" y="118237"/>
                  </a:moveTo>
                  <a:lnTo>
                    <a:pt x="3810" y="118237"/>
                  </a:lnTo>
                </a:path>
                <a:path w="3809" h="986154">
                  <a:moveTo>
                    <a:pt x="0" y="116332"/>
                  </a:moveTo>
                  <a:lnTo>
                    <a:pt x="3810" y="116332"/>
                  </a:lnTo>
                </a:path>
                <a:path w="3809" h="986154">
                  <a:moveTo>
                    <a:pt x="0" y="114427"/>
                  </a:moveTo>
                  <a:lnTo>
                    <a:pt x="3810" y="114427"/>
                  </a:lnTo>
                </a:path>
                <a:path w="3809" h="986154">
                  <a:moveTo>
                    <a:pt x="0" y="112509"/>
                  </a:moveTo>
                  <a:lnTo>
                    <a:pt x="3810" y="112509"/>
                  </a:lnTo>
                </a:path>
                <a:path w="3809" h="986154">
                  <a:moveTo>
                    <a:pt x="0" y="110604"/>
                  </a:moveTo>
                  <a:lnTo>
                    <a:pt x="3810" y="110604"/>
                  </a:lnTo>
                </a:path>
                <a:path w="3809" h="986154">
                  <a:moveTo>
                    <a:pt x="0" y="108699"/>
                  </a:moveTo>
                  <a:lnTo>
                    <a:pt x="3810" y="108699"/>
                  </a:lnTo>
                </a:path>
                <a:path w="3809" h="986154">
                  <a:moveTo>
                    <a:pt x="0" y="106794"/>
                  </a:moveTo>
                  <a:lnTo>
                    <a:pt x="3810" y="106794"/>
                  </a:lnTo>
                </a:path>
                <a:path w="3809" h="986154">
                  <a:moveTo>
                    <a:pt x="0" y="104889"/>
                  </a:moveTo>
                  <a:lnTo>
                    <a:pt x="3810" y="104889"/>
                  </a:lnTo>
                </a:path>
                <a:path w="3809" h="986154">
                  <a:moveTo>
                    <a:pt x="0" y="102984"/>
                  </a:moveTo>
                  <a:lnTo>
                    <a:pt x="3810" y="102984"/>
                  </a:lnTo>
                </a:path>
                <a:path w="3809" h="986154">
                  <a:moveTo>
                    <a:pt x="0" y="101079"/>
                  </a:moveTo>
                  <a:lnTo>
                    <a:pt x="3810" y="101079"/>
                  </a:lnTo>
                </a:path>
                <a:path w="3809" h="986154">
                  <a:moveTo>
                    <a:pt x="0" y="99161"/>
                  </a:moveTo>
                  <a:lnTo>
                    <a:pt x="3810" y="99161"/>
                  </a:lnTo>
                </a:path>
                <a:path w="3809" h="986154">
                  <a:moveTo>
                    <a:pt x="0" y="97256"/>
                  </a:moveTo>
                  <a:lnTo>
                    <a:pt x="3810" y="97256"/>
                  </a:lnTo>
                </a:path>
                <a:path w="3809" h="986154">
                  <a:moveTo>
                    <a:pt x="0" y="95351"/>
                  </a:moveTo>
                  <a:lnTo>
                    <a:pt x="3810" y="95351"/>
                  </a:lnTo>
                </a:path>
                <a:path w="3809" h="986154">
                  <a:moveTo>
                    <a:pt x="0" y="93446"/>
                  </a:moveTo>
                  <a:lnTo>
                    <a:pt x="3810" y="93446"/>
                  </a:lnTo>
                </a:path>
                <a:path w="3809" h="986154">
                  <a:moveTo>
                    <a:pt x="0" y="91541"/>
                  </a:moveTo>
                  <a:lnTo>
                    <a:pt x="3810" y="91541"/>
                  </a:lnTo>
                </a:path>
                <a:path w="3809" h="986154">
                  <a:moveTo>
                    <a:pt x="0" y="89636"/>
                  </a:moveTo>
                  <a:lnTo>
                    <a:pt x="3810" y="89636"/>
                  </a:lnTo>
                </a:path>
                <a:path w="3809" h="986154">
                  <a:moveTo>
                    <a:pt x="0" y="87731"/>
                  </a:moveTo>
                  <a:lnTo>
                    <a:pt x="3810" y="87731"/>
                  </a:lnTo>
                </a:path>
                <a:path w="3809" h="986154">
                  <a:moveTo>
                    <a:pt x="0" y="85813"/>
                  </a:moveTo>
                  <a:lnTo>
                    <a:pt x="3810" y="85813"/>
                  </a:lnTo>
                </a:path>
                <a:path w="3809" h="986154">
                  <a:moveTo>
                    <a:pt x="0" y="83908"/>
                  </a:moveTo>
                  <a:lnTo>
                    <a:pt x="3810" y="83908"/>
                  </a:lnTo>
                </a:path>
                <a:path w="3809" h="986154">
                  <a:moveTo>
                    <a:pt x="0" y="82003"/>
                  </a:moveTo>
                  <a:lnTo>
                    <a:pt x="3810" y="82003"/>
                  </a:lnTo>
                </a:path>
                <a:path w="3809" h="986154">
                  <a:moveTo>
                    <a:pt x="0" y="80098"/>
                  </a:moveTo>
                  <a:lnTo>
                    <a:pt x="3810" y="80098"/>
                  </a:lnTo>
                </a:path>
                <a:path w="3809" h="986154">
                  <a:moveTo>
                    <a:pt x="0" y="78193"/>
                  </a:moveTo>
                  <a:lnTo>
                    <a:pt x="3810" y="78193"/>
                  </a:lnTo>
                </a:path>
                <a:path w="3809" h="986154">
                  <a:moveTo>
                    <a:pt x="0" y="76288"/>
                  </a:moveTo>
                  <a:lnTo>
                    <a:pt x="3810" y="76288"/>
                  </a:lnTo>
                </a:path>
                <a:path w="3809" h="986154">
                  <a:moveTo>
                    <a:pt x="0" y="74371"/>
                  </a:moveTo>
                  <a:lnTo>
                    <a:pt x="3810" y="74371"/>
                  </a:lnTo>
                </a:path>
                <a:path w="3809" h="986154">
                  <a:moveTo>
                    <a:pt x="0" y="72466"/>
                  </a:moveTo>
                  <a:lnTo>
                    <a:pt x="3810" y="72466"/>
                  </a:lnTo>
                </a:path>
                <a:path w="3809" h="986154">
                  <a:moveTo>
                    <a:pt x="0" y="70561"/>
                  </a:moveTo>
                  <a:lnTo>
                    <a:pt x="3810" y="70561"/>
                  </a:lnTo>
                </a:path>
                <a:path w="3809" h="986154">
                  <a:moveTo>
                    <a:pt x="0" y="68656"/>
                  </a:moveTo>
                  <a:lnTo>
                    <a:pt x="3810" y="68656"/>
                  </a:lnTo>
                </a:path>
                <a:path w="3809" h="986154">
                  <a:moveTo>
                    <a:pt x="0" y="66751"/>
                  </a:moveTo>
                  <a:lnTo>
                    <a:pt x="3810" y="66751"/>
                  </a:lnTo>
                </a:path>
                <a:path w="3809" h="986154">
                  <a:moveTo>
                    <a:pt x="0" y="64846"/>
                  </a:moveTo>
                  <a:lnTo>
                    <a:pt x="3810" y="64846"/>
                  </a:lnTo>
                </a:path>
                <a:path w="3809" h="986154">
                  <a:moveTo>
                    <a:pt x="0" y="62941"/>
                  </a:moveTo>
                  <a:lnTo>
                    <a:pt x="3810" y="62941"/>
                  </a:lnTo>
                </a:path>
                <a:path w="3809" h="986154">
                  <a:moveTo>
                    <a:pt x="0" y="61023"/>
                  </a:moveTo>
                  <a:lnTo>
                    <a:pt x="3810" y="61023"/>
                  </a:lnTo>
                </a:path>
                <a:path w="3809" h="986154">
                  <a:moveTo>
                    <a:pt x="0" y="59118"/>
                  </a:moveTo>
                  <a:lnTo>
                    <a:pt x="3810" y="59118"/>
                  </a:lnTo>
                </a:path>
                <a:path w="3809" h="986154">
                  <a:moveTo>
                    <a:pt x="0" y="57213"/>
                  </a:moveTo>
                  <a:lnTo>
                    <a:pt x="3810" y="57213"/>
                  </a:lnTo>
                </a:path>
                <a:path w="3809" h="986154">
                  <a:moveTo>
                    <a:pt x="0" y="55308"/>
                  </a:moveTo>
                  <a:lnTo>
                    <a:pt x="3810" y="55308"/>
                  </a:lnTo>
                </a:path>
                <a:path w="3809" h="986154">
                  <a:moveTo>
                    <a:pt x="0" y="53403"/>
                  </a:moveTo>
                  <a:lnTo>
                    <a:pt x="3810" y="53403"/>
                  </a:lnTo>
                </a:path>
                <a:path w="3809" h="986154">
                  <a:moveTo>
                    <a:pt x="0" y="51498"/>
                  </a:moveTo>
                  <a:lnTo>
                    <a:pt x="3810" y="51498"/>
                  </a:lnTo>
                </a:path>
                <a:path w="3809" h="986154">
                  <a:moveTo>
                    <a:pt x="0" y="49580"/>
                  </a:moveTo>
                  <a:lnTo>
                    <a:pt x="3810" y="49580"/>
                  </a:lnTo>
                </a:path>
                <a:path w="3809" h="986154">
                  <a:moveTo>
                    <a:pt x="0" y="47675"/>
                  </a:moveTo>
                  <a:lnTo>
                    <a:pt x="3810" y="47675"/>
                  </a:lnTo>
                </a:path>
                <a:path w="3809" h="986154">
                  <a:moveTo>
                    <a:pt x="0" y="45770"/>
                  </a:moveTo>
                  <a:lnTo>
                    <a:pt x="3810" y="45770"/>
                  </a:lnTo>
                </a:path>
                <a:path w="3809" h="986154">
                  <a:moveTo>
                    <a:pt x="0" y="43865"/>
                  </a:moveTo>
                  <a:lnTo>
                    <a:pt x="3810" y="43865"/>
                  </a:lnTo>
                </a:path>
                <a:path w="3809" h="986154">
                  <a:moveTo>
                    <a:pt x="0" y="41960"/>
                  </a:moveTo>
                  <a:lnTo>
                    <a:pt x="3810" y="41960"/>
                  </a:lnTo>
                </a:path>
                <a:path w="3809" h="986154">
                  <a:moveTo>
                    <a:pt x="0" y="40055"/>
                  </a:moveTo>
                  <a:lnTo>
                    <a:pt x="3810" y="40055"/>
                  </a:lnTo>
                </a:path>
                <a:path w="3809" h="986154">
                  <a:moveTo>
                    <a:pt x="0" y="38150"/>
                  </a:moveTo>
                  <a:lnTo>
                    <a:pt x="3810" y="38150"/>
                  </a:lnTo>
                </a:path>
                <a:path w="3809" h="986154">
                  <a:moveTo>
                    <a:pt x="0" y="36233"/>
                  </a:moveTo>
                  <a:lnTo>
                    <a:pt x="3810" y="36233"/>
                  </a:lnTo>
                </a:path>
                <a:path w="3809" h="986154">
                  <a:moveTo>
                    <a:pt x="0" y="34328"/>
                  </a:moveTo>
                  <a:lnTo>
                    <a:pt x="3810" y="34328"/>
                  </a:lnTo>
                </a:path>
                <a:path w="3809" h="986154">
                  <a:moveTo>
                    <a:pt x="0" y="32423"/>
                  </a:moveTo>
                  <a:lnTo>
                    <a:pt x="3810" y="32423"/>
                  </a:lnTo>
                </a:path>
                <a:path w="3809" h="986154">
                  <a:moveTo>
                    <a:pt x="0" y="30518"/>
                  </a:moveTo>
                  <a:lnTo>
                    <a:pt x="3810" y="30518"/>
                  </a:lnTo>
                </a:path>
                <a:path w="3809" h="986154">
                  <a:moveTo>
                    <a:pt x="0" y="28613"/>
                  </a:moveTo>
                  <a:lnTo>
                    <a:pt x="3810" y="28613"/>
                  </a:lnTo>
                </a:path>
                <a:path w="3809" h="986154">
                  <a:moveTo>
                    <a:pt x="0" y="26708"/>
                  </a:moveTo>
                  <a:lnTo>
                    <a:pt x="3810" y="26708"/>
                  </a:lnTo>
                </a:path>
                <a:path w="3809" h="986154">
                  <a:moveTo>
                    <a:pt x="0" y="24790"/>
                  </a:moveTo>
                  <a:lnTo>
                    <a:pt x="3810" y="24790"/>
                  </a:lnTo>
                </a:path>
                <a:path w="3809" h="986154">
                  <a:moveTo>
                    <a:pt x="0" y="22885"/>
                  </a:moveTo>
                  <a:lnTo>
                    <a:pt x="3810" y="22885"/>
                  </a:lnTo>
                </a:path>
                <a:path w="3809" h="986154">
                  <a:moveTo>
                    <a:pt x="0" y="20980"/>
                  </a:moveTo>
                  <a:lnTo>
                    <a:pt x="3810" y="20980"/>
                  </a:lnTo>
                </a:path>
                <a:path w="3809" h="986154">
                  <a:moveTo>
                    <a:pt x="0" y="19075"/>
                  </a:moveTo>
                  <a:lnTo>
                    <a:pt x="3810" y="19075"/>
                  </a:lnTo>
                </a:path>
                <a:path w="3809" h="986154">
                  <a:moveTo>
                    <a:pt x="0" y="17170"/>
                  </a:moveTo>
                  <a:lnTo>
                    <a:pt x="3810" y="17170"/>
                  </a:lnTo>
                </a:path>
                <a:path w="3809" h="986154">
                  <a:moveTo>
                    <a:pt x="0" y="15265"/>
                  </a:moveTo>
                  <a:lnTo>
                    <a:pt x="3810" y="15265"/>
                  </a:lnTo>
                </a:path>
                <a:path w="3809" h="986154">
                  <a:moveTo>
                    <a:pt x="0" y="13360"/>
                  </a:moveTo>
                  <a:lnTo>
                    <a:pt x="3810" y="13360"/>
                  </a:lnTo>
                </a:path>
                <a:path w="3809" h="986154">
                  <a:moveTo>
                    <a:pt x="0" y="11442"/>
                  </a:moveTo>
                  <a:lnTo>
                    <a:pt x="3810" y="11442"/>
                  </a:lnTo>
                </a:path>
                <a:path w="3809" h="986154">
                  <a:moveTo>
                    <a:pt x="0" y="9537"/>
                  </a:moveTo>
                  <a:lnTo>
                    <a:pt x="3810" y="9537"/>
                  </a:lnTo>
                </a:path>
                <a:path w="3809" h="986154">
                  <a:moveTo>
                    <a:pt x="0" y="7632"/>
                  </a:moveTo>
                  <a:lnTo>
                    <a:pt x="3810" y="7632"/>
                  </a:lnTo>
                </a:path>
                <a:path w="3809" h="986154">
                  <a:moveTo>
                    <a:pt x="0" y="5727"/>
                  </a:moveTo>
                  <a:lnTo>
                    <a:pt x="3810" y="5727"/>
                  </a:lnTo>
                </a:path>
                <a:path w="3809" h="986154">
                  <a:moveTo>
                    <a:pt x="0" y="3822"/>
                  </a:moveTo>
                  <a:lnTo>
                    <a:pt x="3810" y="3822"/>
                  </a:lnTo>
                </a:path>
                <a:path w="3809" h="986154">
                  <a:moveTo>
                    <a:pt x="0" y="1917"/>
                  </a:moveTo>
                  <a:lnTo>
                    <a:pt x="3810" y="1917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47999" y="33520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47999" y="33774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37181" y="3352009"/>
              <a:ext cx="975360" cy="0"/>
            </a:xfrm>
            <a:custGeom>
              <a:avLst/>
              <a:gdLst/>
              <a:ahLst/>
              <a:cxnLst/>
              <a:rect l="l" t="t" r="r" b="b"/>
              <a:pathLst>
                <a:path w="975360">
                  <a:moveTo>
                    <a:pt x="0" y="0"/>
                  </a:moveTo>
                  <a:lnTo>
                    <a:pt x="97481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37181" y="3377422"/>
              <a:ext cx="975360" cy="0"/>
            </a:xfrm>
            <a:custGeom>
              <a:avLst/>
              <a:gdLst/>
              <a:ahLst/>
              <a:cxnLst/>
              <a:rect l="l" t="t" r="r" b="b"/>
              <a:pathLst>
                <a:path w="975360">
                  <a:moveTo>
                    <a:pt x="0" y="0"/>
                  </a:moveTo>
                  <a:lnTo>
                    <a:pt x="97481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411999" y="335200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411999" y="337742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355745" y="3352009"/>
              <a:ext cx="1108710" cy="0"/>
            </a:xfrm>
            <a:custGeom>
              <a:avLst/>
              <a:gdLst/>
              <a:ahLst/>
              <a:cxnLst/>
              <a:rect l="l" t="t" r="r" b="b"/>
              <a:pathLst>
                <a:path w="1108710">
                  <a:moveTo>
                    <a:pt x="0" y="0"/>
                  </a:moveTo>
                  <a:lnTo>
                    <a:pt x="1108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355745" y="3377422"/>
              <a:ext cx="1108710" cy="0"/>
            </a:xfrm>
            <a:custGeom>
              <a:avLst/>
              <a:gdLst/>
              <a:ahLst/>
              <a:cxnLst/>
              <a:rect l="l" t="t" r="r" b="b"/>
              <a:pathLst>
                <a:path w="1108710">
                  <a:moveTo>
                    <a:pt x="0" y="0"/>
                  </a:moveTo>
                  <a:lnTo>
                    <a:pt x="1108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463999" y="335200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63999" y="337742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91999" y="335200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91999" y="337742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281999" y="3352009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281999" y="3377422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749222" y="2068074"/>
            <a:ext cx="44672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29944" algn="l"/>
                <a:tab pos="1735455" algn="l"/>
                <a:tab pos="2937510" algn="l"/>
                <a:tab pos="380047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504610" y="19918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390181" y="20680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44269" y="239103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534463" y="2391035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479724" y="2391035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422191" y="2391035"/>
            <a:ext cx="975994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70485" marR="62865"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por 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647868" y="23910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394882" y="2391035"/>
            <a:ext cx="12915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95" algn="ctr">
              <a:lnSpc>
                <a:spcPct val="100000"/>
              </a:lnSpc>
              <a:spcBef>
                <a:spcPts val="100"/>
              </a:spcBef>
              <a:tabLst>
                <a:tab pos="1008380" algn="l"/>
              </a:tabLst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R="499109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2065" marR="511809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42369" y="1629796"/>
            <a:ext cx="2321560" cy="671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24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através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42369" y="4503074"/>
            <a:ext cx="2321560" cy="694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através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5" name="object 5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57000" y="3926770"/>
            <a:ext cx="6137653" cy="651882"/>
          </a:xfrm>
          <a:prstGeom prst="rect">
            <a:avLst/>
          </a:prstGeom>
        </p:spPr>
      </p:pic>
      <p:sp>
        <p:nvSpPr>
          <p:cNvPr id="56" name="object 56"/>
          <p:cNvSpPr txBox="1"/>
          <p:nvPr/>
        </p:nvSpPr>
        <p:spPr>
          <a:xfrm>
            <a:off x="1482187" y="4070652"/>
            <a:ext cx="5231765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IPCSL4c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“Realizar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manutenção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sistema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infusão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acordo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com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recomendações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vigentes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país”</a:t>
            </a:r>
            <a:endParaRPr sz="1200">
              <a:latin typeface="Verdana"/>
              <a:cs typeface="Verdana"/>
            </a:endParaRPr>
          </a:p>
          <a:p>
            <a:pPr marL="975360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57" name="object 57"/>
          <p:cNvGrpSpPr/>
          <p:nvPr/>
        </p:nvGrpSpPr>
        <p:grpSpPr>
          <a:xfrm>
            <a:off x="656996" y="4839589"/>
            <a:ext cx="6144260" cy="1427480"/>
            <a:chOff x="656996" y="4839589"/>
            <a:chExt cx="6144260" cy="1427480"/>
          </a:xfrm>
        </p:grpSpPr>
        <p:sp>
          <p:nvSpPr>
            <p:cNvPr id="58" name="object 58"/>
            <p:cNvSpPr/>
            <p:nvPr/>
          </p:nvSpPr>
          <p:spPr>
            <a:xfrm>
              <a:off x="656996" y="4839588"/>
              <a:ext cx="6137910" cy="399415"/>
            </a:xfrm>
            <a:custGeom>
              <a:avLst/>
              <a:gdLst/>
              <a:ahLst/>
              <a:cxnLst/>
              <a:rect l="l" t="t" r="r" b="b"/>
              <a:pathLst>
                <a:path w="6137909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37909" h="399414">
                  <a:moveTo>
                    <a:pt x="6137656" y="0"/>
                  </a:moveTo>
                  <a:lnTo>
                    <a:pt x="6137656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6137656" y="399135"/>
                  </a:lnTo>
                  <a:lnTo>
                    <a:pt x="6137656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401094" y="5240644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344840" y="5240644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399094" y="5240644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227095" y="5240644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217094" y="5240644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446181" y="483959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403000" y="483959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346745" y="483959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401000" y="483959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229000" y="483959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219000" y="483959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794649" y="483959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444277" y="5240644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75"/>
                  </a:moveTo>
                  <a:lnTo>
                    <a:pt x="3810" y="985875"/>
                  </a:lnTo>
                </a:path>
                <a:path w="3809" h="986154">
                  <a:moveTo>
                    <a:pt x="0" y="983970"/>
                  </a:moveTo>
                  <a:lnTo>
                    <a:pt x="3810" y="983970"/>
                  </a:lnTo>
                </a:path>
                <a:path w="3809" h="986154">
                  <a:moveTo>
                    <a:pt x="0" y="982065"/>
                  </a:moveTo>
                  <a:lnTo>
                    <a:pt x="3810" y="982065"/>
                  </a:lnTo>
                </a:path>
                <a:path w="3809" h="986154">
                  <a:moveTo>
                    <a:pt x="0" y="980160"/>
                  </a:moveTo>
                  <a:lnTo>
                    <a:pt x="3810" y="980160"/>
                  </a:lnTo>
                </a:path>
                <a:path w="3809" h="986154">
                  <a:moveTo>
                    <a:pt x="0" y="978242"/>
                  </a:moveTo>
                  <a:lnTo>
                    <a:pt x="3810" y="978242"/>
                  </a:lnTo>
                </a:path>
                <a:path w="3809" h="986154">
                  <a:moveTo>
                    <a:pt x="0" y="976337"/>
                  </a:moveTo>
                  <a:lnTo>
                    <a:pt x="3810" y="976337"/>
                  </a:lnTo>
                </a:path>
                <a:path w="3809" h="986154">
                  <a:moveTo>
                    <a:pt x="0" y="974432"/>
                  </a:moveTo>
                  <a:lnTo>
                    <a:pt x="3810" y="974432"/>
                  </a:lnTo>
                </a:path>
                <a:path w="3809" h="986154">
                  <a:moveTo>
                    <a:pt x="0" y="972527"/>
                  </a:moveTo>
                  <a:lnTo>
                    <a:pt x="3810" y="972527"/>
                  </a:lnTo>
                </a:path>
                <a:path w="3809" h="986154">
                  <a:moveTo>
                    <a:pt x="0" y="970622"/>
                  </a:moveTo>
                  <a:lnTo>
                    <a:pt x="3810" y="970622"/>
                  </a:lnTo>
                </a:path>
                <a:path w="3809" h="986154">
                  <a:moveTo>
                    <a:pt x="0" y="968717"/>
                  </a:moveTo>
                  <a:lnTo>
                    <a:pt x="3810" y="968717"/>
                  </a:lnTo>
                </a:path>
                <a:path w="3809" h="986154">
                  <a:moveTo>
                    <a:pt x="0" y="966800"/>
                  </a:moveTo>
                  <a:lnTo>
                    <a:pt x="3810" y="966800"/>
                  </a:lnTo>
                </a:path>
                <a:path w="3809" h="986154">
                  <a:moveTo>
                    <a:pt x="0" y="964895"/>
                  </a:moveTo>
                  <a:lnTo>
                    <a:pt x="3810" y="964895"/>
                  </a:lnTo>
                </a:path>
                <a:path w="3809" h="986154">
                  <a:moveTo>
                    <a:pt x="0" y="962990"/>
                  </a:moveTo>
                  <a:lnTo>
                    <a:pt x="3810" y="962990"/>
                  </a:lnTo>
                </a:path>
                <a:path w="3809" h="986154">
                  <a:moveTo>
                    <a:pt x="0" y="961085"/>
                  </a:moveTo>
                  <a:lnTo>
                    <a:pt x="3810" y="961085"/>
                  </a:lnTo>
                </a:path>
                <a:path w="3809" h="986154">
                  <a:moveTo>
                    <a:pt x="0" y="959180"/>
                  </a:moveTo>
                  <a:lnTo>
                    <a:pt x="3810" y="959180"/>
                  </a:lnTo>
                </a:path>
                <a:path w="3809" h="986154">
                  <a:moveTo>
                    <a:pt x="0" y="957275"/>
                  </a:moveTo>
                  <a:lnTo>
                    <a:pt x="3810" y="957275"/>
                  </a:lnTo>
                </a:path>
                <a:path w="3809" h="986154">
                  <a:moveTo>
                    <a:pt x="0" y="955370"/>
                  </a:moveTo>
                  <a:lnTo>
                    <a:pt x="3810" y="955370"/>
                  </a:lnTo>
                </a:path>
                <a:path w="3809" h="986154">
                  <a:moveTo>
                    <a:pt x="0" y="953452"/>
                  </a:moveTo>
                  <a:lnTo>
                    <a:pt x="3810" y="953452"/>
                  </a:lnTo>
                </a:path>
                <a:path w="3809" h="986154">
                  <a:moveTo>
                    <a:pt x="0" y="951547"/>
                  </a:moveTo>
                  <a:lnTo>
                    <a:pt x="3810" y="951547"/>
                  </a:lnTo>
                </a:path>
                <a:path w="3809" h="986154">
                  <a:moveTo>
                    <a:pt x="0" y="949642"/>
                  </a:moveTo>
                  <a:lnTo>
                    <a:pt x="3810" y="949642"/>
                  </a:lnTo>
                </a:path>
                <a:path w="3809" h="986154">
                  <a:moveTo>
                    <a:pt x="0" y="947737"/>
                  </a:moveTo>
                  <a:lnTo>
                    <a:pt x="3810" y="947737"/>
                  </a:lnTo>
                </a:path>
                <a:path w="3809" h="986154">
                  <a:moveTo>
                    <a:pt x="0" y="945832"/>
                  </a:moveTo>
                  <a:lnTo>
                    <a:pt x="3810" y="945832"/>
                  </a:lnTo>
                </a:path>
                <a:path w="3809" h="986154">
                  <a:moveTo>
                    <a:pt x="0" y="943927"/>
                  </a:moveTo>
                  <a:lnTo>
                    <a:pt x="3810" y="943927"/>
                  </a:lnTo>
                </a:path>
                <a:path w="3809" h="986154">
                  <a:moveTo>
                    <a:pt x="0" y="942009"/>
                  </a:moveTo>
                  <a:lnTo>
                    <a:pt x="3810" y="942009"/>
                  </a:lnTo>
                </a:path>
                <a:path w="3809" h="986154">
                  <a:moveTo>
                    <a:pt x="0" y="940104"/>
                  </a:moveTo>
                  <a:lnTo>
                    <a:pt x="3810" y="940104"/>
                  </a:lnTo>
                </a:path>
                <a:path w="3809" h="986154">
                  <a:moveTo>
                    <a:pt x="0" y="938199"/>
                  </a:moveTo>
                  <a:lnTo>
                    <a:pt x="3810" y="938199"/>
                  </a:lnTo>
                </a:path>
                <a:path w="3809" h="986154">
                  <a:moveTo>
                    <a:pt x="0" y="936294"/>
                  </a:moveTo>
                  <a:lnTo>
                    <a:pt x="3810" y="936294"/>
                  </a:lnTo>
                </a:path>
                <a:path w="3809" h="986154">
                  <a:moveTo>
                    <a:pt x="0" y="934389"/>
                  </a:moveTo>
                  <a:lnTo>
                    <a:pt x="3810" y="934389"/>
                  </a:lnTo>
                </a:path>
                <a:path w="3809" h="986154">
                  <a:moveTo>
                    <a:pt x="0" y="932484"/>
                  </a:moveTo>
                  <a:lnTo>
                    <a:pt x="3810" y="932484"/>
                  </a:lnTo>
                </a:path>
                <a:path w="3809" h="986154">
                  <a:moveTo>
                    <a:pt x="0" y="930579"/>
                  </a:moveTo>
                  <a:lnTo>
                    <a:pt x="3810" y="930579"/>
                  </a:lnTo>
                </a:path>
                <a:path w="3809" h="986154">
                  <a:moveTo>
                    <a:pt x="0" y="928662"/>
                  </a:moveTo>
                  <a:lnTo>
                    <a:pt x="3810" y="928662"/>
                  </a:lnTo>
                </a:path>
                <a:path w="3809" h="986154">
                  <a:moveTo>
                    <a:pt x="0" y="926757"/>
                  </a:moveTo>
                  <a:lnTo>
                    <a:pt x="3810" y="926757"/>
                  </a:lnTo>
                </a:path>
                <a:path w="3809" h="986154">
                  <a:moveTo>
                    <a:pt x="0" y="924852"/>
                  </a:moveTo>
                  <a:lnTo>
                    <a:pt x="3810" y="924852"/>
                  </a:lnTo>
                </a:path>
                <a:path w="3809" h="986154">
                  <a:moveTo>
                    <a:pt x="0" y="922947"/>
                  </a:moveTo>
                  <a:lnTo>
                    <a:pt x="3810" y="922947"/>
                  </a:lnTo>
                </a:path>
                <a:path w="3809" h="986154">
                  <a:moveTo>
                    <a:pt x="0" y="921042"/>
                  </a:moveTo>
                  <a:lnTo>
                    <a:pt x="3810" y="921042"/>
                  </a:lnTo>
                </a:path>
                <a:path w="3809" h="986154">
                  <a:moveTo>
                    <a:pt x="0" y="919137"/>
                  </a:moveTo>
                  <a:lnTo>
                    <a:pt x="3810" y="919137"/>
                  </a:lnTo>
                </a:path>
                <a:path w="3809" h="986154">
                  <a:moveTo>
                    <a:pt x="0" y="917232"/>
                  </a:moveTo>
                  <a:lnTo>
                    <a:pt x="3810" y="917232"/>
                  </a:lnTo>
                </a:path>
                <a:path w="3809" h="986154">
                  <a:moveTo>
                    <a:pt x="0" y="915314"/>
                  </a:moveTo>
                  <a:lnTo>
                    <a:pt x="3810" y="915314"/>
                  </a:lnTo>
                </a:path>
                <a:path w="3809" h="986154">
                  <a:moveTo>
                    <a:pt x="0" y="913409"/>
                  </a:moveTo>
                  <a:lnTo>
                    <a:pt x="3810" y="913409"/>
                  </a:lnTo>
                </a:path>
                <a:path w="3809" h="986154">
                  <a:moveTo>
                    <a:pt x="0" y="911504"/>
                  </a:moveTo>
                  <a:lnTo>
                    <a:pt x="3810" y="911504"/>
                  </a:lnTo>
                </a:path>
                <a:path w="3809" h="986154">
                  <a:moveTo>
                    <a:pt x="0" y="909599"/>
                  </a:moveTo>
                  <a:lnTo>
                    <a:pt x="3810" y="909599"/>
                  </a:lnTo>
                </a:path>
                <a:path w="3809" h="986154">
                  <a:moveTo>
                    <a:pt x="0" y="907694"/>
                  </a:moveTo>
                  <a:lnTo>
                    <a:pt x="3810" y="907694"/>
                  </a:lnTo>
                </a:path>
                <a:path w="3809" h="986154">
                  <a:moveTo>
                    <a:pt x="0" y="905789"/>
                  </a:moveTo>
                  <a:lnTo>
                    <a:pt x="3810" y="905789"/>
                  </a:lnTo>
                </a:path>
                <a:path w="3809" h="986154">
                  <a:moveTo>
                    <a:pt x="0" y="903871"/>
                  </a:moveTo>
                  <a:lnTo>
                    <a:pt x="3810" y="903871"/>
                  </a:lnTo>
                </a:path>
                <a:path w="3809" h="986154">
                  <a:moveTo>
                    <a:pt x="0" y="901966"/>
                  </a:moveTo>
                  <a:lnTo>
                    <a:pt x="3810" y="901966"/>
                  </a:lnTo>
                </a:path>
                <a:path w="3809" h="986154">
                  <a:moveTo>
                    <a:pt x="0" y="900061"/>
                  </a:moveTo>
                  <a:lnTo>
                    <a:pt x="3810" y="900061"/>
                  </a:lnTo>
                </a:path>
                <a:path w="3809" h="986154">
                  <a:moveTo>
                    <a:pt x="0" y="898156"/>
                  </a:moveTo>
                  <a:lnTo>
                    <a:pt x="3810" y="898156"/>
                  </a:lnTo>
                </a:path>
                <a:path w="3809" h="986154">
                  <a:moveTo>
                    <a:pt x="0" y="896251"/>
                  </a:moveTo>
                  <a:lnTo>
                    <a:pt x="3810" y="896251"/>
                  </a:lnTo>
                </a:path>
                <a:path w="3809" h="986154">
                  <a:moveTo>
                    <a:pt x="0" y="894346"/>
                  </a:moveTo>
                  <a:lnTo>
                    <a:pt x="3810" y="894346"/>
                  </a:lnTo>
                </a:path>
                <a:path w="3809" h="986154">
                  <a:moveTo>
                    <a:pt x="0" y="892441"/>
                  </a:moveTo>
                  <a:lnTo>
                    <a:pt x="3810" y="892441"/>
                  </a:lnTo>
                </a:path>
                <a:path w="3809" h="986154">
                  <a:moveTo>
                    <a:pt x="0" y="890524"/>
                  </a:moveTo>
                  <a:lnTo>
                    <a:pt x="3810" y="890524"/>
                  </a:lnTo>
                </a:path>
                <a:path w="3809" h="986154">
                  <a:moveTo>
                    <a:pt x="0" y="888619"/>
                  </a:moveTo>
                  <a:lnTo>
                    <a:pt x="3810" y="888619"/>
                  </a:lnTo>
                </a:path>
                <a:path w="3809" h="986154">
                  <a:moveTo>
                    <a:pt x="0" y="886713"/>
                  </a:moveTo>
                  <a:lnTo>
                    <a:pt x="3810" y="886713"/>
                  </a:lnTo>
                </a:path>
                <a:path w="3809" h="986154">
                  <a:moveTo>
                    <a:pt x="0" y="884809"/>
                  </a:moveTo>
                  <a:lnTo>
                    <a:pt x="3810" y="884809"/>
                  </a:lnTo>
                </a:path>
                <a:path w="3809" h="986154">
                  <a:moveTo>
                    <a:pt x="0" y="882904"/>
                  </a:moveTo>
                  <a:lnTo>
                    <a:pt x="3810" y="882904"/>
                  </a:lnTo>
                </a:path>
                <a:path w="3809" h="986154">
                  <a:moveTo>
                    <a:pt x="0" y="880999"/>
                  </a:moveTo>
                  <a:lnTo>
                    <a:pt x="3810" y="880999"/>
                  </a:lnTo>
                </a:path>
                <a:path w="3809" h="986154">
                  <a:moveTo>
                    <a:pt x="0" y="879081"/>
                  </a:moveTo>
                  <a:lnTo>
                    <a:pt x="3810" y="879081"/>
                  </a:lnTo>
                </a:path>
                <a:path w="3809" h="986154">
                  <a:moveTo>
                    <a:pt x="0" y="877176"/>
                  </a:moveTo>
                  <a:lnTo>
                    <a:pt x="3810" y="877176"/>
                  </a:lnTo>
                </a:path>
                <a:path w="3809" h="986154">
                  <a:moveTo>
                    <a:pt x="0" y="875271"/>
                  </a:moveTo>
                  <a:lnTo>
                    <a:pt x="3810" y="875271"/>
                  </a:lnTo>
                </a:path>
                <a:path w="3809" h="986154">
                  <a:moveTo>
                    <a:pt x="0" y="873366"/>
                  </a:moveTo>
                  <a:lnTo>
                    <a:pt x="3810" y="873366"/>
                  </a:lnTo>
                </a:path>
                <a:path w="3809" h="986154">
                  <a:moveTo>
                    <a:pt x="0" y="871461"/>
                  </a:moveTo>
                  <a:lnTo>
                    <a:pt x="3810" y="871461"/>
                  </a:lnTo>
                </a:path>
                <a:path w="3809" h="986154">
                  <a:moveTo>
                    <a:pt x="0" y="869556"/>
                  </a:moveTo>
                  <a:lnTo>
                    <a:pt x="3810" y="869556"/>
                  </a:lnTo>
                </a:path>
                <a:path w="3809" h="986154">
                  <a:moveTo>
                    <a:pt x="0" y="867651"/>
                  </a:moveTo>
                  <a:lnTo>
                    <a:pt x="3810" y="867651"/>
                  </a:lnTo>
                </a:path>
                <a:path w="3809" h="986154">
                  <a:moveTo>
                    <a:pt x="0" y="865733"/>
                  </a:moveTo>
                  <a:lnTo>
                    <a:pt x="3810" y="865733"/>
                  </a:lnTo>
                </a:path>
                <a:path w="3809" h="986154">
                  <a:moveTo>
                    <a:pt x="0" y="863828"/>
                  </a:moveTo>
                  <a:lnTo>
                    <a:pt x="3810" y="863828"/>
                  </a:lnTo>
                </a:path>
                <a:path w="3809" h="986154">
                  <a:moveTo>
                    <a:pt x="0" y="861923"/>
                  </a:moveTo>
                  <a:lnTo>
                    <a:pt x="3810" y="861923"/>
                  </a:lnTo>
                </a:path>
                <a:path w="3809" h="986154">
                  <a:moveTo>
                    <a:pt x="0" y="860018"/>
                  </a:moveTo>
                  <a:lnTo>
                    <a:pt x="3810" y="860018"/>
                  </a:lnTo>
                </a:path>
                <a:path w="3809" h="986154">
                  <a:moveTo>
                    <a:pt x="0" y="858113"/>
                  </a:moveTo>
                  <a:lnTo>
                    <a:pt x="3810" y="858113"/>
                  </a:lnTo>
                </a:path>
                <a:path w="3809" h="986154">
                  <a:moveTo>
                    <a:pt x="0" y="856208"/>
                  </a:moveTo>
                  <a:lnTo>
                    <a:pt x="3810" y="856208"/>
                  </a:lnTo>
                </a:path>
                <a:path w="3809" h="986154">
                  <a:moveTo>
                    <a:pt x="0" y="854303"/>
                  </a:moveTo>
                  <a:lnTo>
                    <a:pt x="3810" y="854303"/>
                  </a:lnTo>
                </a:path>
                <a:path w="3809" h="986154">
                  <a:moveTo>
                    <a:pt x="0" y="852385"/>
                  </a:moveTo>
                  <a:lnTo>
                    <a:pt x="3810" y="852385"/>
                  </a:lnTo>
                </a:path>
                <a:path w="3809" h="986154">
                  <a:moveTo>
                    <a:pt x="0" y="850480"/>
                  </a:moveTo>
                  <a:lnTo>
                    <a:pt x="3810" y="850480"/>
                  </a:lnTo>
                </a:path>
                <a:path w="3809" h="986154">
                  <a:moveTo>
                    <a:pt x="0" y="848575"/>
                  </a:moveTo>
                  <a:lnTo>
                    <a:pt x="3810" y="848575"/>
                  </a:lnTo>
                </a:path>
                <a:path w="3809" h="986154">
                  <a:moveTo>
                    <a:pt x="0" y="846670"/>
                  </a:moveTo>
                  <a:lnTo>
                    <a:pt x="3810" y="846670"/>
                  </a:lnTo>
                </a:path>
                <a:path w="3809" h="986154">
                  <a:moveTo>
                    <a:pt x="0" y="844765"/>
                  </a:moveTo>
                  <a:lnTo>
                    <a:pt x="3810" y="844765"/>
                  </a:lnTo>
                </a:path>
                <a:path w="3809" h="986154">
                  <a:moveTo>
                    <a:pt x="0" y="842860"/>
                  </a:moveTo>
                  <a:lnTo>
                    <a:pt x="3810" y="842860"/>
                  </a:lnTo>
                </a:path>
                <a:path w="3809" h="986154">
                  <a:moveTo>
                    <a:pt x="0" y="840943"/>
                  </a:moveTo>
                  <a:lnTo>
                    <a:pt x="3810" y="840943"/>
                  </a:lnTo>
                </a:path>
                <a:path w="3809" h="986154">
                  <a:moveTo>
                    <a:pt x="0" y="839038"/>
                  </a:moveTo>
                  <a:lnTo>
                    <a:pt x="3810" y="839038"/>
                  </a:lnTo>
                </a:path>
                <a:path w="3809" h="986154">
                  <a:moveTo>
                    <a:pt x="0" y="837133"/>
                  </a:moveTo>
                  <a:lnTo>
                    <a:pt x="3810" y="837133"/>
                  </a:lnTo>
                </a:path>
                <a:path w="3809" h="986154">
                  <a:moveTo>
                    <a:pt x="0" y="835228"/>
                  </a:moveTo>
                  <a:lnTo>
                    <a:pt x="3810" y="835228"/>
                  </a:lnTo>
                </a:path>
                <a:path w="3809" h="986154">
                  <a:moveTo>
                    <a:pt x="0" y="833323"/>
                  </a:moveTo>
                  <a:lnTo>
                    <a:pt x="3810" y="833323"/>
                  </a:lnTo>
                </a:path>
                <a:path w="3809" h="986154">
                  <a:moveTo>
                    <a:pt x="0" y="831418"/>
                  </a:moveTo>
                  <a:lnTo>
                    <a:pt x="3810" y="831418"/>
                  </a:lnTo>
                </a:path>
                <a:path w="3809" h="986154">
                  <a:moveTo>
                    <a:pt x="0" y="829513"/>
                  </a:moveTo>
                  <a:lnTo>
                    <a:pt x="3810" y="829513"/>
                  </a:lnTo>
                </a:path>
                <a:path w="3809" h="986154">
                  <a:moveTo>
                    <a:pt x="0" y="827595"/>
                  </a:moveTo>
                  <a:lnTo>
                    <a:pt x="3810" y="827595"/>
                  </a:lnTo>
                </a:path>
                <a:path w="3809" h="986154">
                  <a:moveTo>
                    <a:pt x="0" y="825690"/>
                  </a:moveTo>
                  <a:lnTo>
                    <a:pt x="3810" y="825690"/>
                  </a:lnTo>
                </a:path>
                <a:path w="3809" h="986154">
                  <a:moveTo>
                    <a:pt x="0" y="823785"/>
                  </a:moveTo>
                  <a:lnTo>
                    <a:pt x="3810" y="823785"/>
                  </a:lnTo>
                </a:path>
                <a:path w="3809" h="986154">
                  <a:moveTo>
                    <a:pt x="0" y="821880"/>
                  </a:moveTo>
                  <a:lnTo>
                    <a:pt x="3810" y="821880"/>
                  </a:lnTo>
                </a:path>
                <a:path w="3809" h="986154">
                  <a:moveTo>
                    <a:pt x="0" y="819975"/>
                  </a:moveTo>
                  <a:lnTo>
                    <a:pt x="3810" y="819975"/>
                  </a:lnTo>
                </a:path>
                <a:path w="3809" h="986154">
                  <a:moveTo>
                    <a:pt x="0" y="818070"/>
                  </a:moveTo>
                  <a:lnTo>
                    <a:pt x="3810" y="818070"/>
                  </a:lnTo>
                </a:path>
                <a:path w="3809" h="986154">
                  <a:moveTo>
                    <a:pt x="0" y="816152"/>
                  </a:moveTo>
                  <a:lnTo>
                    <a:pt x="3810" y="816152"/>
                  </a:lnTo>
                </a:path>
                <a:path w="3809" h="986154">
                  <a:moveTo>
                    <a:pt x="0" y="814247"/>
                  </a:moveTo>
                  <a:lnTo>
                    <a:pt x="3810" y="814247"/>
                  </a:lnTo>
                </a:path>
                <a:path w="3809" h="986154">
                  <a:moveTo>
                    <a:pt x="0" y="812342"/>
                  </a:moveTo>
                  <a:lnTo>
                    <a:pt x="3810" y="812342"/>
                  </a:lnTo>
                </a:path>
                <a:path w="3809" h="986154">
                  <a:moveTo>
                    <a:pt x="0" y="810437"/>
                  </a:moveTo>
                  <a:lnTo>
                    <a:pt x="3810" y="810437"/>
                  </a:lnTo>
                </a:path>
                <a:path w="3809" h="986154">
                  <a:moveTo>
                    <a:pt x="0" y="808532"/>
                  </a:moveTo>
                  <a:lnTo>
                    <a:pt x="3810" y="808532"/>
                  </a:lnTo>
                </a:path>
                <a:path w="3809" h="986154">
                  <a:moveTo>
                    <a:pt x="0" y="806627"/>
                  </a:moveTo>
                  <a:lnTo>
                    <a:pt x="3810" y="806627"/>
                  </a:lnTo>
                </a:path>
                <a:path w="3809" h="986154">
                  <a:moveTo>
                    <a:pt x="0" y="804722"/>
                  </a:moveTo>
                  <a:lnTo>
                    <a:pt x="3810" y="804722"/>
                  </a:lnTo>
                </a:path>
                <a:path w="3809" h="986154">
                  <a:moveTo>
                    <a:pt x="0" y="802805"/>
                  </a:moveTo>
                  <a:lnTo>
                    <a:pt x="3810" y="802805"/>
                  </a:lnTo>
                </a:path>
                <a:path w="3809" h="986154">
                  <a:moveTo>
                    <a:pt x="0" y="800900"/>
                  </a:moveTo>
                  <a:lnTo>
                    <a:pt x="3810" y="800900"/>
                  </a:lnTo>
                </a:path>
                <a:path w="3809" h="986154">
                  <a:moveTo>
                    <a:pt x="0" y="798995"/>
                  </a:moveTo>
                  <a:lnTo>
                    <a:pt x="3810" y="798995"/>
                  </a:lnTo>
                </a:path>
                <a:path w="3809" h="986154">
                  <a:moveTo>
                    <a:pt x="0" y="797090"/>
                  </a:moveTo>
                  <a:lnTo>
                    <a:pt x="3810" y="797090"/>
                  </a:lnTo>
                </a:path>
                <a:path w="3809" h="986154">
                  <a:moveTo>
                    <a:pt x="0" y="795185"/>
                  </a:moveTo>
                  <a:lnTo>
                    <a:pt x="3810" y="795185"/>
                  </a:lnTo>
                </a:path>
                <a:path w="3809" h="986154">
                  <a:moveTo>
                    <a:pt x="0" y="793280"/>
                  </a:moveTo>
                  <a:lnTo>
                    <a:pt x="3810" y="793280"/>
                  </a:lnTo>
                </a:path>
                <a:path w="3809" h="986154">
                  <a:moveTo>
                    <a:pt x="0" y="791375"/>
                  </a:moveTo>
                  <a:lnTo>
                    <a:pt x="3810" y="791375"/>
                  </a:lnTo>
                </a:path>
                <a:path w="3809" h="986154">
                  <a:moveTo>
                    <a:pt x="0" y="789457"/>
                  </a:moveTo>
                  <a:lnTo>
                    <a:pt x="3810" y="789457"/>
                  </a:lnTo>
                </a:path>
                <a:path w="3809" h="986154">
                  <a:moveTo>
                    <a:pt x="0" y="787552"/>
                  </a:moveTo>
                  <a:lnTo>
                    <a:pt x="3810" y="787552"/>
                  </a:lnTo>
                </a:path>
                <a:path w="3809" h="986154">
                  <a:moveTo>
                    <a:pt x="0" y="785647"/>
                  </a:moveTo>
                  <a:lnTo>
                    <a:pt x="3810" y="785647"/>
                  </a:lnTo>
                </a:path>
                <a:path w="3809" h="986154">
                  <a:moveTo>
                    <a:pt x="0" y="783742"/>
                  </a:moveTo>
                  <a:lnTo>
                    <a:pt x="3810" y="783742"/>
                  </a:lnTo>
                </a:path>
                <a:path w="3809" h="986154">
                  <a:moveTo>
                    <a:pt x="0" y="781837"/>
                  </a:moveTo>
                  <a:lnTo>
                    <a:pt x="3810" y="781837"/>
                  </a:lnTo>
                </a:path>
                <a:path w="3809" h="986154">
                  <a:moveTo>
                    <a:pt x="0" y="779932"/>
                  </a:moveTo>
                  <a:lnTo>
                    <a:pt x="3810" y="779932"/>
                  </a:lnTo>
                </a:path>
                <a:path w="3809" h="986154">
                  <a:moveTo>
                    <a:pt x="0" y="778014"/>
                  </a:moveTo>
                  <a:lnTo>
                    <a:pt x="3810" y="778014"/>
                  </a:lnTo>
                </a:path>
                <a:path w="3809" h="986154">
                  <a:moveTo>
                    <a:pt x="0" y="776109"/>
                  </a:moveTo>
                  <a:lnTo>
                    <a:pt x="3810" y="776109"/>
                  </a:lnTo>
                </a:path>
                <a:path w="3809" h="986154">
                  <a:moveTo>
                    <a:pt x="0" y="774204"/>
                  </a:moveTo>
                  <a:lnTo>
                    <a:pt x="3810" y="774204"/>
                  </a:lnTo>
                </a:path>
                <a:path w="3809" h="986154">
                  <a:moveTo>
                    <a:pt x="0" y="772299"/>
                  </a:moveTo>
                  <a:lnTo>
                    <a:pt x="3810" y="772299"/>
                  </a:lnTo>
                </a:path>
                <a:path w="3809" h="986154">
                  <a:moveTo>
                    <a:pt x="0" y="770394"/>
                  </a:moveTo>
                  <a:lnTo>
                    <a:pt x="3810" y="770394"/>
                  </a:lnTo>
                </a:path>
                <a:path w="3809" h="986154">
                  <a:moveTo>
                    <a:pt x="0" y="768489"/>
                  </a:moveTo>
                  <a:lnTo>
                    <a:pt x="3810" y="768489"/>
                  </a:lnTo>
                </a:path>
                <a:path w="3809" h="986154">
                  <a:moveTo>
                    <a:pt x="0" y="766584"/>
                  </a:moveTo>
                  <a:lnTo>
                    <a:pt x="3810" y="766584"/>
                  </a:lnTo>
                </a:path>
                <a:path w="3809" h="986154">
                  <a:moveTo>
                    <a:pt x="0" y="764667"/>
                  </a:moveTo>
                  <a:lnTo>
                    <a:pt x="3810" y="764667"/>
                  </a:lnTo>
                </a:path>
                <a:path w="3809" h="986154">
                  <a:moveTo>
                    <a:pt x="0" y="762762"/>
                  </a:moveTo>
                  <a:lnTo>
                    <a:pt x="3810" y="762762"/>
                  </a:lnTo>
                </a:path>
                <a:path w="3809" h="986154">
                  <a:moveTo>
                    <a:pt x="0" y="760857"/>
                  </a:moveTo>
                  <a:lnTo>
                    <a:pt x="3810" y="760857"/>
                  </a:lnTo>
                </a:path>
                <a:path w="3809" h="986154">
                  <a:moveTo>
                    <a:pt x="0" y="758952"/>
                  </a:moveTo>
                  <a:lnTo>
                    <a:pt x="3810" y="758952"/>
                  </a:lnTo>
                </a:path>
                <a:path w="3809" h="986154">
                  <a:moveTo>
                    <a:pt x="0" y="757047"/>
                  </a:moveTo>
                  <a:lnTo>
                    <a:pt x="3810" y="757047"/>
                  </a:lnTo>
                </a:path>
                <a:path w="3809" h="986154">
                  <a:moveTo>
                    <a:pt x="0" y="755142"/>
                  </a:moveTo>
                  <a:lnTo>
                    <a:pt x="3810" y="755142"/>
                  </a:lnTo>
                </a:path>
                <a:path w="3809" h="986154">
                  <a:moveTo>
                    <a:pt x="0" y="753224"/>
                  </a:moveTo>
                  <a:lnTo>
                    <a:pt x="3810" y="753224"/>
                  </a:lnTo>
                </a:path>
                <a:path w="3809" h="986154">
                  <a:moveTo>
                    <a:pt x="0" y="751319"/>
                  </a:moveTo>
                  <a:lnTo>
                    <a:pt x="3810" y="751319"/>
                  </a:lnTo>
                </a:path>
                <a:path w="3809" h="986154">
                  <a:moveTo>
                    <a:pt x="0" y="749414"/>
                  </a:moveTo>
                  <a:lnTo>
                    <a:pt x="3810" y="749414"/>
                  </a:lnTo>
                </a:path>
                <a:path w="3809" h="986154">
                  <a:moveTo>
                    <a:pt x="0" y="747509"/>
                  </a:moveTo>
                  <a:lnTo>
                    <a:pt x="3810" y="747509"/>
                  </a:lnTo>
                </a:path>
                <a:path w="3809" h="986154">
                  <a:moveTo>
                    <a:pt x="0" y="745604"/>
                  </a:moveTo>
                  <a:lnTo>
                    <a:pt x="3810" y="745604"/>
                  </a:lnTo>
                </a:path>
                <a:path w="3809" h="986154">
                  <a:moveTo>
                    <a:pt x="0" y="743699"/>
                  </a:moveTo>
                  <a:lnTo>
                    <a:pt x="3810" y="743699"/>
                  </a:lnTo>
                </a:path>
                <a:path w="3809" h="986154">
                  <a:moveTo>
                    <a:pt x="0" y="741794"/>
                  </a:moveTo>
                  <a:lnTo>
                    <a:pt x="3810" y="741794"/>
                  </a:lnTo>
                </a:path>
                <a:path w="3809" h="986154">
                  <a:moveTo>
                    <a:pt x="0" y="739876"/>
                  </a:moveTo>
                  <a:lnTo>
                    <a:pt x="3810" y="739876"/>
                  </a:lnTo>
                </a:path>
                <a:path w="3809" h="986154">
                  <a:moveTo>
                    <a:pt x="0" y="737971"/>
                  </a:moveTo>
                  <a:lnTo>
                    <a:pt x="3810" y="737971"/>
                  </a:lnTo>
                </a:path>
                <a:path w="3809" h="986154">
                  <a:moveTo>
                    <a:pt x="0" y="736066"/>
                  </a:moveTo>
                  <a:lnTo>
                    <a:pt x="3810" y="736066"/>
                  </a:lnTo>
                </a:path>
                <a:path w="3809" h="986154">
                  <a:moveTo>
                    <a:pt x="0" y="734161"/>
                  </a:moveTo>
                  <a:lnTo>
                    <a:pt x="3810" y="734161"/>
                  </a:lnTo>
                </a:path>
                <a:path w="3809" h="986154">
                  <a:moveTo>
                    <a:pt x="0" y="732256"/>
                  </a:moveTo>
                  <a:lnTo>
                    <a:pt x="3810" y="732256"/>
                  </a:lnTo>
                </a:path>
                <a:path w="3809" h="986154">
                  <a:moveTo>
                    <a:pt x="0" y="730351"/>
                  </a:moveTo>
                  <a:lnTo>
                    <a:pt x="3810" y="730351"/>
                  </a:lnTo>
                </a:path>
                <a:path w="3809" h="986154">
                  <a:moveTo>
                    <a:pt x="0" y="728433"/>
                  </a:moveTo>
                  <a:lnTo>
                    <a:pt x="3810" y="728433"/>
                  </a:lnTo>
                </a:path>
                <a:path w="3809" h="986154">
                  <a:moveTo>
                    <a:pt x="0" y="726528"/>
                  </a:moveTo>
                  <a:lnTo>
                    <a:pt x="3810" y="726528"/>
                  </a:lnTo>
                </a:path>
                <a:path w="3809" h="986154">
                  <a:moveTo>
                    <a:pt x="0" y="724623"/>
                  </a:moveTo>
                  <a:lnTo>
                    <a:pt x="3810" y="724623"/>
                  </a:lnTo>
                </a:path>
                <a:path w="3809" h="986154">
                  <a:moveTo>
                    <a:pt x="0" y="722718"/>
                  </a:moveTo>
                  <a:lnTo>
                    <a:pt x="3810" y="722718"/>
                  </a:lnTo>
                </a:path>
                <a:path w="3809" h="986154">
                  <a:moveTo>
                    <a:pt x="0" y="720813"/>
                  </a:moveTo>
                  <a:lnTo>
                    <a:pt x="3810" y="720813"/>
                  </a:lnTo>
                </a:path>
                <a:path w="3809" h="986154">
                  <a:moveTo>
                    <a:pt x="0" y="718908"/>
                  </a:moveTo>
                  <a:lnTo>
                    <a:pt x="3810" y="718908"/>
                  </a:lnTo>
                </a:path>
                <a:path w="3809" h="986154">
                  <a:moveTo>
                    <a:pt x="0" y="717003"/>
                  </a:moveTo>
                  <a:lnTo>
                    <a:pt x="3810" y="717003"/>
                  </a:lnTo>
                </a:path>
                <a:path w="3809" h="986154">
                  <a:moveTo>
                    <a:pt x="0" y="715086"/>
                  </a:moveTo>
                  <a:lnTo>
                    <a:pt x="3810" y="715086"/>
                  </a:lnTo>
                </a:path>
                <a:path w="3809" h="986154">
                  <a:moveTo>
                    <a:pt x="0" y="713181"/>
                  </a:moveTo>
                  <a:lnTo>
                    <a:pt x="3810" y="713181"/>
                  </a:lnTo>
                </a:path>
                <a:path w="3809" h="986154">
                  <a:moveTo>
                    <a:pt x="0" y="711276"/>
                  </a:moveTo>
                  <a:lnTo>
                    <a:pt x="3810" y="711276"/>
                  </a:lnTo>
                </a:path>
                <a:path w="3809" h="986154">
                  <a:moveTo>
                    <a:pt x="0" y="709371"/>
                  </a:moveTo>
                  <a:lnTo>
                    <a:pt x="3810" y="709371"/>
                  </a:lnTo>
                </a:path>
                <a:path w="3809" h="986154">
                  <a:moveTo>
                    <a:pt x="0" y="707466"/>
                  </a:moveTo>
                  <a:lnTo>
                    <a:pt x="3810" y="707466"/>
                  </a:lnTo>
                </a:path>
                <a:path w="3809" h="986154">
                  <a:moveTo>
                    <a:pt x="0" y="705561"/>
                  </a:moveTo>
                  <a:lnTo>
                    <a:pt x="3810" y="705561"/>
                  </a:lnTo>
                </a:path>
                <a:path w="3809" h="986154">
                  <a:moveTo>
                    <a:pt x="0" y="703656"/>
                  </a:moveTo>
                  <a:lnTo>
                    <a:pt x="3810" y="703656"/>
                  </a:lnTo>
                </a:path>
                <a:path w="3809" h="986154">
                  <a:moveTo>
                    <a:pt x="0" y="701738"/>
                  </a:moveTo>
                  <a:lnTo>
                    <a:pt x="3810" y="701738"/>
                  </a:lnTo>
                </a:path>
                <a:path w="3809" h="986154">
                  <a:moveTo>
                    <a:pt x="0" y="699833"/>
                  </a:moveTo>
                  <a:lnTo>
                    <a:pt x="3810" y="699833"/>
                  </a:lnTo>
                </a:path>
                <a:path w="3809" h="986154">
                  <a:moveTo>
                    <a:pt x="0" y="697928"/>
                  </a:moveTo>
                  <a:lnTo>
                    <a:pt x="3810" y="697928"/>
                  </a:lnTo>
                </a:path>
                <a:path w="3809" h="986154">
                  <a:moveTo>
                    <a:pt x="0" y="696023"/>
                  </a:moveTo>
                  <a:lnTo>
                    <a:pt x="3810" y="696023"/>
                  </a:lnTo>
                </a:path>
                <a:path w="3809" h="986154">
                  <a:moveTo>
                    <a:pt x="0" y="694118"/>
                  </a:moveTo>
                  <a:lnTo>
                    <a:pt x="3810" y="694118"/>
                  </a:lnTo>
                </a:path>
                <a:path w="3809" h="986154">
                  <a:moveTo>
                    <a:pt x="0" y="692213"/>
                  </a:moveTo>
                  <a:lnTo>
                    <a:pt x="3810" y="692213"/>
                  </a:lnTo>
                </a:path>
                <a:path w="3809" h="986154">
                  <a:moveTo>
                    <a:pt x="0" y="690295"/>
                  </a:moveTo>
                  <a:lnTo>
                    <a:pt x="3810" y="690295"/>
                  </a:lnTo>
                </a:path>
                <a:path w="3809" h="986154">
                  <a:moveTo>
                    <a:pt x="0" y="688390"/>
                  </a:moveTo>
                  <a:lnTo>
                    <a:pt x="3810" y="688390"/>
                  </a:lnTo>
                </a:path>
                <a:path w="3809" h="986154">
                  <a:moveTo>
                    <a:pt x="0" y="686485"/>
                  </a:moveTo>
                  <a:lnTo>
                    <a:pt x="3810" y="686485"/>
                  </a:lnTo>
                </a:path>
                <a:path w="3809" h="986154">
                  <a:moveTo>
                    <a:pt x="0" y="684580"/>
                  </a:moveTo>
                  <a:lnTo>
                    <a:pt x="3810" y="684580"/>
                  </a:lnTo>
                </a:path>
                <a:path w="3809" h="986154">
                  <a:moveTo>
                    <a:pt x="0" y="682675"/>
                  </a:moveTo>
                  <a:lnTo>
                    <a:pt x="3810" y="682675"/>
                  </a:lnTo>
                </a:path>
                <a:path w="3809" h="986154">
                  <a:moveTo>
                    <a:pt x="0" y="680770"/>
                  </a:moveTo>
                  <a:lnTo>
                    <a:pt x="3810" y="680770"/>
                  </a:lnTo>
                </a:path>
                <a:path w="3809" h="986154">
                  <a:moveTo>
                    <a:pt x="0" y="678865"/>
                  </a:moveTo>
                  <a:lnTo>
                    <a:pt x="3810" y="678865"/>
                  </a:lnTo>
                </a:path>
                <a:path w="3809" h="986154">
                  <a:moveTo>
                    <a:pt x="0" y="676948"/>
                  </a:moveTo>
                  <a:lnTo>
                    <a:pt x="3810" y="676948"/>
                  </a:lnTo>
                </a:path>
                <a:path w="3809" h="986154">
                  <a:moveTo>
                    <a:pt x="0" y="675043"/>
                  </a:moveTo>
                  <a:lnTo>
                    <a:pt x="3810" y="675043"/>
                  </a:lnTo>
                </a:path>
                <a:path w="3809" h="986154">
                  <a:moveTo>
                    <a:pt x="0" y="673138"/>
                  </a:moveTo>
                  <a:lnTo>
                    <a:pt x="3810" y="673138"/>
                  </a:lnTo>
                </a:path>
                <a:path w="3809" h="986154">
                  <a:moveTo>
                    <a:pt x="0" y="671233"/>
                  </a:moveTo>
                  <a:lnTo>
                    <a:pt x="3810" y="671233"/>
                  </a:lnTo>
                </a:path>
                <a:path w="3809" h="986154">
                  <a:moveTo>
                    <a:pt x="0" y="669328"/>
                  </a:moveTo>
                  <a:lnTo>
                    <a:pt x="3810" y="669328"/>
                  </a:lnTo>
                </a:path>
                <a:path w="3809" h="986154">
                  <a:moveTo>
                    <a:pt x="0" y="667423"/>
                  </a:moveTo>
                  <a:lnTo>
                    <a:pt x="3810" y="667423"/>
                  </a:lnTo>
                </a:path>
                <a:path w="3809" h="986154">
                  <a:moveTo>
                    <a:pt x="0" y="665505"/>
                  </a:moveTo>
                  <a:lnTo>
                    <a:pt x="3810" y="665505"/>
                  </a:lnTo>
                </a:path>
                <a:path w="3809" h="986154">
                  <a:moveTo>
                    <a:pt x="0" y="663600"/>
                  </a:moveTo>
                  <a:lnTo>
                    <a:pt x="3810" y="663600"/>
                  </a:lnTo>
                </a:path>
                <a:path w="3809" h="986154">
                  <a:moveTo>
                    <a:pt x="0" y="661695"/>
                  </a:moveTo>
                  <a:lnTo>
                    <a:pt x="3810" y="661695"/>
                  </a:lnTo>
                </a:path>
                <a:path w="3809" h="986154">
                  <a:moveTo>
                    <a:pt x="0" y="659790"/>
                  </a:moveTo>
                  <a:lnTo>
                    <a:pt x="3810" y="659790"/>
                  </a:lnTo>
                </a:path>
                <a:path w="3809" h="986154">
                  <a:moveTo>
                    <a:pt x="0" y="657885"/>
                  </a:moveTo>
                  <a:lnTo>
                    <a:pt x="3810" y="657885"/>
                  </a:lnTo>
                </a:path>
                <a:path w="3809" h="986154">
                  <a:moveTo>
                    <a:pt x="0" y="655980"/>
                  </a:moveTo>
                  <a:lnTo>
                    <a:pt x="3810" y="655980"/>
                  </a:lnTo>
                </a:path>
                <a:path w="3809" h="986154">
                  <a:moveTo>
                    <a:pt x="0" y="654075"/>
                  </a:moveTo>
                  <a:lnTo>
                    <a:pt x="3810" y="654075"/>
                  </a:lnTo>
                </a:path>
                <a:path w="3809" h="986154">
                  <a:moveTo>
                    <a:pt x="0" y="652157"/>
                  </a:moveTo>
                  <a:lnTo>
                    <a:pt x="3810" y="652157"/>
                  </a:lnTo>
                </a:path>
                <a:path w="3809" h="986154">
                  <a:moveTo>
                    <a:pt x="0" y="650252"/>
                  </a:moveTo>
                  <a:lnTo>
                    <a:pt x="3810" y="650252"/>
                  </a:lnTo>
                </a:path>
                <a:path w="3809" h="986154">
                  <a:moveTo>
                    <a:pt x="0" y="648347"/>
                  </a:moveTo>
                  <a:lnTo>
                    <a:pt x="3810" y="648347"/>
                  </a:lnTo>
                </a:path>
                <a:path w="3809" h="986154">
                  <a:moveTo>
                    <a:pt x="0" y="646442"/>
                  </a:moveTo>
                  <a:lnTo>
                    <a:pt x="3810" y="646442"/>
                  </a:lnTo>
                </a:path>
                <a:path w="3809" h="986154">
                  <a:moveTo>
                    <a:pt x="0" y="644537"/>
                  </a:moveTo>
                  <a:lnTo>
                    <a:pt x="3810" y="644537"/>
                  </a:lnTo>
                </a:path>
                <a:path w="3809" h="986154">
                  <a:moveTo>
                    <a:pt x="0" y="642632"/>
                  </a:moveTo>
                  <a:lnTo>
                    <a:pt x="3810" y="642632"/>
                  </a:lnTo>
                </a:path>
                <a:path w="3809" h="986154">
                  <a:moveTo>
                    <a:pt x="0" y="640727"/>
                  </a:moveTo>
                  <a:lnTo>
                    <a:pt x="3810" y="640727"/>
                  </a:lnTo>
                </a:path>
                <a:path w="3809" h="986154">
                  <a:moveTo>
                    <a:pt x="0" y="638810"/>
                  </a:moveTo>
                  <a:lnTo>
                    <a:pt x="3810" y="638810"/>
                  </a:lnTo>
                </a:path>
                <a:path w="3809" h="986154">
                  <a:moveTo>
                    <a:pt x="0" y="636905"/>
                  </a:moveTo>
                  <a:lnTo>
                    <a:pt x="3810" y="636905"/>
                  </a:lnTo>
                </a:path>
                <a:path w="3809" h="986154">
                  <a:moveTo>
                    <a:pt x="0" y="635000"/>
                  </a:moveTo>
                  <a:lnTo>
                    <a:pt x="3810" y="635000"/>
                  </a:lnTo>
                </a:path>
                <a:path w="3809" h="986154">
                  <a:moveTo>
                    <a:pt x="0" y="633095"/>
                  </a:moveTo>
                  <a:lnTo>
                    <a:pt x="3810" y="633095"/>
                  </a:lnTo>
                </a:path>
                <a:path w="3809" h="986154">
                  <a:moveTo>
                    <a:pt x="0" y="631190"/>
                  </a:moveTo>
                  <a:lnTo>
                    <a:pt x="3810" y="631190"/>
                  </a:lnTo>
                </a:path>
                <a:path w="3809" h="986154">
                  <a:moveTo>
                    <a:pt x="0" y="629285"/>
                  </a:moveTo>
                  <a:lnTo>
                    <a:pt x="3810" y="629285"/>
                  </a:lnTo>
                </a:path>
                <a:path w="3809" h="986154">
                  <a:moveTo>
                    <a:pt x="0" y="627367"/>
                  </a:moveTo>
                  <a:lnTo>
                    <a:pt x="3810" y="627367"/>
                  </a:lnTo>
                </a:path>
                <a:path w="3809" h="986154">
                  <a:moveTo>
                    <a:pt x="0" y="625462"/>
                  </a:moveTo>
                  <a:lnTo>
                    <a:pt x="3810" y="625462"/>
                  </a:lnTo>
                </a:path>
                <a:path w="3809" h="986154">
                  <a:moveTo>
                    <a:pt x="0" y="623557"/>
                  </a:moveTo>
                  <a:lnTo>
                    <a:pt x="3810" y="623557"/>
                  </a:lnTo>
                </a:path>
                <a:path w="3809" h="986154">
                  <a:moveTo>
                    <a:pt x="0" y="621652"/>
                  </a:moveTo>
                  <a:lnTo>
                    <a:pt x="3810" y="621652"/>
                  </a:lnTo>
                </a:path>
                <a:path w="3809" h="986154">
                  <a:moveTo>
                    <a:pt x="0" y="619747"/>
                  </a:moveTo>
                  <a:lnTo>
                    <a:pt x="3810" y="619747"/>
                  </a:lnTo>
                </a:path>
                <a:path w="3809" h="986154">
                  <a:moveTo>
                    <a:pt x="0" y="617842"/>
                  </a:moveTo>
                  <a:lnTo>
                    <a:pt x="3810" y="617842"/>
                  </a:lnTo>
                </a:path>
                <a:path w="3809" h="986154">
                  <a:moveTo>
                    <a:pt x="0" y="615937"/>
                  </a:moveTo>
                  <a:lnTo>
                    <a:pt x="3810" y="615937"/>
                  </a:lnTo>
                </a:path>
                <a:path w="3809" h="986154">
                  <a:moveTo>
                    <a:pt x="0" y="614019"/>
                  </a:moveTo>
                  <a:lnTo>
                    <a:pt x="3810" y="614019"/>
                  </a:lnTo>
                </a:path>
                <a:path w="3809" h="986154">
                  <a:moveTo>
                    <a:pt x="0" y="612114"/>
                  </a:moveTo>
                  <a:lnTo>
                    <a:pt x="3810" y="612114"/>
                  </a:lnTo>
                </a:path>
                <a:path w="3809" h="986154">
                  <a:moveTo>
                    <a:pt x="0" y="610209"/>
                  </a:moveTo>
                  <a:lnTo>
                    <a:pt x="3810" y="610209"/>
                  </a:lnTo>
                </a:path>
                <a:path w="3809" h="986154">
                  <a:moveTo>
                    <a:pt x="0" y="608304"/>
                  </a:moveTo>
                  <a:lnTo>
                    <a:pt x="3810" y="608304"/>
                  </a:lnTo>
                </a:path>
                <a:path w="3809" h="986154">
                  <a:moveTo>
                    <a:pt x="0" y="606399"/>
                  </a:moveTo>
                  <a:lnTo>
                    <a:pt x="3810" y="606399"/>
                  </a:lnTo>
                </a:path>
                <a:path w="3809" h="986154">
                  <a:moveTo>
                    <a:pt x="0" y="604494"/>
                  </a:moveTo>
                  <a:lnTo>
                    <a:pt x="3810" y="604494"/>
                  </a:lnTo>
                </a:path>
                <a:path w="3809" h="986154">
                  <a:moveTo>
                    <a:pt x="0" y="602576"/>
                  </a:moveTo>
                  <a:lnTo>
                    <a:pt x="3810" y="602576"/>
                  </a:lnTo>
                </a:path>
                <a:path w="3809" h="986154">
                  <a:moveTo>
                    <a:pt x="0" y="600671"/>
                  </a:moveTo>
                  <a:lnTo>
                    <a:pt x="3810" y="600671"/>
                  </a:lnTo>
                </a:path>
                <a:path w="3809" h="986154">
                  <a:moveTo>
                    <a:pt x="0" y="598766"/>
                  </a:moveTo>
                  <a:lnTo>
                    <a:pt x="3810" y="598766"/>
                  </a:lnTo>
                </a:path>
                <a:path w="3809" h="986154">
                  <a:moveTo>
                    <a:pt x="0" y="596861"/>
                  </a:moveTo>
                  <a:lnTo>
                    <a:pt x="3810" y="596861"/>
                  </a:lnTo>
                </a:path>
                <a:path w="3809" h="986154">
                  <a:moveTo>
                    <a:pt x="0" y="594956"/>
                  </a:moveTo>
                  <a:lnTo>
                    <a:pt x="3810" y="594956"/>
                  </a:lnTo>
                </a:path>
                <a:path w="3809" h="986154">
                  <a:moveTo>
                    <a:pt x="0" y="593051"/>
                  </a:moveTo>
                  <a:lnTo>
                    <a:pt x="3810" y="593051"/>
                  </a:lnTo>
                </a:path>
                <a:path w="3809" h="986154">
                  <a:moveTo>
                    <a:pt x="0" y="591146"/>
                  </a:moveTo>
                  <a:lnTo>
                    <a:pt x="3810" y="591146"/>
                  </a:lnTo>
                </a:path>
                <a:path w="3809" h="986154">
                  <a:moveTo>
                    <a:pt x="0" y="589229"/>
                  </a:moveTo>
                  <a:lnTo>
                    <a:pt x="3810" y="589229"/>
                  </a:lnTo>
                </a:path>
                <a:path w="3809" h="986154">
                  <a:moveTo>
                    <a:pt x="0" y="587324"/>
                  </a:moveTo>
                  <a:lnTo>
                    <a:pt x="3810" y="587324"/>
                  </a:lnTo>
                </a:path>
                <a:path w="3809" h="986154">
                  <a:moveTo>
                    <a:pt x="0" y="585419"/>
                  </a:moveTo>
                  <a:lnTo>
                    <a:pt x="3810" y="585419"/>
                  </a:lnTo>
                </a:path>
                <a:path w="3809" h="986154">
                  <a:moveTo>
                    <a:pt x="0" y="583514"/>
                  </a:moveTo>
                  <a:lnTo>
                    <a:pt x="3810" y="583514"/>
                  </a:lnTo>
                </a:path>
                <a:path w="3809" h="986154">
                  <a:moveTo>
                    <a:pt x="0" y="581609"/>
                  </a:moveTo>
                  <a:lnTo>
                    <a:pt x="3810" y="581609"/>
                  </a:lnTo>
                </a:path>
                <a:path w="3809" h="986154">
                  <a:moveTo>
                    <a:pt x="0" y="579704"/>
                  </a:moveTo>
                  <a:lnTo>
                    <a:pt x="3810" y="579704"/>
                  </a:lnTo>
                </a:path>
                <a:path w="3809" h="986154">
                  <a:moveTo>
                    <a:pt x="0" y="577799"/>
                  </a:moveTo>
                  <a:lnTo>
                    <a:pt x="3810" y="577799"/>
                  </a:lnTo>
                </a:path>
                <a:path w="3809" h="986154">
                  <a:moveTo>
                    <a:pt x="0" y="575881"/>
                  </a:moveTo>
                  <a:lnTo>
                    <a:pt x="3810" y="575881"/>
                  </a:lnTo>
                </a:path>
                <a:path w="3809" h="986154">
                  <a:moveTo>
                    <a:pt x="0" y="573976"/>
                  </a:moveTo>
                  <a:lnTo>
                    <a:pt x="3810" y="573976"/>
                  </a:lnTo>
                </a:path>
                <a:path w="3809" h="986154">
                  <a:moveTo>
                    <a:pt x="0" y="572071"/>
                  </a:moveTo>
                  <a:lnTo>
                    <a:pt x="3810" y="572071"/>
                  </a:lnTo>
                </a:path>
                <a:path w="3809" h="986154">
                  <a:moveTo>
                    <a:pt x="0" y="570166"/>
                  </a:moveTo>
                  <a:lnTo>
                    <a:pt x="3810" y="570166"/>
                  </a:lnTo>
                </a:path>
                <a:path w="3809" h="986154">
                  <a:moveTo>
                    <a:pt x="0" y="568261"/>
                  </a:moveTo>
                  <a:lnTo>
                    <a:pt x="3810" y="568261"/>
                  </a:lnTo>
                </a:path>
                <a:path w="3809" h="986154">
                  <a:moveTo>
                    <a:pt x="0" y="566356"/>
                  </a:moveTo>
                  <a:lnTo>
                    <a:pt x="3810" y="566356"/>
                  </a:lnTo>
                </a:path>
                <a:path w="3809" h="986154">
                  <a:moveTo>
                    <a:pt x="0" y="564438"/>
                  </a:moveTo>
                  <a:lnTo>
                    <a:pt x="3810" y="564438"/>
                  </a:lnTo>
                </a:path>
                <a:path w="3809" h="986154">
                  <a:moveTo>
                    <a:pt x="0" y="562533"/>
                  </a:moveTo>
                  <a:lnTo>
                    <a:pt x="3810" y="562533"/>
                  </a:lnTo>
                </a:path>
                <a:path w="3809" h="986154">
                  <a:moveTo>
                    <a:pt x="0" y="560628"/>
                  </a:moveTo>
                  <a:lnTo>
                    <a:pt x="3810" y="560628"/>
                  </a:lnTo>
                </a:path>
                <a:path w="3809" h="986154">
                  <a:moveTo>
                    <a:pt x="0" y="558723"/>
                  </a:moveTo>
                  <a:lnTo>
                    <a:pt x="3810" y="558723"/>
                  </a:lnTo>
                </a:path>
                <a:path w="3809" h="986154">
                  <a:moveTo>
                    <a:pt x="0" y="556818"/>
                  </a:moveTo>
                  <a:lnTo>
                    <a:pt x="3810" y="556818"/>
                  </a:lnTo>
                </a:path>
                <a:path w="3809" h="986154">
                  <a:moveTo>
                    <a:pt x="0" y="554913"/>
                  </a:moveTo>
                  <a:lnTo>
                    <a:pt x="3810" y="554913"/>
                  </a:lnTo>
                </a:path>
                <a:path w="3809" h="986154">
                  <a:moveTo>
                    <a:pt x="0" y="553008"/>
                  </a:moveTo>
                  <a:lnTo>
                    <a:pt x="3810" y="553008"/>
                  </a:lnTo>
                </a:path>
                <a:path w="3809" h="986154">
                  <a:moveTo>
                    <a:pt x="0" y="551091"/>
                  </a:moveTo>
                  <a:lnTo>
                    <a:pt x="3810" y="551091"/>
                  </a:lnTo>
                </a:path>
                <a:path w="3809" h="986154">
                  <a:moveTo>
                    <a:pt x="0" y="549186"/>
                  </a:moveTo>
                  <a:lnTo>
                    <a:pt x="3810" y="549186"/>
                  </a:lnTo>
                </a:path>
                <a:path w="3809" h="986154">
                  <a:moveTo>
                    <a:pt x="0" y="547281"/>
                  </a:moveTo>
                  <a:lnTo>
                    <a:pt x="3810" y="547281"/>
                  </a:lnTo>
                </a:path>
                <a:path w="3809" h="986154">
                  <a:moveTo>
                    <a:pt x="0" y="545376"/>
                  </a:moveTo>
                  <a:lnTo>
                    <a:pt x="3810" y="545376"/>
                  </a:lnTo>
                </a:path>
                <a:path w="3809" h="986154">
                  <a:moveTo>
                    <a:pt x="0" y="543471"/>
                  </a:moveTo>
                  <a:lnTo>
                    <a:pt x="3810" y="543471"/>
                  </a:lnTo>
                </a:path>
                <a:path w="3809" h="986154">
                  <a:moveTo>
                    <a:pt x="0" y="541566"/>
                  </a:moveTo>
                  <a:lnTo>
                    <a:pt x="3810" y="541566"/>
                  </a:lnTo>
                </a:path>
                <a:path w="3809" h="986154">
                  <a:moveTo>
                    <a:pt x="0" y="539648"/>
                  </a:moveTo>
                  <a:lnTo>
                    <a:pt x="3810" y="539648"/>
                  </a:lnTo>
                </a:path>
                <a:path w="3809" h="986154">
                  <a:moveTo>
                    <a:pt x="0" y="537743"/>
                  </a:moveTo>
                  <a:lnTo>
                    <a:pt x="3810" y="537743"/>
                  </a:lnTo>
                </a:path>
                <a:path w="3809" h="986154">
                  <a:moveTo>
                    <a:pt x="0" y="535838"/>
                  </a:moveTo>
                  <a:lnTo>
                    <a:pt x="3810" y="535838"/>
                  </a:lnTo>
                </a:path>
                <a:path w="3809" h="986154">
                  <a:moveTo>
                    <a:pt x="0" y="533933"/>
                  </a:moveTo>
                  <a:lnTo>
                    <a:pt x="3810" y="533933"/>
                  </a:lnTo>
                </a:path>
                <a:path w="3809" h="986154">
                  <a:moveTo>
                    <a:pt x="0" y="532028"/>
                  </a:moveTo>
                  <a:lnTo>
                    <a:pt x="3810" y="532028"/>
                  </a:lnTo>
                </a:path>
                <a:path w="3809" h="986154">
                  <a:moveTo>
                    <a:pt x="0" y="530123"/>
                  </a:moveTo>
                  <a:lnTo>
                    <a:pt x="3810" y="530123"/>
                  </a:lnTo>
                </a:path>
                <a:path w="3809" h="986154">
                  <a:moveTo>
                    <a:pt x="0" y="528218"/>
                  </a:moveTo>
                  <a:lnTo>
                    <a:pt x="3810" y="528218"/>
                  </a:lnTo>
                </a:path>
                <a:path w="3809" h="986154">
                  <a:moveTo>
                    <a:pt x="0" y="526300"/>
                  </a:moveTo>
                  <a:lnTo>
                    <a:pt x="3810" y="526300"/>
                  </a:lnTo>
                </a:path>
                <a:path w="3809" h="986154">
                  <a:moveTo>
                    <a:pt x="0" y="524395"/>
                  </a:moveTo>
                  <a:lnTo>
                    <a:pt x="3810" y="524395"/>
                  </a:lnTo>
                </a:path>
                <a:path w="3809" h="986154">
                  <a:moveTo>
                    <a:pt x="0" y="522490"/>
                  </a:moveTo>
                  <a:lnTo>
                    <a:pt x="3810" y="522490"/>
                  </a:lnTo>
                </a:path>
                <a:path w="3809" h="986154">
                  <a:moveTo>
                    <a:pt x="0" y="520585"/>
                  </a:moveTo>
                  <a:lnTo>
                    <a:pt x="3810" y="520585"/>
                  </a:lnTo>
                </a:path>
                <a:path w="3809" h="986154">
                  <a:moveTo>
                    <a:pt x="0" y="518680"/>
                  </a:moveTo>
                  <a:lnTo>
                    <a:pt x="3810" y="518680"/>
                  </a:lnTo>
                </a:path>
                <a:path w="3809" h="986154">
                  <a:moveTo>
                    <a:pt x="0" y="516775"/>
                  </a:moveTo>
                  <a:lnTo>
                    <a:pt x="3810" y="516775"/>
                  </a:lnTo>
                </a:path>
                <a:path w="3809" h="986154">
                  <a:moveTo>
                    <a:pt x="0" y="514858"/>
                  </a:moveTo>
                  <a:lnTo>
                    <a:pt x="3810" y="514858"/>
                  </a:lnTo>
                </a:path>
                <a:path w="3809" h="986154">
                  <a:moveTo>
                    <a:pt x="0" y="512953"/>
                  </a:moveTo>
                  <a:lnTo>
                    <a:pt x="3810" y="512953"/>
                  </a:lnTo>
                </a:path>
                <a:path w="3809" h="986154">
                  <a:moveTo>
                    <a:pt x="0" y="511048"/>
                  </a:moveTo>
                  <a:lnTo>
                    <a:pt x="3810" y="511048"/>
                  </a:lnTo>
                </a:path>
                <a:path w="3809" h="986154">
                  <a:moveTo>
                    <a:pt x="0" y="509143"/>
                  </a:moveTo>
                  <a:lnTo>
                    <a:pt x="3810" y="509143"/>
                  </a:lnTo>
                </a:path>
                <a:path w="3809" h="986154">
                  <a:moveTo>
                    <a:pt x="0" y="507238"/>
                  </a:moveTo>
                  <a:lnTo>
                    <a:pt x="3810" y="507238"/>
                  </a:lnTo>
                </a:path>
                <a:path w="3809" h="986154">
                  <a:moveTo>
                    <a:pt x="0" y="505333"/>
                  </a:moveTo>
                  <a:lnTo>
                    <a:pt x="3810" y="505333"/>
                  </a:lnTo>
                </a:path>
                <a:path w="3809" h="986154">
                  <a:moveTo>
                    <a:pt x="0" y="503428"/>
                  </a:moveTo>
                  <a:lnTo>
                    <a:pt x="3810" y="503428"/>
                  </a:lnTo>
                </a:path>
                <a:path w="3809" h="986154">
                  <a:moveTo>
                    <a:pt x="0" y="501510"/>
                  </a:moveTo>
                  <a:lnTo>
                    <a:pt x="3810" y="501510"/>
                  </a:lnTo>
                </a:path>
                <a:path w="3809" h="986154">
                  <a:moveTo>
                    <a:pt x="0" y="499605"/>
                  </a:moveTo>
                  <a:lnTo>
                    <a:pt x="3810" y="499605"/>
                  </a:lnTo>
                </a:path>
                <a:path w="3809" h="986154">
                  <a:moveTo>
                    <a:pt x="0" y="497700"/>
                  </a:moveTo>
                  <a:lnTo>
                    <a:pt x="3810" y="497700"/>
                  </a:lnTo>
                </a:path>
                <a:path w="3809" h="986154">
                  <a:moveTo>
                    <a:pt x="0" y="495795"/>
                  </a:moveTo>
                  <a:lnTo>
                    <a:pt x="3810" y="495795"/>
                  </a:lnTo>
                </a:path>
                <a:path w="3809" h="986154">
                  <a:moveTo>
                    <a:pt x="0" y="493890"/>
                  </a:moveTo>
                  <a:lnTo>
                    <a:pt x="3810" y="493890"/>
                  </a:lnTo>
                </a:path>
                <a:path w="3809" h="986154">
                  <a:moveTo>
                    <a:pt x="0" y="491985"/>
                  </a:moveTo>
                  <a:lnTo>
                    <a:pt x="3810" y="491985"/>
                  </a:lnTo>
                </a:path>
                <a:path w="3809" h="986154">
                  <a:moveTo>
                    <a:pt x="0" y="490080"/>
                  </a:moveTo>
                  <a:lnTo>
                    <a:pt x="3810" y="490080"/>
                  </a:lnTo>
                </a:path>
                <a:path w="3809" h="986154">
                  <a:moveTo>
                    <a:pt x="0" y="488162"/>
                  </a:moveTo>
                  <a:lnTo>
                    <a:pt x="3810" y="488162"/>
                  </a:lnTo>
                </a:path>
                <a:path w="3809" h="986154">
                  <a:moveTo>
                    <a:pt x="0" y="486257"/>
                  </a:moveTo>
                  <a:lnTo>
                    <a:pt x="3810" y="486257"/>
                  </a:lnTo>
                </a:path>
                <a:path w="3809" h="986154">
                  <a:moveTo>
                    <a:pt x="0" y="484352"/>
                  </a:moveTo>
                  <a:lnTo>
                    <a:pt x="3810" y="484352"/>
                  </a:lnTo>
                </a:path>
                <a:path w="3809" h="986154">
                  <a:moveTo>
                    <a:pt x="0" y="482447"/>
                  </a:moveTo>
                  <a:lnTo>
                    <a:pt x="3810" y="482447"/>
                  </a:lnTo>
                </a:path>
                <a:path w="3809" h="986154">
                  <a:moveTo>
                    <a:pt x="0" y="480542"/>
                  </a:moveTo>
                  <a:lnTo>
                    <a:pt x="3810" y="480542"/>
                  </a:lnTo>
                </a:path>
                <a:path w="3809" h="986154">
                  <a:moveTo>
                    <a:pt x="0" y="478637"/>
                  </a:moveTo>
                  <a:lnTo>
                    <a:pt x="3810" y="478637"/>
                  </a:lnTo>
                </a:path>
                <a:path w="3809" h="986154">
                  <a:moveTo>
                    <a:pt x="0" y="476719"/>
                  </a:moveTo>
                  <a:lnTo>
                    <a:pt x="3810" y="476719"/>
                  </a:lnTo>
                </a:path>
                <a:path w="3809" h="986154">
                  <a:moveTo>
                    <a:pt x="0" y="474814"/>
                  </a:moveTo>
                  <a:lnTo>
                    <a:pt x="3810" y="474814"/>
                  </a:lnTo>
                </a:path>
                <a:path w="3809" h="986154">
                  <a:moveTo>
                    <a:pt x="0" y="472909"/>
                  </a:moveTo>
                  <a:lnTo>
                    <a:pt x="3810" y="472909"/>
                  </a:lnTo>
                </a:path>
                <a:path w="3809" h="986154">
                  <a:moveTo>
                    <a:pt x="0" y="471004"/>
                  </a:moveTo>
                  <a:lnTo>
                    <a:pt x="3810" y="471004"/>
                  </a:lnTo>
                </a:path>
                <a:path w="3809" h="986154">
                  <a:moveTo>
                    <a:pt x="0" y="469099"/>
                  </a:moveTo>
                  <a:lnTo>
                    <a:pt x="3810" y="469099"/>
                  </a:lnTo>
                </a:path>
                <a:path w="3809" h="986154">
                  <a:moveTo>
                    <a:pt x="0" y="467194"/>
                  </a:moveTo>
                  <a:lnTo>
                    <a:pt x="3810" y="467194"/>
                  </a:lnTo>
                </a:path>
                <a:path w="3809" h="986154">
                  <a:moveTo>
                    <a:pt x="0" y="465289"/>
                  </a:moveTo>
                  <a:lnTo>
                    <a:pt x="3810" y="465289"/>
                  </a:lnTo>
                </a:path>
                <a:path w="3809" h="986154">
                  <a:moveTo>
                    <a:pt x="0" y="463372"/>
                  </a:moveTo>
                  <a:lnTo>
                    <a:pt x="3810" y="463372"/>
                  </a:lnTo>
                </a:path>
                <a:path w="3809" h="986154">
                  <a:moveTo>
                    <a:pt x="0" y="461467"/>
                  </a:moveTo>
                  <a:lnTo>
                    <a:pt x="3810" y="461467"/>
                  </a:lnTo>
                </a:path>
                <a:path w="3809" h="986154">
                  <a:moveTo>
                    <a:pt x="0" y="459562"/>
                  </a:moveTo>
                  <a:lnTo>
                    <a:pt x="3810" y="459562"/>
                  </a:lnTo>
                </a:path>
                <a:path w="3809" h="986154">
                  <a:moveTo>
                    <a:pt x="0" y="457657"/>
                  </a:moveTo>
                  <a:lnTo>
                    <a:pt x="3810" y="457657"/>
                  </a:lnTo>
                </a:path>
                <a:path w="3809" h="986154">
                  <a:moveTo>
                    <a:pt x="0" y="455752"/>
                  </a:moveTo>
                  <a:lnTo>
                    <a:pt x="3810" y="455752"/>
                  </a:lnTo>
                </a:path>
                <a:path w="3809" h="986154">
                  <a:moveTo>
                    <a:pt x="0" y="453847"/>
                  </a:moveTo>
                  <a:lnTo>
                    <a:pt x="3810" y="453847"/>
                  </a:lnTo>
                </a:path>
                <a:path w="3809" h="986154">
                  <a:moveTo>
                    <a:pt x="0" y="451929"/>
                  </a:moveTo>
                  <a:lnTo>
                    <a:pt x="3810" y="451929"/>
                  </a:lnTo>
                </a:path>
                <a:path w="3809" h="986154">
                  <a:moveTo>
                    <a:pt x="0" y="450024"/>
                  </a:moveTo>
                  <a:lnTo>
                    <a:pt x="3810" y="450024"/>
                  </a:lnTo>
                </a:path>
                <a:path w="3809" h="986154">
                  <a:moveTo>
                    <a:pt x="0" y="448119"/>
                  </a:moveTo>
                  <a:lnTo>
                    <a:pt x="3810" y="448119"/>
                  </a:lnTo>
                </a:path>
                <a:path w="3809" h="986154">
                  <a:moveTo>
                    <a:pt x="0" y="446214"/>
                  </a:moveTo>
                  <a:lnTo>
                    <a:pt x="3810" y="446214"/>
                  </a:lnTo>
                </a:path>
                <a:path w="3809" h="986154">
                  <a:moveTo>
                    <a:pt x="0" y="444309"/>
                  </a:moveTo>
                  <a:lnTo>
                    <a:pt x="3810" y="444309"/>
                  </a:lnTo>
                </a:path>
                <a:path w="3809" h="986154">
                  <a:moveTo>
                    <a:pt x="0" y="442404"/>
                  </a:moveTo>
                  <a:lnTo>
                    <a:pt x="3810" y="442404"/>
                  </a:lnTo>
                </a:path>
                <a:path w="3809" h="986154">
                  <a:moveTo>
                    <a:pt x="0" y="440499"/>
                  </a:moveTo>
                  <a:lnTo>
                    <a:pt x="3810" y="440499"/>
                  </a:lnTo>
                </a:path>
                <a:path w="3809" h="986154">
                  <a:moveTo>
                    <a:pt x="0" y="438581"/>
                  </a:moveTo>
                  <a:lnTo>
                    <a:pt x="3810" y="438581"/>
                  </a:lnTo>
                </a:path>
                <a:path w="3809" h="986154">
                  <a:moveTo>
                    <a:pt x="0" y="436676"/>
                  </a:moveTo>
                  <a:lnTo>
                    <a:pt x="3810" y="436676"/>
                  </a:lnTo>
                </a:path>
                <a:path w="3809" h="986154">
                  <a:moveTo>
                    <a:pt x="0" y="434771"/>
                  </a:moveTo>
                  <a:lnTo>
                    <a:pt x="3810" y="434771"/>
                  </a:lnTo>
                </a:path>
                <a:path w="3809" h="986154">
                  <a:moveTo>
                    <a:pt x="0" y="432866"/>
                  </a:moveTo>
                  <a:lnTo>
                    <a:pt x="3810" y="432866"/>
                  </a:lnTo>
                </a:path>
                <a:path w="3809" h="986154">
                  <a:moveTo>
                    <a:pt x="0" y="430961"/>
                  </a:moveTo>
                  <a:lnTo>
                    <a:pt x="3810" y="430961"/>
                  </a:lnTo>
                </a:path>
                <a:path w="3809" h="986154">
                  <a:moveTo>
                    <a:pt x="0" y="429056"/>
                  </a:moveTo>
                  <a:lnTo>
                    <a:pt x="3810" y="429056"/>
                  </a:lnTo>
                </a:path>
                <a:path w="3809" h="986154">
                  <a:moveTo>
                    <a:pt x="0" y="427151"/>
                  </a:moveTo>
                  <a:lnTo>
                    <a:pt x="3810" y="427151"/>
                  </a:lnTo>
                </a:path>
                <a:path w="3809" h="986154">
                  <a:moveTo>
                    <a:pt x="0" y="425234"/>
                  </a:moveTo>
                  <a:lnTo>
                    <a:pt x="3810" y="425234"/>
                  </a:lnTo>
                </a:path>
                <a:path w="3809" h="986154">
                  <a:moveTo>
                    <a:pt x="0" y="423329"/>
                  </a:moveTo>
                  <a:lnTo>
                    <a:pt x="3810" y="423329"/>
                  </a:lnTo>
                </a:path>
                <a:path w="3809" h="986154">
                  <a:moveTo>
                    <a:pt x="0" y="421424"/>
                  </a:moveTo>
                  <a:lnTo>
                    <a:pt x="3810" y="421424"/>
                  </a:lnTo>
                </a:path>
                <a:path w="3809" h="986154">
                  <a:moveTo>
                    <a:pt x="0" y="419519"/>
                  </a:moveTo>
                  <a:lnTo>
                    <a:pt x="3810" y="419519"/>
                  </a:lnTo>
                </a:path>
                <a:path w="3809" h="986154">
                  <a:moveTo>
                    <a:pt x="0" y="417614"/>
                  </a:moveTo>
                  <a:lnTo>
                    <a:pt x="3810" y="417614"/>
                  </a:lnTo>
                </a:path>
                <a:path w="3809" h="986154">
                  <a:moveTo>
                    <a:pt x="0" y="415709"/>
                  </a:moveTo>
                  <a:lnTo>
                    <a:pt x="3810" y="415709"/>
                  </a:lnTo>
                </a:path>
                <a:path w="3809" h="986154">
                  <a:moveTo>
                    <a:pt x="0" y="413791"/>
                  </a:moveTo>
                  <a:lnTo>
                    <a:pt x="3810" y="413791"/>
                  </a:lnTo>
                </a:path>
                <a:path w="3809" h="986154">
                  <a:moveTo>
                    <a:pt x="0" y="411886"/>
                  </a:moveTo>
                  <a:lnTo>
                    <a:pt x="3810" y="411886"/>
                  </a:lnTo>
                </a:path>
                <a:path w="3809" h="986154">
                  <a:moveTo>
                    <a:pt x="0" y="409981"/>
                  </a:moveTo>
                  <a:lnTo>
                    <a:pt x="3810" y="409981"/>
                  </a:lnTo>
                </a:path>
                <a:path w="3809" h="986154">
                  <a:moveTo>
                    <a:pt x="0" y="408076"/>
                  </a:moveTo>
                  <a:lnTo>
                    <a:pt x="3810" y="408076"/>
                  </a:lnTo>
                </a:path>
                <a:path w="3809" h="986154">
                  <a:moveTo>
                    <a:pt x="0" y="406171"/>
                  </a:moveTo>
                  <a:lnTo>
                    <a:pt x="3810" y="406171"/>
                  </a:lnTo>
                </a:path>
                <a:path w="3809" h="986154">
                  <a:moveTo>
                    <a:pt x="0" y="404266"/>
                  </a:moveTo>
                  <a:lnTo>
                    <a:pt x="3810" y="404266"/>
                  </a:lnTo>
                </a:path>
                <a:path w="3809" h="986154">
                  <a:moveTo>
                    <a:pt x="0" y="402361"/>
                  </a:moveTo>
                  <a:lnTo>
                    <a:pt x="3810" y="402361"/>
                  </a:lnTo>
                </a:path>
                <a:path w="3809" h="986154">
                  <a:moveTo>
                    <a:pt x="0" y="400443"/>
                  </a:moveTo>
                  <a:lnTo>
                    <a:pt x="3810" y="400443"/>
                  </a:lnTo>
                </a:path>
                <a:path w="3809" h="986154">
                  <a:moveTo>
                    <a:pt x="0" y="398538"/>
                  </a:moveTo>
                  <a:lnTo>
                    <a:pt x="3810" y="398538"/>
                  </a:lnTo>
                </a:path>
                <a:path w="3809" h="986154">
                  <a:moveTo>
                    <a:pt x="0" y="396633"/>
                  </a:moveTo>
                  <a:lnTo>
                    <a:pt x="3810" y="396633"/>
                  </a:lnTo>
                </a:path>
                <a:path w="3809" h="986154">
                  <a:moveTo>
                    <a:pt x="0" y="394728"/>
                  </a:moveTo>
                  <a:lnTo>
                    <a:pt x="3810" y="394728"/>
                  </a:lnTo>
                </a:path>
                <a:path w="3809" h="986154">
                  <a:moveTo>
                    <a:pt x="0" y="392823"/>
                  </a:moveTo>
                  <a:lnTo>
                    <a:pt x="3810" y="392823"/>
                  </a:lnTo>
                </a:path>
                <a:path w="3809" h="986154">
                  <a:moveTo>
                    <a:pt x="0" y="390918"/>
                  </a:moveTo>
                  <a:lnTo>
                    <a:pt x="3810" y="390918"/>
                  </a:lnTo>
                </a:path>
                <a:path w="3809" h="986154">
                  <a:moveTo>
                    <a:pt x="0" y="389001"/>
                  </a:moveTo>
                  <a:lnTo>
                    <a:pt x="3810" y="389001"/>
                  </a:lnTo>
                </a:path>
                <a:path w="3809" h="986154">
                  <a:moveTo>
                    <a:pt x="0" y="387095"/>
                  </a:moveTo>
                  <a:lnTo>
                    <a:pt x="3810" y="387095"/>
                  </a:lnTo>
                </a:path>
                <a:path w="3809" h="986154">
                  <a:moveTo>
                    <a:pt x="0" y="385191"/>
                  </a:moveTo>
                  <a:lnTo>
                    <a:pt x="3810" y="385191"/>
                  </a:lnTo>
                </a:path>
                <a:path w="3809" h="986154">
                  <a:moveTo>
                    <a:pt x="0" y="383286"/>
                  </a:moveTo>
                  <a:lnTo>
                    <a:pt x="3810" y="383286"/>
                  </a:lnTo>
                </a:path>
                <a:path w="3809" h="986154">
                  <a:moveTo>
                    <a:pt x="0" y="381381"/>
                  </a:moveTo>
                  <a:lnTo>
                    <a:pt x="3810" y="381381"/>
                  </a:lnTo>
                </a:path>
                <a:path w="3809" h="986154">
                  <a:moveTo>
                    <a:pt x="0" y="379476"/>
                  </a:moveTo>
                  <a:lnTo>
                    <a:pt x="3810" y="379476"/>
                  </a:lnTo>
                </a:path>
                <a:path w="3809" h="986154">
                  <a:moveTo>
                    <a:pt x="0" y="377570"/>
                  </a:moveTo>
                  <a:lnTo>
                    <a:pt x="3810" y="377570"/>
                  </a:lnTo>
                </a:path>
                <a:path w="3809" h="986154">
                  <a:moveTo>
                    <a:pt x="0" y="375653"/>
                  </a:moveTo>
                  <a:lnTo>
                    <a:pt x="3810" y="375653"/>
                  </a:lnTo>
                </a:path>
                <a:path w="3809" h="986154">
                  <a:moveTo>
                    <a:pt x="0" y="373748"/>
                  </a:moveTo>
                  <a:lnTo>
                    <a:pt x="3810" y="373748"/>
                  </a:lnTo>
                </a:path>
                <a:path w="3809" h="986154">
                  <a:moveTo>
                    <a:pt x="0" y="371843"/>
                  </a:moveTo>
                  <a:lnTo>
                    <a:pt x="3810" y="371843"/>
                  </a:lnTo>
                </a:path>
                <a:path w="3809" h="986154">
                  <a:moveTo>
                    <a:pt x="0" y="369938"/>
                  </a:moveTo>
                  <a:lnTo>
                    <a:pt x="3810" y="369938"/>
                  </a:lnTo>
                </a:path>
                <a:path w="3809" h="986154">
                  <a:moveTo>
                    <a:pt x="0" y="368033"/>
                  </a:moveTo>
                  <a:lnTo>
                    <a:pt x="3810" y="368033"/>
                  </a:lnTo>
                </a:path>
                <a:path w="3809" h="986154">
                  <a:moveTo>
                    <a:pt x="0" y="366128"/>
                  </a:moveTo>
                  <a:lnTo>
                    <a:pt x="3810" y="366128"/>
                  </a:lnTo>
                </a:path>
                <a:path w="3809" h="986154">
                  <a:moveTo>
                    <a:pt x="0" y="364223"/>
                  </a:moveTo>
                  <a:lnTo>
                    <a:pt x="3810" y="364223"/>
                  </a:lnTo>
                </a:path>
                <a:path w="3809" h="986154">
                  <a:moveTo>
                    <a:pt x="0" y="362305"/>
                  </a:moveTo>
                  <a:lnTo>
                    <a:pt x="3810" y="362305"/>
                  </a:lnTo>
                </a:path>
                <a:path w="3809" h="986154">
                  <a:moveTo>
                    <a:pt x="0" y="360400"/>
                  </a:moveTo>
                  <a:lnTo>
                    <a:pt x="3810" y="360400"/>
                  </a:lnTo>
                </a:path>
                <a:path w="3809" h="986154">
                  <a:moveTo>
                    <a:pt x="0" y="358495"/>
                  </a:moveTo>
                  <a:lnTo>
                    <a:pt x="3810" y="358495"/>
                  </a:lnTo>
                </a:path>
                <a:path w="3809" h="986154">
                  <a:moveTo>
                    <a:pt x="0" y="356590"/>
                  </a:moveTo>
                  <a:lnTo>
                    <a:pt x="3810" y="356590"/>
                  </a:lnTo>
                </a:path>
                <a:path w="3809" h="986154">
                  <a:moveTo>
                    <a:pt x="0" y="354685"/>
                  </a:moveTo>
                  <a:lnTo>
                    <a:pt x="3810" y="354685"/>
                  </a:lnTo>
                </a:path>
                <a:path w="3809" h="986154">
                  <a:moveTo>
                    <a:pt x="0" y="352780"/>
                  </a:moveTo>
                  <a:lnTo>
                    <a:pt x="3810" y="352780"/>
                  </a:lnTo>
                </a:path>
                <a:path w="3809" h="986154">
                  <a:moveTo>
                    <a:pt x="0" y="350862"/>
                  </a:moveTo>
                  <a:lnTo>
                    <a:pt x="3810" y="350862"/>
                  </a:lnTo>
                </a:path>
                <a:path w="3809" h="986154">
                  <a:moveTo>
                    <a:pt x="0" y="348957"/>
                  </a:moveTo>
                  <a:lnTo>
                    <a:pt x="3810" y="348957"/>
                  </a:lnTo>
                </a:path>
                <a:path w="3809" h="986154">
                  <a:moveTo>
                    <a:pt x="0" y="347052"/>
                  </a:moveTo>
                  <a:lnTo>
                    <a:pt x="3810" y="347052"/>
                  </a:lnTo>
                </a:path>
                <a:path w="3809" h="986154">
                  <a:moveTo>
                    <a:pt x="0" y="345147"/>
                  </a:moveTo>
                  <a:lnTo>
                    <a:pt x="3810" y="345147"/>
                  </a:lnTo>
                </a:path>
                <a:path w="3809" h="986154">
                  <a:moveTo>
                    <a:pt x="0" y="343242"/>
                  </a:moveTo>
                  <a:lnTo>
                    <a:pt x="3810" y="343242"/>
                  </a:lnTo>
                </a:path>
                <a:path w="3809" h="986154">
                  <a:moveTo>
                    <a:pt x="0" y="341337"/>
                  </a:moveTo>
                  <a:lnTo>
                    <a:pt x="3810" y="341337"/>
                  </a:lnTo>
                </a:path>
                <a:path w="3809" h="986154">
                  <a:moveTo>
                    <a:pt x="0" y="339432"/>
                  </a:moveTo>
                  <a:lnTo>
                    <a:pt x="3810" y="339432"/>
                  </a:lnTo>
                </a:path>
                <a:path w="3809" h="986154">
                  <a:moveTo>
                    <a:pt x="0" y="337515"/>
                  </a:moveTo>
                  <a:lnTo>
                    <a:pt x="3810" y="337515"/>
                  </a:lnTo>
                </a:path>
                <a:path w="3809" h="986154">
                  <a:moveTo>
                    <a:pt x="0" y="335610"/>
                  </a:moveTo>
                  <a:lnTo>
                    <a:pt x="3810" y="335610"/>
                  </a:lnTo>
                </a:path>
                <a:path w="3809" h="986154">
                  <a:moveTo>
                    <a:pt x="0" y="333705"/>
                  </a:moveTo>
                  <a:lnTo>
                    <a:pt x="3810" y="333705"/>
                  </a:lnTo>
                </a:path>
                <a:path w="3809" h="986154">
                  <a:moveTo>
                    <a:pt x="0" y="331800"/>
                  </a:moveTo>
                  <a:lnTo>
                    <a:pt x="3810" y="331800"/>
                  </a:lnTo>
                </a:path>
                <a:path w="3809" h="986154">
                  <a:moveTo>
                    <a:pt x="0" y="329895"/>
                  </a:moveTo>
                  <a:lnTo>
                    <a:pt x="3810" y="329895"/>
                  </a:lnTo>
                </a:path>
                <a:path w="3809" h="986154">
                  <a:moveTo>
                    <a:pt x="0" y="327990"/>
                  </a:moveTo>
                  <a:lnTo>
                    <a:pt x="3810" y="327990"/>
                  </a:lnTo>
                </a:path>
                <a:path w="3809" h="986154">
                  <a:moveTo>
                    <a:pt x="0" y="326072"/>
                  </a:moveTo>
                  <a:lnTo>
                    <a:pt x="3810" y="326072"/>
                  </a:lnTo>
                </a:path>
                <a:path w="3809" h="986154">
                  <a:moveTo>
                    <a:pt x="0" y="324167"/>
                  </a:moveTo>
                  <a:lnTo>
                    <a:pt x="3810" y="324167"/>
                  </a:lnTo>
                </a:path>
                <a:path w="3809" h="986154">
                  <a:moveTo>
                    <a:pt x="0" y="322262"/>
                  </a:moveTo>
                  <a:lnTo>
                    <a:pt x="3810" y="322262"/>
                  </a:lnTo>
                </a:path>
                <a:path w="3809" h="986154">
                  <a:moveTo>
                    <a:pt x="0" y="320357"/>
                  </a:moveTo>
                  <a:lnTo>
                    <a:pt x="3810" y="320357"/>
                  </a:lnTo>
                </a:path>
                <a:path w="3809" h="986154">
                  <a:moveTo>
                    <a:pt x="0" y="318452"/>
                  </a:moveTo>
                  <a:lnTo>
                    <a:pt x="3810" y="318452"/>
                  </a:lnTo>
                </a:path>
                <a:path w="3809" h="986154">
                  <a:moveTo>
                    <a:pt x="0" y="316547"/>
                  </a:moveTo>
                  <a:lnTo>
                    <a:pt x="3810" y="316547"/>
                  </a:lnTo>
                </a:path>
                <a:path w="3809" h="986154">
                  <a:moveTo>
                    <a:pt x="0" y="314642"/>
                  </a:moveTo>
                  <a:lnTo>
                    <a:pt x="3810" y="314642"/>
                  </a:lnTo>
                </a:path>
                <a:path w="3809" h="986154">
                  <a:moveTo>
                    <a:pt x="0" y="312724"/>
                  </a:moveTo>
                  <a:lnTo>
                    <a:pt x="3810" y="312724"/>
                  </a:lnTo>
                </a:path>
                <a:path w="3809" h="986154">
                  <a:moveTo>
                    <a:pt x="0" y="310819"/>
                  </a:moveTo>
                  <a:lnTo>
                    <a:pt x="3810" y="310819"/>
                  </a:lnTo>
                </a:path>
                <a:path w="3809" h="986154">
                  <a:moveTo>
                    <a:pt x="0" y="308914"/>
                  </a:moveTo>
                  <a:lnTo>
                    <a:pt x="3810" y="308914"/>
                  </a:lnTo>
                </a:path>
                <a:path w="3809" h="986154">
                  <a:moveTo>
                    <a:pt x="0" y="307009"/>
                  </a:moveTo>
                  <a:lnTo>
                    <a:pt x="3810" y="307009"/>
                  </a:lnTo>
                </a:path>
                <a:path w="3809" h="986154">
                  <a:moveTo>
                    <a:pt x="0" y="305104"/>
                  </a:moveTo>
                  <a:lnTo>
                    <a:pt x="3810" y="305104"/>
                  </a:lnTo>
                </a:path>
                <a:path w="3809" h="986154">
                  <a:moveTo>
                    <a:pt x="0" y="303199"/>
                  </a:moveTo>
                  <a:lnTo>
                    <a:pt x="3810" y="303199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77"/>
                  </a:moveTo>
                  <a:lnTo>
                    <a:pt x="3810" y="299377"/>
                  </a:lnTo>
                </a:path>
                <a:path w="3809" h="986154">
                  <a:moveTo>
                    <a:pt x="0" y="297472"/>
                  </a:moveTo>
                  <a:lnTo>
                    <a:pt x="3810" y="297472"/>
                  </a:lnTo>
                </a:path>
                <a:path w="3809" h="986154">
                  <a:moveTo>
                    <a:pt x="0" y="295567"/>
                  </a:moveTo>
                  <a:lnTo>
                    <a:pt x="3810" y="295567"/>
                  </a:lnTo>
                </a:path>
                <a:path w="3809" h="986154">
                  <a:moveTo>
                    <a:pt x="0" y="293662"/>
                  </a:moveTo>
                  <a:lnTo>
                    <a:pt x="3810" y="293662"/>
                  </a:lnTo>
                </a:path>
                <a:path w="3809" h="986154">
                  <a:moveTo>
                    <a:pt x="0" y="291757"/>
                  </a:moveTo>
                  <a:lnTo>
                    <a:pt x="3810" y="291757"/>
                  </a:lnTo>
                </a:path>
                <a:path w="3809" h="986154">
                  <a:moveTo>
                    <a:pt x="0" y="289852"/>
                  </a:moveTo>
                  <a:lnTo>
                    <a:pt x="3810" y="289852"/>
                  </a:lnTo>
                </a:path>
                <a:path w="3809" h="986154">
                  <a:moveTo>
                    <a:pt x="0" y="287934"/>
                  </a:moveTo>
                  <a:lnTo>
                    <a:pt x="3810" y="287934"/>
                  </a:lnTo>
                </a:path>
                <a:path w="3809" h="986154">
                  <a:moveTo>
                    <a:pt x="0" y="286029"/>
                  </a:moveTo>
                  <a:lnTo>
                    <a:pt x="3810" y="286029"/>
                  </a:lnTo>
                </a:path>
                <a:path w="3809" h="986154">
                  <a:moveTo>
                    <a:pt x="0" y="284124"/>
                  </a:moveTo>
                  <a:lnTo>
                    <a:pt x="3810" y="284124"/>
                  </a:lnTo>
                </a:path>
                <a:path w="3809" h="986154">
                  <a:moveTo>
                    <a:pt x="0" y="282219"/>
                  </a:moveTo>
                  <a:lnTo>
                    <a:pt x="3810" y="282219"/>
                  </a:lnTo>
                </a:path>
                <a:path w="3809" h="986154">
                  <a:moveTo>
                    <a:pt x="0" y="280314"/>
                  </a:moveTo>
                  <a:lnTo>
                    <a:pt x="3810" y="280314"/>
                  </a:lnTo>
                </a:path>
                <a:path w="3809" h="986154">
                  <a:moveTo>
                    <a:pt x="0" y="278409"/>
                  </a:moveTo>
                  <a:lnTo>
                    <a:pt x="3810" y="278409"/>
                  </a:lnTo>
                </a:path>
                <a:path w="3809" h="986154">
                  <a:moveTo>
                    <a:pt x="0" y="276504"/>
                  </a:moveTo>
                  <a:lnTo>
                    <a:pt x="3810" y="276504"/>
                  </a:lnTo>
                </a:path>
                <a:path w="3809" h="986154">
                  <a:moveTo>
                    <a:pt x="0" y="274586"/>
                  </a:moveTo>
                  <a:lnTo>
                    <a:pt x="3810" y="274586"/>
                  </a:lnTo>
                </a:path>
                <a:path w="3809" h="986154">
                  <a:moveTo>
                    <a:pt x="0" y="272681"/>
                  </a:moveTo>
                  <a:lnTo>
                    <a:pt x="3810" y="272681"/>
                  </a:lnTo>
                </a:path>
                <a:path w="3809" h="986154">
                  <a:moveTo>
                    <a:pt x="0" y="270776"/>
                  </a:moveTo>
                  <a:lnTo>
                    <a:pt x="3810" y="270776"/>
                  </a:lnTo>
                </a:path>
                <a:path w="3809" h="986154">
                  <a:moveTo>
                    <a:pt x="0" y="268871"/>
                  </a:moveTo>
                  <a:lnTo>
                    <a:pt x="3810" y="268871"/>
                  </a:lnTo>
                </a:path>
                <a:path w="3809" h="986154">
                  <a:moveTo>
                    <a:pt x="0" y="266966"/>
                  </a:moveTo>
                  <a:lnTo>
                    <a:pt x="3810" y="266966"/>
                  </a:lnTo>
                </a:path>
                <a:path w="3809" h="986154">
                  <a:moveTo>
                    <a:pt x="0" y="265061"/>
                  </a:moveTo>
                  <a:lnTo>
                    <a:pt x="3810" y="265061"/>
                  </a:lnTo>
                </a:path>
                <a:path w="3809" h="986154">
                  <a:moveTo>
                    <a:pt x="0" y="263144"/>
                  </a:moveTo>
                  <a:lnTo>
                    <a:pt x="3810" y="263144"/>
                  </a:lnTo>
                </a:path>
                <a:path w="3809" h="986154">
                  <a:moveTo>
                    <a:pt x="0" y="261239"/>
                  </a:moveTo>
                  <a:lnTo>
                    <a:pt x="3810" y="261239"/>
                  </a:lnTo>
                </a:path>
                <a:path w="3809" h="986154">
                  <a:moveTo>
                    <a:pt x="0" y="259334"/>
                  </a:moveTo>
                  <a:lnTo>
                    <a:pt x="3810" y="259334"/>
                  </a:lnTo>
                </a:path>
                <a:path w="3809" h="986154">
                  <a:moveTo>
                    <a:pt x="0" y="257429"/>
                  </a:moveTo>
                  <a:lnTo>
                    <a:pt x="3810" y="257429"/>
                  </a:lnTo>
                </a:path>
                <a:path w="3809" h="986154">
                  <a:moveTo>
                    <a:pt x="0" y="255523"/>
                  </a:moveTo>
                  <a:lnTo>
                    <a:pt x="3810" y="255523"/>
                  </a:lnTo>
                </a:path>
                <a:path w="3809" h="986154">
                  <a:moveTo>
                    <a:pt x="0" y="253619"/>
                  </a:moveTo>
                  <a:lnTo>
                    <a:pt x="3810" y="253619"/>
                  </a:lnTo>
                </a:path>
                <a:path w="3809" h="986154">
                  <a:moveTo>
                    <a:pt x="0" y="251714"/>
                  </a:moveTo>
                  <a:lnTo>
                    <a:pt x="3810" y="251714"/>
                  </a:lnTo>
                </a:path>
                <a:path w="3809" h="986154">
                  <a:moveTo>
                    <a:pt x="0" y="249796"/>
                  </a:moveTo>
                  <a:lnTo>
                    <a:pt x="3810" y="249796"/>
                  </a:lnTo>
                </a:path>
                <a:path w="3809" h="986154">
                  <a:moveTo>
                    <a:pt x="0" y="247891"/>
                  </a:moveTo>
                  <a:lnTo>
                    <a:pt x="3810" y="247891"/>
                  </a:lnTo>
                </a:path>
                <a:path w="3809" h="986154">
                  <a:moveTo>
                    <a:pt x="0" y="245986"/>
                  </a:moveTo>
                  <a:lnTo>
                    <a:pt x="3810" y="245986"/>
                  </a:lnTo>
                </a:path>
                <a:path w="3809" h="986154">
                  <a:moveTo>
                    <a:pt x="0" y="244081"/>
                  </a:moveTo>
                  <a:lnTo>
                    <a:pt x="3810" y="244081"/>
                  </a:lnTo>
                </a:path>
                <a:path w="3809" h="986154">
                  <a:moveTo>
                    <a:pt x="0" y="242176"/>
                  </a:moveTo>
                  <a:lnTo>
                    <a:pt x="3810" y="242176"/>
                  </a:lnTo>
                </a:path>
                <a:path w="3809" h="986154">
                  <a:moveTo>
                    <a:pt x="0" y="240271"/>
                  </a:moveTo>
                  <a:lnTo>
                    <a:pt x="3810" y="240271"/>
                  </a:lnTo>
                </a:path>
                <a:path w="3809" h="986154">
                  <a:moveTo>
                    <a:pt x="0" y="238353"/>
                  </a:moveTo>
                  <a:lnTo>
                    <a:pt x="3810" y="238353"/>
                  </a:lnTo>
                </a:path>
                <a:path w="3809" h="986154">
                  <a:moveTo>
                    <a:pt x="0" y="236448"/>
                  </a:moveTo>
                  <a:lnTo>
                    <a:pt x="3810" y="236448"/>
                  </a:lnTo>
                </a:path>
                <a:path w="3809" h="986154">
                  <a:moveTo>
                    <a:pt x="0" y="234543"/>
                  </a:moveTo>
                  <a:lnTo>
                    <a:pt x="3810" y="234543"/>
                  </a:lnTo>
                </a:path>
                <a:path w="3809" h="986154">
                  <a:moveTo>
                    <a:pt x="0" y="232638"/>
                  </a:moveTo>
                  <a:lnTo>
                    <a:pt x="3810" y="232638"/>
                  </a:lnTo>
                </a:path>
                <a:path w="3809" h="986154">
                  <a:moveTo>
                    <a:pt x="0" y="230733"/>
                  </a:moveTo>
                  <a:lnTo>
                    <a:pt x="3810" y="230733"/>
                  </a:lnTo>
                </a:path>
                <a:path w="3809" h="986154">
                  <a:moveTo>
                    <a:pt x="0" y="228828"/>
                  </a:moveTo>
                  <a:lnTo>
                    <a:pt x="3810" y="228828"/>
                  </a:lnTo>
                </a:path>
                <a:path w="3809" h="986154">
                  <a:moveTo>
                    <a:pt x="0" y="226923"/>
                  </a:moveTo>
                  <a:lnTo>
                    <a:pt x="3810" y="226923"/>
                  </a:lnTo>
                </a:path>
                <a:path w="3809" h="986154">
                  <a:moveTo>
                    <a:pt x="0" y="225005"/>
                  </a:moveTo>
                  <a:lnTo>
                    <a:pt x="3810" y="225005"/>
                  </a:lnTo>
                </a:path>
                <a:path w="3809" h="986154">
                  <a:moveTo>
                    <a:pt x="0" y="223100"/>
                  </a:moveTo>
                  <a:lnTo>
                    <a:pt x="3810" y="223100"/>
                  </a:lnTo>
                </a:path>
                <a:path w="3809" h="986154">
                  <a:moveTo>
                    <a:pt x="0" y="221195"/>
                  </a:moveTo>
                  <a:lnTo>
                    <a:pt x="3810" y="221195"/>
                  </a:lnTo>
                </a:path>
                <a:path w="3809" h="986154">
                  <a:moveTo>
                    <a:pt x="0" y="219290"/>
                  </a:moveTo>
                  <a:lnTo>
                    <a:pt x="3810" y="219290"/>
                  </a:lnTo>
                </a:path>
                <a:path w="3809" h="986154">
                  <a:moveTo>
                    <a:pt x="0" y="217385"/>
                  </a:moveTo>
                  <a:lnTo>
                    <a:pt x="3810" y="217385"/>
                  </a:lnTo>
                </a:path>
                <a:path w="3809" h="986154">
                  <a:moveTo>
                    <a:pt x="0" y="215480"/>
                  </a:moveTo>
                  <a:lnTo>
                    <a:pt x="3810" y="215480"/>
                  </a:lnTo>
                </a:path>
                <a:path w="3809" h="986154">
                  <a:moveTo>
                    <a:pt x="0" y="213575"/>
                  </a:moveTo>
                  <a:lnTo>
                    <a:pt x="3810" y="213575"/>
                  </a:lnTo>
                </a:path>
                <a:path w="3809" h="986154">
                  <a:moveTo>
                    <a:pt x="0" y="211658"/>
                  </a:moveTo>
                  <a:lnTo>
                    <a:pt x="3810" y="211658"/>
                  </a:lnTo>
                </a:path>
                <a:path w="3809" h="986154">
                  <a:moveTo>
                    <a:pt x="0" y="209753"/>
                  </a:moveTo>
                  <a:lnTo>
                    <a:pt x="3810" y="209753"/>
                  </a:lnTo>
                </a:path>
                <a:path w="3809" h="986154">
                  <a:moveTo>
                    <a:pt x="0" y="207848"/>
                  </a:moveTo>
                  <a:lnTo>
                    <a:pt x="3810" y="207848"/>
                  </a:lnTo>
                </a:path>
                <a:path w="3809" h="986154">
                  <a:moveTo>
                    <a:pt x="0" y="205943"/>
                  </a:moveTo>
                  <a:lnTo>
                    <a:pt x="3810" y="205943"/>
                  </a:lnTo>
                </a:path>
                <a:path w="3809" h="986154">
                  <a:moveTo>
                    <a:pt x="0" y="204038"/>
                  </a:moveTo>
                  <a:lnTo>
                    <a:pt x="3810" y="204038"/>
                  </a:lnTo>
                </a:path>
                <a:path w="3809" h="986154">
                  <a:moveTo>
                    <a:pt x="0" y="202133"/>
                  </a:moveTo>
                  <a:lnTo>
                    <a:pt x="3810" y="202133"/>
                  </a:lnTo>
                </a:path>
                <a:path w="3809" h="986154">
                  <a:moveTo>
                    <a:pt x="0" y="200215"/>
                  </a:moveTo>
                  <a:lnTo>
                    <a:pt x="3810" y="200215"/>
                  </a:lnTo>
                </a:path>
                <a:path w="3809" h="986154">
                  <a:moveTo>
                    <a:pt x="0" y="198310"/>
                  </a:moveTo>
                  <a:lnTo>
                    <a:pt x="3810" y="198310"/>
                  </a:lnTo>
                </a:path>
                <a:path w="3809" h="986154">
                  <a:moveTo>
                    <a:pt x="0" y="196405"/>
                  </a:moveTo>
                  <a:lnTo>
                    <a:pt x="3810" y="196405"/>
                  </a:lnTo>
                </a:path>
                <a:path w="3809" h="986154">
                  <a:moveTo>
                    <a:pt x="0" y="194500"/>
                  </a:moveTo>
                  <a:lnTo>
                    <a:pt x="3810" y="194500"/>
                  </a:lnTo>
                </a:path>
                <a:path w="3809" h="986154">
                  <a:moveTo>
                    <a:pt x="0" y="192595"/>
                  </a:moveTo>
                  <a:lnTo>
                    <a:pt x="3810" y="192595"/>
                  </a:lnTo>
                </a:path>
                <a:path w="3809" h="986154">
                  <a:moveTo>
                    <a:pt x="0" y="190690"/>
                  </a:moveTo>
                  <a:lnTo>
                    <a:pt x="3810" y="190690"/>
                  </a:lnTo>
                </a:path>
                <a:path w="3809" h="986154">
                  <a:moveTo>
                    <a:pt x="0" y="188785"/>
                  </a:moveTo>
                  <a:lnTo>
                    <a:pt x="3810" y="188785"/>
                  </a:lnTo>
                </a:path>
                <a:path w="3809" h="986154">
                  <a:moveTo>
                    <a:pt x="0" y="186867"/>
                  </a:moveTo>
                  <a:lnTo>
                    <a:pt x="3810" y="186867"/>
                  </a:lnTo>
                </a:path>
                <a:path w="3809" h="986154">
                  <a:moveTo>
                    <a:pt x="0" y="184962"/>
                  </a:moveTo>
                  <a:lnTo>
                    <a:pt x="3810" y="184962"/>
                  </a:lnTo>
                </a:path>
                <a:path w="3809" h="986154">
                  <a:moveTo>
                    <a:pt x="0" y="183057"/>
                  </a:moveTo>
                  <a:lnTo>
                    <a:pt x="3810" y="183057"/>
                  </a:lnTo>
                </a:path>
                <a:path w="3809" h="986154">
                  <a:moveTo>
                    <a:pt x="0" y="181152"/>
                  </a:moveTo>
                  <a:lnTo>
                    <a:pt x="3810" y="181152"/>
                  </a:lnTo>
                </a:path>
                <a:path w="3809" h="986154">
                  <a:moveTo>
                    <a:pt x="0" y="179247"/>
                  </a:moveTo>
                  <a:lnTo>
                    <a:pt x="3810" y="179247"/>
                  </a:lnTo>
                </a:path>
                <a:path w="3809" h="986154">
                  <a:moveTo>
                    <a:pt x="0" y="177342"/>
                  </a:moveTo>
                  <a:lnTo>
                    <a:pt x="3810" y="177342"/>
                  </a:lnTo>
                </a:path>
                <a:path w="3809" h="986154">
                  <a:moveTo>
                    <a:pt x="0" y="175425"/>
                  </a:moveTo>
                  <a:lnTo>
                    <a:pt x="3810" y="175425"/>
                  </a:lnTo>
                </a:path>
                <a:path w="3809" h="986154">
                  <a:moveTo>
                    <a:pt x="0" y="173520"/>
                  </a:moveTo>
                  <a:lnTo>
                    <a:pt x="3810" y="173520"/>
                  </a:lnTo>
                </a:path>
                <a:path w="3809" h="986154">
                  <a:moveTo>
                    <a:pt x="0" y="171615"/>
                  </a:moveTo>
                  <a:lnTo>
                    <a:pt x="3810" y="171615"/>
                  </a:lnTo>
                </a:path>
                <a:path w="3809" h="986154">
                  <a:moveTo>
                    <a:pt x="0" y="169710"/>
                  </a:moveTo>
                  <a:lnTo>
                    <a:pt x="3810" y="169710"/>
                  </a:lnTo>
                </a:path>
                <a:path w="3809" h="986154">
                  <a:moveTo>
                    <a:pt x="0" y="167805"/>
                  </a:moveTo>
                  <a:lnTo>
                    <a:pt x="3810" y="167805"/>
                  </a:lnTo>
                </a:path>
                <a:path w="3809" h="986154">
                  <a:moveTo>
                    <a:pt x="0" y="165900"/>
                  </a:moveTo>
                  <a:lnTo>
                    <a:pt x="3810" y="165900"/>
                  </a:lnTo>
                </a:path>
                <a:path w="3809" h="986154">
                  <a:moveTo>
                    <a:pt x="0" y="163995"/>
                  </a:moveTo>
                  <a:lnTo>
                    <a:pt x="3810" y="163995"/>
                  </a:lnTo>
                </a:path>
                <a:path w="3809" h="986154">
                  <a:moveTo>
                    <a:pt x="0" y="162077"/>
                  </a:moveTo>
                  <a:lnTo>
                    <a:pt x="3810" y="162077"/>
                  </a:lnTo>
                </a:path>
                <a:path w="3809" h="986154">
                  <a:moveTo>
                    <a:pt x="0" y="160172"/>
                  </a:moveTo>
                  <a:lnTo>
                    <a:pt x="3810" y="160172"/>
                  </a:lnTo>
                </a:path>
                <a:path w="3809" h="986154">
                  <a:moveTo>
                    <a:pt x="0" y="158267"/>
                  </a:moveTo>
                  <a:lnTo>
                    <a:pt x="3810" y="158267"/>
                  </a:lnTo>
                </a:path>
                <a:path w="3809" h="986154">
                  <a:moveTo>
                    <a:pt x="0" y="156362"/>
                  </a:moveTo>
                  <a:lnTo>
                    <a:pt x="3810" y="156362"/>
                  </a:lnTo>
                </a:path>
                <a:path w="3809" h="986154">
                  <a:moveTo>
                    <a:pt x="0" y="154457"/>
                  </a:moveTo>
                  <a:lnTo>
                    <a:pt x="3810" y="154457"/>
                  </a:lnTo>
                </a:path>
                <a:path w="3809" h="986154">
                  <a:moveTo>
                    <a:pt x="0" y="152552"/>
                  </a:moveTo>
                  <a:lnTo>
                    <a:pt x="3810" y="152552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29"/>
                  </a:moveTo>
                  <a:lnTo>
                    <a:pt x="3810" y="148729"/>
                  </a:lnTo>
                </a:path>
                <a:path w="3809" h="986154">
                  <a:moveTo>
                    <a:pt x="0" y="146824"/>
                  </a:moveTo>
                  <a:lnTo>
                    <a:pt x="3810" y="146824"/>
                  </a:lnTo>
                </a:path>
                <a:path w="3809" h="986154">
                  <a:moveTo>
                    <a:pt x="0" y="144919"/>
                  </a:moveTo>
                  <a:lnTo>
                    <a:pt x="3810" y="144919"/>
                  </a:lnTo>
                </a:path>
                <a:path w="3809" h="986154">
                  <a:moveTo>
                    <a:pt x="0" y="143014"/>
                  </a:moveTo>
                  <a:lnTo>
                    <a:pt x="3810" y="143014"/>
                  </a:lnTo>
                </a:path>
                <a:path w="3809" h="986154">
                  <a:moveTo>
                    <a:pt x="0" y="141109"/>
                  </a:moveTo>
                  <a:lnTo>
                    <a:pt x="3810" y="141109"/>
                  </a:lnTo>
                </a:path>
                <a:path w="3809" h="986154">
                  <a:moveTo>
                    <a:pt x="0" y="139204"/>
                  </a:moveTo>
                  <a:lnTo>
                    <a:pt x="3810" y="139204"/>
                  </a:lnTo>
                </a:path>
                <a:path w="3809" h="986154">
                  <a:moveTo>
                    <a:pt x="0" y="137287"/>
                  </a:moveTo>
                  <a:lnTo>
                    <a:pt x="3810" y="137287"/>
                  </a:lnTo>
                </a:path>
                <a:path w="3809" h="986154">
                  <a:moveTo>
                    <a:pt x="0" y="135381"/>
                  </a:moveTo>
                  <a:lnTo>
                    <a:pt x="3810" y="135381"/>
                  </a:lnTo>
                </a:path>
                <a:path w="3809" h="986154">
                  <a:moveTo>
                    <a:pt x="0" y="133477"/>
                  </a:moveTo>
                  <a:lnTo>
                    <a:pt x="3810" y="133477"/>
                  </a:lnTo>
                </a:path>
                <a:path w="3809" h="986154">
                  <a:moveTo>
                    <a:pt x="0" y="131572"/>
                  </a:moveTo>
                  <a:lnTo>
                    <a:pt x="3810" y="131572"/>
                  </a:lnTo>
                </a:path>
                <a:path w="3809" h="986154">
                  <a:moveTo>
                    <a:pt x="0" y="129666"/>
                  </a:moveTo>
                  <a:lnTo>
                    <a:pt x="3810" y="129666"/>
                  </a:lnTo>
                </a:path>
                <a:path w="3809" h="986154">
                  <a:moveTo>
                    <a:pt x="0" y="127762"/>
                  </a:moveTo>
                  <a:lnTo>
                    <a:pt x="3810" y="127762"/>
                  </a:lnTo>
                </a:path>
                <a:path w="3809" h="986154">
                  <a:moveTo>
                    <a:pt x="0" y="125856"/>
                  </a:moveTo>
                  <a:lnTo>
                    <a:pt x="3810" y="125856"/>
                  </a:lnTo>
                </a:path>
                <a:path w="3809" h="986154">
                  <a:moveTo>
                    <a:pt x="0" y="123939"/>
                  </a:moveTo>
                  <a:lnTo>
                    <a:pt x="3810" y="123939"/>
                  </a:lnTo>
                </a:path>
                <a:path w="3809" h="986154">
                  <a:moveTo>
                    <a:pt x="0" y="122034"/>
                  </a:moveTo>
                  <a:lnTo>
                    <a:pt x="3810" y="122034"/>
                  </a:lnTo>
                </a:path>
                <a:path w="3809" h="986154">
                  <a:moveTo>
                    <a:pt x="0" y="120129"/>
                  </a:moveTo>
                  <a:lnTo>
                    <a:pt x="3810" y="120129"/>
                  </a:lnTo>
                </a:path>
                <a:path w="3809" h="986154">
                  <a:moveTo>
                    <a:pt x="0" y="118224"/>
                  </a:moveTo>
                  <a:lnTo>
                    <a:pt x="3810" y="118224"/>
                  </a:lnTo>
                </a:path>
                <a:path w="3809" h="986154">
                  <a:moveTo>
                    <a:pt x="0" y="116319"/>
                  </a:moveTo>
                  <a:lnTo>
                    <a:pt x="3810" y="116319"/>
                  </a:lnTo>
                </a:path>
                <a:path w="3809" h="986154">
                  <a:moveTo>
                    <a:pt x="0" y="114414"/>
                  </a:moveTo>
                  <a:lnTo>
                    <a:pt x="3810" y="114414"/>
                  </a:lnTo>
                </a:path>
                <a:path w="3809" h="986154">
                  <a:moveTo>
                    <a:pt x="0" y="112496"/>
                  </a:moveTo>
                  <a:lnTo>
                    <a:pt x="3810" y="112496"/>
                  </a:lnTo>
                </a:path>
                <a:path w="3809" h="986154">
                  <a:moveTo>
                    <a:pt x="0" y="110591"/>
                  </a:moveTo>
                  <a:lnTo>
                    <a:pt x="3810" y="110591"/>
                  </a:lnTo>
                </a:path>
                <a:path w="3809" h="986154">
                  <a:moveTo>
                    <a:pt x="0" y="108686"/>
                  </a:moveTo>
                  <a:lnTo>
                    <a:pt x="3810" y="108686"/>
                  </a:lnTo>
                </a:path>
                <a:path w="3809" h="986154">
                  <a:moveTo>
                    <a:pt x="0" y="106781"/>
                  </a:moveTo>
                  <a:lnTo>
                    <a:pt x="3810" y="106781"/>
                  </a:lnTo>
                </a:path>
                <a:path w="3809" h="986154">
                  <a:moveTo>
                    <a:pt x="0" y="104876"/>
                  </a:moveTo>
                  <a:lnTo>
                    <a:pt x="3810" y="104876"/>
                  </a:lnTo>
                </a:path>
                <a:path w="3809" h="986154">
                  <a:moveTo>
                    <a:pt x="0" y="102971"/>
                  </a:moveTo>
                  <a:lnTo>
                    <a:pt x="3810" y="102971"/>
                  </a:lnTo>
                </a:path>
                <a:path w="3809" h="986154">
                  <a:moveTo>
                    <a:pt x="0" y="101066"/>
                  </a:moveTo>
                  <a:lnTo>
                    <a:pt x="3810" y="101066"/>
                  </a:lnTo>
                </a:path>
                <a:path w="3809" h="986154">
                  <a:moveTo>
                    <a:pt x="0" y="99148"/>
                  </a:moveTo>
                  <a:lnTo>
                    <a:pt x="3810" y="99148"/>
                  </a:lnTo>
                </a:path>
                <a:path w="3809" h="986154">
                  <a:moveTo>
                    <a:pt x="0" y="97243"/>
                  </a:moveTo>
                  <a:lnTo>
                    <a:pt x="3810" y="97243"/>
                  </a:lnTo>
                </a:path>
                <a:path w="3809" h="986154">
                  <a:moveTo>
                    <a:pt x="0" y="95338"/>
                  </a:moveTo>
                  <a:lnTo>
                    <a:pt x="3810" y="95338"/>
                  </a:lnTo>
                </a:path>
                <a:path w="3809" h="986154">
                  <a:moveTo>
                    <a:pt x="0" y="93433"/>
                  </a:moveTo>
                  <a:lnTo>
                    <a:pt x="3810" y="93433"/>
                  </a:lnTo>
                </a:path>
                <a:path w="3809" h="986154">
                  <a:moveTo>
                    <a:pt x="0" y="91528"/>
                  </a:moveTo>
                  <a:lnTo>
                    <a:pt x="3810" y="91528"/>
                  </a:lnTo>
                </a:path>
                <a:path w="3809" h="986154">
                  <a:moveTo>
                    <a:pt x="0" y="89623"/>
                  </a:moveTo>
                  <a:lnTo>
                    <a:pt x="3810" y="89623"/>
                  </a:lnTo>
                </a:path>
                <a:path w="3809" h="986154">
                  <a:moveTo>
                    <a:pt x="0" y="87706"/>
                  </a:moveTo>
                  <a:lnTo>
                    <a:pt x="3810" y="87706"/>
                  </a:lnTo>
                </a:path>
                <a:path w="3809" h="986154">
                  <a:moveTo>
                    <a:pt x="0" y="85801"/>
                  </a:moveTo>
                  <a:lnTo>
                    <a:pt x="3810" y="85801"/>
                  </a:lnTo>
                </a:path>
                <a:path w="3809" h="986154">
                  <a:moveTo>
                    <a:pt x="0" y="83896"/>
                  </a:moveTo>
                  <a:lnTo>
                    <a:pt x="3810" y="83896"/>
                  </a:lnTo>
                </a:path>
                <a:path w="3809" h="986154">
                  <a:moveTo>
                    <a:pt x="0" y="81991"/>
                  </a:moveTo>
                  <a:lnTo>
                    <a:pt x="3810" y="81991"/>
                  </a:lnTo>
                </a:path>
                <a:path w="3809" h="986154">
                  <a:moveTo>
                    <a:pt x="0" y="80086"/>
                  </a:moveTo>
                  <a:lnTo>
                    <a:pt x="3810" y="80086"/>
                  </a:lnTo>
                </a:path>
                <a:path w="3809" h="986154">
                  <a:moveTo>
                    <a:pt x="0" y="78181"/>
                  </a:moveTo>
                  <a:lnTo>
                    <a:pt x="3810" y="78181"/>
                  </a:lnTo>
                </a:path>
                <a:path w="3809" h="986154">
                  <a:moveTo>
                    <a:pt x="0" y="76276"/>
                  </a:moveTo>
                  <a:lnTo>
                    <a:pt x="3810" y="76276"/>
                  </a:lnTo>
                </a:path>
                <a:path w="3809" h="986154">
                  <a:moveTo>
                    <a:pt x="0" y="74358"/>
                  </a:moveTo>
                  <a:lnTo>
                    <a:pt x="3810" y="74358"/>
                  </a:lnTo>
                </a:path>
                <a:path w="3809" h="986154">
                  <a:moveTo>
                    <a:pt x="0" y="72453"/>
                  </a:moveTo>
                  <a:lnTo>
                    <a:pt x="3810" y="72453"/>
                  </a:lnTo>
                </a:path>
                <a:path w="3809" h="986154">
                  <a:moveTo>
                    <a:pt x="0" y="70548"/>
                  </a:moveTo>
                  <a:lnTo>
                    <a:pt x="3810" y="70548"/>
                  </a:lnTo>
                </a:path>
                <a:path w="3809" h="986154">
                  <a:moveTo>
                    <a:pt x="0" y="68643"/>
                  </a:moveTo>
                  <a:lnTo>
                    <a:pt x="3810" y="68643"/>
                  </a:lnTo>
                </a:path>
                <a:path w="3809" h="986154">
                  <a:moveTo>
                    <a:pt x="0" y="66738"/>
                  </a:moveTo>
                  <a:lnTo>
                    <a:pt x="3810" y="66738"/>
                  </a:lnTo>
                </a:path>
                <a:path w="3809" h="986154">
                  <a:moveTo>
                    <a:pt x="0" y="64833"/>
                  </a:moveTo>
                  <a:lnTo>
                    <a:pt x="3810" y="64833"/>
                  </a:lnTo>
                </a:path>
                <a:path w="3809" h="986154">
                  <a:moveTo>
                    <a:pt x="0" y="62928"/>
                  </a:moveTo>
                  <a:lnTo>
                    <a:pt x="3810" y="62928"/>
                  </a:lnTo>
                </a:path>
                <a:path w="3809" h="986154">
                  <a:moveTo>
                    <a:pt x="0" y="61010"/>
                  </a:moveTo>
                  <a:lnTo>
                    <a:pt x="3810" y="61010"/>
                  </a:lnTo>
                </a:path>
                <a:path w="3809" h="986154">
                  <a:moveTo>
                    <a:pt x="0" y="59105"/>
                  </a:moveTo>
                  <a:lnTo>
                    <a:pt x="3810" y="59105"/>
                  </a:lnTo>
                </a:path>
                <a:path w="3809" h="986154">
                  <a:moveTo>
                    <a:pt x="0" y="57200"/>
                  </a:moveTo>
                  <a:lnTo>
                    <a:pt x="3810" y="57200"/>
                  </a:lnTo>
                </a:path>
                <a:path w="3809" h="986154">
                  <a:moveTo>
                    <a:pt x="0" y="55295"/>
                  </a:moveTo>
                  <a:lnTo>
                    <a:pt x="3810" y="55295"/>
                  </a:lnTo>
                </a:path>
                <a:path w="3809" h="986154">
                  <a:moveTo>
                    <a:pt x="0" y="53390"/>
                  </a:moveTo>
                  <a:lnTo>
                    <a:pt x="3810" y="53390"/>
                  </a:lnTo>
                </a:path>
                <a:path w="3809" h="986154">
                  <a:moveTo>
                    <a:pt x="0" y="51485"/>
                  </a:moveTo>
                  <a:lnTo>
                    <a:pt x="3810" y="51485"/>
                  </a:lnTo>
                </a:path>
                <a:path w="3809" h="986154">
                  <a:moveTo>
                    <a:pt x="0" y="49568"/>
                  </a:moveTo>
                  <a:lnTo>
                    <a:pt x="3810" y="49568"/>
                  </a:lnTo>
                </a:path>
                <a:path w="3809" h="986154">
                  <a:moveTo>
                    <a:pt x="0" y="47663"/>
                  </a:moveTo>
                  <a:lnTo>
                    <a:pt x="3810" y="47663"/>
                  </a:lnTo>
                </a:path>
                <a:path w="3809" h="986154">
                  <a:moveTo>
                    <a:pt x="0" y="45758"/>
                  </a:moveTo>
                  <a:lnTo>
                    <a:pt x="3810" y="45758"/>
                  </a:lnTo>
                </a:path>
                <a:path w="3809" h="986154">
                  <a:moveTo>
                    <a:pt x="0" y="43853"/>
                  </a:moveTo>
                  <a:lnTo>
                    <a:pt x="3810" y="43853"/>
                  </a:lnTo>
                </a:path>
                <a:path w="3809" h="986154">
                  <a:moveTo>
                    <a:pt x="0" y="41948"/>
                  </a:moveTo>
                  <a:lnTo>
                    <a:pt x="3810" y="41948"/>
                  </a:lnTo>
                </a:path>
                <a:path w="3809" h="986154">
                  <a:moveTo>
                    <a:pt x="0" y="40043"/>
                  </a:moveTo>
                  <a:lnTo>
                    <a:pt x="3810" y="40043"/>
                  </a:lnTo>
                </a:path>
                <a:path w="3809" h="986154">
                  <a:moveTo>
                    <a:pt x="0" y="38138"/>
                  </a:moveTo>
                  <a:lnTo>
                    <a:pt x="3810" y="38138"/>
                  </a:lnTo>
                </a:path>
                <a:path w="3809" h="986154">
                  <a:moveTo>
                    <a:pt x="0" y="36220"/>
                  </a:moveTo>
                  <a:lnTo>
                    <a:pt x="3810" y="36220"/>
                  </a:lnTo>
                </a:path>
                <a:path w="3809" h="986154">
                  <a:moveTo>
                    <a:pt x="0" y="34315"/>
                  </a:moveTo>
                  <a:lnTo>
                    <a:pt x="3810" y="34315"/>
                  </a:lnTo>
                </a:path>
                <a:path w="3809" h="986154">
                  <a:moveTo>
                    <a:pt x="0" y="32410"/>
                  </a:moveTo>
                  <a:lnTo>
                    <a:pt x="3810" y="32410"/>
                  </a:lnTo>
                </a:path>
                <a:path w="3809" h="986154">
                  <a:moveTo>
                    <a:pt x="0" y="30505"/>
                  </a:moveTo>
                  <a:lnTo>
                    <a:pt x="3810" y="30505"/>
                  </a:lnTo>
                </a:path>
                <a:path w="3809" h="986154">
                  <a:moveTo>
                    <a:pt x="0" y="28600"/>
                  </a:moveTo>
                  <a:lnTo>
                    <a:pt x="3810" y="28600"/>
                  </a:lnTo>
                </a:path>
                <a:path w="3809" h="986154">
                  <a:moveTo>
                    <a:pt x="0" y="26695"/>
                  </a:moveTo>
                  <a:lnTo>
                    <a:pt x="3810" y="26695"/>
                  </a:lnTo>
                </a:path>
                <a:path w="3809" h="986154">
                  <a:moveTo>
                    <a:pt x="0" y="24777"/>
                  </a:moveTo>
                  <a:lnTo>
                    <a:pt x="3810" y="24777"/>
                  </a:lnTo>
                </a:path>
                <a:path w="3809" h="986154">
                  <a:moveTo>
                    <a:pt x="0" y="22872"/>
                  </a:moveTo>
                  <a:lnTo>
                    <a:pt x="3810" y="22872"/>
                  </a:lnTo>
                </a:path>
                <a:path w="3809" h="986154">
                  <a:moveTo>
                    <a:pt x="0" y="20967"/>
                  </a:moveTo>
                  <a:lnTo>
                    <a:pt x="3810" y="20967"/>
                  </a:lnTo>
                </a:path>
                <a:path w="3809" h="986154">
                  <a:moveTo>
                    <a:pt x="0" y="19062"/>
                  </a:moveTo>
                  <a:lnTo>
                    <a:pt x="3810" y="19062"/>
                  </a:lnTo>
                </a:path>
                <a:path w="3809" h="986154">
                  <a:moveTo>
                    <a:pt x="0" y="17157"/>
                  </a:moveTo>
                  <a:lnTo>
                    <a:pt x="3810" y="17157"/>
                  </a:lnTo>
                </a:path>
                <a:path w="3809" h="986154">
                  <a:moveTo>
                    <a:pt x="0" y="15252"/>
                  </a:moveTo>
                  <a:lnTo>
                    <a:pt x="3810" y="15252"/>
                  </a:lnTo>
                </a:path>
                <a:path w="3809" h="986154">
                  <a:moveTo>
                    <a:pt x="0" y="13347"/>
                  </a:moveTo>
                  <a:lnTo>
                    <a:pt x="3810" y="13347"/>
                  </a:lnTo>
                </a:path>
                <a:path w="3809" h="986154">
                  <a:moveTo>
                    <a:pt x="0" y="11430"/>
                  </a:moveTo>
                  <a:lnTo>
                    <a:pt x="3810" y="11430"/>
                  </a:lnTo>
                </a:path>
                <a:path w="3809" h="986154">
                  <a:moveTo>
                    <a:pt x="0" y="9525"/>
                  </a:moveTo>
                  <a:lnTo>
                    <a:pt x="3810" y="9525"/>
                  </a:lnTo>
                </a:path>
                <a:path w="3809" h="986154">
                  <a:moveTo>
                    <a:pt x="0" y="7619"/>
                  </a:moveTo>
                  <a:lnTo>
                    <a:pt x="3810" y="7619"/>
                  </a:lnTo>
                </a:path>
                <a:path w="3809" h="986154">
                  <a:moveTo>
                    <a:pt x="0" y="5715"/>
                  </a:moveTo>
                  <a:lnTo>
                    <a:pt x="3810" y="5715"/>
                  </a:lnTo>
                </a:path>
                <a:path w="3809" h="986154">
                  <a:moveTo>
                    <a:pt x="0" y="3809"/>
                  </a:moveTo>
                  <a:lnTo>
                    <a:pt x="3810" y="3809"/>
                  </a:lnTo>
                </a:path>
                <a:path w="3809" h="986154">
                  <a:moveTo>
                    <a:pt x="0" y="1905"/>
                  </a:moveTo>
                  <a:lnTo>
                    <a:pt x="3810" y="1905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57000" y="623476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57000" y="6260181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446181" y="6234769"/>
              <a:ext cx="956944" cy="0"/>
            </a:xfrm>
            <a:custGeom>
              <a:avLst/>
              <a:gdLst/>
              <a:ahLst/>
              <a:cxnLst/>
              <a:rect l="l" t="t" r="r" b="b"/>
              <a:pathLst>
                <a:path w="956944">
                  <a:moveTo>
                    <a:pt x="0" y="0"/>
                  </a:moveTo>
                  <a:lnTo>
                    <a:pt x="956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446181" y="6260181"/>
              <a:ext cx="956944" cy="0"/>
            </a:xfrm>
            <a:custGeom>
              <a:avLst/>
              <a:gdLst/>
              <a:ahLst/>
              <a:cxnLst/>
              <a:rect l="l" t="t" r="r" b="b"/>
              <a:pathLst>
                <a:path w="956944">
                  <a:moveTo>
                    <a:pt x="0" y="0"/>
                  </a:moveTo>
                  <a:lnTo>
                    <a:pt x="956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403000" y="623476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403000" y="6260181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346745" y="6234769"/>
              <a:ext cx="1054735" cy="0"/>
            </a:xfrm>
            <a:custGeom>
              <a:avLst/>
              <a:gdLst/>
              <a:ahLst/>
              <a:cxnLst/>
              <a:rect l="l" t="t" r="r" b="b"/>
              <a:pathLst>
                <a:path w="1054735">
                  <a:moveTo>
                    <a:pt x="0" y="0"/>
                  </a:moveTo>
                  <a:lnTo>
                    <a:pt x="1054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346745" y="6260181"/>
              <a:ext cx="1054735" cy="0"/>
            </a:xfrm>
            <a:custGeom>
              <a:avLst/>
              <a:gdLst/>
              <a:ahLst/>
              <a:cxnLst/>
              <a:rect l="l" t="t" r="r" b="b"/>
              <a:pathLst>
                <a:path w="1054735">
                  <a:moveTo>
                    <a:pt x="0" y="0"/>
                  </a:moveTo>
                  <a:lnTo>
                    <a:pt x="1054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401000" y="623476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401000" y="626018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229000" y="623476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229000" y="6260181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219000" y="6234769"/>
              <a:ext cx="575945" cy="0"/>
            </a:xfrm>
            <a:custGeom>
              <a:avLst/>
              <a:gdLst/>
              <a:ahLst/>
              <a:cxnLst/>
              <a:rect l="l" t="t" r="r" b="b"/>
              <a:pathLst>
                <a:path w="575945">
                  <a:moveTo>
                    <a:pt x="0" y="0"/>
                  </a:moveTo>
                  <a:lnTo>
                    <a:pt x="5756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219000" y="6260181"/>
              <a:ext cx="575945" cy="0"/>
            </a:xfrm>
            <a:custGeom>
              <a:avLst/>
              <a:gdLst/>
              <a:ahLst/>
              <a:cxnLst/>
              <a:rect l="l" t="t" r="r" b="b"/>
              <a:pathLst>
                <a:path w="575945">
                  <a:moveTo>
                    <a:pt x="0" y="0"/>
                  </a:moveTo>
                  <a:lnTo>
                    <a:pt x="5756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" name="object 86"/>
          <p:cNvSpPr txBox="1"/>
          <p:nvPr/>
        </p:nvSpPr>
        <p:spPr>
          <a:xfrm>
            <a:off x="758223" y="4950833"/>
            <a:ext cx="439547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21055" algn="l"/>
                <a:tab pos="1717675" algn="l"/>
                <a:tab pos="2892425" algn="l"/>
                <a:tab pos="372808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5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5441601" y="487463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6351937" y="495083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753143" y="5273794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1534320" y="5273794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2470691" y="5273794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406045" y="5273794"/>
            <a:ext cx="93345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 numerador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198755" marR="58419" indent="-130810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4584987" y="527379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5332000" y="5273794"/>
            <a:ext cx="78486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314" marR="15875" indent="-8382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diária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9860" marR="5080" indent="-137795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6365654" y="5273794"/>
            <a:ext cx="2825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6" name="object 9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97" name="object 97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35</a:t>
            </a:fld>
            <a:endParaRPr spc="-25"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9" y="1030569"/>
            <a:ext cx="6160098" cy="65188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188" y="1320435"/>
            <a:ext cx="5088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IPCSL4d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“Avaliar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condições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curativo”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7999" y="1943392"/>
            <a:ext cx="6166485" cy="1427480"/>
            <a:chOff x="647999" y="1943392"/>
            <a:chExt cx="6166485" cy="1427480"/>
          </a:xfrm>
        </p:grpSpPr>
        <p:sp>
          <p:nvSpPr>
            <p:cNvPr id="16" name="object 16"/>
            <p:cNvSpPr/>
            <p:nvPr/>
          </p:nvSpPr>
          <p:spPr>
            <a:xfrm>
              <a:off x="648004" y="1943391"/>
              <a:ext cx="6160135" cy="399415"/>
            </a:xfrm>
            <a:custGeom>
              <a:avLst/>
              <a:gdLst/>
              <a:ahLst/>
              <a:cxnLst/>
              <a:rect l="l" t="t" r="r" b="b"/>
              <a:pathLst>
                <a:path w="6160134" h="399414">
                  <a:moveTo>
                    <a:pt x="5633986" y="0"/>
                  </a:moveTo>
                  <a:lnTo>
                    <a:pt x="5633986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5633986" y="399135"/>
                  </a:lnTo>
                  <a:lnTo>
                    <a:pt x="5633986" y="0"/>
                  </a:lnTo>
                  <a:close/>
                </a:path>
                <a:path w="6160134" h="399414">
                  <a:moveTo>
                    <a:pt x="6160097" y="0"/>
                  </a:moveTo>
                  <a:lnTo>
                    <a:pt x="5633999" y="0"/>
                  </a:lnTo>
                  <a:lnTo>
                    <a:pt x="5633999" y="399135"/>
                  </a:lnTo>
                  <a:lnTo>
                    <a:pt x="6160097" y="399135"/>
                  </a:lnTo>
                  <a:lnTo>
                    <a:pt x="616009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410095" y="234443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3841" y="234443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62095" y="234443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90094" y="234443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280095" y="234443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37181" y="19433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412000" y="19433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355745" y="19433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464000" y="19433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91999" y="19433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282000" y="19433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808095" y="19433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5276" y="234443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88"/>
                  </a:moveTo>
                  <a:lnTo>
                    <a:pt x="3810" y="985888"/>
                  </a:lnTo>
                </a:path>
                <a:path w="3809" h="986154">
                  <a:moveTo>
                    <a:pt x="0" y="983983"/>
                  </a:moveTo>
                  <a:lnTo>
                    <a:pt x="3810" y="983983"/>
                  </a:lnTo>
                </a:path>
                <a:path w="3809" h="986154">
                  <a:moveTo>
                    <a:pt x="0" y="982078"/>
                  </a:moveTo>
                  <a:lnTo>
                    <a:pt x="3810" y="982078"/>
                  </a:lnTo>
                </a:path>
                <a:path w="3809" h="986154">
                  <a:moveTo>
                    <a:pt x="0" y="980173"/>
                  </a:moveTo>
                  <a:lnTo>
                    <a:pt x="3810" y="980173"/>
                  </a:lnTo>
                </a:path>
                <a:path w="3809" h="986154">
                  <a:moveTo>
                    <a:pt x="0" y="978255"/>
                  </a:moveTo>
                  <a:lnTo>
                    <a:pt x="3810" y="978255"/>
                  </a:lnTo>
                </a:path>
                <a:path w="3809" h="986154">
                  <a:moveTo>
                    <a:pt x="0" y="976350"/>
                  </a:moveTo>
                  <a:lnTo>
                    <a:pt x="3810" y="976350"/>
                  </a:lnTo>
                </a:path>
                <a:path w="3809" h="986154">
                  <a:moveTo>
                    <a:pt x="0" y="974445"/>
                  </a:moveTo>
                  <a:lnTo>
                    <a:pt x="3810" y="974445"/>
                  </a:lnTo>
                </a:path>
                <a:path w="3809" h="986154">
                  <a:moveTo>
                    <a:pt x="0" y="972540"/>
                  </a:moveTo>
                  <a:lnTo>
                    <a:pt x="3810" y="972540"/>
                  </a:lnTo>
                </a:path>
                <a:path w="3809" h="986154">
                  <a:moveTo>
                    <a:pt x="0" y="970635"/>
                  </a:moveTo>
                  <a:lnTo>
                    <a:pt x="3810" y="970635"/>
                  </a:lnTo>
                </a:path>
                <a:path w="3809" h="986154">
                  <a:moveTo>
                    <a:pt x="0" y="968730"/>
                  </a:moveTo>
                  <a:lnTo>
                    <a:pt x="3810" y="968730"/>
                  </a:lnTo>
                </a:path>
                <a:path w="3809" h="986154">
                  <a:moveTo>
                    <a:pt x="0" y="966812"/>
                  </a:moveTo>
                  <a:lnTo>
                    <a:pt x="3810" y="966812"/>
                  </a:lnTo>
                </a:path>
                <a:path w="3809" h="986154">
                  <a:moveTo>
                    <a:pt x="0" y="964907"/>
                  </a:moveTo>
                  <a:lnTo>
                    <a:pt x="3810" y="964907"/>
                  </a:lnTo>
                </a:path>
                <a:path w="3809" h="986154">
                  <a:moveTo>
                    <a:pt x="0" y="963002"/>
                  </a:moveTo>
                  <a:lnTo>
                    <a:pt x="3810" y="963002"/>
                  </a:lnTo>
                </a:path>
                <a:path w="3809" h="986154">
                  <a:moveTo>
                    <a:pt x="0" y="961097"/>
                  </a:moveTo>
                  <a:lnTo>
                    <a:pt x="3810" y="961097"/>
                  </a:lnTo>
                </a:path>
                <a:path w="3809" h="986154">
                  <a:moveTo>
                    <a:pt x="0" y="959192"/>
                  </a:moveTo>
                  <a:lnTo>
                    <a:pt x="3810" y="959192"/>
                  </a:lnTo>
                </a:path>
                <a:path w="3809" h="986154">
                  <a:moveTo>
                    <a:pt x="0" y="957287"/>
                  </a:moveTo>
                  <a:lnTo>
                    <a:pt x="3810" y="957287"/>
                  </a:lnTo>
                </a:path>
                <a:path w="3809" h="986154">
                  <a:moveTo>
                    <a:pt x="0" y="955382"/>
                  </a:moveTo>
                  <a:lnTo>
                    <a:pt x="3810" y="955382"/>
                  </a:lnTo>
                </a:path>
                <a:path w="3809" h="986154">
                  <a:moveTo>
                    <a:pt x="0" y="953465"/>
                  </a:moveTo>
                  <a:lnTo>
                    <a:pt x="3810" y="953465"/>
                  </a:lnTo>
                </a:path>
                <a:path w="3809" h="986154">
                  <a:moveTo>
                    <a:pt x="0" y="951560"/>
                  </a:moveTo>
                  <a:lnTo>
                    <a:pt x="3810" y="951560"/>
                  </a:lnTo>
                </a:path>
                <a:path w="3809" h="986154">
                  <a:moveTo>
                    <a:pt x="0" y="949655"/>
                  </a:moveTo>
                  <a:lnTo>
                    <a:pt x="3810" y="949655"/>
                  </a:lnTo>
                </a:path>
                <a:path w="3809" h="986154">
                  <a:moveTo>
                    <a:pt x="0" y="947750"/>
                  </a:moveTo>
                  <a:lnTo>
                    <a:pt x="3810" y="947750"/>
                  </a:lnTo>
                </a:path>
                <a:path w="3809" h="986154">
                  <a:moveTo>
                    <a:pt x="0" y="945845"/>
                  </a:moveTo>
                  <a:lnTo>
                    <a:pt x="3810" y="945845"/>
                  </a:lnTo>
                </a:path>
                <a:path w="3809" h="986154">
                  <a:moveTo>
                    <a:pt x="0" y="943940"/>
                  </a:moveTo>
                  <a:lnTo>
                    <a:pt x="3810" y="943940"/>
                  </a:lnTo>
                </a:path>
                <a:path w="3809" h="986154">
                  <a:moveTo>
                    <a:pt x="0" y="942035"/>
                  </a:moveTo>
                  <a:lnTo>
                    <a:pt x="3810" y="942035"/>
                  </a:lnTo>
                </a:path>
                <a:path w="3809" h="986154">
                  <a:moveTo>
                    <a:pt x="0" y="940117"/>
                  </a:moveTo>
                  <a:lnTo>
                    <a:pt x="3810" y="940117"/>
                  </a:lnTo>
                </a:path>
                <a:path w="3809" h="986154">
                  <a:moveTo>
                    <a:pt x="0" y="938212"/>
                  </a:moveTo>
                  <a:lnTo>
                    <a:pt x="3810" y="938212"/>
                  </a:lnTo>
                </a:path>
                <a:path w="3809" h="986154">
                  <a:moveTo>
                    <a:pt x="0" y="936307"/>
                  </a:moveTo>
                  <a:lnTo>
                    <a:pt x="3810" y="936307"/>
                  </a:lnTo>
                </a:path>
                <a:path w="3809" h="986154">
                  <a:moveTo>
                    <a:pt x="0" y="934402"/>
                  </a:moveTo>
                  <a:lnTo>
                    <a:pt x="3810" y="934402"/>
                  </a:lnTo>
                </a:path>
                <a:path w="3809" h="986154">
                  <a:moveTo>
                    <a:pt x="0" y="932497"/>
                  </a:moveTo>
                  <a:lnTo>
                    <a:pt x="3810" y="932497"/>
                  </a:lnTo>
                </a:path>
                <a:path w="3809" h="986154">
                  <a:moveTo>
                    <a:pt x="0" y="930592"/>
                  </a:moveTo>
                  <a:lnTo>
                    <a:pt x="3810" y="930592"/>
                  </a:lnTo>
                </a:path>
                <a:path w="3809" h="986154">
                  <a:moveTo>
                    <a:pt x="0" y="928674"/>
                  </a:moveTo>
                  <a:lnTo>
                    <a:pt x="3810" y="928674"/>
                  </a:lnTo>
                </a:path>
                <a:path w="3809" h="986154">
                  <a:moveTo>
                    <a:pt x="0" y="926769"/>
                  </a:moveTo>
                  <a:lnTo>
                    <a:pt x="3810" y="926769"/>
                  </a:lnTo>
                </a:path>
                <a:path w="3809" h="986154">
                  <a:moveTo>
                    <a:pt x="0" y="924864"/>
                  </a:moveTo>
                  <a:lnTo>
                    <a:pt x="3810" y="924864"/>
                  </a:lnTo>
                </a:path>
                <a:path w="3809" h="986154">
                  <a:moveTo>
                    <a:pt x="0" y="922959"/>
                  </a:moveTo>
                  <a:lnTo>
                    <a:pt x="3810" y="922959"/>
                  </a:lnTo>
                </a:path>
                <a:path w="3809" h="986154">
                  <a:moveTo>
                    <a:pt x="0" y="921054"/>
                  </a:moveTo>
                  <a:lnTo>
                    <a:pt x="3810" y="921054"/>
                  </a:lnTo>
                </a:path>
                <a:path w="3809" h="986154">
                  <a:moveTo>
                    <a:pt x="0" y="919149"/>
                  </a:moveTo>
                  <a:lnTo>
                    <a:pt x="3810" y="919149"/>
                  </a:lnTo>
                </a:path>
                <a:path w="3809" h="986154">
                  <a:moveTo>
                    <a:pt x="0" y="917244"/>
                  </a:moveTo>
                  <a:lnTo>
                    <a:pt x="3810" y="917244"/>
                  </a:lnTo>
                </a:path>
                <a:path w="3809" h="986154">
                  <a:moveTo>
                    <a:pt x="0" y="915327"/>
                  </a:moveTo>
                  <a:lnTo>
                    <a:pt x="3810" y="915327"/>
                  </a:lnTo>
                </a:path>
                <a:path w="3809" h="986154">
                  <a:moveTo>
                    <a:pt x="0" y="913422"/>
                  </a:moveTo>
                  <a:lnTo>
                    <a:pt x="3810" y="913422"/>
                  </a:lnTo>
                </a:path>
                <a:path w="3809" h="986154">
                  <a:moveTo>
                    <a:pt x="0" y="911517"/>
                  </a:moveTo>
                  <a:lnTo>
                    <a:pt x="3810" y="911517"/>
                  </a:lnTo>
                </a:path>
                <a:path w="3809" h="986154">
                  <a:moveTo>
                    <a:pt x="0" y="909612"/>
                  </a:moveTo>
                  <a:lnTo>
                    <a:pt x="3810" y="909612"/>
                  </a:lnTo>
                </a:path>
                <a:path w="3809" h="986154">
                  <a:moveTo>
                    <a:pt x="0" y="907707"/>
                  </a:moveTo>
                  <a:lnTo>
                    <a:pt x="3810" y="907707"/>
                  </a:lnTo>
                </a:path>
                <a:path w="3809" h="986154">
                  <a:moveTo>
                    <a:pt x="0" y="905802"/>
                  </a:moveTo>
                  <a:lnTo>
                    <a:pt x="3810" y="905802"/>
                  </a:lnTo>
                </a:path>
                <a:path w="3809" h="986154">
                  <a:moveTo>
                    <a:pt x="0" y="903884"/>
                  </a:moveTo>
                  <a:lnTo>
                    <a:pt x="3810" y="903884"/>
                  </a:lnTo>
                </a:path>
                <a:path w="3809" h="986154">
                  <a:moveTo>
                    <a:pt x="0" y="901979"/>
                  </a:moveTo>
                  <a:lnTo>
                    <a:pt x="3810" y="901979"/>
                  </a:lnTo>
                </a:path>
                <a:path w="3809" h="986154">
                  <a:moveTo>
                    <a:pt x="0" y="900074"/>
                  </a:moveTo>
                  <a:lnTo>
                    <a:pt x="3810" y="900074"/>
                  </a:lnTo>
                </a:path>
                <a:path w="3809" h="986154">
                  <a:moveTo>
                    <a:pt x="0" y="898169"/>
                  </a:moveTo>
                  <a:lnTo>
                    <a:pt x="3810" y="898169"/>
                  </a:lnTo>
                </a:path>
                <a:path w="3809" h="986154">
                  <a:moveTo>
                    <a:pt x="0" y="896264"/>
                  </a:moveTo>
                  <a:lnTo>
                    <a:pt x="3810" y="896264"/>
                  </a:lnTo>
                </a:path>
                <a:path w="3809" h="986154">
                  <a:moveTo>
                    <a:pt x="0" y="894359"/>
                  </a:moveTo>
                  <a:lnTo>
                    <a:pt x="3810" y="894359"/>
                  </a:lnTo>
                </a:path>
                <a:path w="3809" h="986154">
                  <a:moveTo>
                    <a:pt x="0" y="892454"/>
                  </a:moveTo>
                  <a:lnTo>
                    <a:pt x="3810" y="892454"/>
                  </a:lnTo>
                </a:path>
                <a:path w="3809" h="986154">
                  <a:moveTo>
                    <a:pt x="0" y="890536"/>
                  </a:moveTo>
                  <a:lnTo>
                    <a:pt x="3810" y="890536"/>
                  </a:lnTo>
                </a:path>
                <a:path w="3809" h="986154">
                  <a:moveTo>
                    <a:pt x="0" y="888631"/>
                  </a:moveTo>
                  <a:lnTo>
                    <a:pt x="3810" y="888631"/>
                  </a:lnTo>
                </a:path>
                <a:path w="3809" h="986154">
                  <a:moveTo>
                    <a:pt x="0" y="886726"/>
                  </a:moveTo>
                  <a:lnTo>
                    <a:pt x="3810" y="886726"/>
                  </a:lnTo>
                </a:path>
                <a:path w="3809" h="986154">
                  <a:moveTo>
                    <a:pt x="0" y="884821"/>
                  </a:moveTo>
                  <a:lnTo>
                    <a:pt x="3810" y="884821"/>
                  </a:lnTo>
                </a:path>
                <a:path w="3809" h="986154">
                  <a:moveTo>
                    <a:pt x="0" y="882916"/>
                  </a:moveTo>
                  <a:lnTo>
                    <a:pt x="3810" y="882916"/>
                  </a:lnTo>
                </a:path>
                <a:path w="3809" h="986154">
                  <a:moveTo>
                    <a:pt x="0" y="881011"/>
                  </a:moveTo>
                  <a:lnTo>
                    <a:pt x="3810" y="881011"/>
                  </a:lnTo>
                </a:path>
                <a:path w="3809" h="986154">
                  <a:moveTo>
                    <a:pt x="0" y="879094"/>
                  </a:moveTo>
                  <a:lnTo>
                    <a:pt x="3810" y="879094"/>
                  </a:lnTo>
                </a:path>
                <a:path w="3809" h="986154">
                  <a:moveTo>
                    <a:pt x="0" y="877189"/>
                  </a:moveTo>
                  <a:lnTo>
                    <a:pt x="3810" y="877189"/>
                  </a:lnTo>
                </a:path>
                <a:path w="3809" h="986154">
                  <a:moveTo>
                    <a:pt x="0" y="875284"/>
                  </a:moveTo>
                  <a:lnTo>
                    <a:pt x="3810" y="875284"/>
                  </a:lnTo>
                </a:path>
                <a:path w="3809" h="986154">
                  <a:moveTo>
                    <a:pt x="0" y="873379"/>
                  </a:moveTo>
                  <a:lnTo>
                    <a:pt x="3810" y="873379"/>
                  </a:lnTo>
                </a:path>
                <a:path w="3809" h="986154">
                  <a:moveTo>
                    <a:pt x="0" y="871474"/>
                  </a:moveTo>
                  <a:lnTo>
                    <a:pt x="3810" y="871474"/>
                  </a:lnTo>
                </a:path>
                <a:path w="3809" h="986154">
                  <a:moveTo>
                    <a:pt x="0" y="869569"/>
                  </a:moveTo>
                  <a:lnTo>
                    <a:pt x="3810" y="869569"/>
                  </a:lnTo>
                </a:path>
                <a:path w="3809" h="986154">
                  <a:moveTo>
                    <a:pt x="0" y="867664"/>
                  </a:moveTo>
                  <a:lnTo>
                    <a:pt x="3810" y="867664"/>
                  </a:lnTo>
                </a:path>
                <a:path w="3809" h="986154">
                  <a:moveTo>
                    <a:pt x="0" y="865746"/>
                  </a:moveTo>
                  <a:lnTo>
                    <a:pt x="3810" y="865746"/>
                  </a:lnTo>
                </a:path>
                <a:path w="3809" h="986154">
                  <a:moveTo>
                    <a:pt x="0" y="863841"/>
                  </a:moveTo>
                  <a:lnTo>
                    <a:pt x="3810" y="863841"/>
                  </a:lnTo>
                </a:path>
                <a:path w="3809" h="986154">
                  <a:moveTo>
                    <a:pt x="0" y="861936"/>
                  </a:moveTo>
                  <a:lnTo>
                    <a:pt x="3810" y="861936"/>
                  </a:lnTo>
                </a:path>
                <a:path w="3809" h="986154">
                  <a:moveTo>
                    <a:pt x="0" y="860031"/>
                  </a:moveTo>
                  <a:lnTo>
                    <a:pt x="3810" y="860031"/>
                  </a:lnTo>
                </a:path>
                <a:path w="3809" h="986154">
                  <a:moveTo>
                    <a:pt x="0" y="858126"/>
                  </a:moveTo>
                  <a:lnTo>
                    <a:pt x="3810" y="858126"/>
                  </a:lnTo>
                </a:path>
                <a:path w="3809" h="986154">
                  <a:moveTo>
                    <a:pt x="0" y="856221"/>
                  </a:moveTo>
                  <a:lnTo>
                    <a:pt x="3810" y="856221"/>
                  </a:lnTo>
                </a:path>
                <a:path w="3809" h="986154">
                  <a:moveTo>
                    <a:pt x="0" y="854316"/>
                  </a:moveTo>
                  <a:lnTo>
                    <a:pt x="3810" y="854316"/>
                  </a:lnTo>
                </a:path>
                <a:path w="3809" h="986154">
                  <a:moveTo>
                    <a:pt x="0" y="852398"/>
                  </a:moveTo>
                  <a:lnTo>
                    <a:pt x="3810" y="852398"/>
                  </a:lnTo>
                </a:path>
                <a:path w="3809" h="986154">
                  <a:moveTo>
                    <a:pt x="0" y="850493"/>
                  </a:moveTo>
                  <a:lnTo>
                    <a:pt x="3810" y="850493"/>
                  </a:lnTo>
                </a:path>
                <a:path w="3809" h="986154">
                  <a:moveTo>
                    <a:pt x="0" y="848588"/>
                  </a:moveTo>
                  <a:lnTo>
                    <a:pt x="3810" y="848588"/>
                  </a:lnTo>
                </a:path>
                <a:path w="3809" h="986154">
                  <a:moveTo>
                    <a:pt x="0" y="846683"/>
                  </a:moveTo>
                  <a:lnTo>
                    <a:pt x="3810" y="846683"/>
                  </a:lnTo>
                </a:path>
                <a:path w="3809" h="986154">
                  <a:moveTo>
                    <a:pt x="0" y="844778"/>
                  </a:moveTo>
                  <a:lnTo>
                    <a:pt x="3810" y="844778"/>
                  </a:lnTo>
                </a:path>
                <a:path w="3809" h="986154">
                  <a:moveTo>
                    <a:pt x="0" y="842873"/>
                  </a:moveTo>
                  <a:lnTo>
                    <a:pt x="3810" y="842873"/>
                  </a:lnTo>
                </a:path>
                <a:path w="3809" h="986154">
                  <a:moveTo>
                    <a:pt x="0" y="840955"/>
                  </a:moveTo>
                  <a:lnTo>
                    <a:pt x="3810" y="840955"/>
                  </a:lnTo>
                </a:path>
                <a:path w="3809" h="986154">
                  <a:moveTo>
                    <a:pt x="0" y="839050"/>
                  </a:moveTo>
                  <a:lnTo>
                    <a:pt x="3810" y="839050"/>
                  </a:lnTo>
                </a:path>
                <a:path w="3809" h="986154">
                  <a:moveTo>
                    <a:pt x="0" y="837145"/>
                  </a:moveTo>
                  <a:lnTo>
                    <a:pt x="3810" y="837145"/>
                  </a:lnTo>
                </a:path>
                <a:path w="3809" h="986154">
                  <a:moveTo>
                    <a:pt x="0" y="835240"/>
                  </a:moveTo>
                  <a:lnTo>
                    <a:pt x="3810" y="835240"/>
                  </a:lnTo>
                </a:path>
                <a:path w="3809" h="986154">
                  <a:moveTo>
                    <a:pt x="0" y="833335"/>
                  </a:moveTo>
                  <a:lnTo>
                    <a:pt x="3810" y="833335"/>
                  </a:lnTo>
                </a:path>
                <a:path w="3809" h="986154">
                  <a:moveTo>
                    <a:pt x="0" y="831430"/>
                  </a:moveTo>
                  <a:lnTo>
                    <a:pt x="3810" y="831430"/>
                  </a:lnTo>
                </a:path>
                <a:path w="3809" h="986154">
                  <a:moveTo>
                    <a:pt x="0" y="829525"/>
                  </a:moveTo>
                  <a:lnTo>
                    <a:pt x="3810" y="829525"/>
                  </a:lnTo>
                </a:path>
                <a:path w="3809" h="986154">
                  <a:moveTo>
                    <a:pt x="0" y="827608"/>
                  </a:moveTo>
                  <a:lnTo>
                    <a:pt x="3810" y="827608"/>
                  </a:lnTo>
                </a:path>
                <a:path w="3809" h="986154">
                  <a:moveTo>
                    <a:pt x="0" y="825703"/>
                  </a:moveTo>
                  <a:lnTo>
                    <a:pt x="3810" y="825703"/>
                  </a:lnTo>
                </a:path>
                <a:path w="3809" h="986154">
                  <a:moveTo>
                    <a:pt x="0" y="823798"/>
                  </a:moveTo>
                  <a:lnTo>
                    <a:pt x="3810" y="823798"/>
                  </a:lnTo>
                </a:path>
                <a:path w="3809" h="986154">
                  <a:moveTo>
                    <a:pt x="0" y="821893"/>
                  </a:moveTo>
                  <a:lnTo>
                    <a:pt x="3810" y="821893"/>
                  </a:lnTo>
                </a:path>
                <a:path w="3809" h="986154">
                  <a:moveTo>
                    <a:pt x="0" y="819988"/>
                  </a:moveTo>
                  <a:lnTo>
                    <a:pt x="3810" y="819988"/>
                  </a:lnTo>
                </a:path>
                <a:path w="3809" h="986154">
                  <a:moveTo>
                    <a:pt x="0" y="818083"/>
                  </a:moveTo>
                  <a:lnTo>
                    <a:pt x="3810" y="818083"/>
                  </a:lnTo>
                </a:path>
                <a:path w="3809" h="986154">
                  <a:moveTo>
                    <a:pt x="0" y="816165"/>
                  </a:moveTo>
                  <a:lnTo>
                    <a:pt x="3810" y="816165"/>
                  </a:lnTo>
                </a:path>
                <a:path w="3809" h="986154">
                  <a:moveTo>
                    <a:pt x="0" y="814260"/>
                  </a:moveTo>
                  <a:lnTo>
                    <a:pt x="3810" y="814260"/>
                  </a:lnTo>
                </a:path>
                <a:path w="3809" h="986154">
                  <a:moveTo>
                    <a:pt x="0" y="812355"/>
                  </a:moveTo>
                  <a:lnTo>
                    <a:pt x="3810" y="812355"/>
                  </a:lnTo>
                </a:path>
                <a:path w="3809" h="986154">
                  <a:moveTo>
                    <a:pt x="0" y="810450"/>
                  </a:moveTo>
                  <a:lnTo>
                    <a:pt x="3810" y="810450"/>
                  </a:lnTo>
                </a:path>
                <a:path w="3809" h="986154">
                  <a:moveTo>
                    <a:pt x="0" y="808545"/>
                  </a:moveTo>
                  <a:lnTo>
                    <a:pt x="3810" y="808545"/>
                  </a:lnTo>
                </a:path>
                <a:path w="3809" h="986154">
                  <a:moveTo>
                    <a:pt x="0" y="806640"/>
                  </a:moveTo>
                  <a:lnTo>
                    <a:pt x="3810" y="806640"/>
                  </a:lnTo>
                </a:path>
                <a:path w="3809" h="986154">
                  <a:moveTo>
                    <a:pt x="0" y="804735"/>
                  </a:moveTo>
                  <a:lnTo>
                    <a:pt x="3810" y="804735"/>
                  </a:lnTo>
                </a:path>
                <a:path w="3809" h="986154">
                  <a:moveTo>
                    <a:pt x="0" y="802817"/>
                  </a:moveTo>
                  <a:lnTo>
                    <a:pt x="3810" y="802817"/>
                  </a:lnTo>
                </a:path>
                <a:path w="3809" h="986154">
                  <a:moveTo>
                    <a:pt x="0" y="800912"/>
                  </a:moveTo>
                  <a:lnTo>
                    <a:pt x="3810" y="800912"/>
                  </a:lnTo>
                </a:path>
                <a:path w="3809" h="986154">
                  <a:moveTo>
                    <a:pt x="0" y="799007"/>
                  </a:moveTo>
                  <a:lnTo>
                    <a:pt x="3810" y="799007"/>
                  </a:lnTo>
                </a:path>
                <a:path w="3809" h="986154">
                  <a:moveTo>
                    <a:pt x="0" y="797102"/>
                  </a:moveTo>
                  <a:lnTo>
                    <a:pt x="3810" y="797102"/>
                  </a:lnTo>
                </a:path>
                <a:path w="3809" h="986154">
                  <a:moveTo>
                    <a:pt x="0" y="795197"/>
                  </a:moveTo>
                  <a:lnTo>
                    <a:pt x="3810" y="795197"/>
                  </a:lnTo>
                </a:path>
                <a:path w="3809" h="986154">
                  <a:moveTo>
                    <a:pt x="0" y="793292"/>
                  </a:moveTo>
                  <a:lnTo>
                    <a:pt x="3810" y="793292"/>
                  </a:lnTo>
                </a:path>
                <a:path w="3809" h="986154">
                  <a:moveTo>
                    <a:pt x="0" y="791387"/>
                  </a:moveTo>
                  <a:lnTo>
                    <a:pt x="3810" y="791387"/>
                  </a:lnTo>
                </a:path>
                <a:path w="3809" h="986154">
                  <a:moveTo>
                    <a:pt x="0" y="789470"/>
                  </a:moveTo>
                  <a:lnTo>
                    <a:pt x="3810" y="789470"/>
                  </a:lnTo>
                </a:path>
                <a:path w="3809" h="986154">
                  <a:moveTo>
                    <a:pt x="0" y="787565"/>
                  </a:moveTo>
                  <a:lnTo>
                    <a:pt x="3810" y="787565"/>
                  </a:lnTo>
                </a:path>
                <a:path w="3809" h="986154">
                  <a:moveTo>
                    <a:pt x="0" y="785660"/>
                  </a:moveTo>
                  <a:lnTo>
                    <a:pt x="3810" y="785660"/>
                  </a:lnTo>
                </a:path>
                <a:path w="3809" h="986154">
                  <a:moveTo>
                    <a:pt x="0" y="783755"/>
                  </a:moveTo>
                  <a:lnTo>
                    <a:pt x="3810" y="783755"/>
                  </a:lnTo>
                </a:path>
                <a:path w="3809" h="986154">
                  <a:moveTo>
                    <a:pt x="0" y="781850"/>
                  </a:moveTo>
                  <a:lnTo>
                    <a:pt x="3810" y="781850"/>
                  </a:lnTo>
                </a:path>
                <a:path w="3809" h="986154">
                  <a:moveTo>
                    <a:pt x="0" y="779945"/>
                  </a:moveTo>
                  <a:lnTo>
                    <a:pt x="3810" y="779945"/>
                  </a:lnTo>
                </a:path>
                <a:path w="3809" h="986154">
                  <a:moveTo>
                    <a:pt x="0" y="778027"/>
                  </a:moveTo>
                  <a:lnTo>
                    <a:pt x="3810" y="778027"/>
                  </a:lnTo>
                </a:path>
                <a:path w="3809" h="986154">
                  <a:moveTo>
                    <a:pt x="0" y="776122"/>
                  </a:moveTo>
                  <a:lnTo>
                    <a:pt x="3810" y="776122"/>
                  </a:lnTo>
                </a:path>
                <a:path w="3809" h="986154">
                  <a:moveTo>
                    <a:pt x="0" y="774217"/>
                  </a:moveTo>
                  <a:lnTo>
                    <a:pt x="3810" y="774217"/>
                  </a:lnTo>
                </a:path>
                <a:path w="3809" h="986154">
                  <a:moveTo>
                    <a:pt x="0" y="772312"/>
                  </a:moveTo>
                  <a:lnTo>
                    <a:pt x="3810" y="772312"/>
                  </a:lnTo>
                </a:path>
                <a:path w="3809" h="986154">
                  <a:moveTo>
                    <a:pt x="0" y="770407"/>
                  </a:moveTo>
                  <a:lnTo>
                    <a:pt x="3810" y="770407"/>
                  </a:lnTo>
                </a:path>
                <a:path w="3809" h="986154">
                  <a:moveTo>
                    <a:pt x="0" y="768502"/>
                  </a:moveTo>
                  <a:lnTo>
                    <a:pt x="3810" y="768502"/>
                  </a:lnTo>
                </a:path>
                <a:path w="3809" h="986154">
                  <a:moveTo>
                    <a:pt x="0" y="766597"/>
                  </a:moveTo>
                  <a:lnTo>
                    <a:pt x="3810" y="766597"/>
                  </a:lnTo>
                </a:path>
                <a:path w="3809" h="986154">
                  <a:moveTo>
                    <a:pt x="0" y="764679"/>
                  </a:moveTo>
                  <a:lnTo>
                    <a:pt x="3810" y="764679"/>
                  </a:lnTo>
                </a:path>
                <a:path w="3809" h="986154">
                  <a:moveTo>
                    <a:pt x="0" y="762774"/>
                  </a:moveTo>
                  <a:lnTo>
                    <a:pt x="3810" y="762774"/>
                  </a:lnTo>
                </a:path>
                <a:path w="3809" h="986154">
                  <a:moveTo>
                    <a:pt x="0" y="760869"/>
                  </a:moveTo>
                  <a:lnTo>
                    <a:pt x="3810" y="760869"/>
                  </a:lnTo>
                </a:path>
                <a:path w="3809" h="986154">
                  <a:moveTo>
                    <a:pt x="0" y="758964"/>
                  </a:moveTo>
                  <a:lnTo>
                    <a:pt x="3810" y="758964"/>
                  </a:lnTo>
                </a:path>
                <a:path w="3809" h="986154">
                  <a:moveTo>
                    <a:pt x="0" y="757059"/>
                  </a:moveTo>
                  <a:lnTo>
                    <a:pt x="3810" y="757059"/>
                  </a:lnTo>
                </a:path>
                <a:path w="3809" h="986154">
                  <a:moveTo>
                    <a:pt x="0" y="755154"/>
                  </a:moveTo>
                  <a:lnTo>
                    <a:pt x="3810" y="755154"/>
                  </a:lnTo>
                </a:path>
                <a:path w="3809" h="986154">
                  <a:moveTo>
                    <a:pt x="0" y="753237"/>
                  </a:moveTo>
                  <a:lnTo>
                    <a:pt x="3810" y="753237"/>
                  </a:lnTo>
                </a:path>
                <a:path w="3809" h="986154">
                  <a:moveTo>
                    <a:pt x="0" y="751332"/>
                  </a:moveTo>
                  <a:lnTo>
                    <a:pt x="3810" y="751332"/>
                  </a:lnTo>
                </a:path>
                <a:path w="3809" h="986154">
                  <a:moveTo>
                    <a:pt x="0" y="749427"/>
                  </a:moveTo>
                  <a:lnTo>
                    <a:pt x="3810" y="749427"/>
                  </a:lnTo>
                </a:path>
                <a:path w="3809" h="986154">
                  <a:moveTo>
                    <a:pt x="0" y="747522"/>
                  </a:moveTo>
                  <a:lnTo>
                    <a:pt x="3810" y="747522"/>
                  </a:lnTo>
                </a:path>
                <a:path w="3809" h="986154">
                  <a:moveTo>
                    <a:pt x="0" y="745617"/>
                  </a:moveTo>
                  <a:lnTo>
                    <a:pt x="3810" y="745617"/>
                  </a:lnTo>
                </a:path>
                <a:path w="3809" h="986154">
                  <a:moveTo>
                    <a:pt x="0" y="743712"/>
                  </a:moveTo>
                  <a:lnTo>
                    <a:pt x="3810" y="743712"/>
                  </a:lnTo>
                </a:path>
                <a:path w="3809" h="986154">
                  <a:moveTo>
                    <a:pt x="0" y="741807"/>
                  </a:moveTo>
                  <a:lnTo>
                    <a:pt x="3810" y="741807"/>
                  </a:lnTo>
                </a:path>
                <a:path w="3809" h="986154">
                  <a:moveTo>
                    <a:pt x="0" y="739889"/>
                  </a:moveTo>
                  <a:lnTo>
                    <a:pt x="3810" y="739889"/>
                  </a:lnTo>
                </a:path>
                <a:path w="3809" h="986154">
                  <a:moveTo>
                    <a:pt x="0" y="737984"/>
                  </a:moveTo>
                  <a:lnTo>
                    <a:pt x="3810" y="737984"/>
                  </a:lnTo>
                </a:path>
                <a:path w="3809" h="986154">
                  <a:moveTo>
                    <a:pt x="0" y="736079"/>
                  </a:moveTo>
                  <a:lnTo>
                    <a:pt x="3810" y="736079"/>
                  </a:lnTo>
                </a:path>
                <a:path w="3809" h="986154">
                  <a:moveTo>
                    <a:pt x="0" y="734174"/>
                  </a:moveTo>
                  <a:lnTo>
                    <a:pt x="3810" y="734174"/>
                  </a:lnTo>
                </a:path>
                <a:path w="3809" h="986154">
                  <a:moveTo>
                    <a:pt x="0" y="732269"/>
                  </a:moveTo>
                  <a:lnTo>
                    <a:pt x="3810" y="732269"/>
                  </a:lnTo>
                </a:path>
                <a:path w="3809" h="986154">
                  <a:moveTo>
                    <a:pt x="0" y="730364"/>
                  </a:moveTo>
                  <a:lnTo>
                    <a:pt x="3810" y="730364"/>
                  </a:lnTo>
                </a:path>
                <a:path w="3809" h="986154">
                  <a:moveTo>
                    <a:pt x="0" y="728446"/>
                  </a:moveTo>
                  <a:lnTo>
                    <a:pt x="3810" y="728446"/>
                  </a:lnTo>
                </a:path>
                <a:path w="3809" h="986154">
                  <a:moveTo>
                    <a:pt x="0" y="726541"/>
                  </a:moveTo>
                  <a:lnTo>
                    <a:pt x="3810" y="726541"/>
                  </a:lnTo>
                </a:path>
                <a:path w="3809" h="986154">
                  <a:moveTo>
                    <a:pt x="0" y="724636"/>
                  </a:moveTo>
                  <a:lnTo>
                    <a:pt x="3810" y="724636"/>
                  </a:lnTo>
                </a:path>
                <a:path w="3809" h="986154">
                  <a:moveTo>
                    <a:pt x="0" y="722731"/>
                  </a:moveTo>
                  <a:lnTo>
                    <a:pt x="3810" y="722731"/>
                  </a:lnTo>
                </a:path>
                <a:path w="3809" h="986154">
                  <a:moveTo>
                    <a:pt x="0" y="720826"/>
                  </a:moveTo>
                  <a:lnTo>
                    <a:pt x="3810" y="720826"/>
                  </a:lnTo>
                </a:path>
                <a:path w="3809" h="986154">
                  <a:moveTo>
                    <a:pt x="0" y="718921"/>
                  </a:moveTo>
                  <a:lnTo>
                    <a:pt x="3810" y="718921"/>
                  </a:lnTo>
                </a:path>
                <a:path w="3809" h="986154">
                  <a:moveTo>
                    <a:pt x="0" y="717016"/>
                  </a:moveTo>
                  <a:lnTo>
                    <a:pt x="3810" y="717016"/>
                  </a:lnTo>
                </a:path>
                <a:path w="3809" h="986154">
                  <a:moveTo>
                    <a:pt x="0" y="715098"/>
                  </a:moveTo>
                  <a:lnTo>
                    <a:pt x="3810" y="715098"/>
                  </a:lnTo>
                </a:path>
                <a:path w="3809" h="986154">
                  <a:moveTo>
                    <a:pt x="0" y="713193"/>
                  </a:moveTo>
                  <a:lnTo>
                    <a:pt x="3810" y="713193"/>
                  </a:lnTo>
                </a:path>
                <a:path w="3809" h="986154">
                  <a:moveTo>
                    <a:pt x="0" y="711288"/>
                  </a:moveTo>
                  <a:lnTo>
                    <a:pt x="3810" y="711288"/>
                  </a:lnTo>
                </a:path>
                <a:path w="3809" h="986154">
                  <a:moveTo>
                    <a:pt x="0" y="709383"/>
                  </a:moveTo>
                  <a:lnTo>
                    <a:pt x="3810" y="709383"/>
                  </a:lnTo>
                </a:path>
                <a:path w="3809" h="986154">
                  <a:moveTo>
                    <a:pt x="0" y="707478"/>
                  </a:moveTo>
                  <a:lnTo>
                    <a:pt x="3810" y="707478"/>
                  </a:lnTo>
                </a:path>
                <a:path w="3809" h="986154">
                  <a:moveTo>
                    <a:pt x="0" y="705573"/>
                  </a:moveTo>
                  <a:lnTo>
                    <a:pt x="3810" y="705573"/>
                  </a:lnTo>
                </a:path>
                <a:path w="3809" h="986154">
                  <a:moveTo>
                    <a:pt x="0" y="703668"/>
                  </a:moveTo>
                  <a:lnTo>
                    <a:pt x="3810" y="703668"/>
                  </a:lnTo>
                </a:path>
                <a:path w="3809" h="986154">
                  <a:moveTo>
                    <a:pt x="0" y="701751"/>
                  </a:moveTo>
                  <a:lnTo>
                    <a:pt x="3810" y="701751"/>
                  </a:lnTo>
                </a:path>
                <a:path w="3809" h="986154">
                  <a:moveTo>
                    <a:pt x="0" y="699846"/>
                  </a:moveTo>
                  <a:lnTo>
                    <a:pt x="3810" y="699846"/>
                  </a:lnTo>
                </a:path>
                <a:path w="3809" h="986154">
                  <a:moveTo>
                    <a:pt x="0" y="697941"/>
                  </a:moveTo>
                  <a:lnTo>
                    <a:pt x="3810" y="697941"/>
                  </a:lnTo>
                </a:path>
                <a:path w="3809" h="986154">
                  <a:moveTo>
                    <a:pt x="0" y="696036"/>
                  </a:moveTo>
                  <a:lnTo>
                    <a:pt x="3810" y="696036"/>
                  </a:lnTo>
                </a:path>
                <a:path w="3809" h="986154">
                  <a:moveTo>
                    <a:pt x="0" y="694131"/>
                  </a:moveTo>
                  <a:lnTo>
                    <a:pt x="3810" y="694131"/>
                  </a:lnTo>
                </a:path>
                <a:path w="3809" h="986154">
                  <a:moveTo>
                    <a:pt x="0" y="692226"/>
                  </a:moveTo>
                  <a:lnTo>
                    <a:pt x="3810" y="692226"/>
                  </a:lnTo>
                </a:path>
                <a:path w="3809" h="986154">
                  <a:moveTo>
                    <a:pt x="0" y="690308"/>
                  </a:moveTo>
                  <a:lnTo>
                    <a:pt x="3810" y="690308"/>
                  </a:lnTo>
                </a:path>
                <a:path w="3809" h="986154">
                  <a:moveTo>
                    <a:pt x="0" y="688403"/>
                  </a:moveTo>
                  <a:lnTo>
                    <a:pt x="3810" y="688403"/>
                  </a:lnTo>
                </a:path>
                <a:path w="3809" h="986154">
                  <a:moveTo>
                    <a:pt x="0" y="686498"/>
                  </a:moveTo>
                  <a:lnTo>
                    <a:pt x="3810" y="686498"/>
                  </a:lnTo>
                </a:path>
                <a:path w="3809" h="986154">
                  <a:moveTo>
                    <a:pt x="0" y="684593"/>
                  </a:moveTo>
                  <a:lnTo>
                    <a:pt x="3810" y="684593"/>
                  </a:lnTo>
                </a:path>
                <a:path w="3809" h="986154">
                  <a:moveTo>
                    <a:pt x="0" y="682688"/>
                  </a:moveTo>
                  <a:lnTo>
                    <a:pt x="3810" y="682688"/>
                  </a:lnTo>
                </a:path>
                <a:path w="3809" h="986154">
                  <a:moveTo>
                    <a:pt x="0" y="680783"/>
                  </a:moveTo>
                  <a:lnTo>
                    <a:pt x="3810" y="680783"/>
                  </a:lnTo>
                </a:path>
                <a:path w="3809" h="986154">
                  <a:moveTo>
                    <a:pt x="0" y="678878"/>
                  </a:moveTo>
                  <a:lnTo>
                    <a:pt x="3810" y="678878"/>
                  </a:lnTo>
                </a:path>
                <a:path w="3809" h="986154">
                  <a:moveTo>
                    <a:pt x="0" y="676960"/>
                  </a:moveTo>
                  <a:lnTo>
                    <a:pt x="3810" y="676960"/>
                  </a:lnTo>
                </a:path>
                <a:path w="3809" h="986154">
                  <a:moveTo>
                    <a:pt x="0" y="675055"/>
                  </a:moveTo>
                  <a:lnTo>
                    <a:pt x="3810" y="675055"/>
                  </a:lnTo>
                </a:path>
                <a:path w="3809" h="986154">
                  <a:moveTo>
                    <a:pt x="0" y="673150"/>
                  </a:moveTo>
                  <a:lnTo>
                    <a:pt x="3810" y="673150"/>
                  </a:lnTo>
                </a:path>
                <a:path w="3809" h="986154">
                  <a:moveTo>
                    <a:pt x="0" y="671245"/>
                  </a:moveTo>
                  <a:lnTo>
                    <a:pt x="3810" y="671245"/>
                  </a:lnTo>
                </a:path>
                <a:path w="3809" h="986154">
                  <a:moveTo>
                    <a:pt x="0" y="669340"/>
                  </a:moveTo>
                  <a:lnTo>
                    <a:pt x="3810" y="669340"/>
                  </a:lnTo>
                </a:path>
                <a:path w="3809" h="986154">
                  <a:moveTo>
                    <a:pt x="0" y="667435"/>
                  </a:moveTo>
                  <a:lnTo>
                    <a:pt x="3810" y="667435"/>
                  </a:lnTo>
                </a:path>
                <a:path w="3809" h="986154">
                  <a:moveTo>
                    <a:pt x="0" y="665530"/>
                  </a:moveTo>
                  <a:lnTo>
                    <a:pt x="3810" y="665530"/>
                  </a:lnTo>
                </a:path>
                <a:path w="3809" h="986154">
                  <a:moveTo>
                    <a:pt x="0" y="663613"/>
                  </a:moveTo>
                  <a:lnTo>
                    <a:pt x="3810" y="663613"/>
                  </a:lnTo>
                </a:path>
                <a:path w="3809" h="986154">
                  <a:moveTo>
                    <a:pt x="0" y="661708"/>
                  </a:moveTo>
                  <a:lnTo>
                    <a:pt x="3810" y="661708"/>
                  </a:lnTo>
                </a:path>
                <a:path w="3809" h="986154">
                  <a:moveTo>
                    <a:pt x="0" y="659803"/>
                  </a:moveTo>
                  <a:lnTo>
                    <a:pt x="3810" y="659803"/>
                  </a:lnTo>
                </a:path>
                <a:path w="3809" h="986154">
                  <a:moveTo>
                    <a:pt x="0" y="657898"/>
                  </a:moveTo>
                  <a:lnTo>
                    <a:pt x="3810" y="657898"/>
                  </a:lnTo>
                </a:path>
                <a:path w="3809" h="986154">
                  <a:moveTo>
                    <a:pt x="0" y="655993"/>
                  </a:moveTo>
                  <a:lnTo>
                    <a:pt x="3810" y="655993"/>
                  </a:lnTo>
                </a:path>
                <a:path w="3809" h="986154">
                  <a:moveTo>
                    <a:pt x="0" y="654088"/>
                  </a:moveTo>
                  <a:lnTo>
                    <a:pt x="3810" y="654088"/>
                  </a:lnTo>
                </a:path>
                <a:path w="3809" h="986154">
                  <a:moveTo>
                    <a:pt x="0" y="652170"/>
                  </a:moveTo>
                  <a:lnTo>
                    <a:pt x="3810" y="652170"/>
                  </a:lnTo>
                </a:path>
                <a:path w="3809" h="986154">
                  <a:moveTo>
                    <a:pt x="0" y="650265"/>
                  </a:moveTo>
                  <a:lnTo>
                    <a:pt x="3810" y="650265"/>
                  </a:lnTo>
                </a:path>
                <a:path w="3809" h="986154">
                  <a:moveTo>
                    <a:pt x="0" y="648360"/>
                  </a:moveTo>
                  <a:lnTo>
                    <a:pt x="3810" y="648360"/>
                  </a:lnTo>
                </a:path>
                <a:path w="3809" h="986154">
                  <a:moveTo>
                    <a:pt x="0" y="646455"/>
                  </a:moveTo>
                  <a:lnTo>
                    <a:pt x="3810" y="646455"/>
                  </a:lnTo>
                </a:path>
                <a:path w="3809" h="986154">
                  <a:moveTo>
                    <a:pt x="0" y="644550"/>
                  </a:moveTo>
                  <a:lnTo>
                    <a:pt x="3810" y="644550"/>
                  </a:lnTo>
                </a:path>
                <a:path w="3809" h="986154">
                  <a:moveTo>
                    <a:pt x="0" y="642645"/>
                  </a:moveTo>
                  <a:lnTo>
                    <a:pt x="3810" y="642645"/>
                  </a:lnTo>
                </a:path>
                <a:path w="3809" h="986154">
                  <a:moveTo>
                    <a:pt x="0" y="640740"/>
                  </a:moveTo>
                  <a:lnTo>
                    <a:pt x="3810" y="640740"/>
                  </a:lnTo>
                </a:path>
                <a:path w="3809" h="986154">
                  <a:moveTo>
                    <a:pt x="0" y="638822"/>
                  </a:moveTo>
                  <a:lnTo>
                    <a:pt x="3810" y="638822"/>
                  </a:lnTo>
                </a:path>
                <a:path w="3809" h="986154">
                  <a:moveTo>
                    <a:pt x="0" y="636917"/>
                  </a:moveTo>
                  <a:lnTo>
                    <a:pt x="3810" y="636917"/>
                  </a:lnTo>
                </a:path>
                <a:path w="3809" h="986154">
                  <a:moveTo>
                    <a:pt x="0" y="635012"/>
                  </a:moveTo>
                  <a:lnTo>
                    <a:pt x="3810" y="635012"/>
                  </a:lnTo>
                </a:path>
                <a:path w="3809" h="986154">
                  <a:moveTo>
                    <a:pt x="0" y="633107"/>
                  </a:moveTo>
                  <a:lnTo>
                    <a:pt x="3810" y="633107"/>
                  </a:lnTo>
                </a:path>
                <a:path w="3809" h="986154">
                  <a:moveTo>
                    <a:pt x="0" y="631202"/>
                  </a:moveTo>
                  <a:lnTo>
                    <a:pt x="3810" y="631202"/>
                  </a:lnTo>
                </a:path>
                <a:path w="3809" h="986154">
                  <a:moveTo>
                    <a:pt x="0" y="629297"/>
                  </a:moveTo>
                  <a:lnTo>
                    <a:pt x="3810" y="629297"/>
                  </a:lnTo>
                </a:path>
                <a:path w="3809" h="986154">
                  <a:moveTo>
                    <a:pt x="0" y="627380"/>
                  </a:moveTo>
                  <a:lnTo>
                    <a:pt x="3810" y="627380"/>
                  </a:lnTo>
                </a:path>
                <a:path w="3809" h="986154">
                  <a:moveTo>
                    <a:pt x="0" y="625475"/>
                  </a:moveTo>
                  <a:lnTo>
                    <a:pt x="3810" y="625475"/>
                  </a:lnTo>
                </a:path>
                <a:path w="3809" h="986154">
                  <a:moveTo>
                    <a:pt x="0" y="623570"/>
                  </a:moveTo>
                  <a:lnTo>
                    <a:pt x="3810" y="623570"/>
                  </a:lnTo>
                </a:path>
                <a:path w="3809" h="986154">
                  <a:moveTo>
                    <a:pt x="0" y="621665"/>
                  </a:moveTo>
                  <a:lnTo>
                    <a:pt x="3810" y="621665"/>
                  </a:lnTo>
                </a:path>
                <a:path w="3809" h="986154">
                  <a:moveTo>
                    <a:pt x="0" y="619760"/>
                  </a:moveTo>
                  <a:lnTo>
                    <a:pt x="3810" y="619760"/>
                  </a:lnTo>
                </a:path>
                <a:path w="3809" h="986154">
                  <a:moveTo>
                    <a:pt x="0" y="617855"/>
                  </a:moveTo>
                  <a:lnTo>
                    <a:pt x="3810" y="617855"/>
                  </a:lnTo>
                </a:path>
                <a:path w="3809" h="986154">
                  <a:moveTo>
                    <a:pt x="0" y="615950"/>
                  </a:moveTo>
                  <a:lnTo>
                    <a:pt x="3810" y="615950"/>
                  </a:lnTo>
                </a:path>
                <a:path w="3809" h="986154">
                  <a:moveTo>
                    <a:pt x="0" y="614032"/>
                  </a:moveTo>
                  <a:lnTo>
                    <a:pt x="3810" y="614032"/>
                  </a:lnTo>
                </a:path>
                <a:path w="3809" h="986154">
                  <a:moveTo>
                    <a:pt x="0" y="612127"/>
                  </a:moveTo>
                  <a:lnTo>
                    <a:pt x="3810" y="612127"/>
                  </a:lnTo>
                </a:path>
                <a:path w="3809" h="986154">
                  <a:moveTo>
                    <a:pt x="0" y="610222"/>
                  </a:moveTo>
                  <a:lnTo>
                    <a:pt x="3810" y="610222"/>
                  </a:lnTo>
                </a:path>
                <a:path w="3809" h="986154">
                  <a:moveTo>
                    <a:pt x="0" y="608317"/>
                  </a:moveTo>
                  <a:lnTo>
                    <a:pt x="3810" y="608317"/>
                  </a:lnTo>
                </a:path>
                <a:path w="3809" h="986154">
                  <a:moveTo>
                    <a:pt x="0" y="606412"/>
                  </a:moveTo>
                  <a:lnTo>
                    <a:pt x="3810" y="606412"/>
                  </a:lnTo>
                </a:path>
                <a:path w="3809" h="986154">
                  <a:moveTo>
                    <a:pt x="0" y="604507"/>
                  </a:moveTo>
                  <a:lnTo>
                    <a:pt x="3810" y="604507"/>
                  </a:lnTo>
                </a:path>
                <a:path w="3809" h="986154">
                  <a:moveTo>
                    <a:pt x="0" y="602589"/>
                  </a:moveTo>
                  <a:lnTo>
                    <a:pt x="3810" y="602589"/>
                  </a:lnTo>
                </a:path>
                <a:path w="3809" h="986154">
                  <a:moveTo>
                    <a:pt x="0" y="600684"/>
                  </a:moveTo>
                  <a:lnTo>
                    <a:pt x="3810" y="600684"/>
                  </a:lnTo>
                </a:path>
                <a:path w="3809" h="986154">
                  <a:moveTo>
                    <a:pt x="0" y="598779"/>
                  </a:moveTo>
                  <a:lnTo>
                    <a:pt x="3810" y="598779"/>
                  </a:lnTo>
                </a:path>
                <a:path w="3809" h="986154">
                  <a:moveTo>
                    <a:pt x="0" y="596874"/>
                  </a:moveTo>
                  <a:lnTo>
                    <a:pt x="3810" y="596874"/>
                  </a:lnTo>
                </a:path>
                <a:path w="3809" h="986154">
                  <a:moveTo>
                    <a:pt x="0" y="594969"/>
                  </a:moveTo>
                  <a:lnTo>
                    <a:pt x="3810" y="594969"/>
                  </a:lnTo>
                </a:path>
                <a:path w="3809" h="986154">
                  <a:moveTo>
                    <a:pt x="0" y="593064"/>
                  </a:moveTo>
                  <a:lnTo>
                    <a:pt x="3810" y="593064"/>
                  </a:lnTo>
                </a:path>
                <a:path w="3809" h="986154">
                  <a:moveTo>
                    <a:pt x="0" y="591159"/>
                  </a:moveTo>
                  <a:lnTo>
                    <a:pt x="3810" y="591159"/>
                  </a:lnTo>
                </a:path>
                <a:path w="3809" h="986154">
                  <a:moveTo>
                    <a:pt x="0" y="589241"/>
                  </a:moveTo>
                  <a:lnTo>
                    <a:pt x="3810" y="589241"/>
                  </a:lnTo>
                </a:path>
                <a:path w="3809" h="986154">
                  <a:moveTo>
                    <a:pt x="0" y="587336"/>
                  </a:moveTo>
                  <a:lnTo>
                    <a:pt x="3810" y="587336"/>
                  </a:lnTo>
                </a:path>
                <a:path w="3809" h="986154">
                  <a:moveTo>
                    <a:pt x="0" y="585431"/>
                  </a:moveTo>
                  <a:lnTo>
                    <a:pt x="3810" y="585431"/>
                  </a:lnTo>
                </a:path>
                <a:path w="3809" h="986154">
                  <a:moveTo>
                    <a:pt x="0" y="583526"/>
                  </a:moveTo>
                  <a:lnTo>
                    <a:pt x="3810" y="583526"/>
                  </a:lnTo>
                </a:path>
                <a:path w="3809" h="986154">
                  <a:moveTo>
                    <a:pt x="0" y="581621"/>
                  </a:moveTo>
                  <a:lnTo>
                    <a:pt x="3810" y="581621"/>
                  </a:lnTo>
                </a:path>
                <a:path w="3809" h="986154">
                  <a:moveTo>
                    <a:pt x="0" y="579716"/>
                  </a:moveTo>
                  <a:lnTo>
                    <a:pt x="3810" y="579716"/>
                  </a:lnTo>
                </a:path>
                <a:path w="3809" h="986154">
                  <a:moveTo>
                    <a:pt x="0" y="577811"/>
                  </a:moveTo>
                  <a:lnTo>
                    <a:pt x="3810" y="577811"/>
                  </a:lnTo>
                </a:path>
                <a:path w="3809" h="986154">
                  <a:moveTo>
                    <a:pt x="0" y="575894"/>
                  </a:moveTo>
                  <a:lnTo>
                    <a:pt x="3810" y="575894"/>
                  </a:lnTo>
                </a:path>
                <a:path w="3809" h="986154">
                  <a:moveTo>
                    <a:pt x="0" y="573989"/>
                  </a:moveTo>
                  <a:lnTo>
                    <a:pt x="3810" y="573989"/>
                  </a:lnTo>
                </a:path>
                <a:path w="3809" h="986154">
                  <a:moveTo>
                    <a:pt x="0" y="572084"/>
                  </a:moveTo>
                  <a:lnTo>
                    <a:pt x="3810" y="572084"/>
                  </a:lnTo>
                </a:path>
                <a:path w="3809" h="986154">
                  <a:moveTo>
                    <a:pt x="0" y="570179"/>
                  </a:moveTo>
                  <a:lnTo>
                    <a:pt x="3810" y="570179"/>
                  </a:lnTo>
                </a:path>
                <a:path w="3809" h="986154">
                  <a:moveTo>
                    <a:pt x="0" y="568274"/>
                  </a:moveTo>
                  <a:lnTo>
                    <a:pt x="3810" y="568274"/>
                  </a:lnTo>
                </a:path>
                <a:path w="3809" h="986154">
                  <a:moveTo>
                    <a:pt x="0" y="566369"/>
                  </a:moveTo>
                  <a:lnTo>
                    <a:pt x="3810" y="566369"/>
                  </a:lnTo>
                </a:path>
                <a:path w="3809" h="986154">
                  <a:moveTo>
                    <a:pt x="0" y="564451"/>
                  </a:moveTo>
                  <a:lnTo>
                    <a:pt x="3810" y="564451"/>
                  </a:lnTo>
                </a:path>
                <a:path w="3809" h="986154">
                  <a:moveTo>
                    <a:pt x="0" y="562546"/>
                  </a:moveTo>
                  <a:lnTo>
                    <a:pt x="3810" y="562546"/>
                  </a:lnTo>
                </a:path>
                <a:path w="3809" h="986154">
                  <a:moveTo>
                    <a:pt x="0" y="560641"/>
                  </a:moveTo>
                  <a:lnTo>
                    <a:pt x="3810" y="560641"/>
                  </a:lnTo>
                </a:path>
                <a:path w="3809" h="986154">
                  <a:moveTo>
                    <a:pt x="0" y="558736"/>
                  </a:moveTo>
                  <a:lnTo>
                    <a:pt x="3810" y="558736"/>
                  </a:lnTo>
                </a:path>
                <a:path w="3809" h="986154">
                  <a:moveTo>
                    <a:pt x="0" y="556831"/>
                  </a:moveTo>
                  <a:lnTo>
                    <a:pt x="3810" y="556831"/>
                  </a:lnTo>
                </a:path>
                <a:path w="3809" h="986154">
                  <a:moveTo>
                    <a:pt x="0" y="554926"/>
                  </a:moveTo>
                  <a:lnTo>
                    <a:pt x="3810" y="554926"/>
                  </a:lnTo>
                </a:path>
                <a:path w="3809" h="986154">
                  <a:moveTo>
                    <a:pt x="0" y="553021"/>
                  </a:moveTo>
                  <a:lnTo>
                    <a:pt x="3810" y="553021"/>
                  </a:lnTo>
                </a:path>
                <a:path w="3809" h="986154">
                  <a:moveTo>
                    <a:pt x="0" y="551103"/>
                  </a:moveTo>
                  <a:lnTo>
                    <a:pt x="3810" y="551103"/>
                  </a:lnTo>
                </a:path>
                <a:path w="3809" h="986154">
                  <a:moveTo>
                    <a:pt x="0" y="549198"/>
                  </a:moveTo>
                  <a:lnTo>
                    <a:pt x="3810" y="549198"/>
                  </a:lnTo>
                </a:path>
                <a:path w="3809" h="986154">
                  <a:moveTo>
                    <a:pt x="0" y="547293"/>
                  </a:moveTo>
                  <a:lnTo>
                    <a:pt x="3810" y="547293"/>
                  </a:lnTo>
                </a:path>
                <a:path w="3809" h="986154">
                  <a:moveTo>
                    <a:pt x="0" y="545388"/>
                  </a:moveTo>
                  <a:lnTo>
                    <a:pt x="3810" y="545388"/>
                  </a:lnTo>
                </a:path>
                <a:path w="3809" h="986154">
                  <a:moveTo>
                    <a:pt x="0" y="543483"/>
                  </a:moveTo>
                  <a:lnTo>
                    <a:pt x="3810" y="543483"/>
                  </a:lnTo>
                </a:path>
                <a:path w="3809" h="986154">
                  <a:moveTo>
                    <a:pt x="0" y="541578"/>
                  </a:moveTo>
                  <a:lnTo>
                    <a:pt x="3810" y="541578"/>
                  </a:lnTo>
                </a:path>
                <a:path w="3809" h="986154">
                  <a:moveTo>
                    <a:pt x="0" y="539661"/>
                  </a:moveTo>
                  <a:lnTo>
                    <a:pt x="3810" y="539661"/>
                  </a:lnTo>
                </a:path>
                <a:path w="3809" h="986154">
                  <a:moveTo>
                    <a:pt x="0" y="537756"/>
                  </a:moveTo>
                  <a:lnTo>
                    <a:pt x="3810" y="537756"/>
                  </a:lnTo>
                </a:path>
                <a:path w="3809" h="986154">
                  <a:moveTo>
                    <a:pt x="0" y="535851"/>
                  </a:moveTo>
                  <a:lnTo>
                    <a:pt x="3810" y="535851"/>
                  </a:lnTo>
                </a:path>
                <a:path w="3809" h="986154">
                  <a:moveTo>
                    <a:pt x="0" y="533946"/>
                  </a:moveTo>
                  <a:lnTo>
                    <a:pt x="3810" y="533946"/>
                  </a:lnTo>
                </a:path>
                <a:path w="3809" h="986154">
                  <a:moveTo>
                    <a:pt x="0" y="532041"/>
                  </a:moveTo>
                  <a:lnTo>
                    <a:pt x="3810" y="532041"/>
                  </a:lnTo>
                </a:path>
                <a:path w="3809" h="986154">
                  <a:moveTo>
                    <a:pt x="0" y="530136"/>
                  </a:moveTo>
                  <a:lnTo>
                    <a:pt x="3810" y="530136"/>
                  </a:lnTo>
                </a:path>
                <a:path w="3809" h="986154">
                  <a:moveTo>
                    <a:pt x="0" y="528231"/>
                  </a:moveTo>
                  <a:lnTo>
                    <a:pt x="3810" y="528231"/>
                  </a:lnTo>
                </a:path>
                <a:path w="3809" h="986154">
                  <a:moveTo>
                    <a:pt x="0" y="526313"/>
                  </a:moveTo>
                  <a:lnTo>
                    <a:pt x="3810" y="526313"/>
                  </a:lnTo>
                </a:path>
                <a:path w="3809" h="986154">
                  <a:moveTo>
                    <a:pt x="0" y="524408"/>
                  </a:moveTo>
                  <a:lnTo>
                    <a:pt x="3810" y="524408"/>
                  </a:lnTo>
                </a:path>
                <a:path w="3809" h="986154">
                  <a:moveTo>
                    <a:pt x="0" y="522503"/>
                  </a:moveTo>
                  <a:lnTo>
                    <a:pt x="3810" y="522503"/>
                  </a:lnTo>
                </a:path>
                <a:path w="3809" h="986154">
                  <a:moveTo>
                    <a:pt x="0" y="520598"/>
                  </a:moveTo>
                  <a:lnTo>
                    <a:pt x="3810" y="520598"/>
                  </a:lnTo>
                </a:path>
                <a:path w="3809" h="986154">
                  <a:moveTo>
                    <a:pt x="0" y="518693"/>
                  </a:moveTo>
                  <a:lnTo>
                    <a:pt x="3810" y="518693"/>
                  </a:lnTo>
                </a:path>
                <a:path w="3809" h="986154">
                  <a:moveTo>
                    <a:pt x="0" y="516788"/>
                  </a:moveTo>
                  <a:lnTo>
                    <a:pt x="3810" y="516788"/>
                  </a:lnTo>
                </a:path>
                <a:path w="3809" h="986154">
                  <a:moveTo>
                    <a:pt x="0" y="514883"/>
                  </a:moveTo>
                  <a:lnTo>
                    <a:pt x="3810" y="514883"/>
                  </a:lnTo>
                </a:path>
                <a:path w="3809" h="986154">
                  <a:moveTo>
                    <a:pt x="0" y="512965"/>
                  </a:moveTo>
                  <a:lnTo>
                    <a:pt x="3810" y="512965"/>
                  </a:lnTo>
                </a:path>
                <a:path w="3809" h="986154">
                  <a:moveTo>
                    <a:pt x="0" y="511060"/>
                  </a:moveTo>
                  <a:lnTo>
                    <a:pt x="3810" y="511060"/>
                  </a:lnTo>
                </a:path>
                <a:path w="3809" h="986154">
                  <a:moveTo>
                    <a:pt x="0" y="509155"/>
                  </a:moveTo>
                  <a:lnTo>
                    <a:pt x="3810" y="509155"/>
                  </a:lnTo>
                </a:path>
                <a:path w="3809" h="986154">
                  <a:moveTo>
                    <a:pt x="0" y="507250"/>
                  </a:moveTo>
                  <a:lnTo>
                    <a:pt x="3810" y="507250"/>
                  </a:lnTo>
                </a:path>
                <a:path w="3809" h="986154">
                  <a:moveTo>
                    <a:pt x="0" y="505345"/>
                  </a:moveTo>
                  <a:lnTo>
                    <a:pt x="3810" y="505345"/>
                  </a:lnTo>
                </a:path>
                <a:path w="3809" h="986154">
                  <a:moveTo>
                    <a:pt x="0" y="503440"/>
                  </a:moveTo>
                  <a:lnTo>
                    <a:pt x="3810" y="503440"/>
                  </a:lnTo>
                </a:path>
                <a:path w="3809" h="986154">
                  <a:moveTo>
                    <a:pt x="0" y="501523"/>
                  </a:moveTo>
                  <a:lnTo>
                    <a:pt x="3810" y="501523"/>
                  </a:lnTo>
                </a:path>
                <a:path w="3809" h="986154">
                  <a:moveTo>
                    <a:pt x="0" y="499618"/>
                  </a:moveTo>
                  <a:lnTo>
                    <a:pt x="3810" y="499618"/>
                  </a:lnTo>
                </a:path>
                <a:path w="3809" h="986154">
                  <a:moveTo>
                    <a:pt x="0" y="497713"/>
                  </a:moveTo>
                  <a:lnTo>
                    <a:pt x="3810" y="497713"/>
                  </a:lnTo>
                </a:path>
                <a:path w="3809" h="986154">
                  <a:moveTo>
                    <a:pt x="0" y="495808"/>
                  </a:moveTo>
                  <a:lnTo>
                    <a:pt x="3810" y="495808"/>
                  </a:lnTo>
                </a:path>
                <a:path w="3809" h="986154">
                  <a:moveTo>
                    <a:pt x="0" y="493903"/>
                  </a:moveTo>
                  <a:lnTo>
                    <a:pt x="3810" y="493903"/>
                  </a:lnTo>
                </a:path>
                <a:path w="3809" h="986154">
                  <a:moveTo>
                    <a:pt x="0" y="491998"/>
                  </a:moveTo>
                  <a:lnTo>
                    <a:pt x="3810" y="491998"/>
                  </a:lnTo>
                </a:path>
                <a:path w="3809" h="986154">
                  <a:moveTo>
                    <a:pt x="0" y="490093"/>
                  </a:moveTo>
                  <a:lnTo>
                    <a:pt x="3810" y="490093"/>
                  </a:lnTo>
                </a:path>
                <a:path w="3809" h="986154">
                  <a:moveTo>
                    <a:pt x="0" y="488175"/>
                  </a:moveTo>
                  <a:lnTo>
                    <a:pt x="3810" y="488175"/>
                  </a:lnTo>
                </a:path>
                <a:path w="3809" h="986154">
                  <a:moveTo>
                    <a:pt x="0" y="486270"/>
                  </a:moveTo>
                  <a:lnTo>
                    <a:pt x="3810" y="486270"/>
                  </a:lnTo>
                </a:path>
                <a:path w="3809" h="986154">
                  <a:moveTo>
                    <a:pt x="0" y="484365"/>
                  </a:moveTo>
                  <a:lnTo>
                    <a:pt x="3810" y="484365"/>
                  </a:lnTo>
                </a:path>
                <a:path w="3809" h="986154">
                  <a:moveTo>
                    <a:pt x="0" y="482460"/>
                  </a:moveTo>
                  <a:lnTo>
                    <a:pt x="3810" y="482460"/>
                  </a:lnTo>
                </a:path>
                <a:path w="3809" h="986154">
                  <a:moveTo>
                    <a:pt x="0" y="480555"/>
                  </a:moveTo>
                  <a:lnTo>
                    <a:pt x="3810" y="480555"/>
                  </a:lnTo>
                </a:path>
                <a:path w="3809" h="986154">
                  <a:moveTo>
                    <a:pt x="0" y="478650"/>
                  </a:moveTo>
                  <a:lnTo>
                    <a:pt x="3810" y="478650"/>
                  </a:lnTo>
                </a:path>
                <a:path w="3809" h="986154">
                  <a:moveTo>
                    <a:pt x="0" y="476732"/>
                  </a:moveTo>
                  <a:lnTo>
                    <a:pt x="3810" y="476732"/>
                  </a:lnTo>
                </a:path>
                <a:path w="3809" h="986154">
                  <a:moveTo>
                    <a:pt x="0" y="474827"/>
                  </a:moveTo>
                  <a:lnTo>
                    <a:pt x="3810" y="474827"/>
                  </a:lnTo>
                </a:path>
                <a:path w="3809" h="986154">
                  <a:moveTo>
                    <a:pt x="0" y="472922"/>
                  </a:moveTo>
                  <a:lnTo>
                    <a:pt x="3810" y="472922"/>
                  </a:lnTo>
                </a:path>
                <a:path w="3809" h="986154">
                  <a:moveTo>
                    <a:pt x="0" y="471017"/>
                  </a:moveTo>
                  <a:lnTo>
                    <a:pt x="3810" y="471017"/>
                  </a:lnTo>
                </a:path>
                <a:path w="3809" h="986154">
                  <a:moveTo>
                    <a:pt x="0" y="469112"/>
                  </a:moveTo>
                  <a:lnTo>
                    <a:pt x="3810" y="469112"/>
                  </a:lnTo>
                </a:path>
                <a:path w="3809" h="986154">
                  <a:moveTo>
                    <a:pt x="0" y="467207"/>
                  </a:moveTo>
                  <a:lnTo>
                    <a:pt x="3810" y="467207"/>
                  </a:lnTo>
                </a:path>
                <a:path w="3809" h="986154">
                  <a:moveTo>
                    <a:pt x="0" y="465302"/>
                  </a:moveTo>
                  <a:lnTo>
                    <a:pt x="3810" y="465302"/>
                  </a:lnTo>
                </a:path>
                <a:path w="3809" h="986154">
                  <a:moveTo>
                    <a:pt x="0" y="463384"/>
                  </a:moveTo>
                  <a:lnTo>
                    <a:pt x="3810" y="463384"/>
                  </a:lnTo>
                </a:path>
                <a:path w="3809" h="986154">
                  <a:moveTo>
                    <a:pt x="0" y="461479"/>
                  </a:moveTo>
                  <a:lnTo>
                    <a:pt x="3810" y="461479"/>
                  </a:lnTo>
                </a:path>
                <a:path w="3809" h="986154">
                  <a:moveTo>
                    <a:pt x="0" y="459574"/>
                  </a:moveTo>
                  <a:lnTo>
                    <a:pt x="3810" y="459574"/>
                  </a:lnTo>
                </a:path>
                <a:path w="3809" h="986154">
                  <a:moveTo>
                    <a:pt x="0" y="457669"/>
                  </a:moveTo>
                  <a:lnTo>
                    <a:pt x="3810" y="457669"/>
                  </a:lnTo>
                </a:path>
                <a:path w="3809" h="986154">
                  <a:moveTo>
                    <a:pt x="0" y="455764"/>
                  </a:moveTo>
                  <a:lnTo>
                    <a:pt x="3810" y="455764"/>
                  </a:lnTo>
                </a:path>
                <a:path w="3809" h="986154">
                  <a:moveTo>
                    <a:pt x="0" y="453859"/>
                  </a:moveTo>
                  <a:lnTo>
                    <a:pt x="3810" y="453859"/>
                  </a:lnTo>
                </a:path>
                <a:path w="3809" h="986154">
                  <a:moveTo>
                    <a:pt x="0" y="451942"/>
                  </a:moveTo>
                  <a:lnTo>
                    <a:pt x="3810" y="451942"/>
                  </a:lnTo>
                </a:path>
                <a:path w="3809" h="986154">
                  <a:moveTo>
                    <a:pt x="0" y="450037"/>
                  </a:moveTo>
                  <a:lnTo>
                    <a:pt x="3810" y="450037"/>
                  </a:lnTo>
                </a:path>
                <a:path w="3809" h="986154">
                  <a:moveTo>
                    <a:pt x="0" y="448132"/>
                  </a:moveTo>
                  <a:lnTo>
                    <a:pt x="3810" y="448132"/>
                  </a:lnTo>
                </a:path>
                <a:path w="3809" h="986154">
                  <a:moveTo>
                    <a:pt x="0" y="446227"/>
                  </a:moveTo>
                  <a:lnTo>
                    <a:pt x="3810" y="446227"/>
                  </a:lnTo>
                </a:path>
                <a:path w="3809" h="986154">
                  <a:moveTo>
                    <a:pt x="0" y="444322"/>
                  </a:moveTo>
                  <a:lnTo>
                    <a:pt x="3810" y="444322"/>
                  </a:lnTo>
                </a:path>
                <a:path w="3809" h="986154">
                  <a:moveTo>
                    <a:pt x="0" y="442417"/>
                  </a:moveTo>
                  <a:lnTo>
                    <a:pt x="3810" y="442417"/>
                  </a:lnTo>
                </a:path>
                <a:path w="3809" h="986154">
                  <a:moveTo>
                    <a:pt x="0" y="440512"/>
                  </a:moveTo>
                  <a:lnTo>
                    <a:pt x="3810" y="440512"/>
                  </a:lnTo>
                </a:path>
                <a:path w="3809" h="986154">
                  <a:moveTo>
                    <a:pt x="0" y="438594"/>
                  </a:moveTo>
                  <a:lnTo>
                    <a:pt x="3810" y="438594"/>
                  </a:lnTo>
                </a:path>
                <a:path w="3809" h="986154">
                  <a:moveTo>
                    <a:pt x="0" y="436689"/>
                  </a:moveTo>
                  <a:lnTo>
                    <a:pt x="3810" y="436689"/>
                  </a:lnTo>
                </a:path>
                <a:path w="3809" h="986154">
                  <a:moveTo>
                    <a:pt x="0" y="434784"/>
                  </a:moveTo>
                  <a:lnTo>
                    <a:pt x="3810" y="434784"/>
                  </a:lnTo>
                </a:path>
                <a:path w="3809" h="986154">
                  <a:moveTo>
                    <a:pt x="0" y="432879"/>
                  </a:moveTo>
                  <a:lnTo>
                    <a:pt x="3810" y="432879"/>
                  </a:lnTo>
                </a:path>
                <a:path w="3809" h="986154">
                  <a:moveTo>
                    <a:pt x="0" y="430974"/>
                  </a:moveTo>
                  <a:lnTo>
                    <a:pt x="3810" y="430974"/>
                  </a:lnTo>
                </a:path>
                <a:path w="3809" h="986154">
                  <a:moveTo>
                    <a:pt x="0" y="429069"/>
                  </a:moveTo>
                  <a:lnTo>
                    <a:pt x="3810" y="429069"/>
                  </a:lnTo>
                </a:path>
                <a:path w="3809" h="986154">
                  <a:moveTo>
                    <a:pt x="0" y="427164"/>
                  </a:moveTo>
                  <a:lnTo>
                    <a:pt x="3810" y="427164"/>
                  </a:lnTo>
                </a:path>
                <a:path w="3809" h="986154">
                  <a:moveTo>
                    <a:pt x="0" y="425246"/>
                  </a:moveTo>
                  <a:lnTo>
                    <a:pt x="3810" y="425246"/>
                  </a:lnTo>
                </a:path>
                <a:path w="3809" h="986154">
                  <a:moveTo>
                    <a:pt x="0" y="423341"/>
                  </a:moveTo>
                  <a:lnTo>
                    <a:pt x="3810" y="423341"/>
                  </a:lnTo>
                </a:path>
                <a:path w="3809" h="986154">
                  <a:moveTo>
                    <a:pt x="0" y="421436"/>
                  </a:moveTo>
                  <a:lnTo>
                    <a:pt x="3810" y="421436"/>
                  </a:lnTo>
                </a:path>
                <a:path w="3809" h="986154">
                  <a:moveTo>
                    <a:pt x="0" y="419531"/>
                  </a:moveTo>
                  <a:lnTo>
                    <a:pt x="3810" y="419531"/>
                  </a:lnTo>
                </a:path>
                <a:path w="3809" h="986154">
                  <a:moveTo>
                    <a:pt x="0" y="417626"/>
                  </a:moveTo>
                  <a:lnTo>
                    <a:pt x="3810" y="417626"/>
                  </a:lnTo>
                </a:path>
                <a:path w="3809" h="986154">
                  <a:moveTo>
                    <a:pt x="0" y="415721"/>
                  </a:moveTo>
                  <a:lnTo>
                    <a:pt x="3810" y="415721"/>
                  </a:lnTo>
                </a:path>
                <a:path w="3809" h="986154">
                  <a:moveTo>
                    <a:pt x="0" y="413804"/>
                  </a:moveTo>
                  <a:lnTo>
                    <a:pt x="3810" y="413804"/>
                  </a:lnTo>
                </a:path>
                <a:path w="3809" h="986154">
                  <a:moveTo>
                    <a:pt x="0" y="411899"/>
                  </a:moveTo>
                  <a:lnTo>
                    <a:pt x="3810" y="411899"/>
                  </a:lnTo>
                </a:path>
                <a:path w="3809" h="986154">
                  <a:moveTo>
                    <a:pt x="0" y="409994"/>
                  </a:moveTo>
                  <a:lnTo>
                    <a:pt x="3810" y="409994"/>
                  </a:lnTo>
                </a:path>
                <a:path w="3809" h="986154">
                  <a:moveTo>
                    <a:pt x="0" y="408089"/>
                  </a:moveTo>
                  <a:lnTo>
                    <a:pt x="3810" y="408089"/>
                  </a:lnTo>
                </a:path>
                <a:path w="3809" h="986154">
                  <a:moveTo>
                    <a:pt x="0" y="406184"/>
                  </a:moveTo>
                  <a:lnTo>
                    <a:pt x="3810" y="406184"/>
                  </a:lnTo>
                </a:path>
                <a:path w="3809" h="986154">
                  <a:moveTo>
                    <a:pt x="0" y="404279"/>
                  </a:moveTo>
                  <a:lnTo>
                    <a:pt x="3810" y="404279"/>
                  </a:lnTo>
                </a:path>
                <a:path w="3809" h="986154">
                  <a:moveTo>
                    <a:pt x="0" y="402374"/>
                  </a:moveTo>
                  <a:lnTo>
                    <a:pt x="3810" y="402374"/>
                  </a:lnTo>
                </a:path>
                <a:path w="3809" h="986154">
                  <a:moveTo>
                    <a:pt x="0" y="400456"/>
                  </a:moveTo>
                  <a:lnTo>
                    <a:pt x="3810" y="400456"/>
                  </a:lnTo>
                </a:path>
                <a:path w="3809" h="986154">
                  <a:moveTo>
                    <a:pt x="0" y="398551"/>
                  </a:moveTo>
                  <a:lnTo>
                    <a:pt x="3810" y="398551"/>
                  </a:lnTo>
                </a:path>
                <a:path w="3809" h="986154">
                  <a:moveTo>
                    <a:pt x="0" y="396646"/>
                  </a:moveTo>
                  <a:lnTo>
                    <a:pt x="3810" y="396646"/>
                  </a:lnTo>
                </a:path>
                <a:path w="3809" h="986154">
                  <a:moveTo>
                    <a:pt x="0" y="394741"/>
                  </a:moveTo>
                  <a:lnTo>
                    <a:pt x="3810" y="394741"/>
                  </a:lnTo>
                </a:path>
                <a:path w="3809" h="986154">
                  <a:moveTo>
                    <a:pt x="0" y="392836"/>
                  </a:moveTo>
                  <a:lnTo>
                    <a:pt x="3810" y="392836"/>
                  </a:lnTo>
                </a:path>
                <a:path w="3809" h="986154">
                  <a:moveTo>
                    <a:pt x="0" y="390931"/>
                  </a:moveTo>
                  <a:lnTo>
                    <a:pt x="3810" y="390931"/>
                  </a:lnTo>
                </a:path>
                <a:path w="3809" h="986154">
                  <a:moveTo>
                    <a:pt x="0" y="389013"/>
                  </a:moveTo>
                  <a:lnTo>
                    <a:pt x="3810" y="389013"/>
                  </a:lnTo>
                </a:path>
                <a:path w="3809" h="986154">
                  <a:moveTo>
                    <a:pt x="0" y="387108"/>
                  </a:moveTo>
                  <a:lnTo>
                    <a:pt x="3810" y="387108"/>
                  </a:lnTo>
                </a:path>
                <a:path w="3809" h="986154">
                  <a:moveTo>
                    <a:pt x="0" y="385203"/>
                  </a:moveTo>
                  <a:lnTo>
                    <a:pt x="3810" y="385203"/>
                  </a:lnTo>
                </a:path>
                <a:path w="3809" h="986154">
                  <a:moveTo>
                    <a:pt x="0" y="383298"/>
                  </a:moveTo>
                  <a:lnTo>
                    <a:pt x="3810" y="383298"/>
                  </a:lnTo>
                </a:path>
                <a:path w="3809" h="986154">
                  <a:moveTo>
                    <a:pt x="0" y="381393"/>
                  </a:moveTo>
                  <a:lnTo>
                    <a:pt x="3810" y="381393"/>
                  </a:lnTo>
                </a:path>
                <a:path w="3809" h="986154">
                  <a:moveTo>
                    <a:pt x="0" y="379488"/>
                  </a:moveTo>
                  <a:lnTo>
                    <a:pt x="3810" y="379488"/>
                  </a:lnTo>
                </a:path>
                <a:path w="3809" h="986154">
                  <a:moveTo>
                    <a:pt x="0" y="377583"/>
                  </a:moveTo>
                  <a:lnTo>
                    <a:pt x="3810" y="377583"/>
                  </a:lnTo>
                </a:path>
                <a:path w="3809" h="986154">
                  <a:moveTo>
                    <a:pt x="0" y="375666"/>
                  </a:moveTo>
                  <a:lnTo>
                    <a:pt x="3810" y="375666"/>
                  </a:lnTo>
                </a:path>
                <a:path w="3809" h="986154">
                  <a:moveTo>
                    <a:pt x="0" y="373761"/>
                  </a:moveTo>
                  <a:lnTo>
                    <a:pt x="3810" y="373761"/>
                  </a:lnTo>
                </a:path>
                <a:path w="3809" h="986154">
                  <a:moveTo>
                    <a:pt x="0" y="371856"/>
                  </a:moveTo>
                  <a:lnTo>
                    <a:pt x="3810" y="371856"/>
                  </a:lnTo>
                </a:path>
                <a:path w="3809" h="986154">
                  <a:moveTo>
                    <a:pt x="0" y="369951"/>
                  </a:moveTo>
                  <a:lnTo>
                    <a:pt x="3810" y="369951"/>
                  </a:lnTo>
                </a:path>
                <a:path w="3809" h="986154">
                  <a:moveTo>
                    <a:pt x="0" y="368046"/>
                  </a:moveTo>
                  <a:lnTo>
                    <a:pt x="3810" y="368046"/>
                  </a:lnTo>
                </a:path>
                <a:path w="3809" h="986154">
                  <a:moveTo>
                    <a:pt x="0" y="366141"/>
                  </a:moveTo>
                  <a:lnTo>
                    <a:pt x="3810" y="366141"/>
                  </a:lnTo>
                </a:path>
                <a:path w="3809" h="986154">
                  <a:moveTo>
                    <a:pt x="0" y="364236"/>
                  </a:moveTo>
                  <a:lnTo>
                    <a:pt x="3810" y="364236"/>
                  </a:lnTo>
                </a:path>
                <a:path w="3809" h="986154">
                  <a:moveTo>
                    <a:pt x="0" y="362318"/>
                  </a:moveTo>
                  <a:lnTo>
                    <a:pt x="3810" y="362318"/>
                  </a:lnTo>
                </a:path>
                <a:path w="3809" h="986154">
                  <a:moveTo>
                    <a:pt x="0" y="360413"/>
                  </a:moveTo>
                  <a:lnTo>
                    <a:pt x="3810" y="360413"/>
                  </a:lnTo>
                </a:path>
                <a:path w="3809" h="986154">
                  <a:moveTo>
                    <a:pt x="0" y="358508"/>
                  </a:moveTo>
                  <a:lnTo>
                    <a:pt x="3810" y="358508"/>
                  </a:lnTo>
                </a:path>
                <a:path w="3809" h="986154">
                  <a:moveTo>
                    <a:pt x="0" y="356603"/>
                  </a:moveTo>
                  <a:lnTo>
                    <a:pt x="3810" y="356603"/>
                  </a:lnTo>
                </a:path>
                <a:path w="3809" h="986154">
                  <a:moveTo>
                    <a:pt x="0" y="354698"/>
                  </a:moveTo>
                  <a:lnTo>
                    <a:pt x="3810" y="354698"/>
                  </a:lnTo>
                </a:path>
                <a:path w="3809" h="986154">
                  <a:moveTo>
                    <a:pt x="0" y="352793"/>
                  </a:moveTo>
                  <a:lnTo>
                    <a:pt x="3810" y="352793"/>
                  </a:lnTo>
                </a:path>
                <a:path w="3809" h="986154">
                  <a:moveTo>
                    <a:pt x="0" y="350875"/>
                  </a:moveTo>
                  <a:lnTo>
                    <a:pt x="3810" y="350875"/>
                  </a:lnTo>
                </a:path>
                <a:path w="3809" h="986154">
                  <a:moveTo>
                    <a:pt x="0" y="348970"/>
                  </a:moveTo>
                  <a:lnTo>
                    <a:pt x="3810" y="348970"/>
                  </a:lnTo>
                </a:path>
                <a:path w="3809" h="986154">
                  <a:moveTo>
                    <a:pt x="0" y="347065"/>
                  </a:moveTo>
                  <a:lnTo>
                    <a:pt x="3810" y="347065"/>
                  </a:lnTo>
                </a:path>
                <a:path w="3809" h="986154">
                  <a:moveTo>
                    <a:pt x="0" y="345160"/>
                  </a:moveTo>
                  <a:lnTo>
                    <a:pt x="3810" y="345160"/>
                  </a:lnTo>
                </a:path>
                <a:path w="3809" h="986154">
                  <a:moveTo>
                    <a:pt x="0" y="343255"/>
                  </a:moveTo>
                  <a:lnTo>
                    <a:pt x="3810" y="343255"/>
                  </a:lnTo>
                </a:path>
                <a:path w="3809" h="986154">
                  <a:moveTo>
                    <a:pt x="0" y="341350"/>
                  </a:moveTo>
                  <a:lnTo>
                    <a:pt x="3810" y="341350"/>
                  </a:lnTo>
                </a:path>
                <a:path w="3809" h="986154">
                  <a:moveTo>
                    <a:pt x="0" y="339445"/>
                  </a:moveTo>
                  <a:lnTo>
                    <a:pt x="3810" y="339445"/>
                  </a:lnTo>
                </a:path>
                <a:path w="3809" h="986154">
                  <a:moveTo>
                    <a:pt x="0" y="337527"/>
                  </a:moveTo>
                  <a:lnTo>
                    <a:pt x="3810" y="337527"/>
                  </a:lnTo>
                </a:path>
                <a:path w="3809" h="986154">
                  <a:moveTo>
                    <a:pt x="0" y="335622"/>
                  </a:moveTo>
                  <a:lnTo>
                    <a:pt x="3810" y="335622"/>
                  </a:lnTo>
                </a:path>
                <a:path w="3809" h="986154">
                  <a:moveTo>
                    <a:pt x="0" y="333717"/>
                  </a:moveTo>
                  <a:lnTo>
                    <a:pt x="3810" y="333717"/>
                  </a:lnTo>
                </a:path>
                <a:path w="3809" h="986154">
                  <a:moveTo>
                    <a:pt x="0" y="331812"/>
                  </a:moveTo>
                  <a:lnTo>
                    <a:pt x="3810" y="331812"/>
                  </a:lnTo>
                </a:path>
                <a:path w="3809" h="986154">
                  <a:moveTo>
                    <a:pt x="0" y="329907"/>
                  </a:moveTo>
                  <a:lnTo>
                    <a:pt x="3810" y="329907"/>
                  </a:lnTo>
                </a:path>
                <a:path w="3809" h="986154">
                  <a:moveTo>
                    <a:pt x="0" y="328002"/>
                  </a:moveTo>
                  <a:lnTo>
                    <a:pt x="3810" y="328002"/>
                  </a:lnTo>
                </a:path>
                <a:path w="3809" h="986154">
                  <a:moveTo>
                    <a:pt x="0" y="326085"/>
                  </a:moveTo>
                  <a:lnTo>
                    <a:pt x="3810" y="326085"/>
                  </a:lnTo>
                </a:path>
                <a:path w="3809" h="986154">
                  <a:moveTo>
                    <a:pt x="0" y="324180"/>
                  </a:moveTo>
                  <a:lnTo>
                    <a:pt x="3810" y="324180"/>
                  </a:lnTo>
                </a:path>
                <a:path w="3809" h="986154">
                  <a:moveTo>
                    <a:pt x="0" y="322275"/>
                  </a:moveTo>
                  <a:lnTo>
                    <a:pt x="3810" y="322275"/>
                  </a:lnTo>
                </a:path>
                <a:path w="3809" h="986154">
                  <a:moveTo>
                    <a:pt x="0" y="320370"/>
                  </a:moveTo>
                  <a:lnTo>
                    <a:pt x="3810" y="320370"/>
                  </a:lnTo>
                </a:path>
                <a:path w="3809" h="986154">
                  <a:moveTo>
                    <a:pt x="0" y="318465"/>
                  </a:moveTo>
                  <a:lnTo>
                    <a:pt x="3810" y="318465"/>
                  </a:lnTo>
                </a:path>
                <a:path w="3809" h="986154">
                  <a:moveTo>
                    <a:pt x="0" y="316560"/>
                  </a:moveTo>
                  <a:lnTo>
                    <a:pt x="3810" y="316560"/>
                  </a:lnTo>
                </a:path>
                <a:path w="3809" h="986154">
                  <a:moveTo>
                    <a:pt x="0" y="314655"/>
                  </a:moveTo>
                  <a:lnTo>
                    <a:pt x="3810" y="314655"/>
                  </a:lnTo>
                </a:path>
                <a:path w="3809" h="986154">
                  <a:moveTo>
                    <a:pt x="0" y="312737"/>
                  </a:moveTo>
                  <a:lnTo>
                    <a:pt x="3810" y="312737"/>
                  </a:lnTo>
                </a:path>
                <a:path w="3809" h="986154">
                  <a:moveTo>
                    <a:pt x="0" y="310832"/>
                  </a:moveTo>
                  <a:lnTo>
                    <a:pt x="3810" y="310832"/>
                  </a:lnTo>
                </a:path>
                <a:path w="3809" h="986154">
                  <a:moveTo>
                    <a:pt x="0" y="308927"/>
                  </a:moveTo>
                  <a:lnTo>
                    <a:pt x="3810" y="308927"/>
                  </a:lnTo>
                </a:path>
                <a:path w="3809" h="986154">
                  <a:moveTo>
                    <a:pt x="0" y="307022"/>
                  </a:moveTo>
                  <a:lnTo>
                    <a:pt x="3810" y="307022"/>
                  </a:lnTo>
                </a:path>
                <a:path w="3809" h="986154">
                  <a:moveTo>
                    <a:pt x="0" y="305117"/>
                  </a:moveTo>
                  <a:lnTo>
                    <a:pt x="3810" y="305117"/>
                  </a:lnTo>
                </a:path>
                <a:path w="3809" h="986154">
                  <a:moveTo>
                    <a:pt x="0" y="303212"/>
                  </a:moveTo>
                  <a:lnTo>
                    <a:pt x="3810" y="303212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89"/>
                  </a:moveTo>
                  <a:lnTo>
                    <a:pt x="3810" y="299389"/>
                  </a:lnTo>
                </a:path>
                <a:path w="3809" h="986154">
                  <a:moveTo>
                    <a:pt x="0" y="297484"/>
                  </a:moveTo>
                  <a:lnTo>
                    <a:pt x="3810" y="297484"/>
                  </a:lnTo>
                </a:path>
                <a:path w="3809" h="986154">
                  <a:moveTo>
                    <a:pt x="0" y="295579"/>
                  </a:moveTo>
                  <a:lnTo>
                    <a:pt x="3810" y="295579"/>
                  </a:lnTo>
                </a:path>
                <a:path w="3809" h="986154">
                  <a:moveTo>
                    <a:pt x="0" y="293674"/>
                  </a:moveTo>
                  <a:lnTo>
                    <a:pt x="3810" y="293674"/>
                  </a:lnTo>
                </a:path>
                <a:path w="3809" h="986154">
                  <a:moveTo>
                    <a:pt x="0" y="291769"/>
                  </a:moveTo>
                  <a:lnTo>
                    <a:pt x="3810" y="291769"/>
                  </a:lnTo>
                </a:path>
                <a:path w="3809" h="986154">
                  <a:moveTo>
                    <a:pt x="0" y="289864"/>
                  </a:moveTo>
                  <a:lnTo>
                    <a:pt x="3810" y="289864"/>
                  </a:lnTo>
                </a:path>
                <a:path w="3809" h="986154">
                  <a:moveTo>
                    <a:pt x="0" y="287947"/>
                  </a:moveTo>
                  <a:lnTo>
                    <a:pt x="3810" y="287947"/>
                  </a:lnTo>
                </a:path>
                <a:path w="3809" h="986154">
                  <a:moveTo>
                    <a:pt x="0" y="286042"/>
                  </a:moveTo>
                  <a:lnTo>
                    <a:pt x="3810" y="286042"/>
                  </a:lnTo>
                </a:path>
                <a:path w="3809" h="986154">
                  <a:moveTo>
                    <a:pt x="0" y="284137"/>
                  </a:moveTo>
                  <a:lnTo>
                    <a:pt x="3810" y="284137"/>
                  </a:lnTo>
                </a:path>
                <a:path w="3809" h="986154">
                  <a:moveTo>
                    <a:pt x="0" y="282232"/>
                  </a:moveTo>
                  <a:lnTo>
                    <a:pt x="3810" y="282232"/>
                  </a:lnTo>
                </a:path>
                <a:path w="3809" h="986154">
                  <a:moveTo>
                    <a:pt x="0" y="280327"/>
                  </a:moveTo>
                  <a:lnTo>
                    <a:pt x="3810" y="280327"/>
                  </a:lnTo>
                </a:path>
                <a:path w="3809" h="986154">
                  <a:moveTo>
                    <a:pt x="0" y="278422"/>
                  </a:moveTo>
                  <a:lnTo>
                    <a:pt x="3810" y="278422"/>
                  </a:lnTo>
                </a:path>
                <a:path w="3809" h="986154">
                  <a:moveTo>
                    <a:pt x="0" y="276517"/>
                  </a:moveTo>
                  <a:lnTo>
                    <a:pt x="3810" y="276517"/>
                  </a:lnTo>
                </a:path>
                <a:path w="3809" h="986154">
                  <a:moveTo>
                    <a:pt x="0" y="274599"/>
                  </a:moveTo>
                  <a:lnTo>
                    <a:pt x="3810" y="274599"/>
                  </a:lnTo>
                </a:path>
                <a:path w="3809" h="986154">
                  <a:moveTo>
                    <a:pt x="0" y="272694"/>
                  </a:moveTo>
                  <a:lnTo>
                    <a:pt x="3810" y="272694"/>
                  </a:lnTo>
                </a:path>
                <a:path w="3809" h="986154">
                  <a:moveTo>
                    <a:pt x="0" y="270789"/>
                  </a:moveTo>
                  <a:lnTo>
                    <a:pt x="3810" y="270789"/>
                  </a:lnTo>
                </a:path>
                <a:path w="3809" h="986154">
                  <a:moveTo>
                    <a:pt x="0" y="268884"/>
                  </a:moveTo>
                  <a:lnTo>
                    <a:pt x="3810" y="268884"/>
                  </a:lnTo>
                </a:path>
                <a:path w="3809" h="986154">
                  <a:moveTo>
                    <a:pt x="0" y="266979"/>
                  </a:moveTo>
                  <a:lnTo>
                    <a:pt x="3810" y="266979"/>
                  </a:lnTo>
                </a:path>
                <a:path w="3809" h="986154">
                  <a:moveTo>
                    <a:pt x="0" y="265074"/>
                  </a:moveTo>
                  <a:lnTo>
                    <a:pt x="3810" y="265074"/>
                  </a:lnTo>
                </a:path>
                <a:path w="3809" h="986154">
                  <a:moveTo>
                    <a:pt x="0" y="263156"/>
                  </a:moveTo>
                  <a:lnTo>
                    <a:pt x="3810" y="263156"/>
                  </a:lnTo>
                </a:path>
                <a:path w="3809" h="986154">
                  <a:moveTo>
                    <a:pt x="0" y="261251"/>
                  </a:moveTo>
                  <a:lnTo>
                    <a:pt x="3810" y="261251"/>
                  </a:lnTo>
                </a:path>
                <a:path w="3809" h="986154">
                  <a:moveTo>
                    <a:pt x="0" y="259346"/>
                  </a:moveTo>
                  <a:lnTo>
                    <a:pt x="3810" y="259346"/>
                  </a:lnTo>
                </a:path>
                <a:path w="3809" h="986154">
                  <a:moveTo>
                    <a:pt x="0" y="257441"/>
                  </a:moveTo>
                  <a:lnTo>
                    <a:pt x="3810" y="257441"/>
                  </a:lnTo>
                </a:path>
                <a:path w="3809" h="986154">
                  <a:moveTo>
                    <a:pt x="0" y="255536"/>
                  </a:moveTo>
                  <a:lnTo>
                    <a:pt x="3810" y="255536"/>
                  </a:lnTo>
                </a:path>
                <a:path w="3809" h="986154">
                  <a:moveTo>
                    <a:pt x="0" y="253631"/>
                  </a:moveTo>
                  <a:lnTo>
                    <a:pt x="3810" y="253631"/>
                  </a:lnTo>
                </a:path>
                <a:path w="3809" h="986154">
                  <a:moveTo>
                    <a:pt x="0" y="251726"/>
                  </a:moveTo>
                  <a:lnTo>
                    <a:pt x="3810" y="251726"/>
                  </a:lnTo>
                </a:path>
                <a:path w="3809" h="986154">
                  <a:moveTo>
                    <a:pt x="0" y="249809"/>
                  </a:moveTo>
                  <a:lnTo>
                    <a:pt x="3810" y="249809"/>
                  </a:lnTo>
                </a:path>
                <a:path w="3809" h="986154">
                  <a:moveTo>
                    <a:pt x="0" y="247904"/>
                  </a:moveTo>
                  <a:lnTo>
                    <a:pt x="3810" y="247904"/>
                  </a:lnTo>
                </a:path>
                <a:path w="3809" h="986154">
                  <a:moveTo>
                    <a:pt x="0" y="245999"/>
                  </a:moveTo>
                  <a:lnTo>
                    <a:pt x="3810" y="245999"/>
                  </a:lnTo>
                </a:path>
                <a:path w="3809" h="986154">
                  <a:moveTo>
                    <a:pt x="0" y="244094"/>
                  </a:moveTo>
                  <a:lnTo>
                    <a:pt x="3810" y="244094"/>
                  </a:lnTo>
                </a:path>
                <a:path w="3809" h="986154">
                  <a:moveTo>
                    <a:pt x="0" y="242189"/>
                  </a:moveTo>
                  <a:lnTo>
                    <a:pt x="3810" y="242189"/>
                  </a:lnTo>
                </a:path>
                <a:path w="3809" h="986154">
                  <a:moveTo>
                    <a:pt x="0" y="240284"/>
                  </a:moveTo>
                  <a:lnTo>
                    <a:pt x="3810" y="240284"/>
                  </a:lnTo>
                </a:path>
                <a:path w="3809" h="986154">
                  <a:moveTo>
                    <a:pt x="0" y="238366"/>
                  </a:moveTo>
                  <a:lnTo>
                    <a:pt x="3810" y="238366"/>
                  </a:lnTo>
                </a:path>
                <a:path w="3809" h="986154">
                  <a:moveTo>
                    <a:pt x="0" y="236461"/>
                  </a:moveTo>
                  <a:lnTo>
                    <a:pt x="3810" y="236461"/>
                  </a:lnTo>
                </a:path>
                <a:path w="3809" h="986154">
                  <a:moveTo>
                    <a:pt x="0" y="234556"/>
                  </a:moveTo>
                  <a:lnTo>
                    <a:pt x="3810" y="234556"/>
                  </a:lnTo>
                </a:path>
                <a:path w="3809" h="986154">
                  <a:moveTo>
                    <a:pt x="0" y="232651"/>
                  </a:moveTo>
                  <a:lnTo>
                    <a:pt x="3810" y="232651"/>
                  </a:lnTo>
                </a:path>
                <a:path w="3809" h="986154">
                  <a:moveTo>
                    <a:pt x="0" y="230746"/>
                  </a:moveTo>
                  <a:lnTo>
                    <a:pt x="3810" y="230746"/>
                  </a:lnTo>
                </a:path>
                <a:path w="3809" h="986154">
                  <a:moveTo>
                    <a:pt x="0" y="228841"/>
                  </a:moveTo>
                  <a:lnTo>
                    <a:pt x="3810" y="228841"/>
                  </a:lnTo>
                </a:path>
                <a:path w="3809" h="986154">
                  <a:moveTo>
                    <a:pt x="0" y="226936"/>
                  </a:moveTo>
                  <a:lnTo>
                    <a:pt x="3810" y="226936"/>
                  </a:lnTo>
                </a:path>
                <a:path w="3809" h="986154">
                  <a:moveTo>
                    <a:pt x="0" y="225018"/>
                  </a:moveTo>
                  <a:lnTo>
                    <a:pt x="3810" y="225018"/>
                  </a:lnTo>
                </a:path>
                <a:path w="3809" h="986154">
                  <a:moveTo>
                    <a:pt x="0" y="223113"/>
                  </a:moveTo>
                  <a:lnTo>
                    <a:pt x="3810" y="223113"/>
                  </a:lnTo>
                </a:path>
                <a:path w="3809" h="986154">
                  <a:moveTo>
                    <a:pt x="0" y="221208"/>
                  </a:moveTo>
                  <a:lnTo>
                    <a:pt x="3810" y="221208"/>
                  </a:lnTo>
                </a:path>
                <a:path w="3809" h="986154">
                  <a:moveTo>
                    <a:pt x="0" y="219303"/>
                  </a:moveTo>
                  <a:lnTo>
                    <a:pt x="3810" y="219303"/>
                  </a:lnTo>
                </a:path>
                <a:path w="3809" h="986154">
                  <a:moveTo>
                    <a:pt x="0" y="217398"/>
                  </a:moveTo>
                  <a:lnTo>
                    <a:pt x="3810" y="217398"/>
                  </a:lnTo>
                </a:path>
                <a:path w="3809" h="986154">
                  <a:moveTo>
                    <a:pt x="0" y="215493"/>
                  </a:moveTo>
                  <a:lnTo>
                    <a:pt x="3810" y="215493"/>
                  </a:lnTo>
                </a:path>
                <a:path w="3809" h="986154">
                  <a:moveTo>
                    <a:pt x="0" y="213588"/>
                  </a:moveTo>
                  <a:lnTo>
                    <a:pt x="3810" y="213588"/>
                  </a:lnTo>
                </a:path>
                <a:path w="3809" h="986154">
                  <a:moveTo>
                    <a:pt x="0" y="211670"/>
                  </a:moveTo>
                  <a:lnTo>
                    <a:pt x="3810" y="211670"/>
                  </a:lnTo>
                </a:path>
                <a:path w="3809" h="986154">
                  <a:moveTo>
                    <a:pt x="0" y="209765"/>
                  </a:moveTo>
                  <a:lnTo>
                    <a:pt x="3810" y="209765"/>
                  </a:lnTo>
                </a:path>
                <a:path w="3809" h="986154">
                  <a:moveTo>
                    <a:pt x="0" y="207860"/>
                  </a:moveTo>
                  <a:lnTo>
                    <a:pt x="3810" y="207860"/>
                  </a:lnTo>
                </a:path>
                <a:path w="3809" h="986154">
                  <a:moveTo>
                    <a:pt x="0" y="205955"/>
                  </a:moveTo>
                  <a:lnTo>
                    <a:pt x="3810" y="205955"/>
                  </a:lnTo>
                </a:path>
                <a:path w="3809" h="986154">
                  <a:moveTo>
                    <a:pt x="0" y="204050"/>
                  </a:moveTo>
                  <a:lnTo>
                    <a:pt x="3810" y="204050"/>
                  </a:lnTo>
                </a:path>
                <a:path w="3809" h="986154">
                  <a:moveTo>
                    <a:pt x="0" y="202145"/>
                  </a:moveTo>
                  <a:lnTo>
                    <a:pt x="3810" y="202145"/>
                  </a:lnTo>
                </a:path>
                <a:path w="3809" h="986154">
                  <a:moveTo>
                    <a:pt x="0" y="200228"/>
                  </a:moveTo>
                  <a:lnTo>
                    <a:pt x="3810" y="200228"/>
                  </a:lnTo>
                </a:path>
                <a:path w="3809" h="986154">
                  <a:moveTo>
                    <a:pt x="0" y="198323"/>
                  </a:moveTo>
                  <a:lnTo>
                    <a:pt x="3810" y="198323"/>
                  </a:lnTo>
                </a:path>
                <a:path w="3809" h="986154">
                  <a:moveTo>
                    <a:pt x="0" y="196418"/>
                  </a:moveTo>
                  <a:lnTo>
                    <a:pt x="3810" y="196418"/>
                  </a:lnTo>
                </a:path>
                <a:path w="3809" h="986154">
                  <a:moveTo>
                    <a:pt x="0" y="194513"/>
                  </a:moveTo>
                  <a:lnTo>
                    <a:pt x="3810" y="194513"/>
                  </a:lnTo>
                </a:path>
                <a:path w="3809" h="986154">
                  <a:moveTo>
                    <a:pt x="0" y="192608"/>
                  </a:moveTo>
                  <a:lnTo>
                    <a:pt x="3810" y="192608"/>
                  </a:lnTo>
                </a:path>
                <a:path w="3809" h="986154">
                  <a:moveTo>
                    <a:pt x="0" y="190703"/>
                  </a:moveTo>
                  <a:lnTo>
                    <a:pt x="3810" y="190703"/>
                  </a:lnTo>
                </a:path>
                <a:path w="3809" h="986154">
                  <a:moveTo>
                    <a:pt x="0" y="188798"/>
                  </a:moveTo>
                  <a:lnTo>
                    <a:pt x="3810" y="188798"/>
                  </a:lnTo>
                </a:path>
                <a:path w="3809" h="986154">
                  <a:moveTo>
                    <a:pt x="0" y="186880"/>
                  </a:moveTo>
                  <a:lnTo>
                    <a:pt x="3810" y="186880"/>
                  </a:lnTo>
                </a:path>
                <a:path w="3809" h="986154">
                  <a:moveTo>
                    <a:pt x="0" y="184975"/>
                  </a:moveTo>
                  <a:lnTo>
                    <a:pt x="3810" y="184975"/>
                  </a:lnTo>
                </a:path>
                <a:path w="3809" h="986154">
                  <a:moveTo>
                    <a:pt x="0" y="183070"/>
                  </a:moveTo>
                  <a:lnTo>
                    <a:pt x="3810" y="183070"/>
                  </a:lnTo>
                </a:path>
                <a:path w="3809" h="986154">
                  <a:moveTo>
                    <a:pt x="0" y="181165"/>
                  </a:moveTo>
                  <a:lnTo>
                    <a:pt x="3810" y="181165"/>
                  </a:lnTo>
                </a:path>
                <a:path w="3809" h="986154">
                  <a:moveTo>
                    <a:pt x="0" y="179260"/>
                  </a:moveTo>
                  <a:lnTo>
                    <a:pt x="3810" y="179260"/>
                  </a:lnTo>
                </a:path>
                <a:path w="3809" h="986154">
                  <a:moveTo>
                    <a:pt x="0" y="177355"/>
                  </a:moveTo>
                  <a:lnTo>
                    <a:pt x="3810" y="177355"/>
                  </a:lnTo>
                </a:path>
                <a:path w="3809" h="986154">
                  <a:moveTo>
                    <a:pt x="0" y="175437"/>
                  </a:moveTo>
                  <a:lnTo>
                    <a:pt x="3810" y="175437"/>
                  </a:lnTo>
                </a:path>
                <a:path w="3809" h="986154">
                  <a:moveTo>
                    <a:pt x="0" y="173532"/>
                  </a:moveTo>
                  <a:lnTo>
                    <a:pt x="3810" y="173532"/>
                  </a:lnTo>
                </a:path>
                <a:path w="3809" h="986154">
                  <a:moveTo>
                    <a:pt x="0" y="171627"/>
                  </a:moveTo>
                  <a:lnTo>
                    <a:pt x="3810" y="171627"/>
                  </a:lnTo>
                </a:path>
                <a:path w="3809" h="986154">
                  <a:moveTo>
                    <a:pt x="0" y="169722"/>
                  </a:moveTo>
                  <a:lnTo>
                    <a:pt x="3810" y="169722"/>
                  </a:lnTo>
                </a:path>
                <a:path w="3809" h="986154">
                  <a:moveTo>
                    <a:pt x="0" y="167817"/>
                  </a:moveTo>
                  <a:lnTo>
                    <a:pt x="3810" y="167817"/>
                  </a:lnTo>
                </a:path>
                <a:path w="3809" h="986154">
                  <a:moveTo>
                    <a:pt x="0" y="165912"/>
                  </a:moveTo>
                  <a:lnTo>
                    <a:pt x="3810" y="165912"/>
                  </a:lnTo>
                </a:path>
                <a:path w="3809" h="986154">
                  <a:moveTo>
                    <a:pt x="0" y="164007"/>
                  </a:moveTo>
                  <a:lnTo>
                    <a:pt x="3810" y="164007"/>
                  </a:lnTo>
                </a:path>
                <a:path w="3809" h="986154">
                  <a:moveTo>
                    <a:pt x="0" y="162090"/>
                  </a:moveTo>
                  <a:lnTo>
                    <a:pt x="3810" y="162090"/>
                  </a:lnTo>
                </a:path>
                <a:path w="3809" h="986154">
                  <a:moveTo>
                    <a:pt x="0" y="160185"/>
                  </a:moveTo>
                  <a:lnTo>
                    <a:pt x="3810" y="160185"/>
                  </a:lnTo>
                </a:path>
                <a:path w="3809" h="986154">
                  <a:moveTo>
                    <a:pt x="0" y="158280"/>
                  </a:moveTo>
                  <a:lnTo>
                    <a:pt x="3810" y="158280"/>
                  </a:lnTo>
                </a:path>
                <a:path w="3809" h="986154">
                  <a:moveTo>
                    <a:pt x="0" y="156375"/>
                  </a:moveTo>
                  <a:lnTo>
                    <a:pt x="3810" y="156375"/>
                  </a:lnTo>
                </a:path>
                <a:path w="3809" h="986154">
                  <a:moveTo>
                    <a:pt x="0" y="154470"/>
                  </a:moveTo>
                  <a:lnTo>
                    <a:pt x="3810" y="154470"/>
                  </a:lnTo>
                </a:path>
                <a:path w="3809" h="986154">
                  <a:moveTo>
                    <a:pt x="0" y="152565"/>
                  </a:moveTo>
                  <a:lnTo>
                    <a:pt x="3810" y="152565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42"/>
                  </a:moveTo>
                  <a:lnTo>
                    <a:pt x="3810" y="148742"/>
                  </a:lnTo>
                </a:path>
                <a:path w="3809" h="986154">
                  <a:moveTo>
                    <a:pt x="0" y="146837"/>
                  </a:moveTo>
                  <a:lnTo>
                    <a:pt x="3810" y="146837"/>
                  </a:lnTo>
                </a:path>
                <a:path w="3809" h="986154">
                  <a:moveTo>
                    <a:pt x="0" y="144932"/>
                  </a:moveTo>
                  <a:lnTo>
                    <a:pt x="3810" y="144932"/>
                  </a:lnTo>
                </a:path>
                <a:path w="3809" h="986154">
                  <a:moveTo>
                    <a:pt x="0" y="143027"/>
                  </a:moveTo>
                  <a:lnTo>
                    <a:pt x="3810" y="143027"/>
                  </a:lnTo>
                </a:path>
                <a:path w="3809" h="986154">
                  <a:moveTo>
                    <a:pt x="0" y="141122"/>
                  </a:moveTo>
                  <a:lnTo>
                    <a:pt x="3810" y="141122"/>
                  </a:lnTo>
                </a:path>
                <a:path w="3809" h="986154">
                  <a:moveTo>
                    <a:pt x="0" y="139217"/>
                  </a:moveTo>
                  <a:lnTo>
                    <a:pt x="3810" y="139217"/>
                  </a:lnTo>
                </a:path>
                <a:path w="3809" h="986154">
                  <a:moveTo>
                    <a:pt x="0" y="137299"/>
                  </a:moveTo>
                  <a:lnTo>
                    <a:pt x="3810" y="137299"/>
                  </a:lnTo>
                </a:path>
                <a:path w="3809" h="986154">
                  <a:moveTo>
                    <a:pt x="0" y="135394"/>
                  </a:moveTo>
                  <a:lnTo>
                    <a:pt x="3810" y="135394"/>
                  </a:lnTo>
                </a:path>
                <a:path w="3809" h="986154">
                  <a:moveTo>
                    <a:pt x="0" y="133489"/>
                  </a:moveTo>
                  <a:lnTo>
                    <a:pt x="3810" y="133489"/>
                  </a:lnTo>
                </a:path>
                <a:path w="3809" h="986154">
                  <a:moveTo>
                    <a:pt x="0" y="131584"/>
                  </a:moveTo>
                  <a:lnTo>
                    <a:pt x="3810" y="131584"/>
                  </a:lnTo>
                </a:path>
                <a:path w="3809" h="986154">
                  <a:moveTo>
                    <a:pt x="0" y="129679"/>
                  </a:moveTo>
                  <a:lnTo>
                    <a:pt x="3810" y="129679"/>
                  </a:lnTo>
                </a:path>
                <a:path w="3809" h="986154">
                  <a:moveTo>
                    <a:pt x="0" y="127774"/>
                  </a:moveTo>
                  <a:lnTo>
                    <a:pt x="3810" y="127774"/>
                  </a:lnTo>
                </a:path>
                <a:path w="3809" h="986154">
                  <a:moveTo>
                    <a:pt x="0" y="125869"/>
                  </a:moveTo>
                  <a:lnTo>
                    <a:pt x="3810" y="125869"/>
                  </a:lnTo>
                </a:path>
                <a:path w="3809" h="986154">
                  <a:moveTo>
                    <a:pt x="0" y="123952"/>
                  </a:moveTo>
                  <a:lnTo>
                    <a:pt x="3810" y="123952"/>
                  </a:lnTo>
                </a:path>
                <a:path w="3809" h="986154">
                  <a:moveTo>
                    <a:pt x="0" y="122047"/>
                  </a:moveTo>
                  <a:lnTo>
                    <a:pt x="3810" y="122047"/>
                  </a:lnTo>
                </a:path>
                <a:path w="3809" h="986154">
                  <a:moveTo>
                    <a:pt x="0" y="120142"/>
                  </a:moveTo>
                  <a:lnTo>
                    <a:pt x="3810" y="120142"/>
                  </a:lnTo>
                </a:path>
                <a:path w="3809" h="986154">
                  <a:moveTo>
                    <a:pt x="0" y="118237"/>
                  </a:moveTo>
                  <a:lnTo>
                    <a:pt x="3810" y="118237"/>
                  </a:lnTo>
                </a:path>
                <a:path w="3809" h="986154">
                  <a:moveTo>
                    <a:pt x="0" y="116332"/>
                  </a:moveTo>
                  <a:lnTo>
                    <a:pt x="3810" y="116332"/>
                  </a:lnTo>
                </a:path>
                <a:path w="3809" h="986154">
                  <a:moveTo>
                    <a:pt x="0" y="114427"/>
                  </a:moveTo>
                  <a:lnTo>
                    <a:pt x="3810" y="114427"/>
                  </a:lnTo>
                </a:path>
                <a:path w="3809" h="986154">
                  <a:moveTo>
                    <a:pt x="0" y="112509"/>
                  </a:moveTo>
                  <a:lnTo>
                    <a:pt x="3810" y="112509"/>
                  </a:lnTo>
                </a:path>
                <a:path w="3809" h="986154">
                  <a:moveTo>
                    <a:pt x="0" y="110604"/>
                  </a:moveTo>
                  <a:lnTo>
                    <a:pt x="3810" y="110604"/>
                  </a:lnTo>
                </a:path>
                <a:path w="3809" h="986154">
                  <a:moveTo>
                    <a:pt x="0" y="108699"/>
                  </a:moveTo>
                  <a:lnTo>
                    <a:pt x="3810" y="108699"/>
                  </a:lnTo>
                </a:path>
                <a:path w="3809" h="986154">
                  <a:moveTo>
                    <a:pt x="0" y="106794"/>
                  </a:moveTo>
                  <a:lnTo>
                    <a:pt x="3810" y="106794"/>
                  </a:lnTo>
                </a:path>
                <a:path w="3809" h="986154">
                  <a:moveTo>
                    <a:pt x="0" y="104889"/>
                  </a:moveTo>
                  <a:lnTo>
                    <a:pt x="3810" y="104889"/>
                  </a:lnTo>
                </a:path>
                <a:path w="3809" h="986154">
                  <a:moveTo>
                    <a:pt x="0" y="102984"/>
                  </a:moveTo>
                  <a:lnTo>
                    <a:pt x="3810" y="102984"/>
                  </a:lnTo>
                </a:path>
                <a:path w="3809" h="986154">
                  <a:moveTo>
                    <a:pt x="0" y="101079"/>
                  </a:moveTo>
                  <a:lnTo>
                    <a:pt x="3810" y="101079"/>
                  </a:lnTo>
                </a:path>
                <a:path w="3809" h="986154">
                  <a:moveTo>
                    <a:pt x="0" y="99161"/>
                  </a:moveTo>
                  <a:lnTo>
                    <a:pt x="3810" y="99161"/>
                  </a:lnTo>
                </a:path>
                <a:path w="3809" h="986154">
                  <a:moveTo>
                    <a:pt x="0" y="97256"/>
                  </a:moveTo>
                  <a:lnTo>
                    <a:pt x="3810" y="97256"/>
                  </a:lnTo>
                </a:path>
                <a:path w="3809" h="986154">
                  <a:moveTo>
                    <a:pt x="0" y="95351"/>
                  </a:moveTo>
                  <a:lnTo>
                    <a:pt x="3810" y="95351"/>
                  </a:lnTo>
                </a:path>
                <a:path w="3809" h="986154">
                  <a:moveTo>
                    <a:pt x="0" y="93446"/>
                  </a:moveTo>
                  <a:lnTo>
                    <a:pt x="3810" y="93446"/>
                  </a:lnTo>
                </a:path>
                <a:path w="3809" h="986154">
                  <a:moveTo>
                    <a:pt x="0" y="91541"/>
                  </a:moveTo>
                  <a:lnTo>
                    <a:pt x="3810" y="91541"/>
                  </a:lnTo>
                </a:path>
                <a:path w="3809" h="986154">
                  <a:moveTo>
                    <a:pt x="0" y="89636"/>
                  </a:moveTo>
                  <a:lnTo>
                    <a:pt x="3810" y="89636"/>
                  </a:lnTo>
                </a:path>
                <a:path w="3809" h="986154">
                  <a:moveTo>
                    <a:pt x="0" y="87731"/>
                  </a:moveTo>
                  <a:lnTo>
                    <a:pt x="3810" y="87731"/>
                  </a:lnTo>
                </a:path>
                <a:path w="3809" h="986154">
                  <a:moveTo>
                    <a:pt x="0" y="85813"/>
                  </a:moveTo>
                  <a:lnTo>
                    <a:pt x="3810" y="85813"/>
                  </a:lnTo>
                </a:path>
                <a:path w="3809" h="986154">
                  <a:moveTo>
                    <a:pt x="0" y="83908"/>
                  </a:moveTo>
                  <a:lnTo>
                    <a:pt x="3810" y="83908"/>
                  </a:lnTo>
                </a:path>
                <a:path w="3809" h="986154">
                  <a:moveTo>
                    <a:pt x="0" y="82003"/>
                  </a:moveTo>
                  <a:lnTo>
                    <a:pt x="3810" y="82003"/>
                  </a:lnTo>
                </a:path>
                <a:path w="3809" h="986154">
                  <a:moveTo>
                    <a:pt x="0" y="80098"/>
                  </a:moveTo>
                  <a:lnTo>
                    <a:pt x="3810" y="80098"/>
                  </a:lnTo>
                </a:path>
                <a:path w="3809" h="986154">
                  <a:moveTo>
                    <a:pt x="0" y="78193"/>
                  </a:moveTo>
                  <a:lnTo>
                    <a:pt x="3810" y="78193"/>
                  </a:lnTo>
                </a:path>
                <a:path w="3809" h="986154">
                  <a:moveTo>
                    <a:pt x="0" y="76288"/>
                  </a:moveTo>
                  <a:lnTo>
                    <a:pt x="3810" y="76288"/>
                  </a:lnTo>
                </a:path>
                <a:path w="3809" h="986154">
                  <a:moveTo>
                    <a:pt x="0" y="74371"/>
                  </a:moveTo>
                  <a:lnTo>
                    <a:pt x="3810" y="74371"/>
                  </a:lnTo>
                </a:path>
                <a:path w="3809" h="986154">
                  <a:moveTo>
                    <a:pt x="0" y="72466"/>
                  </a:moveTo>
                  <a:lnTo>
                    <a:pt x="3810" y="72466"/>
                  </a:lnTo>
                </a:path>
                <a:path w="3809" h="986154">
                  <a:moveTo>
                    <a:pt x="0" y="70561"/>
                  </a:moveTo>
                  <a:lnTo>
                    <a:pt x="3810" y="70561"/>
                  </a:lnTo>
                </a:path>
                <a:path w="3809" h="986154">
                  <a:moveTo>
                    <a:pt x="0" y="68656"/>
                  </a:moveTo>
                  <a:lnTo>
                    <a:pt x="3810" y="68656"/>
                  </a:lnTo>
                </a:path>
                <a:path w="3809" h="986154">
                  <a:moveTo>
                    <a:pt x="0" y="66751"/>
                  </a:moveTo>
                  <a:lnTo>
                    <a:pt x="3810" y="66751"/>
                  </a:lnTo>
                </a:path>
                <a:path w="3809" h="986154">
                  <a:moveTo>
                    <a:pt x="0" y="64846"/>
                  </a:moveTo>
                  <a:lnTo>
                    <a:pt x="3810" y="64846"/>
                  </a:lnTo>
                </a:path>
                <a:path w="3809" h="986154">
                  <a:moveTo>
                    <a:pt x="0" y="62941"/>
                  </a:moveTo>
                  <a:lnTo>
                    <a:pt x="3810" y="62941"/>
                  </a:lnTo>
                </a:path>
                <a:path w="3809" h="986154">
                  <a:moveTo>
                    <a:pt x="0" y="61023"/>
                  </a:moveTo>
                  <a:lnTo>
                    <a:pt x="3810" y="61023"/>
                  </a:lnTo>
                </a:path>
                <a:path w="3809" h="986154">
                  <a:moveTo>
                    <a:pt x="0" y="59118"/>
                  </a:moveTo>
                  <a:lnTo>
                    <a:pt x="3810" y="59118"/>
                  </a:lnTo>
                </a:path>
                <a:path w="3809" h="986154">
                  <a:moveTo>
                    <a:pt x="0" y="57213"/>
                  </a:moveTo>
                  <a:lnTo>
                    <a:pt x="3810" y="57213"/>
                  </a:lnTo>
                </a:path>
                <a:path w="3809" h="986154">
                  <a:moveTo>
                    <a:pt x="0" y="55308"/>
                  </a:moveTo>
                  <a:lnTo>
                    <a:pt x="3810" y="55308"/>
                  </a:lnTo>
                </a:path>
                <a:path w="3809" h="986154">
                  <a:moveTo>
                    <a:pt x="0" y="53403"/>
                  </a:moveTo>
                  <a:lnTo>
                    <a:pt x="3810" y="53403"/>
                  </a:lnTo>
                </a:path>
                <a:path w="3809" h="986154">
                  <a:moveTo>
                    <a:pt x="0" y="51498"/>
                  </a:moveTo>
                  <a:lnTo>
                    <a:pt x="3810" y="51498"/>
                  </a:lnTo>
                </a:path>
                <a:path w="3809" h="986154">
                  <a:moveTo>
                    <a:pt x="0" y="49580"/>
                  </a:moveTo>
                  <a:lnTo>
                    <a:pt x="3810" y="49580"/>
                  </a:lnTo>
                </a:path>
                <a:path w="3809" h="986154">
                  <a:moveTo>
                    <a:pt x="0" y="47675"/>
                  </a:moveTo>
                  <a:lnTo>
                    <a:pt x="3810" y="47675"/>
                  </a:lnTo>
                </a:path>
                <a:path w="3809" h="986154">
                  <a:moveTo>
                    <a:pt x="0" y="45770"/>
                  </a:moveTo>
                  <a:lnTo>
                    <a:pt x="3810" y="45770"/>
                  </a:lnTo>
                </a:path>
                <a:path w="3809" h="986154">
                  <a:moveTo>
                    <a:pt x="0" y="43865"/>
                  </a:moveTo>
                  <a:lnTo>
                    <a:pt x="3810" y="43865"/>
                  </a:lnTo>
                </a:path>
                <a:path w="3809" h="986154">
                  <a:moveTo>
                    <a:pt x="0" y="41960"/>
                  </a:moveTo>
                  <a:lnTo>
                    <a:pt x="3810" y="41960"/>
                  </a:lnTo>
                </a:path>
                <a:path w="3809" h="986154">
                  <a:moveTo>
                    <a:pt x="0" y="40055"/>
                  </a:moveTo>
                  <a:lnTo>
                    <a:pt x="3810" y="40055"/>
                  </a:lnTo>
                </a:path>
                <a:path w="3809" h="986154">
                  <a:moveTo>
                    <a:pt x="0" y="38150"/>
                  </a:moveTo>
                  <a:lnTo>
                    <a:pt x="3810" y="38150"/>
                  </a:lnTo>
                </a:path>
                <a:path w="3809" h="986154">
                  <a:moveTo>
                    <a:pt x="0" y="36233"/>
                  </a:moveTo>
                  <a:lnTo>
                    <a:pt x="3810" y="36233"/>
                  </a:lnTo>
                </a:path>
                <a:path w="3809" h="986154">
                  <a:moveTo>
                    <a:pt x="0" y="34328"/>
                  </a:moveTo>
                  <a:lnTo>
                    <a:pt x="3810" y="34328"/>
                  </a:lnTo>
                </a:path>
                <a:path w="3809" h="986154">
                  <a:moveTo>
                    <a:pt x="0" y="32423"/>
                  </a:moveTo>
                  <a:lnTo>
                    <a:pt x="3810" y="32423"/>
                  </a:lnTo>
                </a:path>
                <a:path w="3809" h="986154">
                  <a:moveTo>
                    <a:pt x="0" y="30518"/>
                  </a:moveTo>
                  <a:lnTo>
                    <a:pt x="3810" y="30518"/>
                  </a:lnTo>
                </a:path>
                <a:path w="3809" h="986154">
                  <a:moveTo>
                    <a:pt x="0" y="28613"/>
                  </a:moveTo>
                  <a:lnTo>
                    <a:pt x="3810" y="28613"/>
                  </a:lnTo>
                </a:path>
                <a:path w="3809" h="986154">
                  <a:moveTo>
                    <a:pt x="0" y="26708"/>
                  </a:moveTo>
                  <a:lnTo>
                    <a:pt x="3810" y="26708"/>
                  </a:lnTo>
                </a:path>
                <a:path w="3809" h="986154">
                  <a:moveTo>
                    <a:pt x="0" y="24790"/>
                  </a:moveTo>
                  <a:lnTo>
                    <a:pt x="3810" y="24790"/>
                  </a:lnTo>
                </a:path>
                <a:path w="3809" h="986154">
                  <a:moveTo>
                    <a:pt x="0" y="22885"/>
                  </a:moveTo>
                  <a:lnTo>
                    <a:pt x="3810" y="22885"/>
                  </a:lnTo>
                </a:path>
                <a:path w="3809" h="986154">
                  <a:moveTo>
                    <a:pt x="0" y="20980"/>
                  </a:moveTo>
                  <a:lnTo>
                    <a:pt x="3810" y="20980"/>
                  </a:lnTo>
                </a:path>
                <a:path w="3809" h="986154">
                  <a:moveTo>
                    <a:pt x="0" y="19075"/>
                  </a:moveTo>
                  <a:lnTo>
                    <a:pt x="3810" y="19075"/>
                  </a:lnTo>
                </a:path>
                <a:path w="3809" h="986154">
                  <a:moveTo>
                    <a:pt x="0" y="17170"/>
                  </a:moveTo>
                  <a:lnTo>
                    <a:pt x="3810" y="17170"/>
                  </a:lnTo>
                </a:path>
                <a:path w="3809" h="986154">
                  <a:moveTo>
                    <a:pt x="0" y="15265"/>
                  </a:moveTo>
                  <a:lnTo>
                    <a:pt x="3810" y="15265"/>
                  </a:lnTo>
                </a:path>
                <a:path w="3809" h="986154">
                  <a:moveTo>
                    <a:pt x="0" y="13360"/>
                  </a:moveTo>
                  <a:lnTo>
                    <a:pt x="3810" y="13360"/>
                  </a:lnTo>
                </a:path>
                <a:path w="3809" h="986154">
                  <a:moveTo>
                    <a:pt x="0" y="11442"/>
                  </a:moveTo>
                  <a:lnTo>
                    <a:pt x="3810" y="11442"/>
                  </a:lnTo>
                </a:path>
                <a:path w="3809" h="986154">
                  <a:moveTo>
                    <a:pt x="0" y="9537"/>
                  </a:moveTo>
                  <a:lnTo>
                    <a:pt x="3810" y="9537"/>
                  </a:lnTo>
                </a:path>
                <a:path w="3809" h="986154">
                  <a:moveTo>
                    <a:pt x="0" y="7632"/>
                  </a:moveTo>
                  <a:lnTo>
                    <a:pt x="3810" y="7632"/>
                  </a:lnTo>
                </a:path>
                <a:path w="3809" h="986154">
                  <a:moveTo>
                    <a:pt x="0" y="5727"/>
                  </a:moveTo>
                  <a:lnTo>
                    <a:pt x="3810" y="5727"/>
                  </a:lnTo>
                </a:path>
                <a:path w="3809" h="986154">
                  <a:moveTo>
                    <a:pt x="0" y="3822"/>
                  </a:moveTo>
                  <a:lnTo>
                    <a:pt x="3810" y="3822"/>
                  </a:lnTo>
                </a:path>
                <a:path w="3809" h="986154">
                  <a:moveTo>
                    <a:pt x="0" y="1917"/>
                  </a:moveTo>
                  <a:lnTo>
                    <a:pt x="3810" y="1917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47999" y="333856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47999" y="336398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37181" y="3338569"/>
              <a:ext cx="975360" cy="0"/>
            </a:xfrm>
            <a:custGeom>
              <a:avLst/>
              <a:gdLst/>
              <a:ahLst/>
              <a:cxnLst/>
              <a:rect l="l" t="t" r="r" b="b"/>
              <a:pathLst>
                <a:path w="975360">
                  <a:moveTo>
                    <a:pt x="0" y="0"/>
                  </a:moveTo>
                  <a:lnTo>
                    <a:pt x="97481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37181" y="3363982"/>
              <a:ext cx="975360" cy="0"/>
            </a:xfrm>
            <a:custGeom>
              <a:avLst/>
              <a:gdLst/>
              <a:ahLst/>
              <a:cxnLst/>
              <a:rect l="l" t="t" r="r" b="b"/>
              <a:pathLst>
                <a:path w="975360">
                  <a:moveTo>
                    <a:pt x="0" y="0"/>
                  </a:moveTo>
                  <a:lnTo>
                    <a:pt x="97481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412000" y="333856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412000" y="336398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355745" y="3338569"/>
              <a:ext cx="1108710" cy="0"/>
            </a:xfrm>
            <a:custGeom>
              <a:avLst/>
              <a:gdLst/>
              <a:ahLst/>
              <a:cxnLst/>
              <a:rect l="l" t="t" r="r" b="b"/>
              <a:pathLst>
                <a:path w="1108710">
                  <a:moveTo>
                    <a:pt x="0" y="0"/>
                  </a:moveTo>
                  <a:lnTo>
                    <a:pt x="1108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355745" y="3363982"/>
              <a:ext cx="1108710" cy="0"/>
            </a:xfrm>
            <a:custGeom>
              <a:avLst/>
              <a:gdLst/>
              <a:ahLst/>
              <a:cxnLst/>
              <a:rect l="l" t="t" r="r" b="b"/>
              <a:pathLst>
                <a:path w="1108710">
                  <a:moveTo>
                    <a:pt x="0" y="0"/>
                  </a:moveTo>
                  <a:lnTo>
                    <a:pt x="1108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464000" y="333856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64000" y="336398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91999" y="333856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91999" y="336398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282000" y="3338569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282000" y="3363982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749222" y="1706291"/>
            <a:ext cx="446722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0689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829944" algn="l"/>
                <a:tab pos="1735455" algn="l"/>
                <a:tab pos="2937510" algn="l"/>
                <a:tab pos="380047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504610" y="197843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390181" y="205463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44269" y="2377594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534463" y="2377594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479724" y="2377594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422191" y="2377594"/>
            <a:ext cx="975994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208279" marR="62865" indent="-138430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647868" y="237759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394882" y="2377594"/>
            <a:ext cx="12915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95" algn="ctr">
              <a:lnSpc>
                <a:spcPct val="100000"/>
              </a:lnSpc>
              <a:spcBef>
                <a:spcPts val="100"/>
              </a:spcBef>
              <a:tabLst>
                <a:tab pos="1008380" algn="l"/>
              </a:tabLst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R="499109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2700" marR="511809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39299" y="1611795"/>
            <a:ext cx="2321560" cy="689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através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54" name="object 54"/>
          <p:cNvGrpSpPr/>
          <p:nvPr/>
        </p:nvGrpSpPr>
        <p:grpSpPr>
          <a:xfrm>
            <a:off x="8764884" y="5705091"/>
            <a:ext cx="189865" cy="346710"/>
            <a:chOff x="8764884" y="5705091"/>
            <a:chExt cx="189865" cy="346710"/>
          </a:xfrm>
        </p:grpSpPr>
        <p:sp>
          <p:nvSpPr>
            <p:cNvPr id="55" name="object 55"/>
            <p:cNvSpPr/>
            <p:nvPr/>
          </p:nvSpPr>
          <p:spPr>
            <a:xfrm>
              <a:off x="8772004" y="5712218"/>
              <a:ext cx="175895" cy="332740"/>
            </a:xfrm>
            <a:custGeom>
              <a:avLst/>
              <a:gdLst/>
              <a:ahLst/>
              <a:cxnLst/>
              <a:rect l="l" t="t" r="r" b="b"/>
              <a:pathLst>
                <a:path w="175895" h="332739">
                  <a:moveTo>
                    <a:pt x="175615" y="0"/>
                  </a:moveTo>
                  <a:lnTo>
                    <a:pt x="0" y="0"/>
                  </a:lnTo>
                  <a:lnTo>
                    <a:pt x="0" y="332244"/>
                  </a:lnTo>
                  <a:lnTo>
                    <a:pt x="175615" y="332244"/>
                  </a:lnTo>
                  <a:lnTo>
                    <a:pt x="17561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64884" y="5705091"/>
              <a:ext cx="189865" cy="346710"/>
            </a:xfrm>
            <a:custGeom>
              <a:avLst/>
              <a:gdLst/>
              <a:ahLst/>
              <a:cxnLst/>
              <a:rect l="l" t="t" r="r" b="b"/>
              <a:pathLst>
                <a:path w="189865" h="346710">
                  <a:moveTo>
                    <a:pt x="186677" y="0"/>
                  </a:moveTo>
                  <a:lnTo>
                    <a:pt x="3187" y="0"/>
                  </a:lnTo>
                  <a:lnTo>
                    <a:pt x="0" y="3200"/>
                  </a:lnTo>
                  <a:lnTo>
                    <a:pt x="0" y="343306"/>
                  </a:lnTo>
                  <a:lnTo>
                    <a:pt x="3187" y="346494"/>
                  </a:lnTo>
                  <a:lnTo>
                    <a:pt x="186677" y="346494"/>
                  </a:lnTo>
                  <a:lnTo>
                    <a:pt x="189865" y="343306"/>
                  </a:lnTo>
                  <a:lnTo>
                    <a:pt x="189865" y="332244"/>
                  </a:lnTo>
                  <a:lnTo>
                    <a:pt x="14249" y="332244"/>
                  </a:lnTo>
                  <a:lnTo>
                    <a:pt x="14249" y="14236"/>
                  </a:lnTo>
                  <a:lnTo>
                    <a:pt x="189865" y="14236"/>
                  </a:lnTo>
                  <a:lnTo>
                    <a:pt x="189865" y="3200"/>
                  </a:lnTo>
                  <a:lnTo>
                    <a:pt x="186677" y="0"/>
                  </a:lnTo>
                  <a:close/>
                </a:path>
                <a:path w="189865" h="346710">
                  <a:moveTo>
                    <a:pt x="189865" y="14236"/>
                  </a:moveTo>
                  <a:lnTo>
                    <a:pt x="175628" y="14236"/>
                  </a:lnTo>
                  <a:lnTo>
                    <a:pt x="175628" y="332244"/>
                  </a:lnTo>
                  <a:lnTo>
                    <a:pt x="189865" y="332244"/>
                  </a:lnTo>
                  <a:lnTo>
                    <a:pt x="189865" y="1423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" name="object 57"/>
          <p:cNvSpPr/>
          <p:nvPr/>
        </p:nvSpPr>
        <p:spPr>
          <a:xfrm>
            <a:off x="9042853" y="5313664"/>
            <a:ext cx="189865" cy="738505"/>
          </a:xfrm>
          <a:custGeom>
            <a:avLst/>
            <a:gdLst/>
            <a:ahLst/>
            <a:cxnLst/>
            <a:rect l="l" t="t" r="r" b="b"/>
            <a:pathLst>
              <a:path w="189865" h="738504">
                <a:moveTo>
                  <a:pt x="186677" y="0"/>
                </a:moveTo>
                <a:lnTo>
                  <a:pt x="3187" y="0"/>
                </a:lnTo>
                <a:lnTo>
                  <a:pt x="0" y="3200"/>
                </a:lnTo>
                <a:lnTo>
                  <a:pt x="0" y="734733"/>
                </a:lnTo>
                <a:lnTo>
                  <a:pt x="3187" y="737920"/>
                </a:lnTo>
                <a:lnTo>
                  <a:pt x="186677" y="737920"/>
                </a:lnTo>
                <a:lnTo>
                  <a:pt x="189865" y="734733"/>
                </a:lnTo>
                <a:lnTo>
                  <a:pt x="189865" y="723671"/>
                </a:lnTo>
                <a:lnTo>
                  <a:pt x="14249" y="723671"/>
                </a:lnTo>
                <a:lnTo>
                  <a:pt x="14249" y="14236"/>
                </a:lnTo>
                <a:lnTo>
                  <a:pt x="189865" y="14236"/>
                </a:lnTo>
                <a:lnTo>
                  <a:pt x="189865" y="3200"/>
                </a:lnTo>
                <a:lnTo>
                  <a:pt x="186677" y="0"/>
                </a:lnTo>
                <a:close/>
              </a:path>
              <a:path w="189865" h="738504">
                <a:moveTo>
                  <a:pt x="189865" y="14236"/>
                </a:moveTo>
                <a:lnTo>
                  <a:pt x="175628" y="14236"/>
                </a:lnTo>
                <a:lnTo>
                  <a:pt x="175628" y="723671"/>
                </a:lnTo>
                <a:lnTo>
                  <a:pt x="189865" y="723671"/>
                </a:lnTo>
                <a:lnTo>
                  <a:pt x="189865" y="14236"/>
                </a:lnTo>
                <a:close/>
              </a:path>
            </a:pathLst>
          </a:custGeom>
          <a:solidFill>
            <a:srgbClr val="424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8" name="object 58"/>
          <p:cNvGrpSpPr/>
          <p:nvPr/>
        </p:nvGrpSpPr>
        <p:grpSpPr>
          <a:xfrm>
            <a:off x="9353589" y="5586657"/>
            <a:ext cx="189865" cy="455930"/>
            <a:chOff x="9353589" y="5586657"/>
            <a:chExt cx="189865" cy="455930"/>
          </a:xfrm>
        </p:grpSpPr>
        <p:sp>
          <p:nvSpPr>
            <p:cNvPr id="59" name="object 59"/>
            <p:cNvSpPr/>
            <p:nvPr/>
          </p:nvSpPr>
          <p:spPr>
            <a:xfrm>
              <a:off x="9353589" y="5586657"/>
              <a:ext cx="189865" cy="455930"/>
            </a:xfrm>
            <a:custGeom>
              <a:avLst/>
              <a:gdLst/>
              <a:ahLst/>
              <a:cxnLst/>
              <a:rect l="l" t="t" r="r" b="b"/>
              <a:pathLst>
                <a:path w="189865" h="455929">
                  <a:moveTo>
                    <a:pt x="186677" y="0"/>
                  </a:moveTo>
                  <a:lnTo>
                    <a:pt x="3187" y="0"/>
                  </a:lnTo>
                  <a:lnTo>
                    <a:pt x="0" y="3200"/>
                  </a:lnTo>
                  <a:lnTo>
                    <a:pt x="0" y="452475"/>
                  </a:lnTo>
                  <a:lnTo>
                    <a:pt x="3187" y="455663"/>
                  </a:lnTo>
                  <a:lnTo>
                    <a:pt x="186677" y="455663"/>
                  </a:lnTo>
                  <a:lnTo>
                    <a:pt x="189865" y="452475"/>
                  </a:lnTo>
                  <a:lnTo>
                    <a:pt x="189865" y="441413"/>
                  </a:lnTo>
                  <a:lnTo>
                    <a:pt x="14236" y="441413"/>
                  </a:lnTo>
                  <a:lnTo>
                    <a:pt x="14236" y="14236"/>
                  </a:lnTo>
                  <a:lnTo>
                    <a:pt x="189865" y="14236"/>
                  </a:lnTo>
                  <a:lnTo>
                    <a:pt x="189865" y="3200"/>
                  </a:lnTo>
                  <a:lnTo>
                    <a:pt x="186677" y="0"/>
                  </a:lnTo>
                  <a:close/>
                </a:path>
                <a:path w="189865" h="455929">
                  <a:moveTo>
                    <a:pt x="189865" y="14236"/>
                  </a:moveTo>
                  <a:lnTo>
                    <a:pt x="175615" y="14236"/>
                  </a:lnTo>
                  <a:lnTo>
                    <a:pt x="175615" y="441413"/>
                  </a:lnTo>
                  <a:lnTo>
                    <a:pt x="189865" y="441413"/>
                  </a:lnTo>
                  <a:lnTo>
                    <a:pt x="189865" y="1423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375523" y="5612241"/>
              <a:ext cx="146424" cy="409066"/>
            </a:xfrm>
            <a:prstGeom prst="rect">
              <a:avLst/>
            </a:prstGeom>
          </p:spPr>
        </p:pic>
      </p:grpSp>
      <p:grpSp>
        <p:nvGrpSpPr>
          <p:cNvPr id="61" name="object 61"/>
          <p:cNvGrpSpPr/>
          <p:nvPr/>
        </p:nvGrpSpPr>
        <p:grpSpPr>
          <a:xfrm>
            <a:off x="3321217" y="4212688"/>
            <a:ext cx="5673725" cy="2471420"/>
            <a:chOff x="3321217" y="4212688"/>
            <a:chExt cx="5673725" cy="2471420"/>
          </a:xfrm>
        </p:grpSpPr>
        <p:sp>
          <p:nvSpPr>
            <p:cNvPr id="62" name="object 62"/>
            <p:cNvSpPr/>
            <p:nvPr/>
          </p:nvSpPr>
          <p:spPr>
            <a:xfrm>
              <a:off x="4036511" y="4313255"/>
              <a:ext cx="4486910" cy="2015489"/>
            </a:xfrm>
            <a:custGeom>
              <a:avLst/>
              <a:gdLst/>
              <a:ahLst/>
              <a:cxnLst/>
              <a:rect l="l" t="t" r="r" b="b"/>
              <a:pathLst>
                <a:path w="4486909" h="2015489">
                  <a:moveTo>
                    <a:pt x="4483392" y="0"/>
                  </a:moveTo>
                  <a:lnTo>
                    <a:pt x="3175" y="0"/>
                  </a:lnTo>
                  <a:lnTo>
                    <a:pt x="0" y="3162"/>
                  </a:lnTo>
                  <a:lnTo>
                    <a:pt x="0" y="2011984"/>
                  </a:lnTo>
                  <a:lnTo>
                    <a:pt x="3175" y="2015159"/>
                  </a:lnTo>
                  <a:lnTo>
                    <a:pt x="4483392" y="2015159"/>
                  </a:lnTo>
                  <a:lnTo>
                    <a:pt x="4486567" y="2011984"/>
                  </a:lnTo>
                  <a:lnTo>
                    <a:pt x="4486567" y="2001012"/>
                  </a:lnTo>
                  <a:lnTo>
                    <a:pt x="14135" y="2001012"/>
                  </a:lnTo>
                  <a:lnTo>
                    <a:pt x="14135" y="14135"/>
                  </a:lnTo>
                  <a:lnTo>
                    <a:pt x="4486567" y="14135"/>
                  </a:lnTo>
                  <a:lnTo>
                    <a:pt x="4486567" y="3162"/>
                  </a:lnTo>
                  <a:lnTo>
                    <a:pt x="4483392" y="0"/>
                  </a:lnTo>
                  <a:close/>
                </a:path>
                <a:path w="4486909" h="2015489">
                  <a:moveTo>
                    <a:pt x="4486567" y="14135"/>
                  </a:moveTo>
                  <a:lnTo>
                    <a:pt x="4472419" y="14135"/>
                  </a:lnTo>
                  <a:lnTo>
                    <a:pt x="4472419" y="2001012"/>
                  </a:lnTo>
                  <a:lnTo>
                    <a:pt x="4486567" y="2001012"/>
                  </a:lnTo>
                  <a:lnTo>
                    <a:pt x="4486567" y="1413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043578" y="4219765"/>
              <a:ext cx="4472940" cy="173355"/>
            </a:xfrm>
            <a:custGeom>
              <a:avLst/>
              <a:gdLst/>
              <a:ahLst/>
              <a:cxnLst/>
              <a:rect l="l" t="t" r="r" b="b"/>
              <a:pathLst>
                <a:path w="4472940" h="173354">
                  <a:moveTo>
                    <a:pt x="4472432" y="0"/>
                  </a:moveTo>
                  <a:lnTo>
                    <a:pt x="0" y="0"/>
                  </a:lnTo>
                  <a:lnTo>
                    <a:pt x="0" y="173100"/>
                  </a:lnTo>
                  <a:lnTo>
                    <a:pt x="4472432" y="173100"/>
                  </a:lnTo>
                  <a:lnTo>
                    <a:pt x="44724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036511" y="4212688"/>
              <a:ext cx="4486910" cy="187325"/>
            </a:xfrm>
            <a:custGeom>
              <a:avLst/>
              <a:gdLst/>
              <a:ahLst/>
              <a:cxnLst/>
              <a:rect l="l" t="t" r="r" b="b"/>
              <a:pathLst>
                <a:path w="4486909" h="187325">
                  <a:moveTo>
                    <a:pt x="4483392" y="0"/>
                  </a:moveTo>
                  <a:lnTo>
                    <a:pt x="3175" y="0"/>
                  </a:lnTo>
                  <a:lnTo>
                    <a:pt x="0" y="3162"/>
                  </a:lnTo>
                  <a:lnTo>
                    <a:pt x="0" y="184099"/>
                  </a:lnTo>
                  <a:lnTo>
                    <a:pt x="3175" y="187261"/>
                  </a:lnTo>
                  <a:lnTo>
                    <a:pt x="4483392" y="187261"/>
                  </a:lnTo>
                  <a:lnTo>
                    <a:pt x="4486567" y="184099"/>
                  </a:lnTo>
                  <a:lnTo>
                    <a:pt x="4486567" y="173113"/>
                  </a:lnTo>
                  <a:lnTo>
                    <a:pt x="14135" y="173113"/>
                  </a:lnTo>
                  <a:lnTo>
                    <a:pt x="14135" y="14135"/>
                  </a:lnTo>
                  <a:lnTo>
                    <a:pt x="4486567" y="14135"/>
                  </a:lnTo>
                  <a:lnTo>
                    <a:pt x="4486567" y="3162"/>
                  </a:lnTo>
                  <a:lnTo>
                    <a:pt x="4483392" y="0"/>
                  </a:lnTo>
                  <a:close/>
                </a:path>
                <a:path w="4486909" h="187325">
                  <a:moveTo>
                    <a:pt x="4486567" y="14135"/>
                  </a:moveTo>
                  <a:lnTo>
                    <a:pt x="4472419" y="14135"/>
                  </a:lnTo>
                  <a:lnTo>
                    <a:pt x="4472419" y="173113"/>
                  </a:lnTo>
                  <a:lnTo>
                    <a:pt x="4486567" y="173113"/>
                  </a:lnTo>
                  <a:lnTo>
                    <a:pt x="4486567" y="1413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050652" y="4399950"/>
              <a:ext cx="4458335" cy="48895"/>
            </a:xfrm>
            <a:custGeom>
              <a:avLst/>
              <a:gdLst/>
              <a:ahLst/>
              <a:cxnLst/>
              <a:rect l="l" t="t" r="r" b="b"/>
              <a:pathLst>
                <a:path w="4458334" h="48895">
                  <a:moveTo>
                    <a:pt x="4454080" y="0"/>
                  </a:moveTo>
                  <a:lnTo>
                    <a:pt x="4062844" y="0"/>
                  </a:lnTo>
                  <a:lnTo>
                    <a:pt x="3987812" y="838"/>
                  </a:lnTo>
                  <a:lnTo>
                    <a:pt x="3951556" y="398"/>
                  </a:lnTo>
                  <a:lnTo>
                    <a:pt x="3939476" y="0"/>
                  </a:lnTo>
                  <a:lnTo>
                    <a:pt x="0" y="0"/>
                  </a:lnTo>
                  <a:lnTo>
                    <a:pt x="0" y="38849"/>
                  </a:lnTo>
                  <a:lnTo>
                    <a:pt x="3784" y="41554"/>
                  </a:lnTo>
                  <a:lnTo>
                    <a:pt x="8483" y="43205"/>
                  </a:lnTo>
                  <a:lnTo>
                    <a:pt x="64339" y="43851"/>
                  </a:lnTo>
                  <a:lnTo>
                    <a:pt x="89256" y="44421"/>
                  </a:lnTo>
                  <a:lnTo>
                    <a:pt x="114134" y="46012"/>
                  </a:lnTo>
                  <a:lnTo>
                    <a:pt x="1682854" y="46591"/>
                  </a:lnTo>
                  <a:lnTo>
                    <a:pt x="1872364" y="45696"/>
                  </a:lnTo>
                  <a:lnTo>
                    <a:pt x="1880425" y="45504"/>
                  </a:lnTo>
                  <a:lnTo>
                    <a:pt x="1924027" y="43045"/>
                  </a:lnTo>
                  <a:lnTo>
                    <a:pt x="1967657" y="41227"/>
                  </a:lnTo>
                  <a:lnTo>
                    <a:pt x="2011307" y="40099"/>
                  </a:lnTo>
                  <a:lnTo>
                    <a:pt x="2059914" y="39725"/>
                  </a:lnTo>
                  <a:lnTo>
                    <a:pt x="2156830" y="41793"/>
                  </a:lnTo>
                  <a:lnTo>
                    <a:pt x="2198700" y="42011"/>
                  </a:lnTo>
                  <a:lnTo>
                    <a:pt x="2269662" y="42804"/>
                  </a:lnTo>
                  <a:lnTo>
                    <a:pt x="2350998" y="42621"/>
                  </a:lnTo>
                  <a:lnTo>
                    <a:pt x="2412486" y="40345"/>
                  </a:lnTo>
                  <a:lnTo>
                    <a:pt x="2444254" y="40144"/>
                  </a:lnTo>
                  <a:lnTo>
                    <a:pt x="2561810" y="42767"/>
                  </a:lnTo>
                  <a:lnTo>
                    <a:pt x="2617767" y="43781"/>
                  </a:lnTo>
                  <a:lnTo>
                    <a:pt x="2686732" y="44169"/>
                  </a:lnTo>
                  <a:lnTo>
                    <a:pt x="2866794" y="43666"/>
                  </a:lnTo>
                  <a:lnTo>
                    <a:pt x="2912678" y="43145"/>
                  </a:lnTo>
                  <a:lnTo>
                    <a:pt x="2958547" y="42000"/>
                  </a:lnTo>
                  <a:lnTo>
                    <a:pt x="3004400" y="40005"/>
                  </a:lnTo>
                  <a:lnTo>
                    <a:pt x="3203355" y="40668"/>
                  </a:lnTo>
                  <a:lnTo>
                    <a:pt x="3253092" y="41046"/>
                  </a:lnTo>
                  <a:lnTo>
                    <a:pt x="3319345" y="41996"/>
                  </a:lnTo>
                  <a:lnTo>
                    <a:pt x="3341433" y="42125"/>
                  </a:lnTo>
                  <a:lnTo>
                    <a:pt x="3343884" y="43395"/>
                  </a:lnTo>
                  <a:lnTo>
                    <a:pt x="3349637" y="42913"/>
                  </a:lnTo>
                  <a:lnTo>
                    <a:pt x="3357499" y="42913"/>
                  </a:lnTo>
                  <a:lnTo>
                    <a:pt x="3367163" y="43662"/>
                  </a:lnTo>
                  <a:lnTo>
                    <a:pt x="3380906" y="42222"/>
                  </a:lnTo>
                  <a:lnTo>
                    <a:pt x="3387810" y="41814"/>
                  </a:lnTo>
                  <a:lnTo>
                    <a:pt x="3403333" y="41668"/>
                  </a:lnTo>
                  <a:lnTo>
                    <a:pt x="3411766" y="42113"/>
                  </a:lnTo>
                  <a:lnTo>
                    <a:pt x="3420046" y="42964"/>
                  </a:lnTo>
                  <a:lnTo>
                    <a:pt x="3418217" y="42087"/>
                  </a:lnTo>
                  <a:lnTo>
                    <a:pt x="3621976" y="40627"/>
                  </a:lnTo>
                  <a:lnTo>
                    <a:pt x="3725332" y="42933"/>
                  </a:lnTo>
                  <a:lnTo>
                    <a:pt x="3777013" y="43725"/>
                  </a:lnTo>
                  <a:lnTo>
                    <a:pt x="3845966" y="43992"/>
                  </a:lnTo>
                  <a:lnTo>
                    <a:pt x="3915329" y="46990"/>
                  </a:lnTo>
                  <a:lnTo>
                    <a:pt x="3950027" y="48075"/>
                  </a:lnTo>
                  <a:lnTo>
                    <a:pt x="3999306" y="48420"/>
                  </a:lnTo>
                  <a:lnTo>
                    <a:pt x="4056197" y="47159"/>
                  </a:lnTo>
                  <a:lnTo>
                    <a:pt x="4098531" y="46609"/>
                  </a:lnTo>
                  <a:lnTo>
                    <a:pt x="4098366" y="47726"/>
                  </a:lnTo>
                  <a:lnTo>
                    <a:pt x="4111726" y="46634"/>
                  </a:lnTo>
                  <a:lnTo>
                    <a:pt x="4124985" y="46634"/>
                  </a:lnTo>
                  <a:lnTo>
                    <a:pt x="4137761" y="47625"/>
                  </a:lnTo>
                  <a:lnTo>
                    <a:pt x="4138053" y="45732"/>
                  </a:lnTo>
                  <a:lnTo>
                    <a:pt x="4147731" y="45478"/>
                  </a:lnTo>
                  <a:lnTo>
                    <a:pt x="4167903" y="44323"/>
                  </a:lnTo>
                  <a:lnTo>
                    <a:pt x="4208172" y="41131"/>
                  </a:lnTo>
                  <a:lnTo>
                    <a:pt x="4249658" y="39520"/>
                  </a:lnTo>
                  <a:lnTo>
                    <a:pt x="4292310" y="38799"/>
                  </a:lnTo>
                  <a:lnTo>
                    <a:pt x="4344765" y="38856"/>
                  </a:lnTo>
                  <a:lnTo>
                    <a:pt x="4448086" y="40144"/>
                  </a:lnTo>
                  <a:lnTo>
                    <a:pt x="4453826" y="39090"/>
                  </a:lnTo>
                  <a:lnTo>
                    <a:pt x="4458284" y="35369"/>
                  </a:lnTo>
                  <a:lnTo>
                    <a:pt x="4458284" y="2705"/>
                  </a:lnTo>
                  <a:lnTo>
                    <a:pt x="4454080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4040302" y="4388027"/>
              <a:ext cx="4476750" cy="1661795"/>
            </a:xfrm>
            <a:custGeom>
              <a:avLst/>
              <a:gdLst/>
              <a:ahLst/>
              <a:cxnLst/>
              <a:rect l="l" t="t" r="r" b="b"/>
              <a:pathLst>
                <a:path w="4476750" h="1661795">
                  <a:moveTo>
                    <a:pt x="10337" y="11938"/>
                  </a:moveTo>
                  <a:lnTo>
                    <a:pt x="7950" y="11938"/>
                  </a:lnTo>
                  <a:lnTo>
                    <a:pt x="7251" y="12534"/>
                  </a:lnTo>
                  <a:lnTo>
                    <a:pt x="6921" y="12865"/>
                  </a:lnTo>
                  <a:lnTo>
                    <a:pt x="1041" y="22301"/>
                  </a:lnTo>
                  <a:lnTo>
                    <a:pt x="0" y="32854"/>
                  </a:lnTo>
                  <a:lnTo>
                    <a:pt x="3276" y="42887"/>
                  </a:lnTo>
                  <a:lnTo>
                    <a:pt x="10337" y="50787"/>
                  </a:lnTo>
                  <a:lnTo>
                    <a:pt x="10337" y="11938"/>
                  </a:lnTo>
                  <a:close/>
                </a:path>
                <a:path w="4476750" h="1661795">
                  <a:moveTo>
                    <a:pt x="1433131" y="5702"/>
                  </a:moveTo>
                  <a:lnTo>
                    <a:pt x="474154" y="4991"/>
                  </a:lnTo>
                  <a:lnTo>
                    <a:pt x="50419" y="5473"/>
                  </a:lnTo>
                  <a:lnTo>
                    <a:pt x="48450" y="5638"/>
                  </a:lnTo>
                  <a:lnTo>
                    <a:pt x="46443" y="5702"/>
                  </a:lnTo>
                  <a:lnTo>
                    <a:pt x="1433131" y="5702"/>
                  </a:lnTo>
                  <a:close/>
                </a:path>
                <a:path w="4476750" h="1661795">
                  <a:moveTo>
                    <a:pt x="2191778" y="1319110"/>
                  </a:moveTo>
                  <a:lnTo>
                    <a:pt x="2191550" y="1254772"/>
                  </a:lnTo>
                  <a:lnTo>
                    <a:pt x="2188387" y="1251623"/>
                  </a:lnTo>
                  <a:lnTo>
                    <a:pt x="2180577" y="1251635"/>
                  </a:lnTo>
                  <a:lnTo>
                    <a:pt x="2177415" y="1254810"/>
                  </a:lnTo>
                  <a:lnTo>
                    <a:pt x="2177643" y="1319149"/>
                  </a:lnTo>
                  <a:lnTo>
                    <a:pt x="2180806" y="1322298"/>
                  </a:lnTo>
                  <a:lnTo>
                    <a:pt x="2188616" y="1322285"/>
                  </a:lnTo>
                  <a:lnTo>
                    <a:pt x="2191778" y="1319110"/>
                  </a:lnTo>
                  <a:close/>
                </a:path>
                <a:path w="4476750" h="1661795">
                  <a:moveTo>
                    <a:pt x="2192159" y="1432204"/>
                  </a:moveTo>
                  <a:lnTo>
                    <a:pt x="2191943" y="1367853"/>
                  </a:lnTo>
                  <a:lnTo>
                    <a:pt x="2188781" y="1364703"/>
                  </a:lnTo>
                  <a:lnTo>
                    <a:pt x="2180958" y="1364716"/>
                  </a:lnTo>
                  <a:lnTo>
                    <a:pt x="2177796" y="1367891"/>
                  </a:lnTo>
                  <a:lnTo>
                    <a:pt x="2178024" y="1432242"/>
                  </a:lnTo>
                  <a:lnTo>
                    <a:pt x="2181187" y="1435379"/>
                  </a:lnTo>
                  <a:lnTo>
                    <a:pt x="2189010" y="1435366"/>
                  </a:lnTo>
                  <a:lnTo>
                    <a:pt x="2192159" y="1432204"/>
                  </a:lnTo>
                  <a:close/>
                </a:path>
                <a:path w="4476750" h="1661795">
                  <a:moveTo>
                    <a:pt x="2192540" y="1545285"/>
                  </a:moveTo>
                  <a:lnTo>
                    <a:pt x="2192324" y="1480947"/>
                  </a:lnTo>
                  <a:lnTo>
                    <a:pt x="2189162" y="1477797"/>
                  </a:lnTo>
                  <a:lnTo>
                    <a:pt x="2181339" y="1477810"/>
                  </a:lnTo>
                  <a:lnTo>
                    <a:pt x="2178189" y="1480985"/>
                  </a:lnTo>
                  <a:lnTo>
                    <a:pt x="2178405" y="1545323"/>
                  </a:lnTo>
                  <a:lnTo>
                    <a:pt x="2181568" y="1548472"/>
                  </a:lnTo>
                  <a:lnTo>
                    <a:pt x="2189391" y="1548460"/>
                  </a:lnTo>
                  <a:lnTo>
                    <a:pt x="2192540" y="1545285"/>
                  </a:lnTo>
                  <a:close/>
                </a:path>
                <a:path w="4476750" h="1661795">
                  <a:moveTo>
                    <a:pt x="2719349" y="856272"/>
                  </a:moveTo>
                  <a:lnTo>
                    <a:pt x="2719260" y="791908"/>
                  </a:lnTo>
                  <a:lnTo>
                    <a:pt x="2716098" y="788746"/>
                  </a:lnTo>
                  <a:lnTo>
                    <a:pt x="2708287" y="788746"/>
                  </a:lnTo>
                  <a:lnTo>
                    <a:pt x="2705125" y="791908"/>
                  </a:lnTo>
                  <a:lnTo>
                    <a:pt x="2705239" y="856272"/>
                  </a:lnTo>
                  <a:lnTo>
                    <a:pt x="2708402" y="859434"/>
                  </a:lnTo>
                  <a:lnTo>
                    <a:pt x="2716212" y="859421"/>
                  </a:lnTo>
                  <a:lnTo>
                    <a:pt x="2719349" y="856272"/>
                  </a:lnTo>
                  <a:close/>
                </a:path>
                <a:path w="4476750" h="1661795">
                  <a:moveTo>
                    <a:pt x="2719552" y="969352"/>
                  </a:moveTo>
                  <a:lnTo>
                    <a:pt x="2719451" y="905002"/>
                  </a:lnTo>
                  <a:lnTo>
                    <a:pt x="2716288" y="901839"/>
                  </a:lnTo>
                  <a:lnTo>
                    <a:pt x="2708478" y="901839"/>
                  </a:lnTo>
                  <a:lnTo>
                    <a:pt x="2705316" y="905002"/>
                  </a:lnTo>
                  <a:lnTo>
                    <a:pt x="2705430" y="969352"/>
                  </a:lnTo>
                  <a:lnTo>
                    <a:pt x="2708592" y="972527"/>
                  </a:lnTo>
                  <a:lnTo>
                    <a:pt x="2716403" y="972515"/>
                  </a:lnTo>
                  <a:lnTo>
                    <a:pt x="2719552" y="969352"/>
                  </a:lnTo>
                  <a:close/>
                </a:path>
                <a:path w="4476750" h="1661795">
                  <a:moveTo>
                    <a:pt x="2719743" y="1082446"/>
                  </a:moveTo>
                  <a:lnTo>
                    <a:pt x="2719641" y="1018070"/>
                  </a:lnTo>
                  <a:lnTo>
                    <a:pt x="2716479" y="1014920"/>
                  </a:lnTo>
                  <a:lnTo>
                    <a:pt x="2708668" y="1014933"/>
                  </a:lnTo>
                  <a:lnTo>
                    <a:pt x="2705531" y="1018070"/>
                  </a:lnTo>
                  <a:lnTo>
                    <a:pt x="2705620" y="1082446"/>
                  </a:lnTo>
                  <a:lnTo>
                    <a:pt x="2708783" y="1085608"/>
                  </a:lnTo>
                  <a:lnTo>
                    <a:pt x="2716593" y="1085596"/>
                  </a:lnTo>
                  <a:lnTo>
                    <a:pt x="2719743" y="1082446"/>
                  </a:lnTo>
                  <a:close/>
                </a:path>
                <a:path w="4476750" h="1661795">
                  <a:moveTo>
                    <a:pt x="2719933" y="1195539"/>
                  </a:moveTo>
                  <a:lnTo>
                    <a:pt x="2719844" y="1131163"/>
                  </a:lnTo>
                  <a:lnTo>
                    <a:pt x="2716682" y="1128014"/>
                  </a:lnTo>
                  <a:lnTo>
                    <a:pt x="2708859" y="1128026"/>
                  </a:lnTo>
                  <a:lnTo>
                    <a:pt x="2705722" y="1131163"/>
                  </a:lnTo>
                  <a:lnTo>
                    <a:pt x="2705811" y="1195539"/>
                  </a:lnTo>
                  <a:lnTo>
                    <a:pt x="2708973" y="1198689"/>
                  </a:lnTo>
                  <a:lnTo>
                    <a:pt x="2716796" y="1198689"/>
                  </a:lnTo>
                  <a:lnTo>
                    <a:pt x="2719933" y="1195539"/>
                  </a:lnTo>
                  <a:close/>
                </a:path>
                <a:path w="4476750" h="1661795">
                  <a:moveTo>
                    <a:pt x="2720136" y="1308620"/>
                  </a:moveTo>
                  <a:lnTo>
                    <a:pt x="2720035" y="1244257"/>
                  </a:lnTo>
                  <a:lnTo>
                    <a:pt x="2716873" y="1241094"/>
                  </a:lnTo>
                  <a:lnTo>
                    <a:pt x="2709062" y="1241107"/>
                  </a:lnTo>
                  <a:lnTo>
                    <a:pt x="2705912" y="1244257"/>
                  </a:lnTo>
                  <a:lnTo>
                    <a:pt x="2706001" y="1308620"/>
                  </a:lnTo>
                  <a:lnTo>
                    <a:pt x="2709176" y="1311783"/>
                  </a:lnTo>
                  <a:lnTo>
                    <a:pt x="2716987" y="1311783"/>
                  </a:lnTo>
                  <a:lnTo>
                    <a:pt x="2720136" y="1308620"/>
                  </a:lnTo>
                  <a:close/>
                </a:path>
                <a:path w="4476750" h="1661795">
                  <a:moveTo>
                    <a:pt x="2720327" y="1421714"/>
                  </a:moveTo>
                  <a:lnTo>
                    <a:pt x="2720225" y="1357350"/>
                  </a:lnTo>
                  <a:lnTo>
                    <a:pt x="2717063" y="1354188"/>
                  </a:lnTo>
                  <a:lnTo>
                    <a:pt x="2709253" y="1354201"/>
                  </a:lnTo>
                  <a:lnTo>
                    <a:pt x="2706103" y="1357350"/>
                  </a:lnTo>
                  <a:lnTo>
                    <a:pt x="2706205" y="1421714"/>
                  </a:lnTo>
                  <a:lnTo>
                    <a:pt x="2709367" y="1424876"/>
                  </a:lnTo>
                  <a:lnTo>
                    <a:pt x="2717177" y="1424876"/>
                  </a:lnTo>
                  <a:lnTo>
                    <a:pt x="2720327" y="1421714"/>
                  </a:lnTo>
                  <a:close/>
                </a:path>
                <a:path w="4476750" h="1661795">
                  <a:moveTo>
                    <a:pt x="2720517" y="1534807"/>
                  </a:moveTo>
                  <a:lnTo>
                    <a:pt x="2720416" y="1470444"/>
                  </a:lnTo>
                  <a:lnTo>
                    <a:pt x="2717254" y="1467281"/>
                  </a:lnTo>
                  <a:lnTo>
                    <a:pt x="2709443" y="1467294"/>
                  </a:lnTo>
                  <a:lnTo>
                    <a:pt x="2706293" y="1470444"/>
                  </a:lnTo>
                  <a:lnTo>
                    <a:pt x="2706395" y="1534807"/>
                  </a:lnTo>
                  <a:lnTo>
                    <a:pt x="2709557" y="1537957"/>
                  </a:lnTo>
                  <a:lnTo>
                    <a:pt x="2717368" y="1537957"/>
                  </a:lnTo>
                  <a:lnTo>
                    <a:pt x="2720517" y="1534807"/>
                  </a:lnTo>
                  <a:close/>
                </a:path>
                <a:path w="4476750" h="1661795">
                  <a:moveTo>
                    <a:pt x="3118104" y="516991"/>
                  </a:moveTo>
                  <a:lnTo>
                    <a:pt x="3118027" y="452628"/>
                  </a:lnTo>
                  <a:lnTo>
                    <a:pt x="3114865" y="449478"/>
                  </a:lnTo>
                  <a:lnTo>
                    <a:pt x="3107042" y="449478"/>
                  </a:lnTo>
                  <a:lnTo>
                    <a:pt x="3103918" y="452628"/>
                  </a:lnTo>
                  <a:lnTo>
                    <a:pt x="3103969" y="516991"/>
                  </a:lnTo>
                  <a:lnTo>
                    <a:pt x="3107144" y="520153"/>
                  </a:lnTo>
                  <a:lnTo>
                    <a:pt x="3114954" y="520153"/>
                  </a:lnTo>
                  <a:lnTo>
                    <a:pt x="3118104" y="516991"/>
                  </a:lnTo>
                  <a:close/>
                </a:path>
                <a:path w="4476750" h="1661795">
                  <a:moveTo>
                    <a:pt x="3118243" y="630097"/>
                  </a:moveTo>
                  <a:lnTo>
                    <a:pt x="3118180" y="565721"/>
                  </a:lnTo>
                  <a:lnTo>
                    <a:pt x="3115018" y="562559"/>
                  </a:lnTo>
                  <a:lnTo>
                    <a:pt x="3107207" y="562571"/>
                  </a:lnTo>
                  <a:lnTo>
                    <a:pt x="3104057" y="565721"/>
                  </a:lnTo>
                  <a:lnTo>
                    <a:pt x="3104134" y="630097"/>
                  </a:lnTo>
                  <a:lnTo>
                    <a:pt x="3107296" y="633247"/>
                  </a:lnTo>
                  <a:lnTo>
                    <a:pt x="3115106" y="633247"/>
                  </a:lnTo>
                  <a:lnTo>
                    <a:pt x="3118243" y="630097"/>
                  </a:lnTo>
                  <a:close/>
                </a:path>
                <a:path w="4476750" h="1661795">
                  <a:moveTo>
                    <a:pt x="3118408" y="743178"/>
                  </a:moveTo>
                  <a:lnTo>
                    <a:pt x="3118345" y="678815"/>
                  </a:lnTo>
                  <a:lnTo>
                    <a:pt x="3115170" y="675652"/>
                  </a:lnTo>
                  <a:lnTo>
                    <a:pt x="3107359" y="675665"/>
                  </a:lnTo>
                  <a:lnTo>
                    <a:pt x="3104210" y="678815"/>
                  </a:lnTo>
                  <a:lnTo>
                    <a:pt x="3104286" y="743178"/>
                  </a:lnTo>
                  <a:lnTo>
                    <a:pt x="3107448" y="746340"/>
                  </a:lnTo>
                  <a:lnTo>
                    <a:pt x="3115272" y="746328"/>
                  </a:lnTo>
                  <a:lnTo>
                    <a:pt x="3118408" y="743178"/>
                  </a:lnTo>
                  <a:close/>
                </a:path>
                <a:path w="4476750" h="1661795">
                  <a:moveTo>
                    <a:pt x="3118561" y="856272"/>
                  </a:moveTo>
                  <a:lnTo>
                    <a:pt x="3118497" y="791908"/>
                  </a:lnTo>
                  <a:lnTo>
                    <a:pt x="3115335" y="788746"/>
                  </a:lnTo>
                  <a:lnTo>
                    <a:pt x="3107525" y="788746"/>
                  </a:lnTo>
                  <a:lnTo>
                    <a:pt x="3104375" y="791908"/>
                  </a:lnTo>
                  <a:lnTo>
                    <a:pt x="3104451" y="856272"/>
                  </a:lnTo>
                  <a:lnTo>
                    <a:pt x="3107613" y="859434"/>
                  </a:lnTo>
                  <a:lnTo>
                    <a:pt x="3115424" y="859421"/>
                  </a:lnTo>
                  <a:lnTo>
                    <a:pt x="3118561" y="856272"/>
                  </a:lnTo>
                  <a:close/>
                </a:path>
                <a:path w="4476750" h="1661795">
                  <a:moveTo>
                    <a:pt x="3118726" y="969352"/>
                  </a:moveTo>
                  <a:lnTo>
                    <a:pt x="3118650" y="905002"/>
                  </a:lnTo>
                  <a:lnTo>
                    <a:pt x="3115487" y="901839"/>
                  </a:lnTo>
                  <a:lnTo>
                    <a:pt x="3107677" y="901839"/>
                  </a:lnTo>
                  <a:lnTo>
                    <a:pt x="3104527" y="905002"/>
                  </a:lnTo>
                  <a:lnTo>
                    <a:pt x="3104604" y="969352"/>
                  </a:lnTo>
                  <a:lnTo>
                    <a:pt x="3107766" y="972527"/>
                  </a:lnTo>
                  <a:lnTo>
                    <a:pt x="3115589" y="972515"/>
                  </a:lnTo>
                  <a:lnTo>
                    <a:pt x="3118726" y="969352"/>
                  </a:lnTo>
                  <a:close/>
                </a:path>
                <a:path w="4476750" h="1661795">
                  <a:moveTo>
                    <a:pt x="3118891" y="1082446"/>
                  </a:moveTo>
                  <a:lnTo>
                    <a:pt x="3118815" y="1018070"/>
                  </a:lnTo>
                  <a:lnTo>
                    <a:pt x="3115653" y="1014920"/>
                  </a:lnTo>
                  <a:lnTo>
                    <a:pt x="3107842" y="1014933"/>
                  </a:lnTo>
                  <a:lnTo>
                    <a:pt x="3104705" y="1018070"/>
                  </a:lnTo>
                  <a:lnTo>
                    <a:pt x="3104769" y="1082446"/>
                  </a:lnTo>
                  <a:lnTo>
                    <a:pt x="3107931" y="1085608"/>
                  </a:lnTo>
                  <a:lnTo>
                    <a:pt x="3115741" y="1085596"/>
                  </a:lnTo>
                  <a:lnTo>
                    <a:pt x="3118891" y="1082446"/>
                  </a:lnTo>
                  <a:close/>
                </a:path>
                <a:path w="4476750" h="1661795">
                  <a:moveTo>
                    <a:pt x="3119043" y="1195539"/>
                  </a:moveTo>
                  <a:lnTo>
                    <a:pt x="3118967" y="1131163"/>
                  </a:lnTo>
                  <a:lnTo>
                    <a:pt x="3115805" y="1128014"/>
                  </a:lnTo>
                  <a:lnTo>
                    <a:pt x="3107994" y="1128026"/>
                  </a:lnTo>
                  <a:lnTo>
                    <a:pt x="3104858" y="1131163"/>
                  </a:lnTo>
                  <a:lnTo>
                    <a:pt x="3104921" y="1195539"/>
                  </a:lnTo>
                  <a:lnTo>
                    <a:pt x="3108083" y="1198689"/>
                  </a:lnTo>
                  <a:lnTo>
                    <a:pt x="3115907" y="1198689"/>
                  </a:lnTo>
                  <a:lnTo>
                    <a:pt x="3119043" y="1195539"/>
                  </a:lnTo>
                  <a:close/>
                </a:path>
                <a:path w="4476750" h="1661795">
                  <a:moveTo>
                    <a:pt x="3119209" y="1308620"/>
                  </a:moveTo>
                  <a:lnTo>
                    <a:pt x="3119132" y="1244257"/>
                  </a:lnTo>
                  <a:lnTo>
                    <a:pt x="3115970" y="1241094"/>
                  </a:lnTo>
                  <a:lnTo>
                    <a:pt x="3108147" y="1241107"/>
                  </a:lnTo>
                  <a:lnTo>
                    <a:pt x="3105023" y="1244257"/>
                  </a:lnTo>
                  <a:lnTo>
                    <a:pt x="3105073" y="1308620"/>
                  </a:lnTo>
                  <a:lnTo>
                    <a:pt x="3108248" y="1311783"/>
                  </a:lnTo>
                  <a:lnTo>
                    <a:pt x="3116059" y="1311783"/>
                  </a:lnTo>
                  <a:lnTo>
                    <a:pt x="3119209" y="1308620"/>
                  </a:lnTo>
                  <a:close/>
                </a:path>
                <a:path w="4476750" h="1661795">
                  <a:moveTo>
                    <a:pt x="3119361" y="1421714"/>
                  </a:moveTo>
                  <a:lnTo>
                    <a:pt x="3119285" y="1357350"/>
                  </a:lnTo>
                  <a:lnTo>
                    <a:pt x="3116122" y="1354188"/>
                  </a:lnTo>
                  <a:lnTo>
                    <a:pt x="3108312" y="1354201"/>
                  </a:lnTo>
                  <a:lnTo>
                    <a:pt x="3105162" y="1357350"/>
                  </a:lnTo>
                  <a:lnTo>
                    <a:pt x="3105239" y="1421714"/>
                  </a:lnTo>
                  <a:lnTo>
                    <a:pt x="3108401" y="1424876"/>
                  </a:lnTo>
                  <a:lnTo>
                    <a:pt x="3116211" y="1424876"/>
                  </a:lnTo>
                  <a:lnTo>
                    <a:pt x="3119361" y="1421714"/>
                  </a:lnTo>
                  <a:close/>
                </a:path>
                <a:path w="4476750" h="1661795">
                  <a:moveTo>
                    <a:pt x="3119513" y="1534807"/>
                  </a:moveTo>
                  <a:lnTo>
                    <a:pt x="3119437" y="1470444"/>
                  </a:lnTo>
                  <a:lnTo>
                    <a:pt x="3116275" y="1467281"/>
                  </a:lnTo>
                  <a:lnTo>
                    <a:pt x="3108464" y="1467294"/>
                  </a:lnTo>
                  <a:lnTo>
                    <a:pt x="3105315" y="1470444"/>
                  </a:lnTo>
                  <a:lnTo>
                    <a:pt x="3105391" y="1534807"/>
                  </a:lnTo>
                  <a:lnTo>
                    <a:pt x="3108553" y="1537957"/>
                  </a:lnTo>
                  <a:lnTo>
                    <a:pt x="3116376" y="1537957"/>
                  </a:lnTo>
                  <a:lnTo>
                    <a:pt x="3119513" y="1534807"/>
                  </a:lnTo>
                  <a:close/>
                </a:path>
                <a:path w="4476750" h="1661795">
                  <a:moveTo>
                    <a:pt x="3456254" y="856272"/>
                  </a:moveTo>
                  <a:lnTo>
                    <a:pt x="3456178" y="791908"/>
                  </a:lnTo>
                  <a:lnTo>
                    <a:pt x="3453003" y="788746"/>
                  </a:lnTo>
                  <a:lnTo>
                    <a:pt x="3445192" y="788746"/>
                  </a:lnTo>
                  <a:lnTo>
                    <a:pt x="3442043" y="791908"/>
                  </a:lnTo>
                  <a:lnTo>
                    <a:pt x="3442144" y="856272"/>
                  </a:lnTo>
                  <a:lnTo>
                    <a:pt x="3445306" y="859434"/>
                  </a:lnTo>
                  <a:lnTo>
                    <a:pt x="3453117" y="859421"/>
                  </a:lnTo>
                  <a:lnTo>
                    <a:pt x="3456254" y="856272"/>
                  </a:lnTo>
                  <a:close/>
                </a:path>
                <a:path w="4476750" h="1661795">
                  <a:moveTo>
                    <a:pt x="3456457" y="969352"/>
                  </a:moveTo>
                  <a:lnTo>
                    <a:pt x="3456368" y="905002"/>
                  </a:lnTo>
                  <a:lnTo>
                    <a:pt x="3453206" y="901839"/>
                  </a:lnTo>
                  <a:lnTo>
                    <a:pt x="3445383" y="901839"/>
                  </a:lnTo>
                  <a:lnTo>
                    <a:pt x="3442246" y="905002"/>
                  </a:lnTo>
                  <a:lnTo>
                    <a:pt x="3442335" y="969352"/>
                  </a:lnTo>
                  <a:lnTo>
                    <a:pt x="3445497" y="972527"/>
                  </a:lnTo>
                  <a:lnTo>
                    <a:pt x="3453320" y="972515"/>
                  </a:lnTo>
                  <a:lnTo>
                    <a:pt x="3456457" y="969352"/>
                  </a:lnTo>
                  <a:close/>
                </a:path>
                <a:path w="4476750" h="1661795">
                  <a:moveTo>
                    <a:pt x="3456660" y="1082446"/>
                  </a:moveTo>
                  <a:lnTo>
                    <a:pt x="3456559" y="1018070"/>
                  </a:lnTo>
                  <a:lnTo>
                    <a:pt x="3453396" y="1014920"/>
                  </a:lnTo>
                  <a:lnTo>
                    <a:pt x="3445586" y="1014933"/>
                  </a:lnTo>
                  <a:lnTo>
                    <a:pt x="3442449" y="1018070"/>
                  </a:lnTo>
                  <a:lnTo>
                    <a:pt x="3442538" y="1082446"/>
                  </a:lnTo>
                  <a:lnTo>
                    <a:pt x="3445700" y="1085608"/>
                  </a:lnTo>
                  <a:lnTo>
                    <a:pt x="3453511" y="1085596"/>
                  </a:lnTo>
                  <a:lnTo>
                    <a:pt x="3456660" y="1082446"/>
                  </a:lnTo>
                  <a:close/>
                </a:path>
                <a:path w="4476750" h="1661795">
                  <a:moveTo>
                    <a:pt x="3456851" y="1195539"/>
                  </a:moveTo>
                  <a:lnTo>
                    <a:pt x="3456749" y="1131163"/>
                  </a:lnTo>
                  <a:lnTo>
                    <a:pt x="3453587" y="1128014"/>
                  </a:lnTo>
                  <a:lnTo>
                    <a:pt x="3445776" y="1128026"/>
                  </a:lnTo>
                  <a:lnTo>
                    <a:pt x="3442639" y="1131163"/>
                  </a:lnTo>
                  <a:lnTo>
                    <a:pt x="3442728" y="1195539"/>
                  </a:lnTo>
                  <a:lnTo>
                    <a:pt x="3445891" y="1198689"/>
                  </a:lnTo>
                  <a:lnTo>
                    <a:pt x="3453701" y="1198689"/>
                  </a:lnTo>
                  <a:lnTo>
                    <a:pt x="3456851" y="1195539"/>
                  </a:lnTo>
                  <a:close/>
                </a:path>
                <a:path w="4476750" h="1661795">
                  <a:moveTo>
                    <a:pt x="3457041" y="1308620"/>
                  </a:moveTo>
                  <a:lnTo>
                    <a:pt x="3456940" y="1244257"/>
                  </a:lnTo>
                  <a:lnTo>
                    <a:pt x="3453777" y="1241094"/>
                  </a:lnTo>
                  <a:lnTo>
                    <a:pt x="3445967" y="1241107"/>
                  </a:lnTo>
                  <a:lnTo>
                    <a:pt x="3442830" y="1244257"/>
                  </a:lnTo>
                  <a:lnTo>
                    <a:pt x="3442919" y="1308620"/>
                  </a:lnTo>
                  <a:lnTo>
                    <a:pt x="3446081" y="1311783"/>
                  </a:lnTo>
                  <a:lnTo>
                    <a:pt x="3453892" y="1311783"/>
                  </a:lnTo>
                  <a:lnTo>
                    <a:pt x="3457041" y="1308620"/>
                  </a:lnTo>
                  <a:close/>
                </a:path>
                <a:path w="4476750" h="1661795">
                  <a:moveTo>
                    <a:pt x="3457232" y="1421714"/>
                  </a:moveTo>
                  <a:lnTo>
                    <a:pt x="3457143" y="1357350"/>
                  </a:lnTo>
                  <a:lnTo>
                    <a:pt x="3453981" y="1354188"/>
                  </a:lnTo>
                  <a:lnTo>
                    <a:pt x="3446157" y="1354201"/>
                  </a:lnTo>
                  <a:lnTo>
                    <a:pt x="3443020" y="1357350"/>
                  </a:lnTo>
                  <a:lnTo>
                    <a:pt x="3443109" y="1421714"/>
                  </a:lnTo>
                  <a:lnTo>
                    <a:pt x="3446272" y="1424876"/>
                  </a:lnTo>
                  <a:lnTo>
                    <a:pt x="3454095" y="1424876"/>
                  </a:lnTo>
                  <a:lnTo>
                    <a:pt x="3457232" y="1421714"/>
                  </a:lnTo>
                  <a:close/>
                </a:path>
                <a:path w="4476750" h="1661795">
                  <a:moveTo>
                    <a:pt x="3457435" y="1534807"/>
                  </a:moveTo>
                  <a:lnTo>
                    <a:pt x="3457333" y="1470444"/>
                  </a:lnTo>
                  <a:lnTo>
                    <a:pt x="3454171" y="1467281"/>
                  </a:lnTo>
                  <a:lnTo>
                    <a:pt x="3446361" y="1467294"/>
                  </a:lnTo>
                  <a:lnTo>
                    <a:pt x="3443211" y="1470444"/>
                  </a:lnTo>
                  <a:lnTo>
                    <a:pt x="3443313" y="1534807"/>
                  </a:lnTo>
                  <a:lnTo>
                    <a:pt x="3446475" y="1537957"/>
                  </a:lnTo>
                  <a:lnTo>
                    <a:pt x="3454285" y="1537957"/>
                  </a:lnTo>
                  <a:lnTo>
                    <a:pt x="3457435" y="1534807"/>
                  </a:lnTo>
                  <a:close/>
                </a:path>
                <a:path w="4476750" h="1661795">
                  <a:moveTo>
                    <a:pt x="3949814" y="11925"/>
                  </a:moveTo>
                  <a:lnTo>
                    <a:pt x="3948252" y="11861"/>
                  </a:lnTo>
                  <a:lnTo>
                    <a:pt x="3922344" y="11137"/>
                  </a:lnTo>
                  <a:lnTo>
                    <a:pt x="3870617" y="8280"/>
                  </a:lnTo>
                  <a:lnTo>
                    <a:pt x="3845687" y="7302"/>
                  </a:lnTo>
                  <a:lnTo>
                    <a:pt x="3844721" y="7264"/>
                  </a:lnTo>
                  <a:lnTo>
                    <a:pt x="3836492" y="7302"/>
                  </a:lnTo>
                  <a:lnTo>
                    <a:pt x="3832377" y="7302"/>
                  </a:lnTo>
                  <a:lnTo>
                    <a:pt x="3801287" y="7073"/>
                  </a:lnTo>
                  <a:lnTo>
                    <a:pt x="3794125" y="6934"/>
                  </a:lnTo>
                  <a:lnTo>
                    <a:pt x="3739019" y="5613"/>
                  </a:lnTo>
                  <a:lnTo>
                    <a:pt x="3726599" y="5219"/>
                  </a:lnTo>
                  <a:lnTo>
                    <a:pt x="3650818" y="2933"/>
                  </a:lnTo>
                  <a:lnTo>
                    <a:pt x="3645547" y="2794"/>
                  </a:lnTo>
                  <a:lnTo>
                    <a:pt x="3614407" y="2184"/>
                  </a:lnTo>
                  <a:lnTo>
                    <a:pt x="3583178" y="1955"/>
                  </a:lnTo>
                  <a:lnTo>
                    <a:pt x="3573678" y="1981"/>
                  </a:lnTo>
                  <a:lnTo>
                    <a:pt x="3545154" y="2349"/>
                  </a:lnTo>
                  <a:lnTo>
                    <a:pt x="3454971" y="2933"/>
                  </a:lnTo>
                  <a:lnTo>
                    <a:pt x="3327552" y="1828"/>
                  </a:lnTo>
                  <a:lnTo>
                    <a:pt x="3285083" y="990"/>
                  </a:lnTo>
                  <a:lnTo>
                    <a:pt x="3077451" y="482"/>
                  </a:lnTo>
                  <a:lnTo>
                    <a:pt x="3070618" y="266"/>
                  </a:lnTo>
                  <a:lnTo>
                    <a:pt x="3056953" y="25"/>
                  </a:lnTo>
                  <a:lnTo>
                    <a:pt x="3050121" y="0"/>
                  </a:lnTo>
                  <a:lnTo>
                    <a:pt x="3032087" y="177"/>
                  </a:lnTo>
                  <a:lnTo>
                    <a:pt x="3014065" y="622"/>
                  </a:lnTo>
                  <a:lnTo>
                    <a:pt x="2996387" y="1257"/>
                  </a:lnTo>
                  <a:lnTo>
                    <a:pt x="2958376" y="2794"/>
                  </a:lnTo>
                  <a:lnTo>
                    <a:pt x="2942107" y="3365"/>
                  </a:lnTo>
                  <a:lnTo>
                    <a:pt x="2924137" y="3822"/>
                  </a:lnTo>
                  <a:lnTo>
                    <a:pt x="2906153" y="4000"/>
                  </a:lnTo>
                  <a:lnTo>
                    <a:pt x="2741371" y="5219"/>
                  </a:lnTo>
                  <a:lnTo>
                    <a:pt x="2633459" y="4546"/>
                  </a:lnTo>
                  <a:lnTo>
                    <a:pt x="2615107" y="4241"/>
                  </a:lnTo>
                  <a:lnTo>
                    <a:pt x="2613596" y="4216"/>
                  </a:lnTo>
                  <a:lnTo>
                    <a:pt x="2545257" y="2794"/>
                  </a:lnTo>
                  <a:lnTo>
                    <a:pt x="2467800" y="1371"/>
                  </a:lnTo>
                  <a:lnTo>
                    <a:pt x="2448534" y="1257"/>
                  </a:lnTo>
                  <a:lnTo>
                    <a:pt x="2433231" y="1346"/>
                  </a:lnTo>
                  <a:lnTo>
                    <a:pt x="2417927" y="1625"/>
                  </a:lnTo>
                  <a:lnTo>
                    <a:pt x="2402624" y="2146"/>
                  </a:lnTo>
                  <a:lnTo>
                    <a:pt x="2390521" y="2794"/>
                  </a:lnTo>
                  <a:lnTo>
                    <a:pt x="2373376" y="3594"/>
                  </a:lnTo>
                  <a:lnTo>
                    <a:pt x="2359406" y="3975"/>
                  </a:lnTo>
                  <a:lnTo>
                    <a:pt x="2331440" y="4216"/>
                  </a:lnTo>
                  <a:lnTo>
                    <a:pt x="2325052" y="4216"/>
                  </a:lnTo>
                  <a:lnTo>
                    <a:pt x="2299106" y="4114"/>
                  </a:lnTo>
                  <a:lnTo>
                    <a:pt x="2285479" y="4114"/>
                  </a:lnTo>
                  <a:lnTo>
                    <a:pt x="2278430" y="4140"/>
                  </a:lnTo>
                  <a:lnTo>
                    <a:pt x="2271369" y="4241"/>
                  </a:lnTo>
                  <a:lnTo>
                    <a:pt x="2142934" y="3568"/>
                  </a:lnTo>
                  <a:lnTo>
                    <a:pt x="2117966" y="2603"/>
                  </a:lnTo>
                  <a:lnTo>
                    <a:pt x="2093226" y="1866"/>
                  </a:lnTo>
                  <a:lnTo>
                    <a:pt x="2068372" y="1384"/>
                  </a:lnTo>
                  <a:lnTo>
                    <a:pt x="2043506" y="1206"/>
                  </a:lnTo>
                  <a:lnTo>
                    <a:pt x="2030514" y="1257"/>
                  </a:lnTo>
                  <a:lnTo>
                    <a:pt x="2017522" y="1409"/>
                  </a:lnTo>
                  <a:lnTo>
                    <a:pt x="1991537" y="2070"/>
                  </a:lnTo>
                  <a:lnTo>
                    <a:pt x="1960448" y="2616"/>
                  </a:lnTo>
                  <a:lnTo>
                    <a:pt x="1933879" y="3644"/>
                  </a:lnTo>
                  <a:lnTo>
                    <a:pt x="1899056" y="5219"/>
                  </a:lnTo>
                  <a:lnTo>
                    <a:pt x="1868220" y="6388"/>
                  </a:lnTo>
                  <a:lnTo>
                    <a:pt x="1766595" y="6934"/>
                  </a:lnTo>
                  <a:lnTo>
                    <a:pt x="1754644" y="6908"/>
                  </a:lnTo>
                  <a:lnTo>
                    <a:pt x="1748866" y="6769"/>
                  </a:lnTo>
                  <a:lnTo>
                    <a:pt x="42189" y="5702"/>
                  </a:lnTo>
                  <a:lnTo>
                    <a:pt x="33083" y="5410"/>
                  </a:lnTo>
                  <a:lnTo>
                    <a:pt x="22466" y="5410"/>
                  </a:lnTo>
                  <a:lnTo>
                    <a:pt x="14414" y="6388"/>
                  </a:lnTo>
                  <a:lnTo>
                    <a:pt x="7950" y="11925"/>
                  </a:lnTo>
                  <a:lnTo>
                    <a:pt x="3949814" y="11925"/>
                  </a:lnTo>
                  <a:close/>
                </a:path>
                <a:path w="4476750" h="1661795">
                  <a:moveTo>
                    <a:pt x="4090149" y="11925"/>
                  </a:moveTo>
                  <a:lnTo>
                    <a:pt x="4082199" y="11823"/>
                  </a:lnTo>
                  <a:lnTo>
                    <a:pt x="4073182" y="11925"/>
                  </a:lnTo>
                  <a:lnTo>
                    <a:pt x="4090149" y="11925"/>
                  </a:lnTo>
                  <a:close/>
                </a:path>
                <a:path w="4476750" h="1661795">
                  <a:moveTo>
                    <a:pt x="4113974" y="753694"/>
                  </a:moveTo>
                  <a:lnTo>
                    <a:pt x="4113885" y="689330"/>
                  </a:lnTo>
                  <a:lnTo>
                    <a:pt x="4110723" y="686168"/>
                  </a:lnTo>
                  <a:lnTo>
                    <a:pt x="4102900" y="686181"/>
                  </a:lnTo>
                  <a:lnTo>
                    <a:pt x="4099763" y="689330"/>
                  </a:lnTo>
                  <a:lnTo>
                    <a:pt x="4099852" y="753694"/>
                  </a:lnTo>
                  <a:lnTo>
                    <a:pt x="4103014" y="756843"/>
                  </a:lnTo>
                  <a:lnTo>
                    <a:pt x="4110825" y="756843"/>
                  </a:lnTo>
                  <a:lnTo>
                    <a:pt x="4113974" y="753694"/>
                  </a:lnTo>
                  <a:close/>
                </a:path>
                <a:path w="4476750" h="1661795">
                  <a:moveTo>
                    <a:pt x="4114152" y="866775"/>
                  </a:moveTo>
                  <a:lnTo>
                    <a:pt x="4114063" y="802424"/>
                  </a:lnTo>
                  <a:lnTo>
                    <a:pt x="4110901" y="799261"/>
                  </a:lnTo>
                  <a:lnTo>
                    <a:pt x="4103090" y="799261"/>
                  </a:lnTo>
                  <a:lnTo>
                    <a:pt x="4099941" y="802424"/>
                  </a:lnTo>
                  <a:lnTo>
                    <a:pt x="4100030" y="866775"/>
                  </a:lnTo>
                  <a:lnTo>
                    <a:pt x="4103192" y="869937"/>
                  </a:lnTo>
                  <a:lnTo>
                    <a:pt x="4111015" y="869937"/>
                  </a:lnTo>
                  <a:lnTo>
                    <a:pt x="4114152" y="866775"/>
                  </a:lnTo>
                  <a:close/>
                </a:path>
                <a:path w="4476750" h="1661795">
                  <a:moveTo>
                    <a:pt x="4114342" y="979868"/>
                  </a:moveTo>
                  <a:lnTo>
                    <a:pt x="4114254" y="915504"/>
                  </a:lnTo>
                  <a:lnTo>
                    <a:pt x="4111079" y="912342"/>
                  </a:lnTo>
                  <a:lnTo>
                    <a:pt x="4103268" y="912355"/>
                  </a:lnTo>
                  <a:lnTo>
                    <a:pt x="4100131" y="915504"/>
                  </a:lnTo>
                  <a:lnTo>
                    <a:pt x="4100220" y="979868"/>
                  </a:lnTo>
                  <a:lnTo>
                    <a:pt x="4103382" y="983030"/>
                  </a:lnTo>
                  <a:lnTo>
                    <a:pt x="4111193" y="983030"/>
                  </a:lnTo>
                  <a:lnTo>
                    <a:pt x="4114342" y="979868"/>
                  </a:lnTo>
                  <a:close/>
                </a:path>
                <a:path w="4476750" h="1661795">
                  <a:moveTo>
                    <a:pt x="4114520" y="1092962"/>
                  </a:moveTo>
                  <a:lnTo>
                    <a:pt x="4114431" y="1028598"/>
                  </a:lnTo>
                  <a:lnTo>
                    <a:pt x="4111269" y="1025436"/>
                  </a:lnTo>
                  <a:lnTo>
                    <a:pt x="4103459" y="1025448"/>
                  </a:lnTo>
                  <a:lnTo>
                    <a:pt x="4100309" y="1028598"/>
                  </a:lnTo>
                  <a:lnTo>
                    <a:pt x="4100398" y="1092962"/>
                  </a:lnTo>
                  <a:lnTo>
                    <a:pt x="4103560" y="1096124"/>
                  </a:lnTo>
                  <a:lnTo>
                    <a:pt x="4111371" y="1096124"/>
                  </a:lnTo>
                  <a:lnTo>
                    <a:pt x="4114520" y="1092962"/>
                  </a:lnTo>
                  <a:close/>
                </a:path>
                <a:path w="4476750" h="1661795">
                  <a:moveTo>
                    <a:pt x="4114685" y="1206055"/>
                  </a:moveTo>
                  <a:lnTo>
                    <a:pt x="4114609" y="1141679"/>
                  </a:lnTo>
                  <a:lnTo>
                    <a:pt x="4111447" y="1138529"/>
                  </a:lnTo>
                  <a:lnTo>
                    <a:pt x="4103636" y="1138529"/>
                  </a:lnTo>
                  <a:lnTo>
                    <a:pt x="4100499" y="1141679"/>
                  </a:lnTo>
                  <a:lnTo>
                    <a:pt x="4100576" y="1206055"/>
                  </a:lnTo>
                  <a:lnTo>
                    <a:pt x="4103738" y="1209205"/>
                  </a:lnTo>
                  <a:lnTo>
                    <a:pt x="4111561" y="1209205"/>
                  </a:lnTo>
                  <a:lnTo>
                    <a:pt x="4114685" y="1206055"/>
                  </a:lnTo>
                  <a:close/>
                </a:path>
                <a:path w="4476750" h="1661795">
                  <a:moveTo>
                    <a:pt x="4114876" y="1319149"/>
                  </a:moveTo>
                  <a:lnTo>
                    <a:pt x="4114800" y="1254772"/>
                  </a:lnTo>
                  <a:lnTo>
                    <a:pt x="4111625" y="1251623"/>
                  </a:lnTo>
                  <a:lnTo>
                    <a:pt x="4103814" y="1251623"/>
                  </a:lnTo>
                  <a:lnTo>
                    <a:pt x="4100690" y="1254772"/>
                  </a:lnTo>
                  <a:lnTo>
                    <a:pt x="4100766" y="1319149"/>
                  </a:lnTo>
                  <a:lnTo>
                    <a:pt x="4103928" y="1322298"/>
                  </a:lnTo>
                  <a:lnTo>
                    <a:pt x="4111739" y="1322298"/>
                  </a:lnTo>
                  <a:lnTo>
                    <a:pt x="4114876" y="1319149"/>
                  </a:lnTo>
                  <a:close/>
                </a:path>
                <a:path w="4476750" h="1661795">
                  <a:moveTo>
                    <a:pt x="4115066" y="1432229"/>
                  </a:moveTo>
                  <a:lnTo>
                    <a:pt x="4114977" y="1367866"/>
                  </a:lnTo>
                  <a:lnTo>
                    <a:pt x="4111815" y="1364703"/>
                  </a:lnTo>
                  <a:lnTo>
                    <a:pt x="4104005" y="1364716"/>
                  </a:lnTo>
                  <a:lnTo>
                    <a:pt x="4100855" y="1367866"/>
                  </a:lnTo>
                  <a:lnTo>
                    <a:pt x="4100944" y="1432229"/>
                  </a:lnTo>
                  <a:lnTo>
                    <a:pt x="4104106" y="1435379"/>
                  </a:lnTo>
                  <a:lnTo>
                    <a:pt x="4111929" y="1435379"/>
                  </a:lnTo>
                  <a:lnTo>
                    <a:pt x="4115066" y="1432229"/>
                  </a:lnTo>
                  <a:close/>
                </a:path>
                <a:path w="4476750" h="1661795">
                  <a:moveTo>
                    <a:pt x="4115244" y="1545323"/>
                  </a:moveTo>
                  <a:lnTo>
                    <a:pt x="4115155" y="1480947"/>
                  </a:lnTo>
                  <a:lnTo>
                    <a:pt x="4111993" y="1477797"/>
                  </a:lnTo>
                  <a:lnTo>
                    <a:pt x="4104182" y="1477810"/>
                  </a:lnTo>
                  <a:lnTo>
                    <a:pt x="4101046" y="1480947"/>
                  </a:lnTo>
                  <a:lnTo>
                    <a:pt x="4101122" y="1545323"/>
                  </a:lnTo>
                  <a:lnTo>
                    <a:pt x="4104297" y="1548472"/>
                  </a:lnTo>
                  <a:lnTo>
                    <a:pt x="4112107" y="1548472"/>
                  </a:lnTo>
                  <a:lnTo>
                    <a:pt x="4115244" y="1545323"/>
                  </a:lnTo>
                  <a:close/>
                </a:path>
                <a:path w="4476750" h="1661795">
                  <a:moveTo>
                    <a:pt x="4115473" y="613092"/>
                  </a:moveTo>
                  <a:lnTo>
                    <a:pt x="4115054" y="608634"/>
                  </a:lnTo>
                  <a:lnTo>
                    <a:pt x="4113746" y="607555"/>
                  </a:lnTo>
                  <a:lnTo>
                    <a:pt x="4113746" y="605523"/>
                  </a:lnTo>
                  <a:lnTo>
                    <a:pt x="4110583" y="602373"/>
                  </a:lnTo>
                  <a:lnTo>
                    <a:pt x="4102773" y="602373"/>
                  </a:lnTo>
                  <a:lnTo>
                    <a:pt x="4099636" y="605523"/>
                  </a:lnTo>
                  <a:lnTo>
                    <a:pt x="4099636" y="610006"/>
                  </a:lnTo>
                  <a:lnTo>
                    <a:pt x="3721684" y="1065949"/>
                  </a:lnTo>
                  <a:lnTo>
                    <a:pt x="3453168" y="654723"/>
                  </a:lnTo>
                  <a:lnTo>
                    <a:pt x="3451364" y="653567"/>
                  </a:lnTo>
                  <a:lnTo>
                    <a:pt x="3447326" y="653008"/>
                  </a:lnTo>
                  <a:lnTo>
                    <a:pt x="3445268" y="653618"/>
                  </a:lnTo>
                  <a:lnTo>
                    <a:pt x="3367722" y="721106"/>
                  </a:lnTo>
                  <a:lnTo>
                    <a:pt x="3106318" y="413169"/>
                  </a:lnTo>
                  <a:lnTo>
                    <a:pt x="3104007" y="412242"/>
                  </a:lnTo>
                  <a:lnTo>
                    <a:pt x="3099358" y="412762"/>
                  </a:lnTo>
                  <a:lnTo>
                    <a:pt x="3097301" y="414159"/>
                  </a:lnTo>
                  <a:lnTo>
                    <a:pt x="2898229" y="791298"/>
                  </a:lnTo>
                  <a:lnTo>
                    <a:pt x="2715564" y="647192"/>
                  </a:lnTo>
                  <a:lnTo>
                    <a:pt x="2713456" y="646658"/>
                  </a:lnTo>
                  <a:lnTo>
                    <a:pt x="2709418" y="647471"/>
                  </a:lnTo>
                  <a:lnTo>
                    <a:pt x="2707665" y="648741"/>
                  </a:lnTo>
                  <a:lnTo>
                    <a:pt x="2349550" y="1281899"/>
                  </a:lnTo>
                  <a:lnTo>
                    <a:pt x="2186749" y="1150213"/>
                  </a:lnTo>
                  <a:lnTo>
                    <a:pt x="2184857" y="1149667"/>
                  </a:lnTo>
                  <a:lnTo>
                    <a:pt x="2181060" y="1150112"/>
                  </a:lnTo>
                  <a:lnTo>
                    <a:pt x="2179332" y="1151089"/>
                  </a:lnTo>
                  <a:lnTo>
                    <a:pt x="1925523" y="1482750"/>
                  </a:lnTo>
                  <a:lnTo>
                    <a:pt x="1926107" y="1487182"/>
                  </a:lnTo>
                  <a:lnTo>
                    <a:pt x="1930488" y="1490535"/>
                  </a:lnTo>
                  <a:lnTo>
                    <a:pt x="1932000" y="1491005"/>
                  </a:lnTo>
                  <a:lnTo>
                    <a:pt x="1933498" y="1491005"/>
                  </a:lnTo>
                  <a:lnTo>
                    <a:pt x="1935619" y="1491005"/>
                  </a:lnTo>
                  <a:lnTo>
                    <a:pt x="1937727" y="1490065"/>
                  </a:lnTo>
                  <a:lnTo>
                    <a:pt x="2177148" y="1177201"/>
                  </a:lnTo>
                  <a:lnTo>
                    <a:pt x="2177250" y="1206068"/>
                  </a:lnTo>
                  <a:lnTo>
                    <a:pt x="2180412" y="1209217"/>
                  </a:lnTo>
                  <a:lnTo>
                    <a:pt x="2188235" y="1209192"/>
                  </a:lnTo>
                  <a:lnTo>
                    <a:pt x="2191385" y="1206017"/>
                  </a:lnTo>
                  <a:lnTo>
                    <a:pt x="2191270" y="1172057"/>
                  </a:lnTo>
                  <a:lnTo>
                    <a:pt x="2348763" y="1299451"/>
                  </a:lnTo>
                  <a:lnTo>
                    <a:pt x="2350871" y="1299984"/>
                  </a:lnTo>
                  <a:lnTo>
                    <a:pt x="2354961" y="1299210"/>
                  </a:lnTo>
                  <a:lnTo>
                    <a:pt x="2356726" y="1297940"/>
                  </a:lnTo>
                  <a:lnTo>
                    <a:pt x="2704947" y="682269"/>
                  </a:lnTo>
                  <a:lnTo>
                    <a:pt x="2705049" y="743178"/>
                  </a:lnTo>
                  <a:lnTo>
                    <a:pt x="2708211" y="746340"/>
                  </a:lnTo>
                  <a:lnTo>
                    <a:pt x="2716022" y="746328"/>
                  </a:lnTo>
                  <a:lnTo>
                    <a:pt x="2719171" y="743178"/>
                  </a:lnTo>
                  <a:lnTo>
                    <a:pt x="2719070" y="678815"/>
                  </a:lnTo>
                  <a:lnTo>
                    <a:pt x="2715907" y="675652"/>
                  </a:lnTo>
                  <a:lnTo>
                    <a:pt x="2708681" y="675665"/>
                  </a:lnTo>
                  <a:lnTo>
                    <a:pt x="2714904" y="664667"/>
                  </a:lnTo>
                  <a:lnTo>
                    <a:pt x="2897784" y="808951"/>
                  </a:lnTo>
                  <a:lnTo>
                    <a:pt x="2899918" y="809434"/>
                  </a:lnTo>
                  <a:lnTo>
                    <a:pt x="2904032" y="808570"/>
                  </a:lnTo>
                  <a:lnTo>
                    <a:pt x="2905785" y="807250"/>
                  </a:lnTo>
                  <a:lnTo>
                    <a:pt x="3103829" y="432066"/>
                  </a:lnTo>
                  <a:lnTo>
                    <a:pt x="3362795" y="737146"/>
                  </a:lnTo>
                  <a:lnTo>
                    <a:pt x="3364547" y="738047"/>
                  </a:lnTo>
                  <a:lnTo>
                    <a:pt x="3368306" y="738352"/>
                  </a:lnTo>
                  <a:lnTo>
                    <a:pt x="3370173" y="737717"/>
                  </a:lnTo>
                  <a:lnTo>
                    <a:pt x="3446881" y="670941"/>
                  </a:lnTo>
                  <a:lnTo>
                    <a:pt x="3449955" y="675665"/>
                  </a:lnTo>
                  <a:lnTo>
                    <a:pt x="3445002" y="675665"/>
                  </a:lnTo>
                  <a:lnTo>
                    <a:pt x="3441852" y="678815"/>
                  </a:lnTo>
                  <a:lnTo>
                    <a:pt x="3441954" y="743178"/>
                  </a:lnTo>
                  <a:lnTo>
                    <a:pt x="3445116" y="746340"/>
                  </a:lnTo>
                  <a:lnTo>
                    <a:pt x="3452926" y="746328"/>
                  </a:lnTo>
                  <a:lnTo>
                    <a:pt x="3456076" y="743178"/>
                  </a:lnTo>
                  <a:lnTo>
                    <a:pt x="3455974" y="684885"/>
                  </a:lnTo>
                  <a:lnTo>
                    <a:pt x="3716324" y="1083576"/>
                  </a:lnTo>
                  <a:lnTo>
                    <a:pt x="3718369" y="1084770"/>
                  </a:lnTo>
                  <a:lnTo>
                    <a:pt x="3722865" y="1084948"/>
                  </a:lnTo>
                  <a:lnTo>
                    <a:pt x="3725024" y="1084072"/>
                  </a:lnTo>
                  <a:lnTo>
                    <a:pt x="4099661" y="632167"/>
                  </a:lnTo>
                  <a:lnTo>
                    <a:pt x="4099674" y="640600"/>
                  </a:lnTo>
                  <a:lnTo>
                    <a:pt x="4102836" y="643763"/>
                  </a:lnTo>
                  <a:lnTo>
                    <a:pt x="4110647" y="643750"/>
                  </a:lnTo>
                  <a:lnTo>
                    <a:pt x="4113796" y="640600"/>
                  </a:lnTo>
                  <a:lnTo>
                    <a:pt x="4113758" y="615162"/>
                  </a:lnTo>
                  <a:lnTo>
                    <a:pt x="4115473" y="613092"/>
                  </a:lnTo>
                  <a:close/>
                </a:path>
                <a:path w="4476750" h="1661795">
                  <a:moveTo>
                    <a:pt x="4198823" y="1650593"/>
                  </a:moveTo>
                  <a:lnTo>
                    <a:pt x="4195648" y="1647431"/>
                  </a:lnTo>
                  <a:lnTo>
                    <a:pt x="4115409" y="1647431"/>
                  </a:lnTo>
                  <a:lnTo>
                    <a:pt x="4115346" y="1594040"/>
                  </a:lnTo>
                  <a:lnTo>
                    <a:pt x="4112183" y="1590890"/>
                  </a:lnTo>
                  <a:lnTo>
                    <a:pt x="4104360" y="1590890"/>
                  </a:lnTo>
                  <a:lnTo>
                    <a:pt x="4101236" y="1594040"/>
                  </a:lnTo>
                  <a:lnTo>
                    <a:pt x="4101287" y="1647431"/>
                  </a:lnTo>
                  <a:lnTo>
                    <a:pt x="3457600" y="1647431"/>
                  </a:lnTo>
                  <a:lnTo>
                    <a:pt x="3457524" y="1583524"/>
                  </a:lnTo>
                  <a:lnTo>
                    <a:pt x="3454362" y="1580375"/>
                  </a:lnTo>
                  <a:lnTo>
                    <a:pt x="3446551" y="1580375"/>
                  </a:lnTo>
                  <a:lnTo>
                    <a:pt x="3443414" y="1583524"/>
                  </a:lnTo>
                  <a:lnTo>
                    <a:pt x="3443490" y="1647431"/>
                  </a:lnTo>
                  <a:lnTo>
                    <a:pt x="3119653" y="1647431"/>
                  </a:lnTo>
                  <a:lnTo>
                    <a:pt x="3119602" y="1583524"/>
                  </a:lnTo>
                  <a:lnTo>
                    <a:pt x="3116440" y="1580375"/>
                  </a:lnTo>
                  <a:lnTo>
                    <a:pt x="3108629" y="1580375"/>
                  </a:lnTo>
                  <a:lnTo>
                    <a:pt x="3105493" y="1583524"/>
                  </a:lnTo>
                  <a:lnTo>
                    <a:pt x="3105543" y="1647431"/>
                  </a:lnTo>
                  <a:lnTo>
                    <a:pt x="2720683" y="1647431"/>
                  </a:lnTo>
                  <a:lnTo>
                    <a:pt x="2720606" y="1583524"/>
                  </a:lnTo>
                  <a:lnTo>
                    <a:pt x="2717444" y="1580375"/>
                  </a:lnTo>
                  <a:lnTo>
                    <a:pt x="2709634" y="1580375"/>
                  </a:lnTo>
                  <a:lnTo>
                    <a:pt x="2706484" y="1583524"/>
                  </a:lnTo>
                  <a:lnTo>
                    <a:pt x="2706573" y="1647431"/>
                  </a:lnTo>
                  <a:lnTo>
                    <a:pt x="2192883" y="1647431"/>
                  </a:lnTo>
                  <a:lnTo>
                    <a:pt x="2192705" y="1594040"/>
                  </a:lnTo>
                  <a:lnTo>
                    <a:pt x="2189543" y="1590890"/>
                  </a:lnTo>
                  <a:lnTo>
                    <a:pt x="2181733" y="1590903"/>
                  </a:lnTo>
                  <a:lnTo>
                    <a:pt x="2178570" y="1594078"/>
                  </a:lnTo>
                  <a:lnTo>
                    <a:pt x="2178748" y="1647431"/>
                  </a:lnTo>
                  <a:lnTo>
                    <a:pt x="1878507" y="1647431"/>
                  </a:lnTo>
                  <a:lnTo>
                    <a:pt x="1875332" y="1650593"/>
                  </a:lnTo>
                  <a:lnTo>
                    <a:pt x="1875332" y="1658404"/>
                  </a:lnTo>
                  <a:lnTo>
                    <a:pt x="1878507" y="1661566"/>
                  </a:lnTo>
                  <a:lnTo>
                    <a:pt x="2181949" y="1661566"/>
                  </a:lnTo>
                  <a:lnTo>
                    <a:pt x="4104475" y="1661566"/>
                  </a:lnTo>
                  <a:lnTo>
                    <a:pt x="4112285" y="1661566"/>
                  </a:lnTo>
                  <a:lnTo>
                    <a:pt x="4191749" y="1661566"/>
                  </a:lnTo>
                  <a:lnTo>
                    <a:pt x="4195648" y="1661566"/>
                  </a:lnTo>
                  <a:lnTo>
                    <a:pt x="4198823" y="1658404"/>
                  </a:lnTo>
                  <a:lnTo>
                    <a:pt x="4198823" y="1650593"/>
                  </a:lnTo>
                  <a:close/>
                </a:path>
                <a:path w="4476750" h="1661795">
                  <a:moveTo>
                    <a:pt x="4464418" y="11925"/>
                  </a:moveTo>
                  <a:lnTo>
                    <a:pt x="4461129" y="10363"/>
                  </a:lnTo>
                  <a:lnTo>
                    <a:pt x="4457154" y="9918"/>
                  </a:lnTo>
                  <a:lnTo>
                    <a:pt x="4455338" y="9715"/>
                  </a:lnTo>
                  <a:lnTo>
                    <a:pt x="4453509" y="9715"/>
                  </a:lnTo>
                  <a:lnTo>
                    <a:pt x="4454233" y="9906"/>
                  </a:lnTo>
                  <a:lnTo>
                    <a:pt x="4453648" y="9842"/>
                  </a:lnTo>
                  <a:lnTo>
                    <a:pt x="4447222" y="9105"/>
                  </a:lnTo>
                  <a:lnTo>
                    <a:pt x="4440021" y="9842"/>
                  </a:lnTo>
                  <a:lnTo>
                    <a:pt x="4432897" y="9067"/>
                  </a:lnTo>
                  <a:lnTo>
                    <a:pt x="4389082" y="7416"/>
                  </a:lnTo>
                  <a:lnTo>
                    <a:pt x="4328096" y="5943"/>
                  </a:lnTo>
                  <a:lnTo>
                    <a:pt x="4310964" y="5803"/>
                  </a:lnTo>
                  <a:lnTo>
                    <a:pt x="4284713" y="6070"/>
                  </a:lnTo>
                  <a:lnTo>
                    <a:pt x="4258475" y="6769"/>
                  </a:lnTo>
                  <a:lnTo>
                    <a:pt x="4135958" y="11531"/>
                  </a:lnTo>
                  <a:lnTo>
                    <a:pt x="4112603" y="11925"/>
                  </a:lnTo>
                  <a:lnTo>
                    <a:pt x="4464418" y="11925"/>
                  </a:lnTo>
                  <a:close/>
                </a:path>
                <a:path w="4476750" h="1661795">
                  <a:moveTo>
                    <a:pt x="4476254" y="29933"/>
                  </a:moveTo>
                  <a:lnTo>
                    <a:pt x="4474095" y="21539"/>
                  </a:lnTo>
                  <a:lnTo>
                    <a:pt x="4468622" y="14643"/>
                  </a:lnTo>
                  <a:lnTo>
                    <a:pt x="4468622" y="47307"/>
                  </a:lnTo>
                  <a:lnTo>
                    <a:pt x="4476254" y="2993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74579" y="5788143"/>
              <a:ext cx="247792" cy="230632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7169099" y="4968506"/>
              <a:ext cx="306070" cy="1045844"/>
            </a:xfrm>
            <a:custGeom>
              <a:avLst/>
              <a:gdLst/>
              <a:ahLst/>
              <a:cxnLst/>
              <a:rect l="l" t="t" r="r" b="b"/>
              <a:pathLst>
                <a:path w="306070" h="1045845">
                  <a:moveTo>
                    <a:pt x="283273" y="237401"/>
                  </a:moveTo>
                  <a:lnTo>
                    <a:pt x="212229" y="173469"/>
                  </a:lnTo>
                  <a:lnTo>
                    <a:pt x="132575" y="106197"/>
                  </a:lnTo>
                  <a:lnTo>
                    <a:pt x="90398" y="71094"/>
                  </a:lnTo>
                  <a:lnTo>
                    <a:pt x="47180" y="35560"/>
                  </a:lnTo>
                  <a:lnTo>
                    <a:pt x="3314" y="0"/>
                  </a:lnTo>
                  <a:lnTo>
                    <a:pt x="0" y="355"/>
                  </a:lnTo>
                  <a:lnTo>
                    <a:pt x="355" y="3670"/>
                  </a:lnTo>
                  <a:lnTo>
                    <a:pt x="44208" y="39217"/>
                  </a:lnTo>
                  <a:lnTo>
                    <a:pt x="87401" y="74739"/>
                  </a:lnTo>
                  <a:lnTo>
                    <a:pt x="129552" y="109829"/>
                  </a:lnTo>
                  <a:lnTo>
                    <a:pt x="209181" y="177063"/>
                  </a:lnTo>
                  <a:lnTo>
                    <a:pt x="279946" y="237642"/>
                  </a:lnTo>
                  <a:lnTo>
                    <a:pt x="281482" y="238213"/>
                  </a:lnTo>
                  <a:lnTo>
                    <a:pt x="283273" y="237401"/>
                  </a:lnTo>
                  <a:close/>
                </a:path>
                <a:path w="306070" h="1045845">
                  <a:moveTo>
                    <a:pt x="285800" y="286321"/>
                  </a:moveTo>
                  <a:lnTo>
                    <a:pt x="285508" y="282994"/>
                  </a:lnTo>
                  <a:lnTo>
                    <a:pt x="4038" y="45415"/>
                  </a:lnTo>
                  <a:lnTo>
                    <a:pt x="711" y="45707"/>
                  </a:lnTo>
                  <a:lnTo>
                    <a:pt x="1003" y="49034"/>
                  </a:lnTo>
                  <a:lnTo>
                    <a:pt x="282486" y="286600"/>
                  </a:lnTo>
                  <a:lnTo>
                    <a:pt x="283997" y="287159"/>
                  </a:lnTo>
                  <a:lnTo>
                    <a:pt x="285800" y="286321"/>
                  </a:lnTo>
                  <a:close/>
                </a:path>
                <a:path w="306070" h="1045845">
                  <a:moveTo>
                    <a:pt x="286893" y="397268"/>
                  </a:moveTo>
                  <a:lnTo>
                    <a:pt x="286499" y="393954"/>
                  </a:lnTo>
                  <a:lnTo>
                    <a:pt x="245046" y="360692"/>
                  </a:lnTo>
                  <a:lnTo>
                    <a:pt x="204076" y="326542"/>
                  </a:lnTo>
                  <a:lnTo>
                    <a:pt x="163639" y="291553"/>
                  </a:lnTo>
                  <a:lnTo>
                    <a:pt x="123774" y="255765"/>
                  </a:lnTo>
                  <a:lnTo>
                    <a:pt x="84518" y="219202"/>
                  </a:lnTo>
                  <a:lnTo>
                    <a:pt x="45935" y="181927"/>
                  </a:lnTo>
                  <a:lnTo>
                    <a:pt x="8064" y="143954"/>
                  </a:lnTo>
                  <a:lnTo>
                    <a:pt x="4737" y="143916"/>
                  </a:lnTo>
                  <a:lnTo>
                    <a:pt x="42633" y="185280"/>
                  </a:lnTo>
                  <a:lnTo>
                    <a:pt x="81280" y="222618"/>
                  </a:lnTo>
                  <a:lnTo>
                    <a:pt x="120586" y="259245"/>
                  </a:lnTo>
                  <a:lnTo>
                    <a:pt x="160515" y="295097"/>
                  </a:lnTo>
                  <a:lnTo>
                    <a:pt x="201028" y="330136"/>
                  </a:lnTo>
                  <a:lnTo>
                    <a:pt x="242062" y="364337"/>
                  </a:lnTo>
                  <a:lnTo>
                    <a:pt x="283578" y="397649"/>
                  </a:lnTo>
                  <a:lnTo>
                    <a:pt x="285038" y="398157"/>
                  </a:lnTo>
                  <a:lnTo>
                    <a:pt x="286893" y="397268"/>
                  </a:lnTo>
                  <a:close/>
                </a:path>
                <a:path w="306070" h="1045845">
                  <a:moveTo>
                    <a:pt x="287134" y="703795"/>
                  </a:moveTo>
                  <a:lnTo>
                    <a:pt x="286931" y="700468"/>
                  </a:lnTo>
                  <a:lnTo>
                    <a:pt x="246672" y="664375"/>
                  </a:lnTo>
                  <a:lnTo>
                    <a:pt x="206552" y="627862"/>
                  </a:lnTo>
                  <a:lnTo>
                    <a:pt x="166624" y="590969"/>
                  </a:lnTo>
                  <a:lnTo>
                    <a:pt x="126936" y="553720"/>
                  </a:lnTo>
                  <a:lnTo>
                    <a:pt x="87515" y="516178"/>
                  </a:lnTo>
                  <a:lnTo>
                    <a:pt x="48437" y="478383"/>
                  </a:lnTo>
                  <a:lnTo>
                    <a:pt x="9715" y="440372"/>
                  </a:lnTo>
                  <a:lnTo>
                    <a:pt x="6375" y="440397"/>
                  </a:lnTo>
                  <a:lnTo>
                    <a:pt x="45148" y="481761"/>
                  </a:lnTo>
                  <a:lnTo>
                    <a:pt x="84264" y="519582"/>
                  </a:lnTo>
                  <a:lnTo>
                    <a:pt x="123698" y="557149"/>
                  </a:lnTo>
                  <a:lnTo>
                    <a:pt x="163423" y="594423"/>
                  </a:lnTo>
                  <a:lnTo>
                    <a:pt x="203377" y="631342"/>
                  </a:lnTo>
                  <a:lnTo>
                    <a:pt x="243522" y="667880"/>
                  </a:lnTo>
                  <a:lnTo>
                    <a:pt x="283806" y="703986"/>
                  </a:lnTo>
                  <a:lnTo>
                    <a:pt x="285369" y="704583"/>
                  </a:lnTo>
                  <a:lnTo>
                    <a:pt x="287134" y="703795"/>
                  </a:lnTo>
                  <a:close/>
                </a:path>
                <a:path w="306070" h="1045845">
                  <a:moveTo>
                    <a:pt x="287324" y="651497"/>
                  </a:moveTo>
                  <a:lnTo>
                    <a:pt x="287185" y="648169"/>
                  </a:lnTo>
                  <a:lnTo>
                    <a:pt x="10007" y="393674"/>
                  </a:lnTo>
                  <a:lnTo>
                    <a:pt x="6680" y="393814"/>
                  </a:lnTo>
                  <a:lnTo>
                    <a:pt x="6819" y="397141"/>
                  </a:lnTo>
                  <a:lnTo>
                    <a:pt x="283984" y="651637"/>
                  </a:lnTo>
                  <a:lnTo>
                    <a:pt x="285584" y="652259"/>
                  </a:lnTo>
                  <a:lnTo>
                    <a:pt x="287324" y="651497"/>
                  </a:lnTo>
                  <a:close/>
                </a:path>
                <a:path w="306070" h="1045845">
                  <a:moveTo>
                    <a:pt x="288163" y="757288"/>
                  </a:moveTo>
                  <a:lnTo>
                    <a:pt x="288061" y="753960"/>
                  </a:lnTo>
                  <a:lnTo>
                    <a:pt x="217868" y="687425"/>
                  </a:lnTo>
                  <a:lnTo>
                    <a:pt x="147980" y="619899"/>
                  </a:lnTo>
                  <a:lnTo>
                    <a:pt x="78663" y="551649"/>
                  </a:lnTo>
                  <a:lnTo>
                    <a:pt x="10160" y="482879"/>
                  </a:lnTo>
                  <a:lnTo>
                    <a:pt x="6832" y="482866"/>
                  </a:lnTo>
                  <a:lnTo>
                    <a:pt x="75349" y="554990"/>
                  </a:lnTo>
                  <a:lnTo>
                    <a:pt x="144691" y="623277"/>
                  </a:lnTo>
                  <a:lnTo>
                    <a:pt x="214604" y="690816"/>
                  </a:lnTo>
                  <a:lnTo>
                    <a:pt x="284835" y="757389"/>
                  </a:lnTo>
                  <a:lnTo>
                    <a:pt x="286448" y="758024"/>
                  </a:lnTo>
                  <a:lnTo>
                    <a:pt x="288163" y="757288"/>
                  </a:lnTo>
                  <a:close/>
                </a:path>
                <a:path w="306070" h="1045845">
                  <a:moveTo>
                    <a:pt x="288353" y="857656"/>
                  </a:moveTo>
                  <a:lnTo>
                    <a:pt x="287959" y="854354"/>
                  </a:lnTo>
                  <a:lnTo>
                    <a:pt x="262623" y="833348"/>
                  </a:lnTo>
                  <a:lnTo>
                    <a:pt x="237985" y="811250"/>
                  </a:lnTo>
                  <a:lnTo>
                    <a:pt x="118783" y="695782"/>
                  </a:lnTo>
                  <a:lnTo>
                    <a:pt x="82804" y="660184"/>
                  </a:lnTo>
                  <a:lnTo>
                    <a:pt x="47040" y="624230"/>
                  </a:lnTo>
                  <a:lnTo>
                    <a:pt x="11734" y="587959"/>
                  </a:lnTo>
                  <a:lnTo>
                    <a:pt x="8407" y="587895"/>
                  </a:lnTo>
                  <a:lnTo>
                    <a:pt x="43688" y="627519"/>
                  </a:lnTo>
                  <a:lnTo>
                    <a:pt x="79463" y="663498"/>
                  </a:lnTo>
                  <a:lnTo>
                    <a:pt x="115455" y="699122"/>
                  </a:lnTo>
                  <a:lnTo>
                    <a:pt x="210743" y="792010"/>
                  </a:lnTo>
                  <a:lnTo>
                    <a:pt x="259575" y="836942"/>
                  </a:lnTo>
                  <a:lnTo>
                    <a:pt x="286499" y="858558"/>
                  </a:lnTo>
                  <a:lnTo>
                    <a:pt x="288353" y="857656"/>
                  </a:lnTo>
                  <a:close/>
                </a:path>
                <a:path w="306070" h="1045845">
                  <a:moveTo>
                    <a:pt x="288467" y="807110"/>
                  </a:moveTo>
                  <a:lnTo>
                    <a:pt x="288213" y="803783"/>
                  </a:lnTo>
                  <a:lnTo>
                    <a:pt x="252399" y="772541"/>
                  </a:lnTo>
                  <a:lnTo>
                    <a:pt x="216865" y="740740"/>
                  </a:lnTo>
                  <a:lnTo>
                    <a:pt x="181635" y="708431"/>
                  </a:lnTo>
                  <a:lnTo>
                    <a:pt x="146773" y="675614"/>
                  </a:lnTo>
                  <a:lnTo>
                    <a:pt x="112280" y="642340"/>
                  </a:lnTo>
                  <a:lnTo>
                    <a:pt x="78206" y="608622"/>
                  </a:lnTo>
                  <a:lnTo>
                    <a:pt x="44564" y="574509"/>
                  </a:lnTo>
                  <a:lnTo>
                    <a:pt x="11391" y="540016"/>
                  </a:lnTo>
                  <a:lnTo>
                    <a:pt x="8064" y="539927"/>
                  </a:lnTo>
                  <a:lnTo>
                    <a:pt x="41186" y="577799"/>
                  </a:lnTo>
                  <a:lnTo>
                    <a:pt x="74866" y="611962"/>
                  </a:lnTo>
                  <a:lnTo>
                    <a:pt x="108991" y="645706"/>
                  </a:lnTo>
                  <a:lnTo>
                    <a:pt x="143522" y="679030"/>
                  </a:lnTo>
                  <a:lnTo>
                    <a:pt x="178435" y="711873"/>
                  </a:lnTo>
                  <a:lnTo>
                    <a:pt x="213690" y="744232"/>
                  </a:lnTo>
                  <a:lnTo>
                    <a:pt x="249275" y="776071"/>
                  </a:lnTo>
                  <a:lnTo>
                    <a:pt x="285140" y="807351"/>
                  </a:lnTo>
                  <a:lnTo>
                    <a:pt x="286677" y="807923"/>
                  </a:lnTo>
                  <a:lnTo>
                    <a:pt x="288467" y="807110"/>
                  </a:lnTo>
                  <a:close/>
                </a:path>
                <a:path w="306070" h="1045845">
                  <a:moveTo>
                    <a:pt x="288810" y="544055"/>
                  </a:moveTo>
                  <a:lnTo>
                    <a:pt x="288582" y="540727"/>
                  </a:lnTo>
                  <a:lnTo>
                    <a:pt x="247980" y="504901"/>
                  </a:lnTo>
                  <a:lnTo>
                    <a:pt x="207429" y="468757"/>
                  </a:lnTo>
                  <a:lnTo>
                    <a:pt x="166992" y="432333"/>
                  </a:lnTo>
                  <a:lnTo>
                    <a:pt x="126682" y="395668"/>
                  </a:lnTo>
                  <a:lnTo>
                    <a:pt x="86575" y="358800"/>
                  </a:lnTo>
                  <a:lnTo>
                    <a:pt x="46710" y="321792"/>
                  </a:lnTo>
                  <a:lnTo>
                    <a:pt x="7124" y="284657"/>
                  </a:lnTo>
                  <a:lnTo>
                    <a:pt x="3797" y="284759"/>
                  </a:lnTo>
                  <a:lnTo>
                    <a:pt x="43497" y="325234"/>
                  </a:lnTo>
                  <a:lnTo>
                    <a:pt x="83388" y="362254"/>
                  </a:lnTo>
                  <a:lnTo>
                    <a:pt x="123507" y="399135"/>
                  </a:lnTo>
                  <a:lnTo>
                    <a:pt x="163830" y="435813"/>
                  </a:lnTo>
                  <a:lnTo>
                    <a:pt x="204292" y="472262"/>
                  </a:lnTo>
                  <a:lnTo>
                    <a:pt x="244856" y="508431"/>
                  </a:lnTo>
                  <a:lnTo>
                    <a:pt x="285483" y="544271"/>
                  </a:lnTo>
                  <a:lnTo>
                    <a:pt x="287032" y="544855"/>
                  </a:lnTo>
                  <a:lnTo>
                    <a:pt x="288810" y="544055"/>
                  </a:lnTo>
                  <a:close/>
                </a:path>
                <a:path w="306070" h="1045845">
                  <a:moveTo>
                    <a:pt x="289090" y="346354"/>
                  </a:moveTo>
                  <a:lnTo>
                    <a:pt x="288785" y="343039"/>
                  </a:lnTo>
                  <a:lnTo>
                    <a:pt x="248031" y="308749"/>
                  </a:lnTo>
                  <a:lnTo>
                    <a:pt x="207416" y="274002"/>
                  </a:lnTo>
                  <a:lnTo>
                    <a:pt x="166992" y="238861"/>
                  </a:lnTo>
                  <a:lnTo>
                    <a:pt x="126809" y="203339"/>
                  </a:lnTo>
                  <a:lnTo>
                    <a:pt x="86893" y="167500"/>
                  </a:lnTo>
                  <a:lnTo>
                    <a:pt x="47320" y="131368"/>
                  </a:lnTo>
                  <a:lnTo>
                    <a:pt x="8115" y="94996"/>
                  </a:lnTo>
                  <a:lnTo>
                    <a:pt x="4775" y="95097"/>
                  </a:lnTo>
                  <a:lnTo>
                    <a:pt x="44119" y="134835"/>
                  </a:lnTo>
                  <a:lnTo>
                    <a:pt x="83731" y="170992"/>
                  </a:lnTo>
                  <a:lnTo>
                    <a:pt x="123659" y="206857"/>
                  </a:lnTo>
                  <a:lnTo>
                    <a:pt x="163880" y="242392"/>
                  </a:lnTo>
                  <a:lnTo>
                    <a:pt x="204330" y="277571"/>
                  </a:lnTo>
                  <a:lnTo>
                    <a:pt x="244983" y="312331"/>
                  </a:lnTo>
                  <a:lnTo>
                    <a:pt x="285762" y="346659"/>
                  </a:lnTo>
                  <a:lnTo>
                    <a:pt x="287274" y="347205"/>
                  </a:lnTo>
                  <a:lnTo>
                    <a:pt x="289090" y="346354"/>
                  </a:lnTo>
                  <a:close/>
                </a:path>
                <a:path w="306070" h="1045845">
                  <a:moveTo>
                    <a:pt x="290055" y="919988"/>
                  </a:moveTo>
                  <a:lnTo>
                    <a:pt x="290004" y="916660"/>
                  </a:lnTo>
                  <a:lnTo>
                    <a:pt x="9817" y="644296"/>
                  </a:lnTo>
                  <a:lnTo>
                    <a:pt x="6489" y="644347"/>
                  </a:lnTo>
                  <a:lnTo>
                    <a:pt x="6540" y="647687"/>
                  </a:lnTo>
                  <a:lnTo>
                    <a:pt x="286727" y="920038"/>
                  </a:lnTo>
                  <a:lnTo>
                    <a:pt x="288366" y="920711"/>
                  </a:lnTo>
                  <a:lnTo>
                    <a:pt x="290055" y="919988"/>
                  </a:lnTo>
                  <a:close/>
                </a:path>
                <a:path w="306070" h="1045845">
                  <a:moveTo>
                    <a:pt x="290360" y="446036"/>
                  </a:moveTo>
                  <a:lnTo>
                    <a:pt x="289941" y="442734"/>
                  </a:lnTo>
                  <a:lnTo>
                    <a:pt x="247865" y="409511"/>
                  </a:lnTo>
                  <a:lnTo>
                    <a:pt x="206311" y="375361"/>
                  </a:lnTo>
                  <a:lnTo>
                    <a:pt x="165303" y="340309"/>
                  </a:lnTo>
                  <a:lnTo>
                    <a:pt x="124891" y="304419"/>
                  </a:lnTo>
                  <a:lnTo>
                    <a:pt x="85128" y="267716"/>
                  </a:lnTo>
                  <a:lnTo>
                    <a:pt x="46075" y="230238"/>
                  </a:lnTo>
                  <a:lnTo>
                    <a:pt x="7747" y="192036"/>
                  </a:lnTo>
                  <a:lnTo>
                    <a:pt x="4419" y="192011"/>
                  </a:lnTo>
                  <a:lnTo>
                    <a:pt x="42786" y="233603"/>
                  </a:lnTo>
                  <a:lnTo>
                    <a:pt x="81915" y="271145"/>
                  </a:lnTo>
                  <a:lnTo>
                    <a:pt x="121729" y="307911"/>
                  </a:lnTo>
                  <a:lnTo>
                    <a:pt x="162204" y="343865"/>
                  </a:lnTo>
                  <a:lnTo>
                    <a:pt x="203288" y="378968"/>
                  </a:lnTo>
                  <a:lnTo>
                    <a:pt x="244919" y="413181"/>
                  </a:lnTo>
                  <a:lnTo>
                    <a:pt x="287058" y="446468"/>
                  </a:lnTo>
                  <a:lnTo>
                    <a:pt x="288493" y="446963"/>
                  </a:lnTo>
                  <a:lnTo>
                    <a:pt x="290360" y="446036"/>
                  </a:lnTo>
                  <a:close/>
                </a:path>
                <a:path w="306070" h="1045845">
                  <a:moveTo>
                    <a:pt x="290639" y="603135"/>
                  </a:moveTo>
                  <a:lnTo>
                    <a:pt x="290487" y="599808"/>
                  </a:lnTo>
                  <a:lnTo>
                    <a:pt x="7518" y="342938"/>
                  </a:lnTo>
                  <a:lnTo>
                    <a:pt x="4191" y="343090"/>
                  </a:lnTo>
                  <a:lnTo>
                    <a:pt x="4356" y="346417"/>
                  </a:lnTo>
                  <a:lnTo>
                    <a:pt x="287312" y="603300"/>
                  </a:lnTo>
                  <a:lnTo>
                    <a:pt x="288899" y="603910"/>
                  </a:lnTo>
                  <a:lnTo>
                    <a:pt x="290639" y="603135"/>
                  </a:lnTo>
                  <a:close/>
                </a:path>
                <a:path w="306070" h="1045845">
                  <a:moveTo>
                    <a:pt x="291045" y="497103"/>
                  </a:moveTo>
                  <a:lnTo>
                    <a:pt x="290766" y="493776"/>
                  </a:lnTo>
                  <a:lnTo>
                    <a:pt x="254406" y="462927"/>
                  </a:lnTo>
                  <a:lnTo>
                    <a:pt x="218198" y="431673"/>
                  </a:lnTo>
                  <a:lnTo>
                    <a:pt x="182168" y="400037"/>
                  </a:lnTo>
                  <a:lnTo>
                    <a:pt x="146354" y="368071"/>
                  </a:lnTo>
                  <a:lnTo>
                    <a:pt x="110782" y="335788"/>
                  </a:lnTo>
                  <a:lnTo>
                    <a:pt x="75476" y="303212"/>
                  </a:lnTo>
                  <a:lnTo>
                    <a:pt x="40487" y="270383"/>
                  </a:lnTo>
                  <a:lnTo>
                    <a:pt x="5829" y="237312"/>
                  </a:lnTo>
                  <a:lnTo>
                    <a:pt x="2501" y="237375"/>
                  </a:lnTo>
                  <a:lnTo>
                    <a:pt x="37249" y="273799"/>
                  </a:lnTo>
                  <a:lnTo>
                    <a:pt x="72263" y="306666"/>
                  </a:lnTo>
                  <a:lnTo>
                    <a:pt x="107594" y="339267"/>
                  </a:lnTo>
                  <a:lnTo>
                    <a:pt x="143205" y="371576"/>
                  </a:lnTo>
                  <a:lnTo>
                    <a:pt x="179044" y="403580"/>
                  </a:lnTo>
                  <a:lnTo>
                    <a:pt x="215099" y="435229"/>
                  </a:lnTo>
                  <a:lnTo>
                    <a:pt x="251345" y="466509"/>
                  </a:lnTo>
                  <a:lnTo>
                    <a:pt x="287731" y="497395"/>
                  </a:lnTo>
                  <a:lnTo>
                    <a:pt x="289242" y="497941"/>
                  </a:lnTo>
                  <a:lnTo>
                    <a:pt x="291045" y="497103"/>
                  </a:lnTo>
                  <a:close/>
                </a:path>
                <a:path w="306070" h="1045845">
                  <a:moveTo>
                    <a:pt x="295148" y="977201"/>
                  </a:moveTo>
                  <a:lnTo>
                    <a:pt x="294944" y="973886"/>
                  </a:lnTo>
                  <a:lnTo>
                    <a:pt x="258191" y="940993"/>
                  </a:lnTo>
                  <a:lnTo>
                    <a:pt x="221678" y="907630"/>
                  </a:lnTo>
                  <a:lnTo>
                    <a:pt x="185407" y="873810"/>
                  </a:lnTo>
                  <a:lnTo>
                    <a:pt x="149440" y="839584"/>
                  </a:lnTo>
                  <a:lnTo>
                    <a:pt x="113779" y="804964"/>
                  </a:lnTo>
                  <a:lnTo>
                    <a:pt x="78473" y="769975"/>
                  </a:lnTo>
                  <a:lnTo>
                    <a:pt x="43548" y="734669"/>
                  </a:lnTo>
                  <a:lnTo>
                    <a:pt x="9042" y="699071"/>
                  </a:lnTo>
                  <a:lnTo>
                    <a:pt x="5715" y="699008"/>
                  </a:lnTo>
                  <a:lnTo>
                    <a:pt x="40182" y="737971"/>
                  </a:lnTo>
                  <a:lnTo>
                    <a:pt x="75145" y="773315"/>
                  </a:lnTo>
                  <a:lnTo>
                    <a:pt x="110490" y="808329"/>
                  </a:lnTo>
                  <a:lnTo>
                    <a:pt x="146177" y="842975"/>
                  </a:lnTo>
                  <a:lnTo>
                    <a:pt x="182181" y="877239"/>
                  </a:lnTo>
                  <a:lnTo>
                    <a:pt x="218490" y="911085"/>
                  </a:lnTo>
                  <a:lnTo>
                    <a:pt x="255041" y="944486"/>
                  </a:lnTo>
                  <a:lnTo>
                    <a:pt x="291820" y="977404"/>
                  </a:lnTo>
                  <a:lnTo>
                    <a:pt x="293382" y="978001"/>
                  </a:lnTo>
                  <a:lnTo>
                    <a:pt x="295148" y="977201"/>
                  </a:lnTo>
                  <a:close/>
                </a:path>
                <a:path w="306070" h="1045845">
                  <a:moveTo>
                    <a:pt x="305943" y="1044702"/>
                  </a:moveTo>
                  <a:lnTo>
                    <a:pt x="305892" y="1041374"/>
                  </a:lnTo>
                  <a:lnTo>
                    <a:pt x="11010" y="756500"/>
                  </a:lnTo>
                  <a:lnTo>
                    <a:pt x="7683" y="756551"/>
                  </a:lnTo>
                  <a:lnTo>
                    <a:pt x="7734" y="759879"/>
                  </a:lnTo>
                  <a:lnTo>
                    <a:pt x="302615" y="1044765"/>
                  </a:lnTo>
                  <a:lnTo>
                    <a:pt x="304253" y="1045425"/>
                  </a:lnTo>
                  <a:lnTo>
                    <a:pt x="305943" y="104470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" name="object 6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183921" y="4929783"/>
              <a:ext cx="145122" cy="124167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4508767" y="4675098"/>
              <a:ext cx="2947670" cy="1109980"/>
            </a:xfrm>
            <a:custGeom>
              <a:avLst/>
              <a:gdLst/>
              <a:ahLst/>
              <a:cxnLst/>
              <a:rect l="l" t="t" r="r" b="b"/>
              <a:pathLst>
                <a:path w="2947670" h="1109979">
                  <a:moveTo>
                    <a:pt x="475678" y="26149"/>
                  </a:moveTo>
                  <a:lnTo>
                    <a:pt x="474459" y="21844"/>
                  </a:lnTo>
                  <a:lnTo>
                    <a:pt x="467626" y="18046"/>
                  </a:lnTo>
                  <a:lnTo>
                    <a:pt x="463321" y="19278"/>
                  </a:lnTo>
                  <a:lnTo>
                    <a:pt x="271145" y="365163"/>
                  </a:lnTo>
                  <a:lnTo>
                    <a:pt x="9410" y="149745"/>
                  </a:lnTo>
                  <a:lnTo>
                    <a:pt x="4965" y="150190"/>
                  </a:lnTo>
                  <a:lnTo>
                    <a:pt x="0" y="156210"/>
                  </a:lnTo>
                  <a:lnTo>
                    <a:pt x="431" y="160667"/>
                  </a:lnTo>
                  <a:lnTo>
                    <a:pt x="266903" y="379971"/>
                  </a:lnTo>
                  <a:lnTo>
                    <a:pt x="268490" y="380504"/>
                  </a:lnTo>
                  <a:lnTo>
                    <a:pt x="270078" y="380504"/>
                  </a:lnTo>
                  <a:lnTo>
                    <a:pt x="272122" y="380504"/>
                  </a:lnTo>
                  <a:lnTo>
                    <a:pt x="274142" y="379615"/>
                  </a:lnTo>
                  <a:lnTo>
                    <a:pt x="275653" y="377786"/>
                  </a:lnTo>
                  <a:lnTo>
                    <a:pt x="276085" y="377888"/>
                  </a:lnTo>
                  <a:lnTo>
                    <a:pt x="278574" y="377888"/>
                  </a:lnTo>
                  <a:lnTo>
                    <a:pt x="280974" y="376580"/>
                  </a:lnTo>
                  <a:lnTo>
                    <a:pt x="475678" y="26149"/>
                  </a:lnTo>
                  <a:close/>
                </a:path>
                <a:path w="2947670" h="1109979">
                  <a:moveTo>
                    <a:pt x="686663" y="1098943"/>
                  </a:moveTo>
                  <a:lnTo>
                    <a:pt x="683488" y="1095768"/>
                  </a:lnTo>
                  <a:lnTo>
                    <a:pt x="402386" y="1095768"/>
                  </a:lnTo>
                  <a:lnTo>
                    <a:pt x="399224" y="1098943"/>
                  </a:lnTo>
                  <a:lnTo>
                    <a:pt x="399224" y="1106728"/>
                  </a:lnTo>
                  <a:lnTo>
                    <a:pt x="402386" y="1109903"/>
                  </a:lnTo>
                  <a:lnTo>
                    <a:pt x="679589" y="1109903"/>
                  </a:lnTo>
                  <a:lnTo>
                    <a:pt x="683488" y="1109903"/>
                  </a:lnTo>
                  <a:lnTo>
                    <a:pt x="686663" y="1106728"/>
                  </a:lnTo>
                  <a:lnTo>
                    <a:pt x="686663" y="1098943"/>
                  </a:lnTo>
                  <a:close/>
                </a:path>
                <a:path w="2947670" h="1109979">
                  <a:moveTo>
                    <a:pt x="854583" y="929309"/>
                  </a:moveTo>
                  <a:lnTo>
                    <a:pt x="851408" y="926147"/>
                  </a:lnTo>
                  <a:lnTo>
                    <a:pt x="402386" y="926147"/>
                  </a:lnTo>
                  <a:lnTo>
                    <a:pt x="399224" y="929309"/>
                  </a:lnTo>
                  <a:lnTo>
                    <a:pt x="399224" y="937107"/>
                  </a:lnTo>
                  <a:lnTo>
                    <a:pt x="402386" y="940282"/>
                  </a:lnTo>
                  <a:lnTo>
                    <a:pt x="847509" y="940282"/>
                  </a:lnTo>
                  <a:lnTo>
                    <a:pt x="851408" y="940282"/>
                  </a:lnTo>
                  <a:lnTo>
                    <a:pt x="854583" y="937107"/>
                  </a:lnTo>
                  <a:lnTo>
                    <a:pt x="854583" y="929309"/>
                  </a:lnTo>
                  <a:close/>
                </a:path>
                <a:path w="2947670" h="1109979">
                  <a:moveTo>
                    <a:pt x="1000569" y="7759"/>
                  </a:moveTo>
                  <a:lnTo>
                    <a:pt x="999159" y="3505"/>
                  </a:lnTo>
                  <a:lnTo>
                    <a:pt x="992187" y="0"/>
                  </a:lnTo>
                  <a:lnTo>
                    <a:pt x="987933" y="1409"/>
                  </a:lnTo>
                  <a:lnTo>
                    <a:pt x="760387" y="454761"/>
                  </a:lnTo>
                  <a:lnTo>
                    <a:pt x="503351" y="31013"/>
                  </a:lnTo>
                  <a:lnTo>
                    <a:pt x="498995" y="29959"/>
                  </a:lnTo>
                  <a:lnTo>
                    <a:pt x="492315" y="33997"/>
                  </a:lnTo>
                  <a:lnTo>
                    <a:pt x="491261" y="38354"/>
                  </a:lnTo>
                  <a:lnTo>
                    <a:pt x="752894" y="469696"/>
                  </a:lnTo>
                  <a:lnTo>
                    <a:pt x="748385" y="478688"/>
                  </a:lnTo>
                  <a:lnTo>
                    <a:pt x="749795" y="482930"/>
                  </a:lnTo>
                  <a:lnTo>
                    <a:pt x="753287" y="484682"/>
                  </a:lnTo>
                  <a:lnTo>
                    <a:pt x="756450" y="485444"/>
                  </a:lnTo>
                  <a:lnTo>
                    <a:pt x="759040" y="485444"/>
                  </a:lnTo>
                  <a:lnTo>
                    <a:pt x="761530" y="484009"/>
                  </a:lnTo>
                  <a:lnTo>
                    <a:pt x="1000569" y="7759"/>
                  </a:lnTo>
                  <a:close/>
                </a:path>
                <a:path w="2947670" h="1109979">
                  <a:moveTo>
                    <a:pt x="1951393" y="211937"/>
                  </a:moveTo>
                  <a:lnTo>
                    <a:pt x="1948218" y="208775"/>
                  </a:lnTo>
                  <a:lnTo>
                    <a:pt x="1693989" y="208775"/>
                  </a:lnTo>
                  <a:lnTo>
                    <a:pt x="1690827" y="211937"/>
                  </a:lnTo>
                  <a:lnTo>
                    <a:pt x="1690827" y="219735"/>
                  </a:lnTo>
                  <a:lnTo>
                    <a:pt x="1693989" y="222910"/>
                  </a:lnTo>
                  <a:lnTo>
                    <a:pt x="1944319" y="222910"/>
                  </a:lnTo>
                  <a:lnTo>
                    <a:pt x="1948218" y="222910"/>
                  </a:lnTo>
                  <a:lnTo>
                    <a:pt x="1951393" y="219735"/>
                  </a:lnTo>
                  <a:lnTo>
                    <a:pt x="1951393" y="211937"/>
                  </a:lnTo>
                  <a:close/>
                </a:path>
                <a:path w="2947670" h="1109979">
                  <a:moveTo>
                    <a:pt x="1951393" y="31026"/>
                  </a:moveTo>
                  <a:lnTo>
                    <a:pt x="1948218" y="27863"/>
                  </a:lnTo>
                  <a:lnTo>
                    <a:pt x="1499196" y="27863"/>
                  </a:lnTo>
                  <a:lnTo>
                    <a:pt x="1496034" y="31026"/>
                  </a:lnTo>
                  <a:lnTo>
                    <a:pt x="1496034" y="38823"/>
                  </a:lnTo>
                  <a:lnTo>
                    <a:pt x="1499196" y="41998"/>
                  </a:lnTo>
                  <a:lnTo>
                    <a:pt x="1944319" y="41998"/>
                  </a:lnTo>
                  <a:lnTo>
                    <a:pt x="1948218" y="41998"/>
                  </a:lnTo>
                  <a:lnTo>
                    <a:pt x="1951393" y="38823"/>
                  </a:lnTo>
                  <a:lnTo>
                    <a:pt x="1951393" y="31026"/>
                  </a:lnTo>
                  <a:close/>
                </a:path>
                <a:path w="2947670" h="1109979">
                  <a:moveTo>
                    <a:pt x="2947492" y="481952"/>
                  </a:moveTo>
                  <a:lnTo>
                    <a:pt x="2947111" y="478650"/>
                  </a:lnTo>
                  <a:lnTo>
                    <a:pt x="2921038" y="457720"/>
                  </a:lnTo>
                  <a:lnTo>
                    <a:pt x="2917723" y="458076"/>
                  </a:lnTo>
                  <a:lnTo>
                    <a:pt x="2918066" y="461391"/>
                  </a:lnTo>
                  <a:lnTo>
                    <a:pt x="2944190" y="482333"/>
                  </a:lnTo>
                  <a:lnTo>
                    <a:pt x="2945650" y="482854"/>
                  </a:lnTo>
                  <a:lnTo>
                    <a:pt x="2947492" y="48195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450059" y="4766123"/>
              <a:ext cx="133311" cy="133311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4725614" y="4992582"/>
              <a:ext cx="119380" cy="119380"/>
            </a:xfrm>
            <a:custGeom>
              <a:avLst/>
              <a:gdLst/>
              <a:ahLst/>
              <a:cxnLst/>
              <a:rect l="l" t="t" r="r" b="b"/>
              <a:pathLst>
                <a:path w="119379" h="119379">
                  <a:moveTo>
                    <a:pt x="59588" y="0"/>
                  </a:moveTo>
                  <a:lnTo>
                    <a:pt x="36395" y="4681"/>
                  </a:lnTo>
                  <a:lnTo>
                    <a:pt x="17454" y="17448"/>
                  </a:lnTo>
                  <a:lnTo>
                    <a:pt x="4683" y="36384"/>
                  </a:lnTo>
                  <a:lnTo>
                    <a:pt x="0" y="59575"/>
                  </a:lnTo>
                  <a:lnTo>
                    <a:pt x="4683" y="82768"/>
                  </a:lnTo>
                  <a:lnTo>
                    <a:pt x="17454" y="101709"/>
                  </a:lnTo>
                  <a:lnTo>
                    <a:pt x="36395" y="114480"/>
                  </a:lnTo>
                  <a:lnTo>
                    <a:pt x="59588" y="119164"/>
                  </a:lnTo>
                  <a:lnTo>
                    <a:pt x="82781" y="114480"/>
                  </a:lnTo>
                  <a:lnTo>
                    <a:pt x="101722" y="101709"/>
                  </a:lnTo>
                  <a:lnTo>
                    <a:pt x="114493" y="82768"/>
                  </a:lnTo>
                  <a:lnTo>
                    <a:pt x="119176" y="59575"/>
                  </a:lnTo>
                  <a:lnTo>
                    <a:pt x="114493" y="36384"/>
                  </a:lnTo>
                  <a:lnTo>
                    <a:pt x="101722" y="17448"/>
                  </a:lnTo>
                  <a:lnTo>
                    <a:pt x="82781" y="4681"/>
                  </a:lnTo>
                  <a:lnTo>
                    <a:pt x="595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4718541" y="4985496"/>
              <a:ext cx="133350" cy="133350"/>
            </a:xfrm>
            <a:custGeom>
              <a:avLst/>
              <a:gdLst/>
              <a:ahLst/>
              <a:cxnLst/>
              <a:rect l="l" t="t" r="r" b="b"/>
              <a:pathLst>
                <a:path w="133350" h="133350">
                  <a:moveTo>
                    <a:pt x="66662" y="0"/>
                  </a:moveTo>
                  <a:lnTo>
                    <a:pt x="40740" y="5247"/>
                  </a:lnTo>
                  <a:lnTo>
                    <a:pt x="19548" y="19548"/>
                  </a:lnTo>
                  <a:lnTo>
                    <a:pt x="5247" y="40740"/>
                  </a:lnTo>
                  <a:lnTo>
                    <a:pt x="0" y="66662"/>
                  </a:lnTo>
                  <a:lnTo>
                    <a:pt x="5247" y="92589"/>
                  </a:lnTo>
                  <a:lnTo>
                    <a:pt x="19548" y="113780"/>
                  </a:lnTo>
                  <a:lnTo>
                    <a:pt x="40740" y="128078"/>
                  </a:lnTo>
                  <a:lnTo>
                    <a:pt x="66662" y="133324"/>
                  </a:lnTo>
                  <a:lnTo>
                    <a:pt x="92581" y="128078"/>
                  </a:lnTo>
                  <a:lnTo>
                    <a:pt x="105754" y="119189"/>
                  </a:lnTo>
                  <a:lnTo>
                    <a:pt x="66662" y="119189"/>
                  </a:lnTo>
                  <a:lnTo>
                    <a:pt x="46241" y="115055"/>
                  </a:lnTo>
                  <a:lnTo>
                    <a:pt x="29546" y="103789"/>
                  </a:lnTo>
                  <a:lnTo>
                    <a:pt x="18281" y="87090"/>
                  </a:lnTo>
                  <a:lnTo>
                    <a:pt x="14147" y="66662"/>
                  </a:lnTo>
                  <a:lnTo>
                    <a:pt x="18281" y="46241"/>
                  </a:lnTo>
                  <a:lnTo>
                    <a:pt x="29546" y="29546"/>
                  </a:lnTo>
                  <a:lnTo>
                    <a:pt x="46241" y="18281"/>
                  </a:lnTo>
                  <a:lnTo>
                    <a:pt x="66662" y="14147"/>
                  </a:lnTo>
                  <a:lnTo>
                    <a:pt x="105768" y="14147"/>
                  </a:lnTo>
                  <a:lnTo>
                    <a:pt x="92581" y="5247"/>
                  </a:lnTo>
                  <a:lnTo>
                    <a:pt x="66662" y="0"/>
                  </a:lnTo>
                  <a:close/>
                </a:path>
                <a:path w="133350" h="133350">
                  <a:moveTo>
                    <a:pt x="105768" y="14147"/>
                  </a:moveTo>
                  <a:lnTo>
                    <a:pt x="66662" y="14147"/>
                  </a:lnTo>
                  <a:lnTo>
                    <a:pt x="87083" y="18281"/>
                  </a:lnTo>
                  <a:lnTo>
                    <a:pt x="103778" y="29546"/>
                  </a:lnTo>
                  <a:lnTo>
                    <a:pt x="115043" y="46241"/>
                  </a:lnTo>
                  <a:lnTo>
                    <a:pt x="119176" y="66662"/>
                  </a:lnTo>
                  <a:lnTo>
                    <a:pt x="115043" y="87090"/>
                  </a:lnTo>
                  <a:lnTo>
                    <a:pt x="103778" y="103789"/>
                  </a:lnTo>
                  <a:lnTo>
                    <a:pt x="87083" y="115055"/>
                  </a:lnTo>
                  <a:lnTo>
                    <a:pt x="66662" y="119189"/>
                  </a:lnTo>
                  <a:lnTo>
                    <a:pt x="105754" y="119189"/>
                  </a:lnTo>
                  <a:lnTo>
                    <a:pt x="113769" y="113780"/>
                  </a:lnTo>
                  <a:lnTo>
                    <a:pt x="128066" y="92589"/>
                  </a:lnTo>
                  <a:lnTo>
                    <a:pt x="133311" y="66662"/>
                  </a:lnTo>
                  <a:lnTo>
                    <a:pt x="128066" y="40740"/>
                  </a:lnTo>
                  <a:lnTo>
                    <a:pt x="113769" y="19548"/>
                  </a:lnTo>
                  <a:lnTo>
                    <a:pt x="105768" y="14147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" name="object 7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925056" y="4626429"/>
              <a:ext cx="133311" cy="133311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186565" y="5069428"/>
              <a:ext cx="133311" cy="133324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5464279" y="4589425"/>
              <a:ext cx="119380" cy="119380"/>
            </a:xfrm>
            <a:custGeom>
              <a:avLst/>
              <a:gdLst/>
              <a:ahLst/>
              <a:cxnLst/>
              <a:rect l="l" t="t" r="r" b="b"/>
              <a:pathLst>
                <a:path w="119379" h="119379">
                  <a:moveTo>
                    <a:pt x="59588" y="0"/>
                  </a:moveTo>
                  <a:lnTo>
                    <a:pt x="36395" y="4681"/>
                  </a:lnTo>
                  <a:lnTo>
                    <a:pt x="17454" y="17449"/>
                  </a:lnTo>
                  <a:lnTo>
                    <a:pt x="4683" y="36390"/>
                  </a:lnTo>
                  <a:lnTo>
                    <a:pt x="0" y="59588"/>
                  </a:lnTo>
                  <a:lnTo>
                    <a:pt x="4683" y="82779"/>
                  </a:lnTo>
                  <a:lnTo>
                    <a:pt x="17454" y="101715"/>
                  </a:lnTo>
                  <a:lnTo>
                    <a:pt x="36395" y="114482"/>
                  </a:lnTo>
                  <a:lnTo>
                    <a:pt x="59588" y="119164"/>
                  </a:lnTo>
                  <a:lnTo>
                    <a:pt x="82781" y="114482"/>
                  </a:lnTo>
                  <a:lnTo>
                    <a:pt x="101722" y="101715"/>
                  </a:lnTo>
                  <a:lnTo>
                    <a:pt x="114493" y="82779"/>
                  </a:lnTo>
                  <a:lnTo>
                    <a:pt x="119176" y="59588"/>
                  </a:lnTo>
                  <a:lnTo>
                    <a:pt x="114493" y="36390"/>
                  </a:lnTo>
                  <a:lnTo>
                    <a:pt x="101722" y="17449"/>
                  </a:lnTo>
                  <a:lnTo>
                    <a:pt x="82781" y="4681"/>
                  </a:lnTo>
                  <a:lnTo>
                    <a:pt x="595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4740516" y="4582362"/>
              <a:ext cx="850265" cy="507365"/>
            </a:xfrm>
            <a:custGeom>
              <a:avLst/>
              <a:gdLst/>
              <a:ahLst/>
              <a:cxnLst/>
              <a:rect l="l" t="t" r="r" b="b"/>
              <a:pathLst>
                <a:path w="850264" h="507364">
                  <a:moveTo>
                    <a:pt x="30708" y="435749"/>
                  </a:moveTo>
                  <a:lnTo>
                    <a:pt x="29730" y="432574"/>
                  </a:lnTo>
                  <a:lnTo>
                    <a:pt x="26543" y="433539"/>
                  </a:lnTo>
                  <a:lnTo>
                    <a:pt x="0" y="483692"/>
                  </a:lnTo>
                  <a:lnTo>
                    <a:pt x="977" y="486867"/>
                  </a:lnTo>
                  <a:lnTo>
                    <a:pt x="2082" y="487146"/>
                  </a:lnTo>
                  <a:lnTo>
                    <a:pt x="4165" y="485889"/>
                  </a:lnTo>
                  <a:lnTo>
                    <a:pt x="30708" y="435749"/>
                  </a:lnTo>
                  <a:close/>
                </a:path>
                <a:path w="850264" h="507364">
                  <a:moveTo>
                    <a:pt x="64122" y="433819"/>
                  </a:moveTo>
                  <a:lnTo>
                    <a:pt x="63144" y="430618"/>
                  </a:lnTo>
                  <a:lnTo>
                    <a:pt x="59956" y="431609"/>
                  </a:lnTo>
                  <a:lnTo>
                    <a:pt x="21793" y="503631"/>
                  </a:lnTo>
                  <a:lnTo>
                    <a:pt x="22771" y="506818"/>
                  </a:lnTo>
                  <a:lnTo>
                    <a:pt x="23876" y="507085"/>
                  </a:lnTo>
                  <a:lnTo>
                    <a:pt x="25958" y="505828"/>
                  </a:lnTo>
                  <a:lnTo>
                    <a:pt x="64122" y="433819"/>
                  </a:lnTo>
                  <a:close/>
                </a:path>
                <a:path w="850264" h="507364">
                  <a:moveTo>
                    <a:pt x="78003" y="462241"/>
                  </a:moveTo>
                  <a:lnTo>
                    <a:pt x="77266" y="459003"/>
                  </a:lnTo>
                  <a:lnTo>
                    <a:pt x="74015" y="459740"/>
                  </a:lnTo>
                  <a:lnTo>
                    <a:pt x="49542" y="498817"/>
                  </a:lnTo>
                  <a:lnTo>
                    <a:pt x="50292" y="502069"/>
                  </a:lnTo>
                  <a:lnTo>
                    <a:pt x="51536" y="502424"/>
                  </a:lnTo>
                  <a:lnTo>
                    <a:pt x="53530" y="501332"/>
                  </a:lnTo>
                  <a:lnTo>
                    <a:pt x="78003" y="462241"/>
                  </a:lnTo>
                  <a:close/>
                </a:path>
                <a:path w="850264" h="507364">
                  <a:moveTo>
                    <a:pt x="762698" y="34747"/>
                  </a:moveTo>
                  <a:lnTo>
                    <a:pt x="762076" y="31470"/>
                  </a:lnTo>
                  <a:lnTo>
                    <a:pt x="758799" y="32092"/>
                  </a:lnTo>
                  <a:lnTo>
                    <a:pt x="753541" y="40093"/>
                  </a:lnTo>
                  <a:lnTo>
                    <a:pt x="748525" y="48272"/>
                  </a:lnTo>
                  <a:lnTo>
                    <a:pt x="743750" y="56616"/>
                  </a:lnTo>
                  <a:lnTo>
                    <a:pt x="739254" y="65074"/>
                  </a:lnTo>
                  <a:lnTo>
                    <a:pt x="740283" y="68249"/>
                  </a:lnTo>
                  <a:lnTo>
                    <a:pt x="741349" y="68503"/>
                  </a:lnTo>
                  <a:lnTo>
                    <a:pt x="743445" y="67208"/>
                  </a:lnTo>
                  <a:lnTo>
                    <a:pt x="747877" y="58889"/>
                  </a:lnTo>
                  <a:lnTo>
                    <a:pt x="752576" y="50685"/>
                  </a:lnTo>
                  <a:lnTo>
                    <a:pt x="757516" y="42621"/>
                  </a:lnTo>
                  <a:lnTo>
                    <a:pt x="762698" y="34747"/>
                  </a:lnTo>
                  <a:close/>
                </a:path>
                <a:path w="850264" h="507364">
                  <a:moveTo>
                    <a:pt x="792403" y="30645"/>
                  </a:moveTo>
                  <a:lnTo>
                    <a:pt x="791718" y="27381"/>
                  </a:lnTo>
                  <a:lnTo>
                    <a:pt x="788466" y="28054"/>
                  </a:lnTo>
                  <a:lnTo>
                    <a:pt x="779297" y="42405"/>
                  </a:lnTo>
                  <a:lnTo>
                    <a:pt x="770496" y="57048"/>
                  </a:lnTo>
                  <a:lnTo>
                    <a:pt x="762076" y="71920"/>
                  </a:lnTo>
                  <a:lnTo>
                    <a:pt x="754062" y="86956"/>
                  </a:lnTo>
                  <a:lnTo>
                    <a:pt x="755078" y="90131"/>
                  </a:lnTo>
                  <a:lnTo>
                    <a:pt x="756158" y="90398"/>
                  </a:lnTo>
                  <a:lnTo>
                    <a:pt x="758253" y="89115"/>
                  </a:lnTo>
                  <a:lnTo>
                    <a:pt x="766203" y="74180"/>
                  </a:lnTo>
                  <a:lnTo>
                    <a:pt x="774560" y="59423"/>
                  </a:lnTo>
                  <a:lnTo>
                    <a:pt x="783310" y="44894"/>
                  </a:lnTo>
                  <a:lnTo>
                    <a:pt x="792403" y="30645"/>
                  </a:lnTo>
                  <a:close/>
                </a:path>
                <a:path w="850264" h="507364">
                  <a:moveTo>
                    <a:pt x="813460" y="42659"/>
                  </a:moveTo>
                  <a:lnTo>
                    <a:pt x="812736" y="39395"/>
                  </a:lnTo>
                  <a:lnTo>
                    <a:pt x="809485" y="40119"/>
                  </a:lnTo>
                  <a:lnTo>
                    <a:pt x="799350" y="56451"/>
                  </a:lnTo>
                  <a:lnTo>
                    <a:pt x="789559" y="73037"/>
                  </a:lnTo>
                  <a:lnTo>
                    <a:pt x="780135" y="89827"/>
                  </a:lnTo>
                  <a:lnTo>
                    <a:pt x="771131" y="106756"/>
                  </a:lnTo>
                  <a:lnTo>
                    <a:pt x="772147" y="109931"/>
                  </a:lnTo>
                  <a:lnTo>
                    <a:pt x="773226" y="110185"/>
                  </a:lnTo>
                  <a:lnTo>
                    <a:pt x="775322" y="108915"/>
                  </a:lnTo>
                  <a:lnTo>
                    <a:pt x="784275" y="92075"/>
                  </a:lnTo>
                  <a:lnTo>
                    <a:pt x="793648" y="75387"/>
                  </a:lnTo>
                  <a:lnTo>
                    <a:pt x="803376" y="58889"/>
                  </a:lnTo>
                  <a:lnTo>
                    <a:pt x="813460" y="42659"/>
                  </a:lnTo>
                  <a:close/>
                </a:path>
                <a:path w="850264" h="507364">
                  <a:moveTo>
                    <a:pt x="826109" y="67233"/>
                  </a:moveTo>
                  <a:lnTo>
                    <a:pt x="825258" y="64020"/>
                  </a:lnTo>
                  <a:lnTo>
                    <a:pt x="822032" y="64858"/>
                  </a:lnTo>
                  <a:lnTo>
                    <a:pt x="816775" y="73647"/>
                  </a:lnTo>
                  <a:lnTo>
                    <a:pt x="811326" y="82372"/>
                  </a:lnTo>
                  <a:lnTo>
                    <a:pt x="805675" y="90982"/>
                  </a:lnTo>
                  <a:lnTo>
                    <a:pt x="799858" y="99453"/>
                  </a:lnTo>
                  <a:lnTo>
                    <a:pt x="800430" y="102730"/>
                  </a:lnTo>
                  <a:lnTo>
                    <a:pt x="820801" y="76111"/>
                  </a:lnTo>
                  <a:lnTo>
                    <a:pt x="826109" y="67233"/>
                  </a:lnTo>
                  <a:close/>
                </a:path>
                <a:path w="850264" h="507364">
                  <a:moveTo>
                    <a:pt x="849998" y="66662"/>
                  </a:moveTo>
                  <a:lnTo>
                    <a:pt x="844753" y="40728"/>
                  </a:lnTo>
                  <a:lnTo>
                    <a:pt x="835863" y="27559"/>
                  </a:lnTo>
                  <a:lnTo>
                    <a:pt x="835863" y="66662"/>
                  </a:lnTo>
                  <a:lnTo>
                    <a:pt x="831723" y="87083"/>
                  </a:lnTo>
                  <a:lnTo>
                    <a:pt x="820458" y="103771"/>
                  </a:lnTo>
                  <a:lnTo>
                    <a:pt x="803770" y="115036"/>
                  </a:lnTo>
                  <a:lnTo>
                    <a:pt x="783348" y="119176"/>
                  </a:lnTo>
                  <a:lnTo>
                    <a:pt x="762927" y="115036"/>
                  </a:lnTo>
                  <a:lnTo>
                    <a:pt x="746226" y="103771"/>
                  </a:lnTo>
                  <a:lnTo>
                    <a:pt x="734961" y="87083"/>
                  </a:lnTo>
                  <a:lnTo>
                    <a:pt x="730834" y="66662"/>
                  </a:lnTo>
                  <a:lnTo>
                    <a:pt x="734961" y="46228"/>
                  </a:lnTo>
                  <a:lnTo>
                    <a:pt x="746226" y="29527"/>
                  </a:lnTo>
                  <a:lnTo>
                    <a:pt x="762927" y="18262"/>
                  </a:lnTo>
                  <a:lnTo>
                    <a:pt x="783348" y="14135"/>
                  </a:lnTo>
                  <a:lnTo>
                    <a:pt x="803770" y="18262"/>
                  </a:lnTo>
                  <a:lnTo>
                    <a:pt x="820458" y="29527"/>
                  </a:lnTo>
                  <a:lnTo>
                    <a:pt x="831723" y="46228"/>
                  </a:lnTo>
                  <a:lnTo>
                    <a:pt x="835863" y="66662"/>
                  </a:lnTo>
                  <a:lnTo>
                    <a:pt x="835863" y="27559"/>
                  </a:lnTo>
                  <a:lnTo>
                    <a:pt x="830453" y="19532"/>
                  </a:lnTo>
                  <a:lnTo>
                    <a:pt x="822439" y="14135"/>
                  </a:lnTo>
                  <a:lnTo>
                    <a:pt x="809269" y="5245"/>
                  </a:lnTo>
                  <a:lnTo>
                    <a:pt x="783348" y="0"/>
                  </a:lnTo>
                  <a:lnTo>
                    <a:pt x="757428" y="5245"/>
                  </a:lnTo>
                  <a:lnTo>
                    <a:pt x="736231" y="19532"/>
                  </a:lnTo>
                  <a:lnTo>
                    <a:pt x="721944" y="40728"/>
                  </a:lnTo>
                  <a:lnTo>
                    <a:pt x="716699" y="66662"/>
                  </a:lnTo>
                  <a:lnTo>
                    <a:pt x="721944" y="92583"/>
                  </a:lnTo>
                  <a:lnTo>
                    <a:pt x="736231" y="113766"/>
                  </a:lnTo>
                  <a:lnTo>
                    <a:pt x="757428" y="128066"/>
                  </a:lnTo>
                  <a:lnTo>
                    <a:pt x="783348" y="133311"/>
                  </a:lnTo>
                  <a:lnTo>
                    <a:pt x="809269" y="128066"/>
                  </a:lnTo>
                  <a:lnTo>
                    <a:pt x="822439" y="119176"/>
                  </a:lnTo>
                  <a:lnTo>
                    <a:pt x="830453" y="113766"/>
                  </a:lnTo>
                  <a:lnTo>
                    <a:pt x="844753" y="92583"/>
                  </a:lnTo>
                  <a:lnTo>
                    <a:pt x="849998" y="6666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321217" y="4704688"/>
              <a:ext cx="1090615" cy="1978929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8282158" y="4496333"/>
              <a:ext cx="704215" cy="692785"/>
            </a:xfrm>
            <a:custGeom>
              <a:avLst/>
              <a:gdLst/>
              <a:ahLst/>
              <a:cxnLst/>
              <a:rect l="l" t="t" r="r" b="b"/>
              <a:pathLst>
                <a:path w="704215" h="692785">
                  <a:moveTo>
                    <a:pt x="356930" y="0"/>
                  </a:moveTo>
                  <a:lnTo>
                    <a:pt x="311825" y="3376"/>
                  </a:lnTo>
                  <a:lnTo>
                    <a:pt x="267517" y="12340"/>
                  </a:lnTo>
                  <a:lnTo>
                    <a:pt x="224583" y="26740"/>
                  </a:lnTo>
                  <a:lnTo>
                    <a:pt x="183599" y="46419"/>
                  </a:lnTo>
                  <a:lnTo>
                    <a:pt x="145139" y="71225"/>
                  </a:lnTo>
                  <a:lnTo>
                    <a:pt x="109780" y="101003"/>
                  </a:lnTo>
                  <a:lnTo>
                    <a:pt x="78096" y="135598"/>
                  </a:lnTo>
                  <a:lnTo>
                    <a:pt x="50665" y="174856"/>
                  </a:lnTo>
                  <a:lnTo>
                    <a:pt x="28736" y="217245"/>
                  </a:lnTo>
                  <a:lnTo>
                    <a:pt x="13077" y="260959"/>
                  </a:lnTo>
                  <a:lnTo>
                    <a:pt x="3545" y="305435"/>
                  </a:lnTo>
                  <a:lnTo>
                    <a:pt x="0" y="350111"/>
                  </a:lnTo>
                  <a:lnTo>
                    <a:pt x="2297" y="394424"/>
                  </a:lnTo>
                  <a:lnTo>
                    <a:pt x="10296" y="437811"/>
                  </a:lnTo>
                  <a:lnTo>
                    <a:pt x="23854" y="479709"/>
                  </a:lnTo>
                  <a:lnTo>
                    <a:pt x="42829" y="519556"/>
                  </a:lnTo>
                  <a:lnTo>
                    <a:pt x="67079" y="556788"/>
                  </a:lnTo>
                  <a:lnTo>
                    <a:pt x="96462" y="590842"/>
                  </a:lnTo>
                  <a:lnTo>
                    <a:pt x="130835" y="621157"/>
                  </a:lnTo>
                  <a:lnTo>
                    <a:pt x="170057" y="647169"/>
                  </a:lnTo>
                  <a:lnTo>
                    <a:pt x="212597" y="667691"/>
                  </a:lnTo>
                  <a:lnTo>
                    <a:pt x="256642" y="682007"/>
                  </a:lnTo>
                  <a:lnTo>
                    <a:pt x="301617" y="690273"/>
                  </a:lnTo>
                  <a:lnTo>
                    <a:pt x="346944" y="692641"/>
                  </a:lnTo>
                  <a:lnTo>
                    <a:pt x="392050" y="689266"/>
                  </a:lnTo>
                  <a:lnTo>
                    <a:pt x="436357" y="680303"/>
                  </a:lnTo>
                  <a:lnTo>
                    <a:pt x="479291" y="665905"/>
                  </a:lnTo>
                  <a:lnTo>
                    <a:pt x="520275" y="646227"/>
                  </a:lnTo>
                  <a:lnTo>
                    <a:pt x="558734" y="621423"/>
                  </a:lnTo>
                  <a:lnTo>
                    <a:pt x="594093" y="591646"/>
                  </a:lnTo>
                  <a:lnTo>
                    <a:pt x="625774" y="557052"/>
                  </a:lnTo>
                  <a:lnTo>
                    <a:pt x="653203" y="517794"/>
                  </a:lnTo>
                  <a:lnTo>
                    <a:pt x="675135" y="475403"/>
                  </a:lnTo>
                  <a:lnTo>
                    <a:pt x="690796" y="431687"/>
                  </a:lnTo>
                  <a:lnTo>
                    <a:pt x="700328" y="387209"/>
                  </a:lnTo>
                  <a:lnTo>
                    <a:pt x="703874" y="342533"/>
                  </a:lnTo>
                  <a:lnTo>
                    <a:pt x="701577" y="298220"/>
                  </a:lnTo>
                  <a:lnTo>
                    <a:pt x="693578" y="254833"/>
                  </a:lnTo>
                  <a:lnTo>
                    <a:pt x="680020" y="212934"/>
                  </a:lnTo>
                  <a:lnTo>
                    <a:pt x="661045" y="173088"/>
                  </a:lnTo>
                  <a:lnTo>
                    <a:pt x="636796" y="135855"/>
                  </a:lnTo>
                  <a:lnTo>
                    <a:pt x="607414" y="101799"/>
                  </a:lnTo>
                  <a:lnTo>
                    <a:pt x="573043" y="71483"/>
                  </a:lnTo>
                  <a:lnTo>
                    <a:pt x="533823" y="45468"/>
                  </a:lnTo>
                  <a:lnTo>
                    <a:pt x="491281" y="24947"/>
                  </a:lnTo>
                  <a:lnTo>
                    <a:pt x="447234" y="10631"/>
                  </a:lnTo>
                  <a:lnTo>
                    <a:pt x="402258" y="2367"/>
                  </a:lnTo>
                  <a:lnTo>
                    <a:pt x="35693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273766" y="4488194"/>
              <a:ext cx="720725" cy="709295"/>
            </a:xfrm>
            <a:custGeom>
              <a:avLst/>
              <a:gdLst/>
              <a:ahLst/>
              <a:cxnLst/>
              <a:rect l="l" t="t" r="r" b="b"/>
              <a:pathLst>
                <a:path w="720725" h="709295">
                  <a:moveTo>
                    <a:pt x="365387" y="0"/>
                  </a:moveTo>
                  <a:lnTo>
                    <a:pt x="319216" y="3467"/>
                  </a:lnTo>
                  <a:lnTo>
                    <a:pt x="273857" y="12644"/>
                  </a:lnTo>
                  <a:lnTo>
                    <a:pt x="229837" y="27403"/>
                  </a:lnTo>
                  <a:lnTo>
                    <a:pt x="187944" y="47492"/>
                  </a:lnTo>
                  <a:lnTo>
                    <a:pt x="148578" y="72845"/>
                  </a:lnTo>
                  <a:lnTo>
                    <a:pt x="112397" y="103272"/>
                  </a:lnTo>
                  <a:lnTo>
                    <a:pt x="79994" y="138613"/>
                  </a:lnTo>
                  <a:lnTo>
                    <a:pt x="51962" y="178709"/>
                  </a:lnTo>
                  <a:lnTo>
                    <a:pt x="29846" y="221286"/>
                  </a:lnTo>
                  <a:lnTo>
                    <a:pt x="13763" y="265604"/>
                  </a:lnTo>
                  <a:lnTo>
                    <a:pt x="3790" y="311169"/>
                  </a:lnTo>
                  <a:lnTo>
                    <a:pt x="0" y="357486"/>
                  </a:lnTo>
                  <a:lnTo>
                    <a:pt x="2468" y="404061"/>
                  </a:lnTo>
                  <a:lnTo>
                    <a:pt x="11271" y="450400"/>
                  </a:lnTo>
                  <a:lnTo>
                    <a:pt x="25854" y="494248"/>
                  </a:lnTo>
                  <a:lnTo>
                    <a:pt x="45869" y="535213"/>
                  </a:lnTo>
                  <a:lnTo>
                    <a:pt x="71022" y="572908"/>
                  </a:lnTo>
                  <a:lnTo>
                    <a:pt x="101015" y="606947"/>
                  </a:lnTo>
                  <a:lnTo>
                    <a:pt x="135553" y="636945"/>
                  </a:lnTo>
                  <a:lnTo>
                    <a:pt x="174339" y="662516"/>
                  </a:lnTo>
                  <a:lnTo>
                    <a:pt x="216770" y="683053"/>
                  </a:lnTo>
                  <a:lnTo>
                    <a:pt x="260698" y="697538"/>
                  </a:lnTo>
                  <a:lnTo>
                    <a:pt x="305576" y="706119"/>
                  </a:lnTo>
                  <a:lnTo>
                    <a:pt x="350857" y="708947"/>
                  </a:lnTo>
                  <a:lnTo>
                    <a:pt x="397617" y="705962"/>
                  </a:lnTo>
                  <a:lnTo>
                    <a:pt x="443598" y="697117"/>
                  </a:lnTo>
                  <a:lnTo>
                    <a:pt x="458030" y="692411"/>
                  </a:lnTo>
                  <a:lnTo>
                    <a:pt x="350946" y="692411"/>
                  </a:lnTo>
                  <a:lnTo>
                    <a:pt x="307745" y="689714"/>
                  </a:lnTo>
                  <a:lnTo>
                    <a:pt x="264925" y="681524"/>
                  </a:lnTo>
                  <a:lnTo>
                    <a:pt x="223015" y="667701"/>
                  </a:lnTo>
                  <a:lnTo>
                    <a:pt x="182544" y="648101"/>
                  </a:lnTo>
                  <a:lnTo>
                    <a:pt x="138708" y="618376"/>
                  </a:lnTo>
                  <a:lnTo>
                    <a:pt x="100779" y="582691"/>
                  </a:lnTo>
                  <a:lnTo>
                    <a:pt x="69245" y="541680"/>
                  </a:lnTo>
                  <a:lnTo>
                    <a:pt x="44593" y="495978"/>
                  </a:lnTo>
                  <a:lnTo>
                    <a:pt x="27312" y="446222"/>
                  </a:lnTo>
                  <a:lnTo>
                    <a:pt x="17973" y="393199"/>
                  </a:lnTo>
                  <a:lnTo>
                    <a:pt x="17310" y="339980"/>
                  </a:lnTo>
                  <a:lnTo>
                    <a:pt x="25199" y="287379"/>
                  </a:lnTo>
                  <a:lnTo>
                    <a:pt x="41519" y="236208"/>
                  </a:lnTo>
                  <a:lnTo>
                    <a:pt x="66148" y="187282"/>
                  </a:lnTo>
                  <a:lnTo>
                    <a:pt x="97508" y="143384"/>
                  </a:lnTo>
                  <a:lnTo>
                    <a:pt x="134331" y="105597"/>
                  </a:lnTo>
                  <a:lnTo>
                    <a:pt x="175741" y="74154"/>
                  </a:lnTo>
                  <a:lnTo>
                    <a:pt x="220861" y="49290"/>
                  </a:lnTo>
                  <a:lnTo>
                    <a:pt x="268814" y="31239"/>
                  </a:lnTo>
                  <a:lnTo>
                    <a:pt x="318725" y="20237"/>
                  </a:lnTo>
                  <a:lnTo>
                    <a:pt x="369716" y="16517"/>
                  </a:lnTo>
                  <a:lnTo>
                    <a:pt x="475308" y="16517"/>
                  </a:lnTo>
                  <a:lnTo>
                    <a:pt x="457787" y="10832"/>
                  </a:lnTo>
                  <a:lnTo>
                    <a:pt x="411775" y="2401"/>
                  </a:lnTo>
                  <a:lnTo>
                    <a:pt x="365387" y="0"/>
                  </a:lnTo>
                  <a:close/>
                </a:path>
                <a:path w="720725" h="709295">
                  <a:moveTo>
                    <a:pt x="475308" y="16517"/>
                  </a:moveTo>
                  <a:lnTo>
                    <a:pt x="369716" y="16517"/>
                  </a:lnTo>
                  <a:lnTo>
                    <a:pt x="412917" y="19215"/>
                  </a:lnTo>
                  <a:lnTo>
                    <a:pt x="455735" y="27403"/>
                  </a:lnTo>
                  <a:lnTo>
                    <a:pt x="497641" y="41222"/>
                  </a:lnTo>
                  <a:lnTo>
                    <a:pt x="538106" y="60815"/>
                  </a:lnTo>
                  <a:lnTo>
                    <a:pt x="581948" y="90540"/>
                  </a:lnTo>
                  <a:lnTo>
                    <a:pt x="619880" y="126226"/>
                  </a:lnTo>
                  <a:lnTo>
                    <a:pt x="651416" y="167239"/>
                  </a:lnTo>
                  <a:lnTo>
                    <a:pt x="676069" y="212944"/>
                  </a:lnTo>
                  <a:lnTo>
                    <a:pt x="693350" y="262707"/>
                  </a:lnTo>
                  <a:lnTo>
                    <a:pt x="702682" y="315719"/>
                  </a:lnTo>
                  <a:lnTo>
                    <a:pt x="703343" y="368934"/>
                  </a:lnTo>
                  <a:lnTo>
                    <a:pt x="695453" y="421537"/>
                  </a:lnTo>
                  <a:lnTo>
                    <a:pt x="679137" y="472713"/>
                  </a:lnTo>
                  <a:lnTo>
                    <a:pt x="654514" y="521647"/>
                  </a:lnTo>
                  <a:lnTo>
                    <a:pt x="623150" y="565545"/>
                  </a:lnTo>
                  <a:lnTo>
                    <a:pt x="586326" y="603334"/>
                  </a:lnTo>
                  <a:lnTo>
                    <a:pt x="544916" y="634779"/>
                  </a:lnTo>
                  <a:lnTo>
                    <a:pt x="499797" y="659644"/>
                  </a:lnTo>
                  <a:lnTo>
                    <a:pt x="451845" y="677695"/>
                  </a:lnTo>
                  <a:lnTo>
                    <a:pt x="401936" y="688696"/>
                  </a:lnTo>
                  <a:lnTo>
                    <a:pt x="350946" y="692411"/>
                  </a:lnTo>
                  <a:lnTo>
                    <a:pt x="458030" y="692411"/>
                  </a:lnTo>
                  <a:lnTo>
                    <a:pt x="530765" y="662508"/>
                  </a:lnTo>
                  <a:lnTo>
                    <a:pt x="570720" y="637072"/>
                  </a:lnTo>
                  <a:lnTo>
                    <a:pt x="607435" y="606436"/>
                  </a:lnTo>
                  <a:lnTo>
                    <a:pt x="640296" y="570763"/>
                  </a:lnTo>
                  <a:lnTo>
                    <a:pt x="668687" y="530220"/>
                  </a:lnTo>
                  <a:lnTo>
                    <a:pt x="690808" y="487638"/>
                  </a:lnTo>
                  <a:lnTo>
                    <a:pt x="706891" y="443316"/>
                  </a:lnTo>
                  <a:lnTo>
                    <a:pt x="716864" y="397749"/>
                  </a:lnTo>
                  <a:lnTo>
                    <a:pt x="720653" y="351431"/>
                  </a:lnTo>
                  <a:lnTo>
                    <a:pt x="718182" y="304855"/>
                  </a:lnTo>
                  <a:lnTo>
                    <a:pt x="709378" y="258516"/>
                  </a:lnTo>
                  <a:lnTo>
                    <a:pt x="694801" y="214669"/>
                  </a:lnTo>
                  <a:lnTo>
                    <a:pt x="674789" y="173707"/>
                  </a:lnTo>
                  <a:lnTo>
                    <a:pt x="649637" y="136015"/>
                  </a:lnTo>
                  <a:lnTo>
                    <a:pt x="619642" y="101979"/>
                  </a:lnTo>
                  <a:lnTo>
                    <a:pt x="585101" y="71983"/>
                  </a:lnTo>
                  <a:lnTo>
                    <a:pt x="546310" y="46413"/>
                  </a:lnTo>
                  <a:lnTo>
                    <a:pt x="502830" y="25449"/>
                  </a:lnTo>
                  <a:lnTo>
                    <a:pt x="475308" y="16517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8579637" y="4631465"/>
              <a:ext cx="406400" cy="481330"/>
            </a:xfrm>
            <a:custGeom>
              <a:avLst/>
              <a:gdLst/>
              <a:ahLst/>
              <a:cxnLst/>
              <a:rect l="l" t="t" r="r" b="b"/>
              <a:pathLst>
                <a:path w="406400" h="481329">
                  <a:moveTo>
                    <a:pt x="338747" y="0"/>
                  </a:moveTo>
                  <a:lnTo>
                    <a:pt x="236002" y="61641"/>
                  </a:lnTo>
                  <a:lnTo>
                    <a:pt x="201853" y="82359"/>
                  </a:lnTo>
                  <a:lnTo>
                    <a:pt x="160953" y="108345"/>
                  </a:lnTo>
                  <a:lnTo>
                    <a:pt x="120430" y="135722"/>
                  </a:lnTo>
                  <a:lnTo>
                    <a:pt x="40064" y="191830"/>
                  </a:lnTo>
                  <a:lnTo>
                    <a:pt x="0" y="219151"/>
                  </a:lnTo>
                  <a:lnTo>
                    <a:pt x="149764" y="363910"/>
                  </a:lnTo>
                  <a:lnTo>
                    <a:pt x="189545" y="402603"/>
                  </a:lnTo>
                  <a:lnTo>
                    <a:pt x="267881" y="481139"/>
                  </a:lnTo>
                  <a:lnTo>
                    <a:pt x="292729" y="460057"/>
                  </a:lnTo>
                  <a:lnTo>
                    <a:pt x="336864" y="410782"/>
                  </a:lnTo>
                  <a:lnTo>
                    <a:pt x="380001" y="334759"/>
                  </a:lnTo>
                  <a:lnTo>
                    <a:pt x="396323" y="285262"/>
                  </a:lnTo>
                  <a:lnTo>
                    <a:pt x="404900" y="234979"/>
                  </a:lnTo>
                  <a:lnTo>
                    <a:pt x="405934" y="184716"/>
                  </a:lnTo>
                  <a:lnTo>
                    <a:pt x="399632" y="135280"/>
                  </a:lnTo>
                  <a:lnTo>
                    <a:pt x="386196" y="87478"/>
                  </a:lnTo>
                  <a:lnTo>
                    <a:pt x="365833" y="42116"/>
                  </a:lnTo>
                  <a:lnTo>
                    <a:pt x="3387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8571158" y="4622181"/>
              <a:ext cx="423545" cy="499109"/>
            </a:xfrm>
            <a:custGeom>
              <a:avLst/>
              <a:gdLst/>
              <a:ahLst/>
              <a:cxnLst/>
              <a:rect l="l" t="t" r="r" b="b"/>
              <a:pathLst>
                <a:path w="423545" h="499110">
                  <a:moveTo>
                    <a:pt x="346608" y="0"/>
                  </a:moveTo>
                  <a:lnTo>
                    <a:pt x="206019" y="84556"/>
                  </a:lnTo>
                  <a:lnTo>
                    <a:pt x="173918" y="104794"/>
                  </a:lnTo>
                  <a:lnTo>
                    <a:pt x="142035" y="125990"/>
                  </a:lnTo>
                  <a:lnTo>
                    <a:pt x="22794" y="208779"/>
                  </a:lnTo>
                  <a:lnTo>
                    <a:pt x="1816" y="222923"/>
                  </a:lnTo>
                  <a:lnTo>
                    <a:pt x="482" y="225158"/>
                  </a:lnTo>
                  <a:lnTo>
                    <a:pt x="0" y="230111"/>
                  </a:lnTo>
                  <a:lnTo>
                    <a:pt x="888" y="232562"/>
                  </a:lnTo>
                  <a:lnTo>
                    <a:pt x="2654" y="234327"/>
                  </a:lnTo>
                  <a:lnTo>
                    <a:pt x="17207" y="248597"/>
                  </a:lnTo>
                  <a:lnTo>
                    <a:pt x="196268" y="421764"/>
                  </a:lnTo>
                  <a:lnTo>
                    <a:pt x="223050" y="448335"/>
                  </a:lnTo>
                  <a:lnTo>
                    <a:pt x="272072" y="497890"/>
                  </a:lnTo>
                  <a:lnTo>
                    <a:pt x="274218" y="498716"/>
                  </a:lnTo>
                  <a:lnTo>
                    <a:pt x="278142" y="498716"/>
                  </a:lnTo>
                  <a:lnTo>
                    <a:pt x="279933" y="498144"/>
                  </a:lnTo>
                  <a:lnTo>
                    <a:pt x="281431" y="496976"/>
                  </a:lnTo>
                  <a:lnTo>
                    <a:pt x="302183" y="479336"/>
                  </a:lnTo>
                  <a:lnTo>
                    <a:pt x="277037" y="479336"/>
                  </a:lnTo>
                  <a:lnTo>
                    <a:pt x="234822" y="436676"/>
                  </a:lnTo>
                  <a:lnTo>
                    <a:pt x="207947" y="410008"/>
                  </a:lnTo>
                  <a:lnTo>
                    <a:pt x="40932" y="248526"/>
                  </a:lnTo>
                  <a:lnTo>
                    <a:pt x="21539" y="229666"/>
                  </a:lnTo>
                  <a:lnTo>
                    <a:pt x="55370" y="206462"/>
                  </a:lnTo>
                  <a:lnTo>
                    <a:pt x="119818" y="161387"/>
                  </a:lnTo>
                  <a:lnTo>
                    <a:pt x="151188" y="139806"/>
                  </a:lnTo>
                  <a:lnTo>
                    <a:pt x="182837" y="118765"/>
                  </a:lnTo>
                  <a:lnTo>
                    <a:pt x="214642" y="98717"/>
                  </a:lnTo>
                  <a:lnTo>
                    <a:pt x="345020" y="20243"/>
                  </a:lnTo>
                  <a:lnTo>
                    <a:pt x="364266" y="20243"/>
                  </a:lnTo>
                  <a:lnTo>
                    <a:pt x="353834" y="4292"/>
                  </a:lnTo>
                  <a:lnTo>
                    <a:pt x="351281" y="914"/>
                  </a:lnTo>
                  <a:lnTo>
                    <a:pt x="346608" y="0"/>
                  </a:lnTo>
                  <a:close/>
                </a:path>
                <a:path w="423545" h="499110">
                  <a:moveTo>
                    <a:pt x="364266" y="20243"/>
                  </a:moveTo>
                  <a:lnTo>
                    <a:pt x="345020" y="20243"/>
                  </a:lnTo>
                  <a:lnTo>
                    <a:pt x="370688" y="62142"/>
                  </a:lnTo>
                  <a:lnTo>
                    <a:pt x="389518" y="106662"/>
                  </a:lnTo>
                  <a:lnTo>
                    <a:pt x="401480" y="153068"/>
                  </a:lnTo>
                  <a:lnTo>
                    <a:pt x="406539" y="200625"/>
                  </a:lnTo>
                  <a:lnTo>
                    <a:pt x="404665" y="248597"/>
                  </a:lnTo>
                  <a:lnTo>
                    <a:pt x="395823" y="296249"/>
                  </a:lnTo>
                  <a:lnTo>
                    <a:pt x="379983" y="342847"/>
                  </a:lnTo>
                  <a:lnTo>
                    <a:pt x="357111" y="387654"/>
                  </a:lnTo>
                  <a:lnTo>
                    <a:pt x="321122" y="436943"/>
                  </a:lnTo>
                  <a:lnTo>
                    <a:pt x="277037" y="479336"/>
                  </a:lnTo>
                  <a:lnTo>
                    <a:pt x="302183" y="479336"/>
                  </a:lnTo>
                  <a:lnTo>
                    <a:pt x="331103" y="450678"/>
                  </a:lnTo>
                  <a:lnTo>
                    <a:pt x="371297" y="396227"/>
                  </a:lnTo>
                  <a:lnTo>
                    <a:pt x="393339" y="353751"/>
                  </a:lnTo>
                  <a:lnTo>
                    <a:pt x="409325" y="309670"/>
                  </a:lnTo>
                  <a:lnTo>
                    <a:pt x="419282" y="264557"/>
                  </a:lnTo>
                  <a:lnTo>
                    <a:pt x="423235" y="218986"/>
                  </a:lnTo>
                  <a:lnTo>
                    <a:pt x="421210" y="173528"/>
                  </a:lnTo>
                  <a:lnTo>
                    <a:pt x="413231" y="128756"/>
                  </a:lnTo>
                  <a:lnTo>
                    <a:pt x="399325" y="85245"/>
                  </a:lnTo>
                  <a:lnTo>
                    <a:pt x="379518" y="43566"/>
                  </a:lnTo>
                  <a:lnTo>
                    <a:pt x="364266" y="2024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579643" y="4496379"/>
              <a:ext cx="363855" cy="354330"/>
            </a:xfrm>
            <a:custGeom>
              <a:avLst/>
              <a:gdLst/>
              <a:ahLst/>
              <a:cxnLst/>
              <a:rect l="l" t="t" r="r" b="b"/>
              <a:pathLst>
                <a:path w="363854" h="354329">
                  <a:moveTo>
                    <a:pt x="68402" y="0"/>
                  </a:moveTo>
                  <a:lnTo>
                    <a:pt x="60085" y="40995"/>
                  </a:lnTo>
                  <a:lnTo>
                    <a:pt x="26808" y="211619"/>
                  </a:lnTo>
                  <a:lnTo>
                    <a:pt x="0" y="354241"/>
                  </a:lnTo>
                  <a:lnTo>
                    <a:pt x="40061" y="331729"/>
                  </a:lnTo>
                  <a:lnTo>
                    <a:pt x="80392" y="309705"/>
                  </a:lnTo>
                  <a:lnTo>
                    <a:pt x="121002" y="288200"/>
                  </a:lnTo>
                  <a:lnTo>
                    <a:pt x="161899" y="267246"/>
                  </a:lnTo>
                  <a:lnTo>
                    <a:pt x="201101" y="247791"/>
                  </a:lnTo>
                  <a:lnTo>
                    <a:pt x="240520" y="228784"/>
                  </a:lnTo>
                  <a:lnTo>
                    <a:pt x="280151" y="210224"/>
                  </a:lnTo>
                  <a:lnTo>
                    <a:pt x="363321" y="172808"/>
                  </a:lnTo>
                  <a:lnTo>
                    <a:pt x="339097" y="135653"/>
                  </a:lnTo>
                  <a:lnTo>
                    <a:pt x="309772" y="101658"/>
                  </a:lnTo>
                  <a:lnTo>
                    <a:pt x="275474" y="71390"/>
                  </a:lnTo>
                  <a:lnTo>
                    <a:pt x="236334" y="45415"/>
                  </a:lnTo>
                  <a:lnTo>
                    <a:pt x="195930" y="25772"/>
                  </a:lnTo>
                  <a:lnTo>
                    <a:pt x="154144" y="11749"/>
                  </a:lnTo>
                  <a:lnTo>
                    <a:pt x="111470" y="3204"/>
                  </a:lnTo>
                  <a:lnTo>
                    <a:pt x="68402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570920" y="4488102"/>
              <a:ext cx="381000" cy="370840"/>
            </a:xfrm>
            <a:custGeom>
              <a:avLst/>
              <a:gdLst/>
              <a:ahLst/>
              <a:cxnLst/>
              <a:rect l="l" t="t" r="r" b="b"/>
              <a:pathLst>
                <a:path w="381000" h="370839">
                  <a:moveTo>
                    <a:pt x="77228" y="0"/>
                  </a:moveTo>
                  <a:lnTo>
                    <a:pt x="73202" y="0"/>
                  </a:lnTo>
                  <a:lnTo>
                    <a:pt x="69811" y="2755"/>
                  </a:lnTo>
                  <a:lnTo>
                    <a:pt x="63525" y="33462"/>
                  </a:lnTo>
                  <a:lnTo>
                    <a:pt x="58064" y="60909"/>
                  </a:lnTo>
                  <a:lnTo>
                    <a:pt x="52920" y="87221"/>
                  </a:lnTo>
                  <a:lnTo>
                    <a:pt x="42169" y="142701"/>
                  </a:lnTo>
                  <a:lnTo>
                    <a:pt x="27121" y="219755"/>
                  </a:lnTo>
                  <a:lnTo>
                    <a:pt x="17899" y="268135"/>
                  </a:lnTo>
                  <a:lnTo>
                    <a:pt x="9077" y="315195"/>
                  </a:lnTo>
                  <a:lnTo>
                    <a:pt x="0" y="364185"/>
                  </a:lnTo>
                  <a:lnTo>
                    <a:pt x="1295" y="367398"/>
                  </a:lnTo>
                  <a:lnTo>
                    <a:pt x="5359" y="370281"/>
                  </a:lnTo>
                  <a:lnTo>
                    <a:pt x="7035" y="370801"/>
                  </a:lnTo>
                  <a:lnTo>
                    <a:pt x="10134" y="370801"/>
                  </a:lnTo>
                  <a:lnTo>
                    <a:pt x="11557" y="370433"/>
                  </a:lnTo>
                  <a:lnTo>
                    <a:pt x="54109" y="346544"/>
                  </a:lnTo>
                  <a:lnTo>
                    <a:pt x="20104" y="346544"/>
                  </a:lnTo>
                  <a:lnTo>
                    <a:pt x="27880" y="304735"/>
                  </a:lnTo>
                  <a:lnTo>
                    <a:pt x="35945" y="261878"/>
                  </a:lnTo>
                  <a:lnTo>
                    <a:pt x="44294" y="218219"/>
                  </a:lnTo>
                  <a:lnTo>
                    <a:pt x="59127" y="142293"/>
                  </a:lnTo>
                  <a:lnTo>
                    <a:pt x="68850" y="92097"/>
                  </a:lnTo>
                  <a:lnTo>
                    <a:pt x="73744" y="67022"/>
                  </a:lnTo>
                  <a:lnTo>
                    <a:pt x="78735" y="41849"/>
                  </a:lnTo>
                  <a:lnTo>
                    <a:pt x="83832" y="16725"/>
                  </a:lnTo>
                  <a:lnTo>
                    <a:pt x="178973" y="16725"/>
                  </a:lnTo>
                  <a:lnTo>
                    <a:pt x="166362" y="12450"/>
                  </a:lnTo>
                  <a:lnTo>
                    <a:pt x="122286" y="3444"/>
                  </a:lnTo>
                  <a:lnTo>
                    <a:pt x="77228" y="0"/>
                  </a:lnTo>
                  <a:close/>
                </a:path>
                <a:path w="381000" h="370839">
                  <a:moveTo>
                    <a:pt x="178973" y="16725"/>
                  </a:moveTo>
                  <a:lnTo>
                    <a:pt x="83832" y="16725"/>
                  </a:lnTo>
                  <a:lnTo>
                    <a:pt x="125019" y="20597"/>
                  </a:lnTo>
                  <a:lnTo>
                    <a:pt x="165276" y="29340"/>
                  </a:lnTo>
                  <a:lnTo>
                    <a:pt x="204092" y="42822"/>
                  </a:lnTo>
                  <a:lnTo>
                    <a:pt x="240957" y="60909"/>
                  </a:lnTo>
                  <a:lnTo>
                    <a:pt x="276364" y="84161"/>
                  </a:lnTo>
                  <a:lnTo>
                    <a:pt x="308292" y="111550"/>
                  </a:lnTo>
                  <a:lnTo>
                    <a:pt x="336372" y="142701"/>
                  </a:lnTo>
                  <a:lnTo>
                    <a:pt x="360235" y="177241"/>
                  </a:lnTo>
                  <a:lnTo>
                    <a:pt x="285446" y="210969"/>
                  </a:lnTo>
                  <a:lnTo>
                    <a:pt x="245652" y="229604"/>
                  </a:lnTo>
                  <a:lnTo>
                    <a:pt x="206092" y="248681"/>
                  </a:lnTo>
                  <a:lnTo>
                    <a:pt x="166903" y="268135"/>
                  </a:lnTo>
                  <a:lnTo>
                    <a:pt x="130864" y="286558"/>
                  </a:lnTo>
                  <a:lnTo>
                    <a:pt x="94313" y="305806"/>
                  </a:lnTo>
                  <a:lnTo>
                    <a:pt x="57357" y="325820"/>
                  </a:lnTo>
                  <a:lnTo>
                    <a:pt x="20104" y="346544"/>
                  </a:lnTo>
                  <a:lnTo>
                    <a:pt x="54109" y="346544"/>
                  </a:lnTo>
                  <a:lnTo>
                    <a:pt x="94524" y="324499"/>
                  </a:lnTo>
                  <a:lnTo>
                    <a:pt x="134740" y="303223"/>
                  </a:lnTo>
                  <a:lnTo>
                    <a:pt x="174345" y="282943"/>
                  </a:lnTo>
                  <a:lnTo>
                    <a:pt x="213370" y="263571"/>
                  </a:lnTo>
                  <a:lnTo>
                    <a:pt x="252763" y="244571"/>
                  </a:lnTo>
                  <a:lnTo>
                    <a:pt x="292387" y="226012"/>
                  </a:lnTo>
                  <a:lnTo>
                    <a:pt x="377520" y="187731"/>
                  </a:lnTo>
                  <a:lnTo>
                    <a:pt x="379158" y="185928"/>
                  </a:lnTo>
                  <a:lnTo>
                    <a:pt x="380644" y="181495"/>
                  </a:lnTo>
                  <a:lnTo>
                    <a:pt x="380415" y="179070"/>
                  </a:lnTo>
                  <a:lnTo>
                    <a:pt x="379272" y="177038"/>
                  </a:lnTo>
                  <a:lnTo>
                    <a:pt x="353774" y="138111"/>
                  </a:lnTo>
                  <a:lnTo>
                    <a:pt x="323284" y="103074"/>
                  </a:lnTo>
                  <a:lnTo>
                    <a:pt x="288261" y="72383"/>
                  </a:lnTo>
                  <a:lnTo>
                    <a:pt x="249161" y="46494"/>
                  </a:lnTo>
                  <a:lnTo>
                    <a:pt x="208854" y="26855"/>
                  </a:lnTo>
                  <a:lnTo>
                    <a:pt x="178973" y="1672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628775" y="4750295"/>
              <a:ext cx="197672" cy="213626"/>
            </a:xfrm>
            <a:prstGeom prst="rect">
              <a:avLst/>
            </a:prstGeom>
          </p:spPr>
        </p:pic>
        <p:sp>
          <p:nvSpPr>
            <p:cNvPr id="86" name="object 86"/>
            <p:cNvSpPr/>
            <p:nvPr/>
          </p:nvSpPr>
          <p:spPr>
            <a:xfrm>
              <a:off x="8756002" y="4699583"/>
              <a:ext cx="198755" cy="358140"/>
            </a:xfrm>
            <a:custGeom>
              <a:avLst/>
              <a:gdLst/>
              <a:ahLst/>
              <a:cxnLst/>
              <a:rect l="l" t="t" r="r" b="b"/>
              <a:pathLst>
                <a:path w="198754" h="358139">
                  <a:moveTo>
                    <a:pt x="125831" y="27597"/>
                  </a:moveTo>
                  <a:lnTo>
                    <a:pt x="125222" y="25971"/>
                  </a:lnTo>
                  <a:lnTo>
                    <a:pt x="122440" y="24726"/>
                  </a:lnTo>
                  <a:lnTo>
                    <a:pt x="120802" y="25336"/>
                  </a:lnTo>
                  <a:lnTo>
                    <a:pt x="0" y="293738"/>
                  </a:lnTo>
                  <a:lnTo>
                    <a:pt x="609" y="295376"/>
                  </a:lnTo>
                  <a:lnTo>
                    <a:pt x="2006" y="295998"/>
                  </a:lnTo>
                  <a:lnTo>
                    <a:pt x="3136" y="296240"/>
                  </a:lnTo>
                  <a:lnTo>
                    <a:pt x="5664" y="294627"/>
                  </a:lnTo>
                  <a:lnTo>
                    <a:pt x="125831" y="27597"/>
                  </a:lnTo>
                  <a:close/>
                </a:path>
                <a:path w="198754" h="358139">
                  <a:moveTo>
                    <a:pt x="179743" y="2794"/>
                  </a:moveTo>
                  <a:lnTo>
                    <a:pt x="179082" y="1181"/>
                  </a:lnTo>
                  <a:lnTo>
                    <a:pt x="176288" y="0"/>
                  </a:lnTo>
                  <a:lnTo>
                    <a:pt x="174663" y="647"/>
                  </a:lnTo>
                  <a:lnTo>
                    <a:pt x="36042" y="329907"/>
                  </a:lnTo>
                  <a:lnTo>
                    <a:pt x="36703" y="331520"/>
                  </a:lnTo>
                  <a:lnTo>
                    <a:pt x="38112" y="332117"/>
                  </a:lnTo>
                  <a:lnTo>
                    <a:pt x="39179" y="332333"/>
                  </a:lnTo>
                  <a:lnTo>
                    <a:pt x="41732" y="330644"/>
                  </a:lnTo>
                  <a:lnTo>
                    <a:pt x="179743" y="2794"/>
                  </a:lnTo>
                  <a:close/>
                </a:path>
                <a:path w="198754" h="358139">
                  <a:moveTo>
                    <a:pt x="198501" y="72072"/>
                  </a:moveTo>
                  <a:lnTo>
                    <a:pt x="197853" y="70446"/>
                  </a:lnTo>
                  <a:lnTo>
                    <a:pt x="195059" y="69253"/>
                  </a:lnTo>
                  <a:lnTo>
                    <a:pt x="193433" y="69888"/>
                  </a:lnTo>
                  <a:lnTo>
                    <a:pt x="71196" y="355257"/>
                  </a:lnTo>
                  <a:lnTo>
                    <a:pt x="71843" y="356882"/>
                  </a:lnTo>
                  <a:lnTo>
                    <a:pt x="74333" y="357708"/>
                  </a:lnTo>
                  <a:lnTo>
                    <a:pt x="76873" y="356031"/>
                  </a:lnTo>
                  <a:lnTo>
                    <a:pt x="198501" y="7207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" name="object 8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889663" y="4863923"/>
              <a:ext cx="74523" cy="161315"/>
            </a:xfrm>
            <a:prstGeom prst="rect">
              <a:avLst/>
            </a:prstGeom>
          </p:spPr>
        </p:pic>
      </p:grpSp>
      <p:pic>
        <p:nvPicPr>
          <p:cNvPr id="88" name="object 8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89" name="object 89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36</a:t>
            </a:fld>
            <a:endParaRPr spc="-25"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3164205"/>
            <a:chOff x="-31750" y="-31749"/>
            <a:chExt cx="3013075" cy="31642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01" name="object 301"/>
          <p:cNvPicPr/>
          <p:nvPr/>
        </p:nvPicPr>
        <p:blipFill>
          <a:blip r:embed="rId299" cstate="print"/>
          <a:stretch>
            <a:fillRect/>
          </a:stretch>
        </p:blipFill>
        <p:spPr>
          <a:xfrm>
            <a:off x="657004" y="3371921"/>
            <a:ext cx="1044491" cy="816165"/>
          </a:xfrm>
          <a:prstGeom prst="rect">
            <a:avLst/>
          </a:prstGeom>
        </p:spPr>
      </p:pic>
      <p:grpSp>
        <p:nvGrpSpPr>
          <p:cNvPr id="302" name="object 302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3" name="object 303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5" name="object 305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7" name="object 307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12" name="object 3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" name="object 322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3" name="object 323"/>
          <p:cNvSpPr txBox="1"/>
          <p:nvPr/>
        </p:nvSpPr>
        <p:spPr>
          <a:xfrm>
            <a:off x="635299" y="599504"/>
            <a:ext cx="122999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305">
                <a:solidFill>
                  <a:srgbClr val="43505E"/>
                </a:solidFill>
                <a:latin typeface="Verdana"/>
                <a:cs typeface="Verdana"/>
              </a:rPr>
              <a:t>0</a:t>
            </a:r>
            <a:r>
              <a:rPr sz="7000" spc="-1205">
                <a:solidFill>
                  <a:srgbClr val="43505E"/>
                </a:solidFill>
                <a:latin typeface="Verdana"/>
                <a:cs typeface="Verdana"/>
              </a:rPr>
              <a:t>7.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635299" y="4614805"/>
            <a:ext cx="2642870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125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3000" spc="-33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25">
                <a:solidFill>
                  <a:srgbClr val="43505E"/>
                </a:solidFill>
                <a:latin typeface="Verdana"/>
                <a:cs typeface="Verdana"/>
              </a:rPr>
              <a:t>do </a:t>
            </a:r>
            <a:r>
              <a:rPr sz="3000" spc="-200">
                <a:solidFill>
                  <a:srgbClr val="43505E"/>
                </a:solidFill>
                <a:latin typeface="Verdana"/>
                <a:cs typeface="Verdana"/>
              </a:rPr>
              <a:t>Trato</a:t>
            </a:r>
            <a:r>
              <a:rPr sz="3000" spc="-34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Urinário </a:t>
            </a:r>
            <a:r>
              <a:rPr sz="3000" spc="-65">
                <a:solidFill>
                  <a:srgbClr val="43505E"/>
                </a:solidFill>
                <a:latin typeface="Verdana"/>
                <a:cs typeface="Verdana"/>
              </a:rPr>
              <a:t>associada</a:t>
            </a:r>
            <a:r>
              <a:rPr sz="3000" spc="-33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50">
                <a:solidFill>
                  <a:srgbClr val="43505E"/>
                </a:solidFill>
                <a:latin typeface="Verdana"/>
                <a:cs typeface="Verdana"/>
              </a:rPr>
              <a:t>a </a:t>
            </a:r>
            <a:r>
              <a:rPr sz="3000" spc="-145">
                <a:solidFill>
                  <a:srgbClr val="43505E"/>
                </a:solidFill>
                <a:latin typeface="Verdana"/>
                <a:cs typeface="Verdana"/>
              </a:rPr>
              <a:t>Cateter</a:t>
            </a:r>
            <a:r>
              <a:rPr sz="3000" spc="-484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80">
                <a:solidFill>
                  <a:srgbClr val="43505E"/>
                </a:solidFill>
                <a:latin typeface="Verdana"/>
                <a:cs typeface="Verdana"/>
              </a:rPr>
              <a:t>Vesical </a:t>
            </a:r>
            <a:r>
              <a:rPr sz="3000" spc="-7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3000" spc="-37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Demora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 txBox="1"/>
          <p:nvPr/>
        </p:nvSpPr>
        <p:spPr>
          <a:xfrm>
            <a:off x="3887299" y="1259904"/>
            <a:ext cx="59963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0">
                <a:solidFill>
                  <a:srgbClr val="43505E"/>
                </a:solidFill>
                <a:latin typeface="Verdana"/>
                <a:cs typeface="Verdana"/>
              </a:rPr>
              <a:t>Processo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do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Pacote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5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CVD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3891542" y="4659795"/>
            <a:ext cx="6161405" cy="1299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Tendo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vista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relacionado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principalmente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exame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urina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“porta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coleta”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em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em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CVD,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possível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dentre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questão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tenha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manu-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tenção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sistema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drenagem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fechado.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assim,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possível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deste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item,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considera-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“Não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aplica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(NA)”.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ficará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branco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cálculo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computadas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observadas.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328" name="object 328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3891790" y="1896344"/>
            <a:ext cx="6145862" cy="651882"/>
          </a:xfrm>
          <a:prstGeom prst="rect">
            <a:avLst/>
          </a:prstGeom>
        </p:spPr>
      </p:pic>
      <p:sp>
        <p:nvSpPr>
          <p:cNvPr id="329" name="object 329"/>
          <p:cNvSpPr txBox="1"/>
          <p:nvPr/>
        </p:nvSpPr>
        <p:spPr>
          <a:xfrm>
            <a:off x="4716977" y="2003569"/>
            <a:ext cx="4389755" cy="77724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ITU-AC4a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 de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“Manter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o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sistema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drenagem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fechado”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35"/>
              </a:spcBef>
            </a:pP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30" name="object 330"/>
          <p:cNvGrpSpPr/>
          <p:nvPr/>
        </p:nvGrpSpPr>
        <p:grpSpPr>
          <a:xfrm>
            <a:off x="3891788" y="2809163"/>
            <a:ext cx="6152515" cy="1427480"/>
            <a:chOff x="3891788" y="2809163"/>
            <a:chExt cx="6152515" cy="1427480"/>
          </a:xfrm>
        </p:grpSpPr>
        <p:sp>
          <p:nvSpPr>
            <p:cNvPr id="331" name="object 331"/>
            <p:cNvSpPr/>
            <p:nvPr/>
          </p:nvSpPr>
          <p:spPr>
            <a:xfrm>
              <a:off x="3891788" y="2809163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46165" h="399414">
                  <a:moveTo>
                    <a:pt x="5592445" y="0"/>
                  </a:moveTo>
                  <a:lnTo>
                    <a:pt x="5592445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5592445" y="399135"/>
                  </a:lnTo>
                  <a:lnTo>
                    <a:pt x="5592445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592457" y="0"/>
                  </a:lnTo>
                  <a:lnTo>
                    <a:pt x="5592457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5599885" y="419609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543631" y="416749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597886" y="4163672"/>
              <a:ext cx="3810" cy="33020"/>
            </a:xfrm>
            <a:custGeom>
              <a:avLst/>
              <a:gdLst/>
              <a:ahLst/>
              <a:cxnLst/>
              <a:rect l="l" t="t" r="r" b="b"/>
              <a:pathLst>
                <a:path w="3809" h="33020">
                  <a:moveTo>
                    <a:pt x="0" y="32423"/>
                  </a:moveTo>
                  <a:lnTo>
                    <a:pt x="3810" y="32423"/>
                  </a:lnTo>
                </a:path>
                <a:path w="3809" h="33020">
                  <a:moveTo>
                    <a:pt x="0" y="30518"/>
                  </a:moveTo>
                  <a:lnTo>
                    <a:pt x="3810" y="30518"/>
                  </a:lnTo>
                </a:path>
                <a:path w="3809" h="33020">
                  <a:moveTo>
                    <a:pt x="0" y="28613"/>
                  </a:moveTo>
                  <a:lnTo>
                    <a:pt x="3810" y="28613"/>
                  </a:lnTo>
                </a:path>
                <a:path w="3809" h="33020">
                  <a:moveTo>
                    <a:pt x="0" y="26708"/>
                  </a:moveTo>
                  <a:lnTo>
                    <a:pt x="3810" y="26708"/>
                  </a:lnTo>
                </a:path>
                <a:path w="3809" h="33020">
                  <a:moveTo>
                    <a:pt x="0" y="24790"/>
                  </a:moveTo>
                  <a:lnTo>
                    <a:pt x="3810" y="24790"/>
                  </a:lnTo>
                </a:path>
                <a:path w="3809" h="33020">
                  <a:moveTo>
                    <a:pt x="0" y="22885"/>
                  </a:moveTo>
                  <a:lnTo>
                    <a:pt x="3810" y="22885"/>
                  </a:lnTo>
                </a:path>
                <a:path w="3809" h="3302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424140" y="4184652"/>
              <a:ext cx="3810" cy="12065"/>
            </a:xfrm>
            <a:custGeom>
              <a:avLst/>
              <a:gdLst/>
              <a:ahLst/>
              <a:cxnLst/>
              <a:rect l="l" t="t" r="r" b="b"/>
              <a:pathLst>
                <a:path w="3809" h="12064">
                  <a:moveTo>
                    <a:pt x="0" y="11442"/>
                  </a:moveTo>
                  <a:lnTo>
                    <a:pt x="3810" y="11442"/>
                  </a:lnTo>
                </a:path>
                <a:path w="3809" h="12064">
                  <a:moveTo>
                    <a:pt x="0" y="9537"/>
                  </a:moveTo>
                  <a:lnTo>
                    <a:pt x="3810" y="9537"/>
                  </a:lnTo>
                </a:path>
                <a:path w="3809" h="12064">
                  <a:moveTo>
                    <a:pt x="0" y="7632"/>
                  </a:moveTo>
                  <a:lnTo>
                    <a:pt x="3810" y="7632"/>
                  </a:lnTo>
                </a:path>
                <a:path w="3809" h="12064">
                  <a:moveTo>
                    <a:pt x="0" y="5727"/>
                  </a:moveTo>
                  <a:lnTo>
                    <a:pt x="3810" y="5727"/>
                  </a:lnTo>
                </a:path>
                <a:path w="3809" h="12064">
                  <a:moveTo>
                    <a:pt x="0" y="3810"/>
                  </a:moveTo>
                  <a:lnTo>
                    <a:pt x="3810" y="3810"/>
                  </a:lnTo>
                </a:path>
                <a:path w="3809" h="12064">
                  <a:moveTo>
                    <a:pt x="0" y="1905"/>
                  </a:moveTo>
                  <a:lnTo>
                    <a:pt x="3810" y="1905"/>
                  </a:lnTo>
                </a:path>
                <a:path w="3809" h="1206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9482345" y="3210206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88"/>
                  </a:moveTo>
                  <a:lnTo>
                    <a:pt x="3810" y="985888"/>
                  </a:lnTo>
                </a:path>
                <a:path w="3809" h="986154">
                  <a:moveTo>
                    <a:pt x="0" y="983983"/>
                  </a:moveTo>
                  <a:lnTo>
                    <a:pt x="3810" y="983983"/>
                  </a:lnTo>
                </a:path>
                <a:path w="3809" h="986154">
                  <a:moveTo>
                    <a:pt x="0" y="982078"/>
                  </a:moveTo>
                  <a:lnTo>
                    <a:pt x="3810" y="982078"/>
                  </a:lnTo>
                </a:path>
                <a:path w="3809" h="986154">
                  <a:moveTo>
                    <a:pt x="0" y="980173"/>
                  </a:moveTo>
                  <a:lnTo>
                    <a:pt x="3810" y="980173"/>
                  </a:lnTo>
                </a:path>
                <a:path w="3809" h="986154">
                  <a:moveTo>
                    <a:pt x="0" y="978255"/>
                  </a:moveTo>
                  <a:lnTo>
                    <a:pt x="3810" y="978255"/>
                  </a:lnTo>
                </a:path>
                <a:path w="3809" h="986154">
                  <a:moveTo>
                    <a:pt x="0" y="976350"/>
                  </a:moveTo>
                  <a:lnTo>
                    <a:pt x="3810" y="976350"/>
                  </a:lnTo>
                </a:path>
                <a:path w="3809" h="986154">
                  <a:moveTo>
                    <a:pt x="0" y="974445"/>
                  </a:moveTo>
                  <a:lnTo>
                    <a:pt x="3810" y="974445"/>
                  </a:lnTo>
                </a:path>
                <a:path w="3809" h="986154">
                  <a:moveTo>
                    <a:pt x="0" y="972540"/>
                  </a:moveTo>
                  <a:lnTo>
                    <a:pt x="3810" y="972540"/>
                  </a:lnTo>
                </a:path>
                <a:path w="3809" h="986154">
                  <a:moveTo>
                    <a:pt x="0" y="970635"/>
                  </a:moveTo>
                  <a:lnTo>
                    <a:pt x="3810" y="970635"/>
                  </a:lnTo>
                </a:path>
                <a:path w="3809" h="986154">
                  <a:moveTo>
                    <a:pt x="0" y="968730"/>
                  </a:moveTo>
                  <a:lnTo>
                    <a:pt x="3810" y="968730"/>
                  </a:lnTo>
                </a:path>
                <a:path w="3809" h="986154">
                  <a:moveTo>
                    <a:pt x="0" y="966812"/>
                  </a:moveTo>
                  <a:lnTo>
                    <a:pt x="3810" y="966812"/>
                  </a:lnTo>
                </a:path>
                <a:path w="3809" h="986154">
                  <a:moveTo>
                    <a:pt x="0" y="964907"/>
                  </a:moveTo>
                  <a:lnTo>
                    <a:pt x="3810" y="964907"/>
                  </a:lnTo>
                </a:path>
                <a:path w="3809" h="986154">
                  <a:moveTo>
                    <a:pt x="0" y="963002"/>
                  </a:moveTo>
                  <a:lnTo>
                    <a:pt x="3810" y="963002"/>
                  </a:lnTo>
                </a:path>
                <a:path w="3809" h="986154">
                  <a:moveTo>
                    <a:pt x="0" y="961097"/>
                  </a:moveTo>
                  <a:lnTo>
                    <a:pt x="3810" y="961097"/>
                  </a:lnTo>
                </a:path>
                <a:path w="3809" h="986154">
                  <a:moveTo>
                    <a:pt x="0" y="959192"/>
                  </a:moveTo>
                  <a:lnTo>
                    <a:pt x="3810" y="959192"/>
                  </a:lnTo>
                </a:path>
                <a:path w="3809" h="986154">
                  <a:moveTo>
                    <a:pt x="0" y="957287"/>
                  </a:moveTo>
                  <a:lnTo>
                    <a:pt x="3810" y="957287"/>
                  </a:lnTo>
                </a:path>
                <a:path w="3809" h="986154">
                  <a:moveTo>
                    <a:pt x="0" y="955382"/>
                  </a:moveTo>
                  <a:lnTo>
                    <a:pt x="3810" y="955382"/>
                  </a:lnTo>
                </a:path>
                <a:path w="3809" h="986154">
                  <a:moveTo>
                    <a:pt x="0" y="953465"/>
                  </a:moveTo>
                  <a:lnTo>
                    <a:pt x="3810" y="953465"/>
                  </a:lnTo>
                </a:path>
                <a:path w="3809" h="986154">
                  <a:moveTo>
                    <a:pt x="0" y="951560"/>
                  </a:moveTo>
                  <a:lnTo>
                    <a:pt x="3810" y="951560"/>
                  </a:lnTo>
                </a:path>
                <a:path w="3809" h="986154">
                  <a:moveTo>
                    <a:pt x="0" y="949655"/>
                  </a:moveTo>
                  <a:lnTo>
                    <a:pt x="3810" y="949655"/>
                  </a:lnTo>
                </a:path>
                <a:path w="3809" h="986154">
                  <a:moveTo>
                    <a:pt x="0" y="947750"/>
                  </a:moveTo>
                  <a:lnTo>
                    <a:pt x="3810" y="947750"/>
                  </a:lnTo>
                </a:path>
                <a:path w="3809" h="986154">
                  <a:moveTo>
                    <a:pt x="0" y="945845"/>
                  </a:moveTo>
                  <a:lnTo>
                    <a:pt x="3810" y="945845"/>
                  </a:lnTo>
                </a:path>
                <a:path w="3809" h="986154">
                  <a:moveTo>
                    <a:pt x="0" y="943940"/>
                  </a:moveTo>
                  <a:lnTo>
                    <a:pt x="3810" y="943940"/>
                  </a:lnTo>
                </a:path>
                <a:path w="3809" h="986154">
                  <a:moveTo>
                    <a:pt x="0" y="942035"/>
                  </a:moveTo>
                  <a:lnTo>
                    <a:pt x="3810" y="942035"/>
                  </a:lnTo>
                </a:path>
                <a:path w="3809" h="986154">
                  <a:moveTo>
                    <a:pt x="0" y="940117"/>
                  </a:moveTo>
                  <a:lnTo>
                    <a:pt x="3810" y="940117"/>
                  </a:lnTo>
                </a:path>
                <a:path w="3809" h="986154">
                  <a:moveTo>
                    <a:pt x="0" y="938212"/>
                  </a:moveTo>
                  <a:lnTo>
                    <a:pt x="3810" y="938212"/>
                  </a:lnTo>
                </a:path>
                <a:path w="3809" h="986154">
                  <a:moveTo>
                    <a:pt x="0" y="936307"/>
                  </a:moveTo>
                  <a:lnTo>
                    <a:pt x="3810" y="936307"/>
                  </a:lnTo>
                </a:path>
                <a:path w="3809" h="986154">
                  <a:moveTo>
                    <a:pt x="0" y="934402"/>
                  </a:moveTo>
                  <a:lnTo>
                    <a:pt x="3810" y="934402"/>
                  </a:lnTo>
                </a:path>
                <a:path w="3809" h="986154">
                  <a:moveTo>
                    <a:pt x="0" y="932497"/>
                  </a:moveTo>
                  <a:lnTo>
                    <a:pt x="3810" y="932497"/>
                  </a:lnTo>
                </a:path>
                <a:path w="3809" h="986154">
                  <a:moveTo>
                    <a:pt x="0" y="930592"/>
                  </a:moveTo>
                  <a:lnTo>
                    <a:pt x="3810" y="930592"/>
                  </a:lnTo>
                </a:path>
                <a:path w="3809" h="986154">
                  <a:moveTo>
                    <a:pt x="0" y="928674"/>
                  </a:moveTo>
                  <a:lnTo>
                    <a:pt x="3810" y="928674"/>
                  </a:lnTo>
                </a:path>
                <a:path w="3809" h="986154">
                  <a:moveTo>
                    <a:pt x="0" y="926769"/>
                  </a:moveTo>
                  <a:lnTo>
                    <a:pt x="3810" y="926769"/>
                  </a:lnTo>
                </a:path>
                <a:path w="3809" h="986154">
                  <a:moveTo>
                    <a:pt x="0" y="924864"/>
                  </a:moveTo>
                  <a:lnTo>
                    <a:pt x="3810" y="924864"/>
                  </a:lnTo>
                </a:path>
                <a:path w="3809" h="986154">
                  <a:moveTo>
                    <a:pt x="0" y="922959"/>
                  </a:moveTo>
                  <a:lnTo>
                    <a:pt x="3810" y="922959"/>
                  </a:lnTo>
                </a:path>
                <a:path w="3809" h="986154">
                  <a:moveTo>
                    <a:pt x="0" y="921054"/>
                  </a:moveTo>
                  <a:lnTo>
                    <a:pt x="3810" y="921054"/>
                  </a:lnTo>
                </a:path>
                <a:path w="3809" h="986154">
                  <a:moveTo>
                    <a:pt x="0" y="919149"/>
                  </a:moveTo>
                  <a:lnTo>
                    <a:pt x="3810" y="919149"/>
                  </a:lnTo>
                </a:path>
                <a:path w="3809" h="986154">
                  <a:moveTo>
                    <a:pt x="0" y="917244"/>
                  </a:moveTo>
                  <a:lnTo>
                    <a:pt x="3810" y="917244"/>
                  </a:lnTo>
                </a:path>
                <a:path w="3809" h="986154">
                  <a:moveTo>
                    <a:pt x="0" y="915327"/>
                  </a:moveTo>
                  <a:lnTo>
                    <a:pt x="3810" y="915327"/>
                  </a:lnTo>
                </a:path>
                <a:path w="3809" h="986154">
                  <a:moveTo>
                    <a:pt x="0" y="913422"/>
                  </a:moveTo>
                  <a:lnTo>
                    <a:pt x="3810" y="913422"/>
                  </a:lnTo>
                </a:path>
                <a:path w="3809" h="986154">
                  <a:moveTo>
                    <a:pt x="0" y="911517"/>
                  </a:moveTo>
                  <a:lnTo>
                    <a:pt x="3810" y="911517"/>
                  </a:lnTo>
                </a:path>
                <a:path w="3809" h="986154">
                  <a:moveTo>
                    <a:pt x="0" y="909612"/>
                  </a:moveTo>
                  <a:lnTo>
                    <a:pt x="3810" y="909612"/>
                  </a:lnTo>
                </a:path>
                <a:path w="3809" h="986154">
                  <a:moveTo>
                    <a:pt x="0" y="907707"/>
                  </a:moveTo>
                  <a:lnTo>
                    <a:pt x="3810" y="907707"/>
                  </a:lnTo>
                </a:path>
                <a:path w="3809" h="986154">
                  <a:moveTo>
                    <a:pt x="0" y="905802"/>
                  </a:moveTo>
                  <a:lnTo>
                    <a:pt x="3810" y="905802"/>
                  </a:lnTo>
                </a:path>
                <a:path w="3809" h="986154">
                  <a:moveTo>
                    <a:pt x="0" y="903884"/>
                  </a:moveTo>
                  <a:lnTo>
                    <a:pt x="3810" y="903884"/>
                  </a:lnTo>
                </a:path>
                <a:path w="3809" h="986154">
                  <a:moveTo>
                    <a:pt x="0" y="901979"/>
                  </a:moveTo>
                  <a:lnTo>
                    <a:pt x="3810" y="901979"/>
                  </a:lnTo>
                </a:path>
                <a:path w="3809" h="986154">
                  <a:moveTo>
                    <a:pt x="0" y="900074"/>
                  </a:moveTo>
                  <a:lnTo>
                    <a:pt x="3810" y="900074"/>
                  </a:lnTo>
                </a:path>
                <a:path w="3809" h="986154">
                  <a:moveTo>
                    <a:pt x="0" y="898169"/>
                  </a:moveTo>
                  <a:lnTo>
                    <a:pt x="3810" y="898169"/>
                  </a:lnTo>
                </a:path>
                <a:path w="3809" h="986154">
                  <a:moveTo>
                    <a:pt x="0" y="896264"/>
                  </a:moveTo>
                  <a:lnTo>
                    <a:pt x="3810" y="896264"/>
                  </a:lnTo>
                </a:path>
                <a:path w="3809" h="986154">
                  <a:moveTo>
                    <a:pt x="0" y="894359"/>
                  </a:moveTo>
                  <a:lnTo>
                    <a:pt x="3810" y="894359"/>
                  </a:lnTo>
                </a:path>
                <a:path w="3809" h="986154">
                  <a:moveTo>
                    <a:pt x="0" y="892454"/>
                  </a:moveTo>
                  <a:lnTo>
                    <a:pt x="3810" y="892454"/>
                  </a:lnTo>
                </a:path>
                <a:path w="3809" h="986154">
                  <a:moveTo>
                    <a:pt x="0" y="890536"/>
                  </a:moveTo>
                  <a:lnTo>
                    <a:pt x="3810" y="890536"/>
                  </a:lnTo>
                </a:path>
                <a:path w="3809" h="986154">
                  <a:moveTo>
                    <a:pt x="0" y="888631"/>
                  </a:moveTo>
                  <a:lnTo>
                    <a:pt x="3810" y="888631"/>
                  </a:lnTo>
                </a:path>
                <a:path w="3809" h="986154">
                  <a:moveTo>
                    <a:pt x="0" y="886726"/>
                  </a:moveTo>
                  <a:lnTo>
                    <a:pt x="3810" y="886726"/>
                  </a:lnTo>
                </a:path>
                <a:path w="3809" h="986154">
                  <a:moveTo>
                    <a:pt x="0" y="884821"/>
                  </a:moveTo>
                  <a:lnTo>
                    <a:pt x="3810" y="884821"/>
                  </a:lnTo>
                </a:path>
                <a:path w="3809" h="986154">
                  <a:moveTo>
                    <a:pt x="0" y="882916"/>
                  </a:moveTo>
                  <a:lnTo>
                    <a:pt x="3810" y="882916"/>
                  </a:lnTo>
                </a:path>
                <a:path w="3809" h="986154">
                  <a:moveTo>
                    <a:pt x="0" y="881011"/>
                  </a:moveTo>
                  <a:lnTo>
                    <a:pt x="3810" y="881011"/>
                  </a:lnTo>
                </a:path>
                <a:path w="3809" h="986154">
                  <a:moveTo>
                    <a:pt x="0" y="879094"/>
                  </a:moveTo>
                  <a:lnTo>
                    <a:pt x="3810" y="879094"/>
                  </a:lnTo>
                </a:path>
                <a:path w="3809" h="986154">
                  <a:moveTo>
                    <a:pt x="0" y="877189"/>
                  </a:moveTo>
                  <a:lnTo>
                    <a:pt x="3810" y="877189"/>
                  </a:lnTo>
                </a:path>
                <a:path w="3809" h="986154">
                  <a:moveTo>
                    <a:pt x="0" y="875284"/>
                  </a:moveTo>
                  <a:lnTo>
                    <a:pt x="3810" y="875284"/>
                  </a:lnTo>
                </a:path>
                <a:path w="3809" h="986154">
                  <a:moveTo>
                    <a:pt x="0" y="873379"/>
                  </a:moveTo>
                  <a:lnTo>
                    <a:pt x="3810" y="873379"/>
                  </a:lnTo>
                </a:path>
                <a:path w="3809" h="986154">
                  <a:moveTo>
                    <a:pt x="0" y="871474"/>
                  </a:moveTo>
                  <a:lnTo>
                    <a:pt x="3810" y="871474"/>
                  </a:lnTo>
                </a:path>
                <a:path w="3809" h="986154">
                  <a:moveTo>
                    <a:pt x="0" y="869569"/>
                  </a:moveTo>
                  <a:lnTo>
                    <a:pt x="3810" y="869569"/>
                  </a:lnTo>
                </a:path>
                <a:path w="3809" h="986154">
                  <a:moveTo>
                    <a:pt x="0" y="867664"/>
                  </a:moveTo>
                  <a:lnTo>
                    <a:pt x="3810" y="867664"/>
                  </a:lnTo>
                </a:path>
                <a:path w="3809" h="986154">
                  <a:moveTo>
                    <a:pt x="0" y="865746"/>
                  </a:moveTo>
                  <a:lnTo>
                    <a:pt x="3810" y="865746"/>
                  </a:lnTo>
                </a:path>
                <a:path w="3809" h="986154">
                  <a:moveTo>
                    <a:pt x="0" y="863841"/>
                  </a:moveTo>
                  <a:lnTo>
                    <a:pt x="3810" y="863841"/>
                  </a:lnTo>
                </a:path>
                <a:path w="3809" h="986154">
                  <a:moveTo>
                    <a:pt x="0" y="861936"/>
                  </a:moveTo>
                  <a:lnTo>
                    <a:pt x="3810" y="861936"/>
                  </a:lnTo>
                </a:path>
                <a:path w="3809" h="986154">
                  <a:moveTo>
                    <a:pt x="0" y="860031"/>
                  </a:moveTo>
                  <a:lnTo>
                    <a:pt x="3810" y="860031"/>
                  </a:lnTo>
                </a:path>
                <a:path w="3809" h="986154">
                  <a:moveTo>
                    <a:pt x="0" y="858126"/>
                  </a:moveTo>
                  <a:lnTo>
                    <a:pt x="3810" y="858126"/>
                  </a:lnTo>
                </a:path>
                <a:path w="3809" h="986154">
                  <a:moveTo>
                    <a:pt x="0" y="856221"/>
                  </a:moveTo>
                  <a:lnTo>
                    <a:pt x="3810" y="856221"/>
                  </a:lnTo>
                </a:path>
                <a:path w="3809" h="986154">
                  <a:moveTo>
                    <a:pt x="0" y="854316"/>
                  </a:moveTo>
                  <a:lnTo>
                    <a:pt x="3810" y="854316"/>
                  </a:lnTo>
                </a:path>
                <a:path w="3809" h="986154">
                  <a:moveTo>
                    <a:pt x="0" y="852398"/>
                  </a:moveTo>
                  <a:lnTo>
                    <a:pt x="3810" y="852398"/>
                  </a:lnTo>
                </a:path>
                <a:path w="3809" h="986154">
                  <a:moveTo>
                    <a:pt x="0" y="850493"/>
                  </a:moveTo>
                  <a:lnTo>
                    <a:pt x="3810" y="850493"/>
                  </a:lnTo>
                </a:path>
                <a:path w="3809" h="986154">
                  <a:moveTo>
                    <a:pt x="0" y="848588"/>
                  </a:moveTo>
                  <a:lnTo>
                    <a:pt x="3810" y="848588"/>
                  </a:lnTo>
                </a:path>
                <a:path w="3809" h="986154">
                  <a:moveTo>
                    <a:pt x="0" y="846683"/>
                  </a:moveTo>
                  <a:lnTo>
                    <a:pt x="3810" y="846683"/>
                  </a:lnTo>
                </a:path>
                <a:path w="3809" h="986154">
                  <a:moveTo>
                    <a:pt x="0" y="844778"/>
                  </a:moveTo>
                  <a:lnTo>
                    <a:pt x="3810" y="844778"/>
                  </a:lnTo>
                </a:path>
                <a:path w="3809" h="986154">
                  <a:moveTo>
                    <a:pt x="0" y="842873"/>
                  </a:moveTo>
                  <a:lnTo>
                    <a:pt x="3810" y="842873"/>
                  </a:lnTo>
                </a:path>
                <a:path w="3809" h="986154">
                  <a:moveTo>
                    <a:pt x="0" y="840955"/>
                  </a:moveTo>
                  <a:lnTo>
                    <a:pt x="3810" y="840955"/>
                  </a:lnTo>
                </a:path>
                <a:path w="3809" h="986154">
                  <a:moveTo>
                    <a:pt x="0" y="839050"/>
                  </a:moveTo>
                  <a:lnTo>
                    <a:pt x="3810" y="839050"/>
                  </a:lnTo>
                </a:path>
                <a:path w="3809" h="986154">
                  <a:moveTo>
                    <a:pt x="0" y="837145"/>
                  </a:moveTo>
                  <a:lnTo>
                    <a:pt x="3810" y="837145"/>
                  </a:lnTo>
                </a:path>
                <a:path w="3809" h="986154">
                  <a:moveTo>
                    <a:pt x="0" y="835240"/>
                  </a:moveTo>
                  <a:lnTo>
                    <a:pt x="3810" y="835240"/>
                  </a:lnTo>
                </a:path>
                <a:path w="3809" h="986154">
                  <a:moveTo>
                    <a:pt x="0" y="833335"/>
                  </a:moveTo>
                  <a:lnTo>
                    <a:pt x="3810" y="833335"/>
                  </a:lnTo>
                </a:path>
                <a:path w="3809" h="986154">
                  <a:moveTo>
                    <a:pt x="0" y="831430"/>
                  </a:moveTo>
                  <a:lnTo>
                    <a:pt x="3810" y="831430"/>
                  </a:lnTo>
                </a:path>
                <a:path w="3809" h="986154">
                  <a:moveTo>
                    <a:pt x="0" y="829525"/>
                  </a:moveTo>
                  <a:lnTo>
                    <a:pt x="3810" y="829525"/>
                  </a:lnTo>
                </a:path>
                <a:path w="3809" h="986154">
                  <a:moveTo>
                    <a:pt x="0" y="827608"/>
                  </a:moveTo>
                  <a:lnTo>
                    <a:pt x="3810" y="827608"/>
                  </a:lnTo>
                </a:path>
                <a:path w="3809" h="986154">
                  <a:moveTo>
                    <a:pt x="0" y="825703"/>
                  </a:moveTo>
                  <a:lnTo>
                    <a:pt x="3810" y="825703"/>
                  </a:lnTo>
                </a:path>
                <a:path w="3809" h="986154">
                  <a:moveTo>
                    <a:pt x="0" y="823798"/>
                  </a:moveTo>
                  <a:lnTo>
                    <a:pt x="3810" y="823798"/>
                  </a:lnTo>
                </a:path>
                <a:path w="3809" h="986154">
                  <a:moveTo>
                    <a:pt x="0" y="821893"/>
                  </a:moveTo>
                  <a:lnTo>
                    <a:pt x="3810" y="821893"/>
                  </a:lnTo>
                </a:path>
                <a:path w="3809" h="986154">
                  <a:moveTo>
                    <a:pt x="0" y="819988"/>
                  </a:moveTo>
                  <a:lnTo>
                    <a:pt x="3810" y="819988"/>
                  </a:lnTo>
                </a:path>
                <a:path w="3809" h="986154">
                  <a:moveTo>
                    <a:pt x="0" y="818083"/>
                  </a:moveTo>
                  <a:lnTo>
                    <a:pt x="3810" y="818083"/>
                  </a:lnTo>
                </a:path>
                <a:path w="3809" h="986154">
                  <a:moveTo>
                    <a:pt x="0" y="816165"/>
                  </a:moveTo>
                  <a:lnTo>
                    <a:pt x="3810" y="816165"/>
                  </a:lnTo>
                </a:path>
                <a:path w="3809" h="986154">
                  <a:moveTo>
                    <a:pt x="0" y="814260"/>
                  </a:moveTo>
                  <a:lnTo>
                    <a:pt x="3810" y="814260"/>
                  </a:lnTo>
                </a:path>
                <a:path w="3809" h="986154">
                  <a:moveTo>
                    <a:pt x="0" y="812355"/>
                  </a:moveTo>
                  <a:lnTo>
                    <a:pt x="3810" y="812355"/>
                  </a:lnTo>
                </a:path>
                <a:path w="3809" h="986154">
                  <a:moveTo>
                    <a:pt x="0" y="810450"/>
                  </a:moveTo>
                  <a:lnTo>
                    <a:pt x="3810" y="810450"/>
                  </a:lnTo>
                </a:path>
                <a:path w="3809" h="986154">
                  <a:moveTo>
                    <a:pt x="0" y="808545"/>
                  </a:moveTo>
                  <a:lnTo>
                    <a:pt x="3810" y="808545"/>
                  </a:lnTo>
                </a:path>
                <a:path w="3809" h="986154">
                  <a:moveTo>
                    <a:pt x="0" y="806640"/>
                  </a:moveTo>
                  <a:lnTo>
                    <a:pt x="3810" y="806640"/>
                  </a:lnTo>
                </a:path>
                <a:path w="3809" h="986154">
                  <a:moveTo>
                    <a:pt x="0" y="804735"/>
                  </a:moveTo>
                  <a:lnTo>
                    <a:pt x="3810" y="804735"/>
                  </a:lnTo>
                </a:path>
                <a:path w="3809" h="986154">
                  <a:moveTo>
                    <a:pt x="0" y="802817"/>
                  </a:moveTo>
                  <a:lnTo>
                    <a:pt x="3810" y="802817"/>
                  </a:lnTo>
                </a:path>
                <a:path w="3809" h="986154">
                  <a:moveTo>
                    <a:pt x="0" y="800912"/>
                  </a:moveTo>
                  <a:lnTo>
                    <a:pt x="3810" y="800912"/>
                  </a:lnTo>
                </a:path>
                <a:path w="3809" h="986154">
                  <a:moveTo>
                    <a:pt x="0" y="799007"/>
                  </a:moveTo>
                  <a:lnTo>
                    <a:pt x="3810" y="799007"/>
                  </a:lnTo>
                </a:path>
                <a:path w="3809" h="986154">
                  <a:moveTo>
                    <a:pt x="0" y="797102"/>
                  </a:moveTo>
                  <a:lnTo>
                    <a:pt x="3810" y="797102"/>
                  </a:lnTo>
                </a:path>
                <a:path w="3809" h="986154">
                  <a:moveTo>
                    <a:pt x="0" y="795197"/>
                  </a:moveTo>
                  <a:lnTo>
                    <a:pt x="3810" y="795197"/>
                  </a:lnTo>
                </a:path>
                <a:path w="3809" h="986154">
                  <a:moveTo>
                    <a:pt x="0" y="793292"/>
                  </a:moveTo>
                  <a:lnTo>
                    <a:pt x="3810" y="793292"/>
                  </a:lnTo>
                </a:path>
                <a:path w="3809" h="986154">
                  <a:moveTo>
                    <a:pt x="0" y="791387"/>
                  </a:moveTo>
                  <a:lnTo>
                    <a:pt x="3810" y="791387"/>
                  </a:lnTo>
                </a:path>
                <a:path w="3809" h="986154">
                  <a:moveTo>
                    <a:pt x="0" y="789470"/>
                  </a:moveTo>
                  <a:lnTo>
                    <a:pt x="3810" y="789470"/>
                  </a:lnTo>
                </a:path>
                <a:path w="3809" h="986154">
                  <a:moveTo>
                    <a:pt x="0" y="787565"/>
                  </a:moveTo>
                  <a:lnTo>
                    <a:pt x="3810" y="787565"/>
                  </a:lnTo>
                </a:path>
                <a:path w="3809" h="986154">
                  <a:moveTo>
                    <a:pt x="0" y="785660"/>
                  </a:moveTo>
                  <a:lnTo>
                    <a:pt x="3810" y="785660"/>
                  </a:lnTo>
                </a:path>
                <a:path w="3809" h="986154">
                  <a:moveTo>
                    <a:pt x="0" y="783755"/>
                  </a:moveTo>
                  <a:lnTo>
                    <a:pt x="3810" y="783755"/>
                  </a:lnTo>
                </a:path>
                <a:path w="3809" h="986154">
                  <a:moveTo>
                    <a:pt x="0" y="781850"/>
                  </a:moveTo>
                  <a:lnTo>
                    <a:pt x="3810" y="781850"/>
                  </a:lnTo>
                </a:path>
                <a:path w="3809" h="986154">
                  <a:moveTo>
                    <a:pt x="0" y="779945"/>
                  </a:moveTo>
                  <a:lnTo>
                    <a:pt x="3810" y="779945"/>
                  </a:lnTo>
                </a:path>
                <a:path w="3809" h="986154">
                  <a:moveTo>
                    <a:pt x="0" y="778027"/>
                  </a:moveTo>
                  <a:lnTo>
                    <a:pt x="3810" y="778027"/>
                  </a:lnTo>
                </a:path>
                <a:path w="3809" h="986154">
                  <a:moveTo>
                    <a:pt x="0" y="776122"/>
                  </a:moveTo>
                  <a:lnTo>
                    <a:pt x="3810" y="776122"/>
                  </a:lnTo>
                </a:path>
                <a:path w="3809" h="986154">
                  <a:moveTo>
                    <a:pt x="0" y="774217"/>
                  </a:moveTo>
                  <a:lnTo>
                    <a:pt x="3810" y="774217"/>
                  </a:lnTo>
                </a:path>
                <a:path w="3809" h="986154">
                  <a:moveTo>
                    <a:pt x="0" y="772312"/>
                  </a:moveTo>
                  <a:lnTo>
                    <a:pt x="3810" y="772312"/>
                  </a:lnTo>
                </a:path>
                <a:path w="3809" h="986154">
                  <a:moveTo>
                    <a:pt x="0" y="770407"/>
                  </a:moveTo>
                  <a:lnTo>
                    <a:pt x="3810" y="770407"/>
                  </a:lnTo>
                </a:path>
                <a:path w="3809" h="986154">
                  <a:moveTo>
                    <a:pt x="0" y="768502"/>
                  </a:moveTo>
                  <a:lnTo>
                    <a:pt x="3810" y="768502"/>
                  </a:lnTo>
                </a:path>
                <a:path w="3809" h="986154">
                  <a:moveTo>
                    <a:pt x="0" y="766597"/>
                  </a:moveTo>
                  <a:lnTo>
                    <a:pt x="3810" y="766597"/>
                  </a:lnTo>
                </a:path>
                <a:path w="3809" h="986154">
                  <a:moveTo>
                    <a:pt x="0" y="764679"/>
                  </a:moveTo>
                  <a:lnTo>
                    <a:pt x="3810" y="764679"/>
                  </a:lnTo>
                </a:path>
                <a:path w="3809" h="986154">
                  <a:moveTo>
                    <a:pt x="0" y="762774"/>
                  </a:moveTo>
                  <a:lnTo>
                    <a:pt x="3810" y="762774"/>
                  </a:lnTo>
                </a:path>
                <a:path w="3809" h="986154">
                  <a:moveTo>
                    <a:pt x="0" y="760869"/>
                  </a:moveTo>
                  <a:lnTo>
                    <a:pt x="3810" y="760869"/>
                  </a:lnTo>
                </a:path>
                <a:path w="3809" h="986154">
                  <a:moveTo>
                    <a:pt x="0" y="758964"/>
                  </a:moveTo>
                  <a:lnTo>
                    <a:pt x="3810" y="758964"/>
                  </a:lnTo>
                </a:path>
                <a:path w="3809" h="986154">
                  <a:moveTo>
                    <a:pt x="0" y="757059"/>
                  </a:moveTo>
                  <a:lnTo>
                    <a:pt x="3810" y="757059"/>
                  </a:lnTo>
                </a:path>
                <a:path w="3809" h="986154">
                  <a:moveTo>
                    <a:pt x="0" y="755154"/>
                  </a:moveTo>
                  <a:lnTo>
                    <a:pt x="3810" y="755154"/>
                  </a:lnTo>
                </a:path>
                <a:path w="3809" h="986154">
                  <a:moveTo>
                    <a:pt x="0" y="753237"/>
                  </a:moveTo>
                  <a:lnTo>
                    <a:pt x="3810" y="753237"/>
                  </a:lnTo>
                </a:path>
                <a:path w="3809" h="986154">
                  <a:moveTo>
                    <a:pt x="0" y="751332"/>
                  </a:moveTo>
                  <a:lnTo>
                    <a:pt x="3810" y="751332"/>
                  </a:lnTo>
                </a:path>
                <a:path w="3809" h="986154">
                  <a:moveTo>
                    <a:pt x="0" y="749427"/>
                  </a:moveTo>
                  <a:lnTo>
                    <a:pt x="3810" y="749427"/>
                  </a:lnTo>
                </a:path>
                <a:path w="3809" h="986154">
                  <a:moveTo>
                    <a:pt x="0" y="747522"/>
                  </a:moveTo>
                  <a:lnTo>
                    <a:pt x="3810" y="747522"/>
                  </a:lnTo>
                </a:path>
                <a:path w="3809" h="986154">
                  <a:moveTo>
                    <a:pt x="0" y="745617"/>
                  </a:moveTo>
                  <a:lnTo>
                    <a:pt x="3810" y="745617"/>
                  </a:lnTo>
                </a:path>
                <a:path w="3809" h="986154">
                  <a:moveTo>
                    <a:pt x="0" y="743712"/>
                  </a:moveTo>
                  <a:lnTo>
                    <a:pt x="3810" y="743712"/>
                  </a:lnTo>
                </a:path>
                <a:path w="3809" h="986154">
                  <a:moveTo>
                    <a:pt x="0" y="741807"/>
                  </a:moveTo>
                  <a:lnTo>
                    <a:pt x="3810" y="741807"/>
                  </a:lnTo>
                </a:path>
                <a:path w="3809" h="986154">
                  <a:moveTo>
                    <a:pt x="0" y="739889"/>
                  </a:moveTo>
                  <a:lnTo>
                    <a:pt x="3810" y="739889"/>
                  </a:lnTo>
                </a:path>
                <a:path w="3809" h="986154">
                  <a:moveTo>
                    <a:pt x="0" y="737984"/>
                  </a:moveTo>
                  <a:lnTo>
                    <a:pt x="3810" y="737984"/>
                  </a:lnTo>
                </a:path>
                <a:path w="3809" h="986154">
                  <a:moveTo>
                    <a:pt x="0" y="736079"/>
                  </a:moveTo>
                  <a:lnTo>
                    <a:pt x="3810" y="736079"/>
                  </a:lnTo>
                </a:path>
                <a:path w="3809" h="986154">
                  <a:moveTo>
                    <a:pt x="0" y="734174"/>
                  </a:moveTo>
                  <a:lnTo>
                    <a:pt x="3810" y="734174"/>
                  </a:lnTo>
                </a:path>
                <a:path w="3809" h="986154">
                  <a:moveTo>
                    <a:pt x="0" y="732269"/>
                  </a:moveTo>
                  <a:lnTo>
                    <a:pt x="3810" y="732269"/>
                  </a:lnTo>
                </a:path>
                <a:path w="3809" h="986154">
                  <a:moveTo>
                    <a:pt x="0" y="730364"/>
                  </a:moveTo>
                  <a:lnTo>
                    <a:pt x="3810" y="730364"/>
                  </a:lnTo>
                </a:path>
                <a:path w="3809" h="986154">
                  <a:moveTo>
                    <a:pt x="0" y="728446"/>
                  </a:moveTo>
                  <a:lnTo>
                    <a:pt x="3810" y="728446"/>
                  </a:lnTo>
                </a:path>
                <a:path w="3809" h="986154">
                  <a:moveTo>
                    <a:pt x="0" y="726541"/>
                  </a:moveTo>
                  <a:lnTo>
                    <a:pt x="3810" y="726541"/>
                  </a:lnTo>
                </a:path>
                <a:path w="3809" h="986154">
                  <a:moveTo>
                    <a:pt x="0" y="724636"/>
                  </a:moveTo>
                  <a:lnTo>
                    <a:pt x="3810" y="724636"/>
                  </a:lnTo>
                </a:path>
                <a:path w="3809" h="986154">
                  <a:moveTo>
                    <a:pt x="0" y="722731"/>
                  </a:moveTo>
                  <a:lnTo>
                    <a:pt x="3810" y="722731"/>
                  </a:lnTo>
                </a:path>
                <a:path w="3809" h="986154">
                  <a:moveTo>
                    <a:pt x="0" y="720826"/>
                  </a:moveTo>
                  <a:lnTo>
                    <a:pt x="3810" y="720826"/>
                  </a:lnTo>
                </a:path>
                <a:path w="3809" h="986154">
                  <a:moveTo>
                    <a:pt x="0" y="718921"/>
                  </a:moveTo>
                  <a:lnTo>
                    <a:pt x="3810" y="718921"/>
                  </a:lnTo>
                </a:path>
                <a:path w="3809" h="986154">
                  <a:moveTo>
                    <a:pt x="0" y="717016"/>
                  </a:moveTo>
                  <a:lnTo>
                    <a:pt x="3810" y="717016"/>
                  </a:lnTo>
                </a:path>
                <a:path w="3809" h="986154">
                  <a:moveTo>
                    <a:pt x="0" y="715098"/>
                  </a:moveTo>
                  <a:lnTo>
                    <a:pt x="3810" y="715098"/>
                  </a:lnTo>
                </a:path>
                <a:path w="3809" h="986154">
                  <a:moveTo>
                    <a:pt x="0" y="713193"/>
                  </a:moveTo>
                  <a:lnTo>
                    <a:pt x="3810" y="713193"/>
                  </a:lnTo>
                </a:path>
                <a:path w="3809" h="986154">
                  <a:moveTo>
                    <a:pt x="0" y="711288"/>
                  </a:moveTo>
                  <a:lnTo>
                    <a:pt x="3810" y="711288"/>
                  </a:lnTo>
                </a:path>
                <a:path w="3809" h="986154">
                  <a:moveTo>
                    <a:pt x="0" y="709383"/>
                  </a:moveTo>
                  <a:lnTo>
                    <a:pt x="3810" y="709383"/>
                  </a:lnTo>
                </a:path>
                <a:path w="3809" h="986154">
                  <a:moveTo>
                    <a:pt x="0" y="707478"/>
                  </a:moveTo>
                  <a:lnTo>
                    <a:pt x="3810" y="707478"/>
                  </a:lnTo>
                </a:path>
                <a:path w="3809" h="986154">
                  <a:moveTo>
                    <a:pt x="0" y="705573"/>
                  </a:moveTo>
                  <a:lnTo>
                    <a:pt x="3810" y="705573"/>
                  </a:lnTo>
                </a:path>
                <a:path w="3809" h="986154">
                  <a:moveTo>
                    <a:pt x="0" y="703668"/>
                  </a:moveTo>
                  <a:lnTo>
                    <a:pt x="3810" y="703668"/>
                  </a:lnTo>
                </a:path>
                <a:path w="3809" h="986154">
                  <a:moveTo>
                    <a:pt x="0" y="701751"/>
                  </a:moveTo>
                  <a:lnTo>
                    <a:pt x="3810" y="701751"/>
                  </a:lnTo>
                </a:path>
                <a:path w="3809" h="986154">
                  <a:moveTo>
                    <a:pt x="0" y="699846"/>
                  </a:moveTo>
                  <a:lnTo>
                    <a:pt x="3810" y="699846"/>
                  </a:lnTo>
                </a:path>
                <a:path w="3809" h="986154">
                  <a:moveTo>
                    <a:pt x="0" y="697941"/>
                  </a:moveTo>
                  <a:lnTo>
                    <a:pt x="3810" y="697941"/>
                  </a:lnTo>
                </a:path>
                <a:path w="3809" h="986154">
                  <a:moveTo>
                    <a:pt x="0" y="696036"/>
                  </a:moveTo>
                  <a:lnTo>
                    <a:pt x="3810" y="696036"/>
                  </a:lnTo>
                </a:path>
                <a:path w="3809" h="986154">
                  <a:moveTo>
                    <a:pt x="0" y="694131"/>
                  </a:moveTo>
                  <a:lnTo>
                    <a:pt x="3810" y="694131"/>
                  </a:lnTo>
                </a:path>
                <a:path w="3809" h="986154">
                  <a:moveTo>
                    <a:pt x="0" y="692226"/>
                  </a:moveTo>
                  <a:lnTo>
                    <a:pt x="3810" y="692226"/>
                  </a:lnTo>
                </a:path>
                <a:path w="3809" h="986154">
                  <a:moveTo>
                    <a:pt x="0" y="690308"/>
                  </a:moveTo>
                  <a:lnTo>
                    <a:pt x="3810" y="690308"/>
                  </a:lnTo>
                </a:path>
                <a:path w="3809" h="986154">
                  <a:moveTo>
                    <a:pt x="0" y="688403"/>
                  </a:moveTo>
                  <a:lnTo>
                    <a:pt x="3810" y="688403"/>
                  </a:lnTo>
                </a:path>
                <a:path w="3809" h="986154">
                  <a:moveTo>
                    <a:pt x="0" y="686498"/>
                  </a:moveTo>
                  <a:lnTo>
                    <a:pt x="3810" y="686498"/>
                  </a:lnTo>
                </a:path>
                <a:path w="3809" h="986154">
                  <a:moveTo>
                    <a:pt x="0" y="684593"/>
                  </a:moveTo>
                  <a:lnTo>
                    <a:pt x="3810" y="684593"/>
                  </a:lnTo>
                </a:path>
                <a:path w="3809" h="986154">
                  <a:moveTo>
                    <a:pt x="0" y="682688"/>
                  </a:moveTo>
                  <a:lnTo>
                    <a:pt x="3810" y="682688"/>
                  </a:lnTo>
                </a:path>
                <a:path w="3809" h="986154">
                  <a:moveTo>
                    <a:pt x="0" y="680783"/>
                  </a:moveTo>
                  <a:lnTo>
                    <a:pt x="3810" y="680783"/>
                  </a:lnTo>
                </a:path>
                <a:path w="3809" h="986154">
                  <a:moveTo>
                    <a:pt x="0" y="678878"/>
                  </a:moveTo>
                  <a:lnTo>
                    <a:pt x="3810" y="678878"/>
                  </a:lnTo>
                </a:path>
                <a:path w="3809" h="986154">
                  <a:moveTo>
                    <a:pt x="0" y="676960"/>
                  </a:moveTo>
                  <a:lnTo>
                    <a:pt x="3810" y="676960"/>
                  </a:lnTo>
                </a:path>
                <a:path w="3809" h="986154">
                  <a:moveTo>
                    <a:pt x="0" y="675055"/>
                  </a:moveTo>
                  <a:lnTo>
                    <a:pt x="3810" y="675055"/>
                  </a:lnTo>
                </a:path>
                <a:path w="3809" h="986154">
                  <a:moveTo>
                    <a:pt x="0" y="673150"/>
                  </a:moveTo>
                  <a:lnTo>
                    <a:pt x="3810" y="673150"/>
                  </a:lnTo>
                </a:path>
                <a:path w="3809" h="986154">
                  <a:moveTo>
                    <a:pt x="0" y="671245"/>
                  </a:moveTo>
                  <a:lnTo>
                    <a:pt x="3810" y="671245"/>
                  </a:lnTo>
                </a:path>
                <a:path w="3809" h="986154">
                  <a:moveTo>
                    <a:pt x="0" y="669340"/>
                  </a:moveTo>
                  <a:lnTo>
                    <a:pt x="3810" y="669340"/>
                  </a:lnTo>
                </a:path>
                <a:path w="3809" h="986154">
                  <a:moveTo>
                    <a:pt x="0" y="667435"/>
                  </a:moveTo>
                  <a:lnTo>
                    <a:pt x="3810" y="667435"/>
                  </a:lnTo>
                </a:path>
                <a:path w="3809" h="986154">
                  <a:moveTo>
                    <a:pt x="0" y="665530"/>
                  </a:moveTo>
                  <a:lnTo>
                    <a:pt x="3810" y="665530"/>
                  </a:lnTo>
                </a:path>
                <a:path w="3809" h="986154">
                  <a:moveTo>
                    <a:pt x="0" y="663613"/>
                  </a:moveTo>
                  <a:lnTo>
                    <a:pt x="3810" y="663613"/>
                  </a:lnTo>
                </a:path>
                <a:path w="3809" h="986154">
                  <a:moveTo>
                    <a:pt x="0" y="661708"/>
                  </a:moveTo>
                  <a:lnTo>
                    <a:pt x="3810" y="661708"/>
                  </a:lnTo>
                </a:path>
                <a:path w="3809" h="986154">
                  <a:moveTo>
                    <a:pt x="0" y="659803"/>
                  </a:moveTo>
                  <a:lnTo>
                    <a:pt x="3810" y="659803"/>
                  </a:lnTo>
                </a:path>
                <a:path w="3809" h="986154">
                  <a:moveTo>
                    <a:pt x="0" y="657898"/>
                  </a:moveTo>
                  <a:lnTo>
                    <a:pt x="3810" y="657898"/>
                  </a:lnTo>
                </a:path>
                <a:path w="3809" h="986154">
                  <a:moveTo>
                    <a:pt x="0" y="655993"/>
                  </a:moveTo>
                  <a:lnTo>
                    <a:pt x="3810" y="655993"/>
                  </a:lnTo>
                </a:path>
                <a:path w="3809" h="986154">
                  <a:moveTo>
                    <a:pt x="0" y="654088"/>
                  </a:moveTo>
                  <a:lnTo>
                    <a:pt x="3810" y="654088"/>
                  </a:lnTo>
                </a:path>
                <a:path w="3809" h="986154">
                  <a:moveTo>
                    <a:pt x="0" y="652170"/>
                  </a:moveTo>
                  <a:lnTo>
                    <a:pt x="3810" y="652170"/>
                  </a:lnTo>
                </a:path>
                <a:path w="3809" h="986154">
                  <a:moveTo>
                    <a:pt x="0" y="650265"/>
                  </a:moveTo>
                  <a:lnTo>
                    <a:pt x="3810" y="650265"/>
                  </a:lnTo>
                </a:path>
                <a:path w="3809" h="986154">
                  <a:moveTo>
                    <a:pt x="0" y="648360"/>
                  </a:moveTo>
                  <a:lnTo>
                    <a:pt x="3810" y="648360"/>
                  </a:lnTo>
                </a:path>
                <a:path w="3809" h="986154">
                  <a:moveTo>
                    <a:pt x="0" y="646455"/>
                  </a:moveTo>
                  <a:lnTo>
                    <a:pt x="3810" y="646455"/>
                  </a:lnTo>
                </a:path>
                <a:path w="3809" h="986154">
                  <a:moveTo>
                    <a:pt x="0" y="644550"/>
                  </a:moveTo>
                  <a:lnTo>
                    <a:pt x="3810" y="644550"/>
                  </a:lnTo>
                </a:path>
                <a:path w="3809" h="986154">
                  <a:moveTo>
                    <a:pt x="0" y="642645"/>
                  </a:moveTo>
                  <a:lnTo>
                    <a:pt x="3810" y="642645"/>
                  </a:lnTo>
                </a:path>
                <a:path w="3809" h="986154">
                  <a:moveTo>
                    <a:pt x="0" y="640740"/>
                  </a:moveTo>
                  <a:lnTo>
                    <a:pt x="3810" y="640740"/>
                  </a:lnTo>
                </a:path>
                <a:path w="3809" h="986154">
                  <a:moveTo>
                    <a:pt x="0" y="638822"/>
                  </a:moveTo>
                  <a:lnTo>
                    <a:pt x="3810" y="638822"/>
                  </a:lnTo>
                </a:path>
                <a:path w="3809" h="986154">
                  <a:moveTo>
                    <a:pt x="0" y="636917"/>
                  </a:moveTo>
                  <a:lnTo>
                    <a:pt x="3810" y="636917"/>
                  </a:lnTo>
                </a:path>
                <a:path w="3809" h="986154">
                  <a:moveTo>
                    <a:pt x="0" y="635012"/>
                  </a:moveTo>
                  <a:lnTo>
                    <a:pt x="3810" y="635012"/>
                  </a:lnTo>
                </a:path>
                <a:path w="3809" h="986154">
                  <a:moveTo>
                    <a:pt x="0" y="633107"/>
                  </a:moveTo>
                  <a:lnTo>
                    <a:pt x="3810" y="633107"/>
                  </a:lnTo>
                </a:path>
                <a:path w="3809" h="986154">
                  <a:moveTo>
                    <a:pt x="0" y="631202"/>
                  </a:moveTo>
                  <a:lnTo>
                    <a:pt x="3810" y="631202"/>
                  </a:lnTo>
                </a:path>
                <a:path w="3809" h="986154">
                  <a:moveTo>
                    <a:pt x="0" y="629297"/>
                  </a:moveTo>
                  <a:lnTo>
                    <a:pt x="3810" y="629297"/>
                  </a:lnTo>
                </a:path>
                <a:path w="3809" h="986154">
                  <a:moveTo>
                    <a:pt x="0" y="627380"/>
                  </a:moveTo>
                  <a:lnTo>
                    <a:pt x="3810" y="627380"/>
                  </a:lnTo>
                </a:path>
                <a:path w="3809" h="986154">
                  <a:moveTo>
                    <a:pt x="0" y="625475"/>
                  </a:moveTo>
                  <a:lnTo>
                    <a:pt x="3810" y="625475"/>
                  </a:lnTo>
                </a:path>
                <a:path w="3809" h="986154">
                  <a:moveTo>
                    <a:pt x="0" y="623570"/>
                  </a:moveTo>
                  <a:lnTo>
                    <a:pt x="3810" y="623570"/>
                  </a:lnTo>
                </a:path>
                <a:path w="3809" h="986154">
                  <a:moveTo>
                    <a:pt x="0" y="621665"/>
                  </a:moveTo>
                  <a:lnTo>
                    <a:pt x="3810" y="621665"/>
                  </a:lnTo>
                </a:path>
                <a:path w="3809" h="986154">
                  <a:moveTo>
                    <a:pt x="0" y="619760"/>
                  </a:moveTo>
                  <a:lnTo>
                    <a:pt x="3810" y="619760"/>
                  </a:lnTo>
                </a:path>
                <a:path w="3809" h="986154">
                  <a:moveTo>
                    <a:pt x="0" y="617855"/>
                  </a:moveTo>
                  <a:lnTo>
                    <a:pt x="3810" y="617855"/>
                  </a:lnTo>
                </a:path>
                <a:path w="3809" h="986154">
                  <a:moveTo>
                    <a:pt x="0" y="615950"/>
                  </a:moveTo>
                  <a:lnTo>
                    <a:pt x="3810" y="615950"/>
                  </a:lnTo>
                </a:path>
                <a:path w="3809" h="986154">
                  <a:moveTo>
                    <a:pt x="0" y="614032"/>
                  </a:moveTo>
                  <a:lnTo>
                    <a:pt x="3810" y="614032"/>
                  </a:lnTo>
                </a:path>
                <a:path w="3809" h="986154">
                  <a:moveTo>
                    <a:pt x="0" y="612127"/>
                  </a:moveTo>
                  <a:lnTo>
                    <a:pt x="3810" y="612127"/>
                  </a:lnTo>
                </a:path>
                <a:path w="3809" h="986154">
                  <a:moveTo>
                    <a:pt x="0" y="610222"/>
                  </a:moveTo>
                  <a:lnTo>
                    <a:pt x="3810" y="610222"/>
                  </a:lnTo>
                </a:path>
                <a:path w="3809" h="986154">
                  <a:moveTo>
                    <a:pt x="0" y="608317"/>
                  </a:moveTo>
                  <a:lnTo>
                    <a:pt x="3810" y="608317"/>
                  </a:lnTo>
                </a:path>
                <a:path w="3809" h="986154">
                  <a:moveTo>
                    <a:pt x="0" y="606412"/>
                  </a:moveTo>
                  <a:lnTo>
                    <a:pt x="3810" y="606412"/>
                  </a:lnTo>
                </a:path>
                <a:path w="3809" h="986154">
                  <a:moveTo>
                    <a:pt x="0" y="604507"/>
                  </a:moveTo>
                  <a:lnTo>
                    <a:pt x="3810" y="604507"/>
                  </a:lnTo>
                </a:path>
                <a:path w="3809" h="986154">
                  <a:moveTo>
                    <a:pt x="0" y="602589"/>
                  </a:moveTo>
                  <a:lnTo>
                    <a:pt x="3810" y="602589"/>
                  </a:lnTo>
                </a:path>
                <a:path w="3809" h="986154">
                  <a:moveTo>
                    <a:pt x="0" y="600684"/>
                  </a:moveTo>
                  <a:lnTo>
                    <a:pt x="3810" y="600684"/>
                  </a:lnTo>
                </a:path>
                <a:path w="3809" h="986154">
                  <a:moveTo>
                    <a:pt x="0" y="598779"/>
                  </a:moveTo>
                  <a:lnTo>
                    <a:pt x="3810" y="598779"/>
                  </a:lnTo>
                </a:path>
                <a:path w="3809" h="986154">
                  <a:moveTo>
                    <a:pt x="0" y="596874"/>
                  </a:moveTo>
                  <a:lnTo>
                    <a:pt x="3810" y="596874"/>
                  </a:lnTo>
                </a:path>
                <a:path w="3809" h="986154">
                  <a:moveTo>
                    <a:pt x="0" y="594969"/>
                  </a:moveTo>
                  <a:lnTo>
                    <a:pt x="3810" y="594969"/>
                  </a:lnTo>
                </a:path>
                <a:path w="3809" h="986154">
                  <a:moveTo>
                    <a:pt x="0" y="593064"/>
                  </a:moveTo>
                  <a:lnTo>
                    <a:pt x="3810" y="593064"/>
                  </a:lnTo>
                </a:path>
                <a:path w="3809" h="986154">
                  <a:moveTo>
                    <a:pt x="0" y="591159"/>
                  </a:moveTo>
                  <a:lnTo>
                    <a:pt x="3810" y="591159"/>
                  </a:lnTo>
                </a:path>
                <a:path w="3809" h="986154">
                  <a:moveTo>
                    <a:pt x="0" y="589241"/>
                  </a:moveTo>
                  <a:lnTo>
                    <a:pt x="3810" y="589241"/>
                  </a:lnTo>
                </a:path>
                <a:path w="3809" h="986154">
                  <a:moveTo>
                    <a:pt x="0" y="587336"/>
                  </a:moveTo>
                  <a:lnTo>
                    <a:pt x="3810" y="587336"/>
                  </a:lnTo>
                </a:path>
                <a:path w="3809" h="986154">
                  <a:moveTo>
                    <a:pt x="0" y="585431"/>
                  </a:moveTo>
                  <a:lnTo>
                    <a:pt x="3810" y="585431"/>
                  </a:lnTo>
                </a:path>
                <a:path w="3809" h="986154">
                  <a:moveTo>
                    <a:pt x="0" y="583526"/>
                  </a:moveTo>
                  <a:lnTo>
                    <a:pt x="3810" y="583526"/>
                  </a:lnTo>
                </a:path>
                <a:path w="3809" h="986154">
                  <a:moveTo>
                    <a:pt x="0" y="581621"/>
                  </a:moveTo>
                  <a:lnTo>
                    <a:pt x="3810" y="581621"/>
                  </a:lnTo>
                </a:path>
                <a:path w="3809" h="986154">
                  <a:moveTo>
                    <a:pt x="0" y="579716"/>
                  </a:moveTo>
                  <a:lnTo>
                    <a:pt x="3810" y="579716"/>
                  </a:lnTo>
                </a:path>
                <a:path w="3809" h="986154">
                  <a:moveTo>
                    <a:pt x="0" y="577811"/>
                  </a:moveTo>
                  <a:lnTo>
                    <a:pt x="3810" y="577811"/>
                  </a:lnTo>
                </a:path>
                <a:path w="3809" h="986154">
                  <a:moveTo>
                    <a:pt x="0" y="575894"/>
                  </a:moveTo>
                  <a:lnTo>
                    <a:pt x="3810" y="575894"/>
                  </a:lnTo>
                </a:path>
                <a:path w="3809" h="986154">
                  <a:moveTo>
                    <a:pt x="0" y="573989"/>
                  </a:moveTo>
                  <a:lnTo>
                    <a:pt x="3810" y="573989"/>
                  </a:lnTo>
                </a:path>
                <a:path w="3809" h="986154">
                  <a:moveTo>
                    <a:pt x="0" y="572084"/>
                  </a:moveTo>
                  <a:lnTo>
                    <a:pt x="3810" y="572084"/>
                  </a:lnTo>
                </a:path>
                <a:path w="3809" h="986154">
                  <a:moveTo>
                    <a:pt x="0" y="570179"/>
                  </a:moveTo>
                  <a:lnTo>
                    <a:pt x="3810" y="570179"/>
                  </a:lnTo>
                </a:path>
                <a:path w="3809" h="986154">
                  <a:moveTo>
                    <a:pt x="0" y="568274"/>
                  </a:moveTo>
                  <a:lnTo>
                    <a:pt x="3810" y="568274"/>
                  </a:lnTo>
                </a:path>
                <a:path w="3809" h="986154">
                  <a:moveTo>
                    <a:pt x="0" y="566369"/>
                  </a:moveTo>
                  <a:lnTo>
                    <a:pt x="3810" y="566369"/>
                  </a:lnTo>
                </a:path>
                <a:path w="3809" h="986154">
                  <a:moveTo>
                    <a:pt x="0" y="564451"/>
                  </a:moveTo>
                  <a:lnTo>
                    <a:pt x="3810" y="564451"/>
                  </a:lnTo>
                </a:path>
                <a:path w="3809" h="986154">
                  <a:moveTo>
                    <a:pt x="0" y="562546"/>
                  </a:moveTo>
                  <a:lnTo>
                    <a:pt x="3810" y="562546"/>
                  </a:lnTo>
                </a:path>
                <a:path w="3809" h="986154">
                  <a:moveTo>
                    <a:pt x="0" y="560641"/>
                  </a:moveTo>
                  <a:lnTo>
                    <a:pt x="3810" y="560641"/>
                  </a:lnTo>
                </a:path>
                <a:path w="3809" h="986154">
                  <a:moveTo>
                    <a:pt x="0" y="558736"/>
                  </a:moveTo>
                  <a:lnTo>
                    <a:pt x="3810" y="558736"/>
                  </a:lnTo>
                </a:path>
                <a:path w="3809" h="986154">
                  <a:moveTo>
                    <a:pt x="0" y="556831"/>
                  </a:moveTo>
                  <a:lnTo>
                    <a:pt x="3810" y="556831"/>
                  </a:lnTo>
                </a:path>
                <a:path w="3809" h="986154">
                  <a:moveTo>
                    <a:pt x="0" y="554926"/>
                  </a:moveTo>
                  <a:lnTo>
                    <a:pt x="3810" y="554926"/>
                  </a:lnTo>
                </a:path>
                <a:path w="3809" h="986154">
                  <a:moveTo>
                    <a:pt x="0" y="553021"/>
                  </a:moveTo>
                  <a:lnTo>
                    <a:pt x="3810" y="553021"/>
                  </a:lnTo>
                </a:path>
                <a:path w="3809" h="986154">
                  <a:moveTo>
                    <a:pt x="0" y="551103"/>
                  </a:moveTo>
                  <a:lnTo>
                    <a:pt x="3810" y="551103"/>
                  </a:lnTo>
                </a:path>
                <a:path w="3809" h="986154">
                  <a:moveTo>
                    <a:pt x="0" y="549198"/>
                  </a:moveTo>
                  <a:lnTo>
                    <a:pt x="3810" y="549198"/>
                  </a:lnTo>
                </a:path>
                <a:path w="3809" h="986154">
                  <a:moveTo>
                    <a:pt x="0" y="547293"/>
                  </a:moveTo>
                  <a:lnTo>
                    <a:pt x="3810" y="547293"/>
                  </a:lnTo>
                </a:path>
                <a:path w="3809" h="986154">
                  <a:moveTo>
                    <a:pt x="0" y="545388"/>
                  </a:moveTo>
                  <a:lnTo>
                    <a:pt x="3810" y="545388"/>
                  </a:lnTo>
                </a:path>
                <a:path w="3809" h="986154">
                  <a:moveTo>
                    <a:pt x="0" y="543483"/>
                  </a:moveTo>
                  <a:lnTo>
                    <a:pt x="3810" y="543483"/>
                  </a:lnTo>
                </a:path>
                <a:path w="3809" h="986154">
                  <a:moveTo>
                    <a:pt x="0" y="541578"/>
                  </a:moveTo>
                  <a:lnTo>
                    <a:pt x="3810" y="541578"/>
                  </a:lnTo>
                </a:path>
                <a:path w="3809" h="986154">
                  <a:moveTo>
                    <a:pt x="0" y="539661"/>
                  </a:moveTo>
                  <a:lnTo>
                    <a:pt x="3810" y="539661"/>
                  </a:lnTo>
                </a:path>
                <a:path w="3809" h="986154">
                  <a:moveTo>
                    <a:pt x="0" y="537756"/>
                  </a:moveTo>
                  <a:lnTo>
                    <a:pt x="3810" y="537756"/>
                  </a:lnTo>
                </a:path>
                <a:path w="3809" h="986154">
                  <a:moveTo>
                    <a:pt x="0" y="535851"/>
                  </a:moveTo>
                  <a:lnTo>
                    <a:pt x="3810" y="535851"/>
                  </a:lnTo>
                </a:path>
                <a:path w="3809" h="986154">
                  <a:moveTo>
                    <a:pt x="0" y="533946"/>
                  </a:moveTo>
                  <a:lnTo>
                    <a:pt x="3810" y="533946"/>
                  </a:lnTo>
                </a:path>
                <a:path w="3809" h="986154">
                  <a:moveTo>
                    <a:pt x="0" y="532041"/>
                  </a:moveTo>
                  <a:lnTo>
                    <a:pt x="3810" y="532041"/>
                  </a:lnTo>
                </a:path>
                <a:path w="3809" h="986154">
                  <a:moveTo>
                    <a:pt x="0" y="530136"/>
                  </a:moveTo>
                  <a:lnTo>
                    <a:pt x="3810" y="530136"/>
                  </a:lnTo>
                </a:path>
                <a:path w="3809" h="986154">
                  <a:moveTo>
                    <a:pt x="0" y="528231"/>
                  </a:moveTo>
                  <a:lnTo>
                    <a:pt x="3810" y="528231"/>
                  </a:lnTo>
                </a:path>
                <a:path w="3809" h="986154">
                  <a:moveTo>
                    <a:pt x="0" y="526313"/>
                  </a:moveTo>
                  <a:lnTo>
                    <a:pt x="3810" y="526313"/>
                  </a:lnTo>
                </a:path>
                <a:path w="3809" h="986154">
                  <a:moveTo>
                    <a:pt x="0" y="524408"/>
                  </a:moveTo>
                  <a:lnTo>
                    <a:pt x="3810" y="524408"/>
                  </a:lnTo>
                </a:path>
                <a:path w="3809" h="986154">
                  <a:moveTo>
                    <a:pt x="0" y="522503"/>
                  </a:moveTo>
                  <a:lnTo>
                    <a:pt x="3810" y="522503"/>
                  </a:lnTo>
                </a:path>
                <a:path w="3809" h="986154">
                  <a:moveTo>
                    <a:pt x="0" y="520598"/>
                  </a:moveTo>
                  <a:lnTo>
                    <a:pt x="3810" y="520598"/>
                  </a:lnTo>
                </a:path>
                <a:path w="3809" h="986154">
                  <a:moveTo>
                    <a:pt x="0" y="518693"/>
                  </a:moveTo>
                  <a:lnTo>
                    <a:pt x="3810" y="518693"/>
                  </a:lnTo>
                </a:path>
                <a:path w="3809" h="986154">
                  <a:moveTo>
                    <a:pt x="0" y="516788"/>
                  </a:moveTo>
                  <a:lnTo>
                    <a:pt x="3810" y="516788"/>
                  </a:lnTo>
                </a:path>
                <a:path w="3809" h="986154">
                  <a:moveTo>
                    <a:pt x="0" y="514883"/>
                  </a:moveTo>
                  <a:lnTo>
                    <a:pt x="3810" y="514883"/>
                  </a:lnTo>
                </a:path>
                <a:path w="3809" h="986154">
                  <a:moveTo>
                    <a:pt x="0" y="512965"/>
                  </a:moveTo>
                  <a:lnTo>
                    <a:pt x="3810" y="512965"/>
                  </a:lnTo>
                </a:path>
                <a:path w="3809" h="986154">
                  <a:moveTo>
                    <a:pt x="0" y="511060"/>
                  </a:moveTo>
                  <a:lnTo>
                    <a:pt x="3810" y="511060"/>
                  </a:lnTo>
                </a:path>
                <a:path w="3809" h="986154">
                  <a:moveTo>
                    <a:pt x="0" y="509155"/>
                  </a:moveTo>
                  <a:lnTo>
                    <a:pt x="3810" y="509155"/>
                  </a:lnTo>
                </a:path>
                <a:path w="3809" h="986154">
                  <a:moveTo>
                    <a:pt x="0" y="507250"/>
                  </a:moveTo>
                  <a:lnTo>
                    <a:pt x="3810" y="507250"/>
                  </a:lnTo>
                </a:path>
                <a:path w="3809" h="986154">
                  <a:moveTo>
                    <a:pt x="0" y="505345"/>
                  </a:moveTo>
                  <a:lnTo>
                    <a:pt x="3810" y="505345"/>
                  </a:lnTo>
                </a:path>
                <a:path w="3809" h="986154">
                  <a:moveTo>
                    <a:pt x="0" y="503440"/>
                  </a:moveTo>
                  <a:lnTo>
                    <a:pt x="3810" y="503440"/>
                  </a:lnTo>
                </a:path>
                <a:path w="3809" h="986154">
                  <a:moveTo>
                    <a:pt x="0" y="501523"/>
                  </a:moveTo>
                  <a:lnTo>
                    <a:pt x="3810" y="501523"/>
                  </a:lnTo>
                </a:path>
                <a:path w="3809" h="986154">
                  <a:moveTo>
                    <a:pt x="0" y="499618"/>
                  </a:moveTo>
                  <a:lnTo>
                    <a:pt x="3810" y="499618"/>
                  </a:lnTo>
                </a:path>
                <a:path w="3809" h="986154">
                  <a:moveTo>
                    <a:pt x="0" y="497713"/>
                  </a:moveTo>
                  <a:lnTo>
                    <a:pt x="3810" y="497713"/>
                  </a:lnTo>
                </a:path>
                <a:path w="3809" h="986154">
                  <a:moveTo>
                    <a:pt x="0" y="495808"/>
                  </a:moveTo>
                  <a:lnTo>
                    <a:pt x="3810" y="495808"/>
                  </a:lnTo>
                </a:path>
                <a:path w="3809" h="986154">
                  <a:moveTo>
                    <a:pt x="0" y="493903"/>
                  </a:moveTo>
                  <a:lnTo>
                    <a:pt x="3810" y="493903"/>
                  </a:lnTo>
                </a:path>
                <a:path w="3809" h="986154">
                  <a:moveTo>
                    <a:pt x="0" y="491998"/>
                  </a:moveTo>
                  <a:lnTo>
                    <a:pt x="3810" y="491998"/>
                  </a:lnTo>
                </a:path>
                <a:path w="3809" h="986154">
                  <a:moveTo>
                    <a:pt x="0" y="490093"/>
                  </a:moveTo>
                  <a:lnTo>
                    <a:pt x="3810" y="490093"/>
                  </a:lnTo>
                </a:path>
                <a:path w="3809" h="986154">
                  <a:moveTo>
                    <a:pt x="0" y="488175"/>
                  </a:moveTo>
                  <a:lnTo>
                    <a:pt x="3810" y="488175"/>
                  </a:lnTo>
                </a:path>
                <a:path w="3809" h="986154">
                  <a:moveTo>
                    <a:pt x="0" y="486270"/>
                  </a:moveTo>
                  <a:lnTo>
                    <a:pt x="3810" y="486270"/>
                  </a:lnTo>
                </a:path>
                <a:path w="3809" h="986154">
                  <a:moveTo>
                    <a:pt x="0" y="484365"/>
                  </a:moveTo>
                  <a:lnTo>
                    <a:pt x="3810" y="484365"/>
                  </a:lnTo>
                </a:path>
                <a:path w="3809" h="986154">
                  <a:moveTo>
                    <a:pt x="0" y="482460"/>
                  </a:moveTo>
                  <a:lnTo>
                    <a:pt x="3810" y="482460"/>
                  </a:lnTo>
                </a:path>
                <a:path w="3809" h="986154">
                  <a:moveTo>
                    <a:pt x="0" y="480555"/>
                  </a:moveTo>
                  <a:lnTo>
                    <a:pt x="3810" y="480555"/>
                  </a:lnTo>
                </a:path>
                <a:path w="3809" h="986154">
                  <a:moveTo>
                    <a:pt x="0" y="478650"/>
                  </a:moveTo>
                  <a:lnTo>
                    <a:pt x="3810" y="478650"/>
                  </a:lnTo>
                </a:path>
                <a:path w="3809" h="986154">
                  <a:moveTo>
                    <a:pt x="0" y="476732"/>
                  </a:moveTo>
                  <a:lnTo>
                    <a:pt x="3810" y="476732"/>
                  </a:lnTo>
                </a:path>
                <a:path w="3809" h="986154">
                  <a:moveTo>
                    <a:pt x="0" y="474827"/>
                  </a:moveTo>
                  <a:lnTo>
                    <a:pt x="3810" y="474827"/>
                  </a:lnTo>
                </a:path>
                <a:path w="3809" h="986154">
                  <a:moveTo>
                    <a:pt x="0" y="472922"/>
                  </a:moveTo>
                  <a:lnTo>
                    <a:pt x="3810" y="472922"/>
                  </a:lnTo>
                </a:path>
                <a:path w="3809" h="986154">
                  <a:moveTo>
                    <a:pt x="0" y="471017"/>
                  </a:moveTo>
                  <a:lnTo>
                    <a:pt x="3810" y="471017"/>
                  </a:lnTo>
                </a:path>
                <a:path w="3809" h="986154">
                  <a:moveTo>
                    <a:pt x="0" y="469112"/>
                  </a:moveTo>
                  <a:lnTo>
                    <a:pt x="3810" y="469112"/>
                  </a:lnTo>
                </a:path>
                <a:path w="3809" h="986154">
                  <a:moveTo>
                    <a:pt x="0" y="467207"/>
                  </a:moveTo>
                  <a:lnTo>
                    <a:pt x="3810" y="467207"/>
                  </a:lnTo>
                </a:path>
                <a:path w="3809" h="986154">
                  <a:moveTo>
                    <a:pt x="0" y="465302"/>
                  </a:moveTo>
                  <a:lnTo>
                    <a:pt x="3810" y="465302"/>
                  </a:lnTo>
                </a:path>
                <a:path w="3809" h="986154">
                  <a:moveTo>
                    <a:pt x="0" y="463384"/>
                  </a:moveTo>
                  <a:lnTo>
                    <a:pt x="3810" y="463384"/>
                  </a:lnTo>
                </a:path>
                <a:path w="3809" h="986154">
                  <a:moveTo>
                    <a:pt x="0" y="461479"/>
                  </a:moveTo>
                  <a:lnTo>
                    <a:pt x="3810" y="461479"/>
                  </a:lnTo>
                </a:path>
                <a:path w="3809" h="986154">
                  <a:moveTo>
                    <a:pt x="0" y="459574"/>
                  </a:moveTo>
                  <a:lnTo>
                    <a:pt x="3810" y="459574"/>
                  </a:lnTo>
                </a:path>
                <a:path w="3809" h="986154">
                  <a:moveTo>
                    <a:pt x="0" y="457669"/>
                  </a:moveTo>
                  <a:lnTo>
                    <a:pt x="3810" y="457669"/>
                  </a:lnTo>
                </a:path>
                <a:path w="3809" h="986154">
                  <a:moveTo>
                    <a:pt x="0" y="455764"/>
                  </a:moveTo>
                  <a:lnTo>
                    <a:pt x="3810" y="455764"/>
                  </a:lnTo>
                </a:path>
                <a:path w="3809" h="986154">
                  <a:moveTo>
                    <a:pt x="0" y="453859"/>
                  </a:moveTo>
                  <a:lnTo>
                    <a:pt x="3810" y="453859"/>
                  </a:lnTo>
                </a:path>
                <a:path w="3809" h="986154">
                  <a:moveTo>
                    <a:pt x="0" y="451942"/>
                  </a:moveTo>
                  <a:lnTo>
                    <a:pt x="3810" y="451942"/>
                  </a:lnTo>
                </a:path>
                <a:path w="3809" h="986154">
                  <a:moveTo>
                    <a:pt x="0" y="450037"/>
                  </a:moveTo>
                  <a:lnTo>
                    <a:pt x="3810" y="450037"/>
                  </a:lnTo>
                </a:path>
                <a:path w="3809" h="986154">
                  <a:moveTo>
                    <a:pt x="0" y="448132"/>
                  </a:moveTo>
                  <a:lnTo>
                    <a:pt x="3810" y="448132"/>
                  </a:lnTo>
                </a:path>
                <a:path w="3809" h="986154">
                  <a:moveTo>
                    <a:pt x="0" y="446227"/>
                  </a:moveTo>
                  <a:lnTo>
                    <a:pt x="3810" y="446227"/>
                  </a:lnTo>
                </a:path>
                <a:path w="3809" h="986154">
                  <a:moveTo>
                    <a:pt x="0" y="444322"/>
                  </a:moveTo>
                  <a:lnTo>
                    <a:pt x="3810" y="444322"/>
                  </a:lnTo>
                </a:path>
                <a:path w="3809" h="986154">
                  <a:moveTo>
                    <a:pt x="0" y="442417"/>
                  </a:moveTo>
                  <a:lnTo>
                    <a:pt x="3810" y="442417"/>
                  </a:lnTo>
                </a:path>
                <a:path w="3809" h="986154">
                  <a:moveTo>
                    <a:pt x="0" y="440512"/>
                  </a:moveTo>
                  <a:lnTo>
                    <a:pt x="3810" y="440512"/>
                  </a:lnTo>
                </a:path>
                <a:path w="3809" h="986154">
                  <a:moveTo>
                    <a:pt x="0" y="438594"/>
                  </a:moveTo>
                  <a:lnTo>
                    <a:pt x="3810" y="438594"/>
                  </a:lnTo>
                </a:path>
                <a:path w="3809" h="986154">
                  <a:moveTo>
                    <a:pt x="0" y="436689"/>
                  </a:moveTo>
                  <a:lnTo>
                    <a:pt x="3810" y="436689"/>
                  </a:lnTo>
                </a:path>
                <a:path w="3809" h="986154">
                  <a:moveTo>
                    <a:pt x="0" y="434784"/>
                  </a:moveTo>
                  <a:lnTo>
                    <a:pt x="3810" y="434784"/>
                  </a:lnTo>
                </a:path>
                <a:path w="3809" h="986154">
                  <a:moveTo>
                    <a:pt x="0" y="432879"/>
                  </a:moveTo>
                  <a:lnTo>
                    <a:pt x="3810" y="432879"/>
                  </a:lnTo>
                </a:path>
                <a:path w="3809" h="986154">
                  <a:moveTo>
                    <a:pt x="0" y="430974"/>
                  </a:moveTo>
                  <a:lnTo>
                    <a:pt x="3810" y="430974"/>
                  </a:lnTo>
                </a:path>
                <a:path w="3809" h="986154">
                  <a:moveTo>
                    <a:pt x="0" y="429069"/>
                  </a:moveTo>
                  <a:lnTo>
                    <a:pt x="3810" y="429069"/>
                  </a:lnTo>
                </a:path>
                <a:path w="3809" h="986154">
                  <a:moveTo>
                    <a:pt x="0" y="427164"/>
                  </a:moveTo>
                  <a:lnTo>
                    <a:pt x="3810" y="427164"/>
                  </a:lnTo>
                </a:path>
                <a:path w="3809" h="986154">
                  <a:moveTo>
                    <a:pt x="0" y="425246"/>
                  </a:moveTo>
                  <a:lnTo>
                    <a:pt x="3810" y="425246"/>
                  </a:lnTo>
                </a:path>
                <a:path w="3809" h="986154">
                  <a:moveTo>
                    <a:pt x="0" y="423341"/>
                  </a:moveTo>
                  <a:lnTo>
                    <a:pt x="3810" y="423341"/>
                  </a:lnTo>
                </a:path>
                <a:path w="3809" h="986154">
                  <a:moveTo>
                    <a:pt x="0" y="421436"/>
                  </a:moveTo>
                  <a:lnTo>
                    <a:pt x="3810" y="421436"/>
                  </a:lnTo>
                </a:path>
                <a:path w="3809" h="986154">
                  <a:moveTo>
                    <a:pt x="0" y="419531"/>
                  </a:moveTo>
                  <a:lnTo>
                    <a:pt x="3810" y="419531"/>
                  </a:lnTo>
                </a:path>
                <a:path w="3809" h="986154">
                  <a:moveTo>
                    <a:pt x="0" y="417626"/>
                  </a:moveTo>
                  <a:lnTo>
                    <a:pt x="3810" y="417626"/>
                  </a:lnTo>
                </a:path>
                <a:path w="3809" h="986154">
                  <a:moveTo>
                    <a:pt x="0" y="415721"/>
                  </a:moveTo>
                  <a:lnTo>
                    <a:pt x="3810" y="415721"/>
                  </a:lnTo>
                </a:path>
                <a:path w="3809" h="986154">
                  <a:moveTo>
                    <a:pt x="0" y="413804"/>
                  </a:moveTo>
                  <a:lnTo>
                    <a:pt x="3810" y="413804"/>
                  </a:lnTo>
                </a:path>
                <a:path w="3809" h="986154">
                  <a:moveTo>
                    <a:pt x="0" y="411899"/>
                  </a:moveTo>
                  <a:lnTo>
                    <a:pt x="3810" y="411899"/>
                  </a:lnTo>
                </a:path>
                <a:path w="3809" h="986154">
                  <a:moveTo>
                    <a:pt x="0" y="409994"/>
                  </a:moveTo>
                  <a:lnTo>
                    <a:pt x="3810" y="409994"/>
                  </a:lnTo>
                </a:path>
                <a:path w="3809" h="986154">
                  <a:moveTo>
                    <a:pt x="0" y="408089"/>
                  </a:moveTo>
                  <a:lnTo>
                    <a:pt x="3810" y="408089"/>
                  </a:lnTo>
                </a:path>
                <a:path w="3809" h="986154">
                  <a:moveTo>
                    <a:pt x="0" y="406184"/>
                  </a:moveTo>
                  <a:lnTo>
                    <a:pt x="3810" y="406184"/>
                  </a:lnTo>
                </a:path>
                <a:path w="3809" h="986154">
                  <a:moveTo>
                    <a:pt x="0" y="404279"/>
                  </a:moveTo>
                  <a:lnTo>
                    <a:pt x="3810" y="404279"/>
                  </a:lnTo>
                </a:path>
                <a:path w="3809" h="986154">
                  <a:moveTo>
                    <a:pt x="0" y="402374"/>
                  </a:moveTo>
                  <a:lnTo>
                    <a:pt x="3810" y="402374"/>
                  </a:lnTo>
                </a:path>
                <a:path w="3809" h="986154">
                  <a:moveTo>
                    <a:pt x="0" y="400456"/>
                  </a:moveTo>
                  <a:lnTo>
                    <a:pt x="3810" y="400456"/>
                  </a:lnTo>
                </a:path>
                <a:path w="3809" h="986154">
                  <a:moveTo>
                    <a:pt x="0" y="398551"/>
                  </a:moveTo>
                  <a:lnTo>
                    <a:pt x="3810" y="398551"/>
                  </a:lnTo>
                </a:path>
                <a:path w="3809" h="986154">
                  <a:moveTo>
                    <a:pt x="0" y="396646"/>
                  </a:moveTo>
                  <a:lnTo>
                    <a:pt x="3810" y="396646"/>
                  </a:lnTo>
                </a:path>
                <a:path w="3809" h="986154">
                  <a:moveTo>
                    <a:pt x="0" y="394741"/>
                  </a:moveTo>
                  <a:lnTo>
                    <a:pt x="3810" y="394741"/>
                  </a:lnTo>
                </a:path>
                <a:path w="3809" h="986154">
                  <a:moveTo>
                    <a:pt x="0" y="392836"/>
                  </a:moveTo>
                  <a:lnTo>
                    <a:pt x="3810" y="392836"/>
                  </a:lnTo>
                </a:path>
                <a:path w="3809" h="986154">
                  <a:moveTo>
                    <a:pt x="0" y="390931"/>
                  </a:moveTo>
                  <a:lnTo>
                    <a:pt x="3810" y="390931"/>
                  </a:lnTo>
                </a:path>
                <a:path w="3809" h="986154">
                  <a:moveTo>
                    <a:pt x="0" y="389013"/>
                  </a:moveTo>
                  <a:lnTo>
                    <a:pt x="3810" y="389013"/>
                  </a:lnTo>
                </a:path>
                <a:path w="3809" h="986154">
                  <a:moveTo>
                    <a:pt x="0" y="387108"/>
                  </a:moveTo>
                  <a:lnTo>
                    <a:pt x="3810" y="387108"/>
                  </a:lnTo>
                </a:path>
                <a:path w="3809" h="986154">
                  <a:moveTo>
                    <a:pt x="0" y="385203"/>
                  </a:moveTo>
                  <a:lnTo>
                    <a:pt x="3810" y="385203"/>
                  </a:lnTo>
                </a:path>
                <a:path w="3809" h="986154">
                  <a:moveTo>
                    <a:pt x="0" y="383298"/>
                  </a:moveTo>
                  <a:lnTo>
                    <a:pt x="3810" y="383298"/>
                  </a:lnTo>
                </a:path>
                <a:path w="3809" h="986154">
                  <a:moveTo>
                    <a:pt x="0" y="381393"/>
                  </a:moveTo>
                  <a:lnTo>
                    <a:pt x="3810" y="381393"/>
                  </a:lnTo>
                </a:path>
                <a:path w="3809" h="986154">
                  <a:moveTo>
                    <a:pt x="0" y="379488"/>
                  </a:moveTo>
                  <a:lnTo>
                    <a:pt x="3810" y="379488"/>
                  </a:lnTo>
                </a:path>
                <a:path w="3809" h="986154">
                  <a:moveTo>
                    <a:pt x="0" y="377583"/>
                  </a:moveTo>
                  <a:lnTo>
                    <a:pt x="3810" y="377583"/>
                  </a:lnTo>
                </a:path>
                <a:path w="3809" h="986154">
                  <a:moveTo>
                    <a:pt x="0" y="375666"/>
                  </a:moveTo>
                  <a:lnTo>
                    <a:pt x="3810" y="375666"/>
                  </a:lnTo>
                </a:path>
                <a:path w="3809" h="986154">
                  <a:moveTo>
                    <a:pt x="0" y="373761"/>
                  </a:moveTo>
                  <a:lnTo>
                    <a:pt x="3810" y="373761"/>
                  </a:lnTo>
                </a:path>
                <a:path w="3809" h="986154">
                  <a:moveTo>
                    <a:pt x="0" y="371856"/>
                  </a:moveTo>
                  <a:lnTo>
                    <a:pt x="3810" y="371856"/>
                  </a:lnTo>
                </a:path>
                <a:path w="3809" h="986154">
                  <a:moveTo>
                    <a:pt x="0" y="369951"/>
                  </a:moveTo>
                  <a:lnTo>
                    <a:pt x="3810" y="369951"/>
                  </a:lnTo>
                </a:path>
                <a:path w="3809" h="986154">
                  <a:moveTo>
                    <a:pt x="0" y="368046"/>
                  </a:moveTo>
                  <a:lnTo>
                    <a:pt x="3810" y="368046"/>
                  </a:lnTo>
                </a:path>
                <a:path w="3809" h="986154">
                  <a:moveTo>
                    <a:pt x="0" y="366141"/>
                  </a:moveTo>
                  <a:lnTo>
                    <a:pt x="3810" y="366141"/>
                  </a:lnTo>
                </a:path>
                <a:path w="3809" h="986154">
                  <a:moveTo>
                    <a:pt x="0" y="364236"/>
                  </a:moveTo>
                  <a:lnTo>
                    <a:pt x="3810" y="364236"/>
                  </a:lnTo>
                </a:path>
                <a:path w="3809" h="986154">
                  <a:moveTo>
                    <a:pt x="0" y="362318"/>
                  </a:moveTo>
                  <a:lnTo>
                    <a:pt x="3810" y="362318"/>
                  </a:lnTo>
                </a:path>
                <a:path w="3809" h="986154">
                  <a:moveTo>
                    <a:pt x="0" y="360413"/>
                  </a:moveTo>
                  <a:lnTo>
                    <a:pt x="3810" y="360413"/>
                  </a:lnTo>
                </a:path>
                <a:path w="3809" h="986154">
                  <a:moveTo>
                    <a:pt x="0" y="358508"/>
                  </a:moveTo>
                  <a:lnTo>
                    <a:pt x="3810" y="358508"/>
                  </a:lnTo>
                </a:path>
                <a:path w="3809" h="986154">
                  <a:moveTo>
                    <a:pt x="0" y="356603"/>
                  </a:moveTo>
                  <a:lnTo>
                    <a:pt x="3810" y="356603"/>
                  </a:lnTo>
                </a:path>
                <a:path w="3809" h="986154">
                  <a:moveTo>
                    <a:pt x="0" y="354698"/>
                  </a:moveTo>
                  <a:lnTo>
                    <a:pt x="3810" y="354698"/>
                  </a:lnTo>
                </a:path>
                <a:path w="3809" h="986154">
                  <a:moveTo>
                    <a:pt x="0" y="352793"/>
                  </a:moveTo>
                  <a:lnTo>
                    <a:pt x="3810" y="352793"/>
                  </a:lnTo>
                </a:path>
                <a:path w="3809" h="986154">
                  <a:moveTo>
                    <a:pt x="0" y="350875"/>
                  </a:moveTo>
                  <a:lnTo>
                    <a:pt x="3810" y="350875"/>
                  </a:lnTo>
                </a:path>
                <a:path w="3809" h="986154">
                  <a:moveTo>
                    <a:pt x="0" y="348970"/>
                  </a:moveTo>
                  <a:lnTo>
                    <a:pt x="3810" y="348970"/>
                  </a:lnTo>
                </a:path>
                <a:path w="3809" h="986154">
                  <a:moveTo>
                    <a:pt x="0" y="347065"/>
                  </a:moveTo>
                  <a:lnTo>
                    <a:pt x="3810" y="347065"/>
                  </a:lnTo>
                </a:path>
                <a:path w="3809" h="986154">
                  <a:moveTo>
                    <a:pt x="0" y="345160"/>
                  </a:moveTo>
                  <a:lnTo>
                    <a:pt x="3810" y="345160"/>
                  </a:lnTo>
                </a:path>
                <a:path w="3809" h="986154">
                  <a:moveTo>
                    <a:pt x="0" y="343255"/>
                  </a:moveTo>
                  <a:lnTo>
                    <a:pt x="3810" y="343255"/>
                  </a:lnTo>
                </a:path>
                <a:path w="3809" h="986154">
                  <a:moveTo>
                    <a:pt x="0" y="341350"/>
                  </a:moveTo>
                  <a:lnTo>
                    <a:pt x="3810" y="341350"/>
                  </a:lnTo>
                </a:path>
                <a:path w="3809" h="986154">
                  <a:moveTo>
                    <a:pt x="0" y="339445"/>
                  </a:moveTo>
                  <a:lnTo>
                    <a:pt x="3810" y="339445"/>
                  </a:lnTo>
                </a:path>
                <a:path w="3809" h="986154">
                  <a:moveTo>
                    <a:pt x="0" y="337527"/>
                  </a:moveTo>
                  <a:lnTo>
                    <a:pt x="3810" y="337527"/>
                  </a:lnTo>
                </a:path>
                <a:path w="3809" h="986154">
                  <a:moveTo>
                    <a:pt x="0" y="335622"/>
                  </a:moveTo>
                  <a:lnTo>
                    <a:pt x="3810" y="335622"/>
                  </a:lnTo>
                </a:path>
                <a:path w="3809" h="986154">
                  <a:moveTo>
                    <a:pt x="0" y="333717"/>
                  </a:moveTo>
                  <a:lnTo>
                    <a:pt x="3810" y="333717"/>
                  </a:lnTo>
                </a:path>
                <a:path w="3809" h="986154">
                  <a:moveTo>
                    <a:pt x="0" y="331812"/>
                  </a:moveTo>
                  <a:lnTo>
                    <a:pt x="3810" y="331812"/>
                  </a:lnTo>
                </a:path>
                <a:path w="3809" h="986154">
                  <a:moveTo>
                    <a:pt x="0" y="329907"/>
                  </a:moveTo>
                  <a:lnTo>
                    <a:pt x="3810" y="329907"/>
                  </a:lnTo>
                </a:path>
                <a:path w="3809" h="986154">
                  <a:moveTo>
                    <a:pt x="0" y="328002"/>
                  </a:moveTo>
                  <a:lnTo>
                    <a:pt x="3810" y="328002"/>
                  </a:lnTo>
                </a:path>
                <a:path w="3809" h="986154">
                  <a:moveTo>
                    <a:pt x="0" y="326085"/>
                  </a:moveTo>
                  <a:lnTo>
                    <a:pt x="3810" y="326085"/>
                  </a:lnTo>
                </a:path>
                <a:path w="3809" h="986154">
                  <a:moveTo>
                    <a:pt x="0" y="324180"/>
                  </a:moveTo>
                  <a:lnTo>
                    <a:pt x="3810" y="324180"/>
                  </a:lnTo>
                </a:path>
                <a:path w="3809" h="986154">
                  <a:moveTo>
                    <a:pt x="0" y="322275"/>
                  </a:moveTo>
                  <a:lnTo>
                    <a:pt x="3810" y="322275"/>
                  </a:lnTo>
                </a:path>
                <a:path w="3809" h="986154">
                  <a:moveTo>
                    <a:pt x="0" y="320370"/>
                  </a:moveTo>
                  <a:lnTo>
                    <a:pt x="3810" y="320370"/>
                  </a:lnTo>
                </a:path>
                <a:path w="3809" h="986154">
                  <a:moveTo>
                    <a:pt x="0" y="318465"/>
                  </a:moveTo>
                  <a:lnTo>
                    <a:pt x="3810" y="318465"/>
                  </a:lnTo>
                </a:path>
                <a:path w="3809" h="986154">
                  <a:moveTo>
                    <a:pt x="0" y="316560"/>
                  </a:moveTo>
                  <a:lnTo>
                    <a:pt x="3810" y="316560"/>
                  </a:lnTo>
                </a:path>
                <a:path w="3809" h="986154">
                  <a:moveTo>
                    <a:pt x="0" y="314655"/>
                  </a:moveTo>
                  <a:lnTo>
                    <a:pt x="3810" y="314655"/>
                  </a:lnTo>
                </a:path>
                <a:path w="3809" h="986154">
                  <a:moveTo>
                    <a:pt x="0" y="312737"/>
                  </a:moveTo>
                  <a:lnTo>
                    <a:pt x="3810" y="312737"/>
                  </a:lnTo>
                </a:path>
                <a:path w="3809" h="986154">
                  <a:moveTo>
                    <a:pt x="0" y="310832"/>
                  </a:moveTo>
                  <a:lnTo>
                    <a:pt x="3810" y="310832"/>
                  </a:lnTo>
                </a:path>
                <a:path w="3809" h="986154">
                  <a:moveTo>
                    <a:pt x="0" y="308927"/>
                  </a:moveTo>
                  <a:lnTo>
                    <a:pt x="3810" y="308927"/>
                  </a:lnTo>
                </a:path>
                <a:path w="3809" h="986154">
                  <a:moveTo>
                    <a:pt x="0" y="307022"/>
                  </a:moveTo>
                  <a:lnTo>
                    <a:pt x="3810" y="307022"/>
                  </a:lnTo>
                </a:path>
                <a:path w="3809" h="986154">
                  <a:moveTo>
                    <a:pt x="0" y="305117"/>
                  </a:moveTo>
                  <a:lnTo>
                    <a:pt x="3810" y="305117"/>
                  </a:lnTo>
                </a:path>
                <a:path w="3809" h="986154">
                  <a:moveTo>
                    <a:pt x="0" y="303212"/>
                  </a:moveTo>
                  <a:lnTo>
                    <a:pt x="3810" y="303212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89"/>
                  </a:moveTo>
                  <a:lnTo>
                    <a:pt x="3810" y="299389"/>
                  </a:lnTo>
                </a:path>
                <a:path w="3809" h="986154">
                  <a:moveTo>
                    <a:pt x="0" y="297484"/>
                  </a:moveTo>
                  <a:lnTo>
                    <a:pt x="3810" y="297484"/>
                  </a:lnTo>
                </a:path>
                <a:path w="3809" h="986154">
                  <a:moveTo>
                    <a:pt x="0" y="295579"/>
                  </a:moveTo>
                  <a:lnTo>
                    <a:pt x="3810" y="295579"/>
                  </a:lnTo>
                </a:path>
                <a:path w="3809" h="986154">
                  <a:moveTo>
                    <a:pt x="0" y="293674"/>
                  </a:moveTo>
                  <a:lnTo>
                    <a:pt x="3810" y="293674"/>
                  </a:lnTo>
                </a:path>
                <a:path w="3809" h="986154">
                  <a:moveTo>
                    <a:pt x="0" y="291769"/>
                  </a:moveTo>
                  <a:lnTo>
                    <a:pt x="3810" y="291769"/>
                  </a:lnTo>
                </a:path>
                <a:path w="3809" h="986154">
                  <a:moveTo>
                    <a:pt x="0" y="289864"/>
                  </a:moveTo>
                  <a:lnTo>
                    <a:pt x="3810" y="289864"/>
                  </a:lnTo>
                </a:path>
                <a:path w="3809" h="986154">
                  <a:moveTo>
                    <a:pt x="0" y="287947"/>
                  </a:moveTo>
                  <a:lnTo>
                    <a:pt x="3810" y="287947"/>
                  </a:lnTo>
                </a:path>
                <a:path w="3809" h="986154">
                  <a:moveTo>
                    <a:pt x="0" y="286042"/>
                  </a:moveTo>
                  <a:lnTo>
                    <a:pt x="3810" y="286042"/>
                  </a:lnTo>
                </a:path>
                <a:path w="3809" h="986154">
                  <a:moveTo>
                    <a:pt x="0" y="284137"/>
                  </a:moveTo>
                  <a:lnTo>
                    <a:pt x="3810" y="284137"/>
                  </a:lnTo>
                </a:path>
                <a:path w="3809" h="986154">
                  <a:moveTo>
                    <a:pt x="0" y="282232"/>
                  </a:moveTo>
                  <a:lnTo>
                    <a:pt x="3810" y="282232"/>
                  </a:lnTo>
                </a:path>
                <a:path w="3809" h="986154">
                  <a:moveTo>
                    <a:pt x="0" y="280327"/>
                  </a:moveTo>
                  <a:lnTo>
                    <a:pt x="3810" y="280327"/>
                  </a:lnTo>
                </a:path>
                <a:path w="3809" h="986154">
                  <a:moveTo>
                    <a:pt x="0" y="278422"/>
                  </a:moveTo>
                  <a:lnTo>
                    <a:pt x="3810" y="278422"/>
                  </a:lnTo>
                </a:path>
                <a:path w="3809" h="986154">
                  <a:moveTo>
                    <a:pt x="0" y="276517"/>
                  </a:moveTo>
                  <a:lnTo>
                    <a:pt x="3810" y="276517"/>
                  </a:lnTo>
                </a:path>
                <a:path w="3809" h="986154">
                  <a:moveTo>
                    <a:pt x="0" y="274599"/>
                  </a:moveTo>
                  <a:lnTo>
                    <a:pt x="3810" y="274599"/>
                  </a:lnTo>
                </a:path>
                <a:path w="3809" h="986154">
                  <a:moveTo>
                    <a:pt x="0" y="272694"/>
                  </a:moveTo>
                  <a:lnTo>
                    <a:pt x="3810" y="272694"/>
                  </a:lnTo>
                </a:path>
                <a:path w="3809" h="986154">
                  <a:moveTo>
                    <a:pt x="0" y="270789"/>
                  </a:moveTo>
                  <a:lnTo>
                    <a:pt x="3810" y="270789"/>
                  </a:lnTo>
                </a:path>
                <a:path w="3809" h="986154">
                  <a:moveTo>
                    <a:pt x="0" y="268884"/>
                  </a:moveTo>
                  <a:lnTo>
                    <a:pt x="3810" y="268884"/>
                  </a:lnTo>
                </a:path>
                <a:path w="3809" h="986154">
                  <a:moveTo>
                    <a:pt x="0" y="266979"/>
                  </a:moveTo>
                  <a:lnTo>
                    <a:pt x="3810" y="266979"/>
                  </a:lnTo>
                </a:path>
                <a:path w="3809" h="986154">
                  <a:moveTo>
                    <a:pt x="0" y="265074"/>
                  </a:moveTo>
                  <a:lnTo>
                    <a:pt x="3810" y="265074"/>
                  </a:lnTo>
                </a:path>
                <a:path w="3809" h="986154">
                  <a:moveTo>
                    <a:pt x="0" y="263156"/>
                  </a:moveTo>
                  <a:lnTo>
                    <a:pt x="3810" y="263156"/>
                  </a:lnTo>
                </a:path>
                <a:path w="3809" h="986154">
                  <a:moveTo>
                    <a:pt x="0" y="261251"/>
                  </a:moveTo>
                  <a:lnTo>
                    <a:pt x="3810" y="261251"/>
                  </a:lnTo>
                </a:path>
                <a:path w="3809" h="986154">
                  <a:moveTo>
                    <a:pt x="0" y="259346"/>
                  </a:moveTo>
                  <a:lnTo>
                    <a:pt x="3810" y="259346"/>
                  </a:lnTo>
                </a:path>
                <a:path w="3809" h="986154">
                  <a:moveTo>
                    <a:pt x="0" y="257441"/>
                  </a:moveTo>
                  <a:lnTo>
                    <a:pt x="3810" y="257441"/>
                  </a:lnTo>
                </a:path>
                <a:path w="3809" h="986154">
                  <a:moveTo>
                    <a:pt x="0" y="255536"/>
                  </a:moveTo>
                  <a:lnTo>
                    <a:pt x="3810" y="255536"/>
                  </a:lnTo>
                </a:path>
                <a:path w="3809" h="986154">
                  <a:moveTo>
                    <a:pt x="0" y="253631"/>
                  </a:moveTo>
                  <a:lnTo>
                    <a:pt x="3810" y="253631"/>
                  </a:lnTo>
                </a:path>
                <a:path w="3809" h="986154">
                  <a:moveTo>
                    <a:pt x="0" y="251726"/>
                  </a:moveTo>
                  <a:lnTo>
                    <a:pt x="3810" y="251726"/>
                  </a:lnTo>
                </a:path>
                <a:path w="3809" h="986154">
                  <a:moveTo>
                    <a:pt x="0" y="249809"/>
                  </a:moveTo>
                  <a:lnTo>
                    <a:pt x="3810" y="249809"/>
                  </a:lnTo>
                </a:path>
                <a:path w="3809" h="986154">
                  <a:moveTo>
                    <a:pt x="0" y="247904"/>
                  </a:moveTo>
                  <a:lnTo>
                    <a:pt x="3810" y="247904"/>
                  </a:lnTo>
                </a:path>
                <a:path w="3809" h="986154">
                  <a:moveTo>
                    <a:pt x="0" y="245999"/>
                  </a:moveTo>
                  <a:lnTo>
                    <a:pt x="3810" y="245999"/>
                  </a:lnTo>
                </a:path>
                <a:path w="3809" h="986154">
                  <a:moveTo>
                    <a:pt x="0" y="244094"/>
                  </a:moveTo>
                  <a:lnTo>
                    <a:pt x="3810" y="244094"/>
                  </a:lnTo>
                </a:path>
                <a:path w="3809" h="986154">
                  <a:moveTo>
                    <a:pt x="0" y="242189"/>
                  </a:moveTo>
                  <a:lnTo>
                    <a:pt x="3810" y="242189"/>
                  </a:lnTo>
                </a:path>
                <a:path w="3809" h="986154">
                  <a:moveTo>
                    <a:pt x="0" y="240284"/>
                  </a:moveTo>
                  <a:lnTo>
                    <a:pt x="3810" y="240284"/>
                  </a:lnTo>
                </a:path>
                <a:path w="3809" h="986154">
                  <a:moveTo>
                    <a:pt x="0" y="238366"/>
                  </a:moveTo>
                  <a:lnTo>
                    <a:pt x="3810" y="238366"/>
                  </a:lnTo>
                </a:path>
                <a:path w="3809" h="986154">
                  <a:moveTo>
                    <a:pt x="0" y="236461"/>
                  </a:moveTo>
                  <a:lnTo>
                    <a:pt x="3810" y="236461"/>
                  </a:lnTo>
                </a:path>
                <a:path w="3809" h="986154">
                  <a:moveTo>
                    <a:pt x="0" y="234556"/>
                  </a:moveTo>
                  <a:lnTo>
                    <a:pt x="3810" y="234556"/>
                  </a:lnTo>
                </a:path>
                <a:path w="3809" h="986154">
                  <a:moveTo>
                    <a:pt x="0" y="232651"/>
                  </a:moveTo>
                  <a:lnTo>
                    <a:pt x="3810" y="232651"/>
                  </a:lnTo>
                </a:path>
                <a:path w="3809" h="986154">
                  <a:moveTo>
                    <a:pt x="0" y="230746"/>
                  </a:moveTo>
                  <a:lnTo>
                    <a:pt x="3810" y="230746"/>
                  </a:lnTo>
                </a:path>
                <a:path w="3809" h="986154">
                  <a:moveTo>
                    <a:pt x="0" y="228841"/>
                  </a:moveTo>
                  <a:lnTo>
                    <a:pt x="3810" y="228841"/>
                  </a:lnTo>
                </a:path>
                <a:path w="3809" h="986154">
                  <a:moveTo>
                    <a:pt x="0" y="226936"/>
                  </a:moveTo>
                  <a:lnTo>
                    <a:pt x="3810" y="226936"/>
                  </a:lnTo>
                </a:path>
                <a:path w="3809" h="986154">
                  <a:moveTo>
                    <a:pt x="0" y="225018"/>
                  </a:moveTo>
                  <a:lnTo>
                    <a:pt x="3810" y="225018"/>
                  </a:lnTo>
                </a:path>
                <a:path w="3809" h="986154">
                  <a:moveTo>
                    <a:pt x="0" y="223113"/>
                  </a:moveTo>
                  <a:lnTo>
                    <a:pt x="3810" y="223113"/>
                  </a:lnTo>
                </a:path>
                <a:path w="3809" h="986154">
                  <a:moveTo>
                    <a:pt x="0" y="221208"/>
                  </a:moveTo>
                  <a:lnTo>
                    <a:pt x="3810" y="221208"/>
                  </a:lnTo>
                </a:path>
                <a:path w="3809" h="986154">
                  <a:moveTo>
                    <a:pt x="0" y="219303"/>
                  </a:moveTo>
                  <a:lnTo>
                    <a:pt x="3810" y="219303"/>
                  </a:lnTo>
                </a:path>
                <a:path w="3809" h="986154">
                  <a:moveTo>
                    <a:pt x="0" y="217398"/>
                  </a:moveTo>
                  <a:lnTo>
                    <a:pt x="3810" y="217398"/>
                  </a:lnTo>
                </a:path>
                <a:path w="3809" h="986154">
                  <a:moveTo>
                    <a:pt x="0" y="215493"/>
                  </a:moveTo>
                  <a:lnTo>
                    <a:pt x="3810" y="215493"/>
                  </a:lnTo>
                </a:path>
                <a:path w="3809" h="986154">
                  <a:moveTo>
                    <a:pt x="0" y="213588"/>
                  </a:moveTo>
                  <a:lnTo>
                    <a:pt x="3810" y="213588"/>
                  </a:lnTo>
                </a:path>
                <a:path w="3809" h="986154">
                  <a:moveTo>
                    <a:pt x="0" y="211670"/>
                  </a:moveTo>
                  <a:lnTo>
                    <a:pt x="3810" y="211670"/>
                  </a:lnTo>
                </a:path>
                <a:path w="3809" h="986154">
                  <a:moveTo>
                    <a:pt x="0" y="209765"/>
                  </a:moveTo>
                  <a:lnTo>
                    <a:pt x="3810" y="209765"/>
                  </a:lnTo>
                </a:path>
                <a:path w="3809" h="986154">
                  <a:moveTo>
                    <a:pt x="0" y="207860"/>
                  </a:moveTo>
                  <a:lnTo>
                    <a:pt x="3810" y="207860"/>
                  </a:lnTo>
                </a:path>
                <a:path w="3809" h="986154">
                  <a:moveTo>
                    <a:pt x="0" y="205955"/>
                  </a:moveTo>
                  <a:lnTo>
                    <a:pt x="3810" y="205955"/>
                  </a:lnTo>
                </a:path>
                <a:path w="3809" h="986154">
                  <a:moveTo>
                    <a:pt x="0" y="204050"/>
                  </a:moveTo>
                  <a:lnTo>
                    <a:pt x="3810" y="204050"/>
                  </a:lnTo>
                </a:path>
                <a:path w="3809" h="986154">
                  <a:moveTo>
                    <a:pt x="0" y="202145"/>
                  </a:moveTo>
                  <a:lnTo>
                    <a:pt x="3810" y="202145"/>
                  </a:lnTo>
                </a:path>
                <a:path w="3809" h="986154">
                  <a:moveTo>
                    <a:pt x="0" y="200228"/>
                  </a:moveTo>
                  <a:lnTo>
                    <a:pt x="3810" y="200228"/>
                  </a:lnTo>
                </a:path>
                <a:path w="3809" h="986154">
                  <a:moveTo>
                    <a:pt x="0" y="198323"/>
                  </a:moveTo>
                  <a:lnTo>
                    <a:pt x="3810" y="198323"/>
                  </a:lnTo>
                </a:path>
                <a:path w="3809" h="986154">
                  <a:moveTo>
                    <a:pt x="0" y="196418"/>
                  </a:moveTo>
                  <a:lnTo>
                    <a:pt x="3810" y="196418"/>
                  </a:lnTo>
                </a:path>
                <a:path w="3809" h="986154">
                  <a:moveTo>
                    <a:pt x="0" y="194513"/>
                  </a:moveTo>
                  <a:lnTo>
                    <a:pt x="3810" y="194513"/>
                  </a:lnTo>
                </a:path>
                <a:path w="3809" h="986154">
                  <a:moveTo>
                    <a:pt x="0" y="192608"/>
                  </a:moveTo>
                  <a:lnTo>
                    <a:pt x="3810" y="192608"/>
                  </a:lnTo>
                </a:path>
                <a:path w="3809" h="986154">
                  <a:moveTo>
                    <a:pt x="0" y="190703"/>
                  </a:moveTo>
                  <a:lnTo>
                    <a:pt x="3810" y="190703"/>
                  </a:lnTo>
                </a:path>
                <a:path w="3809" h="986154">
                  <a:moveTo>
                    <a:pt x="0" y="188798"/>
                  </a:moveTo>
                  <a:lnTo>
                    <a:pt x="3810" y="188798"/>
                  </a:lnTo>
                </a:path>
                <a:path w="3809" h="986154">
                  <a:moveTo>
                    <a:pt x="0" y="186880"/>
                  </a:moveTo>
                  <a:lnTo>
                    <a:pt x="3810" y="186880"/>
                  </a:lnTo>
                </a:path>
                <a:path w="3809" h="986154">
                  <a:moveTo>
                    <a:pt x="0" y="184975"/>
                  </a:moveTo>
                  <a:lnTo>
                    <a:pt x="3810" y="184975"/>
                  </a:lnTo>
                </a:path>
                <a:path w="3809" h="986154">
                  <a:moveTo>
                    <a:pt x="0" y="183070"/>
                  </a:moveTo>
                  <a:lnTo>
                    <a:pt x="3810" y="183070"/>
                  </a:lnTo>
                </a:path>
                <a:path w="3809" h="986154">
                  <a:moveTo>
                    <a:pt x="0" y="181165"/>
                  </a:moveTo>
                  <a:lnTo>
                    <a:pt x="3810" y="181165"/>
                  </a:lnTo>
                </a:path>
                <a:path w="3809" h="986154">
                  <a:moveTo>
                    <a:pt x="0" y="179260"/>
                  </a:moveTo>
                  <a:lnTo>
                    <a:pt x="3810" y="179260"/>
                  </a:lnTo>
                </a:path>
                <a:path w="3809" h="986154">
                  <a:moveTo>
                    <a:pt x="0" y="177355"/>
                  </a:moveTo>
                  <a:lnTo>
                    <a:pt x="3810" y="177355"/>
                  </a:lnTo>
                </a:path>
                <a:path w="3809" h="986154">
                  <a:moveTo>
                    <a:pt x="0" y="175437"/>
                  </a:moveTo>
                  <a:lnTo>
                    <a:pt x="3810" y="175437"/>
                  </a:lnTo>
                </a:path>
                <a:path w="3809" h="986154">
                  <a:moveTo>
                    <a:pt x="0" y="173532"/>
                  </a:moveTo>
                  <a:lnTo>
                    <a:pt x="3810" y="173532"/>
                  </a:lnTo>
                </a:path>
                <a:path w="3809" h="986154">
                  <a:moveTo>
                    <a:pt x="0" y="171627"/>
                  </a:moveTo>
                  <a:lnTo>
                    <a:pt x="3810" y="171627"/>
                  </a:lnTo>
                </a:path>
                <a:path w="3809" h="986154">
                  <a:moveTo>
                    <a:pt x="0" y="169722"/>
                  </a:moveTo>
                  <a:lnTo>
                    <a:pt x="3810" y="169722"/>
                  </a:lnTo>
                </a:path>
                <a:path w="3809" h="986154">
                  <a:moveTo>
                    <a:pt x="0" y="167817"/>
                  </a:moveTo>
                  <a:lnTo>
                    <a:pt x="3810" y="167817"/>
                  </a:lnTo>
                </a:path>
                <a:path w="3809" h="986154">
                  <a:moveTo>
                    <a:pt x="0" y="165912"/>
                  </a:moveTo>
                  <a:lnTo>
                    <a:pt x="3810" y="165912"/>
                  </a:lnTo>
                </a:path>
                <a:path w="3809" h="986154">
                  <a:moveTo>
                    <a:pt x="0" y="164007"/>
                  </a:moveTo>
                  <a:lnTo>
                    <a:pt x="3810" y="164007"/>
                  </a:lnTo>
                </a:path>
                <a:path w="3809" h="986154">
                  <a:moveTo>
                    <a:pt x="0" y="162090"/>
                  </a:moveTo>
                  <a:lnTo>
                    <a:pt x="3810" y="162090"/>
                  </a:lnTo>
                </a:path>
                <a:path w="3809" h="986154">
                  <a:moveTo>
                    <a:pt x="0" y="160185"/>
                  </a:moveTo>
                  <a:lnTo>
                    <a:pt x="3810" y="160185"/>
                  </a:lnTo>
                </a:path>
                <a:path w="3809" h="986154">
                  <a:moveTo>
                    <a:pt x="0" y="158280"/>
                  </a:moveTo>
                  <a:lnTo>
                    <a:pt x="3810" y="158280"/>
                  </a:lnTo>
                </a:path>
                <a:path w="3809" h="986154">
                  <a:moveTo>
                    <a:pt x="0" y="156375"/>
                  </a:moveTo>
                  <a:lnTo>
                    <a:pt x="3810" y="156375"/>
                  </a:lnTo>
                </a:path>
                <a:path w="3809" h="986154">
                  <a:moveTo>
                    <a:pt x="0" y="154470"/>
                  </a:moveTo>
                  <a:lnTo>
                    <a:pt x="3810" y="154470"/>
                  </a:lnTo>
                </a:path>
                <a:path w="3809" h="986154">
                  <a:moveTo>
                    <a:pt x="0" y="152565"/>
                  </a:moveTo>
                  <a:lnTo>
                    <a:pt x="3810" y="152565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42"/>
                  </a:moveTo>
                  <a:lnTo>
                    <a:pt x="3810" y="148742"/>
                  </a:lnTo>
                </a:path>
                <a:path w="3809" h="986154">
                  <a:moveTo>
                    <a:pt x="0" y="146837"/>
                  </a:moveTo>
                  <a:lnTo>
                    <a:pt x="3810" y="146837"/>
                  </a:lnTo>
                </a:path>
                <a:path w="3809" h="986154">
                  <a:moveTo>
                    <a:pt x="0" y="144932"/>
                  </a:moveTo>
                  <a:lnTo>
                    <a:pt x="3810" y="144932"/>
                  </a:lnTo>
                </a:path>
                <a:path w="3809" h="986154">
                  <a:moveTo>
                    <a:pt x="0" y="143027"/>
                  </a:moveTo>
                  <a:lnTo>
                    <a:pt x="3810" y="143027"/>
                  </a:lnTo>
                </a:path>
                <a:path w="3809" h="986154">
                  <a:moveTo>
                    <a:pt x="0" y="141122"/>
                  </a:moveTo>
                  <a:lnTo>
                    <a:pt x="3810" y="141122"/>
                  </a:lnTo>
                </a:path>
                <a:path w="3809" h="986154">
                  <a:moveTo>
                    <a:pt x="0" y="139217"/>
                  </a:moveTo>
                  <a:lnTo>
                    <a:pt x="3810" y="139217"/>
                  </a:lnTo>
                </a:path>
                <a:path w="3809" h="986154">
                  <a:moveTo>
                    <a:pt x="0" y="137299"/>
                  </a:moveTo>
                  <a:lnTo>
                    <a:pt x="3810" y="137299"/>
                  </a:lnTo>
                </a:path>
                <a:path w="3809" h="986154">
                  <a:moveTo>
                    <a:pt x="0" y="135394"/>
                  </a:moveTo>
                  <a:lnTo>
                    <a:pt x="3810" y="135394"/>
                  </a:lnTo>
                </a:path>
                <a:path w="3809" h="986154">
                  <a:moveTo>
                    <a:pt x="0" y="133489"/>
                  </a:moveTo>
                  <a:lnTo>
                    <a:pt x="3810" y="133489"/>
                  </a:lnTo>
                </a:path>
                <a:path w="3809" h="986154">
                  <a:moveTo>
                    <a:pt x="0" y="131584"/>
                  </a:moveTo>
                  <a:lnTo>
                    <a:pt x="3810" y="131584"/>
                  </a:lnTo>
                </a:path>
                <a:path w="3809" h="986154">
                  <a:moveTo>
                    <a:pt x="0" y="129679"/>
                  </a:moveTo>
                  <a:lnTo>
                    <a:pt x="3810" y="129679"/>
                  </a:lnTo>
                </a:path>
                <a:path w="3809" h="986154">
                  <a:moveTo>
                    <a:pt x="0" y="127774"/>
                  </a:moveTo>
                  <a:lnTo>
                    <a:pt x="3810" y="127774"/>
                  </a:lnTo>
                </a:path>
                <a:path w="3809" h="986154">
                  <a:moveTo>
                    <a:pt x="0" y="125869"/>
                  </a:moveTo>
                  <a:lnTo>
                    <a:pt x="3810" y="125869"/>
                  </a:lnTo>
                </a:path>
                <a:path w="3809" h="986154">
                  <a:moveTo>
                    <a:pt x="0" y="123952"/>
                  </a:moveTo>
                  <a:lnTo>
                    <a:pt x="3810" y="123952"/>
                  </a:lnTo>
                </a:path>
                <a:path w="3809" h="986154">
                  <a:moveTo>
                    <a:pt x="0" y="122047"/>
                  </a:moveTo>
                  <a:lnTo>
                    <a:pt x="3810" y="122047"/>
                  </a:lnTo>
                </a:path>
                <a:path w="3809" h="986154">
                  <a:moveTo>
                    <a:pt x="0" y="120142"/>
                  </a:moveTo>
                  <a:lnTo>
                    <a:pt x="3810" y="120142"/>
                  </a:lnTo>
                </a:path>
                <a:path w="3809" h="986154">
                  <a:moveTo>
                    <a:pt x="0" y="118237"/>
                  </a:moveTo>
                  <a:lnTo>
                    <a:pt x="3810" y="118237"/>
                  </a:lnTo>
                </a:path>
                <a:path w="3809" h="986154">
                  <a:moveTo>
                    <a:pt x="0" y="116332"/>
                  </a:moveTo>
                  <a:lnTo>
                    <a:pt x="3810" y="116332"/>
                  </a:lnTo>
                </a:path>
                <a:path w="3809" h="986154">
                  <a:moveTo>
                    <a:pt x="0" y="114427"/>
                  </a:moveTo>
                  <a:lnTo>
                    <a:pt x="3810" y="114427"/>
                  </a:lnTo>
                </a:path>
                <a:path w="3809" h="986154">
                  <a:moveTo>
                    <a:pt x="0" y="112509"/>
                  </a:moveTo>
                  <a:lnTo>
                    <a:pt x="3810" y="112509"/>
                  </a:lnTo>
                </a:path>
                <a:path w="3809" h="986154">
                  <a:moveTo>
                    <a:pt x="0" y="110604"/>
                  </a:moveTo>
                  <a:lnTo>
                    <a:pt x="3810" y="110604"/>
                  </a:lnTo>
                </a:path>
                <a:path w="3809" h="986154">
                  <a:moveTo>
                    <a:pt x="0" y="108699"/>
                  </a:moveTo>
                  <a:lnTo>
                    <a:pt x="3810" y="108699"/>
                  </a:lnTo>
                </a:path>
                <a:path w="3809" h="986154">
                  <a:moveTo>
                    <a:pt x="0" y="106794"/>
                  </a:moveTo>
                  <a:lnTo>
                    <a:pt x="3810" y="106794"/>
                  </a:lnTo>
                </a:path>
                <a:path w="3809" h="986154">
                  <a:moveTo>
                    <a:pt x="0" y="104889"/>
                  </a:moveTo>
                  <a:lnTo>
                    <a:pt x="3810" y="104889"/>
                  </a:lnTo>
                </a:path>
                <a:path w="3809" h="986154">
                  <a:moveTo>
                    <a:pt x="0" y="102984"/>
                  </a:moveTo>
                  <a:lnTo>
                    <a:pt x="3810" y="102984"/>
                  </a:lnTo>
                </a:path>
                <a:path w="3809" h="986154">
                  <a:moveTo>
                    <a:pt x="0" y="101079"/>
                  </a:moveTo>
                  <a:lnTo>
                    <a:pt x="3810" y="101079"/>
                  </a:lnTo>
                </a:path>
                <a:path w="3809" h="986154">
                  <a:moveTo>
                    <a:pt x="0" y="99161"/>
                  </a:moveTo>
                  <a:lnTo>
                    <a:pt x="3810" y="99161"/>
                  </a:lnTo>
                </a:path>
                <a:path w="3809" h="986154">
                  <a:moveTo>
                    <a:pt x="0" y="97256"/>
                  </a:moveTo>
                  <a:lnTo>
                    <a:pt x="3810" y="97256"/>
                  </a:lnTo>
                </a:path>
                <a:path w="3809" h="986154">
                  <a:moveTo>
                    <a:pt x="0" y="95351"/>
                  </a:moveTo>
                  <a:lnTo>
                    <a:pt x="3810" y="95351"/>
                  </a:lnTo>
                </a:path>
                <a:path w="3809" h="986154">
                  <a:moveTo>
                    <a:pt x="0" y="93446"/>
                  </a:moveTo>
                  <a:lnTo>
                    <a:pt x="3810" y="93446"/>
                  </a:lnTo>
                </a:path>
                <a:path w="3809" h="986154">
                  <a:moveTo>
                    <a:pt x="0" y="91541"/>
                  </a:moveTo>
                  <a:lnTo>
                    <a:pt x="3810" y="91541"/>
                  </a:lnTo>
                </a:path>
                <a:path w="3809" h="986154">
                  <a:moveTo>
                    <a:pt x="0" y="89636"/>
                  </a:moveTo>
                  <a:lnTo>
                    <a:pt x="3810" y="89636"/>
                  </a:lnTo>
                </a:path>
                <a:path w="3809" h="986154">
                  <a:moveTo>
                    <a:pt x="0" y="87731"/>
                  </a:moveTo>
                  <a:lnTo>
                    <a:pt x="3810" y="87731"/>
                  </a:lnTo>
                </a:path>
                <a:path w="3809" h="986154">
                  <a:moveTo>
                    <a:pt x="0" y="85813"/>
                  </a:moveTo>
                  <a:lnTo>
                    <a:pt x="3810" y="85813"/>
                  </a:lnTo>
                </a:path>
                <a:path w="3809" h="986154">
                  <a:moveTo>
                    <a:pt x="0" y="83908"/>
                  </a:moveTo>
                  <a:lnTo>
                    <a:pt x="3810" y="83908"/>
                  </a:lnTo>
                </a:path>
                <a:path w="3809" h="986154">
                  <a:moveTo>
                    <a:pt x="0" y="82003"/>
                  </a:moveTo>
                  <a:lnTo>
                    <a:pt x="3810" y="82003"/>
                  </a:lnTo>
                </a:path>
                <a:path w="3809" h="986154">
                  <a:moveTo>
                    <a:pt x="0" y="80098"/>
                  </a:moveTo>
                  <a:lnTo>
                    <a:pt x="3810" y="80098"/>
                  </a:lnTo>
                </a:path>
                <a:path w="3809" h="986154">
                  <a:moveTo>
                    <a:pt x="0" y="78193"/>
                  </a:moveTo>
                  <a:lnTo>
                    <a:pt x="3810" y="78193"/>
                  </a:lnTo>
                </a:path>
                <a:path w="3809" h="986154">
                  <a:moveTo>
                    <a:pt x="0" y="76288"/>
                  </a:moveTo>
                  <a:lnTo>
                    <a:pt x="3810" y="76288"/>
                  </a:lnTo>
                </a:path>
                <a:path w="3809" h="986154">
                  <a:moveTo>
                    <a:pt x="0" y="74371"/>
                  </a:moveTo>
                  <a:lnTo>
                    <a:pt x="3810" y="74371"/>
                  </a:lnTo>
                </a:path>
                <a:path w="3809" h="986154">
                  <a:moveTo>
                    <a:pt x="0" y="72466"/>
                  </a:moveTo>
                  <a:lnTo>
                    <a:pt x="3810" y="72466"/>
                  </a:lnTo>
                </a:path>
                <a:path w="3809" h="986154">
                  <a:moveTo>
                    <a:pt x="0" y="70561"/>
                  </a:moveTo>
                  <a:lnTo>
                    <a:pt x="3810" y="70561"/>
                  </a:lnTo>
                </a:path>
                <a:path w="3809" h="986154">
                  <a:moveTo>
                    <a:pt x="0" y="68656"/>
                  </a:moveTo>
                  <a:lnTo>
                    <a:pt x="3810" y="68656"/>
                  </a:lnTo>
                </a:path>
                <a:path w="3809" h="986154">
                  <a:moveTo>
                    <a:pt x="0" y="66751"/>
                  </a:moveTo>
                  <a:lnTo>
                    <a:pt x="3810" y="66751"/>
                  </a:lnTo>
                </a:path>
                <a:path w="3809" h="986154">
                  <a:moveTo>
                    <a:pt x="0" y="64846"/>
                  </a:moveTo>
                  <a:lnTo>
                    <a:pt x="3810" y="64846"/>
                  </a:lnTo>
                </a:path>
                <a:path w="3809" h="986154">
                  <a:moveTo>
                    <a:pt x="0" y="62941"/>
                  </a:moveTo>
                  <a:lnTo>
                    <a:pt x="3810" y="62941"/>
                  </a:lnTo>
                </a:path>
                <a:path w="3809" h="986154">
                  <a:moveTo>
                    <a:pt x="0" y="61023"/>
                  </a:moveTo>
                  <a:lnTo>
                    <a:pt x="3810" y="61023"/>
                  </a:lnTo>
                </a:path>
                <a:path w="3809" h="986154">
                  <a:moveTo>
                    <a:pt x="0" y="59118"/>
                  </a:moveTo>
                  <a:lnTo>
                    <a:pt x="3810" y="59118"/>
                  </a:lnTo>
                </a:path>
                <a:path w="3809" h="986154">
                  <a:moveTo>
                    <a:pt x="0" y="57213"/>
                  </a:moveTo>
                  <a:lnTo>
                    <a:pt x="3810" y="57213"/>
                  </a:lnTo>
                </a:path>
                <a:path w="3809" h="986154">
                  <a:moveTo>
                    <a:pt x="0" y="55308"/>
                  </a:moveTo>
                  <a:lnTo>
                    <a:pt x="3810" y="55308"/>
                  </a:lnTo>
                </a:path>
                <a:path w="3809" h="986154">
                  <a:moveTo>
                    <a:pt x="0" y="53403"/>
                  </a:moveTo>
                  <a:lnTo>
                    <a:pt x="3810" y="53403"/>
                  </a:lnTo>
                </a:path>
                <a:path w="3809" h="986154">
                  <a:moveTo>
                    <a:pt x="0" y="51498"/>
                  </a:moveTo>
                  <a:lnTo>
                    <a:pt x="3810" y="51498"/>
                  </a:lnTo>
                </a:path>
                <a:path w="3809" h="986154">
                  <a:moveTo>
                    <a:pt x="0" y="49580"/>
                  </a:moveTo>
                  <a:lnTo>
                    <a:pt x="3810" y="49580"/>
                  </a:lnTo>
                </a:path>
                <a:path w="3809" h="986154">
                  <a:moveTo>
                    <a:pt x="0" y="47675"/>
                  </a:moveTo>
                  <a:lnTo>
                    <a:pt x="3810" y="47675"/>
                  </a:lnTo>
                </a:path>
                <a:path w="3809" h="986154">
                  <a:moveTo>
                    <a:pt x="0" y="45770"/>
                  </a:moveTo>
                  <a:lnTo>
                    <a:pt x="3810" y="45770"/>
                  </a:lnTo>
                </a:path>
                <a:path w="3809" h="986154">
                  <a:moveTo>
                    <a:pt x="0" y="43865"/>
                  </a:moveTo>
                  <a:lnTo>
                    <a:pt x="3810" y="43865"/>
                  </a:lnTo>
                </a:path>
                <a:path w="3809" h="986154">
                  <a:moveTo>
                    <a:pt x="0" y="41960"/>
                  </a:moveTo>
                  <a:lnTo>
                    <a:pt x="3810" y="41960"/>
                  </a:lnTo>
                </a:path>
                <a:path w="3809" h="986154">
                  <a:moveTo>
                    <a:pt x="0" y="40055"/>
                  </a:moveTo>
                  <a:lnTo>
                    <a:pt x="3810" y="40055"/>
                  </a:lnTo>
                </a:path>
                <a:path w="3809" h="986154">
                  <a:moveTo>
                    <a:pt x="0" y="38150"/>
                  </a:moveTo>
                  <a:lnTo>
                    <a:pt x="3810" y="38150"/>
                  </a:lnTo>
                </a:path>
                <a:path w="3809" h="986154">
                  <a:moveTo>
                    <a:pt x="0" y="36233"/>
                  </a:moveTo>
                  <a:lnTo>
                    <a:pt x="3810" y="36233"/>
                  </a:lnTo>
                </a:path>
                <a:path w="3809" h="986154">
                  <a:moveTo>
                    <a:pt x="0" y="34328"/>
                  </a:moveTo>
                  <a:lnTo>
                    <a:pt x="3810" y="34328"/>
                  </a:lnTo>
                </a:path>
                <a:path w="3809" h="986154">
                  <a:moveTo>
                    <a:pt x="0" y="32423"/>
                  </a:moveTo>
                  <a:lnTo>
                    <a:pt x="3810" y="32423"/>
                  </a:lnTo>
                </a:path>
                <a:path w="3809" h="986154">
                  <a:moveTo>
                    <a:pt x="0" y="30518"/>
                  </a:moveTo>
                  <a:lnTo>
                    <a:pt x="3810" y="30518"/>
                  </a:lnTo>
                </a:path>
                <a:path w="3809" h="986154">
                  <a:moveTo>
                    <a:pt x="0" y="28613"/>
                  </a:moveTo>
                  <a:lnTo>
                    <a:pt x="3810" y="28613"/>
                  </a:lnTo>
                </a:path>
                <a:path w="3809" h="986154">
                  <a:moveTo>
                    <a:pt x="0" y="26708"/>
                  </a:moveTo>
                  <a:lnTo>
                    <a:pt x="3810" y="26708"/>
                  </a:lnTo>
                </a:path>
                <a:path w="3809" h="986154">
                  <a:moveTo>
                    <a:pt x="0" y="24790"/>
                  </a:moveTo>
                  <a:lnTo>
                    <a:pt x="3810" y="24790"/>
                  </a:lnTo>
                </a:path>
                <a:path w="3809" h="986154">
                  <a:moveTo>
                    <a:pt x="0" y="22885"/>
                  </a:moveTo>
                  <a:lnTo>
                    <a:pt x="3810" y="22885"/>
                  </a:lnTo>
                </a:path>
                <a:path w="3809" h="986154">
                  <a:moveTo>
                    <a:pt x="0" y="20980"/>
                  </a:moveTo>
                  <a:lnTo>
                    <a:pt x="3810" y="20980"/>
                  </a:lnTo>
                </a:path>
                <a:path w="3809" h="986154">
                  <a:moveTo>
                    <a:pt x="0" y="19075"/>
                  </a:moveTo>
                  <a:lnTo>
                    <a:pt x="3810" y="19075"/>
                  </a:lnTo>
                </a:path>
                <a:path w="3809" h="986154">
                  <a:moveTo>
                    <a:pt x="0" y="17170"/>
                  </a:moveTo>
                  <a:lnTo>
                    <a:pt x="3810" y="17170"/>
                  </a:lnTo>
                </a:path>
                <a:path w="3809" h="986154">
                  <a:moveTo>
                    <a:pt x="0" y="15265"/>
                  </a:moveTo>
                  <a:lnTo>
                    <a:pt x="3810" y="15265"/>
                  </a:lnTo>
                </a:path>
                <a:path w="3809" h="986154">
                  <a:moveTo>
                    <a:pt x="0" y="13360"/>
                  </a:moveTo>
                  <a:lnTo>
                    <a:pt x="3810" y="13360"/>
                  </a:lnTo>
                </a:path>
                <a:path w="3809" h="986154">
                  <a:moveTo>
                    <a:pt x="0" y="11442"/>
                  </a:moveTo>
                  <a:lnTo>
                    <a:pt x="3810" y="11442"/>
                  </a:lnTo>
                </a:path>
                <a:path w="3809" h="986154">
                  <a:moveTo>
                    <a:pt x="0" y="9537"/>
                  </a:moveTo>
                  <a:lnTo>
                    <a:pt x="3810" y="9537"/>
                  </a:lnTo>
                </a:path>
                <a:path w="3809" h="986154">
                  <a:moveTo>
                    <a:pt x="0" y="7632"/>
                  </a:moveTo>
                  <a:lnTo>
                    <a:pt x="3810" y="7632"/>
                  </a:lnTo>
                </a:path>
                <a:path w="3809" h="986154">
                  <a:moveTo>
                    <a:pt x="0" y="5727"/>
                  </a:moveTo>
                  <a:lnTo>
                    <a:pt x="3810" y="5727"/>
                  </a:lnTo>
                </a:path>
                <a:path w="3809" h="986154">
                  <a:moveTo>
                    <a:pt x="0" y="3822"/>
                  </a:moveTo>
                  <a:lnTo>
                    <a:pt x="3810" y="3822"/>
                  </a:lnTo>
                </a:path>
                <a:path w="3809" h="986154">
                  <a:moveTo>
                    <a:pt x="0" y="1917"/>
                  </a:moveTo>
                  <a:lnTo>
                    <a:pt x="3810" y="1917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0037650" y="2809172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4679067" y="3210206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3891790" y="4204343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4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3891790" y="4229756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4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4680972" y="4204343"/>
              <a:ext cx="921385" cy="0"/>
            </a:xfrm>
            <a:custGeom>
              <a:avLst/>
              <a:gdLst/>
              <a:ahLst/>
              <a:cxnLst/>
              <a:rect l="l" t="t" r="r" b="b"/>
              <a:pathLst>
                <a:path w="921385">
                  <a:moveTo>
                    <a:pt x="0" y="0"/>
                  </a:moveTo>
                  <a:lnTo>
                    <a:pt x="92081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4680972" y="4229756"/>
              <a:ext cx="921385" cy="0"/>
            </a:xfrm>
            <a:custGeom>
              <a:avLst/>
              <a:gdLst/>
              <a:ahLst/>
              <a:cxnLst/>
              <a:rect l="l" t="t" r="r" b="b"/>
              <a:pathLst>
                <a:path w="921385">
                  <a:moveTo>
                    <a:pt x="0" y="0"/>
                  </a:moveTo>
                  <a:lnTo>
                    <a:pt x="92081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601791" y="4204343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601791" y="4229756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6545536" y="4204343"/>
              <a:ext cx="1054735" cy="0"/>
            </a:xfrm>
            <a:custGeom>
              <a:avLst/>
              <a:gdLst/>
              <a:ahLst/>
              <a:cxnLst/>
              <a:rect l="l" t="t" r="r" b="b"/>
              <a:pathLst>
                <a:path w="1054734">
                  <a:moveTo>
                    <a:pt x="0" y="0"/>
                  </a:moveTo>
                  <a:lnTo>
                    <a:pt x="1054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6545536" y="4229756"/>
              <a:ext cx="1054735" cy="0"/>
            </a:xfrm>
            <a:custGeom>
              <a:avLst/>
              <a:gdLst/>
              <a:ahLst/>
              <a:cxnLst/>
              <a:rect l="l" t="t" r="r" b="b"/>
              <a:pathLst>
                <a:path w="1054734">
                  <a:moveTo>
                    <a:pt x="0" y="0"/>
                  </a:moveTo>
                  <a:lnTo>
                    <a:pt x="1054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599791" y="4204343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599791" y="4229756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8426044" y="4204343"/>
              <a:ext cx="1058545" cy="0"/>
            </a:xfrm>
            <a:custGeom>
              <a:avLst/>
              <a:gdLst/>
              <a:ahLst/>
              <a:cxnLst/>
              <a:rect l="l" t="t" r="r" b="b"/>
              <a:pathLst>
                <a:path w="1058545">
                  <a:moveTo>
                    <a:pt x="0" y="0"/>
                  </a:moveTo>
                  <a:lnTo>
                    <a:pt x="10582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8426044" y="4229756"/>
              <a:ext cx="1058545" cy="0"/>
            </a:xfrm>
            <a:custGeom>
              <a:avLst/>
              <a:gdLst/>
              <a:ahLst/>
              <a:cxnLst/>
              <a:rect l="l" t="t" r="r" b="b"/>
              <a:pathLst>
                <a:path w="1058545">
                  <a:moveTo>
                    <a:pt x="0" y="0"/>
                  </a:moveTo>
                  <a:lnTo>
                    <a:pt x="10582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9484250" y="4204343"/>
              <a:ext cx="553720" cy="0"/>
            </a:xfrm>
            <a:custGeom>
              <a:avLst/>
              <a:gdLst/>
              <a:ahLst/>
              <a:cxnLst/>
              <a:rect l="l" t="t" r="r" b="b"/>
              <a:pathLst>
                <a:path w="553720">
                  <a:moveTo>
                    <a:pt x="0" y="0"/>
                  </a:moveTo>
                  <a:lnTo>
                    <a:pt x="5534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9484250" y="4229756"/>
              <a:ext cx="553720" cy="0"/>
            </a:xfrm>
            <a:custGeom>
              <a:avLst/>
              <a:gdLst/>
              <a:ahLst/>
              <a:cxnLst/>
              <a:rect l="l" t="t" r="r" b="b"/>
              <a:pathLst>
                <a:path w="553720">
                  <a:moveTo>
                    <a:pt x="0" y="0"/>
                  </a:moveTo>
                  <a:lnTo>
                    <a:pt x="5534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3" name="object 353"/>
          <p:cNvSpPr/>
          <p:nvPr/>
        </p:nvSpPr>
        <p:spPr>
          <a:xfrm>
            <a:off x="5599886" y="414460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599886" y="4051162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13"/>
                </a:moveTo>
                <a:lnTo>
                  <a:pt x="3810" y="28613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599886" y="3967266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62"/>
                </a:moveTo>
                <a:lnTo>
                  <a:pt x="3810" y="19062"/>
                </a:lnTo>
              </a:path>
              <a:path w="3810" h="19685">
                <a:moveTo>
                  <a:pt x="0" y="13347"/>
                </a:moveTo>
                <a:lnTo>
                  <a:pt x="3810" y="13347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599886" y="3810891"/>
            <a:ext cx="3810" cy="92075"/>
          </a:xfrm>
          <a:custGeom>
            <a:avLst/>
            <a:gdLst/>
            <a:ahLst/>
            <a:cxnLst/>
            <a:rect l="l" t="t" r="r" b="b"/>
            <a:pathLst>
              <a:path w="3810" h="92075">
                <a:moveTo>
                  <a:pt x="0" y="91541"/>
                </a:moveTo>
                <a:lnTo>
                  <a:pt x="3810" y="91541"/>
                </a:lnTo>
              </a:path>
              <a:path w="3810" h="92075">
                <a:moveTo>
                  <a:pt x="0" y="49580"/>
                </a:moveTo>
                <a:lnTo>
                  <a:pt x="3810" y="49580"/>
                </a:lnTo>
              </a:path>
              <a:path w="3810" h="92075">
                <a:moveTo>
                  <a:pt x="0" y="5727"/>
                </a:moveTo>
                <a:lnTo>
                  <a:pt x="3810" y="5727"/>
                </a:lnTo>
              </a:path>
              <a:path w="3810" h="92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99886" y="374605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5599886" y="365071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5599886" y="3378024"/>
            <a:ext cx="3810" cy="105410"/>
          </a:xfrm>
          <a:custGeom>
            <a:avLst/>
            <a:gdLst/>
            <a:ahLst/>
            <a:cxnLst/>
            <a:rect l="l" t="t" r="r" b="b"/>
            <a:pathLst>
              <a:path w="3810" h="105410">
                <a:moveTo>
                  <a:pt x="0" y="104876"/>
                </a:moveTo>
                <a:lnTo>
                  <a:pt x="3810" y="104876"/>
                </a:lnTo>
              </a:path>
              <a:path w="3810" h="105410">
                <a:moveTo>
                  <a:pt x="0" y="83908"/>
                </a:moveTo>
                <a:lnTo>
                  <a:pt x="3810" y="83908"/>
                </a:lnTo>
              </a:path>
              <a:path w="3810" h="105410">
                <a:moveTo>
                  <a:pt x="0" y="81991"/>
                </a:moveTo>
                <a:lnTo>
                  <a:pt x="3810" y="81991"/>
                </a:lnTo>
              </a:path>
              <a:path w="3810" h="105410">
                <a:moveTo>
                  <a:pt x="0" y="80086"/>
                </a:moveTo>
                <a:lnTo>
                  <a:pt x="3810" y="80086"/>
                </a:lnTo>
              </a:path>
              <a:path w="3810" h="105410">
                <a:moveTo>
                  <a:pt x="0" y="78181"/>
                </a:moveTo>
                <a:lnTo>
                  <a:pt x="3810" y="78181"/>
                </a:lnTo>
              </a:path>
              <a:path w="3810" h="105410">
                <a:moveTo>
                  <a:pt x="0" y="76276"/>
                </a:moveTo>
                <a:lnTo>
                  <a:pt x="3810" y="76276"/>
                </a:lnTo>
              </a:path>
              <a:path w="3810" h="105410">
                <a:moveTo>
                  <a:pt x="0" y="74371"/>
                </a:moveTo>
                <a:lnTo>
                  <a:pt x="3810" y="74371"/>
                </a:lnTo>
              </a:path>
              <a:path w="3810" h="105410">
                <a:moveTo>
                  <a:pt x="0" y="72466"/>
                </a:moveTo>
                <a:lnTo>
                  <a:pt x="3810" y="72466"/>
                </a:lnTo>
              </a:path>
              <a:path w="3810" h="105410">
                <a:moveTo>
                  <a:pt x="0" y="41948"/>
                </a:moveTo>
                <a:lnTo>
                  <a:pt x="3810" y="41948"/>
                </a:lnTo>
              </a:path>
              <a:path w="3810" h="105410">
                <a:moveTo>
                  <a:pt x="0" y="11442"/>
                </a:moveTo>
                <a:lnTo>
                  <a:pt x="3810" y="11442"/>
                </a:lnTo>
              </a:path>
              <a:path w="3810" h="105410">
                <a:moveTo>
                  <a:pt x="0" y="9537"/>
                </a:moveTo>
                <a:lnTo>
                  <a:pt x="3810" y="9537"/>
                </a:lnTo>
              </a:path>
              <a:path w="3810" h="105410">
                <a:moveTo>
                  <a:pt x="0" y="7620"/>
                </a:moveTo>
                <a:lnTo>
                  <a:pt x="3810" y="7620"/>
                </a:lnTo>
              </a:path>
              <a:path w="3810" h="105410">
                <a:moveTo>
                  <a:pt x="0" y="5715"/>
                </a:moveTo>
                <a:lnTo>
                  <a:pt x="3810" y="5715"/>
                </a:lnTo>
              </a:path>
              <a:path w="3810" h="105410">
                <a:moveTo>
                  <a:pt x="0" y="3810"/>
                </a:moveTo>
                <a:lnTo>
                  <a:pt x="3810" y="3810"/>
                </a:lnTo>
              </a:path>
              <a:path w="3810" h="105410">
                <a:moveTo>
                  <a:pt x="0" y="1905"/>
                </a:moveTo>
                <a:lnTo>
                  <a:pt x="3810" y="1905"/>
                </a:lnTo>
              </a:path>
              <a:path w="3810" h="1054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5599886" y="3242629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00"/>
                </a:moveTo>
                <a:lnTo>
                  <a:pt x="3810" y="28600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543631" y="411600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6543631" y="378992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9525"/>
                </a:moveTo>
                <a:lnTo>
                  <a:pt x="3810" y="9525"/>
                </a:lnTo>
              </a:path>
              <a:path w="3809" h="12064">
                <a:moveTo>
                  <a:pt x="0" y="7620"/>
                </a:moveTo>
                <a:lnTo>
                  <a:pt x="3810" y="7620"/>
                </a:lnTo>
              </a:path>
              <a:path w="3809" h="12064">
                <a:moveTo>
                  <a:pt x="0" y="5715"/>
                </a:moveTo>
                <a:lnTo>
                  <a:pt x="3810" y="5715"/>
                </a:lnTo>
              </a:path>
              <a:path w="3809" h="12064">
                <a:moveTo>
                  <a:pt x="0" y="3810"/>
                </a:moveTo>
                <a:lnTo>
                  <a:pt x="3810" y="3810"/>
                </a:lnTo>
              </a:path>
              <a:path w="3809" h="12064">
                <a:moveTo>
                  <a:pt x="0" y="1905"/>
                </a:moveTo>
                <a:lnTo>
                  <a:pt x="3810" y="1905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6543631" y="373080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6543631" y="3589695"/>
            <a:ext cx="3810" cy="19685"/>
          </a:xfrm>
          <a:custGeom>
            <a:avLst/>
            <a:gdLst/>
            <a:ahLst/>
            <a:cxnLst/>
            <a:rect l="l" t="t" r="r" b="b"/>
            <a:pathLst>
              <a:path w="3809" h="19685">
                <a:moveTo>
                  <a:pt x="0" y="19062"/>
                </a:moveTo>
                <a:lnTo>
                  <a:pt x="3810" y="19062"/>
                </a:lnTo>
              </a:path>
              <a:path w="3809" h="19685">
                <a:moveTo>
                  <a:pt x="0" y="13347"/>
                </a:moveTo>
                <a:lnTo>
                  <a:pt x="3810" y="13347"/>
                </a:lnTo>
              </a:path>
              <a:path w="3809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6543631" y="3412352"/>
            <a:ext cx="3810" cy="93980"/>
          </a:xfrm>
          <a:custGeom>
            <a:avLst/>
            <a:gdLst/>
            <a:ahLst/>
            <a:cxnLst/>
            <a:rect l="l" t="t" r="r" b="b"/>
            <a:pathLst>
              <a:path w="3809" h="93979">
                <a:moveTo>
                  <a:pt x="0" y="93433"/>
                </a:moveTo>
                <a:lnTo>
                  <a:pt x="3810" y="93433"/>
                </a:lnTo>
              </a:path>
              <a:path w="3809" h="93979">
                <a:moveTo>
                  <a:pt x="0" y="64833"/>
                </a:moveTo>
                <a:lnTo>
                  <a:pt x="3810" y="64833"/>
                </a:lnTo>
              </a:path>
              <a:path w="3809" h="93979">
                <a:moveTo>
                  <a:pt x="0" y="20967"/>
                </a:moveTo>
                <a:lnTo>
                  <a:pt x="3810" y="20967"/>
                </a:lnTo>
              </a:path>
              <a:path w="3809" h="93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6543631" y="326361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7597886" y="4037815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80"/>
                </a:moveTo>
                <a:lnTo>
                  <a:pt x="3810" y="20980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7597886" y="390814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7597886" y="3744153"/>
            <a:ext cx="3810" cy="78740"/>
          </a:xfrm>
          <a:custGeom>
            <a:avLst/>
            <a:gdLst/>
            <a:ahLst/>
            <a:cxnLst/>
            <a:rect l="l" t="t" r="r" b="b"/>
            <a:pathLst>
              <a:path w="3809" h="78739">
                <a:moveTo>
                  <a:pt x="0" y="78181"/>
                </a:moveTo>
                <a:lnTo>
                  <a:pt x="3810" y="78181"/>
                </a:lnTo>
              </a:path>
              <a:path w="3809" h="78739">
                <a:moveTo>
                  <a:pt x="0" y="57213"/>
                </a:moveTo>
                <a:lnTo>
                  <a:pt x="3810" y="57213"/>
                </a:lnTo>
              </a:path>
              <a:path w="3809" h="78739">
                <a:moveTo>
                  <a:pt x="0" y="55295"/>
                </a:moveTo>
                <a:lnTo>
                  <a:pt x="3810" y="55295"/>
                </a:lnTo>
              </a:path>
              <a:path w="3809" h="78739">
                <a:moveTo>
                  <a:pt x="0" y="53390"/>
                </a:moveTo>
                <a:lnTo>
                  <a:pt x="3810" y="53390"/>
                </a:lnTo>
              </a:path>
              <a:path w="3809" h="78739">
                <a:moveTo>
                  <a:pt x="0" y="51485"/>
                </a:moveTo>
                <a:lnTo>
                  <a:pt x="3810" y="51485"/>
                </a:lnTo>
              </a:path>
              <a:path w="3809" h="78739">
                <a:moveTo>
                  <a:pt x="0" y="49580"/>
                </a:moveTo>
                <a:lnTo>
                  <a:pt x="3810" y="49580"/>
                </a:lnTo>
              </a:path>
              <a:path w="3809" h="78739">
                <a:moveTo>
                  <a:pt x="0" y="47675"/>
                </a:moveTo>
                <a:lnTo>
                  <a:pt x="3810" y="47675"/>
                </a:lnTo>
              </a:path>
              <a:path w="3809" h="78739">
                <a:moveTo>
                  <a:pt x="0" y="45770"/>
                </a:moveTo>
                <a:lnTo>
                  <a:pt x="3810" y="45770"/>
                </a:lnTo>
              </a:path>
              <a:path w="3809" h="78739">
                <a:moveTo>
                  <a:pt x="0" y="11442"/>
                </a:moveTo>
                <a:lnTo>
                  <a:pt x="3810" y="11442"/>
                </a:lnTo>
              </a:path>
              <a:path w="3809" h="78739">
                <a:moveTo>
                  <a:pt x="0" y="7632"/>
                </a:moveTo>
                <a:lnTo>
                  <a:pt x="3810" y="7632"/>
                </a:lnTo>
              </a:path>
              <a:path w="3809" h="787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7597886" y="368885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7597886" y="362973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7597886" y="355727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7597886" y="325978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424140" y="4085490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28"/>
                </a:moveTo>
                <a:lnTo>
                  <a:pt x="3810" y="34328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424140" y="3709825"/>
            <a:ext cx="3810" cy="92075"/>
          </a:xfrm>
          <a:custGeom>
            <a:avLst/>
            <a:gdLst/>
            <a:ahLst/>
            <a:cxnLst/>
            <a:rect l="l" t="t" r="r" b="b"/>
            <a:pathLst>
              <a:path w="3809" h="92075">
                <a:moveTo>
                  <a:pt x="0" y="91541"/>
                </a:moveTo>
                <a:lnTo>
                  <a:pt x="3810" y="91541"/>
                </a:lnTo>
              </a:path>
              <a:path w="3809" h="92075">
                <a:moveTo>
                  <a:pt x="0" y="85813"/>
                </a:moveTo>
                <a:lnTo>
                  <a:pt x="3810" y="85813"/>
                </a:lnTo>
              </a:path>
              <a:path w="3809" h="92075">
                <a:moveTo>
                  <a:pt x="0" y="51485"/>
                </a:moveTo>
                <a:lnTo>
                  <a:pt x="3810" y="51485"/>
                </a:lnTo>
              </a:path>
              <a:path w="3809" h="92075">
                <a:moveTo>
                  <a:pt x="0" y="19075"/>
                </a:moveTo>
                <a:lnTo>
                  <a:pt x="3810" y="19075"/>
                </a:lnTo>
              </a:path>
              <a:path w="3809" h="92075">
                <a:moveTo>
                  <a:pt x="0" y="5727"/>
                </a:moveTo>
                <a:lnTo>
                  <a:pt x="3810" y="5727"/>
                </a:lnTo>
              </a:path>
              <a:path w="3809" h="92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424140" y="3570620"/>
            <a:ext cx="3810" cy="61594"/>
          </a:xfrm>
          <a:custGeom>
            <a:avLst/>
            <a:gdLst/>
            <a:ahLst/>
            <a:cxnLst/>
            <a:rect l="l" t="t" r="r" b="b"/>
            <a:pathLst>
              <a:path w="3809" h="61595">
                <a:moveTo>
                  <a:pt x="0" y="61023"/>
                </a:moveTo>
                <a:lnTo>
                  <a:pt x="3810" y="61023"/>
                </a:lnTo>
              </a:path>
              <a:path w="3809" h="61595">
                <a:moveTo>
                  <a:pt x="0" y="20980"/>
                </a:moveTo>
                <a:lnTo>
                  <a:pt x="3810" y="20980"/>
                </a:lnTo>
              </a:path>
              <a:path w="3809" h="61595">
                <a:moveTo>
                  <a:pt x="0" y="15252"/>
                </a:moveTo>
                <a:lnTo>
                  <a:pt x="3810" y="15252"/>
                </a:lnTo>
              </a:path>
              <a:path w="3809" h="615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424140" y="3511501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9537"/>
                </a:moveTo>
                <a:lnTo>
                  <a:pt x="3810" y="9537"/>
                </a:lnTo>
              </a:path>
              <a:path w="3809" h="12064">
                <a:moveTo>
                  <a:pt x="0" y="7632"/>
                </a:moveTo>
                <a:lnTo>
                  <a:pt x="3810" y="7632"/>
                </a:lnTo>
              </a:path>
              <a:path w="3809" h="12064">
                <a:moveTo>
                  <a:pt x="0" y="5727"/>
                </a:moveTo>
                <a:lnTo>
                  <a:pt x="3810" y="5727"/>
                </a:lnTo>
              </a:path>
              <a:path w="3809" h="12064">
                <a:moveTo>
                  <a:pt x="0" y="3822"/>
                </a:moveTo>
                <a:lnTo>
                  <a:pt x="3810" y="3822"/>
                </a:lnTo>
              </a:path>
              <a:path w="3809" h="12064">
                <a:moveTo>
                  <a:pt x="0" y="1917"/>
                </a:moveTo>
                <a:lnTo>
                  <a:pt x="3810" y="1917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424140" y="3307463"/>
            <a:ext cx="3810" cy="105410"/>
          </a:xfrm>
          <a:custGeom>
            <a:avLst/>
            <a:gdLst/>
            <a:ahLst/>
            <a:cxnLst/>
            <a:rect l="l" t="t" r="r" b="b"/>
            <a:pathLst>
              <a:path w="3809" h="105410">
                <a:moveTo>
                  <a:pt x="0" y="104889"/>
                </a:moveTo>
                <a:lnTo>
                  <a:pt x="3810" y="104889"/>
                </a:lnTo>
              </a:path>
              <a:path w="3809" h="105410">
                <a:moveTo>
                  <a:pt x="0" y="99161"/>
                </a:moveTo>
                <a:lnTo>
                  <a:pt x="3810" y="99161"/>
                </a:lnTo>
              </a:path>
              <a:path w="3809" h="105410">
                <a:moveTo>
                  <a:pt x="0" y="93446"/>
                </a:moveTo>
                <a:lnTo>
                  <a:pt x="3810" y="93446"/>
                </a:lnTo>
              </a:path>
              <a:path w="3809" h="105410">
                <a:moveTo>
                  <a:pt x="0" y="89623"/>
                </a:moveTo>
                <a:lnTo>
                  <a:pt x="3810" y="89623"/>
                </a:lnTo>
              </a:path>
              <a:path w="3809" h="105410">
                <a:moveTo>
                  <a:pt x="0" y="87718"/>
                </a:moveTo>
                <a:lnTo>
                  <a:pt x="3810" y="87718"/>
                </a:lnTo>
              </a:path>
              <a:path w="3809" h="105410">
                <a:moveTo>
                  <a:pt x="0" y="55308"/>
                </a:moveTo>
                <a:lnTo>
                  <a:pt x="3810" y="55308"/>
                </a:lnTo>
              </a:path>
              <a:path w="3809" h="105410">
                <a:moveTo>
                  <a:pt x="0" y="20980"/>
                </a:moveTo>
                <a:lnTo>
                  <a:pt x="3810" y="20980"/>
                </a:lnTo>
              </a:path>
              <a:path w="3809" h="1054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79" name="object 379"/>
          <p:cNvGraphicFramePr>
            <a:graphicFrameLocks noGrp="1"/>
          </p:cNvGraphicFramePr>
          <p:nvPr/>
        </p:nvGraphicFramePr>
        <p:xfrm>
          <a:off x="3968884" y="2809163"/>
          <a:ext cx="5955029" cy="14071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332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42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547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67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960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R="104775" algn="r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80327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6543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17983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R="77470" algn="r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76263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205865" algn="l"/>
                        </a:tabLst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Conforme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51765" algn="r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r>
                        <a:rPr sz="1000" spc="-1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40335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possibilidade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42240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conformes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deste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elemento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4480">
                        <a:lnSpc>
                          <a:spcPts val="12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“pacote”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380" name="object 380"/>
          <p:cNvSpPr/>
          <p:nvPr/>
        </p:nvSpPr>
        <p:spPr>
          <a:xfrm>
            <a:off x="4680972" y="2809172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9484250" y="2809172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3" name="object 383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37</a:t>
            </a:fld>
            <a:endParaRPr spc="-25"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39790" y="1045810"/>
            <a:ext cx="6174118" cy="651882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64979" y="1101182"/>
            <a:ext cx="529844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ITU-AC4b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“Executar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técnica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correta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durante manipulação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sistema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drenagem”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39787" y="1958632"/>
            <a:ext cx="6181090" cy="1427480"/>
            <a:chOff x="639787" y="1958632"/>
            <a:chExt cx="6181090" cy="1427480"/>
          </a:xfrm>
        </p:grpSpPr>
        <p:sp>
          <p:nvSpPr>
            <p:cNvPr id="16" name="object 16"/>
            <p:cNvSpPr/>
            <p:nvPr/>
          </p:nvSpPr>
          <p:spPr>
            <a:xfrm>
              <a:off x="639787" y="1958631"/>
              <a:ext cx="6174740" cy="399415"/>
            </a:xfrm>
            <a:custGeom>
              <a:avLst/>
              <a:gdLst/>
              <a:ahLst/>
              <a:cxnLst/>
              <a:rect l="l" t="t" r="r" b="b"/>
              <a:pathLst>
                <a:path w="6174740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74740" h="399414">
                  <a:moveTo>
                    <a:pt x="4606239" y="0"/>
                  </a:moveTo>
                  <a:lnTo>
                    <a:pt x="4606239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4606239" y="399135"/>
                  </a:lnTo>
                  <a:lnTo>
                    <a:pt x="4606239" y="0"/>
                  </a:lnTo>
                  <a:close/>
                </a:path>
                <a:path w="6174740" h="399414">
                  <a:moveTo>
                    <a:pt x="6174117" y="0"/>
                  </a:moveTo>
                  <a:lnTo>
                    <a:pt x="5573153" y="0"/>
                  </a:lnTo>
                  <a:lnTo>
                    <a:pt x="4606252" y="0"/>
                  </a:lnTo>
                  <a:lnTo>
                    <a:pt x="4606252" y="399135"/>
                  </a:lnTo>
                  <a:lnTo>
                    <a:pt x="5573153" y="399135"/>
                  </a:lnTo>
                  <a:lnTo>
                    <a:pt x="6174117" y="399135"/>
                  </a:lnTo>
                  <a:lnTo>
                    <a:pt x="617411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401884" y="235967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45630" y="235967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17885" y="235967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44139" y="235967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211040" y="235967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28972" y="1958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403791" y="1958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347535" y="1958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419790" y="1958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46044" y="1958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212945" y="1958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813904" y="1958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27067" y="2359672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88"/>
                  </a:moveTo>
                  <a:lnTo>
                    <a:pt x="3810" y="985888"/>
                  </a:lnTo>
                </a:path>
                <a:path w="3809" h="986154">
                  <a:moveTo>
                    <a:pt x="0" y="983983"/>
                  </a:moveTo>
                  <a:lnTo>
                    <a:pt x="3810" y="983983"/>
                  </a:lnTo>
                </a:path>
                <a:path w="3809" h="986154">
                  <a:moveTo>
                    <a:pt x="0" y="982078"/>
                  </a:moveTo>
                  <a:lnTo>
                    <a:pt x="3810" y="982078"/>
                  </a:lnTo>
                </a:path>
                <a:path w="3809" h="986154">
                  <a:moveTo>
                    <a:pt x="0" y="980173"/>
                  </a:moveTo>
                  <a:lnTo>
                    <a:pt x="3810" y="980173"/>
                  </a:lnTo>
                </a:path>
                <a:path w="3809" h="986154">
                  <a:moveTo>
                    <a:pt x="0" y="978255"/>
                  </a:moveTo>
                  <a:lnTo>
                    <a:pt x="3810" y="978255"/>
                  </a:lnTo>
                </a:path>
                <a:path w="3809" h="986154">
                  <a:moveTo>
                    <a:pt x="0" y="976350"/>
                  </a:moveTo>
                  <a:lnTo>
                    <a:pt x="3810" y="976350"/>
                  </a:lnTo>
                </a:path>
                <a:path w="3809" h="986154">
                  <a:moveTo>
                    <a:pt x="0" y="974445"/>
                  </a:moveTo>
                  <a:lnTo>
                    <a:pt x="3810" y="974445"/>
                  </a:lnTo>
                </a:path>
                <a:path w="3809" h="986154">
                  <a:moveTo>
                    <a:pt x="0" y="972540"/>
                  </a:moveTo>
                  <a:lnTo>
                    <a:pt x="3810" y="972540"/>
                  </a:lnTo>
                </a:path>
                <a:path w="3809" h="986154">
                  <a:moveTo>
                    <a:pt x="0" y="970635"/>
                  </a:moveTo>
                  <a:lnTo>
                    <a:pt x="3810" y="970635"/>
                  </a:lnTo>
                </a:path>
                <a:path w="3809" h="986154">
                  <a:moveTo>
                    <a:pt x="0" y="968730"/>
                  </a:moveTo>
                  <a:lnTo>
                    <a:pt x="3810" y="968730"/>
                  </a:lnTo>
                </a:path>
                <a:path w="3809" h="986154">
                  <a:moveTo>
                    <a:pt x="0" y="966812"/>
                  </a:moveTo>
                  <a:lnTo>
                    <a:pt x="3810" y="966812"/>
                  </a:lnTo>
                </a:path>
                <a:path w="3809" h="986154">
                  <a:moveTo>
                    <a:pt x="0" y="964907"/>
                  </a:moveTo>
                  <a:lnTo>
                    <a:pt x="3810" y="964907"/>
                  </a:lnTo>
                </a:path>
                <a:path w="3809" h="986154">
                  <a:moveTo>
                    <a:pt x="0" y="963002"/>
                  </a:moveTo>
                  <a:lnTo>
                    <a:pt x="3810" y="963002"/>
                  </a:lnTo>
                </a:path>
                <a:path w="3809" h="986154">
                  <a:moveTo>
                    <a:pt x="0" y="961097"/>
                  </a:moveTo>
                  <a:lnTo>
                    <a:pt x="3810" y="961097"/>
                  </a:lnTo>
                </a:path>
                <a:path w="3809" h="986154">
                  <a:moveTo>
                    <a:pt x="0" y="959192"/>
                  </a:moveTo>
                  <a:lnTo>
                    <a:pt x="3810" y="959192"/>
                  </a:lnTo>
                </a:path>
                <a:path w="3809" h="986154">
                  <a:moveTo>
                    <a:pt x="0" y="957287"/>
                  </a:moveTo>
                  <a:lnTo>
                    <a:pt x="3810" y="957287"/>
                  </a:lnTo>
                </a:path>
                <a:path w="3809" h="986154">
                  <a:moveTo>
                    <a:pt x="0" y="955382"/>
                  </a:moveTo>
                  <a:lnTo>
                    <a:pt x="3810" y="955382"/>
                  </a:lnTo>
                </a:path>
                <a:path w="3809" h="986154">
                  <a:moveTo>
                    <a:pt x="0" y="953465"/>
                  </a:moveTo>
                  <a:lnTo>
                    <a:pt x="3810" y="953465"/>
                  </a:lnTo>
                </a:path>
                <a:path w="3809" h="986154">
                  <a:moveTo>
                    <a:pt x="0" y="951560"/>
                  </a:moveTo>
                  <a:lnTo>
                    <a:pt x="3810" y="951560"/>
                  </a:lnTo>
                </a:path>
                <a:path w="3809" h="986154">
                  <a:moveTo>
                    <a:pt x="0" y="949655"/>
                  </a:moveTo>
                  <a:lnTo>
                    <a:pt x="3810" y="949655"/>
                  </a:lnTo>
                </a:path>
                <a:path w="3809" h="986154">
                  <a:moveTo>
                    <a:pt x="0" y="947750"/>
                  </a:moveTo>
                  <a:lnTo>
                    <a:pt x="3810" y="947750"/>
                  </a:lnTo>
                </a:path>
                <a:path w="3809" h="986154">
                  <a:moveTo>
                    <a:pt x="0" y="945845"/>
                  </a:moveTo>
                  <a:lnTo>
                    <a:pt x="3810" y="945845"/>
                  </a:lnTo>
                </a:path>
                <a:path w="3809" h="986154">
                  <a:moveTo>
                    <a:pt x="0" y="943940"/>
                  </a:moveTo>
                  <a:lnTo>
                    <a:pt x="3810" y="943940"/>
                  </a:lnTo>
                </a:path>
                <a:path w="3809" h="986154">
                  <a:moveTo>
                    <a:pt x="0" y="942035"/>
                  </a:moveTo>
                  <a:lnTo>
                    <a:pt x="3810" y="942035"/>
                  </a:lnTo>
                </a:path>
                <a:path w="3809" h="986154">
                  <a:moveTo>
                    <a:pt x="0" y="940117"/>
                  </a:moveTo>
                  <a:lnTo>
                    <a:pt x="3810" y="940117"/>
                  </a:lnTo>
                </a:path>
                <a:path w="3809" h="986154">
                  <a:moveTo>
                    <a:pt x="0" y="938212"/>
                  </a:moveTo>
                  <a:lnTo>
                    <a:pt x="3810" y="938212"/>
                  </a:lnTo>
                </a:path>
                <a:path w="3809" h="986154">
                  <a:moveTo>
                    <a:pt x="0" y="936307"/>
                  </a:moveTo>
                  <a:lnTo>
                    <a:pt x="3810" y="936307"/>
                  </a:lnTo>
                </a:path>
                <a:path w="3809" h="986154">
                  <a:moveTo>
                    <a:pt x="0" y="934402"/>
                  </a:moveTo>
                  <a:lnTo>
                    <a:pt x="3810" y="934402"/>
                  </a:lnTo>
                </a:path>
                <a:path w="3809" h="986154">
                  <a:moveTo>
                    <a:pt x="0" y="932497"/>
                  </a:moveTo>
                  <a:lnTo>
                    <a:pt x="3810" y="932497"/>
                  </a:lnTo>
                </a:path>
                <a:path w="3809" h="986154">
                  <a:moveTo>
                    <a:pt x="0" y="930592"/>
                  </a:moveTo>
                  <a:lnTo>
                    <a:pt x="3810" y="930592"/>
                  </a:lnTo>
                </a:path>
                <a:path w="3809" h="986154">
                  <a:moveTo>
                    <a:pt x="0" y="928674"/>
                  </a:moveTo>
                  <a:lnTo>
                    <a:pt x="3810" y="928674"/>
                  </a:lnTo>
                </a:path>
                <a:path w="3809" h="986154">
                  <a:moveTo>
                    <a:pt x="0" y="926769"/>
                  </a:moveTo>
                  <a:lnTo>
                    <a:pt x="3810" y="926769"/>
                  </a:lnTo>
                </a:path>
                <a:path w="3809" h="986154">
                  <a:moveTo>
                    <a:pt x="0" y="924864"/>
                  </a:moveTo>
                  <a:lnTo>
                    <a:pt x="3810" y="924864"/>
                  </a:lnTo>
                </a:path>
                <a:path w="3809" h="986154">
                  <a:moveTo>
                    <a:pt x="0" y="922959"/>
                  </a:moveTo>
                  <a:lnTo>
                    <a:pt x="3810" y="922959"/>
                  </a:lnTo>
                </a:path>
                <a:path w="3809" h="986154">
                  <a:moveTo>
                    <a:pt x="0" y="921054"/>
                  </a:moveTo>
                  <a:lnTo>
                    <a:pt x="3810" y="921054"/>
                  </a:lnTo>
                </a:path>
                <a:path w="3809" h="986154">
                  <a:moveTo>
                    <a:pt x="0" y="919149"/>
                  </a:moveTo>
                  <a:lnTo>
                    <a:pt x="3810" y="919149"/>
                  </a:lnTo>
                </a:path>
                <a:path w="3809" h="986154">
                  <a:moveTo>
                    <a:pt x="0" y="917244"/>
                  </a:moveTo>
                  <a:lnTo>
                    <a:pt x="3810" y="917244"/>
                  </a:lnTo>
                </a:path>
                <a:path w="3809" h="986154">
                  <a:moveTo>
                    <a:pt x="0" y="915327"/>
                  </a:moveTo>
                  <a:lnTo>
                    <a:pt x="3810" y="915327"/>
                  </a:lnTo>
                </a:path>
                <a:path w="3809" h="986154">
                  <a:moveTo>
                    <a:pt x="0" y="913422"/>
                  </a:moveTo>
                  <a:lnTo>
                    <a:pt x="3810" y="913422"/>
                  </a:lnTo>
                </a:path>
                <a:path w="3809" h="986154">
                  <a:moveTo>
                    <a:pt x="0" y="911517"/>
                  </a:moveTo>
                  <a:lnTo>
                    <a:pt x="3810" y="911517"/>
                  </a:lnTo>
                </a:path>
                <a:path w="3809" h="986154">
                  <a:moveTo>
                    <a:pt x="0" y="909612"/>
                  </a:moveTo>
                  <a:lnTo>
                    <a:pt x="3810" y="909612"/>
                  </a:lnTo>
                </a:path>
                <a:path w="3809" h="986154">
                  <a:moveTo>
                    <a:pt x="0" y="907707"/>
                  </a:moveTo>
                  <a:lnTo>
                    <a:pt x="3810" y="907707"/>
                  </a:lnTo>
                </a:path>
                <a:path w="3809" h="986154">
                  <a:moveTo>
                    <a:pt x="0" y="905802"/>
                  </a:moveTo>
                  <a:lnTo>
                    <a:pt x="3810" y="905802"/>
                  </a:lnTo>
                </a:path>
                <a:path w="3809" h="986154">
                  <a:moveTo>
                    <a:pt x="0" y="903884"/>
                  </a:moveTo>
                  <a:lnTo>
                    <a:pt x="3810" y="903884"/>
                  </a:lnTo>
                </a:path>
                <a:path w="3809" h="986154">
                  <a:moveTo>
                    <a:pt x="0" y="901979"/>
                  </a:moveTo>
                  <a:lnTo>
                    <a:pt x="3810" y="901979"/>
                  </a:lnTo>
                </a:path>
                <a:path w="3809" h="986154">
                  <a:moveTo>
                    <a:pt x="0" y="900074"/>
                  </a:moveTo>
                  <a:lnTo>
                    <a:pt x="3810" y="900074"/>
                  </a:lnTo>
                </a:path>
                <a:path w="3809" h="986154">
                  <a:moveTo>
                    <a:pt x="0" y="898169"/>
                  </a:moveTo>
                  <a:lnTo>
                    <a:pt x="3810" y="898169"/>
                  </a:lnTo>
                </a:path>
                <a:path w="3809" h="986154">
                  <a:moveTo>
                    <a:pt x="0" y="896264"/>
                  </a:moveTo>
                  <a:lnTo>
                    <a:pt x="3810" y="896264"/>
                  </a:lnTo>
                </a:path>
                <a:path w="3809" h="986154">
                  <a:moveTo>
                    <a:pt x="0" y="894359"/>
                  </a:moveTo>
                  <a:lnTo>
                    <a:pt x="3810" y="894359"/>
                  </a:lnTo>
                </a:path>
                <a:path w="3809" h="986154">
                  <a:moveTo>
                    <a:pt x="0" y="892454"/>
                  </a:moveTo>
                  <a:lnTo>
                    <a:pt x="3810" y="892454"/>
                  </a:lnTo>
                </a:path>
                <a:path w="3809" h="986154">
                  <a:moveTo>
                    <a:pt x="0" y="890536"/>
                  </a:moveTo>
                  <a:lnTo>
                    <a:pt x="3810" y="890536"/>
                  </a:lnTo>
                </a:path>
                <a:path w="3809" h="986154">
                  <a:moveTo>
                    <a:pt x="0" y="888631"/>
                  </a:moveTo>
                  <a:lnTo>
                    <a:pt x="3810" y="888631"/>
                  </a:lnTo>
                </a:path>
                <a:path w="3809" h="986154">
                  <a:moveTo>
                    <a:pt x="0" y="886726"/>
                  </a:moveTo>
                  <a:lnTo>
                    <a:pt x="3810" y="886726"/>
                  </a:lnTo>
                </a:path>
                <a:path w="3809" h="986154">
                  <a:moveTo>
                    <a:pt x="0" y="884821"/>
                  </a:moveTo>
                  <a:lnTo>
                    <a:pt x="3810" y="884821"/>
                  </a:lnTo>
                </a:path>
                <a:path w="3809" h="986154">
                  <a:moveTo>
                    <a:pt x="0" y="882916"/>
                  </a:moveTo>
                  <a:lnTo>
                    <a:pt x="3810" y="882916"/>
                  </a:lnTo>
                </a:path>
                <a:path w="3809" h="986154">
                  <a:moveTo>
                    <a:pt x="0" y="881011"/>
                  </a:moveTo>
                  <a:lnTo>
                    <a:pt x="3810" y="881011"/>
                  </a:lnTo>
                </a:path>
                <a:path w="3809" h="986154">
                  <a:moveTo>
                    <a:pt x="0" y="879094"/>
                  </a:moveTo>
                  <a:lnTo>
                    <a:pt x="3810" y="879094"/>
                  </a:lnTo>
                </a:path>
                <a:path w="3809" h="986154">
                  <a:moveTo>
                    <a:pt x="0" y="877189"/>
                  </a:moveTo>
                  <a:lnTo>
                    <a:pt x="3810" y="877189"/>
                  </a:lnTo>
                </a:path>
                <a:path w="3809" h="986154">
                  <a:moveTo>
                    <a:pt x="0" y="875284"/>
                  </a:moveTo>
                  <a:lnTo>
                    <a:pt x="3810" y="875284"/>
                  </a:lnTo>
                </a:path>
                <a:path w="3809" h="986154">
                  <a:moveTo>
                    <a:pt x="0" y="873379"/>
                  </a:moveTo>
                  <a:lnTo>
                    <a:pt x="3810" y="873379"/>
                  </a:lnTo>
                </a:path>
                <a:path w="3809" h="986154">
                  <a:moveTo>
                    <a:pt x="0" y="871474"/>
                  </a:moveTo>
                  <a:lnTo>
                    <a:pt x="3810" y="871474"/>
                  </a:lnTo>
                </a:path>
                <a:path w="3809" h="986154">
                  <a:moveTo>
                    <a:pt x="0" y="869569"/>
                  </a:moveTo>
                  <a:lnTo>
                    <a:pt x="3810" y="869569"/>
                  </a:lnTo>
                </a:path>
                <a:path w="3809" h="986154">
                  <a:moveTo>
                    <a:pt x="0" y="867664"/>
                  </a:moveTo>
                  <a:lnTo>
                    <a:pt x="3810" y="867664"/>
                  </a:lnTo>
                </a:path>
                <a:path w="3809" h="986154">
                  <a:moveTo>
                    <a:pt x="0" y="865746"/>
                  </a:moveTo>
                  <a:lnTo>
                    <a:pt x="3810" y="865746"/>
                  </a:lnTo>
                </a:path>
                <a:path w="3809" h="986154">
                  <a:moveTo>
                    <a:pt x="0" y="863841"/>
                  </a:moveTo>
                  <a:lnTo>
                    <a:pt x="3810" y="863841"/>
                  </a:lnTo>
                </a:path>
                <a:path w="3809" h="986154">
                  <a:moveTo>
                    <a:pt x="0" y="861936"/>
                  </a:moveTo>
                  <a:lnTo>
                    <a:pt x="3810" y="861936"/>
                  </a:lnTo>
                </a:path>
                <a:path w="3809" h="986154">
                  <a:moveTo>
                    <a:pt x="0" y="860031"/>
                  </a:moveTo>
                  <a:lnTo>
                    <a:pt x="3810" y="860031"/>
                  </a:lnTo>
                </a:path>
                <a:path w="3809" h="986154">
                  <a:moveTo>
                    <a:pt x="0" y="858126"/>
                  </a:moveTo>
                  <a:lnTo>
                    <a:pt x="3810" y="858126"/>
                  </a:lnTo>
                </a:path>
                <a:path w="3809" h="986154">
                  <a:moveTo>
                    <a:pt x="0" y="856221"/>
                  </a:moveTo>
                  <a:lnTo>
                    <a:pt x="3810" y="856221"/>
                  </a:lnTo>
                </a:path>
                <a:path w="3809" h="986154">
                  <a:moveTo>
                    <a:pt x="0" y="854316"/>
                  </a:moveTo>
                  <a:lnTo>
                    <a:pt x="3810" y="854316"/>
                  </a:lnTo>
                </a:path>
                <a:path w="3809" h="986154">
                  <a:moveTo>
                    <a:pt x="0" y="852398"/>
                  </a:moveTo>
                  <a:lnTo>
                    <a:pt x="3810" y="852398"/>
                  </a:lnTo>
                </a:path>
                <a:path w="3809" h="986154">
                  <a:moveTo>
                    <a:pt x="0" y="850493"/>
                  </a:moveTo>
                  <a:lnTo>
                    <a:pt x="3810" y="850493"/>
                  </a:lnTo>
                </a:path>
                <a:path w="3809" h="986154">
                  <a:moveTo>
                    <a:pt x="0" y="848588"/>
                  </a:moveTo>
                  <a:lnTo>
                    <a:pt x="3810" y="848588"/>
                  </a:lnTo>
                </a:path>
                <a:path w="3809" h="986154">
                  <a:moveTo>
                    <a:pt x="0" y="846683"/>
                  </a:moveTo>
                  <a:lnTo>
                    <a:pt x="3810" y="846683"/>
                  </a:lnTo>
                </a:path>
                <a:path w="3809" h="986154">
                  <a:moveTo>
                    <a:pt x="0" y="844778"/>
                  </a:moveTo>
                  <a:lnTo>
                    <a:pt x="3810" y="844778"/>
                  </a:lnTo>
                </a:path>
                <a:path w="3809" h="986154">
                  <a:moveTo>
                    <a:pt x="0" y="842873"/>
                  </a:moveTo>
                  <a:lnTo>
                    <a:pt x="3810" y="842873"/>
                  </a:lnTo>
                </a:path>
                <a:path w="3809" h="986154">
                  <a:moveTo>
                    <a:pt x="0" y="840955"/>
                  </a:moveTo>
                  <a:lnTo>
                    <a:pt x="3810" y="840955"/>
                  </a:lnTo>
                </a:path>
                <a:path w="3809" h="986154">
                  <a:moveTo>
                    <a:pt x="0" y="839050"/>
                  </a:moveTo>
                  <a:lnTo>
                    <a:pt x="3810" y="839050"/>
                  </a:lnTo>
                </a:path>
                <a:path w="3809" h="986154">
                  <a:moveTo>
                    <a:pt x="0" y="837145"/>
                  </a:moveTo>
                  <a:lnTo>
                    <a:pt x="3810" y="837145"/>
                  </a:lnTo>
                </a:path>
                <a:path w="3809" h="986154">
                  <a:moveTo>
                    <a:pt x="0" y="835240"/>
                  </a:moveTo>
                  <a:lnTo>
                    <a:pt x="3810" y="835240"/>
                  </a:lnTo>
                </a:path>
                <a:path w="3809" h="986154">
                  <a:moveTo>
                    <a:pt x="0" y="833335"/>
                  </a:moveTo>
                  <a:lnTo>
                    <a:pt x="3810" y="833335"/>
                  </a:lnTo>
                </a:path>
                <a:path w="3809" h="986154">
                  <a:moveTo>
                    <a:pt x="0" y="831430"/>
                  </a:moveTo>
                  <a:lnTo>
                    <a:pt x="3810" y="831430"/>
                  </a:lnTo>
                </a:path>
                <a:path w="3809" h="986154">
                  <a:moveTo>
                    <a:pt x="0" y="829525"/>
                  </a:moveTo>
                  <a:lnTo>
                    <a:pt x="3810" y="829525"/>
                  </a:lnTo>
                </a:path>
                <a:path w="3809" h="986154">
                  <a:moveTo>
                    <a:pt x="0" y="827608"/>
                  </a:moveTo>
                  <a:lnTo>
                    <a:pt x="3810" y="827608"/>
                  </a:lnTo>
                </a:path>
                <a:path w="3809" h="986154">
                  <a:moveTo>
                    <a:pt x="0" y="825703"/>
                  </a:moveTo>
                  <a:lnTo>
                    <a:pt x="3810" y="825703"/>
                  </a:lnTo>
                </a:path>
                <a:path w="3809" h="986154">
                  <a:moveTo>
                    <a:pt x="0" y="823798"/>
                  </a:moveTo>
                  <a:lnTo>
                    <a:pt x="3810" y="823798"/>
                  </a:lnTo>
                </a:path>
                <a:path w="3809" h="986154">
                  <a:moveTo>
                    <a:pt x="0" y="821893"/>
                  </a:moveTo>
                  <a:lnTo>
                    <a:pt x="3810" y="821893"/>
                  </a:lnTo>
                </a:path>
                <a:path w="3809" h="986154">
                  <a:moveTo>
                    <a:pt x="0" y="819988"/>
                  </a:moveTo>
                  <a:lnTo>
                    <a:pt x="3810" y="819988"/>
                  </a:lnTo>
                </a:path>
                <a:path w="3809" h="986154">
                  <a:moveTo>
                    <a:pt x="0" y="818083"/>
                  </a:moveTo>
                  <a:lnTo>
                    <a:pt x="3810" y="818083"/>
                  </a:lnTo>
                </a:path>
                <a:path w="3809" h="986154">
                  <a:moveTo>
                    <a:pt x="0" y="816165"/>
                  </a:moveTo>
                  <a:lnTo>
                    <a:pt x="3810" y="816165"/>
                  </a:lnTo>
                </a:path>
                <a:path w="3809" h="986154">
                  <a:moveTo>
                    <a:pt x="0" y="814260"/>
                  </a:moveTo>
                  <a:lnTo>
                    <a:pt x="3810" y="814260"/>
                  </a:lnTo>
                </a:path>
                <a:path w="3809" h="986154">
                  <a:moveTo>
                    <a:pt x="0" y="812355"/>
                  </a:moveTo>
                  <a:lnTo>
                    <a:pt x="3810" y="812355"/>
                  </a:lnTo>
                </a:path>
                <a:path w="3809" h="986154">
                  <a:moveTo>
                    <a:pt x="0" y="810450"/>
                  </a:moveTo>
                  <a:lnTo>
                    <a:pt x="3810" y="810450"/>
                  </a:lnTo>
                </a:path>
                <a:path w="3809" h="986154">
                  <a:moveTo>
                    <a:pt x="0" y="808545"/>
                  </a:moveTo>
                  <a:lnTo>
                    <a:pt x="3810" y="808545"/>
                  </a:lnTo>
                </a:path>
                <a:path w="3809" h="986154">
                  <a:moveTo>
                    <a:pt x="0" y="806640"/>
                  </a:moveTo>
                  <a:lnTo>
                    <a:pt x="3810" y="806640"/>
                  </a:lnTo>
                </a:path>
                <a:path w="3809" h="986154">
                  <a:moveTo>
                    <a:pt x="0" y="804735"/>
                  </a:moveTo>
                  <a:lnTo>
                    <a:pt x="3810" y="804735"/>
                  </a:lnTo>
                </a:path>
                <a:path w="3809" h="986154">
                  <a:moveTo>
                    <a:pt x="0" y="802817"/>
                  </a:moveTo>
                  <a:lnTo>
                    <a:pt x="3810" y="802817"/>
                  </a:lnTo>
                </a:path>
                <a:path w="3809" h="986154">
                  <a:moveTo>
                    <a:pt x="0" y="800912"/>
                  </a:moveTo>
                  <a:lnTo>
                    <a:pt x="3810" y="800912"/>
                  </a:lnTo>
                </a:path>
                <a:path w="3809" h="986154">
                  <a:moveTo>
                    <a:pt x="0" y="799007"/>
                  </a:moveTo>
                  <a:lnTo>
                    <a:pt x="3810" y="799007"/>
                  </a:lnTo>
                </a:path>
                <a:path w="3809" h="986154">
                  <a:moveTo>
                    <a:pt x="0" y="797102"/>
                  </a:moveTo>
                  <a:lnTo>
                    <a:pt x="3810" y="797102"/>
                  </a:lnTo>
                </a:path>
                <a:path w="3809" h="986154">
                  <a:moveTo>
                    <a:pt x="0" y="795197"/>
                  </a:moveTo>
                  <a:lnTo>
                    <a:pt x="3810" y="795197"/>
                  </a:lnTo>
                </a:path>
                <a:path w="3809" h="986154">
                  <a:moveTo>
                    <a:pt x="0" y="793292"/>
                  </a:moveTo>
                  <a:lnTo>
                    <a:pt x="3810" y="793292"/>
                  </a:lnTo>
                </a:path>
                <a:path w="3809" h="986154">
                  <a:moveTo>
                    <a:pt x="0" y="791387"/>
                  </a:moveTo>
                  <a:lnTo>
                    <a:pt x="3810" y="791387"/>
                  </a:lnTo>
                </a:path>
                <a:path w="3809" h="986154">
                  <a:moveTo>
                    <a:pt x="0" y="789470"/>
                  </a:moveTo>
                  <a:lnTo>
                    <a:pt x="3810" y="789470"/>
                  </a:lnTo>
                </a:path>
                <a:path w="3809" h="986154">
                  <a:moveTo>
                    <a:pt x="0" y="787565"/>
                  </a:moveTo>
                  <a:lnTo>
                    <a:pt x="3810" y="787565"/>
                  </a:lnTo>
                </a:path>
                <a:path w="3809" h="986154">
                  <a:moveTo>
                    <a:pt x="0" y="785660"/>
                  </a:moveTo>
                  <a:lnTo>
                    <a:pt x="3810" y="785660"/>
                  </a:lnTo>
                </a:path>
                <a:path w="3809" h="986154">
                  <a:moveTo>
                    <a:pt x="0" y="783755"/>
                  </a:moveTo>
                  <a:lnTo>
                    <a:pt x="3810" y="783755"/>
                  </a:lnTo>
                </a:path>
                <a:path w="3809" h="986154">
                  <a:moveTo>
                    <a:pt x="0" y="781850"/>
                  </a:moveTo>
                  <a:lnTo>
                    <a:pt x="3810" y="781850"/>
                  </a:lnTo>
                </a:path>
                <a:path w="3809" h="986154">
                  <a:moveTo>
                    <a:pt x="0" y="779945"/>
                  </a:moveTo>
                  <a:lnTo>
                    <a:pt x="3810" y="779945"/>
                  </a:lnTo>
                </a:path>
                <a:path w="3809" h="986154">
                  <a:moveTo>
                    <a:pt x="0" y="778027"/>
                  </a:moveTo>
                  <a:lnTo>
                    <a:pt x="3810" y="778027"/>
                  </a:lnTo>
                </a:path>
                <a:path w="3809" h="986154">
                  <a:moveTo>
                    <a:pt x="0" y="776122"/>
                  </a:moveTo>
                  <a:lnTo>
                    <a:pt x="3810" y="776122"/>
                  </a:lnTo>
                </a:path>
                <a:path w="3809" h="986154">
                  <a:moveTo>
                    <a:pt x="0" y="774217"/>
                  </a:moveTo>
                  <a:lnTo>
                    <a:pt x="3810" y="774217"/>
                  </a:lnTo>
                </a:path>
                <a:path w="3809" h="986154">
                  <a:moveTo>
                    <a:pt x="0" y="772312"/>
                  </a:moveTo>
                  <a:lnTo>
                    <a:pt x="3810" y="772312"/>
                  </a:lnTo>
                </a:path>
                <a:path w="3809" h="986154">
                  <a:moveTo>
                    <a:pt x="0" y="770407"/>
                  </a:moveTo>
                  <a:lnTo>
                    <a:pt x="3810" y="770407"/>
                  </a:lnTo>
                </a:path>
                <a:path w="3809" h="986154">
                  <a:moveTo>
                    <a:pt x="0" y="768502"/>
                  </a:moveTo>
                  <a:lnTo>
                    <a:pt x="3810" y="768502"/>
                  </a:lnTo>
                </a:path>
                <a:path w="3809" h="986154">
                  <a:moveTo>
                    <a:pt x="0" y="766597"/>
                  </a:moveTo>
                  <a:lnTo>
                    <a:pt x="3810" y="766597"/>
                  </a:lnTo>
                </a:path>
                <a:path w="3809" h="986154">
                  <a:moveTo>
                    <a:pt x="0" y="764679"/>
                  </a:moveTo>
                  <a:lnTo>
                    <a:pt x="3810" y="764679"/>
                  </a:lnTo>
                </a:path>
                <a:path w="3809" h="986154">
                  <a:moveTo>
                    <a:pt x="0" y="762774"/>
                  </a:moveTo>
                  <a:lnTo>
                    <a:pt x="3810" y="762774"/>
                  </a:lnTo>
                </a:path>
                <a:path w="3809" h="986154">
                  <a:moveTo>
                    <a:pt x="0" y="760869"/>
                  </a:moveTo>
                  <a:lnTo>
                    <a:pt x="3810" y="760869"/>
                  </a:lnTo>
                </a:path>
                <a:path w="3809" h="986154">
                  <a:moveTo>
                    <a:pt x="0" y="758964"/>
                  </a:moveTo>
                  <a:lnTo>
                    <a:pt x="3810" y="758964"/>
                  </a:lnTo>
                </a:path>
                <a:path w="3809" h="986154">
                  <a:moveTo>
                    <a:pt x="0" y="757059"/>
                  </a:moveTo>
                  <a:lnTo>
                    <a:pt x="3810" y="757059"/>
                  </a:lnTo>
                </a:path>
                <a:path w="3809" h="986154">
                  <a:moveTo>
                    <a:pt x="0" y="755154"/>
                  </a:moveTo>
                  <a:lnTo>
                    <a:pt x="3810" y="755154"/>
                  </a:lnTo>
                </a:path>
                <a:path w="3809" h="986154">
                  <a:moveTo>
                    <a:pt x="0" y="753237"/>
                  </a:moveTo>
                  <a:lnTo>
                    <a:pt x="3810" y="753237"/>
                  </a:lnTo>
                </a:path>
                <a:path w="3809" h="986154">
                  <a:moveTo>
                    <a:pt x="0" y="751332"/>
                  </a:moveTo>
                  <a:lnTo>
                    <a:pt x="3810" y="751332"/>
                  </a:lnTo>
                </a:path>
                <a:path w="3809" h="986154">
                  <a:moveTo>
                    <a:pt x="0" y="749427"/>
                  </a:moveTo>
                  <a:lnTo>
                    <a:pt x="3810" y="749427"/>
                  </a:lnTo>
                </a:path>
                <a:path w="3809" h="986154">
                  <a:moveTo>
                    <a:pt x="0" y="747522"/>
                  </a:moveTo>
                  <a:lnTo>
                    <a:pt x="3810" y="747522"/>
                  </a:lnTo>
                </a:path>
                <a:path w="3809" h="986154">
                  <a:moveTo>
                    <a:pt x="0" y="745617"/>
                  </a:moveTo>
                  <a:lnTo>
                    <a:pt x="3810" y="745617"/>
                  </a:lnTo>
                </a:path>
                <a:path w="3809" h="986154">
                  <a:moveTo>
                    <a:pt x="0" y="743712"/>
                  </a:moveTo>
                  <a:lnTo>
                    <a:pt x="3810" y="743712"/>
                  </a:lnTo>
                </a:path>
                <a:path w="3809" h="986154">
                  <a:moveTo>
                    <a:pt x="0" y="741807"/>
                  </a:moveTo>
                  <a:lnTo>
                    <a:pt x="3810" y="741807"/>
                  </a:lnTo>
                </a:path>
                <a:path w="3809" h="986154">
                  <a:moveTo>
                    <a:pt x="0" y="739889"/>
                  </a:moveTo>
                  <a:lnTo>
                    <a:pt x="3810" y="739889"/>
                  </a:lnTo>
                </a:path>
                <a:path w="3809" h="986154">
                  <a:moveTo>
                    <a:pt x="0" y="737984"/>
                  </a:moveTo>
                  <a:lnTo>
                    <a:pt x="3810" y="737984"/>
                  </a:lnTo>
                </a:path>
                <a:path w="3809" h="986154">
                  <a:moveTo>
                    <a:pt x="0" y="736079"/>
                  </a:moveTo>
                  <a:lnTo>
                    <a:pt x="3810" y="736079"/>
                  </a:lnTo>
                </a:path>
                <a:path w="3809" h="986154">
                  <a:moveTo>
                    <a:pt x="0" y="734174"/>
                  </a:moveTo>
                  <a:lnTo>
                    <a:pt x="3810" y="734174"/>
                  </a:lnTo>
                </a:path>
                <a:path w="3809" h="986154">
                  <a:moveTo>
                    <a:pt x="0" y="732269"/>
                  </a:moveTo>
                  <a:lnTo>
                    <a:pt x="3810" y="732269"/>
                  </a:lnTo>
                </a:path>
                <a:path w="3809" h="986154">
                  <a:moveTo>
                    <a:pt x="0" y="730364"/>
                  </a:moveTo>
                  <a:lnTo>
                    <a:pt x="3810" y="730364"/>
                  </a:lnTo>
                </a:path>
                <a:path w="3809" h="986154">
                  <a:moveTo>
                    <a:pt x="0" y="728446"/>
                  </a:moveTo>
                  <a:lnTo>
                    <a:pt x="3810" y="728446"/>
                  </a:lnTo>
                </a:path>
                <a:path w="3809" h="986154">
                  <a:moveTo>
                    <a:pt x="0" y="726541"/>
                  </a:moveTo>
                  <a:lnTo>
                    <a:pt x="3810" y="726541"/>
                  </a:lnTo>
                </a:path>
                <a:path w="3809" h="986154">
                  <a:moveTo>
                    <a:pt x="0" y="724636"/>
                  </a:moveTo>
                  <a:lnTo>
                    <a:pt x="3810" y="724636"/>
                  </a:lnTo>
                </a:path>
                <a:path w="3809" h="986154">
                  <a:moveTo>
                    <a:pt x="0" y="722731"/>
                  </a:moveTo>
                  <a:lnTo>
                    <a:pt x="3810" y="722731"/>
                  </a:lnTo>
                </a:path>
                <a:path w="3809" h="986154">
                  <a:moveTo>
                    <a:pt x="0" y="720826"/>
                  </a:moveTo>
                  <a:lnTo>
                    <a:pt x="3810" y="720826"/>
                  </a:lnTo>
                </a:path>
                <a:path w="3809" h="986154">
                  <a:moveTo>
                    <a:pt x="0" y="718921"/>
                  </a:moveTo>
                  <a:lnTo>
                    <a:pt x="3810" y="718921"/>
                  </a:lnTo>
                </a:path>
                <a:path w="3809" h="986154">
                  <a:moveTo>
                    <a:pt x="0" y="717016"/>
                  </a:moveTo>
                  <a:lnTo>
                    <a:pt x="3810" y="717016"/>
                  </a:lnTo>
                </a:path>
                <a:path w="3809" h="986154">
                  <a:moveTo>
                    <a:pt x="0" y="715098"/>
                  </a:moveTo>
                  <a:lnTo>
                    <a:pt x="3810" y="715098"/>
                  </a:lnTo>
                </a:path>
                <a:path w="3809" h="986154">
                  <a:moveTo>
                    <a:pt x="0" y="713193"/>
                  </a:moveTo>
                  <a:lnTo>
                    <a:pt x="3810" y="713193"/>
                  </a:lnTo>
                </a:path>
                <a:path w="3809" h="986154">
                  <a:moveTo>
                    <a:pt x="0" y="711288"/>
                  </a:moveTo>
                  <a:lnTo>
                    <a:pt x="3810" y="711288"/>
                  </a:lnTo>
                </a:path>
                <a:path w="3809" h="986154">
                  <a:moveTo>
                    <a:pt x="0" y="709383"/>
                  </a:moveTo>
                  <a:lnTo>
                    <a:pt x="3810" y="709383"/>
                  </a:lnTo>
                </a:path>
                <a:path w="3809" h="986154">
                  <a:moveTo>
                    <a:pt x="0" y="707478"/>
                  </a:moveTo>
                  <a:lnTo>
                    <a:pt x="3810" y="707478"/>
                  </a:lnTo>
                </a:path>
                <a:path w="3809" h="986154">
                  <a:moveTo>
                    <a:pt x="0" y="705573"/>
                  </a:moveTo>
                  <a:lnTo>
                    <a:pt x="3810" y="705573"/>
                  </a:lnTo>
                </a:path>
                <a:path w="3809" h="986154">
                  <a:moveTo>
                    <a:pt x="0" y="703668"/>
                  </a:moveTo>
                  <a:lnTo>
                    <a:pt x="3810" y="703668"/>
                  </a:lnTo>
                </a:path>
                <a:path w="3809" h="986154">
                  <a:moveTo>
                    <a:pt x="0" y="701751"/>
                  </a:moveTo>
                  <a:lnTo>
                    <a:pt x="3810" y="701751"/>
                  </a:lnTo>
                </a:path>
                <a:path w="3809" h="986154">
                  <a:moveTo>
                    <a:pt x="0" y="699846"/>
                  </a:moveTo>
                  <a:lnTo>
                    <a:pt x="3810" y="699846"/>
                  </a:lnTo>
                </a:path>
                <a:path w="3809" h="986154">
                  <a:moveTo>
                    <a:pt x="0" y="697941"/>
                  </a:moveTo>
                  <a:lnTo>
                    <a:pt x="3810" y="697941"/>
                  </a:lnTo>
                </a:path>
                <a:path w="3809" h="986154">
                  <a:moveTo>
                    <a:pt x="0" y="696036"/>
                  </a:moveTo>
                  <a:lnTo>
                    <a:pt x="3810" y="696036"/>
                  </a:lnTo>
                </a:path>
                <a:path w="3809" h="986154">
                  <a:moveTo>
                    <a:pt x="0" y="694131"/>
                  </a:moveTo>
                  <a:lnTo>
                    <a:pt x="3810" y="694131"/>
                  </a:lnTo>
                </a:path>
                <a:path w="3809" h="986154">
                  <a:moveTo>
                    <a:pt x="0" y="692226"/>
                  </a:moveTo>
                  <a:lnTo>
                    <a:pt x="3810" y="692226"/>
                  </a:lnTo>
                </a:path>
                <a:path w="3809" h="986154">
                  <a:moveTo>
                    <a:pt x="0" y="690308"/>
                  </a:moveTo>
                  <a:lnTo>
                    <a:pt x="3810" y="690308"/>
                  </a:lnTo>
                </a:path>
                <a:path w="3809" h="986154">
                  <a:moveTo>
                    <a:pt x="0" y="688403"/>
                  </a:moveTo>
                  <a:lnTo>
                    <a:pt x="3810" y="688403"/>
                  </a:lnTo>
                </a:path>
                <a:path w="3809" h="986154">
                  <a:moveTo>
                    <a:pt x="0" y="686498"/>
                  </a:moveTo>
                  <a:lnTo>
                    <a:pt x="3810" y="686498"/>
                  </a:lnTo>
                </a:path>
                <a:path w="3809" h="986154">
                  <a:moveTo>
                    <a:pt x="0" y="684593"/>
                  </a:moveTo>
                  <a:lnTo>
                    <a:pt x="3810" y="684593"/>
                  </a:lnTo>
                </a:path>
                <a:path w="3809" h="986154">
                  <a:moveTo>
                    <a:pt x="0" y="682688"/>
                  </a:moveTo>
                  <a:lnTo>
                    <a:pt x="3810" y="682688"/>
                  </a:lnTo>
                </a:path>
                <a:path w="3809" h="986154">
                  <a:moveTo>
                    <a:pt x="0" y="680783"/>
                  </a:moveTo>
                  <a:lnTo>
                    <a:pt x="3810" y="680783"/>
                  </a:lnTo>
                </a:path>
                <a:path w="3809" h="986154">
                  <a:moveTo>
                    <a:pt x="0" y="678878"/>
                  </a:moveTo>
                  <a:lnTo>
                    <a:pt x="3810" y="678878"/>
                  </a:lnTo>
                </a:path>
                <a:path w="3809" h="986154">
                  <a:moveTo>
                    <a:pt x="0" y="676960"/>
                  </a:moveTo>
                  <a:lnTo>
                    <a:pt x="3810" y="676960"/>
                  </a:lnTo>
                </a:path>
                <a:path w="3809" h="986154">
                  <a:moveTo>
                    <a:pt x="0" y="675055"/>
                  </a:moveTo>
                  <a:lnTo>
                    <a:pt x="3810" y="675055"/>
                  </a:lnTo>
                </a:path>
                <a:path w="3809" h="986154">
                  <a:moveTo>
                    <a:pt x="0" y="673150"/>
                  </a:moveTo>
                  <a:lnTo>
                    <a:pt x="3810" y="673150"/>
                  </a:lnTo>
                </a:path>
                <a:path w="3809" h="986154">
                  <a:moveTo>
                    <a:pt x="0" y="671245"/>
                  </a:moveTo>
                  <a:lnTo>
                    <a:pt x="3810" y="671245"/>
                  </a:lnTo>
                </a:path>
                <a:path w="3809" h="986154">
                  <a:moveTo>
                    <a:pt x="0" y="669340"/>
                  </a:moveTo>
                  <a:lnTo>
                    <a:pt x="3810" y="669340"/>
                  </a:lnTo>
                </a:path>
                <a:path w="3809" h="986154">
                  <a:moveTo>
                    <a:pt x="0" y="667435"/>
                  </a:moveTo>
                  <a:lnTo>
                    <a:pt x="3810" y="667435"/>
                  </a:lnTo>
                </a:path>
                <a:path w="3809" h="986154">
                  <a:moveTo>
                    <a:pt x="0" y="665530"/>
                  </a:moveTo>
                  <a:lnTo>
                    <a:pt x="3810" y="665530"/>
                  </a:lnTo>
                </a:path>
                <a:path w="3809" h="986154">
                  <a:moveTo>
                    <a:pt x="0" y="663613"/>
                  </a:moveTo>
                  <a:lnTo>
                    <a:pt x="3810" y="663613"/>
                  </a:lnTo>
                </a:path>
                <a:path w="3809" h="986154">
                  <a:moveTo>
                    <a:pt x="0" y="661708"/>
                  </a:moveTo>
                  <a:lnTo>
                    <a:pt x="3810" y="661708"/>
                  </a:lnTo>
                </a:path>
                <a:path w="3809" h="986154">
                  <a:moveTo>
                    <a:pt x="0" y="659803"/>
                  </a:moveTo>
                  <a:lnTo>
                    <a:pt x="3810" y="659803"/>
                  </a:lnTo>
                </a:path>
                <a:path w="3809" h="986154">
                  <a:moveTo>
                    <a:pt x="0" y="657898"/>
                  </a:moveTo>
                  <a:lnTo>
                    <a:pt x="3810" y="657898"/>
                  </a:lnTo>
                </a:path>
                <a:path w="3809" h="986154">
                  <a:moveTo>
                    <a:pt x="0" y="655993"/>
                  </a:moveTo>
                  <a:lnTo>
                    <a:pt x="3810" y="655993"/>
                  </a:lnTo>
                </a:path>
                <a:path w="3809" h="986154">
                  <a:moveTo>
                    <a:pt x="0" y="654088"/>
                  </a:moveTo>
                  <a:lnTo>
                    <a:pt x="3810" y="654088"/>
                  </a:lnTo>
                </a:path>
                <a:path w="3809" h="986154">
                  <a:moveTo>
                    <a:pt x="0" y="652170"/>
                  </a:moveTo>
                  <a:lnTo>
                    <a:pt x="3810" y="652170"/>
                  </a:lnTo>
                </a:path>
                <a:path w="3809" h="986154">
                  <a:moveTo>
                    <a:pt x="0" y="650265"/>
                  </a:moveTo>
                  <a:lnTo>
                    <a:pt x="3810" y="650265"/>
                  </a:lnTo>
                </a:path>
                <a:path w="3809" h="986154">
                  <a:moveTo>
                    <a:pt x="0" y="648360"/>
                  </a:moveTo>
                  <a:lnTo>
                    <a:pt x="3810" y="648360"/>
                  </a:lnTo>
                </a:path>
                <a:path w="3809" h="986154">
                  <a:moveTo>
                    <a:pt x="0" y="646455"/>
                  </a:moveTo>
                  <a:lnTo>
                    <a:pt x="3810" y="646455"/>
                  </a:lnTo>
                </a:path>
                <a:path w="3809" h="986154">
                  <a:moveTo>
                    <a:pt x="0" y="644550"/>
                  </a:moveTo>
                  <a:lnTo>
                    <a:pt x="3810" y="644550"/>
                  </a:lnTo>
                </a:path>
                <a:path w="3809" h="986154">
                  <a:moveTo>
                    <a:pt x="0" y="642645"/>
                  </a:moveTo>
                  <a:lnTo>
                    <a:pt x="3810" y="642645"/>
                  </a:lnTo>
                </a:path>
                <a:path w="3809" h="986154">
                  <a:moveTo>
                    <a:pt x="0" y="640740"/>
                  </a:moveTo>
                  <a:lnTo>
                    <a:pt x="3810" y="640740"/>
                  </a:lnTo>
                </a:path>
                <a:path w="3809" h="986154">
                  <a:moveTo>
                    <a:pt x="0" y="638822"/>
                  </a:moveTo>
                  <a:lnTo>
                    <a:pt x="3810" y="638822"/>
                  </a:lnTo>
                </a:path>
                <a:path w="3809" h="986154">
                  <a:moveTo>
                    <a:pt x="0" y="636917"/>
                  </a:moveTo>
                  <a:lnTo>
                    <a:pt x="3810" y="636917"/>
                  </a:lnTo>
                </a:path>
                <a:path w="3809" h="986154">
                  <a:moveTo>
                    <a:pt x="0" y="635012"/>
                  </a:moveTo>
                  <a:lnTo>
                    <a:pt x="3810" y="635012"/>
                  </a:lnTo>
                </a:path>
                <a:path w="3809" h="986154">
                  <a:moveTo>
                    <a:pt x="0" y="633107"/>
                  </a:moveTo>
                  <a:lnTo>
                    <a:pt x="3810" y="633107"/>
                  </a:lnTo>
                </a:path>
                <a:path w="3809" h="986154">
                  <a:moveTo>
                    <a:pt x="0" y="631202"/>
                  </a:moveTo>
                  <a:lnTo>
                    <a:pt x="3810" y="631202"/>
                  </a:lnTo>
                </a:path>
                <a:path w="3809" h="986154">
                  <a:moveTo>
                    <a:pt x="0" y="629297"/>
                  </a:moveTo>
                  <a:lnTo>
                    <a:pt x="3810" y="629297"/>
                  </a:lnTo>
                </a:path>
                <a:path w="3809" h="986154">
                  <a:moveTo>
                    <a:pt x="0" y="627380"/>
                  </a:moveTo>
                  <a:lnTo>
                    <a:pt x="3810" y="627380"/>
                  </a:lnTo>
                </a:path>
                <a:path w="3809" h="986154">
                  <a:moveTo>
                    <a:pt x="0" y="625475"/>
                  </a:moveTo>
                  <a:lnTo>
                    <a:pt x="3810" y="625475"/>
                  </a:lnTo>
                </a:path>
                <a:path w="3809" h="986154">
                  <a:moveTo>
                    <a:pt x="0" y="623570"/>
                  </a:moveTo>
                  <a:lnTo>
                    <a:pt x="3810" y="623570"/>
                  </a:lnTo>
                </a:path>
                <a:path w="3809" h="986154">
                  <a:moveTo>
                    <a:pt x="0" y="621665"/>
                  </a:moveTo>
                  <a:lnTo>
                    <a:pt x="3810" y="621665"/>
                  </a:lnTo>
                </a:path>
                <a:path w="3809" h="986154">
                  <a:moveTo>
                    <a:pt x="0" y="619760"/>
                  </a:moveTo>
                  <a:lnTo>
                    <a:pt x="3810" y="619760"/>
                  </a:lnTo>
                </a:path>
                <a:path w="3809" h="986154">
                  <a:moveTo>
                    <a:pt x="0" y="617855"/>
                  </a:moveTo>
                  <a:lnTo>
                    <a:pt x="3810" y="617855"/>
                  </a:lnTo>
                </a:path>
                <a:path w="3809" h="986154">
                  <a:moveTo>
                    <a:pt x="0" y="615950"/>
                  </a:moveTo>
                  <a:lnTo>
                    <a:pt x="3810" y="615950"/>
                  </a:lnTo>
                </a:path>
                <a:path w="3809" h="986154">
                  <a:moveTo>
                    <a:pt x="0" y="614032"/>
                  </a:moveTo>
                  <a:lnTo>
                    <a:pt x="3810" y="614032"/>
                  </a:lnTo>
                </a:path>
                <a:path w="3809" h="986154">
                  <a:moveTo>
                    <a:pt x="0" y="612127"/>
                  </a:moveTo>
                  <a:lnTo>
                    <a:pt x="3810" y="612127"/>
                  </a:lnTo>
                </a:path>
                <a:path w="3809" h="986154">
                  <a:moveTo>
                    <a:pt x="0" y="610222"/>
                  </a:moveTo>
                  <a:lnTo>
                    <a:pt x="3810" y="610222"/>
                  </a:lnTo>
                </a:path>
                <a:path w="3809" h="986154">
                  <a:moveTo>
                    <a:pt x="0" y="608317"/>
                  </a:moveTo>
                  <a:lnTo>
                    <a:pt x="3810" y="608317"/>
                  </a:lnTo>
                </a:path>
                <a:path w="3809" h="986154">
                  <a:moveTo>
                    <a:pt x="0" y="606412"/>
                  </a:moveTo>
                  <a:lnTo>
                    <a:pt x="3810" y="606412"/>
                  </a:lnTo>
                </a:path>
                <a:path w="3809" h="986154">
                  <a:moveTo>
                    <a:pt x="0" y="604507"/>
                  </a:moveTo>
                  <a:lnTo>
                    <a:pt x="3810" y="604507"/>
                  </a:lnTo>
                </a:path>
                <a:path w="3809" h="986154">
                  <a:moveTo>
                    <a:pt x="0" y="602589"/>
                  </a:moveTo>
                  <a:lnTo>
                    <a:pt x="3810" y="602589"/>
                  </a:lnTo>
                </a:path>
                <a:path w="3809" h="986154">
                  <a:moveTo>
                    <a:pt x="0" y="600684"/>
                  </a:moveTo>
                  <a:lnTo>
                    <a:pt x="3810" y="600684"/>
                  </a:lnTo>
                </a:path>
                <a:path w="3809" h="986154">
                  <a:moveTo>
                    <a:pt x="0" y="598779"/>
                  </a:moveTo>
                  <a:lnTo>
                    <a:pt x="3810" y="598779"/>
                  </a:lnTo>
                </a:path>
                <a:path w="3809" h="986154">
                  <a:moveTo>
                    <a:pt x="0" y="596874"/>
                  </a:moveTo>
                  <a:lnTo>
                    <a:pt x="3810" y="596874"/>
                  </a:lnTo>
                </a:path>
                <a:path w="3809" h="986154">
                  <a:moveTo>
                    <a:pt x="0" y="594969"/>
                  </a:moveTo>
                  <a:lnTo>
                    <a:pt x="3810" y="594969"/>
                  </a:lnTo>
                </a:path>
                <a:path w="3809" h="986154">
                  <a:moveTo>
                    <a:pt x="0" y="593064"/>
                  </a:moveTo>
                  <a:lnTo>
                    <a:pt x="3810" y="593064"/>
                  </a:lnTo>
                </a:path>
                <a:path w="3809" h="986154">
                  <a:moveTo>
                    <a:pt x="0" y="591159"/>
                  </a:moveTo>
                  <a:lnTo>
                    <a:pt x="3810" y="591159"/>
                  </a:lnTo>
                </a:path>
                <a:path w="3809" h="986154">
                  <a:moveTo>
                    <a:pt x="0" y="589241"/>
                  </a:moveTo>
                  <a:lnTo>
                    <a:pt x="3810" y="589241"/>
                  </a:lnTo>
                </a:path>
                <a:path w="3809" h="986154">
                  <a:moveTo>
                    <a:pt x="0" y="587336"/>
                  </a:moveTo>
                  <a:lnTo>
                    <a:pt x="3810" y="587336"/>
                  </a:lnTo>
                </a:path>
                <a:path w="3809" h="986154">
                  <a:moveTo>
                    <a:pt x="0" y="585431"/>
                  </a:moveTo>
                  <a:lnTo>
                    <a:pt x="3810" y="585431"/>
                  </a:lnTo>
                </a:path>
                <a:path w="3809" h="986154">
                  <a:moveTo>
                    <a:pt x="0" y="583526"/>
                  </a:moveTo>
                  <a:lnTo>
                    <a:pt x="3810" y="583526"/>
                  </a:lnTo>
                </a:path>
                <a:path w="3809" h="986154">
                  <a:moveTo>
                    <a:pt x="0" y="581621"/>
                  </a:moveTo>
                  <a:lnTo>
                    <a:pt x="3810" y="581621"/>
                  </a:lnTo>
                </a:path>
                <a:path w="3809" h="986154">
                  <a:moveTo>
                    <a:pt x="0" y="579716"/>
                  </a:moveTo>
                  <a:lnTo>
                    <a:pt x="3810" y="579716"/>
                  </a:lnTo>
                </a:path>
                <a:path w="3809" h="986154">
                  <a:moveTo>
                    <a:pt x="0" y="577811"/>
                  </a:moveTo>
                  <a:lnTo>
                    <a:pt x="3810" y="577811"/>
                  </a:lnTo>
                </a:path>
                <a:path w="3809" h="986154">
                  <a:moveTo>
                    <a:pt x="0" y="575894"/>
                  </a:moveTo>
                  <a:lnTo>
                    <a:pt x="3810" y="575894"/>
                  </a:lnTo>
                </a:path>
                <a:path w="3809" h="986154">
                  <a:moveTo>
                    <a:pt x="0" y="573989"/>
                  </a:moveTo>
                  <a:lnTo>
                    <a:pt x="3810" y="573989"/>
                  </a:lnTo>
                </a:path>
                <a:path w="3809" h="986154">
                  <a:moveTo>
                    <a:pt x="0" y="572084"/>
                  </a:moveTo>
                  <a:lnTo>
                    <a:pt x="3810" y="572084"/>
                  </a:lnTo>
                </a:path>
                <a:path w="3809" h="986154">
                  <a:moveTo>
                    <a:pt x="0" y="570179"/>
                  </a:moveTo>
                  <a:lnTo>
                    <a:pt x="3810" y="570179"/>
                  </a:lnTo>
                </a:path>
                <a:path w="3809" h="986154">
                  <a:moveTo>
                    <a:pt x="0" y="568274"/>
                  </a:moveTo>
                  <a:lnTo>
                    <a:pt x="3810" y="568274"/>
                  </a:lnTo>
                </a:path>
                <a:path w="3809" h="986154">
                  <a:moveTo>
                    <a:pt x="0" y="566369"/>
                  </a:moveTo>
                  <a:lnTo>
                    <a:pt x="3810" y="566369"/>
                  </a:lnTo>
                </a:path>
                <a:path w="3809" h="986154">
                  <a:moveTo>
                    <a:pt x="0" y="564451"/>
                  </a:moveTo>
                  <a:lnTo>
                    <a:pt x="3810" y="564451"/>
                  </a:lnTo>
                </a:path>
                <a:path w="3809" h="986154">
                  <a:moveTo>
                    <a:pt x="0" y="562546"/>
                  </a:moveTo>
                  <a:lnTo>
                    <a:pt x="3810" y="562546"/>
                  </a:lnTo>
                </a:path>
                <a:path w="3809" h="986154">
                  <a:moveTo>
                    <a:pt x="0" y="560641"/>
                  </a:moveTo>
                  <a:lnTo>
                    <a:pt x="3810" y="560641"/>
                  </a:lnTo>
                </a:path>
                <a:path w="3809" h="986154">
                  <a:moveTo>
                    <a:pt x="0" y="558736"/>
                  </a:moveTo>
                  <a:lnTo>
                    <a:pt x="3810" y="558736"/>
                  </a:lnTo>
                </a:path>
                <a:path w="3809" h="986154">
                  <a:moveTo>
                    <a:pt x="0" y="556831"/>
                  </a:moveTo>
                  <a:lnTo>
                    <a:pt x="3810" y="556831"/>
                  </a:lnTo>
                </a:path>
                <a:path w="3809" h="986154">
                  <a:moveTo>
                    <a:pt x="0" y="554926"/>
                  </a:moveTo>
                  <a:lnTo>
                    <a:pt x="3810" y="554926"/>
                  </a:lnTo>
                </a:path>
                <a:path w="3809" h="986154">
                  <a:moveTo>
                    <a:pt x="0" y="553021"/>
                  </a:moveTo>
                  <a:lnTo>
                    <a:pt x="3810" y="553021"/>
                  </a:lnTo>
                </a:path>
                <a:path w="3809" h="986154">
                  <a:moveTo>
                    <a:pt x="0" y="551103"/>
                  </a:moveTo>
                  <a:lnTo>
                    <a:pt x="3810" y="551103"/>
                  </a:lnTo>
                </a:path>
                <a:path w="3809" h="986154">
                  <a:moveTo>
                    <a:pt x="0" y="549198"/>
                  </a:moveTo>
                  <a:lnTo>
                    <a:pt x="3810" y="549198"/>
                  </a:lnTo>
                </a:path>
                <a:path w="3809" h="986154">
                  <a:moveTo>
                    <a:pt x="0" y="547293"/>
                  </a:moveTo>
                  <a:lnTo>
                    <a:pt x="3810" y="547293"/>
                  </a:lnTo>
                </a:path>
                <a:path w="3809" h="986154">
                  <a:moveTo>
                    <a:pt x="0" y="545388"/>
                  </a:moveTo>
                  <a:lnTo>
                    <a:pt x="3810" y="545388"/>
                  </a:lnTo>
                </a:path>
                <a:path w="3809" h="986154">
                  <a:moveTo>
                    <a:pt x="0" y="543483"/>
                  </a:moveTo>
                  <a:lnTo>
                    <a:pt x="3810" y="543483"/>
                  </a:lnTo>
                </a:path>
                <a:path w="3809" h="986154">
                  <a:moveTo>
                    <a:pt x="0" y="541578"/>
                  </a:moveTo>
                  <a:lnTo>
                    <a:pt x="3810" y="541578"/>
                  </a:lnTo>
                </a:path>
                <a:path w="3809" h="986154">
                  <a:moveTo>
                    <a:pt x="0" y="539661"/>
                  </a:moveTo>
                  <a:lnTo>
                    <a:pt x="3810" y="539661"/>
                  </a:lnTo>
                </a:path>
                <a:path w="3809" h="986154">
                  <a:moveTo>
                    <a:pt x="0" y="537756"/>
                  </a:moveTo>
                  <a:lnTo>
                    <a:pt x="3810" y="537756"/>
                  </a:lnTo>
                </a:path>
                <a:path w="3809" h="986154">
                  <a:moveTo>
                    <a:pt x="0" y="535851"/>
                  </a:moveTo>
                  <a:lnTo>
                    <a:pt x="3810" y="535851"/>
                  </a:lnTo>
                </a:path>
                <a:path w="3809" h="986154">
                  <a:moveTo>
                    <a:pt x="0" y="533946"/>
                  </a:moveTo>
                  <a:lnTo>
                    <a:pt x="3810" y="533946"/>
                  </a:lnTo>
                </a:path>
                <a:path w="3809" h="986154">
                  <a:moveTo>
                    <a:pt x="0" y="532041"/>
                  </a:moveTo>
                  <a:lnTo>
                    <a:pt x="3810" y="532041"/>
                  </a:lnTo>
                </a:path>
                <a:path w="3809" h="986154">
                  <a:moveTo>
                    <a:pt x="0" y="530136"/>
                  </a:moveTo>
                  <a:lnTo>
                    <a:pt x="3810" y="530136"/>
                  </a:lnTo>
                </a:path>
                <a:path w="3809" h="986154">
                  <a:moveTo>
                    <a:pt x="0" y="528231"/>
                  </a:moveTo>
                  <a:lnTo>
                    <a:pt x="3810" y="528231"/>
                  </a:lnTo>
                </a:path>
                <a:path w="3809" h="986154">
                  <a:moveTo>
                    <a:pt x="0" y="526313"/>
                  </a:moveTo>
                  <a:lnTo>
                    <a:pt x="3810" y="526313"/>
                  </a:lnTo>
                </a:path>
                <a:path w="3809" h="986154">
                  <a:moveTo>
                    <a:pt x="0" y="524408"/>
                  </a:moveTo>
                  <a:lnTo>
                    <a:pt x="3810" y="524408"/>
                  </a:lnTo>
                </a:path>
                <a:path w="3809" h="986154">
                  <a:moveTo>
                    <a:pt x="0" y="522503"/>
                  </a:moveTo>
                  <a:lnTo>
                    <a:pt x="3810" y="522503"/>
                  </a:lnTo>
                </a:path>
                <a:path w="3809" h="986154">
                  <a:moveTo>
                    <a:pt x="0" y="520598"/>
                  </a:moveTo>
                  <a:lnTo>
                    <a:pt x="3810" y="520598"/>
                  </a:lnTo>
                </a:path>
                <a:path w="3809" h="986154">
                  <a:moveTo>
                    <a:pt x="0" y="518693"/>
                  </a:moveTo>
                  <a:lnTo>
                    <a:pt x="3810" y="518693"/>
                  </a:lnTo>
                </a:path>
                <a:path w="3809" h="986154">
                  <a:moveTo>
                    <a:pt x="0" y="516788"/>
                  </a:moveTo>
                  <a:lnTo>
                    <a:pt x="3810" y="516788"/>
                  </a:lnTo>
                </a:path>
                <a:path w="3809" h="986154">
                  <a:moveTo>
                    <a:pt x="0" y="514883"/>
                  </a:moveTo>
                  <a:lnTo>
                    <a:pt x="3810" y="514883"/>
                  </a:lnTo>
                </a:path>
                <a:path w="3809" h="986154">
                  <a:moveTo>
                    <a:pt x="0" y="512965"/>
                  </a:moveTo>
                  <a:lnTo>
                    <a:pt x="3810" y="512965"/>
                  </a:lnTo>
                </a:path>
                <a:path w="3809" h="986154">
                  <a:moveTo>
                    <a:pt x="0" y="511060"/>
                  </a:moveTo>
                  <a:lnTo>
                    <a:pt x="3810" y="511060"/>
                  </a:lnTo>
                </a:path>
                <a:path w="3809" h="986154">
                  <a:moveTo>
                    <a:pt x="0" y="509155"/>
                  </a:moveTo>
                  <a:lnTo>
                    <a:pt x="3810" y="509155"/>
                  </a:lnTo>
                </a:path>
                <a:path w="3809" h="986154">
                  <a:moveTo>
                    <a:pt x="0" y="507250"/>
                  </a:moveTo>
                  <a:lnTo>
                    <a:pt x="3810" y="507250"/>
                  </a:lnTo>
                </a:path>
                <a:path w="3809" h="986154">
                  <a:moveTo>
                    <a:pt x="0" y="505345"/>
                  </a:moveTo>
                  <a:lnTo>
                    <a:pt x="3810" y="505345"/>
                  </a:lnTo>
                </a:path>
                <a:path w="3809" h="986154">
                  <a:moveTo>
                    <a:pt x="0" y="503440"/>
                  </a:moveTo>
                  <a:lnTo>
                    <a:pt x="3810" y="503440"/>
                  </a:lnTo>
                </a:path>
                <a:path w="3809" h="986154">
                  <a:moveTo>
                    <a:pt x="0" y="501523"/>
                  </a:moveTo>
                  <a:lnTo>
                    <a:pt x="3810" y="501523"/>
                  </a:lnTo>
                </a:path>
                <a:path w="3809" h="986154">
                  <a:moveTo>
                    <a:pt x="0" y="499618"/>
                  </a:moveTo>
                  <a:lnTo>
                    <a:pt x="3810" y="499618"/>
                  </a:lnTo>
                </a:path>
                <a:path w="3809" h="986154">
                  <a:moveTo>
                    <a:pt x="0" y="497713"/>
                  </a:moveTo>
                  <a:lnTo>
                    <a:pt x="3810" y="497713"/>
                  </a:lnTo>
                </a:path>
                <a:path w="3809" h="986154">
                  <a:moveTo>
                    <a:pt x="0" y="495808"/>
                  </a:moveTo>
                  <a:lnTo>
                    <a:pt x="3810" y="495808"/>
                  </a:lnTo>
                </a:path>
                <a:path w="3809" h="986154">
                  <a:moveTo>
                    <a:pt x="0" y="493903"/>
                  </a:moveTo>
                  <a:lnTo>
                    <a:pt x="3810" y="493903"/>
                  </a:lnTo>
                </a:path>
                <a:path w="3809" h="986154">
                  <a:moveTo>
                    <a:pt x="0" y="491998"/>
                  </a:moveTo>
                  <a:lnTo>
                    <a:pt x="3810" y="491998"/>
                  </a:lnTo>
                </a:path>
                <a:path w="3809" h="986154">
                  <a:moveTo>
                    <a:pt x="0" y="490093"/>
                  </a:moveTo>
                  <a:lnTo>
                    <a:pt x="3810" y="490093"/>
                  </a:lnTo>
                </a:path>
                <a:path w="3809" h="986154">
                  <a:moveTo>
                    <a:pt x="0" y="488175"/>
                  </a:moveTo>
                  <a:lnTo>
                    <a:pt x="3810" y="488175"/>
                  </a:lnTo>
                </a:path>
                <a:path w="3809" h="986154">
                  <a:moveTo>
                    <a:pt x="0" y="486270"/>
                  </a:moveTo>
                  <a:lnTo>
                    <a:pt x="3810" y="486270"/>
                  </a:lnTo>
                </a:path>
                <a:path w="3809" h="986154">
                  <a:moveTo>
                    <a:pt x="0" y="484365"/>
                  </a:moveTo>
                  <a:lnTo>
                    <a:pt x="3810" y="484365"/>
                  </a:lnTo>
                </a:path>
                <a:path w="3809" h="986154">
                  <a:moveTo>
                    <a:pt x="0" y="482460"/>
                  </a:moveTo>
                  <a:lnTo>
                    <a:pt x="3810" y="482460"/>
                  </a:lnTo>
                </a:path>
                <a:path w="3809" h="986154">
                  <a:moveTo>
                    <a:pt x="0" y="480555"/>
                  </a:moveTo>
                  <a:lnTo>
                    <a:pt x="3810" y="480555"/>
                  </a:lnTo>
                </a:path>
                <a:path w="3809" h="986154">
                  <a:moveTo>
                    <a:pt x="0" y="478650"/>
                  </a:moveTo>
                  <a:lnTo>
                    <a:pt x="3810" y="478650"/>
                  </a:lnTo>
                </a:path>
                <a:path w="3809" h="986154">
                  <a:moveTo>
                    <a:pt x="0" y="476732"/>
                  </a:moveTo>
                  <a:lnTo>
                    <a:pt x="3810" y="476732"/>
                  </a:lnTo>
                </a:path>
                <a:path w="3809" h="986154">
                  <a:moveTo>
                    <a:pt x="0" y="474827"/>
                  </a:moveTo>
                  <a:lnTo>
                    <a:pt x="3810" y="474827"/>
                  </a:lnTo>
                </a:path>
                <a:path w="3809" h="986154">
                  <a:moveTo>
                    <a:pt x="0" y="472922"/>
                  </a:moveTo>
                  <a:lnTo>
                    <a:pt x="3810" y="472922"/>
                  </a:lnTo>
                </a:path>
                <a:path w="3809" h="986154">
                  <a:moveTo>
                    <a:pt x="0" y="471017"/>
                  </a:moveTo>
                  <a:lnTo>
                    <a:pt x="3810" y="471017"/>
                  </a:lnTo>
                </a:path>
                <a:path w="3809" h="986154">
                  <a:moveTo>
                    <a:pt x="0" y="469112"/>
                  </a:moveTo>
                  <a:lnTo>
                    <a:pt x="3810" y="469112"/>
                  </a:lnTo>
                </a:path>
                <a:path w="3809" h="986154">
                  <a:moveTo>
                    <a:pt x="0" y="467207"/>
                  </a:moveTo>
                  <a:lnTo>
                    <a:pt x="3810" y="467207"/>
                  </a:lnTo>
                </a:path>
                <a:path w="3809" h="986154">
                  <a:moveTo>
                    <a:pt x="0" y="465302"/>
                  </a:moveTo>
                  <a:lnTo>
                    <a:pt x="3810" y="465302"/>
                  </a:lnTo>
                </a:path>
                <a:path w="3809" h="986154">
                  <a:moveTo>
                    <a:pt x="0" y="463384"/>
                  </a:moveTo>
                  <a:lnTo>
                    <a:pt x="3810" y="463384"/>
                  </a:lnTo>
                </a:path>
                <a:path w="3809" h="986154">
                  <a:moveTo>
                    <a:pt x="0" y="461479"/>
                  </a:moveTo>
                  <a:lnTo>
                    <a:pt x="3810" y="461479"/>
                  </a:lnTo>
                </a:path>
                <a:path w="3809" h="986154">
                  <a:moveTo>
                    <a:pt x="0" y="459574"/>
                  </a:moveTo>
                  <a:lnTo>
                    <a:pt x="3810" y="459574"/>
                  </a:lnTo>
                </a:path>
                <a:path w="3809" h="986154">
                  <a:moveTo>
                    <a:pt x="0" y="457669"/>
                  </a:moveTo>
                  <a:lnTo>
                    <a:pt x="3810" y="457669"/>
                  </a:lnTo>
                </a:path>
                <a:path w="3809" h="986154">
                  <a:moveTo>
                    <a:pt x="0" y="455764"/>
                  </a:moveTo>
                  <a:lnTo>
                    <a:pt x="3810" y="455764"/>
                  </a:lnTo>
                </a:path>
                <a:path w="3809" h="986154">
                  <a:moveTo>
                    <a:pt x="0" y="453859"/>
                  </a:moveTo>
                  <a:lnTo>
                    <a:pt x="3810" y="453859"/>
                  </a:lnTo>
                </a:path>
                <a:path w="3809" h="986154">
                  <a:moveTo>
                    <a:pt x="0" y="451942"/>
                  </a:moveTo>
                  <a:lnTo>
                    <a:pt x="3810" y="451942"/>
                  </a:lnTo>
                </a:path>
                <a:path w="3809" h="986154">
                  <a:moveTo>
                    <a:pt x="0" y="450037"/>
                  </a:moveTo>
                  <a:lnTo>
                    <a:pt x="3810" y="450037"/>
                  </a:lnTo>
                </a:path>
                <a:path w="3809" h="986154">
                  <a:moveTo>
                    <a:pt x="0" y="448132"/>
                  </a:moveTo>
                  <a:lnTo>
                    <a:pt x="3810" y="448132"/>
                  </a:lnTo>
                </a:path>
                <a:path w="3809" h="986154">
                  <a:moveTo>
                    <a:pt x="0" y="446227"/>
                  </a:moveTo>
                  <a:lnTo>
                    <a:pt x="3810" y="446227"/>
                  </a:lnTo>
                </a:path>
                <a:path w="3809" h="986154">
                  <a:moveTo>
                    <a:pt x="0" y="444322"/>
                  </a:moveTo>
                  <a:lnTo>
                    <a:pt x="3810" y="444322"/>
                  </a:lnTo>
                </a:path>
                <a:path w="3809" h="986154">
                  <a:moveTo>
                    <a:pt x="0" y="442417"/>
                  </a:moveTo>
                  <a:lnTo>
                    <a:pt x="3810" y="442417"/>
                  </a:lnTo>
                </a:path>
                <a:path w="3809" h="986154">
                  <a:moveTo>
                    <a:pt x="0" y="440512"/>
                  </a:moveTo>
                  <a:lnTo>
                    <a:pt x="3810" y="440512"/>
                  </a:lnTo>
                </a:path>
                <a:path w="3809" h="986154">
                  <a:moveTo>
                    <a:pt x="0" y="438594"/>
                  </a:moveTo>
                  <a:lnTo>
                    <a:pt x="3810" y="438594"/>
                  </a:lnTo>
                </a:path>
                <a:path w="3809" h="986154">
                  <a:moveTo>
                    <a:pt x="0" y="436689"/>
                  </a:moveTo>
                  <a:lnTo>
                    <a:pt x="3810" y="436689"/>
                  </a:lnTo>
                </a:path>
                <a:path w="3809" h="986154">
                  <a:moveTo>
                    <a:pt x="0" y="434784"/>
                  </a:moveTo>
                  <a:lnTo>
                    <a:pt x="3810" y="434784"/>
                  </a:lnTo>
                </a:path>
                <a:path w="3809" h="986154">
                  <a:moveTo>
                    <a:pt x="0" y="432879"/>
                  </a:moveTo>
                  <a:lnTo>
                    <a:pt x="3810" y="432879"/>
                  </a:lnTo>
                </a:path>
                <a:path w="3809" h="986154">
                  <a:moveTo>
                    <a:pt x="0" y="430974"/>
                  </a:moveTo>
                  <a:lnTo>
                    <a:pt x="3810" y="430974"/>
                  </a:lnTo>
                </a:path>
                <a:path w="3809" h="986154">
                  <a:moveTo>
                    <a:pt x="0" y="429069"/>
                  </a:moveTo>
                  <a:lnTo>
                    <a:pt x="3810" y="429069"/>
                  </a:lnTo>
                </a:path>
                <a:path w="3809" h="986154">
                  <a:moveTo>
                    <a:pt x="0" y="427164"/>
                  </a:moveTo>
                  <a:lnTo>
                    <a:pt x="3810" y="427164"/>
                  </a:lnTo>
                </a:path>
                <a:path w="3809" h="986154">
                  <a:moveTo>
                    <a:pt x="0" y="425246"/>
                  </a:moveTo>
                  <a:lnTo>
                    <a:pt x="3810" y="425246"/>
                  </a:lnTo>
                </a:path>
                <a:path w="3809" h="986154">
                  <a:moveTo>
                    <a:pt x="0" y="423341"/>
                  </a:moveTo>
                  <a:lnTo>
                    <a:pt x="3810" y="423341"/>
                  </a:lnTo>
                </a:path>
                <a:path w="3809" h="986154">
                  <a:moveTo>
                    <a:pt x="0" y="421436"/>
                  </a:moveTo>
                  <a:lnTo>
                    <a:pt x="3810" y="421436"/>
                  </a:lnTo>
                </a:path>
                <a:path w="3809" h="986154">
                  <a:moveTo>
                    <a:pt x="0" y="419531"/>
                  </a:moveTo>
                  <a:lnTo>
                    <a:pt x="3810" y="419531"/>
                  </a:lnTo>
                </a:path>
                <a:path w="3809" h="986154">
                  <a:moveTo>
                    <a:pt x="0" y="417626"/>
                  </a:moveTo>
                  <a:lnTo>
                    <a:pt x="3810" y="417626"/>
                  </a:lnTo>
                </a:path>
                <a:path w="3809" h="986154">
                  <a:moveTo>
                    <a:pt x="0" y="415721"/>
                  </a:moveTo>
                  <a:lnTo>
                    <a:pt x="3810" y="415721"/>
                  </a:lnTo>
                </a:path>
                <a:path w="3809" h="986154">
                  <a:moveTo>
                    <a:pt x="0" y="413804"/>
                  </a:moveTo>
                  <a:lnTo>
                    <a:pt x="3810" y="413804"/>
                  </a:lnTo>
                </a:path>
                <a:path w="3809" h="986154">
                  <a:moveTo>
                    <a:pt x="0" y="411899"/>
                  </a:moveTo>
                  <a:lnTo>
                    <a:pt x="3810" y="411899"/>
                  </a:lnTo>
                </a:path>
                <a:path w="3809" h="986154">
                  <a:moveTo>
                    <a:pt x="0" y="409994"/>
                  </a:moveTo>
                  <a:lnTo>
                    <a:pt x="3810" y="409994"/>
                  </a:lnTo>
                </a:path>
                <a:path w="3809" h="986154">
                  <a:moveTo>
                    <a:pt x="0" y="408089"/>
                  </a:moveTo>
                  <a:lnTo>
                    <a:pt x="3810" y="408089"/>
                  </a:lnTo>
                </a:path>
                <a:path w="3809" h="986154">
                  <a:moveTo>
                    <a:pt x="0" y="406184"/>
                  </a:moveTo>
                  <a:lnTo>
                    <a:pt x="3810" y="406184"/>
                  </a:lnTo>
                </a:path>
                <a:path w="3809" h="986154">
                  <a:moveTo>
                    <a:pt x="0" y="404279"/>
                  </a:moveTo>
                  <a:lnTo>
                    <a:pt x="3810" y="404279"/>
                  </a:lnTo>
                </a:path>
                <a:path w="3809" h="986154">
                  <a:moveTo>
                    <a:pt x="0" y="402374"/>
                  </a:moveTo>
                  <a:lnTo>
                    <a:pt x="3810" y="402374"/>
                  </a:lnTo>
                </a:path>
                <a:path w="3809" h="986154">
                  <a:moveTo>
                    <a:pt x="0" y="400456"/>
                  </a:moveTo>
                  <a:lnTo>
                    <a:pt x="3810" y="400456"/>
                  </a:lnTo>
                </a:path>
                <a:path w="3809" h="986154">
                  <a:moveTo>
                    <a:pt x="0" y="398551"/>
                  </a:moveTo>
                  <a:lnTo>
                    <a:pt x="3810" y="398551"/>
                  </a:lnTo>
                </a:path>
                <a:path w="3809" h="986154">
                  <a:moveTo>
                    <a:pt x="0" y="396646"/>
                  </a:moveTo>
                  <a:lnTo>
                    <a:pt x="3810" y="396646"/>
                  </a:lnTo>
                </a:path>
                <a:path w="3809" h="986154">
                  <a:moveTo>
                    <a:pt x="0" y="394741"/>
                  </a:moveTo>
                  <a:lnTo>
                    <a:pt x="3810" y="394741"/>
                  </a:lnTo>
                </a:path>
                <a:path w="3809" h="986154">
                  <a:moveTo>
                    <a:pt x="0" y="392836"/>
                  </a:moveTo>
                  <a:lnTo>
                    <a:pt x="3810" y="392836"/>
                  </a:lnTo>
                </a:path>
                <a:path w="3809" h="986154">
                  <a:moveTo>
                    <a:pt x="0" y="390931"/>
                  </a:moveTo>
                  <a:lnTo>
                    <a:pt x="3810" y="390931"/>
                  </a:lnTo>
                </a:path>
                <a:path w="3809" h="986154">
                  <a:moveTo>
                    <a:pt x="0" y="389013"/>
                  </a:moveTo>
                  <a:lnTo>
                    <a:pt x="3810" y="389013"/>
                  </a:lnTo>
                </a:path>
                <a:path w="3809" h="986154">
                  <a:moveTo>
                    <a:pt x="0" y="387108"/>
                  </a:moveTo>
                  <a:lnTo>
                    <a:pt x="3810" y="387108"/>
                  </a:lnTo>
                </a:path>
                <a:path w="3809" h="986154">
                  <a:moveTo>
                    <a:pt x="0" y="385203"/>
                  </a:moveTo>
                  <a:lnTo>
                    <a:pt x="3810" y="385203"/>
                  </a:lnTo>
                </a:path>
                <a:path w="3809" h="986154">
                  <a:moveTo>
                    <a:pt x="0" y="383298"/>
                  </a:moveTo>
                  <a:lnTo>
                    <a:pt x="3810" y="383298"/>
                  </a:lnTo>
                </a:path>
                <a:path w="3809" h="986154">
                  <a:moveTo>
                    <a:pt x="0" y="381393"/>
                  </a:moveTo>
                  <a:lnTo>
                    <a:pt x="3810" y="381393"/>
                  </a:lnTo>
                </a:path>
                <a:path w="3809" h="986154">
                  <a:moveTo>
                    <a:pt x="0" y="379488"/>
                  </a:moveTo>
                  <a:lnTo>
                    <a:pt x="3810" y="379488"/>
                  </a:lnTo>
                </a:path>
                <a:path w="3809" h="986154">
                  <a:moveTo>
                    <a:pt x="0" y="377583"/>
                  </a:moveTo>
                  <a:lnTo>
                    <a:pt x="3810" y="377583"/>
                  </a:lnTo>
                </a:path>
                <a:path w="3809" h="986154">
                  <a:moveTo>
                    <a:pt x="0" y="375666"/>
                  </a:moveTo>
                  <a:lnTo>
                    <a:pt x="3810" y="375666"/>
                  </a:lnTo>
                </a:path>
                <a:path w="3809" h="986154">
                  <a:moveTo>
                    <a:pt x="0" y="373761"/>
                  </a:moveTo>
                  <a:lnTo>
                    <a:pt x="3810" y="373761"/>
                  </a:lnTo>
                </a:path>
                <a:path w="3809" h="986154">
                  <a:moveTo>
                    <a:pt x="0" y="371856"/>
                  </a:moveTo>
                  <a:lnTo>
                    <a:pt x="3810" y="371856"/>
                  </a:lnTo>
                </a:path>
                <a:path w="3809" h="986154">
                  <a:moveTo>
                    <a:pt x="0" y="369951"/>
                  </a:moveTo>
                  <a:lnTo>
                    <a:pt x="3810" y="369951"/>
                  </a:lnTo>
                </a:path>
                <a:path w="3809" h="986154">
                  <a:moveTo>
                    <a:pt x="0" y="368046"/>
                  </a:moveTo>
                  <a:lnTo>
                    <a:pt x="3810" y="368046"/>
                  </a:lnTo>
                </a:path>
                <a:path w="3809" h="986154">
                  <a:moveTo>
                    <a:pt x="0" y="366141"/>
                  </a:moveTo>
                  <a:lnTo>
                    <a:pt x="3810" y="366141"/>
                  </a:lnTo>
                </a:path>
                <a:path w="3809" h="986154">
                  <a:moveTo>
                    <a:pt x="0" y="364236"/>
                  </a:moveTo>
                  <a:lnTo>
                    <a:pt x="3810" y="364236"/>
                  </a:lnTo>
                </a:path>
                <a:path w="3809" h="986154">
                  <a:moveTo>
                    <a:pt x="0" y="362318"/>
                  </a:moveTo>
                  <a:lnTo>
                    <a:pt x="3810" y="362318"/>
                  </a:lnTo>
                </a:path>
                <a:path w="3809" h="986154">
                  <a:moveTo>
                    <a:pt x="0" y="360413"/>
                  </a:moveTo>
                  <a:lnTo>
                    <a:pt x="3810" y="360413"/>
                  </a:lnTo>
                </a:path>
                <a:path w="3809" h="986154">
                  <a:moveTo>
                    <a:pt x="0" y="358508"/>
                  </a:moveTo>
                  <a:lnTo>
                    <a:pt x="3810" y="358508"/>
                  </a:lnTo>
                </a:path>
                <a:path w="3809" h="986154">
                  <a:moveTo>
                    <a:pt x="0" y="356603"/>
                  </a:moveTo>
                  <a:lnTo>
                    <a:pt x="3810" y="356603"/>
                  </a:lnTo>
                </a:path>
                <a:path w="3809" h="986154">
                  <a:moveTo>
                    <a:pt x="0" y="354698"/>
                  </a:moveTo>
                  <a:lnTo>
                    <a:pt x="3810" y="354698"/>
                  </a:lnTo>
                </a:path>
                <a:path w="3809" h="986154">
                  <a:moveTo>
                    <a:pt x="0" y="352793"/>
                  </a:moveTo>
                  <a:lnTo>
                    <a:pt x="3810" y="352793"/>
                  </a:lnTo>
                </a:path>
                <a:path w="3809" h="986154">
                  <a:moveTo>
                    <a:pt x="0" y="350875"/>
                  </a:moveTo>
                  <a:lnTo>
                    <a:pt x="3810" y="350875"/>
                  </a:lnTo>
                </a:path>
                <a:path w="3809" h="986154">
                  <a:moveTo>
                    <a:pt x="0" y="348970"/>
                  </a:moveTo>
                  <a:lnTo>
                    <a:pt x="3810" y="348970"/>
                  </a:lnTo>
                </a:path>
                <a:path w="3809" h="986154">
                  <a:moveTo>
                    <a:pt x="0" y="347065"/>
                  </a:moveTo>
                  <a:lnTo>
                    <a:pt x="3810" y="347065"/>
                  </a:lnTo>
                </a:path>
                <a:path w="3809" h="986154">
                  <a:moveTo>
                    <a:pt x="0" y="345160"/>
                  </a:moveTo>
                  <a:lnTo>
                    <a:pt x="3810" y="345160"/>
                  </a:lnTo>
                </a:path>
                <a:path w="3809" h="986154">
                  <a:moveTo>
                    <a:pt x="0" y="343255"/>
                  </a:moveTo>
                  <a:lnTo>
                    <a:pt x="3810" y="343255"/>
                  </a:lnTo>
                </a:path>
                <a:path w="3809" h="986154">
                  <a:moveTo>
                    <a:pt x="0" y="341350"/>
                  </a:moveTo>
                  <a:lnTo>
                    <a:pt x="3810" y="341350"/>
                  </a:lnTo>
                </a:path>
                <a:path w="3809" h="986154">
                  <a:moveTo>
                    <a:pt x="0" y="339445"/>
                  </a:moveTo>
                  <a:lnTo>
                    <a:pt x="3810" y="339445"/>
                  </a:lnTo>
                </a:path>
                <a:path w="3809" h="986154">
                  <a:moveTo>
                    <a:pt x="0" y="337527"/>
                  </a:moveTo>
                  <a:lnTo>
                    <a:pt x="3810" y="337527"/>
                  </a:lnTo>
                </a:path>
                <a:path w="3809" h="986154">
                  <a:moveTo>
                    <a:pt x="0" y="335622"/>
                  </a:moveTo>
                  <a:lnTo>
                    <a:pt x="3810" y="335622"/>
                  </a:lnTo>
                </a:path>
                <a:path w="3809" h="986154">
                  <a:moveTo>
                    <a:pt x="0" y="333717"/>
                  </a:moveTo>
                  <a:lnTo>
                    <a:pt x="3810" y="333717"/>
                  </a:lnTo>
                </a:path>
                <a:path w="3809" h="986154">
                  <a:moveTo>
                    <a:pt x="0" y="331812"/>
                  </a:moveTo>
                  <a:lnTo>
                    <a:pt x="3810" y="331812"/>
                  </a:lnTo>
                </a:path>
                <a:path w="3809" h="986154">
                  <a:moveTo>
                    <a:pt x="0" y="329907"/>
                  </a:moveTo>
                  <a:lnTo>
                    <a:pt x="3810" y="329907"/>
                  </a:lnTo>
                </a:path>
                <a:path w="3809" h="986154">
                  <a:moveTo>
                    <a:pt x="0" y="328002"/>
                  </a:moveTo>
                  <a:lnTo>
                    <a:pt x="3810" y="328002"/>
                  </a:lnTo>
                </a:path>
                <a:path w="3809" h="986154">
                  <a:moveTo>
                    <a:pt x="0" y="326085"/>
                  </a:moveTo>
                  <a:lnTo>
                    <a:pt x="3810" y="326085"/>
                  </a:lnTo>
                </a:path>
                <a:path w="3809" h="986154">
                  <a:moveTo>
                    <a:pt x="0" y="324180"/>
                  </a:moveTo>
                  <a:lnTo>
                    <a:pt x="3810" y="324180"/>
                  </a:lnTo>
                </a:path>
                <a:path w="3809" h="986154">
                  <a:moveTo>
                    <a:pt x="0" y="322275"/>
                  </a:moveTo>
                  <a:lnTo>
                    <a:pt x="3810" y="322275"/>
                  </a:lnTo>
                </a:path>
                <a:path w="3809" h="986154">
                  <a:moveTo>
                    <a:pt x="0" y="320370"/>
                  </a:moveTo>
                  <a:lnTo>
                    <a:pt x="3810" y="320370"/>
                  </a:lnTo>
                </a:path>
                <a:path w="3809" h="986154">
                  <a:moveTo>
                    <a:pt x="0" y="318465"/>
                  </a:moveTo>
                  <a:lnTo>
                    <a:pt x="3810" y="318465"/>
                  </a:lnTo>
                </a:path>
                <a:path w="3809" h="986154">
                  <a:moveTo>
                    <a:pt x="0" y="316560"/>
                  </a:moveTo>
                  <a:lnTo>
                    <a:pt x="3810" y="316560"/>
                  </a:lnTo>
                </a:path>
                <a:path w="3809" h="986154">
                  <a:moveTo>
                    <a:pt x="0" y="314655"/>
                  </a:moveTo>
                  <a:lnTo>
                    <a:pt x="3810" y="314655"/>
                  </a:lnTo>
                </a:path>
                <a:path w="3809" h="986154">
                  <a:moveTo>
                    <a:pt x="0" y="312737"/>
                  </a:moveTo>
                  <a:lnTo>
                    <a:pt x="3810" y="312737"/>
                  </a:lnTo>
                </a:path>
                <a:path w="3809" h="986154">
                  <a:moveTo>
                    <a:pt x="0" y="310832"/>
                  </a:moveTo>
                  <a:lnTo>
                    <a:pt x="3810" y="310832"/>
                  </a:lnTo>
                </a:path>
                <a:path w="3809" h="986154">
                  <a:moveTo>
                    <a:pt x="0" y="308927"/>
                  </a:moveTo>
                  <a:lnTo>
                    <a:pt x="3810" y="308927"/>
                  </a:lnTo>
                </a:path>
                <a:path w="3809" h="986154">
                  <a:moveTo>
                    <a:pt x="0" y="307022"/>
                  </a:moveTo>
                  <a:lnTo>
                    <a:pt x="3810" y="307022"/>
                  </a:lnTo>
                </a:path>
                <a:path w="3809" h="986154">
                  <a:moveTo>
                    <a:pt x="0" y="305117"/>
                  </a:moveTo>
                  <a:lnTo>
                    <a:pt x="3810" y="305117"/>
                  </a:lnTo>
                </a:path>
                <a:path w="3809" h="986154">
                  <a:moveTo>
                    <a:pt x="0" y="303212"/>
                  </a:moveTo>
                  <a:lnTo>
                    <a:pt x="3810" y="303212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89"/>
                  </a:moveTo>
                  <a:lnTo>
                    <a:pt x="3810" y="299389"/>
                  </a:lnTo>
                </a:path>
                <a:path w="3809" h="986154">
                  <a:moveTo>
                    <a:pt x="0" y="297484"/>
                  </a:moveTo>
                  <a:lnTo>
                    <a:pt x="3810" y="297484"/>
                  </a:lnTo>
                </a:path>
                <a:path w="3809" h="986154">
                  <a:moveTo>
                    <a:pt x="0" y="295579"/>
                  </a:moveTo>
                  <a:lnTo>
                    <a:pt x="3810" y="295579"/>
                  </a:lnTo>
                </a:path>
                <a:path w="3809" h="986154">
                  <a:moveTo>
                    <a:pt x="0" y="293674"/>
                  </a:moveTo>
                  <a:lnTo>
                    <a:pt x="3810" y="293674"/>
                  </a:lnTo>
                </a:path>
                <a:path w="3809" h="986154">
                  <a:moveTo>
                    <a:pt x="0" y="291769"/>
                  </a:moveTo>
                  <a:lnTo>
                    <a:pt x="3810" y="291769"/>
                  </a:lnTo>
                </a:path>
                <a:path w="3809" h="986154">
                  <a:moveTo>
                    <a:pt x="0" y="289864"/>
                  </a:moveTo>
                  <a:lnTo>
                    <a:pt x="3810" y="289864"/>
                  </a:lnTo>
                </a:path>
                <a:path w="3809" h="986154">
                  <a:moveTo>
                    <a:pt x="0" y="287947"/>
                  </a:moveTo>
                  <a:lnTo>
                    <a:pt x="3810" y="287947"/>
                  </a:lnTo>
                </a:path>
                <a:path w="3809" h="986154">
                  <a:moveTo>
                    <a:pt x="0" y="286042"/>
                  </a:moveTo>
                  <a:lnTo>
                    <a:pt x="3810" y="286042"/>
                  </a:lnTo>
                </a:path>
                <a:path w="3809" h="986154">
                  <a:moveTo>
                    <a:pt x="0" y="284137"/>
                  </a:moveTo>
                  <a:lnTo>
                    <a:pt x="3810" y="284137"/>
                  </a:lnTo>
                </a:path>
                <a:path w="3809" h="986154">
                  <a:moveTo>
                    <a:pt x="0" y="282232"/>
                  </a:moveTo>
                  <a:lnTo>
                    <a:pt x="3810" y="282232"/>
                  </a:lnTo>
                </a:path>
                <a:path w="3809" h="986154">
                  <a:moveTo>
                    <a:pt x="0" y="280327"/>
                  </a:moveTo>
                  <a:lnTo>
                    <a:pt x="3810" y="280327"/>
                  </a:lnTo>
                </a:path>
                <a:path w="3809" h="986154">
                  <a:moveTo>
                    <a:pt x="0" y="278422"/>
                  </a:moveTo>
                  <a:lnTo>
                    <a:pt x="3810" y="278422"/>
                  </a:lnTo>
                </a:path>
                <a:path w="3809" h="986154">
                  <a:moveTo>
                    <a:pt x="0" y="276517"/>
                  </a:moveTo>
                  <a:lnTo>
                    <a:pt x="3810" y="276517"/>
                  </a:lnTo>
                </a:path>
                <a:path w="3809" h="986154">
                  <a:moveTo>
                    <a:pt x="0" y="274599"/>
                  </a:moveTo>
                  <a:lnTo>
                    <a:pt x="3810" y="274599"/>
                  </a:lnTo>
                </a:path>
                <a:path w="3809" h="986154">
                  <a:moveTo>
                    <a:pt x="0" y="272694"/>
                  </a:moveTo>
                  <a:lnTo>
                    <a:pt x="3810" y="272694"/>
                  </a:lnTo>
                </a:path>
                <a:path w="3809" h="986154">
                  <a:moveTo>
                    <a:pt x="0" y="270789"/>
                  </a:moveTo>
                  <a:lnTo>
                    <a:pt x="3810" y="270789"/>
                  </a:lnTo>
                </a:path>
                <a:path w="3809" h="986154">
                  <a:moveTo>
                    <a:pt x="0" y="268884"/>
                  </a:moveTo>
                  <a:lnTo>
                    <a:pt x="3810" y="268884"/>
                  </a:lnTo>
                </a:path>
                <a:path w="3809" h="986154">
                  <a:moveTo>
                    <a:pt x="0" y="266979"/>
                  </a:moveTo>
                  <a:lnTo>
                    <a:pt x="3810" y="266979"/>
                  </a:lnTo>
                </a:path>
                <a:path w="3809" h="986154">
                  <a:moveTo>
                    <a:pt x="0" y="265074"/>
                  </a:moveTo>
                  <a:lnTo>
                    <a:pt x="3810" y="265074"/>
                  </a:lnTo>
                </a:path>
                <a:path w="3809" h="986154">
                  <a:moveTo>
                    <a:pt x="0" y="263156"/>
                  </a:moveTo>
                  <a:lnTo>
                    <a:pt x="3810" y="263156"/>
                  </a:lnTo>
                </a:path>
                <a:path w="3809" h="986154">
                  <a:moveTo>
                    <a:pt x="0" y="261251"/>
                  </a:moveTo>
                  <a:lnTo>
                    <a:pt x="3810" y="261251"/>
                  </a:lnTo>
                </a:path>
                <a:path w="3809" h="986154">
                  <a:moveTo>
                    <a:pt x="0" y="259346"/>
                  </a:moveTo>
                  <a:lnTo>
                    <a:pt x="3810" y="259346"/>
                  </a:lnTo>
                </a:path>
                <a:path w="3809" h="986154">
                  <a:moveTo>
                    <a:pt x="0" y="257441"/>
                  </a:moveTo>
                  <a:lnTo>
                    <a:pt x="3810" y="257441"/>
                  </a:lnTo>
                </a:path>
                <a:path w="3809" h="986154">
                  <a:moveTo>
                    <a:pt x="0" y="255536"/>
                  </a:moveTo>
                  <a:lnTo>
                    <a:pt x="3810" y="255536"/>
                  </a:lnTo>
                </a:path>
                <a:path w="3809" h="986154">
                  <a:moveTo>
                    <a:pt x="0" y="253631"/>
                  </a:moveTo>
                  <a:lnTo>
                    <a:pt x="3810" y="253631"/>
                  </a:lnTo>
                </a:path>
                <a:path w="3809" h="986154">
                  <a:moveTo>
                    <a:pt x="0" y="251726"/>
                  </a:moveTo>
                  <a:lnTo>
                    <a:pt x="3810" y="251726"/>
                  </a:lnTo>
                </a:path>
                <a:path w="3809" h="986154">
                  <a:moveTo>
                    <a:pt x="0" y="249809"/>
                  </a:moveTo>
                  <a:lnTo>
                    <a:pt x="3810" y="249809"/>
                  </a:lnTo>
                </a:path>
                <a:path w="3809" h="986154">
                  <a:moveTo>
                    <a:pt x="0" y="247904"/>
                  </a:moveTo>
                  <a:lnTo>
                    <a:pt x="3810" y="247904"/>
                  </a:lnTo>
                </a:path>
                <a:path w="3809" h="986154">
                  <a:moveTo>
                    <a:pt x="0" y="245999"/>
                  </a:moveTo>
                  <a:lnTo>
                    <a:pt x="3810" y="245999"/>
                  </a:lnTo>
                </a:path>
                <a:path w="3809" h="986154">
                  <a:moveTo>
                    <a:pt x="0" y="244094"/>
                  </a:moveTo>
                  <a:lnTo>
                    <a:pt x="3810" y="244094"/>
                  </a:lnTo>
                </a:path>
                <a:path w="3809" h="986154">
                  <a:moveTo>
                    <a:pt x="0" y="242189"/>
                  </a:moveTo>
                  <a:lnTo>
                    <a:pt x="3810" y="242189"/>
                  </a:lnTo>
                </a:path>
                <a:path w="3809" h="986154">
                  <a:moveTo>
                    <a:pt x="0" y="240284"/>
                  </a:moveTo>
                  <a:lnTo>
                    <a:pt x="3810" y="240284"/>
                  </a:lnTo>
                </a:path>
                <a:path w="3809" h="986154">
                  <a:moveTo>
                    <a:pt x="0" y="238366"/>
                  </a:moveTo>
                  <a:lnTo>
                    <a:pt x="3810" y="238366"/>
                  </a:lnTo>
                </a:path>
                <a:path w="3809" h="986154">
                  <a:moveTo>
                    <a:pt x="0" y="236461"/>
                  </a:moveTo>
                  <a:lnTo>
                    <a:pt x="3810" y="236461"/>
                  </a:lnTo>
                </a:path>
                <a:path w="3809" h="986154">
                  <a:moveTo>
                    <a:pt x="0" y="234556"/>
                  </a:moveTo>
                  <a:lnTo>
                    <a:pt x="3810" y="234556"/>
                  </a:lnTo>
                </a:path>
                <a:path w="3809" h="986154">
                  <a:moveTo>
                    <a:pt x="0" y="232651"/>
                  </a:moveTo>
                  <a:lnTo>
                    <a:pt x="3810" y="232651"/>
                  </a:lnTo>
                </a:path>
                <a:path w="3809" h="986154">
                  <a:moveTo>
                    <a:pt x="0" y="230746"/>
                  </a:moveTo>
                  <a:lnTo>
                    <a:pt x="3810" y="230746"/>
                  </a:lnTo>
                </a:path>
                <a:path w="3809" h="986154">
                  <a:moveTo>
                    <a:pt x="0" y="228841"/>
                  </a:moveTo>
                  <a:lnTo>
                    <a:pt x="3810" y="228841"/>
                  </a:lnTo>
                </a:path>
                <a:path w="3809" h="986154">
                  <a:moveTo>
                    <a:pt x="0" y="226936"/>
                  </a:moveTo>
                  <a:lnTo>
                    <a:pt x="3810" y="226936"/>
                  </a:lnTo>
                </a:path>
                <a:path w="3809" h="986154">
                  <a:moveTo>
                    <a:pt x="0" y="225018"/>
                  </a:moveTo>
                  <a:lnTo>
                    <a:pt x="3810" y="225018"/>
                  </a:lnTo>
                </a:path>
                <a:path w="3809" h="986154">
                  <a:moveTo>
                    <a:pt x="0" y="223113"/>
                  </a:moveTo>
                  <a:lnTo>
                    <a:pt x="3810" y="223113"/>
                  </a:lnTo>
                </a:path>
                <a:path w="3809" h="986154">
                  <a:moveTo>
                    <a:pt x="0" y="221208"/>
                  </a:moveTo>
                  <a:lnTo>
                    <a:pt x="3810" y="221208"/>
                  </a:lnTo>
                </a:path>
                <a:path w="3809" h="986154">
                  <a:moveTo>
                    <a:pt x="0" y="219303"/>
                  </a:moveTo>
                  <a:lnTo>
                    <a:pt x="3810" y="219303"/>
                  </a:lnTo>
                </a:path>
                <a:path w="3809" h="986154">
                  <a:moveTo>
                    <a:pt x="0" y="217398"/>
                  </a:moveTo>
                  <a:lnTo>
                    <a:pt x="3810" y="217398"/>
                  </a:lnTo>
                </a:path>
                <a:path w="3809" h="986154">
                  <a:moveTo>
                    <a:pt x="0" y="215493"/>
                  </a:moveTo>
                  <a:lnTo>
                    <a:pt x="3810" y="215493"/>
                  </a:lnTo>
                </a:path>
                <a:path w="3809" h="986154">
                  <a:moveTo>
                    <a:pt x="0" y="213588"/>
                  </a:moveTo>
                  <a:lnTo>
                    <a:pt x="3810" y="213588"/>
                  </a:lnTo>
                </a:path>
                <a:path w="3809" h="986154">
                  <a:moveTo>
                    <a:pt x="0" y="211670"/>
                  </a:moveTo>
                  <a:lnTo>
                    <a:pt x="3810" y="211670"/>
                  </a:lnTo>
                </a:path>
                <a:path w="3809" h="986154">
                  <a:moveTo>
                    <a:pt x="0" y="209765"/>
                  </a:moveTo>
                  <a:lnTo>
                    <a:pt x="3810" y="209765"/>
                  </a:lnTo>
                </a:path>
                <a:path w="3809" h="986154">
                  <a:moveTo>
                    <a:pt x="0" y="207860"/>
                  </a:moveTo>
                  <a:lnTo>
                    <a:pt x="3810" y="207860"/>
                  </a:lnTo>
                </a:path>
                <a:path w="3809" h="986154">
                  <a:moveTo>
                    <a:pt x="0" y="205955"/>
                  </a:moveTo>
                  <a:lnTo>
                    <a:pt x="3810" y="205955"/>
                  </a:lnTo>
                </a:path>
                <a:path w="3809" h="986154">
                  <a:moveTo>
                    <a:pt x="0" y="204050"/>
                  </a:moveTo>
                  <a:lnTo>
                    <a:pt x="3810" y="204050"/>
                  </a:lnTo>
                </a:path>
                <a:path w="3809" h="986154">
                  <a:moveTo>
                    <a:pt x="0" y="202145"/>
                  </a:moveTo>
                  <a:lnTo>
                    <a:pt x="3810" y="202145"/>
                  </a:lnTo>
                </a:path>
                <a:path w="3809" h="986154">
                  <a:moveTo>
                    <a:pt x="0" y="200228"/>
                  </a:moveTo>
                  <a:lnTo>
                    <a:pt x="3810" y="200228"/>
                  </a:lnTo>
                </a:path>
                <a:path w="3809" h="986154">
                  <a:moveTo>
                    <a:pt x="0" y="198323"/>
                  </a:moveTo>
                  <a:lnTo>
                    <a:pt x="3810" y="198323"/>
                  </a:lnTo>
                </a:path>
                <a:path w="3809" h="986154">
                  <a:moveTo>
                    <a:pt x="0" y="196418"/>
                  </a:moveTo>
                  <a:lnTo>
                    <a:pt x="3810" y="196418"/>
                  </a:lnTo>
                </a:path>
                <a:path w="3809" h="986154">
                  <a:moveTo>
                    <a:pt x="0" y="194513"/>
                  </a:moveTo>
                  <a:lnTo>
                    <a:pt x="3810" y="194513"/>
                  </a:lnTo>
                </a:path>
                <a:path w="3809" h="986154">
                  <a:moveTo>
                    <a:pt x="0" y="192608"/>
                  </a:moveTo>
                  <a:lnTo>
                    <a:pt x="3810" y="192608"/>
                  </a:lnTo>
                </a:path>
                <a:path w="3809" h="986154">
                  <a:moveTo>
                    <a:pt x="0" y="190703"/>
                  </a:moveTo>
                  <a:lnTo>
                    <a:pt x="3810" y="190703"/>
                  </a:lnTo>
                </a:path>
                <a:path w="3809" h="986154">
                  <a:moveTo>
                    <a:pt x="0" y="188798"/>
                  </a:moveTo>
                  <a:lnTo>
                    <a:pt x="3810" y="188798"/>
                  </a:lnTo>
                </a:path>
                <a:path w="3809" h="986154">
                  <a:moveTo>
                    <a:pt x="0" y="186880"/>
                  </a:moveTo>
                  <a:lnTo>
                    <a:pt x="3810" y="186880"/>
                  </a:lnTo>
                </a:path>
                <a:path w="3809" h="986154">
                  <a:moveTo>
                    <a:pt x="0" y="184975"/>
                  </a:moveTo>
                  <a:lnTo>
                    <a:pt x="3810" y="184975"/>
                  </a:lnTo>
                </a:path>
                <a:path w="3809" h="986154">
                  <a:moveTo>
                    <a:pt x="0" y="183070"/>
                  </a:moveTo>
                  <a:lnTo>
                    <a:pt x="3810" y="183070"/>
                  </a:lnTo>
                </a:path>
                <a:path w="3809" h="986154">
                  <a:moveTo>
                    <a:pt x="0" y="181165"/>
                  </a:moveTo>
                  <a:lnTo>
                    <a:pt x="3810" y="181165"/>
                  </a:lnTo>
                </a:path>
                <a:path w="3809" h="986154">
                  <a:moveTo>
                    <a:pt x="0" y="179260"/>
                  </a:moveTo>
                  <a:lnTo>
                    <a:pt x="3810" y="179260"/>
                  </a:lnTo>
                </a:path>
                <a:path w="3809" h="986154">
                  <a:moveTo>
                    <a:pt x="0" y="177355"/>
                  </a:moveTo>
                  <a:lnTo>
                    <a:pt x="3810" y="177355"/>
                  </a:lnTo>
                </a:path>
                <a:path w="3809" h="986154">
                  <a:moveTo>
                    <a:pt x="0" y="175437"/>
                  </a:moveTo>
                  <a:lnTo>
                    <a:pt x="3810" y="175437"/>
                  </a:lnTo>
                </a:path>
                <a:path w="3809" h="986154">
                  <a:moveTo>
                    <a:pt x="0" y="173532"/>
                  </a:moveTo>
                  <a:lnTo>
                    <a:pt x="3810" y="173532"/>
                  </a:lnTo>
                </a:path>
                <a:path w="3809" h="986154">
                  <a:moveTo>
                    <a:pt x="0" y="171627"/>
                  </a:moveTo>
                  <a:lnTo>
                    <a:pt x="3810" y="171627"/>
                  </a:lnTo>
                </a:path>
                <a:path w="3809" h="986154">
                  <a:moveTo>
                    <a:pt x="0" y="169722"/>
                  </a:moveTo>
                  <a:lnTo>
                    <a:pt x="3810" y="169722"/>
                  </a:lnTo>
                </a:path>
                <a:path w="3809" h="986154">
                  <a:moveTo>
                    <a:pt x="0" y="167817"/>
                  </a:moveTo>
                  <a:lnTo>
                    <a:pt x="3810" y="167817"/>
                  </a:lnTo>
                </a:path>
                <a:path w="3809" h="986154">
                  <a:moveTo>
                    <a:pt x="0" y="165912"/>
                  </a:moveTo>
                  <a:lnTo>
                    <a:pt x="3810" y="165912"/>
                  </a:lnTo>
                </a:path>
                <a:path w="3809" h="986154">
                  <a:moveTo>
                    <a:pt x="0" y="164007"/>
                  </a:moveTo>
                  <a:lnTo>
                    <a:pt x="3810" y="164007"/>
                  </a:lnTo>
                </a:path>
                <a:path w="3809" h="986154">
                  <a:moveTo>
                    <a:pt x="0" y="162090"/>
                  </a:moveTo>
                  <a:lnTo>
                    <a:pt x="3810" y="162090"/>
                  </a:lnTo>
                </a:path>
                <a:path w="3809" h="986154">
                  <a:moveTo>
                    <a:pt x="0" y="160185"/>
                  </a:moveTo>
                  <a:lnTo>
                    <a:pt x="3810" y="160185"/>
                  </a:lnTo>
                </a:path>
                <a:path w="3809" h="986154">
                  <a:moveTo>
                    <a:pt x="0" y="158280"/>
                  </a:moveTo>
                  <a:lnTo>
                    <a:pt x="3810" y="158280"/>
                  </a:lnTo>
                </a:path>
                <a:path w="3809" h="986154">
                  <a:moveTo>
                    <a:pt x="0" y="156375"/>
                  </a:moveTo>
                  <a:lnTo>
                    <a:pt x="3810" y="156375"/>
                  </a:lnTo>
                </a:path>
                <a:path w="3809" h="986154">
                  <a:moveTo>
                    <a:pt x="0" y="154470"/>
                  </a:moveTo>
                  <a:lnTo>
                    <a:pt x="3810" y="154470"/>
                  </a:lnTo>
                </a:path>
                <a:path w="3809" h="986154">
                  <a:moveTo>
                    <a:pt x="0" y="152565"/>
                  </a:moveTo>
                  <a:lnTo>
                    <a:pt x="3810" y="152565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42"/>
                  </a:moveTo>
                  <a:lnTo>
                    <a:pt x="3810" y="148742"/>
                  </a:lnTo>
                </a:path>
                <a:path w="3809" h="986154">
                  <a:moveTo>
                    <a:pt x="0" y="146837"/>
                  </a:moveTo>
                  <a:lnTo>
                    <a:pt x="3810" y="146837"/>
                  </a:lnTo>
                </a:path>
                <a:path w="3809" h="986154">
                  <a:moveTo>
                    <a:pt x="0" y="144932"/>
                  </a:moveTo>
                  <a:lnTo>
                    <a:pt x="3810" y="144932"/>
                  </a:lnTo>
                </a:path>
                <a:path w="3809" h="986154">
                  <a:moveTo>
                    <a:pt x="0" y="143027"/>
                  </a:moveTo>
                  <a:lnTo>
                    <a:pt x="3810" y="143027"/>
                  </a:lnTo>
                </a:path>
                <a:path w="3809" h="986154">
                  <a:moveTo>
                    <a:pt x="0" y="141122"/>
                  </a:moveTo>
                  <a:lnTo>
                    <a:pt x="3810" y="141122"/>
                  </a:lnTo>
                </a:path>
                <a:path w="3809" h="986154">
                  <a:moveTo>
                    <a:pt x="0" y="139217"/>
                  </a:moveTo>
                  <a:lnTo>
                    <a:pt x="3810" y="139217"/>
                  </a:lnTo>
                </a:path>
                <a:path w="3809" h="986154">
                  <a:moveTo>
                    <a:pt x="0" y="137299"/>
                  </a:moveTo>
                  <a:lnTo>
                    <a:pt x="3810" y="137299"/>
                  </a:lnTo>
                </a:path>
                <a:path w="3809" h="986154">
                  <a:moveTo>
                    <a:pt x="0" y="135394"/>
                  </a:moveTo>
                  <a:lnTo>
                    <a:pt x="3810" y="135394"/>
                  </a:lnTo>
                </a:path>
                <a:path w="3809" h="986154">
                  <a:moveTo>
                    <a:pt x="0" y="133489"/>
                  </a:moveTo>
                  <a:lnTo>
                    <a:pt x="3810" y="133489"/>
                  </a:lnTo>
                </a:path>
                <a:path w="3809" h="986154">
                  <a:moveTo>
                    <a:pt x="0" y="131584"/>
                  </a:moveTo>
                  <a:lnTo>
                    <a:pt x="3810" y="131584"/>
                  </a:lnTo>
                </a:path>
                <a:path w="3809" h="986154">
                  <a:moveTo>
                    <a:pt x="0" y="129679"/>
                  </a:moveTo>
                  <a:lnTo>
                    <a:pt x="3810" y="129679"/>
                  </a:lnTo>
                </a:path>
                <a:path w="3809" h="986154">
                  <a:moveTo>
                    <a:pt x="0" y="127774"/>
                  </a:moveTo>
                  <a:lnTo>
                    <a:pt x="3810" y="127774"/>
                  </a:lnTo>
                </a:path>
                <a:path w="3809" h="986154">
                  <a:moveTo>
                    <a:pt x="0" y="125869"/>
                  </a:moveTo>
                  <a:lnTo>
                    <a:pt x="3810" y="125869"/>
                  </a:lnTo>
                </a:path>
                <a:path w="3809" h="986154">
                  <a:moveTo>
                    <a:pt x="0" y="123952"/>
                  </a:moveTo>
                  <a:lnTo>
                    <a:pt x="3810" y="123952"/>
                  </a:lnTo>
                </a:path>
                <a:path w="3809" h="986154">
                  <a:moveTo>
                    <a:pt x="0" y="122047"/>
                  </a:moveTo>
                  <a:lnTo>
                    <a:pt x="3810" y="122047"/>
                  </a:lnTo>
                </a:path>
                <a:path w="3809" h="986154">
                  <a:moveTo>
                    <a:pt x="0" y="120142"/>
                  </a:moveTo>
                  <a:lnTo>
                    <a:pt x="3810" y="120142"/>
                  </a:lnTo>
                </a:path>
                <a:path w="3809" h="986154">
                  <a:moveTo>
                    <a:pt x="0" y="118237"/>
                  </a:moveTo>
                  <a:lnTo>
                    <a:pt x="3810" y="118237"/>
                  </a:lnTo>
                </a:path>
                <a:path w="3809" h="986154">
                  <a:moveTo>
                    <a:pt x="0" y="116332"/>
                  </a:moveTo>
                  <a:lnTo>
                    <a:pt x="3810" y="116332"/>
                  </a:lnTo>
                </a:path>
                <a:path w="3809" h="986154">
                  <a:moveTo>
                    <a:pt x="0" y="114427"/>
                  </a:moveTo>
                  <a:lnTo>
                    <a:pt x="3810" y="114427"/>
                  </a:lnTo>
                </a:path>
                <a:path w="3809" h="986154">
                  <a:moveTo>
                    <a:pt x="0" y="112509"/>
                  </a:moveTo>
                  <a:lnTo>
                    <a:pt x="3810" y="112509"/>
                  </a:lnTo>
                </a:path>
                <a:path w="3809" h="986154">
                  <a:moveTo>
                    <a:pt x="0" y="110604"/>
                  </a:moveTo>
                  <a:lnTo>
                    <a:pt x="3810" y="110604"/>
                  </a:lnTo>
                </a:path>
                <a:path w="3809" h="986154">
                  <a:moveTo>
                    <a:pt x="0" y="108699"/>
                  </a:moveTo>
                  <a:lnTo>
                    <a:pt x="3810" y="108699"/>
                  </a:lnTo>
                </a:path>
                <a:path w="3809" h="986154">
                  <a:moveTo>
                    <a:pt x="0" y="106794"/>
                  </a:moveTo>
                  <a:lnTo>
                    <a:pt x="3810" y="106794"/>
                  </a:lnTo>
                </a:path>
                <a:path w="3809" h="986154">
                  <a:moveTo>
                    <a:pt x="0" y="104889"/>
                  </a:moveTo>
                  <a:lnTo>
                    <a:pt x="3810" y="104889"/>
                  </a:lnTo>
                </a:path>
                <a:path w="3809" h="986154">
                  <a:moveTo>
                    <a:pt x="0" y="102984"/>
                  </a:moveTo>
                  <a:lnTo>
                    <a:pt x="3810" y="102984"/>
                  </a:lnTo>
                </a:path>
                <a:path w="3809" h="986154">
                  <a:moveTo>
                    <a:pt x="0" y="101079"/>
                  </a:moveTo>
                  <a:lnTo>
                    <a:pt x="3810" y="101079"/>
                  </a:lnTo>
                </a:path>
                <a:path w="3809" h="986154">
                  <a:moveTo>
                    <a:pt x="0" y="99161"/>
                  </a:moveTo>
                  <a:lnTo>
                    <a:pt x="3810" y="99161"/>
                  </a:lnTo>
                </a:path>
                <a:path w="3809" h="986154">
                  <a:moveTo>
                    <a:pt x="0" y="97256"/>
                  </a:moveTo>
                  <a:lnTo>
                    <a:pt x="3810" y="97256"/>
                  </a:lnTo>
                </a:path>
                <a:path w="3809" h="986154">
                  <a:moveTo>
                    <a:pt x="0" y="95351"/>
                  </a:moveTo>
                  <a:lnTo>
                    <a:pt x="3810" y="95351"/>
                  </a:lnTo>
                </a:path>
                <a:path w="3809" h="986154">
                  <a:moveTo>
                    <a:pt x="0" y="93446"/>
                  </a:moveTo>
                  <a:lnTo>
                    <a:pt x="3810" y="93446"/>
                  </a:lnTo>
                </a:path>
                <a:path w="3809" h="986154">
                  <a:moveTo>
                    <a:pt x="0" y="91541"/>
                  </a:moveTo>
                  <a:lnTo>
                    <a:pt x="3810" y="91541"/>
                  </a:lnTo>
                </a:path>
                <a:path w="3809" h="986154">
                  <a:moveTo>
                    <a:pt x="0" y="89636"/>
                  </a:moveTo>
                  <a:lnTo>
                    <a:pt x="3810" y="89636"/>
                  </a:lnTo>
                </a:path>
                <a:path w="3809" h="986154">
                  <a:moveTo>
                    <a:pt x="0" y="87731"/>
                  </a:moveTo>
                  <a:lnTo>
                    <a:pt x="3810" y="87731"/>
                  </a:lnTo>
                </a:path>
                <a:path w="3809" h="986154">
                  <a:moveTo>
                    <a:pt x="0" y="85813"/>
                  </a:moveTo>
                  <a:lnTo>
                    <a:pt x="3810" y="85813"/>
                  </a:lnTo>
                </a:path>
                <a:path w="3809" h="986154">
                  <a:moveTo>
                    <a:pt x="0" y="83908"/>
                  </a:moveTo>
                  <a:lnTo>
                    <a:pt x="3810" y="83908"/>
                  </a:lnTo>
                </a:path>
                <a:path w="3809" h="986154">
                  <a:moveTo>
                    <a:pt x="0" y="82003"/>
                  </a:moveTo>
                  <a:lnTo>
                    <a:pt x="3810" y="82003"/>
                  </a:lnTo>
                </a:path>
                <a:path w="3809" h="986154">
                  <a:moveTo>
                    <a:pt x="0" y="80098"/>
                  </a:moveTo>
                  <a:lnTo>
                    <a:pt x="3810" y="80098"/>
                  </a:lnTo>
                </a:path>
                <a:path w="3809" h="986154">
                  <a:moveTo>
                    <a:pt x="0" y="78193"/>
                  </a:moveTo>
                  <a:lnTo>
                    <a:pt x="3810" y="78193"/>
                  </a:lnTo>
                </a:path>
                <a:path w="3809" h="986154">
                  <a:moveTo>
                    <a:pt x="0" y="76288"/>
                  </a:moveTo>
                  <a:lnTo>
                    <a:pt x="3810" y="76288"/>
                  </a:lnTo>
                </a:path>
                <a:path w="3809" h="986154">
                  <a:moveTo>
                    <a:pt x="0" y="74371"/>
                  </a:moveTo>
                  <a:lnTo>
                    <a:pt x="3810" y="74371"/>
                  </a:lnTo>
                </a:path>
                <a:path w="3809" h="986154">
                  <a:moveTo>
                    <a:pt x="0" y="72466"/>
                  </a:moveTo>
                  <a:lnTo>
                    <a:pt x="3810" y="72466"/>
                  </a:lnTo>
                </a:path>
                <a:path w="3809" h="986154">
                  <a:moveTo>
                    <a:pt x="0" y="70561"/>
                  </a:moveTo>
                  <a:lnTo>
                    <a:pt x="3810" y="70561"/>
                  </a:lnTo>
                </a:path>
                <a:path w="3809" h="986154">
                  <a:moveTo>
                    <a:pt x="0" y="68656"/>
                  </a:moveTo>
                  <a:lnTo>
                    <a:pt x="3810" y="68656"/>
                  </a:lnTo>
                </a:path>
                <a:path w="3809" h="986154">
                  <a:moveTo>
                    <a:pt x="0" y="66751"/>
                  </a:moveTo>
                  <a:lnTo>
                    <a:pt x="3810" y="66751"/>
                  </a:lnTo>
                </a:path>
                <a:path w="3809" h="986154">
                  <a:moveTo>
                    <a:pt x="0" y="64846"/>
                  </a:moveTo>
                  <a:lnTo>
                    <a:pt x="3810" y="64846"/>
                  </a:lnTo>
                </a:path>
                <a:path w="3809" h="986154">
                  <a:moveTo>
                    <a:pt x="0" y="62941"/>
                  </a:moveTo>
                  <a:lnTo>
                    <a:pt x="3810" y="62941"/>
                  </a:lnTo>
                </a:path>
                <a:path w="3809" h="986154">
                  <a:moveTo>
                    <a:pt x="0" y="61023"/>
                  </a:moveTo>
                  <a:lnTo>
                    <a:pt x="3810" y="61023"/>
                  </a:lnTo>
                </a:path>
                <a:path w="3809" h="986154">
                  <a:moveTo>
                    <a:pt x="0" y="59118"/>
                  </a:moveTo>
                  <a:lnTo>
                    <a:pt x="3810" y="59118"/>
                  </a:lnTo>
                </a:path>
                <a:path w="3809" h="986154">
                  <a:moveTo>
                    <a:pt x="0" y="57213"/>
                  </a:moveTo>
                  <a:lnTo>
                    <a:pt x="3810" y="57213"/>
                  </a:lnTo>
                </a:path>
                <a:path w="3809" h="986154">
                  <a:moveTo>
                    <a:pt x="0" y="55308"/>
                  </a:moveTo>
                  <a:lnTo>
                    <a:pt x="3810" y="55308"/>
                  </a:lnTo>
                </a:path>
                <a:path w="3809" h="986154">
                  <a:moveTo>
                    <a:pt x="0" y="53403"/>
                  </a:moveTo>
                  <a:lnTo>
                    <a:pt x="3810" y="53403"/>
                  </a:lnTo>
                </a:path>
                <a:path w="3809" h="986154">
                  <a:moveTo>
                    <a:pt x="0" y="51498"/>
                  </a:moveTo>
                  <a:lnTo>
                    <a:pt x="3810" y="51498"/>
                  </a:lnTo>
                </a:path>
                <a:path w="3809" h="986154">
                  <a:moveTo>
                    <a:pt x="0" y="49580"/>
                  </a:moveTo>
                  <a:lnTo>
                    <a:pt x="3810" y="49580"/>
                  </a:lnTo>
                </a:path>
                <a:path w="3809" h="986154">
                  <a:moveTo>
                    <a:pt x="0" y="47675"/>
                  </a:moveTo>
                  <a:lnTo>
                    <a:pt x="3810" y="47675"/>
                  </a:lnTo>
                </a:path>
                <a:path w="3809" h="986154">
                  <a:moveTo>
                    <a:pt x="0" y="45770"/>
                  </a:moveTo>
                  <a:lnTo>
                    <a:pt x="3810" y="45770"/>
                  </a:lnTo>
                </a:path>
                <a:path w="3809" h="986154">
                  <a:moveTo>
                    <a:pt x="0" y="43865"/>
                  </a:moveTo>
                  <a:lnTo>
                    <a:pt x="3810" y="43865"/>
                  </a:lnTo>
                </a:path>
                <a:path w="3809" h="986154">
                  <a:moveTo>
                    <a:pt x="0" y="41960"/>
                  </a:moveTo>
                  <a:lnTo>
                    <a:pt x="3810" y="41960"/>
                  </a:lnTo>
                </a:path>
                <a:path w="3809" h="986154">
                  <a:moveTo>
                    <a:pt x="0" y="40055"/>
                  </a:moveTo>
                  <a:lnTo>
                    <a:pt x="3810" y="40055"/>
                  </a:lnTo>
                </a:path>
                <a:path w="3809" h="986154">
                  <a:moveTo>
                    <a:pt x="0" y="38150"/>
                  </a:moveTo>
                  <a:lnTo>
                    <a:pt x="3810" y="38150"/>
                  </a:lnTo>
                </a:path>
                <a:path w="3809" h="986154">
                  <a:moveTo>
                    <a:pt x="0" y="36233"/>
                  </a:moveTo>
                  <a:lnTo>
                    <a:pt x="3810" y="36233"/>
                  </a:lnTo>
                </a:path>
                <a:path w="3809" h="986154">
                  <a:moveTo>
                    <a:pt x="0" y="34328"/>
                  </a:moveTo>
                  <a:lnTo>
                    <a:pt x="3810" y="34328"/>
                  </a:lnTo>
                </a:path>
                <a:path w="3809" h="986154">
                  <a:moveTo>
                    <a:pt x="0" y="32423"/>
                  </a:moveTo>
                  <a:lnTo>
                    <a:pt x="3810" y="32423"/>
                  </a:lnTo>
                </a:path>
                <a:path w="3809" h="986154">
                  <a:moveTo>
                    <a:pt x="0" y="30518"/>
                  </a:moveTo>
                  <a:lnTo>
                    <a:pt x="3810" y="30518"/>
                  </a:lnTo>
                </a:path>
                <a:path w="3809" h="986154">
                  <a:moveTo>
                    <a:pt x="0" y="28613"/>
                  </a:moveTo>
                  <a:lnTo>
                    <a:pt x="3810" y="28613"/>
                  </a:lnTo>
                </a:path>
                <a:path w="3809" h="986154">
                  <a:moveTo>
                    <a:pt x="0" y="26708"/>
                  </a:moveTo>
                  <a:lnTo>
                    <a:pt x="3810" y="26708"/>
                  </a:lnTo>
                </a:path>
                <a:path w="3809" h="986154">
                  <a:moveTo>
                    <a:pt x="0" y="24790"/>
                  </a:moveTo>
                  <a:lnTo>
                    <a:pt x="3810" y="24790"/>
                  </a:lnTo>
                </a:path>
                <a:path w="3809" h="986154">
                  <a:moveTo>
                    <a:pt x="0" y="22885"/>
                  </a:moveTo>
                  <a:lnTo>
                    <a:pt x="3810" y="22885"/>
                  </a:lnTo>
                </a:path>
                <a:path w="3809" h="986154">
                  <a:moveTo>
                    <a:pt x="0" y="20980"/>
                  </a:moveTo>
                  <a:lnTo>
                    <a:pt x="3810" y="20980"/>
                  </a:lnTo>
                </a:path>
                <a:path w="3809" h="986154">
                  <a:moveTo>
                    <a:pt x="0" y="19075"/>
                  </a:moveTo>
                  <a:lnTo>
                    <a:pt x="3810" y="19075"/>
                  </a:lnTo>
                </a:path>
                <a:path w="3809" h="986154">
                  <a:moveTo>
                    <a:pt x="0" y="17170"/>
                  </a:moveTo>
                  <a:lnTo>
                    <a:pt x="3810" y="17170"/>
                  </a:lnTo>
                </a:path>
                <a:path w="3809" h="986154">
                  <a:moveTo>
                    <a:pt x="0" y="15265"/>
                  </a:moveTo>
                  <a:lnTo>
                    <a:pt x="3810" y="15265"/>
                  </a:lnTo>
                </a:path>
                <a:path w="3809" h="986154">
                  <a:moveTo>
                    <a:pt x="0" y="13360"/>
                  </a:moveTo>
                  <a:lnTo>
                    <a:pt x="3810" y="13360"/>
                  </a:lnTo>
                </a:path>
                <a:path w="3809" h="986154">
                  <a:moveTo>
                    <a:pt x="0" y="11442"/>
                  </a:moveTo>
                  <a:lnTo>
                    <a:pt x="3810" y="11442"/>
                  </a:lnTo>
                </a:path>
                <a:path w="3809" h="986154">
                  <a:moveTo>
                    <a:pt x="0" y="9537"/>
                  </a:moveTo>
                  <a:lnTo>
                    <a:pt x="3810" y="9537"/>
                  </a:lnTo>
                </a:path>
                <a:path w="3809" h="986154">
                  <a:moveTo>
                    <a:pt x="0" y="7632"/>
                  </a:moveTo>
                  <a:lnTo>
                    <a:pt x="3810" y="7632"/>
                  </a:lnTo>
                </a:path>
                <a:path w="3809" h="986154">
                  <a:moveTo>
                    <a:pt x="0" y="5727"/>
                  </a:moveTo>
                  <a:lnTo>
                    <a:pt x="3810" y="5727"/>
                  </a:lnTo>
                </a:path>
                <a:path w="3809" h="986154">
                  <a:moveTo>
                    <a:pt x="0" y="3822"/>
                  </a:moveTo>
                  <a:lnTo>
                    <a:pt x="3810" y="3822"/>
                  </a:lnTo>
                </a:path>
                <a:path w="3809" h="986154">
                  <a:moveTo>
                    <a:pt x="0" y="1917"/>
                  </a:moveTo>
                  <a:lnTo>
                    <a:pt x="3810" y="1917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39790" y="33538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39790" y="33792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28972" y="3353809"/>
              <a:ext cx="975360" cy="0"/>
            </a:xfrm>
            <a:custGeom>
              <a:avLst/>
              <a:gdLst/>
              <a:ahLst/>
              <a:cxnLst/>
              <a:rect l="l" t="t" r="r" b="b"/>
              <a:pathLst>
                <a:path w="975360">
                  <a:moveTo>
                    <a:pt x="0" y="0"/>
                  </a:moveTo>
                  <a:lnTo>
                    <a:pt x="97481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28972" y="3379222"/>
              <a:ext cx="975360" cy="0"/>
            </a:xfrm>
            <a:custGeom>
              <a:avLst/>
              <a:gdLst/>
              <a:ahLst/>
              <a:cxnLst/>
              <a:rect l="l" t="t" r="r" b="b"/>
              <a:pathLst>
                <a:path w="975360">
                  <a:moveTo>
                    <a:pt x="0" y="0"/>
                  </a:moveTo>
                  <a:lnTo>
                    <a:pt x="97481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403791" y="335380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403791" y="337922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347535" y="3353809"/>
              <a:ext cx="1072515" cy="0"/>
            </a:xfrm>
            <a:custGeom>
              <a:avLst/>
              <a:gdLst/>
              <a:ahLst/>
              <a:cxnLst/>
              <a:rect l="l" t="t" r="r" b="b"/>
              <a:pathLst>
                <a:path w="1072514">
                  <a:moveTo>
                    <a:pt x="0" y="0"/>
                  </a:moveTo>
                  <a:lnTo>
                    <a:pt x="107226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347535" y="3379222"/>
              <a:ext cx="1072515" cy="0"/>
            </a:xfrm>
            <a:custGeom>
              <a:avLst/>
              <a:gdLst/>
              <a:ahLst/>
              <a:cxnLst/>
              <a:rect l="l" t="t" r="r" b="b"/>
              <a:pathLst>
                <a:path w="1072514">
                  <a:moveTo>
                    <a:pt x="0" y="0"/>
                  </a:moveTo>
                  <a:lnTo>
                    <a:pt x="107226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419790" y="3353809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19790" y="3379222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46044" y="3353809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46044" y="3379222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212945" y="3353809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212945" y="3379222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741014" y="1721532"/>
            <a:ext cx="443039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767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829944" algn="l"/>
                <a:tab pos="1735455" algn="l"/>
                <a:tab pos="2919095" algn="l"/>
                <a:tab pos="376364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447126" y="19936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358605" y="20698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36061" y="2392834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526255" y="2392834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471516" y="2392834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412459" y="2392834"/>
            <a:ext cx="94043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302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201930" marR="61594" indent="-130810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602830" y="239283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350098" y="2392834"/>
            <a:ext cx="75692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4775" marR="18415" indent="-78740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diária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4780" marR="5080" indent="-132715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6372194" y="2392834"/>
            <a:ext cx="2825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39299" y="1649895"/>
            <a:ext cx="2321560" cy="6515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09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através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139299" y="4525395"/>
            <a:ext cx="2827020" cy="671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24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registro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prontuário.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6" name="object 5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3895" y="3945489"/>
            <a:ext cx="6138118" cy="651882"/>
          </a:xfrm>
          <a:prstGeom prst="rect">
            <a:avLst/>
          </a:prstGeom>
        </p:spPr>
      </p:pic>
      <p:sp>
        <p:nvSpPr>
          <p:cNvPr id="57" name="object 57"/>
          <p:cNvSpPr txBox="1"/>
          <p:nvPr/>
        </p:nvSpPr>
        <p:spPr>
          <a:xfrm>
            <a:off x="1469083" y="4052714"/>
            <a:ext cx="483298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ITU-AC4c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“Realizar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higiene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diária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do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meato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uretral”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58" name="object 58"/>
          <p:cNvGrpSpPr/>
          <p:nvPr/>
        </p:nvGrpSpPr>
        <p:grpSpPr>
          <a:xfrm>
            <a:off x="643890" y="4858308"/>
            <a:ext cx="6144895" cy="1427480"/>
            <a:chOff x="643890" y="4858308"/>
            <a:chExt cx="6144895" cy="1427480"/>
          </a:xfrm>
        </p:grpSpPr>
        <p:sp>
          <p:nvSpPr>
            <p:cNvPr id="59" name="object 59"/>
            <p:cNvSpPr/>
            <p:nvPr/>
          </p:nvSpPr>
          <p:spPr>
            <a:xfrm>
              <a:off x="643890" y="4858308"/>
              <a:ext cx="6138545" cy="399415"/>
            </a:xfrm>
            <a:custGeom>
              <a:avLst/>
              <a:gdLst/>
              <a:ahLst/>
              <a:cxnLst/>
              <a:rect l="l" t="t" r="r" b="b"/>
              <a:pathLst>
                <a:path w="613854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38545" h="399414">
                  <a:moveTo>
                    <a:pt x="1745996" y="0"/>
                  </a:moveTo>
                  <a:lnTo>
                    <a:pt x="789190" y="0"/>
                  </a:lnTo>
                  <a:lnTo>
                    <a:pt x="789190" y="399135"/>
                  </a:lnTo>
                  <a:lnTo>
                    <a:pt x="1745996" y="399135"/>
                  </a:lnTo>
                  <a:lnTo>
                    <a:pt x="1745996" y="0"/>
                  </a:lnTo>
                  <a:close/>
                </a:path>
                <a:path w="6138545" h="399414">
                  <a:moveTo>
                    <a:pt x="3743998" y="0"/>
                  </a:moveTo>
                  <a:lnTo>
                    <a:pt x="2689758" y="0"/>
                  </a:lnTo>
                  <a:lnTo>
                    <a:pt x="1746008" y="0"/>
                  </a:lnTo>
                  <a:lnTo>
                    <a:pt x="1746008" y="399135"/>
                  </a:lnTo>
                  <a:lnTo>
                    <a:pt x="2689745" y="399135"/>
                  </a:lnTo>
                  <a:lnTo>
                    <a:pt x="3743998" y="399135"/>
                  </a:lnTo>
                  <a:lnTo>
                    <a:pt x="3743998" y="0"/>
                  </a:lnTo>
                  <a:close/>
                </a:path>
                <a:path w="6138545" h="399414">
                  <a:moveTo>
                    <a:pt x="6138126" y="0"/>
                  </a:moveTo>
                  <a:lnTo>
                    <a:pt x="5537162" y="0"/>
                  </a:lnTo>
                  <a:lnTo>
                    <a:pt x="4570260" y="0"/>
                  </a:lnTo>
                  <a:lnTo>
                    <a:pt x="3744010" y="0"/>
                  </a:lnTo>
                  <a:lnTo>
                    <a:pt x="3744010" y="399135"/>
                  </a:lnTo>
                  <a:lnTo>
                    <a:pt x="4570260" y="399135"/>
                  </a:lnTo>
                  <a:lnTo>
                    <a:pt x="5537162" y="399135"/>
                  </a:lnTo>
                  <a:lnTo>
                    <a:pt x="6138126" y="399135"/>
                  </a:lnTo>
                  <a:lnTo>
                    <a:pt x="6138126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387989" y="525936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331735" y="525936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385990" y="525936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212245" y="525936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179145" y="525936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433076" y="4858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389894" y="4858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333640" y="4858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387895" y="4858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5214150" y="4858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181049" y="4858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782009" y="485831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431171" y="525936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75"/>
                  </a:moveTo>
                  <a:lnTo>
                    <a:pt x="3810" y="985875"/>
                  </a:lnTo>
                </a:path>
                <a:path w="3809" h="986154">
                  <a:moveTo>
                    <a:pt x="0" y="983970"/>
                  </a:moveTo>
                  <a:lnTo>
                    <a:pt x="3810" y="983970"/>
                  </a:lnTo>
                </a:path>
                <a:path w="3809" h="986154">
                  <a:moveTo>
                    <a:pt x="0" y="982065"/>
                  </a:moveTo>
                  <a:lnTo>
                    <a:pt x="3810" y="982065"/>
                  </a:lnTo>
                </a:path>
                <a:path w="3809" h="986154">
                  <a:moveTo>
                    <a:pt x="0" y="980160"/>
                  </a:moveTo>
                  <a:lnTo>
                    <a:pt x="3810" y="980160"/>
                  </a:lnTo>
                </a:path>
                <a:path w="3809" h="986154">
                  <a:moveTo>
                    <a:pt x="0" y="978242"/>
                  </a:moveTo>
                  <a:lnTo>
                    <a:pt x="3810" y="978242"/>
                  </a:lnTo>
                </a:path>
                <a:path w="3809" h="986154">
                  <a:moveTo>
                    <a:pt x="0" y="976337"/>
                  </a:moveTo>
                  <a:lnTo>
                    <a:pt x="3810" y="976337"/>
                  </a:lnTo>
                </a:path>
                <a:path w="3809" h="986154">
                  <a:moveTo>
                    <a:pt x="0" y="974432"/>
                  </a:moveTo>
                  <a:lnTo>
                    <a:pt x="3810" y="974432"/>
                  </a:lnTo>
                </a:path>
                <a:path w="3809" h="986154">
                  <a:moveTo>
                    <a:pt x="0" y="972527"/>
                  </a:moveTo>
                  <a:lnTo>
                    <a:pt x="3810" y="972527"/>
                  </a:lnTo>
                </a:path>
                <a:path w="3809" h="986154">
                  <a:moveTo>
                    <a:pt x="0" y="970622"/>
                  </a:moveTo>
                  <a:lnTo>
                    <a:pt x="3810" y="970622"/>
                  </a:lnTo>
                </a:path>
                <a:path w="3809" h="986154">
                  <a:moveTo>
                    <a:pt x="0" y="968717"/>
                  </a:moveTo>
                  <a:lnTo>
                    <a:pt x="3810" y="968717"/>
                  </a:lnTo>
                </a:path>
                <a:path w="3809" h="986154">
                  <a:moveTo>
                    <a:pt x="0" y="966800"/>
                  </a:moveTo>
                  <a:lnTo>
                    <a:pt x="3810" y="966800"/>
                  </a:lnTo>
                </a:path>
                <a:path w="3809" h="986154">
                  <a:moveTo>
                    <a:pt x="0" y="964895"/>
                  </a:moveTo>
                  <a:lnTo>
                    <a:pt x="3810" y="964895"/>
                  </a:lnTo>
                </a:path>
                <a:path w="3809" h="986154">
                  <a:moveTo>
                    <a:pt x="0" y="962990"/>
                  </a:moveTo>
                  <a:lnTo>
                    <a:pt x="3810" y="962990"/>
                  </a:lnTo>
                </a:path>
                <a:path w="3809" h="986154">
                  <a:moveTo>
                    <a:pt x="0" y="961085"/>
                  </a:moveTo>
                  <a:lnTo>
                    <a:pt x="3810" y="961085"/>
                  </a:lnTo>
                </a:path>
                <a:path w="3809" h="986154">
                  <a:moveTo>
                    <a:pt x="0" y="959180"/>
                  </a:moveTo>
                  <a:lnTo>
                    <a:pt x="3810" y="959180"/>
                  </a:lnTo>
                </a:path>
                <a:path w="3809" h="986154">
                  <a:moveTo>
                    <a:pt x="0" y="957275"/>
                  </a:moveTo>
                  <a:lnTo>
                    <a:pt x="3810" y="957275"/>
                  </a:lnTo>
                </a:path>
                <a:path w="3809" h="986154">
                  <a:moveTo>
                    <a:pt x="0" y="955370"/>
                  </a:moveTo>
                  <a:lnTo>
                    <a:pt x="3810" y="955370"/>
                  </a:lnTo>
                </a:path>
                <a:path w="3809" h="986154">
                  <a:moveTo>
                    <a:pt x="0" y="953452"/>
                  </a:moveTo>
                  <a:lnTo>
                    <a:pt x="3810" y="953452"/>
                  </a:lnTo>
                </a:path>
                <a:path w="3809" h="986154">
                  <a:moveTo>
                    <a:pt x="0" y="951547"/>
                  </a:moveTo>
                  <a:lnTo>
                    <a:pt x="3810" y="951547"/>
                  </a:lnTo>
                </a:path>
                <a:path w="3809" h="986154">
                  <a:moveTo>
                    <a:pt x="0" y="949642"/>
                  </a:moveTo>
                  <a:lnTo>
                    <a:pt x="3810" y="949642"/>
                  </a:lnTo>
                </a:path>
                <a:path w="3809" h="986154">
                  <a:moveTo>
                    <a:pt x="0" y="947737"/>
                  </a:moveTo>
                  <a:lnTo>
                    <a:pt x="3810" y="947737"/>
                  </a:lnTo>
                </a:path>
                <a:path w="3809" h="986154">
                  <a:moveTo>
                    <a:pt x="0" y="945832"/>
                  </a:moveTo>
                  <a:lnTo>
                    <a:pt x="3810" y="945832"/>
                  </a:lnTo>
                </a:path>
                <a:path w="3809" h="986154">
                  <a:moveTo>
                    <a:pt x="0" y="943927"/>
                  </a:moveTo>
                  <a:lnTo>
                    <a:pt x="3810" y="943927"/>
                  </a:lnTo>
                </a:path>
                <a:path w="3809" h="986154">
                  <a:moveTo>
                    <a:pt x="0" y="942009"/>
                  </a:moveTo>
                  <a:lnTo>
                    <a:pt x="3810" y="942009"/>
                  </a:lnTo>
                </a:path>
                <a:path w="3809" h="986154">
                  <a:moveTo>
                    <a:pt x="0" y="940104"/>
                  </a:moveTo>
                  <a:lnTo>
                    <a:pt x="3810" y="940104"/>
                  </a:lnTo>
                </a:path>
                <a:path w="3809" h="986154">
                  <a:moveTo>
                    <a:pt x="0" y="938199"/>
                  </a:moveTo>
                  <a:lnTo>
                    <a:pt x="3810" y="938199"/>
                  </a:lnTo>
                </a:path>
                <a:path w="3809" h="986154">
                  <a:moveTo>
                    <a:pt x="0" y="936294"/>
                  </a:moveTo>
                  <a:lnTo>
                    <a:pt x="3810" y="936294"/>
                  </a:lnTo>
                </a:path>
                <a:path w="3809" h="986154">
                  <a:moveTo>
                    <a:pt x="0" y="934389"/>
                  </a:moveTo>
                  <a:lnTo>
                    <a:pt x="3810" y="934389"/>
                  </a:lnTo>
                </a:path>
                <a:path w="3809" h="986154">
                  <a:moveTo>
                    <a:pt x="0" y="932484"/>
                  </a:moveTo>
                  <a:lnTo>
                    <a:pt x="3810" y="932484"/>
                  </a:lnTo>
                </a:path>
                <a:path w="3809" h="986154">
                  <a:moveTo>
                    <a:pt x="0" y="930579"/>
                  </a:moveTo>
                  <a:lnTo>
                    <a:pt x="3810" y="930579"/>
                  </a:lnTo>
                </a:path>
                <a:path w="3809" h="986154">
                  <a:moveTo>
                    <a:pt x="0" y="928662"/>
                  </a:moveTo>
                  <a:lnTo>
                    <a:pt x="3810" y="928662"/>
                  </a:lnTo>
                </a:path>
                <a:path w="3809" h="986154">
                  <a:moveTo>
                    <a:pt x="0" y="926757"/>
                  </a:moveTo>
                  <a:lnTo>
                    <a:pt x="3810" y="926757"/>
                  </a:lnTo>
                </a:path>
                <a:path w="3809" h="986154">
                  <a:moveTo>
                    <a:pt x="0" y="924852"/>
                  </a:moveTo>
                  <a:lnTo>
                    <a:pt x="3810" y="924852"/>
                  </a:lnTo>
                </a:path>
                <a:path w="3809" h="986154">
                  <a:moveTo>
                    <a:pt x="0" y="922947"/>
                  </a:moveTo>
                  <a:lnTo>
                    <a:pt x="3810" y="922947"/>
                  </a:lnTo>
                </a:path>
                <a:path w="3809" h="986154">
                  <a:moveTo>
                    <a:pt x="0" y="921042"/>
                  </a:moveTo>
                  <a:lnTo>
                    <a:pt x="3810" y="921042"/>
                  </a:lnTo>
                </a:path>
                <a:path w="3809" h="986154">
                  <a:moveTo>
                    <a:pt x="0" y="919137"/>
                  </a:moveTo>
                  <a:lnTo>
                    <a:pt x="3810" y="919137"/>
                  </a:lnTo>
                </a:path>
                <a:path w="3809" h="986154">
                  <a:moveTo>
                    <a:pt x="0" y="917232"/>
                  </a:moveTo>
                  <a:lnTo>
                    <a:pt x="3810" y="917232"/>
                  </a:lnTo>
                </a:path>
                <a:path w="3809" h="986154">
                  <a:moveTo>
                    <a:pt x="0" y="915314"/>
                  </a:moveTo>
                  <a:lnTo>
                    <a:pt x="3810" y="915314"/>
                  </a:lnTo>
                </a:path>
                <a:path w="3809" h="986154">
                  <a:moveTo>
                    <a:pt x="0" y="913409"/>
                  </a:moveTo>
                  <a:lnTo>
                    <a:pt x="3810" y="913409"/>
                  </a:lnTo>
                </a:path>
                <a:path w="3809" h="986154">
                  <a:moveTo>
                    <a:pt x="0" y="911504"/>
                  </a:moveTo>
                  <a:lnTo>
                    <a:pt x="3810" y="911504"/>
                  </a:lnTo>
                </a:path>
                <a:path w="3809" h="986154">
                  <a:moveTo>
                    <a:pt x="0" y="909599"/>
                  </a:moveTo>
                  <a:lnTo>
                    <a:pt x="3810" y="909599"/>
                  </a:lnTo>
                </a:path>
                <a:path w="3809" h="986154">
                  <a:moveTo>
                    <a:pt x="0" y="907694"/>
                  </a:moveTo>
                  <a:lnTo>
                    <a:pt x="3810" y="907694"/>
                  </a:lnTo>
                </a:path>
                <a:path w="3809" h="986154">
                  <a:moveTo>
                    <a:pt x="0" y="905789"/>
                  </a:moveTo>
                  <a:lnTo>
                    <a:pt x="3810" y="905789"/>
                  </a:lnTo>
                </a:path>
                <a:path w="3809" h="986154">
                  <a:moveTo>
                    <a:pt x="0" y="903871"/>
                  </a:moveTo>
                  <a:lnTo>
                    <a:pt x="3810" y="903871"/>
                  </a:lnTo>
                </a:path>
                <a:path w="3809" h="986154">
                  <a:moveTo>
                    <a:pt x="0" y="901966"/>
                  </a:moveTo>
                  <a:lnTo>
                    <a:pt x="3810" y="901966"/>
                  </a:lnTo>
                </a:path>
                <a:path w="3809" h="986154">
                  <a:moveTo>
                    <a:pt x="0" y="900061"/>
                  </a:moveTo>
                  <a:lnTo>
                    <a:pt x="3810" y="900061"/>
                  </a:lnTo>
                </a:path>
                <a:path w="3809" h="986154">
                  <a:moveTo>
                    <a:pt x="0" y="898156"/>
                  </a:moveTo>
                  <a:lnTo>
                    <a:pt x="3810" y="898156"/>
                  </a:lnTo>
                </a:path>
                <a:path w="3809" h="986154">
                  <a:moveTo>
                    <a:pt x="0" y="896251"/>
                  </a:moveTo>
                  <a:lnTo>
                    <a:pt x="3810" y="896251"/>
                  </a:lnTo>
                </a:path>
                <a:path w="3809" h="986154">
                  <a:moveTo>
                    <a:pt x="0" y="894346"/>
                  </a:moveTo>
                  <a:lnTo>
                    <a:pt x="3810" y="894346"/>
                  </a:lnTo>
                </a:path>
                <a:path w="3809" h="986154">
                  <a:moveTo>
                    <a:pt x="0" y="892441"/>
                  </a:moveTo>
                  <a:lnTo>
                    <a:pt x="3810" y="892441"/>
                  </a:lnTo>
                </a:path>
                <a:path w="3809" h="986154">
                  <a:moveTo>
                    <a:pt x="0" y="890523"/>
                  </a:moveTo>
                  <a:lnTo>
                    <a:pt x="3810" y="890523"/>
                  </a:lnTo>
                </a:path>
                <a:path w="3809" h="986154">
                  <a:moveTo>
                    <a:pt x="0" y="888618"/>
                  </a:moveTo>
                  <a:lnTo>
                    <a:pt x="3810" y="888618"/>
                  </a:lnTo>
                </a:path>
                <a:path w="3809" h="986154">
                  <a:moveTo>
                    <a:pt x="0" y="886713"/>
                  </a:moveTo>
                  <a:lnTo>
                    <a:pt x="3810" y="886713"/>
                  </a:lnTo>
                </a:path>
                <a:path w="3809" h="986154">
                  <a:moveTo>
                    <a:pt x="0" y="884808"/>
                  </a:moveTo>
                  <a:lnTo>
                    <a:pt x="3810" y="884808"/>
                  </a:lnTo>
                </a:path>
                <a:path w="3809" h="986154">
                  <a:moveTo>
                    <a:pt x="0" y="882903"/>
                  </a:moveTo>
                  <a:lnTo>
                    <a:pt x="3810" y="882903"/>
                  </a:lnTo>
                </a:path>
                <a:path w="3809" h="986154">
                  <a:moveTo>
                    <a:pt x="0" y="880998"/>
                  </a:moveTo>
                  <a:lnTo>
                    <a:pt x="3810" y="880998"/>
                  </a:lnTo>
                </a:path>
                <a:path w="3809" h="986154">
                  <a:moveTo>
                    <a:pt x="0" y="879081"/>
                  </a:moveTo>
                  <a:lnTo>
                    <a:pt x="3810" y="879081"/>
                  </a:lnTo>
                </a:path>
                <a:path w="3809" h="986154">
                  <a:moveTo>
                    <a:pt x="0" y="877176"/>
                  </a:moveTo>
                  <a:lnTo>
                    <a:pt x="3810" y="877176"/>
                  </a:lnTo>
                </a:path>
                <a:path w="3809" h="986154">
                  <a:moveTo>
                    <a:pt x="0" y="875271"/>
                  </a:moveTo>
                  <a:lnTo>
                    <a:pt x="3810" y="875271"/>
                  </a:lnTo>
                </a:path>
                <a:path w="3809" h="986154">
                  <a:moveTo>
                    <a:pt x="0" y="873366"/>
                  </a:moveTo>
                  <a:lnTo>
                    <a:pt x="3810" y="873366"/>
                  </a:lnTo>
                </a:path>
                <a:path w="3809" h="986154">
                  <a:moveTo>
                    <a:pt x="0" y="871461"/>
                  </a:moveTo>
                  <a:lnTo>
                    <a:pt x="3810" y="871461"/>
                  </a:lnTo>
                </a:path>
                <a:path w="3809" h="986154">
                  <a:moveTo>
                    <a:pt x="0" y="869556"/>
                  </a:moveTo>
                  <a:lnTo>
                    <a:pt x="3810" y="869556"/>
                  </a:lnTo>
                </a:path>
                <a:path w="3809" h="986154">
                  <a:moveTo>
                    <a:pt x="0" y="867651"/>
                  </a:moveTo>
                  <a:lnTo>
                    <a:pt x="3810" y="867651"/>
                  </a:lnTo>
                </a:path>
                <a:path w="3809" h="986154">
                  <a:moveTo>
                    <a:pt x="0" y="865733"/>
                  </a:moveTo>
                  <a:lnTo>
                    <a:pt x="3810" y="865733"/>
                  </a:lnTo>
                </a:path>
                <a:path w="3809" h="986154">
                  <a:moveTo>
                    <a:pt x="0" y="863828"/>
                  </a:moveTo>
                  <a:lnTo>
                    <a:pt x="3810" y="863828"/>
                  </a:lnTo>
                </a:path>
                <a:path w="3809" h="986154">
                  <a:moveTo>
                    <a:pt x="0" y="861923"/>
                  </a:moveTo>
                  <a:lnTo>
                    <a:pt x="3810" y="861923"/>
                  </a:lnTo>
                </a:path>
                <a:path w="3809" h="986154">
                  <a:moveTo>
                    <a:pt x="0" y="860018"/>
                  </a:moveTo>
                  <a:lnTo>
                    <a:pt x="3810" y="860018"/>
                  </a:lnTo>
                </a:path>
                <a:path w="3809" h="986154">
                  <a:moveTo>
                    <a:pt x="0" y="858113"/>
                  </a:moveTo>
                  <a:lnTo>
                    <a:pt x="3810" y="858113"/>
                  </a:lnTo>
                </a:path>
                <a:path w="3809" h="986154">
                  <a:moveTo>
                    <a:pt x="0" y="856208"/>
                  </a:moveTo>
                  <a:lnTo>
                    <a:pt x="3810" y="856208"/>
                  </a:lnTo>
                </a:path>
                <a:path w="3809" h="986154">
                  <a:moveTo>
                    <a:pt x="0" y="854303"/>
                  </a:moveTo>
                  <a:lnTo>
                    <a:pt x="3810" y="854303"/>
                  </a:lnTo>
                </a:path>
                <a:path w="3809" h="986154">
                  <a:moveTo>
                    <a:pt x="0" y="852385"/>
                  </a:moveTo>
                  <a:lnTo>
                    <a:pt x="3810" y="852385"/>
                  </a:lnTo>
                </a:path>
                <a:path w="3809" h="986154">
                  <a:moveTo>
                    <a:pt x="0" y="850480"/>
                  </a:moveTo>
                  <a:lnTo>
                    <a:pt x="3810" y="850480"/>
                  </a:lnTo>
                </a:path>
                <a:path w="3809" h="986154">
                  <a:moveTo>
                    <a:pt x="0" y="848575"/>
                  </a:moveTo>
                  <a:lnTo>
                    <a:pt x="3810" y="848575"/>
                  </a:lnTo>
                </a:path>
                <a:path w="3809" h="986154">
                  <a:moveTo>
                    <a:pt x="0" y="846670"/>
                  </a:moveTo>
                  <a:lnTo>
                    <a:pt x="3810" y="846670"/>
                  </a:lnTo>
                </a:path>
                <a:path w="3809" h="986154">
                  <a:moveTo>
                    <a:pt x="0" y="844765"/>
                  </a:moveTo>
                  <a:lnTo>
                    <a:pt x="3810" y="844765"/>
                  </a:lnTo>
                </a:path>
                <a:path w="3809" h="986154">
                  <a:moveTo>
                    <a:pt x="0" y="842860"/>
                  </a:moveTo>
                  <a:lnTo>
                    <a:pt x="3810" y="842860"/>
                  </a:lnTo>
                </a:path>
                <a:path w="3809" h="986154">
                  <a:moveTo>
                    <a:pt x="0" y="840943"/>
                  </a:moveTo>
                  <a:lnTo>
                    <a:pt x="3810" y="840943"/>
                  </a:lnTo>
                </a:path>
                <a:path w="3809" h="986154">
                  <a:moveTo>
                    <a:pt x="0" y="839038"/>
                  </a:moveTo>
                  <a:lnTo>
                    <a:pt x="3810" y="839038"/>
                  </a:lnTo>
                </a:path>
                <a:path w="3809" h="986154">
                  <a:moveTo>
                    <a:pt x="0" y="837133"/>
                  </a:moveTo>
                  <a:lnTo>
                    <a:pt x="3810" y="837133"/>
                  </a:lnTo>
                </a:path>
                <a:path w="3809" h="986154">
                  <a:moveTo>
                    <a:pt x="0" y="835228"/>
                  </a:moveTo>
                  <a:lnTo>
                    <a:pt x="3810" y="835228"/>
                  </a:lnTo>
                </a:path>
                <a:path w="3809" h="986154">
                  <a:moveTo>
                    <a:pt x="0" y="833323"/>
                  </a:moveTo>
                  <a:lnTo>
                    <a:pt x="3810" y="833323"/>
                  </a:lnTo>
                </a:path>
                <a:path w="3809" h="986154">
                  <a:moveTo>
                    <a:pt x="0" y="831418"/>
                  </a:moveTo>
                  <a:lnTo>
                    <a:pt x="3810" y="831418"/>
                  </a:lnTo>
                </a:path>
                <a:path w="3809" h="986154">
                  <a:moveTo>
                    <a:pt x="0" y="829513"/>
                  </a:moveTo>
                  <a:lnTo>
                    <a:pt x="3810" y="829513"/>
                  </a:lnTo>
                </a:path>
                <a:path w="3809" h="986154">
                  <a:moveTo>
                    <a:pt x="0" y="827595"/>
                  </a:moveTo>
                  <a:lnTo>
                    <a:pt x="3810" y="827595"/>
                  </a:lnTo>
                </a:path>
                <a:path w="3809" h="986154">
                  <a:moveTo>
                    <a:pt x="0" y="825690"/>
                  </a:moveTo>
                  <a:lnTo>
                    <a:pt x="3810" y="825690"/>
                  </a:lnTo>
                </a:path>
                <a:path w="3809" h="986154">
                  <a:moveTo>
                    <a:pt x="0" y="823785"/>
                  </a:moveTo>
                  <a:lnTo>
                    <a:pt x="3810" y="823785"/>
                  </a:lnTo>
                </a:path>
                <a:path w="3809" h="986154">
                  <a:moveTo>
                    <a:pt x="0" y="821880"/>
                  </a:moveTo>
                  <a:lnTo>
                    <a:pt x="3810" y="821880"/>
                  </a:lnTo>
                </a:path>
                <a:path w="3809" h="986154">
                  <a:moveTo>
                    <a:pt x="0" y="819975"/>
                  </a:moveTo>
                  <a:lnTo>
                    <a:pt x="3810" y="819975"/>
                  </a:lnTo>
                </a:path>
                <a:path w="3809" h="986154">
                  <a:moveTo>
                    <a:pt x="0" y="818070"/>
                  </a:moveTo>
                  <a:lnTo>
                    <a:pt x="3810" y="818070"/>
                  </a:lnTo>
                </a:path>
                <a:path w="3809" h="986154">
                  <a:moveTo>
                    <a:pt x="0" y="816152"/>
                  </a:moveTo>
                  <a:lnTo>
                    <a:pt x="3810" y="816152"/>
                  </a:lnTo>
                </a:path>
                <a:path w="3809" h="986154">
                  <a:moveTo>
                    <a:pt x="0" y="814247"/>
                  </a:moveTo>
                  <a:lnTo>
                    <a:pt x="3810" y="814247"/>
                  </a:lnTo>
                </a:path>
                <a:path w="3809" h="986154">
                  <a:moveTo>
                    <a:pt x="0" y="812342"/>
                  </a:moveTo>
                  <a:lnTo>
                    <a:pt x="3810" y="812342"/>
                  </a:lnTo>
                </a:path>
                <a:path w="3809" h="986154">
                  <a:moveTo>
                    <a:pt x="0" y="810437"/>
                  </a:moveTo>
                  <a:lnTo>
                    <a:pt x="3810" y="810437"/>
                  </a:lnTo>
                </a:path>
                <a:path w="3809" h="986154">
                  <a:moveTo>
                    <a:pt x="0" y="808532"/>
                  </a:moveTo>
                  <a:lnTo>
                    <a:pt x="3810" y="808532"/>
                  </a:lnTo>
                </a:path>
                <a:path w="3809" h="986154">
                  <a:moveTo>
                    <a:pt x="0" y="806627"/>
                  </a:moveTo>
                  <a:lnTo>
                    <a:pt x="3810" y="806627"/>
                  </a:lnTo>
                </a:path>
                <a:path w="3809" h="986154">
                  <a:moveTo>
                    <a:pt x="0" y="804722"/>
                  </a:moveTo>
                  <a:lnTo>
                    <a:pt x="3810" y="804722"/>
                  </a:lnTo>
                </a:path>
                <a:path w="3809" h="986154">
                  <a:moveTo>
                    <a:pt x="0" y="802805"/>
                  </a:moveTo>
                  <a:lnTo>
                    <a:pt x="3810" y="802805"/>
                  </a:lnTo>
                </a:path>
                <a:path w="3809" h="986154">
                  <a:moveTo>
                    <a:pt x="0" y="800900"/>
                  </a:moveTo>
                  <a:lnTo>
                    <a:pt x="3810" y="800900"/>
                  </a:lnTo>
                </a:path>
                <a:path w="3809" h="986154">
                  <a:moveTo>
                    <a:pt x="0" y="798995"/>
                  </a:moveTo>
                  <a:lnTo>
                    <a:pt x="3810" y="798995"/>
                  </a:lnTo>
                </a:path>
                <a:path w="3809" h="986154">
                  <a:moveTo>
                    <a:pt x="0" y="797090"/>
                  </a:moveTo>
                  <a:lnTo>
                    <a:pt x="3810" y="797090"/>
                  </a:lnTo>
                </a:path>
                <a:path w="3809" h="986154">
                  <a:moveTo>
                    <a:pt x="0" y="795185"/>
                  </a:moveTo>
                  <a:lnTo>
                    <a:pt x="3810" y="795185"/>
                  </a:lnTo>
                </a:path>
                <a:path w="3809" h="986154">
                  <a:moveTo>
                    <a:pt x="0" y="793280"/>
                  </a:moveTo>
                  <a:lnTo>
                    <a:pt x="3810" y="793280"/>
                  </a:lnTo>
                </a:path>
                <a:path w="3809" h="986154">
                  <a:moveTo>
                    <a:pt x="0" y="791375"/>
                  </a:moveTo>
                  <a:lnTo>
                    <a:pt x="3810" y="791375"/>
                  </a:lnTo>
                </a:path>
                <a:path w="3809" h="986154">
                  <a:moveTo>
                    <a:pt x="0" y="789457"/>
                  </a:moveTo>
                  <a:lnTo>
                    <a:pt x="3810" y="789457"/>
                  </a:lnTo>
                </a:path>
                <a:path w="3809" h="986154">
                  <a:moveTo>
                    <a:pt x="0" y="787552"/>
                  </a:moveTo>
                  <a:lnTo>
                    <a:pt x="3810" y="787552"/>
                  </a:lnTo>
                </a:path>
                <a:path w="3809" h="986154">
                  <a:moveTo>
                    <a:pt x="0" y="785647"/>
                  </a:moveTo>
                  <a:lnTo>
                    <a:pt x="3810" y="785647"/>
                  </a:lnTo>
                </a:path>
                <a:path w="3809" h="986154">
                  <a:moveTo>
                    <a:pt x="0" y="783742"/>
                  </a:moveTo>
                  <a:lnTo>
                    <a:pt x="3810" y="783742"/>
                  </a:lnTo>
                </a:path>
                <a:path w="3809" h="986154">
                  <a:moveTo>
                    <a:pt x="0" y="781837"/>
                  </a:moveTo>
                  <a:lnTo>
                    <a:pt x="3810" y="781837"/>
                  </a:lnTo>
                </a:path>
                <a:path w="3809" h="986154">
                  <a:moveTo>
                    <a:pt x="0" y="779932"/>
                  </a:moveTo>
                  <a:lnTo>
                    <a:pt x="3810" y="779932"/>
                  </a:lnTo>
                </a:path>
                <a:path w="3809" h="986154">
                  <a:moveTo>
                    <a:pt x="0" y="778014"/>
                  </a:moveTo>
                  <a:lnTo>
                    <a:pt x="3810" y="778014"/>
                  </a:lnTo>
                </a:path>
                <a:path w="3809" h="986154">
                  <a:moveTo>
                    <a:pt x="0" y="776109"/>
                  </a:moveTo>
                  <a:lnTo>
                    <a:pt x="3810" y="776109"/>
                  </a:lnTo>
                </a:path>
                <a:path w="3809" h="986154">
                  <a:moveTo>
                    <a:pt x="0" y="774204"/>
                  </a:moveTo>
                  <a:lnTo>
                    <a:pt x="3810" y="774204"/>
                  </a:lnTo>
                </a:path>
                <a:path w="3809" h="986154">
                  <a:moveTo>
                    <a:pt x="0" y="772299"/>
                  </a:moveTo>
                  <a:lnTo>
                    <a:pt x="3810" y="772299"/>
                  </a:lnTo>
                </a:path>
                <a:path w="3809" h="986154">
                  <a:moveTo>
                    <a:pt x="0" y="770394"/>
                  </a:moveTo>
                  <a:lnTo>
                    <a:pt x="3810" y="770394"/>
                  </a:lnTo>
                </a:path>
                <a:path w="3809" h="986154">
                  <a:moveTo>
                    <a:pt x="0" y="768489"/>
                  </a:moveTo>
                  <a:lnTo>
                    <a:pt x="3810" y="768489"/>
                  </a:lnTo>
                </a:path>
                <a:path w="3809" h="986154">
                  <a:moveTo>
                    <a:pt x="0" y="766584"/>
                  </a:moveTo>
                  <a:lnTo>
                    <a:pt x="3810" y="766584"/>
                  </a:lnTo>
                </a:path>
                <a:path w="3809" h="986154">
                  <a:moveTo>
                    <a:pt x="0" y="764666"/>
                  </a:moveTo>
                  <a:lnTo>
                    <a:pt x="3810" y="764666"/>
                  </a:lnTo>
                </a:path>
                <a:path w="3809" h="986154">
                  <a:moveTo>
                    <a:pt x="0" y="762761"/>
                  </a:moveTo>
                  <a:lnTo>
                    <a:pt x="3810" y="762761"/>
                  </a:lnTo>
                </a:path>
                <a:path w="3809" h="986154">
                  <a:moveTo>
                    <a:pt x="0" y="760856"/>
                  </a:moveTo>
                  <a:lnTo>
                    <a:pt x="3810" y="760856"/>
                  </a:lnTo>
                </a:path>
                <a:path w="3809" h="986154">
                  <a:moveTo>
                    <a:pt x="0" y="758951"/>
                  </a:moveTo>
                  <a:lnTo>
                    <a:pt x="3810" y="758951"/>
                  </a:lnTo>
                </a:path>
                <a:path w="3809" h="986154">
                  <a:moveTo>
                    <a:pt x="0" y="757046"/>
                  </a:moveTo>
                  <a:lnTo>
                    <a:pt x="3810" y="757046"/>
                  </a:lnTo>
                </a:path>
                <a:path w="3809" h="986154">
                  <a:moveTo>
                    <a:pt x="0" y="755141"/>
                  </a:moveTo>
                  <a:lnTo>
                    <a:pt x="3810" y="755141"/>
                  </a:lnTo>
                </a:path>
                <a:path w="3809" h="986154">
                  <a:moveTo>
                    <a:pt x="0" y="753224"/>
                  </a:moveTo>
                  <a:lnTo>
                    <a:pt x="3810" y="753224"/>
                  </a:lnTo>
                </a:path>
                <a:path w="3809" h="986154">
                  <a:moveTo>
                    <a:pt x="0" y="751319"/>
                  </a:moveTo>
                  <a:lnTo>
                    <a:pt x="3810" y="751319"/>
                  </a:lnTo>
                </a:path>
                <a:path w="3809" h="986154">
                  <a:moveTo>
                    <a:pt x="0" y="749414"/>
                  </a:moveTo>
                  <a:lnTo>
                    <a:pt x="3810" y="749414"/>
                  </a:lnTo>
                </a:path>
                <a:path w="3809" h="986154">
                  <a:moveTo>
                    <a:pt x="0" y="747509"/>
                  </a:moveTo>
                  <a:lnTo>
                    <a:pt x="3810" y="747509"/>
                  </a:lnTo>
                </a:path>
                <a:path w="3809" h="986154">
                  <a:moveTo>
                    <a:pt x="0" y="745604"/>
                  </a:moveTo>
                  <a:lnTo>
                    <a:pt x="3810" y="745604"/>
                  </a:lnTo>
                </a:path>
                <a:path w="3809" h="986154">
                  <a:moveTo>
                    <a:pt x="0" y="743699"/>
                  </a:moveTo>
                  <a:lnTo>
                    <a:pt x="3810" y="743699"/>
                  </a:lnTo>
                </a:path>
                <a:path w="3809" h="986154">
                  <a:moveTo>
                    <a:pt x="0" y="741794"/>
                  </a:moveTo>
                  <a:lnTo>
                    <a:pt x="3810" y="741794"/>
                  </a:lnTo>
                </a:path>
                <a:path w="3809" h="986154">
                  <a:moveTo>
                    <a:pt x="0" y="739876"/>
                  </a:moveTo>
                  <a:lnTo>
                    <a:pt x="3810" y="739876"/>
                  </a:lnTo>
                </a:path>
                <a:path w="3809" h="986154">
                  <a:moveTo>
                    <a:pt x="0" y="737971"/>
                  </a:moveTo>
                  <a:lnTo>
                    <a:pt x="3810" y="737971"/>
                  </a:lnTo>
                </a:path>
                <a:path w="3809" h="986154">
                  <a:moveTo>
                    <a:pt x="0" y="736066"/>
                  </a:moveTo>
                  <a:lnTo>
                    <a:pt x="3810" y="736066"/>
                  </a:lnTo>
                </a:path>
                <a:path w="3809" h="986154">
                  <a:moveTo>
                    <a:pt x="0" y="734161"/>
                  </a:moveTo>
                  <a:lnTo>
                    <a:pt x="3810" y="734161"/>
                  </a:lnTo>
                </a:path>
                <a:path w="3809" h="986154">
                  <a:moveTo>
                    <a:pt x="0" y="732256"/>
                  </a:moveTo>
                  <a:lnTo>
                    <a:pt x="3810" y="732256"/>
                  </a:lnTo>
                </a:path>
                <a:path w="3809" h="986154">
                  <a:moveTo>
                    <a:pt x="0" y="730351"/>
                  </a:moveTo>
                  <a:lnTo>
                    <a:pt x="3810" y="730351"/>
                  </a:lnTo>
                </a:path>
                <a:path w="3809" h="986154">
                  <a:moveTo>
                    <a:pt x="0" y="728433"/>
                  </a:moveTo>
                  <a:lnTo>
                    <a:pt x="3810" y="728433"/>
                  </a:lnTo>
                </a:path>
                <a:path w="3809" h="986154">
                  <a:moveTo>
                    <a:pt x="0" y="726528"/>
                  </a:moveTo>
                  <a:lnTo>
                    <a:pt x="3810" y="726528"/>
                  </a:lnTo>
                </a:path>
                <a:path w="3809" h="986154">
                  <a:moveTo>
                    <a:pt x="0" y="724623"/>
                  </a:moveTo>
                  <a:lnTo>
                    <a:pt x="3810" y="724623"/>
                  </a:lnTo>
                </a:path>
                <a:path w="3809" h="986154">
                  <a:moveTo>
                    <a:pt x="0" y="722718"/>
                  </a:moveTo>
                  <a:lnTo>
                    <a:pt x="3810" y="722718"/>
                  </a:lnTo>
                </a:path>
                <a:path w="3809" h="986154">
                  <a:moveTo>
                    <a:pt x="0" y="720813"/>
                  </a:moveTo>
                  <a:lnTo>
                    <a:pt x="3810" y="720813"/>
                  </a:lnTo>
                </a:path>
                <a:path w="3809" h="986154">
                  <a:moveTo>
                    <a:pt x="0" y="718908"/>
                  </a:moveTo>
                  <a:lnTo>
                    <a:pt x="3810" y="718908"/>
                  </a:lnTo>
                </a:path>
                <a:path w="3809" h="986154">
                  <a:moveTo>
                    <a:pt x="0" y="717003"/>
                  </a:moveTo>
                  <a:lnTo>
                    <a:pt x="3810" y="717003"/>
                  </a:lnTo>
                </a:path>
                <a:path w="3809" h="986154">
                  <a:moveTo>
                    <a:pt x="0" y="715086"/>
                  </a:moveTo>
                  <a:lnTo>
                    <a:pt x="3810" y="715086"/>
                  </a:lnTo>
                </a:path>
                <a:path w="3809" h="986154">
                  <a:moveTo>
                    <a:pt x="0" y="713181"/>
                  </a:moveTo>
                  <a:lnTo>
                    <a:pt x="3810" y="713181"/>
                  </a:lnTo>
                </a:path>
                <a:path w="3809" h="986154">
                  <a:moveTo>
                    <a:pt x="0" y="711276"/>
                  </a:moveTo>
                  <a:lnTo>
                    <a:pt x="3810" y="711276"/>
                  </a:lnTo>
                </a:path>
                <a:path w="3809" h="986154">
                  <a:moveTo>
                    <a:pt x="0" y="709371"/>
                  </a:moveTo>
                  <a:lnTo>
                    <a:pt x="3810" y="709371"/>
                  </a:lnTo>
                </a:path>
                <a:path w="3809" h="986154">
                  <a:moveTo>
                    <a:pt x="0" y="707466"/>
                  </a:moveTo>
                  <a:lnTo>
                    <a:pt x="3810" y="707466"/>
                  </a:lnTo>
                </a:path>
                <a:path w="3809" h="986154">
                  <a:moveTo>
                    <a:pt x="0" y="705561"/>
                  </a:moveTo>
                  <a:lnTo>
                    <a:pt x="3810" y="705561"/>
                  </a:lnTo>
                </a:path>
                <a:path w="3809" h="986154">
                  <a:moveTo>
                    <a:pt x="0" y="703656"/>
                  </a:moveTo>
                  <a:lnTo>
                    <a:pt x="3810" y="703656"/>
                  </a:lnTo>
                </a:path>
                <a:path w="3809" h="986154">
                  <a:moveTo>
                    <a:pt x="0" y="701738"/>
                  </a:moveTo>
                  <a:lnTo>
                    <a:pt x="3810" y="701738"/>
                  </a:lnTo>
                </a:path>
                <a:path w="3809" h="986154">
                  <a:moveTo>
                    <a:pt x="0" y="699833"/>
                  </a:moveTo>
                  <a:lnTo>
                    <a:pt x="3810" y="699833"/>
                  </a:lnTo>
                </a:path>
                <a:path w="3809" h="986154">
                  <a:moveTo>
                    <a:pt x="0" y="697928"/>
                  </a:moveTo>
                  <a:lnTo>
                    <a:pt x="3810" y="697928"/>
                  </a:lnTo>
                </a:path>
                <a:path w="3809" h="986154">
                  <a:moveTo>
                    <a:pt x="0" y="696023"/>
                  </a:moveTo>
                  <a:lnTo>
                    <a:pt x="3810" y="696023"/>
                  </a:lnTo>
                </a:path>
                <a:path w="3809" h="986154">
                  <a:moveTo>
                    <a:pt x="0" y="694118"/>
                  </a:moveTo>
                  <a:lnTo>
                    <a:pt x="3810" y="694118"/>
                  </a:lnTo>
                </a:path>
                <a:path w="3809" h="986154">
                  <a:moveTo>
                    <a:pt x="0" y="692213"/>
                  </a:moveTo>
                  <a:lnTo>
                    <a:pt x="3810" y="692213"/>
                  </a:lnTo>
                </a:path>
                <a:path w="3809" h="986154">
                  <a:moveTo>
                    <a:pt x="0" y="690295"/>
                  </a:moveTo>
                  <a:lnTo>
                    <a:pt x="3810" y="690295"/>
                  </a:lnTo>
                </a:path>
                <a:path w="3809" h="986154">
                  <a:moveTo>
                    <a:pt x="0" y="688390"/>
                  </a:moveTo>
                  <a:lnTo>
                    <a:pt x="3810" y="688390"/>
                  </a:lnTo>
                </a:path>
                <a:path w="3809" h="986154">
                  <a:moveTo>
                    <a:pt x="0" y="686485"/>
                  </a:moveTo>
                  <a:lnTo>
                    <a:pt x="3810" y="686485"/>
                  </a:lnTo>
                </a:path>
                <a:path w="3809" h="986154">
                  <a:moveTo>
                    <a:pt x="0" y="684580"/>
                  </a:moveTo>
                  <a:lnTo>
                    <a:pt x="3810" y="684580"/>
                  </a:lnTo>
                </a:path>
                <a:path w="3809" h="986154">
                  <a:moveTo>
                    <a:pt x="0" y="682675"/>
                  </a:moveTo>
                  <a:lnTo>
                    <a:pt x="3810" y="682675"/>
                  </a:lnTo>
                </a:path>
                <a:path w="3809" h="986154">
                  <a:moveTo>
                    <a:pt x="0" y="680770"/>
                  </a:moveTo>
                  <a:lnTo>
                    <a:pt x="3810" y="680770"/>
                  </a:lnTo>
                </a:path>
                <a:path w="3809" h="986154">
                  <a:moveTo>
                    <a:pt x="0" y="678865"/>
                  </a:moveTo>
                  <a:lnTo>
                    <a:pt x="3810" y="678865"/>
                  </a:lnTo>
                </a:path>
                <a:path w="3809" h="986154">
                  <a:moveTo>
                    <a:pt x="0" y="676948"/>
                  </a:moveTo>
                  <a:lnTo>
                    <a:pt x="3810" y="676948"/>
                  </a:lnTo>
                </a:path>
                <a:path w="3809" h="986154">
                  <a:moveTo>
                    <a:pt x="0" y="675043"/>
                  </a:moveTo>
                  <a:lnTo>
                    <a:pt x="3810" y="675043"/>
                  </a:lnTo>
                </a:path>
                <a:path w="3809" h="986154">
                  <a:moveTo>
                    <a:pt x="0" y="673138"/>
                  </a:moveTo>
                  <a:lnTo>
                    <a:pt x="3810" y="673138"/>
                  </a:lnTo>
                </a:path>
                <a:path w="3809" h="986154">
                  <a:moveTo>
                    <a:pt x="0" y="671233"/>
                  </a:moveTo>
                  <a:lnTo>
                    <a:pt x="3810" y="671233"/>
                  </a:lnTo>
                </a:path>
                <a:path w="3809" h="986154">
                  <a:moveTo>
                    <a:pt x="0" y="669328"/>
                  </a:moveTo>
                  <a:lnTo>
                    <a:pt x="3810" y="669328"/>
                  </a:lnTo>
                </a:path>
                <a:path w="3809" h="986154">
                  <a:moveTo>
                    <a:pt x="0" y="667423"/>
                  </a:moveTo>
                  <a:lnTo>
                    <a:pt x="3810" y="667423"/>
                  </a:lnTo>
                </a:path>
                <a:path w="3809" h="986154">
                  <a:moveTo>
                    <a:pt x="0" y="665505"/>
                  </a:moveTo>
                  <a:lnTo>
                    <a:pt x="3810" y="665505"/>
                  </a:lnTo>
                </a:path>
                <a:path w="3809" h="986154">
                  <a:moveTo>
                    <a:pt x="0" y="663600"/>
                  </a:moveTo>
                  <a:lnTo>
                    <a:pt x="3810" y="663600"/>
                  </a:lnTo>
                </a:path>
                <a:path w="3809" h="986154">
                  <a:moveTo>
                    <a:pt x="0" y="661695"/>
                  </a:moveTo>
                  <a:lnTo>
                    <a:pt x="3810" y="661695"/>
                  </a:lnTo>
                </a:path>
                <a:path w="3809" h="986154">
                  <a:moveTo>
                    <a:pt x="0" y="659790"/>
                  </a:moveTo>
                  <a:lnTo>
                    <a:pt x="3810" y="659790"/>
                  </a:lnTo>
                </a:path>
                <a:path w="3809" h="986154">
                  <a:moveTo>
                    <a:pt x="0" y="657885"/>
                  </a:moveTo>
                  <a:lnTo>
                    <a:pt x="3810" y="657885"/>
                  </a:lnTo>
                </a:path>
                <a:path w="3809" h="986154">
                  <a:moveTo>
                    <a:pt x="0" y="655980"/>
                  </a:moveTo>
                  <a:lnTo>
                    <a:pt x="3810" y="655980"/>
                  </a:lnTo>
                </a:path>
                <a:path w="3809" h="986154">
                  <a:moveTo>
                    <a:pt x="0" y="654075"/>
                  </a:moveTo>
                  <a:lnTo>
                    <a:pt x="3810" y="654075"/>
                  </a:lnTo>
                </a:path>
                <a:path w="3809" h="986154">
                  <a:moveTo>
                    <a:pt x="0" y="652157"/>
                  </a:moveTo>
                  <a:lnTo>
                    <a:pt x="3810" y="652157"/>
                  </a:lnTo>
                </a:path>
                <a:path w="3809" h="986154">
                  <a:moveTo>
                    <a:pt x="0" y="650252"/>
                  </a:moveTo>
                  <a:lnTo>
                    <a:pt x="3810" y="650252"/>
                  </a:lnTo>
                </a:path>
                <a:path w="3809" h="986154">
                  <a:moveTo>
                    <a:pt x="0" y="648347"/>
                  </a:moveTo>
                  <a:lnTo>
                    <a:pt x="3810" y="648347"/>
                  </a:lnTo>
                </a:path>
                <a:path w="3809" h="986154">
                  <a:moveTo>
                    <a:pt x="0" y="646442"/>
                  </a:moveTo>
                  <a:lnTo>
                    <a:pt x="3810" y="646442"/>
                  </a:lnTo>
                </a:path>
                <a:path w="3809" h="986154">
                  <a:moveTo>
                    <a:pt x="0" y="644537"/>
                  </a:moveTo>
                  <a:lnTo>
                    <a:pt x="3810" y="644537"/>
                  </a:lnTo>
                </a:path>
                <a:path w="3809" h="986154">
                  <a:moveTo>
                    <a:pt x="0" y="642632"/>
                  </a:moveTo>
                  <a:lnTo>
                    <a:pt x="3810" y="642632"/>
                  </a:lnTo>
                </a:path>
                <a:path w="3809" h="986154">
                  <a:moveTo>
                    <a:pt x="0" y="640727"/>
                  </a:moveTo>
                  <a:lnTo>
                    <a:pt x="3810" y="640727"/>
                  </a:lnTo>
                </a:path>
                <a:path w="3809" h="986154">
                  <a:moveTo>
                    <a:pt x="0" y="638809"/>
                  </a:moveTo>
                  <a:lnTo>
                    <a:pt x="3810" y="638809"/>
                  </a:lnTo>
                </a:path>
                <a:path w="3809" h="986154">
                  <a:moveTo>
                    <a:pt x="0" y="636904"/>
                  </a:moveTo>
                  <a:lnTo>
                    <a:pt x="3810" y="636904"/>
                  </a:lnTo>
                </a:path>
                <a:path w="3809" h="986154">
                  <a:moveTo>
                    <a:pt x="0" y="634999"/>
                  </a:moveTo>
                  <a:lnTo>
                    <a:pt x="3810" y="634999"/>
                  </a:lnTo>
                </a:path>
                <a:path w="3809" h="986154">
                  <a:moveTo>
                    <a:pt x="0" y="633094"/>
                  </a:moveTo>
                  <a:lnTo>
                    <a:pt x="3810" y="633094"/>
                  </a:lnTo>
                </a:path>
                <a:path w="3809" h="986154">
                  <a:moveTo>
                    <a:pt x="0" y="631189"/>
                  </a:moveTo>
                  <a:lnTo>
                    <a:pt x="3810" y="631189"/>
                  </a:lnTo>
                </a:path>
                <a:path w="3809" h="986154">
                  <a:moveTo>
                    <a:pt x="0" y="629284"/>
                  </a:moveTo>
                  <a:lnTo>
                    <a:pt x="3810" y="629284"/>
                  </a:lnTo>
                </a:path>
                <a:path w="3809" h="986154">
                  <a:moveTo>
                    <a:pt x="0" y="627367"/>
                  </a:moveTo>
                  <a:lnTo>
                    <a:pt x="3810" y="627367"/>
                  </a:lnTo>
                </a:path>
                <a:path w="3809" h="986154">
                  <a:moveTo>
                    <a:pt x="0" y="625462"/>
                  </a:moveTo>
                  <a:lnTo>
                    <a:pt x="3810" y="625462"/>
                  </a:lnTo>
                </a:path>
                <a:path w="3809" h="986154">
                  <a:moveTo>
                    <a:pt x="0" y="623557"/>
                  </a:moveTo>
                  <a:lnTo>
                    <a:pt x="3810" y="623557"/>
                  </a:lnTo>
                </a:path>
                <a:path w="3809" h="986154">
                  <a:moveTo>
                    <a:pt x="0" y="621652"/>
                  </a:moveTo>
                  <a:lnTo>
                    <a:pt x="3810" y="621652"/>
                  </a:lnTo>
                </a:path>
                <a:path w="3809" h="986154">
                  <a:moveTo>
                    <a:pt x="0" y="619747"/>
                  </a:moveTo>
                  <a:lnTo>
                    <a:pt x="3810" y="619747"/>
                  </a:lnTo>
                </a:path>
                <a:path w="3809" h="986154">
                  <a:moveTo>
                    <a:pt x="0" y="617842"/>
                  </a:moveTo>
                  <a:lnTo>
                    <a:pt x="3810" y="617842"/>
                  </a:lnTo>
                </a:path>
                <a:path w="3809" h="986154">
                  <a:moveTo>
                    <a:pt x="0" y="615937"/>
                  </a:moveTo>
                  <a:lnTo>
                    <a:pt x="3810" y="615937"/>
                  </a:lnTo>
                </a:path>
                <a:path w="3809" h="986154">
                  <a:moveTo>
                    <a:pt x="0" y="614019"/>
                  </a:moveTo>
                  <a:lnTo>
                    <a:pt x="3810" y="614019"/>
                  </a:lnTo>
                </a:path>
                <a:path w="3809" h="986154">
                  <a:moveTo>
                    <a:pt x="0" y="612114"/>
                  </a:moveTo>
                  <a:lnTo>
                    <a:pt x="3810" y="612114"/>
                  </a:lnTo>
                </a:path>
                <a:path w="3809" h="986154">
                  <a:moveTo>
                    <a:pt x="0" y="610209"/>
                  </a:moveTo>
                  <a:lnTo>
                    <a:pt x="3810" y="610209"/>
                  </a:lnTo>
                </a:path>
                <a:path w="3809" h="986154">
                  <a:moveTo>
                    <a:pt x="0" y="608304"/>
                  </a:moveTo>
                  <a:lnTo>
                    <a:pt x="3810" y="608304"/>
                  </a:lnTo>
                </a:path>
                <a:path w="3809" h="986154">
                  <a:moveTo>
                    <a:pt x="0" y="606399"/>
                  </a:moveTo>
                  <a:lnTo>
                    <a:pt x="3810" y="606399"/>
                  </a:lnTo>
                </a:path>
                <a:path w="3809" h="986154">
                  <a:moveTo>
                    <a:pt x="0" y="604494"/>
                  </a:moveTo>
                  <a:lnTo>
                    <a:pt x="3810" y="604494"/>
                  </a:lnTo>
                </a:path>
                <a:path w="3809" h="986154">
                  <a:moveTo>
                    <a:pt x="0" y="602576"/>
                  </a:moveTo>
                  <a:lnTo>
                    <a:pt x="3810" y="602576"/>
                  </a:lnTo>
                </a:path>
                <a:path w="3809" h="986154">
                  <a:moveTo>
                    <a:pt x="0" y="600671"/>
                  </a:moveTo>
                  <a:lnTo>
                    <a:pt x="3810" y="600671"/>
                  </a:lnTo>
                </a:path>
                <a:path w="3809" h="986154">
                  <a:moveTo>
                    <a:pt x="0" y="598766"/>
                  </a:moveTo>
                  <a:lnTo>
                    <a:pt x="3810" y="598766"/>
                  </a:lnTo>
                </a:path>
                <a:path w="3809" h="986154">
                  <a:moveTo>
                    <a:pt x="0" y="596861"/>
                  </a:moveTo>
                  <a:lnTo>
                    <a:pt x="3810" y="596861"/>
                  </a:lnTo>
                </a:path>
                <a:path w="3809" h="986154">
                  <a:moveTo>
                    <a:pt x="0" y="594956"/>
                  </a:moveTo>
                  <a:lnTo>
                    <a:pt x="3810" y="594956"/>
                  </a:lnTo>
                </a:path>
                <a:path w="3809" h="986154">
                  <a:moveTo>
                    <a:pt x="0" y="593051"/>
                  </a:moveTo>
                  <a:lnTo>
                    <a:pt x="3810" y="593051"/>
                  </a:lnTo>
                </a:path>
                <a:path w="3809" h="986154">
                  <a:moveTo>
                    <a:pt x="0" y="591146"/>
                  </a:moveTo>
                  <a:lnTo>
                    <a:pt x="3810" y="591146"/>
                  </a:lnTo>
                </a:path>
                <a:path w="3809" h="986154">
                  <a:moveTo>
                    <a:pt x="0" y="589229"/>
                  </a:moveTo>
                  <a:lnTo>
                    <a:pt x="3810" y="589229"/>
                  </a:lnTo>
                </a:path>
                <a:path w="3809" h="986154">
                  <a:moveTo>
                    <a:pt x="0" y="587324"/>
                  </a:moveTo>
                  <a:lnTo>
                    <a:pt x="3810" y="587324"/>
                  </a:lnTo>
                </a:path>
                <a:path w="3809" h="986154">
                  <a:moveTo>
                    <a:pt x="0" y="585419"/>
                  </a:moveTo>
                  <a:lnTo>
                    <a:pt x="3810" y="585419"/>
                  </a:lnTo>
                </a:path>
                <a:path w="3809" h="986154">
                  <a:moveTo>
                    <a:pt x="0" y="583514"/>
                  </a:moveTo>
                  <a:lnTo>
                    <a:pt x="3810" y="583514"/>
                  </a:lnTo>
                </a:path>
                <a:path w="3809" h="986154">
                  <a:moveTo>
                    <a:pt x="0" y="581609"/>
                  </a:moveTo>
                  <a:lnTo>
                    <a:pt x="3810" y="581609"/>
                  </a:lnTo>
                </a:path>
                <a:path w="3809" h="986154">
                  <a:moveTo>
                    <a:pt x="0" y="579704"/>
                  </a:moveTo>
                  <a:lnTo>
                    <a:pt x="3810" y="579704"/>
                  </a:lnTo>
                </a:path>
                <a:path w="3809" h="986154">
                  <a:moveTo>
                    <a:pt x="0" y="577799"/>
                  </a:moveTo>
                  <a:lnTo>
                    <a:pt x="3810" y="577799"/>
                  </a:lnTo>
                </a:path>
                <a:path w="3809" h="986154">
                  <a:moveTo>
                    <a:pt x="0" y="575881"/>
                  </a:moveTo>
                  <a:lnTo>
                    <a:pt x="3810" y="575881"/>
                  </a:lnTo>
                </a:path>
                <a:path w="3809" h="986154">
                  <a:moveTo>
                    <a:pt x="0" y="573976"/>
                  </a:moveTo>
                  <a:lnTo>
                    <a:pt x="3810" y="573976"/>
                  </a:lnTo>
                </a:path>
                <a:path w="3809" h="986154">
                  <a:moveTo>
                    <a:pt x="0" y="572071"/>
                  </a:moveTo>
                  <a:lnTo>
                    <a:pt x="3810" y="572071"/>
                  </a:lnTo>
                </a:path>
                <a:path w="3809" h="986154">
                  <a:moveTo>
                    <a:pt x="0" y="570166"/>
                  </a:moveTo>
                  <a:lnTo>
                    <a:pt x="3810" y="570166"/>
                  </a:lnTo>
                </a:path>
                <a:path w="3809" h="986154">
                  <a:moveTo>
                    <a:pt x="0" y="568261"/>
                  </a:moveTo>
                  <a:lnTo>
                    <a:pt x="3810" y="568261"/>
                  </a:lnTo>
                </a:path>
                <a:path w="3809" h="986154">
                  <a:moveTo>
                    <a:pt x="0" y="566356"/>
                  </a:moveTo>
                  <a:lnTo>
                    <a:pt x="3810" y="566356"/>
                  </a:lnTo>
                </a:path>
                <a:path w="3809" h="986154">
                  <a:moveTo>
                    <a:pt x="0" y="564438"/>
                  </a:moveTo>
                  <a:lnTo>
                    <a:pt x="3810" y="564438"/>
                  </a:lnTo>
                </a:path>
                <a:path w="3809" h="986154">
                  <a:moveTo>
                    <a:pt x="0" y="562533"/>
                  </a:moveTo>
                  <a:lnTo>
                    <a:pt x="3810" y="562533"/>
                  </a:lnTo>
                </a:path>
                <a:path w="3809" h="986154">
                  <a:moveTo>
                    <a:pt x="0" y="560628"/>
                  </a:moveTo>
                  <a:lnTo>
                    <a:pt x="3810" y="560628"/>
                  </a:lnTo>
                </a:path>
                <a:path w="3809" h="986154">
                  <a:moveTo>
                    <a:pt x="0" y="558723"/>
                  </a:moveTo>
                  <a:lnTo>
                    <a:pt x="3810" y="558723"/>
                  </a:lnTo>
                </a:path>
                <a:path w="3809" h="986154">
                  <a:moveTo>
                    <a:pt x="0" y="556818"/>
                  </a:moveTo>
                  <a:lnTo>
                    <a:pt x="3810" y="556818"/>
                  </a:lnTo>
                </a:path>
                <a:path w="3809" h="986154">
                  <a:moveTo>
                    <a:pt x="0" y="554913"/>
                  </a:moveTo>
                  <a:lnTo>
                    <a:pt x="3810" y="554913"/>
                  </a:lnTo>
                </a:path>
                <a:path w="3809" h="986154">
                  <a:moveTo>
                    <a:pt x="0" y="553008"/>
                  </a:moveTo>
                  <a:lnTo>
                    <a:pt x="3810" y="553008"/>
                  </a:lnTo>
                </a:path>
                <a:path w="3809" h="986154">
                  <a:moveTo>
                    <a:pt x="0" y="551091"/>
                  </a:moveTo>
                  <a:lnTo>
                    <a:pt x="3810" y="551091"/>
                  </a:lnTo>
                </a:path>
                <a:path w="3809" h="986154">
                  <a:moveTo>
                    <a:pt x="0" y="549186"/>
                  </a:moveTo>
                  <a:lnTo>
                    <a:pt x="3810" y="549186"/>
                  </a:lnTo>
                </a:path>
                <a:path w="3809" h="986154">
                  <a:moveTo>
                    <a:pt x="0" y="547281"/>
                  </a:moveTo>
                  <a:lnTo>
                    <a:pt x="3810" y="547281"/>
                  </a:lnTo>
                </a:path>
                <a:path w="3809" h="986154">
                  <a:moveTo>
                    <a:pt x="0" y="545376"/>
                  </a:moveTo>
                  <a:lnTo>
                    <a:pt x="3810" y="545376"/>
                  </a:lnTo>
                </a:path>
                <a:path w="3809" h="986154">
                  <a:moveTo>
                    <a:pt x="0" y="543471"/>
                  </a:moveTo>
                  <a:lnTo>
                    <a:pt x="3810" y="543471"/>
                  </a:lnTo>
                </a:path>
                <a:path w="3809" h="986154">
                  <a:moveTo>
                    <a:pt x="0" y="541566"/>
                  </a:moveTo>
                  <a:lnTo>
                    <a:pt x="3810" y="541566"/>
                  </a:lnTo>
                </a:path>
                <a:path w="3809" h="986154">
                  <a:moveTo>
                    <a:pt x="0" y="539648"/>
                  </a:moveTo>
                  <a:lnTo>
                    <a:pt x="3810" y="539648"/>
                  </a:lnTo>
                </a:path>
                <a:path w="3809" h="986154">
                  <a:moveTo>
                    <a:pt x="0" y="537743"/>
                  </a:moveTo>
                  <a:lnTo>
                    <a:pt x="3810" y="537743"/>
                  </a:lnTo>
                </a:path>
                <a:path w="3809" h="986154">
                  <a:moveTo>
                    <a:pt x="0" y="535838"/>
                  </a:moveTo>
                  <a:lnTo>
                    <a:pt x="3810" y="535838"/>
                  </a:lnTo>
                </a:path>
                <a:path w="3809" h="986154">
                  <a:moveTo>
                    <a:pt x="0" y="533933"/>
                  </a:moveTo>
                  <a:lnTo>
                    <a:pt x="3810" y="533933"/>
                  </a:lnTo>
                </a:path>
                <a:path w="3809" h="986154">
                  <a:moveTo>
                    <a:pt x="0" y="532028"/>
                  </a:moveTo>
                  <a:lnTo>
                    <a:pt x="3810" y="532028"/>
                  </a:lnTo>
                </a:path>
                <a:path w="3809" h="986154">
                  <a:moveTo>
                    <a:pt x="0" y="530123"/>
                  </a:moveTo>
                  <a:lnTo>
                    <a:pt x="3810" y="530123"/>
                  </a:lnTo>
                </a:path>
                <a:path w="3809" h="986154">
                  <a:moveTo>
                    <a:pt x="0" y="528218"/>
                  </a:moveTo>
                  <a:lnTo>
                    <a:pt x="3810" y="528218"/>
                  </a:lnTo>
                </a:path>
                <a:path w="3809" h="986154">
                  <a:moveTo>
                    <a:pt x="0" y="526300"/>
                  </a:moveTo>
                  <a:lnTo>
                    <a:pt x="3810" y="526300"/>
                  </a:lnTo>
                </a:path>
                <a:path w="3809" h="986154">
                  <a:moveTo>
                    <a:pt x="0" y="524395"/>
                  </a:moveTo>
                  <a:lnTo>
                    <a:pt x="3810" y="524395"/>
                  </a:lnTo>
                </a:path>
                <a:path w="3809" h="986154">
                  <a:moveTo>
                    <a:pt x="0" y="522490"/>
                  </a:moveTo>
                  <a:lnTo>
                    <a:pt x="3810" y="522490"/>
                  </a:lnTo>
                </a:path>
                <a:path w="3809" h="986154">
                  <a:moveTo>
                    <a:pt x="0" y="520585"/>
                  </a:moveTo>
                  <a:lnTo>
                    <a:pt x="3810" y="520585"/>
                  </a:lnTo>
                </a:path>
                <a:path w="3809" h="986154">
                  <a:moveTo>
                    <a:pt x="0" y="518680"/>
                  </a:moveTo>
                  <a:lnTo>
                    <a:pt x="3810" y="518680"/>
                  </a:lnTo>
                </a:path>
                <a:path w="3809" h="986154">
                  <a:moveTo>
                    <a:pt x="0" y="516775"/>
                  </a:moveTo>
                  <a:lnTo>
                    <a:pt x="3810" y="516775"/>
                  </a:lnTo>
                </a:path>
                <a:path w="3809" h="986154">
                  <a:moveTo>
                    <a:pt x="0" y="514857"/>
                  </a:moveTo>
                  <a:lnTo>
                    <a:pt x="3810" y="514857"/>
                  </a:lnTo>
                </a:path>
                <a:path w="3809" h="986154">
                  <a:moveTo>
                    <a:pt x="0" y="512952"/>
                  </a:moveTo>
                  <a:lnTo>
                    <a:pt x="3810" y="512952"/>
                  </a:lnTo>
                </a:path>
                <a:path w="3809" h="986154">
                  <a:moveTo>
                    <a:pt x="0" y="511047"/>
                  </a:moveTo>
                  <a:lnTo>
                    <a:pt x="3810" y="511047"/>
                  </a:lnTo>
                </a:path>
                <a:path w="3809" h="986154">
                  <a:moveTo>
                    <a:pt x="0" y="509142"/>
                  </a:moveTo>
                  <a:lnTo>
                    <a:pt x="3810" y="509142"/>
                  </a:lnTo>
                </a:path>
                <a:path w="3809" h="986154">
                  <a:moveTo>
                    <a:pt x="0" y="507237"/>
                  </a:moveTo>
                  <a:lnTo>
                    <a:pt x="3810" y="507237"/>
                  </a:lnTo>
                </a:path>
                <a:path w="3809" h="986154">
                  <a:moveTo>
                    <a:pt x="0" y="505332"/>
                  </a:moveTo>
                  <a:lnTo>
                    <a:pt x="3810" y="505332"/>
                  </a:lnTo>
                </a:path>
                <a:path w="3809" h="986154">
                  <a:moveTo>
                    <a:pt x="0" y="503427"/>
                  </a:moveTo>
                  <a:lnTo>
                    <a:pt x="3810" y="503427"/>
                  </a:lnTo>
                </a:path>
                <a:path w="3809" h="986154">
                  <a:moveTo>
                    <a:pt x="0" y="501510"/>
                  </a:moveTo>
                  <a:lnTo>
                    <a:pt x="3810" y="501510"/>
                  </a:lnTo>
                </a:path>
                <a:path w="3809" h="986154">
                  <a:moveTo>
                    <a:pt x="0" y="499605"/>
                  </a:moveTo>
                  <a:lnTo>
                    <a:pt x="3810" y="499605"/>
                  </a:lnTo>
                </a:path>
                <a:path w="3809" h="986154">
                  <a:moveTo>
                    <a:pt x="0" y="497700"/>
                  </a:moveTo>
                  <a:lnTo>
                    <a:pt x="3810" y="497700"/>
                  </a:lnTo>
                </a:path>
                <a:path w="3809" h="986154">
                  <a:moveTo>
                    <a:pt x="0" y="495795"/>
                  </a:moveTo>
                  <a:lnTo>
                    <a:pt x="3810" y="495795"/>
                  </a:lnTo>
                </a:path>
                <a:path w="3809" h="986154">
                  <a:moveTo>
                    <a:pt x="0" y="493890"/>
                  </a:moveTo>
                  <a:lnTo>
                    <a:pt x="3810" y="493890"/>
                  </a:lnTo>
                </a:path>
                <a:path w="3809" h="986154">
                  <a:moveTo>
                    <a:pt x="0" y="491985"/>
                  </a:moveTo>
                  <a:lnTo>
                    <a:pt x="3810" y="491985"/>
                  </a:lnTo>
                </a:path>
                <a:path w="3809" h="986154">
                  <a:moveTo>
                    <a:pt x="0" y="490080"/>
                  </a:moveTo>
                  <a:lnTo>
                    <a:pt x="3810" y="490080"/>
                  </a:lnTo>
                </a:path>
                <a:path w="3809" h="986154">
                  <a:moveTo>
                    <a:pt x="0" y="488162"/>
                  </a:moveTo>
                  <a:lnTo>
                    <a:pt x="3810" y="488162"/>
                  </a:lnTo>
                </a:path>
                <a:path w="3809" h="986154">
                  <a:moveTo>
                    <a:pt x="0" y="486257"/>
                  </a:moveTo>
                  <a:lnTo>
                    <a:pt x="3810" y="486257"/>
                  </a:lnTo>
                </a:path>
                <a:path w="3809" h="986154">
                  <a:moveTo>
                    <a:pt x="0" y="484352"/>
                  </a:moveTo>
                  <a:lnTo>
                    <a:pt x="3810" y="484352"/>
                  </a:lnTo>
                </a:path>
                <a:path w="3809" h="986154">
                  <a:moveTo>
                    <a:pt x="0" y="482447"/>
                  </a:moveTo>
                  <a:lnTo>
                    <a:pt x="3810" y="482447"/>
                  </a:lnTo>
                </a:path>
                <a:path w="3809" h="986154">
                  <a:moveTo>
                    <a:pt x="0" y="480542"/>
                  </a:moveTo>
                  <a:lnTo>
                    <a:pt x="3810" y="480542"/>
                  </a:lnTo>
                </a:path>
                <a:path w="3809" h="986154">
                  <a:moveTo>
                    <a:pt x="0" y="478637"/>
                  </a:moveTo>
                  <a:lnTo>
                    <a:pt x="3810" y="478637"/>
                  </a:lnTo>
                </a:path>
                <a:path w="3809" h="986154">
                  <a:moveTo>
                    <a:pt x="0" y="476719"/>
                  </a:moveTo>
                  <a:lnTo>
                    <a:pt x="3810" y="476719"/>
                  </a:lnTo>
                </a:path>
                <a:path w="3809" h="986154">
                  <a:moveTo>
                    <a:pt x="0" y="474814"/>
                  </a:moveTo>
                  <a:lnTo>
                    <a:pt x="3810" y="474814"/>
                  </a:lnTo>
                </a:path>
                <a:path w="3809" h="986154">
                  <a:moveTo>
                    <a:pt x="0" y="472909"/>
                  </a:moveTo>
                  <a:lnTo>
                    <a:pt x="3810" y="472909"/>
                  </a:lnTo>
                </a:path>
                <a:path w="3809" h="986154">
                  <a:moveTo>
                    <a:pt x="0" y="471004"/>
                  </a:moveTo>
                  <a:lnTo>
                    <a:pt x="3810" y="471004"/>
                  </a:lnTo>
                </a:path>
                <a:path w="3809" h="986154">
                  <a:moveTo>
                    <a:pt x="0" y="469099"/>
                  </a:moveTo>
                  <a:lnTo>
                    <a:pt x="3810" y="469099"/>
                  </a:lnTo>
                </a:path>
                <a:path w="3809" h="986154">
                  <a:moveTo>
                    <a:pt x="0" y="467194"/>
                  </a:moveTo>
                  <a:lnTo>
                    <a:pt x="3810" y="467194"/>
                  </a:lnTo>
                </a:path>
                <a:path w="3809" h="986154">
                  <a:moveTo>
                    <a:pt x="0" y="465289"/>
                  </a:moveTo>
                  <a:lnTo>
                    <a:pt x="3810" y="465289"/>
                  </a:lnTo>
                </a:path>
                <a:path w="3809" h="986154">
                  <a:moveTo>
                    <a:pt x="0" y="463372"/>
                  </a:moveTo>
                  <a:lnTo>
                    <a:pt x="3810" y="463372"/>
                  </a:lnTo>
                </a:path>
                <a:path w="3809" h="986154">
                  <a:moveTo>
                    <a:pt x="0" y="461467"/>
                  </a:moveTo>
                  <a:lnTo>
                    <a:pt x="3810" y="461467"/>
                  </a:lnTo>
                </a:path>
                <a:path w="3809" h="986154">
                  <a:moveTo>
                    <a:pt x="0" y="459562"/>
                  </a:moveTo>
                  <a:lnTo>
                    <a:pt x="3810" y="459562"/>
                  </a:lnTo>
                </a:path>
                <a:path w="3809" h="986154">
                  <a:moveTo>
                    <a:pt x="0" y="457657"/>
                  </a:moveTo>
                  <a:lnTo>
                    <a:pt x="3810" y="457657"/>
                  </a:lnTo>
                </a:path>
                <a:path w="3809" h="986154">
                  <a:moveTo>
                    <a:pt x="0" y="455752"/>
                  </a:moveTo>
                  <a:lnTo>
                    <a:pt x="3810" y="455752"/>
                  </a:lnTo>
                </a:path>
                <a:path w="3809" h="986154">
                  <a:moveTo>
                    <a:pt x="0" y="453847"/>
                  </a:moveTo>
                  <a:lnTo>
                    <a:pt x="3810" y="453847"/>
                  </a:lnTo>
                </a:path>
                <a:path w="3809" h="986154">
                  <a:moveTo>
                    <a:pt x="0" y="451929"/>
                  </a:moveTo>
                  <a:lnTo>
                    <a:pt x="3810" y="451929"/>
                  </a:lnTo>
                </a:path>
                <a:path w="3809" h="986154">
                  <a:moveTo>
                    <a:pt x="0" y="450024"/>
                  </a:moveTo>
                  <a:lnTo>
                    <a:pt x="3810" y="450024"/>
                  </a:lnTo>
                </a:path>
                <a:path w="3809" h="986154">
                  <a:moveTo>
                    <a:pt x="0" y="448119"/>
                  </a:moveTo>
                  <a:lnTo>
                    <a:pt x="3810" y="448119"/>
                  </a:lnTo>
                </a:path>
                <a:path w="3809" h="986154">
                  <a:moveTo>
                    <a:pt x="0" y="446214"/>
                  </a:moveTo>
                  <a:lnTo>
                    <a:pt x="3810" y="446214"/>
                  </a:lnTo>
                </a:path>
                <a:path w="3809" h="986154">
                  <a:moveTo>
                    <a:pt x="0" y="444309"/>
                  </a:moveTo>
                  <a:lnTo>
                    <a:pt x="3810" y="444309"/>
                  </a:lnTo>
                </a:path>
                <a:path w="3809" h="986154">
                  <a:moveTo>
                    <a:pt x="0" y="442404"/>
                  </a:moveTo>
                  <a:lnTo>
                    <a:pt x="3810" y="442404"/>
                  </a:lnTo>
                </a:path>
                <a:path w="3809" h="986154">
                  <a:moveTo>
                    <a:pt x="0" y="440499"/>
                  </a:moveTo>
                  <a:lnTo>
                    <a:pt x="3810" y="440499"/>
                  </a:lnTo>
                </a:path>
                <a:path w="3809" h="986154">
                  <a:moveTo>
                    <a:pt x="0" y="438581"/>
                  </a:moveTo>
                  <a:lnTo>
                    <a:pt x="3810" y="438581"/>
                  </a:lnTo>
                </a:path>
                <a:path w="3809" h="986154">
                  <a:moveTo>
                    <a:pt x="0" y="436676"/>
                  </a:moveTo>
                  <a:lnTo>
                    <a:pt x="3810" y="436676"/>
                  </a:lnTo>
                </a:path>
                <a:path w="3809" h="986154">
                  <a:moveTo>
                    <a:pt x="0" y="434771"/>
                  </a:moveTo>
                  <a:lnTo>
                    <a:pt x="3810" y="434771"/>
                  </a:lnTo>
                </a:path>
                <a:path w="3809" h="986154">
                  <a:moveTo>
                    <a:pt x="0" y="432866"/>
                  </a:moveTo>
                  <a:lnTo>
                    <a:pt x="3810" y="432866"/>
                  </a:lnTo>
                </a:path>
                <a:path w="3809" h="986154">
                  <a:moveTo>
                    <a:pt x="0" y="430961"/>
                  </a:moveTo>
                  <a:lnTo>
                    <a:pt x="3810" y="430961"/>
                  </a:lnTo>
                </a:path>
                <a:path w="3809" h="986154">
                  <a:moveTo>
                    <a:pt x="0" y="429056"/>
                  </a:moveTo>
                  <a:lnTo>
                    <a:pt x="3810" y="429056"/>
                  </a:lnTo>
                </a:path>
                <a:path w="3809" h="986154">
                  <a:moveTo>
                    <a:pt x="0" y="427151"/>
                  </a:moveTo>
                  <a:lnTo>
                    <a:pt x="3810" y="427151"/>
                  </a:lnTo>
                </a:path>
                <a:path w="3809" h="986154">
                  <a:moveTo>
                    <a:pt x="0" y="425234"/>
                  </a:moveTo>
                  <a:lnTo>
                    <a:pt x="3810" y="425234"/>
                  </a:lnTo>
                </a:path>
                <a:path w="3809" h="986154">
                  <a:moveTo>
                    <a:pt x="0" y="423329"/>
                  </a:moveTo>
                  <a:lnTo>
                    <a:pt x="3810" y="423329"/>
                  </a:lnTo>
                </a:path>
                <a:path w="3809" h="986154">
                  <a:moveTo>
                    <a:pt x="0" y="421424"/>
                  </a:moveTo>
                  <a:lnTo>
                    <a:pt x="3810" y="421424"/>
                  </a:lnTo>
                </a:path>
                <a:path w="3809" h="986154">
                  <a:moveTo>
                    <a:pt x="0" y="419519"/>
                  </a:moveTo>
                  <a:lnTo>
                    <a:pt x="3810" y="419519"/>
                  </a:lnTo>
                </a:path>
                <a:path w="3809" h="986154">
                  <a:moveTo>
                    <a:pt x="0" y="417614"/>
                  </a:moveTo>
                  <a:lnTo>
                    <a:pt x="3810" y="417614"/>
                  </a:lnTo>
                </a:path>
                <a:path w="3809" h="986154">
                  <a:moveTo>
                    <a:pt x="0" y="415709"/>
                  </a:moveTo>
                  <a:lnTo>
                    <a:pt x="3810" y="415709"/>
                  </a:lnTo>
                </a:path>
                <a:path w="3809" h="986154">
                  <a:moveTo>
                    <a:pt x="0" y="413791"/>
                  </a:moveTo>
                  <a:lnTo>
                    <a:pt x="3810" y="413791"/>
                  </a:lnTo>
                </a:path>
                <a:path w="3809" h="986154">
                  <a:moveTo>
                    <a:pt x="0" y="411886"/>
                  </a:moveTo>
                  <a:lnTo>
                    <a:pt x="3810" y="411886"/>
                  </a:lnTo>
                </a:path>
                <a:path w="3809" h="986154">
                  <a:moveTo>
                    <a:pt x="0" y="409981"/>
                  </a:moveTo>
                  <a:lnTo>
                    <a:pt x="3810" y="409981"/>
                  </a:lnTo>
                </a:path>
                <a:path w="3809" h="986154">
                  <a:moveTo>
                    <a:pt x="0" y="408076"/>
                  </a:moveTo>
                  <a:lnTo>
                    <a:pt x="3810" y="408076"/>
                  </a:lnTo>
                </a:path>
                <a:path w="3809" h="986154">
                  <a:moveTo>
                    <a:pt x="0" y="406171"/>
                  </a:moveTo>
                  <a:lnTo>
                    <a:pt x="3810" y="406171"/>
                  </a:lnTo>
                </a:path>
                <a:path w="3809" h="986154">
                  <a:moveTo>
                    <a:pt x="0" y="404266"/>
                  </a:moveTo>
                  <a:lnTo>
                    <a:pt x="3810" y="404266"/>
                  </a:lnTo>
                </a:path>
                <a:path w="3809" h="986154">
                  <a:moveTo>
                    <a:pt x="0" y="402361"/>
                  </a:moveTo>
                  <a:lnTo>
                    <a:pt x="3810" y="402361"/>
                  </a:lnTo>
                </a:path>
                <a:path w="3809" h="986154">
                  <a:moveTo>
                    <a:pt x="0" y="400443"/>
                  </a:moveTo>
                  <a:lnTo>
                    <a:pt x="3810" y="400443"/>
                  </a:lnTo>
                </a:path>
                <a:path w="3809" h="986154">
                  <a:moveTo>
                    <a:pt x="0" y="398538"/>
                  </a:moveTo>
                  <a:lnTo>
                    <a:pt x="3810" y="398538"/>
                  </a:lnTo>
                </a:path>
                <a:path w="3809" h="986154">
                  <a:moveTo>
                    <a:pt x="0" y="396633"/>
                  </a:moveTo>
                  <a:lnTo>
                    <a:pt x="3810" y="396633"/>
                  </a:lnTo>
                </a:path>
                <a:path w="3809" h="986154">
                  <a:moveTo>
                    <a:pt x="0" y="394728"/>
                  </a:moveTo>
                  <a:lnTo>
                    <a:pt x="3810" y="394728"/>
                  </a:lnTo>
                </a:path>
                <a:path w="3809" h="986154">
                  <a:moveTo>
                    <a:pt x="0" y="392823"/>
                  </a:moveTo>
                  <a:lnTo>
                    <a:pt x="3810" y="392823"/>
                  </a:lnTo>
                </a:path>
                <a:path w="3809" h="986154">
                  <a:moveTo>
                    <a:pt x="0" y="390918"/>
                  </a:moveTo>
                  <a:lnTo>
                    <a:pt x="3810" y="390918"/>
                  </a:lnTo>
                </a:path>
                <a:path w="3809" h="986154">
                  <a:moveTo>
                    <a:pt x="0" y="389000"/>
                  </a:moveTo>
                  <a:lnTo>
                    <a:pt x="3810" y="389000"/>
                  </a:lnTo>
                </a:path>
                <a:path w="3809" h="986154">
                  <a:moveTo>
                    <a:pt x="0" y="387095"/>
                  </a:moveTo>
                  <a:lnTo>
                    <a:pt x="3810" y="387095"/>
                  </a:lnTo>
                </a:path>
                <a:path w="3809" h="986154">
                  <a:moveTo>
                    <a:pt x="0" y="385190"/>
                  </a:moveTo>
                  <a:lnTo>
                    <a:pt x="3810" y="385190"/>
                  </a:lnTo>
                </a:path>
                <a:path w="3809" h="986154">
                  <a:moveTo>
                    <a:pt x="0" y="383285"/>
                  </a:moveTo>
                  <a:lnTo>
                    <a:pt x="3810" y="383285"/>
                  </a:lnTo>
                </a:path>
                <a:path w="3809" h="986154">
                  <a:moveTo>
                    <a:pt x="0" y="381380"/>
                  </a:moveTo>
                  <a:lnTo>
                    <a:pt x="3810" y="381380"/>
                  </a:lnTo>
                </a:path>
                <a:path w="3809" h="986154">
                  <a:moveTo>
                    <a:pt x="0" y="379475"/>
                  </a:moveTo>
                  <a:lnTo>
                    <a:pt x="3810" y="379475"/>
                  </a:lnTo>
                </a:path>
                <a:path w="3809" h="986154">
                  <a:moveTo>
                    <a:pt x="0" y="377570"/>
                  </a:moveTo>
                  <a:lnTo>
                    <a:pt x="3810" y="377570"/>
                  </a:lnTo>
                </a:path>
                <a:path w="3809" h="986154">
                  <a:moveTo>
                    <a:pt x="0" y="375653"/>
                  </a:moveTo>
                  <a:lnTo>
                    <a:pt x="3810" y="375653"/>
                  </a:lnTo>
                </a:path>
                <a:path w="3809" h="986154">
                  <a:moveTo>
                    <a:pt x="0" y="373748"/>
                  </a:moveTo>
                  <a:lnTo>
                    <a:pt x="3810" y="373748"/>
                  </a:lnTo>
                </a:path>
                <a:path w="3809" h="986154">
                  <a:moveTo>
                    <a:pt x="0" y="371843"/>
                  </a:moveTo>
                  <a:lnTo>
                    <a:pt x="3810" y="371843"/>
                  </a:lnTo>
                </a:path>
                <a:path w="3809" h="986154">
                  <a:moveTo>
                    <a:pt x="0" y="369938"/>
                  </a:moveTo>
                  <a:lnTo>
                    <a:pt x="3810" y="369938"/>
                  </a:lnTo>
                </a:path>
                <a:path w="3809" h="986154">
                  <a:moveTo>
                    <a:pt x="0" y="368033"/>
                  </a:moveTo>
                  <a:lnTo>
                    <a:pt x="3810" y="368033"/>
                  </a:lnTo>
                </a:path>
                <a:path w="3809" h="986154">
                  <a:moveTo>
                    <a:pt x="0" y="366128"/>
                  </a:moveTo>
                  <a:lnTo>
                    <a:pt x="3810" y="366128"/>
                  </a:lnTo>
                </a:path>
                <a:path w="3809" h="986154">
                  <a:moveTo>
                    <a:pt x="0" y="364223"/>
                  </a:moveTo>
                  <a:lnTo>
                    <a:pt x="3810" y="364223"/>
                  </a:lnTo>
                </a:path>
                <a:path w="3809" h="986154">
                  <a:moveTo>
                    <a:pt x="0" y="362305"/>
                  </a:moveTo>
                  <a:lnTo>
                    <a:pt x="3810" y="362305"/>
                  </a:lnTo>
                </a:path>
                <a:path w="3809" h="986154">
                  <a:moveTo>
                    <a:pt x="0" y="360400"/>
                  </a:moveTo>
                  <a:lnTo>
                    <a:pt x="3810" y="360400"/>
                  </a:lnTo>
                </a:path>
                <a:path w="3809" h="986154">
                  <a:moveTo>
                    <a:pt x="0" y="358495"/>
                  </a:moveTo>
                  <a:lnTo>
                    <a:pt x="3810" y="358495"/>
                  </a:lnTo>
                </a:path>
                <a:path w="3809" h="986154">
                  <a:moveTo>
                    <a:pt x="0" y="356590"/>
                  </a:moveTo>
                  <a:lnTo>
                    <a:pt x="3810" y="356590"/>
                  </a:lnTo>
                </a:path>
                <a:path w="3809" h="986154">
                  <a:moveTo>
                    <a:pt x="0" y="354685"/>
                  </a:moveTo>
                  <a:lnTo>
                    <a:pt x="3810" y="354685"/>
                  </a:lnTo>
                </a:path>
                <a:path w="3809" h="986154">
                  <a:moveTo>
                    <a:pt x="0" y="352780"/>
                  </a:moveTo>
                  <a:lnTo>
                    <a:pt x="3810" y="352780"/>
                  </a:lnTo>
                </a:path>
                <a:path w="3809" h="986154">
                  <a:moveTo>
                    <a:pt x="0" y="350862"/>
                  </a:moveTo>
                  <a:lnTo>
                    <a:pt x="3810" y="350862"/>
                  </a:lnTo>
                </a:path>
                <a:path w="3809" h="986154">
                  <a:moveTo>
                    <a:pt x="0" y="348957"/>
                  </a:moveTo>
                  <a:lnTo>
                    <a:pt x="3810" y="348957"/>
                  </a:lnTo>
                </a:path>
                <a:path w="3809" h="986154">
                  <a:moveTo>
                    <a:pt x="0" y="347052"/>
                  </a:moveTo>
                  <a:lnTo>
                    <a:pt x="3810" y="347052"/>
                  </a:lnTo>
                </a:path>
                <a:path w="3809" h="986154">
                  <a:moveTo>
                    <a:pt x="0" y="345147"/>
                  </a:moveTo>
                  <a:lnTo>
                    <a:pt x="3810" y="345147"/>
                  </a:lnTo>
                </a:path>
                <a:path w="3809" h="986154">
                  <a:moveTo>
                    <a:pt x="0" y="343242"/>
                  </a:moveTo>
                  <a:lnTo>
                    <a:pt x="3810" y="343242"/>
                  </a:lnTo>
                </a:path>
                <a:path w="3809" h="986154">
                  <a:moveTo>
                    <a:pt x="0" y="341337"/>
                  </a:moveTo>
                  <a:lnTo>
                    <a:pt x="3810" y="341337"/>
                  </a:lnTo>
                </a:path>
                <a:path w="3809" h="986154">
                  <a:moveTo>
                    <a:pt x="0" y="339432"/>
                  </a:moveTo>
                  <a:lnTo>
                    <a:pt x="3810" y="339432"/>
                  </a:lnTo>
                </a:path>
                <a:path w="3809" h="986154">
                  <a:moveTo>
                    <a:pt x="0" y="337515"/>
                  </a:moveTo>
                  <a:lnTo>
                    <a:pt x="3810" y="337515"/>
                  </a:lnTo>
                </a:path>
                <a:path w="3809" h="986154">
                  <a:moveTo>
                    <a:pt x="0" y="335610"/>
                  </a:moveTo>
                  <a:lnTo>
                    <a:pt x="3810" y="335610"/>
                  </a:lnTo>
                </a:path>
                <a:path w="3809" h="986154">
                  <a:moveTo>
                    <a:pt x="0" y="333705"/>
                  </a:moveTo>
                  <a:lnTo>
                    <a:pt x="3810" y="333705"/>
                  </a:lnTo>
                </a:path>
                <a:path w="3809" h="986154">
                  <a:moveTo>
                    <a:pt x="0" y="331800"/>
                  </a:moveTo>
                  <a:lnTo>
                    <a:pt x="3810" y="331800"/>
                  </a:lnTo>
                </a:path>
                <a:path w="3809" h="986154">
                  <a:moveTo>
                    <a:pt x="0" y="329895"/>
                  </a:moveTo>
                  <a:lnTo>
                    <a:pt x="3810" y="329895"/>
                  </a:lnTo>
                </a:path>
                <a:path w="3809" h="986154">
                  <a:moveTo>
                    <a:pt x="0" y="327990"/>
                  </a:moveTo>
                  <a:lnTo>
                    <a:pt x="3810" y="327990"/>
                  </a:lnTo>
                </a:path>
                <a:path w="3809" h="986154">
                  <a:moveTo>
                    <a:pt x="0" y="326072"/>
                  </a:moveTo>
                  <a:lnTo>
                    <a:pt x="3810" y="326072"/>
                  </a:lnTo>
                </a:path>
                <a:path w="3809" h="986154">
                  <a:moveTo>
                    <a:pt x="0" y="324167"/>
                  </a:moveTo>
                  <a:lnTo>
                    <a:pt x="3810" y="324167"/>
                  </a:lnTo>
                </a:path>
                <a:path w="3809" h="986154">
                  <a:moveTo>
                    <a:pt x="0" y="322262"/>
                  </a:moveTo>
                  <a:lnTo>
                    <a:pt x="3810" y="322262"/>
                  </a:lnTo>
                </a:path>
                <a:path w="3809" h="986154">
                  <a:moveTo>
                    <a:pt x="0" y="320357"/>
                  </a:moveTo>
                  <a:lnTo>
                    <a:pt x="3810" y="320357"/>
                  </a:lnTo>
                </a:path>
                <a:path w="3809" h="986154">
                  <a:moveTo>
                    <a:pt x="0" y="318452"/>
                  </a:moveTo>
                  <a:lnTo>
                    <a:pt x="3810" y="318452"/>
                  </a:lnTo>
                </a:path>
                <a:path w="3809" h="986154">
                  <a:moveTo>
                    <a:pt x="0" y="316547"/>
                  </a:moveTo>
                  <a:lnTo>
                    <a:pt x="3810" y="316547"/>
                  </a:lnTo>
                </a:path>
                <a:path w="3809" h="986154">
                  <a:moveTo>
                    <a:pt x="0" y="314642"/>
                  </a:moveTo>
                  <a:lnTo>
                    <a:pt x="3810" y="314642"/>
                  </a:lnTo>
                </a:path>
                <a:path w="3809" h="986154">
                  <a:moveTo>
                    <a:pt x="0" y="312724"/>
                  </a:moveTo>
                  <a:lnTo>
                    <a:pt x="3810" y="312724"/>
                  </a:lnTo>
                </a:path>
                <a:path w="3809" h="986154">
                  <a:moveTo>
                    <a:pt x="0" y="310819"/>
                  </a:moveTo>
                  <a:lnTo>
                    <a:pt x="3810" y="310819"/>
                  </a:lnTo>
                </a:path>
                <a:path w="3809" h="986154">
                  <a:moveTo>
                    <a:pt x="0" y="308914"/>
                  </a:moveTo>
                  <a:lnTo>
                    <a:pt x="3810" y="308914"/>
                  </a:lnTo>
                </a:path>
                <a:path w="3809" h="986154">
                  <a:moveTo>
                    <a:pt x="0" y="307009"/>
                  </a:moveTo>
                  <a:lnTo>
                    <a:pt x="3810" y="307009"/>
                  </a:lnTo>
                </a:path>
                <a:path w="3809" h="986154">
                  <a:moveTo>
                    <a:pt x="0" y="305104"/>
                  </a:moveTo>
                  <a:lnTo>
                    <a:pt x="3810" y="305104"/>
                  </a:lnTo>
                </a:path>
                <a:path w="3809" h="986154">
                  <a:moveTo>
                    <a:pt x="0" y="303199"/>
                  </a:moveTo>
                  <a:lnTo>
                    <a:pt x="3810" y="303199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77"/>
                  </a:moveTo>
                  <a:lnTo>
                    <a:pt x="3810" y="299377"/>
                  </a:lnTo>
                </a:path>
                <a:path w="3809" h="986154">
                  <a:moveTo>
                    <a:pt x="0" y="297472"/>
                  </a:moveTo>
                  <a:lnTo>
                    <a:pt x="3810" y="297472"/>
                  </a:lnTo>
                </a:path>
                <a:path w="3809" h="986154">
                  <a:moveTo>
                    <a:pt x="0" y="295567"/>
                  </a:moveTo>
                  <a:lnTo>
                    <a:pt x="3810" y="295567"/>
                  </a:lnTo>
                </a:path>
                <a:path w="3809" h="986154">
                  <a:moveTo>
                    <a:pt x="0" y="293662"/>
                  </a:moveTo>
                  <a:lnTo>
                    <a:pt x="3810" y="293662"/>
                  </a:lnTo>
                </a:path>
                <a:path w="3809" h="986154">
                  <a:moveTo>
                    <a:pt x="0" y="291757"/>
                  </a:moveTo>
                  <a:lnTo>
                    <a:pt x="3810" y="291757"/>
                  </a:lnTo>
                </a:path>
                <a:path w="3809" h="986154">
                  <a:moveTo>
                    <a:pt x="0" y="289852"/>
                  </a:moveTo>
                  <a:lnTo>
                    <a:pt x="3810" y="289852"/>
                  </a:lnTo>
                </a:path>
                <a:path w="3809" h="986154">
                  <a:moveTo>
                    <a:pt x="0" y="287934"/>
                  </a:moveTo>
                  <a:lnTo>
                    <a:pt x="3810" y="287934"/>
                  </a:lnTo>
                </a:path>
                <a:path w="3809" h="986154">
                  <a:moveTo>
                    <a:pt x="0" y="286029"/>
                  </a:moveTo>
                  <a:lnTo>
                    <a:pt x="3810" y="286029"/>
                  </a:lnTo>
                </a:path>
                <a:path w="3809" h="986154">
                  <a:moveTo>
                    <a:pt x="0" y="284124"/>
                  </a:moveTo>
                  <a:lnTo>
                    <a:pt x="3810" y="284124"/>
                  </a:lnTo>
                </a:path>
                <a:path w="3809" h="986154">
                  <a:moveTo>
                    <a:pt x="0" y="282219"/>
                  </a:moveTo>
                  <a:lnTo>
                    <a:pt x="3810" y="282219"/>
                  </a:lnTo>
                </a:path>
                <a:path w="3809" h="986154">
                  <a:moveTo>
                    <a:pt x="0" y="280314"/>
                  </a:moveTo>
                  <a:lnTo>
                    <a:pt x="3810" y="280314"/>
                  </a:lnTo>
                </a:path>
                <a:path w="3809" h="986154">
                  <a:moveTo>
                    <a:pt x="0" y="278409"/>
                  </a:moveTo>
                  <a:lnTo>
                    <a:pt x="3810" y="278409"/>
                  </a:lnTo>
                </a:path>
                <a:path w="3809" h="986154">
                  <a:moveTo>
                    <a:pt x="0" y="276504"/>
                  </a:moveTo>
                  <a:lnTo>
                    <a:pt x="3810" y="276504"/>
                  </a:lnTo>
                </a:path>
                <a:path w="3809" h="986154">
                  <a:moveTo>
                    <a:pt x="0" y="274586"/>
                  </a:moveTo>
                  <a:lnTo>
                    <a:pt x="3810" y="274586"/>
                  </a:lnTo>
                </a:path>
                <a:path w="3809" h="986154">
                  <a:moveTo>
                    <a:pt x="0" y="272681"/>
                  </a:moveTo>
                  <a:lnTo>
                    <a:pt x="3810" y="272681"/>
                  </a:lnTo>
                </a:path>
                <a:path w="3809" h="986154">
                  <a:moveTo>
                    <a:pt x="0" y="270776"/>
                  </a:moveTo>
                  <a:lnTo>
                    <a:pt x="3810" y="270776"/>
                  </a:lnTo>
                </a:path>
                <a:path w="3809" h="986154">
                  <a:moveTo>
                    <a:pt x="0" y="268871"/>
                  </a:moveTo>
                  <a:lnTo>
                    <a:pt x="3810" y="268871"/>
                  </a:lnTo>
                </a:path>
                <a:path w="3809" h="986154">
                  <a:moveTo>
                    <a:pt x="0" y="266966"/>
                  </a:moveTo>
                  <a:lnTo>
                    <a:pt x="3810" y="266966"/>
                  </a:lnTo>
                </a:path>
                <a:path w="3809" h="986154">
                  <a:moveTo>
                    <a:pt x="0" y="265061"/>
                  </a:moveTo>
                  <a:lnTo>
                    <a:pt x="3810" y="265061"/>
                  </a:lnTo>
                </a:path>
                <a:path w="3809" h="986154">
                  <a:moveTo>
                    <a:pt x="0" y="263143"/>
                  </a:moveTo>
                  <a:lnTo>
                    <a:pt x="3810" y="263143"/>
                  </a:lnTo>
                </a:path>
                <a:path w="3809" h="986154">
                  <a:moveTo>
                    <a:pt x="0" y="261238"/>
                  </a:moveTo>
                  <a:lnTo>
                    <a:pt x="3810" y="261238"/>
                  </a:lnTo>
                </a:path>
                <a:path w="3809" h="986154">
                  <a:moveTo>
                    <a:pt x="0" y="259333"/>
                  </a:moveTo>
                  <a:lnTo>
                    <a:pt x="3810" y="259333"/>
                  </a:lnTo>
                </a:path>
                <a:path w="3809" h="986154">
                  <a:moveTo>
                    <a:pt x="0" y="257428"/>
                  </a:moveTo>
                  <a:lnTo>
                    <a:pt x="3810" y="257428"/>
                  </a:lnTo>
                </a:path>
                <a:path w="3809" h="986154">
                  <a:moveTo>
                    <a:pt x="0" y="255523"/>
                  </a:moveTo>
                  <a:lnTo>
                    <a:pt x="3810" y="255523"/>
                  </a:lnTo>
                </a:path>
                <a:path w="3809" h="986154">
                  <a:moveTo>
                    <a:pt x="0" y="253618"/>
                  </a:moveTo>
                  <a:lnTo>
                    <a:pt x="3810" y="253618"/>
                  </a:lnTo>
                </a:path>
                <a:path w="3809" h="986154">
                  <a:moveTo>
                    <a:pt x="0" y="251713"/>
                  </a:moveTo>
                  <a:lnTo>
                    <a:pt x="3810" y="251713"/>
                  </a:lnTo>
                </a:path>
                <a:path w="3809" h="986154">
                  <a:moveTo>
                    <a:pt x="0" y="249796"/>
                  </a:moveTo>
                  <a:lnTo>
                    <a:pt x="3810" y="249796"/>
                  </a:lnTo>
                </a:path>
                <a:path w="3809" h="986154">
                  <a:moveTo>
                    <a:pt x="0" y="247891"/>
                  </a:moveTo>
                  <a:lnTo>
                    <a:pt x="3810" y="247891"/>
                  </a:lnTo>
                </a:path>
                <a:path w="3809" h="986154">
                  <a:moveTo>
                    <a:pt x="0" y="245986"/>
                  </a:moveTo>
                  <a:lnTo>
                    <a:pt x="3810" y="245986"/>
                  </a:lnTo>
                </a:path>
                <a:path w="3809" h="986154">
                  <a:moveTo>
                    <a:pt x="0" y="244081"/>
                  </a:moveTo>
                  <a:lnTo>
                    <a:pt x="3810" y="244081"/>
                  </a:lnTo>
                </a:path>
                <a:path w="3809" h="986154">
                  <a:moveTo>
                    <a:pt x="0" y="242176"/>
                  </a:moveTo>
                  <a:lnTo>
                    <a:pt x="3810" y="242176"/>
                  </a:lnTo>
                </a:path>
                <a:path w="3809" h="986154">
                  <a:moveTo>
                    <a:pt x="0" y="240271"/>
                  </a:moveTo>
                  <a:lnTo>
                    <a:pt x="3810" y="240271"/>
                  </a:lnTo>
                </a:path>
                <a:path w="3809" h="986154">
                  <a:moveTo>
                    <a:pt x="0" y="238353"/>
                  </a:moveTo>
                  <a:lnTo>
                    <a:pt x="3810" y="238353"/>
                  </a:lnTo>
                </a:path>
                <a:path w="3809" h="986154">
                  <a:moveTo>
                    <a:pt x="0" y="236448"/>
                  </a:moveTo>
                  <a:lnTo>
                    <a:pt x="3810" y="236448"/>
                  </a:lnTo>
                </a:path>
                <a:path w="3809" h="986154">
                  <a:moveTo>
                    <a:pt x="0" y="234543"/>
                  </a:moveTo>
                  <a:lnTo>
                    <a:pt x="3810" y="234543"/>
                  </a:lnTo>
                </a:path>
                <a:path w="3809" h="986154">
                  <a:moveTo>
                    <a:pt x="0" y="232638"/>
                  </a:moveTo>
                  <a:lnTo>
                    <a:pt x="3810" y="232638"/>
                  </a:lnTo>
                </a:path>
                <a:path w="3809" h="986154">
                  <a:moveTo>
                    <a:pt x="0" y="230733"/>
                  </a:moveTo>
                  <a:lnTo>
                    <a:pt x="3810" y="230733"/>
                  </a:lnTo>
                </a:path>
                <a:path w="3809" h="986154">
                  <a:moveTo>
                    <a:pt x="0" y="228828"/>
                  </a:moveTo>
                  <a:lnTo>
                    <a:pt x="3810" y="228828"/>
                  </a:lnTo>
                </a:path>
                <a:path w="3809" h="986154">
                  <a:moveTo>
                    <a:pt x="0" y="226923"/>
                  </a:moveTo>
                  <a:lnTo>
                    <a:pt x="3810" y="226923"/>
                  </a:lnTo>
                </a:path>
                <a:path w="3809" h="986154">
                  <a:moveTo>
                    <a:pt x="0" y="225005"/>
                  </a:moveTo>
                  <a:lnTo>
                    <a:pt x="3810" y="225005"/>
                  </a:lnTo>
                </a:path>
                <a:path w="3809" h="986154">
                  <a:moveTo>
                    <a:pt x="0" y="223100"/>
                  </a:moveTo>
                  <a:lnTo>
                    <a:pt x="3810" y="223100"/>
                  </a:lnTo>
                </a:path>
                <a:path w="3809" h="986154">
                  <a:moveTo>
                    <a:pt x="0" y="221195"/>
                  </a:moveTo>
                  <a:lnTo>
                    <a:pt x="3810" y="221195"/>
                  </a:lnTo>
                </a:path>
                <a:path w="3809" h="986154">
                  <a:moveTo>
                    <a:pt x="0" y="219290"/>
                  </a:moveTo>
                  <a:lnTo>
                    <a:pt x="3810" y="219290"/>
                  </a:lnTo>
                </a:path>
                <a:path w="3809" h="986154">
                  <a:moveTo>
                    <a:pt x="0" y="217385"/>
                  </a:moveTo>
                  <a:lnTo>
                    <a:pt x="3810" y="217385"/>
                  </a:lnTo>
                </a:path>
                <a:path w="3809" h="986154">
                  <a:moveTo>
                    <a:pt x="0" y="215480"/>
                  </a:moveTo>
                  <a:lnTo>
                    <a:pt x="3810" y="215480"/>
                  </a:lnTo>
                </a:path>
                <a:path w="3809" h="986154">
                  <a:moveTo>
                    <a:pt x="0" y="213575"/>
                  </a:moveTo>
                  <a:lnTo>
                    <a:pt x="3810" y="213575"/>
                  </a:lnTo>
                </a:path>
                <a:path w="3809" h="986154">
                  <a:moveTo>
                    <a:pt x="0" y="211658"/>
                  </a:moveTo>
                  <a:lnTo>
                    <a:pt x="3810" y="211658"/>
                  </a:lnTo>
                </a:path>
                <a:path w="3809" h="986154">
                  <a:moveTo>
                    <a:pt x="0" y="209753"/>
                  </a:moveTo>
                  <a:lnTo>
                    <a:pt x="3810" y="209753"/>
                  </a:lnTo>
                </a:path>
                <a:path w="3809" h="986154">
                  <a:moveTo>
                    <a:pt x="0" y="207848"/>
                  </a:moveTo>
                  <a:lnTo>
                    <a:pt x="3810" y="207848"/>
                  </a:lnTo>
                </a:path>
                <a:path w="3809" h="986154">
                  <a:moveTo>
                    <a:pt x="0" y="205943"/>
                  </a:moveTo>
                  <a:lnTo>
                    <a:pt x="3810" y="205943"/>
                  </a:lnTo>
                </a:path>
                <a:path w="3809" h="986154">
                  <a:moveTo>
                    <a:pt x="0" y="204038"/>
                  </a:moveTo>
                  <a:lnTo>
                    <a:pt x="3810" y="204038"/>
                  </a:lnTo>
                </a:path>
                <a:path w="3809" h="986154">
                  <a:moveTo>
                    <a:pt x="0" y="202133"/>
                  </a:moveTo>
                  <a:lnTo>
                    <a:pt x="3810" y="202133"/>
                  </a:lnTo>
                </a:path>
                <a:path w="3809" h="986154">
                  <a:moveTo>
                    <a:pt x="0" y="200215"/>
                  </a:moveTo>
                  <a:lnTo>
                    <a:pt x="3810" y="200215"/>
                  </a:lnTo>
                </a:path>
                <a:path w="3809" h="986154">
                  <a:moveTo>
                    <a:pt x="0" y="198310"/>
                  </a:moveTo>
                  <a:lnTo>
                    <a:pt x="3810" y="198310"/>
                  </a:lnTo>
                </a:path>
                <a:path w="3809" h="986154">
                  <a:moveTo>
                    <a:pt x="0" y="196405"/>
                  </a:moveTo>
                  <a:lnTo>
                    <a:pt x="3810" y="196405"/>
                  </a:lnTo>
                </a:path>
                <a:path w="3809" h="986154">
                  <a:moveTo>
                    <a:pt x="0" y="194500"/>
                  </a:moveTo>
                  <a:lnTo>
                    <a:pt x="3810" y="194500"/>
                  </a:lnTo>
                </a:path>
                <a:path w="3809" h="986154">
                  <a:moveTo>
                    <a:pt x="0" y="192595"/>
                  </a:moveTo>
                  <a:lnTo>
                    <a:pt x="3810" y="192595"/>
                  </a:lnTo>
                </a:path>
                <a:path w="3809" h="986154">
                  <a:moveTo>
                    <a:pt x="0" y="190690"/>
                  </a:moveTo>
                  <a:lnTo>
                    <a:pt x="3810" y="190690"/>
                  </a:lnTo>
                </a:path>
                <a:path w="3809" h="986154">
                  <a:moveTo>
                    <a:pt x="0" y="188785"/>
                  </a:moveTo>
                  <a:lnTo>
                    <a:pt x="3810" y="188785"/>
                  </a:lnTo>
                </a:path>
                <a:path w="3809" h="986154">
                  <a:moveTo>
                    <a:pt x="0" y="186867"/>
                  </a:moveTo>
                  <a:lnTo>
                    <a:pt x="3810" y="186867"/>
                  </a:lnTo>
                </a:path>
                <a:path w="3809" h="986154">
                  <a:moveTo>
                    <a:pt x="0" y="184962"/>
                  </a:moveTo>
                  <a:lnTo>
                    <a:pt x="3810" y="184962"/>
                  </a:lnTo>
                </a:path>
                <a:path w="3809" h="986154">
                  <a:moveTo>
                    <a:pt x="0" y="183057"/>
                  </a:moveTo>
                  <a:lnTo>
                    <a:pt x="3810" y="183057"/>
                  </a:lnTo>
                </a:path>
                <a:path w="3809" h="986154">
                  <a:moveTo>
                    <a:pt x="0" y="181152"/>
                  </a:moveTo>
                  <a:lnTo>
                    <a:pt x="3810" y="181152"/>
                  </a:lnTo>
                </a:path>
                <a:path w="3809" h="986154">
                  <a:moveTo>
                    <a:pt x="0" y="179247"/>
                  </a:moveTo>
                  <a:lnTo>
                    <a:pt x="3810" y="179247"/>
                  </a:lnTo>
                </a:path>
                <a:path w="3809" h="986154">
                  <a:moveTo>
                    <a:pt x="0" y="177342"/>
                  </a:moveTo>
                  <a:lnTo>
                    <a:pt x="3810" y="177342"/>
                  </a:lnTo>
                </a:path>
                <a:path w="3809" h="986154">
                  <a:moveTo>
                    <a:pt x="0" y="175425"/>
                  </a:moveTo>
                  <a:lnTo>
                    <a:pt x="3810" y="175425"/>
                  </a:lnTo>
                </a:path>
                <a:path w="3809" h="986154">
                  <a:moveTo>
                    <a:pt x="0" y="173520"/>
                  </a:moveTo>
                  <a:lnTo>
                    <a:pt x="3810" y="173520"/>
                  </a:lnTo>
                </a:path>
                <a:path w="3809" h="986154">
                  <a:moveTo>
                    <a:pt x="0" y="171615"/>
                  </a:moveTo>
                  <a:lnTo>
                    <a:pt x="3810" y="171615"/>
                  </a:lnTo>
                </a:path>
                <a:path w="3809" h="986154">
                  <a:moveTo>
                    <a:pt x="0" y="169710"/>
                  </a:moveTo>
                  <a:lnTo>
                    <a:pt x="3810" y="169710"/>
                  </a:lnTo>
                </a:path>
                <a:path w="3809" h="986154">
                  <a:moveTo>
                    <a:pt x="0" y="167805"/>
                  </a:moveTo>
                  <a:lnTo>
                    <a:pt x="3810" y="167805"/>
                  </a:lnTo>
                </a:path>
                <a:path w="3809" h="986154">
                  <a:moveTo>
                    <a:pt x="0" y="165900"/>
                  </a:moveTo>
                  <a:lnTo>
                    <a:pt x="3810" y="165900"/>
                  </a:lnTo>
                </a:path>
                <a:path w="3809" h="986154">
                  <a:moveTo>
                    <a:pt x="0" y="163995"/>
                  </a:moveTo>
                  <a:lnTo>
                    <a:pt x="3810" y="163995"/>
                  </a:lnTo>
                </a:path>
                <a:path w="3809" h="986154">
                  <a:moveTo>
                    <a:pt x="0" y="162077"/>
                  </a:moveTo>
                  <a:lnTo>
                    <a:pt x="3810" y="162077"/>
                  </a:lnTo>
                </a:path>
                <a:path w="3809" h="986154">
                  <a:moveTo>
                    <a:pt x="0" y="160172"/>
                  </a:moveTo>
                  <a:lnTo>
                    <a:pt x="3810" y="160172"/>
                  </a:lnTo>
                </a:path>
                <a:path w="3809" h="986154">
                  <a:moveTo>
                    <a:pt x="0" y="158267"/>
                  </a:moveTo>
                  <a:lnTo>
                    <a:pt x="3810" y="158267"/>
                  </a:lnTo>
                </a:path>
                <a:path w="3809" h="986154">
                  <a:moveTo>
                    <a:pt x="0" y="156362"/>
                  </a:moveTo>
                  <a:lnTo>
                    <a:pt x="3810" y="156362"/>
                  </a:lnTo>
                </a:path>
                <a:path w="3809" h="986154">
                  <a:moveTo>
                    <a:pt x="0" y="154457"/>
                  </a:moveTo>
                  <a:lnTo>
                    <a:pt x="3810" y="154457"/>
                  </a:lnTo>
                </a:path>
                <a:path w="3809" h="986154">
                  <a:moveTo>
                    <a:pt x="0" y="152552"/>
                  </a:moveTo>
                  <a:lnTo>
                    <a:pt x="3810" y="152552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29"/>
                  </a:moveTo>
                  <a:lnTo>
                    <a:pt x="3810" y="148729"/>
                  </a:lnTo>
                </a:path>
                <a:path w="3809" h="986154">
                  <a:moveTo>
                    <a:pt x="0" y="146824"/>
                  </a:moveTo>
                  <a:lnTo>
                    <a:pt x="3810" y="146824"/>
                  </a:lnTo>
                </a:path>
                <a:path w="3809" h="986154">
                  <a:moveTo>
                    <a:pt x="0" y="144919"/>
                  </a:moveTo>
                  <a:lnTo>
                    <a:pt x="3810" y="144919"/>
                  </a:lnTo>
                </a:path>
                <a:path w="3809" h="986154">
                  <a:moveTo>
                    <a:pt x="0" y="143014"/>
                  </a:moveTo>
                  <a:lnTo>
                    <a:pt x="3810" y="143014"/>
                  </a:lnTo>
                </a:path>
                <a:path w="3809" h="986154">
                  <a:moveTo>
                    <a:pt x="0" y="141109"/>
                  </a:moveTo>
                  <a:lnTo>
                    <a:pt x="3810" y="141109"/>
                  </a:lnTo>
                </a:path>
                <a:path w="3809" h="986154">
                  <a:moveTo>
                    <a:pt x="0" y="139204"/>
                  </a:moveTo>
                  <a:lnTo>
                    <a:pt x="3810" y="139204"/>
                  </a:lnTo>
                </a:path>
                <a:path w="3809" h="986154">
                  <a:moveTo>
                    <a:pt x="0" y="137286"/>
                  </a:moveTo>
                  <a:lnTo>
                    <a:pt x="3810" y="137286"/>
                  </a:lnTo>
                </a:path>
                <a:path w="3809" h="986154">
                  <a:moveTo>
                    <a:pt x="0" y="135381"/>
                  </a:moveTo>
                  <a:lnTo>
                    <a:pt x="3810" y="135381"/>
                  </a:lnTo>
                </a:path>
                <a:path w="3809" h="986154">
                  <a:moveTo>
                    <a:pt x="0" y="133476"/>
                  </a:moveTo>
                  <a:lnTo>
                    <a:pt x="3810" y="133476"/>
                  </a:lnTo>
                </a:path>
                <a:path w="3809" h="986154">
                  <a:moveTo>
                    <a:pt x="0" y="131571"/>
                  </a:moveTo>
                  <a:lnTo>
                    <a:pt x="3810" y="131571"/>
                  </a:lnTo>
                </a:path>
                <a:path w="3809" h="986154">
                  <a:moveTo>
                    <a:pt x="0" y="129666"/>
                  </a:moveTo>
                  <a:lnTo>
                    <a:pt x="3810" y="129666"/>
                  </a:lnTo>
                </a:path>
                <a:path w="3809" h="986154">
                  <a:moveTo>
                    <a:pt x="0" y="127761"/>
                  </a:moveTo>
                  <a:lnTo>
                    <a:pt x="3810" y="127761"/>
                  </a:lnTo>
                </a:path>
                <a:path w="3809" h="986154">
                  <a:moveTo>
                    <a:pt x="0" y="125856"/>
                  </a:moveTo>
                  <a:lnTo>
                    <a:pt x="3810" y="125856"/>
                  </a:lnTo>
                </a:path>
                <a:path w="3809" h="986154">
                  <a:moveTo>
                    <a:pt x="0" y="123939"/>
                  </a:moveTo>
                  <a:lnTo>
                    <a:pt x="3810" y="123939"/>
                  </a:lnTo>
                </a:path>
                <a:path w="3809" h="986154">
                  <a:moveTo>
                    <a:pt x="0" y="122034"/>
                  </a:moveTo>
                  <a:lnTo>
                    <a:pt x="3810" y="122034"/>
                  </a:lnTo>
                </a:path>
                <a:path w="3809" h="986154">
                  <a:moveTo>
                    <a:pt x="0" y="120129"/>
                  </a:moveTo>
                  <a:lnTo>
                    <a:pt x="3810" y="120129"/>
                  </a:lnTo>
                </a:path>
                <a:path w="3809" h="986154">
                  <a:moveTo>
                    <a:pt x="0" y="118224"/>
                  </a:moveTo>
                  <a:lnTo>
                    <a:pt x="3810" y="118224"/>
                  </a:lnTo>
                </a:path>
                <a:path w="3809" h="986154">
                  <a:moveTo>
                    <a:pt x="0" y="116319"/>
                  </a:moveTo>
                  <a:lnTo>
                    <a:pt x="3810" y="116319"/>
                  </a:lnTo>
                </a:path>
                <a:path w="3809" h="986154">
                  <a:moveTo>
                    <a:pt x="0" y="114414"/>
                  </a:moveTo>
                  <a:lnTo>
                    <a:pt x="3810" y="114414"/>
                  </a:lnTo>
                </a:path>
                <a:path w="3809" h="986154">
                  <a:moveTo>
                    <a:pt x="0" y="112496"/>
                  </a:moveTo>
                  <a:lnTo>
                    <a:pt x="3810" y="112496"/>
                  </a:lnTo>
                </a:path>
                <a:path w="3809" h="986154">
                  <a:moveTo>
                    <a:pt x="0" y="110591"/>
                  </a:moveTo>
                  <a:lnTo>
                    <a:pt x="3810" y="110591"/>
                  </a:lnTo>
                </a:path>
                <a:path w="3809" h="986154">
                  <a:moveTo>
                    <a:pt x="0" y="108686"/>
                  </a:moveTo>
                  <a:lnTo>
                    <a:pt x="3810" y="108686"/>
                  </a:lnTo>
                </a:path>
                <a:path w="3809" h="986154">
                  <a:moveTo>
                    <a:pt x="0" y="106781"/>
                  </a:moveTo>
                  <a:lnTo>
                    <a:pt x="3810" y="106781"/>
                  </a:lnTo>
                </a:path>
                <a:path w="3809" h="986154">
                  <a:moveTo>
                    <a:pt x="0" y="104876"/>
                  </a:moveTo>
                  <a:lnTo>
                    <a:pt x="3810" y="104876"/>
                  </a:lnTo>
                </a:path>
                <a:path w="3809" h="986154">
                  <a:moveTo>
                    <a:pt x="0" y="102971"/>
                  </a:moveTo>
                  <a:lnTo>
                    <a:pt x="3810" y="102971"/>
                  </a:lnTo>
                </a:path>
                <a:path w="3809" h="986154">
                  <a:moveTo>
                    <a:pt x="0" y="101066"/>
                  </a:moveTo>
                  <a:lnTo>
                    <a:pt x="3810" y="101066"/>
                  </a:lnTo>
                </a:path>
                <a:path w="3809" h="986154">
                  <a:moveTo>
                    <a:pt x="0" y="99148"/>
                  </a:moveTo>
                  <a:lnTo>
                    <a:pt x="3810" y="99148"/>
                  </a:lnTo>
                </a:path>
                <a:path w="3809" h="986154">
                  <a:moveTo>
                    <a:pt x="0" y="97243"/>
                  </a:moveTo>
                  <a:lnTo>
                    <a:pt x="3810" y="97243"/>
                  </a:lnTo>
                </a:path>
                <a:path w="3809" h="986154">
                  <a:moveTo>
                    <a:pt x="0" y="95338"/>
                  </a:moveTo>
                  <a:lnTo>
                    <a:pt x="3810" y="95338"/>
                  </a:lnTo>
                </a:path>
                <a:path w="3809" h="986154">
                  <a:moveTo>
                    <a:pt x="0" y="93433"/>
                  </a:moveTo>
                  <a:lnTo>
                    <a:pt x="3810" y="93433"/>
                  </a:lnTo>
                </a:path>
                <a:path w="3809" h="986154">
                  <a:moveTo>
                    <a:pt x="0" y="91528"/>
                  </a:moveTo>
                  <a:lnTo>
                    <a:pt x="3810" y="91528"/>
                  </a:lnTo>
                </a:path>
                <a:path w="3809" h="986154">
                  <a:moveTo>
                    <a:pt x="0" y="89623"/>
                  </a:moveTo>
                  <a:lnTo>
                    <a:pt x="3810" y="89623"/>
                  </a:lnTo>
                </a:path>
                <a:path w="3809" h="986154">
                  <a:moveTo>
                    <a:pt x="0" y="87706"/>
                  </a:moveTo>
                  <a:lnTo>
                    <a:pt x="3810" y="87706"/>
                  </a:lnTo>
                </a:path>
                <a:path w="3809" h="986154">
                  <a:moveTo>
                    <a:pt x="0" y="85801"/>
                  </a:moveTo>
                  <a:lnTo>
                    <a:pt x="3810" y="85801"/>
                  </a:lnTo>
                </a:path>
                <a:path w="3809" h="986154">
                  <a:moveTo>
                    <a:pt x="0" y="83896"/>
                  </a:moveTo>
                  <a:lnTo>
                    <a:pt x="3810" y="83896"/>
                  </a:lnTo>
                </a:path>
                <a:path w="3809" h="986154">
                  <a:moveTo>
                    <a:pt x="0" y="81991"/>
                  </a:moveTo>
                  <a:lnTo>
                    <a:pt x="3810" y="81991"/>
                  </a:lnTo>
                </a:path>
                <a:path w="3809" h="986154">
                  <a:moveTo>
                    <a:pt x="0" y="80086"/>
                  </a:moveTo>
                  <a:lnTo>
                    <a:pt x="3810" y="80086"/>
                  </a:lnTo>
                </a:path>
                <a:path w="3809" h="986154">
                  <a:moveTo>
                    <a:pt x="0" y="78181"/>
                  </a:moveTo>
                  <a:lnTo>
                    <a:pt x="3810" y="78181"/>
                  </a:lnTo>
                </a:path>
                <a:path w="3809" h="986154">
                  <a:moveTo>
                    <a:pt x="0" y="76276"/>
                  </a:moveTo>
                  <a:lnTo>
                    <a:pt x="3810" y="76276"/>
                  </a:lnTo>
                </a:path>
                <a:path w="3809" h="986154">
                  <a:moveTo>
                    <a:pt x="0" y="74358"/>
                  </a:moveTo>
                  <a:lnTo>
                    <a:pt x="3810" y="74358"/>
                  </a:lnTo>
                </a:path>
                <a:path w="3809" h="986154">
                  <a:moveTo>
                    <a:pt x="0" y="72453"/>
                  </a:moveTo>
                  <a:lnTo>
                    <a:pt x="3810" y="72453"/>
                  </a:lnTo>
                </a:path>
                <a:path w="3809" h="986154">
                  <a:moveTo>
                    <a:pt x="0" y="70548"/>
                  </a:moveTo>
                  <a:lnTo>
                    <a:pt x="3810" y="70548"/>
                  </a:lnTo>
                </a:path>
                <a:path w="3809" h="986154">
                  <a:moveTo>
                    <a:pt x="0" y="68643"/>
                  </a:moveTo>
                  <a:lnTo>
                    <a:pt x="3810" y="68643"/>
                  </a:lnTo>
                </a:path>
                <a:path w="3809" h="986154">
                  <a:moveTo>
                    <a:pt x="0" y="66738"/>
                  </a:moveTo>
                  <a:lnTo>
                    <a:pt x="3810" y="66738"/>
                  </a:lnTo>
                </a:path>
                <a:path w="3809" h="986154">
                  <a:moveTo>
                    <a:pt x="0" y="64833"/>
                  </a:moveTo>
                  <a:lnTo>
                    <a:pt x="3810" y="64833"/>
                  </a:lnTo>
                </a:path>
                <a:path w="3809" h="986154">
                  <a:moveTo>
                    <a:pt x="0" y="62928"/>
                  </a:moveTo>
                  <a:lnTo>
                    <a:pt x="3810" y="62928"/>
                  </a:lnTo>
                </a:path>
                <a:path w="3809" h="986154">
                  <a:moveTo>
                    <a:pt x="0" y="61010"/>
                  </a:moveTo>
                  <a:lnTo>
                    <a:pt x="3810" y="61010"/>
                  </a:lnTo>
                </a:path>
                <a:path w="3809" h="986154">
                  <a:moveTo>
                    <a:pt x="0" y="59105"/>
                  </a:moveTo>
                  <a:lnTo>
                    <a:pt x="3810" y="59105"/>
                  </a:lnTo>
                </a:path>
                <a:path w="3809" h="986154">
                  <a:moveTo>
                    <a:pt x="0" y="57200"/>
                  </a:moveTo>
                  <a:lnTo>
                    <a:pt x="3810" y="57200"/>
                  </a:lnTo>
                </a:path>
                <a:path w="3809" h="986154">
                  <a:moveTo>
                    <a:pt x="0" y="55295"/>
                  </a:moveTo>
                  <a:lnTo>
                    <a:pt x="3810" y="55295"/>
                  </a:lnTo>
                </a:path>
                <a:path w="3809" h="986154">
                  <a:moveTo>
                    <a:pt x="0" y="53390"/>
                  </a:moveTo>
                  <a:lnTo>
                    <a:pt x="3810" y="53390"/>
                  </a:lnTo>
                </a:path>
                <a:path w="3809" h="986154">
                  <a:moveTo>
                    <a:pt x="0" y="51485"/>
                  </a:moveTo>
                  <a:lnTo>
                    <a:pt x="3810" y="51485"/>
                  </a:lnTo>
                </a:path>
                <a:path w="3809" h="986154">
                  <a:moveTo>
                    <a:pt x="0" y="49568"/>
                  </a:moveTo>
                  <a:lnTo>
                    <a:pt x="3810" y="49568"/>
                  </a:lnTo>
                </a:path>
                <a:path w="3809" h="986154">
                  <a:moveTo>
                    <a:pt x="0" y="47663"/>
                  </a:moveTo>
                  <a:lnTo>
                    <a:pt x="3810" y="47663"/>
                  </a:lnTo>
                </a:path>
                <a:path w="3809" h="986154">
                  <a:moveTo>
                    <a:pt x="0" y="45758"/>
                  </a:moveTo>
                  <a:lnTo>
                    <a:pt x="3810" y="45758"/>
                  </a:lnTo>
                </a:path>
                <a:path w="3809" h="986154">
                  <a:moveTo>
                    <a:pt x="0" y="43853"/>
                  </a:moveTo>
                  <a:lnTo>
                    <a:pt x="3810" y="43853"/>
                  </a:lnTo>
                </a:path>
                <a:path w="3809" h="986154">
                  <a:moveTo>
                    <a:pt x="0" y="41948"/>
                  </a:moveTo>
                  <a:lnTo>
                    <a:pt x="3810" y="41948"/>
                  </a:lnTo>
                </a:path>
                <a:path w="3809" h="986154">
                  <a:moveTo>
                    <a:pt x="0" y="40043"/>
                  </a:moveTo>
                  <a:lnTo>
                    <a:pt x="3810" y="40043"/>
                  </a:lnTo>
                </a:path>
                <a:path w="3809" h="986154">
                  <a:moveTo>
                    <a:pt x="0" y="38138"/>
                  </a:moveTo>
                  <a:lnTo>
                    <a:pt x="3810" y="38138"/>
                  </a:lnTo>
                </a:path>
                <a:path w="3809" h="986154">
                  <a:moveTo>
                    <a:pt x="0" y="36220"/>
                  </a:moveTo>
                  <a:lnTo>
                    <a:pt x="3810" y="36220"/>
                  </a:lnTo>
                </a:path>
                <a:path w="3809" h="986154">
                  <a:moveTo>
                    <a:pt x="0" y="34315"/>
                  </a:moveTo>
                  <a:lnTo>
                    <a:pt x="3810" y="34315"/>
                  </a:lnTo>
                </a:path>
                <a:path w="3809" h="986154">
                  <a:moveTo>
                    <a:pt x="0" y="32410"/>
                  </a:moveTo>
                  <a:lnTo>
                    <a:pt x="3810" y="32410"/>
                  </a:lnTo>
                </a:path>
                <a:path w="3809" h="986154">
                  <a:moveTo>
                    <a:pt x="0" y="30505"/>
                  </a:moveTo>
                  <a:lnTo>
                    <a:pt x="3810" y="30505"/>
                  </a:lnTo>
                </a:path>
                <a:path w="3809" h="986154">
                  <a:moveTo>
                    <a:pt x="0" y="28600"/>
                  </a:moveTo>
                  <a:lnTo>
                    <a:pt x="3810" y="28600"/>
                  </a:lnTo>
                </a:path>
                <a:path w="3809" h="986154">
                  <a:moveTo>
                    <a:pt x="0" y="26695"/>
                  </a:moveTo>
                  <a:lnTo>
                    <a:pt x="3810" y="26695"/>
                  </a:lnTo>
                </a:path>
                <a:path w="3809" h="986154">
                  <a:moveTo>
                    <a:pt x="0" y="24777"/>
                  </a:moveTo>
                  <a:lnTo>
                    <a:pt x="3810" y="24777"/>
                  </a:lnTo>
                </a:path>
                <a:path w="3809" h="986154">
                  <a:moveTo>
                    <a:pt x="0" y="22872"/>
                  </a:moveTo>
                  <a:lnTo>
                    <a:pt x="3810" y="22872"/>
                  </a:lnTo>
                </a:path>
                <a:path w="3809" h="986154">
                  <a:moveTo>
                    <a:pt x="0" y="20967"/>
                  </a:moveTo>
                  <a:lnTo>
                    <a:pt x="3810" y="20967"/>
                  </a:lnTo>
                </a:path>
                <a:path w="3809" h="986154">
                  <a:moveTo>
                    <a:pt x="0" y="19062"/>
                  </a:moveTo>
                  <a:lnTo>
                    <a:pt x="3810" y="19062"/>
                  </a:lnTo>
                </a:path>
                <a:path w="3809" h="986154">
                  <a:moveTo>
                    <a:pt x="0" y="17157"/>
                  </a:moveTo>
                  <a:lnTo>
                    <a:pt x="3810" y="17157"/>
                  </a:lnTo>
                </a:path>
                <a:path w="3809" h="986154">
                  <a:moveTo>
                    <a:pt x="0" y="15252"/>
                  </a:moveTo>
                  <a:lnTo>
                    <a:pt x="3810" y="15252"/>
                  </a:lnTo>
                </a:path>
                <a:path w="3809" h="986154">
                  <a:moveTo>
                    <a:pt x="0" y="13347"/>
                  </a:moveTo>
                  <a:lnTo>
                    <a:pt x="3810" y="13347"/>
                  </a:lnTo>
                </a:path>
                <a:path w="3809" h="986154">
                  <a:moveTo>
                    <a:pt x="0" y="11429"/>
                  </a:moveTo>
                  <a:lnTo>
                    <a:pt x="3810" y="11429"/>
                  </a:lnTo>
                </a:path>
                <a:path w="3809" h="986154">
                  <a:moveTo>
                    <a:pt x="0" y="9524"/>
                  </a:moveTo>
                  <a:lnTo>
                    <a:pt x="3810" y="9524"/>
                  </a:lnTo>
                </a:path>
                <a:path w="3809" h="986154">
                  <a:moveTo>
                    <a:pt x="0" y="7619"/>
                  </a:moveTo>
                  <a:lnTo>
                    <a:pt x="3810" y="7619"/>
                  </a:lnTo>
                </a:path>
                <a:path w="3809" h="986154">
                  <a:moveTo>
                    <a:pt x="0" y="5714"/>
                  </a:moveTo>
                  <a:lnTo>
                    <a:pt x="3810" y="5714"/>
                  </a:lnTo>
                </a:path>
                <a:path w="3809" h="986154">
                  <a:moveTo>
                    <a:pt x="0" y="3809"/>
                  </a:moveTo>
                  <a:lnTo>
                    <a:pt x="3810" y="3809"/>
                  </a:lnTo>
                </a:path>
                <a:path w="3809" h="986154">
                  <a:moveTo>
                    <a:pt x="0" y="1904"/>
                  </a:moveTo>
                  <a:lnTo>
                    <a:pt x="3810" y="1904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43895" y="6253490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43895" y="627890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433076" y="6253490"/>
              <a:ext cx="956944" cy="0"/>
            </a:xfrm>
            <a:custGeom>
              <a:avLst/>
              <a:gdLst/>
              <a:ahLst/>
              <a:cxnLst/>
              <a:rect l="l" t="t" r="r" b="b"/>
              <a:pathLst>
                <a:path w="956944">
                  <a:moveTo>
                    <a:pt x="0" y="0"/>
                  </a:moveTo>
                  <a:lnTo>
                    <a:pt x="956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433076" y="6278902"/>
              <a:ext cx="956944" cy="0"/>
            </a:xfrm>
            <a:custGeom>
              <a:avLst/>
              <a:gdLst/>
              <a:ahLst/>
              <a:cxnLst/>
              <a:rect l="l" t="t" r="r" b="b"/>
              <a:pathLst>
                <a:path w="956944">
                  <a:moveTo>
                    <a:pt x="0" y="0"/>
                  </a:moveTo>
                  <a:lnTo>
                    <a:pt x="956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389894" y="6253490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389894" y="627890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333640" y="6253490"/>
              <a:ext cx="1054735" cy="0"/>
            </a:xfrm>
            <a:custGeom>
              <a:avLst/>
              <a:gdLst/>
              <a:ahLst/>
              <a:cxnLst/>
              <a:rect l="l" t="t" r="r" b="b"/>
              <a:pathLst>
                <a:path w="1054735">
                  <a:moveTo>
                    <a:pt x="0" y="0"/>
                  </a:moveTo>
                  <a:lnTo>
                    <a:pt x="1054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333640" y="6278902"/>
              <a:ext cx="1054735" cy="0"/>
            </a:xfrm>
            <a:custGeom>
              <a:avLst/>
              <a:gdLst/>
              <a:ahLst/>
              <a:cxnLst/>
              <a:rect l="l" t="t" r="r" b="b"/>
              <a:pathLst>
                <a:path w="1054735">
                  <a:moveTo>
                    <a:pt x="0" y="0"/>
                  </a:moveTo>
                  <a:lnTo>
                    <a:pt x="105425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387895" y="6253490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4387895" y="6278902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214150" y="6253490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214150" y="6278902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181049" y="6253490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6181049" y="6278902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7" name="object 87"/>
          <p:cNvSpPr txBox="1"/>
          <p:nvPr/>
        </p:nvSpPr>
        <p:spPr>
          <a:xfrm>
            <a:off x="745117" y="4621212"/>
            <a:ext cx="439420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9989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821055" algn="l"/>
                <a:tab pos="1717675" algn="l"/>
                <a:tab pos="2892425" algn="l"/>
                <a:tab pos="372745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5415288" y="489335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6326767" y="496955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740164" y="529251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521341" y="5292515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2457712" y="5292515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393067" y="5292515"/>
            <a:ext cx="93345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 numerador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198755" marR="58419" indent="-130810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571119" y="529251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305687" y="5292515"/>
            <a:ext cx="78486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314" marR="15875" indent="-8382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diária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9860" marR="5080" indent="-137795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6340483" y="5292515"/>
            <a:ext cx="2825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7" name="object 9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98" name="object 98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38</a:t>
            </a:fld>
            <a:endParaRPr spc="-25"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39790" y="1044009"/>
            <a:ext cx="6156119" cy="65188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64979" y="1099383"/>
            <a:ext cx="445325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ITU-AC4d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“Verificar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diariamente a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necessidade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manter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vesical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demora”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39787" y="1956828"/>
            <a:ext cx="6162675" cy="1427480"/>
            <a:chOff x="639787" y="1956828"/>
            <a:chExt cx="6162675" cy="1427480"/>
          </a:xfrm>
        </p:grpSpPr>
        <p:sp>
          <p:nvSpPr>
            <p:cNvPr id="16" name="object 16"/>
            <p:cNvSpPr/>
            <p:nvPr/>
          </p:nvSpPr>
          <p:spPr>
            <a:xfrm>
              <a:off x="639787" y="1956828"/>
              <a:ext cx="6156325" cy="399415"/>
            </a:xfrm>
            <a:custGeom>
              <a:avLst/>
              <a:gdLst/>
              <a:ahLst/>
              <a:cxnLst/>
              <a:rect l="l" t="t" r="r" b="b"/>
              <a:pathLst>
                <a:path w="615632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56325" h="399414">
                  <a:moveTo>
                    <a:pt x="3761994" y="0"/>
                  </a:moveTo>
                  <a:lnTo>
                    <a:pt x="2689758" y="0"/>
                  </a:lnTo>
                  <a:lnTo>
                    <a:pt x="1746008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1746008" y="399135"/>
                  </a:lnTo>
                  <a:lnTo>
                    <a:pt x="2689745" y="399135"/>
                  </a:lnTo>
                  <a:lnTo>
                    <a:pt x="3761994" y="399135"/>
                  </a:lnTo>
                  <a:lnTo>
                    <a:pt x="3761994" y="0"/>
                  </a:lnTo>
                  <a:close/>
                </a:path>
                <a:path w="6156325" h="399414">
                  <a:moveTo>
                    <a:pt x="6156122" y="0"/>
                  </a:moveTo>
                  <a:lnTo>
                    <a:pt x="5555158" y="0"/>
                  </a:lnTo>
                  <a:lnTo>
                    <a:pt x="4588256" y="0"/>
                  </a:lnTo>
                  <a:lnTo>
                    <a:pt x="3762006" y="0"/>
                  </a:lnTo>
                  <a:lnTo>
                    <a:pt x="3762006" y="399135"/>
                  </a:lnTo>
                  <a:lnTo>
                    <a:pt x="4588256" y="399135"/>
                  </a:lnTo>
                  <a:lnTo>
                    <a:pt x="5555158" y="399135"/>
                  </a:lnTo>
                  <a:lnTo>
                    <a:pt x="6156122" y="399135"/>
                  </a:lnTo>
                  <a:lnTo>
                    <a:pt x="6156122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399885" y="33437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193040" y="2357873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795904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427067" y="2357873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88"/>
                  </a:moveTo>
                  <a:lnTo>
                    <a:pt x="3810" y="985888"/>
                  </a:lnTo>
                </a:path>
                <a:path w="3809" h="986154">
                  <a:moveTo>
                    <a:pt x="0" y="983983"/>
                  </a:moveTo>
                  <a:lnTo>
                    <a:pt x="3810" y="983983"/>
                  </a:lnTo>
                </a:path>
                <a:path w="3809" h="986154">
                  <a:moveTo>
                    <a:pt x="0" y="982078"/>
                  </a:moveTo>
                  <a:lnTo>
                    <a:pt x="3810" y="982078"/>
                  </a:lnTo>
                </a:path>
                <a:path w="3809" h="986154">
                  <a:moveTo>
                    <a:pt x="0" y="980173"/>
                  </a:moveTo>
                  <a:lnTo>
                    <a:pt x="3810" y="980173"/>
                  </a:lnTo>
                </a:path>
                <a:path w="3809" h="986154">
                  <a:moveTo>
                    <a:pt x="0" y="978255"/>
                  </a:moveTo>
                  <a:lnTo>
                    <a:pt x="3810" y="978255"/>
                  </a:lnTo>
                </a:path>
                <a:path w="3809" h="986154">
                  <a:moveTo>
                    <a:pt x="0" y="976350"/>
                  </a:moveTo>
                  <a:lnTo>
                    <a:pt x="3810" y="976350"/>
                  </a:lnTo>
                </a:path>
                <a:path w="3809" h="986154">
                  <a:moveTo>
                    <a:pt x="0" y="974445"/>
                  </a:moveTo>
                  <a:lnTo>
                    <a:pt x="3810" y="974445"/>
                  </a:lnTo>
                </a:path>
                <a:path w="3809" h="986154">
                  <a:moveTo>
                    <a:pt x="0" y="972540"/>
                  </a:moveTo>
                  <a:lnTo>
                    <a:pt x="3810" y="972540"/>
                  </a:lnTo>
                </a:path>
                <a:path w="3809" h="986154">
                  <a:moveTo>
                    <a:pt x="0" y="970635"/>
                  </a:moveTo>
                  <a:lnTo>
                    <a:pt x="3810" y="970635"/>
                  </a:lnTo>
                </a:path>
                <a:path w="3809" h="986154">
                  <a:moveTo>
                    <a:pt x="0" y="968730"/>
                  </a:moveTo>
                  <a:lnTo>
                    <a:pt x="3810" y="968730"/>
                  </a:lnTo>
                </a:path>
                <a:path w="3809" h="986154">
                  <a:moveTo>
                    <a:pt x="0" y="966812"/>
                  </a:moveTo>
                  <a:lnTo>
                    <a:pt x="3810" y="966812"/>
                  </a:lnTo>
                </a:path>
                <a:path w="3809" h="986154">
                  <a:moveTo>
                    <a:pt x="0" y="964907"/>
                  </a:moveTo>
                  <a:lnTo>
                    <a:pt x="3810" y="964907"/>
                  </a:lnTo>
                </a:path>
                <a:path w="3809" h="986154">
                  <a:moveTo>
                    <a:pt x="0" y="963002"/>
                  </a:moveTo>
                  <a:lnTo>
                    <a:pt x="3810" y="963002"/>
                  </a:lnTo>
                </a:path>
                <a:path w="3809" h="986154">
                  <a:moveTo>
                    <a:pt x="0" y="961097"/>
                  </a:moveTo>
                  <a:lnTo>
                    <a:pt x="3810" y="961097"/>
                  </a:lnTo>
                </a:path>
                <a:path w="3809" h="986154">
                  <a:moveTo>
                    <a:pt x="0" y="959192"/>
                  </a:moveTo>
                  <a:lnTo>
                    <a:pt x="3810" y="959192"/>
                  </a:lnTo>
                </a:path>
                <a:path w="3809" h="986154">
                  <a:moveTo>
                    <a:pt x="0" y="957287"/>
                  </a:moveTo>
                  <a:lnTo>
                    <a:pt x="3810" y="957287"/>
                  </a:lnTo>
                </a:path>
                <a:path w="3809" h="986154">
                  <a:moveTo>
                    <a:pt x="0" y="955382"/>
                  </a:moveTo>
                  <a:lnTo>
                    <a:pt x="3810" y="955382"/>
                  </a:lnTo>
                </a:path>
                <a:path w="3809" h="986154">
                  <a:moveTo>
                    <a:pt x="0" y="953465"/>
                  </a:moveTo>
                  <a:lnTo>
                    <a:pt x="3810" y="953465"/>
                  </a:lnTo>
                </a:path>
                <a:path w="3809" h="986154">
                  <a:moveTo>
                    <a:pt x="0" y="951560"/>
                  </a:moveTo>
                  <a:lnTo>
                    <a:pt x="3810" y="951560"/>
                  </a:lnTo>
                </a:path>
                <a:path w="3809" h="986154">
                  <a:moveTo>
                    <a:pt x="0" y="949655"/>
                  </a:moveTo>
                  <a:lnTo>
                    <a:pt x="3810" y="949655"/>
                  </a:lnTo>
                </a:path>
                <a:path w="3809" h="986154">
                  <a:moveTo>
                    <a:pt x="0" y="947750"/>
                  </a:moveTo>
                  <a:lnTo>
                    <a:pt x="3810" y="947750"/>
                  </a:lnTo>
                </a:path>
                <a:path w="3809" h="986154">
                  <a:moveTo>
                    <a:pt x="0" y="945845"/>
                  </a:moveTo>
                  <a:lnTo>
                    <a:pt x="3810" y="945845"/>
                  </a:lnTo>
                </a:path>
                <a:path w="3809" h="986154">
                  <a:moveTo>
                    <a:pt x="0" y="943940"/>
                  </a:moveTo>
                  <a:lnTo>
                    <a:pt x="3810" y="943940"/>
                  </a:lnTo>
                </a:path>
                <a:path w="3809" h="986154">
                  <a:moveTo>
                    <a:pt x="0" y="942035"/>
                  </a:moveTo>
                  <a:lnTo>
                    <a:pt x="3810" y="942035"/>
                  </a:lnTo>
                </a:path>
                <a:path w="3809" h="986154">
                  <a:moveTo>
                    <a:pt x="0" y="940117"/>
                  </a:moveTo>
                  <a:lnTo>
                    <a:pt x="3810" y="940117"/>
                  </a:lnTo>
                </a:path>
                <a:path w="3809" h="986154">
                  <a:moveTo>
                    <a:pt x="0" y="938212"/>
                  </a:moveTo>
                  <a:lnTo>
                    <a:pt x="3810" y="938212"/>
                  </a:lnTo>
                </a:path>
                <a:path w="3809" h="986154">
                  <a:moveTo>
                    <a:pt x="0" y="936307"/>
                  </a:moveTo>
                  <a:lnTo>
                    <a:pt x="3810" y="936307"/>
                  </a:lnTo>
                </a:path>
                <a:path w="3809" h="986154">
                  <a:moveTo>
                    <a:pt x="0" y="934402"/>
                  </a:moveTo>
                  <a:lnTo>
                    <a:pt x="3810" y="934402"/>
                  </a:lnTo>
                </a:path>
                <a:path w="3809" h="986154">
                  <a:moveTo>
                    <a:pt x="0" y="932497"/>
                  </a:moveTo>
                  <a:lnTo>
                    <a:pt x="3810" y="932497"/>
                  </a:lnTo>
                </a:path>
                <a:path w="3809" h="986154">
                  <a:moveTo>
                    <a:pt x="0" y="930592"/>
                  </a:moveTo>
                  <a:lnTo>
                    <a:pt x="3810" y="930592"/>
                  </a:lnTo>
                </a:path>
                <a:path w="3809" h="986154">
                  <a:moveTo>
                    <a:pt x="0" y="928674"/>
                  </a:moveTo>
                  <a:lnTo>
                    <a:pt x="3810" y="928674"/>
                  </a:lnTo>
                </a:path>
                <a:path w="3809" h="986154">
                  <a:moveTo>
                    <a:pt x="0" y="926769"/>
                  </a:moveTo>
                  <a:lnTo>
                    <a:pt x="3810" y="926769"/>
                  </a:lnTo>
                </a:path>
                <a:path w="3809" h="986154">
                  <a:moveTo>
                    <a:pt x="0" y="924864"/>
                  </a:moveTo>
                  <a:lnTo>
                    <a:pt x="3810" y="924864"/>
                  </a:lnTo>
                </a:path>
                <a:path w="3809" h="986154">
                  <a:moveTo>
                    <a:pt x="0" y="922959"/>
                  </a:moveTo>
                  <a:lnTo>
                    <a:pt x="3810" y="922959"/>
                  </a:lnTo>
                </a:path>
                <a:path w="3809" h="986154">
                  <a:moveTo>
                    <a:pt x="0" y="921054"/>
                  </a:moveTo>
                  <a:lnTo>
                    <a:pt x="3810" y="921054"/>
                  </a:lnTo>
                </a:path>
                <a:path w="3809" h="986154">
                  <a:moveTo>
                    <a:pt x="0" y="919149"/>
                  </a:moveTo>
                  <a:lnTo>
                    <a:pt x="3810" y="919149"/>
                  </a:lnTo>
                </a:path>
                <a:path w="3809" h="986154">
                  <a:moveTo>
                    <a:pt x="0" y="917244"/>
                  </a:moveTo>
                  <a:lnTo>
                    <a:pt x="3810" y="917244"/>
                  </a:lnTo>
                </a:path>
                <a:path w="3809" h="986154">
                  <a:moveTo>
                    <a:pt x="0" y="915327"/>
                  </a:moveTo>
                  <a:lnTo>
                    <a:pt x="3810" y="915327"/>
                  </a:lnTo>
                </a:path>
                <a:path w="3809" h="986154">
                  <a:moveTo>
                    <a:pt x="0" y="913422"/>
                  </a:moveTo>
                  <a:lnTo>
                    <a:pt x="3810" y="913422"/>
                  </a:lnTo>
                </a:path>
                <a:path w="3809" h="986154">
                  <a:moveTo>
                    <a:pt x="0" y="911517"/>
                  </a:moveTo>
                  <a:lnTo>
                    <a:pt x="3810" y="911517"/>
                  </a:lnTo>
                </a:path>
                <a:path w="3809" h="986154">
                  <a:moveTo>
                    <a:pt x="0" y="909612"/>
                  </a:moveTo>
                  <a:lnTo>
                    <a:pt x="3810" y="909612"/>
                  </a:lnTo>
                </a:path>
                <a:path w="3809" h="986154">
                  <a:moveTo>
                    <a:pt x="0" y="907707"/>
                  </a:moveTo>
                  <a:lnTo>
                    <a:pt x="3810" y="907707"/>
                  </a:lnTo>
                </a:path>
                <a:path w="3809" h="986154">
                  <a:moveTo>
                    <a:pt x="0" y="905802"/>
                  </a:moveTo>
                  <a:lnTo>
                    <a:pt x="3810" y="905802"/>
                  </a:lnTo>
                </a:path>
                <a:path w="3809" h="986154">
                  <a:moveTo>
                    <a:pt x="0" y="903884"/>
                  </a:moveTo>
                  <a:lnTo>
                    <a:pt x="3810" y="903884"/>
                  </a:lnTo>
                </a:path>
                <a:path w="3809" h="986154">
                  <a:moveTo>
                    <a:pt x="0" y="901979"/>
                  </a:moveTo>
                  <a:lnTo>
                    <a:pt x="3810" y="901979"/>
                  </a:lnTo>
                </a:path>
                <a:path w="3809" h="986154">
                  <a:moveTo>
                    <a:pt x="0" y="900074"/>
                  </a:moveTo>
                  <a:lnTo>
                    <a:pt x="3810" y="900074"/>
                  </a:lnTo>
                </a:path>
                <a:path w="3809" h="986154">
                  <a:moveTo>
                    <a:pt x="0" y="898169"/>
                  </a:moveTo>
                  <a:lnTo>
                    <a:pt x="3810" y="898169"/>
                  </a:lnTo>
                </a:path>
                <a:path w="3809" h="986154">
                  <a:moveTo>
                    <a:pt x="0" y="896264"/>
                  </a:moveTo>
                  <a:lnTo>
                    <a:pt x="3810" y="896264"/>
                  </a:lnTo>
                </a:path>
                <a:path w="3809" h="986154">
                  <a:moveTo>
                    <a:pt x="0" y="894359"/>
                  </a:moveTo>
                  <a:lnTo>
                    <a:pt x="3810" y="894359"/>
                  </a:lnTo>
                </a:path>
                <a:path w="3809" h="986154">
                  <a:moveTo>
                    <a:pt x="0" y="892454"/>
                  </a:moveTo>
                  <a:lnTo>
                    <a:pt x="3810" y="892454"/>
                  </a:lnTo>
                </a:path>
                <a:path w="3809" h="986154">
                  <a:moveTo>
                    <a:pt x="0" y="890536"/>
                  </a:moveTo>
                  <a:lnTo>
                    <a:pt x="3810" y="890536"/>
                  </a:lnTo>
                </a:path>
                <a:path w="3809" h="986154">
                  <a:moveTo>
                    <a:pt x="0" y="888631"/>
                  </a:moveTo>
                  <a:lnTo>
                    <a:pt x="3810" y="888631"/>
                  </a:lnTo>
                </a:path>
                <a:path w="3809" h="986154">
                  <a:moveTo>
                    <a:pt x="0" y="886726"/>
                  </a:moveTo>
                  <a:lnTo>
                    <a:pt x="3810" y="886726"/>
                  </a:lnTo>
                </a:path>
                <a:path w="3809" h="986154">
                  <a:moveTo>
                    <a:pt x="0" y="884821"/>
                  </a:moveTo>
                  <a:lnTo>
                    <a:pt x="3810" y="884821"/>
                  </a:lnTo>
                </a:path>
                <a:path w="3809" h="986154">
                  <a:moveTo>
                    <a:pt x="0" y="882916"/>
                  </a:moveTo>
                  <a:lnTo>
                    <a:pt x="3810" y="882916"/>
                  </a:lnTo>
                </a:path>
                <a:path w="3809" h="986154">
                  <a:moveTo>
                    <a:pt x="0" y="881011"/>
                  </a:moveTo>
                  <a:lnTo>
                    <a:pt x="3810" y="881011"/>
                  </a:lnTo>
                </a:path>
                <a:path w="3809" h="986154">
                  <a:moveTo>
                    <a:pt x="0" y="879094"/>
                  </a:moveTo>
                  <a:lnTo>
                    <a:pt x="3810" y="879094"/>
                  </a:lnTo>
                </a:path>
                <a:path w="3809" h="986154">
                  <a:moveTo>
                    <a:pt x="0" y="877189"/>
                  </a:moveTo>
                  <a:lnTo>
                    <a:pt x="3810" y="877189"/>
                  </a:lnTo>
                </a:path>
                <a:path w="3809" h="986154">
                  <a:moveTo>
                    <a:pt x="0" y="875284"/>
                  </a:moveTo>
                  <a:lnTo>
                    <a:pt x="3810" y="875284"/>
                  </a:lnTo>
                </a:path>
                <a:path w="3809" h="986154">
                  <a:moveTo>
                    <a:pt x="0" y="873379"/>
                  </a:moveTo>
                  <a:lnTo>
                    <a:pt x="3810" y="873379"/>
                  </a:lnTo>
                </a:path>
                <a:path w="3809" h="986154">
                  <a:moveTo>
                    <a:pt x="0" y="871474"/>
                  </a:moveTo>
                  <a:lnTo>
                    <a:pt x="3810" y="871474"/>
                  </a:lnTo>
                </a:path>
                <a:path w="3809" h="986154">
                  <a:moveTo>
                    <a:pt x="0" y="869569"/>
                  </a:moveTo>
                  <a:lnTo>
                    <a:pt x="3810" y="869569"/>
                  </a:lnTo>
                </a:path>
                <a:path w="3809" h="986154">
                  <a:moveTo>
                    <a:pt x="0" y="867664"/>
                  </a:moveTo>
                  <a:lnTo>
                    <a:pt x="3810" y="867664"/>
                  </a:lnTo>
                </a:path>
                <a:path w="3809" h="986154">
                  <a:moveTo>
                    <a:pt x="0" y="865746"/>
                  </a:moveTo>
                  <a:lnTo>
                    <a:pt x="3810" y="865746"/>
                  </a:lnTo>
                </a:path>
                <a:path w="3809" h="986154">
                  <a:moveTo>
                    <a:pt x="0" y="863841"/>
                  </a:moveTo>
                  <a:lnTo>
                    <a:pt x="3810" y="863841"/>
                  </a:lnTo>
                </a:path>
                <a:path w="3809" h="986154">
                  <a:moveTo>
                    <a:pt x="0" y="861936"/>
                  </a:moveTo>
                  <a:lnTo>
                    <a:pt x="3810" y="861936"/>
                  </a:lnTo>
                </a:path>
                <a:path w="3809" h="986154">
                  <a:moveTo>
                    <a:pt x="0" y="860031"/>
                  </a:moveTo>
                  <a:lnTo>
                    <a:pt x="3810" y="860031"/>
                  </a:lnTo>
                </a:path>
                <a:path w="3809" h="986154">
                  <a:moveTo>
                    <a:pt x="0" y="858126"/>
                  </a:moveTo>
                  <a:lnTo>
                    <a:pt x="3810" y="858126"/>
                  </a:lnTo>
                </a:path>
                <a:path w="3809" h="986154">
                  <a:moveTo>
                    <a:pt x="0" y="856221"/>
                  </a:moveTo>
                  <a:lnTo>
                    <a:pt x="3810" y="856221"/>
                  </a:lnTo>
                </a:path>
                <a:path w="3809" h="986154">
                  <a:moveTo>
                    <a:pt x="0" y="854316"/>
                  </a:moveTo>
                  <a:lnTo>
                    <a:pt x="3810" y="854316"/>
                  </a:lnTo>
                </a:path>
                <a:path w="3809" h="986154">
                  <a:moveTo>
                    <a:pt x="0" y="852398"/>
                  </a:moveTo>
                  <a:lnTo>
                    <a:pt x="3810" y="852398"/>
                  </a:lnTo>
                </a:path>
                <a:path w="3809" h="986154">
                  <a:moveTo>
                    <a:pt x="0" y="850493"/>
                  </a:moveTo>
                  <a:lnTo>
                    <a:pt x="3810" y="850493"/>
                  </a:lnTo>
                </a:path>
                <a:path w="3809" h="986154">
                  <a:moveTo>
                    <a:pt x="0" y="848588"/>
                  </a:moveTo>
                  <a:lnTo>
                    <a:pt x="3810" y="848588"/>
                  </a:lnTo>
                </a:path>
                <a:path w="3809" h="986154">
                  <a:moveTo>
                    <a:pt x="0" y="846683"/>
                  </a:moveTo>
                  <a:lnTo>
                    <a:pt x="3810" y="846683"/>
                  </a:lnTo>
                </a:path>
                <a:path w="3809" h="986154">
                  <a:moveTo>
                    <a:pt x="0" y="844778"/>
                  </a:moveTo>
                  <a:lnTo>
                    <a:pt x="3810" y="844778"/>
                  </a:lnTo>
                </a:path>
                <a:path w="3809" h="986154">
                  <a:moveTo>
                    <a:pt x="0" y="842873"/>
                  </a:moveTo>
                  <a:lnTo>
                    <a:pt x="3810" y="842873"/>
                  </a:lnTo>
                </a:path>
                <a:path w="3809" h="986154">
                  <a:moveTo>
                    <a:pt x="0" y="840955"/>
                  </a:moveTo>
                  <a:lnTo>
                    <a:pt x="3810" y="840955"/>
                  </a:lnTo>
                </a:path>
                <a:path w="3809" h="986154">
                  <a:moveTo>
                    <a:pt x="0" y="839050"/>
                  </a:moveTo>
                  <a:lnTo>
                    <a:pt x="3810" y="839050"/>
                  </a:lnTo>
                </a:path>
                <a:path w="3809" h="986154">
                  <a:moveTo>
                    <a:pt x="0" y="837145"/>
                  </a:moveTo>
                  <a:lnTo>
                    <a:pt x="3810" y="837145"/>
                  </a:lnTo>
                </a:path>
                <a:path w="3809" h="986154">
                  <a:moveTo>
                    <a:pt x="0" y="835240"/>
                  </a:moveTo>
                  <a:lnTo>
                    <a:pt x="3810" y="835240"/>
                  </a:lnTo>
                </a:path>
                <a:path w="3809" h="986154">
                  <a:moveTo>
                    <a:pt x="0" y="833335"/>
                  </a:moveTo>
                  <a:lnTo>
                    <a:pt x="3810" y="833335"/>
                  </a:lnTo>
                </a:path>
                <a:path w="3809" h="986154">
                  <a:moveTo>
                    <a:pt x="0" y="831430"/>
                  </a:moveTo>
                  <a:lnTo>
                    <a:pt x="3810" y="831430"/>
                  </a:lnTo>
                </a:path>
                <a:path w="3809" h="986154">
                  <a:moveTo>
                    <a:pt x="0" y="829525"/>
                  </a:moveTo>
                  <a:lnTo>
                    <a:pt x="3810" y="829525"/>
                  </a:lnTo>
                </a:path>
                <a:path w="3809" h="986154">
                  <a:moveTo>
                    <a:pt x="0" y="827608"/>
                  </a:moveTo>
                  <a:lnTo>
                    <a:pt x="3810" y="827608"/>
                  </a:lnTo>
                </a:path>
                <a:path w="3809" h="986154">
                  <a:moveTo>
                    <a:pt x="0" y="825703"/>
                  </a:moveTo>
                  <a:lnTo>
                    <a:pt x="3810" y="825703"/>
                  </a:lnTo>
                </a:path>
                <a:path w="3809" h="986154">
                  <a:moveTo>
                    <a:pt x="0" y="823798"/>
                  </a:moveTo>
                  <a:lnTo>
                    <a:pt x="3810" y="823798"/>
                  </a:lnTo>
                </a:path>
                <a:path w="3809" h="986154">
                  <a:moveTo>
                    <a:pt x="0" y="821893"/>
                  </a:moveTo>
                  <a:lnTo>
                    <a:pt x="3810" y="821893"/>
                  </a:lnTo>
                </a:path>
                <a:path w="3809" h="986154">
                  <a:moveTo>
                    <a:pt x="0" y="819988"/>
                  </a:moveTo>
                  <a:lnTo>
                    <a:pt x="3810" y="819988"/>
                  </a:lnTo>
                </a:path>
                <a:path w="3809" h="986154">
                  <a:moveTo>
                    <a:pt x="0" y="818083"/>
                  </a:moveTo>
                  <a:lnTo>
                    <a:pt x="3810" y="818083"/>
                  </a:lnTo>
                </a:path>
                <a:path w="3809" h="986154">
                  <a:moveTo>
                    <a:pt x="0" y="816165"/>
                  </a:moveTo>
                  <a:lnTo>
                    <a:pt x="3810" y="816165"/>
                  </a:lnTo>
                </a:path>
                <a:path w="3809" h="986154">
                  <a:moveTo>
                    <a:pt x="0" y="814260"/>
                  </a:moveTo>
                  <a:lnTo>
                    <a:pt x="3810" y="814260"/>
                  </a:lnTo>
                </a:path>
                <a:path w="3809" h="986154">
                  <a:moveTo>
                    <a:pt x="0" y="812355"/>
                  </a:moveTo>
                  <a:lnTo>
                    <a:pt x="3810" y="812355"/>
                  </a:lnTo>
                </a:path>
                <a:path w="3809" h="986154">
                  <a:moveTo>
                    <a:pt x="0" y="810450"/>
                  </a:moveTo>
                  <a:lnTo>
                    <a:pt x="3810" y="810450"/>
                  </a:lnTo>
                </a:path>
                <a:path w="3809" h="986154">
                  <a:moveTo>
                    <a:pt x="0" y="808545"/>
                  </a:moveTo>
                  <a:lnTo>
                    <a:pt x="3810" y="808545"/>
                  </a:lnTo>
                </a:path>
                <a:path w="3809" h="986154">
                  <a:moveTo>
                    <a:pt x="0" y="806640"/>
                  </a:moveTo>
                  <a:lnTo>
                    <a:pt x="3810" y="806640"/>
                  </a:lnTo>
                </a:path>
                <a:path w="3809" h="986154">
                  <a:moveTo>
                    <a:pt x="0" y="804735"/>
                  </a:moveTo>
                  <a:lnTo>
                    <a:pt x="3810" y="804735"/>
                  </a:lnTo>
                </a:path>
                <a:path w="3809" h="986154">
                  <a:moveTo>
                    <a:pt x="0" y="802817"/>
                  </a:moveTo>
                  <a:lnTo>
                    <a:pt x="3810" y="802817"/>
                  </a:lnTo>
                </a:path>
                <a:path w="3809" h="986154">
                  <a:moveTo>
                    <a:pt x="0" y="800912"/>
                  </a:moveTo>
                  <a:lnTo>
                    <a:pt x="3810" y="800912"/>
                  </a:lnTo>
                </a:path>
                <a:path w="3809" h="986154">
                  <a:moveTo>
                    <a:pt x="0" y="799007"/>
                  </a:moveTo>
                  <a:lnTo>
                    <a:pt x="3810" y="799007"/>
                  </a:lnTo>
                </a:path>
                <a:path w="3809" h="986154">
                  <a:moveTo>
                    <a:pt x="0" y="797102"/>
                  </a:moveTo>
                  <a:lnTo>
                    <a:pt x="3810" y="797102"/>
                  </a:lnTo>
                </a:path>
                <a:path w="3809" h="986154">
                  <a:moveTo>
                    <a:pt x="0" y="795197"/>
                  </a:moveTo>
                  <a:lnTo>
                    <a:pt x="3810" y="795197"/>
                  </a:lnTo>
                </a:path>
                <a:path w="3809" h="986154">
                  <a:moveTo>
                    <a:pt x="0" y="793292"/>
                  </a:moveTo>
                  <a:lnTo>
                    <a:pt x="3810" y="793292"/>
                  </a:lnTo>
                </a:path>
                <a:path w="3809" h="986154">
                  <a:moveTo>
                    <a:pt x="0" y="791387"/>
                  </a:moveTo>
                  <a:lnTo>
                    <a:pt x="3810" y="791387"/>
                  </a:lnTo>
                </a:path>
                <a:path w="3809" h="986154">
                  <a:moveTo>
                    <a:pt x="0" y="789470"/>
                  </a:moveTo>
                  <a:lnTo>
                    <a:pt x="3810" y="789470"/>
                  </a:lnTo>
                </a:path>
                <a:path w="3809" h="986154">
                  <a:moveTo>
                    <a:pt x="0" y="787565"/>
                  </a:moveTo>
                  <a:lnTo>
                    <a:pt x="3810" y="787565"/>
                  </a:lnTo>
                </a:path>
                <a:path w="3809" h="986154">
                  <a:moveTo>
                    <a:pt x="0" y="785660"/>
                  </a:moveTo>
                  <a:lnTo>
                    <a:pt x="3810" y="785660"/>
                  </a:lnTo>
                </a:path>
                <a:path w="3809" h="986154">
                  <a:moveTo>
                    <a:pt x="0" y="783755"/>
                  </a:moveTo>
                  <a:lnTo>
                    <a:pt x="3810" y="783755"/>
                  </a:lnTo>
                </a:path>
                <a:path w="3809" h="986154">
                  <a:moveTo>
                    <a:pt x="0" y="781850"/>
                  </a:moveTo>
                  <a:lnTo>
                    <a:pt x="3810" y="781850"/>
                  </a:lnTo>
                </a:path>
                <a:path w="3809" h="986154">
                  <a:moveTo>
                    <a:pt x="0" y="779945"/>
                  </a:moveTo>
                  <a:lnTo>
                    <a:pt x="3810" y="779945"/>
                  </a:lnTo>
                </a:path>
                <a:path w="3809" h="986154">
                  <a:moveTo>
                    <a:pt x="0" y="778027"/>
                  </a:moveTo>
                  <a:lnTo>
                    <a:pt x="3810" y="778027"/>
                  </a:lnTo>
                </a:path>
                <a:path w="3809" h="986154">
                  <a:moveTo>
                    <a:pt x="0" y="776122"/>
                  </a:moveTo>
                  <a:lnTo>
                    <a:pt x="3810" y="776122"/>
                  </a:lnTo>
                </a:path>
                <a:path w="3809" h="986154">
                  <a:moveTo>
                    <a:pt x="0" y="774217"/>
                  </a:moveTo>
                  <a:lnTo>
                    <a:pt x="3810" y="774217"/>
                  </a:lnTo>
                </a:path>
                <a:path w="3809" h="986154">
                  <a:moveTo>
                    <a:pt x="0" y="772312"/>
                  </a:moveTo>
                  <a:lnTo>
                    <a:pt x="3810" y="772312"/>
                  </a:lnTo>
                </a:path>
                <a:path w="3809" h="986154">
                  <a:moveTo>
                    <a:pt x="0" y="770407"/>
                  </a:moveTo>
                  <a:lnTo>
                    <a:pt x="3810" y="770407"/>
                  </a:lnTo>
                </a:path>
                <a:path w="3809" h="986154">
                  <a:moveTo>
                    <a:pt x="0" y="768502"/>
                  </a:moveTo>
                  <a:lnTo>
                    <a:pt x="3810" y="768502"/>
                  </a:lnTo>
                </a:path>
                <a:path w="3809" h="986154">
                  <a:moveTo>
                    <a:pt x="0" y="766597"/>
                  </a:moveTo>
                  <a:lnTo>
                    <a:pt x="3810" y="766597"/>
                  </a:lnTo>
                </a:path>
                <a:path w="3809" h="986154">
                  <a:moveTo>
                    <a:pt x="0" y="764679"/>
                  </a:moveTo>
                  <a:lnTo>
                    <a:pt x="3810" y="764679"/>
                  </a:lnTo>
                </a:path>
                <a:path w="3809" h="986154">
                  <a:moveTo>
                    <a:pt x="0" y="762774"/>
                  </a:moveTo>
                  <a:lnTo>
                    <a:pt x="3810" y="762774"/>
                  </a:lnTo>
                </a:path>
                <a:path w="3809" h="986154">
                  <a:moveTo>
                    <a:pt x="0" y="760869"/>
                  </a:moveTo>
                  <a:lnTo>
                    <a:pt x="3810" y="760869"/>
                  </a:lnTo>
                </a:path>
                <a:path w="3809" h="986154">
                  <a:moveTo>
                    <a:pt x="0" y="758964"/>
                  </a:moveTo>
                  <a:lnTo>
                    <a:pt x="3810" y="758964"/>
                  </a:lnTo>
                </a:path>
                <a:path w="3809" h="986154">
                  <a:moveTo>
                    <a:pt x="0" y="757059"/>
                  </a:moveTo>
                  <a:lnTo>
                    <a:pt x="3810" y="757059"/>
                  </a:lnTo>
                </a:path>
                <a:path w="3809" h="986154">
                  <a:moveTo>
                    <a:pt x="0" y="755154"/>
                  </a:moveTo>
                  <a:lnTo>
                    <a:pt x="3810" y="755154"/>
                  </a:lnTo>
                </a:path>
                <a:path w="3809" h="986154">
                  <a:moveTo>
                    <a:pt x="0" y="753237"/>
                  </a:moveTo>
                  <a:lnTo>
                    <a:pt x="3810" y="753237"/>
                  </a:lnTo>
                </a:path>
                <a:path w="3809" h="986154">
                  <a:moveTo>
                    <a:pt x="0" y="751332"/>
                  </a:moveTo>
                  <a:lnTo>
                    <a:pt x="3810" y="751332"/>
                  </a:lnTo>
                </a:path>
                <a:path w="3809" h="986154">
                  <a:moveTo>
                    <a:pt x="0" y="749427"/>
                  </a:moveTo>
                  <a:lnTo>
                    <a:pt x="3810" y="749427"/>
                  </a:lnTo>
                </a:path>
                <a:path w="3809" h="986154">
                  <a:moveTo>
                    <a:pt x="0" y="747522"/>
                  </a:moveTo>
                  <a:lnTo>
                    <a:pt x="3810" y="747522"/>
                  </a:lnTo>
                </a:path>
                <a:path w="3809" h="986154">
                  <a:moveTo>
                    <a:pt x="0" y="745617"/>
                  </a:moveTo>
                  <a:lnTo>
                    <a:pt x="3810" y="745617"/>
                  </a:lnTo>
                </a:path>
                <a:path w="3809" h="986154">
                  <a:moveTo>
                    <a:pt x="0" y="743712"/>
                  </a:moveTo>
                  <a:lnTo>
                    <a:pt x="3810" y="743712"/>
                  </a:lnTo>
                </a:path>
                <a:path w="3809" h="986154">
                  <a:moveTo>
                    <a:pt x="0" y="741807"/>
                  </a:moveTo>
                  <a:lnTo>
                    <a:pt x="3810" y="741807"/>
                  </a:lnTo>
                </a:path>
                <a:path w="3809" h="986154">
                  <a:moveTo>
                    <a:pt x="0" y="739889"/>
                  </a:moveTo>
                  <a:lnTo>
                    <a:pt x="3810" y="739889"/>
                  </a:lnTo>
                </a:path>
                <a:path w="3809" h="986154">
                  <a:moveTo>
                    <a:pt x="0" y="737984"/>
                  </a:moveTo>
                  <a:lnTo>
                    <a:pt x="3810" y="737984"/>
                  </a:lnTo>
                </a:path>
                <a:path w="3809" h="986154">
                  <a:moveTo>
                    <a:pt x="0" y="736079"/>
                  </a:moveTo>
                  <a:lnTo>
                    <a:pt x="3810" y="736079"/>
                  </a:lnTo>
                </a:path>
                <a:path w="3809" h="986154">
                  <a:moveTo>
                    <a:pt x="0" y="734174"/>
                  </a:moveTo>
                  <a:lnTo>
                    <a:pt x="3810" y="734174"/>
                  </a:lnTo>
                </a:path>
                <a:path w="3809" h="986154">
                  <a:moveTo>
                    <a:pt x="0" y="732269"/>
                  </a:moveTo>
                  <a:lnTo>
                    <a:pt x="3810" y="732269"/>
                  </a:lnTo>
                </a:path>
                <a:path w="3809" h="986154">
                  <a:moveTo>
                    <a:pt x="0" y="730364"/>
                  </a:moveTo>
                  <a:lnTo>
                    <a:pt x="3810" y="730364"/>
                  </a:lnTo>
                </a:path>
                <a:path w="3809" h="986154">
                  <a:moveTo>
                    <a:pt x="0" y="728446"/>
                  </a:moveTo>
                  <a:lnTo>
                    <a:pt x="3810" y="728446"/>
                  </a:lnTo>
                </a:path>
                <a:path w="3809" h="986154">
                  <a:moveTo>
                    <a:pt x="0" y="726541"/>
                  </a:moveTo>
                  <a:lnTo>
                    <a:pt x="3810" y="726541"/>
                  </a:lnTo>
                </a:path>
                <a:path w="3809" h="986154">
                  <a:moveTo>
                    <a:pt x="0" y="724636"/>
                  </a:moveTo>
                  <a:lnTo>
                    <a:pt x="3810" y="724636"/>
                  </a:lnTo>
                </a:path>
                <a:path w="3809" h="986154">
                  <a:moveTo>
                    <a:pt x="0" y="722731"/>
                  </a:moveTo>
                  <a:lnTo>
                    <a:pt x="3810" y="722731"/>
                  </a:lnTo>
                </a:path>
                <a:path w="3809" h="986154">
                  <a:moveTo>
                    <a:pt x="0" y="720826"/>
                  </a:moveTo>
                  <a:lnTo>
                    <a:pt x="3810" y="720826"/>
                  </a:lnTo>
                </a:path>
                <a:path w="3809" h="986154">
                  <a:moveTo>
                    <a:pt x="0" y="718921"/>
                  </a:moveTo>
                  <a:lnTo>
                    <a:pt x="3810" y="718921"/>
                  </a:lnTo>
                </a:path>
                <a:path w="3809" h="986154">
                  <a:moveTo>
                    <a:pt x="0" y="717016"/>
                  </a:moveTo>
                  <a:lnTo>
                    <a:pt x="3810" y="717016"/>
                  </a:lnTo>
                </a:path>
                <a:path w="3809" h="986154">
                  <a:moveTo>
                    <a:pt x="0" y="715098"/>
                  </a:moveTo>
                  <a:lnTo>
                    <a:pt x="3810" y="715098"/>
                  </a:lnTo>
                </a:path>
                <a:path w="3809" h="986154">
                  <a:moveTo>
                    <a:pt x="0" y="713193"/>
                  </a:moveTo>
                  <a:lnTo>
                    <a:pt x="3810" y="713193"/>
                  </a:lnTo>
                </a:path>
                <a:path w="3809" h="986154">
                  <a:moveTo>
                    <a:pt x="0" y="711288"/>
                  </a:moveTo>
                  <a:lnTo>
                    <a:pt x="3810" y="711288"/>
                  </a:lnTo>
                </a:path>
                <a:path w="3809" h="986154">
                  <a:moveTo>
                    <a:pt x="0" y="709383"/>
                  </a:moveTo>
                  <a:lnTo>
                    <a:pt x="3810" y="709383"/>
                  </a:lnTo>
                </a:path>
                <a:path w="3809" h="986154">
                  <a:moveTo>
                    <a:pt x="0" y="707478"/>
                  </a:moveTo>
                  <a:lnTo>
                    <a:pt x="3810" y="707478"/>
                  </a:lnTo>
                </a:path>
                <a:path w="3809" h="986154">
                  <a:moveTo>
                    <a:pt x="0" y="705573"/>
                  </a:moveTo>
                  <a:lnTo>
                    <a:pt x="3810" y="705573"/>
                  </a:lnTo>
                </a:path>
                <a:path w="3809" h="986154">
                  <a:moveTo>
                    <a:pt x="0" y="703668"/>
                  </a:moveTo>
                  <a:lnTo>
                    <a:pt x="3810" y="703668"/>
                  </a:lnTo>
                </a:path>
                <a:path w="3809" h="986154">
                  <a:moveTo>
                    <a:pt x="0" y="701751"/>
                  </a:moveTo>
                  <a:lnTo>
                    <a:pt x="3810" y="701751"/>
                  </a:lnTo>
                </a:path>
                <a:path w="3809" h="986154">
                  <a:moveTo>
                    <a:pt x="0" y="699846"/>
                  </a:moveTo>
                  <a:lnTo>
                    <a:pt x="3810" y="699846"/>
                  </a:lnTo>
                </a:path>
                <a:path w="3809" h="986154">
                  <a:moveTo>
                    <a:pt x="0" y="697941"/>
                  </a:moveTo>
                  <a:lnTo>
                    <a:pt x="3810" y="697941"/>
                  </a:lnTo>
                </a:path>
                <a:path w="3809" h="986154">
                  <a:moveTo>
                    <a:pt x="0" y="696036"/>
                  </a:moveTo>
                  <a:lnTo>
                    <a:pt x="3810" y="696036"/>
                  </a:lnTo>
                </a:path>
                <a:path w="3809" h="986154">
                  <a:moveTo>
                    <a:pt x="0" y="694131"/>
                  </a:moveTo>
                  <a:lnTo>
                    <a:pt x="3810" y="694131"/>
                  </a:lnTo>
                </a:path>
                <a:path w="3809" h="986154">
                  <a:moveTo>
                    <a:pt x="0" y="692226"/>
                  </a:moveTo>
                  <a:lnTo>
                    <a:pt x="3810" y="692226"/>
                  </a:lnTo>
                </a:path>
                <a:path w="3809" h="986154">
                  <a:moveTo>
                    <a:pt x="0" y="690308"/>
                  </a:moveTo>
                  <a:lnTo>
                    <a:pt x="3810" y="690308"/>
                  </a:lnTo>
                </a:path>
                <a:path w="3809" h="986154">
                  <a:moveTo>
                    <a:pt x="0" y="688403"/>
                  </a:moveTo>
                  <a:lnTo>
                    <a:pt x="3810" y="688403"/>
                  </a:lnTo>
                </a:path>
                <a:path w="3809" h="986154">
                  <a:moveTo>
                    <a:pt x="0" y="686498"/>
                  </a:moveTo>
                  <a:lnTo>
                    <a:pt x="3810" y="686498"/>
                  </a:lnTo>
                </a:path>
                <a:path w="3809" h="986154">
                  <a:moveTo>
                    <a:pt x="0" y="684593"/>
                  </a:moveTo>
                  <a:lnTo>
                    <a:pt x="3810" y="684593"/>
                  </a:lnTo>
                </a:path>
                <a:path w="3809" h="986154">
                  <a:moveTo>
                    <a:pt x="0" y="682688"/>
                  </a:moveTo>
                  <a:lnTo>
                    <a:pt x="3810" y="682688"/>
                  </a:lnTo>
                </a:path>
                <a:path w="3809" h="986154">
                  <a:moveTo>
                    <a:pt x="0" y="680783"/>
                  </a:moveTo>
                  <a:lnTo>
                    <a:pt x="3810" y="680783"/>
                  </a:lnTo>
                </a:path>
                <a:path w="3809" h="986154">
                  <a:moveTo>
                    <a:pt x="0" y="678878"/>
                  </a:moveTo>
                  <a:lnTo>
                    <a:pt x="3810" y="678878"/>
                  </a:lnTo>
                </a:path>
                <a:path w="3809" h="986154">
                  <a:moveTo>
                    <a:pt x="0" y="676960"/>
                  </a:moveTo>
                  <a:lnTo>
                    <a:pt x="3810" y="676960"/>
                  </a:lnTo>
                </a:path>
                <a:path w="3809" h="986154">
                  <a:moveTo>
                    <a:pt x="0" y="675055"/>
                  </a:moveTo>
                  <a:lnTo>
                    <a:pt x="3810" y="675055"/>
                  </a:lnTo>
                </a:path>
                <a:path w="3809" h="986154">
                  <a:moveTo>
                    <a:pt x="0" y="673150"/>
                  </a:moveTo>
                  <a:lnTo>
                    <a:pt x="3810" y="673150"/>
                  </a:lnTo>
                </a:path>
                <a:path w="3809" h="986154">
                  <a:moveTo>
                    <a:pt x="0" y="671245"/>
                  </a:moveTo>
                  <a:lnTo>
                    <a:pt x="3810" y="671245"/>
                  </a:lnTo>
                </a:path>
                <a:path w="3809" h="986154">
                  <a:moveTo>
                    <a:pt x="0" y="669340"/>
                  </a:moveTo>
                  <a:lnTo>
                    <a:pt x="3810" y="669340"/>
                  </a:lnTo>
                </a:path>
                <a:path w="3809" h="986154">
                  <a:moveTo>
                    <a:pt x="0" y="667435"/>
                  </a:moveTo>
                  <a:lnTo>
                    <a:pt x="3810" y="667435"/>
                  </a:lnTo>
                </a:path>
                <a:path w="3809" h="986154">
                  <a:moveTo>
                    <a:pt x="0" y="665530"/>
                  </a:moveTo>
                  <a:lnTo>
                    <a:pt x="3810" y="665530"/>
                  </a:lnTo>
                </a:path>
                <a:path w="3809" h="986154">
                  <a:moveTo>
                    <a:pt x="0" y="663613"/>
                  </a:moveTo>
                  <a:lnTo>
                    <a:pt x="3810" y="663613"/>
                  </a:lnTo>
                </a:path>
                <a:path w="3809" h="986154">
                  <a:moveTo>
                    <a:pt x="0" y="661708"/>
                  </a:moveTo>
                  <a:lnTo>
                    <a:pt x="3810" y="661708"/>
                  </a:lnTo>
                </a:path>
                <a:path w="3809" h="986154">
                  <a:moveTo>
                    <a:pt x="0" y="659803"/>
                  </a:moveTo>
                  <a:lnTo>
                    <a:pt x="3810" y="659803"/>
                  </a:lnTo>
                </a:path>
                <a:path w="3809" h="986154">
                  <a:moveTo>
                    <a:pt x="0" y="657898"/>
                  </a:moveTo>
                  <a:lnTo>
                    <a:pt x="3810" y="657898"/>
                  </a:lnTo>
                </a:path>
                <a:path w="3809" h="986154">
                  <a:moveTo>
                    <a:pt x="0" y="655993"/>
                  </a:moveTo>
                  <a:lnTo>
                    <a:pt x="3810" y="655993"/>
                  </a:lnTo>
                </a:path>
                <a:path w="3809" h="986154">
                  <a:moveTo>
                    <a:pt x="0" y="654088"/>
                  </a:moveTo>
                  <a:lnTo>
                    <a:pt x="3810" y="654088"/>
                  </a:lnTo>
                </a:path>
                <a:path w="3809" h="986154">
                  <a:moveTo>
                    <a:pt x="0" y="652170"/>
                  </a:moveTo>
                  <a:lnTo>
                    <a:pt x="3810" y="652170"/>
                  </a:lnTo>
                </a:path>
                <a:path w="3809" h="986154">
                  <a:moveTo>
                    <a:pt x="0" y="650265"/>
                  </a:moveTo>
                  <a:lnTo>
                    <a:pt x="3810" y="650265"/>
                  </a:lnTo>
                </a:path>
                <a:path w="3809" h="986154">
                  <a:moveTo>
                    <a:pt x="0" y="648360"/>
                  </a:moveTo>
                  <a:lnTo>
                    <a:pt x="3810" y="648360"/>
                  </a:lnTo>
                </a:path>
                <a:path w="3809" h="986154">
                  <a:moveTo>
                    <a:pt x="0" y="646455"/>
                  </a:moveTo>
                  <a:lnTo>
                    <a:pt x="3810" y="646455"/>
                  </a:lnTo>
                </a:path>
                <a:path w="3809" h="986154">
                  <a:moveTo>
                    <a:pt x="0" y="644550"/>
                  </a:moveTo>
                  <a:lnTo>
                    <a:pt x="3810" y="644550"/>
                  </a:lnTo>
                </a:path>
                <a:path w="3809" h="986154">
                  <a:moveTo>
                    <a:pt x="0" y="642645"/>
                  </a:moveTo>
                  <a:lnTo>
                    <a:pt x="3810" y="642645"/>
                  </a:lnTo>
                </a:path>
                <a:path w="3809" h="986154">
                  <a:moveTo>
                    <a:pt x="0" y="640740"/>
                  </a:moveTo>
                  <a:lnTo>
                    <a:pt x="3810" y="640740"/>
                  </a:lnTo>
                </a:path>
                <a:path w="3809" h="986154">
                  <a:moveTo>
                    <a:pt x="0" y="638822"/>
                  </a:moveTo>
                  <a:lnTo>
                    <a:pt x="3810" y="638822"/>
                  </a:lnTo>
                </a:path>
                <a:path w="3809" h="986154">
                  <a:moveTo>
                    <a:pt x="0" y="636917"/>
                  </a:moveTo>
                  <a:lnTo>
                    <a:pt x="3810" y="636917"/>
                  </a:lnTo>
                </a:path>
                <a:path w="3809" h="986154">
                  <a:moveTo>
                    <a:pt x="0" y="635012"/>
                  </a:moveTo>
                  <a:lnTo>
                    <a:pt x="3810" y="635012"/>
                  </a:lnTo>
                </a:path>
                <a:path w="3809" h="986154">
                  <a:moveTo>
                    <a:pt x="0" y="633107"/>
                  </a:moveTo>
                  <a:lnTo>
                    <a:pt x="3810" y="633107"/>
                  </a:lnTo>
                </a:path>
                <a:path w="3809" h="986154">
                  <a:moveTo>
                    <a:pt x="0" y="631202"/>
                  </a:moveTo>
                  <a:lnTo>
                    <a:pt x="3810" y="631202"/>
                  </a:lnTo>
                </a:path>
                <a:path w="3809" h="986154">
                  <a:moveTo>
                    <a:pt x="0" y="629297"/>
                  </a:moveTo>
                  <a:lnTo>
                    <a:pt x="3810" y="629297"/>
                  </a:lnTo>
                </a:path>
                <a:path w="3809" h="986154">
                  <a:moveTo>
                    <a:pt x="0" y="627380"/>
                  </a:moveTo>
                  <a:lnTo>
                    <a:pt x="3810" y="627380"/>
                  </a:lnTo>
                </a:path>
                <a:path w="3809" h="986154">
                  <a:moveTo>
                    <a:pt x="0" y="625475"/>
                  </a:moveTo>
                  <a:lnTo>
                    <a:pt x="3810" y="625475"/>
                  </a:lnTo>
                </a:path>
                <a:path w="3809" h="986154">
                  <a:moveTo>
                    <a:pt x="0" y="623570"/>
                  </a:moveTo>
                  <a:lnTo>
                    <a:pt x="3810" y="623570"/>
                  </a:lnTo>
                </a:path>
                <a:path w="3809" h="986154">
                  <a:moveTo>
                    <a:pt x="0" y="621665"/>
                  </a:moveTo>
                  <a:lnTo>
                    <a:pt x="3810" y="621665"/>
                  </a:lnTo>
                </a:path>
                <a:path w="3809" h="986154">
                  <a:moveTo>
                    <a:pt x="0" y="619760"/>
                  </a:moveTo>
                  <a:lnTo>
                    <a:pt x="3810" y="619760"/>
                  </a:lnTo>
                </a:path>
                <a:path w="3809" h="986154">
                  <a:moveTo>
                    <a:pt x="0" y="617855"/>
                  </a:moveTo>
                  <a:lnTo>
                    <a:pt x="3810" y="617855"/>
                  </a:lnTo>
                </a:path>
                <a:path w="3809" h="986154">
                  <a:moveTo>
                    <a:pt x="0" y="615950"/>
                  </a:moveTo>
                  <a:lnTo>
                    <a:pt x="3810" y="615950"/>
                  </a:lnTo>
                </a:path>
                <a:path w="3809" h="986154">
                  <a:moveTo>
                    <a:pt x="0" y="614032"/>
                  </a:moveTo>
                  <a:lnTo>
                    <a:pt x="3810" y="614032"/>
                  </a:lnTo>
                </a:path>
                <a:path w="3809" h="986154">
                  <a:moveTo>
                    <a:pt x="0" y="612127"/>
                  </a:moveTo>
                  <a:lnTo>
                    <a:pt x="3810" y="612127"/>
                  </a:lnTo>
                </a:path>
                <a:path w="3809" h="986154">
                  <a:moveTo>
                    <a:pt x="0" y="610222"/>
                  </a:moveTo>
                  <a:lnTo>
                    <a:pt x="3810" y="610222"/>
                  </a:lnTo>
                </a:path>
                <a:path w="3809" h="986154">
                  <a:moveTo>
                    <a:pt x="0" y="608317"/>
                  </a:moveTo>
                  <a:lnTo>
                    <a:pt x="3810" y="608317"/>
                  </a:lnTo>
                </a:path>
                <a:path w="3809" h="986154">
                  <a:moveTo>
                    <a:pt x="0" y="606412"/>
                  </a:moveTo>
                  <a:lnTo>
                    <a:pt x="3810" y="606412"/>
                  </a:lnTo>
                </a:path>
                <a:path w="3809" h="986154">
                  <a:moveTo>
                    <a:pt x="0" y="604507"/>
                  </a:moveTo>
                  <a:lnTo>
                    <a:pt x="3810" y="604507"/>
                  </a:lnTo>
                </a:path>
                <a:path w="3809" h="986154">
                  <a:moveTo>
                    <a:pt x="0" y="602589"/>
                  </a:moveTo>
                  <a:lnTo>
                    <a:pt x="3810" y="602589"/>
                  </a:lnTo>
                </a:path>
                <a:path w="3809" h="986154">
                  <a:moveTo>
                    <a:pt x="0" y="600684"/>
                  </a:moveTo>
                  <a:lnTo>
                    <a:pt x="3810" y="600684"/>
                  </a:lnTo>
                </a:path>
                <a:path w="3809" h="986154">
                  <a:moveTo>
                    <a:pt x="0" y="598779"/>
                  </a:moveTo>
                  <a:lnTo>
                    <a:pt x="3810" y="598779"/>
                  </a:lnTo>
                </a:path>
                <a:path w="3809" h="986154">
                  <a:moveTo>
                    <a:pt x="0" y="596874"/>
                  </a:moveTo>
                  <a:lnTo>
                    <a:pt x="3810" y="596874"/>
                  </a:lnTo>
                </a:path>
                <a:path w="3809" h="986154">
                  <a:moveTo>
                    <a:pt x="0" y="594969"/>
                  </a:moveTo>
                  <a:lnTo>
                    <a:pt x="3810" y="594969"/>
                  </a:lnTo>
                </a:path>
                <a:path w="3809" h="986154">
                  <a:moveTo>
                    <a:pt x="0" y="593064"/>
                  </a:moveTo>
                  <a:lnTo>
                    <a:pt x="3810" y="593064"/>
                  </a:lnTo>
                </a:path>
                <a:path w="3809" h="986154">
                  <a:moveTo>
                    <a:pt x="0" y="591159"/>
                  </a:moveTo>
                  <a:lnTo>
                    <a:pt x="3810" y="591159"/>
                  </a:lnTo>
                </a:path>
                <a:path w="3809" h="986154">
                  <a:moveTo>
                    <a:pt x="0" y="589241"/>
                  </a:moveTo>
                  <a:lnTo>
                    <a:pt x="3810" y="589241"/>
                  </a:lnTo>
                </a:path>
                <a:path w="3809" h="986154">
                  <a:moveTo>
                    <a:pt x="0" y="587336"/>
                  </a:moveTo>
                  <a:lnTo>
                    <a:pt x="3810" y="587336"/>
                  </a:lnTo>
                </a:path>
                <a:path w="3809" h="986154">
                  <a:moveTo>
                    <a:pt x="0" y="585431"/>
                  </a:moveTo>
                  <a:lnTo>
                    <a:pt x="3810" y="585431"/>
                  </a:lnTo>
                </a:path>
                <a:path w="3809" h="986154">
                  <a:moveTo>
                    <a:pt x="0" y="583526"/>
                  </a:moveTo>
                  <a:lnTo>
                    <a:pt x="3810" y="583526"/>
                  </a:lnTo>
                </a:path>
                <a:path w="3809" h="986154">
                  <a:moveTo>
                    <a:pt x="0" y="581621"/>
                  </a:moveTo>
                  <a:lnTo>
                    <a:pt x="3810" y="581621"/>
                  </a:lnTo>
                </a:path>
                <a:path w="3809" h="986154">
                  <a:moveTo>
                    <a:pt x="0" y="579716"/>
                  </a:moveTo>
                  <a:lnTo>
                    <a:pt x="3810" y="579716"/>
                  </a:lnTo>
                </a:path>
                <a:path w="3809" h="986154">
                  <a:moveTo>
                    <a:pt x="0" y="577811"/>
                  </a:moveTo>
                  <a:lnTo>
                    <a:pt x="3810" y="577811"/>
                  </a:lnTo>
                </a:path>
                <a:path w="3809" h="986154">
                  <a:moveTo>
                    <a:pt x="0" y="575894"/>
                  </a:moveTo>
                  <a:lnTo>
                    <a:pt x="3810" y="575894"/>
                  </a:lnTo>
                </a:path>
                <a:path w="3809" h="986154">
                  <a:moveTo>
                    <a:pt x="0" y="573989"/>
                  </a:moveTo>
                  <a:lnTo>
                    <a:pt x="3810" y="573989"/>
                  </a:lnTo>
                </a:path>
                <a:path w="3809" h="986154">
                  <a:moveTo>
                    <a:pt x="0" y="572084"/>
                  </a:moveTo>
                  <a:lnTo>
                    <a:pt x="3810" y="572084"/>
                  </a:lnTo>
                </a:path>
                <a:path w="3809" h="986154">
                  <a:moveTo>
                    <a:pt x="0" y="570179"/>
                  </a:moveTo>
                  <a:lnTo>
                    <a:pt x="3810" y="570179"/>
                  </a:lnTo>
                </a:path>
                <a:path w="3809" h="986154">
                  <a:moveTo>
                    <a:pt x="0" y="568274"/>
                  </a:moveTo>
                  <a:lnTo>
                    <a:pt x="3810" y="568274"/>
                  </a:lnTo>
                </a:path>
                <a:path w="3809" h="986154">
                  <a:moveTo>
                    <a:pt x="0" y="566369"/>
                  </a:moveTo>
                  <a:lnTo>
                    <a:pt x="3810" y="566369"/>
                  </a:lnTo>
                </a:path>
                <a:path w="3809" h="986154">
                  <a:moveTo>
                    <a:pt x="0" y="564451"/>
                  </a:moveTo>
                  <a:lnTo>
                    <a:pt x="3810" y="564451"/>
                  </a:lnTo>
                </a:path>
                <a:path w="3809" h="986154">
                  <a:moveTo>
                    <a:pt x="0" y="562546"/>
                  </a:moveTo>
                  <a:lnTo>
                    <a:pt x="3810" y="562546"/>
                  </a:lnTo>
                </a:path>
                <a:path w="3809" h="986154">
                  <a:moveTo>
                    <a:pt x="0" y="560641"/>
                  </a:moveTo>
                  <a:lnTo>
                    <a:pt x="3810" y="560641"/>
                  </a:lnTo>
                </a:path>
                <a:path w="3809" h="986154">
                  <a:moveTo>
                    <a:pt x="0" y="558736"/>
                  </a:moveTo>
                  <a:lnTo>
                    <a:pt x="3810" y="558736"/>
                  </a:lnTo>
                </a:path>
                <a:path w="3809" h="986154">
                  <a:moveTo>
                    <a:pt x="0" y="556831"/>
                  </a:moveTo>
                  <a:lnTo>
                    <a:pt x="3810" y="556831"/>
                  </a:lnTo>
                </a:path>
                <a:path w="3809" h="986154">
                  <a:moveTo>
                    <a:pt x="0" y="554926"/>
                  </a:moveTo>
                  <a:lnTo>
                    <a:pt x="3810" y="554926"/>
                  </a:lnTo>
                </a:path>
                <a:path w="3809" h="986154">
                  <a:moveTo>
                    <a:pt x="0" y="553021"/>
                  </a:moveTo>
                  <a:lnTo>
                    <a:pt x="3810" y="553021"/>
                  </a:lnTo>
                </a:path>
                <a:path w="3809" h="986154">
                  <a:moveTo>
                    <a:pt x="0" y="551103"/>
                  </a:moveTo>
                  <a:lnTo>
                    <a:pt x="3810" y="551103"/>
                  </a:lnTo>
                </a:path>
                <a:path w="3809" h="986154">
                  <a:moveTo>
                    <a:pt x="0" y="549198"/>
                  </a:moveTo>
                  <a:lnTo>
                    <a:pt x="3810" y="549198"/>
                  </a:lnTo>
                </a:path>
                <a:path w="3809" h="986154">
                  <a:moveTo>
                    <a:pt x="0" y="547293"/>
                  </a:moveTo>
                  <a:lnTo>
                    <a:pt x="3810" y="547293"/>
                  </a:lnTo>
                </a:path>
                <a:path w="3809" h="986154">
                  <a:moveTo>
                    <a:pt x="0" y="545388"/>
                  </a:moveTo>
                  <a:lnTo>
                    <a:pt x="3810" y="545388"/>
                  </a:lnTo>
                </a:path>
                <a:path w="3809" h="986154">
                  <a:moveTo>
                    <a:pt x="0" y="543483"/>
                  </a:moveTo>
                  <a:lnTo>
                    <a:pt x="3810" y="543483"/>
                  </a:lnTo>
                </a:path>
                <a:path w="3809" h="986154">
                  <a:moveTo>
                    <a:pt x="0" y="541578"/>
                  </a:moveTo>
                  <a:lnTo>
                    <a:pt x="3810" y="541578"/>
                  </a:lnTo>
                </a:path>
                <a:path w="3809" h="986154">
                  <a:moveTo>
                    <a:pt x="0" y="539661"/>
                  </a:moveTo>
                  <a:lnTo>
                    <a:pt x="3810" y="539661"/>
                  </a:lnTo>
                </a:path>
                <a:path w="3809" h="986154">
                  <a:moveTo>
                    <a:pt x="0" y="537756"/>
                  </a:moveTo>
                  <a:lnTo>
                    <a:pt x="3810" y="537756"/>
                  </a:lnTo>
                </a:path>
                <a:path w="3809" h="986154">
                  <a:moveTo>
                    <a:pt x="0" y="535851"/>
                  </a:moveTo>
                  <a:lnTo>
                    <a:pt x="3810" y="535851"/>
                  </a:lnTo>
                </a:path>
                <a:path w="3809" h="986154">
                  <a:moveTo>
                    <a:pt x="0" y="533946"/>
                  </a:moveTo>
                  <a:lnTo>
                    <a:pt x="3810" y="533946"/>
                  </a:lnTo>
                </a:path>
                <a:path w="3809" h="986154">
                  <a:moveTo>
                    <a:pt x="0" y="532041"/>
                  </a:moveTo>
                  <a:lnTo>
                    <a:pt x="3810" y="532041"/>
                  </a:lnTo>
                </a:path>
                <a:path w="3809" h="986154">
                  <a:moveTo>
                    <a:pt x="0" y="530136"/>
                  </a:moveTo>
                  <a:lnTo>
                    <a:pt x="3810" y="530136"/>
                  </a:lnTo>
                </a:path>
                <a:path w="3809" h="986154">
                  <a:moveTo>
                    <a:pt x="0" y="528231"/>
                  </a:moveTo>
                  <a:lnTo>
                    <a:pt x="3810" y="528231"/>
                  </a:lnTo>
                </a:path>
                <a:path w="3809" h="986154">
                  <a:moveTo>
                    <a:pt x="0" y="526313"/>
                  </a:moveTo>
                  <a:lnTo>
                    <a:pt x="3810" y="526313"/>
                  </a:lnTo>
                </a:path>
                <a:path w="3809" h="986154">
                  <a:moveTo>
                    <a:pt x="0" y="524408"/>
                  </a:moveTo>
                  <a:lnTo>
                    <a:pt x="3810" y="524408"/>
                  </a:lnTo>
                </a:path>
                <a:path w="3809" h="986154">
                  <a:moveTo>
                    <a:pt x="0" y="522503"/>
                  </a:moveTo>
                  <a:lnTo>
                    <a:pt x="3810" y="522503"/>
                  </a:lnTo>
                </a:path>
                <a:path w="3809" h="986154">
                  <a:moveTo>
                    <a:pt x="0" y="520598"/>
                  </a:moveTo>
                  <a:lnTo>
                    <a:pt x="3810" y="520598"/>
                  </a:lnTo>
                </a:path>
                <a:path w="3809" h="986154">
                  <a:moveTo>
                    <a:pt x="0" y="518693"/>
                  </a:moveTo>
                  <a:lnTo>
                    <a:pt x="3810" y="518693"/>
                  </a:lnTo>
                </a:path>
                <a:path w="3809" h="986154">
                  <a:moveTo>
                    <a:pt x="0" y="516788"/>
                  </a:moveTo>
                  <a:lnTo>
                    <a:pt x="3810" y="516788"/>
                  </a:lnTo>
                </a:path>
                <a:path w="3809" h="986154">
                  <a:moveTo>
                    <a:pt x="0" y="514883"/>
                  </a:moveTo>
                  <a:lnTo>
                    <a:pt x="3810" y="514883"/>
                  </a:lnTo>
                </a:path>
                <a:path w="3809" h="986154">
                  <a:moveTo>
                    <a:pt x="0" y="512965"/>
                  </a:moveTo>
                  <a:lnTo>
                    <a:pt x="3810" y="512965"/>
                  </a:lnTo>
                </a:path>
                <a:path w="3809" h="986154">
                  <a:moveTo>
                    <a:pt x="0" y="511060"/>
                  </a:moveTo>
                  <a:lnTo>
                    <a:pt x="3810" y="511060"/>
                  </a:lnTo>
                </a:path>
                <a:path w="3809" h="986154">
                  <a:moveTo>
                    <a:pt x="0" y="509155"/>
                  </a:moveTo>
                  <a:lnTo>
                    <a:pt x="3810" y="509155"/>
                  </a:lnTo>
                </a:path>
                <a:path w="3809" h="986154">
                  <a:moveTo>
                    <a:pt x="0" y="507250"/>
                  </a:moveTo>
                  <a:lnTo>
                    <a:pt x="3810" y="507250"/>
                  </a:lnTo>
                </a:path>
                <a:path w="3809" h="986154">
                  <a:moveTo>
                    <a:pt x="0" y="505345"/>
                  </a:moveTo>
                  <a:lnTo>
                    <a:pt x="3810" y="505345"/>
                  </a:lnTo>
                </a:path>
                <a:path w="3809" h="986154">
                  <a:moveTo>
                    <a:pt x="0" y="503440"/>
                  </a:moveTo>
                  <a:lnTo>
                    <a:pt x="3810" y="503440"/>
                  </a:lnTo>
                </a:path>
                <a:path w="3809" h="986154">
                  <a:moveTo>
                    <a:pt x="0" y="501523"/>
                  </a:moveTo>
                  <a:lnTo>
                    <a:pt x="3810" y="501523"/>
                  </a:lnTo>
                </a:path>
                <a:path w="3809" h="986154">
                  <a:moveTo>
                    <a:pt x="0" y="499618"/>
                  </a:moveTo>
                  <a:lnTo>
                    <a:pt x="3810" y="499618"/>
                  </a:lnTo>
                </a:path>
                <a:path w="3809" h="986154">
                  <a:moveTo>
                    <a:pt x="0" y="497713"/>
                  </a:moveTo>
                  <a:lnTo>
                    <a:pt x="3810" y="497713"/>
                  </a:lnTo>
                </a:path>
                <a:path w="3809" h="986154">
                  <a:moveTo>
                    <a:pt x="0" y="495808"/>
                  </a:moveTo>
                  <a:lnTo>
                    <a:pt x="3810" y="495808"/>
                  </a:lnTo>
                </a:path>
                <a:path w="3809" h="986154">
                  <a:moveTo>
                    <a:pt x="0" y="493903"/>
                  </a:moveTo>
                  <a:lnTo>
                    <a:pt x="3810" y="493903"/>
                  </a:lnTo>
                </a:path>
                <a:path w="3809" h="986154">
                  <a:moveTo>
                    <a:pt x="0" y="491998"/>
                  </a:moveTo>
                  <a:lnTo>
                    <a:pt x="3810" y="491998"/>
                  </a:lnTo>
                </a:path>
                <a:path w="3809" h="986154">
                  <a:moveTo>
                    <a:pt x="0" y="490093"/>
                  </a:moveTo>
                  <a:lnTo>
                    <a:pt x="3810" y="490093"/>
                  </a:lnTo>
                </a:path>
                <a:path w="3809" h="986154">
                  <a:moveTo>
                    <a:pt x="0" y="488175"/>
                  </a:moveTo>
                  <a:lnTo>
                    <a:pt x="3810" y="488175"/>
                  </a:lnTo>
                </a:path>
                <a:path w="3809" h="986154">
                  <a:moveTo>
                    <a:pt x="0" y="486270"/>
                  </a:moveTo>
                  <a:lnTo>
                    <a:pt x="3810" y="486270"/>
                  </a:lnTo>
                </a:path>
                <a:path w="3809" h="986154">
                  <a:moveTo>
                    <a:pt x="0" y="484365"/>
                  </a:moveTo>
                  <a:lnTo>
                    <a:pt x="3810" y="484365"/>
                  </a:lnTo>
                </a:path>
                <a:path w="3809" h="986154">
                  <a:moveTo>
                    <a:pt x="0" y="482460"/>
                  </a:moveTo>
                  <a:lnTo>
                    <a:pt x="3810" y="482460"/>
                  </a:lnTo>
                </a:path>
                <a:path w="3809" h="986154">
                  <a:moveTo>
                    <a:pt x="0" y="480555"/>
                  </a:moveTo>
                  <a:lnTo>
                    <a:pt x="3810" y="480555"/>
                  </a:lnTo>
                </a:path>
                <a:path w="3809" h="986154">
                  <a:moveTo>
                    <a:pt x="0" y="478650"/>
                  </a:moveTo>
                  <a:lnTo>
                    <a:pt x="3810" y="478650"/>
                  </a:lnTo>
                </a:path>
                <a:path w="3809" h="986154">
                  <a:moveTo>
                    <a:pt x="0" y="476732"/>
                  </a:moveTo>
                  <a:lnTo>
                    <a:pt x="3810" y="476732"/>
                  </a:lnTo>
                </a:path>
                <a:path w="3809" h="986154">
                  <a:moveTo>
                    <a:pt x="0" y="474827"/>
                  </a:moveTo>
                  <a:lnTo>
                    <a:pt x="3810" y="474827"/>
                  </a:lnTo>
                </a:path>
                <a:path w="3809" h="986154">
                  <a:moveTo>
                    <a:pt x="0" y="472922"/>
                  </a:moveTo>
                  <a:lnTo>
                    <a:pt x="3810" y="472922"/>
                  </a:lnTo>
                </a:path>
                <a:path w="3809" h="986154">
                  <a:moveTo>
                    <a:pt x="0" y="471017"/>
                  </a:moveTo>
                  <a:lnTo>
                    <a:pt x="3810" y="471017"/>
                  </a:lnTo>
                </a:path>
                <a:path w="3809" h="986154">
                  <a:moveTo>
                    <a:pt x="0" y="469112"/>
                  </a:moveTo>
                  <a:lnTo>
                    <a:pt x="3810" y="469112"/>
                  </a:lnTo>
                </a:path>
                <a:path w="3809" h="986154">
                  <a:moveTo>
                    <a:pt x="0" y="467207"/>
                  </a:moveTo>
                  <a:lnTo>
                    <a:pt x="3810" y="467207"/>
                  </a:lnTo>
                </a:path>
                <a:path w="3809" h="986154">
                  <a:moveTo>
                    <a:pt x="0" y="465302"/>
                  </a:moveTo>
                  <a:lnTo>
                    <a:pt x="3810" y="465302"/>
                  </a:lnTo>
                </a:path>
                <a:path w="3809" h="986154">
                  <a:moveTo>
                    <a:pt x="0" y="463384"/>
                  </a:moveTo>
                  <a:lnTo>
                    <a:pt x="3810" y="463384"/>
                  </a:lnTo>
                </a:path>
                <a:path w="3809" h="986154">
                  <a:moveTo>
                    <a:pt x="0" y="461479"/>
                  </a:moveTo>
                  <a:lnTo>
                    <a:pt x="3810" y="461479"/>
                  </a:lnTo>
                </a:path>
                <a:path w="3809" h="986154">
                  <a:moveTo>
                    <a:pt x="0" y="459574"/>
                  </a:moveTo>
                  <a:lnTo>
                    <a:pt x="3810" y="459574"/>
                  </a:lnTo>
                </a:path>
                <a:path w="3809" h="986154">
                  <a:moveTo>
                    <a:pt x="0" y="457669"/>
                  </a:moveTo>
                  <a:lnTo>
                    <a:pt x="3810" y="457669"/>
                  </a:lnTo>
                </a:path>
                <a:path w="3809" h="986154">
                  <a:moveTo>
                    <a:pt x="0" y="455764"/>
                  </a:moveTo>
                  <a:lnTo>
                    <a:pt x="3810" y="455764"/>
                  </a:lnTo>
                </a:path>
                <a:path w="3809" h="986154">
                  <a:moveTo>
                    <a:pt x="0" y="453859"/>
                  </a:moveTo>
                  <a:lnTo>
                    <a:pt x="3810" y="453859"/>
                  </a:lnTo>
                </a:path>
                <a:path w="3809" h="986154">
                  <a:moveTo>
                    <a:pt x="0" y="451942"/>
                  </a:moveTo>
                  <a:lnTo>
                    <a:pt x="3810" y="451942"/>
                  </a:lnTo>
                </a:path>
                <a:path w="3809" h="986154">
                  <a:moveTo>
                    <a:pt x="0" y="450037"/>
                  </a:moveTo>
                  <a:lnTo>
                    <a:pt x="3810" y="450037"/>
                  </a:lnTo>
                </a:path>
                <a:path w="3809" h="986154">
                  <a:moveTo>
                    <a:pt x="0" y="448132"/>
                  </a:moveTo>
                  <a:lnTo>
                    <a:pt x="3810" y="448132"/>
                  </a:lnTo>
                </a:path>
                <a:path w="3809" h="986154">
                  <a:moveTo>
                    <a:pt x="0" y="446227"/>
                  </a:moveTo>
                  <a:lnTo>
                    <a:pt x="3810" y="446227"/>
                  </a:lnTo>
                </a:path>
                <a:path w="3809" h="986154">
                  <a:moveTo>
                    <a:pt x="0" y="444322"/>
                  </a:moveTo>
                  <a:lnTo>
                    <a:pt x="3810" y="444322"/>
                  </a:lnTo>
                </a:path>
                <a:path w="3809" h="986154">
                  <a:moveTo>
                    <a:pt x="0" y="442417"/>
                  </a:moveTo>
                  <a:lnTo>
                    <a:pt x="3810" y="442417"/>
                  </a:lnTo>
                </a:path>
                <a:path w="3809" h="986154">
                  <a:moveTo>
                    <a:pt x="0" y="440512"/>
                  </a:moveTo>
                  <a:lnTo>
                    <a:pt x="3810" y="440512"/>
                  </a:lnTo>
                </a:path>
                <a:path w="3809" h="986154">
                  <a:moveTo>
                    <a:pt x="0" y="438594"/>
                  </a:moveTo>
                  <a:lnTo>
                    <a:pt x="3810" y="438594"/>
                  </a:lnTo>
                </a:path>
                <a:path w="3809" h="986154">
                  <a:moveTo>
                    <a:pt x="0" y="436689"/>
                  </a:moveTo>
                  <a:lnTo>
                    <a:pt x="3810" y="436689"/>
                  </a:lnTo>
                </a:path>
                <a:path w="3809" h="986154">
                  <a:moveTo>
                    <a:pt x="0" y="434784"/>
                  </a:moveTo>
                  <a:lnTo>
                    <a:pt x="3810" y="434784"/>
                  </a:lnTo>
                </a:path>
                <a:path w="3809" h="986154">
                  <a:moveTo>
                    <a:pt x="0" y="432879"/>
                  </a:moveTo>
                  <a:lnTo>
                    <a:pt x="3810" y="432879"/>
                  </a:lnTo>
                </a:path>
                <a:path w="3809" h="986154">
                  <a:moveTo>
                    <a:pt x="0" y="430974"/>
                  </a:moveTo>
                  <a:lnTo>
                    <a:pt x="3810" y="430974"/>
                  </a:lnTo>
                </a:path>
                <a:path w="3809" h="986154">
                  <a:moveTo>
                    <a:pt x="0" y="429069"/>
                  </a:moveTo>
                  <a:lnTo>
                    <a:pt x="3810" y="429069"/>
                  </a:lnTo>
                </a:path>
                <a:path w="3809" h="986154">
                  <a:moveTo>
                    <a:pt x="0" y="427164"/>
                  </a:moveTo>
                  <a:lnTo>
                    <a:pt x="3810" y="427164"/>
                  </a:lnTo>
                </a:path>
                <a:path w="3809" h="986154">
                  <a:moveTo>
                    <a:pt x="0" y="425246"/>
                  </a:moveTo>
                  <a:lnTo>
                    <a:pt x="3810" y="425246"/>
                  </a:lnTo>
                </a:path>
                <a:path w="3809" h="986154">
                  <a:moveTo>
                    <a:pt x="0" y="423341"/>
                  </a:moveTo>
                  <a:lnTo>
                    <a:pt x="3810" y="423341"/>
                  </a:lnTo>
                </a:path>
                <a:path w="3809" h="986154">
                  <a:moveTo>
                    <a:pt x="0" y="421436"/>
                  </a:moveTo>
                  <a:lnTo>
                    <a:pt x="3810" y="421436"/>
                  </a:lnTo>
                </a:path>
                <a:path w="3809" h="986154">
                  <a:moveTo>
                    <a:pt x="0" y="419531"/>
                  </a:moveTo>
                  <a:lnTo>
                    <a:pt x="3810" y="419531"/>
                  </a:lnTo>
                </a:path>
                <a:path w="3809" h="986154">
                  <a:moveTo>
                    <a:pt x="0" y="417626"/>
                  </a:moveTo>
                  <a:lnTo>
                    <a:pt x="3810" y="417626"/>
                  </a:lnTo>
                </a:path>
                <a:path w="3809" h="986154">
                  <a:moveTo>
                    <a:pt x="0" y="415721"/>
                  </a:moveTo>
                  <a:lnTo>
                    <a:pt x="3810" y="415721"/>
                  </a:lnTo>
                </a:path>
                <a:path w="3809" h="986154">
                  <a:moveTo>
                    <a:pt x="0" y="413804"/>
                  </a:moveTo>
                  <a:lnTo>
                    <a:pt x="3810" y="413804"/>
                  </a:lnTo>
                </a:path>
                <a:path w="3809" h="986154">
                  <a:moveTo>
                    <a:pt x="0" y="411899"/>
                  </a:moveTo>
                  <a:lnTo>
                    <a:pt x="3810" y="411899"/>
                  </a:lnTo>
                </a:path>
                <a:path w="3809" h="986154">
                  <a:moveTo>
                    <a:pt x="0" y="409994"/>
                  </a:moveTo>
                  <a:lnTo>
                    <a:pt x="3810" y="409994"/>
                  </a:lnTo>
                </a:path>
                <a:path w="3809" h="986154">
                  <a:moveTo>
                    <a:pt x="0" y="408089"/>
                  </a:moveTo>
                  <a:lnTo>
                    <a:pt x="3810" y="408089"/>
                  </a:lnTo>
                </a:path>
                <a:path w="3809" h="986154">
                  <a:moveTo>
                    <a:pt x="0" y="406184"/>
                  </a:moveTo>
                  <a:lnTo>
                    <a:pt x="3810" y="406184"/>
                  </a:lnTo>
                </a:path>
                <a:path w="3809" h="986154">
                  <a:moveTo>
                    <a:pt x="0" y="404279"/>
                  </a:moveTo>
                  <a:lnTo>
                    <a:pt x="3810" y="404279"/>
                  </a:lnTo>
                </a:path>
                <a:path w="3809" h="986154">
                  <a:moveTo>
                    <a:pt x="0" y="402374"/>
                  </a:moveTo>
                  <a:lnTo>
                    <a:pt x="3810" y="402374"/>
                  </a:lnTo>
                </a:path>
                <a:path w="3809" h="986154">
                  <a:moveTo>
                    <a:pt x="0" y="400456"/>
                  </a:moveTo>
                  <a:lnTo>
                    <a:pt x="3810" y="400456"/>
                  </a:lnTo>
                </a:path>
                <a:path w="3809" h="986154">
                  <a:moveTo>
                    <a:pt x="0" y="398551"/>
                  </a:moveTo>
                  <a:lnTo>
                    <a:pt x="3810" y="398551"/>
                  </a:lnTo>
                </a:path>
                <a:path w="3809" h="986154">
                  <a:moveTo>
                    <a:pt x="0" y="396646"/>
                  </a:moveTo>
                  <a:lnTo>
                    <a:pt x="3810" y="396646"/>
                  </a:lnTo>
                </a:path>
                <a:path w="3809" h="986154">
                  <a:moveTo>
                    <a:pt x="0" y="394741"/>
                  </a:moveTo>
                  <a:lnTo>
                    <a:pt x="3810" y="394741"/>
                  </a:lnTo>
                </a:path>
                <a:path w="3809" h="986154">
                  <a:moveTo>
                    <a:pt x="0" y="392836"/>
                  </a:moveTo>
                  <a:lnTo>
                    <a:pt x="3810" y="392836"/>
                  </a:lnTo>
                </a:path>
                <a:path w="3809" h="986154">
                  <a:moveTo>
                    <a:pt x="0" y="390931"/>
                  </a:moveTo>
                  <a:lnTo>
                    <a:pt x="3810" y="390931"/>
                  </a:lnTo>
                </a:path>
                <a:path w="3809" h="986154">
                  <a:moveTo>
                    <a:pt x="0" y="389013"/>
                  </a:moveTo>
                  <a:lnTo>
                    <a:pt x="3810" y="389013"/>
                  </a:lnTo>
                </a:path>
                <a:path w="3809" h="986154">
                  <a:moveTo>
                    <a:pt x="0" y="387108"/>
                  </a:moveTo>
                  <a:lnTo>
                    <a:pt x="3810" y="387108"/>
                  </a:lnTo>
                </a:path>
                <a:path w="3809" h="986154">
                  <a:moveTo>
                    <a:pt x="0" y="385203"/>
                  </a:moveTo>
                  <a:lnTo>
                    <a:pt x="3810" y="385203"/>
                  </a:lnTo>
                </a:path>
                <a:path w="3809" h="986154">
                  <a:moveTo>
                    <a:pt x="0" y="383298"/>
                  </a:moveTo>
                  <a:lnTo>
                    <a:pt x="3810" y="383298"/>
                  </a:lnTo>
                </a:path>
                <a:path w="3809" h="986154">
                  <a:moveTo>
                    <a:pt x="0" y="381393"/>
                  </a:moveTo>
                  <a:lnTo>
                    <a:pt x="3810" y="381393"/>
                  </a:lnTo>
                </a:path>
                <a:path w="3809" h="986154">
                  <a:moveTo>
                    <a:pt x="0" y="379488"/>
                  </a:moveTo>
                  <a:lnTo>
                    <a:pt x="3810" y="379488"/>
                  </a:lnTo>
                </a:path>
                <a:path w="3809" h="986154">
                  <a:moveTo>
                    <a:pt x="0" y="377583"/>
                  </a:moveTo>
                  <a:lnTo>
                    <a:pt x="3810" y="377583"/>
                  </a:lnTo>
                </a:path>
                <a:path w="3809" h="986154">
                  <a:moveTo>
                    <a:pt x="0" y="375666"/>
                  </a:moveTo>
                  <a:lnTo>
                    <a:pt x="3810" y="375666"/>
                  </a:lnTo>
                </a:path>
                <a:path w="3809" h="986154">
                  <a:moveTo>
                    <a:pt x="0" y="373761"/>
                  </a:moveTo>
                  <a:lnTo>
                    <a:pt x="3810" y="373761"/>
                  </a:lnTo>
                </a:path>
                <a:path w="3809" h="986154">
                  <a:moveTo>
                    <a:pt x="0" y="371856"/>
                  </a:moveTo>
                  <a:lnTo>
                    <a:pt x="3810" y="371856"/>
                  </a:lnTo>
                </a:path>
                <a:path w="3809" h="986154">
                  <a:moveTo>
                    <a:pt x="0" y="369951"/>
                  </a:moveTo>
                  <a:lnTo>
                    <a:pt x="3810" y="369951"/>
                  </a:lnTo>
                </a:path>
                <a:path w="3809" h="986154">
                  <a:moveTo>
                    <a:pt x="0" y="368046"/>
                  </a:moveTo>
                  <a:lnTo>
                    <a:pt x="3810" y="368046"/>
                  </a:lnTo>
                </a:path>
                <a:path w="3809" h="986154">
                  <a:moveTo>
                    <a:pt x="0" y="366141"/>
                  </a:moveTo>
                  <a:lnTo>
                    <a:pt x="3810" y="366141"/>
                  </a:lnTo>
                </a:path>
                <a:path w="3809" h="986154">
                  <a:moveTo>
                    <a:pt x="0" y="364236"/>
                  </a:moveTo>
                  <a:lnTo>
                    <a:pt x="3810" y="364236"/>
                  </a:lnTo>
                </a:path>
                <a:path w="3809" h="986154">
                  <a:moveTo>
                    <a:pt x="0" y="362318"/>
                  </a:moveTo>
                  <a:lnTo>
                    <a:pt x="3810" y="362318"/>
                  </a:lnTo>
                </a:path>
                <a:path w="3809" h="986154">
                  <a:moveTo>
                    <a:pt x="0" y="360413"/>
                  </a:moveTo>
                  <a:lnTo>
                    <a:pt x="3810" y="360413"/>
                  </a:lnTo>
                </a:path>
                <a:path w="3809" h="986154">
                  <a:moveTo>
                    <a:pt x="0" y="358508"/>
                  </a:moveTo>
                  <a:lnTo>
                    <a:pt x="3810" y="358508"/>
                  </a:lnTo>
                </a:path>
                <a:path w="3809" h="986154">
                  <a:moveTo>
                    <a:pt x="0" y="356603"/>
                  </a:moveTo>
                  <a:lnTo>
                    <a:pt x="3810" y="356603"/>
                  </a:lnTo>
                </a:path>
                <a:path w="3809" h="986154">
                  <a:moveTo>
                    <a:pt x="0" y="354698"/>
                  </a:moveTo>
                  <a:lnTo>
                    <a:pt x="3810" y="354698"/>
                  </a:lnTo>
                </a:path>
                <a:path w="3809" h="986154">
                  <a:moveTo>
                    <a:pt x="0" y="352793"/>
                  </a:moveTo>
                  <a:lnTo>
                    <a:pt x="3810" y="352793"/>
                  </a:lnTo>
                </a:path>
                <a:path w="3809" h="986154">
                  <a:moveTo>
                    <a:pt x="0" y="350875"/>
                  </a:moveTo>
                  <a:lnTo>
                    <a:pt x="3810" y="350875"/>
                  </a:lnTo>
                </a:path>
                <a:path w="3809" h="986154">
                  <a:moveTo>
                    <a:pt x="0" y="348970"/>
                  </a:moveTo>
                  <a:lnTo>
                    <a:pt x="3810" y="348970"/>
                  </a:lnTo>
                </a:path>
                <a:path w="3809" h="986154">
                  <a:moveTo>
                    <a:pt x="0" y="347065"/>
                  </a:moveTo>
                  <a:lnTo>
                    <a:pt x="3810" y="347065"/>
                  </a:lnTo>
                </a:path>
                <a:path w="3809" h="986154">
                  <a:moveTo>
                    <a:pt x="0" y="345160"/>
                  </a:moveTo>
                  <a:lnTo>
                    <a:pt x="3810" y="345160"/>
                  </a:lnTo>
                </a:path>
                <a:path w="3809" h="986154">
                  <a:moveTo>
                    <a:pt x="0" y="343255"/>
                  </a:moveTo>
                  <a:lnTo>
                    <a:pt x="3810" y="343255"/>
                  </a:lnTo>
                </a:path>
                <a:path w="3809" h="986154">
                  <a:moveTo>
                    <a:pt x="0" y="341350"/>
                  </a:moveTo>
                  <a:lnTo>
                    <a:pt x="3810" y="341350"/>
                  </a:lnTo>
                </a:path>
                <a:path w="3809" h="986154">
                  <a:moveTo>
                    <a:pt x="0" y="339445"/>
                  </a:moveTo>
                  <a:lnTo>
                    <a:pt x="3810" y="339445"/>
                  </a:lnTo>
                </a:path>
                <a:path w="3809" h="986154">
                  <a:moveTo>
                    <a:pt x="0" y="337527"/>
                  </a:moveTo>
                  <a:lnTo>
                    <a:pt x="3810" y="337527"/>
                  </a:lnTo>
                </a:path>
                <a:path w="3809" h="986154">
                  <a:moveTo>
                    <a:pt x="0" y="335622"/>
                  </a:moveTo>
                  <a:lnTo>
                    <a:pt x="3810" y="335622"/>
                  </a:lnTo>
                </a:path>
                <a:path w="3809" h="986154">
                  <a:moveTo>
                    <a:pt x="0" y="333717"/>
                  </a:moveTo>
                  <a:lnTo>
                    <a:pt x="3810" y="333717"/>
                  </a:lnTo>
                </a:path>
                <a:path w="3809" h="986154">
                  <a:moveTo>
                    <a:pt x="0" y="331812"/>
                  </a:moveTo>
                  <a:lnTo>
                    <a:pt x="3810" y="331812"/>
                  </a:lnTo>
                </a:path>
                <a:path w="3809" h="986154">
                  <a:moveTo>
                    <a:pt x="0" y="329907"/>
                  </a:moveTo>
                  <a:lnTo>
                    <a:pt x="3810" y="329907"/>
                  </a:lnTo>
                </a:path>
                <a:path w="3809" h="986154">
                  <a:moveTo>
                    <a:pt x="0" y="328002"/>
                  </a:moveTo>
                  <a:lnTo>
                    <a:pt x="3810" y="328002"/>
                  </a:lnTo>
                </a:path>
                <a:path w="3809" h="986154">
                  <a:moveTo>
                    <a:pt x="0" y="326085"/>
                  </a:moveTo>
                  <a:lnTo>
                    <a:pt x="3810" y="326085"/>
                  </a:lnTo>
                </a:path>
                <a:path w="3809" h="986154">
                  <a:moveTo>
                    <a:pt x="0" y="324180"/>
                  </a:moveTo>
                  <a:lnTo>
                    <a:pt x="3810" y="324180"/>
                  </a:lnTo>
                </a:path>
                <a:path w="3809" h="986154">
                  <a:moveTo>
                    <a:pt x="0" y="322275"/>
                  </a:moveTo>
                  <a:lnTo>
                    <a:pt x="3810" y="322275"/>
                  </a:lnTo>
                </a:path>
                <a:path w="3809" h="986154">
                  <a:moveTo>
                    <a:pt x="0" y="320370"/>
                  </a:moveTo>
                  <a:lnTo>
                    <a:pt x="3810" y="320370"/>
                  </a:lnTo>
                </a:path>
                <a:path w="3809" h="986154">
                  <a:moveTo>
                    <a:pt x="0" y="318465"/>
                  </a:moveTo>
                  <a:lnTo>
                    <a:pt x="3810" y="318465"/>
                  </a:lnTo>
                </a:path>
                <a:path w="3809" h="986154">
                  <a:moveTo>
                    <a:pt x="0" y="316560"/>
                  </a:moveTo>
                  <a:lnTo>
                    <a:pt x="3810" y="316560"/>
                  </a:lnTo>
                </a:path>
                <a:path w="3809" h="986154">
                  <a:moveTo>
                    <a:pt x="0" y="314655"/>
                  </a:moveTo>
                  <a:lnTo>
                    <a:pt x="3810" y="314655"/>
                  </a:lnTo>
                </a:path>
                <a:path w="3809" h="986154">
                  <a:moveTo>
                    <a:pt x="0" y="312737"/>
                  </a:moveTo>
                  <a:lnTo>
                    <a:pt x="3810" y="312737"/>
                  </a:lnTo>
                </a:path>
                <a:path w="3809" h="986154">
                  <a:moveTo>
                    <a:pt x="0" y="310832"/>
                  </a:moveTo>
                  <a:lnTo>
                    <a:pt x="3810" y="310832"/>
                  </a:lnTo>
                </a:path>
                <a:path w="3809" h="986154">
                  <a:moveTo>
                    <a:pt x="0" y="308927"/>
                  </a:moveTo>
                  <a:lnTo>
                    <a:pt x="3810" y="308927"/>
                  </a:lnTo>
                </a:path>
                <a:path w="3809" h="986154">
                  <a:moveTo>
                    <a:pt x="0" y="307022"/>
                  </a:moveTo>
                  <a:lnTo>
                    <a:pt x="3810" y="307022"/>
                  </a:lnTo>
                </a:path>
                <a:path w="3809" h="986154">
                  <a:moveTo>
                    <a:pt x="0" y="305117"/>
                  </a:moveTo>
                  <a:lnTo>
                    <a:pt x="3810" y="305117"/>
                  </a:lnTo>
                </a:path>
                <a:path w="3809" h="986154">
                  <a:moveTo>
                    <a:pt x="0" y="303212"/>
                  </a:moveTo>
                  <a:lnTo>
                    <a:pt x="3810" y="303212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89"/>
                  </a:moveTo>
                  <a:lnTo>
                    <a:pt x="3810" y="299389"/>
                  </a:lnTo>
                </a:path>
                <a:path w="3809" h="986154">
                  <a:moveTo>
                    <a:pt x="0" y="297484"/>
                  </a:moveTo>
                  <a:lnTo>
                    <a:pt x="3810" y="297484"/>
                  </a:lnTo>
                </a:path>
                <a:path w="3809" h="986154">
                  <a:moveTo>
                    <a:pt x="0" y="295579"/>
                  </a:moveTo>
                  <a:lnTo>
                    <a:pt x="3810" y="295579"/>
                  </a:lnTo>
                </a:path>
                <a:path w="3809" h="986154">
                  <a:moveTo>
                    <a:pt x="0" y="293674"/>
                  </a:moveTo>
                  <a:lnTo>
                    <a:pt x="3810" y="293674"/>
                  </a:lnTo>
                </a:path>
                <a:path w="3809" h="986154">
                  <a:moveTo>
                    <a:pt x="0" y="291769"/>
                  </a:moveTo>
                  <a:lnTo>
                    <a:pt x="3810" y="291769"/>
                  </a:lnTo>
                </a:path>
                <a:path w="3809" h="986154">
                  <a:moveTo>
                    <a:pt x="0" y="289864"/>
                  </a:moveTo>
                  <a:lnTo>
                    <a:pt x="3810" y="289864"/>
                  </a:lnTo>
                </a:path>
                <a:path w="3809" h="986154">
                  <a:moveTo>
                    <a:pt x="0" y="287947"/>
                  </a:moveTo>
                  <a:lnTo>
                    <a:pt x="3810" y="287947"/>
                  </a:lnTo>
                </a:path>
                <a:path w="3809" h="986154">
                  <a:moveTo>
                    <a:pt x="0" y="286042"/>
                  </a:moveTo>
                  <a:lnTo>
                    <a:pt x="3810" y="286042"/>
                  </a:lnTo>
                </a:path>
                <a:path w="3809" h="986154">
                  <a:moveTo>
                    <a:pt x="0" y="284137"/>
                  </a:moveTo>
                  <a:lnTo>
                    <a:pt x="3810" y="284137"/>
                  </a:lnTo>
                </a:path>
                <a:path w="3809" h="986154">
                  <a:moveTo>
                    <a:pt x="0" y="282232"/>
                  </a:moveTo>
                  <a:lnTo>
                    <a:pt x="3810" y="282232"/>
                  </a:lnTo>
                </a:path>
                <a:path w="3809" h="986154">
                  <a:moveTo>
                    <a:pt x="0" y="280327"/>
                  </a:moveTo>
                  <a:lnTo>
                    <a:pt x="3810" y="280327"/>
                  </a:lnTo>
                </a:path>
                <a:path w="3809" h="986154">
                  <a:moveTo>
                    <a:pt x="0" y="278422"/>
                  </a:moveTo>
                  <a:lnTo>
                    <a:pt x="3810" y="278422"/>
                  </a:lnTo>
                </a:path>
                <a:path w="3809" h="986154">
                  <a:moveTo>
                    <a:pt x="0" y="276517"/>
                  </a:moveTo>
                  <a:lnTo>
                    <a:pt x="3810" y="276517"/>
                  </a:lnTo>
                </a:path>
                <a:path w="3809" h="986154">
                  <a:moveTo>
                    <a:pt x="0" y="274599"/>
                  </a:moveTo>
                  <a:lnTo>
                    <a:pt x="3810" y="274599"/>
                  </a:lnTo>
                </a:path>
                <a:path w="3809" h="986154">
                  <a:moveTo>
                    <a:pt x="0" y="272694"/>
                  </a:moveTo>
                  <a:lnTo>
                    <a:pt x="3810" y="272694"/>
                  </a:lnTo>
                </a:path>
                <a:path w="3809" h="986154">
                  <a:moveTo>
                    <a:pt x="0" y="270789"/>
                  </a:moveTo>
                  <a:lnTo>
                    <a:pt x="3810" y="270789"/>
                  </a:lnTo>
                </a:path>
                <a:path w="3809" h="986154">
                  <a:moveTo>
                    <a:pt x="0" y="268884"/>
                  </a:moveTo>
                  <a:lnTo>
                    <a:pt x="3810" y="268884"/>
                  </a:lnTo>
                </a:path>
                <a:path w="3809" h="986154">
                  <a:moveTo>
                    <a:pt x="0" y="266979"/>
                  </a:moveTo>
                  <a:lnTo>
                    <a:pt x="3810" y="266979"/>
                  </a:lnTo>
                </a:path>
                <a:path w="3809" h="986154">
                  <a:moveTo>
                    <a:pt x="0" y="265074"/>
                  </a:moveTo>
                  <a:lnTo>
                    <a:pt x="3810" y="265074"/>
                  </a:lnTo>
                </a:path>
                <a:path w="3809" h="986154">
                  <a:moveTo>
                    <a:pt x="0" y="263156"/>
                  </a:moveTo>
                  <a:lnTo>
                    <a:pt x="3810" y="263156"/>
                  </a:lnTo>
                </a:path>
                <a:path w="3809" h="986154">
                  <a:moveTo>
                    <a:pt x="0" y="261251"/>
                  </a:moveTo>
                  <a:lnTo>
                    <a:pt x="3810" y="261251"/>
                  </a:lnTo>
                </a:path>
                <a:path w="3809" h="986154">
                  <a:moveTo>
                    <a:pt x="0" y="259346"/>
                  </a:moveTo>
                  <a:lnTo>
                    <a:pt x="3810" y="259346"/>
                  </a:lnTo>
                </a:path>
                <a:path w="3809" h="986154">
                  <a:moveTo>
                    <a:pt x="0" y="257441"/>
                  </a:moveTo>
                  <a:lnTo>
                    <a:pt x="3810" y="257441"/>
                  </a:lnTo>
                </a:path>
                <a:path w="3809" h="986154">
                  <a:moveTo>
                    <a:pt x="0" y="255536"/>
                  </a:moveTo>
                  <a:lnTo>
                    <a:pt x="3810" y="255536"/>
                  </a:lnTo>
                </a:path>
                <a:path w="3809" h="986154">
                  <a:moveTo>
                    <a:pt x="0" y="253631"/>
                  </a:moveTo>
                  <a:lnTo>
                    <a:pt x="3810" y="253631"/>
                  </a:lnTo>
                </a:path>
                <a:path w="3809" h="986154">
                  <a:moveTo>
                    <a:pt x="0" y="251726"/>
                  </a:moveTo>
                  <a:lnTo>
                    <a:pt x="3810" y="251726"/>
                  </a:lnTo>
                </a:path>
                <a:path w="3809" h="986154">
                  <a:moveTo>
                    <a:pt x="0" y="249809"/>
                  </a:moveTo>
                  <a:lnTo>
                    <a:pt x="3810" y="249809"/>
                  </a:lnTo>
                </a:path>
                <a:path w="3809" h="986154">
                  <a:moveTo>
                    <a:pt x="0" y="247904"/>
                  </a:moveTo>
                  <a:lnTo>
                    <a:pt x="3810" y="247904"/>
                  </a:lnTo>
                </a:path>
                <a:path w="3809" h="986154">
                  <a:moveTo>
                    <a:pt x="0" y="245999"/>
                  </a:moveTo>
                  <a:lnTo>
                    <a:pt x="3810" y="245999"/>
                  </a:lnTo>
                </a:path>
                <a:path w="3809" h="986154">
                  <a:moveTo>
                    <a:pt x="0" y="244094"/>
                  </a:moveTo>
                  <a:lnTo>
                    <a:pt x="3810" y="244094"/>
                  </a:lnTo>
                </a:path>
                <a:path w="3809" h="986154">
                  <a:moveTo>
                    <a:pt x="0" y="242189"/>
                  </a:moveTo>
                  <a:lnTo>
                    <a:pt x="3810" y="242189"/>
                  </a:lnTo>
                </a:path>
                <a:path w="3809" h="986154">
                  <a:moveTo>
                    <a:pt x="0" y="240284"/>
                  </a:moveTo>
                  <a:lnTo>
                    <a:pt x="3810" y="240284"/>
                  </a:lnTo>
                </a:path>
                <a:path w="3809" h="986154">
                  <a:moveTo>
                    <a:pt x="0" y="238366"/>
                  </a:moveTo>
                  <a:lnTo>
                    <a:pt x="3810" y="238366"/>
                  </a:lnTo>
                </a:path>
                <a:path w="3809" h="986154">
                  <a:moveTo>
                    <a:pt x="0" y="236461"/>
                  </a:moveTo>
                  <a:lnTo>
                    <a:pt x="3810" y="236461"/>
                  </a:lnTo>
                </a:path>
                <a:path w="3809" h="986154">
                  <a:moveTo>
                    <a:pt x="0" y="234556"/>
                  </a:moveTo>
                  <a:lnTo>
                    <a:pt x="3810" y="234556"/>
                  </a:lnTo>
                </a:path>
                <a:path w="3809" h="986154">
                  <a:moveTo>
                    <a:pt x="0" y="232651"/>
                  </a:moveTo>
                  <a:lnTo>
                    <a:pt x="3810" y="232651"/>
                  </a:lnTo>
                </a:path>
                <a:path w="3809" h="986154">
                  <a:moveTo>
                    <a:pt x="0" y="230746"/>
                  </a:moveTo>
                  <a:lnTo>
                    <a:pt x="3810" y="230746"/>
                  </a:lnTo>
                </a:path>
                <a:path w="3809" h="986154">
                  <a:moveTo>
                    <a:pt x="0" y="228841"/>
                  </a:moveTo>
                  <a:lnTo>
                    <a:pt x="3810" y="228841"/>
                  </a:lnTo>
                </a:path>
                <a:path w="3809" h="986154">
                  <a:moveTo>
                    <a:pt x="0" y="226936"/>
                  </a:moveTo>
                  <a:lnTo>
                    <a:pt x="3810" y="226936"/>
                  </a:lnTo>
                </a:path>
                <a:path w="3809" h="986154">
                  <a:moveTo>
                    <a:pt x="0" y="225018"/>
                  </a:moveTo>
                  <a:lnTo>
                    <a:pt x="3810" y="225018"/>
                  </a:lnTo>
                </a:path>
                <a:path w="3809" h="986154">
                  <a:moveTo>
                    <a:pt x="0" y="223113"/>
                  </a:moveTo>
                  <a:lnTo>
                    <a:pt x="3810" y="223113"/>
                  </a:lnTo>
                </a:path>
                <a:path w="3809" h="986154">
                  <a:moveTo>
                    <a:pt x="0" y="221208"/>
                  </a:moveTo>
                  <a:lnTo>
                    <a:pt x="3810" y="221208"/>
                  </a:lnTo>
                </a:path>
                <a:path w="3809" h="986154">
                  <a:moveTo>
                    <a:pt x="0" y="219303"/>
                  </a:moveTo>
                  <a:lnTo>
                    <a:pt x="3810" y="219303"/>
                  </a:lnTo>
                </a:path>
                <a:path w="3809" h="986154">
                  <a:moveTo>
                    <a:pt x="0" y="217398"/>
                  </a:moveTo>
                  <a:lnTo>
                    <a:pt x="3810" y="217398"/>
                  </a:lnTo>
                </a:path>
                <a:path w="3809" h="986154">
                  <a:moveTo>
                    <a:pt x="0" y="215493"/>
                  </a:moveTo>
                  <a:lnTo>
                    <a:pt x="3810" y="215493"/>
                  </a:lnTo>
                </a:path>
                <a:path w="3809" h="986154">
                  <a:moveTo>
                    <a:pt x="0" y="213588"/>
                  </a:moveTo>
                  <a:lnTo>
                    <a:pt x="3810" y="213588"/>
                  </a:lnTo>
                </a:path>
                <a:path w="3809" h="986154">
                  <a:moveTo>
                    <a:pt x="0" y="211670"/>
                  </a:moveTo>
                  <a:lnTo>
                    <a:pt x="3810" y="211670"/>
                  </a:lnTo>
                </a:path>
                <a:path w="3809" h="986154">
                  <a:moveTo>
                    <a:pt x="0" y="209765"/>
                  </a:moveTo>
                  <a:lnTo>
                    <a:pt x="3810" y="209765"/>
                  </a:lnTo>
                </a:path>
                <a:path w="3809" h="986154">
                  <a:moveTo>
                    <a:pt x="0" y="207860"/>
                  </a:moveTo>
                  <a:lnTo>
                    <a:pt x="3810" y="207860"/>
                  </a:lnTo>
                </a:path>
                <a:path w="3809" h="986154">
                  <a:moveTo>
                    <a:pt x="0" y="205955"/>
                  </a:moveTo>
                  <a:lnTo>
                    <a:pt x="3810" y="205955"/>
                  </a:lnTo>
                </a:path>
                <a:path w="3809" h="986154">
                  <a:moveTo>
                    <a:pt x="0" y="204050"/>
                  </a:moveTo>
                  <a:lnTo>
                    <a:pt x="3810" y="204050"/>
                  </a:lnTo>
                </a:path>
                <a:path w="3809" h="986154">
                  <a:moveTo>
                    <a:pt x="0" y="202145"/>
                  </a:moveTo>
                  <a:lnTo>
                    <a:pt x="3810" y="202145"/>
                  </a:lnTo>
                </a:path>
                <a:path w="3809" h="986154">
                  <a:moveTo>
                    <a:pt x="0" y="200228"/>
                  </a:moveTo>
                  <a:lnTo>
                    <a:pt x="3810" y="200228"/>
                  </a:lnTo>
                </a:path>
                <a:path w="3809" h="986154">
                  <a:moveTo>
                    <a:pt x="0" y="198323"/>
                  </a:moveTo>
                  <a:lnTo>
                    <a:pt x="3810" y="198323"/>
                  </a:lnTo>
                </a:path>
                <a:path w="3809" h="986154">
                  <a:moveTo>
                    <a:pt x="0" y="196418"/>
                  </a:moveTo>
                  <a:lnTo>
                    <a:pt x="3810" y="196418"/>
                  </a:lnTo>
                </a:path>
                <a:path w="3809" h="986154">
                  <a:moveTo>
                    <a:pt x="0" y="194513"/>
                  </a:moveTo>
                  <a:lnTo>
                    <a:pt x="3810" y="194513"/>
                  </a:lnTo>
                </a:path>
                <a:path w="3809" h="986154">
                  <a:moveTo>
                    <a:pt x="0" y="192608"/>
                  </a:moveTo>
                  <a:lnTo>
                    <a:pt x="3810" y="192608"/>
                  </a:lnTo>
                </a:path>
                <a:path w="3809" h="986154">
                  <a:moveTo>
                    <a:pt x="0" y="190703"/>
                  </a:moveTo>
                  <a:lnTo>
                    <a:pt x="3810" y="190703"/>
                  </a:lnTo>
                </a:path>
                <a:path w="3809" h="986154">
                  <a:moveTo>
                    <a:pt x="0" y="188798"/>
                  </a:moveTo>
                  <a:lnTo>
                    <a:pt x="3810" y="188798"/>
                  </a:lnTo>
                </a:path>
                <a:path w="3809" h="986154">
                  <a:moveTo>
                    <a:pt x="0" y="186880"/>
                  </a:moveTo>
                  <a:lnTo>
                    <a:pt x="3810" y="186880"/>
                  </a:lnTo>
                </a:path>
                <a:path w="3809" h="986154">
                  <a:moveTo>
                    <a:pt x="0" y="184975"/>
                  </a:moveTo>
                  <a:lnTo>
                    <a:pt x="3810" y="184975"/>
                  </a:lnTo>
                </a:path>
                <a:path w="3809" h="986154">
                  <a:moveTo>
                    <a:pt x="0" y="183070"/>
                  </a:moveTo>
                  <a:lnTo>
                    <a:pt x="3810" y="183070"/>
                  </a:lnTo>
                </a:path>
                <a:path w="3809" h="986154">
                  <a:moveTo>
                    <a:pt x="0" y="181165"/>
                  </a:moveTo>
                  <a:lnTo>
                    <a:pt x="3810" y="181165"/>
                  </a:lnTo>
                </a:path>
                <a:path w="3809" h="986154">
                  <a:moveTo>
                    <a:pt x="0" y="179260"/>
                  </a:moveTo>
                  <a:lnTo>
                    <a:pt x="3810" y="179260"/>
                  </a:lnTo>
                </a:path>
                <a:path w="3809" h="986154">
                  <a:moveTo>
                    <a:pt x="0" y="177355"/>
                  </a:moveTo>
                  <a:lnTo>
                    <a:pt x="3810" y="177355"/>
                  </a:lnTo>
                </a:path>
                <a:path w="3809" h="986154">
                  <a:moveTo>
                    <a:pt x="0" y="175437"/>
                  </a:moveTo>
                  <a:lnTo>
                    <a:pt x="3810" y="175437"/>
                  </a:lnTo>
                </a:path>
                <a:path w="3809" h="986154">
                  <a:moveTo>
                    <a:pt x="0" y="173532"/>
                  </a:moveTo>
                  <a:lnTo>
                    <a:pt x="3810" y="173532"/>
                  </a:lnTo>
                </a:path>
                <a:path w="3809" h="986154">
                  <a:moveTo>
                    <a:pt x="0" y="171627"/>
                  </a:moveTo>
                  <a:lnTo>
                    <a:pt x="3810" y="171627"/>
                  </a:lnTo>
                </a:path>
                <a:path w="3809" h="986154">
                  <a:moveTo>
                    <a:pt x="0" y="169722"/>
                  </a:moveTo>
                  <a:lnTo>
                    <a:pt x="3810" y="169722"/>
                  </a:lnTo>
                </a:path>
                <a:path w="3809" h="986154">
                  <a:moveTo>
                    <a:pt x="0" y="167817"/>
                  </a:moveTo>
                  <a:lnTo>
                    <a:pt x="3810" y="167817"/>
                  </a:lnTo>
                </a:path>
                <a:path w="3809" h="986154">
                  <a:moveTo>
                    <a:pt x="0" y="165912"/>
                  </a:moveTo>
                  <a:lnTo>
                    <a:pt x="3810" y="165912"/>
                  </a:lnTo>
                </a:path>
                <a:path w="3809" h="986154">
                  <a:moveTo>
                    <a:pt x="0" y="164007"/>
                  </a:moveTo>
                  <a:lnTo>
                    <a:pt x="3810" y="164007"/>
                  </a:lnTo>
                </a:path>
                <a:path w="3809" h="986154">
                  <a:moveTo>
                    <a:pt x="0" y="162090"/>
                  </a:moveTo>
                  <a:lnTo>
                    <a:pt x="3810" y="162090"/>
                  </a:lnTo>
                </a:path>
                <a:path w="3809" h="986154">
                  <a:moveTo>
                    <a:pt x="0" y="160185"/>
                  </a:moveTo>
                  <a:lnTo>
                    <a:pt x="3810" y="160185"/>
                  </a:lnTo>
                </a:path>
                <a:path w="3809" h="986154">
                  <a:moveTo>
                    <a:pt x="0" y="158280"/>
                  </a:moveTo>
                  <a:lnTo>
                    <a:pt x="3810" y="158280"/>
                  </a:lnTo>
                </a:path>
                <a:path w="3809" h="986154">
                  <a:moveTo>
                    <a:pt x="0" y="156375"/>
                  </a:moveTo>
                  <a:lnTo>
                    <a:pt x="3810" y="156375"/>
                  </a:lnTo>
                </a:path>
                <a:path w="3809" h="986154">
                  <a:moveTo>
                    <a:pt x="0" y="154470"/>
                  </a:moveTo>
                  <a:lnTo>
                    <a:pt x="3810" y="154470"/>
                  </a:lnTo>
                </a:path>
                <a:path w="3809" h="986154">
                  <a:moveTo>
                    <a:pt x="0" y="152565"/>
                  </a:moveTo>
                  <a:lnTo>
                    <a:pt x="3810" y="152565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42"/>
                  </a:moveTo>
                  <a:lnTo>
                    <a:pt x="3810" y="148742"/>
                  </a:lnTo>
                </a:path>
                <a:path w="3809" h="986154">
                  <a:moveTo>
                    <a:pt x="0" y="146837"/>
                  </a:moveTo>
                  <a:lnTo>
                    <a:pt x="3810" y="146837"/>
                  </a:lnTo>
                </a:path>
                <a:path w="3809" h="986154">
                  <a:moveTo>
                    <a:pt x="0" y="144932"/>
                  </a:moveTo>
                  <a:lnTo>
                    <a:pt x="3810" y="144932"/>
                  </a:lnTo>
                </a:path>
                <a:path w="3809" h="986154">
                  <a:moveTo>
                    <a:pt x="0" y="143027"/>
                  </a:moveTo>
                  <a:lnTo>
                    <a:pt x="3810" y="143027"/>
                  </a:lnTo>
                </a:path>
                <a:path w="3809" h="986154">
                  <a:moveTo>
                    <a:pt x="0" y="141122"/>
                  </a:moveTo>
                  <a:lnTo>
                    <a:pt x="3810" y="141122"/>
                  </a:lnTo>
                </a:path>
                <a:path w="3809" h="986154">
                  <a:moveTo>
                    <a:pt x="0" y="139217"/>
                  </a:moveTo>
                  <a:lnTo>
                    <a:pt x="3810" y="139217"/>
                  </a:lnTo>
                </a:path>
                <a:path w="3809" h="986154">
                  <a:moveTo>
                    <a:pt x="0" y="137299"/>
                  </a:moveTo>
                  <a:lnTo>
                    <a:pt x="3810" y="137299"/>
                  </a:lnTo>
                </a:path>
                <a:path w="3809" h="986154">
                  <a:moveTo>
                    <a:pt x="0" y="135394"/>
                  </a:moveTo>
                  <a:lnTo>
                    <a:pt x="3810" y="135394"/>
                  </a:lnTo>
                </a:path>
                <a:path w="3809" h="986154">
                  <a:moveTo>
                    <a:pt x="0" y="133489"/>
                  </a:moveTo>
                  <a:lnTo>
                    <a:pt x="3810" y="133489"/>
                  </a:lnTo>
                </a:path>
                <a:path w="3809" h="986154">
                  <a:moveTo>
                    <a:pt x="0" y="131584"/>
                  </a:moveTo>
                  <a:lnTo>
                    <a:pt x="3810" y="131584"/>
                  </a:lnTo>
                </a:path>
                <a:path w="3809" h="986154">
                  <a:moveTo>
                    <a:pt x="0" y="129679"/>
                  </a:moveTo>
                  <a:lnTo>
                    <a:pt x="3810" y="129679"/>
                  </a:lnTo>
                </a:path>
                <a:path w="3809" h="986154">
                  <a:moveTo>
                    <a:pt x="0" y="127774"/>
                  </a:moveTo>
                  <a:lnTo>
                    <a:pt x="3810" y="127774"/>
                  </a:lnTo>
                </a:path>
                <a:path w="3809" h="986154">
                  <a:moveTo>
                    <a:pt x="0" y="125869"/>
                  </a:moveTo>
                  <a:lnTo>
                    <a:pt x="3810" y="125869"/>
                  </a:lnTo>
                </a:path>
                <a:path w="3809" h="986154">
                  <a:moveTo>
                    <a:pt x="0" y="123952"/>
                  </a:moveTo>
                  <a:lnTo>
                    <a:pt x="3810" y="123952"/>
                  </a:lnTo>
                </a:path>
                <a:path w="3809" h="986154">
                  <a:moveTo>
                    <a:pt x="0" y="122047"/>
                  </a:moveTo>
                  <a:lnTo>
                    <a:pt x="3810" y="122047"/>
                  </a:lnTo>
                </a:path>
                <a:path w="3809" h="986154">
                  <a:moveTo>
                    <a:pt x="0" y="120142"/>
                  </a:moveTo>
                  <a:lnTo>
                    <a:pt x="3810" y="120142"/>
                  </a:lnTo>
                </a:path>
                <a:path w="3809" h="986154">
                  <a:moveTo>
                    <a:pt x="0" y="118237"/>
                  </a:moveTo>
                  <a:lnTo>
                    <a:pt x="3810" y="118237"/>
                  </a:lnTo>
                </a:path>
                <a:path w="3809" h="986154">
                  <a:moveTo>
                    <a:pt x="0" y="116332"/>
                  </a:moveTo>
                  <a:lnTo>
                    <a:pt x="3810" y="116332"/>
                  </a:lnTo>
                </a:path>
                <a:path w="3809" h="986154">
                  <a:moveTo>
                    <a:pt x="0" y="114427"/>
                  </a:moveTo>
                  <a:lnTo>
                    <a:pt x="3810" y="114427"/>
                  </a:lnTo>
                </a:path>
                <a:path w="3809" h="986154">
                  <a:moveTo>
                    <a:pt x="0" y="112509"/>
                  </a:moveTo>
                  <a:lnTo>
                    <a:pt x="3810" y="112509"/>
                  </a:lnTo>
                </a:path>
                <a:path w="3809" h="986154">
                  <a:moveTo>
                    <a:pt x="0" y="110604"/>
                  </a:moveTo>
                  <a:lnTo>
                    <a:pt x="3810" y="110604"/>
                  </a:lnTo>
                </a:path>
                <a:path w="3809" h="986154">
                  <a:moveTo>
                    <a:pt x="0" y="108699"/>
                  </a:moveTo>
                  <a:lnTo>
                    <a:pt x="3810" y="108699"/>
                  </a:lnTo>
                </a:path>
                <a:path w="3809" h="986154">
                  <a:moveTo>
                    <a:pt x="0" y="106794"/>
                  </a:moveTo>
                  <a:lnTo>
                    <a:pt x="3810" y="106794"/>
                  </a:lnTo>
                </a:path>
                <a:path w="3809" h="986154">
                  <a:moveTo>
                    <a:pt x="0" y="104889"/>
                  </a:moveTo>
                  <a:lnTo>
                    <a:pt x="3810" y="104889"/>
                  </a:lnTo>
                </a:path>
                <a:path w="3809" h="986154">
                  <a:moveTo>
                    <a:pt x="0" y="102984"/>
                  </a:moveTo>
                  <a:lnTo>
                    <a:pt x="3810" y="102984"/>
                  </a:lnTo>
                </a:path>
                <a:path w="3809" h="986154">
                  <a:moveTo>
                    <a:pt x="0" y="101079"/>
                  </a:moveTo>
                  <a:lnTo>
                    <a:pt x="3810" y="101079"/>
                  </a:lnTo>
                </a:path>
                <a:path w="3809" h="986154">
                  <a:moveTo>
                    <a:pt x="0" y="99161"/>
                  </a:moveTo>
                  <a:lnTo>
                    <a:pt x="3810" y="99161"/>
                  </a:lnTo>
                </a:path>
                <a:path w="3809" h="986154">
                  <a:moveTo>
                    <a:pt x="0" y="97256"/>
                  </a:moveTo>
                  <a:lnTo>
                    <a:pt x="3810" y="97256"/>
                  </a:lnTo>
                </a:path>
                <a:path w="3809" h="986154">
                  <a:moveTo>
                    <a:pt x="0" y="95351"/>
                  </a:moveTo>
                  <a:lnTo>
                    <a:pt x="3810" y="95351"/>
                  </a:lnTo>
                </a:path>
                <a:path w="3809" h="986154">
                  <a:moveTo>
                    <a:pt x="0" y="93446"/>
                  </a:moveTo>
                  <a:lnTo>
                    <a:pt x="3810" y="93446"/>
                  </a:lnTo>
                </a:path>
                <a:path w="3809" h="986154">
                  <a:moveTo>
                    <a:pt x="0" y="91541"/>
                  </a:moveTo>
                  <a:lnTo>
                    <a:pt x="3810" y="91541"/>
                  </a:lnTo>
                </a:path>
                <a:path w="3809" h="986154">
                  <a:moveTo>
                    <a:pt x="0" y="89636"/>
                  </a:moveTo>
                  <a:lnTo>
                    <a:pt x="3810" y="89636"/>
                  </a:lnTo>
                </a:path>
                <a:path w="3809" h="986154">
                  <a:moveTo>
                    <a:pt x="0" y="87731"/>
                  </a:moveTo>
                  <a:lnTo>
                    <a:pt x="3810" y="87731"/>
                  </a:lnTo>
                </a:path>
                <a:path w="3809" h="986154">
                  <a:moveTo>
                    <a:pt x="0" y="85813"/>
                  </a:moveTo>
                  <a:lnTo>
                    <a:pt x="3810" y="85813"/>
                  </a:lnTo>
                </a:path>
                <a:path w="3809" h="986154">
                  <a:moveTo>
                    <a:pt x="0" y="83908"/>
                  </a:moveTo>
                  <a:lnTo>
                    <a:pt x="3810" y="83908"/>
                  </a:lnTo>
                </a:path>
                <a:path w="3809" h="986154">
                  <a:moveTo>
                    <a:pt x="0" y="82003"/>
                  </a:moveTo>
                  <a:lnTo>
                    <a:pt x="3810" y="82003"/>
                  </a:lnTo>
                </a:path>
                <a:path w="3809" h="986154">
                  <a:moveTo>
                    <a:pt x="0" y="80098"/>
                  </a:moveTo>
                  <a:lnTo>
                    <a:pt x="3810" y="80098"/>
                  </a:lnTo>
                </a:path>
                <a:path w="3809" h="986154">
                  <a:moveTo>
                    <a:pt x="0" y="78193"/>
                  </a:moveTo>
                  <a:lnTo>
                    <a:pt x="3810" y="78193"/>
                  </a:lnTo>
                </a:path>
                <a:path w="3809" h="986154">
                  <a:moveTo>
                    <a:pt x="0" y="76288"/>
                  </a:moveTo>
                  <a:lnTo>
                    <a:pt x="3810" y="76288"/>
                  </a:lnTo>
                </a:path>
                <a:path w="3809" h="986154">
                  <a:moveTo>
                    <a:pt x="0" y="74371"/>
                  </a:moveTo>
                  <a:lnTo>
                    <a:pt x="3810" y="74371"/>
                  </a:lnTo>
                </a:path>
                <a:path w="3809" h="986154">
                  <a:moveTo>
                    <a:pt x="0" y="72466"/>
                  </a:moveTo>
                  <a:lnTo>
                    <a:pt x="3810" y="72466"/>
                  </a:lnTo>
                </a:path>
                <a:path w="3809" h="986154">
                  <a:moveTo>
                    <a:pt x="0" y="70561"/>
                  </a:moveTo>
                  <a:lnTo>
                    <a:pt x="3810" y="70561"/>
                  </a:lnTo>
                </a:path>
                <a:path w="3809" h="986154">
                  <a:moveTo>
                    <a:pt x="0" y="68656"/>
                  </a:moveTo>
                  <a:lnTo>
                    <a:pt x="3810" y="68656"/>
                  </a:lnTo>
                </a:path>
                <a:path w="3809" h="986154">
                  <a:moveTo>
                    <a:pt x="0" y="66751"/>
                  </a:moveTo>
                  <a:lnTo>
                    <a:pt x="3810" y="66751"/>
                  </a:lnTo>
                </a:path>
                <a:path w="3809" h="986154">
                  <a:moveTo>
                    <a:pt x="0" y="64846"/>
                  </a:moveTo>
                  <a:lnTo>
                    <a:pt x="3810" y="64846"/>
                  </a:lnTo>
                </a:path>
                <a:path w="3809" h="986154">
                  <a:moveTo>
                    <a:pt x="0" y="62941"/>
                  </a:moveTo>
                  <a:lnTo>
                    <a:pt x="3810" y="62941"/>
                  </a:lnTo>
                </a:path>
                <a:path w="3809" h="986154">
                  <a:moveTo>
                    <a:pt x="0" y="61023"/>
                  </a:moveTo>
                  <a:lnTo>
                    <a:pt x="3810" y="61023"/>
                  </a:lnTo>
                </a:path>
                <a:path w="3809" h="986154">
                  <a:moveTo>
                    <a:pt x="0" y="59118"/>
                  </a:moveTo>
                  <a:lnTo>
                    <a:pt x="3810" y="59118"/>
                  </a:lnTo>
                </a:path>
                <a:path w="3809" h="986154">
                  <a:moveTo>
                    <a:pt x="0" y="57213"/>
                  </a:moveTo>
                  <a:lnTo>
                    <a:pt x="3810" y="57213"/>
                  </a:lnTo>
                </a:path>
                <a:path w="3809" h="986154">
                  <a:moveTo>
                    <a:pt x="0" y="55308"/>
                  </a:moveTo>
                  <a:lnTo>
                    <a:pt x="3810" y="55308"/>
                  </a:lnTo>
                </a:path>
                <a:path w="3809" h="986154">
                  <a:moveTo>
                    <a:pt x="0" y="53403"/>
                  </a:moveTo>
                  <a:lnTo>
                    <a:pt x="3810" y="53403"/>
                  </a:lnTo>
                </a:path>
                <a:path w="3809" h="986154">
                  <a:moveTo>
                    <a:pt x="0" y="51498"/>
                  </a:moveTo>
                  <a:lnTo>
                    <a:pt x="3810" y="51498"/>
                  </a:lnTo>
                </a:path>
                <a:path w="3809" h="986154">
                  <a:moveTo>
                    <a:pt x="0" y="49580"/>
                  </a:moveTo>
                  <a:lnTo>
                    <a:pt x="3810" y="49580"/>
                  </a:lnTo>
                </a:path>
                <a:path w="3809" h="986154">
                  <a:moveTo>
                    <a:pt x="0" y="47675"/>
                  </a:moveTo>
                  <a:lnTo>
                    <a:pt x="3810" y="47675"/>
                  </a:lnTo>
                </a:path>
                <a:path w="3809" h="986154">
                  <a:moveTo>
                    <a:pt x="0" y="45770"/>
                  </a:moveTo>
                  <a:lnTo>
                    <a:pt x="3810" y="45770"/>
                  </a:lnTo>
                </a:path>
                <a:path w="3809" h="986154">
                  <a:moveTo>
                    <a:pt x="0" y="43865"/>
                  </a:moveTo>
                  <a:lnTo>
                    <a:pt x="3810" y="43865"/>
                  </a:lnTo>
                </a:path>
                <a:path w="3809" h="986154">
                  <a:moveTo>
                    <a:pt x="0" y="41960"/>
                  </a:moveTo>
                  <a:lnTo>
                    <a:pt x="3810" y="41960"/>
                  </a:lnTo>
                </a:path>
                <a:path w="3809" h="986154">
                  <a:moveTo>
                    <a:pt x="0" y="40055"/>
                  </a:moveTo>
                  <a:lnTo>
                    <a:pt x="3810" y="40055"/>
                  </a:lnTo>
                </a:path>
                <a:path w="3809" h="986154">
                  <a:moveTo>
                    <a:pt x="0" y="38150"/>
                  </a:moveTo>
                  <a:lnTo>
                    <a:pt x="3810" y="38150"/>
                  </a:lnTo>
                </a:path>
                <a:path w="3809" h="986154">
                  <a:moveTo>
                    <a:pt x="0" y="36233"/>
                  </a:moveTo>
                  <a:lnTo>
                    <a:pt x="3810" y="36233"/>
                  </a:lnTo>
                </a:path>
                <a:path w="3809" h="986154">
                  <a:moveTo>
                    <a:pt x="0" y="34328"/>
                  </a:moveTo>
                  <a:lnTo>
                    <a:pt x="3810" y="34328"/>
                  </a:lnTo>
                </a:path>
                <a:path w="3809" h="986154">
                  <a:moveTo>
                    <a:pt x="0" y="32423"/>
                  </a:moveTo>
                  <a:lnTo>
                    <a:pt x="3810" y="32423"/>
                  </a:lnTo>
                </a:path>
                <a:path w="3809" h="986154">
                  <a:moveTo>
                    <a:pt x="0" y="30518"/>
                  </a:moveTo>
                  <a:lnTo>
                    <a:pt x="3810" y="30518"/>
                  </a:lnTo>
                </a:path>
                <a:path w="3809" h="986154">
                  <a:moveTo>
                    <a:pt x="0" y="28613"/>
                  </a:moveTo>
                  <a:lnTo>
                    <a:pt x="3810" y="28613"/>
                  </a:lnTo>
                </a:path>
                <a:path w="3809" h="986154">
                  <a:moveTo>
                    <a:pt x="0" y="26708"/>
                  </a:moveTo>
                  <a:lnTo>
                    <a:pt x="3810" y="26708"/>
                  </a:lnTo>
                </a:path>
                <a:path w="3809" h="986154">
                  <a:moveTo>
                    <a:pt x="0" y="24790"/>
                  </a:moveTo>
                  <a:lnTo>
                    <a:pt x="3810" y="24790"/>
                  </a:lnTo>
                </a:path>
                <a:path w="3809" h="986154">
                  <a:moveTo>
                    <a:pt x="0" y="22885"/>
                  </a:moveTo>
                  <a:lnTo>
                    <a:pt x="3810" y="22885"/>
                  </a:lnTo>
                </a:path>
                <a:path w="3809" h="986154">
                  <a:moveTo>
                    <a:pt x="0" y="20980"/>
                  </a:moveTo>
                  <a:lnTo>
                    <a:pt x="3810" y="20980"/>
                  </a:lnTo>
                </a:path>
                <a:path w="3809" h="986154">
                  <a:moveTo>
                    <a:pt x="0" y="19075"/>
                  </a:moveTo>
                  <a:lnTo>
                    <a:pt x="3810" y="19075"/>
                  </a:lnTo>
                </a:path>
                <a:path w="3809" h="986154">
                  <a:moveTo>
                    <a:pt x="0" y="17170"/>
                  </a:moveTo>
                  <a:lnTo>
                    <a:pt x="3810" y="17170"/>
                  </a:lnTo>
                </a:path>
                <a:path w="3809" h="986154">
                  <a:moveTo>
                    <a:pt x="0" y="15265"/>
                  </a:moveTo>
                  <a:lnTo>
                    <a:pt x="3810" y="15265"/>
                  </a:lnTo>
                </a:path>
                <a:path w="3809" h="986154">
                  <a:moveTo>
                    <a:pt x="0" y="13360"/>
                  </a:moveTo>
                  <a:lnTo>
                    <a:pt x="3810" y="13360"/>
                  </a:lnTo>
                </a:path>
                <a:path w="3809" h="986154">
                  <a:moveTo>
                    <a:pt x="0" y="11442"/>
                  </a:moveTo>
                  <a:lnTo>
                    <a:pt x="3810" y="11442"/>
                  </a:lnTo>
                </a:path>
                <a:path w="3809" h="986154">
                  <a:moveTo>
                    <a:pt x="0" y="9537"/>
                  </a:moveTo>
                  <a:lnTo>
                    <a:pt x="3810" y="9537"/>
                  </a:lnTo>
                </a:path>
                <a:path w="3809" h="986154">
                  <a:moveTo>
                    <a:pt x="0" y="7632"/>
                  </a:moveTo>
                  <a:lnTo>
                    <a:pt x="3810" y="7632"/>
                  </a:lnTo>
                </a:path>
                <a:path w="3809" h="986154">
                  <a:moveTo>
                    <a:pt x="0" y="5727"/>
                  </a:moveTo>
                  <a:lnTo>
                    <a:pt x="3810" y="5727"/>
                  </a:lnTo>
                </a:path>
                <a:path w="3809" h="986154">
                  <a:moveTo>
                    <a:pt x="0" y="3822"/>
                  </a:moveTo>
                  <a:lnTo>
                    <a:pt x="3810" y="3822"/>
                  </a:lnTo>
                </a:path>
                <a:path w="3809" h="986154">
                  <a:moveTo>
                    <a:pt x="0" y="1917"/>
                  </a:moveTo>
                  <a:lnTo>
                    <a:pt x="3810" y="1917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39790" y="33520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39790" y="33774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428972" y="3352009"/>
              <a:ext cx="956944" cy="0"/>
            </a:xfrm>
            <a:custGeom>
              <a:avLst/>
              <a:gdLst/>
              <a:ahLst/>
              <a:cxnLst/>
              <a:rect l="l" t="t" r="r" b="b"/>
              <a:pathLst>
                <a:path w="956944">
                  <a:moveTo>
                    <a:pt x="0" y="0"/>
                  </a:moveTo>
                  <a:lnTo>
                    <a:pt x="956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428972" y="3377422"/>
              <a:ext cx="956944" cy="0"/>
            </a:xfrm>
            <a:custGeom>
              <a:avLst/>
              <a:gdLst/>
              <a:ahLst/>
              <a:cxnLst/>
              <a:rect l="l" t="t" r="r" b="b"/>
              <a:pathLst>
                <a:path w="956944">
                  <a:moveTo>
                    <a:pt x="0" y="0"/>
                  </a:moveTo>
                  <a:lnTo>
                    <a:pt x="956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385790" y="335200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385790" y="337742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329536" y="3352009"/>
              <a:ext cx="1072515" cy="0"/>
            </a:xfrm>
            <a:custGeom>
              <a:avLst/>
              <a:gdLst/>
              <a:ahLst/>
              <a:cxnLst/>
              <a:rect l="l" t="t" r="r" b="b"/>
              <a:pathLst>
                <a:path w="1072514">
                  <a:moveTo>
                    <a:pt x="0" y="0"/>
                  </a:moveTo>
                  <a:lnTo>
                    <a:pt x="107224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329536" y="3377422"/>
              <a:ext cx="1072515" cy="0"/>
            </a:xfrm>
            <a:custGeom>
              <a:avLst/>
              <a:gdLst/>
              <a:ahLst/>
              <a:cxnLst/>
              <a:rect l="l" t="t" r="r" b="b"/>
              <a:pathLst>
                <a:path w="1072514">
                  <a:moveTo>
                    <a:pt x="0" y="0"/>
                  </a:moveTo>
                  <a:lnTo>
                    <a:pt x="107224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401790" y="3352009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401790" y="3377422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228045" y="3352009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228045" y="3377422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194945" y="3352009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194945" y="3377422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2383885" y="3185481"/>
            <a:ext cx="3810" cy="44450"/>
          </a:xfrm>
          <a:custGeom>
            <a:avLst/>
            <a:gdLst/>
            <a:ahLst/>
            <a:cxnLst/>
            <a:rect l="l" t="t" r="r" b="b"/>
            <a:pathLst>
              <a:path w="3810" h="44450">
                <a:moveTo>
                  <a:pt x="0" y="43865"/>
                </a:moveTo>
                <a:lnTo>
                  <a:pt x="3810" y="43865"/>
                </a:lnTo>
              </a:path>
              <a:path w="3810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383885" y="2786942"/>
            <a:ext cx="3810" cy="74930"/>
          </a:xfrm>
          <a:custGeom>
            <a:avLst/>
            <a:gdLst/>
            <a:ahLst/>
            <a:cxnLst/>
            <a:rect l="l" t="t" r="r" b="b"/>
            <a:pathLst>
              <a:path w="3810" h="74930">
                <a:moveTo>
                  <a:pt x="0" y="74371"/>
                </a:moveTo>
                <a:lnTo>
                  <a:pt x="3810" y="74371"/>
                </a:lnTo>
              </a:path>
              <a:path w="3810" h="74930">
                <a:moveTo>
                  <a:pt x="0" y="36233"/>
                </a:moveTo>
                <a:lnTo>
                  <a:pt x="3810" y="36233"/>
                </a:lnTo>
              </a:path>
              <a:path w="3810" h="7493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383885" y="265345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383885" y="2504710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85"/>
                </a:moveTo>
                <a:lnTo>
                  <a:pt x="3810" y="22885"/>
                </a:lnTo>
              </a:path>
              <a:path w="3810" h="23494">
                <a:moveTo>
                  <a:pt x="0" y="20980"/>
                </a:moveTo>
                <a:lnTo>
                  <a:pt x="3810" y="20980"/>
                </a:lnTo>
              </a:path>
              <a:path w="3810" h="23494">
                <a:moveTo>
                  <a:pt x="0" y="17170"/>
                </a:moveTo>
                <a:lnTo>
                  <a:pt x="3810" y="17170"/>
                </a:lnTo>
              </a:path>
              <a:path w="3810" h="23494">
                <a:moveTo>
                  <a:pt x="0" y="15252"/>
                </a:moveTo>
                <a:lnTo>
                  <a:pt x="3810" y="15252"/>
                </a:lnTo>
              </a:path>
              <a:path w="3810" h="23494">
                <a:moveTo>
                  <a:pt x="0" y="11442"/>
                </a:moveTo>
                <a:lnTo>
                  <a:pt x="3810" y="11442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383885" y="2357873"/>
            <a:ext cx="3810" cy="101600"/>
          </a:xfrm>
          <a:custGeom>
            <a:avLst/>
            <a:gdLst/>
            <a:ahLst/>
            <a:cxnLst/>
            <a:rect l="l" t="t" r="r" b="b"/>
            <a:pathLst>
              <a:path w="3810" h="101600">
                <a:moveTo>
                  <a:pt x="0" y="101079"/>
                </a:moveTo>
                <a:lnTo>
                  <a:pt x="3810" y="101079"/>
                </a:lnTo>
              </a:path>
              <a:path w="3810" h="101600">
                <a:moveTo>
                  <a:pt x="0" y="76288"/>
                </a:moveTo>
                <a:lnTo>
                  <a:pt x="3810" y="76288"/>
                </a:lnTo>
              </a:path>
              <a:path w="3810" h="101600">
                <a:moveTo>
                  <a:pt x="0" y="41960"/>
                </a:moveTo>
                <a:lnTo>
                  <a:pt x="3810" y="41960"/>
                </a:lnTo>
              </a:path>
              <a:path w="3810" h="101600">
                <a:moveTo>
                  <a:pt x="0" y="40055"/>
                </a:moveTo>
                <a:lnTo>
                  <a:pt x="3810" y="40055"/>
                </a:lnTo>
              </a:path>
              <a:path w="3810" h="101600">
                <a:moveTo>
                  <a:pt x="0" y="36233"/>
                </a:moveTo>
                <a:lnTo>
                  <a:pt x="3810" y="36233"/>
                </a:lnTo>
              </a:path>
              <a:path w="3810" h="101600">
                <a:moveTo>
                  <a:pt x="0" y="34328"/>
                </a:moveTo>
                <a:lnTo>
                  <a:pt x="3810" y="34328"/>
                </a:lnTo>
              </a:path>
              <a:path w="3810" h="101600">
                <a:moveTo>
                  <a:pt x="0" y="30518"/>
                </a:moveTo>
                <a:lnTo>
                  <a:pt x="3810" y="30518"/>
                </a:lnTo>
              </a:path>
              <a:path w="3810" h="101600">
                <a:moveTo>
                  <a:pt x="0" y="13360"/>
                </a:moveTo>
                <a:lnTo>
                  <a:pt x="3810" y="13360"/>
                </a:lnTo>
              </a:path>
              <a:path w="3810" h="101600">
                <a:moveTo>
                  <a:pt x="0" y="7632"/>
                </a:moveTo>
                <a:lnTo>
                  <a:pt x="3810" y="7632"/>
                </a:lnTo>
              </a:path>
              <a:path w="3810" h="101600">
                <a:moveTo>
                  <a:pt x="0" y="3822"/>
                </a:moveTo>
                <a:lnTo>
                  <a:pt x="3810" y="3822"/>
                </a:lnTo>
              </a:path>
              <a:path w="3810" h="101600">
                <a:moveTo>
                  <a:pt x="0" y="1917"/>
                </a:moveTo>
                <a:lnTo>
                  <a:pt x="3810" y="1917"/>
                </a:lnTo>
              </a:path>
              <a:path w="3810" h="1016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327630" y="327892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327630" y="3027213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5">
                <a:moveTo>
                  <a:pt x="0" y="26695"/>
                </a:moveTo>
                <a:lnTo>
                  <a:pt x="3810" y="26695"/>
                </a:lnTo>
              </a:path>
              <a:path w="3810" h="2730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327630" y="29223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327630" y="287275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327630" y="268587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327630" y="260006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327630" y="239410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7632"/>
                </a:moveTo>
                <a:lnTo>
                  <a:pt x="3810" y="7632"/>
                </a:lnTo>
              </a:path>
              <a:path w="3810" h="13969">
                <a:moveTo>
                  <a:pt x="0" y="3822"/>
                </a:moveTo>
                <a:lnTo>
                  <a:pt x="3810" y="3822"/>
                </a:lnTo>
              </a:path>
              <a:path w="3810" h="13969">
                <a:moveTo>
                  <a:pt x="0" y="1917"/>
                </a:moveTo>
                <a:lnTo>
                  <a:pt x="3810" y="191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399885" y="322361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399885" y="306535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399885" y="2943305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3809"/>
                </a:moveTo>
                <a:lnTo>
                  <a:pt x="3810" y="3809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399885" y="2567639"/>
            <a:ext cx="3810" cy="221615"/>
          </a:xfrm>
          <a:custGeom>
            <a:avLst/>
            <a:gdLst/>
            <a:ahLst/>
            <a:cxnLst/>
            <a:rect l="l" t="t" r="r" b="b"/>
            <a:pathLst>
              <a:path w="3810" h="221614">
                <a:moveTo>
                  <a:pt x="0" y="221208"/>
                </a:moveTo>
                <a:lnTo>
                  <a:pt x="3810" y="221208"/>
                </a:lnTo>
              </a:path>
              <a:path w="3810" h="221614">
                <a:moveTo>
                  <a:pt x="0" y="217398"/>
                </a:moveTo>
                <a:lnTo>
                  <a:pt x="3810" y="217398"/>
                </a:lnTo>
              </a:path>
              <a:path w="3810" h="221614">
                <a:moveTo>
                  <a:pt x="0" y="215480"/>
                </a:moveTo>
                <a:lnTo>
                  <a:pt x="3810" y="215480"/>
                </a:lnTo>
              </a:path>
              <a:path w="3810" h="221614">
                <a:moveTo>
                  <a:pt x="0" y="213575"/>
                </a:moveTo>
                <a:lnTo>
                  <a:pt x="3810" y="213575"/>
                </a:lnTo>
              </a:path>
              <a:path w="3810" h="221614">
                <a:moveTo>
                  <a:pt x="0" y="211670"/>
                </a:moveTo>
                <a:lnTo>
                  <a:pt x="3810" y="211670"/>
                </a:lnTo>
              </a:path>
              <a:path w="3810" h="221614">
                <a:moveTo>
                  <a:pt x="0" y="209765"/>
                </a:moveTo>
                <a:lnTo>
                  <a:pt x="3810" y="209765"/>
                </a:lnTo>
              </a:path>
              <a:path w="3810" h="221614">
                <a:moveTo>
                  <a:pt x="0" y="207860"/>
                </a:moveTo>
                <a:lnTo>
                  <a:pt x="3810" y="207860"/>
                </a:lnTo>
              </a:path>
              <a:path w="3810" h="221614">
                <a:moveTo>
                  <a:pt x="0" y="171627"/>
                </a:moveTo>
                <a:lnTo>
                  <a:pt x="3810" y="171627"/>
                </a:lnTo>
              </a:path>
              <a:path w="3810" h="221614">
                <a:moveTo>
                  <a:pt x="0" y="167817"/>
                </a:moveTo>
                <a:lnTo>
                  <a:pt x="3810" y="167817"/>
                </a:lnTo>
              </a:path>
              <a:path w="3810" h="221614">
                <a:moveTo>
                  <a:pt x="0" y="165900"/>
                </a:moveTo>
                <a:lnTo>
                  <a:pt x="3810" y="165900"/>
                </a:lnTo>
              </a:path>
              <a:path w="3810" h="221614">
                <a:moveTo>
                  <a:pt x="0" y="162090"/>
                </a:moveTo>
                <a:lnTo>
                  <a:pt x="3810" y="162090"/>
                </a:lnTo>
              </a:path>
              <a:path w="3810" h="221614">
                <a:moveTo>
                  <a:pt x="0" y="160185"/>
                </a:moveTo>
                <a:lnTo>
                  <a:pt x="3810" y="160185"/>
                </a:lnTo>
              </a:path>
              <a:path w="3810" h="221614">
                <a:moveTo>
                  <a:pt x="0" y="139204"/>
                </a:moveTo>
                <a:lnTo>
                  <a:pt x="3810" y="139204"/>
                </a:lnTo>
              </a:path>
              <a:path w="3810" h="221614">
                <a:moveTo>
                  <a:pt x="0" y="125857"/>
                </a:moveTo>
                <a:lnTo>
                  <a:pt x="3810" y="125857"/>
                </a:lnTo>
              </a:path>
              <a:path w="3810" h="221614">
                <a:moveTo>
                  <a:pt x="0" y="85813"/>
                </a:moveTo>
                <a:lnTo>
                  <a:pt x="3810" y="85813"/>
                </a:lnTo>
              </a:path>
              <a:path w="3810" h="221614">
                <a:moveTo>
                  <a:pt x="0" y="55308"/>
                </a:moveTo>
                <a:lnTo>
                  <a:pt x="3810" y="55308"/>
                </a:lnTo>
              </a:path>
              <a:path w="3810" h="221614">
                <a:moveTo>
                  <a:pt x="0" y="32423"/>
                </a:moveTo>
                <a:lnTo>
                  <a:pt x="3810" y="32423"/>
                </a:lnTo>
              </a:path>
              <a:path w="3810" h="2216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399885" y="235787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226140" y="329799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226140" y="3208366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226140" y="309395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226140" y="299288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226140" y="2661085"/>
            <a:ext cx="3810" cy="69215"/>
          </a:xfrm>
          <a:custGeom>
            <a:avLst/>
            <a:gdLst/>
            <a:ahLst/>
            <a:cxnLst/>
            <a:rect l="l" t="t" r="r" b="b"/>
            <a:pathLst>
              <a:path w="3810" h="69214">
                <a:moveTo>
                  <a:pt x="0" y="68643"/>
                </a:moveTo>
                <a:lnTo>
                  <a:pt x="3810" y="68643"/>
                </a:lnTo>
              </a:path>
              <a:path w="3810" h="69214">
                <a:moveTo>
                  <a:pt x="0" y="53390"/>
                </a:moveTo>
                <a:lnTo>
                  <a:pt x="3810" y="53390"/>
                </a:lnTo>
              </a:path>
              <a:path w="3810" h="69214">
                <a:moveTo>
                  <a:pt x="0" y="51485"/>
                </a:moveTo>
                <a:lnTo>
                  <a:pt x="3810" y="51485"/>
                </a:lnTo>
              </a:path>
              <a:path w="3810" h="69214">
                <a:moveTo>
                  <a:pt x="0" y="49580"/>
                </a:moveTo>
                <a:lnTo>
                  <a:pt x="3810" y="49580"/>
                </a:lnTo>
              </a:path>
              <a:path w="3810" h="69214">
                <a:moveTo>
                  <a:pt x="0" y="47663"/>
                </a:moveTo>
                <a:lnTo>
                  <a:pt x="3810" y="47663"/>
                </a:lnTo>
              </a:path>
              <a:path w="3810" h="69214">
                <a:moveTo>
                  <a:pt x="0" y="45758"/>
                </a:moveTo>
                <a:lnTo>
                  <a:pt x="3810" y="45758"/>
                </a:lnTo>
              </a:path>
              <a:path w="3810" h="69214">
                <a:moveTo>
                  <a:pt x="0" y="43853"/>
                </a:moveTo>
                <a:lnTo>
                  <a:pt x="3810" y="43853"/>
                </a:lnTo>
              </a:path>
              <a:path w="3810" h="69214">
                <a:moveTo>
                  <a:pt x="0" y="41948"/>
                </a:moveTo>
                <a:lnTo>
                  <a:pt x="3810" y="41948"/>
                </a:lnTo>
              </a:path>
              <a:path w="3810" h="69214">
                <a:moveTo>
                  <a:pt x="0" y="11442"/>
                </a:moveTo>
                <a:lnTo>
                  <a:pt x="3810" y="11442"/>
                </a:lnTo>
              </a:path>
              <a:path w="3810" h="69214">
                <a:moveTo>
                  <a:pt x="0" y="9525"/>
                </a:moveTo>
                <a:lnTo>
                  <a:pt x="3810" y="9525"/>
                </a:lnTo>
              </a:path>
              <a:path w="3810" h="69214">
                <a:moveTo>
                  <a:pt x="0" y="7620"/>
                </a:moveTo>
                <a:lnTo>
                  <a:pt x="3810" y="7620"/>
                </a:lnTo>
              </a:path>
              <a:path w="3810" h="69214">
                <a:moveTo>
                  <a:pt x="0" y="5715"/>
                </a:moveTo>
                <a:lnTo>
                  <a:pt x="3810" y="5715"/>
                </a:lnTo>
              </a:path>
              <a:path w="3810" h="69214">
                <a:moveTo>
                  <a:pt x="0" y="3810"/>
                </a:moveTo>
                <a:lnTo>
                  <a:pt x="3810" y="3810"/>
                </a:lnTo>
              </a:path>
              <a:path w="3810" h="69214">
                <a:moveTo>
                  <a:pt x="0" y="1905"/>
                </a:moveTo>
                <a:lnTo>
                  <a:pt x="3810" y="1905"/>
                </a:lnTo>
              </a:path>
              <a:path w="3810" h="692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226140" y="2472300"/>
            <a:ext cx="3810" cy="46355"/>
          </a:xfrm>
          <a:custGeom>
            <a:avLst/>
            <a:gdLst/>
            <a:ahLst/>
            <a:cxnLst/>
            <a:rect l="l" t="t" r="r" b="b"/>
            <a:pathLst>
              <a:path w="3810" h="46355">
                <a:moveTo>
                  <a:pt x="0" y="45758"/>
                </a:moveTo>
                <a:lnTo>
                  <a:pt x="3810" y="45758"/>
                </a:lnTo>
              </a:path>
              <a:path w="3810" h="46355">
                <a:moveTo>
                  <a:pt x="0" y="11442"/>
                </a:moveTo>
                <a:lnTo>
                  <a:pt x="3810" y="11442"/>
                </a:lnTo>
              </a:path>
              <a:path w="3810" h="46355">
                <a:moveTo>
                  <a:pt x="0" y="3810"/>
                </a:moveTo>
                <a:lnTo>
                  <a:pt x="3810" y="3810"/>
                </a:lnTo>
              </a:path>
              <a:path w="3810" h="4635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226140" y="2388391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80"/>
                </a:moveTo>
                <a:lnTo>
                  <a:pt x="3810" y="20980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59" name="object 59"/>
          <p:cNvGraphicFramePr>
            <a:graphicFrameLocks noGrp="1"/>
          </p:cNvGraphicFramePr>
          <p:nvPr/>
        </p:nvGraphicFramePr>
        <p:xfrm>
          <a:off x="717137" y="1956828"/>
          <a:ext cx="5938518" cy="14071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687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3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718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61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28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R="122555" algn="r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82105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2034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11252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R="95250" algn="r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78105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111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3017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138555" algn="l"/>
                        </a:tabLst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Coleta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diária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69545" algn="r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8915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(30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60020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conformes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16839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60" name="object 60"/>
          <p:cNvSpPr/>
          <p:nvPr/>
        </p:nvSpPr>
        <p:spPr>
          <a:xfrm>
            <a:off x="1428972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194945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2437498" y="1719732"/>
            <a:ext cx="25647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7139299" y="1641382"/>
            <a:ext cx="2891155" cy="965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180975">
              <a:lnSpc>
                <a:spcPct val="100000"/>
              </a:lnSpc>
              <a:spcBef>
                <a:spcPts val="115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registro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prontuário/visita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multidisciplinar/</a:t>
            </a:r>
            <a:r>
              <a:rPr sz="1000" i="1" spc="-30">
                <a:solidFill>
                  <a:srgbClr val="3C3C3C"/>
                </a:solidFill>
                <a:latin typeface="Verdana"/>
                <a:cs typeface="Verdana"/>
              </a:rPr>
              <a:t>h4ddIe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pela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64" name="object 64"/>
          <p:cNvGrpSpPr/>
          <p:nvPr/>
        </p:nvGrpSpPr>
        <p:grpSpPr>
          <a:xfrm>
            <a:off x="2784239" y="4089676"/>
            <a:ext cx="6398895" cy="2486025"/>
            <a:chOff x="2784239" y="4089676"/>
            <a:chExt cx="6398895" cy="2486025"/>
          </a:xfrm>
        </p:grpSpPr>
        <p:sp>
          <p:nvSpPr>
            <p:cNvPr id="65" name="object 65"/>
            <p:cNvSpPr/>
            <p:nvPr/>
          </p:nvSpPr>
          <p:spPr>
            <a:xfrm>
              <a:off x="3172165" y="4089677"/>
              <a:ext cx="2918460" cy="2272665"/>
            </a:xfrm>
            <a:custGeom>
              <a:avLst/>
              <a:gdLst/>
              <a:ahLst/>
              <a:cxnLst/>
              <a:rect l="l" t="t" r="r" b="b"/>
              <a:pathLst>
                <a:path w="2918460" h="2272665">
                  <a:moveTo>
                    <a:pt x="2913100" y="0"/>
                  </a:moveTo>
                  <a:lnTo>
                    <a:pt x="5118" y="0"/>
                  </a:lnTo>
                  <a:lnTo>
                    <a:pt x="0" y="5067"/>
                  </a:lnTo>
                  <a:lnTo>
                    <a:pt x="0" y="2267000"/>
                  </a:lnTo>
                  <a:lnTo>
                    <a:pt x="5118" y="2272068"/>
                  </a:lnTo>
                  <a:lnTo>
                    <a:pt x="2913100" y="2272068"/>
                  </a:lnTo>
                  <a:lnTo>
                    <a:pt x="2918218" y="2267000"/>
                  </a:lnTo>
                  <a:lnTo>
                    <a:pt x="2918218" y="2249423"/>
                  </a:lnTo>
                  <a:lnTo>
                    <a:pt x="22847" y="2249424"/>
                  </a:lnTo>
                  <a:lnTo>
                    <a:pt x="22847" y="22631"/>
                  </a:lnTo>
                  <a:lnTo>
                    <a:pt x="2918218" y="22631"/>
                  </a:lnTo>
                  <a:lnTo>
                    <a:pt x="2918218" y="5067"/>
                  </a:lnTo>
                  <a:lnTo>
                    <a:pt x="2913100" y="0"/>
                  </a:lnTo>
                  <a:close/>
                </a:path>
                <a:path w="2918460" h="2272665">
                  <a:moveTo>
                    <a:pt x="2918218" y="22631"/>
                  </a:moveTo>
                  <a:lnTo>
                    <a:pt x="2895358" y="22631"/>
                  </a:lnTo>
                  <a:lnTo>
                    <a:pt x="2895358" y="2249424"/>
                  </a:lnTo>
                  <a:lnTo>
                    <a:pt x="2918218" y="2249423"/>
                  </a:lnTo>
                  <a:lnTo>
                    <a:pt x="2918218" y="2263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183597" y="4100969"/>
              <a:ext cx="2895600" cy="308610"/>
            </a:xfrm>
            <a:custGeom>
              <a:avLst/>
              <a:gdLst/>
              <a:ahLst/>
              <a:cxnLst/>
              <a:rect l="l" t="t" r="r" b="b"/>
              <a:pathLst>
                <a:path w="2895600" h="308610">
                  <a:moveTo>
                    <a:pt x="2895346" y="0"/>
                  </a:moveTo>
                  <a:lnTo>
                    <a:pt x="0" y="0"/>
                  </a:lnTo>
                  <a:lnTo>
                    <a:pt x="0" y="308013"/>
                  </a:lnTo>
                  <a:lnTo>
                    <a:pt x="2895346" y="308013"/>
                  </a:lnTo>
                  <a:lnTo>
                    <a:pt x="28953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172165" y="4089676"/>
              <a:ext cx="2918460" cy="330835"/>
            </a:xfrm>
            <a:custGeom>
              <a:avLst/>
              <a:gdLst/>
              <a:ahLst/>
              <a:cxnLst/>
              <a:rect l="l" t="t" r="r" b="b"/>
              <a:pathLst>
                <a:path w="2918460" h="330835">
                  <a:moveTo>
                    <a:pt x="2913100" y="0"/>
                  </a:moveTo>
                  <a:lnTo>
                    <a:pt x="5118" y="0"/>
                  </a:lnTo>
                  <a:lnTo>
                    <a:pt x="0" y="5067"/>
                  </a:lnTo>
                  <a:lnTo>
                    <a:pt x="0" y="325577"/>
                  </a:lnTo>
                  <a:lnTo>
                    <a:pt x="5118" y="330644"/>
                  </a:lnTo>
                  <a:lnTo>
                    <a:pt x="2913100" y="330644"/>
                  </a:lnTo>
                  <a:lnTo>
                    <a:pt x="2918218" y="325577"/>
                  </a:lnTo>
                  <a:lnTo>
                    <a:pt x="2918218" y="307987"/>
                  </a:lnTo>
                  <a:lnTo>
                    <a:pt x="22847" y="307987"/>
                  </a:lnTo>
                  <a:lnTo>
                    <a:pt x="22847" y="22618"/>
                  </a:lnTo>
                  <a:lnTo>
                    <a:pt x="2918218" y="22618"/>
                  </a:lnTo>
                  <a:lnTo>
                    <a:pt x="2918218" y="5067"/>
                  </a:lnTo>
                  <a:lnTo>
                    <a:pt x="2913100" y="0"/>
                  </a:lnTo>
                  <a:close/>
                </a:path>
                <a:path w="2918460" h="330835">
                  <a:moveTo>
                    <a:pt x="2918218" y="22618"/>
                  </a:moveTo>
                  <a:lnTo>
                    <a:pt x="2895358" y="22618"/>
                  </a:lnTo>
                  <a:lnTo>
                    <a:pt x="2895358" y="307987"/>
                  </a:lnTo>
                  <a:lnTo>
                    <a:pt x="2918218" y="307987"/>
                  </a:lnTo>
                  <a:lnTo>
                    <a:pt x="2918218" y="2261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078956" y="4100969"/>
              <a:ext cx="464820" cy="308610"/>
            </a:xfrm>
            <a:custGeom>
              <a:avLst/>
              <a:gdLst/>
              <a:ahLst/>
              <a:cxnLst/>
              <a:rect l="l" t="t" r="r" b="b"/>
              <a:pathLst>
                <a:path w="464820" h="308610">
                  <a:moveTo>
                    <a:pt x="464794" y="0"/>
                  </a:moveTo>
                  <a:lnTo>
                    <a:pt x="0" y="0"/>
                  </a:lnTo>
                  <a:lnTo>
                    <a:pt x="0" y="308013"/>
                  </a:lnTo>
                  <a:lnTo>
                    <a:pt x="464794" y="308013"/>
                  </a:lnTo>
                  <a:lnTo>
                    <a:pt x="464794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067521" y="4089676"/>
              <a:ext cx="487680" cy="330835"/>
            </a:xfrm>
            <a:custGeom>
              <a:avLst/>
              <a:gdLst/>
              <a:ahLst/>
              <a:cxnLst/>
              <a:rect l="l" t="t" r="r" b="b"/>
              <a:pathLst>
                <a:path w="487679" h="330835">
                  <a:moveTo>
                    <a:pt x="482523" y="0"/>
                  </a:moveTo>
                  <a:lnTo>
                    <a:pt x="5118" y="0"/>
                  </a:lnTo>
                  <a:lnTo>
                    <a:pt x="0" y="5067"/>
                  </a:lnTo>
                  <a:lnTo>
                    <a:pt x="0" y="325577"/>
                  </a:lnTo>
                  <a:lnTo>
                    <a:pt x="5118" y="330644"/>
                  </a:lnTo>
                  <a:lnTo>
                    <a:pt x="482523" y="330644"/>
                  </a:lnTo>
                  <a:lnTo>
                    <a:pt x="487654" y="325577"/>
                  </a:lnTo>
                  <a:lnTo>
                    <a:pt x="487654" y="307987"/>
                  </a:lnTo>
                  <a:lnTo>
                    <a:pt x="22859" y="307987"/>
                  </a:lnTo>
                  <a:lnTo>
                    <a:pt x="22859" y="22618"/>
                  </a:lnTo>
                  <a:lnTo>
                    <a:pt x="487654" y="22618"/>
                  </a:lnTo>
                  <a:lnTo>
                    <a:pt x="487654" y="5067"/>
                  </a:lnTo>
                  <a:lnTo>
                    <a:pt x="482523" y="0"/>
                  </a:lnTo>
                  <a:close/>
                </a:path>
                <a:path w="487679" h="330835">
                  <a:moveTo>
                    <a:pt x="487654" y="22618"/>
                  </a:moveTo>
                  <a:lnTo>
                    <a:pt x="464794" y="22618"/>
                  </a:lnTo>
                  <a:lnTo>
                    <a:pt x="464794" y="307987"/>
                  </a:lnTo>
                  <a:lnTo>
                    <a:pt x="487654" y="307987"/>
                  </a:lnTo>
                  <a:lnTo>
                    <a:pt x="487654" y="2261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" name="object 7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189445" y="4155470"/>
              <a:ext cx="167119" cy="165569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4442028" y="4785093"/>
              <a:ext cx="1039494" cy="1178560"/>
            </a:xfrm>
            <a:custGeom>
              <a:avLst/>
              <a:gdLst/>
              <a:ahLst/>
              <a:cxnLst/>
              <a:rect l="l" t="t" r="r" b="b"/>
              <a:pathLst>
                <a:path w="1039495" h="1178560">
                  <a:moveTo>
                    <a:pt x="326174" y="1160754"/>
                  </a:moveTo>
                  <a:lnTo>
                    <a:pt x="321056" y="1155674"/>
                  </a:lnTo>
                  <a:lnTo>
                    <a:pt x="11341" y="1155674"/>
                  </a:lnTo>
                  <a:lnTo>
                    <a:pt x="6210" y="1160754"/>
                  </a:lnTo>
                  <a:lnTo>
                    <a:pt x="6210" y="1173251"/>
                  </a:lnTo>
                  <a:lnTo>
                    <a:pt x="11341" y="1178318"/>
                  </a:lnTo>
                  <a:lnTo>
                    <a:pt x="314744" y="1178318"/>
                  </a:lnTo>
                  <a:lnTo>
                    <a:pt x="321056" y="1178318"/>
                  </a:lnTo>
                  <a:lnTo>
                    <a:pt x="326174" y="1173251"/>
                  </a:lnTo>
                  <a:lnTo>
                    <a:pt x="326174" y="1160754"/>
                  </a:lnTo>
                  <a:close/>
                </a:path>
                <a:path w="1039495" h="1178560">
                  <a:moveTo>
                    <a:pt x="531177" y="260527"/>
                  </a:moveTo>
                  <a:lnTo>
                    <a:pt x="526059" y="255460"/>
                  </a:lnTo>
                  <a:lnTo>
                    <a:pt x="5118" y="255460"/>
                  </a:lnTo>
                  <a:lnTo>
                    <a:pt x="0" y="260527"/>
                  </a:lnTo>
                  <a:lnTo>
                    <a:pt x="0" y="273037"/>
                  </a:lnTo>
                  <a:lnTo>
                    <a:pt x="5118" y="278104"/>
                  </a:lnTo>
                  <a:lnTo>
                    <a:pt x="519747" y="278104"/>
                  </a:lnTo>
                  <a:lnTo>
                    <a:pt x="526059" y="278104"/>
                  </a:lnTo>
                  <a:lnTo>
                    <a:pt x="531177" y="273037"/>
                  </a:lnTo>
                  <a:lnTo>
                    <a:pt x="531177" y="260527"/>
                  </a:lnTo>
                  <a:close/>
                </a:path>
                <a:path w="1039495" h="1178560">
                  <a:moveTo>
                    <a:pt x="949807" y="894143"/>
                  </a:moveTo>
                  <a:lnTo>
                    <a:pt x="944689" y="889076"/>
                  </a:lnTo>
                  <a:lnTo>
                    <a:pt x="5130" y="889076"/>
                  </a:lnTo>
                  <a:lnTo>
                    <a:pt x="12" y="894143"/>
                  </a:lnTo>
                  <a:lnTo>
                    <a:pt x="12" y="906653"/>
                  </a:lnTo>
                  <a:lnTo>
                    <a:pt x="5130" y="911720"/>
                  </a:lnTo>
                  <a:lnTo>
                    <a:pt x="938377" y="911720"/>
                  </a:lnTo>
                  <a:lnTo>
                    <a:pt x="944689" y="911720"/>
                  </a:lnTo>
                  <a:lnTo>
                    <a:pt x="949807" y="906653"/>
                  </a:lnTo>
                  <a:lnTo>
                    <a:pt x="949807" y="894143"/>
                  </a:lnTo>
                  <a:close/>
                </a:path>
                <a:path w="1039495" h="1178560">
                  <a:moveTo>
                    <a:pt x="1039495" y="5080"/>
                  </a:moveTo>
                  <a:lnTo>
                    <a:pt x="1034376" y="0"/>
                  </a:lnTo>
                  <a:lnTo>
                    <a:pt x="5118" y="0"/>
                  </a:lnTo>
                  <a:lnTo>
                    <a:pt x="12" y="5080"/>
                  </a:lnTo>
                  <a:lnTo>
                    <a:pt x="12" y="17576"/>
                  </a:lnTo>
                  <a:lnTo>
                    <a:pt x="5118" y="22656"/>
                  </a:lnTo>
                  <a:lnTo>
                    <a:pt x="1028065" y="22656"/>
                  </a:lnTo>
                  <a:lnTo>
                    <a:pt x="1034376" y="22656"/>
                  </a:lnTo>
                  <a:lnTo>
                    <a:pt x="1039495" y="17576"/>
                  </a:lnTo>
                  <a:lnTo>
                    <a:pt x="1039495" y="508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" name="object 7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325636" y="4259214"/>
              <a:ext cx="121259" cy="86525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3195012" y="4420321"/>
              <a:ext cx="2872740" cy="90170"/>
            </a:xfrm>
            <a:custGeom>
              <a:avLst/>
              <a:gdLst/>
              <a:ahLst/>
              <a:cxnLst/>
              <a:rect l="l" t="t" r="r" b="b"/>
              <a:pathLst>
                <a:path w="2872740" h="90170">
                  <a:moveTo>
                    <a:pt x="2872511" y="0"/>
                  </a:moveTo>
                  <a:lnTo>
                    <a:pt x="1626819" y="152"/>
                  </a:lnTo>
                  <a:lnTo>
                    <a:pt x="1622856" y="1333"/>
                  </a:lnTo>
                  <a:lnTo>
                    <a:pt x="1545005" y="508"/>
                  </a:lnTo>
                  <a:lnTo>
                    <a:pt x="1447099" y="1149"/>
                  </a:lnTo>
                  <a:lnTo>
                    <a:pt x="1153357" y="4699"/>
                  </a:lnTo>
                  <a:lnTo>
                    <a:pt x="1055443" y="5420"/>
                  </a:lnTo>
                  <a:lnTo>
                    <a:pt x="973734" y="5474"/>
                  </a:lnTo>
                  <a:lnTo>
                    <a:pt x="908234" y="5031"/>
                  </a:lnTo>
                  <a:lnTo>
                    <a:pt x="875474" y="4610"/>
                  </a:lnTo>
                  <a:lnTo>
                    <a:pt x="680935" y="0"/>
                  </a:lnTo>
                  <a:lnTo>
                    <a:pt x="13398" y="0"/>
                  </a:lnTo>
                  <a:lnTo>
                    <a:pt x="8102" y="2578"/>
                  </a:lnTo>
                  <a:lnTo>
                    <a:pt x="3619" y="5715"/>
                  </a:lnTo>
                  <a:lnTo>
                    <a:pt x="0" y="9207"/>
                  </a:lnTo>
                  <a:lnTo>
                    <a:pt x="0" y="59029"/>
                  </a:lnTo>
                  <a:lnTo>
                    <a:pt x="61873" y="78117"/>
                  </a:lnTo>
                  <a:lnTo>
                    <a:pt x="117033" y="81416"/>
                  </a:lnTo>
                  <a:lnTo>
                    <a:pt x="144779" y="81749"/>
                  </a:lnTo>
                  <a:lnTo>
                    <a:pt x="169077" y="81545"/>
                  </a:lnTo>
                  <a:lnTo>
                    <a:pt x="241820" y="79629"/>
                  </a:lnTo>
                  <a:lnTo>
                    <a:pt x="347852" y="79082"/>
                  </a:lnTo>
                  <a:lnTo>
                    <a:pt x="471208" y="79489"/>
                  </a:lnTo>
                  <a:lnTo>
                    <a:pt x="572268" y="81467"/>
                  </a:lnTo>
                  <a:lnTo>
                    <a:pt x="774328" y="86765"/>
                  </a:lnTo>
                  <a:lnTo>
                    <a:pt x="875385" y="88793"/>
                  </a:lnTo>
                  <a:lnTo>
                    <a:pt x="986803" y="89919"/>
                  </a:lnTo>
                  <a:lnTo>
                    <a:pt x="1055322" y="89781"/>
                  </a:lnTo>
                  <a:lnTo>
                    <a:pt x="1151786" y="88608"/>
                  </a:lnTo>
                  <a:lnTo>
                    <a:pt x="1375473" y="84346"/>
                  </a:lnTo>
                  <a:lnTo>
                    <a:pt x="1437032" y="83760"/>
                  </a:lnTo>
                  <a:lnTo>
                    <a:pt x="1515758" y="83838"/>
                  </a:lnTo>
                  <a:lnTo>
                    <a:pt x="1611655" y="84814"/>
                  </a:lnTo>
                  <a:lnTo>
                    <a:pt x="1850927" y="88352"/>
                  </a:lnTo>
                  <a:lnTo>
                    <a:pt x="1969973" y="88861"/>
                  </a:lnTo>
                  <a:lnTo>
                    <a:pt x="2069002" y="88032"/>
                  </a:lnTo>
                  <a:lnTo>
                    <a:pt x="2217496" y="85374"/>
                  </a:lnTo>
                  <a:lnTo>
                    <a:pt x="2415455" y="81205"/>
                  </a:lnTo>
                  <a:lnTo>
                    <a:pt x="2514449" y="79715"/>
                  </a:lnTo>
                  <a:lnTo>
                    <a:pt x="2563955" y="79287"/>
                  </a:lnTo>
                  <a:lnTo>
                    <a:pt x="2663240" y="79146"/>
                  </a:lnTo>
                  <a:lnTo>
                    <a:pt x="2677837" y="79344"/>
                  </a:lnTo>
                  <a:lnTo>
                    <a:pt x="2760500" y="83005"/>
                  </a:lnTo>
                  <a:lnTo>
                    <a:pt x="2777406" y="83522"/>
                  </a:lnTo>
                  <a:lnTo>
                    <a:pt x="2817374" y="83185"/>
                  </a:lnTo>
                  <a:lnTo>
                    <a:pt x="2857381" y="77873"/>
                  </a:lnTo>
                  <a:lnTo>
                    <a:pt x="2872511" y="72390"/>
                  </a:lnTo>
                  <a:lnTo>
                    <a:pt x="2872511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3183585" y="4403826"/>
              <a:ext cx="2902585" cy="88900"/>
            </a:xfrm>
            <a:custGeom>
              <a:avLst/>
              <a:gdLst/>
              <a:ahLst/>
              <a:cxnLst/>
              <a:rect l="l" t="t" r="r" b="b"/>
              <a:pathLst>
                <a:path w="2902585" h="88900">
                  <a:moveTo>
                    <a:pt x="11417" y="25704"/>
                  </a:moveTo>
                  <a:lnTo>
                    <a:pt x="2921" y="37528"/>
                  </a:lnTo>
                  <a:lnTo>
                    <a:pt x="0" y="50546"/>
                  </a:lnTo>
                  <a:lnTo>
                    <a:pt x="2781" y="63601"/>
                  </a:lnTo>
                  <a:lnTo>
                    <a:pt x="11417" y="75526"/>
                  </a:lnTo>
                  <a:lnTo>
                    <a:pt x="11417" y="25704"/>
                  </a:lnTo>
                  <a:close/>
                </a:path>
                <a:path w="2902585" h="88900">
                  <a:moveTo>
                    <a:pt x="692365" y="16497"/>
                  </a:moveTo>
                  <a:lnTo>
                    <a:pt x="581837" y="13893"/>
                  </a:lnTo>
                  <a:lnTo>
                    <a:pt x="404990" y="11264"/>
                  </a:lnTo>
                  <a:lnTo>
                    <a:pt x="357098" y="11112"/>
                  </a:lnTo>
                  <a:lnTo>
                    <a:pt x="264312" y="11760"/>
                  </a:lnTo>
                  <a:lnTo>
                    <a:pt x="171526" y="13893"/>
                  </a:lnTo>
                  <a:lnTo>
                    <a:pt x="132981" y="13563"/>
                  </a:lnTo>
                  <a:lnTo>
                    <a:pt x="113728" y="13004"/>
                  </a:lnTo>
                  <a:lnTo>
                    <a:pt x="94513" y="12039"/>
                  </a:lnTo>
                  <a:lnTo>
                    <a:pt x="86855" y="10909"/>
                  </a:lnTo>
                  <a:lnTo>
                    <a:pt x="79222" y="9702"/>
                  </a:lnTo>
                  <a:lnTo>
                    <a:pt x="71602" y="8750"/>
                  </a:lnTo>
                  <a:lnTo>
                    <a:pt x="63957" y="8356"/>
                  </a:lnTo>
                  <a:lnTo>
                    <a:pt x="60807" y="8356"/>
                  </a:lnTo>
                  <a:lnTo>
                    <a:pt x="57645" y="8585"/>
                  </a:lnTo>
                  <a:lnTo>
                    <a:pt x="54457" y="9144"/>
                  </a:lnTo>
                  <a:lnTo>
                    <a:pt x="46012" y="10071"/>
                  </a:lnTo>
                  <a:lnTo>
                    <a:pt x="38252" y="11645"/>
                  </a:lnTo>
                  <a:lnTo>
                    <a:pt x="31140" y="13830"/>
                  </a:lnTo>
                  <a:lnTo>
                    <a:pt x="24828" y="16497"/>
                  </a:lnTo>
                  <a:lnTo>
                    <a:pt x="692365" y="16497"/>
                  </a:lnTo>
                  <a:close/>
                </a:path>
                <a:path w="2902585" h="88900">
                  <a:moveTo>
                    <a:pt x="2902293" y="28486"/>
                  </a:moveTo>
                  <a:lnTo>
                    <a:pt x="2901188" y="22085"/>
                  </a:lnTo>
                  <a:lnTo>
                    <a:pt x="2897365" y="16497"/>
                  </a:lnTo>
                  <a:lnTo>
                    <a:pt x="2894380" y="12115"/>
                  </a:lnTo>
                  <a:lnTo>
                    <a:pt x="2889720" y="8229"/>
                  </a:lnTo>
                  <a:lnTo>
                    <a:pt x="2883941" y="5334"/>
                  </a:lnTo>
                  <a:lnTo>
                    <a:pt x="2877337" y="2019"/>
                  </a:lnTo>
                  <a:lnTo>
                    <a:pt x="2869285" y="0"/>
                  </a:lnTo>
                  <a:lnTo>
                    <a:pt x="2859697" y="0"/>
                  </a:lnTo>
                  <a:lnTo>
                    <a:pt x="2762935" y="9296"/>
                  </a:lnTo>
                  <a:lnTo>
                    <a:pt x="2720187" y="12661"/>
                  </a:lnTo>
                  <a:lnTo>
                    <a:pt x="2666708" y="15494"/>
                  </a:lnTo>
                  <a:lnTo>
                    <a:pt x="2646134" y="15925"/>
                  </a:lnTo>
                  <a:lnTo>
                    <a:pt x="2625560" y="16052"/>
                  </a:lnTo>
                  <a:lnTo>
                    <a:pt x="2593479" y="15798"/>
                  </a:lnTo>
                  <a:lnTo>
                    <a:pt x="2105469" y="3962"/>
                  </a:lnTo>
                  <a:lnTo>
                    <a:pt x="2007539" y="3111"/>
                  </a:lnTo>
                  <a:lnTo>
                    <a:pt x="1953399" y="3429"/>
                  </a:lnTo>
                  <a:lnTo>
                    <a:pt x="1899272" y="4432"/>
                  </a:lnTo>
                  <a:lnTo>
                    <a:pt x="1845170" y="6235"/>
                  </a:lnTo>
                  <a:lnTo>
                    <a:pt x="1667040" y="14097"/>
                  </a:lnTo>
                  <a:lnTo>
                    <a:pt x="1657400" y="14312"/>
                  </a:lnTo>
                  <a:lnTo>
                    <a:pt x="1647901" y="14884"/>
                  </a:lnTo>
                  <a:lnTo>
                    <a:pt x="1638820" y="16497"/>
                  </a:lnTo>
                  <a:lnTo>
                    <a:pt x="2883928" y="16497"/>
                  </a:lnTo>
                  <a:lnTo>
                    <a:pt x="2883928" y="88887"/>
                  </a:lnTo>
                  <a:lnTo>
                    <a:pt x="2892983" y="82867"/>
                  </a:lnTo>
                  <a:lnTo>
                    <a:pt x="2899016" y="75184"/>
                  </a:lnTo>
                  <a:lnTo>
                    <a:pt x="2901645" y="65646"/>
                  </a:lnTo>
                  <a:lnTo>
                    <a:pt x="2900515" y="54102"/>
                  </a:lnTo>
                  <a:lnTo>
                    <a:pt x="2898902" y="50253"/>
                  </a:lnTo>
                  <a:lnTo>
                    <a:pt x="2896184" y="46761"/>
                  </a:lnTo>
                  <a:lnTo>
                    <a:pt x="2892729" y="43637"/>
                  </a:lnTo>
                  <a:lnTo>
                    <a:pt x="2895574" y="41148"/>
                  </a:lnTo>
                  <a:lnTo>
                    <a:pt x="2897936" y="38239"/>
                  </a:lnTo>
                  <a:lnTo>
                    <a:pt x="2899499" y="34645"/>
                  </a:lnTo>
                  <a:lnTo>
                    <a:pt x="2902293" y="2848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784239" y="4781189"/>
              <a:ext cx="1101949" cy="1051559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5465470" y="6035700"/>
              <a:ext cx="281940" cy="528955"/>
            </a:xfrm>
            <a:custGeom>
              <a:avLst/>
              <a:gdLst/>
              <a:ahLst/>
              <a:cxnLst/>
              <a:rect l="l" t="t" r="r" b="b"/>
              <a:pathLst>
                <a:path w="281939" h="528954">
                  <a:moveTo>
                    <a:pt x="281914" y="0"/>
                  </a:moveTo>
                  <a:lnTo>
                    <a:pt x="0" y="0"/>
                  </a:lnTo>
                  <a:lnTo>
                    <a:pt x="0" y="528383"/>
                  </a:lnTo>
                  <a:lnTo>
                    <a:pt x="281914" y="528383"/>
                  </a:lnTo>
                  <a:lnTo>
                    <a:pt x="281914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454051" y="6024374"/>
              <a:ext cx="304800" cy="551180"/>
            </a:xfrm>
            <a:custGeom>
              <a:avLst/>
              <a:gdLst/>
              <a:ahLst/>
              <a:cxnLst/>
              <a:rect l="l" t="t" r="r" b="b"/>
              <a:pathLst>
                <a:path w="304800" h="551179">
                  <a:moveTo>
                    <a:pt x="299656" y="0"/>
                  </a:moveTo>
                  <a:lnTo>
                    <a:pt x="5118" y="0"/>
                  </a:lnTo>
                  <a:lnTo>
                    <a:pt x="0" y="5067"/>
                  </a:lnTo>
                  <a:lnTo>
                    <a:pt x="0" y="545960"/>
                  </a:lnTo>
                  <a:lnTo>
                    <a:pt x="5118" y="551027"/>
                  </a:lnTo>
                  <a:lnTo>
                    <a:pt x="299656" y="551027"/>
                  </a:lnTo>
                  <a:lnTo>
                    <a:pt x="304774" y="545960"/>
                  </a:lnTo>
                  <a:lnTo>
                    <a:pt x="304774" y="528383"/>
                  </a:lnTo>
                  <a:lnTo>
                    <a:pt x="22860" y="528383"/>
                  </a:lnTo>
                  <a:lnTo>
                    <a:pt x="22860" y="22631"/>
                  </a:lnTo>
                  <a:lnTo>
                    <a:pt x="304774" y="22631"/>
                  </a:lnTo>
                  <a:lnTo>
                    <a:pt x="304774" y="5067"/>
                  </a:lnTo>
                  <a:lnTo>
                    <a:pt x="299656" y="0"/>
                  </a:lnTo>
                  <a:close/>
                </a:path>
                <a:path w="304800" h="551179">
                  <a:moveTo>
                    <a:pt x="304774" y="22631"/>
                  </a:moveTo>
                  <a:lnTo>
                    <a:pt x="281914" y="22631"/>
                  </a:lnTo>
                  <a:lnTo>
                    <a:pt x="281914" y="528383"/>
                  </a:lnTo>
                  <a:lnTo>
                    <a:pt x="304774" y="528383"/>
                  </a:lnTo>
                  <a:lnTo>
                    <a:pt x="304774" y="2263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5911697" y="5413184"/>
              <a:ext cx="281940" cy="1151255"/>
            </a:xfrm>
            <a:custGeom>
              <a:avLst/>
              <a:gdLst/>
              <a:ahLst/>
              <a:cxnLst/>
              <a:rect l="l" t="t" r="r" b="b"/>
              <a:pathLst>
                <a:path w="281939" h="1151254">
                  <a:moveTo>
                    <a:pt x="281914" y="0"/>
                  </a:moveTo>
                  <a:lnTo>
                    <a:pt x="0" y="0"/>
                  </a:lnTo>
                  <a:lnTo>
                    <a:pt x="0" y="1150899"/>
                  </a:lnTo>
                  <a:lnTo>
                    <a:pt x="281914" y="1150899"/>
                  </a:lnTo>
                  <a:lnTo>
                    <a:pt x="2819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5900267" y="4694364"/>
              <a:ext cx="3282950" cy="1881505"/>
            </a:xfrm>
            <a:custGeom>
              <a:avLst/>
              <a:gdLst/>
              <a:ahLst/>
              <a:cxnLst/>
              <a:rect l="l" t="t" r="r" b="b"/>
              <a:pathLst>
                <a:path w="3282950" h="1881504">
                  <a:moveTo>
                    <a:pt x="304774" y="712584"/>
                  </a:moveTo>
                  <a:lnTo>
                    <a:pt x="299656" y="707517"/>
                  </a:lnTo>
                  <a:lnTo>
                    <a:pt x="281914" y="707517"/>
                  </a:lnTo>
                  <a:lnTo>
                    <a:pt x="281914" y="730148"/>
                  </a:lnTo>
                  <a:lnTo>
                    <a:pt x="281914" y="1858403"/>
                  </a:lnTo>
                  <a:lnTo>
                    <a:pt x="22860" y="1858403"/>
                  </a:lnTo>
                  <a:lnTo>
                    <a:pt x="22860" y="730148"/>
                  </a:lnTo>
                  <a:lnTo>
                    <a:pt x="281914" y="730148"/>
                  </a:lnTo>
                  <a:lnTo>
                    <a:pt x="281914" y="707517"/>
                  </a:lnTo>
                  <a:lnTo>
                    <a:pt x="5118" y="707517"/>
                  </a:lnTo>
                  <a:lnTo>
                    <a:pt x="0" y="712584"/>
                  </a:lnTo>
                  <a:lnTo>
                    <a:pt x="0" y="1875980"/>
                  </a:lnTo>
                  <a:lnTo>
                    <a:pt x="5118" y="1881047"/>
                  </a:lnTo>
                  <a:lnTo>
                    <a:pt x="299656" y="1881047"/>
                  </a:lnTo>
                  <a:lnTo>
                    <a:pt x="304774" y="1875980"/>
                  </a:lnTo>
                  <a:lnTo>
                    <a:pt x="304774" y="1858403"/>
                  </a:lnTo>
                  <a:lnTo>
                    <a:pt x="304774" y="730148"/>
                  </a:lnTo>
                  <a:lnTo>
                    <a:pt x="304774" y="712584"/>
                  </a:lnTo>
                  <a:close/>
                </a:path>
                <a:path w="3282950" h="1881504">
                  <a:moveTo>
                    <a:pt x="588137" y="1830666"/>
                  </a:moveTo>
                  <a:lnTo>
                    <a:pt x="587133" y="1825409"/>
                  </a:lnTo>
                  <a:lnTo>
                    <a:pt x="545388" y="1797113"/>
                  </a:lnTo>
                  <a:lnTo>
                    <a:pt x="540092" y="1798104"/>
                  </a:lnTo>
                  <a:lnTo>
                    <a:pt x="541096" y="1803361"/>
                  </a:lnTo>
                  <a:lnTo>
                    <a:pt x="582841" y="1831644"/>
                  </a:lnTo>
                  <a:lnTo>
                    <a:pt x="584987" y="1832305"/>
                  </a:lnTo>
                  <a:lnTo>
                    <a:pt x="588137" y="1830666"/>
                  </a:lnTo>
                  <a:close/>
                </a:path>
                <a:path w="3282950" h="1881504">
                  <a:moveTo>
                    <a:pt x="668642" y="1831086"/>
                  </a:moveTo>
                  <a:lnTo>
                    <a:pt x="667372" y="1825904"/>
                  </a:lnTo>
                  <a:lnTo>
                    <a:pt x="634898" y="1805863"/>
                  </a:lnTo>
                  <a:lnTo>
                    <a:pt x="602653" y="1785251"/>
                  </a:lnTo>
                  <a:lnTo>
                    <a:pt x="570763" y="1764169"/>
                  </a:lnTo>
                  <a:lnTo>
                    <a:pt x="539330" y="1742668"/>
                  </a:lnTo>
                  <a:lnTo>
                    <a:pt x="534035" y="1743583"/>
                  </a:lnTo>
                  <a:lnTo>
                    <a:pt x="566483" y="1770418"/>
                  </a:lnTo>
                  <a:lnTo>
                    <a:pt x="598474" y="1791563"/>
                  </a:lnTo>
                  <a:lnTo>
                    <a:pt x="630821" y="1812239"/>
                  </a:lnTo>
                  <a:lnTo>
                    <a:pt x="663409" y="1832356"/>
                  </a:lnTo>
                  <a:lnTo>
                    <a:pt x="665391" y="1832902"/>
                  </a:lnTo>
                  <a:lnTo>
                    <a:pt x="668642" y="1831086"/>
                  </a:lnTo>
                  <a:close/>
                </a:path>
                <a:path w="3282950" h="1881504">
                  <a:moveTo>
                    <a:pt x="729818" y="1824418"/>
                  </a:moveTo>
                  <a:lnTo>
                    <a:pt x="728853" y="1819173"/>
                  </a:lnTo>
                  <a:lnTo>
                    <a:pt x="682205" y="1786636"/>
                  </a:lnTo>
                  <a:lnTo>
                    <a:pt x="635965" y="1753235"/>
                  </a:lnTo>
                  <a:lnTo>
                    <a:pt x="590283" y="1719084"/>
                  </a:lnTo>
                  <a:lnTo>
                    <a:pt x="545312" y="1684286"/>
                  </a:lnTo>
                  <a:lnTo>
                    <a:pt x="539953" y="1684896"/>
                  </a:lnTo>
                  <a:lnTo>
                    <a:pt x="585635" y="1725079"/>
                  </a:lnTo>
                  <a:lnTo>
                    <a:pt x="631418" y="1759305"/>
                  </a:lnTo>
                  <a:lnTo>
                    <a:pt x="677773" y="1792770"/>
                  </a:lnTo>
                  <a:lnTo>
                    <a:pt x="724522" y="1825371"/>
                  </a:lnTo>
                  <a:lnTo>
                    <a:pt x="726681" y="1826044"/>
                  </a:lnTo>
                  <a:lnTo>
                    <a:pt x="729818" y="1824418"/>
                  </a:lnTo>
                  <a:close/>
                </a:path>
                <a:path w="3282950" h="1881504">
                  <a:moveTo>
                    <a:pt x="759155" y="1597342"/>
                  </a:moveTo>
                  <a:lnTo>
                    <a:pt x="758444" y="1592059"/>
                  </a:lnTo>
                  <a:lnTo>
                    <a:pt x="715518" y="1559204"/>
                  </a:lnTo>
                  <a:lnTo>
                    <a:pt x="672757" y="1525828"/>
                  </a:lnTo>
                  <a:lnTo>
                    <a:pt x="630275" y="1492034"/>
                  </a:lnTo>
                  <a:lnTo>
                    <a:pt x="588162" y="1457858"/>
                  </a:lnTo>
                  <a:lnTo>
                    <a:pt x="546506" y="1423403"/>
                  </a:lnTo>
                  <a:lnTo>
                    <a:pt x="541147" y="1423860"/>
                  </a:lnTo>
                  <a:lnTo>
                    <a:pt x="583311" y="1463675"/>
                  </a:lnTo>
                  <a:lnTo>
                    <a:pt x="625475" y="1497888"/>
                  </a:lnTo>
                  <a:lnTo>
                    <a:pt x="668020" y="1531747"/>
                  </a:lnTo>
                  <a:lnTo>
                    <a:pt x="710831" y="1565160"/>
                  </a:lnTo>
                  <a:lnTo>
                    <a:pt x="753821" y="1598053"/>
                  </a:lnTo>
                  <a:lnTo>
                    <a:pt x="756132" y="1598828"/>
                  </a:lnTo>
                  <a:lnTo>
                    <a:pt x="759155" y="1597342"/>
                  </a:lnTo>
                  <a:close/>
                </a:path>
                <a:path w="3282950" h="1881504">
                  <a:moveTo>
                    <a:pt x="761339" y="1462798"/>
                  </a:moveTo>
                  <a:lnTo>
                    <a:pt x="760666" y="1457502"/>
                  </a:lnTo>
                  <a:lnTo>
                    <a:pt x="717296" y="1423822"/>
                  </a:lnTo>
                  <a:lnTo>
                    <a:pt x="674014" y="1389672"/>
                  </a:lnTo>
                  <a:lnTo>
                    <a:pt x="630936" y="1355128"/>
                  </a:lnTo>
                  <a:lnTo>
                    <a:pt x="588124" y="1320279"/>
                  </a:lnTo>
                  <a:lnTo>
                    <a:pt x="545706" y="1285201"/>
                  </a:lnTo>
                  <a:lnTo>
                    <a:pt x="540334" y="1285659"/>
                  </a:lnTo>
                  <a:lnTo>
                    <a:pt x="583260" y="1326108"/>
                  </a:lnTo>
                  <a:lnTo>
                    <a:pt x="626110" y="1360982"/>
                  </a:lnTo>
                  <a:lnTo>
                    <a:pt x="669251" y="1395552"/>
                  </a:lnTo>
                  <a:lnTo>
                    <a:pt x="712571" y="1429740"/>
                  </a:lnTo>
                  <a:lnTo>
                    <a:pt x="755992" y="1463459"/>
                  </a:lnTo>
                  <a:lnTo>
                    <a:pt x="758329" y="1464246"/>
                  </a:lnTo>
                  <a:lnTo>
                    <a:pt x="761339" y="1462798"/>
                  </a:lnTo>
                  <a:close/>
                </a:path>
                <a:path w="3282950" h="1881504">
                  <a:moveTo>
                    <a:pt x="762469" y="1398079"/>
                  </a:moveTo>
                  <a:lnTo>
                    <a:pt x="761771" y="1392783"/>
                  </a:lnTo>
                  <a:lnTo>
                    <a:pt x="724928" y="1364449"/>
                  </a:lnTo>
                  <a:lnTo>
                    <a:pt x="688289" y="1335659"/>
                  </a:lnTo>
                  <a:lnTo>
                    <a:pt x="651916" y="1306449"/>
                  </a:lnTo>
                  <a:lnTo>
                    <a:pt x="615848" y="1276858"/>
                  </a:lnTo>
                  <a:lnTo>
                    <a:pt x="580148" y="1246949"/>
                  </a:lnTo>
                  <a:lnTo>
                    <a:pt x="544880" y="1216748"/>
                  </a:lnTo>
                  <a:lnTo>
                    <a:pt x="539508" y="1217117"/>
                  </a:lnTo>
                  <a:lnTo>
                    <a:pt x="575195" y="1252689"/>
                  </a:lnTo>
                  <a:lnTo>
                    <a:pt x="610958" y="1282661"/>
                  </a:lnTo>
                  <a:lnTo>
                    <a:pt x="647077" y="1312291"/>
                  </a:lnTo>
                  <a:lnTo>
                    <a:pt x="683526" y="1341551"/>
                  </a:lnTo>
                  <a:lnTo>
                    <a:pt x="720217" y="1370393"/>
                  </a:lnTo>
                  <a:lnTo>
                    <a:pt x="757123" y="1398765"/>
                  </a:lnTo>
                  <a:lnTo>
                    <a:pt x="759447" y="1399552"/>
                  </a:lnTo>
                  <a:lnTo>
                    <a:pt x="762469" y="1398079"/>
                  </a:lnTo>
                  <a:close/>
                </a:path>
                <a:path w="3282950" h="1881504">
                  <a:moveTo>
                    <a:pt x="762584" y="1530299"/>
                  </a:moveTo>
                  <a:lnTo>
                    <a:pt x="761885" y="1525003"/>
                  </a:lnTo>
                  <a:lnTo>
                    <a:pt x="718197" y="1491449"/>
                  </a:lnTo>
                  <a:lnTo>
                    <a:pt x="674700" y="1457401"/>
                  </a:lnTo>
                  <a:lnTo>
                    <a:pt x="631469" y="1422946"/>
                  </a:lnTo>
                  <a:lnTo>
                    <a:pt x="588606" y="1388160"/>
                  </a:lnTo>
                  <a:lnTo>
                    <a:pt x="546227" y="1353121"/>
                  </a:lnTo>
                  <a:lnTo>
                    <a:pt x="540854" y="1353566"/>
                  </a:lnTo>
                  <a:lnTo>
                    <a:pt x="583755" y="1393977"/>
                  </a:lnTo>
                  <a:lnTo>
                    <a:pt x="626668" y="1428813"/>
                  </a:lnTo>
                  <a:lnTo>
                    <a:pt x="669950" y="1463306"/>
                  </a:lnTo>
                  <a:lnTo>
                    <a:pt x="713498" y="1497380"/>
                  </a:lnTo>
                  <a:lnTo>
                    <a:pt x="757237" y="1530985"/>
                  </a:lnTo>
                  <a:lnTo>
                    <a:pt x="759561" y="1531772"/>
                  </a:lnTo>
                  <a:lnTo>
                    <a:pt x="762584" y="1530299"/>
                  </a:lnTo>
                  <a:close/>
                </a:path>
                <a:path w="3282950" h="1881504">
                  <a:moveTo>
                    <a:pt x="764590" y="1337894"/>
                  </a:moveTo>
                  <a:lnTo>
                    <a:pt x="764044" y="1332598"/>
                  </a:lnTo>
                  <a:lnTo>
                    <a:pt x="577570" y="1182319"/>
                  </a:lnTo>
                  <a:lnTo>
                    <a:pt x="572211" y="1182865"/>
                  </a:lnTo>
                  <a:lnTo>
                    <a:pt x="572770" y="1188173"/>
                  </a:lnTo>
                  <a:lnTo>
                    <a:pt x="759244" y="1338440"/>
                  </a:lnTo>
                  <a:lnTo>
                    <a:pt x="761644" y="1339291"/>
                  </a:lnTo>
                  <a:lnTo>
                    <a:pt x="764590" y="1337894"/>
                  </a:lnTo>
                  <a:close/>
                </a:path>
                <a:path w="3282950" h="1881504">
                  <a:moveTo>
                    <a:pt x="765378" y="1211986"/>
                  </a:moveTo>
                  <a:lnTo>
                    <a:pt x="765136" y="1206652"/>
                  </a:lnTo>
                  <a:lnTo>
                    <a:pt x="739990" y="1183944"/>
                  </a:lnTo>
                  <a:lnTo>
                    <a:pt x="734618" y="1184186"/>
                  </a:lnTo>
                  <a:lnTo>
                    <a:pt x="734860" y="1189520"/>
                  </a:lnTo>
                  <a:lnTo>
                    <a:pt x="760006" y="1212227"/>
                  </a:lnTo>
                  <a:lnTo>
                    <a:pt x="762571" y="1213218"/>
                  </a:lnTo>
                  <a:lnTo>
                    <a:pt x="765378" y="1211986"/>
                  </a:lnTo>
                  <a:close/>
                </a:path>
                <a:path w="3282950" h="1881504">
                  <a:moveTo>
                    <a:pt x="766178" y="1277200"/>
                  </a:moveTo>
                  <a:lnTo>
                    <a:pt x="765340" y="1271930"/>
                  </a:lnTo>
                  <a:lnTo>
                    <a:pt x="739394" y="1252410"/>
                  </a:lnTo>
                  <a:lnTo>
                    <a:pt x="714184" y="1231874"/>
                  </a:lnTo>
                  <a:lnTo>
                    <a:pt x="689775" y="1210386"/>
                  </a:lnTo>
                  <a:lnTo>
                    <a:pt x="666267" y="1188034"/>
                  </a:lnTo>
                  <a:lnTo>
                    <a:pt x="660882" y="1188034"/>
                  </a:lnTo>
                  <a:lnTo>
                    <a:pt x="660882" y="1193368"/>
                  </a:lnTo>
                  <a:lnTo>
                    <a:pt x="684606" y="1215936"/>
                  </a:lnTo>
                  <a:lnTo>
                    <a:pt x="709231" y="1237615"/>
                  </a:lnTo>
                  <a:lnTo>
                    <a:pt x="734669" y="1258341"/>
                  </a:lnTo>
                  <a:lnTo>
                    <a:pt x="760844" y="1278026"/>
                  </a:lnTo>
                  <a:lnTo>
                    <a:pt x="763092" y="1278750"/>
                  </a:lnTo>
                  <a:lnTo>
                    <a:pt x="766178" y="1277200"/>
                  </a:lnTo>
                  <a:close/>
                </a:path>
                <a:path w="3282950" h="1881504">
                  <a:moveTo>
                    <a:pt x="766483" y="1736788"/>
                  </a:moveTo>
                  <a:lnTo>
                    <a:pt x="765632" y="1731530"/>
                  </a:lnTo>
                  <a:lnTo>
                    <a:pt x="720775" y="1698929"/>
                  </a:lnTo>
                  <a:lnTo>
                    <a:pt x="676224" y="1665605"/>
                  </a:lnTo>
                  <a:lnTo>
                    <a:pt x="632104" y="1631645"/>
                  </a:lnTo>
                  <a:lnTo>
                    <a:pt x="588492" y="1597101"/>
                  </a:lnTo>
                  <a:lnTo>
                    <a:pt x="545503" y="1562074"/>
                  </a:lnTo>
                  <a:lnTo>
                    <a:pt x="540143" y="1562557"/>
                  </a:lnTo>
                  <a:lnTo>
                    <a:pt x="583704" y="1602968"/>
                  </a:lnTo>
                  <a:lnTo>
                    <a:pt x="627392" y="1637563"/>
                  </a:lnTo>
                  <a:lnTo>
                    <a:pt x="671588" y="1671599"/>
                  </a:lnTo>
                  <a:lnTo>
                    <a:pt x="716216" y="1704987"/>
                  </a:lnTo>
                  <a:lnTo>
                    <a:pt x="761161" y="1737639"/>
                  </a:lnTo>
                  <a:lnTo>
                    <a:pt x="763397" y="1738363"/>
                  </a:lnTo>
                  <a:lnTo>
                    <a:pt x="766483" y="1736788"/>
                  </a:lnTo>
                  <a:close/>
                </a:path>
                <a:path w="3282950" h="1881504">
                  <a:moveTo>
                    <a:pt x="766508" y="1674075"/>
                  </a:moveTo>
                  <a:lnTo>
                    <a:pt x="765810" y="1668780"/>
                  </a:lnTo>
                  <a:lnTo>
                    <a:pt x="691769" y="1612049"/>
                  </a:lnTo>
                  <a:lnTo>
                    <a:pt x="618020" y="1554695"/>
                  </a:lnTo>
                  <a:lnTo>
                    <a:pt x="545033" y="1497088"/>
                  </a:lnTo>
                  <a:lnTo>
                    <a:pt x="539673" y="1497672"/>
                  </a:lnTo>
                  <a:lnTo>
                    <a:pt x="540258" y="1502981"/>
                  </a:lnTo>
                  <a:lnTo>
                    <a:pt x="613295" y="1560626"/>
                  </a:lnTo>
                  <a:lnTo>
                    <a:pt x="687082" y="1618005"/>
                  </a:lnTo>
                  <a:lnTo>
                    <a:pt x="761161" y="1674761"/>
                  </a:lnTo>
                  <a:lnTo>
                    <a:pt x="763485" y="1675549"/>
                  </a:lnTo>
                  <a:lnTo>
                    <a:pt x="766508" y="1674075"/>
                  </a:lnTo>
                  <a:close/>
                </a:path>
                <a:path w="3282950" h="1881504">
                  <a:moveTo>
                    <a:pt x="769099" y="1796567"/>
                  </a:moveTo>
                  <a:lnTo>
                    <a:pt x="768311" y="1791284"/>
                  </a:lnTo>
                  <a:lnTo>
                    <a:pt x="540651" y="1624203"/>
                  </a:lnTo>
                  <a:lnTo>
                    <a:pt x="535330" y="1624990"/>
                  </a:lnTo>
                  <a:lnTo>
                    <a:pt x="536117" y="1630260"/>
                  </a:lnTo>
                  <a:lnTo>
                    <a:pt x="763765" y="1797342"/>
                  </a:lnTo>
                  <a:lnTo>
                    <a:pt x="766038" y="1798091"/>
                  </a:lnTo>
                  <a:lnTo>
                    <a:pt x="769099" y="1796567"/>
                  </a:lnTo>
                  <a:close/>
                </a:path>
                <a:path w="3282950" h="1881504">
                  <a:moveTo>
                    <a:pt x="803605" y="1146721"/>
                  </a:moveTo>
                  <a:lnTo>
                    <a:pt x="798487" y="1141653"/>
                  </a:lnTo>
                  <a:lnTo>
                    <a:pt x="780745" y="1141653"/>
                  </a:lnTo>
                  <a:lnTo>
                    <a:pt x="780745" y="1164297"/>
                  </a:lnTo>
                  <a:lnTo>
                    <a:pt x="780745" y="1843659"/>
                  </a:lnTo>
                  <a:lnTo>
                    <a:pt x="521690" y="1843659"/>
                  </a:lnTo>
                  <a:lnTo>
                    <a:pt x="521690" y="1164297"/>
                  </a:lnTo>
                  <a:lnTo>
                    <a:pt x="780745" y="1164297"/>
                  </a:lnTo>
                  <a:lnTo>
                    <a:pt x="780745" y="1141653"/>
                  </a:lnTo>
                  <a:lnTo>
                    <a:pt x="503948" y="1141653"/>
                  </a:lnTo>
                  <a:lnTo>
                    <a:pt x="498830" y="1146721"/>
                  </a:lnTo>
                  <a:lnTo>
                    <a:pt x="498830" y="1861235"/>
                  </a:lnTo>
                  <a:lnTo>
                    <a:pt x="503948" y="1866303"/>
                  </a:lnTo>
                  <a:lnTo>
                    <a:pt x="798487" y="1866303"/>
                  </a:lnTo>
                  <a:lnTo>
                    <a:pt x="803605" y="1861235"/>
                  </a:lnTo>
                  <a:lnTo>
                    <a:pt x="803605" y="1843659"/>
                  </a:lnTo>
                  <a:lnTo>
                    <a:pt x="803605" y="1164297"/>
                  </a:lnTo>
                  <a:lnTo>
                    <a:pt x="803605" y="1146721"/>
                  </a:lnTo>
                  <a:close/>
                </a:path>
                <a:path w="3282950" h="1881504">
                  <a:moveTo>
                    <a:pt x="3282505" y="4305"/>
                  </a:moveTo>
                  <a:lnTo>
                    <a:pt x="3278162" y="0"/>
                  </a:lnTo>
                  <a:lnTo>
                    <a:pt x="3263074" y="0"/>
                  </a:lnTo>
                  <a:lnTo>
                    <a:pt x="3263074" y="19240"/>
                  </a:lnTo>
                  <a:lnTo>
                    <a:pt x="3263074" y="141312"/>
                  </a:lnTo>
                  <a:lnTo>
                    <a:pt x="1907717" y="141312"/>
                  </a:lnTo>
                  <a:lnTo>
                    <a:pt x="1907717" y="19240"/>
                  </a:lnTo>
                  <a:lnTo>
                    <a:pt x="3263074" y="19240"/>
                  </a:lnTo>
                  <a:lnTo>
                    <a:pt x="3263074" y="0"/>
                  </a:lnTo>
                  <a:lnTo>
                    <a:pt x="1892642" y="0"/>
                  </a:lnTo>
                  <a:lnTo>
                    <a:pt x="1888286" y="4305"/>
                  </a:lnTo>
                  <a:lnTo>
                    <a:pt x="1888286" y="156248"/>
                  </a:lnTo>
                  <a:lnTo>
                    <a:pt x="1892642" y="160553"/>
                  </a:lnTo>
                  <a:lnTo>
                    <a:pt x="3278162" y="160553"/>
                  </a:lnTo>
                  <a:lnTo>
                    <a:pt x="3282505" y="156248"/>
                  </a:lnTo>
                  <a:lnTo>
                    <a:pt x="3282505" y="141312"/>
                  </a:lnTo>
                  <a:lnTo>
                    <a:pt x="3282505" y="19240"/>
                  </a:lnTo>
                  <a:lnTo>
                    <a:pt x="3282505" y="430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203242" y="4703974"/>
              <a:ext cx="393700" cy="141605"/>
            </a:xfrm>
            <a:custGeom>
              <a:avLst/>
              <a:gdLst/>
              <a:ahLst/>
              <a:cxnLst/>
              <a:rect l="l" t="t" r="r" b="b"/>
              <a:pathLst>
                <a:path w="393700" h="141604">
                  <a:moveTo>
                    <a:pt x="393420" y="0"/>
                  </a:moveTo>
                  <a:lnTo>
                    <a:pt x="0" y="0"/>
                  </a:lnTo>
                  <a:lnTo>
                    <a:pt x="0" y="141325"/>
                  </a:lnTo>
                  <a:lnTo>
                    <a:pt x="393420" y="141325"/>
                  </a:lnTo>
                  <a:lnTo>
                    <a:pt x="393420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8193529" y="4694360"/>
              <a:ext cx="413384" cy="160655"/>
            </a:xfrm>
            <a:custGeom>
              <a:avLst/>
              <a:gdLst/>
              <a:ahLst/>
              <a:cxnLst/>
              <a:rect l="l" t="t" r="r" b="b"/>
              <a:pathLst>
                <a:path w="413384" h="160654">
                  <a:moveTo>
                    <a:pt x="408495" y="0"/>
                  </a:moveTo>
                  <a:lnTo>
                    <a:pt x="4343" y="0"/>
                  </a:lnTo>
                  <a:lnTo>
                    <a:pt x="0" y="4305"/>
                  </a:lnTo>
                  <a:lnTo>
                    <a:pt x="0" y="156248"/>
                  </a:lnTo>
                  <a:lnTo>
                    <a:pt x="4343" y="160553"/>
                  </a:lnTo>
                  <a:lnTo>
                    <a:pt x="408495" y="160553"/>
                  </a:lnTo>
                  <a:lnTo>
                    <a:pt x="412851" y="156248"/>
                  </a:lnTo>
                  <a:lnTo>
                    <a:pt x="412851" y="141312"/>
                  </a:lnTo>
                  <a:lnTo>
                    <a:pt x="19431" y="141312"/>
                  </a:lnTo>
                  <a:lnTo>
                    <a:pt x="19431" y="19240"/>
                  </a:lnTo>
                  <a:lnTo>
                    <a:pt x="412851" y="19240"/>
                  </a:lnTo>
                  <a:lnTo>
                    <a:pt x="412851" y="4305"/>
                  </a:lnTo>
                  <a:lnTo>
                    <a:pt x="408495" y="0"/>
                  </a:lnTo>
                  <a:close/>
                </a:path>
                <a:path w="413384" h="160654">
                  <a:moveTo>
                    <a:pt x="412851" y="19240"/>
                  </a:moveTo>
                  <a:lnTo>
                    <a:pt x="393420" y="19240"/>
                  </a:lnTo>
                  <a:lnTo>
                    <a:pt x="393420" y="141312"/>
                  </a:lnTo>
                  <a:lnTo>
                    <a:pt x="412851" y="141312"/>
                  </a:lnTo>
                  <a:lnTo>
                    <a:pt x="412851" y="1924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" name="object 8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785048" y="4709803"/>
              <a:ext cx="3234963" cy="1651942"/>
            </a:xfrm>
            <a:prstGeom prst="rect">
              <a:avLst/>
            </a:prstGeom>
          </p:spPr>
        </p:pic>
      </p:grpSp>
      <p:grpSp>
        <p:nvGrpSpPr>
          <p:cNvPr id="83" name="object 83"/>
          <p:cNvGrpSpPr/>
          <p:nvPr/>
        </p:nvGrpSpPr>
        <p:grpSpPr>
          <a:xfrm>
            <a:off x="7300826" y="4311089"/>
            <a:ext cx="1394460" cy="160655"/>
            <a:chOff x="7300826" y="4311089"/>
            <a:chExt cx="1394460" cy="160655"/>
          </a:xfrm>
        </p:grpSpPr>
        <p:sp>
          <p:nvSpPr>
            <p:cNvPr id="84" name="object 84"/>
            <p:cNvSpPr/>
            <p:nvPr/>
          </p:nvSpPr>
          <p:spPr>
            <a:xfrm>
              <a:off x="7300826" y="4311089"/>
              <a:ext cx="1001394" cy="160655"/>
            </a:xfrm>
            <a:custGeom>
              <a:avLst/>
              <a:gdLst/>
              <a:ahLst/>
              <a:cxnLst/>
              <a:rect l="l" t="t" r="r" b="b"/>
              <a:pathLst>
                <a:path w="1001395" h="160654">
                  <a:moveTo>
                    <a:pt x="996454" y="0"/>
                  </a:moveTo>
                  <a:lnTo>
                    <a:pt x="4343" y="0"/>
                  </a:lnTo>
                  <a:lnTo>
                    <a:pt x="0" y="4318"/>
                  </a:lnTo>
                  <a:lnTo>
                    <a:pt x="0" y="156260"/>
                  </a:lnTo>
                  <a:lnTo>
                    <a:pt x="4343" y="160566"/>
                  </a:lnTo>
                  <a:lnTo>
                    <a:pt x="996454" y="160566"/>
                  </a:lnTo>
                  <a:lnTo>
                    <a:pt x="1000798" y="156260"/>
                  </a:lnTo>
                  <a:lnTo>
                    <a:pt x="1000798" y="141325"/>
                  </a:lnTo>
                  <a:lnTo>
                    <a:pt x="19431" y="141325"/>
                  </a:lnTo>
                  <a:lnTo>
                    <a:pt x="19431" y="19253"/>
                  </a:lnTo>
                  <a:lnTo>
                    <a:pt x="1000798" y="19253"/>
                  </a:lnTo>
                  <a:lnTo>
                    <a:pt x="1000798" y="4318"/>
                  </a:lnTo>
                  <a:lnTo>
                    <a:pt x="996454" y="0"/>
                  </a:lnTo>
                  <a:close/>
                </a:path>
                <a:path w="1001395" h="160654">
                  <a:moveTo>
                    <a:pt x="1000798" y="19253"/>
                  </a:moveTo>
                  <a:lnTo>
                    <a:pt x="981367" y="19253"/>
                  </a:lnTo>
                  <a:lnTo>
                    <a:pt x="981367" y="141325"/>
                  </a:lnTo>
                  <a:lnTo>
                    <a:pt x="1000798" y="141325"/>
                  </a:lnTo>
                  <a:lnTo>
                    <a:pt x="1000798" y="1925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291906" y="4320717"/>
              <a:ext cx="393700" cy="141605"/>
            </a:xfrm>
            <a:custGeom>
              <a:avLst/>
              <a:gdLst/>
              <a:ahLst/>
              <a:cxnLst/>
              <a:rect l="l" t="t" r="r" b="b"/>
              <a:pathLst>
                <a:path w="393700" h="141604">
                  <a:moveTo>
                    <a:pt x="393420" y="0"/>
                  </a:moveTo>
                  <a:lnTo>
                    <a:pt x="0" y="0"/>
                  </a:lnTo>
                  <a:lnTo>
                    <a:pt x="0" y="141312"/>
                  </a:lnTo>
                  <a:lnTo>
                    <a:pt x="393420" y="141312"/>
                  </a:lnTo>
                  <a:lnTo>
                    <a:pt x="393420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336650" y="4311091"/>
              <a:ext cx="1358900" cy="160655"/>
            </a:xfrm>
            <a:custGeom>
              <a:avLst/>
              <a:gdLst/>
              <a:ahLst/>
              <a:cxnLst/>
              <a:rect l="l" t="t" r="r" b="b"/>
              <a:pathLst>
                <a:path w="1358900" h="160654">
                  <a:moveTo>
                    <a:pt x="36461" y="37731"/>
                  </a:moveTo>
                  <a:lnTo>
                    <a:pt x="36410" y="33197"/>
                  </a:lnTo>
                  <a:lnTo>
                    <a:pt x="31838" y="33235"/>
                  </a:lnTo>
                  <a:lnTo>
                    <a:pt x="0" y="65405"/>
                  </a:lnTo>
                  <a:lnTo>
                    <a:pt x="50" y="69938"/>
                  </a:lnTo>
                  <a:lnTo>
                    <a:pt x="2311" y="70853"/>
                  </a:lnTo>
                  <a:lnTo>
                    <a:pt x="4622" y="69888"/>
                  </a:lnTo>
                  <a:lnTo>
                    <a:pt x="36461" y="37731"/>
                  </a:lnTo>
                  <a:close/>
                </a:path>
                <a:path w="1358900" h="160654">
                  <a:moveTo>
                    <a:pt x="93129" y="36207"/>
                  </a:moveTo>
                  <a:lnTo>
                    <a:pt x="88544" y="36207"/>
                  </a:lnTo>
                  <a:lnTo>
                    <a:pt x="8763" y="115252"/>
                  </a:lnTo>
                  <a:lnTo>
                    <a:pt x="8763" y="119786"/>
                  </a:lnTo>
                  <a:lnTo>
                    <a:pt x="11049" y="120726"/>
                  </a:lnTo>
                  <a:lnTo>
                    <a:pt x="13335" y="119786"/>
                  </a:lnTo>
                  <a:lnTo>
                    <a:pt x="93129" y="40741"/>
                  </a:lnTo>
                  <a:lnTo>
                    <a:pt x="93129" y="36207"/>
                  </a:lnTo>
                  <a:close/>
                </a:path>
                <a:path w="1358900" h="160654">
                  <a:moveTo>
                    <a:pt x="169633" y="32740"/>
                  </a:moveTo>
                  <a:lnTo>
                    <a:pt x="165061" y="32600"/>
                  </a:lnTo>
                  <a:lnTo>
                    <a:pt x="68351" y="123317"/>
                  </a:lnTo>
                  <a:lnTo>
                    <a:pt x="68224" y="127850"/>
                  </a:lnTo>
                  <a:lnTo>
                    <a:pt x="70573" y="128854"/>
                  </a:lnTo>
                  <a:lnTo>
                    <a:pt x="72796" y="127977"/>
                  </a:lnTo>
                  <a:lnTo>
                    <a:pt x="169506" y="37274"/>
                  </a:lnTo>
                  <a:lnTo>
                    <a:pt x="169633" y="32740"/>
                  </a:lnTo>
                  <a:close/>
                </a:path>
                <a:path w="1358900" h="160654">
                  <a:moveTo>
                    <a:pt x="234264" y="33629"/>
                  </a:moveTo>
                  <a:lnTo>
                    <a:pt x="229679" y="33629"/>
                  </a:lnTo>
                  <a:lnTo>
                    <a:pt x="139712" y="122770"/>
                  </a:lnTo>
                  <a:lnTo>
                    <a:pt x="139712" y="127304"/>
                  </a:lnTo>
                  <a:lnTo>
                    <a:pt x="141998" y="128244"/>
                  </a:lnTo>
                  <a:lnTo>
                    <a:pt x="144284" y="127304"/>
                  </a:lnTo>
                  <a:lnTo>
                    <a:pt x="234264" y="38176"/>
                  </a:lnTo>
                  <a:lnTo>
                    <a:pt x="234264" y="33629"/>
                  </a:lnTo>
                  <a:close/>
                </a:path>
                <a:path w="1358900" h="160654">
                  <a:moveTo>
                    <a:pt x="296100" y="31089"/>
                  </a:moveTo>
                  <a:lnTo>
                    <a:pt x="291528" y="31089"/>
                  </a:lnTo>
                  <a:lnTo>
                    <a:pt x="201409" y="120357"/>
                  </a:lnTo>
                  <a:lnTo>
                    <a:pt x="201409" y="124904"/>
                  </a:lnTo>
                  <a:lnTo>
                    <a:pt x="203695" y="125844"/>
                  </a:lnTo>
                  <a:lnTo>
                    <a:pt x="205981" y="124904"/>
                  </a:lnTo>
                  <a:lnTo>
                    <a:pt x="296100" y="35623"/>
                  </a:lnTo>
                  <a:lnTo>
                    <a:pt x="296100" y="31089"/>
                  </a:lnTo>
                  <a:close/>
                </a:path>
                <a:path w="1358900" h="160654">
                  <a:moveTo>
                    <a:pt x="364020" y="31546"/>
                  </a:moveTo>
                  <a:lnTo>
                    <a:pt x="359435" y="31546"/>
                  </a:lnTo>
                  <a:lnTo>
                    <a:pt x="268262" y="121869"/>
                  </a:lnTo>
                  <a:lnTo>
                    <a:pt x="268262" y="126403"/>
                  </a:lnTo>
                  <a:lnTo>
                    <a:pt x="270548" y="127342"/>
                  </a:lnTo>
                  <a:lnTo>
                    <a:pt x="272834" y="126403"/>
                  </a:lnTo>
                  <a:lnTo>
                    <a:pt x="364020" y="36068"/>
                  </a:lnTo>
                  <a:lnTo>
                    <a:pt x="364020" y="31546"/>
                  </a:lnTo>
                  <a:close/>
                </a:path>
                <a:path w="1358900" h="160654">
                  <a:moveTo>
                    <a:pt x="429717" y="32867"/>
                  </a:moveTo>
                  <a:lnTo>
                    <a:pt x="425132" y="32867"/>
                  </a:lnTo>
                  <a:lnTo>
                    <a:pt x="332105" y="125031"/>
                  </a:lnTo>
                  <a:lnTo>
                    <a:pt x="332105" y="129565"/>
                  </a:lnTo>
                  <a:lnTo>
                    <a:pt x="334391" y="130505"/>
                  </a:lnTo>
                  <a:lnTo>
                    <a:pt x="336677" y="129565"/>
                  </a:lnTo>
                  <a:lnTo>
                    <a:pt x="429717" y="37388"/>
                  </a:lnTo>
                  <a:lnTo>
                    <a:pt x="429717" y="32867"/>
                  </a:lnTo>
                  <a:close/>
                </a:path>
                <a:path w="1358900" h="160654">
                  <a:moveTo>
                    <a:pt x="504266" y="33794"/>
                  </a:moveTo>
                  <a:lnTo>
                    <a:pt x="504253" y="29248"/>
                  </a:lnTo>
                  <a:lnTo>
                    <a:pt x="499668" y="29260"/>
                  </a:lnTo>
                  <a:lnTo>
                    <a:pt x="403517" y="124917"/>
                  </a:lnTo>
                  <a:lnTo>
                    <a:pt x="403529" y="129451"/>
                  </a:lnTo>
                  <a:lnTo>
                    <a:pt x="405815" y="130390"/>
                  </a:lnTo>
                  <a:lnTo>
                    <a:pt x="408114" y="129451"/>
                  </a:lnTo>
                  <a:lnTo>
                    <a:pt x="504266" y="33794"/>
                  </a:lnTo>
                  <a:close/>
                </a:path>
                <a:path w="1358900" h="160654">
                  <a:moveTo>
                    <a:pt x="571842" y="33604"/>
                  </a:moveTo>
                  <a:lnTo>
                    <a:pt x="567270" y="33604"/>
                  </a:lnTo>
                  <a:lnTo>
                    <a:pt x="474243" y="125768"/>
                  </a:lnTo>
                  <a:lnTo>
                    <a:pt x="474243" y="130302"/>
                  </a:lnTo>
                  <a:lnTo>
                    <a:pt x="476529" y="131241"/>
                  </a:lnTo>
                  <a:lnTo>
                    <a:pt x="478815" y="130302"/>
                  </a:lnTo>
                  <a:lnTo>
                    <a:pt x="571842" y="38138"/>
                  </a:lnTo>
                  <a:lnTo>
                    <a:pt x="571842" y="33604"/>
                  </a:lnTo>
                  <a:close/>
                </a:path>
                <a:path w="1358900" h="160654">
                  <a:moveTo>
                    <a:pt x="644232" y="38925"/>
                  </a:moveTo>
                  <a:lnTo>
                    <a:pt x="644080" y="34391"/>
                  </a:lnTo>
                  <a:lnTo>
                    <a:pt x="639495" y="34531"/>
                  </a:lnTo>
                  <a:lnTo>
                    <a:pt x="616839" y="58026"/>
                  </a:lnTo>
                  <a:lnTo>
                    <a:pt x="593636" y="81127"/>
                  </a:lnTo>
                  <a:lnTo>
                    <a:pt x="569937" y="103733"/>
                  </a:lnTo>
                  <a:lnTo>
                    <a:pt x="545846" y="125768"/>
                  </a:lnTo>
                  <a:lnTo>
                    <a:pt x="545617" y="130289"/>
                  </a:lnTo>
                  <a:lnTo>
                    <a:pt x="548017" y="131343"/>
                  </a:lnTo>
                  <a:lnTo>
                    <a:pt x="550189" y="130530"/>
                  </a:lnTo>
                  <a:lnTo>
                    <a:pt x="574382" y="108407"/>
                  </a:lnTo>
                  <a:lnTo>
                    <a:pt x="598170" y="85699"/>
                  </a:lnTo>
                  <a:lnTo>
                    <a:pt x="621487" y="62522"/>
                  </a:lnTo>
                  <a:lnTo>
                    <a:pt x="644232" y="38925"/>
                  </a:lnTo>
                  <a:close/>
                </a:path>
                <a:path w="1358900" h="160654">
                  <a:moveTo>
                    <a:pt x="703453" y="39966"/>
                  </a:moveTo>
                  <a:lnTo>
                    <a:pt x="703300" y="35433"/>
                  </a:lnTo>
                  <a:lnTo>
                    <a:pt x="698728" y="35572"/>
                  </a:lnTo>
                  <a:lnTo>
                    <a:pt x="613918" y="125107"/>
                  </a:lnTo>
                  <a:lnTo>
                    <a:pt x="614070" y="129654"/>
                  </a:lnTo>
                  <a:lnTo>
                    <a:pt x="616280" y="130517"/>
                  </a:lnTo>
                  <a:lnTo>
                    <a:pt x="618642" y="129501"/>
                  </a:lnTo>
                  <a:lnTo>
                    <a:pt x="703453" y="39966"/>
                  </a:lnTo>
                  <a:close/>
                </a:path>
                <a:path w="1358900" h="160654">
                  <a:moveTo>
                    <a:pt x="772731" y="33134"/>
                  </a:moveTo>
                  <a:lnTo>
                    <a:pt x="768146" y="33134"/>
                  </a:lnTo>
                  <a:lnTo>
                    <a:pt x="670026" y="130340"/>
                  </a:lnTo>
                  <a:lnTo>
                    <a:pt x="670026" y="134886"/>
                  </a:lnTo>
                  <a:lnTo>
                    <a:pt x="672312" y="135813"/>
                  </a:lnTo>
                  <a:lnTo>
                    <a:pt x="674598" y="134886"/>
                  </a:lnTo>
                  <a:lnTo>
                    <a:pt x="772731" y="37668"/>
                  </a:lnTo>
                  <a:lnTo>
                    <a:pt x="772731" y="33134"/>
                  </a:lnTo>
                  <a:close/>
                </a:path>
                <a:path w="1358900" h="160654">
                  <a:moveTo>
                    <a:pt x="836612" y="29616"/>
                  </a:moveTo>
                  <a:lnTo>
                    <a:pt x="832040" y="29616"/>
                  </a:lnTo>
                  <a:lnTo>
                    <a:pt x="733983" y="126771"/>
                  </a:lnTo>
                  <a:lnTo>
                    <a:pt x="733983" y="131305"/>
                  </a:lnTo>
                  <a:lnTo>
                    <a:pt x="736269" y="132245"/>
                  </a:lnTo>
                  <a:lnTo>
                    <a:pt x="738555" y="131305"/>
                  </a:lnTo>
                  <a:lnTo>
                    <a:pt x="836612" y="34163"/>
                  </a:lnTo>
                  <a:lnTo>
                    <a:pt x="836612" y="29616"/>
                  </a:lnTo>
                  <a:close/>
                </a:path>
                <a:path w="1358900" h="160654">
                  <a:moveTo>
                    <a:pt x="891844" y="32054"/>
                  </a:moveTo>
                  <a:lnTo>
                    <a:pt x="887260" y="32054"/>
                  </a:lnTo>
                  <a:lnTo>
                    <a:pt x="789584" y="128828"/>
                  </a:lnTo>
                  <a:lnTo>
                    <a:pt x="789584" y="133362"/>
                  </a:lnTo>
                  <a:lnTo>
                    <a:pt x="791870" y="134302"/>
                  </a:lnTo>
                  <a:lnTo>
                    <a:pt x="794156" y="133362"/>
                  </a:lnTo>
                  <a:lnTo>
                    <a:pt x="891844" y="36601"/>
                  </a:lnTo>
                  <a:lnTo>
                    <a:pt x="891844" y="32054"/>
                  </a:lnTo>
                  <a:close/>
                </a:path>
                <a:path w="1358900" h="160654">
                  <a:moveTo>
                    <a:pt x="933615" y="40627"/>
                  </a:moveTo>
                  <a:lnTo>
                    <a:pt x="929030" y="40627"/>
                  </a:lnTo>
                  <a:lnTo>
                    <a:pt x="842060" y="126796"/>
                  </a:lnTo>
                  <a:lnTo>
                    <a:pt x="842060" y="131330"/>
                  </a:lnTo>
                  <a:lnTo>
                    <a:pt x="844346" y="132270"/>
                  </a:lnTo>
                  <a:lnTo>
                    <a:pt x="846632" y="131330"/>
                  </a:lnTo>
                  <a:lnTo>
                    <a:pt x="933615" y="45161"/>
                  </a:lnTo>
                  <a:lnTo>
                    <a:pt x="933615" y="40627"/>
                  </a:lnTo>
                  <a:close/>
                </a:path>
                <a:path w="1358900" h="160654">
                  <a:moveTo>
                    <a:pt x="933678" y="95250"/>
                  </a:moveTo>
                  <a:lnTo>
                    <a:pt x="933526" y="90716"/>
                  </a:lnTo>
                  <a:lnTo>
                    <a:pt x="928954" y="90868"/>
                  </a:lnTo>
                  <a:lnTo>
                    <a:pt x="894956" y="126847"/>
                  </a:lnTo>
                  <a:lnTo>
                    <a:pt x="895108" y="131381"/>
                  </a:lnTo>
                  <a:lnTo>
                    <a:pt x="897318" y="132245"/>
                  </a:lnTo>
                  <a:lnTo>
                    <a:pt x="899680" y="131229"/>
                  </a:lnTo>
                  <a:lnTo>
                    <a:pt x="933678" y="95250"/>
                  </a:lnTo>
                  <a:close/>
                </a:path>
                <a:path w="1358900" h="160654">
                  <a:moveTo>
                    <a:pt x="1358392" y="4318"/>
                  </a:moveTo>
                  <a:lnTo>
                    <a:pt x="1354048" y="0"/>
                  </a:lnTo>
                  <a:lnTo>
                    <a:pt x="1338961" y="0"/>
                  </a:lnTo>
                  <a:lnTo>
                    <a:pt x="1338961" y="19253"/>
                  </a:lnTo>
                  <a:lnTo>
                    <a:pt x="1338961" y="141325"/>
                  </a:lnTo>
                  <a:lnTo>
                    <a:pt x="964971" y="141325"/>
                  </a:lnTo>
                  <a:lnTo>
                    <a:pt x="964971" y="19253"/>
                  </a:lnTo>
                  <a:lnTo>
                    <a:pt x="1338961" y="19253"/>
                  </a:lnTo>
                  <a:lnTo>
                    <a:pt x="1338961" y="0"/>
                  </a:lnTo>
                  <a:lnTo>
                    <a:pt x="949883" y="0"/>
                  </a:lnTo>
                  <a:lnTo>
                    <a:pt x="945540" y="4318"/>
                  </a:lnTo>
                  <a:lnTo>
                    <a:pt x="945540" y="156260"/>
                  </a:lnTo>
                  <a:lnTo>
                    <a:pt x="949883" y="160566"/>
                  </a:lnTo>
                  <a:lnTo>
                    <a:pt x="1354048" y="160566"/>
                  </a:lnTo>
                  <a:lnTo>
                    <a:pt x="1358392" y="156260"/>
                  </a:lnTo>
                  <a:lnTo>
                    <a:pt x="1358392" y="141325"/>
                  </a:lnTo>
                  <a:lnTo>
                    <a:pt x="1358392" y="19253"/>
                  </a:lnTo>
                  <a:lnTo>
                    <a:pt x="1358392" y="431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87" name="object 8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88" name="object 88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39</a:t>
            </a:fld>
            <a:endParaRPr spc="-25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/>
          <p:nvPr/>
        </p:nvSpPr>
        <p:spPr>
          <a:xfrm>
            <a:off x="647999" y="2129982"/>
            <a:ext cx="1275715" cy="0"/>
          </a:xfrm>
          <a:custGeom>
            <a:avLst/>
            <a:gdLst/>
            <a:ahLst/>
            <a:cxnLst/>
            <a:rect l="l" t="t" r="r" b="b"/>
            <a:pathLst>
              <a:path w="1275714">
                <a:moveTo>
                  <a:pt x="0" y="0"/>
                </a:moveTo>
                <a:lnTo>
                  <a:pt x="1275643" y="0"/>
                </a:lnTo>
              </a:path>
            </a:pathLst>
          </a:custGeom>
          <a:ln w="6350">
            <a:solidFill>
              <a:srgbClr val="43505E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995639" y="2129982"/>
            <a:ext cx="2733040" cy="0"/>
          </a:xfrm>
          <a:custGeom>
            <a:avLst/>
            <a:gdLst/>
            <a:ahLst/>
            <a:cxnLst/>
            <a:rect l="l" t="t" r="r" b="b"/>
            <a:pathLst>
              <a:path w="2733040">
                <a:moveTo>
                  <a:pt x="0" y="0"/>
                </a:moveTo>
                <a:lnTo>
                  <a:pt x="2733027" y="0"/>
                </a:lnTo>
              </a:path>
            </a:pathLst>
          </a:custGeom>
          <a:ln w="6350">
            <a:solidFill>
              <a:srgbClr val="43505E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800663" y="2129982"/>
            <a:ext cx="2733040" cy="0"/>
          </a:xfrm>
          <a:custGeom>
            <a:avLst/>
            <a:gdLst/>
            <a:ahLst/>
            <a:cxnLst/>
            <a:rect l="l" t="t" r="r" b="b"/>
            <a:pathLst>
              <a:path w="2733040">
                <a:moveTo>
                  <a:pt x="0" y="0"/>
                </a:moveTo>
                <a:lnTo>
                  <a:pt x="2733027" y="0"/>
                </a:lnTo>
              </a:path>
            </a:pathLst>
          </a:custGeom>
          <a:ln w="6350">
            <a:solidFill>
              <a:srgbClr val="43505E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605686" y="2129982"/>
            <a:ext cx="2446655" cy="0"/>
          </a:xfrm>
          <a:custGeom>
            <a:avLst/>
            <a:gdLst/>
            <a:ahLst/>
            <a:cxnLst/>
            <a:rect l="l" t="t" r="r" b="b"/>
            <a:pathLst>
              <a:path w="2446654">
                <a:moveTo>
                  <a:pt x="0" y="0"/>
                </a:moveTo>
                <a:lnTo>
                  <a:pt x="2446522" y="0"/>
                </a:lnTo>
              </a:path>
            </a:pathLst>
          </a:custGeom>
          <a:ln w="6350">
            <a:solidFill>
              <a:srgbClr val="43505E"/>
            </a:solidFill>
            <a:prstDash val="sys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923643" y="1680756"/>
            <a:ext cx="72390" cy="4998720"/>
          </a:xfrm>
          <a:custGeom>
            <a:avLst/>
            <a:gdLst/>
            <a:ahLst/>
            <a:cxnLst/>
            <a:rect l="l" t="t" r="r" b="b"/>
            <a:pathLst>
              <a:path w="72389" h="4998720">
                <a:moveTo>
                  <a:pt x="71996" y="0"/>
                </a:moveTo>
                <a:lnTo>
                  <a:pt x="0" y="0"/>
                </a:lnTo>
                <a:lnTo>
                  <a:pt x="0" y="4998237"/>
                </a:lnTo>
                <a:lnTo>
                  <a:pt x="71996" y="4998237"/>
                </a:lnTo>
                <a:lnTo>
                  <a:pt x="71996" y="0"/>
                </a:lnTo>
                <a:close/>
              </a:path>
            </a:pathLst>
          </a:custGeom>
          <a:solidFill>
            <a:srgbClr val="482F6D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3459372" y="1680756"/>
            <a:ext cx="2611120" cy="3936365"/>
            <a:chOff x="3459372" y="1680756"/>
            <a:chExt cx="2611120" cy="3936365"/>
          </a:xfrm>
        </p:grpSpPr>
        <p:sp>
          <p:nvSpPr>
            <p:cNvPr id="19" name="object 19"/>
            <p:cNvSpPr/>
            <p:nvPr/>
          </p:nvSpPr>
          <p:spPr>
            <a:xfrm>
              <a:off x="4728667" y="1680756"/>
              <a:ext cx="72390" cy="3936365"/>
            </a:xfrm>
            <a:custGeom>
              <a:avLst/>
              <a:gdLst/>
              <a:ahLst/>
              <a:cxnLst/>
              <a:rect l="l" t="t" r="r" b="b"/>
              <a:pathLst>
                <a:path w="72389" h="3936365">
                  <a:moveTo>
                    <a:pt x="71996" y="0"/>
                  </a:moveTo>
                  <a:lnTo>
                    <a:pt x="0" y="0"/>
                  </a:lnTo>
                  <a:lnTo>
                    <a:pt x="0" y="3935844"/>
                  </a:lnTo>
                  <a:lnTo>
                    <a:pt x="71996" y="3935844"/>
                  </a:lnTo>
                  <a:lnTo>
                    <a:pt x="71996" y="0"/>
                  </a:lnTo>
                  <a:close/>
                </a:path>
              </a:pathLst>
            </a:custGeom>
            <a:solidFill>
              <a:srgbClr val="3799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459372" y="2505588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2502598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/>
          <p:nvPr/>
        </p:nvSpPr>
        <p:spPr>
          <a:xfrm>
            <a:off x="3459372" y="2505588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50">
            <a:solidFill>
              <a:srgbClr val="3799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459372" y="2942191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459372" y="2942191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49">
            <a:solidFill>
              <a:srgbClr val="3799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459372" y="3979348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59372" y="3979348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50">
            <a:solidFill>
              <a:srgbClr val="AFD6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459372" y="4415952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459372" y="4415952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49">
            <a:solidFill>
              <a:srgbClr val="AFD6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459372" y="5453107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459372" y="5453107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49">
            <a:solidFill>
              <a:srgbClr val="AFD6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459372" y="3542743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459372" y="3542743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50">
            <a:solidFill>
              <a:srgbClr val="3799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459372" y="5016502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59372" y="5016502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50">
            <a:solidFill>
              <a:srgbClr val="AFD6E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459368" y="2212980"/>
            <a:ext cx="2611120" cy="245745"/>
          </a:xfrm>
          <a:custGeom>
            <a:avLst/>
            <a:gdLst/>
            <a:ahLst/>
            <a:cxnLst/>
            <a:rect l="l" t="t" r="r" b="b"/>
            <a:pathLst>
              <a:path w="2611120" h="245744">
                <a:moveTo>
                  <a:pt x="2520594" y="0"/>
                </a:moveTo>
                <a:lnTo>
                  <a:pt x="90004" y="0"/>
                </a:lnTo>
                <a:lnTo>
                  <a:pt x="54971" y="7073"/>
                </a:lnTo>
                <a:lnTo>
                  <a:pt x="26362" y="26362"/>
                </a:lnTo>
                <a:lnTo>
                  <a:pt x="7073" y="54971"/>
                </a:lnTo>
                <a:lnTo>
                  <a:pt x="0" y="90004"/>
                </a:lnTo>
                <a:lnTo>
                  <a:pt x="0" y="155651"/>
                </a:lnTo>
                <a:lnTo>
                  <a:pt x="7073" y="190684"/>
                </a:lnTo>
                <a:lnTo>
                  <a:pt x="26362" y="219294"/>
                </a:lnTo>
                <a:lnTo>
                  <a:pt x="54971" y="238582"/>
                </a:lnTo>
                <a:lnTo>
                  <a:pt x="90004" y="245656"/>
                </a:lnTo>
                <a:lnTo>
                  <a:pt x="2520594" y="245656"/>
                </a:lnTo>
                <a:lnTo>
                  <a:pt x="2555628" y="238582"/>
                </a:lnTo>
                <a:lnTo>
                  <a:pt x="2584237" y="219294"/>
                </a:lnTo>
                <a:lnTo>
                  <a:pt x="2603526" y="190684"/>
                </a:lnTo>
                <a:lnTo>
                  <a:pt x="2610599" y="155651"/>
                </a:lnTo>
                <a:lnTo>
                  <a:pt x="2610599" y="90004"/>
                </a:lnTo>
                <a:lnTo>
                  <a:pt x="2603526" y="54971"/>
                </a:lnTo>
                <a:lnTo>
                  <a:pt x="2584237" y="26362"/>
                </a:lnTo>
                <a:lnTo>
                  <a:pt x="2555628" y="7073"/>
                </a:lnTo>
                <a:lnTo>
                  <a:pt x="25205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59368" y="2212980"/>
            <a:ext cx="2611120" cy="245745"/>
          </a:xfrm>
          <a:custGeom>
            <a:avLst/>
            <a:gdLst/>
            <a:ahLst/>
            <a:cxnLst/>
            <a:rect l="l" t="t" r="r" b="b"/>
            <a:pathLst>
              <a:path w="2611120" h="245744">
                <a:moveTo>
                  <a:pt x="90004" y="0"/>
                </a:moveTo>
                <a:lnTo>
                  <a:pt x="54971" y="7073"/>
                </a:lnTo>
                <a:lnTo>
                  <a:pt x="26362" y="26362"/>
                </a:lnTo>
                <a:lnTo>
                  <a:pt x="7073" y="54971"/>
                </a:lnTo>
                <a:lnTo>
                  <a:pt x="0" y="90004"/>
                </a:lnTo>
                <a:lnTo>
                  <a:pt x="0" y="155651"/>
                </a:lnTo>
                <a:lnTo>
                  <a:pt x="7073" y="190684"/>
                </a:lnTo>
                <a:lnTo>
                  <a:pt x="26362" y="219294"/>
                </a:lnTo>
                <a:lnTo>
                  <a:pt x="54971" y="238582"/>
                </a:lnTo>
                <a:lnTo>
                  <a:pt x="90004" y="245656"/>
                </a:lnTo>
                <a:lnTo>
                  <a:pt x="2520594" y="245656"/>
                </a:lnTo>
                <a:lnTo>
                  <a:pt x="2555628" y="238582"/>
                </a:lnTo>
                <a:lnTo>
                  <a:pt x="2584237" y="219294"/>
                </a:lnTo>
                <a:lnTo>
                  <a:pt x="2603526" y="190684"/>
                </a:lnTo>
                <a:lnTo>
                  <a:pt x="2610599" y="155651"/>
                </a:lnTo>
                <a:lnTo>
                  <a:pt x="2610599" y="90004"/>
                </a:lnTo>
                <a:lnTo>
                  <a:pt x="2603526" y="54971"/>
                </a:lnTo>
                <a:lnTo>
                  <a:pt x="2584237" y="26362"/>
                </a:lnTo>
                <a:lnTo>
                  <a:pt x="2555628" y="7073"/>
                </a:lnTo>
                <a:lnTo>
                  <a:pt x="2520594" y="0"/>
                </a:lnTo>
                <a:lnTo>
                  <a:pt x="90004" y="0"/>
                </a:lnTo>
                <a:close/>
              </a:path>
            </a:pathLst>
          </a:custGeom>
          <a:ln w="6350">
            <a:solidFill>
              <a:srgbClr val="3799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6264395" y="1680756"/>
            <a:ext cx="2611120" cy="3936365"/>
            <a:chOff x="6264395" y="1680756"/>
            <a:chExt cx="2611120" cy="3936365"/>
          </a:xfrm>
        </p:grpSpPr>
        <p:sp>
          <p:nvSpPr>
            <p:cNvPr id="37" name="object 37"/>
            <p:cNvSpPr/>
            <p:nvPr/>
          </p:nvSpPr>
          <p:spPr>
            <a:xfrm>
              <a:off x="7533690" y="1680756"/>
              <a:ext cx="72390" cy="3936365"/>
            </a:xfrm>
            <a:custGeom>
              <a:avLst/>
              <a:gdLst/>
              <a:ahLst/>
              <a:cxnLst/>
              <a:rect l="l" t="t" r="r" b="b"/>
              <a:pathLst>
                <a:path w="72390" h="3936365">
                  <a:moveTo>
                    <a:pt x="71996" y="0"/>
                  </a:moveTo>
                  <a:lnTo>
                    <a:pt x="0" y="0"/>
                  </a:lnTo>
                  <a:lnTo>
                    <a:pt x="0" y="3935844"/>
                  </a:lnTo>
                  <a:lnTo>
                    <a:pt x="71996" y="3935844"/>
                  </a:lnTo>
                  <a:lnTo>
                    <a:pt x="71996" y="0"/>
                  </a:lnTo>
                  <a:close/>
                </a:path>
              </a:pathLst>
            </a:custGeom>
            <a:solidFill>
              <a:srgbClr val="8DC6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264395" y="2505588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2502598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/>
          <p:nvPr/>
        </p:nvSpPr>
        <p:spPr>
          <a:xfrm>
            <a:off x="6264395" y="2505588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5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264395" y="3815406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264395" y="3815406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5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6264395" y="5617052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50">
            <a:solidFill>
              <a:srgbClr val="D1E8B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264395" y="2942193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264395" y="2942193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5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264390" y="2212980"/>
            <a:ext cx="2611120" cy="245745"/>
          </a:xfrm>
          <a:custGeom>
            <a:avLst/>
            <a:gdLst/>
            <a:ahLst/>
            <a:cxnLst/>
            <a:rect l="l" t="t" r="r" b="b"/>
            <a:pathLst>
              <a:path w="2611120" h="245744">
                <a:moveTo>
                  <a:pt x="2520607" y="0"/>
                </a:moveTo>
                <a:lnTo>
                  <a:pt x="90004" y="0"/>
                </a:lnTo>
                <a:lnTo>
                  <a:pt x="54971" y="7073"/>
                </a:lnTo>
                <a:lnTo>
                  <a:pt x="26362" y="26362"/>
                </a:lnTo>
                <a:lnTo>
                  <a:pt x="7073" y="54971"/>
                </a:lnTo>
                <a:lnTo>
                  <a:pt x="0" y="90004"/>
                </a:lnTo>
                <a:lnTo>
                  <a:pt x="0" y="155651"/>
                </a:lnTo>
                <a:lnTo>
                  <a:pt x="7073" y="190684"/>
                </a:lnTo>
                <a:lnTo>
                  <a:pt x="26362" y="219294"/>
                </a:lnTo>
                <a:lnTo>
                  <a:pt x="54971" y="238582"/>
                </a:lnTo>
                <a:lnTo>
                  <a:pt x="90004" y="245656"/>
                </a:lnTo>
                <a:lnTo>
                  <a:pt x="2520607" y="245656"/>
                </a:lnTo>
                <a:lnTo>
                  <a:pt x="2555633" y="238582"/>
                </a:lnTo>
                <a:lnTo>
                  <a:pt x="2584238" y="219294"/>
                </a:lnTo>
                <a:lnTo>
                  <a:pt x="2603526" y="190684"/>
                </a:lnTo>
                <a:lnTo>
                  <a:pt x="2610599" y="155651"/>
                </a:lnTo>
                <a:lnTo>
                  <a:pt x="2610599" y="90004"/>
                </a:lnTo>
                <a:lnTo>
                  <a:pt x="2603526" y="54971"/>
                </a:lnTo>
                <a:lnTo>
                  <a:pt x="2584238" y="26362"/>
                </a:lnTo>
                <a:lnTo>
                  <a:pt x="2555633" y="7073"/>
                </a:lnTo>
                <a:lnTo>
                  <a:pt x="252060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264390" y="2212980"/>
            <a:ext cx="2611120" cy="245745"/>
          </a:xfrm>
          <a:custGeom>
            <a:avLst/>
            <a:gdLst/>
            <a:ahLst/>
            <a:cxnLst/>
            <a:rect l="l" t="t" r="r" b="b"/>
            <a:pathLst>
              <a:path w="2611120" h="245744">
                <a:moveTo>
                  <a:pt x="90004" y="0"/>
                </a:moveTo>
                <a:lnTo>
                  <a:pt x="54971" y="7073"/>
                </a:lnTo>
                <a:lnTo>
                  <a:pt x="26362" y="26362"/>
                </a:lnTo>
                <a:lnTo>
                  <a:pt x="7073" y="54971"/>
                </a:lnTo>
                <a:lnTo>
                  <a:pt x="0" y="90004"/>
                </a:lnTo>
                <a:lnTo>
                  <a:pt x="0" y="155651"/>
                </a:lnTo>
                <a:lnTo>
                  <a:pt x="7073" y="190684"/>
                </a:lnTo>
                <a:lnTo>
                  <a:pt x="26362" y="219294"/>
                </a:lnTo>
                <a:lnTo>
                  <a:pt x="54971" y="238582"/>
                </a:lnTo>
                <a:lnTo>
                  <a:pt x="90004" y="245656"/>
                </a:lnTo>
                <a:lnTo>
                  <a:pt x="2520607" y="245656"/>
                </a:lnTo>
                <a:lnTo>
                  <a:pt x="2555633" y="238582"/>
                </a:lnTo>
                <a:lnTo>
                  <a:pt x="2584238" y="219294"/>
                </a:lnTo>
                <a:lnTo>
                  <a:pt x="2603526" y="190684"/>
                </a:lnTo>
                <a:lnTo>
                  <a:pt x="2610599" y="155651"/>
                </a:lnTo>
                <a:lnTo>
                  <a:pt x="2610599" y="90004"/>
                </a:lnTo>
                <a:lnTo>
                  <a:pt x="2603526" y="54971"/>
                </a:lnTo>
                <a:lnTo>
                  <a:pt x="2584238" y="26362"/>
                </a:lnTo>
                <a:lnTo>
                  <a:pt x="2555633" y="7073"/>
                </a:lnTo>
                <a:lnTo>
                  <a:pt x="2520607" y="0"/>
                </a:lnTo>
                <a:lnTo>
                  <a:pt x="90004" y="0"/>
                </a:lnTo>
                <a:close/>
              </a:path>
            </a:pathLst>
          </a:custGeom>
          <a:ln w="635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264395" y="4252008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64395" y="4252008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49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264395" y="4852558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264395" y="4852558"/>
            <a:ext cx="2611120" cy="553720"/>
          </a:xfrm>
          <a:custGeom>
            <a:avLst/>
            <a:gdLst/>
            <a:ahLst/>
            <a:cxnLst/>
            <a:rect l="l" t="t" r="r" b="b"/>
            <a:pathLst>
              <a:path w="2611120" h="553720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45592"/>
                </a:lnTo>
                <a:lnTo>
                  <a:pt x="8486" y="487632"/>
                </a:lnTo>
                <a:lnTo>
                  <a:pt x="31630" y="521962"/>
                </a:lnTo>
                <a:lnTo>
                  <a:pt x="65960" y="545106"/>
                </a:lnTo>
                <a:lnTo>
                  <a:pt x="108000" y="553593"/>
                </a:lnTo>
                <a:lnTo>
                  <a:pt x="2502598" y="553593"/>
                </a:lnTo>
                <a:lnTo>
                  <a:pt x="2544633" y="545106"/>
                </a:lnTo>
                <a:lnTo>
                  <a:pt x="2578963" y="521962"/>
                </a:lnTo>
                <a:lnTo>
                  <a:pt x="2602110" y="487632"/>
                </a:lnTo>
                <a:lnTo>
                  <a:pt x="2610599" y="445592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49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64395" y="3378799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64395" y="3378799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635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6604833" y="2551064"/>
            <a:ext cx="193357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0990" marR="5080" indent="-288925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“Realizar higiene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oral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diariamente”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428925" y="3860827"/>
            <a:ext cx="228219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6764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“Verificar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possibilidade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extubação”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912299" y="5662424"/>
            <a:ext cx="131508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685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reintubação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48h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30328" y="4342115"/>
            <a:ext cx="140335" cy="517525"/>
          </a:xfrm>
          <a:prstGeom prst="rect">
            <a:avLst/>
          </a:prstGeom>
        </p:spPr>
        <p:txBody>
          <a:bodyPr vert="vert270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00" spc="-1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endParaRPr sz="7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8939569" y="5551511"/>
            <a:ext cx="140335" cy="521334"/>
          </a:xfrm>
          <a:prstGeom prst="rect">
            <a:avLst/>
          </a:prstGeom>
        </p:spPr>
        <p:txBody>
          <a:bodyPr vert="vert270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00" spc="-40">
                <a:solidFill>
                  <a:srgbClr val="3C3C3C"/>
                </a:solidFill>
                <a:latin typeface="Verdana"/>
                <a:cs typeface="Verdana"/>
              </a:rPr>
              <a:t>EQUILÍBRIO</a:t>
            </a:r>
            <a:endParaRPr sz="7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30328" y="1350719"/>
            <a:ext cx="140335" cy="545465"/>
          </a:xfrm>
          <a:prstGeom prst="rect">
            <a:avLst/>
          </a:prstGeom>
        </p:spPr>
        <p:txBody>
          <a:bodyPr vert="vert270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00" spc="-25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endParaRPr sz="700">
              <a:latin typeface="Verdana"/>
              <a:cs typeface="Verdana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647994" y="1196449"/>
            <a:ext cx="2623820" cy="490220"/>
          </a:xfrm>
          <a:custGeom>
            <a:avLst/>
            <a:gdLst/>
            <a:ahLst/>
            <a:cxnLst/>
            <a:rect l="l" t="t" r="r" b="b"/>
            <a:pathLst>
              <a:path w="2623820" h="490219">
                <a:moveTo>
                  <a:pt x="2479306" y="0"/>
                </a:moveTo>
                <a:lnTo>
                  <a:pt x="144005" y="0"/>
                </a:lnTo>
                <a:lnTo>
                  <a:pt x="98490" y="7340"/>
                </a:lnTo>
                <a:lnTo>
                  <a:pt x="58959" y="27782"/>
                </a:lnTo>
                <a:lnTo>
                  <a:pt x="27785" y="58954"/>
                </a:lnTo>
                <a:lnTo>
                  <a:pt x="7341" y="98485"/>
                </a:lnTo>
                <a:lnTo>
                  <a:pt x="0" y="144005"/>
                </a:lnTo>
                <a:lnTo>
                  <a:pt x="0" y="345605"/>
                </a:lnTo>
                <a:lnTo>
                  <a:pt x="7341" y="391118"/>
                </a:lnTo>
                <a:lnTo>
                  <a:pt x="27785" y="430646"/>
                </a:lnTo>
                <a:lnTo>
                  <a:pt x="58959" y="461816"/>
                </a:lnTo>
                <a:lnTo>
                  <a:pt x="98490" y="482257"/>
                </a:lnTo>
                <a:lnTo>
                  <a:pt x="144005" y="489597"/>
                </a:lnTo>
                <a:lnTo>
                  <a:pt x="2479306" y="489597"/>
                </a:lnTo>
                <a:lnTo>
                  <a:pt x="2524820" y="482257"/>
                </a:lnTo>
                <a:lnTo>
                  <a:pt x="2564347" y="461816"/>
                </a:lnTo>
                <a:lnTo>
                  <a:pt x="2595517" y="430646"/>
                </a:lnTo>
                <a:lnTo>
                  <a:pt x="2615958" y="391118"/>
                </a:lnTo>
                <a:lnTo>
                  <a:pt x="2623299" y="345605"/>
                </a:lnTo>
                <a:lnTo>
                  <a:pt x="2623299" y="144005"/>
                </a:lnTo>
                <a:lnTo>
                  <a:pt x="2615958" y="98485"/>
                </a:lnTo>
                <a:lnTo>
                  <a:pt x="2595517" y="58954"/>
                </a:lnTo>
                <a:lnTo>
                  <a:pt x="2564347" y="27782"/>
                </a:lnTo>
                <a:lnTo>
                  <a:pt x="2524820" y="7340"/>
                </a:lnTo>
                <a:lnTo>
                  <a:pt x="2479306" y="0"/>
                </a:lnTo>
                <a:close/>
              </a:path>
            </a:pathLst>
          </a:custGeom>
          <a:solidFill>
            <a:srgbClr val="482F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54349" y="1750344"/>
            <a:ext cx="2611120" cy="294005"/>
          </a:xfrm>
          <a:custGeom>
            <a:avLst/>
            <a:gdLst/>
            <a:ahLst/>
            <a:cxnLst/>
            <a:rect l="l" t="t" r="r" b="b"/>
            <a:pathLst>
              <a:path w="2611120" h="294005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185470"/>
                </a:lnTo>
                <a:lnTo>
                  <a:pt x="8486" y="227511"/>
                </a:lnTo>
                <a:lnTo>
                  <a:pt x="31630" y="261840"/>
                </a:lnTo>
                <a:lnTo>
                  <a:pt x="65960" y="284985"/>
                </a:lnTo>
                <a:lnTo>
                  <a:pt x="108000" y="293471"/>
                </a:lnTo>
                <a:lnTo>
                  <a:pt x="2502598" y="293471"/>
                </a:lnTo>
                <a:lnTo>
                  <a:pt x="2544633" y="284985"/>
                </a:lnTo>
                <a:lnTo>
                  <a:pt x="2578963" y="261840"/>
                </a:lnTo>
                <a:lnTo>
                  <a:pt x="2602110" y="227511"/>
                </a:lnTo>
                <a:lnTo>
                  <a:pt x="2610599" y="185470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EDEA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54349" y="1750344"/>
            <a:ext cx="2611120" cy="294005"/>
          </a:xfrm>
          <a:custGeom>
            <a:avLst/>
            <a:gdLst/>
            <a:ahLst/>
            <a:cxnLst/>
            <a:rect l="l" t="t" r="r" b="b"/>
            <a:pathLst>
              <a:path w="2611120" h="294005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185470"/>
                </a:lnTo>
                <a:lnTo>
                  <a:pt x="8486" y="227511"/>
                </a:lnTo>
                <a:lnTo>
                  <a:pt x="31630" y="261840"/>
                </a:lnTo>
                <a:lnTo>
                  <a:pt x="65960" y="284985"/>
                </a:lnTo>
                <a:lnTo>
                  <a:pt x="108000" y="293471"/>
                </a:lnTo>
                <a:lnTo>
                  <a:pt x="2502598" y="293471"/>
                </a:lnTo>
                <a:lnTo>
                  <a:pt x="2544633" y="284985"/>
                </a:lnTo>
                <a:lnTo>
                  <a:pt x="2578963" y="261840"/>
                </a:lnTo>
                <a:lnTo>
                  <a:pt x="2602110" y="227511"/>
                </a:lnTo>
                <a:lnTo>
                  <a:pt x="2610599" y="185470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12700">
            <a:solidFill>
              <a:srgbClr val="482F6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952552" y="1246352"/>
            <a:ext cx="20142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6370" marR="5080" indent="-15430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Densidade</a:t>
            </a:r>
            <a:r>
              <a:rPr sz="1200" b="1" spc="-4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1200" b="1" spc="-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FFFFFF"/>
                </a:solidFill>
                <a:latin typeface="Arial"/>
                <a:cs typeface="Arial"/>
              </a:rPr>
              <a:t>Incidência</a:t>
            </a:r>
            <a:r>
              <a:rPr sz="1200" b="1" spc="-4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FFFFFF"/>
                </a:solidFill>
                <a:latin typeface="Arial"/>
                <a:cs typeface="Arial"/>
              </a:rPr>
              <a:t>de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IPCSL</a:t>
            </a:r>
            <a:r>
              <a:rPr sz="1200" b="1" spc="-8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FFFFFF"/>
                </a:solidFill>
                <a:latin typeface="Arial"/>
                <a:cs typeface="Arial"/>
              </a:rPr>
              <a:t>(Adu,</a:t>
            </a:r>
            <a:r>
              <a:rPr sz="1200" b="1" spc="-5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Ped</a:t>
            </a:r>
            <a:r>
              <a:rPr sz="1200" b="1" spc="-5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200" b="1" spc="-5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FFFFFF"/>
                </a:solidFill>
                <a:latin typeface="Arial"/>
                <a:cs typeface="Arial"/>
              </a:rPr>
              <a:t>Neo)</a:t>
            </a:r>
            <a:endParaRPr sz="12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739698" y="1808748"/>
            <a:ext cx="24434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Número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dispositivos/dia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entre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IPCSL</a:t>
            </a:r>
            <a:endParaRPr sz="10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6525621" y="2987671"/>
            <a:ext cx="208851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1435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“Manter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cabeceira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cama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elevada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(30°-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80">
                <a:solidFill>
                  <a:srgbClr val="3C3C3C"/>
                </a:solidFill>
                <a:latin typeface="Verdana"/>
                <a:cs typeface="Verdana"/>
              </a:rPr>
              <a:t>45°)”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391293" y="4310922"/>
            <a:ext cx="235712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 algn="ctr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”Manter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pressão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balonete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cânula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(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c4ff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)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entre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25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>
                <a:solidFill>
                  <a:srgbClr val="3C3C3C"/>
                </a:solidFill>
                <a:latin typeface="Verdana"/>
                <a:cs typeface="Verdana"/>
              </a:rPr>
              <a:t>30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cmH</a:t>
            </a:r>
            <a:r>
              <a:rPr sz="750" spc="-15" baseline="-33333">
                <a:solidFill>
                  <a:srgbClr val="3C3C3C"/>
                </a:solidFill>
                <a:latin typeface="Verdana"/>
                <a:cs typeface="Verdana"/>
              </a:rPr>
              <a:t>2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(20-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22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mmHg)”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6850128" y="3424293"/>
            <a:ext cx="14395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845" marR="5080" indent="-1778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“Evitar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sedação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profunda“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6526431" y="4911450"/>
            <a:ext cx="2087245" cy="436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“Manutenção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sistema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as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recomendações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vigentes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país”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3453024" y="1196449"/>
            <a:ext cx="2623820" cy="490220"/>
          </a:xfrm>
          <a:custGeom>
            <a:avLst/>
            <a:gdLst/>
            <a:ahLst/>
            <a:cxnLst/>
            <a:rect l="l" t="t" r="r" b="b"/>
            <a:pathLst>
              <a:path w="2623820" h="490219">
                <a:moveTo>
                  <a:pt x="2479294" y="0"/>
                </a:moveTo>
                <a:lnTo>
                  <a:pt x="144005" y="0"/>
                </a:lnTo>
                <a:lnTo>
                  <a:pt x="98490" y="7340"/>
                </a:lnTo>
                <a:lnTo>
                  <a:pt x="58959" y="27782"/>
                </a:lnTo>
                <a:lnTo>
                  <a:pt x="27785" y="58954"/>
                </a:lnTo>
                <a:lnTo>
                  <a:pt x="7341" y="98485"/>
                </a:lnTo>
                <a:lnTo>
                  <a:pt x="0" y="144005"/>
                </a:lnTo>
                <a:lnTo>
                  <a:pt x="0" y="345605"/>
                </a:lnTo>
                <a:lnTo>
                  <a:pt x="7341" y="391118"/>
                </a:lnTo>
                <a:lnTo>
                  <a:pt x="27785" y="430646"/>
                </a:lnTo>
                <a:lnTo>
                  <a:pt x="58959" y="461816"/>
                </a:lnTo>
                <a:lnTo>
                  <a:pt x="98490" y="482257"/>
                </a:lnTo>
                <a:lnTo>
                  <a:pt x="144005" y="489597"/>
                </a:lnTo>
                <a:lnTo>
                  <a:pt x="2479294" y="489597"/>
                </a:lnTo>
                <a:lnTo>
                  <a:pt x="2524807" y="482257"/>
                </a:lnTo>
                <a:lnTo>
                  <a:pt x="2564335" y="461816"/>
                </a:lnTo>
                <a:lnTo>
                  <a:pt x="2595505" y="430646"/>
                </a:lnTo>
                <a:lnTo>
                  <a:pt x="2615946" y="391118"/>
                </a:lnTo>
                <a:lnTo>
                  <a:pt x="2623286" y="345605"/>
                </a:lnTo>
                <a:lnTo>
                  <a:pt x="2623286" y="144005"/>
                </a:lnTo>
                <a:lnTo>
                  <a:pt x="2615946" y="98485"/>
                </a:lnTo>
                <a:lnTo>
                  <a:pt x="2595505" y="58954"/>
                </a:lnTo>
                <a:lnTo>
                  <a:pt x="2564335" y="27782"/>
                </a:lnTo>
                <a:lnTo>
                  <a:pt x="2524807" y="7340"/>
                </a:lnTo>
                <a:lnTo>
                  <a:pt x="2479294" y="0"/>
                </a:lnTo>
                <a:close/>
              </a:path>
            </a:pathLst>
          </a:custGeom>
          <a:solidFill>
            <a:srgbClr val="3799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459372" y="1750331"/>
            <a:ext cx="2611120" cy="294005"/>
          </a:xfrm>
          <a:custGeom>
            <a:avLst/>
            <a:gdLst/>
            <a:ahLst/>
            <a:cxnLst/>
            <a:rect l="l" t="t" r="r" b="b"/>
            <a:pathLst>
              <a:path w="2611120" h="294005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185483"/>
                </a:lnTo>
                <a:lnTo>
                  <a:pt x="8486" y="227518"/>
                </a:lnTo>
                <a:lnTo>
                  <a:pt x="31630" y="261848"/>
                </a:lnTo>
                <a:lnTo>
                  <a:pt x="65960" y="284995"/>
                </a:lnTo>
                <a:lnTo>
                  <a:pt x="108000" y="293484"/>
                </a:lnTo>
                <a:lnTo>
                  <a:pt x="2502598" y="293484"/>
                </a:lnTo>
                <a:lnTo>
                  <a:pt x="2544633" y="284995"/>
                </a:lnTo>
                <a:lnTo>
                  <a:pt x="2578963" y="261848"/>
                </a:lnTo>
                <a:lnTo>
                  <a:pt x="2602110" y="227518"/>
                </a:lnTo>
                <a:lnTo>
                  <a:pt x="2610599" y="185483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EBF5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459372" y="1750331"/>
            <a:ext cx="2611120" cy="294005"/>
          </a:xfrm>
          <a:custGeom>
            <a:avLst/>
            <a:gdLst/>
            <a:ahLst/>
            <a:cxnLst/>
            <a:rect l="l" t="t" r="r" b="b"/>
            <a:pathLst>
              <a:path w="2611120" h="294005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185483"/>
                </a:lnTo>
                <a:lnTo>
                  <a:pt x="8486" y="227518"/>
                </a:lnTo>
                <a:lnTo>
                  <a:pt x="31630" y="261848"/>
                </a:lnTo>
                <a:lnTo>
                  <a:pt x="65960" y="284995"/>
                </a:lnTo>
                <a:lnTo>
                  <a:pt x="108000" y="293484"/>
                </a:lnTo>
                <a:lnTo>
                  <a:pt x="2502598" y="293484"/>
                </a:lnTo>
                <a:lnTo>
                  <a:pt x="2544633" y="284995"/>
                </a:lnTo>
                <a:lnTo>
                  <a:pt x="2578963" y="261848"/>
                </a:lnTo>
                <a:lnTo>
                  <a:pt x="2602110" y="227518"/>
                </a:lnTo>
                <a:lnTo>
                  <a:pt x="2610599" y="185483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12700">
            <a:solidFill>
              <a:srgbClr val="3799B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 txBox="1"/>
          <p:nvPr/>
        </p:nvSpPr>
        <p:spPr>
          <a:xfrm>
            <a:off x="3865015" y="1246352"/>
            <a:ext cx="1799589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0" marR="5080" indent="-17843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Densidade</a:t>
            </a:r>
            <a:r>
              <a:rPr sz="1200" b="1" spc="-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1200" b="1" spc="-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FFFFFF"/>
                </a:solidFill>
                <a:latin typeface="Arial"/>
                <a:cs typeface="Arial"/>
              </a:rPr>
              <a:t>Incidência </a:t>
            </a:r>
            <a:r>
              <a:rPr sz="1200" b="1" spc="-20">
                <a:solidFill>
                  <a:srgbClr val="FFFFFF"/>
                </a:solidFill>
                <a:latin typeface="Arial"/>
                <a:cs typeface="Arial"/>
              </a:rPr>
              <a:t>ITU_AC</a:t>
            </a:r>
            <a:r>
              <a:rPr sz="1200" b="1" spc="-5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FFFFFF"/>
                </a:solidFill>
                <a:latin typeface="Arial"/>
                <a:cs typeface="Arial"/>
              </a:rPr>
              <a:t>(Adu</a:t>
            </a:r>
            <a:r>
              <a:rPr sz="1200" b="1" spc="-5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200" b="1" spc="-5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FFFFFF"/>
                </a:solidFill>
                <a:latin typeface="Arial"/>
                <a:cs typeface="Arial"/>
              </a:rPr>
              <a:t>Ped)</a:t>
            </a:r>
            <a:endParaRPr sz="12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528531" y="1808748"/>
            <a:ext cx="247269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Número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dispositivos/dia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entre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ITU_AC</a:t>
            </a:r>
            <a:endParaRPr sz="1000">
              <a:latin typeface="Arial"/>
              <a:cs typeface="Arial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6258047" y="1196449"/>
            <a:ext cx="2623820" cy="490220"/>
          </a:xfrm>
          <a:custGeom>
            <a:avLst/>
            <a:gdLst/>
            <a:ahLst/>
            <a:cxnLst/>
            <a:rect l="l" t="t" r="r" b="b"/>
            <a:pathLst>
              <a:path w="2623820" h="490219">
                <a:moveTo>
                  <a:pt x="2479294" y="0"/>
                </a:moveTo>
                <a:lnTo>
                  <a:pt x="144005" y="0"/>
                </a:lnTo>
                <a:lnTo>
                  <a:pt x="98490" y="7340"/>
                </a:lnTo>
                <a:lnTo>
                  <a:pt x="58959" y="27782"/>
                </a:lnTo>
                <a:lnTo>
                  <a:pt x="27785" y="58954"/>
                </a:lnTo>
                <a:lnTo>
                  <a:pt x="7341" y="98485"/>
                </a:lnTo>
                <a:lnTo>
                  <a:pt x="0" y="144005"/>
                </a:lnTo>
                <a:lnTo>
                  <a:pt x="0" y="345605"/>
                </a:lnTo>
                <a:lnTo>
                  <a:pt x="7341" y="391118"/>
                </a:lnTo>
                <a:lnTo>
                  <a:pt x="27785" y="430646"/>
                </a:lnTo>
                <a:lnTo>
                  <a:pt x="58959" y="461816"/>
                </a:lnTo>
                <a:lnTo>
                  <a:pt x="98490" y="482257"/>
                </a:lnTo>
                <a:lnTo>
                  <a:pt x="144005" y="489597"/>
                </a:lnTo>
                <a:lnTo>
                  <a:pt x="2479294" y="489597"/>
                </a:lnTo>
                <a:lnTo>
                  <a:pt x="2524807" y="482257"/>
                </a:lnTo>
                <a:lnTo>
                  <a:pt x="2564335" y="461816"/>
                </a:lnTo>
                <a:lnTo>
                  <a:pt x="2595505" y="430646"/>
                </a:lnTo>
                <a:lnTo>
                  <a:pt x="2615946" y="391118"/>
                </a:lnTo>
                <a:lnTo>
                  <a:pt x="2623286" y="345605"/>
                </a:lnTo>
                <a:lnTo>
                  <a:pt x="2623286" y="144005"/>
                </a:lnTo>
                <a:lnTo>
                  <a:pt x="2615946" y="98485"/>
                </a:lnTo>
                <a:lnTo>
                  <a:pt x="2595505" y="58954"/>
                </a:lnTo>
                <a:lnTo>
                  <a:pt x="2564335" y="27782"/>
                </a:lnTo>
                <a:lnTo>
                  <a:pt x="2524807" y="7340"/>
                </a:lnTo>
                <a:lnTo>
                  <a:pt x="2479294" y="0"/>
                </a:lnTo>
                <a:close/>
              </a:path>
            </a:pathLst>
          </a:custGeom>
          <a:solidFill>
            <a:srgbClr val="8DC6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9063069" y="2209807"/>
            <a:ext cx="981075" cy="560070"/>
          </a:xfrm>
          <a:custGeom>
            <a:avLst/>
            <a:gdLst/>
            <a:ahLst/>
            <a:cxnLst/>
            <a:rect l="l" t="t" r="r" b="b"/>
            <a:pathLst>
              <a:path w="981075" h="560069">
                <a:moveTo>
                  <a:pt x="872934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451942"/>
                </a:lnTo>
                <a:lnTo>
                  <a:pt x="8486" y="493977"/>
                </a:lnTo>
                <a:lnTo>
                  <a:pt x="31630" y="528307"/>
                </a:lnTo>
                <a:lnTo>
                  <a:pt x="65960" y="551454"/>
                </a:lnTo>
                <a:lnTo>
                  <a:pt x="108000" y="559943"/>
                </a:lnTo>
                <a:lnTo>
                  <a:pt x="872934" y="559943"/>
                </a:lnTo>
                <a:lnTo>
                  <a:pt x="914969" y="551454"/>
                </a:lnTo>
                <a:lnTo>
                  <a:pt x="949299" y="528307"/>
                </a:lnTo>
                <a:lnTo>
                  <a:pt x="972446" y="493977"/>
                </a:lnTo>
                <a:lnTo>
                  <a:pt x="980935" y="451942"/>
                </a:lnTo>
                <a:lnTo>
                  <a:pt x="980935" y="108000"/>
                </a:lnTo>
                <a:lnTo>
                  <a:pt x="972446" y="65960"/>
                </a:lnTo>
                <a:lnTo>
                  <a:pt x="949299" y="31630"/>
                </a:lnTo>
                <a:lnTo>
                  <a:pt x="914969" y="8486"/>
                </a:lnTo>
                <a:lnTo>
                  <a:pt x="872934" y="0"/>
                </a:lnTo>
                <a:close/>
              </a:path>
            </a:pathLst>
          </a:custGeom>
          <a:solidFill>
            <a:srgbClr val="435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264395" y="1750331"/>
            <a:ext cx="2611120" cy="294005"/>
          </a:xfrm>
          <a:custGeom>
            <a:avLst/>
            <a:gdLst/>
            <a:ahLst/>
            <a:cxnLst/>
            <a:rect l="l" t="t" r="r" b="b"/>
            <a:pathLst>
              <a:path w="2611120" h="294005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185483"/>
                </a:lnTo>
                <a:lnTo>
                  <a:pt x="8486" y="227518"/>
                </a:lnTo>
                <a:lnTo>
                  <a:pt x="31630" y="261848"/>
                </a:lnTo>
                <a:lnTo>
                  <a:pt x="65960" y="284995"/>
                </a:lnTo>
                <a:lnTo>
                  <a:pt x="108000" y="293484"/>
                </a:lnTo>
                <a:lnTo>
                  <a:pt x="2502598" y="293484"/>
                </a:lnTo>
                <a:lnTo>
                  <a:pt x="2544633" y="284995"/>
                </a:lnTo>
                <a:lnTo>
                  <a:pt x="2578963" y="261848"/>
                </a:lnTo>
                <a:lnTo>
                  <a:pt x="2602110" y="227518"/>
                </a:lnTo>
                <a:lnTo>
                  <a:pt x="2610599" y="185483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4F9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264395" y="1750331"/>
            <a:ext cx="2611120" cy="294005"/>
          </a:xfrm>
          <a:custGeom>
            <a:avLst/>
            <a:gdLst/>
            <a:ahLst/>
            <a:cxnLst/>
            <a:rect l="l" t="t" r="r" b="b"/>
            <a:pathLst>
              <a:path w="2611120" h="294005">
                <a:moveTo>
                  <a:pt x="108000" y="0"/>
                </a:move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185483"/>
                </a:lnTo>
                <a:lnTo>
                  <a:pt x="8486" y="227518"/>
                </a:lnTo>
                <a:lnTo>
                  <a:pt x="31630" y="261848"/>
                </a:lnTo>
                <a:lnTo>
                  <a:pt x="65960" y="284995"/>
                </a:lnTo>
                <a:lnTo>
                  <a:pt x="108000" y="293484"/>
                </a:lnTo>
                <a:lnTo>
                  <a:pt x="2502598" y="293484"/>
                </a:lnTo>
                <a:lnTo>
                  <a:pt x="2544633" y="284995"/>
                </a:lnTo>
                <a:lnTo>
                  <a:pt x="2578963" y="261848"/>
                </a:lnTo>
                <a:lnTo>
                  <a:pt x="2602110" y="227518"/>
                </a:lnTo>
                <a:lnTo>
                  <a:pt x="2610599" y="185483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lnTo>
                  <a:pt x="108000" y="0"/>
                </a:lnTo>
                <a:close/>
              </a:path>
            </a:pathLst>
          </a:custGeom>
          <a:ln w="127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 txBox="1"/>
          <p:nvPr/>
        </p:nvSpPr>
        <p:spPr>
          <a:xfrm>
            <a:off x="6670037" y="1246352"/>
            <a:ext cx="1799589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0175" marR="5080" indent="-11811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Densidade</a:t>
            </a:r>
            <a:r>
              <a:rPr sz="1200" b="1" spc="-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FFFFFF"/>
                </a:solidFill>
                <a:latin typeface="Arial"/>
                <a:cs typeface="Arial"/>
              </a:rPr>
              <a:t>Incidência</a:t>
            </a:r>
            <a:r>
              <a:rPr sz="1200" b="1" spc="-3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FFFFFF"/>
                </a:solidFill>
                <a:latin typeface="Arial"/>
                <a:cs typeface="Arial"/>
              </a:rPr>
              <a:t>de PAV</a:t>
            </a:r>
            <a:r>
              <a:rPr sz="1200" b="1" spc="-8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FFFFFF"/>
                </a:solidFill>
                <a:latin typeface="Arial"/>
                <a:cs typeface="Arial"/>
              </a:rPr>
              <a:t>(Adu,</a:t>
            </a:r>
            <a:r>
              <a:rPr sz="1200" b="1" spc="-5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Ped</a:t>
            </a:r>
            <a:r>
              <a:rPr sz="1200" b="1" spc="-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200" b="1" spc="-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FFFFFF"/>
                </a:solidFill>
                <a:latin typeface="Arial"/>
                <a:cs typeface="Arial"/>
              </a:rPr>
              <a:t>Neo)</a:t>
            </a:r>
            <a:endParaRPr sz="12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6409497" y="1808748"/>
            <a:ext cx="232346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Número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dispositivos/dia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entre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PAV</a:t>
            </a:r>
            <a:endParaRPr sz="100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6440129" y="2255039"/>
            <a:ext cx="225933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Taxa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utilização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9248799" y="2249046"/>
            <a:ext cx="60960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969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FFFFFF"/>
                </a:solidFill>
                <a:latin typeface="Arial"/>
                <a:cs typeface="Arial"/>
              </a:rPr>
              <a:t>Adesão </a:t>
            </a:r>
            <a:r>
              <a:rPr sz="1000" b="1">
                <a:solidFill>
                  <a:srgbClr val="FFFFFF"/>
                </a:solidFill>
                <a:latin typeface="Arial"/>
                <a:cs typeface="Arial"/>
              </a:rPr>
              <a:t>à</a:t>
            </a:r>
            <a:r>
              <a:rPr sz="1000" b="1" spc="-5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FFFFFF"/>
                </a:solidFill>
                <a:latin typeface="Arial"/>
                <a:cs typeface="Arial"/>
              </a:rPr>
              <a:t>Higiene </a:t>
            </a:r>
            <a:r>
              <a:rPr sz="1000" b="1">
                <a:solidFill>
                  <a:srgbClr val="FFFFFF"/>
                </a:solidFill>
                <a:latin typeface="Arial"/>
                <a:cs typeface="Arial"/>
              </a:rPr>
              <a:t>das</a:t>
            </a:r>
            <a:r>
              <a:rPr sz="1000" b="1" spc="-6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FFFFFF"/>
                </a:solidFill>
                <a:latin typeface="Arial"/>
                <a:cs typeface="Arial"/>
              </a:rPr>
              <a:t>Mãos</a:t>
            </a:r>
            <a:endParaRPr sz="100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3731400" y="2551064"/>
            <a:ext cx="20669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415" marR="5080" indent="-635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9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demora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3818840" y="3001063"/>
            <a:ext cx="1891664" cy="436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175" algn="ctr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“Indicar o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9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demora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9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apropriado”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820326" y="4024848"/>
            <a:ext cx="1892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5880" marR="5080" indent="-43815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“Manter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sistema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drenagem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fechado”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3728315" y="4474847"/>
            <a:ext cx="2073275" cy="436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“Executar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correta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manipulação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sistema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drenagem”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3792322" y="5512005"/>
            <a:ext cx="1948814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“Verificar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3687624" y="5649166"/>
            <a:ext cx="215455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69570" marR="5080" indent="-357505">
              <a:lnSpc>
                <a:spcPct val="100000"/>
              </a:lnSpc>
              <a:spcBef>
                <a:spcPts val="100"/>
              </a:spcBef>
            </a:pP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 a necessidade de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manter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9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demora”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3629216" y="3588222"/>
            <a:ext cx="22720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4604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“Inserir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cateter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demora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asséptica”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3752317" y="5062006"/>
            <a:ext cx="20256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7165" marR="5080" indent="-16510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“Realizar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meato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uretral”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4142080" y="2255027"/>
            <a:ext cx="124587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Taxa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Utilização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CVD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654349" y="2505588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54349" y="3815406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54349" y="5125220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54349" y="2942193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54349" y="4252011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54344" y="2212980"/>
            <a:ext cx="2611120" cy="245745"/>
          </a:xfrm>
          <a:custGeom>
            <a:avLst/>
            <a:gdLst/>
            <a:ahLst/>
            <a:cxnLst/>
            <a:rect l="l" t="t" r="r" b="b"/>
            <a:pathLst>
              <a:path w="2611120" h="245744">
                <a:moveTo>
                  <a:pt x="2520607" y="0"/>
                </a:moveTo>
                <a:lnTo>
                  <a:pt x="90004" y="0"/>
                </a:lnTo>
                <a:lnTo>
                  <a:pt x="54971" y="7073"/>
                </a:lnTo>
                <a:lnTo>
                  <a:pt x="26362" y="26362"/>
                </a:lnTo>
                <a:lnTo>
                  <a:pt x="7073" y="54971"/>
                </a:lnTo>
                <a:lnTo>
                  <a:pt x="0" y="90004"/>
                </a:lnTo>
                <a:lnTo>
                  <a:pt x="0" y="155651"/>
                </a:lnTo>
                <a:lnTo>
                  <a:pt x="7073" y="190684"/>
                </a:lnTo>
                <a:lnTo>
                  <a:pt x="26362" y="219294"/>
                </a:lnTo>
                <a:lnTo>
                  <a:pt x="54971" y="238582"/>
                </a:lnTo>
                <a:lnTo>
                  <a:pt x="90004" y="245656"/>
                </a:lnTo>
                <a:lnTo>
                  <a:pt x="2520607" y="245656"/>
                </a:lnTo>
                <a:lnTo>
                  <a:pt x="2555633" y="238582"/>
                </a:lnTo>
                <a:lnTo>
                  <a:pt x="2584238" y="219294"/>
                </a:lnTo>
                <a:lnTo>
                  <a:pt x="2603526" y="190684"/>
                </a:lnTo>
                <a:lnTo>
                  <a:pt x="2610599" y="155651"/>
                </a:lnTo>
                <a:lnTo>
                  <a:pt x="2610599" y="90004"/>
                </a:lnTo>
                <a:lnTo>
                  <a:pt x="2603526" y="54971"/>
                </a:lnTo>
                <a:lnTo>
                  <a:pt x="2584238" y="26362"/>
                </a:lnTo>
                <a:lnTo>
                  <a:pt x="2555633" y="7073"/>
                </a:lnTo>
                <a:lnTo>
                  <a:pt x="252060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54349" y="3378799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54349" y="4688615"/>
            <a:ext cx="2611120" cy="389890"/>
          </a:xfrm>
          <a:custGeom>
            <a:avLst/>
            <a:gdLst/>
            <a:ahLst/>
            <a:cxnLst/>
            <a:rect l="l" t="t" r="r" b="b"/>
            <a:pathLst>
              <a:path w="2611120" h="389889">
                <a:moveTo>
                  <a:pt x="2502598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281647"/>
                </a:lnTo>
                <a:lnTo>
                  <a:pt x="8486" y="323688"/>
                </a:lnTo>
                <a:lnTo>
                  <a:pt x="31630" y="358017"/>
                </a:lnTo>
                <a:lnTo>
                  <a:pt x="65960" y="381162"/>
                </a:lnTo>
                <a:lnTo>
                  <a:pt x="108000" y="389648"/>
                </a:lnTo>
                <a:lnTo>
                  <a:pt x="2502598" y="389648"/>
                </a:lnTo>
                <a:lnTo>
                  <a:pt x="2544633" y="381162"/>
                </a:lnTo>
                <a:lnTo>
                  <a:pt x="2578963" y="358017"/>
                </a:lnTo>
                <a:lnTo>
                  <a:pt x="2602110" y="323688"/>
                </a:lnTo>
                <a:lnTo>
                  <a:pt x="2610599" y="281647"/>
                </a:lnTo>
                <a:lnTo>
                  <a:pt x="2610599" y="108000"/>
                </a:lnTo>
                <a:lnTo>
                  <a:pt x="2602110" y="65960"/>
                </a:lnTo>
                <a:lnTo>
                  <a:pt x="2578963" y="31630"/>
                </a:lnTo>
                <a:lnTo>
                  <a:pt x="2544633" y="8486"/>
                </a:lnTo>
                <a:lnTo>
                  <a:pt x="2502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8" name="object 98"/>
          <p:cNvGrpSpPr/>
          <p:nvPr/>
        </p:nvGrpSpPr>
        <p:grpSpPr>
          <a:xfrm>
            <a:off x="651169" y="2209805"/>
            <a:ext cx="2617470" cy="3745229"/>
            <a:chOff x="651169" y="2209805"/>
            <a:chExt cx="2617470" cy="3745229"/>
          </a:xfrm>
        </p:grpSpPr>
        <p:sp>
          <p:nvSpPr>
            <p:cNvPr id="99" name="object 99"/>
            <p:cNvSpPr/>
            <p:nvPr/>
          </p:nvSpPr>
          <p:spPr>
            <a:xfrm>
              <a:off x="654349" y="2505588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654349" y="3815406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654349" y="5125220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B6ACC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654349" y="2942193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654349" y="4252010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654349" y="5561826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B6ACC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654344" y="2212980"/>
              <a:ext cx="2611120" cy="245745"/>
            </a:xfrm>
            <a:custGeom>
              <a:avLst/>
              <a:gdLst/>
              <a:ahLst/>
              <a:cxnLst/>
              <a:rect l="l" t="t" r="r" b="b"/>
              <a:pathLst>
                <a:path w="2611120" h="245744">
                  <a:moveTo>
                    <a:pt x="90004" y="0"/>
                  </a:moveTo>
                  <a:lnTo>
                    <a:pt x="54971" y="7073"/>
                  </a:lnTo>
                  <a:lnTo>
                    <a:pt x="26362" y="26362"/>
                  </a:lnTo>
                  <a:lnTo>
                    <a:pt x="7073" y="54971"/>
                  </a:lnTo>
                  <a:lnTo>
                    <a:pt x="0" y="90004"/>
                  </a:lnTo>
                  <a:lnTo>
                    <a:pt x="0" y="155651"/>
                  </a:lnTo>
                  <a:lnTo>
                    <a:pt x="7073" y="190684"/>
                  </a:lnTo>
                  <a:lnTo>
                    <a:pt x="26362" y="219294"/>
                  </a:lnTo>
                  <a:lnTo>
                    <a:pt x="54971" y="238582"/>
                  </a:lnTo>
                  <a:lnTo>
                    <a:pt x="90004" y="245656"/>
                  </a:lnTo>
                  <a:lnTo>
                    <a:pt x="2520607" y="245656"/>
                  </a:lnTo>
                  <a:lnTo>
                    <a:pt x="2555633" y="238582"/>
                  </a:lnTo>
                  <a:lnTo>
                    <a:pt x="2584238" y="219294"/>
                  </a:lnTo>
                  <a:lnTo>
                    <a:pt x="2603526" y="190684"/>
                  </a:lnTo>
                  <a:lnTo>
                    <a:pt x="2610599" y="155651"/>
                  </a:lnTo>
                  <a:lnTo>
                    <a:pt x="2610599" y="90004"/>
                  </a:lnTo>
                  <a:lnTo>
                    <a:pt x="2603526" y="54971"/>
                  </a:lnTo>
                  <a:lnTo>
                    <a:pt x="2584238" y="26362"/>
                  </a:lnTo>
                  <a:lnTo>
                    <a:pt x="2555633" y="7073"/>
                  </a:lnTo>
                  <a:lnTo>
                    <a:pt x="2520607" y="0"/>
                  </a:lnTo>
                  <a:lnTo>
                    <a:pt x="90004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654349" y="3378799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654349" y="4688615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651174" y="5561826"/>
            <a:ext cx="2617470" cy="1430020"/>
            <a:chOff x="651174" y="5561826"/>
            <a:chExt cx="2617470" cy="1430020"/>
          </a:xfrm>
        </p:grpSpPr>
        <p:sp>
          <p:nvSpPr>
            <p:cNvPr id="109" name="object 109"/>
            <p:cNvSpPr/>
            <p:nvPr/>
          </p:nvSpPr>
          <p:spPr>
            <a:xfrm>
              <a:off x="654349" y="6598979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90">
                  <a:moveTo>
                    <a:pt x="2502598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654349" y="6598979"/>
              <a:ext cx="2611120" cy="389890"/>
            </a:xfrm>
            <a:custGeom>
              <a:avLst/>
              <a:gdLst/>
              <a:ahLst/>
              <a:cxnLst/>
              <a:rect l="l" t="t" r="r" b="b"/>
              <a:pathLst>
                <a:path w="2611120" h="389890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3" y="381162"/>
                  </a:lnTo>
                  <a:lnTo>
                    <a:pt x="2578963" y="358017"/>
                  </a:lnTo>
                  <a:lnTo>
                    <a:pt x="2602110" y="323688"/>
                  </a:lnTo>
                  <a:lnTo>
                    <a:pt x="2610599" y="281647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B6ACC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654342" y="5561837"/>
              <a:ext cx="2611120" cy="990600"/>
            </a:xfrm>
            <a:custGeom>
              <a:avLst/>
              <a:gdLst/>
              <a:ahLst/>
              <a:cxnLst/>
              <a:rect l="l" t="t" r="r" b="b"/>
              <a:pathLst>
                <a:path w="2611120" h="990600">
                  <a:moveTo>
                    <a:pt x="2610599" y="544601"/>
                  </a:moveTo>
                  <a:lnTo>
                    <a:pt x="2602115" y="502564"/>
                  </a:lnTo>
                  <a:lnTo>
                    <a:pt x="2578963" y="468236"/>
                  </a:lnTo>
                  <a:lnTo>
                    <a:pt x="2544635" y="445084"/>
                  </a:lnTo>
                  <a:lnTo>
                    <a:pt x="2502598" y="436600"/>
                  </a:lnTo>
                  <a:lnTo>
                    <a:pt x="108000" y="436600"/>
                  </a:lnTo>
                  <a:lnTo>
                    <a:pt x="65963" y="445084"/>
                  </a:lnTo>
                  <a:lnTo>
                    <a:pt x="31635" y="468236"/>
                  </a:lnTo>
                  <a:lnTo>
                    <a:pt x="8483" y="502564"/>
                  </a:lnTo>
                  <a:lnTo>
                    <a:pt x="0" y="544601"/>
                  </a:lnTo>
                  <a:lnTo>
                    <a:pt x="0" y="882192"/>
                  </a:lnTo>
                  <a:lnTo>
                    <a:pt x="8483" y="924229"/>
                  </a:lnTo>
                  <a:lnTo>
                    <a:pt x="31635" y="958557"/>
                  </a:lnTo>
                  <a:lnTo>
                    <a:pt x="65963" y="981710"/>
                  </a:lnTo>
                  <a:lnTo>
                    <a:pt x="108000" y="990193"/>
                  </a:lnTo>
                  <a:lnTo>
                    <a:pt x="2502598" y="990193"/>
                  </a:lnTo>
                  <a:lnTo>
                    <a:pt x="2544635" y="981710"/>
                  </a:lnTo>
                  <a:lnTo>
                    <a:pt x="2578963" y="958557"/>
                  </a:lnTo>
                  <a:lnTo>
                    <a:pt x="2602115" y="924229"/>
                  </a:lnTo>
                  <a:lnTo>
                    <a:pt x="2610599" y="882192"/>
                  </a:lnTo>
                  <a:lnTo>
                    <a:pt x="2610599" y="544601"/>
                  </a:lnTo>
                  <a:close/>
                </a:path>
                <a:path w="2611120" h="990600">
                  <a:moveTo>
                    <a:pt x="2610599" y="108000"/>
                  </a:moveTo>
                  <a:lnTo>
                    <a:pt x="2602115" y="65951"/>
                  </a:lnTo>
                  <a:lnTo>
                    <a:pt x="2578963" y="31623"/>
                  </a:lnTo>
                  <a:lnTo>
                    <a:pt x="2544635" y="8483"/>
                  </a:lnTo>
                  <a:lnTo>
                    <a:pt x="2502598" y="0"/>
                  </a:lnTo>
                  <a:lnTo>
                    <a:pt x="108000" y="0"/>
                  </a:lnTo>
                  <a:lnTo>
                    <a:pt x="65963" y="8483"/>
                  </a:lnTo>
                  <a:lnTo>
                    <a:pt x="31635" y="31623"/>
                  </a:lnTo>
                  <a:lnTo>
                    <a:pt x="8483" y="65951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3" y="323684"/>
                  </a:lnTo>
                  <a:lnTo>
                    <a:pt x="31635" y="358013"/>
                  </a:lnTo>
                  <a:lnTo>
                    <a:pt x="65963" y="381152"/>
                  </a:lnTo>
                  <a:lnTo>
                    <a:pt x="108000" y="389648"/>
                  </a:lnTo>
                  <a:lnTo>
                    <a:pt x="2502598" y="389648"/>
                  </a:lnTo>
                  <a:lnTo>
                    <a:pt x="2544635" y="381152"/>
                  </a:lnTo>
                  <a:lnTo>
                    <a:pt x="2578963" y="358013"/>
                  </a:lnTo>
                  <a:lnTo>
                    <a:pt x="2602115" y="323684"/>
                  </a:lnTo>
                  <a:lnTo>
                    <a:pt x="2610599" y="281647"/>
                  </a:lnTo>
                  <a:lnTo>
                    <a:pt x="2610599" y="1080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654349" y="5998432"/>
              <a:ext cx="2611120" cy="553720"/>
            </a:xfrm>
            <a:custGeom>
              <a:avLst/>
              <a:gdLst/>
              <a:ahLst/>
              <a:cxnLst/>
              <a:rect l="l" t="t" r="r" b="b"/>
              <a:pathLst>
                <a:path w="2611120" h="553720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445592"/>
                  </a:lnTo>
                  <a:lnTo>
                    <a:pt x="8486" y="487632"/>
                  </a:lnTo>
                  <a:lnTo>
                    <a:pt x="31630" y="521962"/>
                  </a:lnTo>
                  <a:lnTo>
                    <a:pt x="65960" y="545106"/>
                  </a:lnTo>
                  <a:lnTo>
                    <a:pt x="108000" y="553593"/>
                  </a:lnTo>
                  <a:lnTo>
                    <a:pt x="2502598" y="553593"/>
                  </a:lnTo>
                  <a:lnTo>
                    <a:pt x="2544633" y="545106"/>
                  </a:lnTo>
                  <a:lnTo>
                    <a:pt x="2578963" y="521962"/>
                  </a:lnTo>
                  <a:lnTo>
                    <a:pt x="2602110" y="487632"/>
                  </a:lnTo>
                  <a:lnTo>
                    <a:pt x="2610599" y="445592"/>
                  </a:lnTo>
                  <a:lnTo>
                    <a:pt x="2610599" y="108000"/>
                  </a:lnTo>
                  <a:lnTo>
                    <a:pt x="2602110" y="65960"/>
                  </a:lnTo>
                  <a:lnTo>
                    <a:pt x="2578963" y="31630"/>
                  </a:lnTo>
                  <a:lnTo>
                    <a:pt x="2544633" y="8486"/>
                  </a:lnTo>
                  <a:lnTo>
                    <a:pt x="2502598" y="0"/>
                  </a:lnTo>
                  <a:lnTo>
                    <a:pt x="108000" y="0"/>
                  </a:lnTo>
                  <a:close/>
                </a:path>
              </a:pathLst>
            </a:custGeom>
            <a:ln w="6349">
              <a:solidFill>
                <a:srgbClr val="B6ACC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3" name="object 113"/>
          <p:cNvSpPr txBox="1"/>
          <p:nvPr/>
        </p:nvSpPr>
        <p:spPr>
          <a:xfrm>
            <a:off x="905901" y="2548638"/>
            <a:ext cx="2107565" cy="312420"/>
          </a:xfrm>
          <a:prstGeom prst="rect">
            <a:avLst/>
          </a:prstGeom>
        </p:spPr>
        <p:txBody>
          <a:bodyPr vert="horz" wrap="square" lIns="0" tIns="29845" rIns="0" bIns="0" rtlCol="0">
            <a:spAutoFit/>
          </a:bodyPr>
          <a:lstStyle/>
          <a:p>
            <a:pPr marL="135890" marR="5080" indent="-123825">
              <a:lnSpc>
                <a:spcPts val="1080"/>
              </a:lnSpc>
              <a:spcBef>
                <a:spcPts val="235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cateter</a:t>
            </a:r>
            <a:r>
              <a:rPr sz="9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venoso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979060" y="3860929"/>
            <a:ext cx="196151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524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“Realizar antissepsia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pele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clorexidina”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983289" y="5170693"/>
            <a:ext cx="19532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4290" marR="5080" indent="-22225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“Avaliar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indicação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permanência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CVC”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1031181" y="2987677"/>
            <a:ext cx="18605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7945" marR="5080" indent="-5588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“Avaliar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indicação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CVC”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739259" y="4297441"/>
            <a:ext cx="244157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1135" marR="5080" indent="-17907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“Selecionar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local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adequado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CVC”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840071" y="5607205"/>
            <a:ext cx="22396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2405" marR="5080" indent="-18034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“Aderir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técnica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asséptica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manuseio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cateter”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1340020" y="2249756"/>
            <a:ext cx="123952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Taxa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Utilização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1026152" y="3424075"/>
            <a:ext cx="18707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3345" marR="5080" indent="-8128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“Utilizar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precaução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barreira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máxima”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994834" y="4733838"/>
            <a:ext cx="193357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0325" marR="5080" indent="-4826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“Realizar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curativo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adequado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inserção”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740059" y="6057089"/>
            <a:ext cx="2438400" cy="8877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35" algn="ctr">
              <a:lnSpc>
                <a:spcPct val="100000"/>
              </a:lnSpc>
              <a:spcBef>
                <a:spcPts val="100"/>
              </a:spcBef>
            </a:pP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“Realizar</a:t>
            </a:r>
            <a:r>
              <a:rPr sz="9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manutenção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sistema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infusão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acordo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recomendações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vigentes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país”</a:t>
            </a:r>
            <a:endParaRPr sz="9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290"/>
              </a:spcBef>
            </a:pPr>
            <a:endParaRPr sz="900">
              <a:latin typeface="Verdana"/>
              <a:cs typeface="Verdana"/>
            </a:endParaRPr>
          </a:p>
          <a:p>
            <a:pPr marL="89535" marR="81280" algn="ctr">
              <a:lnSpc>
                <a:spcPct val="100000"/>
              </a:lnSpc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“Utilizar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técnica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correta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troca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curativo”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8889184" y="5596873"/>
            <a:ext cx="37465" cy="439420"/>
          </a:xfrm>
          <a:custGeom>
            <a:avLst/>
            <a:gdLst/>
            <a:ahLst/>
            <a:cxnLst/>
            <a:rect l="l" t="t" r="r" b="b"/>
            <a:pathLst>
              <a:path w="37465" h="439420">
                <a:moveTo>
                  <a:pt x="3314" y="0"/>
                </a:moveTo>
                <a:lnTo>
                  <a:pt x="1257" y="0"/>
                </a:lnTo>
                <a:lnTo>
                  <a:pt x="0" y="1257"/>
                </a:lnTo>
                <a:lnTo>
                  <a:pt x="0" y="5359"/>
                </a:lnTo>
                <a:lnTo>
                  <a:pt x="1142" y="6502"/>
                </a:lnTo>
                <a:lnTo>
                  <a:pt x="13601" y="6502"/>
                </a:lnTo>
                <a:lnTo>
                  <a:pt x="19659" y="13246"/>
                </a:lnTo>
                <a:lnTo>
                  <a:pt x="19659" y="209232"/>
                </a:lnTo>
                <a:lnTo>
                  <a:pt x="22631" y="213690"/>
                </a:lnTo>
                <a:lnTo>
                  <a:pt x="27647" y="215747"/>
                </a:lnTo>
                <a:lnTo>
                  <a:pt x="22631" y="217919"/>
                </a:lnTo>
                <a:lnTo>
                  <a:pt x="19659" y="222377"/>
                </a:lnTo>
                <a:lnTo>
                  <a:pt x="19659" y="426097"/>
                </a:lnTo>
                <a:lnTo>
                  <a:pt x="13144" y="432498"/>
                </a:lnTo>
                <a:lnTo>
                  <a:pt x="1142" y="432498"/>
                </a:lnTo>
                <a:lnTo>
                  <a:pt x="0" y="433641"/>
                </a:lnTo>
                <a:lnTo>
                  <a:pt x="0" y="437756"/>
                </a:lnTo>
                <a:lnTo>
                  <a:pt x="1142" y="439000"/>
                </a:lnTo>
                <a:lnTo>
                  <a:pt x="3314" y="439000"/>
                </a:lnTo>
                <a:lnTo>
                  <a:pt x="13163" y="437381"/>
                </a:lnTo>
                <a:lnTo>
                  <a:pt x="20567" y="432806"/>
                </a:lnTo>
                <a:lnTo>
                  <a:pt x="25228" y="425702"/>
                </a:lnTo>
                <a:lnTo>
                  <a:pt x="26847" y="416496"/>
                </a:lnTo>
                <a:lnTo>
                  <a:pt x="26847" y="223062"/>
                </a:lnTo>
                <a:lnTo>
                  <a:pt x="29933" y="220205"/>
                </a:lnTo>
                <a:lnTo>
                  <a:pt x="35534" y="218490"/>
                </a:lnTo>
                <a:lnTo>
                  <a:pt x="36906" y="217576"/>
                </a:lnTo>
                <a:lnTo>
                  <a:pt x="36906" y="214033"/>
                </a:lnTo>
                <a:lnTo>
                  <a:pt x="35534" y="213118"/>
                </a:lnTo>
                <a:lnTo>
                  <a:pt x="33477" y="212432"/>
                </a:lnTo>
                <a:lnTo>
                  <a:pt x="29933" y="211404"/>
                </a:lnTo>
                <a:lnTo>
                  <a:pt x="26847" y="208546"/>
                </a:lnTo>
                <a:lnTo>
                  <a:pt x="26847" y="22504"/>
                </a:lnTo>
                <a:lnTo>
                  <a:pt x="25196" y="13201"/>
                </a:lnTo>
                <a:lnTo>
                  <a:pt x="20481" y="6108"/>
                </a:lnTo>
                <a:lnTo>
                  <a:pt x="13067" y="1587"/>
                </a:lnTo>
                <a:lnTo>
                  <a:pt x="3314" y="0"/>
                </a:lnTo>
                <a:close/>
              </a:path>
            </a:pathLst>
          </a:custGeom>
          <a:solidFill>
            <a:srgbClr val="3C3C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84175" y="2203310"/>
            <a:ext cx="37465" cy="4795520"/>
          </a:xfrm>
          <a:custGeom>
            <a:avLst/>
            <a:gdLst/>
            <a:ahLst/>
            <a:cxnLst/>
            <a:rect l="l" t="t" r="r" b="b"/>
            <a:pathLst>
              <a:path w="37465" h="4795520">
                <a:moveTo>
                  <a:pt x="35763" y="0"/>
                </a:moveTo>
                <a:lnTo>
                  <a:pt x="33591" y="0"/>
                </a:lnTo>
                <a:lnTo>
                  <a:pt x="23742" y="1617"/>
                </a:lnTo>
                <a:lnTo>
                  <a:pt x="16338" y="6189"/>
                </a:lnTo>
                <a:lnTo>
                  <a:pt x="11678" y="13292"/>
                </a:lnTo>
                <a:lnTo>
                  <a:pt x="10058" y="22504"/>
                </a:lnTo>
                <a:lnTo>
                  <a:pt x="10058" y="2393937"/>
                </a:lnTo>
                <a:lnTo>
                  <a:pt x="6972" y="2396794"/>
                </a:lnTo>
                <a:lnTo>
                  <a:pt x="1371" y="2398509"/>
                </a:lnTo>
                <a:lnTo>
                  <a:pt x="0" y="2399423"/>
                </a:lnTo>
                <a:lnTo>
                  <a:pt x="0" y="2402967"/>
                </a:lnTo>
                <a:lnTo>
                  <a:pt x="1371" y="2403881"/>
                </a:lnTo>
                <a:lnTo>
                  <a:pt x="3429" y="2404567"/>
                </a:lnTo>
                <a:lnTo>
                  <a:pt x="6972" y="2405595"/>
                </a:lnTo>
                <a:lnTo>
                  <a:pt x="10058" y="2408453"/>
                </a:lnTo>
                <a:lnTo>
                  <a:pt x="10058" y="4772494"/>
                </a:lnTo>
                <a:lnTo>
                  <a:pt x="11710" y="4781797"/>
                </a:lnTo>
                <a:lnTo>
                  <a:pt x="16424" y="4788890"/>
                </a:lnTo>
                <a:lnTo>
                  <a:pt x="23838" y="4793411"/>
                </a:lnTo>
                <a:lnTo>
                  <a:pt x="33591" y="4794999"/>
                </a:lnTo>
                <a:lnTo>
                  <a:pt x="35648" y="4794999"/>
                </a:lnTo>
                <a:lnTo>
                  <a:pt x="36906" y="4793742"/>
                </a:lnTo>
                <a:lnTo>
                  <a:pt x="36906" y="4789639"/>
                </a:lnTo>
                <a:lnTo>
                  <a:pt x="35763" y="4788496"/>
                </a:lnTo>
                <a:lnTo>
                  <a:pt x="23304" y="4788496"/>
                </a:lnTo>
                <a:lnTo>
                  <a:pt x="17246" y="4781753"/>
                </a:lnTo>
                <a:lnTo>
                  <a:pt x="17246" y="2407767"/>
                </a:lnTo>
                <a:lnTo>
                  <a:pt x="14274" y="2403309"/>
                </a:lnTo>
                <a:lnTo>
                  <a:pt x="9258" y="2401252"/>
                </a:lnTo>
                <a:lnTo>
                  <a:pt x="14274" y="2399080"/>
                </a:lnTo>
                <a:lnTo>
                  <a:pt x="17246" y="2394623"/>
                </a:lnTo>
                <a:lnTo>
                  <a:pt x="17246" y="12903"/>
                </a:lnTo>
                <a:lnTo>
                  <a:pt x="23761" y="6489"/>
                </a:lnTo>
                <a:lnTo>
                  <a:pt x="35763" y="6489"/>
                </a:lnTo>
                <a:lnTo>
                  <a:pt x="36906" y="5359"/>
                </a:lnTo>
                <a:lnTo>
                  <a:pt x="36906" y="1244"/>
                </a:lnTo>
                <a:lnTo>
                  <a:pt x="35763" y="0"/>
                </a:lnTo>
                <a:close/>
              </a:path>
            </a:pathLst>
          </a:custGeom>
          <a:solidFill>
            <a:srgbClr val="3C3C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84175" y="1196799"/>
            <a:ext cx="37465" cy="853440"/>
          </a:xfrm>
          <a:custGeom>
            <a:avLst/>
            <a:gdLst/>
            <a:ahLst/>
            <a:cxnLst/>
            <a:rect l="l" t="t" r="r" b="b"/>
            <a:pathLst>
              <a:path w="37465" h="853439">
                <a:moveTo>
                  <a:pt x="35763" y="0"/>
                </a:moveTo>
                <a:lnTo>
                  <a:pt x="33591" y="0"/>
                </a:lnTo>
                <a:lnTo>
                  <a:pt x="23742" y="1619"/>
                </a:lnTo>
                <a:lnTo>
                  <a:pt x="16338" y="6194"/>
                </a:lnTo>
                <a:lnTo>
                  <a:pt x="11678" y="13298"/>
                </a:lnTo>
                <a:lnTo>
                  <a:pt x="10058" y="22504"/>
                </a:lnTo>
                <a:lnTo>
                  <a:pt x="10058" y="422948"/>
                </a:lnTo>
                <a:lnTo>
                  <a:pt x="6972" y="425805"/>
                </a:lnTo>
                <a:lnTo>
                  <a:pt x="1371" y="427520"/>
                </a:lnTo>
                <a:lnTo>
                  <a:pt x="0" y="428434"/>
                </a:lnTo>
                <a:lnTo>
                  <a:pt x="0" y="431977"/>
                </a:lnTo>
                <a:lnTo>
                  <a:pt x="1371" y="432892"/>
                </a:lnTo>
                <a:lnTo>
                  <a:pt x="3429" y="433577"/>
                </a:lnTo>
                <a:lnTo>
                  <a:pt x="6972" y="434606"/>
                </a:lnTo>
                <a:lnTo>
                  <a:pt x="10058" y="437464"/>
                </a:lnTo>
                <a:lnTo>
                  <a:pt x="10058" y="830503"/>
                </a:lnTo>
                <a:lnTo>
                  <a:pt x="11710" y="839806"/>
                </a:lnTo>
                <a:lnTo>
                  <a:pt x="16424" y="846899"/>
                </a:lnTo>
                <a:lnTo>
                  <a:pt x="23838" y="851420"/>
                </a:lnTo>
                <a:lnTo>
                  <a:pt x="33591" y="853008"/>
                </a:lnTo>
                <a:lnTo>
                  <a:pt x="35648" y="853008"/>
                </a:lnTo>
                <a:lnTo>
                  <a:pt x="36906" y="851750"/>
                </a:lnTo>
                <a:lnTo>
                  <a:pt x="36906" y="847648"/>
                </a:lnTo>
                <a:lnTo>
                  <a:pt x="35763" y="846505"/>
                </a:lnTo>
                <a:lnTo>
                  <a:pt x="23304" y="846505"/>
                </a:lnTo>
                <a:lnTo>
                  <a:pt x="17246" y="839762"/>
                </a:lnTo>
                <a:lnTo>
                  <a:pt x="17246" y="436778"/>
                </a:lnTo>
                <a:lnTo>
                  <a:pt x="14274" y="432320"/>
                </a:lnTo>
                <a:lnTo>
                  <a:pt x="9258" y="430263"/>
                </a:lnTo>
                <a:lnTo>
                  <a:pt x="14274" y="428091"/>
                </a:lnTo>
                <a:lnTo>
                  <a:pt x="17246" y="423633"/>
                </a:lnTo>
                <a:lnTo>
                  <a:pt x="17246" y="12903"/>
                </a:lnTo>
                <a:lnTo>
                  <a:pt x="23761" y="6502"/>
                </a:lnTo>
                <a:lnTo>
                  <a:pt x="35763" y="6502"/>
                </a:lnTo>
                <a:lnTo>
                  <a:pt x="36906" y="5372"/>
                </a:lnTo>
                <a:lnTo>
                  <a:pt x="36906" y="1257"/>
                </a:lnTo>
                <a:lnTo>
                  <a:pt x="35763" y="0"/>
                </a:lnTo>
                <a:close/>
              </a:path>
            </a:pathLst>
          </a:custGeom>
          <a:solidFill>
            <a:srgbClr val="3C3C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 txBox="1">
            <a:spLocks noGrp="1"/>
          </p:cNvSpPr>
          <p:nvPr>
            <p:ph type="title"/>
          </p:nvPr>
        </p:nvSpPr>
        <p:spPr>
          <a:xfrm>
            <a:off x="638474" y="802704"/>
            <a:ext cx="50355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75"/>
              <a:t>Indicadores</a:t>
            </a:r>
            <a:r>
              <a:rPr spc="-229"/>
              <a:t> </a:t>
            </a:r>
            <a:r>
              <a:rPr spc="-40"/>
              <a:t>do</a:t>
            </a:r>
            <a:r>
              <a:rPr spc="-225"/>
              <a:t> </a:t>
            </a:r>
            <a:r>
              <a:rPr spc="-70"/>
              <a:t>Projeto</a:t>
            </a:r>
            <a:r>
              <a:rPr spc="-225"/>
              <a:t> </a:t>
            </a:r>
            <a:r>
              <a:rPr spc="-55"/>
              <a:t>Saúde</a:t>
            </a:r>
            <a:r>
              <a:rPr spc="-229"/>
              <a:t> </a:t>
            </a:r>
            <a:r>
              <a:rPr spc="-45"/>
              <a:t>em</a:t>
            </a:r>
            <a:r>
              <a:rPr spc="-225"/>
              <a:t> </a:t>
            </a:r>
            <a:r>
              <a:rPr spc="-10"/>
              <a:t>Nossas</a:t>
            </a:r>
            <a:r>
              <a:rPr spc="-225"/>
              <a:t> </a:t>
            </a:r>
            <a:r>
              <a:rPr spc="-20"/>
              <a:t>Mãos</a:t>
            </a:r>
          </a:p>
        </p:txBody>
      </p:sp>
      <p:pic>
        <p:nvPicPr>
          <p:cNvPr id="127" name="object 12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28" name="object 128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</a:t>
            </a:fld>
            <a:endParaRPr spc="-25"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4205605"/>
            <a:chOff x="-31750" y="-31749"/>
            <a:chExt cx="3013075" cy="42056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1" name="object 301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656637" y="3026078"/>
              <a:ext cx="1009776" cy="1147528"/>
            </a:xfrm>
            <a:prstGeom prst="rect">
              <a:avLst/>
            </a:prstGeom>
          </p:spPr>
        </p:pic>
      </p:grpSp>
      <p:grpSp>
        <p:nvGrpSpPr>
          <p:cNvPr id="302" name="object 302"/>
          <p:cNvGrpSpPr/>
          <p:nvPr/>
        </p:nvGrpSpPr>
        <p:grpSpPr>
          <a:xfrm>
            <a:off x="-12700" y="4701459"/>
            <a:ext cx="10704830" cy="2871470"/>
            <a:chOff x="-12700" y="4701459"/>
            <a:chExt cx="10704830" cy="2871470"/>
          </a:xfrm>
        </p:grpSpPr>
        <p:sp>
          <p:nvSpPr>
            <p:cNvPr id="303" name="object 303"/>
            <p:cNvSpPr/>
            <p:nvPr/>
          </p:nvSpPr>
          <p:spPr>
            <a:xfrm>
              <a:off x="8432190" y="4701463"/>
              <a:ext cx="2259965" cy="2858770"/>
            </a:xfrm>
            <a:custGeom>
              <a:avLst/>
              <a:gdLst/>
              <a:ahLst/>
              <a:cxnLst/>
              <a:rect l="l" t="t" r="r" b="b"/>
              <a:pathLst>
                <a:path w="2259965" h="2858770">
                  <a:moveTo>
                    <a:pt x="1178382" y="2858541"/>
                  </a:moveTo>
                  <a:lnTo>
                    <a:pt x="745451" y="2425611"/>
                  </a:lnTo>
                  <a:lnTo>
                    <a:pt x="709396" y="2397010"/>
                  </a:lnTo>
                  <a:lnTo>
                    <a:pt x="669074" y="2377922"/>
                  </a:lnTo>
                  <a:lnTo>
                    <a:pt x="626186" y="2368359"/>
                  </a:lnTo>
                  <a:lnTo>
                    <a:pt x="582460" y="2368308"/>
                  </a:lnTo>
                  <a:lnTo>
                    <a:pt x="539597" y="2377783"/>
                  </a:lnTo>
                  <a:lnTo>
                    <a:pt x="499313" y="2396769"/>
                  </a:lnTo>
                  <a:lnTo>
                    <a:pt x="463308" y="2425293"/>
                  </a:lnTo>
                  <a:lnTo>
                    <a:pt x="434606" y="2461476"/>
                  </a:lnTo>
                  <a:lnTo>
                    <a:pt x="415531" y="2501849"/>
                  </a:lnTo>
                  <a:lnTo>
                    <a:pt x="406031" y="2544724"/>
                  </a:lnTo>
                  <a:lnTo>
                    <a:pt x="406107" y="2588437"/>
                  </a:lnTo>
                  <a:lnTo>
                    <a:pt x="415721" y="2631275"/>
                  </a:lnTo>
                  <a:lnTo>
                    <a:pt x="434848" y="2671559"/>
                  </a:lnTo>
                  <a:lnTo>
                    <a:pt x="463461" y="2707602"/>
                  </a:lnTo>
                  <a:lnTo>
                    <a:pt x="614400" y="2858541"/>
                  </a:lnTo>
                  <a:lnTo>
                    <a:pt x="1178382" y="2858541"/>
                  </a:lnTo>
                  <a:close/>
                </a:path>
                <a:path w="2259965" h="2858770">
                  <a:moveTo>
                    <a:pt x="1996198" y="2858541"/>
                  </a:moveTo>
                  <a:lnTo>
                    <a:pt x="296164" y="1158506"/>
                  </a:lnTo>
                  <a:lnTo>
                    <a:pt x="262343" y="1133856"/>
                  </a:lnTo>
                  <a:lnTo>
                    <a:pt x="223139" y="1120482"/>
                  </a:lnTo>
                  <a:lnTo>
                    <a:pt x="180835" y="1118235"/>
                  </a:lnTo>
                  <a:lnTo>
                    <a:pt x="137731" y="1126896"/>
                  </a:lnTo>
                  <a:lnTo>
                    <a:pt x="96100" y="1146314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70"/>
                  </a:lnTo>
                  <a:lnTo>
                    <a:pt x="2260" y="1341374"/>
                  </a:lnTo>
                  <a:lnTo>
                    <a:pt x="15633" y="1380566"/>
                  </a:lnTo>
                  <a:lnTo>
                    <a:pt x="40297" y="1414373"/>
                  </a:lnTo>
                  <a:lnTo>
                    <a:pt x="1484464" y="2858541"/>
                  </a:lnTo>
                  <a:lnTo>
                    <a:pt x="1996198" y="2858541"/>
                  </a:lnTo>
                  <a:close/>
                </a:path>
                <a:path w="2259965" h="2858770">
                  <a:moveTo>
                    <a:pt x="2259800" y="2290343"/>
                  </a:moveTo>
                  <a:lnTo>
                    <a:pt x="382943" y="413499"/>
                  </a:lnTo>
                  <a:lnTo>
                    <a:pt x="342544" y="384314"/>
                  </a:lnTo>
                  <a:lnTo>
                    <a:pt x="296710" y="369697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83"/>
                  </a:lnTo>
                  <a:lnTo>
                    <a:pt x="133769" y="453682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51"/>
                  </a:lnTo>
                  <a:lnTo>
                    <a:pt x="162991" y="633450"/>
                  </a:lnTo>
                  <a:lnTo>
                    <a:pt x="2232101" y="2702560"/>
                  </a:lnTo>
                  <a:lnTo>
                    <a:pt x="2259800" y="2722562"/>
                  </a:lnTo>
                  <a:lnTo>
                    <a:pt x="2259800" y="2290343"/>
                  </a:lnTo>
                  <a:close/>
                </a:path>
                <a:path w="2259965" h="2858770">
                  <a:moveTo>
                    <a:pt x="2259800" y="1407490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89"/>
                  </a:lnTo>
                  <a:lnTo>
                    <a:pt x="932446" y="155003"/>
                  </a:lnTo>
                  <a:lnTo>
                    <a:pt x="889355" y="163677"/>
                  </a:lnTo>
                  <a:lnTo>
                    <a:pt x="847725" y="183121"/>
                  </a:lnTo>
                  <a:lnTo>
                    <a:pt x="809802" y="213169"/>
                  </a:lnTo>
                  <a:lnTo>
                    <a:pt x="779741" y="251104"/>
                  </a:lnTo>
                  <a:lnTo>
                    <a:pt x="760272" y="292747"/>
                  </a:lnTo>
                  <a:lnTo>
                    <a:pt x="751598" y="335851"/>
                  </a:lnTo>
                  <a:lnTo>
                    <a:pt x="753872" y="378117"/>
                  </a:lnTo>
                  <a:lnTo>
                    <a:pt x="767257" y="417309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90"/>
                  </a:lnTo>
                  <a:close/>
                </a:path>
                <a:path w="2259965" h="2858770">
                  <a:moveTo>
                    <a:pt x="2259800" y="546646"/>
                  </a:moveTo>
                  <a:lnTo>
                    <a:pt x="1770557" y="57404"/>
                  </a:lnTo>
                  <a:lnTo>
                    <a:pt x="1734337" y="28663"/>
                  </a:lnTo>
                  <a:lnTo>
                    <a:pt x="1693951" y="9550"/>
                  </a:lnTo>
                  <a:lnTo>
                    <a:pt x="1651050" y="0"/>
                  </a:lnTo>
                  <a:lnTo>
                    <a:pt x="1607350" y="25"/>
                  </a:lnTo>
                  <a:lnTo>
                    <a:pt x="1564513" y="9588"/>
                  </a:lnTo>
                  <a:lnTo>
                    <a:pt x="1524241" y="28676"/>
                  </a:lnTo>
                  <a:lnTo>
                    <a:pt x="1488236" y="57238"/>
                  </a:lnTo>
                  <a:lnTo>
                    <a:pt x="1459661" y="93256"/>
                  </a:lnTo>
                  <a:lnTo>
                    <a:pt x="1440586" y="133515"/>
                  </a:lnTo>
                  <a:lnTo>
                    <a:pt x="1431036" y="176339"/>
                  </a:lnTo>
                  <a:lnTo>
                    <a:pt x="1431036" y="220027"/>
                  </a:lnTo>
                  <a:lnTo>
                    <a:pt x="1440586" y="262915"/>
                  </a:lnTo>
                  <a:lnTo>
                    <a:pt x="1459725" y="303301"/>
                  </a:lnTo>
                  <a:lnTo>
                    <a:pt x="1488465" y="339496"/>
                  </a:lnTo>
                  <a:lnTo>
                    <a:pt x="2259800" y="1110843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12" name="object 3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" name="object 322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3" name="object 323"/>
          <p:cNvSpPr txBox="1">
            <a:spLocks noGrp="1"/>
          </p:cNvSpPr>
          <p:nvPr>
            <p:ph type="title"/>
          </p:nvPr>
        </p:nvSpPr>
        <p:spPr>
          <a:xfrm>
            <a:off x="635299" y="599504"/>
            <a:ext cx="142430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135"/>
              <a:t>08.</a:t>
            </a:r>
            <a:endParaRPr sz="7000"/>
          </a:p>
        </p:txBody>
      </p:sp>
      <p:sp>
        <p:nvSpPr>
          <p:cNvPr id="324" name="object 324"/>
          <p:cNvSpPr txBox="1"/>
          <p:nvPr/>
        </p:nvSpPr>
        <p:spPr>
          <a:xfrm>
            <a:off x="635299" y="4614805"/>
            <a:ext cx="2173605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Pneumonia </a:t>
            </a:r>
            <a:r>
              <a:rPr sz="3000" spc="-50">
                <a:solidFill>
                  <a:srgbClr val="43505E"/>
                </a:solidFill>
                <a:latin typeface="Verdana"/>
                <a:cs typeface="Verdana"/>
              </a:rPr>
              <a:t>Associada</a:t>
            </a:r>
            <a:r>
              <a:rPr sz="3000" spc="-3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70">
                <a:solidFill>
                  <a:srgbClr val="43505E"/>
                </a:solidFill>
                <a:latin typeface="Verdana"/>
                <a:cs typeface="Verdana"/>
              </a:rPr>
              <a:t>à </a:t>
            </a:r>
            <a:r>
              <a:rPr sz="3000" spc="-20">
                <a:solidFill>
                  <a:srgbClr val="43505E"/>
                </a:solidFill>
                <a:latin typeface="Verdana"/>
                <a:cs typeface="Verdana"/>
              </a:rPr>
              <a:t>Ventilação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Mecânica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 txBox="1"/>
          <p:nvPr/>
        </p:nvSpPr>
        <p:spPr>
          <a:xfrm>
            <a:off x="3887299" y="1412304"/>
            <a:ext cx="57632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0">
                <a:solidFill>
                  <a:srgbClr val="43505E"/>
                </a:solidFill>
                <a:latin typeface="Verdana"/>
                <a:cs typeface="Verdana"/>
              </a:rPr>
              <a:t>Processo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do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Pacote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Prevenção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PAV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3891542" y="4442984"/>
            <a:ext cx="3352165" cy="449580"/>
          </a:xfrm>
          <a:prstGeom prst="rect">
            <a:avLst/>
          </a:prstGeom>
        </p:spPr>
        <p:txBody>
          <a:bodyPr vert="horz" wrap="square" lIns="0" tIns="609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8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1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328" name="object 328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3891790" y="1943903"/>
            <a:ext cx="6145862" cy="651882"/>
          </a:xfrm>
          <a:prstGeom prst="rect">
            <a:avLst/>
          </a:prstGeom>
        </p:spPr>
      </p:pic>
      <p:sp>
        <p:nvSpPr>
          <p:cNvPr id="329" name="object 329"/>
          <p:cNvSpPr txBox="1"/>
          <p:nvPr/>
        </p:nvSpPr>
        <p:spPr>
          <a:xfrm>
            <a:off x="4716977" y="2203529"/>
            <a:ext cx="4993005" cy="624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“Realizar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higiene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oral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diariamente”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375"/>
              </a:spcBef>
            </a:pP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30" name="object 330"/>
          <p:cNvGrpSpPr/>
          <p:nvPr/>
        </p:nvGrpSpPr>
        <p:grpSpPr>
          <a:xfrm>
            <a:off x="3891788" y="2856725"/>
            <a:ext cx="6152515" cy="1459865"/>
            <a:chOff x="3891788" y="2856725"/>
            <a:chExt cx="6152515" cy="1459865"/>
          </a:xfrm>
        </p:grpSpPr>
        <p:sp>
          <p:nvSpPr>
            <p:cNvPr id="331" name="object 331"/>
            <p:cNvSpPr/>
            <p:nvPr/>
          </p:nvSpPr>
          <p:spPr>
            <a:xfrm>
              <a:off x="3891788" y="2856725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6145860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5623886" y="4253636"/>
              <a:ext cx="3810" cy="23495"/>
            </a:xfrm>
            <a:custGeom>
              <a:avLst/>
              <a:gdLst/>
              <a:ahLst/>
              <a:cxnLst/>
              <a:rect l="l" t="t" r="r" b="b"/>
              <a:pathLst>
                <a:path w="3810" h="23495">
                  <a:moveTo>
                    <a:pt x="0" y="22898"/>
                  </a:moveTo>
                  <a:lnTo>
                    <a:pt x="3810" y="22898"/>
                  </a:lnTo>
                </a:path>
                <a:path w="3810" h="2349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567632" y="4251731"/>
              <a:ext cx="3810" cy="25400"/>
            </a:xfrm>
            <a:custGeom>
              <a:avLst/>
              <a:gdLst/>
              <a:ahLst/>
              <a:cxnLst/>
              <a:rect l="l" t="t" r="r" b="b"/>
              <a:pathLst>
                <a:path w="3809" h="25400">
                  <a:moveTo>
                    <a:pt x="0" y="24803"/>
                  </a:moveTo>
                  <a:lnTo>
                    <a:pt x="3810" y="24803"/>
                  </a:lnTo>
                </a:path>
                <a:path w="3809" h="25400">
                  <a:moveTo>
                    <a:pt x="0" y="22898"/>
                  </a:moveTo>
                  <a:lnTo>
                    <a:pt x="3810" y="22898"/>
                  </a:lnTo>
                </a:path>
                <a:path w="3809" h="25400">
                  <a:moveTo>
                    <a:pt x="0" y="20993"/>
                  </a:moveTo>
                  <a:lnTo>
                    <a:pt x="3810" y="20993"/>
                  </a:lnTo>
                </a:path>
                <a:path w="3809" h="25400">
                  <a:moveTo>
                    <a:pt x="0" y="19075"/>
                  </a:moveTo>
                  <a:lnTo>
                    <a:pt x="3810" y="19075"/>
                  </a:lnTo>
                </a:path>
                <a:path w="3809" h="25400">
                  <a:moveTo>
                    <a:pt x="0" y="17170"/>
                  </a:moveTo>
                  <a:lnTo>
                    <a:pt x="3810" y="17170"/>
                  </a:lnTo>
                </a:path>
                <a:path w="3809" h="25400">
                  <a:moveTo>
                    <a:pt x="0" y="15265"/>
                  </a:moveTo>
                  <a:lnTo>
                    <a:pt x="3810" y="15265"/>
                  </a:lnTo>
                </a:path>
                <a:path w="3809" h="25400">
                  <a:moveTo>
                    <a:pt x="0" y="13360"/>
                  </a:moveTo>
                  <a:lnTo>
                    <a:pt x="3810" y="13360"/>
                  </a:lnTo>
                </a:path>
                <a:path w="3809" h="25400">
                  <a:moveTo>
                    <a:pt x="0" y="11442"/>
                  </a:moveTo>
                  <a:lnTo>
                    <a:pt x="3810" y="11442"/>
                  </a:lnTo>
                </a:path>
                <a:path w="3809" h="25400">
                  <a:moveTo>
                    <a:pt x="0" y="9537"/>
                  </a:moveTo>
                  <a:lnTo>
                    <a:pt x="3810" y="9537"/>
                  </a:lnTo>
                </a:path>
                <a:path w="3809" h="25400">
                  <a:moveTo>
                    <a:pt x="0" y="7632"/>
                  </a:moveTo>
                  <a:lnTo>
                    <a:pt x="3810" y="7632"/>
                  </a:lnTo>
                </a:path>
                <a:path w="3809" h="25400">
                  <a:moveTo>
                    <a:pt x="0" y="5727"/>
                  </a:moveTo>
                  <a:lnTo>
                    <a:pt x="3810" y="5727"/>
                  </a:lnTo>
                </a:path>
                <a:path w="3809" h="25400">
                  <a:moveTo>
                    <a:pt x="0" y="3822"/>
                  </a:moveTo>
                  <a:lnTo>
                    <a:pt x="3810" y="3822"/>
                  </a:lnTo>
                </a:path>
                <a:path w="3809" h="25400">
                  <a:moveTo>
                    <a:pt x="0" y="1904"/>
                  </a:moveTo>
                  <a:lnTo>
                    <a:pt x="3810" y="1904"/>
                  </a:lnTo>
                </a:path>
                <a:path w="3809" h="2540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496139" y="426126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9463040" y="3257778"/>
              <a:ext cx="3810" cy="1019175"/>
            </a:xfrm>
            <a:custGeom>
              <a:avLst/>
              <a:gdLst/>
              <a:ahLst/>
              <a:cxnLst/>
              <a:rect l="l" t="t" r="r" b="b"/>
              <a:pathLst>
                <a:path w="3809" h="1019175">
                  <a:moveTo>
                    <a:pt x="0" y="1018755"/>
                  </a:moveTo>
                  <a:lnTo>
                    <a:pt x="3810" y="1018755"/>
                  </a:lnTo>
                </a:path>
                <a:path w="3809" h="1019175">
                  <a:moveTo>
                    <a:pt x="0" y="1016850"/>
                  </a:moveTo>
                  <a:lnTo>
                    <a:pt x="3810" y="1016850"/>
                  </a:lnTo>
                </a:path>
                <a:path w="3809" h="1019175">
                  <a:moveTo>
                    <a:pt x="0" y="1014945"/>
                  </a:moveTo>
                  <a:lnTo>
                    <a:pt x="3810" y="1014945"/>
                  </a:lnTo>
                </a:path>
                <a:path w="3809" h="1019175">
                  <a:moveTo>
                    <a:pt x="0" y="1013028"/>
                  </a:moveTo>
                  <a:lnTo>
                    <a:pt x="3810" y="1013028"/>
                  </a:lnTo>
                </a:path>
                <a:path w="3809" h="1019175">
                  <a:moveTo>
                    <a:pt x="0" y="1011123"/>
                  </a:moveTo>
                  <a:lnTo>
                    <a:pt x="3810" y="1011123"/>
                  </a:lnTo>
                </a:path>
                <a:path w="3809" h="1019175">
                  <a:moveTo>
                    <a:pt x="0" y="1009218"/>
                  </a:moveTo>
                  <a:lnTo>
                    <a:pt x="3810" y="1009218"/>
                  </a:lnTo>
                </a:path>
                <a:path w="3809" h="1019175">
                  <a:moveTo>
                    <a:pt x="0" y="1007313"/>
                  </a:moveTo>
                  <a:lnTo>
                    <a:pt x="3810" y="1007313"/>
                  </a:lnTo>
                </a:path>
                <a:path w="3809" h="1019175">
                  <a:moveTo>
                    <a:pt x="0" y="1005395"/>
                  </a:moveTo>
                  <a:lnTo>
                    <a:pt x="3810" y="1005395"/>
                  </a:lnTo>
                </a:path>
                <a:path w="3809" h="1019175">
                  <a:moveTo>
                    <a:pt x="0" y="1003490"/>
                  </a:moveTo>
                  <a:lnTo>
                    <a:pt x="3810" y="1003490"/>
                  </a:lnTo>
                </a:path>
                <a:path w="3809" h="1019175">
                  <a:moveTo>
                    <a:pt x="0" y="1001585"/>
                  </a:moveTo>
                  <a:lnTo>
                    <a:pt x="3810" y="1001585"/>
                  </a:lnTo>
                </a:path>
                <a:path w="3809" h="1019175">
                  <a:moveTo>
                    <a:pt x="0" y="999680"/>
                  </a:moveTo>
                  <a:lnTo>
                    <a:pt x="3810" y="999680"/>
                  </a:lnTo>
                </a:path>
                <a:path w="3809" h="1019175">
                  <a:moveTo>
                    <a:pt x="0" y="997775"/>
                  </a:moveTo>
                  <a:lnTo>
                    <a:pt x="3810" y="997775"/>
                  </a:lnTo>
                </a:path>
                <a:path w="3809" h="1019175">
                  <a:moveTo>
                    <a:pt x="0" y="995857"/>
                  </a:moveTo>
                  <a:lnTo>
                    <a:pt x="3810" y="995857"/>
                  </a:lnTo>
                </a:path>
                <a:path w="3809" h="1019175">
                  <a:moveTo>
                    <a:pt x="0" y="993952"/>
                  </a:moveTo>
                  <a:lnTo>
                    <a:pt x="3810" y="993952"/>
                  </a:lnTo>
                </a:path>
                <a:path w="3809" h="1019175">
                  <a:moveTo>
                    <a:pt x="0" y="992047"/>
                  </a:moveTo>
                  <a:lnTo>
                    <a:pt x="3810" y="992047"/>
                  </a:lnTo>
                </a:path>
                <a:path w="3809" h="1019175">
                  <a:moveTo>
                    <a:pt x="0" y="990142"/>
                  </a:moveTo>
                  <a:lnTo>
                    <a:pt x="3810" y="990142"/>
                  </a:lnTo>
                </a:path>
                <a:path w="3809" h="1019175">
                  <a:moveTo>
                    <a:pt x="0" y="988225"/>
                  </a:moveTo>
                  <a:lnTo>
                    <a:pt x="3810" y="988225"/>
                  </a:lnTo>
                </a:path>
                <a:path w="3809" h="1019175">
                  <a:moveTo>
                    <a:pt x="0" y="986320"/>
                  </a:moveTo>
                  <a:lnTo>
                    <a:pt x="3810" y="986320"/>
                  </a:lnTo>
                </a:path>
                <a:path w="3809" h="1019175">
                  <a:moveTo>
                    <a:pt x="0" y="984415"/>
                  </a:moveTo>
                  <a:lnTo>
                    <a:pt x="3810" y="984415"/>
                  </a:lnTo>
                </a:path>
                <a:path w="3809" h="1019175">
                  <a:moveTo>
                    <a:pt x="0" y="982510"/>
                  </a:moveTo>
                  <a:lnTo>
                    <a:pt x="3810" y="982510"/>
                  </a:lnTo>
                </a:path>
                <a:path w="3809" h="1019175">
                  <a:moveTo>
                    <a:pt x="0" y="980605"/>
                  </a:moveTo>
                  <a:lnTo>
                    <a:pt x="3810" y="980605"/>
                  </a:lnTo>
                </a:path>
                <a:path w="3809" h="1019175">
                  <a:moveTo>
                    <a:pt x="0" y="978687"/>
                  </a:moveTo>
                  <a:lnTo>
                    <a:pt x="3810" y="978687"/>
                  </a:lnTo>
                </a:path>
                <a:path w="3809" h="1019175">
                  <a:moveTo>
                    <a:pt x="0" y="976782"/>
                  </a:moveTo>
                  <a:lnTo>
                    <a:pt x="3810" y="976782"/>
                  </a:lnTo>
                </a:path>
                <a:path w="3809" h="1019175">
                  <a:moveTo>
                    <a:pt x="0" y="974877"/>
                  </a:moveTo>
                  <a:lnTo>
                    <a:pt x="3810" y="974877"/>
                  </a:lnTo>
                </a:path>
                <a:path w="3809" h="1019175">
                  <a:moveTo>
                    <a:pt x="0" y="972972"/>
                  </a:moveTo>
                  <a:lnTo>
                    <a:pt x="3810" y="972972"/>
                  </a:lnTo>
                </a:path>
                <a:path w="3809" h="1019175">
                  <a:moveTo>
                    <a:pt x="0" y="971054"/>
                  </a:moveTo>
                  <a:lnTo>
                    <a:pt x="3810" y="971054"/>
                  </a:lnTo>
                </a:path>
                <a:path w="3809" h="1019175">
                  <a:moveTo>
                    <a:pt x="0" y="969149"/>
                  </a:moveTo>
                  <a:lnTo>
                    <a:pt x="3810" y="969149"/>
                  </a:lnTo>
                </a:path>
                <a:path w="3809" h="1019175">
                  <a:moveTo>
                    <a:pt x="0" y="967244"/>
                  </a:moveTo>
                  <a:lnTo>
                    <a:pt x="3810" y="967244"/>
                  </a:lnTo>
                </a:path>
                <a:path w="3809" h="1019175">
                  <a:moveTo>
                    <a:pt x="0" y="965339"/>
                  </a:moveTo>
                  <a:lnTo>
                    <a:pt x="3810" y="965339"/>
                  </a:lnTo>
                </a:path>
                <a:path w="3809" h="1019175">
                  <a:moveTo>
                    <a:pt x="0" y="963434"/>
                  </a:moveTo>
                  <a:lnTo>
                    <a:pt x="3810" y="963434"/>
                  </a:lnTo>
                </a:path>
                <a:path w="3809" h="1019175">
                  <a:moveTo>
                    <a:pt x="0" y="961516"/>
                  </a:moveTo>
                  <a:lnTo>
                    <a:pt x="3810" y="961516"/>
                  </a:lnTo>
                </a:path>
                <a:path w="3809" h="1019175">
                  <a:moveTo>
                    <a:pt x="0" y="959611"/>
                  </a:moveTo>
                  <a:lnTo>
                    <a:pt x="3810" y="959611"/>
                  </a:lnTo>
                </a:path>
                <a:path w="3809" h="1019175">
                  <a:moveTo>
                    <a:pt x="0" y="957706"/>
                  </a:moveTo>
                  <a:lnTo>
                    <a:pt x="3810" y="957706"/>
                  </a:lnTo>
                </a:path>
                <a:path w="3809" h="1019175">
                  <a:moveTo>
                    <a:pt x="0" y="955801"/>
                  </a:moveTo>
                  <a:lnTo>
                    <a:pt x="3810" y="955801"/>
                  </a:lnTo>
                </a:path>
                <a:path w="3809" h="1019175">
                  <a:moveTo>
                    <a:pt x="0" y="953896"/>
                  </a:moveTo>
                  <a:lnTo>
                    <a:pt x="3810" y="953896"/>
                  </a:lnTo>
                </a:path>
                <a:path w="3809" h="1019175">
                  <a:moveTo>
                    <a:pt x="0" y="951979"/>
                  </a:moveTo>
                  <a:lnTo>
                    <a:pt x="3810" y="951979"/>
                  </a:lnTo>
                </a:path>
                <a:path w="3809" h="1019175">
                  <a:moveTo>
                    <a:pt x="0" y="950074"/>
                  </a:moveTo>
                  <a:lnTo>
                    <a:pt x="3810" y="950074"/>
                  </a:lnTo>
                </a:path>
                <a:path w="3809" h="1019175">
                  <a:moveTo>
                    <a:pt x="0" y="948169"/>
                  </a:moveTo>
                  <a:lnTo>
                    <a:pt x="3810" y="948169"/>
                  </a:lnTo>
                </a:path>
                <a:path w="3809" h="1019175">
                  <a:moveTo>
                    <a:pt x="0" y="946264"/>
                  </a:moveTo>
                  <a:lnTo>
                    <a:pt x="3810" y="946264"/>
                  </a:lnTo>
                </a:path>
                <a:path w="3809" h="1019175">
                  <a:moveTo>
                    <a:pt x="0" y="944346"/>
                  </a:moveTo>
                  <a:lnTo>
                    <a:pt x="3810" y="944346"/>
                  </a:lnTo>
                </a:path>
                <a:path w="3809" h="1019175">
                  <a:moveTo>
                    <a:pt x="0" y="942441"/>
                  </a:moveTo>
                  <a:lnTo>
                    <a:pt x="3810" y="942441"/>
                  </a:lnTo>
                </a:path>
                <a:path w="3809" h="1019175">
                  <a:moveTo>
                    <a:pt x="0" y="940536"/>
                  </a:moveTo>
                  <a:lnTo>
                    <a:pt x="3810" y="940536"/>
                  </a:lnTo>
                </a:path>
                <a:path w="3809" h="1019175">
                  <a:moveTo>
                    <a:pt x="0" y="938631"/>
                  </a:moveTo>
                  <a:lnTo>
                    <a:pt x="3810" y="938631"/>
                  </a:lnTo>
                </a:path>
                <a:path w="3809" h="1019175">
                  <a:moveTo>
                    <a:pt x="0" y="936726"/>
                  </a:moveTo>
                  <a:lnTo>
                    <a:pt x="3810" y="936726"/>
                  </a:lnTo>
                </a:path>
                <a:path w="3809" h="1019175">
                  <a:moveTo>
                    <a:pt x="0" y="934808"/>
                  </a:moveTo>
                  <a:lnTo>
                    <a:pt x="3810" y="934808"/>
                  </a:lnTo>
                </a:path>
                <a:path w="3809" h="1019175">
                  <a:moveTo>
                    <a:pt x="0" y="932903"/>
                  </a:moveTo>
                  <a:lnTo>
                    <a:pt x="3810" y="932903"/>
                  </a:lnTo>
                </a:path>
                <a:path w="3809" h="1019175">
                  <a:moveTo>
                    <a:pt x="0" y="930998"/>
                  </a:moveTo>
                  <a:lnTo>
                    <a:pt x="3810" y="930998"/>
                  </a:lnTo>
                </a:path>
                <a:path w="3809" h="1019175">
                  <a:moveTo>
                    <a:pt x="0" y="929093"/>
                  </a:moveTo>
                  <a:lnTo>
                    <a:pt x="3810" y="929093"/>
                  </a:lnTo>
                </a:path>
                <a:path w="3809" h="1019175">
                  <a:moveTo>
                    <a:pt x="0" y="927176"/>
                  </a:moveTo>
                  <a:lnTo>
                    <a:pt x="3810" y="927176"/>
                  </a:lnTo>
                </a:path>
                <a:path w="3809" h="1019175">
                  <a:moveTo>
                    <a:pt x="0" y="925271"/>
                  </a:moveTo>
                  <a:lnTo>
                    <a:pt x="3810" y="925271"/>
                  </a:lnTo>
                </a:path>
                <a:path w="3809" h="1019175">
                  <a:moveTo>
                    <a:pt x="0" y="923366"/>
                  </a:moveTo>
                  <a:lnTo>
                    <a:pt x="3810" y="923366"/>
                  </a:lnTo>
                </a:path>
                <a:path w="3809" h="1019175">
                  <a:moveTo>
                    <a:pt x="0" y="921461"/>
                  </a:moveTo>
                  <a:lnTo>
                    <a:pt x="3810" y="921461"/>
                  </a:lnTo>
                </a:path>
                <a:path w="3809" h="1019175">
                  <a:moveTo>
                    <a:pt x="0" y="919556"/>
                  </a:moveTo>
                  <a:lnTo>
                    <a:pt x="3810" y="919556"/>
                  </a:lnTo>
                </a:path>
                <a:path w="3809" h="1019175">
                  <a:moveTo>
                    <a:pt x="0" y="917638"/>
                  </a:moveTo>
                  <a:lnTo>
                    <a:pt x="3810" y="917638"/>
                  </a:lnTo>
                </a:path>
                <a:path w="3809" h="1019175">
                  <a:moveTo>
                    <a:pt x="0" y="915733"/>
                  </a:moveTo>
                  <a:lnTo>
                    <a:pt x="3810" y="915733"/>
                  </a:lnTo>
                </a:path>
                <a:path w="3809" h="1019175">
                  <a:moveTo>
                    <a:pt x="0" y="913828"/>
                  </a:moveTo>
                  <a:lnTo>
                    <a:pt x="3810" y="913828"/>
                  </a:lnTo>
                </a:path>
                <a:path w="3809" h="1019175">
                  <a:moveTo>
                    <a:pt x="0" y="911923"/>
                  </a:moveTo>
                  <a:lnTo>
                    <a:pt x="3810" y="911923"/>
                  </a:lnTo>
                </a:path>
                <a:path w="3809" h="1019175">
                  <a:moveTo>
                    <a:pt x="0" y="910005"/>
                  </a:moveTo>
                  <a:lnTo>
                    <a:pt x="3810" y="910005"/>
                  </a:lnTo>
                </a:path>
                <a:path w="3809" h="1019175">
                  <a:moveTo>
                    <a:pt x="0" y="908100"/>
                  </a:moveTo>
                  <a:lnTo>
                    <a:pt x="3810" y="908100"/>
                  </a:lnTo>
                </a:path>
                <a:path w="3809" h="1019175">
                  <a:moveTo>
                    <a:pt x="0" y="906195"/>
                  </a:moveTo>
                  <a:lnTo>
                    <a:pt x="3810" y="906195"/>
                  </a:lnTo>
                </a:path>
                <a:path w="3809" h="1019175">
                  <a:moveTo>
                    <a:pt x="0" y="904290"/>
                  </a:moveTo>
                  <a:lnTo>
                    <a:pt x="3810" y="904290"/>
                  </a:lnTo>
                </a:path>
                <a:path w="3809" h="1019175">
                  <a:moveTo>
                    <a:pt x="0" y="902385"/>
                  </a:moveTo>
                  <a:lnTo>
                    <a:pt x="3810" y="902385"/>
                  </a:lnTo>
                </a:path>
                <a:path w="3809" h="1019175">
                  <a:moveTo>
                    <a:pt x="0" y="900468"/>
                  </a:moveTo>
                  <a:lnTo>
                    <a:pt x="3810" y="900468"/>
                  </a:lnTo>
                </a:path>
                <a:path w="3809" h="1019175">
                  <a:moveTo>
                    <a:pt x="0" y="898563"/>
                  </a:moveTo>
                  <a:lnTo>
                    <a:pt x="3810" y="898563"/>
                  </a:lnTo>
                </a:path>
                <a:path w="3809" h="1019175">
                  <a:moveTo>
                    <a:pt x="0" y="896658"/>
                  </a:moveTo>
                  <a:lnTo>
                    <a:pt x="3810" y="896658"/>
                  </a:lnTo>
                </a:path>
                <a:path w="3809" h="1019175">
                  <a:moveTo>
                    <a:pt x="0" y="894753"/>
                  </a:moveTo>
                  <a:lnTo>
                    <a:pt x="3810" y="894753"/>
                  </a:lnTo>
                </a:path>
                <a:path w="3809" h="1019175">
                  <a:moveTo>
                    <a:pt x="0" y="892835"/>
                  </a:moveTo>
                  <a:lnTo>
                    <a:pt x="3810" y="892835"/>
                  </a:lnTo>
                </a:path>
                <a:path w="3809" h="1019175">
                  <a:moveTo>
                    <a:pt x="0" y="890930"/>
                  </a:moveTo>
                  <a:lnTo>
                    <a:pt x="3810" y="890930"/>
                  </a:lnTo>
                </a:path>
                <a:path w="3809" h="1019175">
                  <a:moveTo>
                    <a:pt x="0" y="889025"/>
                  </a:moveTo>
                  <a:lnTo>
                    <a:pt x="3810" y="889025"/>
                  </a:lnTo>
                </a:path>
                <a:path w="3809" h="1019175">
                  <a:moveTo>
                    <a:pt x="0" y="887120"/>
                  </a:moveTo>
                  <a:lnTo>
                    <a:pt x="3810" y="887120"/>
                  </a:lnTo>
                </a:path>
                <a:path w="3809" h="1019175">
                  <a:moveTo>
                    <a:pt x="0" y="885215"/>
                  </a:moveTo>
                  <a:lnTo>
                    <a:pt x="3810" y="885215"/>
                  </a:lnTo>
                </a:path>
                <a:path w="3809" h="1019175">
                  <a:moveTo>
                    <a:pt x="0" y="883297"/>
                  </a:moveTo>
                  <a:lnTo>
                    <a:pt x="3810" y="883297"/>
                  </a:lnTo>
                </a:path>
                <a:path w="3809" h="1019175">
                  <a:moveTo>
                    <a:pt x="0" y="881392"/>
                  </a:moveTo>
                  <a:lnTo>
                    <a:pt x="3810" y="881392"/>
                  </a:lnTo>
                </a:path>
                <a:path w="3809" h="1019175">
                  <a:moveTo>
                    <a:pt x="0" y="879487"/>
                  </a:moveTo>
                  <a:lnTo>
                    <a:pt x="3810" y="879487"/>
                  </a:lnTo>
                </a:path>
                <a:path w="3809" h="1019175">
                  <a:moveTo>
                    <a:pt x="0" y="877582"/>
                  </a:moveTo>
                  <a:lnTo>
                    <a:pt x="3810" y="877582"/>
                  </a:lnTo>
                </a:path>
                <a:path w="3809" h="1019175">
                  <a:moveTo>
                    <a:pt x="0" y="875664"/>
                  </a:moveTo>
                  <a:lnTo>
                    <a:pt x="3810" y="875664"/>
                  </a:lnTo>
                </a:path>
                <a:path w="3809" h="1019175">
                  <a:moveTo>
                    <a:pt x="0" y="873759"/>
                  </a:moveTo>
                  <a:lnTo>
                    <a:pt x="3810" y="873759"/>
                  </a:lnTo>
                </a:path>
                <a:path w="3809" h="1019175">
                  <a:moveTo>
                    <a:pt x="0" y="871854"/>
                  </a:moveTo>
                  <a:lnTo>
                    <a:pt x="3810" y="871854"/>
                  </a:lnTo>
                </a:path>
                <a:path w="3809" h="1019175">
                  <a:moveTo>
                    <a:pt x="0" y="869949"/>
                  </a:moveTo>
                  <a:lnTo>
                    <a:pt x="3810" y="869949"/>
                  </a:lnTo>
                </a:path>
                <a:path w="3809" h="1019175">
                  <a:moveTo>
                    <a:pt x="0" y="868044"/>
                  </a:moveTo>
                  <a:lnTo>
                    <a:pt x="3810" y="868044"/>
                  </a:lnTo>
                </a:path>
                <a:path w="3809" h="1019175">
                  <a:moveTo>
                    <a:pt x="0" y="866127"/>
                  </a:moveTo>
                  <a:lnTo>
                    <a:pt x="3810" y="866127"/>
                  </a:lnTo>
                </a:path>
                <a:path w="3809" h="1019175">
                  <a:moveTo>
                    <a:pt x="0" y="864222"/>
                  </a:moveTo>
                  <a:lnTo>
                    <a:pt x="3810" y="864222"/>
                  </a:lnTo>
                </a:path>
                <a:path w="3809" h="1019175">
                  <a:moveTo>
                    <a:pt x="0" y="862317"/>
                  </a:moveTo>
                  <a:lnTo>
                    <a:pt x="3810" y="862317"/>
                  </a:lnTo>
                </a:path>
                <a:path w="3809" h="1019175">
                  <a:moveTo>
                    <a:pt x="0" y="860412"/>
                  </a:moveTo>
                  <a:lnTo>
                    <a:pt x="3810" y="860412"/>
                  </a:lnTo>
                </a:path>
                <a:path w="3809" h="1019175">
                  <a:moveTo>
                    <a:pt x="0" y="858507"/>
                  </a:moveTo>
                  <a:lnTo>
                    <a:pt x="3810" y="858507"/>
                  </a:lnTo>
                </a:path>
                <a:path w="3809" h="1019175">
                  <a:moveTo>
                    <a:pt x="0" y="856589"/>
                  </a:moveTo>
                  <a:lnTo>
                    <a:pt x="3810" y="856589"/>
                  </a:lnTo>
                </a:path>
                <a:path w="3809" h="1019175">
                  <a:moveTo>
                    <a:pt x="0" y="854684"/>
                  </a:moveTo>
                  <a:lnTo>
                    <a:pt x="3810" y="854684"/>
                  </a:lnTo>
                </a:path>
                <a:path w="3809" h="1019175">
                  <a:moveTo>
                    <a:pt x="0" y="852779"/>
                  </a:moveTo>
                  <a:lnTo>
                    <a:pt x="3810" y="852779"/>
                  </a:lnTo>
                </a:path>
                <a:path w="3809" h="1019175">
                  <a:moveTo>
                    <a:pt x="0" y="850874"/>
                  </a:moveTo>
                  <a:lnTo>
                    <a:pt x="3810" y="850874"/>
                  </a:lnTo>
                </a:path>
                <a:path w="3809" h="1019175">
                  <a:moveTo>
                    <a:pt x="0" y="848956"/>
                  </a:moveTo>
                  <a:lnTo>
                    <a:pt x="3810" y="848956"/>
                  </a:lnTo>
                </a:path>
                <a:path w="3809" h="1019175">
                  <a:moveTo>
                    <a:pt x="0" y="847051"/>
                  </a:moveTo>
                  <a:lnTo>
                    <a:pt x="3810" y="847051"/>
                  </a:lnTo>
                </a:path>
                <a:path w="3809" h="1019175">
                  <a:moveTo>
                    <a:pt x="0" y="845146"/>
                  </a:moveTo>
                  <a:lnTo>
                    <a:pt x="3810" y="845146"/>
                  </a:lnTo>
                </a:path>
                <a:path w="3809" h="1019175">
                  <a:moveTo>
                    <a:pt x="0" y="843241"/>
                  </a:moveTo>
                  <a:lnTo>
                    <a:pt x="3810" y="843241"/>
                  </a:lnTo>
                </a:path>
                <a:path w="3809" h="1019175">
                  <a:moveTo>
                    <a:pt x="0" y="841336"/>
                  </a:moveTo>
                  <a:lnTo>
                    <a:pt x="3810" y="841336"/>
                  </a:lnTo>
                </a:path>
                <a:path w="3809" h="1019175">
                  <a:moveTo>
                    <a:pt x="0" y="839419"/>
                  </a:moveTo>
                  <a:lnTo>
                    <a:pt x="3810" y="839419"/>
                  </a:lnTo>
                </a:path>
                <a:path w="3809" h="1019175">
                  <a:moveTo>
                    <a:pt x="0" y="837514"/>
                  </a:moveTo>
                  <a:lnTo>
                    <a:pt x="3810" y="837514"/>
                  </a:lnTo>
                </a:path>
                <a:path w="3809" h="1019175">
                  <a:moveTo>
                    <a:pt x="0" y="835609"/>
                  </a:moveTo>
                  <a:lnTo>
                    <a:pt x="3810" y="835609"/>
                  </a:lnTo>
                </a:path>
                <a:path w="3809" h="1019175">
                  <a:moveTo>
                    <a:pt x="0" y="833704"/>
                  </a:moveTo>
                  <a:lnTo>
                    <a:pt x="3810" y="833704"/>
                  </a:lnTo>
                </a:path>
                <a:path w="3809" h="1019175">
                  <a:moveTo>
                    <a:pt x="0" y="831786"/>
                  </a:moveTo>
                  <a:lnTo>
                    <a:pt x="3810" y="831786"/>
                  </a:lnTo>
                </a:path>
                <a:path w="3809" h="1019175">
                  <a:moveTo>
                    <a:pt x="0" y="829881"/>
                  </a:moveTo>
                  <a:lnTo>
                    <a:pt x="3810" y="829881"/>
                  </a:lnTo>
                </a:path>
                <a:path w="3809" h="1019175">
                  <a:moveTo>
                    <a:pt x="0" y="827976"/>
                  </a:moveTo>
                  <a:lnTo>
                    <a:pt x="3810" y="827976"/>
                  </a:lnTo>
                </a:path>
                <a:path w="3809" h="1019175">
                  <a:moveTo>
                    <a:pt x="0" y="826071"/>
                  </a:moveTo>
                  <a:lnTo>
                    <a:pt x="3810" y="826071"/>
                  </a:lnTo>
                </a:path>
                <a:path w="3809" h="1019175">
                  <a:moveTo>
                    <a:pt x="0" y="824166"/>
                  </a:moveTo>
                  <a:lnTo>
                    <a:pt x="3810" y="824166"/>
                  </a:lnTo>
                </a:path>
                <a:path w="3809" h="1019175">
                  <a:moveTo>
                    <a:pt x="0" y="822248"/>
                  </a:moveTo>
                  <a:lnTo>
                    <a:pt x="3810" y="822248"/>
                  </a:lnTo>
                </a:path>
                <a:path w="3809" h="1019175">
                  <a:moveTo>
                    <a:pt x="0" y="820343"/>
                  </a:moveTo>
                  <a:lnTo>
                    <a:pt x="3810" y="820343"/>
                  </a:lnTo>
                </a:path>
                <a:path w="3809" h="1019175">
                  <a:moveTo>
                    <a:pt x="0" y="818438"/>
                  </a:moveTo>
                  <a:lnTo>
                    <a:pt x="3810" y="818438"/>
                  </a:lnTo>
                </a:path>
                <a:path w="3809" h="1019175">
                  <a:moveTo>
                    <a:pt x="0" y="816533"/>
                  </a:moveTo>
                  <a:lnTo>
                    <a:pt x="3810" y="816533"/>
                  </a:lnTo>
                </a:path>
                <a:path w="3809" h="1019175">
                  <a:moveTo>
                    <a:pt x="0" y="814616"/>
                  </a:moveTo>
                  <a:lnTo>
                    <a:pt x="3810" y="814616"/>
                  </a:lnTo>
                </a:path>
                <a:path w="3809" h="1019175">
                  <a:moveTo>
                    <a:pt x="0" y="812711"/>
                  </a:moveTo>
                  <a:lnTo>
                    <a:pt x="3810" y="812711"/>
                  </a:lnTo>
                </a:path>
                <a:path w="3809" h="1019175">
                  <a:moveTo>
                    <a:pt x="0" y="810806"/>
                  </a:moveTo>
                  <a:lnTo>
                    <a:pt x="3810" y="810806"/>
                  </a:lnTo>
                </a:path>
                <a:path w="3809" h="1019175">
                  <a:moveTo>
                    <a:pt x="0" y="808901"/>
                  </a:moveTo>
                  <a:lnTo>
                    <a:pt x="3810" y="808901"/>
                  </a:lnTo>
                </a:path>
                <a:path w="3809" h="1019175">
                  <a:moveTo>
                    <a:pt x="0" y="806996"/>
                  </a:moveTo>
                  <a:lnTo>
                    <a:pt x="3810" y="806996"/>
                  </a:lnTo>
                </a:path>
                <a:path w="3809" h="1019175">
                  <a:moveTo>
                    <a:pt x="0" y="805078"/>
                  </a:moveTo>
                  <a:lnTo>
                    <a:pt x="3810" y="805078"/>
                  </a:lnTo>
                </a:path>
                <a:path w="3809" h="1019175">
                  <a:moveTo>
                    <a:pt x="0" y="803173"/>
                  </a:moveTo>
                  <a:lnTo>
                    <a:pt x="3810" y="803173"/>
                  </a:lnTo>
                </a:path>
                <a:path w="3809" h="1019175">
                  <a:moveTo>
                    <a:pt x="0" y="801268"/>
                  </a:moveTo>
                  <a:lnTo>
                    <a:pt x="3810" y="801268"/>
                  </a:lnTo>
                </a:path>
                <a:path w="3809" h="1019175">
                  <a:moveTo>
                    <a:pt x="0" y="799363"/>
                  </a:moveTo>
                  <a:lnTo>
                    <a:pt x="3810" y="799363"/>
                  </a:lnTo>
                </a:path>
                <a:path w="3809" h="1019175">
                  <a:moveTo>
                    <a:pt x="0" y="797445"/>
                  </a:moveTo>
                  <a:lnTo>
                    <a:pt x="3810" y="797445"/>
                  </a:lnTo>
                </a:path>
                <a:path w="3809" h="1019175">
                  <a:moveTo>
                    <a:pt x="0" y="795540"/>
                  </a:moveTo>
                  <a:lnTo>
                    <a:pt x="3810" y="795540"/>
                  </a:lnTo>
                </a:path>
                <a:path w="3809" h="1019175">
                  <a:moveTo>
                    <a:pt x="0" y="793635"/>
                  </a:moveTo>
                  <a:lnTo>
                    <a:pt x="3810" y="793635"/>
                  </a:lnTo>
                </a:path>
                <a:path w="3809" h="1019175">
                  <a:moveTo>
                    <a:pt x="0" y="791730"/>
                  </a:moveTo>
                  <a:lnTo>
                    <a:pt x="3810" y="791730"/>
                  </a:lnTo>
                </a:path>
                <a:path w="3809" h="1019175">
                  <a:moveTo>
                    <a:pt x="0" y="789825"/>
                  </a:moveTo>
                  <a:lnTo>
                    <a:pt x="3810" y="789825"/>
                  </a:lnTo>
                </a:path>
                <a:path w="3809" h="1019175">
                  <a:moveTo>
                    <a:pt x="0" y="787907"/>
                  </a:moveTo>
                  <a:lnTo>
                    <a:pt x="3810" y="787907"/>
                  </a:lnTo>
                </a:path>
                <a:path w="3809" h="1019175">
                  <a:moveTo>
                    <a:pt x="0" y="786002"/>
                  </a:moveTo>
                  <a:lnTo>
                    <a:pt x="3810" y="786002"/>
                  </a:lnTo>
                </a:path>
                <a:path w="3809" h="1019175">
                  <a:moveTo>
                    <a:pt x="0" y="784097"/>
                  </a:moveTo>
                  <a:lnTo>
                    <a:pt x="3810" y="784097"/>
                  </a:lnTo>
                </a:path>
                <a:path w="3809" h="1019175">
                  <a:moveTo>
                    <a:pt x="0" y="782192"/>
                  </a:moveTo>
                  <a:lnTo>
                    <a:pt x="3810" y="782192"/>
                  </a:lnTo>
                </a:path>
                <a:path w="3809" h="1019175">
                  <a:moveTo>
                    <a:pt x="0" y="780287"/>
                  </a:moveTo>
                  <a:lnTo>
                    <a:pt x="3810" y="780287"/>
                  </a:lnTo>
                </a:path>
                <a:path w="3809" h="1019175">
                  <a:moveTo>
                    <a:pt x="0" y="778370"/>
                  </a:moveTo>
                  <a:lnTo>
                    <a:pt x="3810" y="778370"/>
                  </a:lnTo>
                </a:path>
                <a:path w="3809" h="1019175">
                  <a:moveTo>
                    <a:pt x="0" y="776465"/>
                  </a:moveTo>
                  <a:lnTo>
                    <a:pt x="3810" y="776465"/>
                  </a:lnTo>
                </a:path>
                <a:path w="3809" h="1019175">
                  <a:moveTo>
                    <a:pt x="0" y="774560"/>
                  </a:moveTo>
                  <a:lnTo>
                    <a:pt x="3810" y="774560"/>
                  </a:lnTo>
                </a:path>
                <a:path w="3809" h="1019175">
                  <a:moveTo>
                    <a:pt x="0" y="772655"/>
                  </a:moveTo>
                  <a:lnTo>
                    <a:pt x="3810" y="772655"/>
                  </a:lnTo>
                </a:path>
                <a:path w="3809" h="1019175">
                  <a:moveTo>
                    <a:pt x="0" y="770737"/>
                  </a:moveTo>
                  <a:lnTo>
                    <a:pt x="3810" y="770737"/>
                  </a:lnTo>
                </a:path>
                <a:path w="3809" h="1019175">
                  <a:moveTo>
                    <a:pt x="0" y="768832"/>
                  </a:moveTo>
                  <a:lnTo>
                    <a:pt x="3810" y="768832"/>
                  </a:lnTo>
                </a:path>
                <a:path w="3809" h="1019175">
                  <a:moveTo>
                    <a:pt x="0" y="766927"/>
                  </a:moveTo>
                  <a:lnTo>
                    <a:pt x="3810" y="766927"/>
                  </a:lnTo>
                </a:path>
                <a:path w="3809" h="1019175">
                  <a:moveTo>
                    <a:pt x="0" y="765022"/>
                  </a:moveTo>
                  <a:lnTo>
                    <a:pt x="3810" y="765022"/>
                  </a:lnTo>
                </a:path>
                <a:path w="3809" h="1019175">
                  <a:moveTo>
                    <a:pt x="0" y="763117"/>
                  </a:moveTo>
                  <a:lnTo>
                    <a:pt x="3810" y="763117"/>
                  </a:lnTo>
                </a:path>
                <a:path w="3809" h="1019175">
                  <a:moveTo>
                    <a:pt x="0" y="761199"/>
                  </a:moveTo>
                  <a:lnTo>
                    <a:pt x="3810" y="761199"/>
                  </a:lnTo>
                </a:path>
                <a:path w="3809" h="1019175">
                  <a:moveTo>
                    <a:pt x="0" y="759294"/>
                  </a:moveTo>
                  <a:lnTo>
                    <a:pt x="3810" y="759294"/>
                  </a:lnTo>
                </a:path>
                <a:path w="3809" h="1019175">
                  <a:moveTo>
                    <a:pt x="0" y="757389"/>
                  </a:moveTo>
                  <a:lnTo>
                    <a:pt x="3810" y="757389"/>
                  </a:lnTo>
                </a:path>
                <a:path w="3809" h="1019175">
                  <a:moveTo>
                    <a:pt x="0" y="755484"/>
                  </a:moveTo>
                  <a:lnTo>
                    <a:pt x="3810" y="755484"/>
                  </a:lnTo>
                </a:path>
                <a:path w="3809" h="1019175">
                  <a:moveTo>
                    <a:pt x="0" y="753567"/>
                  </a:moveTo>
                  <a:lnTo>
                    <a:pt x="3810" y="753567"/>
                  </a:lnTo>
                </a:path>
                <a:path w="3809" h="1019175">
                  <a:moveTo>
                    <a:pt x="0" y="751662"/>
                  </a:moveTo>
                  <a:lnTo>
                    <a:pt x="3810" y="751662"/>
                  </a:lnTo>
                </a:path>
                <a:path w="3809" h="1019175">
                  <a:moveTo>
                    <a:pt x="0" y="749757"/>
                  </a:moveTo>
                  <a:lnTo>
                    <a:pt x="3810" y="749757"/>
                  </a:lnTo>
                </a:path>
                <a:path w="3809" h="1019175">
                  <a:moveTo>
                    <a:pt x="0" y="747852"/>
                  </a:moveTo>
                  <a:lnTo>
                    <a:pt x="3810" y="747852"/>
                  </a:lnTo>
                </a:path>
                <a:path w="3809" h="1019175">
                  <a:moveTo>
                    <a:pt x="0" y="745947"/>
                  </a:moveTo>
                  <a:lnTo>
                    <a:pt x="3810" y="745947"/>
                  </a:lnTo>
                </a:path>
                <a:path w="3809" h="1019175">
                  <a:moveTo>
                    <a:pt x="0" y="744029"/>
                  </a:moveTo>
                  <a:lnTo>
                    <a:pt x="3810" y="744029"/>
                  </a:lnTo>
                </a:path>
                <a:path w="3809" h="1019175">
                  <a:moveTo>
                    <a:pt x="0" y="742124"/>
                  </a:moveTo>
                  <a:lnTo>
                    <a:pt x="3810" y="742124"/>
                  </a:lnTo>
                </a:path>
                <a:path w="3809" h="1019175">
                  <a:moveTo>
                    <a:pt x="0" y="740219"/>
                  </a:moveTo>
                  <a:lnTo>
                    <a:pt x="3810" y="740219"/>
                  </a:lnTo>
                </a:path>
                <a:path w="3809" h="1019175">
                  <a:moveTo>
                    <a:pt x="0" y="738314"/>
                  </a:moveTo>
                  <a:lnTo>
                    <a:pt x="3810" y="738314"/>
                  </a:lnTo>
                </a:path>
                <a:path w="3809" h="1019175">
                  <a:moveTo>
                    <a:pt x="0" y="736396"/>
                  </a:moveTo>
                  <a:lnTo>
                    <a:pt x="3810" y="736396"/>
                  </a:lnTo>
                </a:path>
                <a:path w="3809" h="1019175">
                  <a:moveTo>
                    <a:pt x="0" y="734491"/>
                  </a:moveTo>
                  <a:lnTo>
                    <a:pt x="3810" y="734491"/>
                  </a:lnTo>
                </a:path>
                <a:path w="3809" h="1019175">
                  <a:moveTo>
                    <a:pt x="0" y="732586"/>
                  </a:moveTo>
                  <a:lnTo>
                    <a:pt x="3810" y="732586"/>
                  </a:lnTo>
                </a:path>
                <a:path w="3809" h="1019175">
                  <a:moveTo>
                    <a:pt x="0" y="730681"/>
                  </a:moveTo>
                  <a:lnTo>
                    <a:pt x="3810" y="730681"/>
                  </a:lnTo>
                </a:path>
                <a:path w="3809" h="1019175">
                  <a:moveTo>
                    <a:pt x="0" y="728776"/>
                  </a:moveTo>
                  <a:lnTo>
                    <a:pt x="3810" y="728776"/>
                  </a:lnTo>
                </a:path>
                <a:path w="3809" h="1019175">
                  <a:moveTo>
                    <a:pt x="0" y="726859"/>
                  </a:moveTo>
                  <a:lnTo>
                    <a:pt x="3810" y="726859"/>
                  </a:lnTo>
                </a:path>
                <a:path w="3809" h="1019175">
                  <a:moveTo>
                    <a:pt x="0" y="724954"/>
                  </a:moveTo>
                  <a:lnTo>
                    <a:pt x="3810" y="724954"/>
                  </a:lnTo>
                </a:path>
                <a:path w="3809" h="1019175">
                  <a:moveTo>
                    <a:pt x="0" y="723049"/>
                  </a:moveTo>
                  <a:lnTo>
                    <a:pt x="3810" y="723049"/>
                  </a:lnTo>
                </a:path>
                <a:path w="3809" h="1019175">
                  <a:moveTo>
                    <a:pt x="0" y="721144"/>
                  </a:moveTo>
                  <a:lnTo>
                    <a:pt x="3810" y="721144"/>
                  </a:lnTo>
                </a:path>
                <a:path w="3809" h="1019175">
                  <a:moveTo>
                    <a:pt x="0" y="719226"/>
                  </a:moveTo>
                  <a:lnTo>
                    <a:pt x="3810" y="719226"/>
                  </a:lnTo>
                </a:path>
                <a:path w="3809" h="1019175">
                  <a:moveTo>
                    <a:pt x="0" y="717321"/>
                  </a:moveTo>
                  <a:lnTo>
                    <a:pt x="3810" y="717321"/>
                  </a:lnTo>
                </a:path>
                <a:path w="3809" h="1019175">
                  <a:moveTo>
                    <a:pt x="0" y="715416"/>
                  </a:moveTo>
                  <a:lnTo>
                    <a:pt x="3810" y="715416"/>
                  </a:lnTo>
                </a:path>
                <a:path w="3809" h="1019175">
                  <a:moveTo>
                    <a:pt x="0" y="713511"/>
                  </a:moveTo>
                  <a:lnTo>
                    <a:pt x="3810" y="713511"/>
                  </a:lnTo>
                </a:path>
                <a:path w="3809" h="1019175">
                  <a:moveTo>
                    <a:pt x="0" y="711606"/>
                  </a:moveTo>
                  <a:lnTo>
                    <a:pt x="3810" y="711606"/>
                  </a:lnTo>
                </a:path>
                <a:path w="3809" h="1019175">
                  <a:moveTo>
                    <a:pt x="0" y="709688"/>
                  </a:moveTo>
                  <a:lnTo>
                    <a:pt x="3810" y="709688"/>
                  </a:lnTo>
                </a:path>
                <a:path w="3809" h="1019175">
                  <a:moveTo>
                    <a:pt x="0" y="707783"/>
                  </a:moveTo>
                  <a:lnTo>
                    <a:pt x="3810" y="707783"/>
                  </a:lnTo>
                </a:path>
                <a:path w="3809" h="1019175">
                  <a:moveTo>
                    <a:pt x="0" y="705878"/>
                  </a:moveTo>
                  <a:lnTo>
                    <a:pt x="3810" y="705878"/>
                  </a:lnTo>
                </a:path>
                <a:path w="3809" h="1019175">
                  <a:moveTo>
                    <a:pt x="0" y="703973"/>
                  </a:moveTo>
                  <a:lnTo>
                    <a:pt x="3810" y="703973"/>
                  </a:lnTo>
                </a:path>
                <a:path w="3809" h="1019175">
                  <a:moveTo>
                    <a:pt x="0" y="702068"/>
                  </a:moveTo>
                  <a:lnTo>
                    <a:pt x="3810" y="702068"/>
                  </a:lnTo>
                </a:path>
                <a:path w="3809" h="1019175">
                  <a:moveTo>
                    <a:pt x="0" y="700150"/>
                  </a:moveTo>
                  <a:lnTo>
                    <a:pt x="3810" y="700150"/>
                  </a:lnTo>
                </a:path>
                <a:path w="3809" h="1019175">
                  <a:moveTo>
                    <a:pt x="0" y="698245"/>
                  </a:moveTo>
                  <a:lnTo>
                    <a:pt x="3810" y="698245"/>
                  </a:lnTo>
                </a:path>
                <a:path w="3809" h="1019175">
                  <a:moveTo>
                    <a:pt x="0" y="696340"/>
                  </a:moveTo>
                  <a:lnTo>
                    <a:pt x="3810" y="696340"/>
                  </a:lnTo>
                </a:path>
                <a:path w="3809" h="1019175">
                  <a:moveTo>
                    <a:pt x="0" y="694435"/>
                  </a:moveTo>
                  <a:lnTo>
                    <a:pt x="3810" y="694435"/>
                  </a:lnTo>
                </a:path>
                <a:path w="3809" h="1019175">
                  <a:moveTo>
                    <a:pt x="0" y="692518"/>
                  </a:moveTo>
                  <a:lnTo>
                    <a:pt x="3810" y="692518"/>
                  </a:lnTo>
                </a:path>
                <a:path w="3809" h="1019175">
                  <a:moveTo>
                    <a:pt x="0" y="690613"/>
                  </a:moveTo>
                  <a:lnTo>
                    <a:pt x="3810" y="690613"/>
                  </a:lnTo>
                </a:path>
                <a:path w="3809" h="1019175">
                  <a:moveTo>
                    <a:pt x="0" y="688708"/>
                  </a:moveTo>
                  <a:lnTo>
                    <a:pt x="3810" y="688708"/>
                  </a:lnTo>
                </a:path>
                <a:path w="3809" h="1019175">
                  <a:moveTo>
                    <a:pt x="0" y="686803"/>
                  </a:moveTo>
                  <a:lnTo>
                    <a:pt x="3810" y="686803"/>
                  </a:lnTo>
                </a:path>
                <a:path w="3809" h="1019175">
                  <a:moveTo>
                    <a:pt x="0" y="684898"/>
                  </a:moveTo>
                  <a:lnTo>
                    <a:pt x="3810" y="684898"/>
                  </a:lnTo>
                </a:path>
                <a:path w="3809" h="1019175">
                  <a:moveTo>
                    <a:pt x="0" y="682980"/>
                  </a:moveTo>
                  <a:lnTo>
                    <a:pt x="3810" y="682980"/>
                  </a:lnTo>
                </a:path>
                <a:path w="3809" h="1019175">
                  <a:moveTo>
                    <a:pt x="0" y="681075"/>
                  </a:moveTo>
                  <a:lnTo>
                    <a:pt x="3810" y="681075"/>
                  </a:lnTo>
                </a:path>
                <a:path w="3809" h="1019175">
                  <a:moveTo>
                    <a:pt x="0" y="679170"/>
                  </a:moveTo>
                  <a:lnTo>
                    <a:pt x="3810" y="679170"/>
                  </a:lnTo>
                </a:path>
                <a:path w="3809" h="1019175">
                  <a:moveTo>
                    <a:pt x="0" y="677265"/>
                  </a:moveTo>
                  <a:lnTo>
                    <a:pt x="3810" y="677265"/>
                  </a:lnTo>
                </a:path>
                <a:path w="3809" h="1019175">
                  <a:moveTo>
                    <a:pt x="0" y="675347"/>
                  </a:moveTo>
                  <a:lnTo>
                    <a:pt x="3810" y="675347"/>
                  </a:lnTo>
                </a:path>
                <a:path w="3809" h="1019175">
                  <a:moveTo>
                    <a:pt x="0" y="673442"/>
                  </a:moveTo>
                  <a:lnTo>
                    <a:pt x="3810" y="673442"/>
                  </a:lnTo>
                </a:path>
                <a:path w="3809" h="1019175">
                  <a:moveTo>
                    <a:pt x="0" y="671537"/>
                  </a:moveTo>
                  <a:lnTo>
                    <a:pt x="3810" y="671537"/>
                  </a:lnTo>
                </a:path>
                <a:path w="3809" h="1019175">
                  <a:moveTo>
                    <a:pt x="0" y="669632"/>
                  </a:moveTo>
                  <a:lnTo>
                    <a:pt x="3810" y="669632"/>
                  </a:lnTo>
                </a:path>
                <a:path w="3809" h="1019175">
                  <a:moveTo>
                    <a:pt x="0" y="667727"/>
                  </a:moveTo>
                  <a:lnTo>
                    <a:pt x="3810" y="667727"/>
                  </a:lnTo>
                </a:path>
                <a:path w="3809" h="1019175">
                  <a:moveTo>
                    <a:pt x="0" y="665810"/>
                  </a:moveTo>
                  <a:lnTo>
                    <a:pt x="3810" y="665810"/>
                  </a:lnTo>
                </a:path>
                <a:path w="3809" h="1019175">
                  <a:moveTo>
                    <a:pt x="0" y="663905"/>
                  </a:moveTo>
                  <a:lnTo>
                    <a:pt x="3810" y="663905"/>
                  </a:lnTo>
                </a:path>
                <a:path w="3809" h="1019175">
                  <a:moveTo>
                    <a:pt x="0" y="662000"/>
                  </a:moveTo>
                  <a:lnTo>
                    <a:pt x="3810" y="662000"/>
                  </a:lnTo>
                </a:path>
                <a:path w="3809" h="1019175">
                  <a:moveTo>
                    <a:pt x="0" y="660095"/>
                  </a:moveTo>
                  <a:lnTo>
                    <a:pt x="3810" y="660095"/>
                  </a:lnTo>
                </a:path>
                <a:path w="3809" h="1019175">
                  <a:moveTo>
                    <a:pt x="0" y="658177"/>
                  </a:moveTo>
                  <a:lnTo>
                    <a:pt x="3810" y="658177"/>
                  </a:lnTo>
                </a:path>
                <a:path w="3809" h="1019175">
                  <a:moveTo>
                    <a:pt x="0" y="656272"/>
                  </a:moveTo>
                  <a:lnTo>
                    <a:pt x="3810" y="656272"/>
                  </a:lnTo>
                </a:path>
                <a:path w="3809" h="1019175">
                  <a:moveTo>
                    <a:pt x="0" y="654367"/>
                  </a:moveTo>
                  <a:lnTo>
                    <a:pt x="3810" y="654367"/>
                  </a:lnTo>
                </a:path>
                <a:path w="3809" h="1019175">
                  <a:moveTo>
                    <a:pt x="0" y="652462"/>
                  </a:moveTo>
                  <a:lnTo>
                    <a:pt x="3810" y="652462"/>
                  </a:lnTo>
                </a:path>
                <a:path w="3809" h="1019175">
                  <a:moveTo>
                    <a:pt x="0" y="650557"/>
                  </a:moveTo>
                  <a:lnTo>
                    <a:pt x="3810" y="650557"/>
                  </a:lnTo>
                </a:path>
                <a:path w="3809" h="1019175">
                  <a:moveTo>
                    <a:pt x="0" y="648639"/>
                  </a:moveTo>
                  <a:lnTo>
                    <a:pt x="3810" y="648639"/>
                  </a:lnTo>
                </a:path>
                <a:path w="3809" h="1019175">
                  <a:moveTo>
                    <a:pt x="0" y="646734"/>
                  </a:moveTo>
                  <a:lnTo>
                    <a:pt x="3810" y="646734"/>
                  </a:lnTo>
                </a:path>
                <a:path w="3809" h="1019175">
                  <a:moveTo>
                    <a:pt x="0" y="644829"/>
                  </a:moveTo>
                  <a:lnTo>
                    <a:pt x="3810" y="644829"/>
                  </a:lnTo>
                </a:path>
                <a:path w="3809" h="1019175">
                  <a:moveTo>
                    <a:pt x="0" y="642924"/>
                  </a:moveTo>
                  <a:lnTo>
                    <a:pt x="3810" y="642924"/>
                  </a:lnTo>
                </a:path>
                <a:path w="3809" h="1019175">
                  <a:moveTo>
                    <a:pt x="0" y="641007"/>
                  </a:moveTo>
                  <a:lnTo>
                    <a:pt x="3810" y="641007"/>
                  </a:lnTo>
                </a:path>
                <a:path w="3809" h="1019175">
                  <a:moveTo>
                    <a:pt x="0" y="639102"/>
                  </a:moveTo>
                  <a:lnTo>
                    <a:pt x="3810" y="639102"/>
                  </a:lnTo>
                </a:path>
                <a:path w="3809" h="1019175">
                  <a:moveTo>
                    <a:pt x="0" y="637197"/>
                  </a:moveTo>
                  <a:lnTo>
                    <a:pt x="3810" y="637197"/>
                  </a:lnTo>
                </a:path>
                <a:path w="3809" h="1019175">
                  <a:moveTo>
                    <a:pt x="0" y="635292"/>
                  </a:moveTo>
                  <a:lnTo>
                    <a:pt x="3810" y="635292"/>
                  </a:lnTo>
                </a:path>
                <a:path w="3809" h="1019175">
                  <a:moveTo>
                    <a:pt x="0" y="633387"/>
                  </a:moveTo>
                  <a:lnTo>
                    <a:pt x="3810" y="633387"/>
                  </a:lnTo>
                </a:path>
                <a:path w="3809" h="1019175">
                  <a:moveTo>
                    <a:pt x="0" y="631469"/>
                  </a:moveTo>
                  <a:lnTo>
                    <a:pt x="3810" y="631469"/>
                  </a:lnTo>
                </a:path>
                <a:path w="3809" h="1019175">
                  <a:moveTo>
                    <a:pt x="0" y="629564"/>
                  </a:moveTo>
                  <a:lnTo>
                    <a:pt x="3810" y="629564"/>
                  </a:lnTo>
                </a:path>
                <a:path w="3809" h="1019175">
                  <a:moveTo>
                    <a:pt x="0" y="627659"/>
                  </a:moveTo>
                  <a:lnTo>
                    <a:pt x="3810" y="627659"/>
                  </a:lnTo>
                </a:path>
                <a:path w="3809" h="1019175">
                  <a:moveTo>
                    <a:pt x="0" y="625754"/>
                  </a:moveTo>
                  <a:lnTo>
                    <a:pt x="3810" y="625754"/>
                  </a:lnTo>
                </a:path>
                <a:path w="3809" h="1019175">
                  <a:moveTo>
                    <a:pt x="0" y="623836"/>
                  </a:moveTo>
                  <a:lnTo>
                    <a:pt x="3810" y="623836"/>
                  </a:lnTo>
                </a:path>
                <a:path w="3809" h="1019175">
                  <a:moveTo>
                    <a:pt x="0" y="621931"/>
                  </a:moveTo>
                  <a:lnTo>
                    <a:pt x="3810" y="621931"/>
                  </a:lnTo>
                </a:path>
                <a:path w="3809" h="1019175">
                  <a:moveTo>
                    <a:pt x="0" y="620026"/>
                  </a:moveTo>
                  <a:lnTo>
                    <a:pt x="3810" y="620026"/>
                  </a:lnTo>
                </a:path>
                <a:path w="3809" h="1019175">
                  <a:moveTo>
                    <a:pt x="0" y="618121"/>
                  </a:moveTo>
                  <a:lnTo>
                    <a:pt x="3810" y="618121"/>
                  </a:lnTo>
                </a:path>
                <a:path w="3809" h="1019175">
                  <a:moveTo>
                    <a:pt x="0" y="616216"/>
                  </a:moveTo>
                  <a:lnTo>
                    <a:pt x="3810" y="616216"/>
                  </a:lnTo>
                </a:path>
                <a:path w="3809" h="1019175">
                  <a:moveTo>
                    <a:pt x="0" y="614298"/>
                  </a:moveTo>
                  <a:lnTo>
                    <a:pt x="3810" y="614298"/>
                  </a:lnTo>
                </a:path>
                <a:path w="3809" h="1019175">
                  <a:moveTo>
                    <a:pt x="0" y="612393"/>
                  </a:moveTo>
                  <a:lnTo>
                    <a:pt x="3810" y="612393"/>
                  </a:lnTo>
                </a:path>
                <a:path w="3809" h="1019175">
                  <a:moveTo>
                    <a:pt x="0" y="610488"/>
                  </a:moveTo>
                  <a:lnTo>
                    <a:pt x="3810" y="610488"/>
                  </a:lnTo>
                </a:path>
                <a:path w="3809" h="1019175">
                  <a:moveTo>
                    <a:pt x="0" y="608583"/>
                  </a:moveTo>
                  <a:lnTo>
                    <a:pt x="3810" y="608583"/>
                  </a:lnTo>
                </a:path>
                <a:path w="3809" h="1019175">
                  <a:moveTo>
                    <a:pt x="0" y="606666"/>
                  </a:moveTo>
                  <a:lnTo>
                    <a:pt x="3810" y="606666"/>
                  </a:lnTo>
                </a:path>
                <a:path w="3809" h="1019175">
                  <a:moveTo>
                    <a:pt x="0" y="604761"/>
                  </a:moveTo>
                  <a:lnTo>
                    <a:pt x="3810" y="604761"/>
                  </a:lnTo>
                </a:path>
                <a:path w="3809" h="1019175">
                  <a:moveTo>
                    <a:pt x="0" y="602856"/>
                  </a:moveTo>
                  <a:lnTo>
                    <a:pt x="3810" y="602856"/>
                  </a:lnTo>
                </a:path>
                <a:path w="3809" h="1019175">
                  <a:moveTo>
                    <a:pt x="0" y="600951"/>
                  </a:moveTo>
                  <a:lnTo>
                    <a:pt x="3810" y="600951"/>
                  </a:lnTo>
                </a:path>
                <a:path w="3809" h="1019175">
                  <a:moveTo>
                    <a:pt x="0" y="599046"/>
                  </a:moveTo>
                  <a:lnTo>
                    <a:pt x="3810" y="599046"/>
                  </a:lnTo>
                </a:path>
                <a:path w="3809" h="1019175">
                  <a:moveTo>
                    <a:pt x="0" y="597128"/>
                  </a:moveTo>
                  <a:lnTo>
                    <a:pt x="3810" y="597128"/>
                  </a:lnTo>
                </a:path>
                <a:path w="3809" h="1019175">
                  <a:moveTo>
                    <a:pt x="0" y="595223"/>
                  </a:moveTo>
                  <a:lnTo>
                    <a:pt x="3810" y="595223"/>
                  </a:lnTo>
                </a:path>
                <a:path w="3809" h="1019175">
                  <a:moveTo>
                    <a:pt x="0" y="593318"/>
                  </a:moveTo>
                  <a:lnTo>
                    <a:pt x="3810" y="593318"/>
                  </a:lnTo>
                </a:path>
                <a:path w="3809" h="1019175">
                  <a:moveTo>
                    <a:pt x="0" y="591413"/>
                  </a:moveTo>
                  <a:lnTo>
                    <a:pt x="3810" y="591413"/>
                  </a:lnTo>
                </a:path>
                <a:path w="3809" h="1019175">
                  <a:moveTo>
                    <a:pt x="0" y="589508"/>
                  </a:moveTo>
                  <a:lnTo>
                    <a:pt x="3810" y="589508"/>
                  </a:lnTo>
                </a:path>
                <a:path w="3809" h="1019175">
                  <a:moveTo>
                    <a:pt x="0" y="587590"/>
                  </a:moveTo>
                  <a:lnTo>
                    <a:pt x="3810" y="587590"/>
                  </a:lnTo>
                </a:path>
                <a:path w="3809" h="1019175">
                  <a:moveTo>
                    <a:pt x="0" y="585685"/>
                  </a:moveTo>
                  <a:lnTo>
                    <a:pt x="3810" y="585685"/>
                  </a:lnTo>
                </a:path>
                <a:path w="3809" h="1019175">
                  <a:moveTo>
                    <a:pt x="0" y="583780"/>
                  </a:moveTo>
                  <a:lnTo>
                    <a:pt x="3810" y="583780"/>
                  </a:lnTo>
                </a:path>
                <a:path w="3809" h="1019175">
                  <a:moveTo>
                    <a:pt x="0" y="581875"/>
                  </a:moveTo>
                  <a:lnTo>
                    <a:pt x="3810" y="581875"/>
                  </a:lnTo>
                </a:path>
                <a:path w="3809" h="1019175">
                  <a:moveTo>
                    <a:pt x="0" y="579958"/>
                  </a:moveTo>
                  <a:lnTo>
                    <a:pt x="3810" y="579958"/>
                  </a:lnTo>
                </a:path>
                <a:path w="3809" h="1019175">
                  <a:moveTo>
                    <a:pt x="0" y="578053"/>
                  </a:moveTo>
                  <a:lnTo>
                    <a:pt x="3810" y="578053"/>
                  </a:lnTo>
                </a:path>
                <a:path w="3809" h="1019175">
                  <a:moveTo>
                    <a:pt x="0" y="576148"/>
                  </a:moveTo>
                  <a:lnTo>
                    <a:pt x="3810" y="576148"/>
                  </a:lnTo>
                </a:path>
                <a:path w="3809" h="1019175">
                  <a:moveTo>
                    <a:pt x="0" y="574243"/>
                  </a:moveTo>
                  <a:lnTo>
                    <a:pt x="3810" y="574243"/>
                  </a:lnTo>
                </a:path>
                <a:path w="3809" h="1019175">
                  <a:moveTo>
                    <a:pt x="0" y="572338"/>
                  </a:moveTo>
                  <a:lnTo>
                    <a:pt x="3810" y="572338"/>
                  </a:lnTo>
                </a:path>
                <a:path w="3809" h="1019175">
                  <a:moveTo>
                    <a:pt x="0" y="570420"/>
                  </a:moveTo>
                  <a:lnTo>
                    <a:pt x="3810" y="570420"/>
                  </a:lnTo>
                </a:path>
                <a:path w="3809" h="1019175">
                  <a:moveTo>
                    <a:pt x="0" y="568515"/>
                  </a:moveTo>
                  <a:lnTo>
                    <a:pt x="3810" y="568515"/>
                  </a:lnTo>
                </a:path>
                <a:path w="3809" h="1019175">
                  <a:moveTo>
                    <a:pt x="0" y="566610"/>
                  </a:moveTo>
                  <a:lnTo>
                    <a:pt x="3810" y="566610"/>
                  </a:lnTo>
                </a:path>
                <a:path w="3809" h="1019175">
                  <a:moveTo>
                    <a:pt x="0" y="564705"/>
                  </a:moveTo>
                  <a:lnTo>
                    <a:pt x="3810" y="564705"/>
                  </a:lnTo>
                </a:path>
                <a:path w="3809" h="1019175">
                  <a:moveTo>
                    <a:pt x="0" y="562787"/>
                  </a:moveTo>
                  <a:lnTo>
                    <a:pt x="3810" y="562787"/>
                  </a:lnTo>
                </a:path>
                <a:path w="3809" h="1019175">
                  <a:moveTo>
                    <a:pt x="0" y="560882"/>
                  </a:moveTo>
                  <a:lnTo>
                    <a:pt x="3810" y="560882"/>
                  </a:lnTo>
                </a:path>
                <a:path w="3809" h="1019175">
                  <a:moveTo>
                    <a:pt x="0" y="558977"/>
                  </a:moveTo>
                  <a:lnTo>
                    <a:pt x="3810" y="558977"/>
                  </a:lnTo>
                </a:path>
                <a:path w="3809" h="1019175">
                  <a:moveTo>
                    <a:pt x="0" y="557072"/>
                  </a:moveTo>
                  <a:lnTo>
                    <a:pt x="3810" y="557072"/>
                  </a:lnTo>
                </a:path>
                <a:path w="3809" h="1019175">
                  <a:moveTo>
                    <a:pt x="0" y="555167"/>
                  </a:moveTo>
                  <a:lnTo>
                    <a:pt x="3810" y="555167"/>
                  </a:lnTo>
                </a:path>
                <a:path w="3809" h="1019175">
                  <a:moveTo>
                    <a:pt x="0" y="553250"/>
                  </a:moveTo>
                  <a:lnTo>
                    <a:pt x="3810" y="553250"/>
                  </a:lnTo>
                </a:path>
                <a:path w="3809" h="1019175">
                  <a:moveTo>
                    <a:pt x="0" y="551345"/>
                  </a:moveTo>
                  <a:lnTo>
                    <a:pt x="3810" y="551345"/>
                  </a:lnTo>
                </a:path>
                <a:path w="3809" h="1019175">
                  <a:moveTo>
                    <a:pt x="0" y="549440"/>
                  </a:moveTo>
                  <a:lnTo>
                    <a:pt x="3810" y="549440"/>
                  </a:lnTo>
                </a:path>
                <a:path w="3809" h="1019175">
                  <a:moveTo>
                    <a:pt x="0" y="547535"/>
                  </a:moveTo>
                  <a:lnTo>
                    <a:pt x="3810" y="547535"/>
                  </a:lnTo>
                </a:path>
                <a:path w="3809" h="1019175">
                  <a:moveTo>
                    <a:pt x="0" y="545617"/>
                  </a:moveTo>
                  <a:lnTo>
                    <a:pt x="3810" y="545617"/>
                  </a:lnTo>
                </a:path>
                <a:path w="3809" h="1019175">
                  <a:moveTo>
                    <a:pt x="0" y="543712"/>
                  </a:moveTo>
                  <a:lnTo>
                    <a:pt x="3810" y="543712"/>
                  </a:lnTo>
                </a:path>
                <a:path w="3809" h="1019175">
                  <a:moveTo>
                    <a:pt x="0" y="541807"/>
                  </a:moveTo>
                  <a:lnTo>
                    <a:pt x="3810" y="541807"/>
                  </a:lnTo>
                </a:path>
                <a:path w="3809" h="1019175">
                  <a:moveTo>
                    <a:pt x="0" y="539902"/>
                  </a:moveTo>
                  <a:lnTo>
                    <a:pt x="3810" y="539902"/>
                  </a:lnTo>
                </a:path>
                <a:path w="3809" h="1019175">
                  <a:moveTo>
                    <a:pt x="0" y="537997"/>
                  </a:moveTo>
                  <a:lnTo>
                    <a:pt x="3810" y="537997"/>
                  </a:lnTo>
                </a:path>
                <a:path w="3809" h="1019175">
                  <a:moveTo>
                    <a:pt x="0" y="536079"/>
                  </a:moveTo>
                  <a:lnTo>
                    <a:pt x="3810" y="536079"/>
                  </a:lnTo>
                </a:path>
                <a:path w="3809" h="1019175">
                  <a:moveTo>
                    <a:pt x="0" y="534174"/>
                  </a:moveTo>
                  <a:lnTo>
                    <a:pt x="3810" y="534174"/>
                  </a:lnTo>
                </a:path>
                <a:path w="3809" h="1019175">
                  <a:moveTo>
                    <a:pt x="0" y="532269"/>
                  </a:moveTo>
                  <a:lnTo>
                    <a:pt x="3810" y="532269"/>
                  </a:lnTo>
                </a:path>
                <a:path w="3809" h="1019175">
                  <a:moveTo>
                    <a:pt x="0" y="530364"/>
                  </a:moveTo>
                  <a:lnTo>
                    <a:pt x="3810" y="530364"/>
                  </a:lnTo>
                </a:path>
                <a:path w="3809" h="1019175">
                  <a:moveTo>
                    <a:pt x="0" y="528446"/>
                  </a:moveTo>
                  <a:lnTo>
                    <a:pt x="3810" y="528446"/>
                  </a:lnTo>
                </a:path>
                <a:path w="3809" h="1019175">
                  <a:moveTo>
                    <a:pt x="0" y="526541"/>
                  </a:moveTo>
                  <a:lnTo>
                    <a:pt x="3810" y="526541"/>
                  </a:lnTo>
                </a:path>
                <a:path w="3809" h="1019175">
                  <a:moveTo>
                    <a:pt x="0" y="524636"/>
                  </a:moveTo>
                  <a:lnTo>
                    <a:pt x="3810" y="524636"/>
                  </a:lnTo>
                </a:path>
                <a:path w="3809" h="1019175">
                  <a:moveTo>
                    <a:pt x="0" y="522731"/>
                  </a:moveTo>
                  <a:lnTo>
                    <a:pt x="3810" y="522731"/>
                  </a:lnTo>
                </a:path>
                <a:path w="3809" h="1019175">
                  <a:moveTo>
                    <a:pt x="0" y="520826"/>
                  </a:moveTo>
                  <a:lnTo>
                    <a:pt x="3810" y="520826"/>
                  </a:lnTo>
                </a:path>
                <a:path w="3809" h="1019175">
                  <a:moveTo>
                    <a:pt x="0" y="518909"/>
                  </a:moveTo>
                  <a:lnTo>
                    <a:pt x="3810" y="518909"/>
                  </a:lnTo>
                </a:path>
                <a:path w="3809" h="1019175">
                  <a:moveTo>
                    <a:pt x="0" y="517004"/>
                  </a:moveTo>
                  <a:lnTo>
                    <a:pt x="3810" y="517004"/>
                  </a:lnTo>
                </a:path>
                <a:path w="3809" h="1019175">
                  <a:moveTo>
                    <a:pt x="0" y="515099"/>
                  </a:moveTo>
                  <a:lnTo>
                    <a:pt x="3810" y="515099"/>
                  </a:lnTo>
                </a:path>
                <a:path w="3809" h="1019175">
                  <a:moveTo>
                    <a:pt x="0" y="513194"/>
                  </a:moveTo>
                  <a:lnTo>
                    <a:pt x="3810" y="513194"/>
                  </a:lnTo>
                </a:path>
                <a:path w="3809" h="1019175">
                  <a:moveTo>
                    <a:pt x="0" y="511289"/>
                  </a:moveTo>
                  <a:lnTo>
                    <a:pt x="3810" y="511289"/>
                  </a:lnTo>
                </a:path>
                <a:path w="3809" h="1019175">
                  <a:moveTo>
                    <a:pt x="0" y="509371"/>
                  </a:moveTo>
                  <a:lnTo>
                    <a:pt x="3810" y="509371"/>
                  </a:lnTo>
                </a:path>
                <a:path w="3809" h="1019175">
                  <a:moveTo>
                    <a:pt x="0" y="507466"/>
                  </a:moveTo>
                  <a:lnTo>
                    <a:pt x="3810" y="507466"/>
                  </a:lnTo>
                </a:path>
                <a:path w="3809" h="1019175">
                  <a:moveTo>
                    <a:pt x="0" y="505561"/>
                  </a:moveTo>
                  <a:lnTo>
                    <a:pt x="3810" y="505561"/>
                  </a:lnTo>
                </a:path>
                <a:path w="3809" h="1019175">
                  <a:moveTo>
                    <a:pt x="0" y="503656"/>
                  </a:moveTo>
                  <a:lnTo>
                    <a:pt x="3810" y="503656"/>
                  </a:lnTo>
                </a:path>
                <a:path w="3809" h="1019175">
                  <a:moveTo>
                    <a:pt x="0" y="501738"/>
                  </a:moveTo>
                  <a:lnTo>
                    <a:pt x="3810" y="501738"/>
                  </a:lnTo>
                </a:path>
                <a:path w="3809" h="1019175">
                  <a:moveTo>
                    <a:pt x="0" y="499833"/>
                  </a:moveTo>
                  <a:lnTo>
                    <a:pt x="3810" y="499833"/>
                  </a:lnTo>
                </a:path>
                <a:path w="3809" h="1019175">
                  <a:moveTo>
                    <a:pt x="0" y="497928"/>
                  </a:moveTo>
                  <a:lnTo>
                    <a:pt x="3810" y="497928"/>
                  </a:lnTo>
                </a:path>
                <a:path w="3809" h="1019175">
                  <a:moveTo>
                    <a:pt x="0" y="496023"/>
                  </a:moveTo>
                  <a:lnTo>
                    <a:pt x="3810" y="496023"/>
                  </a:lnTo>
                </a:path>
                <a:path w="3809" h="1019175">
                  <a:moveTo>
                    <a:pt x="0" y="494118"/>
                  </a:moveTo>
                  <a:lnTo>
                    <a:pt x="3810" y="494118"/>
                  </a:lnTo>
                </a:path>
                <a:path w="3809" h="1019175">
                  <a:moveTo>
                    <a:pt x="0" y="492201"/>
                  </a:moveTo>
                  <a:lnTo>
                    <a:pt x="3810" y="492201"/>
                  </a:lnTo>
                </a:path>
                <a:path w="3809" h="1019175">
                  <a:moveTo>
                    <a:pt x="0" y="490296"/>
                  </a:moveTo>
                  <a:lnTo>
                    <a:pt x="3810" y="490296"/>
                  </a:lnTo>
                </a:path>
                <a:path w="3809" h="1019175">
                  <a:moveTo>
                    <a:pt x="0" y="488391"/>
                  </a:moveTo>
                  <a:lnTo>
                    <a:pt x="3810" y="488391"/>
                  </a:lnTo>
                </a:path>
                <a:path w="3809" h="1019175">
                  <a:moveTo>
                    <a:pt x="0" y="486486"/>
                  </a:moveTo>
                  <a:lnTo>
                    <a:pt x="3810" y="486486"/>
                  </a:lnTo>
                </a:path>
                <a:path w="3809" h="1019175">
                  <a:moveTo>
                    <a:pt x="0" y="484568"/>
                  </a:moveTo>
                  <a:lnTo>
                    <a:pt x="3810" y="484568"/>
                  </a:lnTo>
                </a:path>
                <a:path w="3809" h="1019175">
                  <a:moveTo>
                    <a:pt x="0" y="482663"/>
                  </a:moveTo>
                  <a:lnTo>
                    <a:pt x="3810" y="482663"/>
                  </a:lnTo>
                </a:path>
                <a:path w="3809" h="1019175">
                  <a:moveTo>
                    <a:pt x="0" y="480758"/>
                  </a:moveTo>
                  <a:lnTo>
                    <a:pt x="3810" y="480758"/>
                  </a:lnTo>
                </a:path>
                <a:path w="3809" h="1019175">
                  <a:moveTo>
                    <a:pt x="0" y="478853"/>
                  </a:moveTo>
                  <a:lnTo>
                    <a:pt x="3810" y="478853"/>
                  </a:lnTo>
                </a:path>
                <a:path w="3809" h="1019175">
                  <a:moveTo>
                    <a:pt x="0" y="476948"/>
                  </a:moveTo>
                  <a:lnTo>
                    <a:pt x="3810" y="476948"/>
                  </a:lnTo>
                </a:path>
                <a:path w="3809" h="1019175">
                  <a:moveTo>
                    <a:pt x="0" y="475030"/>
                  </a:moveTo>
                  <a:lnTo>
                    <a:pt x="3810" y="475030"/>
                  </a:lnTo>
                </a:path>
                <a:path w="3809" h="1019175">
                  <a:moveTo>
                    <a:pt x="0" y="473125"/>
                  </a:moveTo>
                  <a:lnTo>
                    <a:pt x="3810" y="473125"/>
                  </a:lnTo>
                </a:path>
                <a:path w="3809" h="1019175">
                  <a:moveTo>
                    <a:pt x="0" y="471220"/>
                  </a:moveTo>
                  <a:lnTo>
                    <a:pt x="3810" y="471220"/>
                  </a:lnTo>
                </a:path>
                <a:path w="3809" h="1019175">
                  <a:moveTo>
                    <a:pt x="0" y="469315"/>
                  </a:moveTo>
                  <a:lnTo>
                    <a:pt x="3810" y="469315"/>
                  </a:lnTo>
                </a:path>
                <a:path w="3809" h="1019175">
                  <a:moveTo>
                    <a:pt x="0" y="467398"/>
                  </a:moveTo>
                  <a:lnTo>
                    <a:pt x="3810" y="467398"/>
                  </a:lnTo>
                </a:path>
                <a:path w="3809" h="1019175">
                  <a:moveTo>
                    <a:pt x="0" y="465493"/>
                  </a:moveTo>
                  <a:lnTo>
                    <a:pt x="3810" y="465493"/>
                  </a:lnTo>
                </a:path>
                <a:path w="3809" h="1019175">
                  <a:moveTo>
                    <a:pt x="0" y="463588"/>
                  </a:moveTo>
                  <a:lnTo>
                    <a:pt x="3810" y="463588"/>
                  </a:lnTo>
                </a:path>
                <a:path w="3809" h="1019175">
                  <a:moveTo>
                    <a:pt x="0" y="461683"/>
                  </a:moveTo>
                  <a:lnTo>
                    <a:pt x="3810" y="461683"/>
                  </a:lnTo>
                </a:path>
                <a:path w="3809" h="1019175">
                  <a:moveTo>
                    <a:pt x="0" y="459778"/>
                  </a:moveTo>
                  <a:lnTo>
                    <a:pt x="3810" y="459778"/>
                  </a:lnTo>
                </a:path>
                <a:path w="3809" h="1019175">
                  <a:moveTo>
                    <a:pt x="0" y="457860"/>
                  </a:moveTo>
                  <a:lnTo>
                    <a:pt x="3810" y="457860"/>
                  </a:lnTo>
                </a:path>
                <a:path w="3809" h="1019175">
                  <a:moveTo>
                    <a:pt x="0" y="455955"/>
                  </a:moveTo>
                  <a:lnTo>
                    <a:pt x="3810" y="455955"/>
                  </a:lnTo>
                </a:path>
                <a:path w="3809" h="1019175">
                  <a:moveTo>
                    <a:pt x="0" y="454050"/>
                  </a:moveTo>
                  <a:lnTo>
                    <a:pt x="3810" y="454050"/>
                  </a:lnTo>
                </a:path>
                <a:path w="3809" h="1019175">
                  <a:moveTo>
                    <a:pt x="0" y="452145"/>
                  </a:moveTo>
                  <a:lnTo>
                    <a:pt x="3810" y="452145"/>
                  </a:lnTo>
                </a:path>
                <a:path w="3809" h="1019175">
                  <a:moveTo>
                    <a:pt x="0" y="450227"/>
                  </a:moveTo>
                  <a:lnTo>
                    <a:pt x="3810" y="450227"/>
                  </a:lnTo>
                </a:path>
                <a:path w="3809" h="1019175">
                  <a:moveTo>
                    <a:pt x="0" y="448322"/>
                  </a:moveTo>
                  <a:lnTo>
                    <a:pt x="3810" y="448322"/>
                  </a:lnTo>
                </a:path>
                <a:path w="3809" h="1019175">
                  <a:moveTo>
                    <a:pt x="0" y="446417"/>
                  </a:moveTo>
                  <a:lnTo>
                    <a:pt x="3810" y="446417"/>
                  </a:lnTo>
                </a:path>
                <a:path w="3809" h="1019175">
                  <a:moveTo>
                    <a:pt x="0" y="444512"/>
                  </a:moveTo>
                  <a:lnTo>
                    <a:pt x="3810" y="444512"/>
                  </a:lnTo>
                </a:path>
                <a:path w="3809" h="1019175">
                  <a:moveTo>
                    <a:pt x="0" y="442607"/>
                  </a:moveTo>
                  <a:lnTo>
                    <a:pt x="3810" y="442607"/>
                  </a:lnTo>
                </a:path>
                <a:path w="3809" h="1019175">
                  <a:moveTo>
                    <a:pt x="0" y="440689"/>
                  </a:moveTo>
                  <a:lnTo>
                    <a:pt x="3810" y="440689"/>
                  </a:lnTo>
                </a:path>
                <a:path w="3809" h="1019175">
                  <a:moveTo>
                    <a:pt x="0" y="438784"/>
                  </a:moveTo>
                  <a:lnTo>
                    <a:pt x="3810" y="438784"/>
                  </a:lnTo>
                </a:path>
                <a:path w="3809" h="1019175">
                  <a:moveTo>
                    <a:pt x="0" y="436879"/>
                  </a:moveTo>
                  <a:lnTo>
                    <a:pt x="3810" y="436879"/>
                  </a:lnTo>
                </a:path>
                <a:path w="3809" h="1019175">
                  <a:moveTo>
                    <a:pt x="0" y="434974"/>
                  </a:moveTo>
                  <a:lnTo>
                    <a:pt x="3810" y="434974"/>
                  </a:lnTo>
                </a:path>
                <a:path w="3809" h="1019175">
                  <a:moveTo>
                    <a:pt x="0" y="433057"/>
                  </a:moveTo>
                  <a:lnTo>
                    <a:pt x="3810" y="433057"/>
                  </a:lnTo>
                </a:path>
                <a:path w="3809" h="1019175">
                  <a:moveTo>
                    <a:pt x="0" y="431152"/>
                  </a:moveTo>
                  <a:lnTo>
                    <a:pt x="3810" y="431152"/>
                  </a:lnTo>
                </a:path>
                <a:path w="3809" h="1019175">
                  <a:moveTo>
                    <a:pt x="0" y="429247"/>
                  </a:moveTo>
                  <a:lnTo>
                    <a:pt x="3810" y="429247"/>
                  </a:lnTo>
                </a:path>
                <a:path w="3809" h="1019175">
                  <a:moveTo>
                    <a:pt x="0" y="427342"/>
                  </a:moveTo>
                  <a:lnTo>
                    <a:pt x="3810" y="427342"/>
                  </a:lnTo>
                </a:path>
                <a:path w="3809" h="1019175">
                  <a:moveTo>
                    <a:pt x="0" y="425437"/>
                  </a:moveTo>
                  <a:lnTo>
                    <a:pt x="3810" y="425437"/>
                  </a:lnTo>
                </a:path>
                <a:path w="3809" h="1019175">
                  <a:moveTo>
                    <a:pt x="0" y="423519"/>
                  </a:moveTo>
                  <a:lnTo>
                    <a:pt x="3810" y="423519"/>
                  </a:lnTo>
                </a:path>
                <a:path w="3809" h="1019175">
                  <a:moveTo>
                    <a:pt x="0" y="421614"/>
                  </a:moveTo>
                  <a:lnTo>
                    <a:pt x="3810" y="421614"/>
                  </a:lnTo>
                </a:path>
                <a:path w="3809" h="1019175">
                  <a:moveTo>
                    <a:pt x="0" y="419709"/>
                  </a:moveTo>
                  <a:lnTo>
                    <a:pt x="3810" y="419709"/>
                  </a:lnTo>
                </a:path>
                <a:path w="3809" h="1019175">
                  <a:moveTo>
                    <a:pt x="0" y="417804"/>
                  </a:moveTo>
                  <a:lnTo>
                    <a:pt x="3810" y="417804"/>
                  </a:lnTo>
                </a:path>
                <a:path w="3809" h="1019175">
                  <a:moveTo>
                    <a:pt x="0" y="415899"/>
                  </a:moveTo>
                  <a:lnTo>
                    <a:pt x="3810" y="415899"/>
                  </a:lnTo>
                </a:path>
                <a:path w="3809" h="1019175">
                  <a:moveTo>
                    <a:pt x="0" y="413981"/>
                  </a:moveTo>
                  <a:lnTo>
                    <a:pt x="3810" y="413981"/>
                  </a:lnTo>
                </a:path>
                <a:path w="3809" h="1019175">
                  <a:moveTo>
                    <a:pt x="0" y="412076"/>
                  </a:moveTo>
                  <a:lnTo>
                    <a:pt x="3810" y="412076"/>
                  </a:lnTo>
                </a:path>
                <a:path w="3809" h="1019175">
                  <a:moveTo>
                    <a:pt x="0" y="410171"/>
                  </a:moveTo>
                  <a:lnTo>
                    <a:pt x="3810" y="410171"/>
                  </a:lnTo>
                </a:path>
                <a:path w="3809" h="1019175">
                  <a:moveTo>
                    <a:pt x="0" y="408266"/>
                  </a:moveTo>
                  <a:lnTo>
                    <a:pt x="3810" y="408266"/>
                  </a:lnTo>
                </a:path>
                <a:path w="3809" h="1019175">
                  <a:moveTo>
                    <a:pt x="0" y="406349"/>
                  </a:moveTo>
                  <a:lnTo>
                    <a:pt x="3810" y="406349"/>
                  </a:lnTo>
                </a:path>
                <a:path w="3809" h="1019175">
                  <a:moveTo>
                    <a:pt x="0" y="404444"/>
                  </a:moveTo>
                  <a:lnTo>
                    <a:pt x="3810" y="404444"/>
                  </a:lnTo>
                </a:path>
                <a:path w="3809" h="1019175">
                  <a:moveTo>
                    <a:pt x="0" y="402539"/>
                  </a:moveTo>
                  <a:lnTo>
                    <a:pt x="3810" y="402539"/>
                  </a:lnTo>
                </a:path>
                <a:path w="3809" h="1019175">
                  <a:moveTo>
                    <a:pt x="0" y="400634"/>
                  </a:moveTo>
                  <a:lnTo>
                    <a:pt x="3810" y="400634"/>
                  </a:lnTo>
                </a:path>
                <a:path w="3809" h="1019175">
                  <a:moveTo>
                    <a:pt x="0" y="398729"/>
                  </a:moveTo>
                  <a:lnTo>
                    <a:pt x="3810" y="398729"/>
                  </a:lnTo>
                </a:path>
                <a:path w="3809" h="1019175">
                  <a:moveTo>
                    <a:pt x="0" y="396811"/>
                  </a:moveTo>
                  <a:lnTo>
                    <a:pt x="3810" y="396811"/>
                  </a:lnTo>
                </a:path>
                <a:path w="3809" h="1019175">
                  <a:moveTo>
                    <a:pt x="0" y="394906"/>
                  </a:moveTo>
                  <a:lnTo>
                    <a:pt x="3810" y="394906"/>
                  </a:lnTo>
                </a:path>
                <a:path w="3809" h="1019175">
                  <a:moveTo>
                    <a:pt x="0" y="393001"/>
                  </a:moveTo>
                  <a:lnTo>
                    <a:pt x="3810" y="393001"/>
                  </a:lnTo>
                </a:path>
                <a:path w="3809" h="1019175">
                  <a:moveTo>
                    <a:pt x="0" y="391096"/>
                  </a:moveTo>
                  <a:lnTo>
                    <a:pt x="3810" y="391096"/>
                  </a:lnTo>
                </a:path>
                <a:path w="3809" h="1019175">
                  <a:moveTo>
                    <a:pt x="0" y="389178"/>
                  </a:moveTo>
                  <a:lnTo>
                    <a:pt x="3810" y="389178"/>
                  </a:lnTo>
                </a:path>
                <a:path w="3809" h="1019175">
                  <a:moveTo>
                    <a:pt x="0" y="387273"/>
                  </a:moveTo>
                  <a:lnTo>
                    <a:pt x="3810" y="387273"/>
                  </a:lnTo>
                </a:path>
                <a:path w="3809" h="1019175">
                  <a:moveTo>
                    <a:pt x="0" y="385368"/>
                  </a:moveTo>
                  <a:lnTo>
                    <a:pt x="3810" y="385368"/>
                  </a:lnTo>
                </a:path>
                <a:path w="3809" h="1019175">
                  <a:moveTo>
                    <a:pt x="0" y="383463"/>
                  </a:moveTo>
                  <a:lnTo>
                    <a:pt x="3810" y="383463"/>
                  </a:lnTo>
                </a:path>
                <a:path w="3809" h="1019175">
                  <a:moveTo>
                    <a:pt x="0" y="381558"/>
                  </a:moveTo>
                  <a:lnTo>
                    <a:pt x="3810" y="381558"/>
                  </a:lnTo>
                </a:path>
                <a:path w="3809" h="1019175">
                  <a:moveTo>
                    <a:pt x="0" y="379641"/>
                  </a:moveTo>
                  <a:lnTo>
                    <a:pt x="3810" y="379641"/>
                  </a:lnTo>
                </a:path>
                <a:path w="3809" h="1019175">
                  <a:moveTo>
                    <a:pt x="0" y="377736"/>
                  </a:moveTo>
                  <a:lnTo>
                    <a:pt x="3810" y="377736"/>
                  </a:lnTo>
                </a:path>
                <a:path w="3809" h="1019175">
                  <a:moveTo>
                    <a:pt x="0" y="375831"/>
                  </a:moveTo>
                  <a:lnTo>
                    <a:pt x="3810" y="375831"/>
                  </a:lnTo>
                </a:path>
                <a:path w="3809" h="1019175">
                  <a:moveTo>
                    <a:pt x="0" y="373926"/>
                  </a:moveTo>
                  <a:lnTo>
                    <a:pt x="3810" y="373926"/>
                  </a:lnTo>
                </a:path>
                <a:path w="3809" h="1019175">
                  <a:moveTo>
                    <a:pt x="0" y="372008"/>
                  </a:moveTo>
                  <a:lnTo>
                    <a:pt x="3810" y="372008"/>
                  </a:lnTo>
                </a:path>
                <a:path w="3809" h="1019175">
                  <a:moveTo>
                    <a:pt x="0" y="370103"/>
                  </a:moveTo>
                  <a:lnTo>
                    <a:pt x="3810" y="370103"/>
                  </a:lnTo>
                </a:path>
                <a:path w="3809" h="1019175">
                  <a:moveTo>
                    <a:pt x="0" y="368198"/>
                  </a:moveTo>
                  <a:lnTo>
                    <a:pt x="3810" y="368198"/>
                  </a:lnTo>
                </a:path>
                <a:path w="3809" h="1019175">
                  <a:moveTo>
                    <a:pt x="0" y="366293"/>
                  </a:moveTo>
                  <a:lnTo>
                    <a:pt x="3810" y="366293"/>
                  </a:lnTo>
                </a:path>
                <a:path w="3809" h="1019175">
                  <a:moveTo>
                    <a:pt x="0" y="364388"/>
                  </a:moveTo>
                  <a:lnTo>
                    <a:pt x="3810" y="364388"/>
                  </a:lnTo>
                </a:path>
                <a:path w="3809" h="1019175">
                  <a:moveTo>
                    <a:pt x="0" y="362470"/>
                  </a:moveTo>
                  <a:lnTo>
                    <a:pt x="3810" y="362470"/>
                  </a:lnTo>
                </a:path>
                <a:path w="3809" h="1019175">
                  <a:moveTo>
                    <a:pt x="0" y="360565"/>
                  </a:moveTo>
                  <a:lnTo>
                    <a:pt x="3810" y="360565"/>
                  </a:lnTo>
                </a:path>
                <a:path w="3809" h="1019175">
                  <a:moveTo>
                    <a:pt x="0" y="358660"/>
                  </a:moveTo>
                  <a:lnTo>
                    <a:pt x="3810" y="358660"/>
                  </a:lnTo>
                </a:path>
                <a:path w="3809" h="1019175">
                  <a:moveTo>
                    <a:pt x="0" y="356755"/>
                  </a:moveTo>
                  <a:lnTo>
                    <a:pt x="3810" y="356755"/>
                  </a:lnTo>
                </a:path>
                <a:path w="3809" h="1019175">
                  <a:moveTo>
                    <a:pt x="0" y="354837"/>
                  </a:moveTo>
                  <a:lnTo>
                    <a:pt x="3810" y="354837"/>
                  </a:lnTo>
                </a:path>
                <a:path w="3809" h="1019175">
                  <a:moveTo>
                    <a:pt x="0" y="352932"/>
                  </a:moveTo>
                  <a:lnTo>
                    <a:pt x="3810" y="352932"/>
                  </a:lnTo>
                </a:path>
                <a:path w="3809" h="1019175">
                  <a:moveTo>
                    <a:pt x="0" y="351027"/>
                  </a:moveTo>
                  <a:lnTo>
                    <a:pt x="3810" y="351027"/>
                  </a:lnTo>
                </a:path>
                <a:path w="3809" h="1019175">
                  <a:moveTo>
                    <a:pt x="0" y="349122"/>
                  </a:moveTo>
                  <a:lnTo>
                    <a:pt x="3810" y="349122"/>
                  </a:lnTo>
                </a:path>
                <a:path w="3809" h="1019175">
                  <a:moveTo>
                    <a:pt x="0" y="347217"/>
                  </a:moveTo>
                  <a:lnTo>
                    <a:pt x="3810" y="347217"/>
                  </a:lnTo>
                </a:path>
                <a:path w="3809" h="1019175">
                  <a:moveTo>
                    <a:pt x="0" y="345300"/>
                  </a:moveTo>
                  <a:lnTo>
                    <a:pt x="3810" y="345300"/>
                  </a:lnTo>
                </a:path>
                <a:path w="3809" h="1019175">
                  <a:moveTo>
                    <a:pt x="0" y="343395"/>
                  </a:moveTo>
                  <a:lnTo>
                    <a:pt x="3810" y="343395"/>
                  </a:lnTo>
                </a:path>
                <a:path w="3809" h="1019175">
                  <a:moveTo>
                    <a:pt x="0" y="341490"/>
                  </a:moveTo>
                  <a:lnTo>
                    <a:pt x="3810" y="341490"/>
                  </a:lnTo>
                </a:path>
                <a:path w="3809" h="1019175">
                  <a:moveTo>
                    <a:pt x="0" y="339585"/>
                  </a:moveTo>
                  <a:lnTo>
                    <a:pt x="3810" y="339585"/>
                  </a:lnTo>
                </a:path>
                <a:path w="3809" h="1019175">
                  <a:moveTo>
                    <a:pt x="0" y="337667"/>
                  </a:moveTo>
                  <a:lnTo>
                    <a:pt x="3810" y="337667"/>
                  </a:lnTo>
                </a:path>
                <a:path w="3809" h="1019175">
                  <a:moveTo>
                    <a:pt x="0" y="335762"/>
                  </a:moveTo>
                  <a:lnTo>
                    <a:pt x="3810" y="335762"/>
                  </a:lnTo>
                </a:path>
                <a:path w="3809" h="1019175">
                  <a:moveTo>
                    <a:pt x="0" y="333857"/>
                  </a:moveTo>
                  <a:lnTo>
                    <a:pt x="3810" y="333857"/>
                  </a:lnTo>
                </a:path>
                <a:path w="3809" h="1019175">
                  <a:moveTo>
                    <a:pt x="0" y="331952"/>
                  </a:moveTo>
                  <a:lnTo>
                    <a:pt x="3810" y="331952"/>
                  </a:lnTo>
                </a:path>
                <a:path w="3809" h="1019175">
                  <a:moveTo>
                    <a:pt x="0" y="330047"/>
                  </a:moveTo>
                  <a:lnTo>
                    <a:pt x="3810" y="330047"/>
                  </a:lnTo>
                </a:path>
                <a:path w="3809" h="1019175">
                  <a:moveTo>
                    <a:pt x="0" y="328129"/>
                  </a:moveTo>
                  <a:lnTo>
                    <a:pt x="3810" y="328129"/>
                  </a:lnTo>
                </a:path>
                <a:path w="3809" h="1019175">
                  <a:moveTo>
                    <a:pt x="0" y="326224"/>
                  </a:moveTo>
                  <a:lnTo>
                    <a:pt x="3810" y="326224"/>
                  </a:lnTo>
                </a:path>
                <a:path w="3809" h="1019175">
                  <a:moveTo>
                    <a:pt x="0" y="324319"/>
                  </a:moveTo>
                  <a:lnTo>
                    <a:pt x="3810" y="324319"/>
                  </a:lnTo>
                </a:path>
                <a:path w="3809" h="1019175">
                  <a:moveTo>
                    <a:pt x="0" y="322414"/>
                  </a:moveTo>
                  <a:lnTo>
                    <a:pt x="3810" y="322414"/>
                  </a:lnTo>
                </a:path>
                <a:path w="3809" h="1019175">
                  <a:moveTo>
                    <a:pt x="0" y="320509"/>
                  </a:moveTo>
                  <a:lnTo>
                    <a:pt x="3810" y="320509"/>
                  </a:lnTo>
                </a:path>
                <a:path w="3809" h="1019175">
                  <a:moveTo>
                    <a:pt x="0" y="318592"/>
                  </a:moveTo>
                  <a:lnTo>
                    <a:pt x="3810" y="318592"/>
                  </a:lnTo>
                </a:path>
                <a:path w="3809" h="1019175">
                  <a:moveTo>
                    <a:pt x="0" y="316687"/>
                  </a:moveTo>
                  <a:lnTo>
                    <a:pt x="3810" y="316687"/>
                  </a:lnTo>
                </a:path>
                <a:path w="3809" h="1019175">
                  <a:moveTo>
                    <a:pt x="0" y="314782"/>
                  </a:moveTo>
                  <a:lnTo>
                    <a:pt x="3810" y="314782"/>
                  </a:lnTo>
                </a:path>
                <a:path w="3809" h="1019175">
                  <a:moveTo>
                    <a:pt x="0" y="312877"/>
                  </a:moveTo>
                  <a:lnTo>
                    <a:pt x="3810" y="312877"/>
                  </a:lnTo>
                </a:path>
                <a:path w="3809" h="1019175">
                  <a:moveTo>
                    <a:pt x="0" y="310959"/>
                  </a:moveTo>
                  <a:lnTo>
                    <a:pt x="3810" y="310959"/>
                  </a:lnTo>
                </a:path>
                <a:path w="3809" h="1019175">
                  <a:moveTo>
                    <a:pt x="0" y="309054"/>
                  </a:moveTo>
                  <a:lnTo>
                    <a:pt x="3810" y="309054"/>
                  </a:lnTo>
                </a:path>
                <a:path w="3809" h="1019175">
                  <a:moveTo>
                    <a:pt x="0" y="307149"/>
                  </a:moveTo>
                  <a:lnTo>
                    <a:pt x="3810" y="307149"/>
                  </a:lnTo>
                </a:path>
                <a:path w="3809" h="1019175">
                  <a:moveTo>
                    <a:pt x="0" y="305244"/>
                  </a:moveTo>
                  <a:lnTo>
                    <a:pt x="3810" y="305244"/>
                  </a:lnTo>
                </a:path>
                <a:path w="3809" h="1019175">
                  <a:moveTo>
                    <a:pt x="0" y="303339"/>
                  </a:moveTo>
                  <a:lnTo>
                    <a:pt x="3810" y="303339"/>
                  </a:lnTo>
                </a:path>
                <a:path w="3809" h="1019175">
                  <a:moveTo>
                    <a:pt x="0" y="301421"/>
                  </a:moveTo>
                  <a:lnTo>
                    <a:pt x="3810" y="301421"/>
                  </a:lnTo>
                </a:path>
                <a:path w="3809" h="1019175">
                  <a:moveTo>
                    <a:pt x="0" y="299516"/>
                  </a:moveTo>
                  <a:lnTo>
                    <a:pt x="3810" y="299516"/>
                  </a:lnTo>
                </a:path>
                <a:path w="3809" h="1019175">
                  <a:moveTo>
                    <a:pt x="0" y="297611"/>
                  </a:moveTo>
                  <a:lnTo>
                    <a:pt x="3810" y="297611"/>
                  </a:lnTo>
                </a:path>
                <a:path w="3809" h="1019175">
                  <a:moveTo>
                    <a:pt x="0" y="295706"/>
                  </a:moveTo>
                  <a:lnTo>
                    <a:pt x="3810" y="295706"/>
                  </a:lnTo>
                </a:path>
                <a:path w="3809" h="1019175">
                  <a:moveTo>
                    <a:pt x="0" y="293789"/>
                  </a:moveTo>
                  <a:lnTo>
                    <a:pt x="3810" y="293789"/>
                  </a:lnTo>
                </a:path>
                <a:path w="3809" h="1019175">
                  <a:moveTo>
                    <a:pt x="0" y="291884"/>
                  </a:moveTo>
                  <a:lnTo>
                    <a:pt x="3810" y="291884"/>
                  </a:lnTo>
                </a:path>
                <a:path w="3809" h="1019175">
                  <a:moveTo>
                    <a:pt x="0" y="289979"/>
                  </a:moveTo>
                  <a:lnTo>
                    <a:pt x="3810" y="289979"/>
                  </a:lnTo>
                </a:path>
                <a:path w="3809" h="1019175">
                  <a:moveTo>
                    <a:pt x="0" y="288074"/>
                  </a:moveTo>
                  <a:lnTo>
                    <a:pt x="3810" y="288074"/>
                  </a:lnTo>
                </a:path>
                <a:path w="3809" h="1019175">
                  <a:moveTo>
                    <a:pt x="0" y="286169"/>
                  </a:moveTo>
                  <a:lnTo>
                    <a:pt x="3810" y="286169"/>
                  </a:lnTo>
                </a:path>
                <a:path w="3809" h="1019175">
                  <a:moveTo>
                    <a:pt x="0" y="284251"/>
                  </a:moveTo>
                  <a:lnTo>
                    <a:pt x="3810" y="284251"/>
                  </a:lnTo>
                </a:path>
                <a:path w="3809" h="1019175">
                  <a:moveTo>
                    <a:pt x="0" y="282346"/>
                  </a:moveTo>
                  <a:lnTo>
                    <a:pt x="3810" y="282346"/>
                  </a:lnTo>
                </a:path>
                <a:path w="3809" h="1019175">
                  <a:moveTo>
                    <a:pt x="0" y="280441"/>
                  </a:moveTo>
                  <a:lnTo>
                    <a:pt x="3810" y="280441"/>
                  </a:lnTo>
                </a:path>
                <a:path w="3809" h="1019175">
                  <a:moveTo>
                    <a:pt x="0" y="278536"/>
                  </a:moveTo>
                  <a:lnTo>
                    <a:pt x="3810" y="278536"/>
                  </a:lnTo>
                </a:path>
                <a:path w="3809" h="1019175">
                  <a:moveTo>
                    <a:pt x="0" y="276618"/>
                  </a:moveTo>
                  <a:lnTo>
                    <a:pt x="3810" y="276618"/>
                  </a:lnTo>
                </a:path>
                <a:path w="3809" h="1019175">
                  <a:moveTo>
                    <a:pt x="0" y="274713"/>
                  </a:moveTo>
                  <a:lnTo>
                    <a:pt x="3810" y="274713"/>
                  </a:lnTo>
                </a:path>
                <a:path w="3809" h="1019175">
                  <a:moveTo>
                    <a:pt x="0" y="272808"/>
                  </a:moveTo>
                  <a:lnTo>
                    <a:pt x="3810" y="272808"/>
                  </a:lnTo>
                </a:path>
                <a:path w="3809" h="1019175">
                  <a:moveTo>
                    <a:pt x="0" y="270903"/>
                  </a:moveTo>
                  <a:lnTo>
                    <a:pt x="3810" y="270903"/>
                  </a:lnTo>
                </a:path>
                <a:path w="3809" h="1019175">
                  <a:moveTo>
                    <a:pt x="0" y="268998"/>
                  </a:moveTo>
                  <a:lnTo>
                    <a:pt x="3810" y="268998"/>
                  </a:lnTo>
                </a:path>
                <a:path w="3809" h="1019175">
                  <a:moveTo>
                    <a:pt x="0" y="267080"/>
                  </a:moveTo>
                  <a:lnTo>
                    <a:pt x="3810" y="267080"/>
                  </a:lnTo>
                </a:path>
                <a:path w="3809" h="1019175">
                  <a:moveTo>
                    <a:pt x="0" y="265175"/>
                  </a:moveTo>
                  <a:lnTo>
                    <a:pt x="3810" y="265175"/>
                  </a:lnTo>
                </a:path>
                <a:path w="3809" h="1019175">
                  <a:moveTo>
                    <a:pt x="0" y="263270"/>
                  </a:moveTo>
                  <a:lnTo>
                    <a:pt x="3810" y="263270"/>
                  </a:lnTo>
                </a:path>
                <a:path w="3809" h="1019175">
                  <a:moveTo>
                    <a:pt x="0" y="261365"/>
                  </a:moveTo>
                  <a:lnTo>
                    <a:pt x="3810" y="261365"/>
                  </a:lnTo>
                </a:path>
                <a:path w="3809" h="1019175">
                  <a:moveTo>
                    <a:pt x="0" y="259448"/>
                  </a:moveTo>
                  <a:lnTo>
                    <a:pt x="3810" y="259448"/>
                  </a:lnTo>
                </a:path>
                <a:path w="3809" h="1019175">
                  <a:moveTo>
                    <a:pt x="0" y="257543"/>
                  </a:moveTo>
                  <a:lnTo>
                    <a:pt x="3810" y="257543"/>
                  </a:lnTo>
                </a:path>
                <a:path w="3809" h="1019175">
                  <a:moveTo>
                    <a:pt x="0" y="255638"/>
                  </a:moveTo>
                  <a:lnTo>
                    <a:pt x="3810" y="255638"/>
                  </a:lnTo>
                </a:path>
                <a:path w="3809" h="1019175">
                  <a:moveTo>
                    <a:pt x="0" y="253733"/>
                  </a:moveTo>
                  <a:lnTo>
                    <a:pt x="3810" y="253733"/>
                  </a:lnTo>
                </a:path>
                <a:path w="3809" h="1019175">
                  <a:moveTo>
                    <a:pt x="0" y="251828"/>
                  </a:moveTo>
                  <a:lnTo>
                    <a:pt x="3810" y="251828"/>
                  </a:lnTo>
                </a:path>
                <a:path w="3809" h="1019175">
                  <a:moveTo>
                    <a:pt x="0" y="249910"/>
                  </a:moveTo>
                  <a:lnTo>
                    <a:pt x="3810" y="249910"/>
                  </a:lnTo>
                </a:path>
                <a:path w="3809" h="1019175">
                  <a:moveTo>
                    <a:pt x="0" y="248005"/>
                  </a:moveTo>
                  <a:lnTo>
                    <a:pt x="3810" y="248005"/>
                  </a:lnTo>
                </a:path>
                <a:path w="3809" h="1019175">
                  <a:moveTo>
                    <a:pt x="0" y="246100"/>
                  </a:moveTo>
                  <a:lnTo>
                    <a:pt x="3810" y="246100"/>
                  </a:lnTo>
                </a:path>
                <a:path w="3809" h="1019175">
                  <a:moveTo>
                    <a:pt x="0" y="244195"/>
                  </a:moveTo>
                  <a:lnTo>
                    <a:pt x="3810" y="244195"/>
                  </a:lnTo>
                </a:path>
                <a:path w="3809" h="1019175">
                  <a:moveTo>
                    <a:pt x="0" y="242290"/>
                  </a:moveTo>
                  <a:lnTo>
                    <a:pt x="3810" y="242290"/>
                  </a:lnTo>
                </a:path>
                <a:path w="3809" h="1019175">
                  <a:moveTo>
                    <a:pt x="0" y="240372"/>
                  </a:moveTo>
                  <a:lnTo>
                    <a:pt x="3810" y="240372"/>
                  </a:lnTo>
                </a:path>
                <a:path w="3809" h="1019175">
                  <a:moveTo>
                    <a:pt x="0" y="238467"/>
                  </a:moveTo>
                  <a:lnTo>
                    <a:pt x="3810" y="238467"/>
                  </a:lnTo>
                </a:path>
                <a:path w="3809" h="1019175">
                  <a:moveTo>
                    <a:pt x="0" y="236562"/>
                  </a:moveTo>
                  <a:lnTo>
                    <a:pt x="3810" y="236562"/>
                  </a:lnTo>
                </a:path>
                <a:path w="3809" h="1019175">
                  <a:moveTo>
                    <a:pt x="0" y="234657"/>
                  </a:moveTo>
                  <a:lnTo>
                    <a:pt x="3810" y="234657"/>
                  </a:lnTo>
                </a:path>
                <a:path w="3809" h="1019175">
                  <a:moveTo>
                    <a:pt x="0" y="232740"/>
                  </a:moveTo>
                  <a:lnTo>
                    <a:pt x="3810" y="232740"/>
                  </a:lnTo>
                </a:path>
                <a:path w="3809" h="1019175">
                  <a:moveTo>
                    <a:pt x="0" y="230835"/>
                  </a:moveTo>
                  <a:lnTo>
                    <a:pt x="3810" y="230835"/>
                  </a:lnTo>
                </a:path>
                <a:path w="3809" h="1019175">
                  <a:moveTo>
                    <a:pt x="0" y="228930"/>
                  </a:moveTo>
                  <a:lnTo>
                    <a:pt x="3810" y="228930"/>
                  </a:lnTo>
                </a:path>
                <a:path w="3809" h="1019175">
                  <a:moveTo>
                    <a:pt x="0" y="227025"/>
                  </a:moveTo>
                  <a:lnTo>
                    <a:pt x="3810" y="227025"/>
                  </a:lnTo>
                </a:path>
                <a:path w="3809" h="1019175">
                  <a:moveTo>
                    <a:pt x="0" y="225120"/>
                  </a:moveTo>
                  <a:lnTo>
                    <a:pt x="3810" y="225120"/>
                  </a:lnTo>
                </a:path>
                <a:path w="3809" h="1019175">
                  <a:moveTo>
                    <a:pt x="0" y="223202"/>
                  </a:moveTo>
                  <a:lnTo>
                    <a:pt x="3810" y="223202"/>
                  </a:lnTo>
                </a:path>
                <a:path w="3809" h="1019175">
                  <a:moveTo>
                    <a:pt x="0" y="221297"/>
                  </a:moveTo>
                  <a:lnTo>
                    <a:pt x="3810" y="221297"/>
                  </a:lnTo>
                </a:path>
                <a:path w="3809" h="1019175">
                  <a:moveTo>
                    <a:pt x="0" y="219392"/>
                  </a:moveTo>
                  <a:lnTo>
                    <a:pt x="3810" y="219392"/>
                  </a:lnTo>
                </a:path>
                <a:path w="3809" h="1019175">
                  <a:moveTo>
                    <a:pt x="0" y="217487"/>
                  </a:moveTo>
                  <a:lnTo>
                    <a:pt x="3810" y="217487"/>
                  </a:lnTo>
                </a:path>
                <a:path w="3809" h="1019175">
                  <a:moveTo>
                    <a:pt x="0" y="215569"/>
                  </a:moveTo>
                  <a:lnTo>
                    <a:pt x="3810" y="215569"/>
                  </a:lnTo>
                </a:path>
                <a:path w="3809" h="1019175">
                  <a:moveTo>
                    <a:pt x="0" y="213664"/>
                  </a:moveTo>
                  <a:lnTo>
                    <a:pt x="3810" y="213664"/>
                  </a:lnTo>
                </a:path>
                <a:path w="3809" h="1019175">
                  <a:moveTo>
                    <a:pt x="0" y="211759"/>
                  </a:moveTo>
                  <a:lnTo>
                    <a:pt x="3810" y="211759"/>
                  </a:lnTo>
                </a:path>
                <a:path w="3809" h="1019175">
                  <a:moveTo>
                    <a:pt x="0" y="209854"/>
                  </a:moveTo>
                  <a:lnTo>
                    <a:pt x="3810" y="209854"/>
                  </a:lnTo>
                </a:path>
                <a:path w="3809" h="1019175">
                  <a:moveTo>
                    <a:pt x="0" y="207949"/>
                  </a:moveTo>
                  <a:lnTo>
                    <a:pt x="3810" y="207949"/>
                  </a:lnTo>
                </a:path>
                <a:path w="3809" h="1019175">
                  <a:moveTo>
                    <a:pt x="0" y="206032"/>
                  </a:moveTo>
                  <a:lnTo>
                    <a:pt x="3810" y="206032"/>
                  </a:lnTo>
                </a:path>
                <a:path w="3809" h="1019175">
                  <a:moveTo>
                    <a:pt x="0" y="204127"/>
                  </a:moveTo>
                  <a:lnTo>
                    <a:pt x="3810" y="204127"/>
                  </a:lnTo>
                </a:path>
                <a:path w="3809" h="1019175">
                  <a:moveTo>
                    <a:pt x="0" y="202222"/>
                  </a:moveTo>
                  <a:lnTo>
                    <a:pt x="3810" y="202222"/>
                  </a:lnTo>
                </a:path>
                <a:path w="3809" h="1019175">
                  <a:moveTo>
                    <a:pt x="0" y="200317"/>
                  </a:moveTo>
                  <a:lnTo>
                    <a:pt x="3810" y="200317"/>
                  </a:lnTo>
                </a:path>
                <a:path w="3809" h="1019175">
                  <a:moveTo>
                    <a:pt x="0" y="198399"/>
                  </a:moveTo>
                  <a:lnTo>
                    <a:pt x="3810" y="198399"/>
                  </a:lnTo>
                </a:path>
                <a:path w="3809" h="1019175">
                  <a:moveTo>
                    <a:pt x="0" y="196494"/>
                  </a:moveTo>
                  <a:lnTo>
                    <a:pt x="3810" y="196494"/>
                  </a:lnTo>
                </a:path>
                <a:path w="3809" h="1019175">
                  <a:moveTo>
                    <a:pt x="0" y="194589"/>
                  </a:moveTo>
                  <a:lnTo>
                    <a:pt x="3810" y="194589"/>
                  </a:lnTo>
                </a:path>
                <a:path w="3809" h="1019175">
                  <a:moveTo>
                    <a:pt x="0" y="192684"/>
                  </a:moveTo>
                  <a:lnTo>
                    <a:pt x="3810" y="192684"/>
                  </a:lnTo>
                </a:path>
                <a:path w="3809" h="1019175">
                  <a:moveTo>
                    <a:pt x="0" y="190779"/>
                  </a:moveTo>
                  <a:lnTo>
                    <a:pt x="3810" y="190779"/>
                  </a:lnTo>
                </a:path>
                <a:path w="3809" h="1019175">
                  <a:moveTo>
                    <a:pt x="0" y="188861"/>
                  </a:moveTo>
                  <a:lnTo>
                    <a:pt x="3810" y="188861"/>
                  </a:lnTo>
                </a:path>
                <a:path w="3809" h="1019175">
                  <a:moveTo>
                    <a:pt x="0" y="186956"/>
                  </a:moveTo>
                  <a:lnTo>
                    <a:pt x="3810" y="186956"/>
                  </a:lnTo>
                </a:path>
                <a:path w="3809" h="1019175">
                  <a:moveTo>
                    <a:pt x="0" y="185051"/>
                  </a:moveTo>
                  <a:lnTo>
                    <a:pt x="3810" y="185051"/>
                  </a:lnTo>
                </a:path>
                <a:path w="3809" h="1019175">
                  <a:moveTo>
                    <a:pt x="0" y="183146"/>
                  </a:moveTo>
                  <a:lnTo>
                    <a:pt x="3810" y="183146"/>
                  </a:lnTo>
                </a:path>
                <a:path w="3809" h="1019175">
                  <a:moveTo>
                    <a:pt x="0" y="181228"/>
                  </a:moveTo>
                  <a:lnTo>
                    <a:pt x="3810" y="181228"/>
                  </a:lnTo>
                </a:path>
                <a:path w="3809" h="1019175">
                  <a:moveTo>
                    <a:pt x="0" y="179323"/>
                  </a:moveTo>
                  <a:lnTo>
                    <a:pt x="3810" y="179323"/>
                  </a:lnTo>
                </a:path>
                <a:path w="3809" h="1019175">
                  <a:moveTo>
                    <a:pt x="0" y="177418"/>
                  </a:moveTo>
                  <a:lnTo>
                    <a:pt x="3810" y="177418"/>
                  </a:lnTo>
                </a:path>
                <a:path w="3809" h="1019175">
                  <a:moveTo>
                    <a:pt x="0" y="175513"/>
                  </a:moveTo>
                  <a:lnTo>
                    <a:pt x="3810" y="175513"/>
                  </a:lnTo>
                </a:path>
                <a:path w="3809" h="1019175">
                  <a:moveTo>
                    <a:pt x="0" y="173608"/>
                  </a:moveTo>
                  <a:lnTo>
                    <a:pt x="3810" y="173608"/>
                  </a:lnTo>
                </a:path>
                <a:path w="3809" h="1019175">
                  <a:moveTo>
                    <a:pt x="0" y="171691"/>
                  </a:moveTo>
                  <a:lnTo>
                    <a:pt x="3810" y="171691"/>
                  </a:lnTo>
                </a:path>
                <a:path w="3809" h="1019175">
                  <a:moveTo>
                    <a:pt x="0" y="169786"/>
                  </a:moveTo>
                  <a:lnTo>
                    <a:pt x="3810" y="169786"/>
                  </a:lnTo>
                </a:path>
                <a:path w="3809" h="1019175">
                  <a:moveTo>
                    <a:pt x="0" y="167881"/>
                  </a:moveTo>
                  <a:lnTo>
                    <a:pt x="3810" y="167881"/>
                  </a:lnTo>
                </a:path>
                <a:path w="3809" h="1019175">
                  <a:moveTo>
                    <a:pt x="0" y="165976"/>
                  </a:moveTo>
                  <a:lnTo>
                    <a:pt x="3810" y="165976"/>
                  </a:lnTo>
                </a:path>
                <a:path w="3809" h="1019175">
                  <a:moveTo>
                    <a:pt x="0" y="164071"/>
                  </a:moveTo>
                  <a:lnTo>
                    <a:pt x="3810" y="164071"/>
                  </a:lnTo>
                </a:path>
                <a:path w="3809" h="1019175">
                  <a:moveTo>
                    <a:pt x="0" y="162153"/>
                  </a:moveTo>
                  <a:lnTo>
                    <a:pt x="3810" y="162153"/>
                  </a:lnTo>
                </a:path>
                <a:path w="3809" h="1019175">
                  <a:moveTo>
                    <a:pt x="0" y="160248"/>
                  </a:moveTo>
                  <a:lnTo>
                    <a:pt x="3810" y="160248"/>
                  </a:lnTo>
                </a:path>
                <a:path w="3809" h="1019175">
                  <a:moveTo>
                    <a:pt x="0" y="158343"/>
                  </a:moveTo>
                  <a:lnTo>
                    <a:pt x="3810" y="158343"/>
                  </a:lnTo>
                </a:path>
                <a:path w="3809" h="1019175">
                  <a:moveTo>
                    <a:pt x="0" y="156438"/>
                  </a:moveTo>
                  <a:lnTo>
                    <a:pt x="3810" y="156438"/>
                  </a:lnTo>
                </a:path>
                <a:path w="3809" h="1019175">
                  <a:moveTo>
                    <a:pt x="0" y="154520"/>
                  </a:moveTo>
                  <a:lnTo>
                    <a:pt x="3810" y="154520"/>
                  </a:lnTo>
                </a:path>
                <a:path w="3809" h="1019175">
                  <a:moveTo>
                    <a:pt x="0" y="152615"/>
                  </a:moveTo>
                  <a:lnTo>
                    <a:pt x="3810" y="152615"/>
                  </a:lnTo>
                </a:path>
                <a:path w="3809" h="1019175">
                  <a:moveTo>
                    <a:pt x="0" y="150710"/>
                  </a:moveTo>
                  <a:lnTo>
                    <a:pt x="3810" y="150710"/>
                  </a:lnTo>
                </a:path>
                <a:path w="3809" h="1019175">
                  <a:moveTo>
                    <a:pt x="0" y="148805"/>
                  </a:moveTo>
                  <a:lnTo>
                    <a:pt x="3810" y="148805"/>
                  </a:lnTo>
                </a:path>
                <a:path w="3809" h="1019175">
                  <a:moveTo>
                    <a:pt x="0" y="146900"/>
                  </a:moveTo>
                  <a:lnTo>
                    <a:pt x="3810" y="146900"/>
                  </a:lnTo>
                </a:path>
                <a:path w="3809" h="1019175">
                  <a:moveTo>
                    <a:pt x="0" y="144983"/>
                  </a:moveTo>
                  <a:lnTo>
                    <a:pt x="3810" y="144983"/>
                  </a:lnTo>
                </a:path>
                <a:path w="3809" h="1019175">
                  <a:moveTo>
                    <a:pt x="0" y="143078"/>
                  </a:moveTo>
                  <a:lnTo>
                    <a:pt x="3810" y="143078"/>
                  </a:lnTo>
                </a:path>
                <a:path w="3809" h="1019175">
                  <a:moveTo>
                    <a:pt x="0" y="141173"/>
                  </a:moveTo>
                  <a:lnTo>
                    <a:pt x="3810" y="141173"/>
                  </a:lnTo>
                </a:path>
                <a:path w="3809" h="1019175">
                  <a:moveTo>
                    <a:pt x="0" y="139268"/>
                  </a:moveTo>
                  <a:lnTo>
                    <a:pt x="3810" y="139268"/>
                  </a:lnTo>
                </a:path>
                <a:path w="3809" h="1019175">
                  <a:moveTo>
                    <a:pt x="0" y="137350"/>
                  </a:moveTo>
                  <a:lnTo>
                    <a:pt x="3810" y="137350"/>
                  </a:lnTo>
                </a:path>
                <a:path w="3809" h="1019175">
                  <a:moveTo>
                    <a:pt x="0" y="135445"/>
                  </a:moveTo>
                  <a:lnTo>
                    <a:pt x="3810" y="135445"/>
                  </a:lnTo>
                </a:path>
                <a:path w="3809" h="1019175">
                  <a:moveTo>
                    <a:pt x="0" y="133540"/>
                  </a:moveTo>
                  <a:lnTo>
                    <a:pt x="3810" y="133540"/>
                  </a:lnTo>
                </a:path>
                <a:path w="3809" h="1019175">
                  <a:moveTo>
                    <a:pt x="0" y="131635"/>
                  </a:moveTo>
                  <a:lnTo>
                    <a:pt x="3810" y="131635"/>
                  </a:lnTo>
                </a:path>
                <a:path w="3809" h="1019175">
                  <a:moveTo>
                    <a:pt x="0" y="129730"/>
                  </a:moveTo>
                  <a:lnTo>
                    <a:pt x="3810" y="129730"/>
                  </a:lnTo>
                </a:path>
                <a:path w="3809" h="1019175">
                  <a:moveTo>
                    <a:pt x="0" y="127812"/>
                  </a:moveTo>
                  <a:lnTo>
                    <a:pt x="3810" y="127812"/>
                  </a:lnTo>
                </a:path>
                <a:path w="3809" h="1019175">
                  <a:moveTo>
                    <a:pt x="0" y="125907"/>
                  </a:moveTo>
                  <a:lnTo>
                    <a:pt x="3810" y="125907"/>
                  </a:lnTo>
                </a:path>
                <a:path w="3809" h="1019175">
                  <a:moveTo>
                    <a:pt x="0" y="124002"/>
                  </a:moveTo>
                  <a:lnTo>
                    <a:pt x="3810" y="124002"/>
                  </a:lnTo>
                </a:path>
                <a:path w="3809" h="1019175">
                  <a:moveTo>
                    <a:pt x="0" y="122097"/>
                  </a:moveTo>
                  <a:lnTo>
                    <a:pt x="3810" y="122097"/>
                  </a:lnTo>
                </a:path>
                <a:path w="3809" h="1019175">
                  <a:moveTo>
                    <a:pt x="0" y="120180"/>
                  </a:moveTo>
                  <a:lnTo>
                    <a:pt x="3810" y="120180"/>
                  </a:lnTo>
                </a:path>
                <a:path w="3809" h="1019175">
                  <a:moveTo>
                    <a:pt x="0" y="118275"/>
                  </a:moveTo>
                  <a:lnTo>
                    <a:pt x="3810" y="118275"/>
                  </a:lnTo>
                </a:path>
                <a:path w="3809" h="1019175">
                  <a:moveTo>
                    <a:pt x="0" y="116370"/>
                  </a:moveTo>
                  <a:lnTo>
                    <a:pt x="3810" y="116370"/>
                  </a:lnTo>
                </a:path>
                <a:path w="3809" h="1019175">
                  <a:moveTo>
                    <a:pt x="0" y="114465"/>
                  </a:moveTo>
                  <a:lnTo>
                    <a:pt x="3810" y="114465"/>
                  </a:lnTo>
                </a:path>
                <a:path w="3809" h="1019175">
                  <a:moveTo>
                    <a:pt x="0" y="112560"/>
                  </a:moveTo>
                  <a:lnTo>
                    <a:pt x="3810" y="112560"/>
                  </a:lnTo>
                </a:path>
                <a:path w="3809" h="1019175">
                  <a:moveTo>
                    <a:pt x="0" y="110642"/>
                  </a:moveTo>
                  <a:lnTo>
                    <a:pt x="3810" y="110642"/>
                  </a:lnTo>
                </a:path>
                <a:path w="3809" h="1019175">
                  <a:moveTo>
                    <a:pt x="0" y="108737"/>
                  </a:moveTo>
                  <a:lnTo>
                    <a:pt x="3810" y="108737"/>
                  </a:lnTo>
                </a:path>
                <a:path w="3809" h="1019175">
                  <a:moveTo>
                    <a:pt x="0" y="106832"/>
                  </a:moveTo>
                  <a:lnTo>
                    <a:pt x="3810" y="106832"/>
                  </a:lnTo>
                </a:path>
                <a:path w="3809" h="1019175">
                  <a:moveTo>
                    <a:pt x="0" y="104927"/>
                  </a:moveTo>
                  <a:lnTo>
                    <a:pt x="3810" y="104927"/>
                  </a:lnTo>
                </a:path>
                <a:path w="3809" h="1019175">
                  <a:moveTo>
                    <a:pt x="0" y="103009"/>
                  </a:moveTo>
                  <a:lnTo>
                    <a:pt x="3810" y="103009"/>
                  </a:lnTo>
                </a:path>
                <a:path w="3809" h="1019175">
                  <a:moveTo>
                    <a:pt x="0" y="101104"/>
                  </a:moveTo>
                  <a:lnTo>
                    <a:pt x="3810" y="101104"/>
                  </a:lnTo>
                </a:path>
                <a:path w="3809" h="1019175">
                  <a:moveTo>
                    <a:pt x="0" y="99199"/>
                  </a:moveTo>
                  <a:lnTo>
                    <a:pt x="3810" y="99199"/>
                  </a:lnTo>
                </a:path>
                <a:path w="3809" h="1019175">
                  <a:moveTo>
                    <a:pt x="0" y="97294"/>
                  </a:moveTo>
                  <a:lnTo>
                    <a:pt x="3810" y="97294"/>
                  </a:lnTo>
                </a:path>
                <a:path w="3809" h="1019175">
                  <a:moveTo>
                    <a:pt x="0" y="95389"/>
                  </a:moveTo>
                  <a:lnTo>
                    <a:pt x="3810" y="95389"/>
                  </a:lnTo>
                </a:path>
                <a:path w="3809" h="1019175">
                  <a:moveTo>
                    <a:pt x="0" y="93471"/>
                  </a:moveTo>
                  <a:lnTo>
                    <a:pt x="3810" y="93471"/>
                  </a:lnTo>
                </a:path>
                <a:path w="3809" h="1019175">
                  <a:moveTo>
                    <a:pt x="0" y="91566"/>
                  </a:moveTo>
                  <a:lnTo>
                    <a:pt x="3810" y="91566"/>
                  </a:lnTo>
                </a:path>
                <a:path w="3809" h="1019175">
                  <a:moveTo>
                    <a:pt x="0" y="89661"/>
                  </a:moveTo>
                  <a:lnTo>
                    <a:pt x="3810" y="89661"/>
                  </a:lnTo>
                </a:path>
                <a:path w="3809" h="1019175">
                  <a:moveTo>
                    <a:pt x="0" y="87756"/>
                  </a:moveTo>
                  <a:lnTo>
                    <a:pt x="3810" y="87756"/>
                  </a:lnTo>
                </a:path>
                <a:path w="3809" h="1019175">
                  <a:moveTo>
                    <a:pt x="0" y="85839"/>
                  </a:moveTo>
                  <a:lnTo>
                    <a:pt x="3810" y="85839"/>
                  </a:lnTo>
                </a:path>
                <a:path w="3809" h="1019175">
                  <a:moveTo>
                    <a:pt x="0" y="83934"/>
                  </a:moveTo>
                  <a:lnTo>
                    <a:pt x="3810" y="83934"/>
                  </a:lnTo>
                </a:path>
                <a:path w="3809" h="1019175">
                  <a:moveTo>
                    <a:pt x="0" y="82029"/>
                  </a:moveTo>
                  <a:lnTo>
                    <a:pt x="3810" y="82029"/>
                  </a:lnTo>
                </a:path>
                <a:path w="3809" h="1019175">
                  <a:moveTo>
                    <a:pt x="0" y="80124"/>
                  </a:moveTo>
                  <a:lnTo>
                    <a:pt x="3810" y="80124"/>
                  </a:lnTo>
                </a:path>
                <a:path w="3809" h="1019175">
                  <a:moveTo>
                    <a:pt x="0" y="78219"/>
                  </a:moveTo>
                  <a:lnTo>
                    <a:pt x="3810" y="78219"/>
                  </a:lnTo>
                </a:path>
                <a:path w="3809" h="1019175">
                  <a:moveTo>
                    <a:pt x="0" y="76301"/>
                  </a:moveTo>
                  <a:lnTo>
                    <a:pt x="3810" y="76301"/>
                  </a:lnTo>
                </a:path>
                <a:path w="3809" h="1019175">
                  <a:moveTo>
                    <a:pt x="0" y="74396"/>
                  </a:moveTo>
                  <a:lnTo>
                    <a:pt x="3810" y="74396"/>
                  </a:lnTo>
                </a:path>
                <a:path w="3809" h="1019175">
                  <a:moveTo>
                    <a:pt x="0" y="72491"/>
                  </a:moveTo>
                  <a:lnTo>
                    <a:pt x="3810" y="72491"/>
                  </a:lnTo>
                </a:path>
                <a:path w="3809" h="1019175">
                  <a:moveTo>
                    <a:pt x="0" y="70586"/>
                  </a:moveTo>
                  <a:lnTo>
                    <a:pt x="3810" y="70586"/>
                  </a:lnTo>
                </a:path>
                <a:path w="3809" h="1019175">
                  <a:moveTo>
                    <a:pt x="0" y="68668"/>
                  </a:moveTo>
                  <a:lnTo>
                    <a:pt x="3810" y="68668"/>
                  </a:lnTo>
                </a:path>
                <a:path w="3809" h="1019175">
                  <a:moveTo>
                    <a:pt x="0" y="66763"/>
                  </a:moveTo>
                  <a:lnTo>
                    <a:pt x="3810" y="66763"/>
                  </a:lnTo>
                </a:path>
                <a:path w="3809" h="1019175">
                  <a:moveTo>
                    <a:pt x="0" y="64858"/>
                  </a:moveTo>
                  <a:lnTo>
                    <a:pt x="3810" y="64858"/>
                  </a:lnTo>
                </a:path>
                <a:path w="3809" h="1019175">
                  <a:moveTo>
                    <a:pt x="0" y="62953"/>
                  </a:moveTo>
                  <a:lnTo>
                    <a:pt x="3810" y="62953"/>
                  </a:lnTo>
                </a:path>
                <a:path w="3809" h="1019175">
                  <a:moveTo>
                    <a:pt x="0" y="61048"/>
                  </a:moveTo>
                  <a:lnTo>
                    <a:pt x="3810" y="61048"/>
                  </a:lnTo>
                </a:path>
                <a:path w="3809" h="1019175">
                  <a:moveTo>
                    <a:pt x="0" y="59131"/>
                  </a:moveTo>
                  <a:lnTo>
                    <a:pt x="3810" y="59131"/>
                  </a:lnTo>
                </a:path>
                <a:path w="3809" h="1019175">
                  <a:moveTo>
                    <a:pt x="0" y="57226"/>
                  </a:moveTo>
                  <a:lnTo>
                    <a:pt x="3810" y="57226"/>
                  </a:lnTo>
                </a:path>
                <a:path w="3809" h="1019175">
                  <a:moveTo>
                    <a:pt x="0" y="55321"/>
                  </a:moveTo>
                  <a:lnTo>
                    <a:pt x="3810" y="55321"/>
                  </a:lnTo>
                </a:path>
                <a:path w="3809" h="1019175">
                  <a:moveTo>
                    <a:pt x="0" y="53416"/>
                  </a:moveTo>
                  <a:lnTo>
                    <a:pt x="3810" y="53416"/>
                  </a:lnTo>
                </a:path>
                <a:path w="3809" h="1019175">
                  <a:moveTo>
                    <a:pt x="0" y="51511"/>
                  </a:moveTo>
                  <a:lnTo>
                    <a:pt x="3810" y="51511"/>
                  </a:lnTo>
                </a:path>
                <a:path w="3809" h="1019175">
                  <a:moveTo>
                    <a:pt x="0" y="49593"/>
                  </a:moveTo>
                  <a:lnTo>
                    <a:pt x="3810" y="49593"/>
                  </a:lnTo>
                </a:path>
                <a:path w="3809" h="1019175">
                  <a:moveTo>
                    <a:pt x="0" y="47688"/>
                  </a:moveTo>
                  <a:lnTo>
                    <a:pt x="3810" y="47688"/>
                  </a:lnTo>
                </a:path>
                <a:path w="3809" h="1019175">
                  <a:moveTo>
                    <a:pt x="0" y="45783"/>
                  </a:moveTo>
                  <a:lnTo>
                    <a:pt x="3810" y="45783"/>
                  </a:lnTo>
                </a:path>
                <a:path w="3809" h="1019175">
                  <a:moveTo>
                    <a:pt x="0" y="43878"/>
                  </a:moveTo>
                  <a:lnTo>
                    <a:pt x="3810" y="43878"/>
                  </a:lnTo>
                </a:path>
                <a:path w="3809" h="1019175">
                  <a:moveTo>
                    <a:pt x="0" y="41960"/>
                  </a:moveTo>
                  <a:lnTo>
                    <a:pt x="3810" y="41960"/>
                  </a:lnTo>
                </a:path>
                <a:path w="3809" h="1019175">
                  <a:moveTo>
                    <a:pt x="0" y="40055"/>
                  </a:moveTo>
                  <a:lnTo>
                    <a:pt x="3810" y="40055"/>
                  </a:lnTo>
                </a:path>
                <a:path w="3809" h="1019175">
                  <a:moveTo>
                    <a:pt x="0" y="38150"/>
                  </a:moveTo>
                  <a:lnTo>
                    <a:pt x="3810" y="38150"/>
                  </a:lnTo>
                </a:path>
                <a:path w="3809" h="1019175">
                  <a:moveTo>
                    <a:pt x="0" y="36245"/>
                  </a:moveTo>
                  <a:lnTo>
                    <a:pt x="3810" y="36245"/>
                  </a:lnTo>
                </a:path>
                <a:path w="3809" h="1019175">
                  <a:moveTo>
                    <a:pt x="0" y="34340"/>
                  </a:moveTo>
                  <a:lnTo>
                    <a:pt x="3810" y="34340"/>
                  </a:lnTo>
                </a:path>
                <a:path w="3809" h="1019175">
                  <a:moveTo>
                    <a:pt x="0" y="32423"/>
                  </a:moveTo>
                  <a:lnTo>
                    <a:pt x="3810" y="32423"/>
                  </a:lnTo>
                </a:path>
                <a:path w="3809" h="1019175">
                  <a:moveTo>
                    <a:pt x="0" y="30518"/>
                  </a:moveTo>
                  <a:lnTo>
                    <a:pt x="3810" y="30518"/>
                  </a:lnTo>
                </a:path>
                <a:path w="3809" h="1019175">
                  <a:moveTo>
                    <a:pt x="0" y="28613"/>
                  </a:moveTo>
                  <a:lnTo>
                    <a:pt x="3810" y="28613"/>
                  </a:lnTo>
                </a:path>
                <a:path w="3809" h="1019175">
                  <a:moveTo>
                    <a:pt x="0" y="26708"/>
                  </a:moveTo>
                  <a:lnTo>
                    <a:pt x="3810" y="26708"/>
                  </a:lnTo>
                </a:path>
                <a:path w="3809" h="1019175">
                  <a:moveTo>
                    <a:pt x="0" y="24790"/>
                  </a:moveTo>
                  <a:lnTo>
                    <a:pt x="3810" y="24790"/>
                  </a:lnTo>
                </a:path>
                <a:path w="3809" h="1019175">
                  <a:moveTo>
                    <a:pt x="0" y="22885"/>
                  </a:moveTo>
                  <a:lnTo>
                    <a:pt x="3810" y="22885"/>
                  </a:lnTo>
                </a:path>
                <a:path w="3809" h="1019175">
                  <a:moveTo>
                    <a:pt x="0" y="20980"/>
                  </a:moveTo>
                  <a:lnTo>
                    <a:pt x="3810" y="20980"/>
                  </a:lnTo>
                </a:path>
                <a:path w="3809" h="1019175">
                  <a:moveTo>
                    <a:pt x="0" y="19075"/>
                  </a:moveTo>
                  <a:lnTo>
                    <a:pt x="3810" y="19075"/>
                  </a:lnTo>
                </a:path>
                <a:path w="3809" h="1019175">
                  <a:moveTo>
                    <a:pt x="0" y="17170"/>
                  </a:moveTo>
                  <a:lnTo>
                    <a:pt x="3810" y="17170"/>
                  </a:lnTo>
                </a:path>
                <a:path w="3809" h="1019175">
                  <a:moveTo>
                    <a:pt x="0" y="15252"/>
                  </a:moveTo>
                  <a:lnTo>
                    <a:pt x="3810" y="15252"/>
                  </a:lnTo>
                </a:path>
                <a:path w="3809" h="1019175">
                  <a:moveTo>
                    <a:pt x="0" y="13347"/>
                  </a:moveTo>
                  <a:lnTo>
                    <a:pt x="3810" y="13347"/>
                  </a:lnTo>
                </a:path>
                <a:path w="3809" h="1019175">
                  <a:moveTo>
                    <a:pt x="0" y="11442"/>
                  </a:moveTo>
                  <a:lnTo>
                    <a:pt x="3810" y="11442"/>
                  </a:lnTo>
                </a:path>
                <a:path w="3809" h="1019175">
                  <a:moveTo>
                    <a:pt x="0" y="9537"/>
                  </a:moveTo>
                  <a:lnTo>
                    <a:pt x="3810" y="9537"/>
                  </a:lnTo>
                </a:path>
                <a:path w="3809" h="1019175">
                  <a:moveTo>
                    <a:pt x="0" y="7619"/>
                  </a:moveTo>
                  <a:lnTo>
                    <a:pt x="3810" y="7619"/>
                  </a:lnTo>
                </a:path>
                <a:path w="3809" h="1019175">
                  <a:moveTo>
                    <a:pt x="0" y="5714"/>
                  </a:moveTo>
                  <a:lnTo>
                    <a:pt x="3810" y="5714"/>
                  </a:lnTo>
                </a:path>
                <a:path w="3809" h="1019175">
                  <a:moveTo>
                    <a:pt x="0" y="3809"/>
                  </a:moveTo>
                  <a:lnTo>
                    <a:pt x="3810" y="3809"/>
                  </a:lnTo>
                </a:path>
                <a:path w="3809" h="1019175">
                  <a:moveTo>
                    <a:pt x="0" y="1904"/>
                  </a:moveTo>
                  <a:lnTo>
                    <a:pt x="3810" y="1904"/>
                  </a:lnTo>
                </a:path>
                <a:path w="3809" h="101917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0037650" y="2856731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4679067" y="3257778"/>
              <a:ext cx="3810" cy="1019175"/>
            </a:xfrm>
            <a:custGeom>
              <a:avLst/>
              <a:gdLst/>
              <a:ahLst/>
              <a:cxnLst/>
              <a:rect l="l" t="t" r="r" b="b"/>
              <a:pathLst>
                <a:path w="3810" h="1019175">
                  <a:moveTo>
                    <a:pt x="0" y="1018755"/>
                  </a:moveTo>
                  <a:lnTo>
                    <a:pt x="3810" y="1018755"/>
                  </a:lnTo>
                </a:path>
                <a:path w="3810" h="1019175">
                  <a:moveTo>
                    <a:pt x="0" y="1016850"/>
                  </a:moveTo>
                  <a:lnTo>
                    <a:pt x="3810" y="1016850"/>
                  </a:lnTo>
                </a:path>
                <a:path w="3810" h="1019175">
                  <a:moveTo>
                    <a:pt x="0" y="1014945"/>
                  </a:moveTo>
                  <a:lnTo>
                    <a:pt x="3810" y="1014945"/>
                  </a:lnTo>
                </a:path>
                <a:path w="3810" h="1019175">
                  <a:moveTo>
                    <a:pt x="0" y="1013028"/>
                  </a:moveTo>
                  <a:lnTo>
                    <a:pt x="3810" y="1013028"/>
                  </a:lnTo>
                </a:path>
                <a:path w="3810" h="1019175">
                  <a:moveTo>
                    <a:pt x="0" y="1011123"/>
                  </a:moveTo>
                  <a:lnTo>
                    <a:pt x="3810" y="1011123"/>
                  </a:lnTo>
                </a:path>
                <a:path w="3810" h="1019175">
                  <a:moveTo>
                    <a:pt x="0" y="1009218"/>
                  </a:moveTo>
                  <a:lnTo>
                    <a:pt x="3810" y="1009218"/>
                  </a:lnTo>
                </a:path>
                <a:path w="3810" h="1019175">
                  <a:moveTo>
                    <a:pt x="0" y="1007313"/>
                  </a:moveTo>
                  <a:lnTo>
                    <a:pt x="3810" y="1007313"/>
                  </a:lnTo>
                </a:path>
                <a:path w="3810" h="1019175">
                  <a:moveTo>
                    <a:pt x="0" y="1005395"/>
                  </a:moveTo>
                  <a:lnTo>
                    <a:pt x="3810" y="1005395"/>
                  </a:lnTo>
                </a:path>
                <a:path w="3810" h="1019175">
                  <a:moveTo>
                    <a:pt x="0" y="1003490"/>
                  </a:moveTo>
                  <a:lnTo>
                    <a:pt x="3810" y="1003490"/>
                  </a:lnTo>
                </a:path>
                <a:path w="3810" h="1019175">
                  <a:moveTo>
                    <a:pt x="0" y="1001585"/>
                  </a:moveTo>
                  <a:lnTo>
                    <a:pt x="3810" y="1001585"/>
                  </a:lnTo>
                </a:path>
                <a:path w="3810" h="1019175">
                  <a:moveTo>
                    <a:pt x="0" y="999680"/>
                  </a:moveTo>
                  <a:lnTo>
                    <a:pt x="3810" y="999680"/>
                  </a:lnTo>
                </a:path>
                <a:path w="3810" h="1019175">
                  <a:moveTo>
                    <a:pt x="0" y="997775"/>
                  </a:moveTo>
                  <a:lnTo>
                    <a:pt x="3810" y="997775"/>
                  </a:lnTo>
                </a:path>
                <a:path w="3810" h="1019175">
                  <a:moveTo>
                    <a:pt x="0" y="995857"/>
                  </a:moveTo>
                  <a:lnTo>
                    <a:pt x="3810" y="995857"/>
                  </a:lnTo>
                </a:path>
                <a:path w="3810" h="1019175">
                  <a:moveTo>
                    <a:pt x="0" y="993952"/>
                  </a:moveTo>
                  <a:lnTo>
                    <a:pt x="3810" y="993952"/>
                  </a:lnTo>
                </a:path>
                <a:path w="3810" h="1019175">
                  <a:moveTo>
                    <a:pt x="0" y="992047"/>
                  </a:moveTo>
                  <a:lnTo>
                    <a:pt x="3810" y="992047"/>
                  </a:lnTo>
                </a:path>
                <a:path w="3810" h="1019175">
                  <a:moveTo>
                    <a:pt x="0" y="990142"/>
                  </a:moveTo>
                  <a:lnTo>
                    <a:pt x="3810" y="990142"/>
                  </a:lnTo>
                </a:path>
                <a:path w="3810" h="1019175">
                  <a:moveTo>
                    <a:pt x="0" y="988225"/>
                  </a:moveTo>
                  <a:lnTo>
                    <a:pt x="3810" y="988225"/>
                  </a:lnTo>
                </a:path>
                <a:path w="3810" h="1019175">
                  <a:moveTo>
                    <a:pt x="0" y="986320"/>
                  </a:moveTo>
                  <a:lnTo>
                    <a:pt x="3810" y="986320"/>
                  </a:lnTo>
                </a:path>
                <a:path w="3810" h="1019175">
                  <a:moveTo>
                    <a:pt x="0" y="984415"/>
                  </a:moveTo>
                  <a:lnTo>
                    <a:pt x="3810" y="984415"/>
                  </a:lnTo>
                </a:path>
                <a:path w="3810" h="1019175">
                  <a:moveTo>
                    <a:pt x="0" y="982510"/>
                  </a:moveTo>
                  <a:lnTo>
                    <a:pt x="3810" y="982510"/>
                  </a:lnTo>
                </a:path>
                <a:path w="3810" h="1019175">
                  <a:moveTo>
                    <a:pt x="0" y="980605"/>
                  </a:moveTo>
                  <a:lnTo>
                    <a:pt x="3810" y="980605"/>
                  </a:lnTo>
                </a:path>
                <a:path w="3810" h="1019175">
                  <a:moveTo>
                    <a:pt x="0" y="978687"/>
                  </a:moveTo>
                  <a:lnTo>
                    <a:pt x="3810" y="978687"/>
                  </a:lnTo>
                </a:path>
                <a:path w="3810" h="1019175">
                  <a:moveTo>
                    <a:pt x="0" y="976782"/>
                  </a:moveTo>
                  <a:lnTo>
                    <a:pt x="3810" y="976782"/>
                  </a:lnTo>
                </a:path>
                <a:path w="3810" h="1019175">
                  <a:moveTo>
                    <a:pt x="0" y="974877"/>
                  </a:moveTo>
                  <a:lnTo>
                    <a:pt x="3810" y="974877"/>
                  </a:lnTo>
                </a:path>
                <a:path w="3810" h="1019175">
                  <a:moveTo>
                    <a:pt x="0" y="972972"/>
                  </a:moveTo>
                  <a:lnTo>
                    <a:pt x="3810" y="972972"/>
                  </a:lnTo>
                </a:path>
                <a:path w="3810" h="1019175">
                  <a:moveTo>
                    <a:pt x="0" y="971054"/>
                  </a:moveTo>
                  <a:lnTo>
                    <a:pt x="3810" y="971054"/>
                  </a:lnTo>
                </a:path>
                <a:path w="3810" h="1019175">
                  <a:moveTo>
                    <a:pt x="0" y="969149"/>
                  </a:moveTo>
                  <a:lnTo>
                    <a:pt x="3810" y="969149"/>
                  </a:lnTo>
                </a:path>
                <a:path w="3810" h="1019175">
                  <a:moveTo>
                    <a:pt x="0" y="967244"/>
                  </a:moveTo>
                  <a:lnTo>
                    <a:pt x="3810" y="967244"/>
                  </a:lnTo>
                </a:path>
                <a:path w="3810" h="1019175">
                  <a:moveTo>
                    <a:pt x="0" y="965339"/>
                  </a:moveTo>
                  <a:lnTo>
                    <a:pt x="3810" y="965339"/>
                  </a:lnTo>
                </a:path>
                <a:path w="3810" h="1019175">
                  <a:moveTo>
                    <a:pt x="0" y="963434"/>
                  </a:moveTo>
                  <a:lnTo>
                    <a:pt x="3810" y="963434"/>
                  </a:lnTo>
                </a:path>
                <a:path w="3810" h="1019175">
                  <a:moveTo>
                    <a:pt x="0" y="961516"/>
                  </a:moveTo>
                  <a:lnTo>
                    <a:pt x="3810" y="961516"/>
                  </a:lnTo>
                </a:path>
                <a:path w="3810" h="1019175">
                  <a:moveTo>
                    <a:pt x="0" y="959611"/>
                  </a:moveTo>
                  <a:lnTo>
                    <a:pt x="3810" y="959611"/>
                  </a:lnTo>
                </a:path>
                <a:path w="3810" h="1019175">
                  <a:moveTo>
                    <a:pt x="0" y="957706"/>
                  </a:moveTo>
                  <a:lnTo>
                    <a:pt x="3810" y="957706"/>
                  </a:lnTo>
                </a:path>
                <a:path w="3810" h="1019175">
                  <a:moveTo>
                    <a:pt x="0" y="955801"/>
                  </a:moveTo>
                  <a:lnTo>
                    <a:pt x="3810" y="955801"/>
                  </a:lnTo>
                </a:path>
                <a:path w="3810" h="1019175">
                  <a:moveTo>
                    <a:pt x="0" y="953896"/>
                  </a:moveTo>
                  <a:lnTo>
                    <a:pt x="3810" y="953896"/>
                  </a:lnTo>
                </a:path>
                <a:path w="3810" h="1019175">
                  <a:moveTo>
                    <a:pt x="0" y="951979"/>
                  </a:moveTo>
                  <a:lnTo>
                    <a:pt x="3810" y="951979"/>
                  </a:lnTo>
                </a:path>
                <a:path w="3810" h="1019175">
                  <a:moveTo>
                    <a:pt x="0" y="950074"/>
                  </a:moveTo>
                  <a:lnTo>
                    <a:pt x="3810" y="950074"/>
                  </a:lnTo>
                </a:path>
                <a:path w="3810" h="1019175">
                  <a:moveTo>
                    <a:pt x="0" y="948169"/>
                  </a:moveTo>
                  <a:lnTo>
                    <a:pt x="3810" y="948169"/>
                  </a:lnTo>
                </a:path>
                <a:path w="3810" h="1019175">
                  <a:moveTo>
                    <a:pt x="0" y="946264"/>
                  </a:moveTo>
                  <a:lnTo>
                    <a:pt x="3810" y="946264"/>
                  </a:lnTo>
                </a:path>
                <a:path w="3810" h="1019175">
                  <a:moveTo>
                    <a:pt x="0" y="944346"/>
                  </a:moveTo>
                  <a:lnTo>
                    <a:pt x="3810" y="944346"/>
                  </a:lnTo>
                </a:path>
                <a:path w="3810" h="1019175">
                  <a:moveTo>
                    <a:pt x="0" y="942441"/>
                  </a:moveTo>
                  <a:lnTo>
                    <a:pt x="3810" y="942441"/>
                  </a:lnTo>
                </a:path>
                <a:path w="3810" h="1019175">
                  <a:moveTo>
                    <a:pt x="0" y="940536"/>
                  </a:moveTo>
                  <a:lnTo>
                    <a:pt x="3810" y="940536"/>
                  </a:lnTo>
                </a:path>
                <a:path w="3810" h="1019175">
                  <a:moveTo>
                    <a:pt x="0" y="938631"/>
                  </a:moveTo>
                  <a:lnTo>
                    <a:pt x="3810" y="938631"/>
                  </a:lnTo>
                </a:path>
                <a:path w="3810" h="1019175">
                  <a:moveTo>
                    <a:pt x="0" y="936726"/>
                  </a:moveTo>
                  <a:lnTo>
                    <a:pt x="3810" y="936726"/>
                  </a:lnTo>
                </a:path>
                <a:path w="3810" h="1019175">
                  <a:moveTo>
                    <a:pt x="0" y="934808"/>
                  </a:moveTo>
                  <a:lnTo>
                    <a:pt x="3810" y="934808"/>
                  </a:lnTo>
                </a:path>
                <a:path w="3810" h="1019175">
                  <a:moveTo>
                    <a:pt x="0" y="932903"/>
                  </a:moveTo>
                  <a:lnTo>
                    <a:pt x="3810" y="932903"/>
                  </a:lnTo>
                </a:path>
                <a:path w="3810" h="1019175">
                  <a:moveTo>
                    <a:pt x="0" y="930998"/>
                  </a:moveTo>
                  <a:lnTo>
                    <a:pt x="3810" y="930998"/>
                  </a:lnTo>
                </a:path>
                <a:path w="3810" h="1019175">
                  <a:moveTo>
                    <a:pt x="0" y="929093"/>
                  </a:moveTo>
                  <a:lnTo>
                    <a:pt x="3810" y="929093"/>
                  </a:lnTo>
                </a:path>
                <a:path w="3810" h="1019175">
                  <a:moveTo>
                    <a:pt x="0" y="927176"/>
                  </a:moveTo>
                  <a:lnTo>
                    <a:pt x="3810" y="927176"/>
                  </a:lnTo>
                </a:path>
                <a:path w="3810" h="1019175">
                  <a:moveTo>
                    <a:pt x="0" y="925271"/>
                  </a:moveTo>
                  <a:lnTo>
                    <a:pt x="3810" y="925271"/>
                  </a:lnTo>
                </a:path>
                <a:path w="3810" h="1019175">
                  <a:moveTo>
                    <a:pt x="0" y="923366"/>
                  </a:moveTo>
                  <a:lnTo>
                    <a:pt x="3810" y="923366"/>
                  </a:lnTo>
                </a:path>
                <a:path w="3810" h="1019175">
                  <a:moveTo>
                    <a:pt x="0" y="921461"/>
                  </a:moveTo>
                  <a:lnTo>
                    <a:pt x="3810" y="921461"/>
                  </a:lnTo>
                </a:path>
                <a:path w="3810" h="1019175">
                  <a:moveTo>
                    <a:pt x="0" y="919556"/>
                  </a:moveTo>
                  <a:lnTo>
                    <a:pt x="3810" y="919556"/>
                  </a:lnTo>
                </a:path>
                <a:path w="3810" h="1019175">
                  <a:moveTo>
                    <a:pt x="0" y="917638"/>
                  </a:moveTo>
                  <a:lnTo>
                    <a:pt x="3810" y="917638"/>
                  </a:lnTo>
                </a:path>
                <a:path w="3810" h="1019175">
                  <a:moveTo>
                    <a:pt x="0" y="915733"/>
                  </a:moveTo>
                  <a:lnTo>
                    <a:pt x="3810" y="915733"/>
                  </a:lnTo>
                </a:path>
                <a:path w="3810" h="1019175">
                  <a:moveTo>
                    <a:pt x="0" y="913828"/>
                  </a:moveTo>
                  <a:lnTo>
                    <a:pt x="3810" y="913828"/>
                  </a:lnTo>
                </a:path>
                <a:path w="3810" h="1019175">
                  <a:moveTo>
                    <a:pt x="0" y="911923"/>
                  </a:moveTo>
                  <a:lnTo>
                    <a:pt x="3810" y="911923"/>
                  </a:lnTo>
                </a:path>
                <a:path w="3810" h="1019175">
                  <a:moveTo>
                    <a:pt x="0" y="910005"/>
                  </a:moveTo>
                  <a:lnTo>
                    <a:pt x="3810" y="910005"/>
                  </a:lnTo>
                </a:path>
                <a:path w="3810" h="1019175">
                  <a:moveTo>
                    <a:pt x="0" y="908100"/>
                  </a:moveTo>
                  <a:lnTo>
                    <a:pt x="3810" y="908100"/>
                  </a:lnTo>
                </a:path>
                <a:path w="3810" h="1019175">
                  <a:moveTo>
                    <a:pt x="0" y="906195"/>
                  </a:moveTo>
                  <a:lnTo>
                    <a:pt x="3810" y="906195"/>
                  </a:lnTo>
                </a:path>
                <a:path w="3810" h="1019175">
                  <a:moveTo>
                    <a:pt x="0" y="904290"/>
                  </a:moveTo>
                  <a:lnTo>
                    <a:pt x="3810" y="904290"/>
                  </a:lnTo>
                </a:path>
                <a:path w="3810" h="1019175">
                  <a:moveTo>
                    <a:pt x="0" y="902385"/>
                  </a:moveTo>
                  <a:lnTo>
                    <a:pt x="3810" y="902385"/>
                  </a:lnTo>
                </a:path>
                <a:path w="3810" h="1019175">
                  <a:moveTo>
                    <a:pt x="0" y="900468"/>
                  </a:moveTo>
                  <a:lnTo>
                    <a:pt x="3810" y="900468"/>
                  </a:lnTo>
                </a:path>
                <a:path w="3810" h="1019175">
                  <a:moveTo>
                    <a:pt x="0" y="898563"/>
                  </a:moveTo>
                  <a:lnTo>
                    <a:pt x="3810" y="898563"/>
                  </a:lnTo>
                </a:path>
                <a:path w="3810" h="1019175">
                  <a:moveTo>
                    <a:pt x="0" y="896658"/>
                  </a:moveTo>
                  <a:lnTo>
                    <a:pt x="3810" y="896658"/>
                  </a:lnTo>
                </a:path>
                <a:path w="3810" h="1019175">
                  <a:moveTo>
                    <a:pt x="0" y="894753"/>
                  </a:moveTo>
                  <a:lnTo>
                    <a:pt x="3810" y="894753"/>
                  </a:lnTo>
                </a:path>
                <a:path w="3810" h="1019175">
                  <a:moveTo>
                    <a:pt x="0" y="892835"/>
                  </a:moveTo>
                  <a:lnTo>
                    <a:pt x="3810" y="892835"/>
                  </a:lnTo>
                </a:path>
                <a:path w="3810" h="1019175">
                  <a:moveTo>
                    <a:pt x="0" y="890930"/>
                  </a:moveTo>
                  <a:lnTo>
                    <a:pt x="3810" y="890930"/>
                  </a:lnTo>
                </a:path>
                <a:path w="3810" h="1019175">
                  <a:moveTo>
                    <a:pt x="0" y="889025"/>
                  </a:moveTo>
                  <a:lnTo>
                    <a:pt x="3810" y="889025"/>
                  </a:lnTo>
                </a:path>
                <a:path w="3810" h="1019175">
                  <a:moveTo>
                    <a:pt x="0" y="887120"/>
                  </a:moveTo>
                  <a:lnTo>
                    <a:pt x="3810" y="887120"/>
                  </a:lnTo>
                </a:path>
                <a:path w="3810" h="1019175">
                  <a:moveTo>
                    <a:pt x="0" y="885215"/>
                  </a:moveTo>
                  <a:lnTo>
                    <a:pt x="3810" y="885215"/>
                  </a:lnTo>
                </a:path>
                <a:path w="3810" h="1019175">
                  <a:moveTo>
                    <a:pt x="0" y="883297"/>
                  </a:moveTo>
                  <a:lnTo>
                    <a:pt x="3810" y="883297"/>
                  </a:lnTo>
                </a:path>
                <a:path w="3810" h="1019175">
                  <a:moveTo>
                    <a:pt x="0" y="881392"/>
                  </a:moveTo>
                  <a:lnTo>
                    <a:pt x="3810" y="881392"/>
                  </a:lnTo>
                </a:path>
                <a:path w="3810" h="1019175">
                  <a:moveTo>
                    <a:pt x="0" y="879487"/>
                  </a:moveTo>
                  <a:lnTo>
                    <a:pt x="3810" y="879487"/>
                  </a:lnTo>
                </a:path>
                <a:path w="3810" h="1019175">
                  <a:moveTo>
                    <a:pt x="0" y="877582"/>
                  </a:moveTo>
                  <a:lnTo>
                    <a:pt x="3810" y="877582"/>
                  </a:lnTo>
                </a:path>
                <a:path w="3810" h="1019175">
                  <a:moveTo>
                    <a:pt x="0" y="875664"/>
                  </a:moveTo>
                  <a:lnTo>
                    <a:pt x="3810" y="875664"/>
                  </a:lnTo>
                </a:path>
                <a:path w="3810" h="1019175">
                  <a:moveTo>
                    <a:pt x="0" y="873759"/>
                  </a:moveTo>
                  <a:lnTo>
                    <a:pt x="3810" y="873759"/>
                  </a:lnTo>
                </a:path>
                <a:path w="3810" h="1019175">
                  <a:moveTo>
                    <a:pt x="0" y="871854"/>
                  </a:moveTo>
                  <a:lnTo>
                    <a:pt x="3810" y="871854"/>
                  </a:lnTo>
                </a:path>
                <a:path w="3810" h="1019175">
                  <a:moveTo>
                    <a:pt x="0" y="869949"/>
                  </a:moveTo>
                  <a:lnTo>
                    <a:pt x="3810" y="869949"/>
                  </a:lnTo>
                </a:path>
                <a:path w="3810" h="1019175">
                  <a:moveTo>
                    <a:pt x="0" y="868044"/>
                  </a:moveTo>
                  <a:lnTo>
                    <a:pt x="3810" y="868044"/>
                  </a:lnTo>
                </a:path>
                <a:path w="3810" h="1019175">
                  <a:moveTo>
                    <a:pt x="0" y="866127"/>
                  </a:moveTo>
                  <a:lnTo>
                    <a:pt x="3810" y="866127"/>
                  </a:lnTo>
                </a:path>
                <a:path w="3810" h="1019175">
                  <a:moveTo>
                    <a:pt x="0" y="864222"/>
                  </a:moveTo>
                  <a:lnTo>
                    <a:pt x="3810" y="864222"/>
                  </a:lnTo>
                </a:path>
                <a:path w="3810" h="1019175">
                  <a:moveTo>
                    <a:pt x="0" y="862317"/>
                  </a:moveTo>
                  <a:lnTo>
                    <a:pt x="3810" y="862317"/>
                  </a:lnTo>
                </a:path>
                <a:path w="3810" h="1019175">
                  <a:moveTo>
                    <a:pt x="0" y="860412"/>
                  </a:moveTo>
                  <a:lnTo>
                    <a:pt x="3810" y="860412"/>
                  </a:lnTo>
                </a:path>
                <a:path w="3810" h="1019175">
                  <a:moveTo>
                    <a:pt x="0" y="858507"/>
                  </a:moveTo>
                  <a:lnTo>
                    <a:pt x="3810" y="858507"/>
                  </a:lnTo>
                </a:path>
                <a:path w="3810" h="1019175">
                  <a:moveTo>
                    <a:pt x="0" y="856589"/>
                  </a:moveTo>
                  <a:lnTo>
                    <a:pt x="3810" y="856589"/>
                  </a:lnTo>
                </a:path>
                <a:path w="3810" h="1019175">
                  <a:moveTo>
                    <a:pt x="0" y="854684"/>
                  </a:moveTo>
                  <a:lnTo>
                    <a:pt x="3810" y="854684"/>
                  </a:lnTo>
                </a:path>
                <a:path w="3810" h="1019175">
                  <a:moveTo>
                    <a:pt x="0" y="852779"/>
                  </a:moveTo>
                  <a:lnTo>
                    <a:pt x="3810" y="852779"/>
                  </a:lnTo>
                </a:path>
                <a:path w="3810" h="1019175">
                  <a:moveTo>
                    <a:pt x="0" y="850874"/>
                  </a:moveTo>
                  <a:lnTo>
                    <a:pt x="3810" y="850874"/>
                  </a:lnTo>
                </a:path>
                <a:path w="3810" h="1019175">
                  <a:moveTo>
                    <a:pt x="0" y="848956"/>
                  </a:moveTo>
                  <a:lnTo>
                    <a:pt x="3810" y="848956"/>
                  </a:lnTo>
                </a:path>
                <a:path w="3810" h="1019175">
                  <a:moveTo>
                    <a:pt x="0" y="847051"/>
                  </a:moveTo>
                  <a:lnTo>
                    <a:pt x="3810" y="847051"/>
                  </a:lnTo>
                </a:path>
                <a:path w="3810" h="1019175">
                  <a:moveTo>
                    <a:pt x="0" y="845146"/>
                  </a:moveTo>
                  <a:lnTo>
                    <a:pt x="3810" y="845146"/>
                  </a:lnTo>
                </a:path>
                <a:path w="3810" h="1019175">
                  <a:moveTo>
                    <a:pt x="0" y="843241"/>
                  </a:moveTo>
                  <a:lnTo>
                    <a:pt x="3810" y="843241"/>
                  </a:lnTo>
                </a:path>
                <a:path w="3810" h="1019175">
                  <a:moveTo>
                    <a:pt x="0" y="841336"/>
                  </a:moveTo>
                  <a:lnTo>
                    <a:pt x="3810" y="841336"/>
                  </a:lnTo>
                </a:path>
                <a:path w="3810" h="1019175">
                  <a:moveTo>
                    <a:pt x="0" y="839419"/>
                  </a:moveTo>
                  <a:lnTo>
                    <a:pt x="3810" y="839419"/>
                  </a:lnTo>
                </a:path>
                <a:path w="3810" h="1019175">
                  <a:moveTo>
                    <a:pt x="0" y="837514"/>
                  </a:moveTo>
                  <a:lnTo>
                    <a:pt x="3810" y="837514"/>
                  </a:lnTo>
                </a:path>
                <a:path w="3810" h="1019175">
                  <a:moveTo>
                    <a:pt x="0" y="835609"/>
                  </a:moveTo>
                  <a:lnTo>
                    <a:pt x="3810" y="835609"/>
                  </a:lnTo>
                </a:path>
                <a:path w="3810" h="1019175">
                  <a:moveTo>
                    <a:pt x="0" y="833704"/>
                  </a:moveTo>
                  <a:lnTo>
                    <a:pt x="3810" y="833704"/>
                  </a:lnTo>
                </a:path>
                <a:path w="3810" h="1019175">
                  <a:moveTo>
                    <a:pt x="0" y="831786"/>
                  </a:moveTo>
                  <a:lnTo>
                    <a:pt x="3810" y="831786"/>
                  </a:lnTo>
                </a:path>
                <a:path w="3810" h="1019175">
                  <a:moveTo>
                    <a:pt x="0" y="829881"/>
                  </a:moveTo>
                  <a:lnTo>
                    <a:pt x="3810" y="829881"/>
                  </a:lnTo>
                </a:path>
                <a:path w="3810" h="1019175">
                  <a:moveTo>
                    <a:pt x="0" y="827976"/>
                  </a:moveTo>
                  <a:lnTo>
                    <a:pt x="3810" y="827976"/>
                  </a:lnTo>
                </a:path>
                <a:path w="3810" h="1019175">
                  <a:moveTo>
                    <a:pt x="0" y="826071"/>
                  </a:moveTo>
                  <a:lnTo>
                    <a:pt x="3810" y="826071"/>
                  </a:lnTo>
                </a:path>
                <a:path w="3810" h="1019175">
                  <a:moveTo>
                    <a:pt x="0" y="824166"/>
                  </a:moveTo>
                  <a:lnTo>
                    <a:pt x="3810" y="824166"/>
                  </a:lnTo>
                </a:path>
                <a:path w="3810" h="1019175">
                  <a:moveTo>
                    <a:pt x="0" y="822248"/>
                  </a:moveTo>
                  <a:lnTo>
                    <a:pt x="3810" y="822248"/>
                  </a:lnTo>
                </a:path>
                <a:path w="3810" h="1019175">
                  <a:moveTo>
                    <a:pt x="0" y="820343"/>
                  </a:moveTo>
                  <a:lnTo>
                    <a:pt x="3810" y="820343"/>
                  </a:lnTo>
                </a:path>
                <a:path w="3810" h="1019175">
                  <a:moveTo>
                    <a:pt x="0" y="818438"/>
                  </a:moveTo>
                  <a:lnTo>
                    <a:pt x="3810" y="818438"/>
                  </a:lnTo>
                </a:path>
                <a:path w="3810" h="1019175">
                  <a:moveTo>
                    <a:pt x="0" y="816533"/>
                  </a:moveTo>
                  <a:lnTo>
                    <a:pt x="3810" y="816533"/>
                  </a:lnTo>
                </a:path>
                <a:path w="3810" h="1019175">
                  <a:moveTo>
                    <a:pt x="0" y="814616"/>
                  </a:moveTo>
                  <a:lnTo>
                    <a:pt x="3810" y="814616"/>
                  </a:lnTo>
                </a:path>
                <a:path w="3810" h="1019175">
                  <a:moveTo>
                    <a:pt x="0" y="812711"/>
                  </a:moveTo>
                  <a:lnTo>
                    <a:pt x="3810" y="812711"/>
                  </a:lnTo>
                </a:path>
                <a:path w="3810" h="1019175">
                  <a:moveTo>
                    <a:pt x="0" y="810806"/>
                  </a:moveTo>
                  <a:lnTo>
                    <a:pt x="3810" y="810806"/>
                  </a:lnTo>
                </a:path>
                <a:path w="3810" h="1019175">
                  <a:moveTo>
                    <a:pt x="0" y="808901"/>
                  </a:moveTo>
                  <a:lnTo>
                    <a:pt x="3810" y="808901"/>
                  </a:lnTo>
                </a:path>
                <a:path w="3810" h="1019175">
                  <a:moveTo>
                    <a:pt x="0" y="806996"/>
                  </a:moveTo>
                  <a:lnTo>
                    <a:pt x="3810" y="806996"/>
                  </a:lnTo>
                </a:path>
                <a:path w="3810" h="1019175">
                  <a:moveTo>
                    <a:pt x="0" y="805078"/>
                  </a:moveTo>
                  <a:lnTo>
                    <a:pt x="3810" y="805078"/>
                  </a:lnTo>
                </a:path>
                <a:path w="3810" h="1019175">
                  <a:moveTo>
                    <a:pt x="0" y="803173"/>
                  </a:moveTo>
                  <a:lnTo>
                    <a:pt x="3810" y="803173"/>
                  </a:lnTo>
                </a:path>
                <a:path w="3810" h="1019175">
                  <a:moveTo>
                    <a:pt x="0" y="801268"/>
                  </a:moveTo>
                  <a:lnTo>
                    <a:pt x="3810" y="801268"/>
                  </a:lnTo>
                </a:path>
                <a:path w="3810" h="1019175">
                  <a:moveTo>
                    <a:pt x="0" y="799363"/>
                  </a:moveTo>
                  <a:lnTo>
                    <a:pt x="3810" y="799363"/>
                  </a:lnTo>
                </a:path>
                <a:path w="3810" h="1019175">
                  <a:moveTo>
                    <a:pt x="0" y="797445"/>
                  </a:moveTo>
                  <a:lnTo>
                    <a:pt x="3810" y="797445"/>
                  </a:lnTo>
                </a:path>
                <a:path w="3810" h="1019175">
                  <a:moveTo>
                    <a:pt x="0" y="795540"/>
                  </a:moveTo>
                  <a:lnTo>
                    <a:pt x="3810" y="795540"/>
                  </a:lnTo>
                </a:path>
                <a:path w="3810" h="1019175">
                  <a:moveTo>
                    <a:pt x="0" y="793635"/>
                  </a:moveTo>
                  <a:lnTo>
                    <a:pt x="3810" y="793635"/>
                  </a:lnTo>
                </a:path>
                <a:path w="3810" h="1019175">
                  <a:moveTo>
                    <a:pt x="0" y="791730"/>
                  </a:moveTo>
                  <a:lnTo>
                    <a:pt x="3810" y="791730"/>
                  </a:lnTo>
                </a:path>
                <a:path w="3810" h="1019175">
                  <a:moveTo>
                    <a:pt x="0" y="789825"/>
                  </a:moveTo>
                  <a:lnTo>
                    <a:pt x="3810" y="789825"/>
                  </a:lnTo>
                </a:path>
                <a:path w="3810" h="1019175">
                  <a:moveTo>
                    <a:pt x="0" y="787907"/>
                  </a:moveTo>
                  <a:lnTo>
                    <a:pt x="3810" y="787907"/>
                  </a:lnTo>
                </a:path>
                <a:path w="3810" h="1019175">
                  <a:moveTo>
                    <a:pt x="0" y="786002"/>
                  </a:moveTo>
                  <a:lnTo>
                    <a:pt x="3810" y="786002"/>
                  </a:lnTo>
                </a:path>
                <a:path w="3810" h="1019175">
                  <a:moveTo>
                    <a:pt x="0" y="784097"/>
                  </a:moveTo>
                  <a:lnTo>
                    <a:pt x="3810" y="784097"/>
                  </a:lnTo>
                </a:path>
                <a:path w="3810" h="1019175">
                  <a:moveTo>
                    <a:pt x="0" y="782192"/>
                  </a:moveTo>
                  <a:lnTo>
                    <a:pt x="3810" y="782192"/>
                  </a:lnTo>
                </a:path>
                <a:path w="3810" h="1019175">
                  <a:moveTo>
                    <a:pt x="0" y="780287"/>
                  </a:moveTo>
                  <a:lnTo>
                    <a:pt x="3810" y="780287"/>
                  </a:lnTo>
                </a:path>
                <a:path w="3810" h="1019175">
                  <a:moveTo>
                    <a:pt x="0" y="778370"/>
                  </a:moveTo>
                  <a:lnTo>
                    <a:pt x="3810" y="778370"/>
                  </a:lnTo>
                </a:path>
                <a:path w="3810" h="1019175">
                  <a:moveTo>
                    <a:pt x="0" y="776465"/>
                  </a:moveTo>
                  <a:lnTo>
                    <a:pt x="3810" y="776465"/>
                  </a:lnTo>
                </a:path>
                <a:path w="3810" h="1019175">
                  <a:moveTo>
                    <a:pt x="0" y="774560"/>
                  </a:moveTo>
                  <a:lnTo>
                    <a:pt x="3810" y="774560"/>
                  </a:lnTo>
                </a:path>
                <a:path w="3810" h="1019175">
                  <a:moveTo>
                    <a:pt x="0" y="772655"/>
                  </a:moveTo>
                  <a:lnTo>
                    <a:pt x="3810" y="772655"/>
                  </a:lnTo>
                </a:path>
                <a:path w="3810" h="1019175">
                  <a:moveTo>
                    <a:pt x="0" y="770737"/>
                  </a:moveTo>
                  <a:lnTo>
                    <a:pt x="3810" y="770737"/>
                  </a:lnTo>
                </a:path>
                <a:path w="3810" h="1019175">
                  <a:moveTo>
                    <a:pt x="0" y="768832"/>
                  </a:moveTo>
                  <a:lnTo>
                    <a:pt x="3810" y="768832"/>
                  </a:lnTo>
                </a:path>
                <a:path w="3810" h="1019175">
                  <a:moveTo>
                    <a:pt x="0" y="766927"/>
                  </a:moveTo>
                  <a:lnTo>
                    <a:pt x="3810" y="766927"/>
                  </a:lnTo>
                </a:path>
                <a:path w="3810" h="1019175">
                  <a:moveTo>
                    <a:pt x="0" y="765022"/>
                  </a:moveTo>
                  <a:lnTo>
                    <a:pt x="3810" y="765022"/>
                  </a:lnTo>
                </a:path>
                <a:path w="3810" h="1019175">
                  <a:moveTo>
                    <a:pt x="0" y="763117"/>
                  </a:moveTo>
                  <a:lnTo>
                    <a:pt x="3810" y="763117"/>
                  </a:lnTo>
                </a:path>
                <a:path w="3810" h="1019175">
                  <a:moveTo>
                    <a:pt x="0" y="761199"/>
                  </a:moveTo>
                  <a:lnTo>
                    <a:pt x="3810" y="761199"/>
                  </a:lnTo>
                </a:path>
                <a:path w="3810" h="1019175">
                  <a:moveTo>
                    <a:pt x="0" y="759294"/>
                  </a:moveTo>
                  <a:lnTo>
                    <a:pt x="3810" y="759294"/>
                  </a:lnTo>
                </a:path>
                <a:path w="3810" h="1019175">
                  <a:moveTo>
                    <a:pt x="0" y="757389"/>
                  </a:moveTo>
                  <a:lnTo>
                    <a:pt x="3810" y="757389"/>
                  </a:lnTo>
                </a:path>
                <a:path w="3810" h="1019175">
                  <a:moveTo>
                    <a:pt x="0" y="755484"/>
                  </a:moveTo>
                  <a:lnTo>
                    <a:pt x="3810" y="755484"/>
                  </a:lnTo>
                </a:path>
                <a:path w="3810" h="1019175">
                  <a:moveTo>
                    <a:pt x="0" y="753567"/>
                  </a:moveTo>
                  <a:lnTo>
                    <a:pt x="3810" y="753567"/>
                  </a:lnTo>
                </a:path>
                <a:path w="3810" h="1019175">
                  <a:moveTo>
                    <a:pt x="0" y="751662"/>
                  </a:moveTo>
                  <a:lnTo>
                    <a:pt x="3810" y="751662"/>
                  </a:lnTo>
                </a:path>
                <a:path w="3810" h="1019175">
                  <a:moveTo>
                    <a:pt x="0" y="749757"/>
                  </a:moveTo>
                  <a:lnTo>
                    <a:pt x="3810" y="749757"/>
                  </a:lnTo>
                </a:path>
                <a:path w="3810" h="1019175">
                  <a:moveTo>
                    <a:pt x="0" y="747852"/>
                  </a:moveTo>
                  <a:lnTo>
                    <a:pt x="3810" y="747852"/>
                  </a:lnTo>
                </a:path>
                <a:path w="3810" h="1019175">
                  <a:moveTo>
                    <a:pt x="0" y="745947"/>
                  </a:moveTo>
                  <a:lnTo>
                    <a:pt x="3810" y="745947"/>
                  </a:lnTo>
                </a:path>
                <a:path w="3810" h="1019175">
                  <a:moveTo>
                    <a:pt x="0" y="744029"/>
                  </a:moveTo>
                  <a:lnTo>
                    <a:pt x="3810" y="744029"/>
                  </a:lnTo>
                </a:path>
                <a:path w="3810" h="1019175">
                  <a:moveTo>
                    <a:pt x="0" y="742124"/>
                  </a:moveTo>
                  <a:lnTo>
                    <a:pt x="3810" y="742124"/>
                  </a:lnTo>
                </a:path>
                <a:path w="3810" h="1019175">
                  <a:moveTo>
                    <a:pt x="0" y="740219"/>
                  </a:moveTo>
                  <a:lnTo>
                    <a:pt x="3810" y="740219"/>
                  </a:lnTo>
                </a:path>
                <a:path w="3810" h="1019175">
                  <a:moveTo>
                    <a:pt x="0" y="738314"/>
                  </a:moveTo>
                  <a:lnTo>
                    <a:pt x="3810" y="738314"/>
                  </a:lnTo>
                </a:path>
                <a:path w="3810" h="1019175">
                  <a:moveTo>
                    <a:pt x="0" y="736396"/>
                  </a:moveTo>
                  <a:lnTo>
                    <a:pt x="3810" y="736396"/>
                  </a:lnTo>
                </a:path>
                <a:path w="3810" h="1019175">
                  <a:moveTo>
                    <a:pt x="0" y="734491"/>
                  </a:moveTo>
                  <a:lnTo>
                    <a:pt x="3810" y="734491"/>
                  </a:lnTo>
                </a:path>
                <a:path w="3810" h="1019175">
                  <a:moveTo>
                    <a:pt x="0" y="732586"/>
                  </a:moveTo>
                  <a:lnTo>
                    <a:pt x="3810" y="732586"/>
                  </a:lnTo>
                </a:path>
                <a:path w="3810" h="1019175">
                  <a:moveTo>
                    <a:pt x="0" y="730681"/>
                  </a:moveTo>
                  <a:lnTo>
                    <a:pt x="3810" y="730681"/>
                  </a:lnTo>
                </a:path>
                <a:path w="3810" h="1019175">
                  <a:moveTo>
                    <a:pt x="0" y="728776"/>
                  </a:moveTo>
                  <a:lnTo>
                    <a:pt x="3810" y="728776"/>
                  </a:lnTo>
                </a:path>
                <a:path w="3810" h="1019175">
                  <a:moveTo>
                    <a:pt x="0" y="726859"/>
                  </a:moveTo>
                  <a:lnTo>
                    <a:pt x="3810" y="726859"/>
                  </a:lnTo>
                </a:path>
                <a:path w="3810" h="1019175">
                  <a:moveTo>
                    <a:pt x="0" y="724954"/>
                  </a:moveTo>
                  <a:lnTo>
                    <a:pt x="3810" y="724954"/>
                  </a:lnTo>
                </a:path>
                <a:path w="3810" h="1019175">
                  <a:moveTo>
                    <a:pt x="0" y="723049"/>
                  </a:moveTo>
                  <a:lnTo>
                    <a:pt x="3810" y="723049"/>
                  </a:lnTo>
                </a:path>
                <a:path w="3810" h="1019175">
                  <a:moveTo>
                    <a:pt x="0" y="721144"/>
                  </a:moveTo>
                  <a:lnTo>
                    <a:pt x="3810" y="721144"/>
                  </a:lnTo>
                </a:path>
                <a:path w="3810" h="1019175">
                  <a:moveTo>
                    <a:pt x="0" y="719226"/>
                  </a:moveTo>
                  <a:lnTo>
                    <a:pt x="3810" y="719226"/>
                  </a:lnTo>
                </a:path>
                <a:path w="3810" h="1019175">
                  <a:moveTo>
                    <a:pt x="0" y="717321"/>
                  </a:moveTo>
                  <a:lnTo>
                    <a:pt x="3810" y="717321"/>
                  </a:lnTo>
                </a:path>
                <a:path w="3810" h="1019175">
                  <a:moveTo>
                    <a:pt x="0" y="715416"/>
                  </a:moveTo>
                  <a:lnTo>
                    <a:pt x="3810" y="715416"/>
                  </a:lnTo>
                </a:path>
                <a:path w="3810" h="1019175">
                  <a:moveTo>
                    <a:pt x="0" y="713511"/>
                  </a:moveTo>
                  <a:lnTo>
                    <a:pt x="3810" y="713511"/>
                  </a:lnTo>
                </a:path>
                <a:path w="3810" h="1019175">
                  <a:moveTo>
                    <a:pt x="0" y="711606"/>
                  </a:moveTo>
                  <a:lnTo>
                    <a:pt x="3810" y="711606"/>
                  </a:lnTo>
                </a:path>
                <a:path w="3810" h="1019175">
                  <a:moveTo>
                    <a:pt x="0" y="709688"/>
                  </a:moveTo>
                  <a:lnTo>
                    <a:pt x="3810" y="709688"/>
                  </a:lnTo>
                </a:path>
                <a:path w="3810" h="1019175">
                  <a:moveTo>
                    <a:pt x="0" y="707783"/>
                  </a:moveTo>
                  <a:lnTo>
                    <a:pt x="3810" y="707783"/>
                  </a:lnTo>
                </a:path>
                <a:path w="3810" h="1019175">
                  <a:moveTo>
                    <a:pt x="0" y="705878"/>
                  </a:moveTo>
                  <a:lnTo>
                    <a:pt x="3810" y="705878"/>
                  </a:lnTo>
                </a:path>
                <a:path w="3810" h="1019175">
                  <a:moveTo>
                    <a:pt x="0" y="703973"/>
                  </a:moveTo>
                  <a:lnTo>
                    <a:pt x="3810" y="703973"/>
                  </a:lnTo>
                </a:path>
                <a:path w="3810" h="1019175">
                  <a:moveTo>
                    <a:pt x="0" y="702068"/>
                  </a:moveTo>
                  <a:lnTo>
                    <a:pt x="3810" y="702068"/>
                  </a:lnTo>
                </a:path>
                <a:path w="3810" h="1019175">
                  <a:moveTo>
                    <a:pt x="0" y="700150"/>
                  </a:moveTo>
                  <a:lnTo>
                    <a:pt x="3810" y="700150"/>
                  </a:lnTo>
                </a:path>
                <a:path w="3810" h="1019175">
                  <a:moveTo>
                    <a:pt x="0" y="698245"/>
                  </a:moveTo>
                  <a:lnTo>
                    <a:pt x="3810" y="698245"/>
                  </a:lnTo>
                </a:path>
                <a:path w="3810" h="1019175">
                  <a:moveTo>
                    <a:pt x="0" y="696340"/>
                  </a:moveTo>
                  <a:lnTo>
                    <a:pt x="3810" y="696340"/>
                  </a:lnTo>
                </a:path>
                <a:path w="3810" h="1019175">
                  <a:moveTo>
                    <a:pt x="0" y="694435"/>
                  </a:moveTo>
                  <a:lnTo>
                    <a:pt x="3810" y="694435"/>
                  </a:lnTo>
                </a:path>
                <a:path w="3810" h="1019175">
                  <a:moveTo>
                    <a:pt x="0" y="692518"/>
                  </a:moveTo>
                  <a:lnTo>
                    <a:pt x="3810" y="692518"/>
                  </a:lnTo>
                </a:path>
                <a:path w="3810" h="1019175">
                  <a:moveTo>
                    <a:pt x="0" y="690613"/>
                  </a:moveTo>
                  <a:lnTo>
                    <a:pt x="3810" y="690613"/>
                  </a:lnTo>
                </a:path>
                <a:path w="3810" h="1019175">
                  <a:moveTo>
                    <a:pt x="0" y="688708"/>
                  </a:moveTo>
                  <a:lnTo>
                    <a:pt x="3810" y="688708"/>
                  </a:lnTo>
                </a:path>
                <a:path w="3810" h="1019175">
                  <a:moveTo>
                    <a:pt x="0" y="686803"/>
                  </a:moveTo>
                  <a:lnTo>
                    <a:pt x="3810" y="686803"/>
                  </a:lnTo>
                </a:path>
                <a:path w="3810" h="1019175">
                  <a:moveTo>
                    <a:pt x="0" y="684898"/>
                  </a:moveTo>
                  <a:lnTo>
                    <a:pt x="3810" y="684898"/>
                  </a:lnTo>
                </a:path>
                <a:path w="3810" h="1019175">
                  <a:moveTo>
                    <a:pt x="0" y="682980"/>
                  </a:moveTo>
                  <a:lnTo>
                    <a:pt x="3810" y="682980"/>
                  </a:lnTo>
                </a:path>
                <a:path w="3810" h="1019175">
                  <a:moveTo>
                    <a:pt x="0" y="681075"/>
                  </a:moveTo>
                  <a:lnTo>
                    <a:pt x="3810" y="681075"/>
                  </a:lnTo>
                </a:path>
                <a:path w="3810" h="1019175">
                  <a:moveTo>
                    <a:pt x="0" y="679170"/>
                  </a:moveTo>
                  <a:lnTo>
                    <a:pt x="3810" y="679170"/>
                  </a:lnTo>
                </a:path>
                <a:path w="3810" h="1019175">
                  <a:moveTo>
                    <a:pt x="0" y="677265"/>
                  </a:moveTo>
                  <a:lnTo>
                    <a:pt x="3810" y="677265"/>
                  </a:lnTo>
                </a:path>
                <a:path w="3810" h="1019175">
                  <a:moveTo>
                    <a:pt x="0" y="675347"/>
                  </a:moveTo>
                  <a:lnTo>
                    <a:pt x="3810" y="675347"/>
                  </a:lnTo>
                </a:path>
                <a:path w="3810" h="1019175">
                  <a:moveTo>
                    <a:pt x="0" y="673442"/>
                  </a:moveTo>
                  <a:lnTo>
                    <a:pt x="3810" y="673442"/>
                  </a:lnTo>
                </a:path>
                <a:path w="3810" h="1019175">
                  <a:moveTo>
                    <a:pt x="0" y="671537"/>
                  </a:moveTo>
                  <a:lnTo>
                    <a:pt x="3810" y="671537"/>
                  </a:lnTo>
                </a:path>
                <a:path w="3810" h="1019175">
                  <a:moveTo>
                    <a:pt x="0" y="669632"/>
                  </a:moveTo>
                  <a:lnTo>
                    <a:pt x="3810" y="669632"/>
                  </a:lnTo>
                </a:path>
                <a:path w="3810" h="1019175">
                  <a:moveTo>
                    <a:pt x="0" y="667727"/>
                  </a:moveTo>
                  <a:lnTo>
                    <a:pt x="3810" y="667727"/>
                  </a:lnTo>
                </a:path>
                <a:path w="3810" h="1019175">
                  <a:moveTo>
                    <a:pt x="0" y="665810"/>
                  </a:moveTo>
                  <a:lnTo>
                    <a:pt x="3810" y="665810"/>
                  </a:lnTo>
                </a:path>
                <a:path w="3810" h="1019175">
                  <a:moveTo>
                    <a:pt x="0" y="663905"/>
                  </a:moveTo>
                  <a:lnTo>
                    <a:pt x="3810" y="663905"/>
                  </a:lnTo>
                </a:path>
                <a:path w="3810" h="1019175">
                  <a:moveTo>
                    <a:pt x="0" y="662000"/>
                  </a:moveTo>
                  <a:lnTo>
                    <a:pt x="3810" y="662000"/>
                  </a:lnTo>
                </a:path>
                <a:path w="3810" h="1019175">
                  <a:moveTo>
                    <a:pt x="0" y="660095"/>
                  </a:moveTo>
                  <a:lnTo>
                    <a:pt x="3810" y="660095"/>
                  </a:lnTo>
                </a:path>
                <a:path w="3810" h="1019175">
                  <a:moveTo>
                    <a:pt x="0" y="658177"/>
                  </a:moveTo>
                  <a:lnTo>
                    <a:pt x="3810" y="658177"/>
                  </a:lnTo>
                </a:path>
                <a:path w="3810" h="1019175">
                  <a:moveTo>
                    <a:pt x="0" y="656272"/>
                  </a:moveTo>
                  <a:lnTo>
                    <a:pt x="3810" y="656272"/>
                  </a:lnTo>
                </a:path>
                <a:path w="3810" h="1019175">
                  <a:moveTo>
                    <a:pt x="0" y="654367"/>
                  </a:moveTo>
                  <a:lnTo>
                    <a:pt x="3810" y="654367"/>
                  </a:lnTo>
                </a:path>
                <a:path w="3810" h="1019175">
                  <a:moveTo>
                    <a:pt x="0" y="652462"/>
                  </a:moveTo>
                  <a:lnTo>
                    <a:pt x="3810" y="652462"/>
                  </a:lnTo>
                </a:path>
                <a:path w="3810" h="1019175">
                  <a:moveTo>
                    <a:pt x="0" y="650557"/>
                  </a:moveTo>
                  <a:lnTo>
                    <a:pt x="3810" y="650557"/>
                  </a:lnTo>
                </a:path>
                <a:path w="3810" h="1019175">
                  <a:moveTo>
                    <a:pt x="0" y="648639"/>
                  </a:moveTo>
                  <a:lnTo>
                    <a:pt x="3810" y="648639"/>
                  </a:lnTo>
                </a:path>
                <a:path w="3810" h="1019175">
                  <a:moveTo>
                    <a:pt x="0" y="646734"/>
                  </a:moveTo>
                  <a:lnTo>
                    <a:pt x="3810" y="646734"/>
                  </a:lnTo>
                </a:path>
                <a:path w="3810" h="1019175">
                  <a:moveTo>
                    <a:pt x="0" y="644829"/>
                  </a:moveTo>
                  <a:lnTo>
                    <a:pt x="3810" y="644829"/>
                  </a:lnTo>
                </a:path>
                <a:path w="3810" h="1019175">
                  <a:moveTo>
                    <a:pt x="0" y="642924"/>
                  </a:moveTo>
                  <a:lnTo>
                    <a:pt x="3810" y="642924"/>
                  </a:lnTo>
                </a:path>
                <a:path w="3810" h="1019175">
                  <a:moveTo>
                    <a:pt x="0" y="641007"/>
                  </a:moveTo>
                  <a:lnTo>
                    <a:pt x="3810" y="641007"/>
                  </a:lnTo>
                </a:path>
                <a:path w="3810" h="1019175">
                  <a:moveTo>
                    <a:pt x="0" y="639102"/>
                  </a:moveTo>
                  <a:lnTo>
                    <a:pt x="3810" y="639102"/>
                  </a:lnTo>
                </a:path>
                <a:path w="3810" h="1019175">
                  <a:moveTo>
                    <a:pt x="0" y="637197"/>
                  </a:moveTo>
                  <a:lnTo>
                    <a:pt x="3810" y="637197"/>
                  </a:lnTo>
                </a:path>
                <a:path w="3810" h="1019175">
                  <a:moveTo>
                    <a:pt x="0" y="635292"/>
                  </a:moveTo>
                  <a:lnTo>
                    <a:pt x="3810" y="635292"/>
                  </a:lnTo>
                </a:path>
                <a:path w="3810" h="1019175">
                  <a:moveTo>
                    <a:pt x="0" y="633387"/>
                  </a:moveTo>
                  <a:lnTo>
                    <a:pt x="3810" y="633387"/>
                  </a:lnTo>
                </a:path>
                <a:path w="3810" h="1019175">
                  <a:moveTo>
                    <a:pt x="0" y="631469"/>
                  </a:moveTo>
                  <a:lnTo>
                    <a:pt x="3810" y="631469"/>
                  </a:lnTo>
                </a:path>
                <a:path w="3810" h="1019175">
                  <a:moveTo>
                    <a:pt x="0" y="629564"/>
                  </a:moveTo>
                  <a:lnTo>
                    <a:pt x="3810" y="629564"/>
                  </a:lnTo>
                </a:path>
                <a:path w="3810" h="1019175">
                  <a:moveTo>
                    <a:pt x="0" y="627659"/>
                  </a:moveTo>
                  <a:lnTo>
                    <a:pt x="3810" y="627659"/>
                  </a:lnTo>
                </a:path>
                <a:path w="3810" h="1019175">
                  <a:moveTo>
                    <a:pt x="0" y="625754"/>
                  </a:moveTo>
                  <a:lnTo>
                    <a:pt x="3810" y="625754"/>
                  </a:lnTo>
                </a:path>
                <a:path w="3810" h="1019175">
                  <a:moveTo>
                    <a:pt x="0" y="623836"/>
                  </a:moveTo>
                  <a:lnTo>
                    <a:pt x="3810" y="623836"/>
                  </a:lnTo>
                </a:path>
                <a:path w="3810" h="1019175">
                  <a:moveTo>
                    <a:pt x="0" y="621931"/>
                  </a:moveTo>
                  <a:lnTo>
                    <a:pt x="3810" y="621931"/>
                  </a:lnTo>
                </a:path>
                <a:path w="3810" h="1019175">
                  <a:moveTo>
                    <a:pt x="0" y="620026"/>
                  </a:moveTo>
                  <a:lnTo>
                    <a:pt x="3810" y="620026"/>
                  </a:lnTo>
                </a:path>
                <a:path w="3810" h="1019175">
                  <a:moveTo>
                    <a:pt x="0" y="618121"/>
                  </a:moveTo>
                  <a:lnTo>
                    <a:pt x="3810" y="618121"/>
                  </a:lnTo>
                </a:path>
                <a:path w="3810" h="1019175">
                  <a:moveTo>
                    <a:pt x="0" y="616216"/>
                  </a:moveTo>
                  <a:lnTo>
                    <a:pt x="3810" y="616216"/>
                  </a:lnTo>
                </a:path>
                <a:path w="3810" h="1019175">
                  <a:moveTo>
                    <a:pt x="0" y="614298"/>
                  </a:moveTo>
                  <a:lnTo>
                    <a:pt x="3810" y="614298"/>
                  </a:lnTo>
                </a:path>
                <a:path w="3810" h="1019175">
                  <a:moveTo>
                    <a:pt x="0" y="612393"/>
                  </a:moveTo>
                  <a:lnTo>
                    <a:pt x="3810" y="612393"/>
                  </a:lnTo>
                </a:path>
                <a:path w="3810" h="1019175">
                  <a:moveTo>
                    <a:pt x="0" y="610488"/>
                  </a:moveTo>
                  <a:lnTo>
                    <a:pt x="3810" y="610488"/>
                  </a:lnTo>
                </a:path>
                <a:path w="3810" h="1019175">
                  <a:moveTo>
                    <a:pt x="0" y="608583"/>
                  </a:moveTo>
                  <a:lnTo>
                    <a:pt x="3810" y="608583"/>
                  </a:lnTo>
                </a:path>
                <a:path w="3810" h="1019175">
                  <a:moveTo>
                    <a:pt x="0" y="606666"/>
                  </a:moveTo>
                  <a:lnTo>
                    <a:pt x="3810" y="606666"/>
                  </a:lnTo>
                </a:path>
                <a:path w="3810" h="1019175">
                  <a:moveTo>
                    <a:pt x="0" y="604761"/>
                  </a:moveTo>
                  <a:lnTo>
                    <a:pt x="3810" y="604761"/>
                  </a:lnTo>
                </a:path>
                <a:path w="3810" h="1019175">
                  <a:moveTo>
                    <a:pt x="0" y="602856"/>
                  </a:moveTo>
                  <a:lnTo>
                    <a:pt x="3810" y="602856"/>
                  </a:lnTo>
                </a:path>
                <a:path w="3810" h="1019175">
                  <a:moveTo>
                    <a:pt x="0" y="600951"/>
                  </a:moveTo>
                  <a:lnTo>
                    <a:pt x="3810" y="600951"/>
                  </a:lnTo>
                </a:path>
                <a:path w="3810" h="1019175">
                  <a:moveTo>
                    <a:pt x="0" y="599046"/>
                  </a:moveTo>
                  <a:lnTo>
                    <a:pt x="3810" y="599046"/>
                  </a:lnTo>
                </a:path>
                <a:path w="3810" h="1019175">
                  <a:moveTo>
                    <a:pt x="0" y="597128"/>
                  </a:moveTo>
                  <a:lnTo>
                    <a:pt x="3810" y="597128"/>
                  </a:lnTo>
                </a:path>
                <a:path w="3810" h="1019175">
                  <a:moveTo>
                    <a:pt x="0" y="595223"/>
                  </a:moveTo>
                  <a:lnTo>
                    <a:pt x="3810" y="595223"/>
                  </a:lnTo>
                </a:path>
                <a:path w="3810" h="1019175">
                  <a:moveTo>
                    <a:pt x="0" y="593318"/>
                  </a:moveTo>
                  <a:lnTo>
                    <a:pt x="3810" y="593318"/>
                  </a:lnTo>
                </a:path>
                <a:path w="3810" h="1019175">
                  <a:moveTo>
                    <a:pt x="0" y="591413"/>
                  </a:moveTo>
                  <a:lnTo>
                    <a:pt x="3810" y="591413"/>
                  </a:lnTo>
                </a:path>
                <a:path w="3810" h="1019175">
                  <a:moveTo>
                    <a:pt x="0" y="589508"/>
                  </a:moveTo>
                  <a:lnTo>
                    <a:pt x="3810" y="589508"/>
                  </a:lnTo>
                </a:path>
                <a:path w="3810" h="1019175">
                  <a:moveTo>
                    <a:pt x="0" y="587590"/>
                  </a:moveTo>
                  <a:lnTo>
                    <a:pt x="3810" y="587590"/>
                  </a:lnTo>
                </a:path>
                <a:path w="3810" h="1019175">
                  <a:moveTo>
                    <a:pt x="0" y="585685"/>
                  </a:moveTo>
                  <a:lnTo>
                    <a:pt x="3810" y="585685"/>
                  </a:lnTo>
                </a:path>
                <a:path w="3810" h="1019175">
                  <a:moveTo>
                    <a:pt x="0" y="583780"/>
                  </a:moveTo>
                  <a:lnTo>
                    <a:pt x="3810" y="583780"/>
                  </a:lnTo>
                </a:path>
                <a:path w="3810" h="1019175">
                  <a:moveTo>
                    <a:pt x="0" y="581875"/>
                  </a:moveTo>
                  <a:lnTo>
                    <a:pt x="3810" y="581875"/>
                  </a:lnTo>
                </a:path>
                <a:path w="3810" h="1019175">
                  <a:moveTo>
                    <a:pt x="0" y="579958"/>
                  </a:moveTo>
                  <a:lnTo>
                    <a:pt x="3810" y="579958"/>
                  </a:lnTo>
                </a:path>
                <a:path w="3810" h="1019175">
                  <a:moveTo>
                    <a:pt x="0" y="578053"/>
                  </a:moveTo>
                  <a:lnTo>
                    <a:pt x="3810" y="578053"/>
                  </a:lnTo>
                </a:path>
                <a:path w="3810" h="1019175">
                  <a:moveTo>
                    <a:pt x="0" y="576148"/>
                  </a:moveTo>
                  <a:lnTo>
                    <a:pt x="3810" y="576148"/>
                  </a:lnTo>
                </a:path>
                <a:path w="3810" h="1019175">
                  <a:moveTo>
                    <a:pt x="0" y="574243"/>
                  </a:moveTo>
                  <a:lnTo>
                    <a:pt x="3810" y="574243"/>
                  </a:lnTo>
                </a:path>
                <a:path w="3810" h="1019175">
                  <a:moveTo>
                    <a:pt x="0" y="572338"/>
                  </a:moveTo>
                  <a:lnTo>
                    <a:pt x="3810" y="572338"/>
                  </a:lnTo>
                </a:path>
                <a:path w="3810" h="1019175">
                  <a:moveTo>
                    <a:pt x="0" y="570420"/>
                  </a:moveTo>
                  <a:lnTo>
                    <a:pt x="3810" y="570420"/>
                  </a:lnTo>
                </a:path>
                <a:path w="3810" h="1019175">
                  <a:moveTo>
                    <a:pt x="0" y="568515"/>
                  </a:moveTo>
                  <a:lnTo>
                    <a:pt x="3810" y="568515"/>
                  </a:lnTo>
                </a:path>
                <a:path w="3810" h="1019175">
                  <a:moveTo>
                    <a:pt x="0" y="566610"/>
                  </a:moveTo>
                  <a:lnTo>
                    <a:pt x="3810" y="566610"/>
                  </a:lnTo>
                </a:path>
                <a:path w="3810" h="1019175">
                  <a:moveTo>
                    <a:pt x="0" y="564705"/>
                  </a:moveTo>
                  <a:lnTo>
                    <a:pt x="3810" y="564705"/>
                  </a:lnTo>
                </a:path>
                <a:path w="3810" h="1019175">
                  <a:moveTo>
                    <a:pt x="0" y="562787"/>
                  </a:moveTo>
                  <a:lnTo>
                    <a:pt x="3810" y="562787"/>
                  </a:lnTo>
                </a:path>
                <a:path w="3810" h="1019175">
                  <a:moveTo>
                    <a:pt x="0" y="560882"/>
                  </a:moveTo>
                  <a:lnTo>
                    <a:pt x="3810" y="560882"/>
                  </a:lnTo>
                </a:path>
                <a:path w="3810" h="1019175">
                  <a:moveTo>
                    <a:pt x="0" y="558977"/>
                  </a:moveTo>
                  <a:lnTo>
                    <a:pt x="3810" y="558977"/>
                  </a:lnTo>
                </a:path>
                <a:path w="3810" h="1019175">
                  <a:moveTo>
                    <a:pt x="0" y="557072"/>
                  </a:moveTo>
                  <a:lnTo>
                    <a:pt x="3810" y="557072"/>
                  </a:lnTo>
                </a:path>
                <a:path w="3810" h="1019175">
                  <a:moveTo>
                    <a:pt x="0" y="555167"/>
                  </a:moveTo>
                  <a:lnTo>
                    <a:pt x="3810" y="555167"/>
                  </a:lnTo>
                </a:path>
                <a:path w="3810" h="1019175">
                  <a:moveTo>
                    <a:pt x="0" y="553250"/>
                  </a:moveTo>
                  <a:lnTo>
                    <a:pt x="3810" y="553250"/>
                  </a:lnTo>
                </a:path>
                <a:path w="3810" h="1019175">
                  <a:moveTo>
                    <a:pt x="0" y="551345"/>
                  </a:moveTo>
                  <a:lnTo>
                    <a:pt x="3810" y="551345"/>
                  </a:lnTo>
                </a:path>
                <a:path w="3810" h="1019175">
                  <a:moveTo>
                    <a:pt x="0" y="549440"/>
                  </a:moveTo>
                  <a:lnTo>
                    <a:pt x="3810" y="549440"/>
                  </a:lnTo>
                </a:path>
                <a:path w="3810" h="1019175">
                  <a:moveTo>
                    <a:pt x="0" y="547535"/>
                  </a:moveTo>
                  <a:lnTo>
                    <a:pt x="3810" y="547535"/>
                  </a:lnTo>
                </a:path>
                <a:path w="3810" h="1019175">
                  <a:moveTo>
                    <a:pt x="0" y="545617"/>
                  </a:moveTo>
                  <a:lnTo>
                    <a:pt x="3810" y="545617"/>
                  </a:lnTo>
                </a:path>
                <a:path w="3810" h="1019175">
                  <a:moveTo>
                    <a:pt x="0" y="543712"/>
                  </a:moveTo>
                  <a:lnTo>
                    <a:pt x="3810" y="543712"/>
                  </a:lnTo>
                </a:path>
                <a:path w="3810" h="1019175">
                  <a:moveTo>
                    <a:pt x="0" y="541807"/>
                  </a:moveTo>
                  <a:lnTo>
                    <a:pt x="3810" y="541807"/>
                  </a:lnTo>
                </a:path>
                <a:path w="3810" h="1019175">
                  <a:moveTo>
                    <a:pt x="0" y="539902"/>
                  </a:moveTo>
                  <a:lnTo>
                    <a:pt x="3810" y="539902"/>
                  </a:lnTo>
                </a:path>
                <a:path w="3810" h="1019175">
                  <a:moveTo>
                    <a:pt x="0" y="537997"/>
                  </a:moveTo>
                  <a:lnTo>
                    <a:pt x="3810" y="537997"/>
                  </a:lnTo>
                </a:path>
                <a:path w="3810" h="1019175">
                  <a:moveTo>
                    <a:pt x="0" y="536079"/>
                  </a:moveTo>
                  <a:lnTo>
                    <a:pt x="3810" y="536079"/>
                  </a:lnTo>
                </a:path>
                <a:path w="3810" h="1019175">
                  <a:moveTo>
                    <a:pt x="0" y="534174"/>
                  </a:moveTo>
                  <a:lnTo>
                    <a:pt x="3810" y="534174"/>
                  </a:lnTo>
                </a:path>
                <a:path w="3810" h="1019175">
                  <a:moveTo>
                    <a:pt x="0" y="532269"/>
                  </a:moveTo>
                  <a:lnTo>
                    <a:pt x="3810" y="532269"/>
                  </a:lnTo>
                </a:path>
                <a:path w="3810" h="1019175">
                  <a:moveTo>
                    <a:pt x="0" y="530364"/>
                  </a:moveTo>
                  <a:lnTo>
                    <a:pt x="3810" y="530364"/>
                  </a:lnTo>
                </a:path>
                <a:path w="3810" h="1019175">
                  <a:moveTo>
                    <a:pt x="0" y="528446"/>
                  </a:moveTo>
                  <a:lnTo>
                    <a:pt x="3810" y="528446"/>
                  </a:lnTo>
                </a:path>
                <a:path w="3810" h="1019175">
                  <a:moveTo>
                    <a:pt x="0" y="526541"/>
                  </a:moveTo>
                  <a:lnTo>
                    <a:pt x="3810" y="526541"/>
                  </a:lnTo>
                </a:path>
                <a:path w="3810" h="1019175">
                  <a:moveTo>
                    <a:pt x="0" y="524636"/>
                  </a:moveTo>
                  <a:lnTo>
                    <a:pt x="3810" y="524636"/>
                  </a:lnTo>
                </a:path>
                <a:path w="3810" h="1019175">
                  <a:moveTo>
                    <a:pt x="0" y="522731"/>
                  </a:moveTo>
                  <a:lnTo>
                    <a:pt x="3810" y="522731"/>
                  </a:lnTo>
                </a:path>
                <a:path w="3810" h="1019175">
                  <a:moveTo>
                    <a:pt x="0" y="520826"/>
                  </a:moveTo>
                  <a:lnTo>
                    <a:pt x="3810" y="520826"/>
                  </a:lnTo>
                </a:path>
                <a:path w="3810" h="1019175">
                  <a:moveTo>
                    <a:pt x="0" y="518909"/>
                  </a:moveTo>
                  <a:lnTo>
                    <a:pt x="3810" y="518909"/>
                  </a:lnTo>
                </a:path>
                <a:path w="3810" h="1019175">
                  <a:moveTo>
                    <a:pt x="0" y="517004"/>
                  </a:moveTo>
                  <a:lnTo>
                    <a:pt x="3810" y="517004"/>
                  </a:lnTo>
                </a:path>
                <a:path w="3810" h="1019175">
                  <a:moveTo>
                    <a:pt x="0" y="515099"/>
                  </a:moveTo>
                  <a:lnTo>
                    <a:pt x="3810" y="515099"/>
                  </a:lnTo>
                </a:path>
                <a:path w="3810" h="1019175">
                  <a:moveTo>
                    <a:pt x="0" y="513194"/>
                  </a:moveTo>
                  <a:lnTo>
                    <a:pt x="3810" y="513194"/>
                  </a:lnTo>
                </a:path>
                <a:path w="3810" h="1019175">
                  <a:moveTo>
                    <a:pt x="0" y="511289"/>
                  </a:moveTo>
                  <a:lnTo>
                    <a:pt x="3810" y="511289"/>
                  </a:lnTo>
                </a:path>
                <a:path w="3810" h="1019175">
                  <a:moveTo>
                    <a:pt x="0" y="509371"/>
                  </a:moveTo>
                  <a:lnTo>
                    <a:pt x="3810" y="509371"/>
                  </a:lnTo>
                </a:path>
                <a:path w="3810" h="1019175">
                  <a:moveTo>
                    <a:pt x="0" y="507466"/>
                  </a:moveTo>
                  <a:lnTo>
                    <a:pt x="3810" y="507466"/>
                  </a:lnTo>
                </a:path>
                <a:path w="3810" h="1019175">
                  <a:moveTo>
                    <a:pt x="0" y="505561"/>
                  </a:moveTo>
                  <a:lnTo>
                    <a:pt x="3810" y="505561"/>
                  </a:lnTo>
                </a:path>
                <a:path w="3810" h="1019175">
                  <a:moveTo>
                    <a:pt x="0" y="503656"/>
                  </a:moveTo>
                  <a:lnTo>
                    <a:pt x="3810" y="503656"/>
                  </a:lnTo>
                </a:path>
                <a:path w="3810" h="1019175">
                  <a:moveTo>
                    <a:pt x="0" y="501738"/>
                  </a:moveTo>
                  <a:lnTo>
                    <a:pt x="3810" y="501738"/>
                  </a:lnTo>
                </a:path>
                <a:path w="3810" h="1019175">
                  <a:moveTo>
                    <a:pt x="0" y="499833"/>
                  </a:moveTo>
                  <a:lnTo>
                    <a:pt x="3810" y="499833"/>
                  </a:lnTo>
                </a:path>
                <a:path w="3810" h="1019175">
                  <a:moveTo>
                    <a:pt x="0" y="497928"/>
                  </a:moveTo>
                  <a:lnTo>
                    <a:pt x="3810" y="497928"/>
                  </a:lnTo>
                </a:path>
                <a:path w="3810" h="1019175">
                  <a:moveTo>
                    <a:pt x="0" y="496023"/>
                  </a:moveTo>
                  <a:lnTo>
                    <a:pt x="3810" y="496023"/>
                  </a:lnTo>
                </a:path>
                <a:path w="3810" h="1019175">
                  <a:moveTo>
                    <a:pt x="0" y="494118"/>
                  </a:moveTo>
                  <a:lnTo>
                    <a:pt x="3810" y="494118"/>
                  </a:lnTo>
                </a:path>
                <a:path w="3810" h="1019175">
                  <a:moveTo>
                    <a:pt x="0" y="492201"/>
                  </a:moveTo>
                  <a:lnTo>
                    <a:pt x="3810" y="492201"/>
                  </a:lnTo>
                </a:path>
                <a:path w="3810" h="1019175">
                  <a:moveTo>
                    <a:pt x="0" y="490296"/>
                  </a:moveTo>
                  <a:lnTo>
                    <a:pt x="3810" y="490296"/>
                  </a:lnTo>
                </a:path>
                <a:path w="3810" h="1019175">
                  <a:moveTo>
                    <a:pt x="0" y="488391"/>
                  </a:moveTo>
                  <a:lnTo>
                    <a:pt x="3810" y="488391"/>
                  </a:lnTo>
                </a:path>
                <a:path w="3810" h="1019175">
                  <a:moveTo>
                    <a:pt x="0" y="486486"/>
                  </a:moveTo>
                  <a:lnTo>
                    <a:pt x="3810" y="486486"/>
                  </a:lnTo>
                </a:path>
                <a:path w="3810" h="1019175">
                  <a:moveTo>
                    <a:pt x="0" y="484568"/>
                  </a:moveTo>
                  <a:lnTo>
                    <a:pt x="3810" y="484568"/>
                  </a:lnTo>
                </a:path>
                <a:path w="3810" h="1019175">
                  <a:moveTo>
                    <a:pt x="0" y="482663"/>
                  </a:moveTo>
                  <a:lnTo>
                    <a:pt x="3810" y="482663"/>
                  </a:lnTo>
                </a:path>
                <a:path w="3810" h="1019175">
                  <a:moveTo>
                    <a:pt x="0" y="480758"/>
                  </a:moveTo>
                  <a:lnTo>
                    <a:pt x="3810" y="480758"/>
                  </a:lnTo>
                </a:path>
                <a:path w="3810" h="1019175">
                  <a:moveTo>
                    <a:pt x="0" y="478853"/>
                  </a:moveTo>
                  <a:lnTo>
                    <a:pt x="3810" y="478853"/>
                  </a:lnTo>
                </a:path>
                <a:path w="3810" h="1019175">
                  <a:moveTo>
                    <a:pt x="0" y="476948"/>
                  </a:moveTo>
                  <a:lnTo>
                    <a:pt x="3810" y="476948"/>
                  </a:lnTo>
                </a:path>
                <a:path w="3810" h="1019175">
                  <a:moveTo>
                    <a:pt x="0" y="475030"/>
                  </a:moveTo>
                  <a:lnTo>
                    <a:pt x="3810" y="475030"/>
                  </a:lnTo>
                </a:path>
                <a:path w="3810" h="1019175">
                  <a:moveTo>
                    <a:pt x="0" y="473125"/>
                  </a:moveTo>
                  <a:lnTo>
                    <a:pt x="3810" y="473125"/>
                  </a:lnTo>
                </a:path>
                <a:path w="3810" h="1019175">
                  <a:moveTo>
                    <a:pt x="0" y="471220"/>
                  </a:moveTo>
                  <a:lnTo>
                    <a:pt x="3810" y="471220"/>
                  </a:lnTo>
                </a:path>
                <a:path w="3810" h="1019175">
                  <a:moveTo>
                    <a:pt x="0" y="469315"/>
                  </a:moveTo>
                  <a:lnTo>
                    <a:pt x="3810" y="469315"/>
                  </a:lnTo>
                </a:path>
                <a:path w="3810" h="1019175">
                  <a:moveTo>
                    <a:pt x="0" y="467398"/>
                  </a:moveTo>
                  <a:lnTo>
                    <a:pt x="3810" y="467398"/>
                  </a:lnTo>
                </a:path>
                <a:path w="3810" h="1019175">
                  <a:moveTo>
                    <a:pt x="0" y="465493"/>
                  </a:moveTo>
                  <a:lnTo>
                    <a:pt x="3810" y="465493"/>
                  </a:lnTo>
                </a:path>
                <a:path w="3810" h="1019175">
                  <a:moveTo>
                    <a:pt x="0" y="463588"/>
                  </a:moveTo>
                  <a:lnTo>
                    <a:pt x="3810" y="463588"/>
                  </a:lnTo>
                </a:path>
                <a:path w="3810" h="1019175">
                  <a:moveTo>
                    <a:pt x="0" y="461683"/>
                  </a:moveTo>
                  <a:lnTo>
                    <a:pt x="3810" y="461683"/>
                  </a:lnTo>
                </a:path>
                <a:path w="3810" h="1019175">
                  <a:moveTo>
                    <a:pt x="0" y="459778"/>
                  </a:moveTo>
                  <a:lnTo>
                    <a:pt x="3810" y="459778"/>
                  </a:lnTo>
                </a:path>
                <a:path w="3810" h="1019175">
                  <a:moveTo>
                    <a:pt x="0" y="457860"/>
                  </a:moveTo>
                  <a:lnTo>
                    <a:pt x="3810" y="457860"/>
                  </a:lnTo>
                </a:path>
                <a:path w="3810" h="1019175">
                  <a:moveTo>
                    <a:pt x="0" y="455955"/>
                  </a:moveTo>
                  <a:lnTo>
                    <a:pt x="3810" y="455955"/>
                  </a:lnTo>
                </a:path>
                <a:path w="3810" h="1019175">
                  <a:moveTo>
                    <a:pt x="0" y="454050"/>
                  </a:moveTo>
                  <a:lnTo>
                    <a:pt x="3810" y="454050"/>
                  </a:lnTo>
                </a:path>
                <a:path w="3810" h="1019175">
                  <a:moveTo>
                    <a:pt x="0" y="452145"/>
                  </a:moveTo>
                  <a:lnTo>
                    <a:pt x="3810" y="452145"/>
                  </a:lnTo>
                </a:path>
                <a:path w="3810" h="1019175">
                  <a:moveTo>
                    <a:pt x="0" y="450227"/>
                  </a:moveTo>
                  <a:lnTo>
                    <a:pt x="3810" y="450227"/>
                  </a:lnTo>
                </a:path>
                <a:path w="3810" h="1019175">
                  <a:moveTo>
                    <a:pt x="0" y="448322"/>
                  </a:moveTo>
                  <a:lnTo>
                    <a:pt x="3810" y="448322"/>
                  </a:lnTo>
                </a:path>
                <a:path w="3810" h="1019175">
                  <a:moveTo>
                    <a:pt x="0" y="446417"/>
                  </a:moveTo>
                  <a:lnTo>
                    <a:pt x="3810" y="446417"/>
                  </a:lnTo>
                </a:path>
                <a:path w="3810" h="1019175">
                  <a:moveTo>
                    <a:pt x="0" y="444512"/>
                  </a:moveTo>
                  <a:lnTo>
                    <a:pt x="3810" y="444512"/>
                  </a:lnTo>
                </a:path>
                <a:path w="3810" h="1019175">
                  <a:moveTo>
                    <a:pt x="0" y="442607"/>
                  </a:moveTo>
                  <a:lnTo>
                    <a:pt x="3810" y="442607"/>
                  </a:lnTo>
                </a:path>
                <a:path w="3810" h="1019175">
                  <a:moveTo>
                    <a:pt x="0" y="440689"/>
                  </a:moveTo>
                  <a:lnTo>
                    <a:pt x="3810" y="440689"/>
                  </a:lnTo>
                </a:path>
                <a:path w="3810" h="1019175">
                  <a:moveTo>
                    <a:pt x="0" y="438784"/>
                  </a:moveTo>
                  <a:lnTo>
                    <a:pt x="3810" y="438784"/>
                  </a:lnTo>
                </a:path>
                <a:path w="3810" h="1019175">
                  <a:moveTo>
                    <a:pt x="0" y="436879"/>
                  </a:moveTo>
                  <a:lnTo>
                    <a:pt x="3810" y="436879"/>
                  </a:lnTo>
                </a:path>
                <a:path w="3810" h="1019175">
                  <a:moveTo>
                    <a:pt x="0" y="434974"/>
                  </a:moveTo>
                  <a:lnTo>
                    <a:pt x="3810" y="434974"/>
                  </a:lnTo>
                </a:path>
                <a:path w="3810" h="1019175">
                  <a:moveTo>
                    <a:pt x="0" y="433057"/>
                  </a:moveTo>
                  <a:lnTo>
                    <a:pt x="3810" y="433057"/>
                  </a:lnTo>
                </a:path>
                <a:path w="3810" h="1019175">
                  <a:moveTo>
                    <a:pt x="0" y="431152"/>
                  </a:moveTo>
                  <a:lnTo>
                    <a:pt x="3810" y="431152"/>
                  </a:lnTo>
                </a:path>
                <a:path w="3810" h="1019175">
                  <a:moveTo>
                    <a:pt x="0" y="429247"/>
                  </a:moveTo>
                  <a:lnTo>
                    <a:pt x="3810" y="429247"/>
                  </a:lnTo>
                </a:path>
                <a:path w="3810" h="1019175">
                  <a:moveTo>
                    <a:pt x="0" y="427342"/>
                  </a:moveTo>
                  <a:lnTo>
                    <a:pt x="3810" y="427342"/>
                  </a:lnTo>
                </a:path>
                <a:path w="3810" h="1019175">
                  <a:moveTo>
                    <a:pt x="0" y="425437"/>
                  </a:moveTo>
                  <a:lnTo>
                    <a:pt x="3810" y="425437"/>
                  </a:lnTo>
                </a:path>
                <a:path w="3810" h="1019175">
                  <a:moveTo>
                    <a:pt x="0" y="423519"/>
                  </a:moveTo>
                  <a:lnTo>
                    <a:pt x="3810" y="423519"/>
                  </a:lnTo>
                </a:path>
                <a:path w="3810" h="1019175">
                  <a:moveTo>
                    <a:pt x="0" y="421614"/>
                  </a:moveTo>
                  <a:lnTo>
                    <a:pt x="3810" y="421614"/>
                  </a:lnTo>
                </a:path>
                <a:path w="3810" h="1019175">
                  <a:moveTo>
                    <a:pt x="0" y="419709"/>
                  </a:moveTo>
                  <a:lnTo>
                    <a:pt x="3810" y="419709"/>
                  </a:lnTo>
                </a:path>
                <a:path w="3810" h="1019175">
                  <a:moveTo>
                    <a:pt x="0" y="417804"/>
                  </a:moveTo>
                  <a:lnTo>
                    <a:pt x="3810" y="417804"/>
                  </a:lnTo>
                </a:path>
                <a:path w="3810" h="1019175">
                  <a:moveTo>
                    <a:pt x="0" y="415899"/>
                  </a:moveTo>
                  <a:lnTo>
                    <a:pt x="3810" y="415899"/>
                  </a:lnTo>
                </a:path>
                <a:path w="3810" h="1019175">
                  <a:moveTo>
                    <a:pt x="0" y="413981"/>
                  </a:moveTo>
                  <a:lnTo>
                    <a:pt x="3810" y="413981"/>
                  </a:lnTo>
                </a:path>
                <a:path w="3810" h="1019175">
                  <a:moveTo>
                    <a:pt x="0" y="412076"/>
                  </a:moveTo>
                  <a:lnTo>
                    <a:pt x="3810" y="412076"/>
                  </a:lnTo>
                </a:path>
                <a:path w="3810" h="1019175">
                  <a:moveTo>
                    <a:pt x="0" y="410171"/>
                  </a:moveTo>
                  <a:lnTo>
                    <a:pt x="3810" y="410171"/>
                  </a:lnTo>
                </a:path>
                <a:path w="3810" h="1019175">
                  <a:moveTo>
                    <a:pt x="0" y="408266"/>
                  </a:moveTo>
                  <a:lnTo>
                    <a:pt x="3810" y="408266"/>
                  </a:lnTo>
                </a:path>
                <a:path w="3810" h="1019175">
                  <a:moveTo>
                    <a:pt x="0" y="406349"/>
                  </a:moveTo>
                  <a:lnTo>
                    <a:pt x="3810" y="406349"/>
                  </a:lnTo>
                </a:path>
                <a:path w="3810" h="1019175">
                  <a:moveTo>
                    <a:pt x="0" y="404444"/>
                  </a:moveTo>
                  <a:lnTo>
                    <a:pt x="3810" y="404444"/>
                  </a:lnTo>
                </a:path>
                <a:path w="3810" h="1019175">
                  <a:moveTo>
                    <a:pt x="0" y="402539"/>
                  </a:moveTo>
                  <a:lnTo>
                    <a:pt x="3810" y="402539"/>
                  </a:lnTo>
                </a:path>
                <a:path w="3810" h="1019175">
                  <a:moveTo>
                    <a:pt x="0" y="400634"/>
                  </a:moveTo>
                  <a:lnTo>
                    <a:pt x="3810" y="400634"/>
                  </a:lnTo>
                </a:path>
                <a:path w="3810" h="1019175">
                  <a:moveTo>
                    <a:pt x="0" y="398729"/>
                  </a:moveTo>
                  <a:lnTo>
                    <a:pt x="3810" y="398729"/>
                  </a:lnTo>
                </a:path>
                <a:path w="3810" h="1019175">
                  <a:moveTo>
                    <a:pt x="0" y="396811"/>
                  </a:moveTo>
                  <a:lnTo>
                    <a:pt x="3810" y="396811"/>
                  </a:lnTo>
                </a:path>
                <a:path w="3810" h="1019175">
                  <a:moveTo>
                    <a:pt x="0" y="394906"/>
                  </a:moveTo>
                  <a:lnTo>
                    <a:pt x="3810" y="394906"/>
                  </a:lnTo>
                </a:path>
                <a:path w="3810" h="1019175">
                  <a:moveTo>
                    <a:pt x="0" y="393001"/>
                  </a:moveTo>
                  <a:lnTo>
                    <a:pt x="3810" y="393001"/>
                  </a:lnTo>
                </a:path>
                <a:path w="3810" h="1019175">
                  <a:moveTo>
                    <a:pt x="0" y="391096"/>
                  </a:moveTo>
                  <a:lnTo>
                    <a:pt x="3810" y="391096"/>
                  </a:lnTo>
                </a:path>
                <a:path w="3810" h="1019175">
                  <a:moveTo>
                    <a:pt x="0" y="389178"/>
                  </a:moveTo>
                  <a:lnTo>
                    <a:pt x="3810" y="389178"/>
                  </a:lnTo>
                </a:path>
                <a:path w="3810" h="1019175">
                  <a:moveTo>
                    <a:pt x="0" y="387273"/>
                  </a:moveTo>
                  <a:lnTo>
                    <a:pt x="3810" y="387273"/>
                  </a:lnTo>
                </a:path>
                <a:path w="3810" h="1019175">
                  <a:moveTo>
                    <a:pt x="0" y="385368"/>
                  </a:moveTo>
                  <a:lnTo>
                    <a:pt x="3810" y="385368"/>
                  </a:lnTo>
                </a:path>
                <a:path w="3810" h="1019175">
                  <a:moveTo>
                    <a:pt x="0" y="383463"/>
                  </a:moveTo>
                  <a:lnTo>
                    <a:pt x="3810" y="383463"/>
                  </a:lnTo>
                </a:path>
                <a:path w="3810" h="1019175">
                  <a:moveTo>
                    <a:pt x="0" y="381558"/>
                  </a:moveTo>
                  <a:lnTo>
                    <a:pt x="3810" y="381558"/>
                  </a:lnTo>
                </a:path>
                <a:path w="3810" h="1019175">
                  <a:moveTo>
                    <a:pt x="0" y="379641"/>
                  </a:moveTo>
                  <a:lnTo>
                    <a:pt x="3810" y="379641"/>
                  </a:lnTo>
                </a:path>
                <a:path w="3810" h="1019175">
                  <a:moveTo>
                    <a:pt x="0" y="377736"/>
                  </a:moveTo>
                  <a:lnTo>
                    <a:pt x="3810" y="377736"/>
                  </a:lnTo>
                </a:path>
                <a:path w="3810" h="1019175">
                  <a:moveTo>
                    <a:pt x="0" y="375831"/>
                  </a:moveTo>
                  <a:lnTo>
                    <a:pt x="3810" y="375831"/>
                  </a:lnTo>
                </a:path>
                <a:path w="3810" h="1019175">
                  <a:moveTo>
                    <a:pt x="0" y="373926"/>
                  </a:moveTo>
                  <a:lnTo>
                    <a:pt x="3810" y="373926"/>
                  </a:lnTo>
                </a:path>
                <a:path w="3810" h="1019175">
                  <a:moveTo>
                    <a:pt x="0" y="372008"/>
                  </a:moveTo>
                  <a:lnTo>
                    <a:pt x="3810" y="372008"/>
                  </a:lnTo>
                </a:path>
                <a:path w="3810" h="1019175">
                  <a:moveTo>
                    <a:pt x="0" y="370103"/>
                  </a:moveTo>
                  <a:lnTo>
                    <a:pt x="3810" y="370103"/>
                  </a:lnTo>
                </a:path>
                <a:path w="3810" h="1019175">
                  <a:moveTo>
                    <a:pt x="0" y="368198"/>
                  </a:moveTo>
                  <a:lnTo>
                    <a:pt x="3810" y="368198"/>
                  </a:lnTo>
                </a:path>
                <a:path w="3810" h="1019175">
                  <a:moveTo>
                    <a:pt x="0" y="366293"/>
                  </a:moveTo>
                  <a:lnTo>
                    <a:pt x="3810" y="366293"/>
                  </a:lnTo>
                </a:path>
                <a:path w="3810" h="1019175">
                  <a:moveTo>
                    <a:pt x="0" y="364388"/>
                  </a:moveTo>
                  <a:lnTo>
                    <a:pt x="3810" y="364388"/>
                  </a:lnTo>
                </a:path>
                <a:path w="3810" h="1019175">
                  <a:moveTo>
                    <a:pt x="0" y="362470"/>
                  </a:moveTo>
                  <a:lnTo>
                    <a:pt x="3810" y="362470"/>
                  </a:lnTo>
                </a:path>
                <a:path w="3810" h="1019175">
                  <a:moveTo>
                    <a:pt x="0" y="360565"/>
                  </a:moveTo>
                  <a:lnTo>
                    <a:pt x="3810" y="360565"/>
                  </a:lnTo>
                </a:path>
                <a:path w="3810" h="1019175">
                  <a:moveTo>
                    <a:pt x="0" y="358660"/>
                  </a:moveTo>
                  <a:lnTo>
                    <a:pt x="3810" y="358660"/>
                  </a:lnTo>
                </a:path>
                <a:path w="3810" h="1019175">
                  <a:moveTo>
                    <a:pt x="0" y="356755"/>
                  </a:moveTo>
                  <a:lnTo>
                    <a:pt x="3810" y="356755"/>
                  </a:lnTo>
                </a:path>
                <a:path w="3810" h="1019175">
                  <a:moveTo>
                    <a:pt x="0" y="354837"/>
                  </a:moveTo>
                  <a:lnTo>
                    <a:pt x="3810" y="354837"/>
                  </a:lnTo>
                </a:path>
                <a:path w="3810" h="1019175">
                  <a:moveTo>
                    <a:pt x="0" y="352932"/>
                  </a:moveTo>
                  <a:lnTo>
                    <a:pt x="3810" y="352932"/>
                  </a:lnTo>
                </a:path>
                <a:path w="3810" h="1019175">
                  <a:moveTo>
                    <a:pt x="0" y="351027"/>
                  </a:moveTo>
                  <a:lnTo>
                    <a:pt x="3810" y="351027"/>
                  </a:lnTo>
                </a:path>
                <a:path w="3810" h="1019175">
                  <a:moveTo>
                    <a:pt x="0" y="349122"/>
                  </a:moveTo>
                  <a:lnTo>
                    <a:pt x="3810" y="349122"/>
                  </a:lnTo>
                </a:path>
                <a:path w="3810" h="1019175">
                  <a:moveTo>
                    <a:pt x="0" y="347217"/>
                  </a:moveTo>
                  <a:lnTo>
                    <a:pt x="3810" y="347217"/>
                  </a:lnTo>
                </a:path>
                <a:path w="3810" h="1019175">
                  <a:moveTo>
                    <a:pt x="0" y="345300"/>
                  </a:moveTo>
                  <a:lnTo>
                    <a:pt x="3810" y="345300"/>
                  </a:lnTo>
                </a:path>
                <a:path w="3810" h="1019175">
                  <a:moveTo>
                    <a:pt x="0" y="343395"/>
                  </a:moveTo>
                  <a:lnTo>
                    <a:pt x="3810" y="343395"/>
                  </a:lnTo>
                </a:path>
                <a:path w="3810" h="1019175">
                  <a:moveTo>
                    <a:pt x="0" y="341490"/>
                  </a:moveTo>
                  <a:lnTo>
                    <a:pt x="3810" y="341490"/>
                  </a:lnTo>
                </a:path>
                <a:path w="3810" h="1019175">
                  <a:moveTo>
                    <a:pt x="0" y="339585"/>
                  </a:moveTo>
                  <a:lnTo>
                    <a:pt x="3810" y="339585"/>
                  </a:lnTo>
                </a:path>
                <a:path w="3810" h="1019175">
                  <a:moveTo>
                    <a:pt x="0" y="337667"/>
                  </a:moveTo>
                  <a:lnTo>
                    <a:pt x="3810" y="337667"/>
                  </a:lnTo>
                </a:path>
                <a:path w="3810" h="1019175">
                  <a:moveTo>
                    <a:pt x="0" y="335762"/>
                  </a:moveTo>
                  <a:lnTo>
                    <a:pt x="3810" y="335762"/>
                  </a:lnTo>
                </a:path>
                <a:path w="3810" h="1019175">
                  <a:moveTo>
                    <a:pt x="0" y="333857"/>
                  </a:moveTo>
                  <a:lnTo>
                    <a:pt x="3810" y="333857"/>
                  </a:lnTo>
                </a:path>
                <a:path w="3810" h="1019175">
                  <a:moveTo>
                    <a:pt x="0" y="331952"/>
                  </a:moveTo>
                  <a:lnTo>
                    <a:pt x="3810" y="331952"/>
                  </a:lnTo>
                </a:path>
                <a:path w="3810" h="1019175">
                  <a:moveTo>
                    <a:pt x="0" y="330047"/>
                  </a:moveTo>
                  <a:lnTo>
                    <a:pt x="3810" y="330047"/>
                  </a:lnTo>
                </a:path>
                <a:path w="3810" h="1019175">
                  <a:moveTo>
                    <a:pt x="0" y="328129"/>
                  </a:moveTo>
                  <a:lnTo>
                    <a:pt x="3810" y="328129"/>
                  </a:lnTo>
                </a:path>
                <a:path w="3810" h="1019175">
                  <a:moveTo>
                    <a:pt x="0" y="326224"/>
                  </a:moveTo>
                  <a:lnTo>
                    <a:pt x="3810" y="326224"/>
                  </a:lnTo>
                </a:path>
                <a:path w="3810" h="1019175">
                  <a:moveTo>
                    <a:pt x="0" y="324319"/>
                  </a:moveTo>
                  <a:lnTo>
                    <a:pt x="3810" y="324319"/>
                  </a:lnTo>
                </a:path>
                <a:path w="3810" h="1019175">
                  <a:moveTo>
                    <a:pt x="0" y="322414"/>
                  </a:moveTo>
                  <a:lnTo>
                    <a:pt x="3810" y="322414"/>
                  </a:lnTo>
                </a:path>
                <a:path w="3810" h="1019175">
                  <a:moveTo>
                    <a:pt x="0" y="320509"/>
                  </a:moveTo>
                  <a:lnTo>
                    <a:pt x="3810" y="320509"/>
                  </a:lnTo>
                </a:path>
                <a:path w="3810" h="1019175">
                  <a:moveTo>
                    <a:pt x="0" y="318592"/>
                  </a:moveTo>
                  <a:lnTo>
                    <a:pt x="3810" y="318592"/>
                  </a:lnTo>
                </a:path>
                <a:path w="3810" h="1019175">
                  <a:moveTo>
                    <a:pt x="0" y="316687"/>
                  </a:moveTo>
                  <a:lnTo>
                    <a:pt x="3810" y="316687"/>
                  </a:lnTo>
                </a:path>
                <a:path w="3810" h="1019175">
                  <a:moveTo>
                    <a:pt x="0" y="314782"/>
                  </a:moveTo>
                  <a:lnTo>
                    <a:pt x="3810" y="314782"/>
                  </a:lnTo>
                </a:path>
                <a:path w="3810" h="1019175">
                  <a:moveTo>
                    <a:pt x="0" y="312877"/>
                  </a:moveTo>
                  <a:lnTo>
                    <a:pt x="3810" y="312877"/>
                  </a:lnTo>
                </a:path>
                <a:path w="3810" h="1019175">
                  <a:moveTo>
                    <a:pt x="0" y="310959"/>
                  </a:moveTo>
                  <a:lnTo>
                    <a:pt x="3810" y="310959"/>
                  </a:lnTo>
                </a:path>
                <a:path w="3810" h="1019175">
                  <a:moveTo>
                    <a:pt x="0" y="309054"/>
                  </a:moveTo>
                  <a:lnTo>
                    <a:pt x="3810" y="309054"/>
                  </a:lnTo>
                </a:path>
                <a:path w="3810" h="1019175">
                  <a:moveTo>
                    <a:pt x="0" y="307149"/>
                  </a:moveTo>
                  <a:lnTo>
                    <a:pt x="3810" y="307149"/>
                  </a:lnTo>
                </a:path>
                <a:path w="3810" h="1019175">
                  <a:moveTo>
                    <a:pt x="0" y="305244"/>
                  </a:moveTo>
                  <a:lnTo>
                    <a:pt x="3810" y="305244"/>
                  </a:lnTo>
                </a:path>
                <a:path w="3810" h="1019175">
                  <a:moveTo>
                    <a:pt x="0" y="303339"/>
                  </a:moveTo>
                  <a:lnTo>
                    <a:pt x="3810" y="303339"/>
                  </a:lnTo>
                </a:path>
                <a:path w="3810" h="1019175">
                  <a:moveTo>
                    <a:pt x="0" y="301421"/>
                  </a:moveTo>
                  <a:lnTo>
                    <a:pt x="3810" y="301421"/>
                  </a:lnTo>
                </a:path>
                <a:path w="3810" h="1019175">
                  <a:moveTo>
                    <a:pt x="0" y="299516"/>
                  </a:moveTo>
                  <a:lnTo>
                    <a:pt x="3810" y="299516"/>
                  </a:lnTo>
                </a:path>
                <a:path w="3810" h="1019175">
                  <a:moveTo>
                    <a:pt x="0" y="297611"/>
                  </a:moveTo>
                  <a:lnTo>
                    <a:pt x="3810" y="297611"/>
                  </a:lnTo>
                </a:path>
                <a:path w="3810" h="1019175">
                  <a:moveTo>
                    <a:pt x="0" y="295706"/>
                  </a:moveTo>
                  <a:lnTo>
                    <a:pt x="3810" y="295706"/>
                  </a:lnTo>
                </a:path>
                <a:path w="3810" h="1019175">
                  <a:moveTo>
                    <a:pt x="0" y="293789"/>
                  </a:moveTo>
                  <a:lnTo>
                    <a:pt x="3810" y="293789"/>
                  </a:lnTo>
                </a:path>
                <a:path w="3810" h="1019175">
                  <a:moveTo>
                    <a:pt x="0" y="291884"/>
                  </a:moveTo>
                  <a:lnTo>
                    <a:pt x="3810" y="291884"/>
                  </a:lnTo>
                </a:path>
                <a:path w="3810" h="1019175">
                  <a:moveTo>
                    <a:pt x="0" y="289979"/>
                  </a:moveTo>
                  <a:lnTo>
                    <a:pt x="3810" y="289979"/>
                  </a:lnTo>
                </a:path>
                <a:path w="3810" h="1019175">
                  <a:moveTo>
                    <a:pt x="0" y="288074"/>
                  </a:moveTo>
                  <a:lnTo>
                    <a:pt x="3810" y="288074"/>
                  </a:lnTo>
                </a:path>
                <a:path w="3810" h="1019175">
                  <a:moveTo>
                    <a:pt x="0" y="286169"/>
                  </a:moveTo>
                  <a:lnTo>
                    <a:pt x="3810" y="286169"/>
                  </a:lnTo>
                </a:path>
                <a:path w="3810" h="1019175">
                  <a:moveTo>
                    <a:pt x="0" y="284251"/>
                  </a:moveTo>
                  <a:lnTo>
                    <a:pt x="3810" y="284251"/>
                  </a:lnTo>
                </a:path>
                <a:path w="3810" h="1019175">
                  <a:moveTo>
                    <a:pt x="0" y="282346"/>
                  </a:moveTo>
                  <a:lnTo>
                    <a:pt x="3810" y="282346"/>
                  </a:lnTo>
                </a:path>
                <a:path w="3810" h="1019175">
                  <a:moveTo>
                    <a:pt x="0" y="280441"/>
                  </a:moveTo>
                  <a:lnTo>
                    <a:pt x="3810" y="280441"/>
                  </a:lnTo>
                </a:path>
                <a:path w="3810" h="1019175">
                  <a:moveTo>
                    <a:pt x="0" y="278536"/>
                  </a:moveTo>
                  <a:lnTo>
                    <a:pt x="3810" y="278536"/>
                  </a:lnTo>
                </a:path>
                <a:path w="3810" h="1019175">
                  <a:moveTo>
                    <a:pt x="0" y="276618"/>
                  </a:moveTo>
                  <a:lnTo>
                    <a:pt x="3810" y="276618"/>
                  </a:lnTo>
                </a:path>
                <a:path w="3810" h="1019175">
                  <a:moveTo>
                    <a:pt x="0" y="274713"/>
                  </a:moveTo>
                  <a:lnTo>
                    <a:pt x="3810" y="274713"/>
                  </a:lnTo>
                </a:path>
                <a:path w="3810" h="1019175">
                  <a:moveTo>
                    <a:pt x="0" y="272808"/>
                  </a:moveTo>
                  <a:lnTo>
                    <a:pt x="3810" y="272808"/>
                  </a:lnTo>
                </a:path>
                <a:path w="3810" h="1019175">
                  <a:moveTo>
                    <a:pt x="0" y="270903"/>
                  </a:moveTo>
                  <a:lnTo>
                    <a:pt x="3810" y="270903"/>
                  </a:lnTo>
                </a:path>
                <a:path w="3810" h="1019175">
                  <a:moveTo>
                    <a:pt x="0" y="268998"/>
                  </a:moveTo>
                  <a:lnTo>
                    <a:pt x="3810" y="268998"/>
                  </a:lnTo>
                </a:path>
                <a:path w="3810" h="1019175">
                  <a:moveTo>
                    <a:pt x="0" y="267080"/>
                  </a:moveTo>
                  <a:lnTo>
                    <a:pt x="3810" y="267080"/>
                  </a:lnTo>
                </a:path>
                <a:path w="3810" h="1019175">
                  <a:moveTo>
                    <a:pt x="0" y="265175"/>
                  </a:moveTo>
                  <a:lnTo>
                    <a:pt x="3810" y="265175"/>
                  </a:lnTo>
                </a:path>
                <a:path w="3810" h="1019175">
                  <a:moveTo>
                    <a:pt x="0" y="263270"/>
                  </a:moveTo>
                  <a:lnTo>
                    <a:pt x="3810" y="263270"/>
                  </a:lnTo>
                </a:path>
                <a:path w="3810" h="1019175">
                  <a:moveTo>
                    <a:pt x="0" y="261365"/>
                  </a:moveTo>
                  <a:lnTo>
                    <a:pt x="3810" y="261365"/>
                  </a:lnTo>
                </a:path>
                <a:path w="3810" h="1019175">
                  <a:moveTo>
                    <a:pt x="0" y="259448"/>
                  </a:moveTo>
                  <a:lnTo>
                    <a:pt x="3810" y="259448"/>
                  </a:lnTo>
                </a:path>
                <a:path w="3810" h="1019175">
                  <a:moveTo>
                    <a:pt x="0" y="257543"/>
                  </a:moveTo>
                  <a:lnTo>
                    <a:pt x="3810" y="257543"/>
                  </a:lnTo>
                </a:path>
                <a:path w="3810" h="1019175">
                  <a:moveTo>
                    <a:pt x="0" y="255638"/>
                  </a:moveTo>
                  <a:lnTo>
                    <a:pt x="3810" y="255638"/>
                  </a:lnTo>
                </a:path>
                <a:path w="3810" h="1019175">
                  <a:moveTo>
                    <a:pt x="0" y="253733"/>
                  </a:moveTo>
                  <a:lnTo>
                    <a:pt x="3810" y="253733"/>
                  </a:lnTo>
                </a:path>
                <a:path w="3810" h="1019175">
                  <a:moveTo>
                    <a:pt x="0" y="251828"/>
                  </a:moveTo>
                  <a:lnTo>
                    <a:pt x="3810" y="251828"/>
                  </a:lnTo>
                </a:path>
                <a:path w="3810" h="1019175">
                  <a:moveTo>
                    <a:pt x="0" y="249910"/>
                  </a:moveTo>
                  <a:lnTo>
                    <a:pt x="3810" y="249910"/>
                  </a:lnTo>
                </a:path>
                <a:path w="3810" h="1019175">
                  <a:moveTo>
                    <a:pt x="0" y="248005"/>
                  </a:moveTo>
                  <a:lnTo>
                    <a:pt x="3810" y="248005"/>
                  </a:lnTo>
                </a:path>
                <a:path w="3810" h="1019175">
                  <a:moveTo>
                    <a:pt x="0" y="246100"/>
                  </a:moveTo>
                  <a:lnTo>
                    <a:pt x="3810" y="246100"/>
                  </a:lnTo>
                </a:path>
                <a:path w="3810" h="1019175">
                  <a:moveTo>
                    <a:pt x="0" y="244195"/>
                  </a:moveTo>
                  <a:lnTo>
                    <a:pt x="3810" y="244195"/>
                  </a:lnTo>
                </a:path>
                <a:path w="3810" h="1019175">
                  <a:moveTo>
                    <a:pt x="0" y="242290"/>
                  </a:moveTo>
                  <a:lnTo>
                    <a:pt x="3810" y="242290"/>
                  </a:lnTo>
                </a:path>
                <a:path w="3810" h="1019175">
                  <a:moveTo>
                    <a:pt x="0" y="240372"/>
                  </a:moveTo>
                  <a:lnTo>
                    <a:pt x="3810" y="240372"/>
                  </a:lnTo>
                </a:path>
                <a:path w="3810" h="1019175">
                  <a:moveTo>
                    <a:pt x="0" y="238467"/>
                  </a:moveTo>
                  <a:lnTo>
                    <a:pt x="3810" y="238467"/>
                  </a:lnTo>
                </a:path>
                <a:path w="3810" h="1019175">
                  <a:moveTo>
                    <a:pt x="0" y="236562"/>
                  </a:moveTo>
                  <a:lnTo>
                    <a:pt x="3810" y="236562"/>
                  </a:lnTo>
                </a:path>
                <a:path w="3810" h="1019175">
                  <a:moveTo>
                    <a:pt x="0" y="234657"/>
                  </a:moveTo>
                  <a:lnTo>
                    <a:pt x="3810" y="234657"/>
                  </a:lnTo>
                </a:path>
                <a:path w="3810" h="1019175">
                  <a:moveTo>
                    <a:pt x="0" y="232740"/>
                  </a:moveTo>
                  <a:lnTo>
                    <a:pt x="3810" y="232740"/>
                  </a:lnTo>
                </a:path>
                <a:path w="3810" h="1019175">
                  <a:moveTo>
                    <a:pt x="0" y="230835"/>
                  </a:moveTo>
                  <a:lnTo>
                    <a:pt x="3810" y="230835"/>
                  </a:lnTo>
                </a:path>
                <a:path w="3810" h="1019175">
                  <a:moveTo>
                    <a:pt x="0" y="228930"/>
                  </a:moveTo>
                  <a:lnTo>
                    <a:pt x="3810" y="228930"/>
                  </a:lnTo>
                </a:path>
                <a:path w="3810" h="1019175">
                  <a:moveTo>
                    <a:pt x="0" y="227025"/>
                  </a:moveTo>
                  <a:lnTo>
                    <a:pt x="3810" y="227025"/>
                  </a:lnTo>
                </a:path>
                <a:path w="3810" h="1019175">
                  <a:moveTo>
                    <a:pt x="0" y="225120"/>
                  </a:moveTo>
                  <a:lnTo>
                    <a:pt x="3810" y="225120"/>
                  </a:lnTo>
                </a:path>
                <a:path w="3810" h="1019175">
                  <a:moveTo>
                    <a:pt x="0" y="223202"/>
                  </a:moveTo>
                  <a:lnTo>
                    <a:pt x="3810" y="223202"/>
                  </a:lnTo>
                </a:path>
                <a:path w="3810" h="1019175">
                  <a:moveTo>
                    <a:pt x="0" y="221297"/>
                  </a:moveTo>
                  <a:lnTo>
                    <a:pt x="3810" y="221297"/>
                  </a:lnTo>
                </a:path>
                <a:path w="3810" h="1019175">
                  <a:moveTo>
                    <a:pt x="0" y="219392"/>
                  </a:moveTo>
                  <a:lnTo>
                    <a:pt x="3810" y="219392"/>
                  </a:lnTo>
                </a:path>
                <a:path w="3810" h="1019175">
                  <a:moveTo>
                    <a:pt x="0" y="217487"/>
                  </a:moveTo>
                  <a:lnTo>
                    <a:pt x="3810" y="217487"/>
                  </a:lnTo>
                </a:path>
                <a:path w="3810" h="1019175">
                  <a:moveTo>
                    <a:pt x="0" y="215569"/>
                  </a:moveTo>
                  <a:lnTo>
                    <a:pt x="3810" y="215569"/>
                  </a:lnTo>
                </a:path>
                <a:path w="3810" h="1019175">
                  <a:moveTo>
                    <a:pt x="0" y="213664"/>
                  </a:moveTo>
                  <a:lnTo>
                    <a:pt x="3810" y="213664"/>
                  </a:lnTo>
                </a:path>
                <a:path w="3810" h="1019175">
                  <a:moveTo>
                    <a:pt x="0" y="211759"/>
                  </a:moveTo>
                  <a:lnTo>
                    <a:pt x="3810" y="211759"/>
                  </a:lnTo>
                </a:path>
                <a:path w="3810" h="1019175">
                  <a:moveTo>
                    <a:pt x="0" y="209854"/>
                  </a:moveTo>
                  <a:lnTo>
                    <a:pt x="3810" y="209854"/>
                  </a:lnTo>
                </a:path>
                <a:path w="3810" h="1019175">
                  <a:moveTo>
                    <a:pt x="0" y="207949"/>
                  </a:moveTo>
                  <a:lnTo>
                    <a:pt x="3810" y="207949"/>
                  </a:lnTo>
                </a:path>
                <a:path w="3810" h="1019175">
                  <a:moveTo>
                    <a:pt x="0" y="206032"/>
                  </a:moveTo>
                  <a:lnTo>
                    <a:pt x="3810" y="206032"/>
                  </a:lnTo>
                </a:path>
                <a:path w="3810" h="1019175">
                  <a:moveTo>
                    <a:pt x="0" y="204127"/>
                  </a:moveTo>
                  <a:lnTo>
                    <a:pt x="3810" y="204127"/>
                  </a:lnTo>
                </a:path>
                <a:path w="3810" h="1019175">
                  <a:moveTo>
                    <a:pt x="0" y="202222"/>
                  </a:moveTo>
                  <a:lnTo>
                    <a:pt x="3810" y="202222"/>
                  </a:lnTo>
                </a:path>
                <a:path w="3810" h="1019175">
                  <a:moveTo>
                    <a:pt x="0" y="200317"/>
                  </a:moveTo>
                  <a:lnTo>
                    <a:pt x="3810" y="200317"/>
                  </a:lnTo>
                </a:path>
                <a:path w="3810" h="1019175">
                  <a:moveTo>
                    <a:pt x="0" y="198399"/>
                  </a:moveTo>
                  <a:lnTo>
                    <a:pt x="3810" y="198399"/>
                  </a:lnTo>
                </a:path>
                <a:path w="3810" h="1019175">
                  <a:moveTo>
                    <a:pt x="0" y="196494"/>
                  </a:moveTo>
                  <a:lnTo>
                    <a:pt x="3810" y="196494"/>
                  </a:lnTo>
                </a:path>
                <a:path w="3810" h="1019175">
                  <a:moveTo>
                    <a:pt x="0" y="194589"/>
                  </a:moveTo>
                  <a:lnTo>
                    <a:pt x="3810" y="194589"/>
                  </a:lnTo>
                </a:path>
                <a:path w="3810" h="1019175">
                  <a:moveTo>
                    <a:pt x="0" y="192684"/>
                  </a:moveTo>
                  <a:lnTo>
                    <a:pt x="3810" y="192684"/>
                  </a:lnTo>
                </a:path>
                <a:path w="3810" h="1019175">
                  <a:moveTo>
                    <a:pt x="0" y="190779"/>
                  </a:moveTo>
                  <a:lnTo>
                    <a:pt x="3810" y="190779"/>
                  </a:lnTo>
                </a:path>
                <a:path w="3810" h="1019175">
                  <a:moveTo>
                    <a:pt x="0" y="188861"/>
                  </a:moveTo>
                  <a:lnTo>
                    <a:pt x="3810" y="188861"/>
                  </a:lnTo>
                </a:path>
                <a:path w="3810" h="1019175">
                  <a:moveTo>
                    <a:pt x="0" y="186956"/>
                  </a:moveTo>
                  <a:lnTo>
                    <a:pt x="3810" y="186956"/>
                  </a:lnTo>
                </a:path>
                <a:path w="3810" h="1019175">
                  <a:moveTo>
                    <a:pt x="0" y="185051"/>
                  </a:moveTo>
                  <a:lnTo>
                    <a:pt x="3810" y="185051"/>
                  </a:lnTo>
                </a:path>
                <a:path w="3810" h="1019175">
                  <a:moveTo>
                    <a:pt x="0" y="183146"/>
                  </a:moveTo>
                  <a:lnTo>
                    <a:pt x="3810" y="183146"/>
                  </a:lnTo>
                </a:path>
                <a:path w="3810" h="1019175">
                  <a:moveTo>
                    <a:pt x="0" y="181228"/>
                  </a:moveTo>
                  <a:lnTo>
                    <a:pt x="3810" y="181228"/>
                  </a:lnTo>
                </a:path>
                <a:path w="3810" h="1019175">
                  <a:moveTo>
                    <a:pt x="0" y="179323"/>
                  </a:moveTo>
                  <a:lnTo>
                    <a:pt x="3810" y="179323"/>
                  </a:lnTo>
                </a:path>
                <a:path w="3810" h="1019175">
                  <a:moveTo>
                    <a:pt x="0" y="177418"/>
                  </a:moveTo>
                  <a:lnTo>
                    <a:pt x="3810" y="177418"/>
                  </a:lnTo>
                </a:path>
                <a:path w="3810" h="1019175">
                  <a:moveTo>
                    <a:pt x="0" y="175513"/>
                  </a:moveTo>
                  <a:lnTo>
                    <a:pt x="3810" y="175513"/>
                  </a:lnTo>
                </a:path>
                <a:path w="3810" h="1019175">
                  <a:moveTo>
                    <a:pt x="0" y="173608"/>
                  </a:moveTo>
                  <a:lnTo>
                    <a:pt x="3810" y="173608"/>
                  </a:lnTo>
                </a:path>
                <a:path w="3810" h="1019175">
                  <a:moveTo>
                    <a:pt x="0" y="171691"/>
                  </a:moveTo>
                  <a:lnTo>
                    <a:pt x="3810" y="171691"/>
                  </a:lnTo>
                </a:path>
                <a:path w="3810" h="1019175">
                  <a:moveTo>
                    <a:pt x="0" y="169786"/>
                  </a:moveTo>
                  <a:lnTo>
                    <a:pt x="3810" y="169786"/>
                  </a:lnTo>
                </a:path>
                <a:path w="3810" h="1019175">
                  <a:moveTo>
                    <a:pt x="0" y="167881"/>
                  </a:moveTo>
                  <a:lnTo>
                    <a:pt x="3810" y="167881"/>
                  </a:lnTo>
                </a:path>
                <a:path w="3810" h="1019175">
                  <a:moveTo>
                    <a:pt x="0" y="165976"/>
                  </a:moveTo>
                  <a:lnTo>
                    <a:pt x="3810" y="165976"/>
                  </a:lnTo>
                </a:path>
                <a:path w="3810" h="1019175">
                  <a:moveTo>
                    <a:pt x="0" y="164071"/>
                  </a:moveTo>
                  <a:lnTo>
                    <a:pt x="3810" y="164071"/>
                  </a:lnTo>
                </a:path>
                <a:path w="3810" h="1019175">
                  <a:moveTo>
                    <a:pt x="0" y="162153"/>
                  </a:moveTo>
                  <a:lnTo>
                    <a:pt x="3810" y="162153"/>
                  </a:lnTo>
                </a:path>
                <a:path w="3810" h="1019175">
                  <a:moveTo>
                    <a:pt x="0" y="160248"/>
                  </a:moveTo>
                  <a:lnTo>
                    <a:pt x="3810" y="160248"/>
                  </a:lnTo>
                </a:path>
                <a:path w="3810" h="1019175">
                  <a:moveTo>
                    <a:pt x="0" y="158343"/>
                  </a:moveTo>
                  <a:lnTo>
                    <a:pt x="3810" y="158343"/>
                  </a:lnTo>
                </a:path>
                <a:path w="3810" h="1019175">
                  <a:moveTo>
                    <a:pt x="0" y="156438"/>
                  </a:moveTo>
                  <a:lnTo>
                    <a:pt x="3810" y="156438"/>
                  </a:lnTo>
                </a:path>
                <a:path w="3810" h="1019175">
                  <a:moveTo>
                    <a:pt x="0" y="154520"/>
                  </a:moveTo>
                  <a:lnTo>
                    <a:pt x="3810" y="154520"/>
                  </a:lnTo>
                </a:path>
                <a:path w="3810" h="1019175">
                  <a:moveTo>
                    <a:pt x="0" y="152615"/>
                  </a:moveTo>
                  <a:lnTo>
                    <a:pt x="3810" y="152615"/>
                  </a:lnTo>
                </a:path>
                <a:path w="3810" h="1019175">
                  <a:moveTo>
                    <a:pt x="0" y="150710"/>
                  </a:moveTo>
                  <a:lnTo>
                    <a:pt x="3810" y="150710"/>
                  </a:lnTo>
                </a:path>
                <a:path w="3810" h="1019175">
                  <a:moveTo>
                    <a:pt x="0" y="148805"/>
                  </a:moveTo>
                  <a:lnTo>
                    <a:pt x="3810" y="148805"/>
                  </a:lnTo>
                </a:path>
                <a:path w="3810" h="1019175">
                  <a:moveTo>
                    <a:pt x="0" y="146900"/>
                  </a:moveTo>
                  <a:lnTo>
                    <a:pt x="3810" y="146900"/>
                  </a:lnTo>
                </a:path>
                <a:path w="3810" h="1019175">
                  <a:moveTo>
                    <a:pt x="0" y="144983"/>
                  </a:moveTo>
                  <a:lnTo>
                    <a:pt x="3810" y="144983"/>
                  </a:lnTo>
                </a:path>
                <a:path w="3810" h="1019175">
                  <a:moveTo>
                    <a:pt x="0" y="143078"/>
                  </a:moveTo>
                  <a:lnTo>
                    <a:pt x="3810" y="143078"/>
                  </a:lnTo>
                </a:path>
                <a:path w="3810" h="1019175">
                  <a:moveTo>
                    <a:pt x="0" y="141173"/>
                  </a:moveTo>
                  <a:lnTo>
                    <a:pt x="3810" y="141173"/>
                  </a:lnTo>
                </a:path>
                <a:path w="3810" h="1019175">
                  <a:moveTo>
                    <a:pt x="0" y="139268"/>
                  </a:moveTo>
                  <a:lnTo>
                    <a:pt x="3810" y="139268"/>
                  </a:lnTo>
                </a:path>
                <a:path w="3810" h="1019175">
                  <a:moveTo>
                    <a:pt x="0" y="137350"/>
                  </a:moveTo>
                  <a:lnTo>
                    <a:pt x="3810" y="137350"/>
                  </a:lnTo>
                </a:path>
                <a:path w="3810" h="1019175">
                  <a:moveTo>
                    <a:pt x="0" y="135445"/>
                  </a:moveTo>
                  <a:lnTo>
                    <a:pt x="3810" y="135445"/>
                  </a:lnTo>
                </a:path>
                <a:path w="3810" h="1019175">
                  <a:moveTo>
                    <a:pt x="0" y="133540"/>
                  </a:moveTo>
                  <a:lnTo>
                    <a:pt x="3810" y="133540"/>
                  </a:lnTo>
                </a:path>
                <a:path w="3810" h="1019175">
                  <a:moveTo>
                    <a:pt x="0" y="131635"/>
                  </a:moveTo>
                  <a:lnTo>
                    <a:pt x="3810" y="131635"/>
                  </a:lnTo>
                </a:path>
                <a:path w="3810" h="1019175">
                  <a:moveTo>
                    <a:pt x="0" y="129730"/>
                  </a:moveTo>
                  <a:lnTo>
                    <a:pt x="3810" y="129730"/>
                  </a:lnTo>
                </a:path>
                <a:path w="3810" h="1019175">
                  <a:moveTo>
                    <a:pt x="0" y="127812"/>
                  </a:moveTo>
                  <a:lnTo>
                    <a:pt x="3810" y="127812"/>
                  </a:lnTo>
                </a:path>
                <a:path w="3810" h="1019175">
                  <a:moveTo>
                    <a:pt x="0" y="125907"/>
                  </a:moveTo>
                  <a:lnTo>
                    <a:pt x="3810" y="125907"/>
                  </a:lnTo>
                </a:path>
                <a:path w="3810" h="1019175">
                  <a:moveTo>
                    <a:pt x="0" y="124002"/>
                  </a:moveTo>
                  <a:lnTo>
                    <a:pt x="3810" y="124002"/>
                  </a:lnTo>
                </a:path>
                <a:path w="3810" h="1019175">
                  <a:moveTo>
                    <a:pt x="0" y="122097"/>
                  </a:moveTo>
                  <a:lnTo>
                    <a:pt x="3810" y="122097"/>
                  </a:lnTo>
                </a:path>
                <a:path w="3810" h="1019175">
                  <a:moveTo>
                    <a:pt x="0" y="120180"/>
                  </a:moveTo>
                  <a:lnTo>
                    <a:pt x="3810" y="120180"/>
                  </a:lnTo>
                </a:path>
                <a:path w="3810" h="1019175">
                  <a:moveTo>
                    <a:pt x="0" y="118275"/>
                  </a:moveTo>
                  <a:lnTo>
                    <a:pt x="3810" y="118275"/>
                  </a:lnTo>
                </a:path>
                <a:path w="3810" h="1019175">
                  <a:moveTo>
                    <a:pt x="0" y="116370"/>
                  </a:moveTo>
                  <a:lnTo>
                    <a:pt x="3810" y="116370"/>
                  </a:lnTo>
                </a:path>
                <a:path w="3810" h="1019175">
                  <a:moveTo>
                    <a:pt x="0" y="114465"/>
                  </a:moveTo>
                  <a:lnTo>
                    <a:pt x="3810" y="114465"/>
                  </a:lnTo>
                </a:path>
                <a:path w="3810" h="1019175">
                  <a:moveTo>
                    <a:pt x="0" y="112560"/>
                  </a:moveTo>
                  <a:lnTo>
                    <a:pt x="3810" y="112560"/>
                  </a:lnTo>
                </a:path>
                <a:path w="3810" h="1019175">
                  <a:moveTo>
                    <a:pt x="0" y="110642"/>
                  </a:moveTo>
                  <a:lnTo>
                    <a:pt x="3810" y="110642"/>
                  </a:lnTo>
                </a:path>
                <a:path w="3810" h="1019175">
                  <a:moveTo>
                    <a:pt x="0" y="108737"/>
                  </a:moveTo>
                  <a:lnTo>
                    <a:pt x="3810" y="108737"/>
                  </a:lnTo>
                </a:path>
                <a:path w="3810" h="1019175">
                  <a:moveTo>
                    <a:pt x="0" y="106832"/>
                  </a:moveTo>
                  <a:lnTo>
                    <a:pt x="3810" y="106832"/>
                  </a:lnTo>
                </a:path>
                <a:path w="3810" h="1019175">
                  <a:moveTo>
                    <a:pt x="0" y="104927"/>
                  </a:moveTo>
                  <a:lnTo>
                    <a:pt x="3810" y="104927"/>
                  </a:lnTo>
                </a:path>
                <a:path w="3810" h="1019175">
                  <a:moveTo>
                    <a:pt x="0" y="103009"/>
                  </a:moveTo>
                  <a:lnTo>
                    <a:pt x="3810" y="103009"/>
                  </a:lnTo>
                </a:path>
                <a:path w="3810" h="1019175">
                  <a:moveTo>
                    <a:pt x="0" y="101104"/>
                  </a:moveTo>
                  <a:lnTo>
                    <a:pt x="3810" y="101104"/>
                  </a:lnTo>
                </a:path>
                <a:path w="3810" h="1019175">
                  <a:moveTo>
                    <a:pt x="0" y="99199"/>
                  </a:moveTo>
                  <a:lnTo>
                    <a:pt x="3810" y="99199"/>
                  </a:lnTo>
                </a:path>
                <a:path w="3810" h="1019175">
                  <a:moveTo>
                    <a:pt x="0" y="97294"/>
                  </a:moveTo>
                  <a:lnTo>
                    <a:pt x="3810" y="97294"/>
                  </a:lnTo>
                </a:path>
                <a:path w="3810" h="1019175">
                  <a:moveTo>
                    <a:pt x="0" y="95389"/>
                  </a:moveTo>
                  <a:lnTo>
                    <a:pt x="3810" y="95389"/>
                  </a:lnTo>
                </a:path>
                <a:path w="3810" h="1019175">
                  <a:moveTo>
                    <a:pt x="0" y="93471"/>
                  </a:moveTo>
                  <a:lnTo>
                    <a:pt x="3810" y="93471"/>
                  </a:lnTo>
                </a:path>
                <a:path w="3810" h="1019175">
                  <a:moveTo>
                    <a:pt x="0" y="91566"/>
                  </a:moveTo>
                  <a:lnTo>
                    <a:pt x="3810" y="91566"/>
                  </a:lnTo>
                </a:path>
                <a:path w="3810" h="1019175">
                  <a:moveTo>
                    <a:pt x="0" y="89661"/>
                  </a:moveTo>
                  <a:lnTo>
                    <a:pt x="3810" y="89661"/>
                  </a:lnTo>
                </a:path>
                <a:path w="3810" h="1019175">
                  <a:moveTo>
                    <a:pt x="0" y="87756"/>
                  </a:moveTo>
                  <a:lnTo>
                    <a:pt x="3810" y="87756"/>
                  </a:lnTo>
                </a:path>
                <a:path w="3810" h="1019175">
                  <a:moveTo>
                    <a:pt x="0" y="85839"/>
                  </a:moveTo>
                  <a:lnTo>
                    <a:pt x="3810" y="85839"/>
                  </a:lnTo>
                </a:path>
                <a:path w="3810" h="1019175">
                  <a:moveTo>
                    <a:pt x="0" y="83934"/>
                  </a:moveTo>
                  <a:lnTo>
                    <a:pt x="3810" y="83934"/>
                  </a:lnTo>
                </a:path>
                <a:path w="3810" h="1019175">
                  <a:moveTo>
                    <a:pt x="0" y="82029"/>
                  </a:moveTo>
                  <a:lnTo>
                    <a:pt x="3810" y="82029"/>
                  </a:lnTo>
                </a:path>
                <a:path w="3810" h="1019175">
                  <a:moveTo>
                    <a:pt x="0" y="80124"/>
                  </a:moveTo>
                  <a:lnTo>
                    <a:pt x="3810" y="80124"/>
                  </a:lnTo>
                </a:path>
                <a:path w="3810" h="1019175">
                  <a:moveTo>
                    <a:pt x="0" y="78219"/>
                  </a:moveTo>
                  <a:lnTo>
                    <a:pt x="3810" y="78219"/>
                  </a:lnTo>
                </a:path>
                <a:path w="3810" h="1019175">
                  <a:moveTo>
                    <a:pt x="0" y="76301"/>
                  </a:moveTo>
                  <a:lnTo>
                    <a:pt x="3810" y="76301"/>
                  </a:lnTo>
                </a:path>
                <a:path w="3810" h="1019175">
                  <a:moveTo>
                    <a:pt x="0" y="74396"/>
                  </a:moveTo>
                  <a:lnTo>
                    <a:pt x="3810" y="74396"/>
                  </a:lnTo>
                </a:path>
                <a:path w="3810" h="1019175">
                  <a:moveTo>
                    <a:pt x="0" y="72491"/>
                  </a:moveTo>
                  <a:lnTo>
                    <a:pt x="3810" y="72491"/>
                  </a:lnTo>
                </a:path>
                <a:path w="3810" h="1019175">
                  <a:moveTo>
                    <a:pt x="0" y="70586"/>
                  </a:moveTo>
                  <a:lnTo>
                    <a:pt x="3810" y="70586"/>
                  </a:lnTo>
                </a:path>
                <a:path w="3810" h="1019175">
                  <a:moveTo>
                    <a:pt x="0" y="68668"/>
                  </a:moveTo>
                  <a:lnTo>
                    <a:pt x="3810" y="68668"/>
                  </a:lnTo>
                </a:path>
                <a:path w="3810" h="1019175">
                  <a:moveTo>
                    <a:pt x="0" y="66763"/>
                  </a:moveTo>
                  <a:lnTo>
                    <a:pt x="3810" y="66763"/>
                  </a:lnTo>
                </a:path>
                <a:path w="3810" h="1019175">
                  <a:moveTo>
                    <a:pt x="0" y="64858"/>
                  </a:moveTo>
                  <a:lnTo>
                    <a:pt x="3810" y="64858"/>
                  </a:lnTo>
                </a:path>
                <a:path w="3810" h="1019175">
                  <a:moveTo>
                    <a:pt x="0" y="62953"/>
                  </a:moveTo>
                  <a:lnTo>
                    <a:pt x="3810" y="62953"/>
                  </a:lnTo>
                </a:path>
                <a:path w="3810" h="1019175">
                  <a:moveTo>
                    <a:pt x="0" y="61048"/>
                  </a:moveTo>
                  <a:lnTo>
                    <a:pt x="3810" y="61048"/>
                  </a:lnTo>
                </a:path>
                <a:path w="3810" h="1019175">
                  <a:moveTo>
                    <a:pt x="0" y="59131"/>
                  </a:moveTo>
                  <a:lnTo>
                    <a:pt x="3810" y="59131"/>
                  </a:lnTo>
                </a:path>
                <a:path w="3810" h="1019175">
                  <a:moveTo>
                    <a:pt x="0" y="57226"/>
                  </a:moveTo>
                  <a:lnTo>
                    <a:pt x="3810" y="57226"/>
                  </a:lnTo>
                </a:path>
                <a:path w="3810" h="1019175">
                  <a:moveTo>
                    <a:pt x="0" y="55321"/>
                  </a:moveTo>
                  <a:lnTo>
                    <a:pt x="3810" y="55321"/>
                  </a:lnTo>
                </a:path>
                <a:path w="3810" h="1019175">
                  <a:moveTo>
                    <a:pt x="0" y="53416"/>
                  </a:moveTo>
                  <a:lnTo>
                    <a:pt x="3810" y="53416"/>
                  </a:lnTo>
                </a:path>
                <a:path w="3810" h="1019175">
                  <a:moveTo>
                    <a:pt x="0" y="51511"/>
                  </a:moveTo>
                  <a:lnTo>
                    <a:pt x="3810" y="51511"/>
                  </a:lnTo>
                </a:path>
                <a:path w="3810" h="1019175">
                  <a:moveTo>
                    <a:pt x="0" y="49593"/>
                  </a:moveTo>
                  <a:lnTo>
                    <a:pt x="3810" y="49593"/>
                  </a:lnTo>
                </a:path>
                <a:path w="3810" h="1019175">
                  <a:moveTo>
                    <a:pt x="0" y="47688"/>
                  </a:moveTo>
                  <a:lnTo>
                    <a:pt x="3810" y="47688"/>
                  </a:lnTo>
                </a:path>
                <a:path w="3810" h="1019175">
                  <a:moveTo>
                    <a:pt x="0" y="45783"/>
                  </a:moveTo>
                  <a:lnTo>
                    <a:pt x="3810" y="45783"/>
                  </a:lnTo>
                </a:path>
                <a:path w="3810" h="1019175">
                  <a:moveTo>
                    <a:pt x="0" y="43878"/>
                  </a:moveTo>
                  <a:lnTo>
                    <a:pt x="3810" y="43878"/>
                  </a:lnTo>
                </a:path>
                <a:path w="3810" h="1019175">
                  <a:moveTo>
                    <a:pt x="0" y="41960"/>
                  </a:moveTo>
                  <a:lnTo>
                    <a:pt x="3810" y="41960"/>
                  </a:lnTo>
                </a:path>
                <a:path w="3810" h="1019175">
                  <a:moveTo>
                    <a:pt x="0" y="40055"/>
                  </a:moveTo>
                  <a:lnTo>
                    <a:pt x="3810" y="40055"/>
                  </a:lnTo>
                </a:path>
                <a:path w="3810" h="1019175">
                  <a:moveTo>
                    <a:pt x="0" y="38150"/>
                  </a:moveTo>
                  <a:lnTo>
                    <a:pt x="3810" y="38150"/>
                  </a:lnTo>
                </a:path>
                <a:path w="3810" h="1019175">
                  <a:moveTo>
                    <a:pt x="0" y="36245"/>
                  </a:moveTo>
                  <a:lnTo>
                    <a:pt x="3810" y="36245"/>
                  </a:lnTo>
                </a:path>
                <a:path w="3810" h="1019175">
                  <a:moveTo>
                    <a:pt x="0" y="34340"/>
                  </a:moveTo>
                  <a:lnTo>
                    <a:pt x="3810" y="34340"/>
                  </a:lnTo>
                </a:path>
                <a:path w="3810" h="1019175">
                  <a:moveTo>
                    <a:pt x="0" y="32423"/>
                  </a:moveTo>
                  <a:lnTo>
                    <a:pt x="3810" y="32423"/>
                  </a:lnTo>
                </a:path>
                <a:path w="3810" h="1019175">
                  <a:moveTo>
                    <a:pt x="0" y="30518"/>
                  </a:moveTo>
                  <a:lnTo>
                    <a:pt x="3810" y="30518"/>
                  </a:lnTo>
                </a:path>
                <a:path w="3810" h="1019175">
                  <a:moveTo>
                    <a:pt x="0" y="28613"/>
                  </a:moveTo>
                  <a:lnTo>
                    <a:pt x="3810" y="28613"/>
                  </a:lnTo>
                </a:path>
                <a:path w="3810" h="1019175">
                  <a:moveTo>
                    <a:pt x="0" y="26708"/>
                  </a:moveTo>
                  <a:lnTo>
                    <a:pt x="3810" y="26708"/>
                  </a:lnTo>
                </a:path>
                <a:path w="3810" h="1019175">
                  <a:moveTo>
                    <a:pt x="0" y="24790"/>
                  </a:moveTo>
                  <a:lnTo>
                    <a:pt x="3810" y="24790"/>
                  </a:lnTo>
                </a:path>
                <a:path w="3810" h="1019175">
                  <a:moveTo>
                    <a:pt x="0" y="22885"/>
                  </a:moveTo>
                  <a:lnTo>
                    <a:pt x="3810" y="22885"/>
                  </a:lnTo>
                </a:path>
                <a:path w="3810" h="1019175">
                  <a:moveTo>
                    <a:pt x="0" y="20980"/>
                  </a:moveTo>
                  <a:lnTo>
                    <a:pt x="3810" y="20980"/>
                  </a:lnTo>
                </a:path>
                <a:path w="3810" h="1019175">
                  <a:moveTo>
                    <a:pt x="0" y="19075"/>
                  </a:moveTo>
                  <a:lnTo>
                    <a:pt x="3810" y="19075"/>
                  </a:lnTo>
                </a:path>
                <a:path w="3810" h="1019175">
                  <a:moveTo>
                    <a:pt x="0" y="17170"/>
                  </a:moveTo>
                  <a:lnTo>
                    <a:pt x="3810" y="17170"/>
                  </a:lnTo>
                </a:path>
                <a:path w="3810" h="1019175">
                  <a:moveTo>
                    <a:pt x="0" y="15252"/>
                  </a:moveTo>
                  <a:lnTo>
                    <a:pt x="3810" y="15252"/>
                  </a:lnTo>
                </a:path>
                <a:path w="3810" h="1019175">
                  <a:moveTo>
                    <a:pt x="0" y="13347"/>
                  </a:moveTo>
                  <a:lnTo>
                    <a:pt x="3810" y="13347"/>
                  </a:lnTo>
                </a:path>
                <a:path w="3810" h="1019175">
                  <a:moveTo>
                    <a:pt x="0" y="11442"/>
                  </a:moveTo>
                  <a:lnTo>
                    <a:pt x="3810" y="11442"/>
                  </a:lnTo>
                </a:path>
                <a:path w="3810" h="1019175">
                  <a:moveTo>
                    <a:pt x="0" y="9537"/>
                  </a:moveTo>
                  <a:lnTo>
                    <a:pt x="3810" y="9537"/>
                  </a:lnTo>
                </a:path>
                <a:path w="3810" h="1019175">
                  <a:moveTo>
                    <a:pt x="0" y="7619"/>
                  </a:moveTo>
                  <a:lnTo>
                    <a:pt x="3810" y="7619"/>
                  </a:lnTo>
                </a:path>
                <a:path w="3810" h="1019175">
                  <a:moveTo>
                    <a:pt x="0" y="5714"/>
                  </a:moveTo>
                  <a:lnTo>
                    <a:pt x="3810" y="5714"/>
                  </a:lnTo>
                </a:path>
                <a:path w="3810" h="1019175">
                  <a:moveTo>
                    <a:pt x="0" y="3809"/>
                  </a:moveTo>
                  <a:lnTo>
                    <a:pt x="3810" y="3809"/>
                  </a:lnTo>
                </a:path>
                <a:path w="3810" h="1019175">
                  <a:moveTo>
                    <a:pt x="0" y="1904"/>
                  </a:moveTo>
                  <a:lnTo>
                    <a:pt x="3810" y="1904"/>
                  </a:lnTo>
                </a:path>
                <a:path w="3810" h="101917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3891790" y="4284783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4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3891790" y="4310195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4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4680972" y="4284783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79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4680972" y="4310195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79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625791" y="4284783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625791" y="4310195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6569537" y="4284783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59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6569537" y="4310195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59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671790" y="4284783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671790" y="4310195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8498046" y="4284783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8498046" y="4310195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9464946" y="4284783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9464946" y="4310195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5623886" y="419831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623886" y="4057141"/>
            <a:ext cx="3810" cy="52069"/>
          </a:xfrm>
          <a:custGeom>
            <a:avLst/>
            <a:gdLst/>
            <a:ahLst/>
            <a:cxnLst/>
            <a:rect l="l" t="t" r="r" b="b"/>
            <a:pathLst>
              <a:path w="3810" h="52070">
                <a:moveTo>
                  <a:pt x="0" y="51511"/>
                </a:moveTo>
                <a:lnTo>
                  <a:pt x="3810" y="51511"/>
                </a:lnTo>
              </a:path>
              <a:path w="3810" h="52070">
                <a:moveTo>
                  <a:pt x="0" y="19075"/>
                </a:moveTo>
                <a:lnTo>
                  <a:pt x="3810" y="19075"/>
                </a:lnTo>
              </a:path>
              <a:path w="3810" h="52070">
                <a:moveTo>
                  <a:pt x="0" y="13347"/>
                </a:moveTo>
                <a:lnTo>
                  <a:pt x="3810" y="13347"/>
                </a:lnTo>
              </a:path>
              <a:path w="3810" h="520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623886" y="3917873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85"/>
                </a:moveTo>
                <a:lnTo>
                  <a:pt x="3810" y="22885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623886" y="379004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623886" y="3416122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13"/>
                </a:moveTo>
                <a:lnTo>
                  <a:pt x="3810" y="28613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623886" y="332263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567632" y="4034244"/>
            <a:ext cx="3810" cy="86360"/>
          </a:xfrm>
          <a:custGeom>
            <a:avLst/>
            <a:gdLst/>
            <a:ahLst/>
            <a:cxnLst/>
            <a:rect l="l" t="t" r="r" b="b"/>
            <a:pathLst>
              <a:path w="3809" h="86360">
                <a:moveTo>
                  <a:pt x="0" y="85851"/>
                </a:moveTo>
                <a:lnTo>
                  <a:pt x="3810" y="85851"/>
                </a:lnTo>
              </a:path>
              <a:path w="3809" h="86360">
                <a:moveTo>
                  <a:pt x="0" y="72491"/>
                </a:moveTo>
                <a:lnTo>
                  <a:pt x="3810" y="72491"/>
                </a:lnTo>
              </a:path>
              <a:path w="3809" h="86360">
                <a:moveTo>
                  <a:pt x="0" y="38150"/>
                </a:moveTo>
                <a:lnTo>
                  <a:pt x="3810" y="38150"/>
                </a:lnTo>
              </a:path>
              <a:path w="3809" h="863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567632" y="393312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567632" y="3803396"/>
            <a:ext cx="3810" cy="48260"/>
          </a:xfrm>
          <a:custGeom>
            <a:avLst/>
            <a:gdLst/>
            <a:ahLst/>
            <a:cxnLst/>
            <a:rect l="l" t="t" r="r" b="b"/>
            <a:pathLst>
              <a:path w="3809" h="48260">
                <a:moveTo>
                  <a:pt x="0" y="47701"/>
                </a:moveTo>
                <a:lnTo>
                  <a:pt x="3810" y="47701"/>
                </a:lnTo>
              </a:path>
              <a:path w="3809" h="48260">
                <a:moveTo>
                  <a:pt x="0" y="43891"/>
                </a:moveTo>
                <a:lnTo>
                  <a:pt x="3810" y="43891"/>
                </a:lnTo>
              </a:path>
              <a:path w="3809" h="48260">
                <a:moveTo>
                  <a:pt x="0" y="41973"/>
                </a:moveTo>
                <a:lnTo>
                  <a:pt x="3810" y="41973"/>
                </a:lnTo>
              </a:path>
              <a:path w="3809" h="48260">
                <a:moveTo>
                  <a:pt x="0" y="40068"/>
                </a:moveTo>
                <a:lnTo>
                  <a:pt x="3810" y="40068"/>
                </a:lnTo>
              </a:path>
              <a:path w="3809" h="48260">
                <a:moveTo>
                  <a:pt x="0" y="38163"/>
                </a:moveTo>
                <a:lnTo>
                  <a:pt x="3810" y="38163"/>
                </a:lnTo>
              </a:path>
              <a:path w="3809" h="48260">
                <a:moveTo>
                  <a:pt x="0" y="36258"/>
                </a:moveTo>
                <a:lnTo>
                  <a:pt x="3810" y="36258"/>
                </a:lnTo>
              </a:path>
              <a:path w="3809" h="48260">
                <a:moveTo>
                  <a:pt x="0" y="34340"/>
                </a:moveTo>
                <a:lnTo>
                  <a:pt x="3810" y="34340"/>
                </a:lnTo>
              </a:path>
              <a:path w="3809" h="48260">
                <a:moveTo>
                  <a:pt x="0" y="20993"/>
                </a:moveTo>
                <a:lnTo>
                  <a:pt x="3810" y="20993"/>
                </a:lnTo>
              </a:path>
              <a:path w="3809" h="48260">
                <a:moveTo>
                  <a:pt x="0" y="15265"/>
                </a:moveTo>
                <a:lnTo>
                  <a:pt x="3810" y="15265"/>
                </a:lnTo>
              </a:path>
              <a:path w="3809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567632" y="340085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7669885" y="4186872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40"/>
                </a:moveTo>
                <a:lnTo>
                  <a:pt x="3810" y="34340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669885" y="404378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669885" y="3885438"/>
            <a:ext cx="3810" cy="92075"/>
          </a:xfrm>
          <a:custGeom>
            <a:avLst/>
            <a:gdLst/>
            <a:ahLst/>
            <a:cxnLst/>
            <a:rect l="l" t="t" r="r" b="b"/>
            <a:pathLst>
              <a:path w="3809" h="92075">
                <a:moveTo>
                  <a:pt x="0" y="91567"/>
                </a:moveTo>
                <a:lnTo>
                  <a:pt x="3810" y="91567"/>
                </a:lnTo>
              </a:path>
              <a:path w="3809" h="92075">
                <a:moveTo>
                  <a:pt x="0" y="80124"/>
                </a:moveTo>
                <a:lnTo>
                  <a:pt x="3810" y="80124"/>
                </a:lnTo>
              </a:path>
              <a:path w="3809" h="92075">
                <a:moveTo>
                  <a:pt x="0" y="78219"/>
                </a:moveTo>
                <a:lnTo>
                  <a:pt x="3810" y="78219"/>
                </a:lnTo>
              </a:path>
              <a:path w="3809" h="92075">
                <a:moveTo>
                  <a:pt x="0" y="76314"/>
                </a:moveTo>
                <a:lnTo>
                  <a:pt x="3810" y="76314"/>
                </a:lnTo>
              </a:path>
              <a:path w="3809" h="92075">
                <a:moveTo>
                  <a:pt x="0" y="74409"/>
                </a:moveTo>
                <a:lnTo>
                  <a:pt x="3810" y="74409"/>
                </a:lnTo>
              </a:path>
              <a:path w="3809" h="92075">
                <a:moveTo>
                  <a:pt x="0" y="72491"/>
                </a:moveTo>
                <a:lnTo>
                  <a:pt x="3810" y="72491"/>
                </a:lnTo>
              </a:path>
              <a:path w="3809" h="92075">
                <a:moveTo>
                  <a:pt x="0" y="70586"/>
                </a:moveTo>
                <a:lnTo>
                  <a:pt x="3810" y="70586"/>
                </a:lnTo>
              </a:path>
              <a:path w="3809" h="92075">
                <a:moveTo>
                  <a:pt x="0" y="66776"/>
                </a:moveTo>
                <a:lnTo>
                  <a:pt x="3810" y="66776"/>
                </a:lnTo>
              </a:path>
              <a:path w="3809" h="92075">
                <a:moveTo>
                  <a:pt x="0" y="32435"/>
                </a:moveTo>
                <a:lnTo>
                  <a:pt x="3810" y="32435"/>
                </a:lnTo>
              </a:path>
              <a:path w="3809" h="92075">
                <a:moveTo>
                  <a:pt x="0" y="28613"/>
                </a:moveTo>
                <a:lnTo>
                  <a:pt x="3810" y="28613"/>
                </a:lnTo>
              </a:path>
              <a:path w="3809" h="92075">
                <a:moveTo>
                  <a:pt x="0" y="26708"/>
                </a:moveTo>
                <a:lnTo>
                  <a:pt x="3810" y="26708"/>
                </a:lnTo>
              </a:path>
              <a:path w="3809" h="92075">
                <a:moveTo>
                  <a:pt x="0" y="22898"/>
                </a:moveTo>
                <a:lnTo>
                  <a:pt x="3810" y="22898"/>
                </a:lnTo>
              </a:path>
              <a:path w="3809" h="92075">
                <a:moveTo>
                  <a:pt x="0" y="20980"/>
                </a:moveTo>
                <a:lnTo>
                  <a:pt x="3810" y="20980"/>
                </a:lnTo>
              </a:path>
              <a:path w="3809" h="92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669885" y="3543947"/>
            <a:ext cx="3810" cy="80645"/>
          </a:xfrm>
          <a:custGeom>
            <a:avLst/>
            <a:gdLst/>
            <a:ahLst/>
            <a:cxnLst/>
            <a:rect l="l" t="t" r="r" b="b"/>
            <a:pathLst>
              <a:path w="3809" h="80645">
                <a:moveTo>
                  <a:pt x="0" y="80124"/>
                </a:moveTo>
                <a:lnTo>
                  <a:pt x="3810" y="80124"/>
                </a:lnTo>
              </a:path>
              <a:path w="3809" h="80645">
                <a:moveTo>
                  <a:pt x="0" y="51498"/>
                </a:moveTo>
                <a:lnTo>
                  <a:pt x="3810" y="51498"/>
                </a:lnTo>
              </a:path>
              <a:path w="3809" h="80645">
                <a:moveTo>
                  <a:pt x="0" y="36245"/>
                </a:moveTo>
                <a:lnTo>
                  <a:pt x="3810" y="36245"/>
                </a:lnTo>
              </a:path>
              <a:path w="3809" h="806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7669885" y="3341713"/>
            <a:ext cx="3810" cy="67310"/>
          </a:xfrm>
          <a:custGeom>
            <a:avLst/>
            <a:gdLst/>
            <a:ahLst/>
            <a:cxnLst/>
            <a:rect l="l" t="t" r="r" b="b"/>
            <a:pathLst>
              <a:path w="3809" h="67310">
                <a:moveTo>
                  <a:pt x="0" y="66776"/>
                </a:moveTo>
                <a:lnTo>
                  <a:pt x="3810" y="66776"/>
                </a:lnTo>
              </a:path>
              <a:path w="3809" h="67310">
                <a:moveTo>
                  <a:pt x="0" y="61048"/>
                </a:moveTo>
                <a:lnTo>
                  <a:pt x="3810" y="61048"/>
                </a:lnTo>
              </a:path>
              <a:path w="3809" h="67310">
                <a:moveTo>
                  <a:pt x="0" y="47701"/>
                </a:moveTo>
                <a:lnTo>
                  <a:pt x="3810" y="47701"/>
                </a:lnTo>
              </a:path>
              <a:path w="3809" h="67310">
                <a:moveTo>
                  <a:pt x="0" y="22898"/>
                </a:moveTo>
                <a:lnTo>
                  <a:pt x="3810" y="22898"/>
                </a:lnTo>
              </a:path>
              <a:path w="3809" h="673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496140" y="421548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496140" y="415634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496140" y="4051414"/>
            <a:ext cx="3810" cy="25400"/>
          </a:xfrm>
          <a:custGeom>
            <a:avLst/>
            <a:gdLst/>
            <a:ahLst/>
            <a:cxnLst/>
            <a:rect l="l" t="t" r="r" b="b"/>
            <a:pathLst>
              <a:path w="3809" h="25400">
                <a:moveTo>
                  <a:pt x="0" y="24803"/>
                </a:moveTo>
                <a:lnTo>
                  <a:pt x="3810" y="24803"/>
                </a:lnTo>
              </a:path>
              <a:path w="3809" h="25400">
                <a:moveTo>
                  <a:pt x="0" y="22898"/>
                </a:moveTo>
                <a:lnTo>
                  <a:pt x="3810" y="22898"/>
                </a:lnTo>
              </a:path>
              <a:path w="3809" h="25400">
                <a:moveTo>
                  <a:pt x="0" y="20980"/>
                </a:moveTo>
                <a:lnTo>
                  <a:pt x="3810" y="20980"/>
                </a:lnTo>
              </a:path>
              <a:path w="3809" h="25400">
                <a:moveTo>
                  <a:pt x="0" y="19075"/>
                </a:moveTo>
                <a:lnTo>
                  <a:pt x="3810" y="19075"/>
                </a:lnTo>
              </a:path>
              <a:path w="3809" h="25400">
                <a:moveTo>
                  <a:pt x="0" y="17170"/>
                </a:moveTo>
                <a:lnTo>
                  <a:pt x="3810" y="17170"/>
                </a:lnTo>
              </a:path>
              <a:path w="3809" h="25400">
                <a:moveTo>
                  <a:pt x="0" y="15265"/>
                </a:moveTo>
                <a:lnTo>
                  <a:pt x="3810" y="15265"/>
                </a:lnTo>
              </a:path>
              <a:path w="3809" h="25400">
                <a:moveTo>
                  <a:pt x="0" y="13360"/>
                </a:moveTo>
                <a:lnTo>
                  <a:pt x="3810" y="13360"/>
                </a:lnTo>
              </a:path>
              <a:path w="3809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496140" y="384919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496140" y="3757612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60"/>
                </a:moveTo>
                <a:lnTo>
                  <a:pt x="3810" y="13360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496140" y="3646957"/>
            <a:ext cx="3810" cy="59690"/>
          </a:xfrm>
          <a:custGeom>
            <a:avLst/>
            <a:gdLst/>
            <a:ahLst/>
            <a:cxnLst/>
            <a:rect l="l" t="t" r="r" b="b"/>
            <a:pathLst>
              <a:path w="3809" h="59689">
                <a:moveTo>
                  <a:pt x="0" y="59143"/>
                </a:moveTo>
                <a:lnTo>
                  <a:pt x="3810" y="59143"/>
                </a:lnTo>
              </a:path>
              <a:path w="3809" h="59689">
                <a:moveTo>
                  <a:pt x="0" y="22898"/>
                </a:moveTo>
                <a:lnTo>
                  <a:pt x="3810" y="22898"/>
                </a:lnTo>
              </a:path>
              <a:path w="3809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496140" y="351722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496140" y="337224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496140" y="3307372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5727"/>
                </a:moveTo>
                <a:lnTo>
                  <a:pt x="3810" y="5727"/>
                </a:lnTo>
              </a:path>
              <a:path w="3809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76" name="object 376"/>
          <p:cNvGraphicFramePr>
            <a:graphicFrameLocks noGrp="1"/>
          </p:cNvGraphicFramePr>
          <p:nvPr/>
        </p:nvGraphicFramePr>
        <p:xfrm>
          <a:off x="3968883" y="2856725"/>
          <a:ext cx="5942329" cy="14395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567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3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023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61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135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R="116205" algn="r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81534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2034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9791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R="89535" algn="r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77470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123950" algn="l"/>
                        </a:tabLst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Coleta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diária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63830" algn="r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ts val="1095"/>
                        </a:lnSpc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(30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54305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conformes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40665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377" name="object 377"/>
          <p:cNvSpPr/>
          <p:nvPr/>
        </p:nvSpPr>
        <p:spPr>
          <a:xfrm>
            <a:off x="4680972" y="2856731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9464947" y="2856731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0" name="object 380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40</a:t>
            </a:fld>
            <a:endParaRPr spc="-25"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80996" y="1044009"/>
            <a:ext cx="756226" cy="648182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188" y="1120298"/>
            <a:ext cx="4664710" cy="4533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9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PAV3b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“Manter</a:t>
            </a:r>
            <a:r>
              <a:rPr sz="1200" spc="-11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cabeceira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cama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elevada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(30°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14">
                <a:solidFill>
                  <a:srgbClr val="3799B1"/>
                </a:solidFill>
                <a:latin typeface="Verdana"/>
                <a:cs typeface="Verdana"/>
              </a:rPr>
              <a:t>–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45°)”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7999" y="1970112"/>
            <a:ext cx="6152515" cy="1427480"/>
            <a:chOff x="647999" y="1970112"/>
            <a:chExt cx="6152515" cy="1427480"/>
          </a:xfrm>
        </p:grpSpPr>
        <p:sp>
          <p:nvSpPr>
            <p:cNvPr id="16" name="object 16"/>
            <p:cNvSpPr/>
            <p:nvPr/>
          </p:nvSpPr>
          <p:spPr>
            <a:xfrm>
              <a:off x="648004" y="1970112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4570234" y="0"/>
                  </a:moveTo>
                  <a:lnTo>
                    <a:pt x="457023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4570234" y="399135"/>
                  </a:lnTo>
                  <a:lnTo>
                    <a:pt x="4570234" y="0"/>
                  </a:lnTo>
                  <a:close/>
                </a:path>
                <a:path w="6146165" h="399414">
                  <a:moveTo>
                    <a:pt x="6145847" y="0"/>
                  </a:moveTo>
                  <a:lnTo>
                    <a:pt x="5537149" y="0"/>
                  </a:lnTo>
                  <a:lnTo>
                    <a:pt x="4570247" y="0"/>
                  </a:lnTo>
                  <a:lnTo>
                    <a:pt x="4570247" y="399135"/>
                  </a:lnTo>
                  <a:lnTo>
                    <a:pt x="5537149" y="399135"/>
                  </a:lnTo>
                  <a:lnTo>
                    <a:pt x="6145847" y="399135"/>
                  </a:lnTo>
                  <a:lnTo>
                    <a:pt x="614584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380094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23840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390095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16348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183250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37181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381999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325745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392000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18254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185154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793858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5276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88"/>
                  </a:moveTo>
                  <a:lnTo>
                    <a:pt x="3810" y="985888"/>
                  </a:lnTo>
                </a:path>
                <a:path w="3809" h="986154">
                  <a:moveTo>
                    <a:pt x="0" y="983983"/>
                  </a:moveTo>
                  <a:lnTo>
                    <a:pt x="3810" y="983983"/>
                  </a:lnTo>
                </a:path>
                <a:path w="3809" h="986154">
                  <a:moveTo>
                    <a:pt x="0" y="982078"/>
                  </a:moveTo>
                  <a:lnTo>
                    <a:pt x="3810" y="982078"/>
                  </a:lnTo>
                </a:path>
                <a:path w="3809" h="986154">
                  <a:moveTo>
                    <a:pt x="0" y="980173"/>
                  </a:moveTo>
                  <a:lnTo>
                    <a:pt x="3810" y="980173"/>
                  </a:lnTo>
                </a:path>
                <a:path w="3809" h="986154">
                  <a:moveTo>
                    <a:pt x="0" y="978255"/>
                  </a:moveTo>
                  <a:lnTo>
                    <a:pt x="3810" y="978255"/>
                  </a:lnTo>
                </a:path>
                <a:path w="3809" h="986154">
                  <a:moveTo>
                    <a:pt x="0" y="976350"/>
                  </a:moveTo>
                  <a:lnTo>
                    <a:pt x="3810" y="976350"/>
                  </a:lnTo>
                </a:path>
                <a:path w="3809" h="986154">
                  <a:moveTo>
                    <a:pt x="0" y="974445"/>
                  </a:moveTo>
                  <a:lnTo>
                    <a:pt x="3810" y="974445"/>
                  </a:lnTo>
                </a:path>
                <a:path w="3809" h="986154">
                  <a:moveTo>
                    <a:pt x="0" y="972540"/>
                  </a:moveTo>
                  <a:lnTo>
                    <a:pt x="3810" y="972540"/>
                  </a:lnTo>
                </a:path>
                <a:path w="3809" h="986154">
                  <a:moveTo>
                    <a:pt x="0" y="970635"/>
                  </a:moveTo>
                  <a:lnTo>
                    <a:pt x="3810" y="970635"/>
                  </a:lnTo>
                </a:path>
                <a:path w="3809" h="986154">
                  <a:moveTo>
                    <a:pt x="0" y="968730"/>
                  </a:moveTo>
                  <a:lnTo>
                    <a:pt x="3810" y="968730"/>
                  </a:lnTo>
                </a:path>
                <a:path w="3809" h="986154">
                  <a:moveTo>
                    <a:pt x="0" y="966812"/>
                  </a:moveTo>
                  <a:lnTo>
                    <a:pt x="3810" y="966812"/>
                  </a:lnTo>
                </a:path>
                <a:path w="3809" h="986154">
                  <a:moveTo>
                    <a:pt x="0" y="964907"/>
                  </a:moveTo>
                  <a:lnTo>
                    <a:pt x="3810" y="964907"/>
                  </a:lnTo>
                </a:path>
                <a:path w="3809" h="986154">
                  <a:moveTo>
                    <a:pt x="0" y="963002"/>
                  </a:moveTo>
                  <a:lnTo>
                    <a:pt x="3810" y="963002"/>
                  </a:lnTo>
                </a:path>
                <a:path w="3809" h="986154">
                  <a:moveTo>
                    <a:pt x="0" y="961097"/>
                  </a:moveTo>
                  <a:lnTo>
                    <a:pt x="3810" y="961097"/>
                  </a:lnTo>
                </a:path>
                <a:path w="3809" h="986154">
                  <a:moveTo>
                    <a:pt x="0" y="959192"/>
                  </a:moveTo>
                  <a:lnTo>
                    <a:pt x="3810" y="959192"/>
                  </a:lnTo>
                </a:path>
                <a:path w="3809" h="986154">
                  <a:moveTo>
                    <a:pt x="0" y="957287"/>
                  </a:moveTo>
                  <a:lnTo>
                    <a:pt x="3810" y="957287"/>
                  </a:lnTo>
                </a:path>
                <a:path w="3809" h="986154">
                  <a:moveTo>
                    <a:pt x="0" y="955382"/>
                  </a:moveTo>
                  <a:lnTo>
                    <a:pt x="3810" y="955382"/>
                  </a:lnTo>
                </a:path>
                <a:path w="3809" h="986154">
                  <a:moveTo>
                    <a:pt x="0" y="953465"/>
                  </a:moveTo>
                  <a:lnTo>
                    <a:pt x="3810" y="953465"/>
                  </a:lnTo>
                </a:path>
                <a:path w="3809" h="986154">
                  <a:moveTo>
                    <a:pt x="0" y="951560"/>
                  </a:moveTo>
                  <a:lnTo>
                    <a:pt x="3810" y="951560"/>
                  </a:lnTo>
                </a:path>
                <a:path w="3809" h="986154">
                  <a:moveTo>
                    <a:pt x="0" y="949655"/>
                  </a:moveTo>
                  <a:lnTo>
                    <a:pt x="3810" y="949655"/>
                  </a:lnTo>
                </a:path>
                <a:path w="3809" h="986154">
                  <a:moveTo>
                    <a:pt x="0" y="947750"/>
                  </a:moveTo>
                  <a:lnTo>
                    <a:pt x="3810" y="947750"/>
                  </a:lnTo>
                </a:path>
                <a:path w="3809" h="986154">
                  <a:moveTo>
                    <a:pt x="0" y="945845"/>
                  </a:moveTo>
                  <a:lnTo>
                    <a:pt x="3810" y="945845"/>
                  </a:lnTo>
                </a:path>
                <a:path w="3809" h="986154">
                  <a:moveTo>
                    <a:pt x="0" y="943940"/>
                  </a:moveTo>
                  <a:lnTo>
                    <a:pt x="3810" y="943940"/>
                  </a:lnTo>
                </a:path>
                <a:path w="3809" h="986154">
                  <a:moveTo>
                    <a:pt x="0" y="942035"/>
                  </a:moveTo>
                  <a:lnTo>
                    <a:pt x="3810" y="942035"/>
                  </a:lnTo>
                </a:path>
                <a:path w="3809" h="986154">
                  <a:moveTo>
                    <a:pt x="0" y="940117"/>
                  </a:moveTo>
                  <a:lnTo>
                    <a:pt x="3810" y="940117"/>
                  </a:lnTo>
                </a:path>
                <a:path w="3809" h="986154">
                  <a:moveTo>
                    <a:pt x="0" y="938212"/>
                  </a:moveTo>
                  <a:lnTo>
                    <a:pt x="3810" y="938212"/>
                  </a:lnTo>
                </a:path>
                <a:path w="3809" h="986154">
                  <a:moveTo>
                    <a:pt x="0" y="936307"/>
                  </a:moveTo>
                  <a:lnTo>
                    <a:pt x="3810" y="936307"/>
                  </a:lnTo>
                </a:path>
                <a:path w="3809" h="986154">
                  <a:moveTo>
                    <a:pt x="0" y="934402"/>
                  </a:moveTo>
                  <a:lnTo>
                    <a:pt x="3810" y="934402"/>
                  </a:lnTo>
                </a:path>
                <a:path w="3809" h="986154">
                  <a:moveTo>
                    <a:pt x="0" y="932497"/>
                  </a:moveTo>
                  <a:lnTo>
                    <a:pt x="3810" y="932497"/>
                  </a:lnTo>
                </a:path>
                <a:path w="3809" h="986154">
                  <a:moveTo>
                    <a:pt x="0" y="930592"/>
                  </a:moveTo>
                  <a:lnTo>
                    <a:pt x="3810" y="930592"/>
                  </a:lnTo>
                </a:path>
                <a:path w="3809" h="986154">
                  <a:moveTo>
                    <a:pt x="0" y="928674"/>
                  </a:moveTo>
                  <a:lnTo>
                    <a:pt x="3810" y="928674"/>
                  </a:lnTo>
                </a:path>
                <a:path w="3809" h="986154">
                  <a:moveTo>
                    <a:pt x="0" y="926769"/>
                  </a:moveTo>
                  <a:lnTo>
                    <a:pt x="3810" y="926769"/>
                  </a:lnTo>
                </a:path>
                <a:path w="3809" h="986154">
                  <a:moveTo>
                    <a:pt x="0" y="924864"/>
                  </a:moveTo>
                  <a:lnTo>
                    <a:pt x="3810" y="924864"/>
                  </a:lnTo>
                </a:path>
                <a:path w="3809" h="986154">
                  <a:moveTo>
                    <a:pt x="0" y="922959"/>
                  </a:moveTo>
                  <a:lnTo>
                    <a:pt x="3810" y="922959"/>
                  </a:lnTo>
                </a:path>
                <a:path w="3809" h="986154">
                  <a:moveTo>
                    <a:pt x="0" y="921054"/>
                  </a:moveTo>
                  <a:lnTo>
                    <a:pt x="3810" y="921054"/>
                  </a:lnTo>
                </a:path>
                <a:path w="3809" h="986154">
                  <a:moveTo>
                    <a:pt x="0" y="919149"/>
                  </a:moveTo>
                  <a:lnTo>
                    <a:pt x="3810" y="919149"/>
                  </a:lnTo>
                </a:path>
                <a:path w="3809" h="986154">
                  <a:moveTo>
                    <a:pt x="0" y="917244"/>
                  </a:moveTo>
                  <a:lnTo>
                    <a:pt x="3810" y="917244"/>
                  </a:lnTo>
                </a:path>
                <a:path w="3809" h="986154">
                  <a:moveTo>
                    <a:pt x="0" y="915327"/>
                  </a:moveTo>
                  <a:lnTo>
                    <a:pt x="3810" y="915327"/>
                  </a:lnTo>
                </a:path>
                <a:path w="3809" h="986154">
                  <a:moveTo>
                    <a:pt x="0" y="913422"/>
                  </a:moveTo>
                  <a:lnTo>
                    <a:pt x="3810" y="913422"/>
                  </a:lnTo>
                </a:path>
                <a:path w="3809" h="986154">
                  <a:moveTo>
                    <a:pt x="0" y="911517"/>
                  </a:moveTo>
                  <a:lnTo>
                    <a:pt x="3810" y="911517"/>
                  </a:lnTo>
                </a:path>
                <a:path w="3809" h="986154">
                  <a:moveTo>
                    <a:pt x="0" y="909612"/>
                  </a:moveTo>
                  <a:lnTo>
                    <a:pt x="3810" y="909612"/>
                  </a:lnTo>
                </a:path>
                <a:path w="3809" h="986154">
                  <a:moveTo>
                    <a:pt x="0" y="907707"/>
                  </a:moveTo>
                  <a:lnTo>
                    <a:pt x="3810" y="907707"/>
                  </a:lnTo>
                </a:path>
                <a:path w="3809" h="986154">
                  <a:moveTo>
                    <a:pt x="0" y="905802"/>
                  </a:moveTo>
                  <a:lnTo>
                    <a:pt x="3810" y="905802"/>
                  </a:lnTo>
                </a:path>
                <a:path w="3809" h="986154">
                  <a:moveTo>
                    <a:pt x="0" y="903884"/>
                  </a:moveTo>
                  <a:lnTo>
                    <a:pt x="3810" y="903884"/>
                  </a:lnTo>
                </a:path>
                <a:path w="3809" h="986154">
                  <a:moveTo>
                    <a:pt x="0" y="901979"/>
                  </a:moveTo>
                  <a:lnTo>
                    <a:pt x="3810" y="901979"/>
                  </a:lnTo>
                </a:path>
                <a:path w="3809" h="986154">
                  <a:moveTo>
                    <a:pt x="0" y="900074"/>
                  </a:moveTo>
                  <a:lnTo>
                    <a:pt x="3810" y="900074"/>
                  </a:lnTo>
                </a:path>
                <a:path w="3809" h="986154">
                  <a:moveTo>
                    <a:pt x="0" y="898169"/>
                  </a:moveTo>
                  <a:lnTo>
                    <a:pt x="3810" y="898169"/>
                  </a:lnTo>
                </a:path>
                <a:path w="3809" h="986154">
                  <a:moveTo>
                    <a:pt x="0" y="896264"/>
                  </a:moveTo>
                  <a:lnTo>
                    <a:pt x="3810" y="896264"/>
                  </a:lnTo>
                </a:path>
                <a:path w="3809" h="986154">
                  <a:moveTo>
                    <a:pt x="0" y="894359"/>
                  </a:moveTo>
                  <a:lnTo>
                    <a:pt x="3810" y="894359"/>
                  </a:lnTo>
                </a:path>
                <a:path w="3809" h="986154">
                  <a:moveTo>
                    <a:pt x="0" y="892454"/>
                  </a:moveTo>
                  <a:lnTo>
                    <a:pt x="3810" y="892454"/>
                  </a:lnTo>
                </a:path>
                <a:path w="3809" h="986154">
                  <a:moveTo>
                    <a:pt x="0" y="890536"/>
                  </a:moveTo>
                  <a:lnTo>
                    <a:pt x="3810" y="890536"/>
                  </a:lnTo>
                </a:path>
                <a:path w="3809" h="986154">
                  <a:moveTo>
                    <a:pt x="0" y="888631"/>
                  </a:moveTo>
                  <a:lnTo>
                    <a:pt x="3810" y="888631"/>
                  </a:lnTo>
                </a:path>
                <a:path w="3809" h="986154">
                  <a:moveTo>
                    <a:pt x="0" y="886726"/>
                  </a:moveTo>
                  <a:lnTo>
                    <a:pt x="3810" y="886726"/>
                  </a:lnTo>
                </a:path>
                <a:path w="3809" h="986154">
                  <a:moveTo>
                    <a:pt x="0" y="884821"/>
                  </a:moveTo>
                  <a:lnTo>
                    <a:pt x="3810" y="884821"/>
                  </a:lnTo>
                </a:path>
                <a:path w="3809" h="986154">
                  <a:moveTo>
                    <a:pt x="0" y="882916"/>
                  </a:moveTo>
                  <a:lnTo>
                    <a:pt x="3810" y="882916"/>
                  </a:lnTo>
                </a:path>
                <a:path w="3809" h="986154">
                  <a:moveTo>
                    <a:pt x="0" y="881011"/>
                  </a:moveTo>
                  <a:lnTo>
                    <a:pt x="3810" y="881011"/>
                  </a:lnTo>
                </a:path>
                <a:path w="3809" h="986154">
                  <a:moveTo>
                    <a:pt x="0" y="879094"/>
                  </a:moveTo>
                  <a:lnTo>
                    <a:pt x="3810" y="879094"/>
                  </a:lnTo>
                </a:path>
                <a:path w="3809" h="986154">
                  <a:moveTo>
                    <a:pt x="0" y="877189"/>
                  </a:moveTo>
                  <a:lnTo>
                    <a:pt x="3810" y="877189"/>
                  </a:lnTo>
                </a:path>
                <a:path w="3809" h="986154">
                  <a:moveTo>
                    <a:pt x="0" y="875284"/>
                  </a:moveTo>
                  <a:lnTo>
                    <a:pt x="3810" y="875284"/>
                  </a:lnTo>
                </a:path>
                <a:path w="3809" h="986154">
                  <a:moveTo>
                    <a:pt x="0" y="873379"/>
                  </a:moveTo>
                  <a:lnTo>
                    <a:pt x="3810" y="873379"/>
                  </a:lnTo>
                </a:path>
                <a:path w="3809" h="986154">
                  <a:moveTo>
                    <a:pt x="0" y="871474"/>
                  </a:moveTo>
                  <a:lnTo>
                    <a:pt x="3810" y="871474"/>
                  </a:lnTo>
                </a:path>
                <a:path w="3809" h="986154">
                  <a:moveTo>
                    <a:pt x="0" y="869569"/>
                  </a:moveTo>
                  <a:lnTo>
                    <a:pt x="3810" y="869569"/>
                  </a:lnTo>
                </a:path>
                <a:path w="3809" h="986154">
                  <a:moveTo>
                    <a:pt x="0" y="867664"/>
                  </a:moveTo>
                  <a:lnTo>
                    <a:pt x="3810" y="867664"/>
                  </a:lnTo>
                </a:path>
                <a:path w="3809" h="986154">
                  <a:moveTo>
                    <a:pt x="0" y="865746"/>
                  </a:moveTo>
                  <a:lnTo>
                    <a:pt x="3810" y="865746"/>
                  </a:lnTo>
                </a:path>
                <a:path w="3809" h="986154">
                  <a:moveTo>
                    <a:pt x="0" y="863841"/>
                  </a:moveTo>
                  <a:lnTo>
                    <a:pt x="3810" y="863841"/>
                  </a:lnTo>
                </a:path>
                <a:path w="3809" h="986154">
                  <a:moveTo>
                    <a:pt x="0" y="861936"/>
                  </a:moveTo>
                  <a:lnTo>
                    <a:pt x="3810" y="861936"/>
                  </a:lnTo>
                </a:path>
                <a:path w="3809" h="986154">
                  <a:moveTo>
                    <a:pt x="0" y="860031"/>
                  </a:moveTo>
                  <a:lnTo>
                    <a:pt x="3810" y="860031"/>
                  </a:lnTo>
                </a:path>
                <a:path w="3809" h="986154">
                  <a:moveTo>
                    <a:pt x="0" y="858126"/>
                  </a:moveTo>
                  <a:lnTo>
                    <a:pt x="3810" y="858126"/>
                  </a:lnTo>
                </a:path>
                <a:path w="3809" h="986154">
                  <a:moveTo>
                    <a:pt x="0" y="856221"/>
                  </a:moveTo>
                  <a:lnTo>
                    <a:pt x="3810" y="856221"/>
                  </a:lnTo>
                </a:path>
                <a:path w="3809" h="986154">
                  <a:moveTo>
                    <a:pt x="0" y="854316"/>
                  </a:moveTo>
                  <a:lnTo>
                    <a:pt x="3810" y="854316"/>
                  </a:lnTo>
                </a:path>
                <a:path w="3809" h="986154">
                  <a:moveTo>
                    <a:pt x="0" y="852398"/>
                  </a:moveTo>
                  <a:lnTo>
                    <a:pt x="3810" y="852398"/>
                  </a:lnTo>
                </a:path>
                <a:path w="3809" h="986154">
                  <a:moveTo>
                    <a:pt x="0" y="850493"/>
                  </a:moveTo>
                  <a:lnTo>
                    <a:pt x="3810" y="850493"/>
                  </a:lnTo>
                </a:path>
                <a:path w="3809" h="986154">
                  <a:moveTo>
                    <a:pt x="0" y="848588"/>
                  </a:moveTo>
                  <a:lnTo>
                    <a:pt x="3810" y="848588"/>
                  </a:lnTo>
                </a:path>
                <a:path w="3809" h="986154">
                  <a:moveTo>
                    <a:pt x="0" y="846683"/>
                  </a:moveTo>
                  <a:lnTo>
                    <a:pt x="3810" y="846683"/>
                  </a:lnTo>
                </a:path>
                <a:path w="3809" h="986154">
                  <a:moveTo>
                    <a:pt x="0" y="844778"/>
                  </a:moveTo>
                  <a:lnTo>
                    <a:pt x="3810" y="844778"/>
                  </a:lnTo>
                </a:path>
                <a:path w="3809" h="986154">
                  <a:moveTo>
                    <a:pt x="0" y="842873"/>
                  </a:moveTo>
                  <a:lnTo>
                    <a:pt x="3810" y="842873"/>
                  </a:lnTo>
                </a:path>
                <a:path w="3809" h="986154">
                  <a:moveTo>
                    <a:pt x="0" y="840955"/>
                  </a:moveTo>
                  <a:lnTo>
                    <a:pt x="3810" y="840955"/>
                  </a:lnTo>
                </a:path>
                <a:path w="3809" h="986154">
                  <a:moveTo>
                    <a:pt x="0" y="839050"/>
                  </a:moveTo>
                  <a:lnTo>
                    <a:pt x="3810" y="839050"/>
                  </a:lnTo>
                </a:path>
                <a:path w="3809" h="986154">
                  <a:moveTo>
                    <a:pt x="0" y="837145"/>
                  </a:moveTo>
                  <a:lnTo>
                    <a:pt x="3810" y="837145"/>
                  </a:lnTo>
                </a:path>
                <a:path w="3809" h="986154">
                  <a:moveTo>
                    <a:pt x="0" y="835240"/>
                  </a:moveTo>
                  <a:lnTo>
                    <a:pt x="3810" y="835240"/>
                  </a:lnTo>
                </a:path>
                <a:path w="3809" h="986154">
                  <a:moveTo>
                    <a:pt x="0" y="833335"/>
                  </a:moveTo>
                  <a:lnTo>
                    <a:pt x="3810" y="833335"/>
                  </a:lnTo>
                </a:path>
                <a:path w="3809" h="986154">
                  <a:moveTo>
                    <a:pt x="0" y="831430"/>
                  </a:moveTo>
                  <a:lnTo>
                    <a:pt x="3810" y="831430"/>
                  </a:lnTo>
                </a:path>
                <a:path w="3809" h="986154">
                  <a:moveTo>
                    <a:pt x="0" y="829525"/>
                  </a:moveTo>
                  <a:lnTo>
                    <a:pt x="3810" y="829525"/>
                  </a:lnTo>
                </a:path>
                <a:path w="3809" h="986154">
                  <a:moveTo>
                    <a:pt x="0" y="827608"/>
                  </a:moveTo>
                  <a:lnTo>
                    <a:pt x="3810" y="827608"/>
                  </a:lnTo>
                </a:path>
                <a:path w="3809" h="986154">
                  <a:moveTo>
                    <a:pt x="0" y="825703"/>
                  </a:moveTo>
                  <a:lnTo>
                    <a:pt x="3810" y="825703"/>
                  </a:lnTo>
                </a:path>
                <a:path w="3809" h="986154">
                  <a:moveTo>
                    <a:pt x="0" y="823798"/>
                  </a:moveTo>
                  <a:lnTo>
                    <a:pt x="3810" y="823798"/>
                  </a:lnTo>
                </a:path>
                <a:path w="3809" h="986154">
                  <a:moveTo>
                    <a:pt x="0" y="821893"/>
                  </a:moveTo>
                  <a:lnTo>
                    <a:pt x="3810" y="821893"/>
                  </a:lnTo>
                </a:path>
                <a:path w="3809" h="986154">
                  <a:moveTo>
                    <a:pt x="0" y="819988"/>
                  </a:moveTo>
                  <a:lnTo>
                    <a:pt x="3810" y="819988"/>
                  </a:lnTo>
                </a:path>
                <a:path w="3809" h="986154">
                  <a:moveTo>
                    <a:pt x="0" y="818083"/>
                  </a:moveTo>
                  <a:lnTo>
                    <a:pt x="3810" y="818083"/>
                  </a:lnTo>
                </a:path>
                <a:path w="3809" h="986154">
                  <a:moveTo>
                    <a:pt x="0" y="816165"/>
                  </a:moveTo>
                  <a:lnTo>
                    <a:pt x="3810" y="816165"/>
                  </a:lnTo>
                </a:path>
                <a:path w="3809" h="986154">
                  <a:moveTo>
                    <a:pt x="0" y="814260"/>
                  </a:moveTo>
                  <a:lnTo>
                    <a:pt x="3810" y="814260"/>
                  </a:lnTo>
                </a:path>
                <a:path w="3809" h="986154">
                  <a:moveTo>
                    <a:pt x="0" y="812355"/>
                  </a:moveTo>
                  <a:lnTo>
                    <a:pt x="3810" y="812355"/>
                  </a:lnTo>
                </a:path>
                <a:path w="3809" h="986154">
                  <a:moveTo>
                    <a:pt x="0" y="810450"/>
                  </a:moveTo>
                  <a:lnTo>
                    <a:pt x="3810" y="810450"/>
                  </a:lnTo>
                </a:path>
                <a:path w="3809" h="986154">
                  <a:moveTo>
                    <a:pt x="0" y="808545"/>
                  </a:moveTo>
                  <a:lnTo>
                    <a:pt x="3810" y="808545"/>
                  </a:lnTo>
                </a:path>
                <a:path w="3809" h="986154">
                  <a:moveTo>
                    <a:pt x="0" y="806640"/>
                  </a:moveTo>
                  <a:lnTo>
                    <a:pt x="3810" y="806640"/>
                  </a:lnTo>
                </a:path>
                <a:path w="3809" h="986154">
                  <a:moveTo>
                    <a:pt x="0" y="804735"/>
                  </a:moveTo>
                  <a:lnTo>
                    <a:pt x="3810" y="804735"/>
                  </a:lnTo>
                </a:path>
                <a:path w="3809" h="986154">
                  <a:moveTo>
                    <a:pt x="0" y="802817"/>
                  </a:moveTo>
                  <a:lnTo>
                    <a:pt x="3810" y="802817"/>
                  </a:lnTo>
                </a:path>
                <a:path w="3809" h="986154">
                  <a:moveTo>
                    <a:pt x="0" y="800912"/>
                  </a:moveTo>
                  <a:lnTo>
                    <a:pt x="3810" y="800912"/>
                  </a:lnTo>
                </a:path>
                <a:path w="3809" h="986154">
                  <a:moveTo>
                    <a:pt x="0" y="799007"/>
                  </a:moveTo>
                  <a:lnTo>
                    <a:pt x="3810" y="799007"/>
                  </a:lnTo>
                </a:path>
                <a:path w="3809" h="986154">
                  <a:moveTo>
                    <a:pt x="0" y="797102"/>
                  </a:moveTo>
                  <a:lnTo>
                    <a:pt x="3810" y="797102"/>
                  </a:lnTo>
                </a:path>
                <a:path w="3809" h="986154">
                  <a:moveTo>
                    <a:pt x="0" y="795197"/>
                  </a:moveTo>
                  <a:lnTo>
                    <a:pt x="3810" y="795197"/>
                  </a:lnTo>
                </a:path>
                <a:path w="3809" h="986154">
                  <a:moveTo>
                    <a:pt x="0" y="793292"/>
                  </a:moveTo>
                  <a:lnTo>
                    <a:pt x="3810" y="793292"/>
                  </a:lnTo>
                </a:path>
                <a:path w="3809" h="986154">
                  <a:moveTo>
                    <a:pt x="0" y="791387"/>
                  </a:moveTo>
                  <a:lnTo>
                    <a:pt x="3810" y="791387"/>
                  </a:lnTo>
                </a:path>
                <a:path w="3809" h="986154">
                  <a:moveTo>
                    <a:pt x="0" y="789470"/>
                  </a:moveTo>
                  <a:lnTo>
                    <a:pt x="3810" y="789470"/>
                  </a:lnTo>
                </a:path>
                <a:path w="3809" h="986154">
                  <a:moveTo>
                    <a:pt x="0" y="787565"/>
                  </a:moveTo>
                  <a:lnTo>
                    <a:pt x="3810" y="787565"/>
                  </a:lnTo>
                </a:path>
                <a:path w="3809" h="986154">
                  <a:moveTo>
                    <a:pt x="0" y="785660"/>
                  </a:moveTo>
                  <a:lnTo>
                    <a:pt x="3810" y="785660"/>
                  </a:lnTo>
                </a:path>
                <a:path w="3809" h="986154">
                  <a:moveTo>
                    <a:pt x="0" y="783755"/>
                  </a:moveTo>
                  <a:lnTo>
                    <a:pt x="3810" y="783755"/>
                  </a:lnTo>
                </a:path>
                <a:path w="3809" h="986154">
                  <a:moveTo>
                    <a:pt x="0" y="781850"/>
                  </a:moveTo>
                  <a:lnTo>
                    <a:pt x="3810" y="781850"/>
                  </a:lnTo>
                </a:path>
                <a:path w="3809" h="986154">
                  <a:moveTo>
                    <a:pt x="0" y="779945"/>
                  </a:moveTo>
                  <a:lnTo>
                    <a:pt x="3810" y="779945"/>
                  </a:lnTo>
                </a:path>
                <a:path w="3809" h="986154">
                  <a:moveTo>
                    <a:pt x="0" y="778027"/>
                  </a:moveTo>
                  <a:lnTo>
                    <a:pt x="3810" y="778027"/>
                  </a:lnTo>
                </a:path>
                <a:path w="3809" h="986154">
                  <a:moveTo>
                    <a:pt x="0" y="776122"/>
                  </a:moveTo>
                  <a:lnTo>
                    <a:pt x="3810" y="776122"/>
                  </a:lnTo>
                </a:path>
                <a:path w="3809" h="986154">
                  <a:moveTo>
                    <a:pt x="0" y="774217"/>
                  </a:moveTo>
                  <a:lnTo>
                    <a:pt x="3810" y="774217"/>
                  </a:lnTo>
                </a:path>
                <a:path w="3809" h="986154">
                  <a:moveTo>
                    <a:pt x="0" y="772312"/>
                  </a:moveTo>
                  <a:lnTo>
                    <a:pt x="3810" y="772312"/>
                  </a:lnTo>
                </a:path>
                <a:path w="3809" h="986154">
                  <a:moveTo>
                    <a:pt x="0" y="770407"/>
                  </a:moveTo>
                  <a:lnTo>
                    <a:pt x="3810" y="770407"/>
                  </a:lnTo>
                </a:path>
                <a:path w="3809" h="986154">
                  <a:moveTo>
                    <a:pt x="0" y="768502"/>
                  </a:moveTo>
                  <a:lnTo>
                    <a:pt x="3810" y="768502"/>
                  </a:lnTo>
                </a:path>
                <a:path w="3809" h="986154">
                  <a:moveTo>
                    <a:pt x="0" y="766597"/>
                  </a:moveTo>
                  <a:lnTo>
                    <a:pt x="3810" y="766597"/>
                  </a:lnTo>
                </a:path>
                <a:path w="3809" h="986154">
                  <a:moveTo>
                    <a:pt x="0" y="764679"/>
                  </a:moveTo>
                  <a:lnTo>
                    <a:pt x="3810" y="764679"/>
                  </a:lnTo>
                </a:path>
                <a:path w="3809" h="986154">
                  <a:moveTo>
                    <a:pt x="0" y="762774"/>
                  </a:moveTo>
                  <a:lnTo>
                    <a:pt x="3810" y="762774"/>
                  </a:lnTo>
                </a:path>
                <a:path w="3809" h="986154">
                  <a:moveTo>
                    <a:pt x="0" y="760869"/>
                  </a:moveTo>
                  <a:lnTo>
                    <a:pt x="3810" y="760869"/>
                  </a:lnTo>
                </a:path>
                <a:path w="3809" h="986154">
                  <a:moveTo>
                    <a:pt x="0" y="758964"/>
                  </a:moveTo>
                  <a:lnTo>
                    <a:pt x="3810" y="758964"/>
                  </a:lnTo>
                </a:path>
                <a:path w="3809" h="986154">
                  <a:moveTo>
                    <a:pt x="0" y="757059"/>
                  </a:moveTo>
                  <a:lnTo>
                    <a:pt x="3810" y="757059"/>
                  </a:lnTo>
                </a:path>
                <a:path w="3809" h="986154">
                  <a:moveTo>
                    <a:pt x="0" y="755154"/>
                  </a:moveTo>
                  <a:lnTo>
                    <a:pt x="3810" y="755154"/>
                  </a:lnTo>
                </a:path>
                <a:path w="3809" h="986154">
                  <a:moveTo>
                    <a:pt x="0" y="753237"/>
                  </a:moveTo>
                  <a:lnTo>
                    <a:pt x="3810" y="753237"/>
                  </a:lnTo>
                </a:path>
                <a:path w="3809" h="986154">
                  <a:moveTo>
                    <a:pt x="0" y="751332"/>
                  </a:moveTo>
                  <a:lnTo>
                    <a:pt x="3810" y="751332"/>
                  </a:lnTo>
                </a:path>
                <a:path w="3809" h="986154">
                  <a:moveTo>
                    <a:pt x="0" y="749427"/>
                  </a:moveTo>
                  <a:lnTo>
                    <a:pt x="3810" y="749427"/>
                  </a:lnTo>
                </a:path>
                <a:path w="3809" h="986154">
                  <a:moveTo>
                    <a:pt x="0" y="747522"/>
                  </a:moveTo>
                  <a:lnTo>
                    <a:pt x="3810" y="747522"/>
                  </a:lnTo>
                </a:path>
                <a:path w="3809" h="986154">
                  <a:moveTo>
                    <a:pt x="0" y="745617"/>
                  </a:moveTo>
                  <a:lnTo>
                    <a:pt x="3810" y="745617"/>
                  </a:lnTo>
                </a:path>
                <a:path w="3809" h="986154">
                  <a:moveTo>
                    <a:pt x="0" y="743712"/>
                  </a:moveTo>
                  <a:lnTo>
                    <a:pt x="3810" y="743712"/>
                  </a:lnTo>
                </a:path>
                <a:path w="3809" h="986154">
                  <a:moveTo>
                    <a:pt x="0" y="741807"/>
                  </a:moveTo>
                  <a:lnTo>
                    <a:pt x="3810" y="741807"/>
                  </a:lnTo>
                </a:path>
                <a:path w="3809" h="986154">
                  <a:moveTo>
                    <a:pt x="0" y="739889"/>
                  </a:moveTo>
                  <a:lnTo>
                    <a:pt x="3810" y="739889"/>
                  </a:lnTo>
                </a:path>
                <a:path w="3809" h="986154">
                  <a:moveTo>
                    <a:pt x="0" y="737984"/>
                  </a:moveTo>
                  <a:lnTo>
                    <a:pt x="3810" y="737984"/>
                  </a:lnTo>
                </a:path>
                <a:path w="3809" h="986154">
                  <a:moveTo>
                    <a:pt x="0" y="736079"/>
                  </a:moveTo>
                  <a:lnTo>
                    <a:pt x="3810" y="736079"/>
                  </a:lnTo>
                </a:path>
                <a:path w="3809" h="986154">
                  <a:moveTo>
                    <a:pt x="0" y="734174"/>
                  </a:moveTo>
                  <a:lnTo>
                    <a:pt x="3810" y="734174"/>
                  </a:lnTo>
                </a:path>
                <a:path w="3809" h="986154">
                  <a:moveTo>
                    <a:pt x="0" y="732269"/>
                  </a:moveTo>
                  <a:lnTo>
                    <a:pt x="3810" y="732269"/>
                  </a:lnTo>
                </a:path>
                <a:path w="3809" h="986154">
                  <a:moveTo>
                    <a:pt x="0" y="730364"/>
                  </a:moveTo>
                  <a:lnTo>
                    <a:pt x="3810" y="730364"/>
                  </a:lnTo>
                </a:path>
                <a:path w="3809" h="986154">
                  <a:moveTo>
                    <a:pt x="0" y="728446"/>
                  </a:moveTo>
                  <a:lnTo>
                    <a:pt x="3810" y="728446"/>
                  </a:lnTo>
                </a:path>
                <a:path w="3809" h="986154">
                  <a:moveTo>
                    <a:pt x="0" y="726541"/>
                  </a:moveTo>
                  <a:lnTo>
                    <a:pt x="3810" y="726541"/>
                  </a:lnTo>
                </a:path>
                <a:path w="3809" h="986154">
                  <a:moveTo>
                    <a:pt x="0" y="724636"/>
                  </a:moveTo>
                  <a:lnTo>
                    <a:pt x="3810" y="724636"/>
                  </a:lnTo>
                </a:path>
                <a:path w="3809" h="986154">
                  <a:moveTo>
                    <a:pt x="0" y="722731"/>
                  </a:moveTo>
                  <a:lnTo>
                    <a:pt x="3810" y="722731"/>
                  </a:lnTo>
                </a:path>
                <a:path w="3809" h="986154">
                  <a:moveTo>
                    <a:pt x="0" y="720826"/>
                  </a:moveTo>
                  <a:lnTo>
                    <a:pt x="3810" y="720826"/>
                  </a:lnTo>
                </a:path>
                <a:path w="3809" h="986154">
                  <a:moveTo>
                    <a:pt x="0" y="718921"/>
                  </a:moveTo>
                  <a:lnTo>
                    <a:pt x="3810" y="718921"/>
                  </a:lnTo>
                </a:path>
                <a:path w="3809" h="986154">
                  <a:moveTo>
                    <a:pt x="0" y="717016"/>
                  </a:moveTo>
                  <a:lnTo>
                    <a:pt x="3810" y="717016"/>
                  </a:lnTo>
                </a:path>
                <a:path w="3809" h="986154">
                  <a:moveTo>
                    <a:pt x="0" y="715098"/>
                  </a:moveTo>
                  <a:lnTo>
                    <a:pt x="3810" y="715098"/>
                  </a:lnTo>
                </a:path>
                <a:path w="3809" h="986154">
                  <a:moveTo>
                    <a:pt x="0" y="713193"/>
                  </a:moveTo>
                  <a:lnTo>
                    <a:pt x="3810" y="713193"/>
                  </a:lnTo>
                </a:path>
                <a:path w="3809" h="986154">
                  <a:moveTo>
                    <a:pt x="0" y="711288"/>
                  </a:moveTo>
                  <a:lnTo>
                    <a:pt x="3810" y="711288"/>
                  </a:lnTo>
                </a:path>
                <a:path w="3809" h="986154">
                  <a:moveTo>
                    <a:pt x="0" y="709383"/>
                  </a:moveTo>
                  <a:lnTo>
                    <a:pt x="3810" y="709383"/>
                  </a:lnTo>
                </a:path>
                <a:path w="3809" h="986154">
                  <a:moveTo>
                    <a:pt x="0" y="707478"/>
                  </a:moveTo>
                  <a:lnTo>
                    <a:pt x="3810" y="707478"/>
                  </a:lnTo>
                </a:path>
                <a:path w="3809" h="986154">
                  <a:moveTo>
                    <a:pt x="0" y="705573"/>
                  </a:moveTo>
                  <a:lnTo>
                    <a:pt x="3810" y="705573"/>
                  </a:lnTo>
                </a:path>
                <a:path w="3809" h="986154">
                  <a:moveTo>
                    <a:pt x="0" y="703668"/>
                  </a:moveTo>
                  <a:lnTo>
                    <a:pt x="3810" y="703668"/>
                  </a:lnTo>
                </a:path>
                <a:path w="3809" h="986154">
                  <a:moveTo>
                    <a:pt x="0" y="701751"/>
                  </a:moveTo>
                  <a:lnTo>
                    <a:pt x="3810" y="701751"/>
                  </a:lnTo>
                </a:path>
                <a:path w="3809" h="986154">
                  <a:moveTo>
                    <a:pt x="0" y="699846"/>
                  </a:moveTo>
                  <a:lnTo>
                    <a:pt x="3810" y="699846"/>
                  </a:lnTo>
                </a:path>
                <a:path w="3809" h="986154">
                  <a:moveTo>
                    <a:pt x="0" y="697941"/>
                  </a:moveTo>
                  <a:lnTo>
                    <a:pt x="3810" y="697941"/>
                  </a:lnTo>
                </a:path>
                <a:path w="3809" h="986154">
                  <a:moveTo>
                    <a:pt x="0" y="696036"/>
                  </a:moveTo>
                  <a:lnTo>
                    <a:pt x="3810" y="696036"/>
                  </a:lnTo>
                </a:path>
                <a:path w="3809" h="986154">
                  <a:moveTo>
                    <a:pt x="0" y="694131"/>
                  </a:moveTo>
                  <a:lnTo>
                    <a:pt x="3810" y="694131"/>
                  </a:lnTo>
                </a:path>
                <a:path w="3809" h="986154">
                  <a:moveTo>
                    <a:pt x="0" y="692226"/>
                  </a:moveTo>
                  <a:lnTo>
                    <a:pt x="3810" y="692226"/>
                  </a:lnTo>
                </a:path>
                <a:path w="3809" h="986154">
                  <a:moveTo>
                    <a:pt x="0" y="690308"/>
                  </a:moveTo>
                  <a:lnTo>
                    <a:pt x="3810" y="690308"/>
                  </a:lnTo>
                </a:path>
                <a:path w="3809" h="986154">
                  <a:moveTo>
                    <a:pt x="0" y="688403"/>
                  </a:moveTo>
                  <a:lnTo>
                    <a:pt x="3810" y="688403"/>
                  </a:lnTo>
                </a:path>
                <a:path w="3809" h="986154">
                  <a:moveTo>
                    <a:pt x="0" y="686498"/>
                  </a:moveTo>
                  <a:lnTo>
                    <a:pt x="3810" y="686498"/>
                  </a:lnTo>
                </a:path>
                <a:path w="3809" h="986154">
                  <a:moveTo>
                    <a:pt x="0" y="684593"/>
                  </a:moveTo>
                  <a:lnTo>
                    <a:pt x="3810" y="684593"/>
                  </a:lnTo>
                </a:path>
                <a:path w="3809" h="986154">
                  <a:moveTo>
                    <a:pt x="0" y="682688"/>
                  </a:moveTo>
                  <a:lnTo>
                    <a:pt x="3810" y="682688"/>
                  </a:lnTo>
                </a:path>
                <a:path w="3809" h="986154">
                  <a:moveTo>
                    <a:pt x="0" y="680783"/>
                  </a:moveTo>
                  <a:lnTo>
                    <a:pt x="3810" y="680783"/>
                  </a:lnTo>
                </a:path>
                <a:path w="3809" h="986154">
                  <a:moveTo>
                    <a:pt x="0" y="678878"/>
                  </a:moveTo>
                  <a:lnTo>
                    <a:pt x="3810" y="678878"/>
                  </a:lnTo>
                </a:path>
                <a:path w="3809" h="986154">
                  <a:moveTo>
                    <a:pt x="0" y="676960"/>
                  </a:moveTo>
                  <a:lnTo>
                    <a:pt x="3810" y="676960"/>
                  </a:lnTo>
                </a:path>
                <a:path w="3809" h="986154">
                  <a:moveTo>
                    <a:pt x="0" y="675055"/>
                  </a:moveTo>
                  <a:lnTo>
                    <a:pt x="3810" y="675055"/>
                  </a:lnTo>
                </a:path>
                <a:path w="3809" h="986154">
                  <a:moveTo>
                    <a:pt x="0" y="673150"/>
                  </a:moveTo>
                  <a:lnTo>
                    <a:pt x="3810" y="673150"/>
                  </a:lnTo>
                </a:path>
                <a:path w="3809" h="986154">
                  <a:moveTo>
                    <a:pt x="0" y="671245"/>
                  </a:moveTo>
                  <a:lnTo>
                    <a:pt x="3810" y="671245"/>
                  </a:lnTo>
                </a:path>
                <a:path w="3809" h="986154">
                  <a:moveTo>
                    <a:pt x="0" y="669340"/>
                  </a:moveTo>
                  <a:lnTo>
                    <a:pt x="3810" y="669340"/>
                  </a:lnTo>
                </a:path>
                <a:path w="3809" h="986154">
                  <a:moveTo>
                    <a:pt x="0" y="667435"/>
                  </a:moveTo>
                  <a:lnTo>
                    <a:pt x="3810" y="667435"/>
                  </a:lnTo>
                </a:path>
                <a:path w="3809" h="986154">
                  <a:moveTo>
                    <a:pt x="0" y="665530"/>
                  </a:moveTo>
                  <a:lnTo>
                    <a:pt x="3810" y="665530"/>
                  </a:lnTo>
                </a:path>
                <a:path w="3809" h="986154">
                  <a:moveTo>
                    <a:pt x="0" y="663613"/>
                  </a:moveTo>
                  <a:lnTo>
                    <a:pt x="3810" y="663613"/>
                  </a:lnTo>
                </a:path>
                <a:path w="3809" h="986154">
                  <a:moveTo>
                    <a:pt x="0" y="661708"/>
                  </a:moveTo>
                  <a:lnTo>
                    <a:pt x="3810" y="661708"/>
                  </a:lnTo>
                </a:path>
                <a:path w="3809" h="986154">
                  <a:moveTo>
                    <a:pt x="0" y="659803"/>
                  </a:moveTo>
                  <a:lnTo>
                    <a:pt x="3810" y="659803"/>
                  </a:lnTo>
                </a:path>
                <a:path w="3809" h="986154">
                  <a:moveTo>
                    <a:pt x="0" y="657898"/>
                  </a:moveTo>
                  <a:lnTo>
                    <a:pt x="3810" y="657898"/>
                  </a:lnTo>
                </a:path>
                <a:path w="3809" h="986154">
                  <a:moveTo>
                    <a:pt x="0" y="655993"/>
                  </a:moveTo>
                  <a:lnTo>
                    <a:pt x="3810" y="655993"/>
                  </a:lnTo>
                </a:path>
                <a:path w="3809" h="986154">
                  <a:moveTo>
                    <a:pt x="0" y="654088"/>
                  </a:moveTo>
                  <a:lnTo>
                    <a:pt x="3810" y="654088"/>
                  </a:lnTo>
                </a:path>
                <a:path w="3809" h="986154">
                  <a:moveTo>
                    <a:pt x="0" y="652170"/>
                  </a:moveTo>
                  <a:lnTo>
                    <a:pt x="3810" y="652170"/>
                  </a:lnTo>
                </a:path>
                <a:path w="3809" h="986154">
                  <a:moveTo>
                    <a:pt x="0" y="650265"/>
                  </a:moveTo>
                  <a:lnTo>
                    <a:pt x="3810" y="650265"/>
                  </a:lnTo>
                </a:path>
                <a:path w="3809" h="986154">
                  <a:moveTo>
                    <a:pt x="0" y="648360"/>
                  </a:moveTo>
                  <a:lnTo>
                    <a:pt x="3810" y="648360"/>
                  </a:lnTo>
                </a:path>
                <a:path w="3809" h="986154">
                  <a:moveTo>
                    <a:pt x="0" y="646455"/>
                  </a:moveTo>
                  <a:lnTo>
                    <a:pt x="3810" y="646455"/>
                  </a:lnTo>
                </a:path>
                <a:path w="3809" h="986154">
                  <a:moveTo>
                    <a:pt x="0" y="644550"/>
                  </a:moveTo>
                  <a:lnTo>
                    <a:pt x="3810" y="644550"/>
                  </a:lnTo>
                </a:path>
                <a:path w="3809" h="986154">
                  <a:moveTo>
                    <a:pt x="0" y="642645"/>
                  </a:moveTo>
                  <a:lnTo>
                    <a:pt x="3810" y="642645"/>
                  </a:lnTo>
                </a:path>
                <a:path w="3809" h="986154">
                  <a:moveTo>
                    <a:pt x="0" y="640740"/>
                  </a:moveTo>
                  <a:lnTo>
                    <a:pt x="3810" y="640740"/>
                  </a:lnTo>
                </a:path>
                <a:path w="3809" h="986154">
                  <a:moveTo>
                    <a:pt x="0" y="638822"/>
                  </a:moveTo>
                  <a:lnTo>
                    <a:pt x="3810" y="638822"/>
                  </a:lnTo>
                </a:path>
                <a:path w="3809" h="986154">
                  <a:moveTo>
                    <a:pt x="0" y="636917"/>
                  </a:moveTo>
                  <a:lnTo>
                    <a:pt x="3810" y="636917"/>
                  </a:lnTo>
                </a:path>
                <a:path w="3809" h="986154">
                  <a:moveTo>
                    <a:pt x="0" y="635012"/>
                  </a:moveTo>
                  <a:lnTo>
                    <a:pt x="3810" y="635012"/>
                  </a:lnTo>
                </a:path>
                <a:path w="3809" h="986154">
                  <a:moveTo>
                    <a:pt x="0" y="633107"/>
                  </a:moveTo>
                  <a:lnTo>
                    <a:pt x="3810" y="633107"/>
                  </a:lnTo>
                </a:path>
                <a:path w="3809" h="986154">
                  <a:moveTo>
                    <a:pt x="0" y="631202"/>
                  </a:moveTo>
                  <a:lnTo>
                    <a:pt x="3810" y="631202"/>
                  </a:lnTo>
                </a:path>
                <a:path w="3809" h="986154">
                  <a:moveTo>
                    <a:pt x="0" y="629297"/>
                  </a:moveTo>
                  <a:lnTo>
                    <a:pt x="3810" y="629297"/>
                  </a:lnTo>
                </a:path>
                <a:path w="3809" h="986154">
                  <a:moveTo>
                    <a:pt x="0" y="627380"/>
                  </a:moveTo>
                  <a:lnTo>
                    <a:pt x="3810" y="627380"/>
                  </a:lnTo>
                </a:path>
                <a:path w="3809" h="986154">
                  <a:moveTo>
                    <a:pt x="0" y="625475"/>
                  </a:moveTo>
                  <a:lnTo>
                    <a:pt x="3810" y="625475"/>
                  </a:lnTo>
                </a:path>
                <a:path w="3809" h="986154">
                  <a:moveTo>
                    <a:pt x="0" y="623570"/>
                  </a:moveTo>
                  <a:lnTo>
                    <a:pt x="3810" y="623570"/>
                  </a:lnTo>
                </a:path>
                <a:path w="3809" h="986154">
                  <a:moveTo>
                    <a:pt x="0" y="621665"/>
                  </a:moveTo>
                  <a:lnTo>
                    <a:pt x="3810" y="621665"/>
                  </a:lnTo>
                </a:path>
                <a:path w="3809" h="986154">
                  <a:moveTo>
                    <a:pt x="0" y="619760"/>
                  </a:moveTo>
                  <a:lnTo>
                    <a:pt x="3810" y="619760"/>
                  </a:lnTo>
                </a:path>
                <a:path w="3809" h="986154">
                  <a:moveTo>
                    <a:pt x="0" y="617855"/>
                  </a:moveTo>
                  <a:lnTo>
                    <a:pt x="3810" y="617855"/>
                  </a:lnTo>
                </a:path>
                <a:path w="3809" h="986154">
                  <a:moveTo>
                    <a:pt x="0" y="615950"/>
                  </a:moveTo>
                  <a:lnTo>
                    <a:pt x="3810" y="615950"/>
                  </a:lnTo>
                </a:path>
                <a:path w="3809" h="986154">
                  <a:moveTo>
                    <a:pt x="0" y="614032"/>
                  </a:moveTo>
                  <a:lnTo>
                    <a:pt x="3810" y="614032"/>
                  </a:lnTo>
                </a:path>
                <a:path w="3809" h="986154">
                  <a:moveTo>
                    <a:pt x="0" y="612127"/>
                  </a:moveTo>
                  <a:lnTo>
                    <a:pt x="3810" y="612127"/>
                  </a:lnTo>
                </a:path>
                <a:path w="3809" h="986154">
                  <a:moveTo>
                    <a:pt x="0" y="610222"/>
                  </a:moveTo>
                  <a:lnTo>
                    <a:pt x="3810" y="610222"/>
                  </a:lnTo>
                </a:path>
                <a:path w="3809" h="986154">
                  <a:moveTo>
                    <a:pt x="0" y="608317"/>
                  </a:moveTo>
                  <a:lnTo>
                    <a:pt x="3810" y="608317"/>
                  </a:lnTo>
                </a:path>
                <a:path w="3809" h="986154">
                  <a:moveTo>
                    <a:pt x="0" y="606412"/>
                  </a:moveTo>
                  <a:lnTo>
                    <a:pt x="3810" y="606412"/>
                  </a:lnTo>
                </a:path>
                <a:path w="3809" h="986154">
                  <a:moveTo>
                    <a:pt x="0" y="604507"/>
                  </a:moveTo>
                  <a:lnTo>
                    <a:pt x="3810" y="604507"/>
                  </a:lnTo>
                </a:path>
                <a:path w="3809" h="986154">
                  <a:moveTo>
                    <a:pt x="0" y="602589"/>
                  </a:moveTo>
                  <a:lnTo>
                    <a:pt x="3810" y="602589"/>
                  </a:lnTo>
                </a:path>
                <a:path w="3809" h="986154">
                  <a:moveTo>
                    <a:pt x="0" y="600684"/>
                  </a:moveTo>
                  <a:lnTo>
                    <a:pt x="3810" y="600684"/>
                  </a:lnTo>
                </a:path>
                <a:path w="3809" h="986154">
                  <a:moveTo>
                    <a:pt x="0" y="598779"/>
                  </a:moveTo>
                  <a:lnTo>
                    <a:pt x="3810" y="598779"/>
                  </a:lnTo>
                </a:path>
                <a:path w="3809" h="986154">
                  <a:moveTo>
                    <a:pt x="0" y="596874"/>
                  </a:moveTo>
                  <a:lnTo>
                    <a:pt x="3810" y="596874"/>
                  </a:lnTo>
                </a:path>
                <a:path w="3809" h="986154">
                  <a:moveTo>
                    <a:pt x="0" y="594969"/>
                  </a:moveTo>
                  <a:lnTo>
                    <a:pt x="3810" y="594969"/>
                  </a:lnTo>
                </a:path>
                <a:path w="3809" h="986154">
                  <a:moveTo>
                    <a:pt x="0" y="593064"/>
                  </a:moveTo>
                  <a:lnTo>
                    <a:pt x="3810" y="593064"/>
                  </a:lnTo>
                </a:path>
                <a:path w="3809" h="986154">
                  <a:moveTo>
                    <a:pt x="0" y="591159"/>
                  </a:moveTo>
                  <a:lnTo>
                    <a:pt x="3810" y="591159"/>
                  </a:lnTo>
                </a:path>
                <a:path w="3809" h="986154">
                  <a:moveTo>
                    <a:pt x="0" y="589241"/>
                  </a:moveTo>
                  <a:lnTo>
                    <a:pt x="3810" y="589241"/>
                  </a:lnTo>
                </a:path>
                <a:path w="3809" h="986154">
                  <a:moveTo>
                    <a:pt x="0" y="587336"/>
                  </a:moveTo>
                  <a:lnTo>
                    <a:pt x="3810" y="587336"/>
                  </a:lnTo>
                </a:path>
                <a:path w="3809" h="986154">
                  <a:moveTo>
                    <a:pt x="0" y="585431"/>
                  </a:moveTo>
                  <a:lnTo>
                    <a:pt x="3810" y="585431"/>
                  </a:lnTo>
                </a:path>
                <a:path w="3809" h="986154">
                  <a:moveTo>
                    <a:pt x="0" y="583526"/>
                  </a:moveTo>
                  <a:lnTo>
                    <a:pt x="3810" y="583526"/>
                  </a:lnTo>
                </a:path>
                <a:path w="3809" h="986154">
                  <a:moveTo>
                    <a:pt x="0" y="581621"/>
                  </a:moveTo>
                  <a:lnTo>
                    <a:pt x="3810" y="581621"/>
                  </a:lnTo>
                </a:path>
                <a:path w="3809" h="986154">
                  <a:moveTo>
                    <a:pt x="0" y="579716"/>
                  </a:moveTo>
                  <a:lnTo>
                    <a:pt x="3810" y="579716"/>
                  </a:lnTo>
                </a:path>
                <a:path w="3809" h="986154">
                  <a:moveTo>
                    <a:pt x="0" y="577811"/>
                  </a:moveTo>
                  <a:lnTo>
                    <a:pt x="3810" y="577811"/>
                  </a:lnTo>
                </a:path>
                <a:path w="3809" h="986154">
                  <a:moveTo>
                    <a:pt x="0" y="575894"/>
                  </a:moveTo>
                  <a:lnTo>
                    <a:pt x="3810" y="575894"/>
                  </a:lnTo>
                </a:path>
                <a:path w="3809" h="986154">
                  <a:moveTo>
                    <a:pt x="0" y="573989"/>
                  </a:moveTo>
                  <a:lnTo>
                    <a:pt x="3810" y="573989"/>
                  </a:lnTo>
                </a:path>
                <a:path w="3809" h="986154">
                  <a:moveTo>
                    <a:pt x="0" y="572084"/>
                  </a:moveTo>
                  <a:lnTo>
                    <a:pt x="3810" y="572084"/>
                  </a:lnTo>
                </a:path>
                <a:path w="3809" h="986154">
                  <a:moveTo>
                    <a:pt x="0" y="570179"/>
                  </a:moveTo>
                  <a:lnTo>
                    <a:pt x="3810" y="570179"/>
                  </a:lnTo>
                </a:path>
                <a:path w="3809" h="986154">
                  <a:moveTo>
                    <a:pt x="0" y="568274"/>
                  </a:moveTo>
                  <a:lnTo>
                    <a:pt x="3810" y="568274"/>
                  </a:lnTo>
                </a:path>
                <a:path w="3809" h="986154">
                  <a:moveTo>
                    <a:pt x="0" y="566369"/>
                  </a:moveTo>
                  <a:lnTo>
                    <a:pt x="3810" y="566369"/>
                  </a:lnTo>
                </a:path>
                <a:path w="3809" h="986154">
                  <a:moveTo>
                    <a:pt x="0" y="564451"/>
                  </a:moveTo>
                  <a:lnTo>
                    <a:pt x="3810" y="564451"/>
                  </a:lnTo>
                </a:path>
                <a:path w="3809" h="986154">
                  <a:moveTo>
                    <a:pt x="0" y="562546"/>
                  </a:moveTo>
                  <a:lnTo>
                    <a:pt x="3810" y="562546"/>
                  </a:lnTo>
                </a:path>
                <a:path w="3809" h="986154">
                  <a:moveTo>
                    <a:pt x="0" y="560641"/>
                  </a:moveTo>
                  <a:lnTo>
                    <a:pt x="3810" y="560641"/>
                  </a:lnTo>
                </a:path>
                <a:path w="3809" h="986154">
                  <a:moveTo>
                    <a:pt x="0" y="558736"/>
                  </a:moveTo>
                  <a:lnTo>
                    <a:pt x="3810" y="558736"/>
                  </a:lnTo>
                </a:path>
                <a:path w="3809" h="986154">
                  <a:moveTo>
                    <a:pt x="0" y="556831"/>
                  </a:moveTo>
                  <a:lnTo>
                    <a:pt x="3810" y="556831"/>
                  </a:lnTo>
                </a:path>
                <a:path w="3809" h="986154">
                  <a:moveTo>
                    <a:pt x="0" y="554926"/>
                  </a:moveTo>
                  <a:lnTo>
                    <a:pt x="3810" y="554926"/>
                  </a:lnTo>
                </a:path>
                <a:path w="3809" h="986154">
                  <a:moveTo>
                    <a:pt x="0" y="553021"/>
                  </a:moveTo>
                  <a:lnTo>
                    <a:pt x="3810" y="553021"/>
                  </a:lnTo>
                </a:path>
                <a:path w="3809" h="986154">
                  <a:moveTo>
                    <a:pt x="0" y="551103"/>
                  </a:moveTo>
                  <a:lnTo>
                    <a:pt x="3810" y="551103"/>
                  </a:lnTo>
                </a:path>
                <a:path w="3809" h="986154">
                  <a:moveTo>
                    <a:pt x="0" y="549198"/>
                  </a:moveTo>
                  <a:lnTo>
                    <a:pt x="3810" y="549198"/>
                  </a:lnTo>
                </a:path>
                <a:path w="3809" h="986154">
                  <a:moveTo>
                    <a:pt x="0" y="547293"/>
                  </a:moveTo>
                  <a:lnTo>
                    <a:pt x="3810" y="547293"/>
                  </a:lnTo>
                </a:path>
                <a:path w="3809" h="986154">
                  <a:moveTo>
                    <a:pt x="0" y="545388"/>
                  </a:moveTo>
                  <a:lnTo>
                    <a:pt x="3810" y="545388"/>
                  </a:lnTo>
                </a:path>
                <a:path w="3809" h="986154">
                  <a:moveTo>
                    <a:pt x="0" y="543483"/>
                  </a:moveTo>
                  <a:lnTo>
                    <a:pt x="3810" y="543483"/>
                  </a:lnTo>
                </a:path>
                <a:path w="3809" h="986154">
                  <a:moveTo>
                    <a:pt x="0" y="541578"/>
                  </a:moveTo>
                  <a:lnTo>
                    <a:pt x="3810" y="541578"/>
                  </a:lnTo>
                </a:path>
                <a:path w="3809" h="986154">
                  <a:moveTo>
                    <a:pt x="0" y="539661"/>
                  </a:moveTo>
                  <a:lnTo>
                    <a:pt x="3810" y="539661"/>
                  </a:lnTo>
                </a:path>
                <a:path w="3809" h="986154">
                  <a:moveTo>
                    <a:pt x="0" y="537756"/>
                  </a:moveTo>
                  <a:lnTo>
                    <a:pt x="3810" y="537756"/>
                  </a:lnTo>
                </a:path>
                <a:path w="3809" h="986154">
                  <a:moveTo>
                    <a:pt x="0" y="535851"/>
                  </a:moveTo>
                  <a:lnTo>
                    <a:pt x="3810" y="535851"/>
                  </a:lnTo>
                </a:path>
                <a:path w="3809" h="986154">
                  <a:moveTo>
                    <a:pt x="0" y="533946"/>
                  </a:moveTo>
                  <a:lnTo>
                    <a:pt x="3810" y="533946"/>
                  </a:lnTo>
                </a:path>
                <a:path w="3809" h="986154">
                  <a:moveTo>
                    <a:pt x="0" y="532041"/>
                  </a:moveTo>
                  <a:lnTo>
                    <a:pt x="3810" y="532041"/>
                  </a:lnTo>
                </a:path>
                <a:path w="3809" h="986154">
                  <a:moveTo>
                    <a:pt x="0" y="530136"/>
                  </a:moveTo>
                  <a:lnTo>
                    <a:pt x="3810" y="530136"/>
                  </a:lnTo>
                </a:path>
                <a:path w="3809" h="986154">
                  <a:moveTo>
                    <a:pt x="0" y="528231"/>
                  </a:moveTo>
                  <a:lnTo>
                    <a:pt x="3810" y="528231"/>
                  </a:lnTo>
                </a:path>
                <a:path w="3809" h="986154">
                  <a:moveTo>
                    <a:pt x="0" y="526313"/>
                  </a:moveTo>
                  <a:lnTo>
                    <a:pt x="3810" y="526313"/>
                  </a:lnTo>
                </a:path>
                <a:path w="3809" h="986154">
                  <a:moveTo>
                    <a:pt x="0" y="524408"/>
                  </a:moveTo>
                  <a:lnTo>
                    <a:pt x="3810" y="524408"/>
                  </a:lnTo>
                </a:path>
                <a:path w="3809" h="986154">
                  <a:moveTo>
                    <a:pt x="0" y="522503"/>
                  </a:moveTo>
                  <a:lnTo>
                    <a:pt x="3810" y="522503"/>
                  </a:lnTo>
                </a:path>
                <a:path w="3809" h="986154">
                  <a:moveTo>
                    <a:pt x="0" y="520598"/>
                  </a:moveTo>
                  <a:lnTo>
                    <a:pt x="3810" y="520598"/>
                  </a:lnTo>
                </a:path>
                <a:path w="3809" h="986154">
                  <a:moveTo>
                    <a:pt x="0" y="518693"/>
                  </a:moveTo>
                  <a:lnTo>
                    <a:pt x="3810" y="518693"/>
                  </a:lnTo>
                </a:path>
                <a:path w="3809" h="986154">
                  <a:moveTo>
                    <a:pt x="0" y="516788"/>
                  </a:moveTo>
                  <a:lnTo>
                    <a:pt x="3810" y="516788"/>
                  </a:lnTo>
                </a:path>
                <a:path w="3809" h="986154">
                  <a:moveTo>
                    <a:pt x="0" y="514883"/>
                  </a:moveTo>
                  <a:lnTo>
                    <a:pt x="3810" y="514883"/>
                  </a:lnTo>
                </a:path>
                <a:path w="3809" h="986154">
                  <a:moveTo>
                    <a:pt x="0" y="512965"/>
                  </a:moveTo>
                  <a:lnTo>
                    <a:pt x="3810" y="512965"/>
                  </a:lnTo>
                </a:path>
                <a:path w="3809" h="986154">
                  <a:moveTo>
                    <a:pt x="0" y="511060"/>
                  </a:moveTo>
                  <a:lnTo>
                    <a:pt x="3810" y="511060"/>
                  </a:lnTo>
                </a:path>
                <a:path w="3809" h="986154">
                  <a:moveTo>
                    <a:pt x="0" y="509155"/>
                  </a:moveTo>
                  <a:lnTo>
                    <a:pt x="3810" y="509155"/>
                  </a:lnTo>
                </a:path>
                <a:path w="3809" h="986154">
                  <a:moveTo>
                    <a:pt x="0" y="507250"/>
                  </a:moveTo>
                  <a:lnTo>
                    <a:pt x="3810" y="507250"/>
                  </a:lnTo>
                </a:path>
                <a:path w="3809" h="986154">
                  <a:moveTo>
                    <a:pt x="0" y="505345"/>
                  </a:moveTo>
                  <a:lnTo>
                    <a:pt x="3810" y="505345"/>
                  </a:lnTo>
                </a:path>
                <a:path w="3809" h="986154">
                  <a:moveTo>
                    <a:pt x="0" y="503440"/>
                  </a:moveTo>
                  <a:lnTo>
                    <a:pt x="3810" y="503440"/>
                  </a:lnTo>
                </a:path>
                <a:path w="3809" h="986154">
                  <a:moveTo>
                    <a:pt x="0" y="501523"/>
                  </a:moveTo>
                  <a:lnTo>
                    <a:pt x="3810" y="501523"/>
                  </a:lnTo>
                </a:path>
                <a:path w="3809" h="986154">
                  <a:moveTo>
                    <a:pt x="0" y="499618"/>
                  </a:moveTo>
                  <a:lnTo>
                    <a:pt x="3810" y="499618"/>
                  </a:lnTo>
                </a:path>
                <a:path w="3809" h="986154">
                  <a:moveTo>
                    <a:pt x="0" y="497713"/>
                  </a:moveTo>
                  <a:lnTo>
                    <a:pt x="3810" y="497713"/>
                  </a:lnTo>
                </a:path>
                <a:path w="3809" h="986154">
                  <a:moveTo>
                    <a:pt x="0" y="495808"/>
                  </a:moveTo>
                  <a:lnTo>
                    <a:pt x="3810" y="495808"/>
                  </a:lnTo>
                </a:path>
                <a:path w="3809" h="986154">
                  <a:moveTo>
                    <a:pt x="0" y="493903"/>
                  </a:moveTo>
                  <a:lnTo>
                    <a:pt x="3810" y="493903"/>
                  </a:lnTo>
                </a:path>
                <a:path w="3809" h="986154">
                  <a:moveTo>
                    <a:pt x="0" y="491998"/>
                  </a:moveTo>
                  <a:lnTo>
                    <a:pt x="3810" y="491998"/>
                  </a:lnTo>
                </a:path>
                <a:path w="3809" h="986154">
                  <a:moveTo>
                    <a:pt x="0" y="490093"/>
                  </a:moveTo>
                  <a:lnTo>
                    <a:pt x="3810" y="490093"/>
                  </a:lnTo>
                </a:path>
                <a:path w="3809" h="986154">
                  <a:moveTo>
                    <a:pt x="0" y="488175"/>
                  </a:moveTo>
                  <a:lnTo>
                    <a:pt x="3810" y="488175"/>
                  </a:lnTo>
                </a:path>
                <a:path w="3809" h="986154">
                  <a:moveTo>
                    <a:pt x="0" y="486270"/>
                  </a:moveTo>
                  <a:lnTo>
                    <a:pt x="3810" y="486270"/>
                  </a:lnTo>
                </a:path>
                <a:path w="3809" h="986154">
                  <a:moveTo>
                    <a:pt x="0" y="484365"/>
                  </a:moveTo>
                  <a:lnTo>
                    <a:pt x="3810" y="484365"/>
                  </a:lnTo>
                </a:path>
                <a:path w="3809" h="986154">
                  <a:moveTo>
                    <a:pt x="0" y="482460"/>
                  </a:moveTo>
                  <a:lnTo>
                    <a:pt x="3810" y="482460"/>
                  </a:lnTo>
                </a:path>
                <a:path w="3809" h="986154">
                  <a:moveTo>
                    <a:pt x="0" y="480555"/>
                  </a:moveTo>
                  <a:lnTo>
                    <a:pt x="3810" y="480555"/>
                  </a:lnTo>
                </a:path>
                <a:path w="3809" h="986154">
                  <a:moveTo>
                    <a:pt x="0" y="478650"/>
                  </a:moveTo>
                  <a:lnTo>
                    <a:pt x="3810" y="478650"/>
                  </a:lnTo>
                </a:path>
                <a:path w="3809" h="986154">
                  <a:moveTo>
                    <a:pt x="0" y="476732"/>
                  </a:moveTo>
                  <a:lnTo>
                    <a:pt x="3810" y="476732"/>
                  </a:lnTo>
                </a:path>
                <a:path w="3809" h="986154">
                  <a:moveTo>
                    <a:pt x="0" y="474827"/>
                  </a:moveTo>
                  <a:lnTo>
                    <a:pt x="3810" y="474827"/>
                  </a:lnTo>
                </a:path>
                <a:path w="3809" h="986154">
                  <a:moveTo>
                    <a:pt x="0" y="472922"/>
                  </a:moveTo>
                  <a:lnTo>
                    <a:pt x="3810" y="472922"/>
                  </a:lnTo>
                </a:path>
                <a:path w="3809" h="986154">
                  <a:moveTo>
                    <a:pt x="0" y="471017"/>
                  </a:moveTo>
                  <a:lnTo>
                    <a:pt x="3810" y="471017"/>
                  </a:lnTo>
                </a:path>
                <a:path w="3809" h="986154">
                  <a:moveTo>
                    <a:pt x="0" y="469112"/>
                  </a:moveTo>
                  <a:lnTo>
                    <a:pt x="3810" y="469112"/>
                  </a:lnTo>
                </a:path>
                <a:path w="3809" h="986154">
                  <a:moveTo>
                    <a:pt x="0" y="467207"/>
                  </a:moveTo>
                  <a:lnTo>
                    <a:pt x="3810" y="467207"/>
                  </a:lnTo>
                </a:path>
                <a:path w="3809" h="986154">
                  <a:moveTo>
                    <a:pt x="0" y="465302"/>
                  </a:moveTo>
                  <a:lnTo>
                    <a:pt x="3810" y="465302"/>
                  </a:lnTo>
                </a:path>
                <a:path w="3809" h="986154">
                  <a:moveTo>
                    <a:pt x="0" y="463384"/>
                  </a:moveTo>
                  <a:lnTo>
                    <a:pt x="3810" y="463384"/>
                  </a:lnTo>
                </a:path>
                <a:path w="3809" h="986154">
                  <a:moveTo>
                    <a:pt x="0" y="461479"/>
                  </a:moveTo>
                  <a:lnTo>
                    <a:pt x="3810" y="461479"/>
                  </a:lnTo>
                </a:path>
                <a:path w="3809" h="986154">
                  <a:moveTo>
                    <a:pt x="0" y="459574"/>
                  </a:moveTo>
                  <a:lnTo>
                    <a:pt x="3810" y="459574"/>
                  </a:lnTo>
                </a:path>
                <a:path w="3809" h="986154">
                  <a:moveTo>
                    <a:pt x="0" y="457669"/>
                  </a:moveTo>
                  <a:lnTo>
                    <a:pt x="3810" y="457669"/>
                  </a:lnTo>
                </a:path>
                <a:path w="3809" h="986154">
                  <a:moveTo>
                    <a:pt x="0" y="455764"/>
                  </a:moveTo>
                  <a:lnTo>
                    <a:pt x="3810" y="455764"/>
                  </a:lnTo>
                </a:path>
                <a:path w="3809" h="986154">
                  <a:moveTo>
                    <a:pt x="0" y="453859"/>
                  </a:moveTo>
                  <a:lnTo>
                    <a:pt x="3810" y="453859"/>
                  </a:lnTo>
                </a:path>
                <a:path w="3809" h="986154">
                  <a:moveTo>
                    <a:pt x="0" y="451942"/>
                  </a:moveTo>
                  <a:lnTo>
                    <a:pt x="3810" y="451942"/>
                  </a:lnTo>
                </a:path>
                <a:path w="3809" h="986154">
                  <a:moveTo>
                    <a:pt x="0" y="450037"/>
                  </a:moveTo>
                  <a:lnTo>
                    <a:pt x="3810" y="450037"/>
                  </a:lnTo>
                </a:path>
                <a:path w="3809" h="986154">
                  <a:moveTo>
                    <a:pt x="0" y="448132"/>
                  </a:moveTo>
                  <a:lnTo>
                    <a:pt x="3810" y="448132"/>
                  </a:lnTo>
                </a:path>
                <a:path w="3809" h="986154">
                  <a:moveTo>
                    <a:pt x="0" y="446227"/>
                  </a:moveTo>
                  <a:lnTo>
                    <a:pt x="3810" y="446227"/>
                  </a:lnTo>
                </a:path>
                <a:path w="3809" h="986154">
                  <a:moveTo>
                    <a:pt x="0" y="444322"/>
                  </a:moveTo>
                  <a:lnTo>
                    <a:pt x="3810" y="444322"/>
                  </a:lnTo>
                </a:path>
                <a:path w="3809" h="986154">
                  <a:moveTo>
                    <a:pt x="0" y="442417"/>
                  </a:moveTo>
                  <a:lnTo>
                    <a:pt x="3810" y="442417"/>
                  </a:lnTo>
                </a:path>
                <a:path w="3809" h="986154">
                  <a:moveTo>
                    <a:pt x="0" y="440512"/>
                  </a:moveTo>
                  <a:lnTo>
                    <a:pt x="3810" y="440512"/>
                  </a:lnTo>
                </a:path>
                <a:path w="3809" h="986154">
                  <a:moveTo>
                    <a:pt x="0" y="438594"/>
                  </a:moveTo>
                  <a:lnTo>
                    <a:pt x="3810" y="438594"/>
                  </a:lnTo>
                </a:path>
                <a:path w="3809" h="986154">
                  <a:moveTo>
                    <a:pt x="0" y="436689"/>
                  </a:moveTo>
                  <a:lnTo>
                    <a:pt x="3810" y="436689"/>
                  </a:lnTo>
                </a:path>
                <a:path w="3809" h="986154">
                  <a:moveTo>
                    <a:pt x="0" y="434784"/>
                  </a:moveTo>
                  <a:lnTo>
                    <a:pt x="3810" y="434784"/>
                  </a:lnTo>
                </a:path>
                <a:path w="3809" h="986154">
                  <a:moveTo>
                    <a:pt x="0" y="432879"/>
                  </a:moveTo>
                  <a:lnTo>
                    <a:pt x="3810" y="432879"/>
                  </a:lnTo>
                </a:path>
                <a:path w="3809" h="986154">
                  <a:moveTo>
                    <a:pt x="0" y="430974"/>
                  </a:moveTo>
                  <a:lnTo>
                    <a:pt x="3810" y="430974"/>
                  </a:lnTo>
                </a:path>
                <a:path w="3809" h="986154">
                  <a:moveTo>
                    <a:pt x="0" y="429069"/>
                  </a:moveTo>
                  <a:lnTo>
                    <a:pt x="3810" y="429069"/>
                  </a:lnTo>
                </a:path>
                <a:path w="3809" h="986154">
                  <a:moveTo>
                    <a:pt x="0" y="427164"/>
                  </a:moveTo>
                  <a:lnTo>
                    <a:pt x="3810" y="427164"/>
                  </a:lnTo>
                </a:path>
                <a:path w="3809" h="986154">
                  <a:moveTo>
                    <a:pt x="0" y="425246"/>
                  </a:moveTo>
                  <a:lnTo>
                    <a:pt x="3810" y="425246"/>
                  </a:lnTo>
                </a:path>
                <a:path w="3809" h="986154">
                  <a:moveTo>
                    <a:pt x="0" y="423341"/>
                  </a:moveTo>
                  <a:lnTo>
                    <a:pt x="3810" y="423341"/>
                  </a:lnTo>
                </a:path>
                <a:path w="3809" h="986154">
                  <a:moveTo>
                    <a:pt x="0" y="421436"/>
                  </a:moveTo>
                  <a:lnTo>
                    <a:pt x="3810" y="421436"/>
                  </a:lnTo>
                </a:path>
                <a:path w="3809" h="986154">
                  <a:moveTo>
                    <a:pt x="0" y="419531"/>
                  </a:moveTo>
                  <a:lnTo>
                    <a:pt x="3810" y="419531"/>
                  </a:lnTo>
                </a:path>
                <a:path w="3809" h="986154">
                  <a:moveTo>
                    <a:pt x="0" y="417626"/>
                  </a:moveTo>
                  <a:lnTo>
                    <a:pt x="3810" y="417626"/>
                  </a:lnTo>
                </a:path>
                <a:path w="3809" h="986154">
                  <a:moveTo>
                    <a:pt x="0" y="415721"/>
                  </a:moveTo>
                  <a:lnTo>
                    <a:pt x="3810" y="415721"/>
                  </a:lnTo>
                </a:path>
                <a:path w="3809" h="986154">
                  <a:moveTo>
                    <a:pt x="0" y="413804"/>
                  </a:moveTo>
                  <a:lnTo>
                    <a:pt x="3810" y="413804"/>
                  </a:lnTo>
                </a:path>
                <a:path w="3809" h="986154">
                  <a:moveTo>
                    <a:pt x="0" y="411899"/>
                  </a:moveTo>
                  <a:lnTo>
                    <a:pt x="3810" y="411899"/>
                  </a:lnTo>
                </a:path>
                <a:path w="3809" h="986154">
                  <a:moveTo>
                    <a:pt x="0" y="409994"/>
                  </a:moveTo>
                  <a:lnTo>
                    <a:pt x="3810" y="409994"/>
                  </a:lnTo>
                </a:path>
                <a:path w="3809" h="986154">
                  <a:moveTo>
                    <a:pt x="0" y="408089"/>
                  </a:moveTo>
                  <a:lnTo>
                    <a:pt x="3810" y="408089"/>
                  </a:lnTo>
                </a:path>
                <a:path w="3809" h="986154">
                  <a:moveTo>
                    <a:pt x="0" y="406184"/>
                  </a:moveTo>
                  <a:lnTo>
                    <a:pt x="3810" y="406184"/>
                  </a:lnTo>
                </a:path>
                <a:path w="3809" h="986154">
                  <a:moveTo>
                    <a:pt x="0" y="404279"/>
                  </a:moveTo>
                  <a:lnTo>
                    <a:pt x="3810" y="404279"/>
                  </a:lnTo>
                </a:path>
                <a:path w="3809" h="986154">
                  <a:moveTo>
                    <a:pt x="0" y="402374"/>
                  </a:moveTo>
                  <a:lnTo>
                    <a:pt x="3810" y="402374"/>
                  </a:lnTo>
                </a:path>
                <a:path w="3809" h="986154">
                  <a:moveTo>
                    <a:pt x="0" y="400456"/>
                  </a:moveTo>
                  <a:lnTo>
                    <a:pt x="3810" y="400456"/>
                  </a:lnTo>
                </a:path>
                <a:path w="3809" h="986154">
                  <a:moveTo>
                    <a:pt x="0" y="398551"/>
                  </a:moveTo>
                  <a:lnTo>
                    <a:pt x="3810" y="398551"/>
                  </a:lnTo>
                </a:path>
                <a:path w="3809" h="986154">
                  <a:moveTo>
                    <a:pt x="0" y="396646"/>
                  </a:moveTo>
                  <a:lnTo>
                    <a:pt x="3810" y="396646"/>
                  </a:lnTo>
                </a:path>
                <a:path w="3809" h="986154">
                  <a:moveTo>
                    <a:pt x="0" y="394741"/>
                  </a:moveTo>
                  <a:lnTo>
                    <a:pt x="3810" y="394741"/>
                  </a:lnTo>
                </a:path>
                <a:path w="3809" h="986154">
                  <a:moveTo>
                    <a:pt x="0" y="392836"/>
                  </a:moveTo>
                  <a:lnTo>
                    <a:pt x="3810" y="392836"/>
                  </a:lnTo>
                </a:path>
                <a:path w="3809" h="986154">
                  <a:moveTo>
                    <a:pt x="0" y="390931"/>
                  </a:moveTo>
                  <a:lnTo>
                    <a:pt x="3810" y="390931"/>
                  </a:lnTo>
                </a:path>
                <a:path w="3809" h="986154">
                  <a:moveTo>
                    <a:pt x="0" y="389013"/>
                  </a:moveTo>
                  <a:lnTo>
                    <a:pt x="3810" y="389013"/>
                  </a:lnTo>
                </a:path>
                <a:path w="3809" h="986154">
                  <a:moveTo>
                    <a:pt x="0" y="387108"/>
                  </a:moveTo>
                  <a:lnTo>
                    <a:pt x="3810" y="387108"/>
                  </a:lnTo>
                </a:path>
                <a:path w="3809" h="986154">
                  <a:moveTo>
                    <a:pt x="0" y="385203"/>
                  </a:moveTo>
                  <a:lnTo>
                    <a:pt x="3810" y="385203"/>
                  </a:lnTo>
                </a:path>
                <a:path w="3809" h="986154">
                  <a:moveTo>
                    <a:pt x="0" y="383298"/>
                  </a:moveTo>
                  <a:lnTo>
                    <a:pt x="3810" y="383298"/>
                  </a:lnTo>
                </a:path>
                <a:path w="3809" h="986154">
                  <a:moveTo>
                    <a:pt x="0" y="381393"/>
                  </a:moveTo>
                  <a:lnTo>
                    <a:pt x="3810" y="381393"/>
                  </a:lnTo>
                </a:path>
                <a:path w="3809" h="986154">
                  <a:moveTo>
                    <a:pt x="0" y="379488"/>
                  </a:moveTo>
                  <a:lnTo>
                    <a:pt x="3810" y="379488"/>
                  </a:lnTo>
                </a:path>
                <a:path w="3809" h="986154">
                  <a:moveTo>
                    <a:pt x="0" y="377583"/>
                  </a:moveTo>
                  <a:lnTo>
                    <a:pt x="3810" y="377583"/>
                  </a:lnTo>
                </a:path>
                <a:path w="3809" h="986154">
                  <a:moveTo>
                    <a:pt x="0" y="375666"/>
                  </a:moveTo>
                  <a:lnTo>
                    <a:pt x="3810" y="375666"/>
                  </a:lnTo>
                </a:path>
                <a:path w="3809" h="986154">
                  <a:moveTo>
                    <a:pt x="0" y="373761"/>
                  </a:moveTo>
                  <a:lnTo>
                    <a:pt x="3810" y="373761"/>
                  </a:lnTo>
                </a:path>
                <a:path w="3809" h="986154">
                  <a:moveTo>
                    <a:pt x="0" y="371856"/>
                  </a:moveTo>
                  <a:lnTo>
                    <a:pt x="3810" y="371856"/>
                  </a:lnTo>
                </a:path>
                <a:path w="3809" h="986154">
                  <a:moveTo>
                    <a:pt x="0" y="369951"/>
                  </a:moveTo>
                  <a:lnTo>
                    <a:pt x="3810" y="369951"/>
                  </a:lnTo>
                </a:path>
                <a:path w="3809" h="986154">
                  <a:moveTo>
                    <a:pt x="0" y="368046"/>
                  </a:moveTo>
                  <a:lnTo>
                    <a:pt x="3810" y="368046"/>
                  </a:lnTo>
                </a:path>
                <a:path w="3809" h="986154">
                  <a:moveTo>
                    <a:pt x="0" y="366141"/>
                  </a:moveTo>
                  <a:lnTo>
                    <a:pt x="3810" y="366141"/>
                  </a:lnTo>
                </a:path>
                <a:path w="3809" h="986154">
                  <a:moveTo>
                    <a:pt x="0" y="364236"/>
                  </a:moveTo>
                  <a:lnTo>
                    <a:pt x="3810" y="364236"/>
                  </a:lnTo>
                </a:path>
                <a:path w="3809" h="986154">
                  <a:moveTo>
                    <a:pt x="0" y="362318"/>
                  </a:moveTo>
                  <a:lnTo>
                    <a:pt x="3810" y="362318"/>
                  </a:lnTo>
                </a:path>
                <a:path w="3809" h="986154">
                  <a:moveTo>
                    <a:pt x="0" y="360413"/>
                  </a:moveTo>
                  <a:lnTo>
                    <a:pt x="3810" y="360413"/>
                  </a:lnTo>
                </a:path>
                <a:path w="3809" h="986154">
                  <a:moveTo>
                    <a:pt x="0" y="358508"/>
                  </a:moveTo>
                  <a:lnTo>
                    <a:pt x="3810" y="358508"/>
                  </a:lnTo>
                </a:path>
                <a:path w="3809" h="986154">
                  <a:moveTo>
                    <a:pt x="0" y="356603"/>
                  </a:moveTo>
                  <a:lnTo>
                    <a:pt x="3810" y="356603"/>
                  </a:lnTo>
                </a:path>
                <a:path w="3809" h="986154">
                  <a:moveTo>
                    <a:pt x="0" y="354698"/>
                  </a:moveTo>
                  <a:lnTo>
                    <a:pt x="3810" y="354698"/>
                  </a:lnTo>
                </a:path>
                <a:path w="3809" h="986154">
                  <a:moveTo>
                    <a:pt x="0" y="352793"/>
                  </a:moveTo>
                  <a:lnTo>
                    <a:pt x="3810" y="352793"/>
                  </a:lnTo>
                </a:path>
                <a:path w="3809" h="986154">
                  <a:moveTo>
                    <a:pt x="0" y="350875"/>
                  </a:moveTo>
                  <a:lnTo>
                    <a:pt x="3810" y="350875"/>
                  </a:lnTo>
                </a:path>
                <a:path w="3809" h="986154">
                  <a:moveTo>
                    <a:pt x="0" y="348970"/>
                  </a:moveTo>
                  <a:lnTo>
                    <a:pt x="3810" y="348970"/>
                  </a:lnTo>
                </a:path>
                <a:path w="3809" h="986154">
                  <a:moveTo>
                    <a:pt x="0" y="347065"/>
                  </a:moveTo>
                  <a:lnTo>
                    <a:pt x="3810" y="347065"/>
                  </a:lnTo>
                </a:path>
                <a:path w="3809" h="986154">
                  <a:moveTo>
                    <a:pt x="0" y="345160"/>
                  </a:moveTo>
                  <a:lnTo>
                    <a:pt x="3810" y="345160"/>
                  </a:lnTo>
                </a:path>
                <a:path w="3809" h="986154">
                  <a:moveTo>
                    <a:pt x="0" y="343255"/>
                  </a:moveTo>
                  <a:lnTo>
                    <a:pt x="3810" y="343255"/>
                  </a:lnTo>
                </a:path>
                <a:path w="3809" h="986154">
                  <a:moveTo>
                    <a:pt x="0" y="341350"/>
                  </a:moveTo>
                  <a:lnTo>
                    <a:pt x="3810" y="341350"/>
                  </a:lnTo>
                </a:path>
                <a:path w="3809" h="986154">
                  <a:moveTo>
                    <a:pt x="0" y="339445"/>
                  </a:moveTo>
                  <a:lnTo>
                    <a:pt x="3810" y="339445"/>
                  </a:lnTo>
                </a:path>
                <a:path w="3809" h="986154">
                  <a:moveTo>
                    <a:pt x="0" y="337527"/>
                  </a:moveTo>
                  <a:lnTo>
                    <a:pt x="3810" y="337527"/>
                  </a:lnTo>
                </a:path>
                <a:path w="3809" h="986154">
                  <a:moveTo>
                    <a:pt x="0" y="335622"/>
                  </a:moveTo>
                  <a:lnTo>
                    <a:pt x="3810" y="335622"/>
                  </a:lnTo>
                </a:path>
                <a:path w="3809" h="986154">
                  <a:moveTo>
                    <a:pt x="0" y="333717"/>
                  </a:moveTo>
                  <a:lnTo>
                    <a:pt x="3810" y="333717"/>
                  </a:lnTo>
                </a:path>
                <a:path w="3809" h="986154">
                  <a:moveTo>
                    <a:pt x="0" y="331812"/>
                  </a:moveTo>
                  <a:lnTo>
                    <a:pt x="3810" y="331812"/>
                  </a:lnTo>
                </a:path>
                <a:path w="3809" h="986154">
                  <a:moveTo>
                    <a:pt x="0" y="329907"/>
                  </a:moveTo>
                  <a:lnTo>
                    <a:pt x="3810" y="329907"/>
                  </a:lnTo>
                </a:path>
                <a:path w="3809" h="986154">
                  <a:moveTo>
                    <a:pt x="0" y="328002"/>
                  </a:moveTo>
                  <a:lnTo>
                    <a:pt x="3810" y="328002"/>
                  </a:lnTo>
                </a:path>
                <a:path w="3809" h="986154">
                  <a:moveTo>
                    <a:pt x="0" y="326085"/>
                  </a:moveTo>
                  <a:lnTo>
                    <a:pt x="3810" y="326085"/>
                  </a:lnTo>
                </a:path>
                <a:path w="3809" h="986154">
                  <a:moveTo>
                    <a:pt x="0" y="324180"/>
                  </a:moveTo>
                  <a:lnTo>
                    <a:pt x="3810" y="324180"/>
                  </a:lnTo>
                </a:path>
                <a:path w="3809" h="986154">
                  <a:moveTo>
                    <a:pt x="0" y="322275"/>
                  </a:moveTo>
                  <a:lnTo>
                    <a:pt x="3810" y="322275"/>
                  </a:lnTo>
                </a:path>
                <a:path w="3809" h="986154">
                  <a:moveTo>
                    <a:pt x="0" y="320370"/>
                  </a:moveTo>
                  <a:lnTo>
                    <a:pt x="3810" y="320370"/>
                  </a:lnTo>
                </a:path>
                <a:path w="3809" h="986154">
                  <a:moveTo>
                    <a:pt x="0" y="318465"/>
                  </a:moveTo>
                  <a:lnTo>
                    <a:pt x="3810" y="318465"/>
                  </a:lnTo>
                </a:path>
                <a:path w="3809" h="986154">
                  <a:moveTo>
                    <a:pt x="0" y="316560"/>
                  </a:moveTo>
                  <a:lnTo>
                    <a:pt x="3810" y="316560"/>
                  </a:lnTo>
                </a:path>
                <a:path w="3809" h="986154">
                  <a:moveTo>
                    <a:pt x="0" y="314655"/>
                  </a:moveTo>
                  <a:lnTo>
                    <a:pt x="3810" y="314655"/>
                  </a:lnTo>
                </a:path>
                <a:path w="3809" h="986154">
                  <a:moveTo>
                    <a:pt x="0" y="312737"/>
                  </a:moveTo>
                  <a:lnTo>
                    <a:pt x="3810" y="312737"/>
                  </a:lnTo>
                </a:path>
                <a:path w="3809" h="986154">
                  <a:moveTo>
                    <a:pt x="0" y="310832"/>
                  </a:moveTo>
                  <a:lnTo>
                    <a:pt x="3810" y="310832"/>
                  </a:lnTo>
                </a:path>
                <a:path w="3809" h="986154">
                  <a:moveTo>
                    <a:pt x="0" y="308927"/>
                  </a:moveTo>
                  <a:lnTo>
                    <a:pt x="3810" y="308927"/>
                  </a:lnTo>
                </a:path>
                <a:path w="3809" h="986154">
                  <a:moveTo>
                    <a:pt x="0" y="307022"/>
                  </a:moveTo>
                  <a:lnTo>
                    <a:pt x="3810" y="307022"/>
                  </a:lnTo>
                </a:path>
                <a:path w="3809" h="986154">
                  <a:moveTo>
                    <a:pt x="0" y="305117"/>
                  </a:moveTo>
                  <a:lnTo>
                    <a:pt x="3810" y="305117"/>
                  </a:lnTo>
                </a:path>
                <a:path w="3809" h="986154">
                  <a:moveTo>
                    <a:pt x="0" y="303212"/>
                  </a:moveTo>
                  <a:lnTo>
                    <a:pt x="3810" y="303212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89"/>
                  </a:moveTo>
                  <a:lnTo>
                    <a:pt x="3810" y="299389"/>
                  </a:lnTo>
                </a:path>
                <a:path w="3809" h="986154">
                  <a:moveTo>
                    <a:pt x="0" y="297484"/>
                  </a:moveTo>
                  <a:lnTo>
                    <a:pt x="3810" y="297484"/>
                  </a:lnTo>
                </a:path>
                <a:path w="3809" h="986154">
                  <a:moveTo>
                    <a:pt x="0" y="295579"/>
                  </a:moveTo>
                  <a:lnTo>
                    <a:pt x="3810" y="295579"/>
                  </a:lnTo>
                </a:path>
                <a:path w="3809" h="986154">
                  <a:moveTo>
                    <a:pt x="0" y="293674"/>
                  </a:moveTo>
                  <a:lnTo>
                    <a:pt x="3810" y="293674"/>
                  </a:lnTo>
                </a:path>
                <a:path w="3809" h="986154">
                  <a:moveTo>
                    <a:pt x="0" y="291769"/>
                  </a:moveTo>
                  <a:lnTo>
                    <a:pt x="3810" y="291769"/>
                  </a:lnTo>
                </a:path>
                <a:path w="3809" h="986154">
                  <a:moveTo>
                    <a:pt x="0" y="289864"/>
                  </a:moveTo>
                  <a:lnTo>
                    <a:pt x="3810" y="289864"/>
                  </a:lnTo>
                </a:path>
                <a:path w="3809" h="986154">
                  <a:moveTo>
                    <a:pt x="0" y="287947"/>
                  </a:moveTo>
                  <a:lnTo>
                    <a:pt x="3810" y="287947"/>
                  </a:lnTo>
                </a:path>
                <a:path w="3809" h="986154">
                  <a:moveTo>
                    <a:pt x="0" y="286042"/>
                  </a:moveTo>
                  <a:lnTo>
                    <a:pt x="3810" y="286042"/>
                  </a:lnTo>
                </a:path>
                <a:path w="3809" h="986154">
                  <a:moveTo>
                    <a:pt x="0" y="284137"/>
                  </a:moveTo>
                  <a:lnTo>
                    <a:pt x="3810" y="284137"/>
                  </a:lnTo>
                </a:path>
                <a:path w="3809" h="986154">
                  <a:moveTo>
                    <a:pt x="0" y="282232"/>
                  </a:moveTo>
                  <a:lnTo>
                    <a:pt x="3810" y="282232"/>
                  </a:lnTo>
                </a:path>
                <a:path w="3809" h="986154">
                  <a:moveTo>
                    <a:pt x="0" y="280327"/>
                  </a:moveTo>
                  <a:lnTo>
                    <a:pt x="3810" y="280327"/>
                  </a:lnTo>
                </a:path>
                <a:path w="3809" h="986154">
                  <a:moveTo>
                    <a:pt x="0" y="278422"/>
                  </a:moveTo>
                  <a:lnTo>
                    <a:pt x="3810" y="278422"/>
                  </a:lnTo>
                </a:path>
                <a:path w="3809" h="986154">
                  <a:moveTo>
                    <a:pt x="0" y="276517"/>
                  </a:moveTo>
                  <a:lnTo>
                    <a:pt x="3810" y="276517"/>
                  </a:lnTo>
                </a:path>
                <a:path w="3809" h="986154">
                  <a:moveTo>
                    <a:pt x="0" y="274599"/>
                  </a:moveTo>
                  <a:lnTo>
                    <a:pt x="3810" y="274599"/>
                  </a:lnTo>
                </a:path>
                <a:path w="3809" h="986154">
                  <a:moveTo>
                    <a:pt x="0" y="272694"/>
                  </a:moveTo>
                  <a:lnTo>
                    <a:pt x="3810" y="272694"/>
                  </a:lnTo>
                </a:path>
                <a:path w="3809" h="986154">
                  <a:moveTo>
                    <a:pt x="0" y="270789"/>
                  </a:moveTo>
                  <a:lnTo>
                    <a:pt x="3810" y="270789"/>
                  </a:lnTo>
                </a:path>
                <a:path w="3809" h="986154">
                  <a:moveTo>
                    <a:pt x="0" y="268884"/>
                  </a:moveTo>
                  <a:lnTo>
                    <a:pt x="3810" y="268884"/>
                  </a:lnTo>
                </a:path>
                <a:path w="3809" h="986154">
                  <a:moveTo>
                    <a:pt x="0" y="266979"/>
                  </a:moveTo>
                  <a:lnTo>
                    <a:pt x="3810" y="266979"/>
                  </a:lnTo>
                </a:path>
                <a:path w="3809" h="986154">
                  <a:moveTo>
                    <a:pt x="0" y="265074"/>
                  </a:moveTo>
                  <a:lnTo>
                    <a:pt x="3810" y="265074"/>
                  </a:lnTo>
                </a:path>
                <a:path w="3809" h="986154">
                  <a:moveTo>
                    <a:pt x="0" y="263156"/>
                  </a:moveTo>
                  <a:lnTo>
                    <a:pt x="3810" y="263156"/>
                  </a:lnTo>
                </a:path>
                <a:path w="3809" h="986154">
                  <a:moveTo>
                    <a:pt x="0" y="261251"/>
                  </a:moveTo>
                  <a:lnTo>
                    <a:pt x="3810" y="261251"/>
                  </a:lnTo>
                </a:path>
                <a:path w="3809" h="986154">
                  <a:moveTo>
                    <a:pt x="0" y="259346"/>
                  </a:moveTo>
                  <a:lnTo>
                    <a:pt x="3810" y="259346"/>
                  </a:lnTo>
                </a:path>
                <a:path w="3809" h="986154">
                  <a:moveTo>
                    <a:pt x="0" y="257441"/>
                  </a:moveTo>
                  <a:lnTo>
                    <a:pt x="3810" y="257441"/>
                  </a:lnTo>
                </a:path>
                <a:path w="3809" h="986154">
                  <a:moveTo>
                    <a:pt x="0" y="255536"/>
                  </a:moveTo>
                  <a:lnTo>
                    <a:pt x="3810" y="255536"/>
                  </a:lnTo>
                </a:path>
                <a:path w="3809" h="986154">
                  <a:moveTo>
                    <a:pt x="0" y="253631"/>
                  </a:moveTo>
                  <a:lnTo>
                    <a:pt x="3810" y="253631"/>
                  </a:lnTo>
                </a:path>
                <a:path w="3809" h="986154">
                  <a:moveTo>
                    <a:pt x="0" y="251726"/>
                  </a:moveTo>
                  <a:lnTo>
                    <a:pt x="3810" y="251726"/>
                  </a:lnTo>
                </a:path>
                <a:path w="3809" h="986154">
                  <a:moveTo>
                    <a:pt x="0" y="249809"/>
                  </a:moveTo>
                  <a:lnTo>
                    <a:pt x="3810" y="249809"/>
                  </a:lnTo>
                </a:path>
                <a:path w="3809" h="986154">
                  <a:moveTo>
                    <a:pt x="0" y="247904"/>
                  </a:moveTo>
                  <a:lnTo>
                    <a:pt x="3810" y="247904"/>
                  </a:lnTo>
                </a:path>
                <a:path w="3809" h="986154">
                  <a:moveTo>
                    <a:pt x="0" y="245999"/>
                  </a:moveTo>
                  <a:lnTo>
                    <a:pt x="3810" y="245999"/>
                  </a:lnTo>
                </a:path>
                <a:path w="3809" h="986154">
                  <a:moveTo>
                    <a:pt x="0" y="244094"/>
                  </a:moveTo>
                  <a:lnTo>
                    <a:pt x="3810" y="244094"/>
                  </a:lnTo>
                </a:path>
                <a:path w="3809" h="986154">
                  <a:moveTo>
                    <a:pt x="0" y="242189"/>
                  </a:moveTo>
                  <a:lnTo>
                    <a:pt x="3810" y="242189"/>
                  </a:lnTo>
                </a:path>
                <a:path w="3809" h="986154">
                  <a:moveTo>
                    <a:pt x="0" y="240284"/>
                  </a:moveTo>
                  <a:lnTo>
                    <a:pt x="3810" y="240284"/>
                  </a:lnTo>
                </a:path>
                <a:path w="3809" h="986154">
                  <a:moveTo>
                    <a:pt x="0" y="238366"/>
                  </a:moveTo>
                  <a:lnTo>
                    <a:pt x="3810" y="238366"/>
                  </a:lnTo>
                </a:path>
                <a:path w="3809" h="986154">
                  <a:moveTo>
                    <a:pt x="0" y="236461"/>
                  </a:moveTo>
                  <a:lnTo>
                    <a:pt x="3810" y="236461"/>
                  </a:lnTo>
                </a:path>
                <a:path w="3809" h="986154">
                  <a:moveTo>
                    <a:pt x="0" y="234556"/>
                  </a:moveTo>
                  <a:lnTo>
                    <a:pt x="3810" y="234556"/>
                  </a:lnTo>
                </a:path>
                <a:path w="3809" h="986154">
                  <a:moveTo>
                    <a:pt x="0" y="232651"/>
                  </a:moveTo>
                  <a:lnTo>
                    <a:pt x="3810" y="232651"/>
                  </a:lnTo>
                </a:path>
                <a:path w="3809" h="986154">
                  <a:moveTo>
                    <a:pt x="0" y="230746"/>
                  </a:moveTo>
                  <a:lnTo>
                    <a:pt x="3810" y="230746"/>
                  </a:lnTo>
                </a:path>
                <a:path w="3809" h="986154">
                  <a:moveTo>
                    <a:pt x="0" y="228841"/>
                  </a:moveTo>
                  <a:lnTo>
                    <a:pt x="3810" y="228841"/>
                  </a:lnTo>
                </a:path>
                <a:path w="3809" h="986154">
                  <a:moveTo>
                    <a:pt x="0" y="226936"/>
                  </a:moveTo>
                  <a:lnTo>
                    <a:pt x="3810" y="226936"/>
                  </a:lnTo>
                </a:path>
                <a:path w="3809" h="986154">
                  <a:moveTo>
                    <a:pt x="0" y="225018"/>
                  </a:moveTo>
                  <a:lnTo>
                    <a:pt x="3810" y="225018"/>
                  </a:lnTo>
                </a:path>
                <a:path w="3809" h="986154">
                  <a:moveTo>
                    <a:pt x="0" y="223113"/>
                  </a:moveTo>
                  <a:lnTo>
                    <a:pt x="3810" y="223113"/>
                  </a:lnTo>
                </a:path>
                <a:path w="3809" h="986154">
                  <a:moveTo>
                    <a:pt x="0" y="221208"/>
                  </a:moveTo>
                  <a:lnTo>
                    <a:pt x="3810" y="221208"/>
                  </a:lnTo>
                </a:path>
                <a:path w="3809" h="986154">
                  <a:moveTo>
                    <a:pt x="0" y="219303"/>
                  </a:moveTo>
                  <a:lnTo>
                    <a:pt x="3810" y="219303"/>
                  </a:lnTo>
                </a:path>
                <a:path w="3809" h="986154">
                  <a:moveTo>
                    <a:pt x="0" y="217398"/>
                  </a:moveTo>
                  <a:lnTo>
                    <a:pt x="3810" y="217398"/>
                  </a:lnTo>
                </a:path>
                <a:path w="3809" h="986154">
                  <a:moveTo>
                    <a:pt x="0" y="215493"/>
                  </a:moveTo>
                  <a:lnTo>
                    <a:pt x="3810" y="215493"/>
                  </a:lnTo>
                </a:path>
                <a:path w="3809" h="986154">
                  <a:moveTo>
                    <a:pt x="0" y="213588"/>
                  </a:moveTo>
                  <a:lnTo>
                    <a:pt x="3810" y="213588"/>
                  </a:lnTo>
                </a:path>
                <a:path w="3809" h="986154">
                  <a:moveTo>
                    <a:pt x="0" y="211670"/>
                  </a:moveTo>
                  <a:lnTo>
                    <a:pt x="3810" y="211670"/>
                  </a:lnTo>
                </a:path>
                <a:path w="3809" h="986154">
                  <a:moveTo>
                    <a:pt x="0" y="209765"/>
                  </a:moveTo>
                  <a:lnTo>
                    <a:pt x="3810" y="209765"/>
                  </a:lnTo>
                </a:path>
                <a:path w="3809" h="986154">
                  <a:moveTo>
                    <a:pt x="0" y="207860"/>
                  </a:moveTo>
                  <a:lnTo>
                    <a:pt x="3810" y="207860"/>
                  </a:lnTo>
                </a:path>
                <a:path w="3809" h="986154">
                  <a:moveTo>
                    <a:pt x="0" y="205955"/>
                  </a:moveTo>
                  <a:lnTo>
                    <a:pt x="3810" y="205955"/>
                  </a:lnTo>
                </a:path>
                <a:path w="3809" h="986154">
                  <a:moveTo>
                    <a:pt x="0" y="204050"/>
                  </a:moveTo>
                  <a:lnTo>
                    <a:pt x="3810" y="204050"/>
                  </a:lnTo>
                </a:path>
                <a:path w="3809" h="986154">
                  <a:moveTo>
                    <a:pt x="0" y="202145"/>
                  </a:moveTo>
                  <a:lnTo>
                    <a:pt x="3810" y="202145"/>
                  </a:lnTo>
                </a:path>
                <a:path w="3809" h="986154">
                  <a:moveTo>
                    <a:pt x="0" y="200228"/>
                  </a:moveTo>
                  <a:lnTo>
                    <a:pt x="3810" y="200228"/>
                  </a:lnTo>
                </a:path>
                <a:path w="3809" h="986154">
                  <a:moveTo>
                    <a:pt x="0" y="198323"/>
                  </a:moveTo>
                  <a:lnTo>
                    <a:pt x="3810" y="198323"/>
                  </a:lnTo>
                </a:path>
                <a:path w="3809" h="986154">
                  <a:moveTo>
                    <a:pt x="0" y="196418"/>
                  </a:moveTo>
                  <a:lnTo>
                    <a:pt x="3810" y="196418"/>
                  </a:lnTo>
                </a:path>
                <a:path w="3809" h="986154">
                  <a:moveTo>
                    <a:pt x="0" y="194513"/>
                  </a:moveTo>
                  <a:lnTo>
                    <a:pt x="3810" y="194513"/>
                  </a:lnTo>
                </a:path>
                <a:path w="3809" h="986154">
                  <a:moveTo>
                    <a:pt x="0" y="192608"/>
                  </a:moveTo>
                  <a:lnTo>
                    <a:pt x="3810" y="192608"/>
                  </a:lnTo>
                </a:path>
                <a:path w="3809" h="986154">
                  <a:moveTo>
                    <a:pt x="0" y="190703"/>
                  </a:moveTo>
                  <a:lnTo>
                    <a:pt x="3810" y="190703"/>
                  </a:lnTo>
                </a:path>
                <a:path w="3809" h="986154">
                  <a:moveTo>
                    <a:pt x="0" y="188798"/>
                  </a:moveTo>
                  <a:lnTo>
                    <a:pt x="3810" y="188798"/>
                  </a:lnTo>
                </a:path>
                <a:path w="3809" h="986154">
                  <a:moveTo>
                    <a:pt x="0" y="186880"/>
                  </a:moveTo>
                  <a:lnTo>
                    <a:pt x="3810" y="186880"/>
                  </a:lnTo>
                </a:path>
                <a:path w="3809" h="986154">
                  <a:moveTo>
                    <a:pt x="0" y="184975"/>
                  </a:moveTo>
                  <a:lnTo>
                    <a:pt x="3810" y="184975"/>
                  </a:lnTo>
                </a:path>
                <a:path w="3809" h="986154">
                  <a:moveTo>
                    <a:pt x="0" y="183070"/>
                  </a:moveTo>
                  <a:lnTo>
                    <a:pt x="3810" y="183070"/>
                  </a:lnTo>
                </a:path>
                <a:path w="3809" h="986154">
                  <a:moveTo>
                    <a:pt x="0" y="181165"/>
                  </a:moveTo>
                  <a:lnTo>
                    <a:pt x="3810" y="181165"/>
                  </a:lnTo>
                </a:path>
                <a:path w="3809" h="986154">
                  <a:moveTo>
                    <a:pt x="0" y="179260"/>
                  </a:moveTo>
                  <a:lnTo>
                    <a:pt x="3810" y="179260"/>
                  </a:lnTo>
                </a:path>
                <a:path w="3809" h="986154">
                  <a:moveTo>
                    <a:pt x="0" y="177355"/>
                  </a:moveTo>
                  <a:lnTo>
                    <a:pt x="3810" y="177355"/>
                  </a:lnTo>
                </a:path>
                <a:path w="3809" h="986154">
                  <a:moveTo>
                    <a:pt x="0" y="175437"/>
                  </a:moveTo>
                  <a:lnTo>
                    <a:pt x="3810" y="175437"/>
                  </a:lnTo>
                </a:path>
                <a:path w="3809" h="986154">
                  <a:moveTo>
                    <a:pt x="0" y="173532"/>
                  </a:moveTo>
                  <a:lnTo>
                    <a:pt x="3810" y="173532"/>
                  </a:lnTo>
                </a:path>
                <a:path w="3809" h="986154">
                  <a:moveTo>
                    <a:pt x="0" y="171627"/>
                  </a:moveTo>
                  <a:lnTo>
                    <a:pt x="3810" y="171627"/>
                  </a:lnTo>
                </a:path>
                <a:path w="3809" h="986154">
                  <a:moveTo>
                    <a:pt x="0" y="169722"/>
                  </a:moveTo>
                  <a:lnTo>
                    <a:pt x="3810" y="169722"/>
                  </a:lnTo>
                </a:path>
                <a:path w="3809" h="986154">
                  <a:moveTo>
                    <a:pt x="0" y="167817"/>
                  </a:moveTo>
                  <a:lnTo>
                    <a:pt x="3810" y="167817"/>
                  </a:lnTo>
                </a:path>
                <a:path w="3809" h="986154">
                  <a:moveTo>
                    <a:pt x="0" y="165912"/>
                  </a:moveTo>
                  <a:lnTo>
                    <a:pt x="3810" y="165912"/>
                  </a:lnTo>
                </a:path>
                <a:path w="3809" h="986154">
                  <a:moveTo>
                    <a:pt x="0" y="164007"/>
                  </a:moveTo>
                  <a:lnTo>
                    <a:pt x="3810" y="164007"/>
                  </a:lnTo>
                </a:path>
                <a:path w="3809" h="986154">
                  <a:moveTo>
                    <a:pt x="0" y="162090"/>
                  </a:moveTo>
                  <a:lnTo>
                    <a:pt x="3810" y="162090"/>
                  </a:lnTo>
                </a:path>
                <a:path w="3809" h="986154">
                  <a:moveTo>
                    <a:pt x="0" y="160185"/>
                  </a:moveTo>
                  <a:lnTo>
                    <a:pt x="3810" y="160185"/>
                  </a:lnTo>
                </a:path>
                <a:path w="3809" h="986154">
                  <a:moveTo>
                    <a:pt x="0" y="158280"/>
                  </a:moveTo>
                  <a:lnTo>
                    <a:pt x="3810" y="158280"/>
                  </a:lnTo>
                </a:path>
                <a:path w="3809" h="986154">
                  <a:moveTo>
                    <a:pt x="0" y="156375"/>
                  </a:moveTo>
                  <a:lnTo>
                    <a:pt x="3810" y="156375"/>
                  </a:lnTo>
                </a:path>
                <a:path w="3809" h="986154">
                  <a:moveTo>
                    <a:pt x="0" y="154470"/>
                  </a:moveTo>
                  <a:lnTo>
                    <a:pt x="3810" y="154470"/>
                  </a:lnTo>
                </a:path>
                <a:path w="3809" h="986154">
                  <a:moveTo>
                    <a:pt x="0" y="152565"/>
                  </a:moveTo>
                  <a:lnTo>
                    <a:pt x="3810" y="152565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42"/>
                  </a:moveTo>
                  <a:lnTo>
                    <a:pt x="3810" y="148742"/>
                  </a:lnTo>
                </a:path>
                <a:path w="3809" h="986154">
                  <a:moveTo>
                    <a:pt x="0" y="146837"/>
                  </a:moveTo>
                  <a:lnTo>
                    <a:pt x="3810" y="146837"/>
                  </a:lnTo>
                </a:path>
                <a:path w="3809" h="986154">
                  <a:moveTo>
                    <a:pt x="0" y="144932"/>
                  </a:moveTo>
                  <a:lnTo>
                    <a:pt x="3810" y="144932"/>
                  </a:lnTo>
                </a:path>
                <a:path w="3809" h="986154">
                  <a:moveTo>
                    <a:pt x="0" y="143027"/>
                  </a:moveTo>
                  <a:lnTo>
                    <a:pt x="3810" y="143027"/>
                  </a:lnTo>
                </a:path>
                <a:path w="3809" h="986154">
                  <a:moveTo>
                    <a:pt x="0" y="141122"/>
                  </a:moveTo>
                  <a:lnTo>
                    <a:pt x="3810" y="141122"/>
                  </a:lnTo>
                </a:path>
                <a:path w="3809" h="986154">
                  <a:moveTo>
                    <a:pt x="0" y="139217"/>
                  </a:moveTo>
                  <a:lnTo>
                    <a:pt x="3810" y="139217"/>
                  </a:lnTo>
                </a:path>
                <a:path w="3809" h="986154">
                  <a:moveTo>
                    <a:pt x="0" y="137299"/>
                  </a:moveTo>
                  <a:lnTo>
                    <a:pt x="3810" y="137299"/>
                  </a:lnTo>
                </a:path>
                <a:path w="3809" h="986154">
                  <a:moveTo>
                    <a:pt x="0" y="135394"/>
                  </a:moveTo>
                  <a:lnTo>
                    <a:pt x="3810" y="135394"/>
                  </a:lnTo>
                </a:path>
                <a:path w="3809" h="986154">
                  <a:moveTo>
                    <a:pt x="0" y="133489"/>
                  </a:moveTo>
                  <a:lnTo>
                    <a:pt x="3810" y="133489"/>
                  </a:lnTo>
                </a:path>
                <a:path w="3809" h="986154">
                  <a:moveTo>
                    <a:pt x="0" y="131584"/>
                  </a:moveTo>
                  <a:lnTo>
                    <a:pt x="3810" y="131584"/>
                  </a:lnTo>
                </a:path>
                <a:path w="3809" h="986154">
                  <a:moveTo>
                    <a:pt x="0" y="129679"/>
                  </a:moveTo>
                  <a:lnTo>
                    <a:pt x="3810" y="129679"/>
                  </a:lnTo>
                </a:path>
                <a:path w="3809" h="986154">
                  <a:moveTo>
                    <a:pt x="0" y="127774"/>
                  </a:moveTo>
                  <a:lnTo>
                    <a:pt x="3810" y="127774"/>
                  </a:lnTo>
                </a:path>
                <a:path w="3809" h="986154">
                  <a:moveTo>
                    <a:pt x="0" y="125869"/>
                  </a:moveTo>
                  <a:lnTo>
                    <a:pt x="3810" y="125869"/>
                  </a:lnTo>
                </a:path>
                <a:path w="3809" h="986154">
                  <a:moveTo>
                    <a:pt x="0" y="123952"/>
                  </a:moveTo>
                  <a:lnTo>
                    <a:pt x="3810" y="123952"/>
                  </a:lnTo>
                </a:path>
                <a:path w="3809" h="986154">
                  <a:moveTo>
                    <a:pt x="0" y="122047"/>
                  </a:moveTo>
                  <a:lnTo>
                    <a:pt x="3810" y="122047"/>
                  </a:lnTo>
                </a:path>
                <a:path w="3809" h="986154">
                  <a:moveTo>
                    <a:pt x="0" y="120142"/>
                  </a:moveTo>
                  <a:lnTo>
                    <a:pt x="3810" y="120142"/>
                  </a:lnTo>
                </a:path>
                <a:path w="3809" h="986154">
                  <a:moveTo>
                    <a:pt x="0" y="118237"/>
                  </a:moveTo>
                  <a:lnTo>
                    <a:pt x="3810" y="118237"/>
                  </a:lnTo>
                </a:path>
                <a:path w="3809" h="986154">
                  <a:moveTo>
                    <a:pt x="0" y="116332"/>
                  </a:moveTo>
                  <a:lnTo>
                    <a:pt x="3810" y="116332"/>
                  </a:lnTo>
                </a:path>
                <a:path w="3809" h="986154">
                  <a:moveTo>
                    <a:pt x="0" y="114427"/>
                  </a:moveTo>
                  <a:lnTo>
                    <a:pt x="3810" y="114427"/>
                  </a:lnTo>
                </a:path>
                <a:path w="3809" h="986154">
                  <a:moveTo>
                    <a:pt x="0" y="112509"/>
                  </a:moveTo>
                  <a:lnTo>
                    <a:pt x="3810" y="112509"/>
                  </a:lnTo>
                </a:path>
                <a:path w="3809" h="986154">
                  <a:moveTo>
                    <a:pt x="0" y="110604"/>
                  </a:moveTo>
                  <a:lnTo>
                    <a:pt x="3810" y="110604"/>
                  </a:lnTo>
                </a:path>
                <a:path w="3809" h="986154">
                  <a:moveTo>
                    <a:pt x="0" y="108699"/>
                  </a:moveTo>
                  <a:lnTo>
                    <a:pt x="3810" y="108699"/>
                  </a:lnTo>
                </a:path>
                <a:path w="3809" h="986154">
                  <a:moveTo>
                    <a:pt x="0" y="106794"/>
                  </a:moveTo>
                  <a:lnTo>
                    <a:pt x="3810" y="106794"/>
                  </a:lnTo>
                </a:path>
                <a:path w="3809" h="986154">
                  <a:moveTo>
                    <a:pt x="0" y="104889"/>
                  </a:moveTo>
                  <a:lnTo>
                    <a:pt x="3810" y="104889"/>
                  </a:lnTo>
                </a:path>
                <a:path w="3809" h="986154">
                  <a:moveTo>
                    <a:pt x="0" y="102984"/>
                  </a:moveTo>
                  <a:lnTo>
                    <a:pt x="3810" y="102984"/>
                  </a:lnTo>
                </a:path>
                <a:path w="3809" h="986154">
                  <a:moveTo>
                    <a:pt x="0" y="101079"/>
                  </a:moveTo>
                  <a:lnTo>
                    <a:pt x="3810" y="101079"/>
                  </a:lnTo>
                </a:path>
                <a:path w="3809" h="986154">
                  <a:moveTo>
                    <a:pt x="0" y="99161"/>
                  </a:moveTo>
                  <a:lnTo>
                    <a:pt x="3810" y="99161"/>
                  </a:lnTo>
                </a:path>
                <a:path w="3809" h="986154">
                  <a:moveTo>
                    <a:pt x="0" y="97256"/>
                  </a:moveTo>
                  <a:lnTo>
                    <a:pt x="3810" y="97256"/>
                  </a:lnTo>
                </a:path>
                <a:path w="3809" h="986154">
                  <a:moveTo>
                    <a:pt x="0" y="95351"/>
                  </a:moveTo>
                  <a:lnTo>
                    <a:pt x="3810" y="95351"/>
                  </a:lnTo>
                </a:path>
                <a:path w="3809" h="986154">
                  <a:moveTo>
                    <a:pt x="0" y="93446"/>
                  </a:moveTo>
                  <a:lnTo>
                    <a:pt x="3810" y="93446"/>
                  </a:lnTo>
                </a:path>
                <a:path w="3809" h="986154">
                  <a:moveTo>
                    <a:pt x="0" y="91541"/>
                  </a:moveTo>
                  <a:lnTo>
                    <a:pt x="3810" y="91541"/>
                  </a:lnTo>
                </a:path>
                <a:path w="3809" h="986154">
                  <a:moveTo>
                    <a:pt x="0" y="89636"/>
                  </a:moveTo>
                  <a:lnTo>
                    <a:pt x="3810" y="89636"/>
                  </a:lnTo>
                </a:path>
                <a:path w="3809" h="986154">
                  <a:moveTo>
                    <a:pt x="0" y="87731"/>
                  </a:moveTo>
                  <a:lnTo>
                    <a:pt x="3810" y="87731"/>
                  </a:lnTo>
                </a:path>
                <a:path w="3809" h="986154">
                  <a:moveTo>
                    <a:pt x="0" y="85813"/>
                  </a:moveTo>
                  <a:lnTo>
                    <a:pt x="3810" y="85813"/>
                  </a:lnTo>
                </a:path>
                <a:path w="3809" h="986154">
                  <a:moveTo>
                    <a:pt x="0" y="83908"/>
                  </a:moveTo>
                  <a:lnTo>
                    <a:pt x="3810" y="83908"/>
                  </a:lnTo>
                </a:path>
                <a:path w="3809" h="986154">
                  <a:moveTo>
                    <a:pt x="0" y="82003"/>
                  </a:moveTo>
                  <a:lnTo>
                    <a:pt x="3810" y="82003"/>
                  </a:lnTo>
                </a:path>
                <a:path w="3809" h="986154">
                  <a:moveTo>
                    <a:pt x="0" y="80098"/>
                  </a:moveTo>
                  <a:lnTo>
                    <a:pt x="3810" y="80098"/>
                  </a:lnTo>
                </a:path>
                <a:path w="3809" h="986154">
                  <a:moveTo>
                    <a:pt x="0" y="78193"/>
                  </a:moveTo>
                  <a:lnTo>
                    <a:pt x="3810" y="78193"/>
                  </a:lnTo>
                </a:path>
                <a:path w="3809" h="986154">
                  <a:moveTo>
                    <a:pt x="0" y="76288"/>
                  </a:moveTo>
                  <a:lnTo>
                    <a:pt x="3810" y="76288"/>
                  </a:lnTo>
                </a:path>
                <a:path w="3809" h="986154">
                  <a:moveTo>
                    <a:pt x="0" y="74371"/>
                  </a:moveTo>
                  <a:lnTo>
                    <a:pt x="3810" y="74371"/>
                  </a:lnTo>
                </a:path>
                <a:path w="3809" h="986154">
                  <a:moveTo>
                    <a:pt x="0" y="72466"/>
                  </a:moveTo>
                  <a:lnTo>
                    <a:pt x="3810" y="72466"/>
                  </a:lnTo>
                </a:path>
                <a:path w="3809" h="986154">
                  <a:moveTo>
                    <a:pt x="0" y="70561"/>
                  </a:moveTo>
                  <a:lnTo>
                    <a:pt x="3810" y="70561"/>
                  </a:lnTo>
                </a:path>
                <a:path w="3809" h="986154">
                  <a:moveTo>
                    <a:pt x="0" y="68656"/>
                  </a:moveTo>
                  <a:lnTo>
                    <a:pt x="3810" y="68656"/>
                  </a:lnTo>
                </a:path>
                <a:path w="3809" h="986154">
                  <a:moveTo>
                    <a:pt x="0" y="66751"/>
                  </a:moveTo>
                  <a:lnTo>
                    <a:pt x="3810" y="66751"/>
                  </a:lnTo>
                </a:path>
                <a:path w="3809" h="986154">
                  <a:moveTo>
                    <a:pt x="0" y="64846"/>
                  </a:moveTo>
                  <a:lnTo>
                    <a:pt x="3810" y="64846"/>
                  </a:lnTo>
                </a:path>
                <a:path w="3809" h="986154">
                  <a:moveTo>
                    <a:pt x="0" y="62941"/>
                  </a:moveTo>
                  <a:lnTo>
                    <a:pt x="3810" y="62941"/>
                  </a:lnTo>
                </a:path>
                <a:path w="3809" h="986154">
                  <a:moveTo>
                    <a:pt x="0" y="61023"/>
                  </a:moveTo>
                  <a:lnTo>
                    <a:pt x="3810" y="61023"/>
                  </a:lnTo>
                </a:path>
                <a:path w="3809" h="986154">
                  <a:moveTo>
                    <a:pt x="0" y="59118"/>
                  </a:moveTo>
                  <a:lnTo>
                    <a:pt x="3810" y="59118"/>
                  </a:lnTo>
                </a:path>
                <a:path w="3809" h="986154">
                  <a:moveTo>
                    <a:pt x="0" y="57213"/>
                  </a:moveTo>
                  <a:lnTo>
                    <a:pt x="3810" y="57213"/>
                  </a:lnTo>
                </a:path>
                <a:path w="3809" h="986154">
                  <a:moveTo>
                    <a:pt x="0" y="55308"/>
                  </a:moveTo>
                  <a:lnTo>
                    <a:pt x="3810" y="55308"/>
                  </a:lnTo>
                </a:path>
                <a:path w="3809" h="986154">
                  <a:moveTo>
                    <a:pt x="0" y="53403"/>
                  </a:moveTo>
                  <a:lnTo>
                    <a:pt x="3810" y="53403"/>
                  </a:lnTo>
                </a:path>
                <a:path w="3809" h="986154">
                  <a:moveTo>
                    <a:pt x="0" y="51498"/>
                  </a:moveTo>
                  <a:lnTo>
                    <a:pt x="3810" y="51498"/>
                  </a:lnTo>
                </a:path>
                <a:path w="3809" h="986154">
                  <a:moveTo>
                    <a:pt x="0" y="49580"/>
                  </a:moveTo>
                  <a:lnTo>
                    <a:pt x="3810" y="49580"/>
                  </a:lnTo>
                </a:path>
                <a:path w="3809" h="986154">
                  <a:moveTo>
                    <a:pt x="0" y="47675"/>
                  </a:moveTo>
                  <a:lnTo>
                    <a:pt x="3810" y="47675"/>
                  </a:lnTo>
                </a:path>
                <a:path w="3809" h="986154">
                  <a:moveTo>
                    <a:pt x="0" y="45770"/>
                  </a:moveTo>
                  <a:lnTo>
                    <a:pt x="3810" y="45770"/>
                  </a:lnTo>
                </a:path>
                <a:path w="3809" h="986154">
                  <a:moveTo>
                    <a:pt x="0" y="43865"/>
                  </a:moveTo>
                  <a:lnTo>
                    <a:pt x="3810" y="43865"/>
                  </a:lnTo>
                </a:path>
                <a:path w="3809" h="986154">
                  <a:moveTo>
                    <a:pt x="0" y="41960"/>
                  </a:moveTo>
                  <a:lnTo>
                    <a:pt x="3810" y="41960"/>
                  </a:lnTo>
                </a:path>
                <a:path w="3809" h="986154">
                  <a:moveTo>
                    <a:pt x="0" y="40055"/>
                  </a:moveTo>
                  <a:lnTo>
                    <a:pt x="3810" y="40055"/>
                  </a:lnTo>
                </a:path>
                <a:path w="3809" h="986154">
                  <a:moveTo>
                    <a:pt x="0" y="38150"/>
                  </a:moveTo>
                  <a:lnTo>
                    <a:pt x="3810" y="38150"/>
                  </a:lnTo>
                </a:path>
                <a:path w="3809" h="986154">
                  <a:moveTo>
                    <a:pt x="0" y="36233"/>
                  </a:moveTo>
                  <a:lnTo>
                    <a:pt x="3810" y="36233"/>
                  </a:lnTo>
                </a:path>
                <a:path w="3809" h="986154">
                  <a:moveTo>
                    <a:pt x="0" y="34328"/>
                  </a:moveTo>
                  <a:lnTo>
                    <a:pt x="3810" y="34328"/>
                  </a:lnTo>
                </a:path>
                <a:path w="3809" h="986154">
                  <a:moveTo>
                    <a:pt x="0" y="32423"/>
                  </a:moveTo>
                  <a:lnTo>
                    <a:pt x="3810" y="32423"/>
                  </a:lnTo>
                </a:path>
                <a:path w="3809" h="986154">
                  <a:moveTo>
                    <a:pt x="0" y="30518"/>
                  </a:moveTo>
                  <a:lnTo>
                    <a:pt x="3810" y="30518"/>
                  </a:lnTo>
                </a:path>
                <a:path w="3809" h="986154">
                  <a:moveTo>
                    <a:pt x="0" y="28613"/>
                  </a:moveTo>
                  <a:lnTo>
                    <a:pt x="3810" y="28613"/>
                  </a:lnTo>
                </a:path>
                <a:path w="3809" h="986154">
                  <a:moveTo>
                    <a:pt x="0" y="26708"/>
                  </a:moveTo>
                  <a:lnTo>
                    <a:pt x="3810" y="26708"/>
                  </a:lnTo>
                </a:path>
                <a:path w="3809" h="986154">
                  <a:moveTo>
                    <a:pt x="0" y="24790"/>
                  </a:moveTo>
                  <a:lnTo>
                    <a:pt x="3810" y="24790"/>
                  </a:lnTo>
                </a:path>
                <a:path w="3809" h="986154">
                  <a:moveTo>
                    <a:pt x="0" y="22885"/>
                  </a:moveTo>
                  <a:lnTo>
                    <a:pt x="3810" y="22885"/>
                  </a:lnTo>
                </a:path>
                <a:path w="3809" h="986154">
                  <a:moveTo>
                    <a:pt x="0" y="20980"/>
                  </a:moveTo>
                  <a:lnTo>
                    <a:pt x="3810" y="20980"/>
                  </a:lnTo>
                </a:path>
                <a:path w="3809" h="986154">
                  <a:moveTo>
                    <a:pt x="0" y="19075"/>
                  </a:moveTo>
                  <a:lnTo>
                    <a:pt x="3810" y="19075"/>
                  </a:lnTo>
                </a:path>
                <a:path w="3809" h="986154">
                  <a:moveTo>
                    <a:pt x="0" y="17170"/>
                  </a:moveTo>
                  <a:lnTo>
                    <a:pt x="3810" y="17170"/>
                  </a:lnTo>
                </a:path>
                <a:path w="3809" h="986154">
                  <a:moveTo>
                    <a:pt x="0" y="15265"/>
                  </a:moveTo>
                  <a:lnTo>
                    <a:pt x="3810" y="15265"/>
                  </a:lnTo>
                </a:path>
                <a:path w="3809" h="986154">
                  <a:moveTo>
                    <a:pt x="0" y="13360"/>
                  </a:moveTo>
                  <a:lnTo>
                    <a:pt x="3810" y="13360"/>
                  </a:lnTo>
                </a:path>
                <a:path w="3809" h="986154">
                  <a:moveTo>
                    <a:pt x="0" y="11442"/>
                  </a:moveTo>
                  <a:lnTo>
                    <a:pt x="3810" y="11442"/>
                  </a:lnTo>
                </a:path>
                <a:path w="3809" h="986154">
                  <a:moveTo>
                    <a:pt x="0" y="9537"/>
                  </a:moveTo>
                  <a:lnTo>
                    <a:pt x="3810" y="9537"/>
                  </a:lnTo>
                </a:path>
                <a:path w="3809" h="986154">
                  <a:moveTo>
                    <a:pt x="0" y="7632"/>
                  </a:moveTo>
                  <a:lnTo>
                    <a:pt x="3810" y="7632"/>
                  </a:lnTo>
                </a:path>
                <a:path w="3809" h="986154">
                  <a:moveTo>
                    <a:pt x="0" y="5727"/>
                  </a:moveTo>
                  <a:lnTo>
                    <a:pt x="3810" y="5727"/>
                  </a:lnTo>
                </a:path>
                <a:path w="3809" h="986154">
                  <a:moveTo>
                    <a:pt x="0" y="3822"/>
                  </a:moveTo>
                  <a:lnTo>
                    <a:pt x="3810" y="3822"/>
                  </a:lnTo>
                </a:path>
                <a:path w="3809" h="986154">
                  <a:moveTo>
                    <a:pt x="0" y="1917"/>
                  </a:moveTo>
                  <a:lnTo>
                    <a:pt x="3810" y="1917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47999" y="3365295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47999" y="3390708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37181" y="3365295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37181" y="3390708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381999" y="3365295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381999" y="3390708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325745" y="3365295"/>
              <a:ext cx="1066800" cy="0"/>
            </a:xfrm>
            <a:custGeom>
              <a:avLst/>
              <a:gdLst/>
              <a:ahLst/>
              <a:cxnLst/>
              <a:rect l="l" t="t" r="r" b="b"/>
              <a:pathLst>
                <a:path w="1066800">
                  <a:moveTo>
                    <a:pt x="0" y="0"/>
                  </a:moveTo>
                  <a:lnTo>
                    <a:pt x="10662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325745" y="3390708"/>
              <a:ext cx="1066800" cy="0"/>
            </a:xfrm>
            <a:custGeom>
              <a:avLst/>
              <a:gdLst/>
              <a:ahLst/>
              <a:cxnLst/>
              <a:rect l="l" t="t" r="r" b="b"/>
              <a:pathLst>
                <a:path w="1066800">
                  <a:moveTo>
                    <a:pt x="0" y="0"/>
                  </a:moveTo>
                  <a:lnTo>
                    <a:pt x="10662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392000" y="3365295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392000" y="3390708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18254" y="3365295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18254" y="3390708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185154" y="3365295"/>
              <a:ext cx="608965" cy="0"/>
            </a:xfrm>
            <a:custGeom>
              <a:avLst/>
              <a:gdLst/>
              <a:ahLst/>
              <a:cxnLst/>
              <a:rect l="l" t="t" r="r" b="b"/>
              <a:pathLst>
                <a:path w="608965">
                  <a:moveTo>
                    <a:pt x="0" y="0"/>
                  </a:moveTo>
                  <a:lnTo>
                    <a:pt x="60871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185154" y="3390708"/>
              <a:ext cx="608965" cy="0"/>
            </a:xfrm>
            <a:custGeom>
              <a:avLst/>
              <a:gdLst/>
              <a:ahLst/>
              <a:cxnLst/>
              <a:rect l="l" t="t" r="r" b="b"/>
              <a:pathLst>
                <a:path w="608965">
                  <a:moveTo>
                    <a:pt x="0" y="0"/>
                  </a:moveTo>
                  <a:lnTo>
                    <a:pt x="60871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" name="object 44"/>
          <p:cNvGrpSpPr/>
          <p:nvPr/>
        </p:nvGrpSpPr>
        <p:grpSpPr>
          <a:xfrm>
            <a:off x="647999" y="1696478"/>
            <a:ext cx="6146165" cy="12700"/>
            <a:chOff x="647999" y="1696478"/>
            <a:chExt cx="6146165" cy="12700"/>
          </a:xfrm>
        </p:grpSpPr>
        <p:sp>
          <p:nvSpPr>
            <p:cNvPr id="45" name="object 45"/>
            <p:cNvSpPr/>
            <p:nvPr/>
          </p:nvSpPr>
          <p:spPr>
            <a:xfrm>
              <a:off x="647999" y="1702828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437181" y="1702828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381999" y="1702828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325745" y="1702828"/>
              <a:ext cx="1066800" cy="0"/>
            </a:xfrm>
            <a:custGeom>
              <a:avLst/>
              <a:gdLst/>
              <a:ahLst/>
              <a:cxnLst/>
              <a:rect l="l" t="t" r="r" b="b"/>
              <a:pathLst>
                <a:path w="1066800">
                  <a:moveTo>
                    <a:pt x="0" y="0"/>
                  </a:moveTo>
                  <a:lnTo>
                    <a:pt x="1066253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392000" y="1702828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218254" y="1702828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185154" y="1702828"/>
              <a:ext cx="608965" cy="0"/>
            </a:xfrm>
            <a:custGeom>
              <a:avLst/>
              <a:gdLst/>
              <a:ahLst/>
              <a:cxnLst/>
              <a:rect l="l" t="t" r="r" b="b"/>
              <a:pathLst>
                <a:path w="608965">
                  <a:moveTo>
                    <a:pt x="0" y="0"/>
                  </a:moveTo>
                  <a:lnTo>
                    <a:pt x="60871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749222" y="1733019"/>
            <a:ext cx="439420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0370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815340" algn="l"/>
                <a:tab pos="1705610" algn="l"/>
                <a:tab pos="2886075" algn="l"/>
                <a:tab pos="372745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419266" y="2005160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334555" y="2081360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44142" y="2404322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519350" y="2404322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449625" y="2404322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387520" y="2404322"/>
            <a:ext cx="94043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 numerador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201930" marR="61594" indent="-130810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574843" y="2404322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5309411" y="2404322"/>
            <a:ext cx="78486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314" marR="15875" indent="-8382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diária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9860" marR="5080" indent="-137795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6348144" y="2404322"/>
            <a:ext cx="2825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7139299" y="1650195"/>
            <a:ext cx="2486025" cy="11087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08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1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12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63" name="object 6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3805210"/>
            <a:ext cx="6145861" cy="651882"/>
          </a:xfrm>
          <a:prstGeom prst="rect">
            <a:avLst/>
          </a:prstGeom>
        </p:spPr>
      </p:pic>
      <p:sp>
        <p:nvSpPr>
          <p:cNvPr id="64" name="object 64"/>
          <p:cNvSpPr txBox="1"/>
          <p:nvPr/>
        </p:nvSpPr>
        <p:spPr>
          <a:xfrm>
            <a:off x="1473188" y="4064835"/>
            <a:ext cx="44018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PAV3c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“Evitar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sedação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profunda”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65" name="object 65"/>
          <p:cNvGrpSpPr/>
          <p:nvPr/>
        </p:nvGrpSpPr>
        <p:grpSpPr>
          <a:xfrm>
            <a:off x="647999" y="4718037"/>
            <a:ext cx="6152515" cy="1427480"/>
            <a:chOff x="647999" y="4718037"/>
            <a:chExt cx="6152515" cy="1427480"/>
          </a:xfrm>
        </p:grpSpPr>
        <p:sp>
          <p:nvSpPr>
            <p:cNvPr id="66" name="object 66"/>
            <p:cNvSpPr/>
            <p:nvPr/>
          </p:nvSpPr>
          <p:spPr>
            <a:xfrm>
              <a:off x="648004" y="4718037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4606239" y="0"/>
                  </a:moveTo>
                  <a:lnTo>
                    <a:pt x="4606239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4606239" y="399135"/>
                  </a:lnTo>
                  <a:lnTo>
                    <a:pt x="4606239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573153" y="0"/>
                  </a:lnTo>
                  <a:lnTo>
                    <a:pt x="4606252" y="0"/>
                  </a:lnTo>
                  <a:lnTo>
                    <a:pt x="4606252" y="399135"/>
                  </a:lnTo>
                  <a:lnTo>
                    <a:pt x="5573153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380094" y="51190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323840" y="51190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426094" y="51190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252349" y="51190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219249" y="51190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3"/>
                  </a:moveTo>
                  <a:lnTo>
                    <a:pt x="3810" y="890523"/>
                  </a:lnTo>
                </a:path>
                <a:path w="3810" h="986154">
                  <a:moveTo>
                    <a:pt x="0" y="888618"/>
                  </a:moveTo>
                  <a:lnTo>
                    <a:pt x="3810" y="888618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8"/>
                  </a:moveTo>
                  <a:lnTo>
                    <a:pt x="3810" y="884808"/>
                  </a:lnTo>
                </a:path>
                <a:path w="3810" h="986154">
                  <a:moveTo>
                    <a:pt x="0" y="882903"/>
                  </a:moveTo>
                  <a:lnTo>
                    <a:pt x="3810" y="882903"/>
                  </a:lnTo>
                </a:path>
                <a:path w="3810" h="986154">
                  <a:moveTo>
                    <a:pt x="0" y="880998"/>
                  </a:moveTo>
                  <a:lnTo>
                    <a:pt x="3810" y="880998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6"/>
                  </a:moveTo>
                  <a:lnTo>
                    <a:pt x="3810" y="764666"/>
                  </a:lnTo>
                </a:path>
                <a:path w="3810" h="986154">
                  <a:moveTo>
                    <a:pt x="0" y="762761"/>
                  </a:moveTo>
                  <a:lnTo>
                    <a:pt x="3810" y="762761"/>
                  </a:lnTo>
                </a:path>
                <a:path w="3810" h="986154">
                  <a:moveTo>
                    <a:pt x="0" y="760856"/>
                  </a:moveTo>
                  <a:lnTo>
                    <a:pt x="3810" y="760856"/>
                  </a:lnTo>
                </a:path>
                <a:path w="3810" h="986154">
                  <a:moveTo>
                    <a:pt x="0" y="758951"/>
                  </a:moveTo>
                  <a:lnTo>
                    <a:pt x="3810" y="758951"/>
                  </a:lnTo>
                </a:path>
                <a:path w="3810" h="986154">
                  <a:moveTo>
                    <a:pt x="0" y="757046"/>
                  </a:moveTo>
                  <a:lnTo>
                    <a:pt x="3810" y="757046"/>
                  </a:lnTo>
                </a:path>
                <a:path w="3810" h="986154">
                  <a:moveTo>
                    <a:pt x="0" y="755141"/>
                  </a:moveTo>
                  <a:lnTo>
                    <a:pt x="3810" y="755141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09"/>
                  </a:moveTo>
                  <a:lnTo>
                    <a:pt x="3810" y="638809"/>
                  </a:lnTo>
                </a:path>
                <a:path w="3810" h="986154">
                  <a:moveTo>
                    <a:pt x="0" y="636904"/>
                  </a:moveTo>
                  <a:lnTo>
                    <a:pt x="3810" y="636904"/>
                  </a:lnTo>
                </a:path>
                <a:path w="3810" h="986154">
                  <a:moveTo>
                    <a:pt x="0" y="634999"/>
                  </a:moveTo>
                  <a:lnTo>
                    <a:pt x="3810" y="634999"/>
                  </a:lnTo>
                </a:path>
                <a:path w="3810" h="986154">
                  <a:moveTo>
                    <a:pt x="0" y="633094"/>
                  </a:moveTo>
                  <a:lnTo>
                    <a:pt x="3810" y="633094"/>
                  </a:lnTo>
                </a:path>
                <a:path w="3810" h="986154">
                  <a:moveTo>
                    <a:pt x="0" y="631189"/>
                  </a:moveTo>
                  <a:lnTo>
                    <a:pt x="3810" y="631189"/>
                  </a:lnTo>
                </a:path>
                <a:path w="3810" h="986154">
                  <a:moveTo>
                    <a:pt x="0" y="629284"/>
                  </a:moveTo>
                  <a:lnTo>
                    <a:pt x="3810" y="629284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7"/>
                  </a:moveTo>
                  <a:lnTo>
                    <a:pt x="3810" y="514857"/>
                  </a:lnTo>
                </a:path>
                <a:path w="3810" h="986154">
                  <a:moveTo>
                    <a:pt x="0" y="512952"/>
                  </a:moveTo>
                  <a:lnTo>
                    <a:pt x="3810" y="512952"/>
                  </a:lnTo>
                </a:path>
                <a:path w="3810" h="986154">
                  <a:moveTo>
                    <a:pt x="0" y="511047"/>
                  </a:moveTo>
                  <a:lnTo>
                    <a:pt x="3810" y="511047"/>
                  </a:lnTo>
                </a:path>
                <a:path w="3810" h="986154">
                  <a:moveTo>
                    <a:pt x="0" y="509142"/>
                  </a:moveTo>
                  <a:lnTo>
                    <a:pt x="3810" y="509142"/>
                  </a:lnTo>
                </a:path>
                <a:path w="3810" h="986154">
                  <a:moveTo>
                    <a:pt x="0" y="507237"/>
                  </a:moveTo>
                  <a:lnTo>
                    <a:pt x="3810" y="507237"/>
                  </a:lnTo>
                </a:path>
                <a:path w="3810" h="986154">
                  <a:moveTo>
                    <a:pt x="0" y="505332"/>
                  </a:moveTo>
                  <a:lnTo>
                    <a:pt x="3810" y="505332"/>
                  </a:lnTo>
                </a:path>
                <a:path w="3810" h="986154">
                  <a:moveTo>
                    <a:pt x="0" y="503427"/>
                  </a:moveTo>
                  <a:lnTo>
                    <a:pt x="3810" y="503427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0"/>
                  </a:moveTo>
                  <a:lnTo>
                    <a:pt x="3810" y="389000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0"/>
                  </a:moveTo>
                  <a:lnTo>
                    <a:pt x="3810" y="385190"/>
                  </a:lnTo>
                </a:path>
                <a:path w="3810" h="986154">
                  <a:moveTo>
                    <a:pt x="0" y="383285"/>
                  </a:moveTo>
                  <a:lnTo>
                    <a:pt x="3810" y="383285"/>
                  </a:lnTo>
                </a:path>
                <a:path w="3810" h="986154">
                  <a:moveTo>
                    <a:pt x="0" y="381380"/>
                  </a:moveTo>
                  <a:lnTo>
                    <a:pt x="3810" y="381380"/>
                  </a:lnTo>
                </a:path>
                <a:path w="3810" h="986154">
                  <a:moveTo>
                    <a:pt x="0" y="379475"/>
                  </a:moveTo>
                  <a:lnTo>
                    <a:pt x="3810" y="379475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3"/>
                  </a:moveTo>
                  <a:lnTo>
                    <a:pt x="3810" y="263143"/>
                  </a:lnTo>
                </a:path>
                <a:path w="3810" h="986154">
                  <a:moveTo>
                    <a:pt x="0" y="261238"/>
                  </a:moveTo>
                  <a:lnTo>
                    <a:pt x="3810" y="261238"/>
                  </a:lnTo>
                </a:path>
                <a:path w="3810" h="986154">
                  <a:moveTo>
                    <a:pt x="0" y="259333"/>
                  </a:moveTo>
                  <a:lnTo>
                    <a:pt x="3810" y="259333"/>
                  </a:lnTo>
                </a:path>
                <a:path w="3810" h="986154">
                  <a:moveTo>
                    <a:pt x="0" y="257428"/>
                  </a:moveTo>
                  <a:lnTo>
                    <a:pt x="3810" y="257428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8"/>
                  </a:moveTo>
                  <a:lnTo>
                    <a:pt x="3810" y="253618"/>
                  </a:lnTo>
                </a:path>
                <a:path w="3810" h="986154">
                  <a:moveTo>
                    <a:pt x="0" y="251713"/>
                  </a:moveTo>
                  <a:lnTo>
                    <a:pt x="3810" y="251713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6"/>
                  </a:moveTo>
                  <a:lnTo>
                    <a:pt x="3810" y="137286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6"/>
                  </a:moveTo>
                  <a:lnTo>
                    <a:pt x="3810" y="133476"/>
                  </a:lnTo>
                </a:path>
                <a:path w="3810" h="986154">
                  <a:moveTo>
                    <a:pt x="0" y="131571"/>
                  </a:moveTo>
                  <a:lnTo>
                    <a:pt x="3810" y="131571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1"/>
                  </a:moveTo>
                  <a:lnTo>
                    <a:pt x="3810" y="127761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29"/>
                  </a:moveTo>
                  <a:lnTo>
                    <a:pt x="3810" y="11429"/>
                  </a:lnTo>
                </a:path>
                <a:path w="3810" h="986154">
                  <a:moveTo>
                    <a:pt x="0" y="9524"/>
                  </a:moveTo>
                  <a:lnTo>
                    <a:pt x="3810" y="9524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4"/>
                  </a:moveTo>
                  <a:lnTo>
                    <a:pt x="3810" y="5714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4"/>
                  </a:moveTo>
                  <a:lnTo>
                    <a:pt x="3810" y="1904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437181" y="471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381999" y="471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3325745" y="471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4427999" y="471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254254" y="471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6221154" y="471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793858" y="47180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435276" y="51190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75"/>
                  </a:moveTo>
                  <a:lnTo>
                    <a:pt x="3810" y="985875"/>
                  </a:lnTo>
                </a:path>
                <a:path w="3809" h="986154">
                  <a:moveTo>
                    <a:pt x="0" y="983970"/>
                  </a:moveTo>
                  <a:lnTo>
                    <a:pt x="3810" y="983970"/>
                  </a:lnTo>
                </a:path>
                <a:path w="3809" h="986154">
                  <a:moveTo>
                    <a:pt x="0" y="982065"/>
                  </a:moveTo>
                  <a:lnTo>
                    <a:pt x="3810" y="982065"/>
                  </a:lnTo>
                </a:path>
                <a:path w="3809" h="986154">
                  <a:moveTo>
                    <a:pt x="0" y="980160"/>
                  </a:moveTo>
                  <a:lnTo>
                    <a:pt x="3810" y="980160"/>
                  </a:lnTo>
                </a:path>
                <a:path w="3809" h="986154">
                  <a:moveTo>
                    <a:pt x="0" y="978242"/>
                  </a:moveTo>
                  <a:lnTo>
                    <a:pt x="3810" y="978242"/>
                  </a:lnTo>
                </a:path>
                <a:path w="3809" h="986154">
                  <a:moveTo>
                    <a:pt x="0" y="976337"/>
                  </a:moveTo>
                  <a:lnTo>
                    <a:pt x="3810" y="976337"/>
                  </a:lnTo>
                </a:path>
                <a:path w="3809" h="986154">
                  <a:moveTo>
                    <a:pt x="0" y="974432"/>
                  </a:moveTo>
                  <a:lnTo>
                    <a:pt x="3810" y="974432"/>
                  </a:lnTo>
                </a:path>
                <a:path w="3809" h="986154">
                  <a:moveTo>
                    <a:pt x="0" y="972527"/>
                  </a:moveTo>
                  <a:lnTo>
                    <a:pt x="3810" y="972527"/>
                  </a:lnTo>
                </a:path>
                <a:path w="3809" h="986154">
                  <a:moveTo>
                    <a:pt x="0" y="970622"/>
                  </a:moveTo>
                  <a:lnTo>
                    <a:pt x="3810" y="970622"/>
                  </a:lnTo>
                </a:path>
                <a:path w="3809" h="986154">
                  <a:moveTo>
                    <a:pt x="0" y="968717"/>
                  </a:moveTo>
                  <a:lnTo>
                    <a:pt x="3810" y="968717"/>
                  </a:lnTo>
                </a:path>
                <a:path w="3809" h="986154">
                  <a:moveTo>
                    <a:pt x="0" y="966800"/>
                  </a:moveTo>
                  <a:lnTo>
                    <a:pt x="3810" y="966800"/>
                  </a:lnTo>
                </a:path>
                <a:path w="3809" h="986154">
                  <a:moveTo>
                    <a:pt x="0" y="964895"/>
                  </a:moveTo>
                  <a:lnTo>
                    <a:pt x="3810" y="964895"/>
                  </a:lnTo>
                </a:path>
                <a:path w="3809" h="986154">
                  <a:moveTo>
                    <a:pt x="0" y="962990"/>
                  </a:moveTo>
                  <a:lnTo>
                    <a:pt x="3810" y="962990"/>
                  </a:lnTo>
                </a:path>
                <a:path w="3809" h="986154">
                  <a:moveTo>
                    <a:pt x="0" y="961085"/>
                  </a:moveTo>
                  <a:lnTo>
                    <a:pt x="3810" y="961085"/>
                  </a:lnTo>
                </a:path>
                <a:path w="3809" h="986154">
                  <a:moveTo>
                    <a:pt x="0" y="959180"/>
                  </a:moveTo>
                  <a:lnTo>
                    <a:pt x="3810" y="959180"/>
                  </a:lnTo>
                </a:path>
                <a:path w="3809" h="986154">
                  <a:moveTo>
                    <a:pt x="0" y="957275"/>
                  </a:moveTo>
                  <a:lnTo>
                    <a:pt x="3810" y="957275"/>
                  </a:lnTo>
                </a:path>
                <a:path w="3809" h="986154">
                  <a:moveTo>
                    <a:pt x="0" y="955370"/>
                  </a:moveTo>
                  <a:lnTo>
                    <a:pt x="3810" y="955370"/>
                  </a:lnTo>
                </a:path>
                <a:path w="3809" h="986154">
                  <a:moveTo>
                    <a:pt x="0" y="953452"/>
                  </a:moveTo>
                  <a:lnTo>
                    <a:pt x="3810" y="953452"/>
                  </a:lnTo>
                </a:path>
                <a:path w="3809" h="986154">
                  <a:moveTo>
                    <a:pt x="0" y="951547"/>
                  </a:moveTo>
                  <a:lnTo>
                    <a:pt x="3810" y="951547"/>
                  </a:lnTo>
                </a:path>
                <a:path w="3809" h="986154">
                  <a:moveTo>
                    <a:pt x="0" y="949642"/>
                  </a:moveTo>
                  <a:lnTo>
                    <a:pt x="3810" y="949642"/>
                  </a:lnTo>
                </a:path>
                <a:path w="3809" h="986154">
                  <a:moveTo>
                    <a:pt x="0" y="947737"/>
                  </a:moveTo>
                  <a:lnTo>
                    <a:pt x="3810" y="947737"/>
                  </a:lnTo>
                </a:path>
                <a:path w="3809" h="986154">
                  <a:moveTo>
                    <a:pt x="0" y="945832"/>
                  </a:moveTo>
                  <a:lnTo>
                    <a:pt x="3810" y="945832"/>
                  </a:lnTo>
                </a:path>
                <a:path w="3809" h="986154">
                  <a:moveTo>
                    <a:pt x="0" y="943927"/>
                  </a:moveTo>
                  <a:lnTo>
                    <a:pt x="3810" y="943927"/>
                  </a:lnTo>
                </a:path>
                <a:path w="3809" h="986154">
                  <a:moveTo>
                    <a:pt x="0" y="942009"/>
                  </a:moveTo>
                  <a:lnTo>
                    <a:pt x="3810" y="942009"/>
                  </a:lnTo>
                </a:path>
                <a:path w="3809" h="986154">
                  <a:moveTo>
                    <a:pt x="0" y="940104"/>
                  </a:moveTo>
                  <a:lnTo>
                    <a:pt x="3810" y="940104"/>
                  </a:lnTo>
                </a:path>
                <a:path w="3809" h="986154">
                  <a:moveTo>
                    <a:pt x="0" y="938199"/>
                  </a:moveTo>
                  <a:lnTo>
                    <a:pt x="3810" y="938199"/>
                  </a:lnTo>
                </a:path>
                <a:path w="3809" h="986154">
                  <a:moveTo>
                    <a:pt x="0" y="936294"/>
                  </a:moveTo>
                  <a:lnTo>
                    <a:pt x="3810" y="936294"/>
                  </a:lnTo>
                </a:path>
                <a:path w="3809" h="986154">
                  <a:moveTo>
                    <a:pt x="0" y="934389"/>
                  </a:moveTo>
                  <a:lnTo>
                    <a:pt x="3810" y="934389"/>
                  </a:lnTo>
                </a:path>
                <a:path w="3809" h="986154">
                  <a:moveTo>
                    <a:pt x="0" y="932484"/>
                  </a:moveTo>
                  <a:lnTo>
                    <a:pt x="3810" y="932484"/>
                  </a:lnTo>
                </a:path>
                <a:path w="3809" h="986154">
                  <a:moveTo>
                    <a:pt x="0" y="930579"/>
                  </a:moveTo>
                  <a:lnTo>
                    <a:pt x="3810" y="930579"/>
                  </a:lnTo>
                </a:path>
                <a:path w="3809" h="986154">
                  <a:moveTo>
                    <a:pt x="0" y="928662"/>
                  </a:moveTo>
                  <a:lnTo>
                    <a:pt x="3810" y="928662"/>
                  </a:lnTo>
                </a:path>
                <a:path w="3809" h="986154">
                  <a:moveTo>
                    <a:pt x="0" y="926757"/>
                  </a:moveTo>
                  <a:lnTo>
                    <a:pt x="3810" y="926757"/>
                  </a:lnTo>
                </a:path>
                <a:path w="3809" h="986154">
                  <a:moveTo>
                    <a:pt x="0" y="924852"/>
                  </a:moveTo>
                  <a:lnTo>
                    <a:pt x="3810" y="924852"/>
                  </a:lnTo>
                </a:path>
                <a:path w="3809" h="986154">
                  <a:moveTo>
                    <a:pt x="0" y="922947"/>
                  </a:moveTo>
                  <a:lnTo>
                    <a:pt x="3810" y="922947"/>
                  </a:lnTo>
                </a:path>
                <a:path w="3809" h="986154">
                  <a:moveTo>
                    <a:pt x="0" y="921042"/>
                  </a:moveTo>
                  <a:lnTo>
                    <a:pt x="3810" y="921042"/>
                  </a:lnTo>
                </a:path>
                <a:path w="3809" h="986154">
                  <a:moveTo>
                    <a:pt x="0" y="919137"/>
                  </a:moveTo>
                  <a:lnTo>
                    <a:pt x="3810" y="919137"/>
                  </a:lnTo>
                </a:path>
                <a:path w="3809" h="986154">
                  <a:moveTo>
                    <a:pt x="0" y="917232"/>
                  </a:moveTo>
                  <a:lnTo>
                    <a:pt x="3810" y="917232"/>
                  </a:lnTo>
                </a:path>
                <a:path w="3809" h="986154">
                  <a:moveTo>
                    <a:pt x="0" y="915314"/>
                  </a:moveTo>
                  <a:lnTo>
                    <a:pt x="3810" y="915314"/>
                  </a:lnTo>
                </a:path>
                <a:path w="3809" h="986154">
                  <a:moveTo>
                    <a:pt x="0" y="913409"/>
                  </a:moveTo>
                  <a:lnTo>
                    <a:pt x="3810" y="913409"/>
                  </a:lnTo>
                </a:path>
                <a:path w="3809" h="986154">
                  <a:moveTo>
                    <a:pt x="0" y="911504"/>
                  </a:moveTo>
                  <a:lnTo>
                    <a:pt x="3810" y="911504"/>
                  </a:lnTo>
                </a:path>
                <a:path w="3809" h="986154">
                  <a:moveTo>
                    <a:pt x="0" y="909599"/>
                  </a:moveTo>
                  <a:lnTo>
                    <a:pt x="3810" y="909599"/>
                  </a:lnTo>
                </a:path>
                <a:path w="3809" h="986154">
                  <a:moveTo>
                    <a:pt x="0" y="907694"/>
                  </a:moveTo>
                  <a:lnTo>
                    <a:pt x="3810" y="907694"/>
                  </a:lnTo>
                </a:path>
                <a:path w="3809" h="986154">
                  <a:moveTo>
                    <a:pt x="0" y="905789"/>
                  </a:moveTo>
                  <a:lnTo>
                    <a:pt x="3810" y="905789"/>
                  </a:lnTo>
                </a:path>
                <a:path w="3809" h="986154">
                  <a:moveTo>
                    <a:pt x="0" y="903871"/>
                  </a:moveTo>
                  <a:lnTo>
                    <a:pt x="3810" y="903871"/>
                  </a:lnTo>
                </a:path>
                <a:path w="3809" h="986154">
                  <a:moveTo>
                    <a:pt x="0" y="901966"/>
                  </a:moveTo>
                  <a:lnTo>
                    <a:pt x="3810" y="901966"/>
                  </a:lnTo>
                </a:path>
                <a:path w="3809" h="986154">
                  <a:moveTo>
                    <a:pt x="0" y="900061"/>
                  </a:moveTo>
                  <a:lnTo>
                    <a:pt x="3810" y="900061"/>
                  </a:lnTo>
                </a:path>
                <a:path w="3809" h="986154">
                  <a:moveTo>
                    <a:pt x="0" y="898156"/>
                  </a:moveTo>
                  <a:lnTo>
                    <a:pt x="3810" y="898156"/>
                  </a:lnTo>
                </a:path>
                <a:path w="3809" h="986154">
                  <a:moveTo>
                    <a:pt x="0" y="896251"/>
                  </a:moveTo>
                  <a:lnTo>
                    <a:pt x="3810" y="896251"/>
                  </a:lnTo>
                </a:path>
                <a:path w="3809" h="986154">
                  <a:moveTo>
                    <a:pt x="0" y="894346"/>
                  </a:moveTo>
                  <a:lnTo>
                    <a:pt x="3810" y="894346"/>
                  </a:lnTo>
                </a:path>
                <a:path w="3809" h="986154">
                  <a:moveTo>
                    <a:pt x="0" y="892441"/>
                  </a:moveTo>
                  <a:lnTo>
                    <a:pt x="3810" y="892441"/>
                  </a:lnTo>
                </a:path>
                <a:path w="3809" h="986154">
                  <a:moveTo>
                    <a:pt x="0" y="890523"/>
                  </a:moveTo>
                  <a:lnTo>
                    <a:pt x="3810" y="890523"/>
                  </a:lnTo>
                </a:path>
                <a:path w="3809" h="986154">
                  <a:moveTo>
                    <a:pt x="0" y="888618"/>
                  </a:moveTo>
                  <a:lnTo>
                    <a:pt x="3810" y="888618"/>
                  </a:lnTo>
                </a:path>
                <a:path w="3809" h="986154">
                  <a:moveTo>
                    <a:pt x="0" y="886713"/>
                  </a:moveTo>
                  <a:lnTo>
                    <a:pt x="3810" y="886713"/>
                  </a:lnTo>
                </a:path>
                <a:path w="3809" h="986154">
                  <a:moveTo>
                    <a:pt x="0" y="884808"/>
                  </a:moveTo>
                  <a:lnTo>
                    <a:pt x="3810" y="884808"/>
                  </a:lnTo>
                </a:path>
                <a:path w="3809" h="986154">
                  <a:moveTo>
                    <a:pt x="0" y="882903"/>
                  </a:moveTo>
                  <a:lnTo>
                    <a:pt x="3810" y="882903"/>
                  </a:lnTo>
                </a:path>
                <a:path w="3809" h="986154">
                  <a:moveTo>
                    <a:pt x="0" y="880998"/>
                  </a:moveTo>
                  <a:lnTo>
                    <a:pt x="3810" y="880998"/>
                  </a:lnTo>
                </a:path>
                <a:path w="3809" h="986154">
                  <a:moveTo>
                    <a:pt x="0" y="879081"/>
                  </a:moveTo>
                  <a:lnTo>
                    <a:pt x="3810" y="879081"/>
                  </a:lnTo>
                </a:path>
                <a:path w="3809" h="986154">
                  <a:moveTo>
                    <a:pt x="0" y="877176"/>
                  </a:moveTo>
                  <a:lnTo>
                    <a:pt x="3810" y="877176"/>
                  </a:lnTo>
                </a:path>
                <a:path w="3809" h="986154">
                  <a:moveTo>
                    <a:pt x="0" y="875271"/>
                  </a:moveTo>
                  <a:lnTo>
                    <a:pt x="3810" y="875271"/>
                  </a:lnTo>
                </a:path>
                <a:path w="3809" h="986154">
                  <a:moveTo>
                    <a:pt x="0" y="873366"/>
                  </a:moveTo>
                  <a:lnTo>
                    <a:pt x="3810" y="873366"/>
                  </a:lnTo>
                </a:path>
                <a:path w="3809" h="986154">
                  <a:moveTo>
                    <a:pt x="0" y="871461"/>
                  </a:moveTo>
                  <a:lnTo>
                    <a:pt x="3810" y="871461"/>
                  </a:lnTo>
                </a:path>
                <a:path w="3809" h="986154">
                  <a:moveTo>
                    <a:pt x="0" y="869556"/>
                  </a:moveTo>
                  <a:lnTo>
                    <a:pt x="3810" y="869556"/>
                  </a:lnTo>
                </a:path>
                <a:path w="3809" h="986154">
                  <a:moveTo>
                    <a:pt x="0" y="867651"/>
                  </a:moveTo>
                  <a:lnTo>
                    <a:pt x="3810" y="867651"/>
                  </a:lnTo>
                </a:path>
                <a:path w="3809" h="986154">
                  <a:moveTo>
                    <a:pt x="0" y="865733"/>
                  </a:moveTo>
                  <a:lnTo>
                    <a:pt x="3810" y="865733"/>
                  </a:lnTo>
                </a:path>
                <a:path w="3809" h="986154">
                  <a:moveTo>
                    <a:pt x="0" y="863828"/>
                  </a:moveTo>
                  <a:lnTo>
                    <a:pt x="3810" y="863828"/>
                  </a:lnTo>
                </a:path>
                <a:path w="3809" h="986154">
                  <a:moveTo>
                    <a:pt x="0" y="861923"/>
                  </a:moveTo>
                  <a:lnTo>
                    <a:pt x="3810" y="861923"/>
                  </a:lnTo>
                </a:path>
                <a:path w="3809" h="986154">
                  <a:moveTo>
                    <a:pt x="0" y="860018"/>
                  </a:moveTo>
                  <a:lnTo>
                    <a:pt x="3810" y="860018"/>
                  </a:lnTo>
                </a:path>
                <a:path w="3809" h="986154">
                  <a:moveTo>
                    <a:pt x="0" y="858113"/>
                  </a:moveTo>
                  <a:lnTo>
                    <a:pt x="3810" y="858113"/>
                  </a:lnTo>
                </a:path>
                <a:path w="3809" h="986154">
                  <a:moveTo>
                    <a:pt x="0" y="856208"/>
                  </a:moveTo>
                  <a:lnTo>
                    <a:pt x="3810" y="856208"/>
                  </a:lnTo>
                </a:path>
                <a:path w="3809" h="986154">
                  <a:moveTo>
                    <a:pt x="0" y="854303"/>
                  </a:moveTo>
                  <a:lnTo>
                    <a:pt x="3810" y="854303"/>
                  </a:lnTo>
                </a:path>
                <a:path w="3809" h="986154">
                  <a:moveTo>
                    <a:pt x="0" y="852385"/>
                  </a:moveTo>
                  <a:lnTo>
                    <a:pt x="3810" y="852385"/>
                  </a:lnTo>
                </a:path>
                <a:path w="3809" h="986154">
                  <a:moveTo>
                    <a:pt x="0" y="850480"/>
                  </a:moveTo>
                  <a:lnTo>
                    <a:pt x="3810" y="850480"/>
                  </a:lnTo>
                </a:path>
                <a:path w="3809" h="986154">
                  <a:moveTo>
                    <a:pt x="0" y="848575"/>
                  </a:moveTo>
                  <a:lnTo>
                    <a:pt x="3810" y="848575"/>
                  </a:lnTo>
                </a:path>
                <a:path w="3809" h="986154">
                  <a:moveTo>
                    <a:pt x="0" y="846670"/>
                  </a:moveTo>
                  <a:lnTo>
                    <a:pt x="3810" y="846670"/>
                  </a:lnTo>
                </a:path>
                <a:path w="3809" h="986154">
                  <a:moveTo>
                    <a:pt x="0" y="844765"/>
                  </a:moveTo>
                  <a:lnTo>
                    <a:pt x="3810" y="844765"/>
                  </a:lnTo>
                </a:path>
                <a:path w="3809" h="986154">
                  <a:moveTo>
                    <a:pt x="0" y="842860"/>
                  </a:moveTo>
                  <a:lnTo>
                    <a:pt x="3810" y="842860"/>
                  </a:lnTo>
                </a:path>
                <a:path w="3809" h="986154">
                  <a:moveTo>
                    <a:pt x="0" y="840943"/>
                  </a:moveTo>
                  <a:lnTo>
                    <a:pt x="3810" y="840943"/>
                  </a:lnTo>
                </a:path>
                <a:path w="3809" h="986154">
                  <a:moveTo>
                    <a:pt x="0" y="839038"/>
                  </a:moveTo>
                  <a:lnTo>
                    <a:pt x="3810" y="839038"/>
                  </a:lnTo>
                </a:path>
                <a:path w="3809" h="986154">
                  <a:moveTo>
                    <a:pt x="0" y="837133"/>
                  </a:moveTo>
                  <a:lnTo>
                    <a:pt x="3810" y="837133"/>
                  </a:lnTo>
                </a:path>
                <a:path w="3809" h="986154">
                  <a:moveTo>
                    <a:pt x="0" y="835228"/>
                  </a:moveTo>
                  <a:lnTo>
                    <a:pt x="3810" y="835228"/>
                  </a:lnTo>
                </a:path>
                <a:path w="3809" h="986154">
                  <a:moveTo>
                    <a:pt x="0" y="833323"/>
                  </a:moveTo>
                  <a:lnTo>
                    <a:pt x="3810" y="833323"/>
                  </a:lnTo>
                </a:path>
                <a:path w="3809" h="986154">
                  <a:moveTo>
                    <a:pt x="0" y="831418"/>
                  </a:moveTo>
                  <a:lnTo>
                    <a:pt x="3810" y="831418"/>
                  </a:lnTo>
                </a:path>
                <a:path w="3809" h="986154">
                  <a:moveTo>
                    <a:pt x="0" y="829513"/>
                  </a:moveTo>
                  <a:lnTo>
                    <a:pt x="3810" y="829513"/>
                  </a:lnTo>
                </a:path>
                <a:path w="3809" h="986154">
                  <a:moveTo>
                    <a:pt x="0" y="827595"/>
                  </a:moveTo>
                  <a:lnTo>
                    <a:pt x="3810" y="827595"/>
                  </a:lnTo>
                </a:path>
                <a:path w="3809" h="986154">
                  <a:moveTo>
                    <a:pt x="0" y="825690"/>
                  </a:moveTo>
                  <a:lnTo>
                    <a:pt x="3810" y="825690"/>
                  </a:lnTo>
                </a:path>
                <a:path w="3809" h="986154">
                  <a:moveTo>
                    <a:pt x="0" y="823785"/>
                  </a:moveTo>
                  <a:lnTo>
                    <a:pt x="3810" y="823785"/>
                  </a:lnTo>
                </a:path>
                <a:path w="3809" h="986154">
                  <a:moveTo>
                    <a:pt x="0" y="821880"/>
                  </a:moveTo>
                  <a:lnTo>
                    <a:pt x="3810" y="821880"/>
                  </a:lnTo>
                </a:path>
                <a:path w="3809" h="986154">
                  <a:moveTo>
                    <a:pt x="0" y="819975"/>
                  </a:moveTo>
                  <a:lnTo>
                    <a:pt x="3810" y="819975"/>
                  </a:lnTo>
                </a:path>
                <a:path w="3809" h="986154">
                  <a:moveTo>
                    <a:pt x="0" y="818070"/>
                  </a:moveTo>
                  <a:lnTo>
                    <a:pt x="3810" y="818070"/>
                  </a:lnTo>
                </a:path>
                <a:path w="3809" h="986154">
                  <a:moveTo>
                    <a:pt x="0" y="816152"/>
                  </a:moveTo>
                  <a:lnTo>
                    <a:pt x="3810" y="816152"/>
                  </a:lnTo>
                </a:path>
                <a:path w="3809" h="986154">
                  <a:moveTo>
                    <a:pt x="0" y="814247"/>
                  </a:moveTo>
                  <a:lnTo>
                    <a:pt x="3810" y="814247"/>
                  </a:lnTo>
                </a:path>
                <a:path w="3809" h="986154">
                  <a:moveTo>
                    <a:pt x="0" y="812342"/>
                  </a:moveTo>
                  <a:lnTo>
                    <a:pt x="3810" y="812342"/>
                  </a:lnTo>
                </a:path>
                <a:path w="3809" h="986154">
                  <a:moveTo>
                    <a:pt x="0" y="810437"/>
                  </a:moveTo>
                  <a:lnTo>
                    <a:pt x="3810" y="810437"/>
                  </a:lnTo>
                </a:path>
                <a:path w="3809" h="986154">
                  <a:moveTo>
                    <a:pt x="0" y="808532"/>
                  </a:moveTo>
                  <a:lnTo>
                    <a:pt x="3810" y="808532"/>
                  </a:lnTo>
                </a:path>
                <a:path w="3809" h="986154">
                  <a:moveTo>
                    <a:pt x="0" y="806627"/>
                  </a:moveTo>
                  <a:lnTo>
                    <a:pt x="3810" y="806627"/>
                  </a:lnTo>
                </a:path>
                <a:path w="3809" h="986154">
                  <a:moveTo>
                    <a:pt x="0" y="804722"/>
                  </a:moveTo>
                  <a:lnTo>
                    <a:pt x="3810" y="804722"/>
                  </a:lnTo>
                </a:path>
                <a:path w="3809" h="986154">
                  <a:moveTo>
                    <a:pt x="0" y="802805"/>
                  </a:moveTo>
                  <a:lnTo>
                    <a:pt x="3810" y="802805"/>
                  </a:lnTo>
                </a:path>
                <a:path w="3809" h="986154">
                  <a:moveTo>
                    <a:pt x="0" y="800900"/>
                  </a:moveTo>
                  <a:lnTo>
                    <a:pt x="3810" y="800900"/>
                  </a:lnTo>
                </a:path>
                <a:path w="3809" h="986154">
                  <a:moveTo>
                    <a:pt x="0" y="798995"/>
                  </a:moveTo>
                  <a:lnTo>
                    <a:pt x="3810" y="798995"/>
                  </a:lnTo>
                </a:path>
                <a:path w="3809" h="986154">
                  <a:moveTo>
                    <a:pt x="0" y="797090"/>
                  </a:moveTo>
                  <a:lnTo>
                    <a:pt x="3810" y="797090"/>
                  </a:lnTo>
                </a:path>
                <a:path w="3809" h="986154">
                  <a:moveTo>
                    <a:pt x="0" y="795185"/>
                  </a:moveTo>
                  <a:lnTo>
                    <a:pt x="3810" y="795185"/>
                  </a:lnTo>
                </a:path>
                <a:path w="3809" h="986154">
                  <a:moveTo>
                    <a:pt x="0" y="793280"/>
                  </a:moveTo>
                  <a:lnTo>
                    <a:pt x="3810" y="793280"/>
                  </a:lnTo>
                </a:path>
                <a:path w="3809" h="986154">
                  <a:moveTo>
                    <a:pt x="0" y="791375"/>
                  </a:moveTo>
                  <a:lnTo>
                    <a:pt x="3810" y="791375"/>
                  </a:lnTo>
                </a:path>
                <a:path w="3809" h="986154">
                  <a:moveTo>
                    <a:pt x="0" y="789457"/>
                  </a:moveTo>
                  <a:lnTo>
                    <a:pt x="3810" y="789457"/>
                  </a:lnTo>
                </a:path>
                <a:path w="3809" h="986154">
                  <a:moveTo>
                    <a:pt x="0" y="787552"/>
                  </a:moveTo>
                  <a:lnTo>
                    <a:pt x="3810" y="787552"/>
                  </a:lnTo>
                </a:path>
                <a:path w="3809" h="986154">
                  <a:moveTo>
                    <a:pt x="0" y="785647"/>
                  </a:moveTo>
                  <a:lnTo>
                    <a:pt x="3810" y="785647"/>
                  </a:lnTo>
                </a:path>
                <a:path w="3809" h="986154">
                  <a:moveTo>
                    <a:pt x="0" y="783742"/>
                  </a:moveTo>
                  <a:lnTo>
                    <a:pt x="3810" y="783742"/>
                  </a:lnTo>
                </a:path>
                <a:path w="3809" h="986154">
                  <a:moveTo>
                    <a:pt x="0" y="781837"/>
                  </a:moveTo>
                  <a:lnTo>
                    <a:pt x="3810" y="781837"/>
                  </a:lnTo>
                </a:path>
                <a:path w="3809" h="986154">
                  <a:moveTo>
                    <a:pt x="0" y="779932"/>
                  </a:moveTo>
                  <a:lnTo>
                    <a:pt x="3810" y="779932"/>
                  </a:lnTo>
                </a:path>
                <a:path w="3809" h="986154">
                  <a:moveTo>
                    <a:pt x="0" y="778014"/>
                  </a:moveTo>
                  <a:lnTo>
                    <a:pt x="3810" y="778014"/>
                  </a:lnTo>
                </a:path>
                <a:path w="3809" h="986154">
                  <a:moveTo>
                    <a:pt x="0" y="776109"/>
                  </a:moveTo>
                  <a:lnTo>
                    <a:pt x="3810" y="776109"/>
                  </a:lnTo>
                </a:path>
                <a:path w="3809" h="986154">
                  <a:moveTo>
                    <a:pt x="0" y="774204"/>
                  </a:moveTo>
                  <a:lnTo>
                    <a:pt x="3810" y="774204"/>
                  </a:lnTo>
                </a:path>
                <a:path w="3809" h="986154">
                  <a:moveTo>
                    <a:pt x="0" y="772299"/>
                  </a:moveTo>
                  <a:lnTo>
                    <a:pt x="3810" y="772299"/>
                  </a:lnTo>
                </a:path>
                <a:path w="3809" h="986154">
                  <a:moveTo>
                    <a:pt x="0" y="770394"/>
                  </a:moveTo>
                  <a:lnTo>
                    <a:pt x="3810" y="770394"/>
                  </a:lnTo>
                </a:path>
                <a:path w="3809" h="986154">
                  <a:moveTo>
                    <a:pt x="0" y="768489"/>
                  </a:moveTo>
                  <a:lnTo>
                    <a:pt x="3810" y="768489"/>
                  </a:lnTo>
                </a:path>
                <a:path w="3809" h="986154">
                  <a:moveTo>
                    <a:pt x="0" y="766584"/>
                  </a:moveTo>
                  <a:lnTo>
                    <a:pt x="3810" y="766584"/>
                  </a:lnTo>
                </a:path>
                <a:path w="3809" h="986154">
                  <a:moveTo>
                    <a:pt x="0" y="764666"/>
                  </a:moveTo>
                  <a:lnTo>
                    <a:pt x="3810" y="764666"/>
                  </a:lnTo>
                </a:path>
                <a:path w="3809" h="986154">
                  <a:moveTo>
                    <a:pt x="0" y="762761"/>
                  </a:moveTo>
                  <a:lnTo>
                    <a:pt x="3810" y="762761"/>
                  </a:lnTo>
                </a:path>
                <a:path w="3809" h="986154">
                  <a:moveTo>
                    <a:pt x="0" y="760856"/>
                  </a:moveTo>
                  <a:lnTo>
                    <a:pt x="3810" y="760856"/>
                  </a:lnTo>
                </a:path>
                <a:path w="3809" h="986154">
                  <a:moveTo>
                    <a:pt x="0" y="758951"/>
                  </a:moveTo>
                  <a:lnTo>
                    <a:pt x="3810" y="758951"/>
                  </a:lnTo>
                </a:path>
                <a:path w="3809" h="986154">
                  <a:moveTo>
                    <a:pt x="0" y="757046"/>
                  </a:moveTo>
                  <a:lnTo>
                    <a:pt x="3810" y="757046"/>
                  </a:lnTo>
                </a:path>
                <a:path w="3809" h="986154">
                  <a:moveTo>
                    <a:pt x="0" y="755141"/>
                  </a:moveTo>
                  <a:lnTo>
                    <a:pt x="3810" y="755141"/>
                  </a:lnTo>
                </a:path>
                <a:path w="3809" h="986154">
                  <a:moveTo>
                    <a:pt x="0" y="753224"/>
                  </a:moveTo>
                  <a:lnTo>
                    <a:pt x="3810" y="753224"/>
                  </a:lnTo>
                </a:path>
                <a:path w="3809" h="986154">
                  <a:moveTo>
                    <a:pt x="0" y="751319"/>
                  </a:moveTo>
                  <a:lnTo>
                    <a:pt x="3810" y="751319"/>
                  </a:lnTo>
                </a:path>
                <a:path w="3809" h="986154">
                  <a:moveTo>
                    <a:pt x="0" y="749414"/>
                  </a:moveTo>
                  <a:lnTo>
                    <a:pt x="3810" y="749414"/>
                  </a:lnTo>
                </a:path>
                <a:path w="3809" h="986154">
                  <a:moveTo>
                    <a:pt x="0" y="747509"/>
                  </a:moveTo>
                  <a:lnTo>
                    <a:pt x="3810" y="747509"/>
                  </a:lnTo>
                </a:path>
                <a:path w="3809" h="986154">
                  <a:moveTo>
                    <a:pt x="0" y="745604"/>
                  </a:moveTo>
                  <a:lnTo>
                    <a:pt x="3810" y="745604"/>
                  </a:lnTo>
                </a:path>
                <a:path w="3809" h="986154">
                  <a:moveTo>
                    <a:pt x="0" y="743699"/>
                  </a:moveTo>
                  <a:lnTo>
                    <a:pt x="3810" y="743699"/>
                  </a:lnTo>
                </a:path>
                <a:path w="3809" h="986154">
                  <a:moveTo>
                    <a:pt x="0" y="741794"/>
                  </a:moveTo>
                  <a:lnTo>
                    <a:pt x="3810" y="741794"/>
                  </a:lnTo>
                </a:path>
                <a:path w="3809" h="986154">
                  <a:moveTo>
                    <a:pt x="0" y="739876"/>
                  </a:moveTo>
                  <a:lnTo>
                    <a:pt x="3810" y="739876"/>
                  </a:lnTo>
                </a:path>
                <a:path w="3809" h="986154">
                  <a:moveTo>
                    <a:pt x="0" y="737971"/>
                  </a:moveTo>
                  <a:lnTo>
                    <a:pt x="3810" y="737971"/>
                  </a:lnTo>
                </a:path>
                <a:path w="3809" h="986154">
                  <a:moveTo>
                    <a:pt x="0" y="736066"/>
                  </a:moveTo>
                  <a:lnTo>
                    <a:pt x="3810" y="736066"/>
                  </a:lnTo>
                </a:path>
                <a:path w="3809" h="986154">
                  <a:moveTo>
                    <a:pt x="0" y="734161"/>
                  </a:moveTo>
                  <a:lnTo>
                    <a:pt x="3810" y="734161"/>
                  </a:lnTo>
                </a:path>
                <a:path w="3809" h="986154">
                  <a:moveTo>
                    <a:pt x="0" y="732256"/>
                  </a:moveTo>
                  <a:lnTo>
                    <a:pt x="3810" y="732256"/>
                  </a:lnTo>
                </a:path>
                <a:path w="3809" h="986154">
                  <a:moveTo>
                    <a:pt x="0" y="730351"/>
                  </a:moveTo>
                  <a:lnTo>
                    <a:pt x="3810" y="730351"/>
                  </a:lnTo>
                </a:path>
                <a:path w="3809" h="986154">
                  <a:moveTo>
                    <a:pt x="0" y="728446"/>
                  </a:moveTo>
                  <a:lnTo>
                    <a:pt x="3810" y="728446"/>
                  </a:lnTo>
                </a:path>
                <a:path w="3809" h="986154">
                  <a:moveTo>
                    <a:pt x="0" y="726528"/>
                  </a:moveTo>
                  <a:lnTo>
                    <a:pt x="3810" y="726528"/>
                  </a:lnTo>
                </a:path>
                <a:path w="3809" h="986154">
                  <a:moveTo>
                    <a:pt x="0" y="724623"/>
                  </a:moveTo>
                  <a:lnTo>
                    <a:pt x="3810" y="724623"/>
                  </a:lnTo>
                </a:path>
                <a:path w="3809" h="986154">
                  <a:moveTo>
                    <a:pt x="0" y="722718"/>
                  </a:moveTo>
                  <a:lnTo>
                    <a:pt x="3810" y="722718"/>
                  </a:lnTo>
                </a:path>
                <a:path w="3809" h="986154">
                  <a:moveTo>
                    <a:pt x="0" y="720813"/>
                  </a:moveTo>
                  <a:lnTo>
                    <a:pt x="3810" y="720813"/>
                  </a:lnTo>
                </a:path>
                <a:path w="3809" h="986154">
                  <a:moveTo>
                    <a:pt x="0" y="718908"/>
                  </a:moveTo>
                  <a:lnTo>
                    <a:pt x="3810" y="718908"/>
                  </a:lnTo>
                </a:path>
                <a:path w="3809" h="986154">
                  <a:moveTo>
                    <a:pt x="0" y="717003"/>
                  </a:moveTo>
                  <a:lnTo>
                    <a:pt x="3810" y="717003"/>
                  </a:lnTo>
                </a:path>
                <a:path w="3809" h="986154">
                  <a:moveTo>
                    <a:pt x="0" y="715086"/>
                  </a:moveTo>
                  <a:lnTo>
                    <a:pt x="3810" y="715086"/>
                  </a:lnTo>
                </a:path>
                <a:path w="3809" h="986154">
                  <a:moveTo>
                    <a:pt x="0" y="713181"/>
                  </a:moveTo>
                  <a:lnTo>
                    <a:pt x="3810" y="713181"/>
                  </a:lnTo>
                </a:path>
                <a:path w="3809" h="986154">
                  <a:moveTo>
                    <a:pt x="0" y="711276"/>
                  </a:moveTo>
                  <a:lnTo>
                    <a:pt x="3810" y="711276"/>
                  </a:lnTo>
                </a:path>
                <a:path w="3809" h="986154">
                  <a:moveTo>
                    <a:pt x="0" y="709371"/>
                  </a:moveTo>
                  <a:lnTo>
                    <a:pt x="3810" y="709371"/>
                  </a:lnTo>
                </a:path>
                <a:path w="3809" h="986154">
                  <a:moveTo>
                    <a:pt x="0" y="707466"/>
                  </a:moveTo>
                  <a:lnTo>
                    <a:pt x="3810" y="707466"/>
                  </a:lnTo>
                </a:path>
                <a:path w="3809" h="986154">
                  <a:moveTo>
                    <a:pt x="0" y="705561"/>
                  </a:moveTo>
                  <a:lnTo>
                    <a:pt x="3810" y="705561"/>
                  </a:lnTo>
                </a:path>
                <a:path w="3809" h="986154">
                  <a:moveTo>
                    <a:pt x="0" y="703656"/>
                  </a:moveTo>
                  <a:lnTo>
                    <a:pt x="3810" y="703656"/>
                  </a:lnTo>
                </a:path>
                <a:path w="3809" h="986154">
                  <a:moveTo>
                    <a:pt x="0" y="701738"/>
                  </a:moveTo>
                  <a:lnTo>
                    <a:pt x="3810" y="701738"/>
                  </a:lnTo>
                </a:path>
                <a:path w="3809" h="986154">
                  <a:moveTo>
                    <a:pt x="0" y="699833"/>
                  </a:moveTo>
                  <a:lnTo>
                    <a:pt x="3810" y="699833"/>
                  </a:lnTo>
                </a:path>
                <a:path w="3809" h="986154">
                  <a:moveTo>
                    <a:pt x="0" y="697928"/>
                  </a:moveTo>
                  <a:lnTo>
                    <a:pt x="3810" y="697928"/>
                  </a:lnTo>
                </a:path>
                <a:path w="3809" h="986154">
                  <a:moveTo>
                    <a:pt x="0" y="696023"/>
                  </a:moveTo>
                  <a:lnTo>
                    <a:pt x="3810" y="696023"/>
                  </a:lnTo>
                </a:path>
                <a:path w="3809" h="986154">
                  <a:moveTo>
                    <a:pt x="0" y="694118"/>
                  </a:moveTo>
                  <a:lnTo>
                    <a:pt x="3810" y="694118"/>
                  </a:lnTo>
                </a:path>
                <a:path w="3809" h="986154">
                  <a:moveTo>
                    <a:pt x="0" y="692213"/>
                  </a:moveTo>
                  <a:lnTo>
                    <a:pt x="3810" y="692213"/>
                  </a:lnTo>
                </a:path>
                <a:path w="3809" h="986154">
                  <a:moveTo>
                    <a:pt x="0" y="690295"/>
                  </a:moveTo>
                  <a:lnTo>
                    <a:pt x="3810" y="690295"/>
                  </a:lnTo>
                </a:path>
                <a:path w="3809" h="986154">
                  <a:moveTo>
                    <a:pt x="0" y="688390"/>
                  </a:moveTo>
                  <a:lnTo>
                    <a:pt x="3810" y="688390"/>
                  </a:lnTo>
                </a:path>
                <a:path w="3809" h="986154">
                  <a:moveTo>
                    <a:pt x="0" y="686485"/>
                  </a:moveTo>
                  <a:lnTo>
                    <a:pt x="3810" y="686485"/>
                  </a:lnTo>
                </a:path>
                <a:path w="3809" h="986154">
                  <a:moveTo>
                    <a:pt x="0" y="684580"/>
                  </a:moveTo>
                  <a:lnTo>
                    <a:pt x="3810" y="684580"/>
                  </a:lnTo>
                </a:path>
                <a:path w="3809" h="986154">
                  <a:moveTo>
                    <a:pt x="0" y="682675"/>
                  </a:moveTo>
                  <a:lnTo>
                    <a:pt x="3810" y="682675"/>
                  </a:lnTo>
                </a:path>
                <a:path w="3809" h="986154">
                  <a:moveTo>
                    <a:pt x="0" y="680770"/>
                  </a:moveTo>
                  <a:lnTo>
                    <a:pt x="3810" y="680770"/>
                  </a:lnTo>
                </a:path>
                <a:path w="3809" h="986154">
                  <a:moveTo>
                    <a:pt x="0" y="678865"/>
                  </a:moveTo>
                  <a:lnTo>
                    <a:pt x="3810" y="678865"/>
                  </a:lnTo>
                </a:path>
                <a:path w="3809" h="986154">
                  <a:moveTo>
                    <a:pt x="0" y="676948"/>
                  </a:moveTo>
                  <a:lnTo>
                    <a:pt x="3810" y="676948"/>
                  </a:lnTo>
                </a:path>
                <a:path w="3809" h="986154">
                  <a:moveTo>
                    <a:pt x="0" y="675043"/>
                  </a:moveTo>
                  <a:lnTo>
                    <a:pt x="3810" y="675043"/>
                  </a:lnTo>
                </a:path>
                <a:path w="3809" h="986154">
                  <a:moveTo>
                    <a:pt x="0" y="673138"/>
                  </a:moveTo>
                  <a:lnTo>
                    <a:pt x="3810" y="673138"/>
                  </a:lnTo>
                </a:path>
                <a:path w="3809" h="986154">
                  <a:moveTo>
                    <a:pt x="0" y="671233"/>
                  </a:moveTo>
                  <a:lnTo>
                    <a:pt x="3810" y="671233"/>
                  </a:lnTo>
                </a:path>
                <a:path w="3809" h="986154">
                  <a:moveTo>
                    <a:pt x="0" y="669328"/>
                  </a:moveTo>
                  <a:lnTo>
                    <a:pt x="3810" y="669328"/>
                  </a:lnTo>
                </a:path>
                <a:path w="3809" h="986154">
                  <a:moveTo>
                    <a:pt x="0" y="667423"/>
                  </a:moveTo>
                  <a:lnTo>
                    <a:pt x="3810" y="667423"/>
                  </a:lnTo>
                </a:path>
                <a:path w="3809" h="986154">
                  <a:moveTo>
                    <a:pt x="0" y="665505"/>
                  </a:moveTo>
                  <a:lnTo>
                    <a:pt x="3810" y="665505"/>
                  </a:lnTo>
                </a:path>
                <a:path w="3809" h="986154">
                  <a:moveTo>
                    <a:pt x="0" y="663600"/>
                  </a:moveTo>
                  <a:lnTo>
                    <a:pt x="3810" y="663600"/>
                  </a:lnTo>
                </a:path>
                <a:path w="3809" h="986154">
                  <a:moveTo>
                    <a:pt x="0" y="661695"/>
                  </a:moveTo>
                  <a:lnTo>
                    <a:pt x="3810" y="661695"/>
                  </a:lnTo>
                </a:path>
                <a:path w="3809" h="986154">
                  <a:moveTo>
                    <a:pt x="0" y="659790"/>
                  </a:moveTo>
                  <a:lnTo>
                    <a:pt x="3810" y="659790"/>
                  </a:lnTo>
                </a:path>
                <a:path w="3809" h="986154">
                  <a:moveTo>
                    <a:pt x="0" y="657885"/>
                  </a:moveTo>
                  <a:lnTo>
                    <a:pt x="3810" y="657885"/>
                  </a:lnTo>
                </a:path>
                <a:path w="3809" h="986154">
                  <a:moveTo>
                    <a:pt x="0" y="655980"/>
                  </a:moveTo>
                  <a:lnTo>
                    <a:pt x="3810" y="655980"/>
                  </a:lnTo>
                </a:path>
                <a:path w="3809" h="986154">
                  <a:moveTo>
                    <a:pt x="0" y="654075"/>
                  </a:moveTo>
                  <a:lnTo>
                    <a:pt x="3810" y="654075"/>
                  </a:lnTo>
                </a:path>
                <a:path w="3809" h="986154">
                  <a:moveTo>
                    <a:pt x="0" y="652157"/>
                  </a:moveTo>
                  <a:lnTo>
                    <a:pt x="3810" y="652157"/>
                  </a:lnTo>
                </a:path>
                <a:path w="3809" h="986154">
                  <a:moveTo>
                    <a:pt x="0" y="650252"/>
                  </a:moveTo>
                  <a:lnTo>
                    <a:pt x="3810" y="650252"/>
                  </a:lnTo>
                </a:path>
                <a:path w="3809" h="986154">
                  <a:moveTo>
                    <a:pt x="0" y="648347"/>
                  </a:moveTo>
                  <a:lnTo>
                    <a:pt x="3810" y="648347"/>
                  </a:lnTo>
                </a:path>
                <a:path w="3809" h="986154">
                  <a:moveTo>
                    <a:pt x="0" y="646442"/>
                  </a:moveTo>
                  <a:lnTo>
                    <a:pt x="3810" y="646442"/>
                  </a:lnTo>
                </a:path>
                <a:path w="3809" h="986154">
                  <a:moveTo>
                    <a:pt x="0" y="644537"/>
                  </a:moveTo>
                  <a:lnTo>
                    <a:pt x="3810" y="644537"/>
                  </a:lnTo>
                </a:path>
                <a:path w="3809" h="986154">
                  <a:moveTo>
                    <a:pt x="0" y="642632"/>
                  </a:moveTo>
                  <a:lnTo>
                    <a:pt x="3810" y="642632"/>
                  </a:lnTo>
                </a:path>
                <a:path w="3809" h="986154">
                  <a:moveTo>
                    <a:pt x="0" y="640727"/>
                  </a:moveTo>
                  <a:lnTo>
                    <a:pt x="3810" y="640727"/>
                  </a:lnTo>
                </a:path>
                <a:path w="3809" h="986154">
                  <a:moveTo>
                    <a:pt x="0" y="638809"/>
                  </a:moveTo>
                  <a:lnTo>
                    <a:pt x="3810" y="638809"/>
                  </a:lnTo>
                </a:path>
                <a:path w="3809" h="986154">
                  <a:moveTo>
                    <a:pt x="0" y="636904"/>
                  </a:moveTo>
                  <a:lnTo>
                    <a:pt x="3810" y="636904"/>
                  </a:lnTo>
                </a:path>
                <a:path w="3809" h="986154">
                  <a:moveTo>
                    <a:pt x="0" y="634999"/>
                  </a:moveTo>
                  <a:lnTo>
                    <a:pt x="3810" y="634999"/>
                  </a:lnTo>
                </a:path>
                <a:path w="3809" h="986154">
                  <a:moveTo>
                    <a:pt x="0" y="633094"/>
                  </a:moveTo>
                  <a:lnTo>
                    <a:pt x="3810" y="633094"/>
                  </a:lnTo>
                </a:path>
                <a:path w="3809" h="986154">
                  <a:moveTo>
                    <a:pt x="0" y="631189"/>
                  </a:moveTo>
                  <a:lnTo>
                    <a:pt x="3810" y="631189"/>
                  </a:lnTo>
                </a:path>
                <a:path w="3809" h="986154">
                  <a:moveTo>
                    <a:pt x="0" y="629284"/>
                  </a:moveTo>
                  <a:lnTo>
                    <a:pt x="3810" y="629284"/>
                  </a:lnTo>
                </a:path>
                <a:path w="3809" h="986154">
                  <a:moveTo>
                    <a:pt x="0" y="627367"/>
                  </a:moveTo>
                  <a:lnTo>
                    <a:pt x="3810" y="627367"/>
                  </a:lnTo>
                </a:path>
                <a:path w="3809" h="986154">
                  <a:moveTo>
                    <a:pt x="0" y="625462"/>
                  </a:moveTo>
                  <a:lnTo>
                    <a:pt x="3810" y="625462"/>
                  </a:lnTo>
                </a:path>
                <a:path w="3809" h="986154">
                  <a:moveTo>
                    <a:pt x="0" y="623557"/>
                  </a:moveTo>
                  <a:lnTo>
                    <a:pt x="3810" y="623557"/>
                  </a:lnTo>
                </a:path>
                <a:path w="3809" h="986154">
                  <a:moveTo>
                    <a:pt x="0" y="621652"/>
                  </a:moveTo>
                  <a:lnTo>
                    <a:pt x="3810" y="621652"/>
                  </a:lnTo>
                </a:path>
                <a:path w="3809" h="986154">
                  <a:moveTo>
                    <a:pt x="0" y="619747"/>
                  </a:moveTo>
                  <a:lnTo>
                    <a:pt x="3810" y="619747"/>
                  </a:lnTo>
                </a:path>
                <a:path w="3809" h="986154">
                  <a:moveTo>
                    <a:pt x="0" y="617842"/>
                  </a:moveTo>
                  <a:lnTo>
                    <a:pt x="3810" y="617842"/>
                  </a:lnTo>
                </a:path>
                <a:path w="3809" h="986154">
                  <a:moveTo>
                    <a:pt x="0" y="615937"/>
                  </a:moveTo>
                  <a:lnTo>
                    <a:pt x="3810" y="615937"/>
                  </a:lnTo>
                </a:path>
                <a:path w="3809" h="986154">
                  <a:moveTo>
                    <a:pt x="0" y="614019"/>
                  </a:moveTo>
                  <a:lnTo>
                    <a:pt x="3810" y="614019"/>
                  </a:lnTo>
                </a:path>
                <a:path w="3809" h="986154">
                  <a:moveTo>
                    <a:pt x="0" y="612114"/>
                  </a:moveTo>
                  <a:lnTo>
                    <a:pt x="3810" y="612114"/>
                  </a:lnTo>
                </a:path>
                <a:path w="3809" h="986154">
                  <a:moveTo>
                    <a:pt x="0" y="610209"/>
                  </a:moveTo>
                  <a:lnTo>
                    <a:pt x="3810" y="610209"/>
                  </a:lnTo>
                </a:path>
                <a:path w="3809" h="986154">
                  <a:moveTo>
                    <a:pt x="0" y="608304"/>
                  </a:moveTo>
                  <a:lnTo>
                    <a:pt x="3810" y="608304"/>
                  </a:lnTo>
                </a:path>
                <a:path w="3809" h="986154">
                  <a:moveTo>
                    <a:pt x="0" y="606399"/>
                  </a:moveTo>
                  <a:lnTo>
                    <a:pt x="3810" y="606399"/>
                  </a:lnTo>
                </a:path>
                <a:path w="3809" h="986154">
                  <a:moveTo>
                    <a:pt x="0" y="604494"/>
                  </a:moveTo>
                  <a:lnTo>
                    <a:pt x="3810" y="604494"/>
                  </a:lnTo>
                </a:path>
                <a:path w="3809" h="986154">
                  <a:moveTo>
                    <a:pt x="0" y="602576"/>
                  </a:moveTo>
                  <a:lnTo>
                    <a:pt x="3810" y="602576"/>
                  </a:lnTo>
                </a:path>
                <a:path w="3809" h="986154">
                  <a:moveTo>
                    <a:pt x="0" y="600671"/>
                  </a:moveTo>
                  <a:lnTo>
                    <a:pt x="3810" y="600671"/>
                  </a:lnTo>
                </a:path>
                <a:path w="3809" h="986154">
                  <a:moveTo>
                    <a:pt x="0" y="598766"/>
                  </a:moveTo>
                  <a:lnTo>
                    <a:pt x="3810" y="598766"/>
                  </a:lnTo>
                </a:path>
                <a:path w="3809" h="986154">
                  <a:moveTo>
                    <a:pt x="0" y="596861"/>
                  </a:moveTo>
                  <a:lnTo>
                    <a:pt x="3810" y="596861"/>
                  </a:lnTo>
                </a:path>
                <a:path w="3809" h="986154">
                  <a:moveTo>
                    <a:pt x="0" y="594956"/>
                  </a:moveTo>
                  <a:lnTo>
                    <a:pt x="3810" y="594956"/>
                  </a:lnTo>
                </a:path>
                <a:path w="3809" h="986154">
                  <a:moveTo>
                    <a:pt x="0" y="593051"/>
                  </a:moveTo>
                  <a:lnTo>
                    <a:pt x="3810" y="593051"/>
                  </a:lnTo>
                </a:path>
                <a:path w="3809" h="986154">
                  <a:moveTo>
                    <a:pt x="0" y="591146"/>
                  </a:moveTo>
                  <a:lnTo>
                    <a:pt x="3810" y="591146"/>
                  </a:lnTo>
                </a:path>
                <a:path w="3809" h="986154">
                  <a:moveTo>
                    <a:pt x="0" y="589229"/>
                  </a:moveTo>
                  <a:lnTo>
                    <a:pt x="3810" y="589229"/>
                  </a:lnTo>
                </a:path>
                <a:path w="3809" h="986154">
                  <a:moveTo>
                    <a:pt x="0" y="587324"/>
                  </a:moveTo>
                  <a:lnTo>
                    <a:pt x="3810" y="587324"/>
                  </a:lnTo>
                </a:path>
                <a:path w="3809" h="986154">
                  <a:moveTo>
                    <a:pt x="0" y="585419"/>
                  </a:moveTo>
                  <a:lnTo>
                    <a:pt x="3810" y="585419"/>
                  </a:lnTo>
                </a:path>
                <a:path w="3809" h="986154">
                  <a:moveTo>
                    <a:pt x="0" y="583514"/>
                  </a:moveTo>
                  <a:lnTo>
                    <a:pt x="3810" y="583514"/>
                  </a:lnTo>
                </a:path>
                <a:path w="3809" h="986154">
                  <a:moveTo>
                    <a:pt x="0" y="581609"/>
                  </a:moveTo>
                  <a:lnTo>
                    <a:pt x="3810" y="581609"/>
                  </a:lnTo>
                </a:path>
                <a:path w="3809" h="986154">
                  <a:moveTo>
                    <a:pt x="0" y="579704"/>
                  </a:moveTo>
                  <a:lnTo>
                    <a:pt x="3810" y="579704"/>
                  </a:lnTo>
                </a:path>
                <a:path w="3809" h="986154">
                  <a:moveTo>
                    <a:pt x="0" y="577799"/>
                  </a:moveTo>
                  <a:lnTo>
                    <a:pt x="3810" y="577799"/>
                  </a:lnTo>
                </a:path>
                <a:path w="3809" h="986154">
                  <a:moveTo>
                    <a:pt x="0" y="575881"/>
                  </a:moveTo>
                  <a:lnTo>
                    <a:pt x="3810" y="575881"/>
                  </a:lnTo>
                </a:path>
                <a:path w="3809" h="986154">
                  <a:moveTo>
                    <a:pt x="0" y="573976"/>
                  </a:moveTo>
                  <a:lnTo>
                    <a:pt x="3810" y="573976"/>
                  </a:lnTo>
                </a:path>
                <a:path w="3809" h="986154">
                  <a:moveTo>
                    <a:pt x="0" y="572071"/>
                  </a:moveTo>
                  <a:lnTo>
                    <a:pt x="3810" y="572071"/>
                  </a:lnTo>
                </a:path>
                <a:path w="3809" h="986154">
                  <a:moveTo>
                    <a:pt x="0" y="570166"/>
                  </a:moveTo>
                  <a:lnTo>
                    <a:pt x="3810" y="570166"/>
                  </a:lnTo>
                </a:path>
                <a:path w="3809" h="986154">
                  <a:moveTo>
                    <a:pt x="0" y="568261"/>
                  </a:moveTo>
                  <a:lnTo>
                    <a:pt x="3810" y="568261"/>
                  </a:lnTo>
                </a:path>
                <a:path w="3809" h="986154">
                  <a:moveTo>
                    <a:pt x="0" y="566356"/>
                  </a:moveTo>
                  <a:lnTo>
                    <a:pt x="3810" y="566356"/>
                  </a:lnTo>
                </a:path>
                <a:path w="3809" h="986154">
                  <a:moveTo>
                    <a:pt x="0" y="564438"/>
                  </a:moveTo>
                  <a:lnTo>
                    <a:pt x="3810" y="564438"/>
                  </a:lnTo>
                </a:path>
                <a:path w="3809" h="986154">
                  <a:moveTo>
                    <a:pt x="0" y="562533"/>
                  </a:moveTo>
                  <a:lnTo>
                    <a:pt x="3810" y="562533"/>
                  </a:lnTo>
                </a:path>
                <a:path w="3809" h="986154">
                  <a:moveTo>
                    <a:pt x="0" y="560628"/>
                  </a:moveTo>
                  <a:lnTo>
                    <a:pt x="3810" y="560628"/>
                  </a:lnTo>
                </a:path>
                <a:path w="3809" h="986154">
                  <a:moveTo>
                    <a:pt x="0" y="558723"/>
                  </a:moveTo>
                  <a:lnTo>
                    <a:pt x="3810" y="558723"/>
                  </a:lnTo>
                </a:path>
                <a:path w="3809" h="986154">
                  <a:moveTo>
                    <a:pt x="0" y="556818"/>
                  </a:moveTo>
                  <a:lnTo>
                    <a:pt x="3810" y="556818"/>
                  </a:lnTo>
                </a:path>
                <a:path w="3809" h="986154">
                  <a:moveTo>
                    <a:pt x="0" y="554913"/>
                  </a:moveTo>
                  <a:lnTo>
                    <a:pt x="3810" y="554913"/>
                  </a:lnTo>
                </a:path>
                <a:path w="3809" h="986154">
                  <a:moveTo>
                    <a:pt x="0" y="553008"/>
                  </a:moveTo>
                  <a:lnTo>
                    <a:pt x="3810" y="553008"/>
                  </a:lnTo>
                </a:path>
                <a:path w="3809" h="986154">
                  <a:moveTo>
                    <a:pt x="0" y="551091"/>
                  </a:moveTo>
                  <a:lnTo>
                    <a:pt x="3810" y="551091"/>
                  </a:lnTo>
                </a:path>
                <a:path w="3809" h="986154">
                  <a:moveTo>
                    <a:pt x="0" y="549186"/>
                  </a:moveTo>
                  <a:lnTo>
                    <a:pt x="3810" y="549186"/>
                  </a:lnTo>
                </a:path>
                <a:path w="3809" h="986154">
                  <a:moveTo>
                    <a:pt x="0" y="547281"/>
                  </a:moveTo>
                  <a:lnTo>
                    <a:pt x="3810" y="547281"/>
                  </a:lnTo>
                </a:path>
                <a:path w="3809" h="986154">
                  <a:moveTo>
                    <a:pt x="0" y="545376"/>
                  </a:moveTo>
                  <a:lnTo>
                    <a:pt x="3810" y="545376"/>
                  </a:lnTo>
                </a:path>
                <a:path w="3809" h="986154">
                  <a:moveTo>
                    <a:pt x="0" y="543471"/>
                  </a:moveTo>
                  <a:lnTo>
                    <a:pt x="3810" y="543471"/>
                  </a:lnTo>
                </a:path>
                <a:path w="3809" h="986154">
                  <a:moveTo>
                    <a:pt x="0" y="541566"/>
                  </a:moveTo>
                  <a:lnTo>
                    <a:pt x="3810" y="541566"/>
                  </a:lnTo>
                </a:path>
                <a:path w="3809" h="986154">
                  <a:moveTo>
                    <a:pt x="0" y="539648"/>
                  </a:moveTo>
                  <a:lnTo>
                    <a:pt x="3810" y="539648"/>
                  </a:lnTo>
                </a:path>
                <a:path w="3809" h="986154">
                  <a:moveTo>
                    <a:pt x="0" y="537743"/>
                  </a:moveTo>
                  <a:lnTo>
                    <a:pt x="3810" y="537743"/>
                  </a:lnTo>
                </a:path>
                <a:path w="3809" h="986154">
                  <a:moveTo>
                    <a:pt x="0" y="535838"/>
                  </a:moveTo>
                  <a:lnTo>
                    <a:pt x="3810" y="535838"/>
                  </a:lnTo>
                </a:path>
                <a:path w="3809" h="986154">
                  <a:moveTo>
                    <a:pt x="0" y="533933"/>
                  </a:moveTo>
                  <a:lnTo>
                    <a:pt x="3810" y="533933"/>
                  </a:lnTo>
                </a:path>
                <a:path w="3809" h="986154">
                  <a:moveTo>
                    <a:pt x="0" y="532028"/>
                  </a:moveTo>
                  <a:lnTo>
                    <a:pt x="3810" y="532028"/>
                  </a:lnTo>
                </a:path>
                <a:path w="3809" h="986154">
                  <a:moveTo>
                    <a:pt x="0" y="530123"/>
                  </a:moveTo>
                  <a:lnTo>
                    <a:pt x="3810" y="530123"/>
                  </a:lnTo>
                </a:path>
                <a:path w="3809" h="986154">
                  <a:moveTo>
                    <a:pt x="0" y="528218"/>
                  </a:moveTo>
                  <a:lnTo>
                    <a:pt x="3810" y="528218"/>
                  </a:lnTo>
                </a:path>
                <a:path w="3809" h="986154">
                  <a:moveTo>
                    <a:pt x="0" y="526300"/>
                  </a:moveTo>
                  <a:lnTo>
                    <a:pt x="3810" y="526300"/>
                  </a:lnTo>
                </a:path>
                <a:path w="3809" h="986154">
                  <a:moveTo>
                    <a:pt x="0" y="524395"/>
                  </a:moveTo>
                  <a:lnTo>
                    <a:pt x="3810" y="524395"/>
                  </a:lnTo>
                </a:path>
                <a:path w="3809" h="986154">
                  <a:moveTo>
                    <a:pt x="0" y="522490"/>
                  </a:moveTo>
                  <a:lnTo>
                    <a:pt x="3810" y="522490"/>
                  </a:lnTo>
                </a:path>
                <a:path w="3809" h="986154">
                  <a:moveTo>
                    <a:pt x="0" y="520585"/>
                  </a:moveTo>
                  <a:lnTo>
                    <a:pt x="3810" y="520585"/>
                  </a:lnTo>
                </a:path>
                <a:path w="3809" h="986154">
                  <a:moveTo>
                    <a:pt x="0" y="518680"/>
                  </a:moveTo>
                  <a:lnTo>
                    <a:pt x="3810" y="518680"/>
                  </a:lnTo>
                </a:path>
                <a:path w="3809" h="986154">
                  <a:moveTo>
                    <a:pt x="0" y="516775"/>
                  </a:moveTo>
                  <a:lnTo>
                    <a:pt x="3810" y="516775"/>
                  </a:lnTo>
                </a:path>
                <a:path w="3809" h="986154">
                  <a:moveTo>
                    <a:pt x="0" y="514857"/>
                  </a:moveTo>
                  <a:lnTo>
                    <a:pt x="3810" y="514857"/>
                  </a:lnTo>
                </a:path>
                <a:path w="3809" h="986154">
                  <a:moveTo>
                    <a:pt x="0" y="512952"/>
                  </a:moveTo>
                  <a:lnTo>
                    <a:pt x="3810" y="512952"/>
                  </a:lnTo>
                </a:path>
                <a:path w="3809" h="986154">
                  <a:moveTo>
                    <a:pt x="0" y="511047"/>
                  </a:moveTo>
                  <a:lnTo>
                    <a:pt x="3810" y="511047"/>
                  </a:lnTo>
                </a:path>
                <a:path w="3809" h="986154">
                  <a:moveTo>
                    <a:pt x="0" y="509142"/>
                  </a:moveTo>
                  <a:lnTo>
                    <a:pt x="3810" y="509142"/>
                  </a:lnTo>
                </a:path>
                <a:path w="3809" h="986154">
                  <a:moveTo>
                    <a:pt x="0" y="507237"/>
                  </a:moveTo>
                  <a:lnTo>
                    <a:pt x="3810" y="507237"/>
                  </a:lnTo>
                </a:path>
                <a:path w="3809" h="986154">
                  <a:moveTo>
                    <a:pt x="0" y="505332"/>
                  </a:moveTo>
                  <a:lnTo>
                    <a:pt x="3810" y="505332"/>
                  </a:lnTo>
                </a:path>
                <a:path w="3809" h="986154">
                  <a:moveTo>
                    <a:pt x="0" y="503427"/>
                  </a:moveTo>
                  <a:lnTo>
                    <a:pt x="3810" y="503427"/>
                  </a:lnTo>
                </a:path>
                <a:path w="3809" h="986154">
                  <a:moveTo>
                    <a:pt x="0" y="501510"/>
                  </a:moveTo>
                  <a:lnTo>
                    <a:pt x="3810" y="501510"/>
                  </a:lnTo>
                </a:path>
                <a:path w="3809" h="986154">
                  <a:moveTo>
                    <a:pt x="0" y="499605"/>
                  </a:moveTo>
                  <a:lnTo>
                    <a:pt x="3810" y="499605"/>
                  </a:lnTo>
                </a:path>
                <a:path w="3809" h="986154">
                  <a:moveTo>
                    <a:pt x="0" y="497700"/>
                  </a:moveTo>
                  <a:lnTo>
                    <a:pt x="3810" y="497700"/>
                  </a:lnTo>
                </a:path>
                <a:path w="3809" h="986154">
                  <a:moveTo>
                    <a:pt x="0" y="495795"/>
                  </a:moveTo>
                  <a:lnTo>
                    <a:pt x="3810" y="495795"/>
                  </a:lnTo>
                </a:path>
                <a:path w="3809" h="986154">
                  <a:moveTo>
                    <a:pt x="0" y="493890"/>
                  </a:moveTo>
                  <a:lnTo>
                    <a:pt x="3810" y="493890"/>
                  </a:lnTo>
                </a:path>
                <a:path w="3809" h="986154">
                  <a:moveTo>
                    <a:pt x="0" y="491985"/>
                  </a:moveTo>
                  <a:lnTo>
                    <a:pt x="3810" y="491985"/>
                  </a:lnTo>
                </a:path>
                <a:path w="3809" h="986154">
                  <a:moveTo>
                    <a:pt x="0" y="490080"/>
                  </a:moveTo>
                  <a:lnTo>
                    <a:pt x="3810" y="490080"/>
                  </a:lnTo>
                </a:path>
                <a:path w="3809" h="986154">
                  <a:moveTo>
                    <a:pt x="0" y="488162"/>
                  </a:moveTo>
                  <a:lnTo>
                    <a:pt x="3810" y="488162"/>
                  </a:lnTo>
                </a:path>
                <a:path w="3809" h="986154">
                  <a:moveTo>
                    <a:pt x="0" y="486257"/>
                  </a:moveTo>
                  <a:lnTo>
                    <a:pt x="3810" y="486257"/>
                  </a:lnTo>
                </a:path>
                <a:path w="3809" h="986154">
                  <a:moveTo>
                    <a:pt x="0" y="484352"/>
                  </a:moveTo>
                  <a:lnTo>
                    <a:pt x="3810" y="484352"/>
                  </a:lnTo>
                </a:path>
                <a:path w="3809" h="986154">
                  <a:moveTo>
                    <a:pt x="0" y="482447"/>
                  </a:moveTo>
                  <a:lnTo>
                    <a:pt x="3810" y="482447"/>
                  </a:lnTo>
                </a:path>
                <a:path w="3809" h="986154">
                  <a:moveTo>
                    <a:pt x="0" y="480542"/>
                  </a:moveTo>
                  <a:lnTo>
                    <a:pt x="3810" y="480542"/>
                  </a:lnTo>
                </a:path>
                <a:path w="3809" h="986154">
                  <a:moveTo>
                    <a:pt x="0" y="478637"/>
                  </a:moveTo>
                  <a:lnTo>
                    <a:pt x="3810" y="478637"/>
                  </a:lnTo>
                </a:path>
                <a:path w="3809" h="986154">
                  <a:moveTo>
                    <a:pt x="0" y="476719"/>
                  </a:moveTo>
                  <a:lnTo>
                    <a:pt x="3810" y="476719"/>
                  </a:lnTo>
                </a:path>
                <a:path w="3809" h="986154">
                  <a:moveTo>
                    <a:pt x="0" y="474814"/>
                  </a:moveTo>
                  <a:lnTo>
                    <a:pt x="3810" y="474814"/>
                  </a:lnTo>
                </a:path>
                <a:path w="3809" h="986154">
                  <a:moveTo>
                    <a:pt x="0" y="472909"/>
                  </a:moveTo>
                  <a:lnTo>
                    <a:pt x="3810" y="472909"/>
                  </a:lnTo>
                </a:path>
                <a:path w="3809" h="986154">
                  <a:moveTo>
                    <a:pt x="0" y="471004"/>
                  </a:moveTo>
                  <a:lnTo>
                    <a:pt x="3810" y="471004"/>
                  </a:lnTo>
                </a:path>
                <a:path w="3809" h="986154">
                  <a:moveTo>
                    <a:pt x="0" y="469099"/>
                  </a:moveTo>
                  <a:lnTo>
                    <a:pt x="3810" y="469099"/>
                  </a:lnTo>
                </a:path>
                <a:path w="3809" h="986154">
                  <a:moveTo>
                    <a:pt x="0" y="467194"/>
                  </a:moveTo>
                  <a:lnTo>
                    <a:pt x="3810" y="467194"/>
                  </a:lnTo>
                </a:path>
                <a:path w="3809" h="986154">
                  <a:moveTo>
                    <a:pt x="0" y="465289"/>
                  </a:moveTo>
                  <a:lnTo>
                    <a:pt x="3810" y="465289"/>
                  </a:lnTo>
                </a:path>
                <a:path w="3809" h="986154">
                  <a:moveTo>
                    <a:pt x="0" y="463372"/>
                  </a:moveTo>
                  <a:lnTo>
                    <a:pt x="3810" y="463372"/>
                  </a:lnTo>
                </a:path>
                <a:path w="3809" h="986154">
                  <a:moveTo>
                    <a:pt x="0" y="461467"/>
                  </a:moveTo>
                  <a:lnTo>
                    <a:pt x="3810" y="461467"/>
                  </a:lnTo>
                </a:path>
                <a:path w="3809" h="986154">
                  <a:moveTo>
                    <a:pt x="0" y="459562"/>
                  </a:moveTo>
                  <a:lnTo>
                    <a:pt x="3810" y="459562"/>
                  </a:lnTo>
                </a:path>
                <a:path w="3809" h="986154">
                  <a:moveTo>
                    <a:pt x="0" y="457657"/>
                  </a:moveTo>
                  <a:lnTo>
                    <a:pt x="3810" y="457657"/>
                  </a:lnTo>
                </a:path>
                <a:path w="3809" h="986154">
                  <a:moveTo>
                    <a:pt x="0" y="455752"/>
                  </a:moveTo>
                  <a:lnTo>
                    <a:pt x="3810" y="455752"/>
                  </a:lnTo>
                </a:path>
                <a:path w="3809" h="986154">
                  <a:moveTo>
                    <a:pt x="0" y="453847"/>
                  </a:moveTo>
                  <a:lnTo>
                    <a:pt x="3810" y="453847"/>
                  </a:lnTo>
                </a:path>
                <a:path w="3809" h="986154">
                  <a:moveTo>
                    <a:pt x="0" y="451929"/>
                  </a:moveTo>
                  <a:lnTo>
                    <a:pt x="3810" y="451929"/>
                  </a:lnTo>
                </a:path>
                <a:path w="3809" h="986154">
                  <a:moveTo>
                    <a:pt x="0" y="450024"/>
                  </a:moveTo>
                  <a:lnTo>
                    <a:pt x="3810" y="450024"/>
                  </a:lnTo>
                </a:path>
                <a:path w="3809" h="986154">
                  <a:moveTo>
                    <a:pt x="0" y="448119"/>
                  </a:moveTo>
                  <a:lnTo>
                    <a:pt x="3810" y="448119"/>
                  </a:lnTo>
                </a:path>
                <a:path w="3809" h="986154">
                  <a:moveTo>
                    <a:pt x="0" y="446214"/>
                  </a:moveTo>
                  <a:lnTo>
                    <a:pt x="3810" y="446214"/>
                  </a:lnTo>
                </a:path>
                <a:path w="3809" h="986154">
                  <a:moveTo>
                    <a:pt x="0" y="444309"/>
                  </a:moveTo>
                  <a:lnTo>
                    <a:pt x="3810" y="444309"/>
                  </a:lnTo>
                </a:path>
                <a:path w="3809" h="986154">
                  <a:moveTo>
                    <a:pt x="0" y="442404"/>
                  </a:moveTo>
                  <a:lnTo>
                    <a:pt x="3810" y="442404"/>
                  </a:lnTo>
                </a:path>
                <a:path w="3809" h="986154">
                  <a:moveTo>
                    <a:pt x="0" y="440499"/>
                  </a:moveTo>
                  <a:lnTo>
                    <a:pt x="3810" y="440499"/>
                  </a:lnTo>
                </a:path>
                <a:path w="3809" h="986154">
                  <a:moveTo>
                    <a:pt x="0" y="438581"/>
                  </a:moveTo>
                  <a:lnTo>
                    <a:pt x="3810" y="438581"/>
                  </a:lnTo>
                </a:path>
                <a:path w="3809" h="986154">
                  <a:moveTo>
                    <a:pt x="0" y="436676"/>
                  </a:moveTo>
                  <a:lnTo>
                    <a:pt x="3810" y="436676"/>
                  </a:lnTo>
                </a:path>
                <a:path w="3809" h="986154">
                  <a:moveTo>
                    <a:pt x="0" y="434771"/>
                  </a:moveTo>
                  <a:lnTo>
                    <a:pt x="3810" y="434771"/>
                  </a:lnTo>
                </a:path>
                <a:path w="3809" h="986154">
                  <a:moveTo>
                    <a:pt x="0" y="432866"/>
                  </a:moveTo>
                  <a:lnTo>
                    <a:pt x="3810" y="432866"/>
                  </a:lnTo>
                </a:path>
                <a:path w="3809" h="986154">
                  <a:moveTo>
                    <a:pt x="0" y="430961"/>
                  </a:moveTo>
                  <a:lnTo>
                    <a:pt x="3810" y="430961"/>
                  </a:lnTo>
                </a:path>
                <a:path w="3809" h="986154">
                  <a:moveTo>
                    <a:pt x="0" y="429056"/>
                  </a:moveTo>
                  <a:lnTo>
                    <a:pt x="3810" y="429056"/>
                  </a:lnTo>
                </a:path>
                <a:path w="3809" h="986154">
                  <a:moveTo>
                    <a:pt x="0" y="427151"/>
                  </a:moveTo>
                  <a:lnTo>
                    <a:pt x="3810" y="427151"/>
                  </a:lnTo>
                </a:path>
                <a:path w="3809" h="986154">
                  <a:moveTo>
                    <a:pt x="0" y="425234"/>
                  </a:moveTo>
                  <a:lnTo>
                    <a:pt x="3810" y="425234"/>
                  </a:lnTo>
                </a:path>
                <a:path w="3809" h="986154">
                  <a:moveTo>
                    <a:pt x="0" y="423329"/>
                  </a:moveTo>
                  <a:lnTo>
                    <a:pt x="3810" y="423329"/>
                  </a:lnTo>
                </a:path>
                <a:path w="3809" h="986154">
                  <a:moveTo>
                    <a:pt x="0" y="421424"/>
                  </a:moveTo>
                  <a:lnTo>
                    <a:pt x="3810" y="421424"/>
                  </a:lnTo>
                </a:path>
                <a:path w="3809" h="986154">
                  <a:moveTo>
                    <a:pt x="0" y="419519"/>
                  </a:moveTo>
                  <a:lnTo>
                    <a:pt x="3810" y="419519"/>
                  </a:lnTo>
                </a:path>
                <a:path w="3809" h="986154">
                  <a:moveTo>
                    <a:pt x="0" y="417614"/>
                  </a:moveTo>
                  <a:lnTo>
                    <a:pt x="3810" y="417614"/>
                  </a:lnTo>
                </a:path>
                <a:path w="3809" h="986154">
                  <a:moveTo>
                    <a:pt x="0" y="415709"/>
                  </a:moveTo>
                  <a:lnTo>
                    <a:pt x="3810" y="415709"/>
                  </a:lnTo>
                </a:path>
                <a:path w="3809" h="986154">
                  <a:moveTo>
                    <a:pt x="0" y="413791"/>
                  </a:moveTo>
                  <a:lnTo>
                    <a:pt x="3810" y="413791"/>
                  </a:lnTo>
                </a:path>
                <a:path w="3809" h="986154">
                  <a:moveTo>
                    <a:pt x="0" y="411886"/>
                  </a:moveTo>
                  <a:lnTo>
                    <a:pt x="3810" y="411886"/>
                  </a:lnTo>
                </a:path>
                <a:path w="3809" h="986154">
                  <a:moveTo>
                    <a:pt x="0" y="409981"/>
                  </a:moveTo>
                  <a:lnTo>
                    <a:pt x="3810" y="409981"/>
                  </a:lnTo>
                </a:path>
                <a:path w="3809" h="986154">
                  <a:moveTo>
                    <a:pt x="0" y="408076"/>
                  </a:moveTo>
                  <a:lnTo>
                    <a:pt x="3810" y="408076"/>
                  </a:lnTo>
                </a:path>
                <a:path w="3809" h="986154">
                  <a:moveTo>
                    <a:pt x="0" y="406171"/>
                  </a:moveTo>
                  <a:lnTo>
                    <a:pt x="3810" y="406171"/>
                  </a:lnTo>
                </a:path>
                <a:path w="3809" h="986154">
                  <a:moveTo>
                    <a:pt x="0" y="404266"/>
                  </a:moveTo>
                  <a:lnTo>
                    <a:pt x="3810" y="404266"/>
                  </a:lnTo>
                </a:path>
                <a:path w="3809" h="986154">
                  <a:moveTo>
                    <a:pt x="0" y="402361"/>
                  </a:moveTo>
                  <a:lnTo>
                    <a:pt x="3810" y="402361"/>
                  </a:lnTo>
                </a:path>
                <a:path w="3809" h="986154">
                  <a:moveTo>
                    <a:pt x="0" y="400443"/>
                  </a:moveTo>
                  <a:lnTo>
                    <a:pt x="3810" y="400443"/>
                  </a:lnTo>
                </a:path>
                <a:path w="3809" h="986154">
                  <a:moveTo>
                    <a:pt x="0" y="398538"/>
                  </a:moveTo>
                  <a:lnTo>
                    <a:pt x="3810" y="398538"/>
                  </a:lnTo>
                </a:path>
                <a:path w="3809" h="986154">
                  <a:moveTo>
                    <a:pt x="0" y="396633"/>
                  </a:moveTo>
                  <a:lnTo>
                    <a:pt x="3810" y="396633"/>
                  </a:lnTo>
                </a:path>
                <a:path w="3809" h="986154">
                  <a:moveTo>
                    <a:pt x="0" y="394728"/>
                  </a:moveTo>
                  <a:lnTo>
                    <a:pt x="3810" y="394728"/>
                  </a:lnTo>
                </a:path>
                <a:path w="3809" h="986154">
                  <a:moveTo>
                    <a:pt x="0" y="392823"/>
                  </a:moveTo>
                  <a:lnTo>
                    <a:pt x="3810" y="392823"/>
                  </a:lnTo>
                </a:path>
                <a:path w="3809" h="986154">
                  <a:moveTo>
                    <a:pt x="0" y="390918"/>
                  </a:moveTo>
                  <a:lnTo>
                    <a:pt x="3810" y="390918"/>
                  </a:lnTo>
                </a:path>
                <a:path w="3809" h="986154">
                  <a:moveTo>
                    <a:pt x="0" y="389000"/>
                  </a:moveTo>
                  <a:lnTo>
                    <a:pt x="3810" y="389000"/>
                  </a:lnTo>
                </a:path>
                <a:path w="3809" h="986154">
                  <a:moveTo>
                    <a:pt x="0" y="387095"/>
                  </a:moveTo>
                  <a:lnTo>
                    <a:pt x="3810" y="387095"/>
                  </a:lnTo>
                </a:path>
                <a:path w="3809" h="986154">
                  <a:moveTo>
                    <a:pt x="0" y="385190"/>
                  </a:moveTo>
                  <a:lnTo>
                    <a:pt x="3810" y="385190"/>
                  </a:lnTo>
                </a:path>
                <a:path w="3809" h="986154">
                  <a:moveTo>
                    <a:pt x="0" y="383285"/>
                  </a:moveTo>
                  <a:lnTo>
                    <a:pt x="3810" y="383285"/>
                  </a:lnTo>
                </a:path>
                <a:path w="3809" h="986154">
                  <a:moveTo>
                    <a:pt x="0" y="381380"/>
                  </a:moveTo>
                  <a:lnTo>
                    <a:pt x="3810" y="381380"/>
                  </a:lnTo>
                </a:path>
                <a:path w="3809" h="986154">
                  <a:moveTo>
                    <a:pt x="0" y="379475"/>
                  </a:moveTo>
                  <a:lnTo>
                    <a:pt x="3810" y="379475"/>
                  </a:lnTo>
                </a:path>
                <a:path w="3809" h="986154">
                  <a:moveTo>
                    <a:pt x="0" y="377570"/>
                  </a:moveTo>
                  <a:lnTo>
                    <a:pt x="3810" y="377570"/>
                  </a:lnTo>
                </a:path>
                <a:path w="3809" h="986154">
                  <a:moveTo>
                    <a:pt x="0" y="375653"/>
                  </a:moveTo>
                  <a:lnTo>
                    <a:pt x="3810" y="375653"/>
                  </a:lnTo>
                </a:path>
                <a:path w="3809" h="986154">
                  <a:moveTo>
                    <a:pt x="0" y="373748"/>
                  </a:moveTo>
                  <a:lnTo>
                    <a:pt x="3810" y="373748"/>
                  </a:lnTo>
                </a:path>
                <a:path w="3809" h="986154">
                  <a:moveTo>
                    <a:pt x="0" y="371843"/>
                  </a:moveTo>
                  <a:lnTo>
                    <a:pt x="3810" y="371843"/>
                  </a:lnTo>
                </a:path>
                <a:path w="3809" h="986154">
                  <a:moveTo>
                    <a:pt x="0" y="369938"/>
                  </a:moveTo>
                  <a:lnTo>
                    <a:pt x="3810" y="369938"/>
                  </a:lnTo>
                </a:path>
                <a:path w="3809" h="986154">
                  <a:moveTo>
                    <a:pt x="0" y="368033"/>
                  </a:moveTo>
                  <a:lnTo>
                    <a:pt x="3810" y="368033"/>
                  </a:lnTo>
                </a:path>
                <a:path w="3809" h="986154">
                  <a:moveTo>
                    <a:pt x="0" y="366128"/>
                  </a:moveTo>
                  <a:lnTo>
                    <a:pt x="3810" y="366128"/>
                  </a:lnTo>
                </a:path>
                <a:path w="3809" h="986154">
                  <a:moveTo>
                    <a:pt x="0" y="364223"/>
                  </a:moveTo>
                  <a:lnTo>
                    <a:pt x="3810" y="364223"/>
                  </a:lnTo>
                </a:path>
                <a:path w="3809" h="986154">
                  <a:moveTo>
                    <a:pt x="0" y="362305"/>
                  </a:moveTo>
                  <a:lnTo>
                    <a:pt x="3810" y="362305"/>
                  </a:lnTo>
                </a:path>
                <a:path w="3809" h="986154">
                  <a:moveTo>
                    <a:pt x="0" y="360400"/>
                  </a:moveTo>
                  <a:lnTo>
                    <a:pt x="3810" y="360400"/>
                  </a:lnTo>
                </a:path>
                <a:path w="3809" h="986154">
                  <a:moveTo>
                    <a:pt x="0" y="358495"/>
                  </a:moveTo>
                  <a:lnTo>
                    <a:pt x="3810" y="358495"/>
                  </a:lnTo>
                </a:path>
                <a:path w="3809" h="986154">
                  <a:moveTo>
                    <a:pt x="0" y="356590"/>
                  </a:moveTo>
                  <a:lnTo>
                    <a:pt x="3810" y="356590"/>
                  </a:lnTo>
                </a:path>
                <a:path w="3809" h="986154">
                  <a:moveTo>
                    <a:pt x="0" y="354685"/>
                  </a:moveTo>
                  <a:lnTo>
                    <a:pt x="3810" y="354685"/>
                  </a:lnTo>
                </a:path>
                <a:path w="3809" h="986154">
                  <a:moveTo>
                    <a:pt x="0" y="352780"/>
                  </a:moveTo>
                  <a:lnTo>
                    <a:pt x="3810" y="352780"/>
                  </a:lnTo>
                </a:path>
                <a:path w="3809" h="986154">
                  <a:moveTo>
                    <a:pt x="0" y="350862"/>
                  </a:moveTo>
                  <a:lnTo>
                    <a:pt x="3810" y="350862"/>
                  </a:lnTo>
                </a:path>
                <a:path w="3809" h="986154">
                  <a:moveTo>
                    <a:pt x="0" y="348957"/>
                  </a:moveTo>
                  <a:lnTo>
                    <a:pt x="3810" y="348957"/>
                  </a:lnTo>
                </a:path>
                <a:path w="3809" h="986154">
                  <a:moveTo>
                    <a:pt x="0" y="347052"/>
                  </a:moveTo>
                  <a:lnTo>
                    <a:pt x="3810" y="347052"/>
                  </a:lnTo>
                </a:path>
                <a:path w="3809" h="986154">
                  <a:moveTo>
                    <a:pt x="0" y="345147"/>
                  </a:moveTo>
                  <a:lnTo>
                    <a:pt x="3810" y="345147"/>
                  </a:lnTo>
                </a:path>
                <a:path w="3809" h="986154">
                  <a:moveTo>
                    <a:pt x="0" y="343242"/>
                  </a:moveTo>
                  <a:lnTo>
                    <a:pt x="3810" y="343242"/>
                  </a:lnTo>
                </a:path>
                <a:path w="3809" h="986154">
                  <a:moveTo>
                    <a:pt x="0" y="341337"/>
                  </a:moveTo>
                  <a:lnTo>
                    <a:pt x="3810" y="341337"/>
                  </a:lnTo>
                </a:path>
                <a:path w="3809" h="986154">
                  <a:moveTo>
                    <a:pt x="0" y="339432"/>
                  </a:moveTo>
                  <a:lnTo>
                    <a:pt x="3810" y="339432"/>
                  </a:lnTo>
                </a:path>
                <a:path w="3809" h="986154">
                  <a:moveTo>
                    <a:pt x="0" y="337515"/>
                  </a:moveTo>
                  <a:lnTo>
                    <a:pt x="3810" y="337515"/>
                  </a:lnTo>
                </a:path>
                <a:path w="3809" h="986154">
                  <a:moveTo>
                    <a:pt x="0" y="335610"/>
                  </a:moveTo>
                  <a:lnTo>
                    <a:pt x="3810" y="335610"/>
                  </a:lnTo>
                </a:path>
                <a:path w="3809" h="986154">
                  <a:moveTo>
                    <a:pt x="0" y="333705"/>
                  </a:moveTo>
                  <a:lnTo>
                    <a:pt x="3810" y="333705"/>
                  </a:lnTo>
                </a:path>
                <a:path w="3809" h="986154">
                  <a:moveTo>
                    <a:pt x="0" y="331800"/>
                  </a:moveTo>
                  <a:lnTo>
                    <a:pt x="3810" y="331800"/>
                  </a:lnTo>
                </a:path>
                <a:path w="3809" h="986154">
                  <a:moveTo>
                    <a:pt x="0" y="329895"/>
                  </a:moveTo>
                  <a:lnTo>
                    <a:pt x="3810" y="329895"/>
                  </a:lnTo>
                </a:path>
                <a:path w="3809" h="986154">
                  <a:moveTo>
                    <a:pt x="0" y="327990"/>
                  </a:moveTo>
                  <a:lnTo>
                    <a:pt x="3810" y="327990"/>
                  </a:lnTo>
                </a:path>
                <a:path w="3809" h="986154">
                  <a:moveTo>
                    <a:pt x="0" y="326072"/>
                  </a:moveTo>
                  <a:lnTo>
                    <a:pt x="3810" y="326072"/>
                  </a:lnTo>
                </a:path>
                <a:path w="3809" h="986154">
                  <a:moveTo>
                    <a:pt x="0" y="324167"/>
                  </a:moveTo>
                  <a:lnTo>
                    <a:pt x="3810" y="324167"/>
                  </a:lnTo>
                </a:path>
                <a:path w="3809" h="986154">
                  <a:moveTo>
                    <a:pt x="0" y="322262"/>
                  </a:moveTo>
                  <a:lnTo>
                    <a:pt x="3810" y="322262"/>
                  </a:lnTo>
                </a:path>
                <a:path w="3809" h="986154">
                  <a:moveTo>
                    <a:pt x="0" y="320357"/>
                  </a:moveTo>
                  <a:lnTo>
                    <a:pt x="3810" y="320357"/>
                  </a:lnTo>
                </a:path>
                <a:path w="3809" h="986154">
                  <a:moveTo>
                    <a:pt x="0" y="318452"/>
                  </a:moveTo>
                  <a:lnTo>
                    <a:pt x="3810" y="318452"/>
                  </a:lnTo>
                </a:path>
                <a:path w="3809" h="986154">
                  <a:moveTo>
                    <a:pt x="0" y="316547"/>
                  </a:moveTo>
                  <a:lnTo>
                    <a:pt x="3810" y="316547"/>
                  </a:lnTo>
                </a:path>
                <a:path w="3809" h="986154">
                  <a:moveTo>
                    <a:pt x="0" y="314642"/>
                  </a:moveTo>
                  <a:lnTo>
                    <a:pt x="3810" y="314642"/>
                  </a:lnTo>
                </a:path>
                <a:path w="3809" h="986154">
                  <a:moveTo>
                    <a:pt x="0" y="312724"/>
                  </a:moveTo>
                  <a:lnTo>
                    <a:pt x="3810" y="312724"/>
                  </a:lnTo>
                </a:path>
                <a:path w="3809" h="986154">
                  <a:moveTo>
                    <a:pt x="0" y="310819"/>
                  </a:moveTo>
                  <a:lnTo>
                    <a:pt x="3810" y="310819"/>
                  </a:lnTo>
                </a:path>
                <a:path w="3809" h="986154">
                  <a:moveTo>
                    <a:pt x="0" y="308914"/>
                  </a:moveTo>
                  <a:lnTo>
                    <a:pt x="3810" y="308914"/>
                  </a:lnTo>
                </a:path>
                <a:path w="3809" h="986154">
                  <a:moveTo>
                    <a:pt x="0" y="307009"/>
                  </a:moveTo>
                  <a:lnTo>
                    <a:pt x="3810" y="307009"/>
                  </a:lnTo>
                </a:path>
                <a:path w="3809" h="986154">
                  <a:moveTo>
                    <a:pt x="0" y="305104"/>
                  </a:moveTo>
                  <a:lnTo>
                    <a:pt x="3810" y="305104"/>
                  </a:lnTo>
                </a:path>
                <a:path w="3809" h="986154">
                  <a:moveTo>
                    <a:pt x="0" y="303199"/>
                  </a:moveTo>
                  <a:lnTo>
                    <a:pt x="3810" y="303199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77"/>
                  </a:moveTo>
                  <a:lnTo>
                    <a:pt x="3810" y="299377"/>
                  </a:lnTo>
                </a:path>
                <a:path w="3809" h="986154">
                  <a:moveTo>
                    <a:pt x="0" y="297472"/>
                  </a:moveTo>
                  <a:lnTo>
                    <a:pt x="3810" y="297472"/>
                  </a:lnTo>
                </a:path>
                <a:path w="3809" h="986154">
                  <a:moveTo>
                    <a:pt x="0" y="295567"/>
                  </a:moveTo>
                  <a:lnTo>
                    <a:pt x="3810" y="295567"/>
                  </a:lnTo>
                </a:path>
                <a:path w="3809" h="986154">
                  <a:moveTo>
                    <a:pt x="0" y="293662"/>
                  </a:moveTo>
                  <a:lnTo>
                    <a:pt x="3810" y="293662"/>
                  </a:lnTo>
                </a:path>
                <a:path w="3809" h="986154">
                  <a:moveTo>
                    <a:pt x="0" y="291757"/>
                  </a:moveTo>
                  <a:lnTo>
                    <a:pt x="3810" y="291757"/>
                  </a:lnTo>
                </a:path>
                <a:path w="3809" h="986154">
                  <a:moveTo>
                    <a:pt x="0" y="289852"/>
                  </a:moveTo>
                  <a:lnTo>
                    <a:pt x="3810" y="289852"/>
                  </a:lnTo>
                </a:path>
                <a:path w="3809" h="986154">
                  <a:moveTo>
                    <a:pt x="0" y="287934"/>
                  </a:moveTo>
                  <a:lnTo>
                    <a:pt x="3810" y="287934"/>
                  </a:lnTo>
                </a:path>
                <a:path w="3809" h="986154">
                  <a:moveTo>
                    <a:pt x="0" y="286029"/>
                  </a:moveTo>
                  <a:lnTo>
                    <a:pt x="3810" y="286029"/>
                  </a:lnTo>
                </a:path>
                <a:path w="3809" h="986154">
                  <a:moveTo>
                    <a:pt x="0" y="284124"/>
                  </a:moveTo>
                  <a:lnTo>
                    <a:pt x="3810" y="284124"/>
                  </a:lnTo>
                </a:path>
                <a:path w="3809" h="986154">
                  <a:moveTo>
                    <a:pt x="0" y="282219"/>
                  </a:moveTo>
                  <a:lnTo>
                    <a:pt x="3810" y="282219"/>
                  </a:lnTo>
                </a:path>
                <a:path w="3809" h="986154">
                  <a:moveTo>
                    <a:pt x="0" y="280314"/>
                  </a:moveTo>
                  <a:lnTo>
                    <a:pt x="3810" y="280314"/>
                  </a:lnTo>
                </a:path>
                <a:path w="3809" h="986154">
                  <a:moveTo>
                    <a:pt x="0" y="278409"/>
                  </a:moveTo>
                  <a:lnTo>
                    <a:pt x="3810" y="278409"/>
                  </a:lnTo>
                </a:path>
                <a:path w="3809" h="986154">
                  <a:moveTo>
                    <a:pt x="0" y="276504"/>
                  </a:moveTo>
                  <a:lnTo>
                    <a:pt x="3810" y="276504"/>
                  </a:lnTo>
                </a:path>
                <a:path w="3809" h="986154">
                  <a:moveTo>
                    <a:pt x="0" y="274586"/>
                  </a:moveTo>
                  <a:lnTo>
                    <a:pt x="3810" y="274586"/>
                  </a:lnTo>
                </a:path>
                <a:path w="3809" h="986154">
                  <a:moveTo>
                    <a:pt x="0" y="272681"/>
                  </a:moveTo>
                  <a:lnTo>
                    <a:pt x="3810" y="272681"/>
                  </a:lnTo>
                </a:path>
                <a:path w="3809" h="986154">
                  <a:moveTo>
                    <a:pt x="0" y="270776"/>
                  </a:moveTo>
                  <a:lnTo>
                    <a:pt x="3810" y="270776"/>
                  </a:lnTo>
                </a:path>
                <a:path w="3809" h="986154">
                  <a:moveTo>
                    <a:pt x="0" y="268871"/>
                  </a:moveTo>
                  <a:lnTo>
                    <a:pt x="3810" y="268871"/>
                  </a:lnTo>
                </a:path>
                <a:path w="3809" h="986154">
                  <a:moveTo>
                    <a:pt x="0" y="266966"/>
                  </a:moveTo>
                  <a:lnTo>
                    <a:pt x="3810" y="266966"/>
                  </a:lnTo>
                </a:path>
                <a:path w="3809" h="986154">
                  <a:moveTo>
                    <a:pt x="0" y="265061"/>
                  </a:moveTo>
                  <a:lnTo>
                    <a:pt x="3810" y="265061"/>
                  </a:lnTo>
                </a:path>
                <a:path w="3809" h="986154">
                  <a:moveTo>
                    <a:pt x="0" y="263143"/>
                  </a:moveTo>
                  <a:lnTo>
                    <a:pt x="3810" y="263143"/>
                  </a:lnTo>
                </a:path>
                <a:path w="3809" h="986154">
                  <a:moveTo>
                    <a:pt x="0" y="261238"/>
                  </a:moveTo>
                  <a:lnTo>
                    <a:pt x="3810" y="261238"/>
                  </a:lnTo>
                </a:path>
                <a:path w="3809" h="986154">
                  <a:moveTo>
                    <a:pt x="0" y="259333"/>
                  </a:moveTo>
                  <a:lnTo>
                    <a:pt x="3810" y="259333"/>
                  </a:lnTo>
                </a:path>
                <a:path w="3809" h="986154">
                  <a:moveTo>
                    <a:pt x="0" y="257428"/>
                  </a:moveTo>
                  <a:lnTo>
                    <a:pt x="3810" y="257428"/>
                  </a:lnTo>
                </a:path>
                <a:path w="3809" h="986154">
                  <a:moveTo>
                    <a:pt x="0" y="255523"/>
                  </a:moveTo>
                  <a:lnTo>
                    <a:pt x="3810" y="255523"/>
                  </a:lnTo>
                </a:path>
                <a:path w="3809" h="986154">
                  <a:moveTo>
                    <a:pt x="0" y="253618"/>
                  </a:moveTo>
                  <a:lnTo>
                    <a:pt x="3810" y="253618"/>
                  </a:lnTo>
                </a:path>
                <a:path w="3809" h="986154">
                  <a:moveTo>
                    <a:pt x="0" y="251713"/>
                  </a:moveTo>
                  <a:lnTo>
                    <a:pt x="3810" y="251713"/>
                  </a:lnTo>
                </a:path>
                <a:path w="3809" h="986154">
                  <a:moveTo>
                    <a:pt x="0" y="249796"/>
                  </a:moveTo>
                  <a:lnTo>
                    <a:pt x="3810" y="249796"/>
                  </a:lnTo>
                </a:path>
                <a:path w="3809" h="986154">
                  <a:moveTo>
                    <a:pt x="0" y="247891"/>
                  </a:moveTo>
                  <a:lnTo>
                    <a:pt x="3810" y="247891"/>
                  </a:lnTo>
                </a:path>
                <a:path w="3809" h="986154">
                  <a:moveTo>
                    <a:pt x="0" y="245986"/>
                  </a:moveTo>
                  <a:lnTo>
                    <a:pt x="3810" y="245986"/>
                  </a:lnTo>
                </a:path>
                <a:path w="3809" h="986154">
                  <a:moveTo>
                    <a:pt x="0" y="244081"/>
                  </a:moveTo>
                  <a:lnTo>
                    <a:pt x="3810" y="244081"/>
                  </a:lnTo>
                </a:path>
                <a:path w="3809" h="986154">
                  <a:moveTo>
                    <a:pt x="0" y="242176"/>
                  </a:moveTo>
                  <a:lnTo>
                    <a:pt x="3810" y="242176"/>
                  </a:lnTo>
                </a:path>
                <a:path w="3809" h="986154">
                  <a:moveTo>
                    <a:pt x="0" y="240271"/>
                  </a:moveTo>
                  <a:lnTo>
                    <a:pt x="3810" y="240271"/>
                  </a:lnTo>
                </a:path>
                <a:path w="3809" h="986154">
                  <a:moveTo>
                    <a:pt x="0" y="238353"/>
                  </a:moveTo>
                  <a:lnTo>
                    <a:pt x="3810" y="238353"/>
                  </a:lnTo>
                </a:path>
                <a:path w="3809" h="986154">
                  <a:moveTo>
                    <a:pt x="0" y="236448"/>
                  </a:moveTo>
                  <a:lnTo>
                    <a:pt x="3810" y="236448"/>
                  </a:lnTo>
                </a:path>
                <a:path w="3809" h="986154">
                  <a:moveTo>
                    <a:pt x="0" y="234543"/>
                  </a:moveTo>
                  <a:lnTo>
                    <a:pt x="3810" y="234543"/>
                  </a:lnTo>
                </a:path>
                <a:path w="3809" h="986154">
                  <a:moveTo>
                    <a:pt x="0" y="232638"/>
                  </a:moveTo>
                  <a:lnTo>
                    <a:pt x="3810" y="232638"/>
                  </a:lnTo>
                </a:path>
                <a:path w="3809" h="986154">
                  <a:moveTo>
                    <a:pt x="0" y="230733"/>
                  </a:moveTo>
                  <a:lnTo>
                    <a:pt x="3810" y="230733"/>
                  </a:lnTo>
                </a:path>
                <a:path w="3809" h="986154">
                  <a:moveTo>
                    <a:pt x="0" y="228828"/>
                  </a:moveTo>
                  <a:lnTo>
                    <a:pt x="3810" y="228828"/>
                  </a:lnTo>
                </a:path>
                <a:path w="3809" h="986154">
                  <a:moveTo>
                    <a:pt x="0" y="226923"/>
                  </a:moveTo>
                  <a:lnTo>
                    <a:pt x="3810" y="226923"/>
                  </a:lnTo>
                </a:path>
                <a:path w="3809" h="986154">
                  <a:moveTo>
                    <a:pt x="0" y="225005"/>
                  </a:moveTo>
                  <a:lnTo>
                    <a:pt x="3810" y="225005"/>
                  </a:lnTo>
                </a:path>
                <a:path w="3809" h="986154">
                  <a:moveTo>
                    <a:pt x="0" y="223100"/>
                  </a:moveTo>
                  <a:lnTo>
                    <a:pt x="3810" y="223100"/>
                  </a:lnTo>
                </a:path>
                <a:path w="3809" h="986154">
                  <a:moveTo>
                    <a:pt x="0" y="221195"/>
                  </a:moveTo>
                  <a:lnTo>
                    <a:pt x="3810" y="221195"/>
                  </a:lnTo>
                </a:path>
                <a:path w="3809" h="986154">
                  <a:moveTo>
                    <a:pt x="0" y="219290"/>
                  </a:moveTo>
                  <a:lnTo>
                    <a:pt x="3810" y="219290"/>
                  </a:lnTo>
                </a:path>
                <a:path w="3809" h="986154">
                  <a:moveTo>
                    <a:pt x="0" y="217385"/>
                  </a:moveTo>
                  <a:lnTo>
                    <a:pt x="3810" y="217385"/>
                  </a:lnTo>
                </a:path>
                <a:path w="3809" h="986154">
                  <a:moveTo>
                    <a:pt x="0" y="215480"/>
                  </a:moveTo>
                  <a:lnTo>
                    <a:pt x="3810" y="215480"/>
                  </a:lnTo>
                </a:path>
                <a:path w="3809" h="986154">
                  <a:moveTo>
                    <a:pt x="0" y="213575"/>
                  </a:moveTo>
                  <a:lnTo>
                    <a:pt x="3810" y="213575"/>
                  </a:lnTo>
                </a:path>
                <a:path w="3809" h="986154">
                  <a:moveTo>
                    <a:pt x="0" y="211658"/>
                  </a:moveTo>
                  <a:lnTo>
                    <a:pt x="3810" y="211658"/>
                  </a:lnTo>
                </a:path>
                <a:path w="3809" h="986154">
                  <a:moveTo>
                    <a:pt x="0" y="209753"/>
                  </a:moveTo>
                  <a:lnTo>
                    <a:pt x="3810" y="209753"/>
                  </a:lnTo>
                </a:path>
                <a:path w="3809" h="986154">
                  <a:moveTo>
                    <a:pt x="0" y="207848"/>
                  </a:moveTo>
                  <a:lnTo>
                    <a:pt x="3810" y="207848"/>
                  </a:lnTo>
                </a:path>
                <a:path w="3809" h="986154">
                  <a:moveTo>
                    <a:pt x="0" y="205943"/>
                  </a:moveTo>
                  <a:lnTo>
                    <a:pt x="3810" y="205943"/>
                  </a:lnTo>
                </a:path>
                <a:path w="3809" h="986154">
                  <a:moveTo>
                    <a:pt x="0" y="204038"/>
                  </a:moveTo>
                  <a:lnTo>
                    <a:pt x="3810" y="204038"/>
                  </a:lnTo>
                </a:path>
                <a:path w="3809" h="986154">
                  <a:moveTo>
                    <a:pt x="0" y="202133"/>
                  </a:moveTo>
                  <a:lnTo>
                    <a:pt x="3810" y="202133"/>
                  </a:lnTo>
                </a:path>
                <a:path w="3809" h="986154">
                  <a:moveTo>
                    <a:pt x="0" y="200215"/>
                  </a:moveTo>
                  <a:lnTo>
                    <a:pt x="3810" y="200215"/>
                  </a:lnTo>
                </a:path>
                <a:path w="3809" h="986154">
                  <a:moveTo>
                    <a:pt x="0" y="198310"/>
                  </a:moveTo>
                  <a:lnTo>
                    <a:pt x="3810" y="198310"/>
                  </a:lnTo>
                </a:path>
                <a:path w="3809" h="986154">
                  <a:moveTo>
                    <a:pt x="0" y="196405"/>
                  </a:moveTo>
                  <a:lnTo>
                    <a:pt x="3810" y="196405"/>
                  </a:lnTo>
                </a:path>
                <a:path w="3809" h="986154">
                  <a:moveTo>
                    <a:pt x="0" y="194500"/>
                  </a:moveTo>
                  <a:lnTo>
                    <a:pt x="3810" y="194500"/>
                  </a:lnTo>
                </a:path>
                <a:path w="3809" h="986154">
                  <a:moveTo>
                    <a:pt x="0" y="192595"/>
                  </a:moveTo>
                  <a:lnTo>
                    <a:pt x="3810" y="192595"/>
                  </a:lnTo>
                </a:path>
                <a:path w="3809" h="986154">
                  <a:moveTo>
                    <a:pt x="0" y="190690"/>
                  </a:moveTo>
                  <a:lnTo>
                    <a:pt x="3810" y="190690"/>
                  </a:lnTo>
                </a:path>
                <a:path w="3809" h="986154">
                  <a:moveTo>
                    <a:pt x="0" y="188785"/>
                  </a:moveTo>
                  <a:lnTo>
                    <a:pt x="3810" y="188785"/>
                  </a:lnTo>
                </a:path>
                <a:path w="3809" h="986154">
                  <a:moveTo>
                    <a:pt x="0" y="186867"/>
                  </a:moveTo>
                  <a:lnTo>
                    <a:pt x="3810" y="186867"/>
                  </a:lnTo>
                </a:path>
                <a:path w="3809" h="986154">
                  <a:moveTo>
                    <a:pt x="0" y="184962"/>
                  </a:moveTo>
                  <a:lnTo>
                    <a:pt x="3810" y="184962"/>
                  </a:lnTo>
                </a:path>
                <a:path w="3809" h="986154">
                  <a:moveTo>
                    <a:pt x="0" y="183057"/>
                  </a:moveTo>
                  <a:lnTo>
                    <a:pt x="3810" y="183057"/>
                  </a:lnTo>
                </a:path>
                <a:path w="3809" h="986154">
                  <a:moveTo>
                    <a:pt x="0" y="181152"/>
                  </a:moveTo>
                  <a:lnTo>
                    <a:pt x="3810" y="181152"/>
                  </a:lnTo>
                </a:path>
                <a:path w="3809" h="986154">
                  <a:moveTo>
                    <a:pt x="0" y="179247"/>
                  </a:moveTo>
                  <a:lnTo>
                    <a:pt x="3810" y="179247"/>
                  </a:lnTo>
                </a:path>
                <a:path w="3809" h="986154">
                  <a:moveTo>
                    <a:pt x="0" y="177342"/>
                  </a:moveTo>
                  <a:lnTo>
                    <a:pt x="3810" y="177342"/>
                  </a:lnTo>
                </a:path>
                <a:path w="3809" h="986154">
                  <a:moveTo>
                    <a:pt x="0" y="175425"/>
                  </a:moveTo>
                  <a:lnTo>
                    <a:pt x="3810" y="175425"/>
                  </a:lnTo>
                </a:path>
                <a:path w="3809" h="986154">
                  <a:moveTo>
                    <a:pt x="0" y="173520"/>
                  </a:moveTo>
                  <a:lnTo>
                    <a:pt x="3810" y="173520"/>
                  </a:lnTo>
                </a:path>
                <a:path w="3809" h="986154">
                  <a:moveTo>
                    <a:pt x="0" y="171615"/>
                  </a:moveTo>
                  <a:lnTo>
                    <a:pt x="3810" y="171615"/>
                  </a:lnTo>
                </a:path>
                <a:path w="3809" h="986154">
                  <a:moveTo>
                    <a:pt x="0" y="169710"/>
                  </a:moveTo>
                  <a:lnTo>
                    <a:pt x="3810" y="169710"/>
                  </a:lnTo>
                </a:path>
                <a:path w="3809" h="986154">
                  <a:moveTo>
                    <a:pt x="0" y="167805"/>
                  </a:moveTo>
                  <a:lnTo>
                    <a:pt x="3810" y="167805"/>
                  </a:lnTo>
                </a:path>
                <a:path w="3809" h="986154">
                  <a:moveTo>
                    <a:pt x="0" y="165900"/>
                  </a:moveTo>
                  <a:lnTo>
                    <a:pt x="3810" y="165900"/>
                  </a:lnTo>
                </a:path>
                <a:path w="3809" h="986154">
                  <a:moveTo>
                    <a:pt x="0" y="163995"/>
                  </a:moveTo>
                  <a:lnTo>
                    <a:pt x="3810" y="163995"/>
                  </a:lnTo>
                </a:path>
                <a:path w="3809" h="986154">
                  <a:moveTo>
                    <a:pt x="0" y="162077"/>
                  </a:moveTo>
                  <a:lnTo>
                    <a:pt x="3810" y="162077"/>
                  </a:lnTo>
                </a:path>
                <a:path w="3809" h="986154">
                  <a:moveTo>
                    <a:pt x="0" y="160172"/>
                  </a:moveTo>
                  <a:lnTo>
                    <a:pt x="3810" y="160172"/>
                  </a:lnTo>
                </a:path>
                <a:path w="3809" h="986154">
                  <a:moveTo>
                    <a:pt x="0" y="158267"/>
                  </a:moveTo>
                  <a:lnTo>
                    <a:pt x="3810" y="158267"/>
                  </a:lnTo>
                </a:path>
                <a:path w="3809" h="986154">
                  <a:moveTo>
                    <a:pt x="0" y="156362"/>
                  </a:moveTo>
                  <a:lnTo>
                    <a:pt x="3810" y="156362"/>
                  </a:lnTo>
                </a:path>
                <a:path w="3809" h="986154">
                  <a:moveTo>
                    <a:pt x="0" y="154457"/>
                  </a:moveTo>
                  <a:lnTo>
                    <a:pt x="3810" y="154457"/>
                  </a:lnTo>
                </a:path>
                <a:path w="3809" h="986154">
                  <a:moveTo>
                    <a:pt x="0" y="152552"/>
                  </a:moveTo>
                  <a:lnTo>
                    <a:pt x="3810" y="152552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29"/>
                  </a:moveTo>
                  <a:lnTo>
                    <a:pt x="3810" y="148729"/>
                  </a:lnTo>
                </a:path>
                <a:path w="3809" h="986154">
                  <a:moveTo>
                    <a:pt x="0" y="146824"/>
                  </a:moveTo>
                  <a:lnTo>
                    <a:pt x="3810" y="146824"/>
                  </a:lnTo>
                </a:path>
                <a:path w="3809" h="986154">
                  <a:moveTo>
                    <a:pt x="0" y="144919"/>
                  </a:moveTo>
                  <a:lnTo>
                    <a:pt x="3810" y="144919"/>
                  </a:lnTo>
                </a:path>
                <a:path w="3809" h="986154">
                  <a:moveTo>
                    <a:pt x="0" y="143014"/>
                  </a:moveTo>
                  <a:lnTo>
                    <a:pt x="3810" y="143014"/>
                  </a:lnTo>
                </a:path>
                <a:path w="3809" h="986154">
                  <a:moveTo>
                    <a:pt x="0" y="141109"/>
                  </a:moveTo>
                  <a:lnTo>
                    <a:pt x="3810" y="141109"/>
                  </a:lnTo>
                </a:path>
                <a:path w="3809" h="986154">
                  <a:moveTo>
                    <a:pt x="0" y="139204"/>
                  </a:moveTo>
                  <a:lnTo>
                    <a:pt x="3810" y="139204"/>
                  </a:lnTo>
                </a:path>
                <a:path w="3809" h="986154">
                  <a:moveTo>
                    <a:pt x="0" y="137286"/>
                  </a:moveTo>
                  <a:lnTo>
                    <a:pt x="3810" y="137286"/>
                  </a:lnTo>
                </a:path>
                <a:path w="3809" h="986154">
                  <a:moveTo>
                    <a:pt x="0" y="135381"/>
                  </a:moveTo>
                  <a:lnTo>
                    <a:pt x="3810" y="135381"/>
                  </a:lnTo>
                </a:path>
                <a:path w="3809" h="986154">
                  <a:moveTo>
                    <a:pt x="0" y="133476"/>
                  </a:moveTo>
                  <a:lnTo>
                    <a:pt x="3810" y="133476"/>
                  </a:lnTo>
                </a:path>
                <a:path w="3809" h="986154">
                  <a:moveTo>
                    <a:pt x="0" y="131571"/>
                  </a:moveTo>
                  <a:lnTo>
                    <a:pt x="3810" y="131571"/>
                  </a:lnTo>
                </a:path>
                <a:path w="3809" h="986154">
                  <a:moveTo>
                    <a:pt x="0" y="129666"/>
                  </a:moveTo>
                  <a:lnTo>
                    <a:pt x="3810" y="129666"/>
                  </a:lnTo>
                </a:path>
                <a:path w="3809" h="986154">
                  <a:moveTo>
                    <a:pt x="0" y="127761"/>
                  </a:moveTo>
                  <a:lnTo>
                    <a:pt x="3810" y="127761"/>
                  </a:lnTo>
                </a:path>
                <a:path w="3809" h="986154">
                  <a:moveTo>
                    <a:pt x="0" y="125856"/>
                  </a:moveTo>
                  <a:lnTo>
                    <a:pt x="3810" y="125856"/>
                  </a:lnTo>
                </a:path>
                <a:path w="3809" h="986154">
                  <a:moveTo>
                    <a:pt x="0" y="123939"/>
                  </a:moveTo>
                  <a:lnTo>
                    <a:pt x="3810" y="123939"/>
                  </a:lnTo>
                </a:path>
                <a:path w="3809" h="986154">
                  <a:moveTo>
                    <a:pt x="0" y="122034"/>
                  </a:moveTo>
                  <a:lnTo>
                    <a:pt x="3810" y="122034"/>
                  </a:lnTo>
                </a:path>
                <a:path w="3809" h="986154">
                  <a:moveTo>
                    <a:pt x="0" y="120129"/>
                  </a:moveTo>
                  <a:lnTo>
                    <a:pt x="3810" y="120129"/>
                  </a:lnTo>
                </a:path>
                <a:path w="3809" h="986154">
                  <a:moveTo>
                    <a:pt x="0" y="118224"/>
                  </a:moveTo>
                  <a:lnTo>
                    <a:pt x="3810" y="118224"/>
                  </a:lnTo>
                </a:path>
                <a:path w="3809" h="986154">
                  <a:moveTo>
                    <a:pt x="0" y="116319"/>
                  </a:moveTo>
                  <a:lnTo>
                    <a:pt x="3810" y="116319"/>
                  </a:lnTo>
                </a:path>
                <a:path w="3809" h="986154">
                  <a:moveTo>
                    <a:pt x="0" y="114414"/>
                  </a:moveTo>
                  <a:lnTo>
                    <a:pt x="3810" y="114414"/>
                  </a:lnTo>
                </a:path>
                <a:path w="3809" h="986154">
                  <a:moveTo>
                    <a:pt x="0" y="112496"/>
                  </a:moveTo>
                  <a:lnTo>
                    <a:pt x="3810" y="112496"/>
                  </a:lnTo>
                </a:path>
                <a:path w="3809" h="986154">
                  <a:moveTo>
                    <a:pt x="0" y="110591"/>
                  </a:moveTo>
                  <a:lnTo>
                    <a:pt x="3810" y="110591"/>
                  </a:lnTo>
                </a:path>
                <a:path w="3809" h="986154">
                  <a:moveTo>
                    <a:pt x="0" y="108686"/>
                  </a:moveTo>
                  <a:lnTo>
                    <a:pt x="3810" y="108686"/>
                  </a:lnTo>
                </a:path>
                <a:path w="3809" h="986154">
                  <a:moveTo>
                    <a:pt x="0" y="106781"/>
                  </a:moveTo>
                  <a:lnTo>
                    <a:pt x="3810" y="106781"/>
                  </a:lnTo>
                </a:path>
                <a:path w="3809" h="986154">
                  <a:moveTo>
                    <a:pt x="0" y="104876"/>
                  </a:moveTo>
                  <a:lnTo>
                    <a:pt x="3810" y="104876"/>
                  </a:lnTo>
                </a:path>
                <a:path w="3809" h="986154">
                  <a:moveTo>
                    <a:pt x="0" y="102971"/>
                  </a:moveTo>
                  <a:lnTo>
                    <a:pt x="3810" y="102971"/>
                  </a:lnTo>
                </a:path>
                <a:path w="3809" h="986154">
                  <a:moveTo>
                    <a:pt x="0" y="101066"/>
                  </a:moveTo>
                  <a:lnTo>
                    <a:pt x="3810" y="101066"/>
                  </a:lnTo>
                </a:path>
                <a:path w="3809" h="986154">
                  <a:moveTo>
                    <a:pt x="0" y="99148"/>
                  </a:moveTo>
                  <a:lnTo>
                    <a:pt x="3810" y="99148"/>
                  </a:lnTo>
                </a:path>
                <a:path w="3809" h="986154">
                  <a:moveTo>
                    <a:pt x="0" y="97243"/>
                  </a:moveTo>
                  <a:lnTo>
                    <a:pt x="3810" y="97243"/>
                  </a:lnTo>
                </a:path>
                <a:path w="3809" h="986154">
                  <a:moveTo>
                    <a:pt x="0" y="95338"/>
                  </a:moveTo>
                  <a:lnTo>
                    <a:pt x="3810" y="95338"/>
                  </a:lnTo>
                </a:path>
                <a:path w="3809" h="986154">
                  <a:moveTo>
                    <a:pt x="0" y="93433"/>
                  </a:moveTo>
                  <a:lnTo>
                    <a:pt x="3810" y="93433"/>
                  </a:lnTo>
                </a:path>
                <a:path w="3809" h="986154">
                  <a:moveTo>
                    <a:pt x="0" y="91528"/>
                  </a:moveTo>
                  <a:lnTo>
                    <a:pt x="3810" y="91528"/>
                  </a:lnTo>
                </a:path>
                <a:path w="3809" h="986154">
                  <a:moveTo>
                    <a:pt x="0" y="89623"/>
                  </a:moveTo>
                  <a:lnTo>
                    <a:pt x="3810" y="89623"/>
                  </a:lnTo>
                </a:path>
                <a:path w="3809" h="986154">
                  <a:moveTo>
                    <a:pt x="0" y="87706"/>
                  </a:moveTo>
                  <a:lnTo>
                    <a:pt x="3810" y="87706"/>
                  </a:lnTo>
                </a:path>
                <a:path w="3809" h="986154">
                  <a:moveTo>
                    <a:pt x="0" y="85801"/>
                  </a:moveTo>
                  <a:lnTo>
                    <a:pt x="3810" y="85801"/>
                  </a:lnTo>
                </a:path>
                <a:path w="3809" h="986154">
                  <a:moveTo>
                    <a:pt x="0" y="83896"/>
                  </a:moveTo>
                  <a:lnTo>
                    <a:pt x="3810" y="83896"/>
                  </a:lnTo>
                </a:path>
                <a:path w="3809" h="986154">
                  <a:moveTo>
                    <a:pt x="0" y="81991"/>
                  </a:moveTo>
                  <a:lnTo>
                    <a:pt x="3810" y="81991"/>
                  </a:lnTo>
                </a:path>
                <a:path w="3809" h="986154">
                  <a:moveTo>
                    <a:pt x="0" y="80086"/>
                  </a:moveTo>
                  <a:lnTo>
                    <a:pt x="3810" y="80086"/>
                  </a:lnTo>
                </a:path>
                <a:path w="3809" h="986154">
                  <a:moveTo>
                    <a:pt x="0" y="78181"/>
                  </a:moveTo>
                  <a:lnTo>
                    <a:pt x="3810" y="78181"/>
                  </a:lnTo>
                </a:path>
                <a:path w="3809" h="986154">
                  <a:moveTo>
                    <a:pt x="0" y="76276"/>
                  </a:moveTo>
                  <a:lnTo>
                    <a:pt x="3810" y="76276"/>
                  </a:lnTo>
                </a:path>
                <a:path w="3809" h="986154">
                  <a:moveTo>
                    <a:pt x="0" y="74358"/>
                  </a:moveTo>
                  <a:lnTo>
                    <a:pt x="3810" y="74358"/>
                  </a:lnTo>
                </a:path>
                <a:path w="3809" h="986154">
                  <a:moveTo>
                    <a:pt x="0" y="72453"/>
                  </a:moveTo>
                  <a:lnTo>
                    <a:pt x="3810" y="72453"/>
                  </a:lnTo>
                </a:path>
                <a:path w="3809" h="986154">
                  <a:moveTo>
                    <a:pt x="0" y="70548"/>
                  </a:moveTo>
                  <a:lnTo>
                    <a:pt x="3810" y="70548"/>
                  </a:lnTo>
                </a:path>
                <a:path w="3809" h="986154">
                  <a:moveTo>
                    <a:pt x="0" y="68643"/>
                  </a:moveTo>
                  <a:lnTo>
                    <a:pt x="3810" y="68643"/>
                  </a:lnTo>
                </a:path>
                <a:path w="3809" h="986154">
                  <a:moveTo>
                    <a:pt x="0" y="66738"/>
                  </a:moveTo>
                  <a:lnTo>
                    <a:pt x="3810" y="66738"/>
                  </a:lnTo>
                </a:path>
                <a:path w="3809" h="986154">
                  <a:moveTo>
                    <a:pt x="0" y="64833"/>
                  </a:moveTo>
                  <a:lnTo>
                    <a:pt x="3810" y="64833"/>
                  </a:lnTo>
                </a:path>
                <a:path w="3809" h="986154">
                  <a:moveTo>
                    <a:pt x="0" y="62928"/>
                  </a:moveTo>
                  <a:lnTo>
                    <a:pt x="3810" y="62928"/>
                  </a:lnTo>
                </a:path>
                <a:path w="3809" h="986154">
                  <a:moveTo>
                    <a:pt x="0" y="61010"/>
                  </a:moveTo>
                  <a:lnTo>
                    <a:pt x="3810" y="61010"/>
                  </a:lnTo>
                </a:path>
                <a:path w="3809" h="986154">
                  <a:moveTo>
                    <a:pt x="0" y="59105"/>
                  </a:moveTo>
                  <a:lnTo>
                    <a:pt x="3810" y="59105"/>
                  </a:lnTo>
                </a:path>
                <a:path w="3809" h="986154">
                  <a:moveTo>
                    <a:pt x="0" y="57200"/>
                  </a:moveTo>
                  <a:lnTo>
                    <a:pt x="3810" y="57200"/>
                  </a:lnTo>
                </a:path>
                <a:path w="3809" h="986154">
                  <a:moveTo>
                    <a:pt x="0" y="55295"/>
                  </a:moveTo>
                  <a:lnTo>
                    <a:pt x="3810" y="55295"/>
                  </a:lnTo>
                </a:path>
                <a:path w="3809" h="986154">
                  <a:moveTo>
                    <a:pt x="0" y="53390"/>
                  </a:moveTo>
                  <a:lnTo>
                    <a:pt x="3810" y="53390"/>
                  </a:lnTo>
                </a:path>
                <a:path w="3809" h="986154">
                  <a:moveTo>
                    <a:pt x="0" y="51485"/>
                  </a:moveTo>
                  <a:lnTo>
                    <a:pt x="3810" y="51485"/>
                  </a:lnTo>
                </a:path>
                <a:path w="3809" h="986154">
                  <a:moveTo>
                    <a:pt x="0" y="49568"/>
                  </a:moveTo>
                  <a:lnTo>
                    <a:pt x="3810" y="49568"/>
                  </a:lnTo>
                </a:path>
                <a:path w="3809" h="986154">
                  <a:moveTo>
                    <a:pt x="0" y="47663"/>
                  </a:moveTo>
                  <a:lnTo>
                    <a:pt x="3810" y="47663"/>
                  </a:lnTo>
                </a:path>
                <a:path w="3809" h="986154">
                  <a:moveTo>
                    <a:pt x="0" y="45758"/>
                  </a:moveTo>
                  <a:lnTo>
                    <a:pt x="3810" y="45758"/>
                  </a:lnTo>
                </a:path>
                <a:path w="3809" h="986154">
                  <a:moveTo>
                    <a:pt x="0" y="43853"/>
                  </a:moveTo>
                  <a:lnTo>
                    <a:pt x="3810" y="43853"/>
                  </a:lnTo>
                </a:path>
                <a:path w="3809" h="986154">
                  <a:moveTo>
                    <a:pt x="0" y="41948"/>
                  </a:moveTo>
                  <a:lnTo>
                    <a:pt x="3810" y="41948"/>
                  </a:lnTo>
                </a:path>
                <a:path w="3809" h="986154">
                  <a:moveTo>
                    <a:pt x="0" y="40043"/>
                  </a:moveTo>
                  <a:lnTo>
                    <a:pt x="3810" y="40043"/>
                  </a:lnTo>
                </a:path>
                <a:path w="3809" h="986154">
                  <a:moveTo>
                    <a:pt x="0" y="38138"/>
                  </a:moveTo>
                  <a:lnTo>
                    <a:pt x="3810" y="38138"/>
                  </a:lnTo>
                </a:path>
                <a:path w="3809" h="986154">
                  <a:moveTo>
                    <a:pt x="0" y="36220"/>
                  </a:moveTo>
                  <a:lnTo>
                    <a:pt x="3810" y="36220"/>
                  </a:lnTo>
                </a:path>
                <a:path w="3809" h="986154">
                  <a:moveTo>
                    <a:pt x="0" y="34315"/>
                  </a:moveTo>
                  <a:lnTo>
                    <a:pt x="3810" y="34315"/>
                  </a:lnTo>
                </a:path>
                <a:path w="3809" h="986154">
                  <a:moveTo>
                    <a:pt x="0" y="32410"/>
                  </a:moveTo>
                  <a:lnTo>
                    <a:pt x="3810" y="32410"/>
                  </a:lnTo>
                </a:path>
                <a:path w="3809" h="986154">
                  <a:moveTo>
                    <a:pt x="0" y="30505"/>
                  </a:moveTo>
                  <a:lnTo>
                    <a:pt x="3810" y="30505"/>
                  </a:lnTo>
                </a:path>
                <a:path w="3809" h="986154">
                  <a:moveTo>
                    <a:pt x="0" y="28600"/>
                  </a:moveTo>
                  <a:lnTo>
                    <a:pt x="3810" y="28600"/>
                  </a:lnTo>
                </a:path>
                <a:path w="3809" h="986154">
                  <a:moveTo>
                    <a:pt x="0" y="26695"/>
                  </a:moveTo>
                  <a:lnTo>
                    <a:pt x="3810" y="26695"/>
                  </a:lnTo>
                </a:path>
                <a:path w="3809" h="986154">
                  <a:moveTo>
                    <a:pt x="0" y="24777"/>
                  </a:moveTo>
                  <a:lnTo>
                    <a:pt x="3810" y="24777"/>
                  </a:lnTo>
                </a:path>
                <a:path w="3809" h="986154">
                  <a:moveTo>
                    <a:pt x="0" y="22872"/>
                  </a:moveTo>
                  <a:lnTo>
                    <a:pt x="3810" y="22872"/>
                  </a:lnTo>
                </a:path>
                <a:path w="3809" h="986154">
                  <a:moveTo>
                    <a:pt x="0" y="20967"/>
                  </a:moveTo>
                  <a:lnTo>
                    <a:pt x="3810" y="20967"/>
                  </a:lnTo>
                </a:path>
                <a:path w="3809" h="986154">
                  <a:moveTo>
                    <a:pt x="0" y="19062"/>
                  </a:moveTo>
                  <a:lnTo>
                    <a:pt x="3810" y="19062"/>
                  </a:lnTo>
                </a:path>
                <a:path w="3809" h="986154">
                  <a:moveTo>
                    <a:pt x="0" y="17157"/>
                  </a:moveTo>
                  <a:lnTo>
                    <a:pt x="3810" y="17157"/>
                  </a:lnTo>
                </a:path>
                <a:path w="3809" h="986154">
                  <a:moveTo>
                    <a:pt x="0" y="15252"/>
                  </a:moveTo>
                  <a:lnTo>
                    <a:pt x="3810" y="15252"/>
                  </a:lnTo>
                </a:path>
                <a:path w="3809" h="986154">
                  <a:moveTo>
                    <a:pt x="0" y="13347"/>
                  </a:moveTo>
                  <a:lnTo>
                    <a:pt x="3810" y="13347"/>
                  </a:lnTo>
                </a:path>
                <a:path w="3809" h="986154">
                  <a:moveTo>
                    <a:pt x="0" y="11429"/>
                  </a:moveTo>
                  <a:lnTo>
                    <a:pt x="3810" y="11429"/>
                  </a:lnTo>
                </a:path>
                <a:path w="3809" h="986154">
                  <a:moveTo>
                    <a:pt x="0" y="9524"/>
                  </a:moveTo>
                  <a:lnTo>
                    <a:pt x="3810" y="9524"/>
                  </a:lnTo>
                </a:path>
                <a:path w="3809" h="986154">
                  <a:moveTo>
                    <a:pt x="0" y="7619"/>
                  </a:moveTo>
                  <a:lnTo>
                    <a:pt x="3810" y="7619"/>
                  </a:lnTo>
                </a:path>
                <a:path w="3809" h="986154">
                  <a:moveTo>
                    <a:pt x="0" y="5714"/>
                  </a:moveTo>
                  <a:lnTo>
                    <a:pt x="3810" y="5714"/>
                  </a:lnTo>
                </a:path>
                <a:path w="3809" h="986154">
                  <a:moveTo>
                    <a:pt x="0" y="3809"/>
                  </a:moveTo>
                  <a:lnTo>
                    <a:pt x="3810" y="3809"/>
                  </a:lnTo>
                </a:path>
                <a:path w="3809" h="986154">
                  <a:moveTo>
                    <a:pt x="0" y="1904"/>
                  </a:moveTo>
                  <a:lnTo>
                    <a:pt x="3810" y="1904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647999" y="61132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47999" y="61386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437181" y="6113209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437181" y="6138622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381999" y="611320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381999" y="613862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3325745" y="6113209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60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3325745" y="6138622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60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4427999" y="6113209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4427999" y="6138622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5254254" y="6113209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5254254" y="6138622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6221154" y="6113209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6221154" y="6138622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4" name="object 94"/>
          <p:cNvSpPr txBox="1"/>
          <p:nvPr/>
        </p:nvSpPr>
        <p:spPr>
          <a:xfrm>
            <a:off x="736522" y="4829274"/>
            <a:ext cx="6121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1552116" y="4829274"/>
            <a:ext cx="7181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2440579" y="4480931"/>
            <a:ext cx="273939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14604">
              <a:lnSpc>
                <a:spcPct val="100000"/>
              </a:lnSpc>
              <a:spcBef>
                <a:spcPts val="1300"/>
              </a:spcBef>
              <a:tabLst>
                <a:tab pos="1212850" algn="l"/>
                <a:tab pos="207200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5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5442634" y="4753074"/>
            <a:ext cx="590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6339889" y="4829274"/>
            <a:ext cx="3352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744142" y="515223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1519350" y="5152235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2449625" y="5152235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3405554" y="5152235"/>
            <a:ext cx="94043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 numerador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71755" marR="61594"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por 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4610784" y="51522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5345352" y="5152235"/>
            <a:ext cx="130365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95" algn="ctr">
              <a:lnSpc>
                <a:spcPct val="100000"/>
              </a:lnSpc>
              <a:spcBef>
                <a:spcPts val="100"/>
              </a:spcBef>
              <a:tabLst>
                <a:tab pos="1020444" algn="l"/>
              </a:tabLst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R="511175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2700" marR="523875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7142369" y="4394116"/>
            <a:ext cx="17081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7142369" y="4714306"/>
            <a:ext cx="232156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através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07" name="object 10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08" name="object 108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41</a:t>
            </a:fld>
            <a:endParaRPr spc="-25"/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76892" y="1044009"/>
            <a:ext cx="756226" cy="648182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69083" y="1151235"/>
            <a:ext cx="520700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PAV3d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“Verificar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diariamente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possibilidade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extubação”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3890" y="1970112"/>
            <a:ext cx="6152515" cy="1427480"/>
            <a:chOff x="643890" y="1970112"/>
            <a:chExt cx="6152515" cy="1427480"/>
          </a:xfrm>
        </p:grpSpPr>
        <p:sp>
          <p:nvSpPr>
            <p:cNvPr id="16" name="object 16"/>
            <p:cNvSpPr/>
            <p:nvPr/>
          </p:nvSpPr>
          <p:spPr>
            <a:xfrm>
              <a:off x="643890" y="1970112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46165" h="399414">
                  <a:moveTo>
                    <a:pt x="4606252" y="0"/>
                  </a:moveTo>
                  <a:lnTo>
                    <a:pt x="4606252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4606252" y="399135"/>
                  </a:lnTo>
                  <a:lnTo>
                    <a:pt x="4606252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573166" y="0"/>
                  </a:lnTo>
                  <a:lnTo>
                    <a:pt x="4606264" y="0"/>
                  </a:lnTo>
                  <a:lnTo>
                    <a:pt x="4606264" y="399135"/>
                  </a:lnTo>
                  <a:lnTo>
                    <a:pt x="5573153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375990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19735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21990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48244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215144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33076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377895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321640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423895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50149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217050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789754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1171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88"/>
                  </a:moveTo>
                  <a:lnTo>
                    <a:pt x="3810" y="985888"/>
                  </a:lnTo>
                </a:path>
                <a:path w="3809" h="986154">
                  <a:moveTo>
                    <a:pt x="0" y="983983"/>
                  </a:moveTo>
                  <a:lnTo>
                    <a:pt x="3810" y="983983"/>
                  </a:lnTo>
                </a:path>
                <a:path w="3809" h="986154">
                  <a:moveTo>
                    <a:pt x="0" y="982078"/>
                  </a:moveTo>
                  <a:lnTo>
                    <a:pt x="3810" y="982078"/>
                  </a:lnTo>
                </a:path>
                <a:path w="3809" h="986154">
                  <a:moveTo>
                    <a:pt x="0" y="980173"/>
                  </a:moveTo>
                  <a:lnTo>
                    <a:pt x="3810" y="980173"/>
                  </a:lnTo>
                </a:path>
                <a:path w="3809" h="986154">
                  <a:moveTo>
                    <a:pt x="0" y="978255"/>
                  </a:moveTo>
                  <a:lnTo>
                    <a:pt x="3810" y="978255"/>
                  </a:lnTo>
                </a:path>
                <a:path w="3809" h="986154">
                  <a:moveTo>
                    <a:pt x="0" y="976350"/>
                  </a:moveTo>
                  <a:lnTo>
                    <a:pt x="3810" y="976350"/>
                  </a:lnTo>
                </a:path>
                <a:path w="3809" h="986154">
                  <a:moveTo>
                    <a:pt x="0" y="974445"/>
                  </a:moveTo>
                  <a:lnTo>
                    <a:pt x="3810" y="974445"/>
                  </a:lnTo>
                </a:path>
                <a:path w="3809" h="986154">
                  <a:moveTo>
                    <a:pt x="0" y="972540"/>
                  </a:moveTo>
                  <a:lnTo>
                    <a:pt x="3810" y="972540"/>
                  </a:lnTo>
                </a:path>
                <a:path w="3809" h="986154">
                  <a:moveTo>
                    <a:pt x="0" y="970635"/>
                  </a:moveTo>
                  <a:lnTo>
                    <a:pt x="3810" y="970635"/>
                  </a:lnTo>
                </a:path>
                <a:path w="3809" h="986154">
                  <a:moveTo>
                    <a:pt x="0" y="968730"/>
                  </a:moveTo>
                  <a:lnTo>
                    <a:pt x="3810" y="968730"/>
                  </a:lnTo>
                </a:path>
                <a:path w="3809" h="986154">
                  <a:moveTo>
                    <a:pt x="0" y="966812"/>
                  </a:moveTo>
                  <a:lnTo>
                    <a:pt x="3810" y="966812"/>
                  </a:lnTo>
                </a:path>
                <a:path w="3809" h="986154">
                  <a:moveTo>
                    <a:pt x="0" y="964907"/>
                  </a:moveTo>
                  <a:lnTo>
                    <a:pt x="3810" y="964907"/>
                  </a:lnTo>
                </a:path>
                <a:path w="3809" h="986154">
                  <a:moveTo>
                    <a:pt x="0" y="963002"/>
                  </a:moveTo>
                  <a:lnTo>
                    <a:pt x="3810" y="963002"/>
                  </a:lnTo>
                </a:path>
                <a:path w="3809" h="986154">
                  <a:moveTo>
                    <a:pt x="0" y="961097"/>
                  </a:moveTo>
                  <a:lnTo>
                    <a:pt x="3810" y="961097"/>
                  </a:lnTo>
                </a:path>
                <a:path w="3809" h="986154">
                  <a:moveTo>
                    <a:pt x="0" y="959192"/>
                  </a:moveTo>
                  <a:lnTo>
                    <a:pt x="3810" y="959192"/>
                  </a:lnTo>
                </a:path>
                <a:path w="3809" h="986154">
                  <a:moveTo>
                    <a:pt x="0" y="957287"/>
                  </a:moveTo>
                  <a:lnTo>
                    <a:pt x="3810" y="957287"/>
                  </a:lnTo>
                </a:path>
                <a:path w="3809" h="986154">
                  <a:moveTo>
                    <a:pt x="0" y="955382"/>
                  </a:moveTo>
                  <a:lnTo>
                    <a:pt x="3810" y="955382"/>
                  </a:lnTo>
                </a:path>
                <a:path w="3809" h="986154">
                  <a:moveTo>
                    <a:pt x="0" y="953465"/>
                  </a:moveTo>
                  <a:lnTo>
                    <a:pt x="3810" y="953465"/>
                  </a:lnTo>
                </a:path>
                <a:path w="3809" h="986154">
                  <a:moveTo>
                    <a:pt x="0" y="951560"/>
                  </a:moveTo>
                  <a:lnTo>
                    <a:pt x="3810" y="951560"/>
                  </a:lnTo>
                </a:path>
                <a:path w="3809" h="986154">
                  <a:moveTo>
                    <a:pt x="0" y="949655"/>
                  </a:moveTo>
                  <a:lnTo>
                    <a:pt x="3810" y="949655"/>
                  </a:lnTo>
                </a:path>
                <a:path w="3809" h="986154">
                  <a:moveTo>
                    <a:pt x="0" y="947750"/>
                  </a:moveTo>
                  <a:lnTo>
                    <a:pt x="3810" y="947750"/>
                  </a:lnTo>
                </a:path>
                <a:path w="3809" h="986154">
                  <a:moveTo>
                    <a:pt x="0" y="945845"/>
                  </a:moveTo>
                  <a:lnTo>
                    <a:pt x="3810" y="945845"/>
                  </a:lnTo>
                </a:path>
                <a:path w="3809" h="986154">
                  <a:moveTo>
                    <a:pt x="0" y="943940"/>
                  </a:moveTo>
                  <a:lnTo>
                    <a:pt x="3810" y="943940"/>
                  </a:lnTo>
                </a:path>
                <a:path w="3809" h="986154">
                  <a:moveTo>
                    <a:pt x="0" y="942035"/>
                  </a:moveTo>
                  <a:lnTo>
                    <a:pt x="3810" y="942035"/>
                  </a:lnTo>
                </a:path>
                <a:path w="3809" h="986154">
                  <a:moveTo>
                    <a:pt x="0" y="940117"/>
                  </a:moveTo>
                  <a:lnTo>
                    <a:pt x="3810" y="940117"/>
                  </a:lnTo>
                </a:path>
                <a:path w="3809" h="986154">
                  <a:moveTo>
                    <a:pt x="0" y="938212"/>
                  </a:moveTo>
                  <a:lnTo>
                    <a:pt x="3810" y="938212"/>
                  </a:lnTo>
                </a:path>
                <a:path w="3809" h="986154">
                  <a:moveTo>
                    <a:pt x="0" y="936307"/>
                  </a:moveTo>
                  <a:lnTo>
                    <a:pt x="3810" y="936307"/>
                  </a:lnTo>
                </a:path>
                <a:path w="3809" h="986154">
                  <a:moveTo>
                    <a:pt x="0" y="934402"/>
                  </a:moveTo>
                  <a:lnTo>
                    <a:pt x="3810" y="934402"/>
                  </a:lnTo>
                </a:path>
                <a:path w="3809" h="986154">
                  <a:moveTo>
                    <a:pt x="0" y="932497"/>
                  </a:moveTo>
                  <a:lnTo>
                    <a:pt x="3810" y="932497"/>
                  </a:lnTo>
                </a:path>
                <a:path w="3809" h="986154">
                  <a:moveTo>
                    <a:pt x="0" y="930592"/>
                  </a:moveTo>
                  <a:lnTo>
                    <a:pt x="3810" y="930592"/>
                  </a:lnTo>
                </a:path>
                <a:path w="3809" h="986154">
                  <a:moveTo>
                    <a:pt x="0" y="928674"/>
                  </a:moveTo>
                  <a:lnTo>
                    <a:pt x="3810" y="928674"/>
                  </a:lnTo>
                </a:path>
                <a:path w="3809" h="986154">
                  <a:moveTo>
                    <a:pt x="0" y="926769"/>
                  </a:moveTo>
                  <a:lnTo>
                    <a:pt x="3810" y="926769"/>
                  </a:lnTo>
                </a:path>
                <a:path w="3809" h="986154">
                  <a:moveTo>
                    <a:pt x="0" y="924864"/>
                  </a:moveTo>
                  <a:lnTo>
                    <a:pt x="3810" y="924864"/>
                  </a:lnTo>
                </a:path>
                <a:path w="3809" h="986154">
                  <a:moveTo>
                    <a:pt x="0" y="922959"/>
                  </a:moveTo>
                  <a:lnTo>
                    <a:pt x="3810" y="922959"/>
                  </a:lnTo>
                </a:path>
                <a:path w="3809" h="986154">
                  <a:moveTo>
                    <a:pt x="0" y="921054"/>
                  </a:moveTo>
                  <a:lnTo>
                    <a:pt x="3810" y="921054"/>
                  </a:lnTo>
                </a:path>
                <a:path w="3809" h="986154">
                  <a:moveTo>
                    <a:pt x="0" y="919149"/>
                  </a:moveTo>
                  <a:lnTo>
                    <a:pt x="3810" y="919149"/>
                  </a:lnTo>
                </a:path>
                <a:path w="3809" h="986154">
                  <a:moveTo>
                    <a:pt x="0" y="917244"/>
                  </a:moveTo>
                  <a:lnTo>
                    <a:pt x="3810" y="917244"/>
                  </a:lnTo>
                </a:path>
                <a:path w="3809" h="986154">
                  <a:moveTo>
                    <a:pt x="0" y="915327"/>
                  </a:moveTo>
                  <a:lnTo>
                    <a:pt x="3810" y="915327"/>
                  </a:lnTo>
                </a:path>
                <a:path w="3809" h="986154">
                  <a:moveTo>
                    <a:pt x="0" y="913422"/>
                  </a:moveTo>
                  <a:lnTo>
                    <a:pt x="3810" y="913422"/>
                  </a:lnTo>
                </a:path>
                <a:path w="3809" h="986154">
                  <a:moveTo>
                    <a:pt x="0" y="911517"/>
                  </a:moveTo>
                  <a:lnTo>
                    <a:pt x="3810" y="911517"/>
                  </a:lnTo>
                </a:path>
                <a:path w="3809" h="986154">
                  <a:moveTo>
                    <a:pt x="0" y="909612"/>
                  </a:moveTo>
                  <a:lnTo>
                    <a:pt x="3810" y="909612"/>
                  </a:lnTo>
                </a:path>
                <a:path w="3809" h="986154">
                  <a:moveTo>
                    <a:pt x="0" y="907707"/>
                  </a:moveTo>
                  <a:lnTo>
                    <a:pt x="3810" y="907707"/>
                  </a:lnTo>
                </a:path>
                <a:path w="3809" h="986154">
                  <a:moveTo>
                    <a:pt x="0" y="905802"/>
                  </a:moveTo>
                  <a:lnTo>
                    <a:pt x="3810" y="905802"/>
                  </a:lnTo>
                </a:path>
                <a:path w="3809" h="986154">
                  <a:moveTo>
                    <a:pt x="0" y="903884"/>
                  </a:moveTo>
                  <a:lnTo>
                    <a:pt x="3810" y="903884"/>
                  </a:lnTo>
                </a:path>
                <a:path w="3809" h="986154">
                  <a:moveTo>
                    <a:pt x="0" y="901979"/>
                  </a:moveTo>
                  <a:lnTo>
                    <a:pt x="3810" y="901979"/>
                  </a:lnTo>
                </a:path>
                <a:path w="3809" h="986154">
                  <a:moveTo>
                    <a:pt x="0" y="900074"/>
                  </a:moveTo>
                  <a:lnTo>
                    <a:pt x="3810" y="900074"/>
                  </a:lnTo>
                </a:path>
                <a:path w="3809" h="986154">
                  <a:moveTo>
                    <a:pt x="0" y="898169"/>
                  </a:moveTo>
                  <a:lnTo>
                    <a:pt x="3810" y="898169"/>
                  </a:lnTo>
                </a:path>
                <a:path w="3809" h="986154">
                  <a:moveTo>
                    <a:pt x="0" y="896264"/>
                  </a:moveTo>
                  <a:lnTo>
                    <a:pt x="3810" y="896264"/>
                  </a:lnTo>
                </a:path>
                <a:path w="3809" h="986154">
                  <a:moveTo>
                    <a:pt x="0" y="894359"/>
                  </a:moveTo>
                  <a:lnTo>
                    <a:pt x="3810" y="894359"/>
                  </a:lnTo>
                </a:path>
                <a:path w="3809" h="986154">
                  <a:moveTo>
                    <a:pt x="0" y="892454"/>
                  </a:moveTo>
                  <a:lnTo>
                    <a:pt x="3810" y="892454"/>
                  </a:lnTo>
                </a:path>
                <a:path w="3809" h="986154">
                  <a:moveTo>
                    <a:pt x="0" y="890536"/>
                  </a:moveTo>
                  <a:lnTo>
                    <a:pt x="3810" y="890536"/>
                  </a:lnTo>
                </a:path>
                <a:path w="3809" h="986154">
                  <a:moveTo>
                    <a:pt x="0" y="888631"/>
                  </a:moveTo>
                  <a:lnTo>
                    <a:pt x="3810" y="888631"/>
                  </a:lnTo>
                </a:path>
                <a:path w="3809" h="986154">
                  <a:moveTo>
                    <a:pt x="0" y="886726"/>
                  </a:moveTo>
                  <a:lnTo>
                    <a:pt x="3810" y="886726"/>
                  </a:lnTo>
                </a:path>
                <a:path w="3809" h="986154">
                  <a:moveTo>
                    <a:pt x="0" y="884821"/>
                  </a:moveTo>
                  <a:lnTo>
                    <a:pt x="3810" y="884821"/>
                  </a:lnTo>
                </a:path>
                <a:path w="3809" h="986154">
                  <a:moveTo>
                    <a:pt x="0" y="882916"/>
                  </a:moveTo>
                  <a:lnTo>
                    <a:pt x="3810" y="882916"/>
                  </a:lnTo>
                </a:path>
                <a:path w="3809" h="986154">
                  <a:moveTo>
                    <a:pt x="0" y="881011"/>
                  </a:moveTo>
                  <a:lnTo>
                    <a:pt x="3810" y="881011"/>
                  </a:lnTo>
                </a:path>
                <a:path w="3809" h="986154">
                  <a:moveTo>
                    <a:pt x="0" y="879094"/>
                  </a:moveTo>
                  <a:lnTo>
                    <a:pt x="3810" y="879094"/>
                  </a:lnTo>
                </a:path>
                <a:path w="3809" h="986154">
                  <a:moveTo>
                    <a:pt x="0" y="877189"/>
                  </a:moveTo>
                  <a:lnTo>
                    <a:pt x="3810" y="877189"/>
                  </a:lnTo>
                </a:path>
                <a:path w="3809" h="986154">
                  <a:moveTo>
                    <a:pt x="0" y="875284"/>
                  </a:moveTo>
                  <a:lnTo>
                    <a:pt x="3810" y="875284"/>
                  </a:lnTo>
                </a:path>
                <a:path w="3809" h="986154">
                  <a:moveTo>
                    <a:pt x="0" y="873379"/>
                  </a:moveTo>
                  <a:lnTo>
                    <a:pt x="3810" y="873379"/>
                  </a:lnTo>
                </a:path>
                <a:path w="3809" h="986154">
                  <a:moveTo>
                    <a:pt x="0" y="871474"/>
                  </a:moveTo>
                  <a:lnTo>
                    <a:pt x="3810" y="871474"/>
                  </a:lnTo>
                </a:path>
                <a:path w="3809" h="986154">
                  <a:moveTo>
                    <a:pt x="0" y="869569"/>
                  </a:moveTo>
                  <a:lnTo>
                    <a:pt x="3810" y="869569"/>
                  </a:lnTo>
                </a:path>
                <a:path w="3809" h="986154">
                  <a:moveTo>
                    <a:pt x="0" y="867664"/>
                  </a:moveTo>
                  <a:lnTo>
                    <a:pt x="3810" y="867664"/>
                  </a:lnTo>
                </a:path>
                <a:path w="3809" h="986154">
                  <a:moveTo>
                    <a:pt x="0" y="865746"/>
                  </a:moveTo>
                  <a:lnTo>
                    <a:pt x="3810" y="865746"/>
                  </a:lnTo>
                </a:path>
                <a:path w="3809" h="986154">
                  <a:moveTo>
                    <a:pt x="0" y="863841"/>
                  </a:moveTo>
                  <a:lnTo>
                    <a:pt x="3810" y="863841"/>
                  </a:lnTo>
                </a:path>
                <a:path w="3809" h="986154">
                  <a:moveTo>
                    <a:pt x="0" y="861936"/>
                  </a:moveTo>
                  <a:lnTo>
                    <a:pt x="3810" y="861936"/>
                  </a:lnTo>
                </a:path>
                <a:path w="3809" h="986154">
                  <a:moveTo>
                    <a:pt x="0" y="860031"/>
                  </a:moveTo>
                  <a:lnTo>
                    <a:pt x="3810" y="860031"/>
                  </a:lnTo>
                </a:path>
                <a:path w="3809" h="986154">
                  <a:moveTo>
                    <a:pt x="0" y="858126"/>
                  </a:moveTo>
                  <a:lnTo>
                    <a:pt x="3810" y="858126"/>
                  </a:lnTo>
                </a:path>
                <a:path w="3809" h="986154">
                  <a:moveTo>
                    <a:pt x="0" y="856221"/>
                  </a:moveTo>
                  <a:lnTo>
                    <a:pt x="3810" y="856221"/>
                  </a:lnTo>
                </a:path>
                <a:path w="3809" h="986154">
                  <a:moveTo>
                    <a:pt x="0" y="854316"/>
                  </a:moveTo>
                  <a:lnTo>
                    <a:pt x="3810" y="854316"/>
                  </a:lnTo>
                </a:path>
                <a:path w="3809" h="986154">
                  <a:moveTo>
                    <a:pt x="0" y="852398"/>
                  </a:moveTo>
                  <a:lnTo>
                    <a:pt x="3810" y="852398"/>
                  </a:lnTo>
                </a:path>
                <a:path w="3809" h="986154">
                  <a:moveTo>
                    <a:pt x="0" y="850493"/>
                  </a:moveTo>
                  <a:lnTo>
                    <a:pt x="3810" y="850493"/>
                  </a:lnTo>
                </a:path>
                <a:path w="3809" h="986154">
                  <a:moveTo>
                    <a:pt x="0" y="848588"/>
                  </a:moveTo>
                  <a:lnTo>
                    <a:pt x="3810" y="848588"/>
                  </a:lnTo>
                </a:path>
                <a:path w="3809" h="986154">
                  <a:moveTo>
                    <a:pt x="0" y="846683"/>
                  </a:moveTo>
                  <a:lnTo>
                    <a:pt x="3810" y="846683"/>
                  </a:lnTo>
                </a:path>
                <a:path w="3809" h="986154">
                  <a:moveTo>
                    <a:pt x="0" y="844778"/>
                  </a:moveTo>
                  <a:lnTo>
                    <a:pt x="3810" y="844778"/>
                  </a:lnTo>
                </a:path>
                <a:path w="3809" h="986154">
                  <a:moveTo>
                    <a:pt x="0" y="842873"/>
                  </a:moveTo>
                  <a:lnTo>
                    <a:pt x="3810" y="842873"/>
                  </a:lnTo>
                </a:path>
                <a:path w="3809" h="986154">
                  <a:moveTo>
                    <a:pt x="0" y="840955"/>
                  </a:moveTo>
                  <a:lnTo>
                    <a:pt x="3810" y="840955"/>
                  </a:lnTo>
                </a:path>
                <a:path w="3809" h="986154">
                  <a:moveTo>
                    <a:pt x="0" y="839050"/>
                  </a:moveTo>
                  <a:lnTo>
                    <a:pt x="3810" y="839050"/>
                  </a:lnTo>
                </a:path>
                <a:path w="3809" h="986154">
                  <a:moveTo>
                    <a:pt x="0" y="837145"/>
                  </a:moveTo>
                  <a:lnTo>
                    <a:pt x="3810" y="837145"/>
                  </a:lnTo>
                </a:path>
                <a:path w="3809" h="986154">
                  <a:moveTo>
                    <a:pt x="0" y="835240"/>
                  </a:moveTo>
                  <a:lnTo>
                    <a:pt x="3810" y="835240"/>
                  </a:lnTo>
                </a:path>
                <a:path w="3809" h="986154">
                  <a:moveTo>
                    <a:pt x="0" y="833335"/>
                  </a:moveTo>
                  <a:lnTo>
                    <a:pt x="3810" y="833335"/>
                  </a:lnTo>
                </a:path>
                <a:path w="3809" h="986154">
                  <a:moveTo>
                    <a:pt x="0" y="831430"/>
                  </a:moveTo>
                  <a:lnTo>
                    <a:pt x="3810" y="831430"/>
                  </a:lnTo>
                </a:path>
                <a:path w="3809" h="986154">
                  <a:moveTo>
                    <a:pt x="0" y="829525"/>
                  </a:moveTo>
                  <a:lnTo>
                    <a:pt x="3810" y="829525"/>
                  </a:lnTo>
                </a:path>
                <a:path w="3809" h="986154">
                  <a:moveTo>
                    <a:pt x="0" y="827608"/>
                  </a:moveTo>
                  <a:lnTo>
                    <a:pt x="3810" y="827608"/>
                  </a:lnTo>
                </a:path>
                <a:path w="3809" h="986154">
                  <a:moveTo>
                    <a:pt x="0" y="825703"/>
                  </a:moveTo>
                  <a:lnTo>
                    <a:pt x="3810" y="825703"/>
                  </a:lnTo>
                </a:path>
                <a:path w="3809" h="986154">
                  <a:moveTo>
                    <a:pt x="0" y="823798"/>
                  </a:moveTo>
                  <a:lnTo>
                    <a:pt x="3810" y="823798"/>
                  </a:lnTo>
                </a:path>
                <a:path w="3809" h="986154">
                  <a:moveTo>
                    <a:pt x="0" y="821893"/>
                  </a:moveTo>
                  <a:lnTo>
                    <a:pt x="3810" y="821893"/>
                  </a:lnTo>
                </a:path>
                <a:path w="3809" h="986154">
                  <a:moveTo>
                    <a:pt x="0" y="819988"/>
                  </a:moveTo>
                  <a:lnTo>
                    <a:pt x="3810" y="819988"/>
                  </a:lnTo>
                </a:path>
                <a:path w="3809" h="986154">
                  <a:moveTo>
                    <a:pt x="0" y="818083"/>
                  </a:moveTo>
                  <a:lnTo>
                    <a:pt x="3810" y="818083"/>
                  </a:lnTo>
                </a:path>
                <a:path w="3809" h="986154">
                  <a:moveTo>
                    <a:pt x="0" y="816165"/>
                  </a:moveTo>
                  <a:lnTo>
                    <a:pt x="3810" y="816165"/>
                  </a:lnTo>
                </a:path>
                <a:path w="3809" h="986154">
                  <a:moveTo>
                    <a:pt x="0" y="814260"/>
                  </a:moveTo>
                  <a:lnTo>
                    <a:pt x="3810" y="814260"/>
                  </a:lnTo>
                </a:path>
                <a:path w="3809" h="986154">
                  <a:moveTo>
                    <a:pt x="0" y="812355"/>
                  </a:moveTo>
                  <a:lnTo>
                    <a:pt x="3810" y="812355"/>
                  </a:lnTo>
                </a:path>
                <a:path w="3809" h="986154">
                  <a:moveTo>
                    <a:pt x="0" y="810450"/>
                  </a:moveTo>
                  <a:lnTo>
                    <a:pt x="3810" y="810450"/>
                  </a:lnTo>
                </a:path>
                <a:path w="3809" h="986154">
                  <a:moveTo>
                    <a:pt x="0" y="808545"/>
                  </a:moveTo>
                  <a:lnTo>
                    <a:pt x="3810" y="808545"/>
                  </a:lnTo>
                </a:path>
                <a:path w="3809" h="986154">
                  <a:moveTo>
                    <a:pt x="0" y="806640"/>
                  </a:moveTo>
                  <a:lnTo>
                    <a:pt x="3810" y="806640"/>
                  </a:lnTo>
                </a:path>
                <a:path w="3809" h="986154">
                  <a:moveTo>
                    <a:pt x="0" y="804735"/>
                  </a:moveTo>
                  <a:lnTo>
                    <a:pt x="3810" y="804735"/>
                  </a:lnTo>
                </a:path>
                <a:path w="3809" h="986154">
                  <a:moveTo>
                    <a:pt x="0" y="802817"/>
                  </a:moveTo>
                  <a:lnTo>
                    <a:pt x="3810" y="802817"/>
                  </a:lnTo>
                </a:path>
                <a:path w="3809" h="986154">
                  <a:moveTo>
                    <a:pt x="0" y="800912"/>
                  </a:moveTo>
                  <a:lnTo>
                    <a:pt x="3810" y="800912"/>
                  </a:lnTo>
                </a:path>
                <a:path w="3809" h="986154">
                  <a:moveTo>
                    <a:pt x="0" y="799007"/>
                  </a:moveTo>
                  <a:lnTo>
                    <a:pt x="3810" y="799007"/>
                  </a:lnTo>
                </a:path>
                <a:path w="3809" h="986154">
                  <a:moveTo>
                    <a:pt x="0" y="797102"/>
                  </a:moveTo>
                  <a:lnTo>
                    <a:pt x="3810" y="797102"/>
                  </a:lnTo>
                </a:path>
                <a:path w="3809" h="986154">
                  <a:moveTo>
                    <a:pt x="0" y="795197"/>
                  </a:moveTo>
                  <a:lnTo>
                    <a:pt x="3810" y="795197"/>
                  </a:lnTo>
                </a:path>
                <a:path w="3809" h="986154">
                  <a:moveTo>
                    <a:pt x="0" y="793292"/>
                  </a:moveTo>
                  <a:lnTo>
                    <a:pt x="3810" y="793292"/>
                  </a:lnTo>
                </a:path>
                <a:path w="3809" h="986154">
                  <a:moveTo>
                    <a:pt x="0" y="791387"/>
                  </a:moveTo>
                  <a:lnTo>
                    <a:pt x="3810" y="791387"/>
                  </a:lnTo>
                </a:path>
                <a:path w="3809" h="986154">
                  <a:moveTo>
                    <a:pt x="0" y="789470"/>
                  </a:moveTo>
                  <a:lnTo>
                    <a:pt x="3810" y="789470"/>
                  </a:lnTo>
                </a:path>
                <a:path w="3809" h="986154">
                  <a:moveTo>
                    <a:pt x="0" y="787565"/>
                  </a:moveTo>
                  <a:lnTo>
                    <a:pt x="3810" y="787565"/>
                  </a:lnTo>
                </a:path>
                <a:path w="3809" h="986154">
                  <a:moveTo>
                    <a:pt x="0" y="785660"/>
                  </a:moveTo>
                  <a:lnTo>
                    <a:pt x="3810" y="785660"/>
                  </a:lnTo>
                </a:path>
                <a:path w="3809" h="986154">
                  <a:moveTo>
                    <a:pt x="0" y="783755"/>
                  </a:moveTo>
                  <a:lnTo>
                    <a:pt x="3810" y="783755"/>
                  </a:lnTo>
                </a:path>
                <a:path w="3809" h="986154">
                  <a:moveTo>
                    <a:pt x="0" y="781850"/>
                  </a:moveTo>
                  <a:lnTo>
                    <a:pt x="3810" y="781850"/>
                  </a:lnTo>
                </a:path>
                <a:path w="3809" h="986154">
                  <a:moveTo>
                    <a:pt x="0" y="779945"/>
                  </a:moveTo>
                  <a:lnTo>
                    <a:pt x="3810" y="779945"/>
                  </a:lnTo>
                </a:path>
                <a:path w="3809" h="986154">
                  <a:moveTo>
                    <a:pt x="0" y="778027"/>
                  </a:moveTo>
                  <a:lnTo>
                    <a:pt x="3810" y="778027"/>
                  </a:lnTo>
                </a:path>
                <a:path w="3809" h="986154">
                  <a:moveTo>
                    <a:pt x="0" y="776122"/>
                  </a:moveTo>
                  <a:lnTo>
                    <a:pt x="3810" y="776122"/>
                  </a:lnTo>
                </a:path>
                <a:path w="3809" h="986154">
                  <a:moveTo>
                    <a:pt x="0" y="774217"/>
                  </a:moveTo>
                  <a:lnTo>
                    <a:pt x="3810" y="774217"/>
                  </a:lnTo>
                </a:path>
                <a:path w="3809" h="986154">
                  <a:moveTo>
                    <a:pt x="0" y="772312"/>
                  </a:moveTo>
                  <a:lnTo>
                    <a:pt x="3810" y="772312"/>
                  </a:lnTo>
                </a:path>
                <a:path w="3809" h="986154">
                  <a:moveTo>
                    <a:pt x="0" y="770407"/>
                  </a:moveTo>
                  <a:lnTo>
                    <a:pt x="3810" y="770407"/>
                  </a:lnTo>
                </a:path>
                <a:path w="3809" h="986154">
                  <a:moveTo>
                    <a:pt x="0" y="768502"/>
                  </a:moveTo>
                  <a:lnTo>
                    <a:pt x="3810" y="768502"/>
                  </a:lnTo>
                </a:path>
                <a:path w="3809" h="986154">
                  <a:moveTo>
                    <a:pt x="0" y="766597"/>
                  </a:moveTo>
                  <a:lnTo>
                    <a:pt x="3810" y="766597"/>
                  </a:lnTo>
                </a:path>
                <a:path w="3809" h="986154">
                  <a:moveTo>
                    <a:pt x="0" y="764679"/>
                  </a:moveTo>
                  <a:lnTo>
                    <a:pt x="3810" y="764679"/>
                  </a:lnTo>
                </a:path>
                <a:path w="3809" h="986154">
                  <a:moveTo>
                    <a:pt x="0" y="762774"/>
                  </a:moveTo>
                  <a:lnTo>
                    <a:pt x="3810" y="762774"/>
                  </a:lnTo>
                </a:path>
                <a:path w="3809" h="986154">
                  <a:moveTo>
                    <a:pt x="0" y="760869"/>
                  </a:moveTo>
                  <a:lnTo>
                    <a:pt x="3810" y="760869"/>
                  </a:lnTo>
                </a:path>
                <a:path w="3809" h="986154">
                  <a:moveTo>
                    <a:pt x="0" y="758964"/>
                  </a:moveTo>
                  <a:lnTo>
                    <a:pt x="3810" y="758964"/>
                  </a:lnTo>
                </a:path>
                <a:path w="3809" h="986154">
                  <a:moveTo>
                    <a:pt x="0" y="757059"/>
                  </a:moveTo>
                  <a:lnTo>
                    <a:pt x="3810" y="757059"/>
                  </a:lnTo>
                </a:path>
                <a:path w="3809" h="986154">
                  <a:moveTo>
                    <a:pt x="0" y="755154"/>
                  </a:moveTo>
                  <a:lnTo>
                    <a:pt x="3810" y="755154"/>
                  </a:lnTo>
                </a:path>
                <a:path w="3809" h="986154">
                  <a:moveTo>
                    <a:pt x="0" y="753237"/>
                  </a:moveTo>
                  <a:lnTo>
                    <a:pt x="3810" y="753237"/>
                  </a:lnTo>
                </a:path>
                <a:path w="3809" h="986154">
                  <a:moveTo>
                    <a:pt x="0" y="751332"/>
                  </a:moveTo>
                  <a:lnTo>
                    <a:pt x="3810" y="751332"/>
                  </a:lnTo>
                </a:path>
                <a:path w="3809" h="986154">
                  <a:moveTo>
                    <a:pt x="0" y="749427"/>
                  </a:moveTo>
                  <a:lnTo>
                    <a:pt x="3810" y="749427"/>
                  </a:lnTo>
                </a:path>
                <a:path w="3809" h="986154">
                  <a:moveTo>
                    <a:pt x="0" y="747522"/>
                  </a:moveTo>
                  <a:lnTo>
                    <a:pt x="3810" y="747522"/>
                  </a:lnTo>
                </a:path>
                <a:path w="3809" h="986154">
                  <a:moveTo>
                    <a:pt x="0" y="745617"/>
                  </a:moveTo>
                  <a:lnTo>
                    <a:pt x="3810" y="745617"/>
                  </a:lnTo>
                </a:path>
                <a:path w="3809" h="986154">
                  <a:moveTo>
                    <a:pt x="0" y="743712"/>
                  </a:moveTo>
                  <a:lnTo>
                    <a:pt x="3810" y="743712"/>
                  </a:lnTo>
                </a:path>
                <a:path w="3809" h="986154">
                  <a:moveTo>
                    <a:pt x="0" y="741807"/>
                  </a:moveTo>
                  <a:lnTo>
                    <a:pt x="3810" y="741807"/>
                  </a:lnTo>
                </a:path>
                <a:path w="3809" h="986154">
                  <a:moveTo>
                    <a:pt x="0" y="739889"/>
                  </a:moveTo>
                  <a:lnTo>
                    <a:pt x="3810" y="739889"/>
                  </a:lnTo>
                </a:path>
                <a:path w="3809" h="986154">
                  <a:moveTo>
                    <a:pt x="0" y="737984"/>
                  </a:moveTo>
                  <a:lnTo>
                    <a:pt x="3810" y="737984"/>
                  </a:lnTo>
                </a:path>
                <a:path w="3809" h="986154">
                  <a:moveTo>
                    <a:pt x="0" y="736079"/>
                  </a:moveTo>
                  <a:lnTo>
                    <a:pt x="3810" y="736079"/>
                  </a:lnTo>
                </a:path>
                <a:path w="3809" h="986154">
                  <a:moveTo>
                    <a:pt x="0" y="734174"/>
                  </a:moveTo>
                  <a:lnTo>
                    <a:pt x="3810" y="734174"/>
                  </a:lnTo>
                </a:path>
                <a:path w="3809" h="986154">
                  <a:moveTo>
                    <a:pt x="0" y="732269"/>
                  </a:moveTo>
                  <a:lnTo>
                    <a:pt x="3810" y="732269"/>
                  </a:lnTo>
                </a:path>
                <a:path w="3809" h="986154">
                  <a:moveTo>
                    <a:pt x="0" y="730364"/>
                  </a:moveTo>
                  <a:lnTo>
                    <a:pt x="3810" y="730364"/>
                  </a:lnTo>
                </a:path>
                <a:path w="3809" h="986154">
                  <a:moveTo>
                    <a:pt x="0" y="728446"/>
                  </a:moveTo>
                  <a:lnTo>
                    <a:pt x="3810" y="728446"/>
                  </a:lnTo>
                </a:path>
                <a:path w="3809" h="986154">
                  <a:moveTo>
                    <a:pt x="0" y="726541"/>
                  </a:moveTo>
                  <a:lnTo>
                    <a:pt x="3810" y="726541"/>
                  </a:lnTo>
                </a:path>
                <a:path w="3809" h="986154">
                  <a:moveTo>
                    <a:pt x="0" y="724636"/>
                  </a:moveTo>
                  <a:lnTo>
                    <a:pt x="3810" y="724636"/>
                  </a:lnTo>
                </a:path>
                <a:path w="3809" h="986154">
                  <a:moveTo>
                    <a:pt x="0" y="722731"/>
                  </a:moveTo>
                  <a:lnTo>
                    <a:pt x="3810" y="722731"/>
                  </a:lnTo>
                </a:path>
                <a:path w="3809" h="986154">
                  <a:moveTo>
                    <a:pt x="0" y="720826"/>
                  </a:moveTo>
                  <a:lnTo>
                    <a:pt x="3810" y="720826"/>
                  </a:lnTo>
                </a:path>
                <a:path w="3809" h="986154">
                  <a:moveTo>
                    <a:pt x="0" y="718921"/>
                  </a:moveTo>
                  <a:lnTo>
                    <a:pt x="3810" y="718921"/>
                  </a:lnTo>
                </a:path>
                <a:path w="3809" h="986154">
                  <a:moveTo>
                    <a:pt x="0" y="717016"/>
                  </a:moveTo>
                  <a:lnTo>
                    <a:pt x="3810" y="717016"/>
                  </a:lnTo>
                </a:path>
                <a:path w="3809" h="986154">
                  <a:moveTo>
                    <a:pt x="0" y="715098"/>
                  </a:moveTo>
                  <a:lnTo>
                    <a:pt x="3810" y="715098"/>
                  </a:lnTo>
                </a:path>
                <a:path w="3809" h="986154">
                  <a:moveTo>
                    <a:pt x="0" y="713193"/>
                  </a:moveTo>
                  <a:lnTo>
                    <a:pt x="3810" y="713193"/>
                  </a:lnTo>
                </a:path>
                <a:path w="3809" h="986154">
                  <a:moveTo>
                    <a:pt x="0" y="711288"/>
                  </a:moveTo>
                  <a:lnTo>
                    <a:pt x="3810" y="711288"/>
                  </a:lnTo>
                </a:path>
                <a:path w="3809" h="986154">
                  <a:moveTo>
                    <a:pt x="0" y="709383"/>
                  </a:moveTo>
                  <a:lnTo>
                    <a:pt x="3810" y="709383"/>
                  </a:lnTo>
                </a:path>
                <a:path w="3809" h="986154">
                  <a:moveTo>
                    <a:pt x="0" y="707478"/>
                  </a:moveTo>
                  <a:lnTo>
                    <a:pt x="3810" y="707478"/>
                  </a:lnTo>
                </a:path>
                <a:path w="3809" h="986154">
                  <a:moveTo>
                    <a:pt x="0" y="705573"/>
                  </a:moveTo>
                  <a:lnTo>
                    <a:pt x="3810" y="705573"/>
                  </a:lnTo>
                </a:path>
                <a:path w="3809" h="986154">
                  <a:moveTo>
                    <a:pt x="0" y="703668"/>
                  </a:moveTo>
                  <a:lnTo>
                    <a:pt x="3810" y="703668"/>
                  </a:lnTo>
                </a:path>
                <a:path w="3809" h="986154">
                  <a:moveTo>
                    <a:pt x="0" y="701751"/>
                  </a:moveTo>
                  <a:lnTo>
                    <a:pt x="3810" y="701751"/>
                  </a:lnTo>
                </a:path>
                <a:path w="3809" h="986154">
                  <a:moveTo>
                    <a:pt x="0" y="699846"/>
                  </a:moveTo>
                  <a:lnTo>
                    <a:pt x="3810" y="699846"/>
                  </a:lnTo>
                </a:path>
                <a:path w="3809" h="986154">
                  <a:moveTo>
                    <a:pt x="0" y="697941"/>
                  </a:moveTo>
                  <a:lnTo>
                    <a:pt x="3810" y="697941"/>
                  </a:lnTo>
                </a:path>
                <a:path w="3809" h="986154">
                  <a:moveTo>
                    <a:pt x="0" y="696036"/>
                  </a:moveTo>
                  <a:lnTo>
                    <a:pt x="3810" y="696036"/>
                  </a:lnTo>
                </a:path>
                <a:path w="3809" h="986154">
                  <a:moveTo>
                    <a:pt x="0" y="694131"/>
                  </a:moveTo>
                  <a:lnTo>
                    <a:pt x="3810" y="694131"/>
                  </a:lnTo>
                </a:path>
                <a:path w="3809" h="986154">
                  <a:moveTo>
                    <a:pt x="0" y="692226"/>
                  </a:moveTo>
                  <a:lnTo>
                    <a:pt x="3810" y="692226"/>
                  </a:lnTo>
                </a:path>
                <a:path w="3809" h="986154">
                  <a:moveTo>
                    <a:pt x="0" y="690308"/>
                  </a:moveTo>
                  <a:lnTo>
                    <a:pt x="3810" y="690308"/>
                  </a:lnTo>
                </a:path>
                <a:path w="3809" h="986154">
                  <a:moveTo>
                    <a:pt x="0" y="688403"/>
                  </a:moveTo>
                  <a:lnTo>
                    <a:pt x="3810" y="688403"/>
                  </a:lnTo>
                </a:path>
                <a:path w="3809" h="986154">
                  <a:moveTo>
                    <a:pt x="0" y="686498"/>
                  </a:moveTo>
                  <a:lnTo>
                    <a:pt x="3810" y="686498"/>
                  </a:lnTo>
                </a:path>
                <a:path w="3809" h="986154">
                  <a:moveTo>
                    <a:pt x="0" y="684593"/>
                  </a:moveTo>
                  <a:lnTo>
                    <a:pt x="3810" y="684593"/>
                  </a:lnTo>
                </a:path>
                <a:path w="3809" h="986154">
                  <a:moveTo>
                    <a:pt x="0" y="682688"/>
                  </a:moveTo>
                  <a:lnTo>
                    <a:pt x="3810" y="682688"/>
                  </a:lnTo>
                </a:path>
                <a:path w="3809" h="986154">
                  <a:moveTo>
                    <a:pt x="0" y="680783"/>
                  </a:moveTo>
                  <a:lnTo>
                    <a:pt x="3810" y="680783"/>
                  </a:lnTo>
                </a:path>
                <a:path w="3809" h="986154">
                  <a:moveTo>
                    <a:pt x="0" y="678878"/>
                  </a:moveTo>
                  <a:lnTo>
                    <a:pt x="3810" y="678878"/>
                  </a:lnTo>
                </a:path>
                <a:path w="3809" h="986154">
                  <a:moveTo>
                    <a:pt x="0" y="676960"/>
                  </a:moveTo>
                  <a:lnTo>
                    <a:pt x="3810" y="676960"/>
                  </a:lnTo>
                </a:path>
                <a:path w="3809" h="986154">
                  <a:moveTo>
                    <a:pt x="0" y="675055"/>
                  </a:moveTo>
                  <a:lnTo>
                    <a:pt x="3810" y="675055"/>
                  </a:lnTo>
                </a:path>
                <a:path w="3809" h="986154">
                  <a:moveTo>
                    <a:pt x="0" y="673150"/>
                  </a:moveTo>
                  <a:lnTo>
                    <a:pt x="3810" y="673150"/>
                  </a:lnTo>
                </a:path>
                <a:path w="3809" h="986154">
                  <a:moveTo>
                    <a:pt x="0" y="671245"/>
                  </a:moveTo>
                  <a:lnTo>
                    <a:pt x="3810" y="671245"/>
                  </a:lnTo>
                </a:path>
                <a:path w="3809" h="986154">
                  <a:moveTo>
                    <a:pt x="0" y="669340"/>
                  </a:moveTo>
                  <a:lnTo>
                    <a:pt x="3810" y="669340"/>
                  </a:lnTo>
                </a:path>
                <a:path w="3809" h="986154">
                  <a:moveTo>
                    <a:pt x="0" y="667435"/>
                  </a:moveTo>
                  <a:lnTo>
                    <a:pt x="3810" y="667435"/>
                  </a:lnTo>
                </a:path>
                <a:path w="3809" h="986154">
                  <a:moveTo>
                    <a:pt x="0" y="665530"/>
                  </a:moveTo>
                  <a:lnTo>
                    <a:pt x="3810" y="665530"/>
                  </a:lnTo>
                </a:path>
                <a:path w="3809" h="986154">
                  <a:moveTo>
                    <a:pt x="0" y="663613"/>
                  </a:moveTo>
                  <a:lnTo>
                    <a:pt x="3810" y="663613"/>
                  </a:lnTo>
                </a:path>
                <a:path w="3809" h="986154">
                  <a:moveTo>
                    <a:pt x="0" y="661708"/>
                  </a:moveTo>
                  <a:lnTo>
                    <a:pt x="3810" y="661708"/>
                  </a:lnTo>
                </a:path>
                <a:path w="3809" h="986154">
                  <a:moveTo>
                    <a:pt x="0" y="659803"/>
                  </a:moveTo>
                  <a:lnTo>
                    <a:pt x="3810" y="659803"/>
                  </a:lnTo>
                </a:path>
                <a:path w="3809" h="986154">
                  <a:moveTo>
                    <a:pt x="0" y="657898"/>
                  </a:moveTo>
                  <a:lnTo>
                    <a:pt x="3810" y="657898"/>
                  </a:lnTo>
                </a:path>
                <a:path w="3809" h="986154">
                  <a:moveTo>
                    <a:pt x="0" y="655993"/>
                  </a:moveTo>
                  <a:lnTo>
                    <a:pt x="3810" y="655993"/>
                  </a:lnTo>
                </a:path>
                <a:path w="3809" h="986154">
                  <a:moveTo>
                    <a:pt x="0" y="654088"/>
                  </a:moveTo>
                  <a:lnTo>
                    <a:pt x="3810" y="654088"/>
                  </a:lnTo>
                </a:path>
                <a:path w="3809" h="986154">
                  <a:moveTo>
                    <a:pt x="0" y="652170"/>
                  </a:moveTo>
                  <a:lnTo>
                    <a:pt x="3810" y="652170"/>
                  </a:lnTo>
                </a:path>
                <a:path w="3809" h="986154">
                  <a:moveTo>
                    <a:pt x="0" y="650265"/>
                  </a:moveTo>
                  <a:lnTo>
                    <a:pt x="3810" y="650265"/>
                  </a:lnTo>
                </a:path>
                <a:path w="3809" h="986154">
                  <a:moveTo>
                    <a:pt x="0" y="648360"/>
                  </a:moveTo>
                  <a:lnTo>
                    <a:pt x="3810" y="648360"/>
                  </a:lnTo>
                </a:path>
                <a:path w="3809" h="986154">
                  <a:moveTo>
                    <a:pt x="0" y="646455"/>
                  </a:moveTo>
                  <a:lnTo>
                    <a:pt x="3810" y="646455"/>
                  </a:lnTo>
                </a:path>
                <a:path w="3809" h="986154">
                  <a:moveTo>
                    <a:pt x="0" y="644550"/>
                  </a:moveTo>
                  <a:lnTo>
                    <a:pt x="3810" y="644550"/>
                  </a:lnTo>
                </a:path>
                <a:path w="3809" h="986154">
                  <a:moveTo>
                    <a:pt x="0" y="642645"/>
                  </a:moveTo>
                  <a:lnTo>
                    <a:pt x="3810" y="642645"/>
                  </a:lnTo>
                </a:path>
                <a:path w="3809" h="986154">
                  <a:moveTo>
                    <a:pt x="0" y="640740"/>
                  </a:moveTo>
                  <a:lnTo>
                    <a:pt x="3810" y="640740"/>
                  </a:lnTo>
                </a:path>
                <a:path w="3809" h="986154">
                  <a:moveTo>
                    <a:pt x="0" y="638822"/>
                  </a:moveTo>
                  <a:lnTo>
                    <a:pt x="3810" y="638822"/>
                  </a:lnTo>
                </a:path>
                <a:path w="3809" h="986154">
                  <a:moveTo>
                    <a:pt x="0" y="636917"/>
                  </a:moveTo>
                  <a:lnTo>
                    <a:pt x="3810" y="636917"/>
                  </a:lnTo>
                </a:path>
                <a:path w="3809" h="986154">
                  <a:moveTo>
                    <a:pt x="0" y="635012"/>
                  </a:moveTo>
                  <a:lnTo>
                    <a:pt x="3810" y="635012"/>
                  </a:lnTo>
                </a:path>
                <a:path w="3809" h="986154">
                  <a:moveTo>
                    <a:pt x="0" y="633107"/>
                  </a:moveTo>
                  <a:lnTo>
                    <a:pt x="3810" y="633107"/>
                  </a:lnTo>
                </a:path>
                <a:path w="3809" h="986154">
                  <a:moveTo>
                    <a:pt x="0" y="631202"/>
                  </a:moveTo>
                  <a:lnTo>
                    <a:pt x="3810" y="631202"/>
                  </a:lnTo>
                </a:path>
                <a:path w="3809" h="986154">
                  <a:moveTo>
                    <a:pt x="0" y="629297"/>
                  </a:moveTo>
                  <a:lnTo>
                    <a:pt x="3810" y="629297"/>
                  </a:lnTo>
                </a:path>
                <a:path w="3809" h="986154">
                  <a:moveTo>
                    <a:pt x="0" y="627380"/>
                  </a:moveTo>
                  <a:lnTo>
                    <a:pt x="3810" y="627380"/>
                  </a:lnTo>
                </a:path>
                <a:path w="3809" h="986154">
                  <a:moveTo>
                    <a:pt x="0" y="625475"/>
                  </a:moveTo>
                  <a:lnTo>
                    <a:pt x="3810" y="625475"/>
                  </a:lnTo>
                </a:path>
                <a:path w="3809" h="986154">
                  <a:moveTo>
                    <a:pt x="0" y="623570"/>
                  </a:moveTo>
                  <a:lnTo>
                    <a:pt x="3810" y="623570"/>
                  </a:lnTo>
                </a:path>
                <a:path w="3809" h="986154">
                  <a:moveTo>
                    <a:pt x="0" y="621665"/>
                  </a:moveTo>
                  <a:lnTo>
                    <a:pt x="3810" y="621665"/>
                  </a:lnTo>
                </a:path>
                <a:path w="3809" h="986154">
                  <a:moveTo>
                    <a:pt x="0" y="619760"/>
                  </a:moveTo>
                  <a:lnTo>
                    <a:pt x="3810" y="619760"/>
                  </a:lnTo>
                </a:path>
                <a:path w="3809" h="986154">
                  <a:moveTo>
                    <a:pt x="0" y="617855"/>
                  </a:moveTo>
                  <a:lnTo>
                    <a:pt x="3810" y="617855"/>
                  </a:lnTo>
                </a:path>
                <a:path w="3809" h="986154">
                  <a:moveTo>
                    <a:pt x="0" y="615950"/>
                  </a:moveTo>
                  <a:lnTo>
                    <a:pt x="3810" y="615950"/>
                  </a:lnTo>
                </a:path>
                <a:path w="3809" h="986154">
                  <a:moveTo>
                    <a:pt x="0" y="614032"/>
                  </a:moveTo>
                  <a:lnTo>
                    <a:pt x="3810" y="614032"/>
                  </a:lnTo>
                </a:path>
                <a:path w="3809" h="986154">
                  <a:moveTo>
                    <a:pt x="0" y="612127"/>
                  </a:moveTo>
                  <a:lnTo>
                    <a:pt x="3810" y="612127"/>
                  </a:lnTo>
                </a:path>
                <a:path w="3809" h="986154">
                  <a:moveTo>
                    <a:pt x="0" y="610222"/>
                  </a:moveTo>
                  <a:lnTo>
                    <a:pt x="3810" y="610222"/>
                  </a:lnTo>
                </a:path>
                <a:path w="3809" h="986154">
                  <a:moveTo>
                    <a:pt x="0" y="608317"/>
                  </a:moveTo>
                  <a:lnTo>
                    <a:pt x="3810" y="608317"/>
                  </a:lnTo>
                </a:path>
                <a:path w="3809" h="986154">
                  <a:moveTo>
                    <a:pt x="0" y="606412"/>
                  </a:moveTo>
                  <a:lnTo>
                    <a:pt x="3810" y="606412"/>
                  </a:lnTo>
                </a:path>
                <a:path w="3809" h="986154">
                  <a:moveTo>
                    <a:pt x="0" y="604507"/>
                  </a:moveTo>
                  <a:lnTo>
                    <a:pt x="3810" y="604507"/>
                  </a:lnTo>
                </a:path>
                <a:path w="3809" h="986154">
                  <a:moveTo>
                    <a:pt x="0" y="602589"/>
                  </a:moveTo>
                  <a:lnTo>
                    <a:pt x="3810" y="602589"/>
                  </a:lnTo>
                </a:path>
                <a:path w="3809" h="986154">
                  <a:moveTo>
                    <a:pt x="0" y="600684"/>
                  </a:moveTo>
                  <a:lnTo>
                    <a:pt x="3810" y="600684"/>
                  </a:lnTo>
                </a:path>
                <a:path w="3809" h="986154">
                  <a:moveTo>
                    <a:pt x="0" y="598779"/>
                  </a:moveTo>
                  <a:lnTo>
                    <a:pt x="3810" y="598779"/>
                  </a:lnTo>
                </a:path>
                <a:path w="3809" h="986154">
                  <a:moveTo>
                    <a:pt x="0" y="596874"/>
                  </a:moveTo>
                  <a:lnTo>
                    <a:pt x="3810" y="596874"/>
                  </a:lnTo>
                </a:path>
                <a:path w="3809" h="986154">
                  <a:moveTo>
                    <a:pt x="0" y="594969"/>
                  </a:moveTo>
                  <a:lnTo>
                    <a:pt x="3810" y="594969"/>
                  </a:lnTo>
                </a:path>
                <a:path w="3809" h="986154">
                  <a:moveTo>
                    <a:pt x="0" y="593064"/>
                  </a:moveTo>
                  <a:lnTo>
                    <a:pt x="3810" y="593064"/>
                  </a:lnTo>
                </a:path>
                <a:path w="3809" h="986154">
                  <a:moveTo>
                    <a:pt x="0" y="591159"/>
                  </a:moveTo>
                  <a:lnTo>
                    <a:pt x="3810" y="591159"/>
                  </a:lnTo>
                </a:path>
                <a:path w="3809" h="986154">
                  <a:moveTo>
                    <a:pt x="0" y="589241"/>
                  </a:moveTo>
                  <a:lnTo>
                    <a:pt x="3810" y="589241"/>
                  </a:lnTo>
                </a:path>
                <a:path w="3809" h="986154">
                  <a:moveTo>
                    <a:pt x="0" y="587336"/>
                  </a:moveTo>
                  <a:lnTo>
                    <a:pt x="3810" y="587336"/>
                  </a:lnTo>
                </a:path>
                <a:path w="3809" h="986154">
                  <a:moveTo>
                    <a:pt x="0" y="585431"/>
                  </a:moveTo>
                  <a:lnTo>
                    <a:pt x="3810" y="585431"/>
                  </a:lnTo>
                </a:path>
                <a:path w="3809" h="986154">
                  <a:moveTo>
                    <a:pt x="0" y="583526"/>
                  </a:moveTo>
                  <a:lnTo>
                    <a:pt x="3810" y="583526"/>
                  </a:lnTo>
                </a:path>
                <a:path w="3809" h="986154">
                  <a:moveTo>
                    <a:pt x="0" y="581621"/>
                  </a:moveTo>
                  <a:lnTo>
                    <a:pt x="3810" y="581621"/>
                  </a:lnTo>
                </a:path>
                <a:path w="3809" h="986154">
                  <a:moveTo>
                    <a:pt x="0" y="579716"/>
                  </a:moveTo>
                  <a:lnTo>
                    <a:pt x="3810" y="579716"/>
                  </a:lnTo>
                </a:path>
                <a:path w="3809" h="986154">
                  <a:moveTo>
                    <a:pt x="0" y="577811"/>
                  </a:moveTo>
                  <a:lnTo>
                    <a:pt x="3810" y="577811"/>
                  </a:lnTo>
                </a:path>
                <a:path w="3809" h="986154">
                  <a:moveTo>
                    <a:pt x="0" y="575894"/>
                  </a:moveTo>
                  <a:lnTo>
                    <a:pt x="3810" y="575894"/>
                  </a:lnTo>
                </a:path>
                <a:path w="3809" h="986154">
                  <a:moveTo>
                    <a:pt x="0" y="573989"/>
                  </a:moveTo>
                  <a:lnTo>
                    <a:pt x="3810" y="573989"/>
                  </a:lnTo>
                </a:path>
                <a:path w="3809" h="986154">
                  <a:moveTo>
                    <a:pt x="0" y="572084"/>
                  </a:moveTo>
                  <a:lnTo>
                    <a:pt x="3810" y="572084"/>
                  </a:lnTo>
                </a:path>
                <a:path w="3809" h="986154">
                  <a:moveTo>
                    <a:pt x="0" y="570179"/>
                  </a:moveTo>
                  <a:lnTo>
                    <a:pt x="3810" y="570179"/>
                  </a:lnTo>
                </a:path>
                <a:path w="3809" h="986154">
                  <a:moveTo>
                    <a:pt x="0" y="568274"/>
                  </a:moveTo>
                  <a:lnTo>
                    <a:pt x="3810" y="568274"/>
                  </a:lnTo>
                </a:path>
                <a:path w="3809" h="986154">
                  <a:moveTo>
                    <a:pt x="0" y="566369"/>
                  </a:moveTo>
                  <a:lnTo>
                    <a:pt x="3810" y="566369"/>
                  </a:lnTo>
                </a:path>
                <a:path w="3809" h="986154">
                  <a:moveTo>
                    <a:pt x="0" y="564451"/>
                  </a:moveTo>
                  <a:lnTo>
                    <a:pt x="3810" y="564451"/>
                  </a:lnTo>
                </a:path>
                <a:path w="3809" h="986154">
                  <a:moveTo>
                    <a:pt x="0" y="562546"/>
                  </a:moveTo>
                  <a:lnTo>
                    <a:pt x="3810" y="562546"/>
                  </a:lnTo>
                </a:path>
                <a:path w="3809" h="986154">
                  <a:moveTo>
                    <a:pt x="0" y="560641"/>
                  </a:moveTo>
                  <a:lnTo>
                    <a:pt x="3810" y="560641"/>
                  </a:lnTo>
                </a:path>
                <a:path w="3809" h="986154">
                  <a:moveTo>
                    <a:pt x="0" y="558736"/>
                  </a:moveTo>
                  <a:lnTo>
                    <a:pt x="3810" y="558736"/>
                  </a:lnTo>
                </a:path>
                <a:path w="3809" h="986154">
                  <a:moveTo>
                    <a:pt x="0" y="556831"/>
                  </a:moveTo>
                  <a:lnTo>
                    <a:pt x="3810" y="556831"/>
                  </a:lnTo>
                </a:path>
                <a:path w="3809" h="986154">
                  <a:moveTo>
                    <a:pt x="0" y="554926"/>
                  </a:moveTo>
                  <a:lnTo>
                    <a:pt x="3810" y="554926"/>
                  </a:lnTo>
                </a:path>
                <a:path w="3809" h="986154">
                  <a:moveTo>
                    <a:pt x="0" y="553021"/>
                  </a:moveTo>
                  <a:lnTo>
                    <a:pt x="3810" y="553021"/>
                  </a:lnTo>
                </a:path>
                <a:path w="3809" h="986154">
                  <a:moveTo>
                    <a:pt x="0" y="551103"/>
                  </a:moveTo>
                  <a:lnTo>
                    <a:pt x="3810" y="551103"/>
                  </a:lnTo>
                </a:path>
                <a:path w="3809" h="986154">
                  <a:moveTo>
                    <a:pt x="0" y="549198"/>
                  </a:moveTo>
                  <a:lnTo>
                    <a:pt x="3810" y="549198"/>
                  </a:lnTo>
                </a:path>
                <a:path w="3809" h="986154">
                  <a:moveTo>
                    <a:pt x="0" y="547293"/>
                  </a:moveTo>
                  <a:lnTo>
                    <a:pt x="3810" y="547293"/>
                  </a:lnTo>
                </a:path>
                <a:path w="3809" h="986154">
                  <a:moveTo>
                    <a:pt x="0" y="545388"/>
                  </a:moveTo>
                  <a:lnTo>
                    <a:pt x="3810" y="545388"/>
                  </a:lnTo>
                </a:path>
                <a:path w="3809" h="986154">
                  <a:moveTo>
                    <a:pt x="0" y="543483"/>
                  </a:moveTo>
                  <a:lnTo>
                    <a:pt x="3810" y="543483"/>
                  </a:lnTo>
                </a:path>
                <a:path w="3809" h="986154">
                  <a:moveTo>
                    <a:pt x="0" y="541578"/>
                  </a:moveTo>
                  <a:lnTo>
                    <a:pt x="3810" y="541578"/>
                  </a:lnTo>
                </a:path>
                <a:path w="3809" h="986154">
                  <a:moveTo>
                    <a:pt x="0" y="539661"/>
                  </a:moveTo>
                  <a:lnTo>
                    <a:pt x="3810" y="539661"/>
                  </a:lnTo>
                </a:path>
                <a:path w="3809" h="986154">
                  <a:moveTo>
                    <a:pt x="0" y="537756"/>
                  </a:moveTo>
                  <a:lnTo>
                    <a:pt x="3810" y="537756"/>
                  </a:lnTo>
                </a:path>
                <a:path w="3809" h="986154">
                  <a:moveTo>
                    <a:pt x="0" y="535851"/>
                  </a:moveTo>
                  <a:lnTo>
                    <a:pt x="3810" y="535851"/>
                  </a:lnTo>
                </a:path>
                <a:path w="3809" h="986154">
                  <a:moveTo>
                    <a:pt x="0" y="533946"/>
                  </a:moveTo>
                  <a:lnTo>
                    <a:pt x="3810" y="533946"/>
                  </a:lnTo>
                </a:path>
                <a:path w="3809" h="986154">
                  <a:moveTo>
                    <a:pt x="0" y="532041"/>
                  </a:moveTo>
                  <a:lnTo>
                    <a:pt x="3810" y="532041"/>
                  </a:lnTo>
                </a:path>
                <a:path w="3809" h="986154">
                  <a:moveTo>
                    <a:pt x="0" y="530136"/>
                  </a:moveTo>
                  <a:lnTo>
                    <a:pt x="3810" y="530136"/>
                  </a:lnTo>
                </a:path>
                <a:path w="3809" h="986154">
                  <a:moveTo>
                    <a:pt x="0" y="528231"/>
                  </a:moveTo>
                  <a:lnTo>
                    <a:pt x="3810" y="528231"/>
                  </a:lnTo>
                </a:path>
                <a:path w="3809" h="986154">
                  <a:moveTo>
                    <a:pt x="0" y="526313"/>
                  </a:moveTo>
                  <a:lnTo>
                    <a:pt x="3810" y="526313"/>
                  </a:lnTo>
                </a:path>
                <a:path w="3809" h="986154">
                  <a:moveTo>
                    <a:pt x="0" y="524408"/>
                  </a:moveTo>
                  <a:lnTo>
                    <a:pt x="3810" y="524408"/>
                  </a:lnTo>
                </a:path>
                <a:path w="3809" h="986154">
                  <a:moveTo>
                    <a:pt x="0" y="522503"/>
                  </a:moveTo>
                  <a:lnTo>
                    <a:pt x="3810" y="522503"/>
                  </a:lnTo>
                </a:path>
                <a:path w="3809" h="986154">
                  <a:moveTo>
                    <a:pt x="0" y="520598"/>
                  </a:moveTo>
                  <a:lnTo>
                    <a:pt x="3810" y="520598"/>
                  </a:lnTo>
                </a:path>
                <a:path w="3809" h="986154">
                  <a:moveTo>
                    <a:pt x="0" y="518693"/>
                  </a:moveTo>
                  <a:lnTo>
                    <a:pt x="3810" y="518693"/>
                  </a:lnTo>
                </a:path>
                <a:path w="3809" h="986154">
                  <a:moveTo>
                    <a:pt x="0" y="516788"/>
                  </a:moveTo>
                  <a:lnTo>
                    <a:pt x="3810" y="516788"/>
                  </a:lnTo>
                </a:path>
                <a:path w="3809" h="986154">
                  <a:moveTo>
                    <a:pt x="0" y="514883"/>
                  </a:moveTo>
                  <a:lnTo>
                    <a:pt x="3810" y="514883"/>
                  </a:lnTo>
                </a:path>
                <a:path w="3809" h="986154">
                  <a:moveTo>
                    <a:pt x="0" y="512965"/>
                  </a:moveTo>
                  <a:lnTo>
                    <a:pt x="3810" y="512965"/>
                  </a:lnTo>
                </a:path>
                <a:path w="3809" h="986154">
                  <a:moveTo>
                    <a:pt x="0" y="511060"/>
                  </a:moveTo>
                  <a:lnTo>
                    <a:pt x="3810" y="511060"/>
                  </a:lnTo>
                </a:path>
                <a:path w="3809" h="986154">
                  <a:moveTo>
                    <a:pt x="0" y="509155"/>
                  </a:moveTo>
                  <a:lnTo>
                    <a:pt x="3810" y="509155"/>
                  </a:lnTo>
                </a:path>
                <a:path w="3809" h="986154">
                  <a:moveTo>
                    <a:pt x="0" y="507250"/>
                  </a:moveTo>
                  <a:lnTo>
                    <a:pt x="3810" y="507250"/>
                  </a:lnTo>
                </a:path>
                <a:path w="3809" h="986154">
                  <a:moveTo>
                    <a:pt x="0" y="505345"/>
                  </a:moveTo>
                  <a:lnTo>
                    <a:pt x="3810" y="505345"/>
                  </a:lnTo>
                </a:path>
                <a:path w="3809" h="986154">
                  <a:moveTo>
                    <a:pt x="0" y="503440"/>
                  </a:moveTo>
                  <a:lnTo>
                    <a:pt x="3810" y="503440"/>
                  </a:lnTo>
                </a:path>
                <a:path w="3809" h="986154">
                  <a:moveTo>
                    <a:pt x="0" y="501523"/>
                  </a:moveTo>
                  <a:lnTo>
                    <a:pt x="3810" y="501523"/>
                  </a:lnTo>
                </a:path>
                <a:path w="3809" h="986154">
                  <a:moveTo>
                    <a:pt x="0" y="499618"/>
                  </a:moveTo>
                  <a:lnTo>
                    <a:pt x="3810" y="499618"/>
                  </a:lnTo>
                </a:path>
                <a:path w="3809" h="986154">
                  <a:moveTo>
                    <a:pt x="0" y="497713"/>
                  </a:moveTo>
                  <a:lnTo>
                    <a:pt x="3810" y="497713"/>
                  </a:lnTo>
                </a:path>
                <a:path w="3809" h="986154">
                  <a:moveTo>
                    <a:pt x="0" y="495808"/>
                  </a:moveTo>
                  <a:lnTo>
                    <a:pt x="3810" y="495808"/>
                  </a:lnTo>
                </a:path>
                <a:path w="3809" h="986154">
                  <a:moveTo>
                    <a:pt x="0" y="493903"/>
                  </a:moveTo>
                  <a:lnTo>
                    <a:pt x="3810" y="493903"/>
                  </a:lnTo>
                </a:path>
                <a:path w="3809" h="986154">
                  <a:moveTo>
                    <a:pt x="0" y="491998"/>
                  </a:moveTo>
                  <a:lnTo>
                    <a:pt x="3810" y="491998"/>
                  </a:lnTo>
                </a:path>
                <a:path w="3809" h="986154">
                  <a:moveTo>
                    <a:pt x="0" y="490093"/>
                  </a:moveTo>
                  <a:lnTo>
                    <a:pt x="3810" y="490093"/>
                  </a:lnTo>
                </a:path>
                <a:path w="3809" h="986154">
                  <a:moveTo>
                    <a:pt x="0" y="488175"/>
                  </a:moveTo>
                  <a:lnTo>
                    <a:pt x="3810" y="488175"/>
                  </a:lnTo>
                </a:path>
                <a:path w="3809" h="986154">
                  <a:moveTo>
                    <a:pt x="0" y="486270"/>
                  </a:moveTo>
                  <a:lnTo>
                    <a:pt x="3810" y="486270"/>
                  </a:lnTo>
                </a:path>
                <a:path w="3809" h="986154">
                  <a:moveTo>
                    <a:pt x="0" y="484365"/>
                  </a:moveTo>
                  <a:lnTo>
                    <a:pt x="3810" y="484365"/>
                  </a:lnTo>
                </a:path>
                <a:path w="3809" h="986154">
                  <a:moveTo>
                    <a:pt x="0" y="482460"/>
                  </a:moveTo>
                  <a:lnTo>
                    <a:pt x="3810" y="482460"/>
                  </a:lnTo>
                </a:path>
                <a:path w="3809" h="986154">
                  <a:moveTo>
                    <a:pt x="0" y="480555"/>
                  </a:moveTo>
                  <a:lnTo>
                    <a:pt x="3810" y="480555"/>
                  </a:lnTo>
                </a:path>
                <a:path w="3809" h="986154">
                  <a:moveTo>
                    <a:pt x="0" y="478650"/>
                  </a:moveTo>
                  <a:lnTo>
                    <a:pt x="3810" y="478650"/>
                  </a:lnTo>
                </a:path>
                <a:path w="3809" h="986154">
                  <a:moveTo>
                    <a:pt x="0" y="476732"/>
                  </a:moveTo>
                  <a:lnTo>
                    <a:pt x="3810" y="476732"/>
                  </a:lnTo>
                </a:path>
                <a:path w="3809" h="986154">
                  <a:moveTo>
                    <a:pt x="0" y="474827"/>
                  </a:moveTo>
                  <a:lnTo>
                    <a:pt x="3810" y="474827"/>
                  </a:lnTo>
                </a:path>
                <a:path w="3809" h="986154">
                  <a:moveTo>
                    <a:pt x="0" y="472922"/>
                  </a:moveTo>
                  <a:lnTo>
                    <a:pt x="3810" y="472922"/>
                  </a:lnTo>
                </a:path>
                <a:path w="3809" h="986154">
                  <a:moveTo>
                    <a:pt x="0" y="471017"/>
                  </a:moveTo>
                  <a:lnTo>
                    <a:pt x="3810" y="471017"/>
                  </a:lnTo>
                </a:path>
                <a:path w="3809" h="986154">
                  <a:moveTo>
                    <a:pt x="0" y="469112"/>
                  </a:moveTo>
                  <a:lnTo>
                    <a:pt x="3810" y="469112"/>
                  </a:lnTo>
                </a:path>
                <a:path w="3809" h="986154">
                  <a:moveTo>
                    <a:pt x="0" y="467207"/>
                  </a:moveTo>
                  <a:lnTo>
                    <a:pt x="3810" y="467207"/>
                  </a:lnTo>
                </a:path>
                <a:path w="3809" h="986154">
                  <a:moveTo>
                    <a:pt x="0" y="465302"/>
                  </a:moveTo>
                  <a:lnTo>
                    <a:pt x="3810" y="465302"/>
                  </a:lnTo>
                </a:path>
                <a:path w="3809" h="986154">
                  <a:moveTo>
                    <a:pt x="0" y="463384"/>
                  </a:moveTo>
                  <a:lnTo>
                    <a:pt x="3810" y="463384"/>
                  </a:lnTo>
                </a:path>
                <a:path w="3809" h="986154">
                  <a:moveTo>
                    <a:pt x="0" y="461479"/>
                  </a:moveTo>
                  <a:lnTo>
                    <a:pt x="3810" y="461479"/>
                  </a:lnTo>
                </a:path>
                <a:path w="3809" h="986154">
                  <a:moveTo>
                    <a:pt x="0" y="459574"/>
                  </a:moveTo>
                  <a:lnTo>
                    <a:pt x="3810" y="459574"/>
                  </a:lnTo>
                </a:path>
                <a:path w="3809" h="986154">
                  <a:moveTo>
                    <a:pt x="0" y="457669"/>
                  </a:moveTo>
                  <a:lnTo>
                    <a:pt x="3810" y="457669"/>
                  </a:lnTo>
                </a:path>
                <a:path w="3809" h="986154">
                  <a:moveTo>
                    <a:pt x="0" y="455764"/>
                  </a:moveTo>
                  <a:lnTo>
                    <a:pt x="3810" y="455764"/>
                  </a:lnTo>
                </a:path>
                <a:path w="3809" h="986154">
                  <a:moveTo>
                    <a:pt x="0" y="453859"/>
                  </a:moveTo>
                  <a:lnTo>
                    <a:pt x="3810" y="453859"/>
                  </a:lnTo>
                </a:path>
                <a:path w="3809" h="986154">
                  <a:moveTo>
                    <a:pt x="0" y="451942"/>
                  </a:moveTo>
                  <a:lnTo>
                    <a:pt x="3810" y="451942"/>
                  </a:lnTo>
                </a:path>
                <a:path w="3809" h="986154">
                  <a:moveTo>
                    <a:pt x="0" y="450037"/>
                  </a:moveTo>
                  <a:lnTo>
                    <a:pt x="3810" y="450037"/>
                  </a:lnTo>
                </a:path>
                <a:path w="3809" h="986154">
                  <a:moveTo>
                    <a:pt x="0" y="448132"/>
                  </a:moveTo>
                  <a:lnTo>
                    <a:pt x="3810" y="448132"/>
                  </a:lnTo>
                </a:path>
                <a:path w="3809" h="986154">
                  <a:moveTo>
                    <a:pt x="0" y="446227"/>
                  </a:moveTo>
                  <a:lnTo>
                    <a:pt x="3810" y="446227"/>
                  </a:lnTo>
                </a:path>
                <a:path w="3809" h="986154">
                  <a:moveTo>
                    <a:pt x="0" y="444322"/>
                  </a:moveTo>
                  <a:lnTo>
                    <a:pt x="3810" y="444322"/>
                  </a:lnTo>
                </a:path>
                <a:path w="3809" h="986154">
                  <a:moveTo>
                    <a:pt x="0" y="442417"/>
                  </a:moveTo>
                  <a:lnTo>
                    <a:pt x="3810" y="442417"/>
                  </a:lnTo>
                </a:path>
                <a:path w="3809" h="986154">
                  <a:moveTo>
                    <a:pt x="0" y="440512"/>
                  </a:moveTo>
                  <a:lnTo>
                    <a:pt x="3810" y="440512"/>
                  </a:lnTo>
                </a:path>
                <a:path w="3809" h="986154">
                  <a:moveTo>
                    <a:pt x="0" y="438594"/>
                  </a:moveTo>
                  <a:lnTo>
                    <a:pt x="3810" y="438594"/>
                  </a:lnTo>
                </a:path>
                <a:path w="3809" h="986154">
                  <a:moveTo>
                    <a:pt x="0" y="436689"/>
                  </a:moveTo>
                  <a:lnTo>
                    <a:pt x="3810" y="436689"/>
                  </a:lnTo>
                </a:path>
                <a:path w="3809" h="986154">
                  <a:moveTo>
                    <a:pt x="0" y="434784"/>
                  </a:moveTo>
                  <a:lnTo>
                    <a:pt x="3810" y="434784"/>
                  </a:lnTo>
                </a:path>
                <a:path w="3809" h="986154">
                  <a:moveTo>
                    <a:pt x="0" y="432879"/>
                  </a:moveTo>
                  <a:lnTo>
                    <a:pt x="3810" y="432879"/>
                  </a:lnTo>
                </a:path>
                <a:path w="3809" h="986154">
                  <a:moveTo>
                    <a:pt x="0" y="430974"/>
                  </a:moveTo>
                  <a:lnTo>
                    <a:pt x="3810" y="430974"/>
                  </a:lnTo>
                </a:path>
                <a:path w="3809" h="986154">
                  <a:moveTo>
                    <a:pt x="0" y="429069"/>
                  </a:moveTo>
                  <a:lnTo>
                    <a:pt x="3810" y="429069"/>
                  </a:lnTo>
                </a:path>
                <a:path w="3809" h="986154">
                  <a:moveTo>
                    <a:pt x="0" y="427164"/>
                  </a:moveTo>
                  <a:lnTo>
                    <a:pt x="3810" y="427164"/>
                  </a:lnTo>
                </a:path>
                <a:path w="3809" h="986154">
                  <a:moveTo>
                    <a:pt x="0" y="425246"/>
                  </a:moveTo>
                  <a:lnTo>
                    <a:pt x="3810" y="425246"/>
                  </a:lnTo>
                </a:path>
                <a:path w="3809" h="986154">
                  <a:moveTo>
                    <a:pt x="0" y="423341"/>
                  </a:moveTo>
                  <a:lnTo>
                    <a:pt x="3810" y="423341"/>
                  </a:lnTo>
                </a:path>
                <a:path w="3809" h="986154">
                  <a:moveTo>
                    <a:pt x="0" y="421436"/>
                  </a:moveTo>
                  <a:lnTo>
                    <a:pt x="3810" y="421436"/>
                  </a:lnTo>
                </a:path>
                <a:path w="3809" h="986154">
                  <a:moveTo>
                    <a:pt x="0" y="419531"/>
                  </a:moveTo>
                  <a:lnTo>
                    <a:pt x="3810" y="419531"/>
                  </a:lnTo>
                </a:path>
                <a:path w="3809" h="986154">
                  <a:moveTo>
                    <a:pt x="0" y="417626"/>
                  </a:moveTo>
                  <a:lnTo>
                    <a:pt x="3810" y="417626"/>
                  </a:lnTo>
                </a:path>
                <a:path w="3809" h="986154">
                  <a:moveTo>
                    <a:pt x="0" y="415721"/>
                  </a:moveTo>
                  <a:lnTo>
                    <a:pt x="3810" y="415721"/>
                  </a:lnTo>
                </a:path>
                <a:path w="3809" h="986154">
                  <a:moveTo>
                    <a:pt x="0" y="413804"/>
                  </a:moveTo>
                  <a:lnTo>
                    <a:pt x="3810" y="413804"/>
                  </a:lnTo>
                </a:path>
                <a:path w="3809" h="986154">
                  <a:moveTo>
                    <a:pt x="0" y="411899"/>
                  </a:moveTo>
                  <a:lnTo>
                    <a:pt x="3810" y="411899"/>
                  </a:lnTo>
                </a:path>
                <a:path w="3809" h="986154">
                  <a:moveTo>
                    <a:pt x="0" y="409994"/>
                  </a:moveTo>
                  <a:lnTo>
                    <a:pt x="3810" y="409994"/>
                  </a:lnTo>
                </a:path>
                <a:path w="3809" h="986154">
                  <a:moveTo>
                    <a:pt x="0" y="408089"/>
                  </a:moveTo>
                  <a:lnTo>
                    <a:pt x="3810" y="408089"/>
                  </a:lnTo>
                </a:path>
                <a:path w="3809" h="986154">
                  <a:moveTo>
                    <a:pt x="0" y="406184"/>
                  </a:moveTo>
                  <a:lnTo>
                    <a:pt x="3810" y="406184"/>
                  </a:lnTo>
                </a:path>
                <a:path w="3809" h="986154">
                  <a:moveTo>
                    <a:pt x="0" y="404279"/>
                  </a:moveTo>
                  <a:lnTo>
                    <a:pt x="3810" y="404279"/>
                  </a:lnTo>
                </a:path>
                <a:path w="3809" h="986154">
                  <a:moveTo>
                    <a:pt x="0" y="402374"/>
                  </a:moveTo>
                  <a:lnTo>
                    <a:pt x="3810" y="402374"/>
                  </a:lnTo>
                </a:path>
                <a:path w="3809" h="986154">
                  <a:moveTo>
                    <a:pt x="0" y="400456"/>
                  </a:moveTo>
                  <a:lnTo>
                    <a:pt x="3810" y="400456"/>
                  </a:lnTo>
                </a:path>
                <a:path w="3809" h="986154">
                  <a:moveTo>
                    <a:pt x="0" y="398551"/>
                  </a:moveTo>
                  <a:lnTo>
                    <a:pt x="3810" y="398551"/>
                  </a:lnTo>
                </a:path>
                <a:path w="3809" h="986154">
                  <a:moveTo>
                    <a:pt x="0" y="396646"/>
                  </a:moveTo>
                  <a:lnTo>
                    <a:pt x="3810" y="396646"/>
                  </a:lnTo>
                </a:path>
                <a:path w="3809" h="986154">
                  <a:moveTo>
                    <a:pt x="0" y="394741"/>
                  </a:moveTo>
                  <a:lnTo>
                    <a:pt x="3810" y="394741"/>
                  </a:lnTo>
                </a:path>
                <a:path w="3809" h="986154">
                  <a:moveTo>
                    <a:pt x="0" y="392836"/>
                  </a:moveTo>
                  <a:lnTo>
                    <a:pt x="3810" y="392836"/>
                  </a:lnTo>
                </a:path>
                <a:path w="3809" h="986154">
                  <a:moveTo>
                    <a:pt x="0" y="390931"/>
                  </a:moveTo>
                  <a:lnTo>
                    <a:pt x="3810" y="390931"/>
                  </a:lnTo>
                </a:path>
                <a:path w="3809" h="986154">
                  <a:moveTo>
                    <a:pt x="0" y="389013"/>
                  </a:moveTo>
                  <a:lnTo>
                    <a:pt x="3810" y="389013"/>
                  </a:lnTo>
                </a:path>
                <a:path w="3809" h="986154">
                  <a:moveTo>
                    <a:pt x="0" y="387108"/>
                  </a:moveTo>
                  <a:lnTo>
                    <a:pt x="3810" y="387108"/>
                  </a:lnTo>
                </a:path>
                <a:path w="3809" h="986154">
                  <a:moveTo>
                    <a:pt x="0" y="385203"/>
                  </a:moveTo>
                  <a:lnTo>
                    <a:pt x="3810" y="385203"/>
                  </a:lnTo>
                </a:path>
                <a:path w="3809" h="986154">
                  <a:moveTo>
                    <a:pt x="0" y="383298"/>
                  </a:moveTo>
                  <a:lnTo>
                    <a:pt x="3810" y="383298"/>
                  </a:lnTo>
                </a:path>
                <a:path w="3809" h="986154">
                  <a:moveTo>
                    <a:pt x="0" y="381393"/>
                  </a:moveTo>
                  <a:lnTo>
                    <a:pt x="3810" y="381393"/>
                  </a:lnTo>
                </a:path>
                <a:path w="3809" h="986154">
                  <a:moveTo>
                    <a:pt x="0" y="379488"/>
                  </a:moveTo>
                  <a:lnTo>
                    <a:pt x="3810" y="379488"/>
                  </a:lnTo>
                </a:path>
                <a:path w="3809" h="986154">
                  <a:moveTo>
                    <a:pt x="0" y="377583"/>
                  </a:moveTo>
                  <a:lnTo>
                    <a:pt x="3810" y="377583"/>
                  </a:lnTo>
                </a:path>
                <a:path w="3809" h="986154">
                  <a:moveTo>
                    <a:pt x="0" y="375666"/>
                  </a:moveTo>
                  <a:lnTo>
                    <a:pt x="3810" y="375666"/>
                  </a:lnTo>
                </a:path>
                <a:path w="3809" h="986154">
                  <a:moveTo>
                    <a:pt x="0" y="373761"/>
                  </a:moveTo>
                  <a:lnTo>
                    <a:pt x="3810" y="373761"/>
                  </a:lnTo>
                </a:path>
                <a:path w="3809" h="986154">
                  <a:moveTo>
                    <a:pt x="0" y="371856"/>
                  </a:moveTo>
                  <a:lnTo>
                    <a:pt x="3810" y="371856"/>
                  </a:lnTo>
                </a:path>
                <a:path w="3809" h="986154">
                  <a:moveTo>
                    <a:pt x="0" y="369951"/>
                  </a:moveTo>
                  <a:lnTo>
                    <a:pt x="3810" y="369951"/>
                  </a:lnTo>
                </a:path>
                <a:path w="3809" h="986154">
                  <a:moveTo>
                    <a:pt x="0" y="368046"/>
                  </a:moveTo>
                  <a:lnTo>
                    <a:pt x="3810" y="368046"/>
                  </a:lnTo>
                </a:path>
                <a:path w="3809" h="986154">
                  <a:moveTo>
                    <a:pt x="0" y="366141"/>
                  </a:moveTo>
                  <a:lnTo>
                    <a:pt x="3810" y="366141"/>
                  </a:lnTo>
                </a:path>
                <a:path w="3809" h="986154">
                  <a:moveTo>
                    <a:pt x="0" y="364236"/>
                  </a:moveTo>
                  <a:lnTo>
                    <a:pt x="3810" y="364236"/>
                  </a:lnTo>
                </a:path>
                <a:path w="3809" h="986154">
                  <a:moveTo>
                    <a:pt x="0" y="362318"/>
                  </a:moveTo>
                  <a:lnTo>
                    <a:pt x="3810" y="362318"/>
                  </a:lnTo>
                </a:path>
                <a:path w="3809" h="986154">
                  <a:moveTo>
                    <a:pt x="0" y="360413"/>
                  </a:moveTo>
                  <a:lnTo>
                    <a:pt x="3810" y="360413"/>
                  </a:lnTo>
                </a:path>
                <a:path w="3809" h="986154">
                  <a:moveTo>
                    <a:pt x="0" y="358508"/>
                  </a:moveTo>
                  <a:lnTo>
                    <a:pt x="3810" y="358508"/>
                  </a:lnTo>
                </a:path>
                <a:path w="3809" h="986154">
                  <a:moveTo>
                    <a:pt x="0" y="356603"/>
                  </a:moveTo>
                  <a:lnTo>
                    <a:pt x="3810" y="356603"/>
                  </a:lnTo>
                </a:path>
                <a:path w="3809" h="986154">
                  <a:moveTo>
                    <a:pt x="0" y="354698"/>
                  </a:moveTo>
                  <a:lnTo>
                    <a:pt x="3810" y="354698"/>
                  </a:lnTo>
                </a:path>
                <a:path w="3809" h="986154">
                  <a:moveTo>
                    <a:pt x="0" y="352793"/>
                  </a:moveTo>
                  <a:lnTo>
                    <a:pt x="3810" y="352793"/>
                  </a:lnTo>
                </a:path>
                <a:path w="3809" h="986154">
                  <a:moveTo>
                    <a:pt x="0" y="350875"/>
                  </a:moveTo>
                  <a:lnTo>
                    <a:pt x="3810" y="350875"/>
                  </a:lnTo>
                </a:path>
                <a:path w="3809" h="986154">
                  <a:moveTo>
                    <a:pt x="0" y="348970"/>
                  </a:moveTo>
                  <a:lnTo>
                    <a:pt x="3810" y="348970"/>
                  </a:lnTo>
                </a:path>
                <a:path w="3809" h="986154">
                  <a:moveTo>
                    <a:pt x="0" y="347065"/>
                  </a:moveTo>
                  <a:lnTo>
                    <a:pt x="3810" y="347065"/>
                  </a:lnTo>
                </a:path>
                <a:path w="3809" h="986154">
                  <a:moveTo>
                    <a:pt x="0" y="345160"/>
                  </a:moveTo>
                  <a:lnTo>
                    <a:pt x="3810" y="345160"/>
                  </a:lnTo>
                </a:path>
                <a:path w="3809" h="986154">
                  <a:moveTo>
                    <a:pt x="0" y="343255"/>
                  </a:moveTo>
                  <a:lnTo>
                    <a:pt x="3810" y="343255"/>
                  </a:lnTo>
                </a:path>
                <a:path w="3809" h="986154">
                  <a:moveTo>
                    <a:pt x="0" y="341350"/>
                  </a:moveTo>
                  <a:lnTo>
                    <a:pt x="3810" y="341350"/>
                  </a:lnTo>
                </a:path>
                <a:path w="3809" h="986154">
                  <a:moveTo>
                    <a:pt x="0" y="339445"/>
                  </a:moveTo>
                  <a:lnTo>
                    <a:pt x="3810" y="339445"/>
                  </a:lnTo>
                </a:path>
                <a:path w="3809" h="986154">
                  <a:moveTo>
                    <a:pt x="0" y="337527"/>
                  </a:moveTo>
                  <a:lnTo>
                    <a:pt x="3810" y="337527"/>
                  </a:lnTo>
                </a:path>
                <a:path w="3809" h="986154">
                  <a:moveTo>
                    <a:pt x="0" y="335622"/>
                  </a:moveTo>
                  <a:lnTo>
                    <a:pt x="3810" y="335622"/>
                  </a:lnTo>
                </a:path>
                <a:path w="3809" h="986154">
                  <a:moveTo>
                    <a:pt x="0" y="333717"/>
                  </a:moveTo>
                  <a:lnTo>
                    <a:pt x="3810" y="333717"/>
                  </a:lnTo>
                </a:path>
                <a:path w="3809" h="986154">
                  <a:moveTo>
                    <a:pt x="0" y="331812"/>
                  </a:moveTo>
                  <a:lnTo>
                    <a:pt x="3810" y="331812"/>
                  </a:lnTo>
                </a:path>
                <a:path w="3809" h="986154">
                  <a:moveTo>
                    <a:pt x="0" y="329907"/>
                  </a:moveTo>
                  <a:lnTo>
                    <a:pt x="3810" y="329907"/>
                  </a:lnTo>
                </a:path>
                <a:path w="3809" h="986154">
                  <a:moveTo>
                    <a:pt x="0" y="328002"/>
                  </a:moveTo>
                  <a:lnTo>
                    <a:pt x="3810" y="328002"/>
                  </a:lnTo>
                </a:path>
                <a:path w="3809" h="986154">
                  <a:moveTo>
                    <a:pt x="0" y="326085"/>
                  </a:moveTo>
                  <a:lnTo>
                    <a:pt x="3810" y="326085"/>
                  </a:lnTo>
                </a:path>
                <a:path w="3809" h="986154">
                  <a:moveTo>
                    <a:pt x="0" y="324180"/>
                  </a:moveTo>
                  <a:lnTo>
                    <a:pt x="3810" y="324180"/>
                  </a:lnTo>
                </a:path>
                <a:path w="3809" h="986154">
                  <a:moveTo>
                    <a:pt x="0" y="322275"/>
                  </a:moveTo>
                  <a:lnTo>
                    <a:pt x="3810" y="322275"/>
                  </a:lnTo>
                </a:path>
                <a:path w="3809" h="986154">
                  <a:moveTo>
                    <a:pt x="0" y="320370"/>
                  </a:moveTo>
                  <a:lnTo>
                    <a:pt x="3810" y="320370"/>
                  </a:lnTo>
                </a:path>
                <a:path w="3809" h="986154">
                  <a:moveTo>
                    <a:pt x="0" y="318465"/>
                  </a:moveTo>
                  <a:lnTo>
                    <a:pt x="3810" y="318465"/>
                  </a:lnTo>
                </a:path>
                <a:path w="3809" h="986154">
                  <a:moveTo>
                    <a:pt x="0" y="316560"/>
                  </a:moveTo>
                  <a:lnTo>
                    <a:pt x="3810" y="316560"/>
                  </a:lnTo>
                </a:path>
                <a:path w="3809" h="986154">
                  <a:moveTo>
                    <a:pt x="0" y="314655"/>
                  </a:moveTo>
                  <a:lnTo>
                    <a:pt x="3810" y="314655"/>
                  </a:lnTo>
                </a:path>
                <a:path w="3809" h="986154">
                  <a:moveTo>
                    <a:pt x="0" y="312737"/>
                  </a:moveTo>
                  <a:lnTo>
                    <a:pt x="3810" y="312737"/>
                  </a:lnTo>
                </a:path>
                <a:path w="3809" h="986154">
                  <a:moveTo>
                    <a:pt x="0" y="310832"/>
                  </a:moveTo>
                  <a:lnTo>
                    <a:pt x="3810" y="310832"/>
                  </a:lnTo>
                </a:path>
                <a:path w="3809" h="986154">
                  <a:moveTo>
                    <a:pt x="0" y="308927"/>
                  </a:moveTo>
                  <a:lnTo>
                    <a:pt x="3810" y="308927"/>
                  </a:lnTo>
                </a:path>
                <a:path w="3809" h="986154">
                  <a:moveTo>
                    <a:pt x="0" y="307022"/>
                  </a:moveTo>
                  <a:lnTo>
                    <a:pt x="3810" y="307022"/>
                  </a:lnTo>
                </a:path>
                <a:path w="3809" h="986154">
                  <a:moveTo>
                    <a:pt x="0" y="305117"/>
                  </a:moveTo>
                  <a:lnTo>
                    <a:pt x="3810" y="305117"/>
                  </a:lnTo>
                </a:path>
                <a:path w="3809" h="986154">
                  <a:moveTo>
                    <a:pt x="0" y="303212"/>
                  </a:moveTo>
                  <a:lnTo>
                    <a:pt x="3810" y="303212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89"/>
                  </a:moveTo>
                  <a:lnTo>
                    <a:pt x="3810" y="299389"/>
                  </a:lnTo>
                </a:path>
                <a:path w="3809" h="986154">
                  <a:moveTo>
                    <a:pt x="0" y="297484"/>
                  </a:moveTo>
                  <a:lnTo>
                    <a:pt x="3810" y="297484"/>
                  </a:lnTo>
                </a:path>
                <a:path w="3809" h="986154">
                  <a:moveTo>
                    <a:pt x="0" y="295579"/>
                  </a:moveTo>
                  <a:lnTo>
                    <a:pt x="3810" y="295579"/>
                  </a:lnTo>
                </a:path>
                <a:path w="3809" h="986154">
                  <a:moveTo>
                    <a:pt x="0" y="293674"/>
                  </a:moveTo>
                  <a:lnTo>
                    <a:pt x="3810" y="293674"/>
                  </a:lnTo>
                </a:path>
                <a:path w="3809" h="986154">
                  <a:moveTo>
                    <a:pt x="0" y="291769"/>
                  </a:moveTo>
                  <a:lnTo>
                    <a:pt x="3810" y="291769"/>
                  </a:lnTo>
                </a:path>
                <a:path w="3809" h="986154">
                  <a:moveTo>
                    <a:pt x="0" y="289864"/>
                  </a:moveTo>
                  <a:lnTo>
                    <a:pt x="3810" y="289864"/>
                  </a:lnTo>
                </a:path>
                <a:path w="3809" h="986154">
                  <a:moveTo>
                    <a:pt x="0" y="287947"/>
                  </a:moveTo>
                  <a:lnTo>
                    <a:pt x="3810" y="287947"/>
                  </a:lnTo>
                </a:path>
                <a:path w="3809" h="986154">
                  <a:moveTo>
                    <a:pt x="0" y="286042"/>
                  </a:moveTo>
                  <a:lnTo>
                    <a:pt x="3810" y="286042"/>
                  </a:lnTo>
                </a:path>
                <a:path w="3809" h="986154">
                  <a:moveTo>
                    <a:pt x="0" y="284137"/>
                  </a:moveTo>
                  <a:lnTo>
                    <a:pt x="3810" y="284137"/>
                  </a:lnTo>
                </a:path>
                <a:path w="3809" h="986154">
                  <a:moveTo>
                    <a:pt x="0" y="282232"/>
                  </a:moveTo>
                  <a:lnTo>
                    <a:pt x="3810" y="282232"/>
                  </a:lnTo>
                </a:path>
                <a:path w="3809" h="986154">
                  <a:moveTo>
                    <a:pt x="0" y="280327"/>
                  </a:moveTo>
                  <a:lnTo>
                    <a:pt x="3810" y="280327"/>
                  </a:lnTo>
                </a:path>
                <a:path w="3809" h="986154">
                  <a:moveTo>
                    <a:pt x="0" y="278422"/>
                  </a:moveTo>
                  <a:lnTo>
                    <a:pt x="3810" y="278422"/>
                  </a:lnTo>
                </a:path>
                <a:path w="3809" h="986154">
                  <a:moveTo>
                    <a:pt x="0" y="276517"/>
                  </a:moveTo>
                  <a:lnTo>
                    <a:pt x="3810" y="276517"/>
                  </a:lnTo>
                </a:path>
                <a:path w="3809" h="986154">
                  <a:moveTo>
                    <a:pt x="0" y="274599"/>
                  </a:moveTo>
                  <a:lnTo>
                    <a:pt x="3810" y="274599"/>
                  </a:lnTo>
                </a:path>
                <a:path w="3809" h="986154">
                  <a:moveTo>
                    <a:pt x="0" y="272694"/>
                  </a:moveTo>
                  <a:lnTo>
                    <a:pt x="3810" y="272694"/>
                  </a:lnTo>
                </a:path>
                <a:path w="3809" h="986154">
                  <a:moveTo>
                    <a:pt x="0" y="270789"/>
                  </a:moveTo>
                  <a:lnTo>
                    <a:pt x="3810" y="270789"/>
                  </a:lnTo>
                </a:path>
                <a:path w="3809" h="986154">
                  <a:moveTo>
                    <a:pt x="0" y="268884"/>
                  </a:moveTo>
                  <a:lnTo>
                    <a:pt x="3810" y="268884"/>
                  </a:lnTo>
                </a:path>
                <a:path w="3809" h="986154">
                  <a:moveTo>
                    <a:pt x="0" y="266979"/>
                  </a:moveTo>
                  <a:lnTo>
                    <a:pt x="3810" y="266979"/>
                  </a:lnTo>
                </a:path>
                <a:path w="3809" h="986154">
                  <a:moveTo>
                    <a:pt x="0" y="265074"/>
                  </a:moveTo>
                  <a:lnTo>
                    <a:pt x="3810" y="265074"/>
                  </a:lnTo>
                </a:path>
                <a:path w="3809" h="986154">
                  <a:moveTo>
                    <a:pt x="0" y="263156"/>
                  </a:moveTo>
                  <a:lnTo>
                    <a:pt x="3810" y="263156"/>
                  </a:lnTo>
                </a:path>
                <a:path w="3809" h="986154">
                  <a:moveTo>
                    <a:pt x="0" y="261251"/>
                  </a:moveTo>
                  <a:lnTo>
                    <a:pt x="3810" y="261251"/>
                  </a:lnTo>
                </a:path>
                <a:path w="3809" h="986154">
                  <a:moveTo>
                    <a:pt x="0" y="259346"/>
                  </a:moveTo>
                  <a:lnTo>
                    <a:pt x="3810" y="259346"/>
                  </a:lnTo>
                </a:path>
                <a:path w="3809" h="986154">
                  <a:moveTo>
                    <a:pt x="0" y="257441"/>
                  </a:moveTo>
                  <a:lnTo>
                    <a:pt x="3810" y="257441"/>
                  </a:lnTo>
                </a:path>
                <a:path w="3809" h="986154">
                  <a:moveTo>
                    <a:pt x="0" y="255536"/>
                  </a:moveTo>
                  <a:lnTo>
                    <a:pt x="3810" y="255536"/>
                  </a:lnTo>
                </a:path>
                <a:path w="3809" h="986154">
                  <a:moveTo>
                    <a:pt x="0" y="253631"/>
                  </a:moveTo>
                  <a:lnTo>
                    <a:pt x="3810" y="253631"/>
                  </a:lnTo>
                </a:path>
                <a:path w="3809" h="986154">
                  <a:moveTo>
                    <a:pt x="0" y="251726"/>
                  </a:moveTo>
                  <a:lnTo>
                    <a:pt x="3810" y="251726"/>
                  </a:lnTo>
                </a:path>
                <a:path w="3809" h="986154">
                  <a:moveTo>
                    <a:pt x="0" y="249809"/>
                  </a:moveTo>
                  <a:lnTo>
                    <a:pt x="3810" y="249809"/>
                  </a:lnTo>
                </a:path>
                <a:path w="3809" h="986154">
                  <a:moveTo>
                    <a:pt x="0" y="247904"/>
                  </a:moveTo>
                  <a:lnTo>
                    <a:pt x="3810" y="247904"/>
                  </a:lnTo>
                </a:path>
                <a:path w="3809" h="986154">
                  <a:moveTo>
                    <a:pt x="0" y="245999"/>
                  </a:moveTo>
                  <a:lnTo>
                    <a:pt x="3810" y="245999"/>
                  </a:lnTo>
                </a:path>
                <a:path w="3809" h="986154">
                  <a:moveTo>
                    <a:pt x="0" y="244094"/>
                  </a:moveTo>
                  <a:lnTo>
                    <a:pt x="3810" y="244094"/>
                  </a:lnTo>
                </a:path>
                <a:path w="3809" h="986154">
                  <a:moveTo>
                    <a:pt x="0" y="242189"/>
                  </a:moveTo>
                  <a:lnTo>
                    <a:pt x="3810" y="242189"/>
                  </a:lnTo>
                </a:path>
                <a:path w="3809" h="986154">
                  <a:moveTo>
                    <a:pt x="0" y="240284"/>
                  </a:moveTo>
                  <a:lnTo>
                    <a:pt x="3810" y="240284"/>
                  </a:lnTo>
                </a:path>
                <a:path w="3809" h="986154">
                  <a:moveTo>
                    <a:pt x="0" y="238366"/>
                  </a:moveTo>
                  <a:lnTo>
                    <a:pt x="3810" y="238366"/>
                  </a:lnTo>
                </a:path>
                <a:path w="3809" h="986154">
                  <a:moveTo>
                    <a:pt x="0" y="236461"/>
                  </a:moveTo>
                  <a:lnTo>
                    <a:pt x="3810" y="236461"/>
                  </a:lnTo>
                </a:path>
                <a:path w="3809" h="986154">
                  <a:moveTo>
                    <a:pt x="0" y="234556"/>
                  </a:moveTo>
                  <a:lnTo>
                    <a:pt x="3810" y="234556"/>
                  </a:lnTo>
                </a:path>
                <a:path w="3809" h="986154">
                  <a:moveTo>
                    <a:pt x="0" y="232651"/>
                  </a:moveTo>
                  <a:lnTo>
                    <a:pt x="3810" y="232651"/>
                  </a:lnTo>
                </a:path>
                <a:path w="3809" h="986154">
                  <a:moveTo>
                    <a:pt x="0" y="230746"/>
                  </a:moveTo>
                  <a:lnTo>
                    <a:pt x="3810" y="230746"/>
                  </a:lnTo>
                </a:path>
                <a:path w="3809" h="986154">
                  <a:moveTo>
                    <a:pt x="0" y="228841"/>
                  </a:moveTo>
                  <a:lnTo>
                    <a:pt x="3810" y="228841"/>
                  </a:lnTo>
                </a:path>
                <a:path w="3809" h="986154">
                  <a:moveTo>
                    <a:pt x="0" y="226936"/>
                  </a:moveTo>
                  <a:lnTo>
                    <a:pt x="3810" y="226936"/>
                  </a:lnTo>
                </a:path>
                <a:path w="3809" h="986154">
                  <a:moveTo>
                    <a:pt x="0" y="225018"/>
                  </a:moveTo>
                  <a:lnTo>
                    <a:pt x="3810" y="225018"/>
                  </a:lnTo>
                </a:path>
                <a:path w="3809" h="986154">
                  <a:moveTo>
                    <a:pt x="0" y="223113"/>
                  </a:moveTo>
                  <a:lnTo>
                    <a:pt x="3810" y="223113"/>
                  </a:lnTo>
                </a:path>
                <a:path w="3809" h="986154">
                  <a:moveTo>
                    <a:pt x="0" y="221208"/>
                  </a:moveTo>
                  <a:lnTo>
                    <a:pt x="3810" y="221208"/>
                  </a:lnTo>
                </a:path>
                <a:path w="3809" h="986154">
                  <a:moveTo>
                    <a:pt x="0" y="219303"/>
                  </a:moveTo>
                  <a:lnTo>
                    <a:pt x="3810" y="219303"/>
                  </a:lnTo>
                </a:path>
                <a:path w="3809" h="986154">
                  <a:moveTo>
                    <a:pt x="0" y="217398"/>
                  </a:moveTo>
                  <a:lnTo>
                    <a:pt x="3810" y="217398"/>
                  </a:lnTo>
                </a:path>
                <a:path w="3809" h="986154">
                  <a:moveTo>
                    <a:pt x="0" y="215493"/>
                  </a:moveTo>
                  <a:lnTo>
                    <a:pt x="3810" y="215493"/>
                  </a:lnTo>
                </a:path>
                <a:path w="3809" h="986154">
                  <a:moveTo>
                    <a:pt x="0" y="213588"/>
                  </a:moveTo>
                  <a:lnTo>
                    <a:pt x="3810" y="213588"/>
                  </a:lnTo>
                </a:path>
                <a:path w="3809" h="986154">
                  <a:moveTo>
                    <a:pt x="0" y="211670"/>
                  </a:moveTo>
                  <a:lnTo>
                    <a:pt x="3810" y="211670"/>
                  </a:lnTo>
                </a:path>
                <a:path w="3809" h="986154">
                  <a:moveTo>
                    <a:pt x="0" y="209765"/>
                  </a:moveTo>
                  <a:lnTo>
                    <a:pt x="3810" y="209765"/>
                  </a:lnTo>
                </a:path>
                <a:path w="3809" h="986154">
                  <a:moveTo>
                    <a:pt x="0" y="207860"/>
                  </a:moveTo>
                  <a:lnTo>
                    <a:pt x="3810" y="207860"/>
                  </a:lnTo>
                </a:path>
                <a:path w="3809" h="986154">
                  <a:moveTo>
                    <a:pt x="0" y="205955"/>
                  </a:moveTo>
                  <a:lnTo>
                    <a:pt x="3810" y="205955"/>
                  </a:lnTo>
                </a:path>
                <a:path w="3809" h="986154">
                  <a:moveTo>
                    <a:pt x="0" y="204050"/>
                  </a:moveTo>
                  <a:lnTo>
                    <a:pt x="3810" y="204050"/>
                  </a:lnTo>
                </a:path>
                <a:path w="3809" h="986154">
                  <a:moveTo>
                    <a:pt x="0" y="202145"/>
                  </a:moveTo>
                  <a:lnTo>
                    <a:pt x="3810" y="202145"/>
                  </a:lnTo>
                </a:path>
                <a:path w="3809" h="986154">
                  <a:moveTo>
                    <a:pt x="0" y="200228"/>
                  </a:moveTo>
                  <a:lnTo>
                    <a:pt x="3810" y="200228"/>
                  </a:lnTo>
                </a:path>
                <a:path w="3809" h="986154">
                  <a:moveTo>
                    <a:pt x="0" y="198323"/>
                  </a:moveTo>
                  <a:lnTo>
                    <a:pt x="3810" y="198323"/>
                  </a:lnTo>
                </a:path>
                <a:path w="3809" h="986154">
                  <a:moveTo>
                    <a:pt x="0" y="196418"/>
                  </a:moveTo>
                  <a:lnTo>
                    <a:pt x="3810" y="196418"/>
                  </a:lnTo>
                </a:path>
                <a:path w="3809" h="986154">
                  <a:moveTo>
                    <a:pt x="0" y="194513"/>
                  </a:moveTo>
                  <a:lnTo>
                    <a:pt x="3810" y="194513"/>
                  </a:lnTo>
                </a:path>
                <a:path w="3809" h="986154">
                  <a:moveTo>
                    <a:pt x="0" y="192608"/>
                  </a:moveTo>
                  <a:lnTo>
                    <a:pt x="3810" y="192608"/>
                  </a:lnTo>
                </a:path>
                <a:path w="3809" h="986154">
                  <a:moveTo>
                    <a:pt x="0" y="190703"/>
                  </a:moveTo>
                  <a:lnTo>
                    <a:pt x="3810" y="190703"/>
                  </a:lnTo>
                </a:path>
                <a:path w="3809" h="986154">
                  <a:moveTo>
                    <a:pt x="0" y="188798"/>
                  </a:moveTo>
                  <a:lnTo>
                    <a:pt x="3810" y="188798"/>
                  </a:lnTo>
                </a:path>
                <a:path w="3809" h="986154">
                  <a:moveTo>
                    <a:pt x="0" y="186880"/>
                  </a:moveTo>
                  <a:lnTo>
                    <a:pt x="3810" y="186880"/>
                  </a:lnTo>
                </a:path>
                <a:path w="3809" h="986154">
                  <a:moveTo>
                    <a:pt x="0" y="184975"/>
                  </a:moveTo>
                  <a:lnTo>
                    <a:pt x="3810" y="184975"/>
                  </a:lnTo>
                </a:path>
                <a:path w="3809" h="986154">
                  <a:moveTo>
                    <a:pt x="0" y="183070"/>
                  </a:moveTo>
                  <a:lnTo>
                    <a:pt x="3810" y="183070"/>
                  </a:lnTo>
                </a:path>
                <a:path w="3809" h="986154">
                  <a:moveTo>
                    <a:pt x="0" y="181165"/>
                  </a:moveTo>
                  <a:lnTo>
                    <a:pt x="3810" y="181165"/>
                  </a:lnTo>
                </a:path>
                <a:path w="3809" h="986154">
                  <a:moveTo>
                    <a:pt x="0" y="179260"/>
                  </a:moveTo>
                  <a:lnTo>
                    <a:pt x="3810" y="179260"/>
                  </a:lnTo>
                </a:path>
                <a:path w="3809" h="986154">
                  <a:moveTo>
                    <a:pt x="0" y="177355"/>
                  </a:moveTo>
                  <a:lnTo>
                    <a:pt x="3810" y="177355"/>
                  </a:lnTo>
                </a:path>
                <a:path w="3809" h="986154">
                  <a:moveTo>
                    <a:pt x="0" y="175437"/>
                  </a:moveTo>
                  <a:lnTo>
                    <a:pt x="3810" y="175437"/>
                  </a:lnTo>
                </a:path>
                <a:path w="3809" h="986154">
                  <a:moveTo>
                    <a:pt x="0" y="173532"/>
                  </a:moveTo>
                  <a:lnTo>
                    <a:pt x="3810" y="173532"/>
                  </a:lnTo>
                </a:path>
                <a:path w="3809" h="986154">
                  <a:moveTo>
                    <a:pt x="0" y="171627"/>
                  </a:moveTo>
                  <a:lnTo>
                    <a:pt x="3810" y="171627"/>
                  </a:lnTo>
                </a:path>
                <a:path w="3809" h="986154">
                  <a:moveTo>
                    <a:pt x="0" y="169722"/>
                  </a:moveTo>
                  <a:lnTo>
                    <a:pt x="3810" y="169722"/>
                  </a:lnTo>
                </a:path>
                <a:path w="3809" h="986154">
                  <a:moveTo>
                    <a:pt x="0" y="167817"/>
                  </a:moveTo>
                  <a:lnTo>
                    <a:pt x="3810" y="167817"/>
                  </a:lnTo>
                </a:path>
                <a:path w="3809" h="986154">
                  <a:moveTo>
                    <a:pt x="0" y="165912"/>
                  </a:moveTo>
                  <a:lnTo>
                    <a:pt x="3810" y="165912"/>
                  </a:lnTo>
                </a:path>
                <a:path w="3809" h="986154">
                  <a:moveTo>
                    <a:pt x="0" y="164007"/>
                  </a:moveTo>
                  <a:lnTo>
                    <a:pt x="3810" y="164007"/>
                  </a:lnTo>
                </a:path>
                <a:path w="3809" h="986154">
                  <a:moveTo>
                    <a:pt x="0" y="162090"/>
                  </a:moveTo>
                  <a:lnTo>
                    <a:pt x="3810" y="162090"/>
                  </a:lnTo>
                </a:path>
                <a:path w="3809" h="986154">
                  <a:moveTo>
                    <a:pt x="0" y="160185"/>
                  </a:moveTo>
                  <a:lnTo>
                    <a:pt x="3810" y="160185"/>
                  </a:lnTo>
                </a:path>
                <a:path w="3809" h="986154">
                  <a:moveTo>
                    <a:pt x="0" y="158280"/>
                  </a:moveTo>
                  <a:lnTo>
                    <a:pt x="3810" y="158280"/>
                  </a:lnTo>
                </a:path>
                <a:path w="3809" h="986154">
                  <a:moveTo>
                    <a:pt x="0" y="156375"/>
                  </a:moveTo>
                  <a:lnTo>
                    <a:pt x="3810" y="156375"/>
                  </a:lnTo>
                </a:path>
                <a:path w="3809" h="986154">
                  <a:moveTo>
                    <a:pt x="0" y="154470"/>
                  </a:moveTo>
                  <a:lnTo>
                    <a:pt x="3810" y="154470"/>
                  </a:lnTo>
                </a:path>
                <a:path w="3809" h="986154">
                  <a:moveTo>
                    <a:pt x="0" y="152565"/>
                  </a:moveTo>
                  <a:lnTo>
                    <a:pt x="3810" y="152565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42"/>
                  </a:moveTo>
                  <a:lnTo>
                    <a:pt x="3810" y="148742"/>
                  </a:lnTo>
                </a:path>
                <a:path w="3809" h="986154">
                  <a:moveTo>
                    <a:pt x="0" y="146837"/>
                  </a:moveTo>
                  <a:lnTo>
                    <a:pt x="3810" y="146837"/>
                  </a:lnTo>
                </a:path>
                <a:path w="3809" h="986154">
                  <a:moveTo>
                    <a:pt x="0" y="144932"/>
                  </a:moveTo>
                  <a:lnTo>
                    <a:pt x="3810" y="144932"/>
                  </a:lnTo>
                </a:path>
                <a:path w="3809" h="986154">
                  <a:moveTo>
                    <a:pt x="0" y="143027"/>
                  </a:moveTo>
                  <a:lnTo>
                    <a:pt x="3810" y="143027"/>
                  </a:lnTo>
                </a:path>
                <a:path w="3809" h="986154">
                  <a:moveTo>
                    <a:pt x="0" y="141122"/>
                  </a:moveTo>
                  <a:lnTo>
                    <a:pt x="3810" y="141122"/>
                  </a:lnTo>
                </a:path>
                <a:path w="3809" h="986154">
                  <a:moveTo>
                    <a:pt x="0" y="139217"/>
                  </a:moveTo>
                  <a:lnTo>
                    <a:pt x="3810" y="139217"/>
                  </a:lnTo>
                </a:path>
                <a:path w="3809" h="986154">
                  <a:moveTo>
                    <a:pt x="0" y="137299"/>
                  </a:moveTo>
                  <a:lnTo>
                    <a:pt x="3810" y="137299"/>
                  </a:lnTo>
                </a:path>
                <a:path w="3809" h="986154">
                  <a:moveTo>
                    <a:pt x="0" y="135394"/>
                  </a:moveTo>
                  <a:lnTo>
                    <a:pt x="3810" y="135394"/>
                  </a:lnTo>
                </a:path>
                <a:path w="3809" h="986154">
                  <a:moveTo>
                    <a:pt x="0" y="133489"/>
                  </a:moveTo>
                  <a:lnTo>
                    <a:pt x="3810" y="133489"/>
                  </a:lnTo>
                </a:path>
                <a:path w="3809" h="986154">
                  <a:moveTo>
                    <a:pt x="0" y="131584"/>
                  </a:moveTo>
                  <a:lnTo>
                    <a:pt x="3810" y="131584"/>
                  </a:lnTo>
                </a:path>
                <a:path w="3809" h="986154">
                  <a:moveTo>
                    <a:pt x="0" y="129679"/>
                  </a:moveTo>
                  <a:lnTo>
                    <a:pt x="3810" y="129679"/>
                  </a:lnTo>
                </a:path>
                <a:path w="3809" h="986154">
                  <a:moveTo>
                    <a:pt x="0" y="127774"/>
                  </a:moveTo>
                  <a:lnTo>
                    <a:pt x="3810" y="127774"/>
                  </a:lnTo>
                </a:path>
                <a:path w="3809" h="986154">
                  <a:moveTo>
                    <a:pt x="0" y="125869"/>
                  </a:moveTo>
                  <a:lnTo>
                    <a:pt x="3810" y="125869"/>
                  </a:lnTo>
                </a:path>
                <a:path w="3809" h="986154">
                  <a:moveTo>
                    <a:pt x="0" y="123952"/>
                  </a:moveTo>
                  <a:lnTo>
                    <a:pt x="3810" y="123952"/>
                  </a:lnTo>
                </a:path>
                <a:path w="3809" h="986154">
                  <a:moveTo>
                    <a:pt x="0" y="122047"/>
                  </a:moveTo>
                  <a:lnTo>
                    <a:pt x="3810" y="122047"/>
                  </a:lnTo>
                </a:path>
                <a:path w="3809" h="986154">
                  <a:moveTo>
                    <a:pt x="0" y="120142"/>
                  </a:moveTo>
                  <a:lnTo>
                    <a:pt x="3810" y="120142"/>
                  </a:lnTo>
                </a:path>
                <a:path w="3809" h="986154">
                  <a:moveTo>
                    <a:pt x="0" y="118237"/>
                  </a:moveTo>
                  <a:lnTo>
                    <a:pt x="3810" y="118237"/>
                  </a:lnTo>
                </a:path>
                <a:path w="3809" h="986154">
                  <a:moveTo>
                    <a:pt x="0" y="116332"/>
                  </a:moveTo>
                  <a:lnTo>
                    <a:pt x="3810" y="116332"/>
                  </a:lnTo>
                </a:path>
                <a:path w="3809" h="986154">
                  <a:moveTo>
                    <a:pt x="0" y="114427"/>
                  </a:moveTo>
                  <a:lnTo>
                    <a:pt x="3810" y="114427"/>
                  </a:lnTo>
                </a:path>
                <a:path w="3809" h="986154">
                  <a:moveTo>
                    <a:pt x="0" y="112509"/>
                  </a:moveTo>
                  <a:lnTo>
                    <a:pt x="3810" y="112509"/>
                  </a:lnTo>
                </a:path>
                <a:path w="3809" h="986154">
                  <a:moveTo>
                    <a:pt x="0" y="110604"/>
                  </a:moveTo>
                  <a:lnTo>
                    <a:pt x="3810" y="110604"/>
                  </a:lnTo>
                </a:path>
                <a:path w="3809" h="986154">
                  <a:moveTo>
                    <a:pt x="0" y="108699"/>
                  </a:moveTo>
                  <a:lnTo>
                    <a:pt x="3810" y="108699"/>
                  </a:lnTo>
                </a:path>
                <a:path w="3809" h="986154">
                  <a:moveTo>
                    <a:pt x="0" y="106794"/>
                  </a:moveTo>
                  <a:lnTo>
                    <a:pt x="3810" y="106794"/>
                  </a:lnTo>
                </a:path>
                <a:path w="3809" h="986154">
                  <a:moveTo>
                    <a:pt x="0" y="104889"/>
                  </a:moveTo>
                  <a:lnTo>
                    <a:pt x="3810" y="104889"/>
                  </a:lnTo>
                </a:path>
                <a:path w="3809" h="986154">
                  <a:moveTo>
                    <a:pt x="0" y="102984"/>
                  </a:moveTo>
                  <a:lnTo>
                    <a:pt x="3810" y="102984"/>
                  </a:lnTo>
                </a:path>
                <a:path w="3809" h="986154">
                  <a:moveTo>
                    <a:pt x="0" y="101079"/>
                  </a:moveTo>
                  <a:lnTo>
                    <a:pt x="3810" y="101079"/>
                  </a:lnTo>
                </a:path>
                <a:path w="3809" h="986154">
                  <a:moveTo>
                    <a:pt x="0" y="99161"/>
                  </a:moveTo>
                  <a:lnTo>
                    <a:pt x="3810" y="99161"/>
                  </a:lnTo>
                </a:path>
                <a:path w="3809" h="986154">
                  <a:moveTo>
                    <a:pt x="0" y="97256"/>
                  </a:moveTo>
                  <a:lnTo>
                    <a:pt x="3810" y="97256"/>
                  </a:lnTo>
                </a:path>
                <a:path w="3809" h="986154">
                  <a:moveTo>
                    <a:pt x="0" y="95351"/>
                  </a:moveTo>
                  <a:lnTo>
                    <a:pt x="3810" y="95351"/>
                  </a:lnTo>
                </a:path>
                <a:path w="3809" h="986154">
                  <a:moveTo>
                    <a:pt x="0" y="93446"/>
                  </a:moveTo>
                  <a:lnTo>
                    <a:pt x="3810" y="93446"/>
                  </a:lnTo>
                </a:path>
                <a:path w="3809" h="986154">
                  <a:moveTo>
                    <a:pt x="0" y="91541"/>
                  </a:moveTo>
                  <a:lnTo>
                    <a:pt x="3810" y="91541"/>
                  </a:lnTo>
                </a:path>
                <a:path w="3809" h="986154">
                  <a:moveTo>
                    <a:pt x="0" y="89636"/>
                  </a:moveTo>
                  <a:lnTo>
                    <a:pt x="3810" y="89636"/>
                  </a:lnTo>
                </a:path>
                <a:path w="3809" h="986154">
                  <a:moveTo>
                    <a:pt x="0" y="87731"/>
                  </a:moveTo>
                  <a:lnTo>
                    <a:pt x="3810" y="87731"/>
                  </a:lnTo>
                </a:path>
                <a:path w="3809" h="986154">
                  <a:moveTo>
                    <a:pt x="0" y="85813"/>
                  </a:moveTo>
                  <a:lnTo>
                    <a:pt x="3810" y="85813"/>
                  </a:lnTo>
                </a:path>
                <a:path w="3809" h="986154">
                  <a:moveTo>
                    <a:pt x="0" y="83908"/>
                  </a:moveTo>
                  <a:lnTo>
                    <a:pt x="3810" y="83908"/>
                  </a:lnTo>
                </a:path>
                <a:path w="3809" h="986154">
                  <a:moveTo>
                    <a:pt x="0" y="82003"/>
                  </a:moveTo>
                  <a:lnTo>
                    <a:pt x="3810" y="82003"/>
                  </a:lnTo>
                </a:path>
                <a:path w="3809" h="986154">
                  <a:moveTo>
                    <a:pt x="0" y="80098"/>
                  </a:moveTo>
                  <a:lnTo>
                    <a:pt x="3810" y="80098"/>
                  </a:lnTo>
                </a:path>
                <a:path w="3809" h="986154">
                  <a:moveTo>
                    <a:pt x="0" y="78193"/>
                  </a:moveTo>
                  <a:lnTo>
                    <a:pt x="3810" y="78193"/>
                  </a:lnTo>
                </a:path>
                <a:path w="3809" h="986154">
                  <a:moveTo>
                    <a:pt x="0" y="76288"/>
                  </a:moveTo>
                  <a:lnTo>
                    <a:pt x="3810" y="76288"/>
                  </a:lnTo>
                </a:path>
                <a:path w="3809" h="986154">
                  <a:moveTo>
                    <a:pt x="0" y="74371"/>
                  </a:moveTo>
                  <a:lnTo>
                    <a:pt x="3810" y="74371"/>
                  </a:lnTo>
                </a:path>
                <a:path w="3809" h="986154">
                  <a:moveTo>
                    <a:pt x="0" y="72466"/>
                  </a:moveTo>
                  <a:lnTo>
                    <a:pt x="3810" y="72466"/>
                  </a:lnTo>
                </a:path>
                <a:path w="3809" h="986154">
                  <a:moveTo>
                    <a:pt x="0" y="70561"/>
                  </a:moveTo>
                  <a:lnTo>
                    <a:pt x="3810" y="70561"/>
                  </a:lnTo>
                </a:path>
                <a:path w="3809" h="986154">
                  <a:moveTo>
                    <a:pt x="0" y="68656"/>
                  </a:moveTo>
                  <a:lnTo>
                    <a:pt x="3810" y="68656"/>
                  </a:lnTo>
                </a:path>
                <a:path w="3809" h="986154">
                  <a:moveTo>
                    <a:pt x="0" y="66751"/>
                  </a:moveTo>
                  <a:lnTo>
                    <a:pt x="3810" y="66751"/>
                  </a:lnTo>
                </a:path>
                <a:path w="3809" h="986154">
                  <a:moveTo>
                    <a:pt x="0" y="64846"/>
                  </a:moveTo>
                  <a:lnTo>
                    <a:pt x="3810" y="64846"/>
                  </a:lnTo>
                </a:path>
                <a:path w="3809" h="986154">
                  <a:moveTo>
                    <a:pt x="0" y="62941"/>
                  </a:moveTo>
                  <a:lnTo>
                    <a:pt x="3810" y="62941"/>
                  </a:lnTo>
                </a:path>
                <a:path w="3809" h="986154">
                  <a:moveTo>
                    <a:pt x="0" y="61023"/>
                  </a:moveTo>
                  <a:lnTo>
                    <a:pt x="3810" y="61023"/>
                  </a:lnTo>
                </a:path>
                <a:path w="3809" h="986154">
                  <a:moveTo>
                    <a:pt x="0" y="59118"/>
                  </a:moveTo>
                  <a:lnTo>
                    <a:pt x="3810" y="59118"/>
                  </a:lnTo>
                </a:path>
                <a:path w="3809" h="986154">
                  <a:moveTo>
                    <a:pt x="0" y="57213"/>
                  </a:moveTo>
                  <a:lnTo>
                    <a:pt x="3810" y="57213"/>
                  </a:lnTo>
                </a:path>
                <a:path w="3809" h="986154">
                  <a:moveTo>
                    <a:pt x="0" y="55308"/>
                  </a:moveTo>
                  <a:lnTo>
                    <a:pt x="3810" y="55308"/>
                  </a:lnTo>
                </a:path>
                <a:path w="3809" h="986154">
                  <a:moveTo>
                    <a:pt x="0" y="53403"/>
                  </a:moveTo>
                  <a:lnTo>
                    <a:pt x="3810" y="53403"/>
                  </a:lnTo>
                </a:path>
                <a:path w="3809" h="986154">
                  <a:moveTo>
                    <a:pt x="0" y="51498"/>
                  </a:moveTo>
                  <a:lnTo>
                    <a:pt x="3810" y="51498"/>
                  </a:lnTo>
                </a:path>
                <a:path w="3809" h="986154">
                  <a:moveTo>
                    <a:pt x="0" y="49580"/>
                  </a:moveTo>
                  <a:lnTo>
                    <a:pt x="3810" y="49580"/>
                  </a:lnTo>
                </a:path>
                <a:path w="3809" h="986154">
                  <a:moveTo>
                    <a:pt x="0" y="47675"/>
                  </a:moveTo>
                  <a:lnTo>
                    <a:pt x="3810" y="47675"/>
                  </a:lnTo>
                </a:path>
                <a:path w="3809" h="986154">
                  <a:moveTo>
                    <a:pt x="0" y="45770"/>
                  </a:moveTo>
                  <a:lnTo>
                    <a:pt x="3810" y="45770"/>
                  </a:lnTo>
                </a:path>
                <a:path w="3809" h="986154">
                  <a:moveTo>
                    <a:pt x="0" y="43865"/>
                  </a:moveTo>
                  <a:lnTo>
                    <a:pt x="3810" y="43865"/>
                  </a:lnTo>
                </a:path>
                <a:path w="3809" h="986154">
                  <a:moveTo>
                    <a:pt x="0" y="41960"/>
                  </a:moveTo>
                  <a:lnTo>
                    <a:pt x="3810" y="41960"/>
                  </a:lnTo>
                </a:path>
                <a:path w="3809" h="986154">
                  <a:moveTo>
                    <a:pt x="0" y="40055"/>
                  </a:moveTo>
                  <a:lnTo>
                    <a:pt x="3810" y="40055"/>
                  </a:lnTo>
                </a:path>
                <a:path w="3809" h="986154">
                  <a:moveTo>
                    <a:pt x="0" y="38150"/>
                  </a:moveTo>
                  <a:lnTo>
                    <a:pt x="3810" y="38150"/>
                  </a:lnTo>
                </a:path>
                <a:path w="3809" h="986154">
                  <a:moveTo>
                    <a:pt x="0" y="36233"/>
                  </a:moveTo>
                  <a:lnTo>
                    <a:pt x="3810" y="36233"/>
                  </a:lnTo>
                </a:path>
                <a:path w="3809" h="986154">
                  <a:moveTo>
                    <a:pt x="0" y="34328"/>
                  </a:moveTo>
                  <a:lnTo>
                    <a:pt x="3810" y="34328"/>
                  </a:lnTo>
                </a:path>
                <a:path w="3809" h="986154">
                  <a:moveTo>
                    <a:pt x="0" y="32423"/>
                  </a:moveTo>
                  <a:lnTo>
                    <a:pt x="3810" y="32423"/>
                  </a:lnTo>
                </a:path>
                <a:path w="3809" h="986154">
                  <a:moveTo>
                    <a:pt x="0" y="30518"/>
                  </a:moveTo>
                  <a:lnTo>
                    <a:pt x="3810" y="30518"/>
                  </a:lnTo>
                </a:path>
                <a:path w="3809" h="986154">
                  <a:moveTo>
                    <a:pt x="0" y="28613"/>
                  </a:moveTo>
                  <a:lnTo>
                    <a:pt x="3810" y="28613"/>
                  </a:lnTo>
                </a:path>
                <a:path w="3809" h="986154">
                  <a:moveTo>
                    <a:pt x="0" y="26708"/>
                  </a:moveTo>
                  <a:lnTo>
                    <a:pt x="3810" y="26708"/>
                  </a:lnTo>
                </a:path>
                <a:path w="3809" h="986154">
                  <a:moveTo>
                    <a:pt x="0" y="24790"/>
                  </a:moveTo>
                  <a:lnTo>
                    <a:pt x="3810" y="24790"/>
                  </a:lnTo>
                </a:path>
                <a:path w="3809" h="986154">
                  <a:moveTo>
                    <a:pt x="0" y="22885"/>
                  </a:moveTo>
                  <a:lnTo>
                    <a:pt x="3810" y="22885"/>
                  </a:lnTo>
                </a:path>
                <a:path w="3809" h="986154">
                  <a:moveTo>
                    <a:pt x="0" y="20980"/>
                  </a:moveTo>
                  <a:lnTo>
                    <a:pt x="3810" y="20980"/>
                  </a:lnTo>
                </a:path>
                <a:path w="3809" h="986154">
                  <a:moveTo>
                    <a:pt x="0" y="19075"/>
                  </a:moveTo>
                  <a:lnTo>
                    <a:pt x="3810" y="19075"/>
                  </a:lnTo>
                </a:path>
                <a:path w="3809" h="986154">
                  <a:moveTo>
                    <a:pt x="0" y="17170"/>
                  </a:moveTo>
                  <a:lnTo>
                    <a:pt x="3810" y="17170"/>
                  </a:lnTo>
                </a:path>
                <a:path w="3809" h="986154">
                  <a:moveTo>
                    <a:pt x="0" y="15265"/>
                  </a:moveTo>
                  <a:lnTo>
                    <a:pt x="3810" y="15265"/>
                  </a:lnTo>
                </a:path>
                <a:path w="3809" h="986154">
                  <a:moveTo>
                    <a:pt x="0" y="13360"/>
                  </a:moveTo>
                  <a:lnTo>
                    <a:pt x="3810" y="13360"/>
                  </a:lnTo>
                </a:path>
                <a:path w="3809" h="986154">
                  <a:moveTo>
                    <a:pt x="0" y="11442"/>
                  </a:moveTo>
                  <a:lnTo>
                    <a:pt x="3810" y="11442"/>
                  </a:lnTo>
                </a:path>
                <a:path w="3809" h="986154">
                  <a:moveTo>
                    <a:pt x="0" y="9537"/>
                  </a:moveTo>
                  <a:lnTo>
                    <a:pt x="3810" y="9537"/>
                  </a:lnTo>
                </a:path>
                <a:path w="3809" h="986154">
                  <a:moveTo>
                    <a:pt x="0" y="7632"/>
                  </a:moveTo>
                  <a:lnTo>
                    <a:pt x="3810" y="7632"/>
                  </a:lnTo>
                </a:path>
                <a:path w="3809" h="986154">
                  <a:moveTo>
                    <a:pt x="0" y="5727"/>
                  </a:moveTo>
                  <a:lnTo>
                    <a:pt x="3810" y="5727"/>
                  </a:lnTo>
                </a:path>
                <a:path w="3809" h="986154">
                  <a:moveTo>
                    <a:pt x="0" y="3822"/>
                  </a:moveTo>
                  <a:lnTo>
                    <a:pt x="3810" y="3822"/>
                  </a:lnTo>
                </a:path>
                <a:path w="3809" h="986154">
                  <a:moveTo>
                    <a:pt x="0" y="1917"/>
                  </a:moveTo>
                  <a:lnTo>
                    <a:pt x="3810" y="1917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43895" y="3365295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43895" y="3390708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33076" y="3365295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33076" y="3390708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377895" y="3365295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377895" y="3390708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321640" y="3365295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60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321640" y="3390708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60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423895" y="3365295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23895" y="3390708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50149" y="3365295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50149" y="3390708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217050" y="3365295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217050" y="3390708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" name="object 44"/>
          <p:cNvGrpSpPr/>
          <p:nvPr/>
        </p:nvGrpSpPr>
        <p:grpSpPr>
          <a:xfrm>
            <a:off x="643895" y="1696478"/>
            <a:ext cx="6146165" cy="12700"/>
            <a:chOff x="643895" y="1696478"/>
            <a:chExt cx="6146165" cy="12700"/>
          </a:xfrm>
        </p:grpSpPr>
        <p:sp>
          <p:nvSpPr>
            <p:cNvPr id="45" name="object 45"/>
            <p:cNvSpPr/>
            <p:nvPr/>
          </p:nvSpPr>
          <p:spPr>
            <a:xfrm>
              <a:off x="643895" y="1702828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433076" y="1702828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377896" y="1702828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321640" y="1702828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60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423894" y="1702828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250149" y="1702828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217049" y="1702828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745117" y="1733019"/>
            <a:ext cx="443039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0370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815340" algn="l"/>
                <a:tab pos="1705610" algn="l"/>
                <a:tab pos="2904490" algn="l"/>
                <a:tab pos="376364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451230" y="2005160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348484" y="2081360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40037" y="2404322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515245" y="2404322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445520" y="2404322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401449" y="2404322"/>
            <a:ext cx="94043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 numerador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71755" marR="61594"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por 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606680" y="2404322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5341248" y="2404322"/>
            <a:ext cx="130365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95" algn="ctr">
              <a:lnSpc>
                <a:spcPct val="100000"/>
              </a:lnSpc>
              <a:spcBef>
                <a:spcPts val="100"/>
              </a:spcBef>
              <a:tabLst>
                <a:tab pos="1020444" algn="l"/>
              </a:tabLst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R="511175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2700" marR="523875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7139299" y="1654995"/>
            <a:ext cx="2917190" cy="951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05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prontuário/visita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multidisciplinar/</a:t>
            </a:r>
            <a:r>
              <a:rPr sz="1000" i="1" spc="-10">
                <a:solidFill>
                  <a:srgbClr val="3C3C3C"/>
                </a:solidFill>
                <a:latin typeface="Verdana"/>
                <a:cs typeface="Verdana"/>
              </a:rPr>
              <a:t>h4ddIe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pela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7139299" y="4964595"/>
            <a:ext cx="17081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7139299" y="5323904"/>
            <a:ext cx="291909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observa-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ção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prontuário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(conforme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critérios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CCP).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64" name="object 6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3895" y="4396811"/>
            <a:ext cx="6145857" cy="651882"/>
          </a:xfrm>
          <a:prstGeom prst="rect">
            <a:avLst/>
          </a:prstGeom>
        </p:spPr>
      </p:pic>
      <p:sp>
        <p:nvSpPr>
          <p:cNvPr id="65" name="object 65"/>
          <p:cNvSpPr txBox="1"/>
          <p:nvPr/>
        </p:nvSpPr>
        <p:spPr>
          <a:xfrm>
            <a:off x="615163" y="3712448"/>
            <a:ext cx="5979795" cy="117792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50800" marR="431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PAV3e_Adu</a:t>
            </a:r>
            <a:r>
              <a:rPr sz="1200" b="1" spc="-6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55">
                <a:solidFill>
                  <a:srgbClr val="3799B1"/>
                </a:solidFill>
                <a:latin typeface="Verdana"/>
                <a:cs typeface="Verdana"/>
              </a:rPr>
              <a:t>“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Manter</a:t>
            </a:r>
            <a:r>
              <a:rPr sz="1200" spc="-11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pressão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balonete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cânula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(</a:t>
            </a:r>
            <a:r>
              <a:rPr sz="1200" i="1" spc="-85">
                <a:solidFill>
                  <a:srgbClr val="3799B1"/>
                </a:solidFill>
                <a:latin typeface="Verdana"/>
                <a:cs typeface="Verdana"/>
              </a:rPr>
              <a:t>c4ff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)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25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30cmH</a:t>
            </a:r>
            <a:r>
              <a:rPr sz="1050" spc="-15" baseline="-31746">
                <a:solidFill>
                  <a:srgbClr val="3799B1"/>
                </a:solidFill>
                <a:latin typeface="Verdana"/>
                <a:cs typeface="Verdana"/>
              </a:rPr>
              <a:t>2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(20-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22mmHg)”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515"/>
              </a:spcBef>
            </a:pPr>
            <a:endParaRPr sz="1200">
              <a:latin typeface="Verdana"/>
              <a:cs typeface="Verdana"/>
            </a:endParaRPr>
          </a:p>
          <a:p>
            <a:pPr marL="866140" marR="191135">
              <a:lnSpc>
                <a:spcPts val="1400"/>
              </a:lnSpc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PAV3e_Ped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“Realizar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os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cuidados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com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a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cânula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orotraqueal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balonete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(se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estiver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em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uso)”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66" name="object 66"/>
          <p:cNvGrpSpPr/>
          <p:nvPr/>
        </p:nvGrpSpPr>
        <p:grpSpPr>
          <a:xfrm>
            <a:off x="643890" y="5309628"/>
            <a:ext cx="6152515" cy="1427480"/>
            <a:chOff x="643890" y="5309628"/>
            <a:chExt cx="6152515" cy="1427480"/>
          </a:xfrm>
        </p:grpSpPr>
        <p:sp>
          <p:nvSpPr>
            <p:cNvPr id="67" name="object 67"/>
            <p:cNvSpPr/>
            <p:nvPr/>
          </p:nvSpPr>
          <p:spPr>
            <a:xfrm>
              <a:off x="643890" y="5309628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6145860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375990" y="57106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319735" y="57106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403990" y="57106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230244" y="57106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197145" y="57106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75"/>
                  </a:moveTo>
                  <a:lnTo>
                    <a:pt x="3810" y="985875"/>
                  </a:lnTo>
                </a:path>
                <a:path w="3810" h="986154">
                  <a:moveTo>
                    <a:pt x="0" y="983970"/>
                  </a:moveTo>
                  <a:lnTo>
                    <a:pt x="3810" y="983970"/>
                  </a:lnTo>
                </a:path>
                <a:path w="3810" h="986154">
                  <a:moveTo>
                    <a:pt x="0" y="982065"/>
                  </a:moveTo>
                  <a:lnTo>
                    <a:pt x="3810" y="982065"/>
                  </a:lnTo>
                </a:path>
                <a:path w="3810" h="986154">
                  <a:moveTo>
                    <a:pt x="0" y="980160"/>
                  </a:moveTo>
                  <a:lnTo>
                    <a:pt x="3810" y="980160"/>
                  </a:lnTo>
                </a:path>
                <a:path w="3810" h="986154">
                  <a:moveTo>
                    <a:pt x="0" y="978242"/>
                  </a:moveTo>
                  <a:lnTo>
                    <a:pt x="3810" y="978242"/>
                  </a:lnTo>
                </a:path>
                <a:path w="3810" h="986154">
                  <a:moveTo>
                    <a:pt x="0" y="976337"/>
                  </a:moveTo>
                  <a:lnTo>
                    <a:pt x="3810" y="976337"/>
                  </a:lnTo>
                </a:path>
                <a:path w="3810" h="986154">
                  <a:moveTo>
                    <a:pt x="0" y="974432"/>
                  </a:moveTo>
                  <a:lnTo>
                    <a:pt x="3810" y="974432"/>
                  </a:lnTo>
                </a:path>
                <a:path w="3810" h="986154">
                  <a:moveTo>
                    <a:pt x="0" y="972527"/>
                  </a:moveTo>
                  <a:lnTo>
                    <a:pt x="3810" y="972527"/>
                  </a:lnTo>
                </a:path>
                <a:path w="3810" h="986154">
                  <a:moveTo>
                    <a:pt x="0" y="970622"/>
                  </a:moveTo>
                  <a:lnTo>
                    <a:pt x="3810" y="970622"/>
                  </a:lnTo>
                </a:path>
                <a:path w="3810" h="986154">
                  <a:moveTo>
                    <a:pt x="0" y="968717"/>
                  </a:moveTo>
                  <a:lnTo>
                    <a:pt x="3810" y="968717"/>
                  </a:lnTo>
                </a:path>
                <a:path w="3810" h="986154">
                  <a:moveTo>
                    <a:pt x="0" y="966800"/>
                  </a:moveTo>
                  <a:lnTo>
                    <a:pt x="3810" y="966800"/>
                  </a:lnTo>
                </a:path>
                <a:path w="3810" h="986154">
                  <a:moveTo>
                    <a:pt x="0" y="964895"/>
                  </a:moveTo>
                  <a:lnTo>
                    <a:pt x="3810" y="964895"/>
                  </a:lnTo>
                </a:path>
                <a:path w="3810" h="986154">
                  <a:moveTo>
                    <a:pt x="0" y="962990"/>
                  </a:moveTo>
                  <a:lnTo>
                    <a:pt x="3810" y="962990"/>
                  </a:lnTo>
                </a:path>
                <a:path w="3810" h="986154">
                  <a:moveTo>
                    <a:pt x="0" y="961085"/>
                  </a:moveTo>
                  <a:lnTo>
                    <a:pt x="3810" y="961085"/>
                  </a:lnTo>
                </a:path>
                <a:path w="3810" h="986154">
                  <a:moveTo>
                    <a:pt x="0" y="959180"/>
                  </a:moveTo>
                  <a:lnTo>
                    <a:pt x="3810" y="959180"/>
                  </a:lnTo>
                </a:path>
                <a:path w="3810" h="986154">
                  <a:moveTo>
                    <a:pt x="0" y="957275"/>
                  </a:moveTo>
                  <a:lnTo>
                    <a:pt x="3810" y="957275"/>
                  </a:lnTo>
                </a:path>
                <a:path w="3810" h="986154">
                  <a:moveTo>
                    <a:pt x="0" y="955370"/>
                  </a:moveTo>
                  <a:lnTo>
                    <a:pt x="3810" y="955370"/>
                  </a:lnTo>
                </a:path>
                <a:path w="3810" h="986154">
                  <a:moveTo>
                    <a:pt x="0" y="953452"/>
                  </a:moveTo>
                  <a:lnTo>
                    <a:pt x="3810" y="953452"/>
                  </a:lnTo>
                </a:path>
                <a:path w="3810" h="986154">
                  <a:moveTo>
                    <a:pt x="0" y="951547"/>
                  </a:moveTo>
                  <a:lnTo>
                    <a:pt x="3810" y="951547"/>
                  </a:lnTo>
                </a:path>
                <a:path w="3810" h="986154">
                  <a:moveTo>
                    <a:pt x="0" y="949642"/>
                  </a:moveTo>
                  <a:lnTo>
                    <a:pt x="3810" y="949642"/>
                  </a:lnTo>
                </a:path>
                <a:path w="3810" h="986154">
                  <a:moveTo>
                    <a:pt x="0" y="947737"/>
                  </a:moveTo>
                  <a:lnTo>
                    <a:pt x="3810" y="947737"/>
                  </a:lnTo>
                </a:path>
                <a:path w="3810" h="986154">
                  <a:moveTo>
                    <a:pt x="0" y="945832"/>
                  </a:moveTo>
                  <a:lnTo>
                    <a:pt x="3810" y="945832"/>
                  </a:lnTo>
                </a:path>
                <a:path w="3810" h="986154">
                  <a:moveTo>
                    <a:pt x="0" y="943927"/>
                  </a:moveTo>
                  <a:lnTo>
                    <a:pt x="3810" y="943927"/>
                  </a:lnTo>
                </a:path>
                <a:path w="3810" h="986154">
                  <a:moveTo>
                    <a:pt x="0" y="942009"/>
                  </a:moveTo>
                  <a:lnTo>
                    <a:pt x="3810" y="942009"/>
                  </a:lnTo>
                </a:path>
                <a:path w="3810" h="986154">
                  <a:moveTo>
                    <a:pt x="0" y="940104"/>
                  </a:moveTo>
                  <a:lnTo>
                    <a:pt x="3810" y="940104"/>
                  </a:lnTo>
                </a:path>
                <a:path w="3810" h="986154">
                  <a:moveTo>
                    <a:pt x="0" y="938199"/>
                  </a:moveTo>
                  <a:lnTo>
                    <a:pt x="3810" y="938199"/>
                  </a:lnTo>
                </a:path>
                <a:path w="3810" h="986154">
                  <a:moveTo>
                    <a:pt x="0" y="936294"/>
                  </a:moveTo>
                  <a:lnTo>
                    <a:pt x="3810" y="936294"/>
                  </a:lnTo>
                </a:path>
                <a:path w="3810" h="986154">
                  <a:moveTo>
                    <a:pt x="0" y="934389"/>
                  </a:moveTo>
                  <a:lnTo>
                    <a:pt x="3810" y="934389"/>
                  </a:lnTo>
                </a:path>
                <a:path w="3810" h="986154">
                  <a:moveTo>
                    <a:pt x="0" y="932484"/>
                  </a:moveTo>
                  <a:lnTo>
                    <a:pt x="3810" y="932484"/>
                  </a:lnTo>
                </a:path>
                <a:path w="3810" h="986154">
                  <a:moveTo>
                    <a:pt x="0" y="930579"/>
                  </a:moveTo>
                  <a:lnTo>
                    <a:pt x="3810" y="930579"/>
                  </a:lnTo>
                </a:path>
                <a:path w="3810" h="986154">
                  <a:moveTo>
                    <a:pt x="0" y="928662"/>
                  </a:moveTo>
                  <a:lnTo>
                    <a:pt x="3810" y="928662"/>
                  </a:lnTo>
                </a:path>
                <a:path w="3810" h="986154">
                  <a:moveTo>
                    <a:pt x="0" y="926757"/>
                  </a:moveTo>
                  <a:lnTo>
                    <a:pt x="3810" y="926757"/>
                  </a:lnTo>
                </a:path>
                <a:path w="3810" h="986154">
                  <a:moveTo>
                    <a:pt x="0" y="924852"/>
                  </a:moveTo>
                  <a:lnTo>
                    <a:pt x="3810" y="924852"/>
                  </a:lnTo>
                </a:path>
                <a:path w="3810" h="986154">
                  <a:moveTo>
                    <a:pt x="0" y="922947"/>
                  </a:moveTo>
                  <a:lnTo>
                    <a:pt x="3810" y="922947"/>
                  </a:lnTo>
                </a:path>
                <a:path w="3810" h="986154">
                  <a:moveTo>
                    <a:pt x="0" y="921042"/>
                  </a:moveTo>
                  <a:lnTo>
                    <a:pt x="3810" y="921042"/>
                  </a:lnTo>
                </a:path>
                <a:path w="3810" h="986154">
                  <a:moveTo>
                    <a:pt x="0" y="919137"/>
                  </a:moveTo>
                  <a:lnTo>
                    <a:pt x="3810" y="919137"/>
                  </a:lnTo>
                </a:path>
                <a:path w="3810" h="986154">
                  <a:moveTo>
                    <a:pt x="0" y="917232"/>
                  </a:moveTo>
                  <a:lnTo>
                    <a:pt x="3810" y="917232"/>
                  </a:lnTo>
                </a:path>
                <a:path w="3810" h="986154">
                  <a:moveTo>
                    <a:pt x="0" y="915314"/>
                  </a:moveTo>
                  <a:lnTo>
                    <a:pt x="3810" y="915314"/>
                  </a:lnTo>
                </a:path>
                <a:path w="3810" h="986154">
                  <a:moveTo>
                    <a:pt x="0" y="913409"/>
                  </a:moveTo>
                  <a:lnTo>
                    <a:pt x="3810" y="913409"/>
                  </a:lnTo>
                </a:path>
                <a:path w="3810" h="986154">
                  <a:moveTo>
                    <a:pt x="0" y="911504"/>
                  </a:moveTo>
                  <a:lnTo>
                    <a:pt x="3810" y="911504"/>
                  </a:lnTo>
                </a:path>
                <a:path w="3810" h="986154">
                  <a:moveTo>
                    <a:pt x="0" y="909599"/>
                  </a:moveTo>
                  <a:lnTo>
                    <a:pt x="3810" y="909599"/>
                  </a:lnTo>
                </a:path>
                <a:path w="3810" h="986154">
                  <a:moveTo>
                    <a:pt x="0" y="907694"/>
                  </a:moveTo>
                  <a:lnTo>
                    <a:pt x="3810" y="907694"/>
                  </a:lnTo>
                </a:path>
                <a:path w="3810" h="986154">
                  <a:moveTo>
                    <a:pt x="0" y="905789"/>
                  </a:moveTo>
                  <a:lnTo>
                    <a:pt x="3810" y="905789"/>
                  </a:lnTo>
                </a:path>
                <a:path w="3810" h="986154">
                  <a:moveTo>
                    <a:pt x="0" y="903871"/>
                  </a:moveTo>
                  <a:lnTo>
                    <a:pt x="3810" y="903871"/>
                  </a:lnTo>
                </a:path>
                <a:path w="3810" h="986154">
                  <a:moveTo>
                    <a:pt x="0" y="901966"/>
                  </a:moveTo>
                  <a:lnTo>
                    <a:pt x="3810" y="901966"/>
                  </a:lnTo>
                </a:path>
                <a:path w="3810" h="986154">
                  <a:moveTo>
                    <a:pt x="0" y="900061"/>
                  </a:moveTo>
                  <a:lnTo>
                    <a:pt x="3810" y="900061"/>
                  </a:lnTo>
                </a:path>
                <a:path w="3810" h="986154">
                  <a:moveTo>
                    <a:pt x="0" y="898156"/>
                  </a:moveTo>
                  <a:lnTo>
                    <a:pt x="3810" y="898156"/>
                  </a:lnTo>
                </a:path>
                <a:path w="3810" h="986154">
                  <a:moveTo>
                    <a:pt x="0" y="896251"/>
                  </a:moveTo>
                  <a:lnTo>
                    <a:pt x="3810" y="896251"/>
                  </a:lnTo>
                </a:path>
                <a:path w="3810" h="986154">
                  <a:moveTo>
                    <a:pt x="0" y="894346"/>
                  </a:moveTo>
                  <a:lnTo>
                    <a:pt x="3810" y="894346"/>
                  </a:lnTo>
                </a:path>
                <a:path w="3810" h="986154">
                  <a:moveTo>
                    <a:pt x="0" y="892441"/>
                  </a:moveTo>
                  <a:lnTo>
                    <a:pt x="3810" y="892441"/>
                  </a:lnTo>
                </a:path>
                <a:path w="3810" h="986154">
                  <a:moveTo>
                    <a:pt x="0" y="890524"/>
                  </a:moveTo>
                  <a:lnTo>
                    <a:pt x="3810" y="890524"/>
                  </a:lnTo>
                </a:path>
                <a:path w="3810" h="986154">
                  <a:moveTo>
                    <a:pt x="0" y="888619"/>
                  </a:moveTo>
                  <a:lnTo>
                    <a:pt x="3810" y="888619"/>
                  </a:lnTo>
                </a:path>
                <a:path w="3810" h="986154">
                  <a:moveTo>
                    <a:pt x="0" y="886713"/>
                  </a:moveTo>
                  <a:lnTo>
                    <a:pt x="3810" y="886713"/>
                  </a:lnTo>
                </a:path>
                <a:path w="3810" h="986154">
                  <a:moveTo>
                    <a:pt x="0" y="884809"/>
                  </a:moveTo>
                  <a:lnTo>
                    <a:pt x="3810" y="884809"/>
                  </a:lnTo>
                </a:path>
                <a:path w="3810" h="986154">
                  <a:moveTo>
                    <a:pt x="0" y="882904"/>
                  </a:moveTo>
                  <a:lnTo>
                    <a:pt x="3810" y="882904"/>
                  </a:lnTo>
                </a:path>
                <a:path w="3810" h="986154">
                  <a:moveTo>
                    <a:pt x="0" y="880999"/>
                  </a:moveTo>
                  <a:lnTo>
                    <a:pt x="3810" y="880999"/>
                  </a:lnTo>
                </a:path>
                <a:path w="3810" h="986154">
                  <a:moveTo>
                    <a:pt x="0" y="879081"/>
                  </a:moveTo>
                  <a:lnTo>
                    <a:pt x="3810" y="879081"/>
                  </a:lnTo>
                </a:path>
                <a:path w="3810" h="986154">
                  <a:moveTo>
                    <a:pt x="0" y="877176"/>
                  </a:moveTo>
                  <a:lnTo>
                    <a:pt x="3810" y="877176"/>
                  </a:lnTo>
                </a:path>
                <a:path w="3810" h="986154">
                  <a:moveTo>
                    <a:pt x="0" y="875271"/>
                  </a:moveTo>
                  <a:lnTo>
                    <a:pt x="3810" y="875271"/>
                  </a:lnTo>
                </a:path>
                <a:path w="3810" h="986154">
                  <a:moveTo>
                    <a:pt x="0" y="873366"/>
                  </a:moveTo>
                  <a:lnTo>
                    <a:pt x="3810" y="873366"/>
                  </a:lnTo>
                </a:path>
                <a:path w="3810" h="986154">
                  <a:moveTo>
                    <a:pt x="0" y="871461"/>
                  </a:moveTo>
                  <a:lnTo>
                    <a:pt x="3810" y="871461"/>
                  </a:lnTo>
                </a:path>
                <a:path w="3810" h="986154">
                  <a:moveTo>
                    <a:pt x="0" y="869556"/>
                  </a:moveTo>
                  <a:lnTo>
                    <a:pt x="3810" y="869556"/>
                  </a:lnTo>
                </a:path>
                <a:path w="3810" h="986154">
                  <a:moveTo>
                    <a:pt x="0" y="867651"/>
                  </a:moveTo>
                  <a:lnTo>
                    <a:pt x="3810" y="867651"/>
                  </a:lnTo>
                </a:path>
                <a:path w="3810" h="986154">
                  <a:moveTo>
                    <a:pt x="0" y="865733"/>
                  </a:moveTo>
                  <a:lnTo>
                    <a:pt x="3810" y="865733"/>
                  </a:lnTo>
                </a:path>
                <a:path w="3810" h="986154">
                  <a:moveTo>
                    <a:pt x="0" y="863828"/>
                  </a:moveTo>
                  <a:lnTo>
                    <a:pt x="3810" y="863828"/>
                  </a:lnTo>
                </a:path>
                <a:path w="3810" h="986154">
                  <a:moveTo>
                    <a:pt x="0" y="861923"/>
                  </a:moveTo>
                  <a:lnTo>
                    <a:pt x="3810" y="861923"/>
                  </a:lnTo>
                </a:path>
                <a:path w="3810" h="986154">
                  <a:moveTo>
                    <a:pt x="0" y="860018"/>
                  </a:moveTo>
                  <a:lnTo>
                    <a:pt x="3810" y="860018"/>
                  </a:lnTo>
                </a:path>
                <a:path w="3810" h="986154">
                  <a:moveTo>
                    <a:pt x="0" y="858113"/>
                  </a:moveTo>
                  <a:lnTo>
                    <a:pt x="3810" y="858113"/>
                  </a:lnTo>
                </a:path>
                <a:path w="3810" h="986154">
                  <a:moveTo>
                    <a:pt x="0" y="856208"/>
                  </a:moveTo>
                  <a:lnTo>
                    <a:pt x="3810" y="856208"/>
                  </a:lnTo>
                </a:path>
                <a:path w="3810" h="986154">
                  <a:moveTo>
                    <a:pt x="0" y="854303"/>
                  </a:moveTo>
                  <a:lnTo>
                    <a:pt x="3810" y="854303"/>
                  </a:lnTo>
                </a:path>
                <a:path w="3810" h="986154">
                  <a:moveTo>
                    <a:pt x="0" y="852385"/>
                  </a:moveTo>
                  <a:lnTo>
                    <a:pt x="3810" y="852385"/>
                  </a:lnTo>
                </a:path>
                <a:path w="3810" h="986154">
                  <a:moveTo>
                    <a:pt x="0" y="850480"/>
                  </a:moveTo>
                  <a:lnTo>
                    <a:pt x="3810" y="850480"/>
                  </a:lnTo>
                </a:path>
                <a:path w="3810" h="986154">
                  <a:moveTo>
                    <a:pt x="0" y="848575"/>
                  </a:moveTo>
                  <a:lnTo>
                    <a:pt x="3810" y="848575"/>
                  </a:lnTo>
                </a:path>
                <a:path w="3810" h="986154">
                  <a:moveTo>
                    <a:pt x="0" y="846670"/>
                  </a:moveTo>
                  <a:lnTo>
                    <a:pt x="3810" y="846670"/>
                  </a:lnTo>
                </a:path>
                <a:path w="3810" h="986154">
                  <a:moveTo>
                    <a:pt x="0" y="844765"/>
                  </a:moveTo>
                  <a:lnTo>
                    <a:pt x="3810" y="844765"/>
                  </a:lnTo>
                </a:path>
                <a:path w="3810" h="986154">
                  <a:moveTo>
                    <a:pt x="0" y="842860"/>
                  </a:moveTo>
                  <a:lnTo>
                    <a:pt x="3810" y="842860"/>
                  </a:lnTo>
                </a:path>
                <a:path w="3810" h="986154">
                  <a:moveTo>
                    <a:pt x="0" y="840943"/>
                  </a:moveTo>
                  <a:lnTo>
                    <a:pt x="3810" y="840943"/>
                  </a:lnTo>
                </a:path>
                <a:path w="3810" h="986154">
                  <a:moveTo>
                    <a:pt x="0" y="839038"/>
                  </a:moveTo>
                  <a:lnTo>
                    <a:pt x="3810" y="839038"/>
                  </a:lnTo>
                </a:path>
                <a:path w="3810" h="986154">
                  <a:moveTo>
                    <a:pt x="0" y="837133"/>
                  </a:moveTo>
                  <a:lnTo>
                    <a:pt x="3810" y="837133"/>
                  </a:lnTo>
                </a:path>
                <a:path w="3810" h="986154">
                  <a:moveTo>
                    <a:pt x="0" y="835228"/>
                  </a:moveTo>
                  <a:lnTo>
                    <a:pt x="3810" y="835228"/>
                  </a:lnTo>
                </a:path>
                <a:path w="3810" h="986154">
                  <a:moveTo>
                    <a:pt x="0" y="833323"/>
                  </a:moveTo>
                  <a:lnTo>
                    <a:pt x="3810" y="833323"/>
                  </a:lnTo>
                </a:path>
                <a:path w="3810" h="986154">
                  <a:moveTo>
                    <a:pt x="0" y="831418"/>
                  </a:moveTo>
                  <a:lnTo>
                    <a:pt x="3810" y="831418"/>
                  </a:lnTo>
                </a:path>
                <a:path w="3810" h="986154">
                  <a:moveTo>
                    <a:pt x="0" y="829513"/>
                  </a:moveTo>
                  <a:lnTo>
                    <a:pt x="3810" y="829513"/>
                  </a:lnTo>
                </a:path>
                <a:path w="3810" h="986154">
                  <a:moveTo>
                    <a:pt x="0" y="827595"/>
                  </a:moveTo>
                  <a:lnTo>
                    <a:pt x="3810" y="827595"/>
                  </a:lnTo>
                </a:path>
                <a:path w="3810" h="986154">
                  <a:moveTo>
                    <a:pt x="0" y="825690"/>
                  </a:moveTo>
                  <a:lnTo>
                    <a:pt x="3810" y="825690"/>
                  </a:lnTo>
                </a:path>
                <a:path w="3810" h="986154">
                  <a:moveTo>
                    <a:pt x="0" y="823785"/>
                  </a:moveTo>
                  <a:lnTo>
                    <a:pt x="3810" y="823785"/>
                  </a:lnTo>
                </a:path>
                <a:path w="3810" h="986154">
                  <a:moveTo>
                    <a:pt x="0" y="821880"/>
                  </a:moveTo>
                  <a:lnTo>
                    <a:pt x="3810" y="821880"/>
                  </a:lnTo>
                </a:path>
                <a:path w="3810" h="986154">
                  <a:moveTo>
                    <a:pt x="0" y="819975"/>
                  </a:moveTo>
                  <a:lnTo>
                    <a:pt x="3810" y="819975"/>
                  </a:lnTo>
                </a:path>
                <a:path w="3810" h="986154">
                  <a:moveTo>
                    <a:pt x="0" y="818070"/>
                  </a:moveTo>
                  <a:lnTo>
                    <a:pt x="3810" y="818070"/>
                  </a:lnTo>
                </a:path>
                <a:path w="3810" h="986154">
                  <a:moveTo>
                    <a:pt x="0" y="816152"/>
                  </a:moveTo>
                  <a:lnTo>
                    <a:pt x="3810" y="816152"/>
                  </a:lnTo>
                </a:path>
                <a:path w="3810" h="986154">
                  <a:moveTo>
                    <a:pt x="0" y="814247"/>
                  </a:moveTo>
                  <a:lnTo>
                    <a:pt x="3810" y="814247"/>
                  </a:lnTo>
                </a:path>
                <a:path w="3810" h="986154">
                  <a:moveTo>
                    <a:pt x="0" y="812342"/>
                  </a:moveTo>
                  <a:lnTo>
                    <a:pt x="3810" y="812342"/>
                  </a:lnTo>
                </a:path>
                <a:path w="3810" h="986154">
                  <a:moveTo>
                    <a:pt x="0" y="810437"/>
                  </a:moveTo>
                  <a:lnTo>
                    <a:pt x="3810" y="810437"/>
                  </a:lnTo>
                </a:path>
                <a:path w="3810" h="986154">
                  <a:moveTo>
                    <a:pt x="0" y="808532"/>
                  </a:moveTo>
                  <a:lnTo>
                    <a:pt x="3810" y="808532"/>
                  </a:lnTo>
                </a:path>
                <a:path w="3810" h="986154">
                  <a:moveTo>
                    <a:pt x="0" y="806627"/>
                  </a:moveTo>
                  <a:lnTo>
                    <a:pt x="3810" y="806627"/>
                  </a:lnTo>
                </a:path>
                <a:path w="3810" h="986154">
                  <a:moveTo>
                    <a:pt x="0" y="804722"/>
                  </a:moveTo>
                  <a:lnTo>
                    <a:pt x="3810" y="804722"/>
                  </a:lnTo>
                </a:path>
                <a:path w="3810" h="986154">
                  <a:moveTo>
                    <a:pt x="0" y="802805"/>
                  </a:moveTo>
                  <a:lnTo>
                    <a:pt x="3810" y="802805"/>
                  </a:lnTo>
                </a:path>
                <a:path w="3810" h="986154">
                  <a:moveTo>
                    <a:pt x="0" y="800900"/>
                  </a:moveTo>
                  <a:lnTo>
                    <a:pt x="3810" y="800900"/>
                  </a:lnTo>
                </a:path>
                <a:path w="3810" h="986154">
                  <a:moveTo>
                    <a:pt x="0" y="798995"/>
                  </a:moveTo>
                  <a:lnTo>
                    <a:pt x="3810" y="798995"/>
                  </a:lnTo>
                </a:path>
                <a:path w="3810" h="986154">
                  <a:moveTo>
                    <a:pt x="0" y="797090"/>
                  </a:moveTo>
                  <a:lnTo>
                    <a:pt x="3810" y="797090"/>
                  </a:lnTo>
                </a:path>
                <a:path w="3810" h="986154">
                  <a:moveTo>
                    <a:pt x="0" y="795185"/>
                  </a:moveTo>
                  <a:lnTo>
                    <a:pt x="3810" y="795185"/>
                  </a:lnTo>
                </a:path>
                <a:path w="3810" h="986154">
                  <a:moveTo>
                    <a:pt x="0" y="793280"/>
                  </a:moveTo>
                  <a:lnTo>
                    <a:pt x="3810" y="793280"/>
                  </a:lnTo>
                </a:path>
                <a:path w="3810" h="986154">
                  <a:moveTo>
                    <a:pt x="0" y="791375"/>
                  </a:moveTo>
                  <a:lnTo>
                    <a:pt x="3810" y="791375"/>
                  </a:lnTo>
                </a:path>
                <a:path w="3810" h="986154">
                  <a:moveTo>
                    <a:pt x="0" y="789457"/>
                  </a:moveTo>
                  <a:lnTo>
                    <a:pt x="3810" y="789457"/>
                  </a:lnTo>
                </a:path>
                <a:path w="3810" h="986154">
                  <a:moveTo>
                    <a:pt x="0" y="787552"/>
                  </a:moveTo>
                  <a:lnTo>
                    <a:pt x="3810" y="787552"/>
                  </a:lnTo>
                </a:path>
                <a:path w="3810" h="986154">
                  <a:moveTo>
                    <a:pt x="0" y="785647"/>
                  </a:moveTo>
                  <a:lnTo>
                    <a:pt x="3810" y="785647"/>
                  </a:lnTo>
                </a:path>
                <a:path w="3810" h="986154">
                  <a:moveTo>
                    <a:pt x="0" y="783742"/>
                  </a:moveTo>
                  <a:lnTo>
                    <a:pt x="3810" y="783742"/>
                  </a:lnTo>
                </a:path>
                <a:path w="3810" h="986154">
                  <a:moveTo>
                    <a:pt x="0" y="781837"/>
                  </a:moveTo>
                  <a:lnTo>
                    <a:pt x="3810" y="781837"/>
                  </a:lnTo>
                </a:path>
                <a:path w="3810" h="986154">
                  <a:moveTo>
                    <a:pt x="0" y="779932"/>
                  </a:moveTo>
                  <a:lnTo>
                    <a:pt x="3810" y="779932"/>
                  </a:lnTo>
                </a:path>
                <a:path w="3810" h="986154">
                  <a:moveTo>
                    <a:pt x="0" y="778014"/>
                  </a:moveTo>
                  <a:lnTo>
                    <a:pt x="3810" y="778014"/>
                  </a:lnTo>
                </a:path>
                <a:path w="3810" h="986154">
                  <a:moveTo>
                    <a:pt x="0" y="776109"/>
                  </a:moveTo>
                  <a:lnTo>
                    <a:pt x="3810" y="776109"/>
                  </a:lnTo>
                </a:path>
                <a:path w="3810" h="986154">
                  <a:moveTo>
                    <a:pt x="0" y="774204"/>
                  </a:moveTo>
                  <a:lnTo>
                    <a:pt x="3810" y="774204"/>
                  </a:lnTo>
                </a:path>
                <a:path w="3810" h="986154">
                  <a:moveTo>
                    <a:pt x="0" y="772299"/>
                  </a:moveTo>
                  <a:lnTo>
                    <a:pt x="3810" y="772299"/>
                  </a:lnTo>
                </a:path>
                <a:path w="3810" h="986154">
                  <a:moveTo>
                    <a:pt x="0" y="770394"/>
                  </a:moveTo>
                  <a:lnTo>
                    <a:pt x="3810" y="770394"/>
                  </a:lnTo>
                </a:path>
                <a:path w="3810" h="986154">
                  <a:moveTo>
                    <a:pt x="0" y="768489"/>
                  </a:moveTo>
                  <a:lnTo>
                    <a:pt x="3810" y="768489"/>
                  </a:lnTo>
                </a:path>
                <a:path w="3810" h="986154">
                  <a:moveTo>
                    <a:pt x="0" y="766584"/>
                  </a:moveTo>
                  <a:lnTo>
                    <a:pt x="3810" y="766584"/>
                  </a:lnTo>
                </a:path>
                <a:path w="3810" h="986154">
                  <a:moveTo>
                    <a:pt x="0" y="764667"/>
                  </a:moveTo>
                  <a:lnTo>
                    <a:pt x="3810" y="764667"/>
                  </a:lnTo>
                </a:path>
                <a:path w="3810" h="986154">
                  <a:moveTo>
                    <a:pt x="0" y="762762"/>
                  </a:moveTo>
                  <a:lnTo>
                    <a:pt x="3810" y="762762"/>
                  </a:lnTo>
                </a:path>
                <a:path w="3810" h="986154">
                  <a:moveTo>
                    <a:pt x="0" y="760857"/>
                  </a:moveTo>
                  <a:lnTo>
                    <a:pt x="3810" y="760857"/>
                  </a:lnTo>
                </a:path>
                <a:path w="3810" h="986154">
                  <a:moveTo>
                    <a:pt x="0" y="758952"/>
                  </a:moveTo>
                  <a:lnTo>
                    <a:pt x="3810" y="758952"/>
                  </a:lnTo>
                </a:path>
                <a:path w="3810" h="986154">
                  <a:moveTo>
                    <a:pt x="0" y="757047"/>
                  </a:moveTo>
                  <a:lnTo>
                    <a:pt x="3810" y="757047"/>
                  </a:lnTo>
                </a:path>
                <a:path w="3810" h="986154">
                  <a:moveTo>
                    <a:pt x="0" y="755142"/>
                  </a:moveTo>
                  <a:lnTo>
                    <a:pt x="3810" y="755142"/>
                  </a:lnTo>
                </a:path>
                <a:path w="3810" h="986154">
                  <a:moveTo>
                    <a:pt x="0" y="753224"/>
                  </a:moveTo>
                  <a:lnTo>
                    <a:pt x="3810" y="753224"/>
                  </a:lnTo>
                </a:path>
                <a:path w="3810" h="986154">
                  <a:moveTo>
                    <a:pt x="0" y="751319"/>
                  </a:moveTo>
                  <a:lnTo>
                    <a:pt x="3810" y="751319"/>
                  </a:lnTo>
                </a:path>
                <a:path w="3810" h="986154">
                  <a:moveTo>
                    <a:pt x="0" y="749414"/>
                  </a:moveTo>
                  <a:lnTo>
                    <a:pt x="3810" y="749414"/>
                  </a:lnTo>
                </a:path>
                <a:path w="3810" h="986154">
                  <a:moveTo>
                    <a:pt x="0" y="747509"/>
                  </a:moveTo>
                  <a:lnTo>
                    <a:pt x="3810" y="747509"/>
                  </a:lnTo>
                </a:path>
                <a:path w="3810" h="986154">
                  <a:moveTo>
                    <a:pt x="0" y="745604"/>
                  </a:moveTo>
                  <a:lnTo>
                    <a:pt x="3810" y="745604"/>
                  </a:lnTo>
                </a:path>
                <a:path w="3810" h="986154">
                  <a:moveTo>
                    <a:pt x="0" y="743699"/>
                  </a:moveTo>
                  <a:lnTo>
                    <a:pt x="3810" y="743699"/>
                  </a:lnTo>
                </a:path>
                <a:path w="3810" h="986154">
                  <a:moveTo>
                    <a:pt x="0" y="741794"/>
                  </a:moveTo>
                  <a:lnTo>
                    <a:pt x="3810" y="741794"/>
                  </a:lnTo>
                </a:path>
                <a:path w="3810" h="986154">
                  <a:moveTo>
                    <a:pt x="0" y="739876"/>
                  </a:moveTo>
                  <a:lnTo>
                    <a:pt x="3810" y="739876"/>
                  </a:lnTo>
                </a:path>
                <a:path w="3810" h="986154">
                  <a:moveTo>
                    <a:pt x="0" y="737971"/>
                  </a:moveTo>
                  <a:lnTo>
                    <a:pt x="3810" y="737971"/>
                  </a:lnTo>
                </a:path>
                <a:path w="3810" h="986154">
                  <a:moveTo>
                    <a:pt x="0" y="736066"/>
                  </a:moveTo>
                  <a:lnTo>
                    <a:pt x="3810" y="736066"/>
                  </a:lnTo>
                </a:path>
                <a:path w="3810" h="986154">
                  <a:moveTo>
                    <a:pt x="0" y="734161"/>
                  </a:moveTo>
                  <a:lnTo>
                    <a:pt x="3810" y="734161"/>
                  </a:lnTo>
                </a:path>
                <a:path w="3810" h="986154">
                  <a:moveTo>
                    <a:pt x="0" y="732256"/>
                  </a:moveTo>
                  <a:lnTo>
                    <a:pt x="3810" y="732256"/>
                  </a:lnTo>
                </a:path>
                <a:path w="3810" h="986154">
                  <a:moveTo>
                    <a:pt x="0" y="730351"/>
                  </a:moveTo>
                  <a:lnTo>
                    <a:pt x="3810" y="730351"/>
                  </a:lnTo>
                </a:path>
                <a:path w="3810" h="986154">
                  <a:moveTo>
                    <a:pt x="0" y="728433"/>
                  </a:moveTo>
                  <a:lnTo>
                    <a:pt x="3810" y="728433"/>
                  </a:lnTo>
                </a:path>
                <a:path w="3810" h="986154">
                  <a:moveTo>
                    <a:pt x="0" y="726528"/>
                  </a:moveTo>
                  <a:lnTo>
                    <a:pt x="3810" y="726528"/>
                  </a:lnTo>
                </a:path>
                <a:path w="3810" h="986154">
                  <a:moveTo>
                    <a:pt x="0" y="724623"/>
                  </a:moveTo>
                  <a:lnTo>
                    <a:pt x="3810" y="724623"/>
                  </a:lnTo>
                </a:path>
                <a:path w="3810" h="986154">
                  <a:moveTo>
                    <a:pt x="0" y="722718"/>
                  </a:moveTo>
                  <a:lnTo>
                    <a:pt x="3810" y="722718"/>
                  </a:lnTo>
                </a:path>
                <a:path w="3810" h="986154">
                  <a:moveTo>
                    <a:pt x="0" y="720813"/>
                  </a:moveTo>
                  <a:lnTo>
                    <a:pt x="3810" y="720813"/>
                  </a:lnTo>
                </a:path>
                <a:path w="3810" h="986154">
                  <a:moveTo>
                    <a:pt x="0" y="718908"/>
                  </a:moveTo>
                  <a:lnTo>
                    <a:pt x="3810" y="718908"/>
                  </a:lnTo>
                </a:path>
                <a:path w="3810" h="986154">
                  <a:moveTo>
                    <a:pt x="0" y="717003"/>
                  </a:moveTo>
                  <a:lnTo>
                    <a:pt x="3810" y="717003"/>
                  </a:lnTo>
                </a:path>
                <a:path w="3810" h="986154">
                  <a:moveTo>
                    <a:pt x="0" y="715086"/>
                  </a:moveTo>
                  <a:lnTo>
                    <a:pt x="3810" y="715086"/>
                  </a:lnTo>
                </a:path>
                <a:path w="3810" h="986154">
                  <a:moveTo>
                    <a:pt x="0" y="713181"/>
                  </a:moveTo>
                  <a:lnTo>
                    <a:pt x="3810" y="713181"/>
                  </a:lnTo>
                </a:path>
                <a:path w="3810" h="986154">
                  <a:moveTo>
                    <a:pt x="0" y="711276"/>
                  </a:moveTo>
                  <a:lnTo>
                    <a:pt x="3810" y="711276"/>
                  </a:lnTo>
                </a:path>
                <a:path w="3810" h="986154">
                  <a:moveTo>
                    <a:pt x="0" y="709371"/>
                  </a:moveTo>
                  <a:lnTo>
                    <a:pt x="3810" y="709371"/>
                  </a:lnTo>
                </a:path>
                <a:path w="3810" h="986154">
                  <a:moveTo>
                    <a:pt x="0" y="707466"/>
                  </a:moveTo>
                  <a:lnTo>
                    <a:pt x="3810" y="707466"/>
                  </a:lnTo>
                </a:path>
                <a:path w="3810" h="986154">
                  <a:moveTo>
                    <a:pt x="0" y="705561"/>
                  </a:moveTo>
                  <a:lnTo>
                    <a:pt x="3810" y="705561"/>
                  </a:lnTo>
                </a:path>
                <a:path w="3810" h="986154">
                  <a:moveTo>
                    <a:pt x="0" y="703656"/>
                  </a:moveTo>
                  <a:lnTo>
                    <a:pt x="3810" y="703656"/>
                  </a:lnTo>
                </a:path>
                <a:path w="3810" h="986154">
                  <a:moveTo>
                    <a:pt x="0" y="701738"/>
                  </a:moveTo>
                  <a:lnTo>
                    <a:pt x="3810" y="701738"/>
                  </a:lnTo>
                </a:path>
                <a:path w="3810" h="986154">
                  <a:moveTo>
                    <a:pt x="0" y="699833"/>
                  </a:moveTo>
                  <a:lnTo>
                    <a:pt x="3810" y="699833"/>
                  </a:lnTo>
                </a:path>
                <a:path w="3810" h="986154">
                  <a:moveTo>
                    <a:pt x="0" y="697928"/>
                  </a:moveTo>
                  <a:lnTo>
                    <a:pt x="3810" y="697928"/>
                  </a:lnTo>
                </a:path>
                <a:path w="3810" h="986154">
                  <a:moveTo>
                    <a:pt x="0" y="696023"/>
                  </a:moveTo>
                  <a:lnTo>
                    <a:pt x="3810" y="696023"/>
                  </a:lnTo>
                </a:path>
                <a:path w="3810" h="986154">
                  <a:moveTo>
                    <a:pt x="0" y="694118"/>
                  </a:moveTo>
                  <a:lnTo>
                    <a:pt x="3810" y="694118"/>
                  </a:lnTo>
                </a:path>
                <a:path w="3810" h="986154">
                  <a:moveTo>
                    <a:pt x="0" y="692213"/>
                  </a:moveTo>
                  <a:lnTo>
                    <a:pt x="3810" y="692213"/>
                  </a:lnTo>
                </a:path>
                <a:path w="3810" h="986154">
                  <a:moveTo>
                    <a:pt x="0" y="690295"/>
                  </a:moveTo>
                  <a:lnTo>
                    <a:pt x="3810" y="690295"/>
                  </a:lnTo>
                </a:path>
                <a:path w="3810" h="986154">
                  <a:moveTo>
                    <a:pt x="0" y="688390"/>
                  </a:moveTo>
                  <a:lnTo>
                    <a:pt x="3810" y="688390"/>
                  </a:lnTo>
                </a:path>
                <a:path w="3810" h="986154">
                  <a:moveTo>
                    <a:pt x="0" y="686485"/>
                  </a:moveTo>
                  <a:lnTo>
                    <a:pt x="3810" y="686485"/>
                  </a:lnTo>
                </a:path>
                <a:path w="3810" h="986154">
                  <a:moveTo>
                    <a:pt x="0" y="684580"/>
                  </a:moveTo>
                  <a:lnTo>
                    <a:pt x="3810" y="684580"/>
                  </a:lnTo>
                </a:path>
                <a:path w="3810" h="986154">
                  <a:moveTo>
                    <a:pt x="0" y="682675"/>
                  </a:moveTo>
                  <a:lnTo>
                    <a:pt x="3810" y="682675"/>
                  </a:lnTo>
                </a:path>
                <a:path w="3810" h="986154">
                  <a:moveTo>
                    <a:pt x="0" y="680770"/>
                  </a:moveTo>
                  <a:lnTo>
                    <a:pt x="3810" y="680770"/>
                  </a:lnTo>
                </a:path>
                <a:path w="3810" h="986154">
                  <a:moveTo>
                    <a:pt x="0" y="678865"/>
                  </a:moveTo>
                  <a:lnTo>
                    <a:pt x="3810" y="678865"/>
                  </a:lnTo>
                </a:path>
                <a:path w="3810" h="986154">
                  <a:moveTo>
                    <a:pt x="0" y="676948"/>
                  </a:moveTo>
                  <a:lnTo>
                    <a:pt x="3810" y="676948"/>
                  </a:lnTo>
                </a:path>
                <a:path w="3810" h="986154">
                  <a:moveTo>
                    <a:pt x="0" y="675043"/>
                  </a:moveTo>
                  <a:lnTo>
                    <a:pt x="3810" y="675043"/>
                  </a:lnTo>
                </a:path>
                <a:path w="3810" h="986154">
                  <a:moveTo>
                    <a:pt x="0" y="673138"/>
                  </a:moveTo>
                  <a:lnTo>
                    <a:pt x="3810" y="673138"/>
                  </a:lnTo>
                </a:path>
                <a:path w="3810" h="986154">
                  <a:moveTo>
                    <a:pt x="0" y="671233"/>
                  </a:moveTo>
                  <a:lnTo>
                    <a:pt x="3810" y="671233"/>
                  </a:lnTo>
                </a:path>
                <a:path w="3810" h="986154">
                  <a:moveTo>
                    <a:pt x="0" y="669328"/>
                  </a:moveTo>
                  <a:lnTo>
                    <a:pt x="3810" y="669328"/>
                  </a:lnTo>
                </a:path>
                <a:path w="3810" h="986154">
                  <a:moveTo>
                    <a:pt x="0" y="667423"/>
                  </a:moveTo>
                  <a:lnTo>
                    <a:pt x="3810" y="667423"/>
                  </a:lnTo>
                </a:path>
                <a:path w="3810" h="986154">
                  <a:moveTo>
                    <a:pt x="0" y="665505"/>
                  </a:moveTo>
                  <a:lnTo>
                    <a:pt x="3810" y="665505"/>
                  </a:lnTo>
                </a:path>
                <a:path w="3810" h="986154">
                  <a:moveTo>
                    <a:pt x="0" y="663600"/>
                  </a:moveTo>
                  <a:lnTo>
                    <a:pt x="3810" y="663600"/>
                  </a:lnTo>
                </a:path>
                <a:path w="3810" h="986154">
                  <a:moveTo>
                    <a:pt x="0" y="661695"/>
                  </a:moveTo>
                  <a:lnTo>
                    <a:pt x="3810" y="661695"/>
                  </a:lnTo>
                </a:path>
                <a:path w="3810" h="986154">
                  <a:moveTo>
                    <a:pt x="0" y="659790"/>
                  </a:moveTo>
                  <a:lnTo>
                    <a:pt x="3810" y="659790"/>
                  </a:lnTo>
                </a:path>
                <a:path w="3810" h="986154">
                  <a:moveTo>
                    <a:pt x="0" y="657885"/>
                  </a:moveTo>
                  <a:lnTo>
                    <a:pt x="3810" y="657885"/>
                  </a:lnTo>
                </a:path>
                <a:path w="3810" h="986154">
                  <a:moveTo>
                    <a:pt x="0" y="655980"/>
                  </a:moveTo>
                  <a:lnTo>
                    <a:pt x="3810" y="655980"/>
                  </a:lnTo>
                </a:path>
                <a:path w="3810" h="986154">
                  <a:moveTo>
                    <a:pt x="0" y="654075"/>
                  </a:moveTo>
                  <a:lnTo>
                    <a:pt x="3810" y="654075"/>
                  </a:lnTo>
                </a:path>
                <a:path w="3810" h="986154">
                  <a:moveTo>
                    <a:pt x="0" y="652157"/>
                  </a:moveTo>
                  <a:lnTo>
                    <a:pt x="3810" y="652157"/>
                  </a:lnTo>
                </a:path>
                <a:path w="3810" h="986154">
                  <a:moveTo>
                    <a:pt x="0" y="650252"/>
                  </a:moveTo>
                  <a:lnTo>
                    <a:pt x="3810" y="650252"/>
                  </a:lnTo>
                </a:path>
                <a:path w="3810" h="986154">
                  <a:moveTo>
                    <a:pt x="0" y="648347"/>
                  </a:moveTo>
                  <a:lnTo>
                    <a:pt x="3810" y="648347"/>
                  </a:lnTo>
                </a:path>
                <a:path w="3810" h="986154">
                  <a:moveTo>
                    <a:pt x="0" y="646442"/>
                  </a:moveTo>
                  <a:lnTo>
                    <a:pt x="3810" y="646442"/>
                  </a:lnTo>
                </a:path>
                <a:path w="3810" h="986154">
                  <a:moveTo>
                    <a:pt x="0" y="644537"/>
                  </a:moveTo>
                  <a:lnTo>
                    <a:pt x="3810" y="644537"/>
                  </a:lnTo>
                </a:path>
                <a:path w="3810" h="986154">
                  <a:moveTo>
                    <a:pt x="0" y="642632"/>
                  </a:moveTo>
                  <a:lnTo>
                    <a:pt x="3810" y="642632"/>
                  </a:lnTo>
                </a:path>
                <a:path w="3810" h="986154">
                  <a:moveTo>
                    <a:pt x="0" y="640727"/>
                  </a:moveTo>
                  <a:lnTo>
                    <a:pt x="3810" y="640727"/>
                  </a:lnTo>
                </a:path>
                <a:path w="3810" h="986154">
                  <a:moveTo>
                    <a:pt x="0" y="638810"/>
                  </a:moveTo>
                  <a:lnTo>
                    <a:pt x="3810" y="638810"/>
                  </a:lnTo>
                </a:path>
                <a:path w="3810" h="986154">
                  <a:moveTo>
                    <a:pt x="0" y="636905"/>
                  </a:moveTo>
                  <a:lnTo>
                    <a:pt x="3810" y="636905"/>
                  </a:lnTo>
                </a:path>
                <a:path w="3810" h="986154">
                  <a:moveTo>
                    <a:pt x="0" y="635000"/>
                  </a:moveTo>
                  <a:lnTo>
                    <a:pt x="3810" y="635000"/>
                  </a:lnTo>
                </a:path>
                <a:path w="3810" h="986154">
                  <a:moveTo>
                    <a:pt x="0" y="633095"/>
                  </a:moveTo>
                  <a:lnTo>
                    <a:pt x="3810" y="633095"/>
                  </a:lnTo>
                </a:path>
                <a:path w="3810" h="986154">
                  <a:moveTo>
                    <a:pt x="0" y="631190"/>
                  </a:moveTo>
                  <a:lnTo>
                    <a:pt x="3810" y="631190"/>
                  </a:lnTo>
                </a:path>
                <a:path w="3810" h="986154">
                  <a:moveTo>
                    <a:pt x="0" y="629285"/>
                  </a:moveTo>
                  <a:lnTo>
                    <a:pt x="3810" y="629285"/>
                  </a:lnTo>
                </a:path>
                <a:path w="3810" h="986154">
                  <a:moveTo>
                    <a:pt x="0" y="627367"/>
                  </a:moveTo>
                  <a:lnTo>
                    <a:pt x="3810" y="627367"/>
                  </a:lnTo>
                </a:path>
                <a:path w="3810" h="986154">
                  <a:moveTo>
                    <a:pt x="0" y="625462"/>
                  </a:moveTo>
                  <a:lnTo>
                    <a:pt x="3810" y="625462"/>
                  </a:lnTo>
                </a:path>
                <a:path w="3810" h="986154">
                  <a:moveTo>
                    <a:pt x="0" y="623557"/>
                  </a:moveTo>
                  <a:lnTo>
                    <a:pt x="3810" y="623557"/>
                  </a:lnTo>
                </a:path>
                <a:path w="3810" h="986154">
                  <a:moveTo>
                    <a:pt x="0" y="621652"/>
                  </a:moveTo>
                  <a:lnTo>
                    <a:pt x="3810" y="621652"/>
                  </a:lnTo>
                </a:path>
                <a:path w="3810" h="986154">
                  <a:moveTo>
                    <a:pt x="0" y="619747"/>
                  </a:moveTo>
                  <a:lnTo>
                    <a:pt x="3810" y="619747"/>
                  </a:lnTo>
                </a:path>
                <a:path w="3810" h="986154">
                  <a:moveTo>
                    <a:pt x="0" y="617842"/>
                  </a:moveTo>
                  <a:lnTo>
                    <a:pt x="3810" y="617842"/>
                  </a:lnTo>
                </a:path>
                <a:path w="3810" h="986154">
                  <a:moveTo>
                    <a:pt x="0" y="615937"/>
                  </a:moveTo>
                  <a:lnTo>
                    <a:pt x="3810" y="615937"/>
                  </a:lnTo>
                </a:path>
                <a:path w="3810" h="986154">
                  <a:moveTo>
                    <a:pt x="0" y="614019"/>
                  </a:moveTo>
                  <a:lnTo>
                    <a:pt x="3810" y="614019"/>
                  </a:lnTo>
                </a:path>
                <a:path w="3810" h="986154">
                  <a:moveTo>
                    <a:pt x="0" y="612114"/>
                  </a:moveTo>
                  <a:lnTo>
                    <a:pt x="3810" y="612114"/>
                  </a:lnTo>
                </a:path>
                <a:path w="3810" h="986154">
                  <a:moveTo>
                    <a:pt x="0" y="610209"/>
                  </a:moveTo>
                  <a:lnTo>
                    <a:pt x="3810" y="610209"/>
                  </a:lnTo>
                </a:path>
                <a:path w="3810" h="986154">
                  <a:moveTo>
                    <a:pt x="0" y="608304"/>
                  </a:moveTo>
                  <a:lnTo>
                    <a:pt x="3810" y="608304"/>
                  </a:lnTo>
                </a:path>
                <a:path w="3810" h="986154">
                  <a:moveTo>
                    <a:pt x="0" y="606399"/>
                  </a:moveTo>
                  <a:lnTo>
                    <a:pt x="3810" y="606399"/>
                  </a:lnTo>
                </a:path>
                <a:path w="3810" h="986154">
                  <a:moveTo>
                    <a:pt x="0" y="604494"/>
                  </a:moveTo>
                  <a:lnTo>
                    <a:pt x="3810" y="604494"/>
                  </a:lnTo>
                </a:path>
                <a:path w="3810" h="986154">
                  <a:moveTo>
                    <a:pt x="0" y="602576"/>
                  </a:moveTo>
                  <a:lnTo>
                    <a:pt x="3810" y="602576"/>
                  </a:lnTo>
                </a:path>
                <a:path w="3810" h="986154">
                  <a:moveTo>
                    <a:pt x="0" y="600671"/>
                  </a:moveTo>
                  <a:lnTo>
                    <a:pt x="3810" y="600671"/>
                  </a:lnTo>
                </a:path>
                <a:path w="3810" h="986154">
                  <a:moveTo>
                    <a:pt x="0" y="598766"/>
                  </a:moveTo>
                  <a:lnTo>
                    <a:pt x="3810" y="598766"/>
                  </a:lnTo>
                </a:path>
                <a:path w="3810" h="986154">
                  <a:moveTo>
                    <a:pt x="0" y="596861"/>
                  </a:moveTo>
                  <a:lnTo>
                    <a:pt x="3810" y="596861"/>
                  </a:lnTo>
                </a:path>
                <a:path w="3810" h="986154">
                  <a:moveTo>
                    <a:pt x="0" y="594956"/>
                  </a:moveTo>
                  <a:lnTo>
                    <a:pt x="3810" y="594956"/>
                  </a:lnTo>
                </a:path>
                <a:path w="3810" h="986154">
                  <a:moveTo>
                    <a:pt x="0" y="593051"/>
                  </a:moveTo>
                  <a:lnTo>
                    <a:pt x="3810" y="593051"/>
                  </a:lnTo>
                </a:path>
                <a:path w="3810" h="986154">
                  <a:moveTo>
                    <a:pt x="0" y="591146"/>
                  </a:moveTo>
                  <a:lnTo>
                    <a:pt x="3810" y="591146"/>
                  </a:lnTo>
                </a:path>
                <a:path w="3810" h="986154">
                  <a:moveTo>
                    <a:pt x="0" y="589229"/>
                  </a:moveTo>
                  <a:lnTo>
                    <a:pt x="3810" y="589229"/>
                  </a:lnTo>
                </a:path>
                <a:path w="3810" h="986154">
                  <a:moveTo>
                    <a:pt x="0" y="587324"/>
                  </a:moveTo>
                  <a:lnTo>
                    <a:pt x="3810" y="587324"/>
                  </a:lnTo>
                </a:path>
                <a:path w="3810" h="986154">
                  <a:moveTo>
                    <a:pt x="0" y="585419"/>
                  </a:moveTo>
                  <a:lnTo>
                    <a:pt x="3810" y="585419"/>
                  </a:lnTo>
                </a:path>
                <a:path w="3810" h="986154">
                  <a:moveTo>
                    <a:pt x="0" y="583514"/>
                  </a:moveTo>
                  <a:lnTo>
                    <a:pt x="3810" y="583514"/>
                  </a:lnTo>
                </a:path>
                <a:path w="3810" h="986154">
                  <a:moveTo>
                    <a:pt x="0" y="581609"/>
                  </a:moveTo>
                  <a:lnTo>
                    <a:pt x="3810" y="581609"/>
                  </a:lnTo>
                </a:path>
                <a:path w="3810" h="986154">
                  <a:moveTo>
                    <a:pt x="0" y="579704"/>
                  </a:moveTo>
                  <a:lnTo>
                    <a:pt x="3810" y="579704"/>
                  </a:lnTo>
                </a:path>
                <a:path w="3810" h="986154">
                  <a:moveTo>
                    <a:pt x="0" y="577799"/>
                  </a:moveTo>
                  <a:lnTo>
                    <a:pt x="3810" y="577799"/>
                  </a:lnTo>
                </a:path>
                <a:path w="3810" h="986154">
                  <a:moveTo>
                    <a:pt x="0" y="575881"/>
                  </a:moveTo>
                  <a:lnTo>
                    <a:pt x="3810" y="575881"/>
                  </a:lnTo>
                </a:path>
                <a:path w="3810" h="986154">
                  <a:moveTo>
                    <a:pt x="0" y="573976"/>
                  </a:moveTo>
                  <a:lnTo>
                    <a:pt x="3810" y="573976"/>
                  </a:lnTo>
                </a:path>
                <a:path w="3810" h="986154">
                  <a:moveTo>
                    <a:pt x="0" y="572071"/>
                  </a:moveTo>
                  <a:lnTo>
                    <a:pt x="3810" y="572071"/>
                  </a:lnTo>
                </a:path>
                <a:path w="3810" h="986154">
                  <a:moveTo>
                    <a:pt x="0" y="570166"/>
                  </a:moveTo>
                  <a:lnTo>
                    <a:pt x="3810" y="570166"/>
                  </a:lnTo>
                </a:path>
                <a:path w="3810" h="986154">
                  <a:moveTo>
                    <a:pt x="0" y="568261"/>
                  </a:moveTo>
                  <a:lnTo>
                    <a:pt x="3810" y="568261"/>
                  </a:lnTo>
                </a:path>
                <a:path w="3810" h="986154">
                  <a:moveTo>
                    <a:pt x="0" y="566356"/>
                  </a:moveTo>
                  <a:lnTo>
                    <a:pt x="3810" y="566356"/>
                  </a:lnTo>
                </a:path>
                <a:path w="3810" h="986154">
                  <a:moveTo>
                    <a:pt x="0" y="564438"/>
                  </a:moveTo>
                  <a:lnTo>
                    <a:pt x="3810" y="564438"/>
                  </a:lnTo>
                </a:path>
                <a:path w="3810" h="986154">
                  <a:moveTo>
                    <a:pt x="0" y="562533"/>
                  </a:moveTo>
                  <a:lnTo>
                    <a:pt x="3810" y="562533"/>
                  </a:lnTo>
                </a:path>
                <a:path w="3810" h="986154">
                  <a:moveTo>
                    <a:pt x="0" y="560628"/>
                  </a:moveTo>
                  <a:lnTo>
                    <a:pt x="3810" y="560628"/>
                  </a:lnTo>
                </a:path>
                <a:path w="3810" h="986154">
                  <a:moveTo>
                    <a:pt x="0" y="558723"/>
                  </a:moveTo>
                  <a:lnTo>
                    <a:pt x="3810" y="558723"/>
                  </a:lnTo>
                </a:path>
                <a:path w="3810" h="986154">
                  <a:moveTo>
                    <a:pt x="0" y="556818"/>
                  </a:moveTo>
                  <a:lnTo>
                    <a:pt x="3810" y="556818"/>
                  </a:lnTo>
                </a:path>
                <a:path w="3810" h="986154">
                  <a:moveTo>
                    <a:pt x="0" y="554913"/>
                  </a:moveTo>
                  <a:lnTo>
                    <a:pt x="3810" y="554913"/>
                  </a:lnTo>
                </a:path>
                <a:path w="3810" h="986154">
                  <a:moveTo>
                    <a:pt x="0" y="553008"/>
                  </a:moveTo>
                  <a:lnTo>
                    <a:pt x="3810" y="553008"/>
                  </a:lnTo>
                </a:path>
                <a:path w="3810" h="986154">
                  <a:moveTo>
                    <a:pt x="0" y="551091"/>
                  </a:moveTo>
                  <a:lnTo>
                    <a:pt x="3810" y="551091"/>
                  </a:lnTo>
                </a:path>
                <a:path w="3810" h="986154">
                  <a:moveTo>
                    <a:pt x="0" y="549186"/>
                  </a:moveTo>
                  <a:lnTo>
                    <a:pt x="3810" y="549186"/>
                  </a:lnTo>
                </a:path>
                <a:path w="3810" h="986154">
                  <a:moveTo>
                    <a:pt x="0" y="547281"/>
                  </a:moveTo>
                  <a:lnTo>
                    <a:pt x="3810" y="547281"/>
                  </a:lnTo>
                </a:path>
                <a:path w="3810" h="986154">
                  <a:moveTo>
                    <a:pt x="0" y="545376"/>
                  </a:moveTo>
                  <a:lnTo>
                    <a:pt x="3810" y="545376"/>
                  </a:lnTo>
                </a:path>
                <a:path w="3810" h="986154">
                  <a:moveTo>
                    <a:pt x="0" y="543471"/>
                  </a:moveTo>
                  <a:lnTo>
                    <a:pt x="3810" y="543471"/>
                  </a:lnTo>
                </a:path>
                <a:path w="3810" h="986154">
                  <a:moveTo>
                    <a:pt x="0" y="541566"/>
                  </a:moveTo>
                  <a:lnTo>
                    <a:pt x="3810" y="541566"/>
                  </a:lnTo>
                </a:path>
                <a:path w="3810" h="986154">
                  <a:moveTo>
                    <a:pt x="0" y="539648"/>
                  </a:moveTo>
                  <a:lnTo>
                    <a:pt x="3810" y="539648"/>
                  </a:lnTo>
                </a:path>
                <a:path w="3810" h="986154">
                  <a:moveTo>
                    <a:pt x="0" y="537743"/>
                  </a:moveTo>
                  <a:lnTo>
                    <a:pt x="3810" y="537743"/>
                  </a:lnTo>
                </a:path>
                <a:path w="3810" h="986154">
                  <a:moveTo>
                    <a:pt x="0" y="535838"/>
                  </a:moveTo>
                  <a:lnTo>
                    <a:pt x="3810" y="535838"/>
                  </a:lnTo>
                </a:path>
                <a:path w="3810" h="986154">
                  <a:moveTo>
                    <a:pt x="0" y="533933"/>
                  </a:moveTo>
                  <a:lnTo>
                    <a:pt x="3810" y="533933"/>
                  </a:lnTo>
                </a:path>
                <a:path w="3810" h="986154">
                  <a:moveTo>
                    <a:pt x="0" y="532028"/>
                  </a:moveTo>
                  <a:lnTo>
                    <a:pt x="3810" y="532028"/>
                  </a:lnTo>
                </a:path>
                <a:path w="3810" h="986154">
                  <a:moveTo>
                    <a:pt x="0" y="530123"/>
                  </a:moveTo>
                  <a:lnTo>
                    <a:pt x="3810" y="530123"/>
                  </a:lnTo>
                </a:path>
                <a:path w="3810" h="986154">
                  <a:moveTo>
                    <a:pt x="0" y="528218"/>
                  </a:moveTo>
                  <a:lnTo>
                    <a:pt x="3810" y="528218"/>
                  </a:lnTo>
                </a:path>
                <a:path w="3810" h="986154">
                  <a:moveTo>
                    <a:pt x="0" y="526300"/>
                  </a:moveTo>
                  <a:lnTo>
                    <a:pt x="3810" y="526300"/>
                  </a:lnTo>
                </a:path>
                <a:path w="3810" h="986154">
                  <a:moveTo>
                    <a:pt x="0" y="524395"/>
                  </a:moveTo>
                  <a:lnTo>
                    <a:pt x="3810" y="524395"/>
                  </a:lnTo>
                </a:path>
                <a:path w="3810" h="986154">
                  <a:moveTo>
                    <a:pt x="0" y="522490"/>
                  </a:moveTo>
                  <a:lnTo>
                    <a:pt x="3810" y="522490"/>
                  </a:lnTo>
                </a:path>
                <a:path w="3810" h="986154">
                  <a:moveTo>
                    <a:pt x="0" y="520585"/>
                  </a:moveTo>
                  <a:lnTo>
                    <a:pt x="3810" y="520585"/>
                  </a:lnTo>
                </a:path>
                <a:path w="3810" h="986154">
                  <a:moveTo>
                    <a:pt x="0" y="518680"/>
                  </a:moveTo>
                  <a:lnTo>
                    <a:pt x="3810" y="518680"/>
                  </a:lnTo>
                </a:path>
                <a:path w="3810" h="986154">
                  <a:moveTo>
                    <a:pt x="0" y="516775"/>
                  </a:moveTo>
                  <a:lnTo>
                    <a:pt x="3810" y="516775"/>
                  </a:lnTo>
                </a:path>
                <a:path w="3810" h="986154">
                  <a:moveTo>
                    <a:pt x="0" y="514858"/>
                  </a:moveTo>
                  <a:lnTo>
                    <a:pt x="3810" y="514858"/>
                  </a:lnTo>
                </a:path>
                <a:path w="3810" h="986154">
                  <a:moveTo>
                    <a:pt x="0" y="512953"/>
                  </a:moveTo>
                  <a:lnTo>
                    <a:pt x="3810" y="512953"/>
                  </a:lnTo>
                </a:path>
                <a:path w="3810" h="986154">
                  <a:moveTo>
                    <a:pt x="0" y="511048"/>
                  </a:moveTo>
                  <a:lnTo>
                    <a:pt x="3810" y="511048"/>
                  </a:lnTo>
                </a:path>
                <a:path w="3810" h="986154">
                  <a:moveTo>
                    <a:pt x="0" y="509143"/>
                  </a:moveTo>
                  <a:lnTo>
                    <a:pt x="3810" y="509143"/>
                  </a:lnTo>
                </a:path>
                <a:path w="3810" h="986154">
                  <a:moveTo>
                    <a:pt x="0" y="507238"/>
                  </a:moveTo>
                  <a:lnTo>
                    <a:pt x="3810" y="507238"/>
                  </a:lnTo>
                </a:path>
                <a:path w="3810" h="986154">
                  <a:moveTo>
                    <a:pt x="0" y="505333"/>
                  </a:moveTo>
                  <a:lnTo>
                    <a:pt x="3810" y="505333"/>
                  </a:lnTo>
                </a:path>
                <a:path w="3810" h="986154">
                  <a:moveTo>
                    <a:pt x="0" y="503428"/>
                  </a:moveTo>
                  <a:lnTo>
                    <a:pt x="3810" y="503428"/>
                  </a:lnTo>
                </a:path>
                <a:path w="3810" h="986154">
                  <a:moveTo>
                    <a:pt x="0" y="501510"/>
                  </a:moveTo>
                  <a:lnTo>
                    <a:pt x="3810" y="501510"/>
                  </a:lnTo>
                </a:path>
                <a:path w="3810" h="986154">
                  <a:moveTo>
                    <a:pt x="0" y="499605"/>
                  </a:moveTo>
                  <a:lnTo>
                    <a:pt x="3810" y="499605"/>
                  </a:lnTo>
                </a:path>
                <a:path w="3810" h="986154">
                  <a:moveTo>
                    <a:pt x="0" y="497700"/>
                  </a:moveTo>
                  <a:lnTo>
                    <a:pt x="3810" y="497700"/>
                  </a:lnTo>
                </a:path>
                <a:path w="3810" h="986154">
                  <a:moveTo>
                    <a:pt x="0" y="495795"/>
                  </a:moveTo>
                  <a:lnTo>
                    <a:pt x="3810" y="495795"/>
                  </a:lnTo>
                </a:path>
                <a:path w="3810" h="986154">
                  <a:moveTo>
                    <a:pt x="0" y="493890"/>
                  </a:moveTo>
                  <a:lnTo>
                    <a:pt x="3810" y="493890"/>
                  </a:lnTo>
                </a:path>
                <a:path w="3810" h="986154">
                  <a:moveTo>
                    <a:pt x="0" y="491985"/>
                  </a:moveTo>
                  <a:lnTo>
                    <a:pt x="3810" y="491985"/>
                  </a:lnTo>
                </a:path>
                <a:path w="3810" h="986154">
                  <a:moveTo>
                    <a:pt x="0" y="490080"/>
                  </a:moveTo>
                  <a:lnTo>
                    <a:pt x="3810" y="490080"/>
                  </a:lnTo>
                </a:path>
                <a:path w="3810" h="986154">
                  <a:moveTo>
                    <a:pt x="0" y="488162"/>
                  </a:moveTo>
                  <a:lnTo>
                    <a:pt x="3810" y="488162"/>
                  </a:lnTo>
                </a:path>
                <a:path w="3810" h="986154">
                  <a:moveTo>
                    <a:pt x="0" y="486257"/>
                  </a:moveTo>
                  <a:lnTo>
                    <a:pt x="3810" y="486257"/>
                  </a:lnTo>
                </a:path>
                <a:path w="3810" h="986154">
                  <a:moveTo>
                    <a:pt x="0" y="484352"/>
                  </a:moveTo>
                  <a:lnTo>
                    <a:pt x="3810" y="484352"/>
                  </a:lnTo>
                </a:path>
                <a:path w="3810" h="986154">
                  <a:moveTo>
                    <a:pt x="0" y="482447"/>
                  </a:moveTo>
                  <a:lnTo>
                    <a:pt x="3810" y="482447"/>
                  </a:lnTo>
                </a:path>
                <a:path w="3810" h="986154">
                  <a:moveTo>
                    <a:pt x="0" y="480542"/>
                  </a:moveTo>
                  <a:lnTo>
                    <a:pt x="3810" y="480542"/>
                  </a:lnTo>
                </a:path>
                <a:path w="3810" h="986154">
                  <a:moveTo>
                    <a:pt x="0" y="478637"/>
                  </a:moveTo>
                  <a:lnTo>
                    <a:pt x="3810" y="478637"/>
                  </a:lnTo>
                </a:path>
                <a:path w="3810" h="986154">
                  <a:moveTo>
                    <a:pt x="0" y="476719"/>
                  </a:moveTo>
                  <a:lnTo>
                    <a:pt x="3810" y="476719"/>
                  </a:lnTo>
                </a:path>
                <a:path w="3810" h="986154">
                  <a:moveTo>
                    <a:pt x="0" y="474814"/>
                  </a:moveTo>
                  <a:lnTo>
                    <a:pt x="3810" y="474814"/>
                  </a:lnTo>
                </a:path>
                <a:path w="3810" h="986154">
                  <a:moveTo>
                    <a:pt x="0" y="472909"/>
                  </a:moveTo>
                  <a:lnTo>
                    <a:pt x="3810" y="472909"/>
                  </a:lnTo>
                </a:path>
                <a:path w="3810" h="986154">
                  <a:moveTo>
                    <a:pt x="0" y="471004"/>
                  </a:moveTo>
                  <a:lnTo>
                    <a:pt x="3810" y="471004"/>
                  </a:lnTo>
                </a:path>
                <a:path w="3810" h="986154">
                  <a:moveTo>
                    <a:pt x="0" y="469099"/>
                  </a:moveTo>
                  <a:lnTo>
                    <a:pt x="3810" y="469099"/>
                  </a:lnTo>
                </a:path>
                <a:path w="3810" h="986154">
                  <a:moveTo>
                    <a:pt x="0" y="467194"/>
                  </a:moveTo>
                  <a:lnTo>
                    <a:pt x="3810" y="467194"/>
                  </a:lnTo>
                </a:path>
                <a:path w="3810" h="986154">
                  <a:moveTo>
                    <a:pt x="0" y="465289"/>
                  </a:moveTo>
                  <a:lnTo>
                    <a:pt x="3810" y="465289"/>
                  </a:lnTo>
                </a:path>
                <a:path w="3810" h="986154">
                  <a:moveTo>
                    <a:pt x="0" y="463372"/>
                  </a:moveTo>
                  <a:lnTo>
                    <a:pt x="3810" y="463372"/>
                  </a:lnTo>
                </a:path>
                <a:path w="3810" h="986154">
                  <a:moveTo>
                    <a:pt x="0" y="461467"/>
                  </a:moveTo>
                  <a:lnTo>
                    <a:pt x="3810" y="461467"/>
                  </a:lnTo>
                </a:path>
                <a:path w="3810" h="986154">
                  <a:moveTo>
                    <a:pt x="0" y="459562"/>
                  </a:moveTo>
                  <a:lnTo>
                    <a:pt x="3810" y="459562"/>
                  </a:lnTo>
                </a:path>
                <a:path w="3810" h="986154">
                  <a:moveTo>
                    <a:pt x="0" y="457657"/>
                  </a:moveTo>
                  <a:lnTo>
                    <a:pt x="3810" y="457657"/>
                  </a:lnTo>
                </a:path>
                <a:path w="3810" h="986154">
                  <a:moveTo>
                    <a:pt x="0" y="455752"/>
                  </a:moveTo>
                  <a:lnTo>
                    <a:pt x="3810" y="455752"/>
                  </a:lnTo>
                </a:path>
                <a:path w="3810" h="986154">
                  <a:moveTo>
                    <a:pt x="0" y="453847"/>
                  </a:moveTo>
                  <a:lnTo>
                    <a:pt x="3810" y="453847"/>
                  </a:lnTo>
                </a:path>
                <a:path w="3810" h="986154">
                  <a:moveTo>
                    <a:pt x="0" y="451929"/>
                  </a:moveTo>
                  <a:lnTo>
                    <a:pt x="3810" y="451929"/>
                  </a:lnTo>
                </a:path>
                <a:path w="3810" h="986154">
                  <a:moveTo>
                    <a:pt x="0" y="450024"/>
                  </a:moveTo>
                  <a:lnTo>
                    <a:pt x="3810" y="450024"/>
                  </a:lnTo>
                </a:path>
                <a:path w="3810" h="986154">
                  <a:moveTo>
                    <a:pt x="0" y="448119"/>
                  </a:moveTo>
                  <a:lnTo>
                    <a:pt x="3810" y="448119"/>
                  </a:lnTo>
                </a:path>
                <a:path w="3810" h="986154">
                  <a:moveTo>
                    <a:pt x="0" y="446214"/>
                  </a:moveTo>
                  <a:lnTo>
                    <a:pt x="3810" y="446214"/>
                  </a:lnTo>
                </a:path>
                <a:path w="3810" h="986154">
                  <a:moveTo>
                    <a:pt x="0" y="444309"/>
                  </a:moveTo>
                  <a:lnTo>
                    <a:pt x="3810" y="444309"/>
                  </a:lnTo>
                </a:path>
                <a:path w="3810" h="986154">
                  <a:moveTo>
                    <a:pt x="0" y="442404"/>
                  </a:moveTo>
                  <a:lnTo>
                    <a:pt x="3810" y="442404"/>
                  </a:lnTo>
                </a:path>
                <a:path w="3810" h="986154">
                  <a:moveTo>
                    <a:pt x="0" y="440499"/>
                  </a:moveTo>
                  <a:lnTo>
                    <a:pt x="3810" y="440499"/>
                  </a:lnTo>
                </a:path>
                <a:path w="3810" h="986154">
                  <a:moveTo>
                    <a:pt x="0" y="438581"/>
                  </a:moveTo>
                  <a:lnTo>
                    <a:pt x="3810" y="438581"/>
                  </a:lnTo>
                </a:path>
                <a:path w="3810" h="986154">
                  <a:moveTo>
                    <a:pt x="0" y="436676"/>
                  </a:moveTo>
                  <a:lnTo>
                    <a:pt x="3810" y="436676"/>
                  </a:lnTo>
                </a:path>
                <a:path w="3810" h="986154">
                  <a:moveTo>
                    <a:pt x="0" y="434771"/>
                  </a:moveTo>
                  <a:lnTo>
                    <a:pt x="3810" y="434771"/>
                  </a:lnTo>
                </a:path>
                <a:path w="3810" h="986154">
                  <a:moveTo>
                    <a:pt x="0" y="432866"/>
                  </a:moveTo>
                  <a:lnTo>
                    <a:pt x="3810" y="432866"/>
                  </a:lnTo>
                </a:path>
                <a:path w="3810" h="986154">
                  <a:moveTo>
                    <a:pt x="0" y="430961"/>
                  </a:moveTo>
                  <a:lnTo>
                    <a:pt x="3810" y="430961"/>
                  </a:lnTo>
                </a:path>
                <a:path w="3810" h="986154">
                  <a:moveTo>
                    <a:pt x="0" y="429056"/>
                  </a:moveTo>
                  <a:lnTo>
                    <a:pt x="3810" y="429056"/>
                  </a:lnTo>
                </a:path>
                <a:path w="3810" h="986154">
                  <a:moveTo>
                    <a:pt x="0" y="427151"/>
                  </a:moveTo>
                  <a:lnTo>
                    <a:pt x="3810" y="427151"/>
                  </a:lnTo>
                </a:path>
                <a:path w="3810" h="986154">
                  <a:moveTo>
                    <a:pt x="0" y="425234"/>
                  </a:moveTo>
                  <a:lnTo>
                    <a:pt x="3810" y="425234"/>
                  </a:lnTo>
                </a:path>
                <a:path w="3810" h="986154">
                  <a:moveTo>
                    <a:pt x="0" y="423329"/>
                  </a:moveTo>
                  <a:lnTo>
                    <a:pt x="3810" y="423329"/>
                  </a:lnTo>
                </a:path>
                <a:path w="3810" h="986154">
                  <a:moveTo>
                    <a:pt x="0" y="421424"/>
                  </a:moveTo>
                  <a:lnTo>
                    <a:pt x="3810" y="421424"/>
                  </a:lnTo>
                </a:path>
                <a:path w="3810" h="986154">
                  <a:moveTo>
                    <a:pt x="0" y="419519"/>
                  </a:moveTo>
                  <a:lnTo>
                    <a:pt x="3810" y="419519"/>
                  </a:lnTo>
                </a:path>
                <a:path w="3810" h="986154">
                  <a:moveTo>
                    <a:pt x="0" y="417614"/>
                  </a:moveTo>
                  <a:lnTo>
                    <a:pt x="3810" y="417614"/>
                  </a:lnTo>
                </a:path>
                <a:path w="3810" h="986154">
                  <a:moveTo>
                    <a:pt x="0" y="415709"/>
                  </a:moveTo>
                  <a:lnTo>
                    <a:pt x="3810" y="415709"/>
                  </a:lnTo>
                </a:path>
                <a:path w="3810" h="986154">
                  <a:moveTo>
                    <a:pt x="0" y="413791"/>
                  </a:moveTo>
                  <a:lnTo>
                    <a:pt x="3810" y="413791"/>
                  </a:lnTo>
                </a:path>
                <a:path w="3810" h="986154">
                  <a:moveTo>
                    <a:pt x="0" y="411886"/>
                  </a:moveTo>
                  <a:lnTo>
                    <a:pt x="3810" y="411886"/>
                  </a:lnTo>
                </a:path>
                <a:path w="3810" h="986154">
                  <a:moveTo>
                    <a:pt x="0" y="409981"/>
                  </a:moveTo>
                  <a:lnTo>
                    <a:pt x="3810" y="409981"/>
                  </a:lnTo>
                </a:path>
                <a:path w="3810" h="986154">
                  <a:moveTo>
                    <a:pt x="0" y="408076"/>
                  </a:moveTo>
                  <a:lnTo>
                    <a:pt x="3810" y="408076"/>
                  </a:lnTo>
                </a:path>
                <a:path w="3810" h="986154">
                  <a:moveTo>
                    <a:pt x="0" y="406171"/>
                  </a:moveTo>
                  <a:lnTo>
                    <a:pt x="3810" y="406171"/>
                  </a:lnTo>
                </a:path>
                <a:path w="3810" h="986154">
                  <a:moveTo>
                    <a:pt x="0" y="404266"/>
                  </a:moveTo>
                  <a:lnTo>
                    <a:pt x="3810" y="404266"/>
                  </a:lnTo>
                </a:path>
                <a:path w="3810" h="986154">
                  <a:moveTo>
                    <a:pt x="0" y="402361"/>
                  </a:moveTo>
                  <a:lnTo>
                    <a:pt x="3810" y="402361"/>
                  </a:lnTo>
                </a:path>
                <a:path w="3810" h="986154">
                  <a:moveTo>
                    <a:pt x="0" y="400443"/>
                  </a:moveTo>
                  <a:lnTo>
                    <a:pt x="3810" y="400443"/>
                  </a:lnTo>
                </a:path>
                <a:path w="3810" h="986154">
                  <a:moveTo>
                    <a:pt x="0" y="398538"/>
                  </a:moveTo>
                  <a:lnTo>
                    <a:pt x="3810" y="398538"/>
                  </a:lnTo>
                </a:path>
                <a:path w="3810" h="986154">
                  <a:moveTo>
                    <a:pt x="0" y="396633"/>
                  </a:moveTo>
                  <a:lnTo>
                    <a:pt x="3810" y="396633"/>
                  </a:lnTo>
                </a:path>
                <a:path w="3810" h="986154">
                  <a:moveTo>
                    <a:pt x="0" y="394728"/>
                  </a:moveTo>
                  <a:lnTo>
                    <a:pt x="3810" y="394728"/>
                  </a:lnTo>
                </a:path>
                <a:path w="3810" h="986154">
                  <a:moveTo>
                    <a:pt x="0" y="392823"/>
                  </a:moveTo>
                  <a:lnTo>
                    <a:pt x="3810" y="392823"/>
                  </a:lnTo>
                </a:path>
                <a:path w="3810" h="986154">
                  <a:moveTo>
                    <a:pt x="0" y="390918"/>
                  </a:moveTo>
                  <a:lnTo>
                    <a:pt x="3810" y="390918"/>
                  </a:lnTo>
                </a:path>
                <a:path w="3810" h="986154">
                  <a:moveTo>
                    <a:pt x="0" y="389001"/>
                  </a:moveTo>
                  <a:lnTo>
                    <a:pt x="3810" y="389001"/>
                  </a:lnTo>
                </a:path>
                <a:path w="3810" h="986154">
                  <a:moveTo>
                    <a:pt x="0" y="387095"/>
                  </a:moveTo>
                  <a:lnTo>
                    <a:pt x="3810" y="387095"/>
                  </a:lnTo>
                </a:path>
                <a:path w="3810" h="986154">
                  <a:moveTo>
                    <a:pt x="0" y="385191"/>
                  </a:moveTo>
                  <a:lnTo>
                    <a:pt x="3810" y="385191"/>
                  </a:lnTo>
                </a:path>
                <a:path w="3810" h="986154">
                  <a:moveTo>
                    <a:pt x="0" y="383286"/>
                  </a:moveTo>
                  <a:lnTo>
                    <a:pt x="3810" y="383286"/>
                  </a:lnTo>
                </a:path>
                <a:path w="3810" h="986154">
                  <a:moveTo>
                    <a:pt x="0" y="381381"/>
                  </a:moveTo>
                  <a:lnTo>
                    <a:pt x="3810" y="381381"/>
                  </a:lnTo>
                </a:path>
                <a:path w="3810" h="986154">
                  <a:moveTo>
                    <a:pt x="0" y="379476"/>
                  </a:moveTo>
                  <a:lnTo>
                    <a:pt x="3810" y="379476"/>
                  </a:lnTo>
                </a:path>
                <a:path w="3810" h="986154">
                  <a:moveTo>
                    <a:pt x="0" y="377570"/>
                  </a:moveTo>
                  <a:lnTo>
                    <a:pt x="3810" y="377570"/>
                  </a:lnTo>
                </a:path>
                <a:path w="3810" h="986154">
                  <a:moveTo>
                    <a:pt x="0" y="375653"/>
                  </a:moveTo>
                  <a:lnTo>
                    <a:pt x="3810" y="375653"/>
                  </a:lnTo>
                </a:path>
                <a:path w="3810" h="986154">
                  <a:moveTo>
                    <a:pt x="0" y="373748"/>
                  </a:moveTo>
                  <a:lnTo>
                    <a:pt x="3810" y="373748"/>
                  </a:lnTo>
                </a:path>
                <a:path w="3810" h="986154">
                  <a:moveTo>
                    <a:pt x="0" y="371843"/>
                  </a:moveTo>
                  <a:lnTo>
                    <a:pt x="3810" y="371843"/>
                  </a:lnTo>
                </a:path>
                <a:path w="3810" h="986154">
                  <a:moveTo>
                    <a:pt x="0" y="369938"/>
                  </a:moveTo>
                  <a:lnTo>
                    <a:pt x="3810" y="369938"/>
                  </a:lnTo>
                </a:path>
                <a:path w="3810" h="986154">
                  <a:moveTo>
                    <a:pt x="0" y="368033"/>
                  </a:moveTo>
                  <a:lnTo>
                    <a:pt x="3810" y="368033"/>
                  </a:lnTo>
                </a:path>
                <a:path w="3810" h="986154">
                  <a:moveTo>
                    <a:pt x="0" y="366128"/>
                  </a:moveTo>
                  <a:lnTo>
                    <a:pt x="3810" y="366128"/>
                  </a:lnTo>
                </a:path>
                <a:path w="3810" h="986154">
                  <a:moveTo>
                    <a:pt x="0" y="364223"/>
                  </a:moveTo>
                  <a:lnTo>
                    <a:pt x="3810" y="364223"/>
                  </a:lnTo>
                </a:path>
                <a:path w="3810" h="986154">
                  <a:moveTo>
                    <a:pt x="0" y="362305"/>
                  </a:moveTo>
                  <a:lnTo>
                    <a:pt x="3810" y="362305"/>
                  </a:lnTo>
                </a:path>
                <a:path w="3810" h="986154">
                  <a:moveTo>
                    <a:pt x="0" y="360400"/>
                  </a:moveTo>
                  <a:lnTo>
                    <a:pt x="3810" y="360400"/>
                  </a:lnTo>
                </a:path>
                <a:path w="3810" h="986154">
                  <a:moveTo>
                    <a:pt x="0" y="358495"/>
                  </a:moveTo>
                  <a:lnTo>
                    <a:pt x="3810" y="358495"/>
                  </a:lnTo>
                </a:path>
                <a:path w="3810" h="986154">
                  <a:moveTo>
                    <a:pt x="0" y="356590"/>
                  </a:moveTo>
                  <a:lnTo>
                    <a:pt x="3810" y="356590"/>
                  </a:lnTo>
                </a:path>
                <a:path w="3810" h="986154">
                  <a:moveTo>
                    <a:pt x="0" y="354685"/>
                  </a:moveTo>
                  <a:lnTo>
                    <a:pt x="3810" y="354685"/>
                  </a:lnTo>
                </a:path>
                <a:path w="3810" h="986154">
                  <a:moveTo>
                    <a:pt x="0" y="352780"/>
                  </a:moveTo>
                  <a:lnTo>
                    <a:pt x="3810" y="352780"/>
                  </a:lnTo>
                </a:path>
                <a:path w="3810" h="986154">
                  <a:moveTo>
                    <a:pt x="0" y="350862"/>
                  </a:moveTo>
                  <a:lnTo>
                    <a:pt x="3810" y="350862"/>
                  </a:lnTo>
                </a:path>
                <a:path w="3810" h="986154">
                  <a:moveTo>
                    <a:pt x="0" y="348957"/>
                  </a:moveTo>
                  <a:lnTo>
                    <a:pt x="3810" y="348957"/>
                  </a:lnTo>
                </a:path>
                <a:path w="3810" h="986154">
                  <a:moveTo>
                    <a:pt x="0" y="347052"/>
                  </a:moveTo>
                  <a:lnTo>
                    <a:pt x="3810" y="347052"/>
                  </a:lnTo>
                </a:path>
                <a:path w="3810" h="986154">
                  <a:moveTo>
                    <a:pt x="0" y="345147"/>
                  </a:moveTo>
                  <a:lnTo>
                    <a:pt x="3810" y="345147"/>
                  </a:lnTo>
                </a:path>
                <a:path w="3810" h="986154">
                  <a:moveTo>
                    <a:pt x="0" y="343242"/>
                  </a:moveTo>
                  <a:lnTo>
                    <a:pt x="3810" y="343242"/>
                  </a:lnTo>
                </a:path>
                <a:path w="3810" h="986154">
                  <a:moveTo>
                    <a:pt x="0" y="341337"/>
                  </a:moveTo>
                  <a:lnTo>
                    <a:pt x="3810" y="341337"/>
                  </a:lnTo>
                </a:path>
                <a:path w="3810" h="986154">
                  <a:moveTo>
                    <a:pt x="0" y="339432"/>
                  </a:moveTo>
                  <a:lnTo>
                    <a:pt x="3810" y="339432"/>
                  </a:lnTo>
                </a:path>
                <a:path w="3810" h="986154">
                  <a:moveTo>
                    <a:pt x="0" y="337515"/>
                  </a:moveTo>
                  <a:lnTo>
                    <a:pt x="3810" y="337515"/>
                  </a:lnTo>
                </a:path>
                <a:path w="3810" h="986154">
                  <a:moveTo>
                    <a:pt x="0" y="335610"/>
                  </a:moveTo>
                  <a:lnTo>
                    <a:pt x="3810" y="335610"/>
                  </a:lnTo>
                </a:path>
                <a:path w="3810" h="986154">
                  <a:moveTo>
                    <a:pt x="0" y="333705"/>
                  </a:moveTo>
                  <a:lnTo>
                    <a:pt x="3810" y="333705"/>
                  </a:lnTo>
                </a:path>
                <a:path w="3810" h="986154">
                  <a:moveTo>
                    <a:pt x="0" y="331800"/>
                  </a:moveTo>
                  <a:lnTo>
                    <a:pt x="3810" y="331800"/>
                  </a:lnTo>
                </a:path>
                <a:path w="3810" h="986154">
                  <a:moveTo>
                    <a:pt x="0" y="329895"/>
                  </a:moveTo>
                  <a:lnTo>
                    <a:pt x="3810" y="329895"/>
                  </a:lnTo>
                </a:path>
                <a:path w="3810" h="986154">
                  <a:moveTo>
                    <a:pt x="0" y="327990"/>
                  </a:moveTo>
                  <a:lnTo>
                    <a:pt x="3810" y="327990"/>
                  </a:lnTo>
                </a:path>
                <a:path w="3810" h="986154">
                  <a:moveTo>
                    <a:pt x="0" y="326072"/>
                  </a:moveTo>
                  <a:lnTo>
                    <a:pt x="3810" y="326072"/>
                  </a:lnTo>
                </a:path>
                <a:path w="3810" h="986154">
                  <a:moveTo>
                    <a:pt x="0" y="324167"/>
                  </a:moveTo>
                  <a:lnTo>
                    <a:pt x="3810" y="324167"/>
                  </a:lnTo>
                </a:path>
                <a:path w="3810" h="986154">
                  <a:moveTo>
                    <a:pt x="0" y="322262"/>
                  </a:moveTo>
                  <a:lnTo>
                    <a:pt x="3810" y="322262"/>
                  </a:lnTo>
                </a:path>
                <a:path w="3810" h="986154">
                  <a:moveTo>
                    <a:pt x="0" y="320357"/>
                  </a:moveTo>
                  <a:lnTo>
                    <a:pt x="3810" y="320357"/>
                  </a:lnTo>
                </a:path>
                <a:path w="3810" h="986154">
                  <a:moveTo>
                    <a:pt x="0" y="318452"/>
                  </a:moveTo>
                  <a:lnTo>
                    <a:pt x="3810" y="318452"/>
                  </a:lnTo>
                </a:path>
                <a:path w="3810" h="986154">
                  <a:moveTo>
                    <a:pt x="0" y="316547"/>
                  </a:moveTo>
                  <a:lnTo>
                    <a:pt x="3810" y="316547"/>
                  </a:lnTo>
                </a:path>
                <a:path w="3810" h="986154">
                  <a:moveTo>
                    <a:pt x="0" y="314642"/>
                  </a:moveTo>
                  <a:lnTo>
                    <a:pt x="3810" y="314642"/>
                  </a:lnTo>
                </a:path>
                <a:path w="3810" h="986154">
                  <a:moveTo>
                    <a:pt x="0" y="312724"/>
                  </a:moveTo>
                  <a:lnTo>
                    <a:pt x="3810" y="312724"/>
                  </a:lnTo>
                </a:path>
                <a:path w="3810" h="986154">
                  <a:moveTo>
                    <a:pt x="0" y="310819"/>
                  </a:moveTo>
                  <a:lnTo>
                    <a:pt x="3810" y="310819"/>
                  </a:lnTo>
                </a:path>
                <a:path w="3810" h="986154">
                  <a:moveTo>
                    <a:pt x="0" y="308914"/>
                  </a:moveTo>
                  <a:lnTo>
                    <a:pt x="3810" y="308914"/>
                  </a:lnTo>
                </a:path>
                <a:path w="3810" h="986154">
                  <a:moveTo>
                    <a:pt x="0" y="307009"/>
                  </a:moveTo>
                  <a:lnTo>
                    <a:pt x="3810" y="307009"/>
                  </a:lnTo>
                </a:path>
                <a:path w="3810" h="986154">
                  <a:moveTo>
                    <a:pt x="0" y="305104"/>
                  </a:moveTo>
                  <a:lnTo>
                    <a:pt x="3810" y="305104"/>
                  </a:lnTo>
                </a:path>
                <a:path w="3810" h="986154">
                  <a:moveTo>
                    <a:pt x="0" y="303199"/>
                  </a:moveTo>
                  <a:lnTo>
                    <a:pt x="3810" y="303199"/>
                  </a:lnTo>
                </a:path>
                <a:path w="3810" h="986154">
                  <a:moveTo>
                    <a:pt x="0" y="301282"/>
                  </a:moveTo>
                  <a:lnTo>
                    <a:pt x="3810" y="301282"/>
                  </a:lnTo>
                </a:path>
                <a:path w="3810" h="986154">
                  <a:moveTo>
                    <a:pt x="0" y="299377"/>
                  </a:moveTo>
                  <a:lnTo>
                    <a:pt x="3810" y="299377"/>
                  </a:lnTo>
                </a:path>
                <a:path w="3810" h="986154">
                  <a:moveTo>
                    <a:pt x="0" y="297472"/>
                  </a:moveTo>
                  <a:lnTo>
                    <a:pt x="3810" y="297472"/>
                  </a:lnTo>
                </a:path>
                <a:path w="3810" h="986154">
                  <a:moveTo>
                    <a:pt x="0" y="295567"/>
                  </a:moveTo>
                  <a:lnTo>
                    <a:pt x="3810" y="295567"/>
                  </a:lnTo>
                </a:path>
                <a:path w="3810" h="986154">
                  <a:moveTo>
                    <a:pt x="0" y="293662"/>
                  </a:moveTo>
                  <a:lnTo>
                    <a:pt x="3810" y="293662"/>
                  </a:lnTo>
                </a:path>
                <a:path w="3810" h="986154">
                  <a:moveTo>
                    <a:pt x="0" y="291757"/>
                  </a:moveTo>
                  <a:lnTo>
                    <a:pt x="3810" y="291757"/>
                  </a:lnTo>
                </a:path>
                <a:path w="3810" h="986154">
                  <a:moveTo>
                    <a:pt x="0" y="289852"/>
                  </a:moveTo>
                  <a:lnTo>
                    <a:pt x="3810" y="289852"/>
                  </a:lnTo>
                </a:path>
                <a:path w="3810" h="986154">
                  <a:moveTo>
                    <a:pt x="0" y="287934"/>
                  </a:moveTo>
                  <a:lnTo>
                    <a:pt x="3810" y="287934"/>
                  </a:lnTo>
                </a:path>
                <a:path w="3810" h="986154">
                  <a:moveTo>
                    <a:pt x="0" y="286029"/>
                  </a:moveTo>
                  <a:lnTo>
                    <a:pt x="3810" y="286029"/>
                  </a:lnTo>
                </a:path>
                <a:path w="3810" h="986154">
                  <a:moveTo>
                    <a:pt x="0" y="284124"/>
                  </a:moveTo>
                  <a:lnTo>
                    <a:pt x="3810" y="284124"/>
                  </a:lnTo>
                </a:path>
                <a:path w="3810" h="986154">
                  <a:moveTo>
                    <a:pt x="0" y="282219"/>
                  </a:moveTo>
                  <a:lnTo>
                    <a:pt x="3810" y="282219"/>
                  </a:lnTo>
                </a:path>
                <a:path w="3810" h="986154">
                  <a:moveTo>
                    <a:pt x="0" y="280314"/>
                  </a:moveTo>
                  <a:lnTo>
                    <a:pt x="3810" y="280314"/>
                  </a:lnTo>
                </a:path>
                <a:path w="3810" h="986154">
                  <a:moveTo>
                    <a:pt x="0" y="278409"/>
                  </a:moveTo>
                  <a:lnTo>
                    <a:pt x="3810" y="278409"/>
                  </a:lnTo>
                </a:path>
                <a:path w="3810" h="986154">
                  <a:moveTo>
                    <a:pt x="0" y="276504"/>
                  </a:moveTo>
                  <a:lnTo>
                    <a:pt x="3810" y="276504"/>
                  </a:lnTo>
                </a:path>
                <a:path w="3810" h="986154">
                  <a:moveTo>
                    <a:pt x="0" y="274586"/>
                  </a:moveTo>
                  <a:lnTo>
                    <a:pt x="3810" y="274586"/>
                  </a:lnTo>
                </a:path>
                <a:path w="3810" h="986154">
                  <a:moveTo>
                    <a:pt x="0" y="272681"/>
                  </a:moveTo>
                  <a:lnTo>
                    <a:pt x="3810" y="272681"/>
                  </a:lnTo>
                </a:path>
                <a:path w="3810" h="986154">
                  <a:moveTo>
                    <a:pt x="0" y="270776"/>
                  </a:moveTo>
                  <a:lnTo>
                    <a:pt x="3810" y="270776"/>
                  </a:lnTo>
                </a:path>
                <a:path w="3810" h="986154">
                  <a:moveTo>
                    <a:pt x="0" y="268871"/>
                  </a:moveTo>
                  <a:lnTo>
                    <a:pt x="3810" y="268871"/>
                  </a:lnTo>
                </a:path>
                <a:path w="3810" h="986154">
                  <a:moveTo>
                    <a:pt x="0" y="266966"/>
                  </a:moveTo>
                  <a:lnTo>
                    <a:pt x="3810" y="266966"/>
                  </a:lnTo>
                </a:path>
                <a:path w="3810" h="986154">
                  <a:moveTo>
                    <a:pt x="0" y="265061"/>
                  </a:moveTo>
                  <a:lnTo>
                    <a:pt x="3810" y="265061"/>
                  </a:lnTo>
                </a:path>
                <a:path w="3810" h="986154">
                  <a:moveTo>
                    <a:pt x="0" y="263144"/>
                  </a:moveTo>
                  <a:lnTo>
                    <a:pt x="3810" y="263144"/>
                  </a:lnTo>
                </a:path>
                <a:path w="3810" h="986154">
                  <a:moveTo>
                    <a:pt x="0" y="261239"/>
                  </a:moveTo>
                  <a:lnTo>
                    <a:pt x="3810" y="261239"/>
                  </a:lnTo>
                </a:path>
                <a:path w="3810" h="986154">
                  <a:moveTo>
                    <a:pt x="0" y="259334"/>
                  </a:moveTo>
                  <a:lnTo>
                    <a:pt x="3810" y="259334"/>
                  </a:lnTo>
                </a:path>
                <a:path w="3810" h="986154">
                  <a:moveTo>
                    <a:pt x="0" y="257429"/>
                  </a:moveTo>
                  <a:lnTo>
                    <a:pt x="3810" y="257429"/>
                  </a:lnTo>
                </a:path>
                <a:path w="3810" h="986154">
                  <a:moveTo>
                    <a:pt x="0" y="255523"/>
                  </a:moveTo>
                  <a:lnTo>
                    <a:pt x="3810" y="255523"/>
                  </a:lnTo>
                </a:path>
                <a:path w="3810" h="986154">
                  <a:moveTo>
                    <a:pt x="0" y="253619"/>
                  </a:moveTo>
                  <a:lnTo>
                    <a:pt x="3810" y="253619"/>
                  </a:lnTo>
                </a:path>
                <a:path w="3810" h="986154">
                  <a:moveTo>
                    <a:pt x="0" y="251714"/>
                  </a:moveTo>
                  <a:lnTo>
                    <a:pt x="3810" y="251714"/>
                  </a:lnTo>
                </a:path>
                <a:path w="3810" h="986154">
                  <a:moveTo>
                    <a:pt x="0" y="249796"/>
                  </a:moveTo>
                  <a:lnTo>
                    <a:pt x="3810" y="249796"/>
                  </a:lnTo>
                </a:path>
                <a:path w="3810" h="986154">
                  <a:moveTo>
                    <a:pt x="0" y="247891"/>
                  </a:moveTo>
                  <a:lnTo>
                    <a:pt x="3810" y="247891"/>
                  </a:lnTo>
                </a:path>
                <a:path w="3810" h="986154">
                  <a:moveTo>
                    <a:pt x="0" y="245986"/>
                  </a:moveTo>
                  <a:lnTo>
                    <a:pt x="3810" y="245986"/>
                  </a:lnTo>
                </a:path>
                <a:path w="3810" h="986154">
                  <a:moveTo>
                    <a:pt x="0" y="244081"/>
                  </a:moveTo>
                  <a:lnTo>
                    <a:pt x="3810" y="244081"/>
                  </a:lnTo>
                </a:path>
                <a:path w="3810" h="986154">
                  <a:moveTo>
                    <a:pt x="0" y="242176"/>
                  </a:moveTo>
                  <a:lnTo>
                    <a:pt x="3810" y="242176"/>
                  </a:lnTo>
                </a:path>
                <a:path w="3810" h="986154">
                  <a:moveTo>
                    <a:pt x="0" y="240271"/>
                  </a:moveTo>
                  <a:lnTo>
                    <a:pt x="3810" y="240271"/>
                  </a:lnTo>
                </a:path>
                <a:path w="3810" h="986154">
                  <a:moveTo>
                    <a:pt x="0" y="238353"/>
                  </a:moveTo>
                  <a:lnTo>
                    <a:pt x="3810" y="238353"/>
                  </a:lnTo>
                </a:path>
                <a:path w="3810" h="986154">
                  <a:moveTo>
                    <a:pt x="0" y="236448"/>
                  </a:moveTo>
                  <a:lnTo>
                    <a:pt x="3810" y="236448"/>
                  </a:lnTo>
                </a:path>
                <a:path w="3810" h="986154">
                  <a:moveTo>
                    <a:pt x="0" y="234543"/>
                  </a:moveTo>
                  <a:lnTo>
                    <a:pt x="3810" y="234543"/>
                  </a:lnTo>
                </a:path>
                <a:path w="3810" h="986154">
                  <a:moveTo>
                    <a:pt x="0" y="232638"/>
                  </a:moveTo>
                  <a:lnTo>
                    <a:pt x="3810" y="232638"/>
                  </a:lnTo>
                </a:path>
                <a:path w="3810" h="986154">
                  <a:moveTo>
                    <a:pt x="0" y="230733"/>
                  </a:moveTo>
                  <a:lnTo>
                    <a:pt x="3810" y="230733"/>
                  </a:lnTo>
                </a:path>
                <a:path w="3810" h="986154">
                  <a:moveTo>
                    <a:pt x="0" y="228828"/>
                  </a:moveTo>
                  <a:lnTo>
                    <a:pt x="3810" y="228828"/>
                  </a:lnTo>
                </a:path>
                <a:path w="3810" h="986154">
                  <a:moveTo>
                    <a:pt x="0" y="226923"/>
                  </a:moveTo>
                  <a:lnTo>
                    <a:pt x="3810" y="226923"/>
                  </a:lnTo>
                </a:path>
                <a:path w="3810" h="986154">
                  <a:moveTo>
                    <a:pt x="0" y="225005"/>
                  </a:moveTo>
                  <a:lnTo>
                    <a:pt x="3810" y="225005"/>
                  </a:lnTo>
                </a:path>
                <a:path w="3810" h="986154">
                  <a:moveTo>
                    <a:pt x="0" y="223100"/>
                  </a:moveTo>
                  <a:lnTo>
                    <a:pt x="3810" y="223100"/>
                  </a:lnTo>
                </a:path>
                <a:path w="3810" h="986154">
                  <a:moveTo>
                    <a:pt x="0" y="221195"/>
                  </a:moveTo>
                  <a:lnTo>
                    <a:pt x="3810" y="221195"/>
                  </a:lnTo>
                </a:path>
                <a:path w="3810" h="986154">
                  <a:moveTo>
                    <a:pt x="0" y="219290"/>
                  </a:moveTo>
                  <a:lnTo>
                    <a:pt x="3810" y="219290"/>
                  </a:lnTo>
                </a:path>
                <a:path w="3810" h="986154">
                  <a:moveTo>
                    <a:pt x="0" y="217385"/>
                  </a:moveTo>
                  <a:lnTo>
                    <a:pt x="3810" y="217385"/>
                  </a:lnTo>
                </a:path>
                <a:path w="3810" h="986154">
                  <a:moveTo>
                    <a:pt x="0" y="215480"/>
                  </a:moveTo>
                  <a:lnTo>
                    <a:pt x="3810" y="215480"/>
                  </a:lnTo>
                </a:path>
                <a:path w="3810" h="986154">
                  <a:moveTo>
                    <a:pt x="0" y="213575"/>
                  </a:moveTo>
                  <a:lnTo>
                    <a:pt x="3810" y="213575"/>
                  </a:lnTo>
                </a:path>
                <a:path w="3810" h="986154">
                  <a:moveTo>
                    <a:pt x="0" y="211658"/>
                  </a:moveTo>
                  <a:lnTo>
                    <a:pt x="3810" y="211658"/>
                  </a:lnTo>
                </a:path>
                <a:path w="3810" h="986154">
                  <a:moveTo>
                    <a:pt x="0" y="209753"/>
                  </a:moveTo>
                  <a:lnTo>
                    <a:pt x="3810" y="209753"/>
                  </a:lnTo>
                </a:path>
                <a:path w="3810" h="986154">
                  <a:moveTo>
                    <a:pt x="0" y="207848"/>
                  </a:moveTo>
                  <a:lnTo>
                    <a:pt x="3810" y="207848"/>
                  </a:lnTo>
                </a:path>
                <a:path w="3810" h="986154">
                  <a:moveTo>
                    <a:pt x="0" y="205943"/>
                  </a:moveTo>
                  <a:lnTo>
                    <a:pt x="3810" y="205943"/>
                  </a:lnTo>
                </a:path>
                <a:path w="3810" h="986154">
                  <a:moveTo>
                    <a:pt x="0" y="204038"/>
                  </a:moveTo>
                  <a:lnTo>
                    <a:pt x="3810" y="204038"/>
                  </a:lnTo>
                </a:path>
                <a:path w="3810" h="986154">
                  <a:moveTo>
                    <a:pt x="0" y="202133"/>
                  </a:moveTo>
                  <a:lnTo>
                    <a:pt x="3810" y="202133"/>
                  </a:lnTo>
                </a:path>
                <a:path w="3810" h="986154">
                  <a:moveTo>
                    <a:pt x="0" y="200215"/>
                  </a:moveTo>
                  <a:lnTo>
                    <a:pt x="3810" y="200215"/>
                  </a:lnTo>
                </a:path>
                <a:path w="3810" h="986154">
                  <a:moveTo>
                    <a:pt x="0" y="198310"/>
                  </a:moveTo>
                  <a:lnTo>
                    <a:pt x="3810" y="198310"/>
                  </a:lnTo>
                </a:path>
                <a:path w="3810" h="986154">
                  <a:moveTo>
                    <a:pt x="0" y="196405"/>
                  </a:moveTo>
                  <a:lnTo>
                    <a:pt x="3810" y="196405"/>
                  </a:lnTo>
                </a:path>
                <a:path w="3810" h="986154">
                  <a:moveTo>
                    <a:pt x="0" y="194500"/>
                  </a:moveTo>
                  <a:lnTo>
                    <a:pt x="3810" y="194500"/>
                  </a:lnTo>
                </a:path>
                <a:path w="3810" h="986154">
                  <a:moveTo>
                    <a:pt x="0" y="192595"/>
                  </a:moveTo>
                  <a:lnTo>
                    <a:pt x="3810" y="192595"/>
                  </a:lnTo>
                </a:path>
                <a:path w="3810" h="986154">
                  <a:moveTo>
                    <a:pt x="0" y="190690"/>
                  </a:moveTo>
                  <a:lnTo>
                    <a:pt x="3810" y="190690"/>
                  </a:lnTo>
                </a:path>
                <a:path w="3810" h="986154">
                  <a:moveTo>
                    <a:pt x="0" y="188785"/>
                  </a:moveTo>
                  <a:lnTo>
                    <a:pt x="3810" y="188785"/>
                  </a:lnTo>
                </a:path>
                <a:path w="3810" h="986154">
                  <a:moveTo>
                    <a:pt x="0" y="186867"/>
                  </a:moveTo>
                  <a:lnTo>
                    <a:pt x="3810" y="186867"/>
                  </a:lnTo>
                </a:path>
                <a:path w="3810" h="986154">
                  <a:moveTo>
                    <a:pt x="0" y="184962"/>
                  </a:moveTo>
                  <a:lnTo>
                    <a:pt x="3810" y="184962"/>
                  </a:lnTo>
                </a:path>
                <a:path w="3810" h="986154">
                  <a:moveTo>
                    <a:pt x="0" y="183057"/>
                  </a:moveTo>
                  <a:lnTo>
                    <a:pt x="3810" y="183057"/>
                  </a:lnTo>
                </a:path>
                <a:path w="3810" h="986154">
                  <a:moveTo>
                    <a:pt x="0" y="181152"/>
                  </a:moveTo>
                  <a:lnTo>
                    <a:pt x="3810" y="181152"/>
                  </a:lnTo>
                </a:path>
                <a:path w="3810" h="986154">
                  <a:moveTo>
                    <a:pt x="0" y="179247"/>
                  </a:moveTo>
                  <a:lnTo>
                    <a:pt x="3810" y="179247"/>
                  </a:lnTo>
                </a:path>
                <a:path w="3810" h="986154">
                  <a:moveTo>
                    <a:pt x="0" y="177342"/>
                  </a:moveTo>
                  <a:lnTo>
                    <a:pt x="3810" y="177342"/>
                  </a:lnTo>
                </a:path>
                <a:path w="3810" h="986154">
                  <a:moveTo>
                    <a:pt x="0" y="175425"/>
                  </a:moveTo>
                  <a:lnTo>
                    <a:pt x="3810" y="175425"/>
                  </a:lnTo>
                </a:path>
                <a:path w="3810" h="986154">
                  <a:moveTo>
                    <a:pt x="0" y="173520"/>
                  </a:moveTo>
                  <a:lnTo>
                    <a:pt x="3810" y="173520"/>
                  </a:lnTo>
                </a:path>
                <a:path w="3810" h="986154">
                  <a:moveTo>
                    <a:pt x="0" y="171615"/>
                  </a:moveTo>
                  <a:lnTo>
                    <a:pt x="3810" y="171615"/>
                  </a:lnTo>
                </a:path>
                <a:path w="3810" h="986154">
                  <a:moveTo>
                    <a:pt x="0" y="169710"/>
                  </a:moveTo>
                  <a:lnTo>
                    <a:pt x="3810" y="169710"/>
                  </a:lnTo>
                </a:path>
                <a:path w="3810" h="986154">
                  <a:moveTo>
                    <a:pt x="0" y="167805"/>
                  </a:moveTo>
                  <a:lnTo>
                    <a:pt x="3810" y="167805"/>
                  </a:lnTo>
                </a:path>
                <a:path w="3810" h="986154">
                  <a:moveTo>
                    <a:pt x="0" y="165900"/>
                  </a:moveTo>
                  <a:lnTo>
                    <a:pt x="3810" y="165900"/>
                  </a:lnTo>
                </a:path>
                <a:path w="3810" h="986154">
                  <a:moveTo>
                    <a:pt x="0" y="163995"/>
                  </a:moveTo>
                  <a:lnTo>
                    <a:pt x="3810" y="163995"/>
                  </a:lnTo>
                </a:path>
                <a:path w="3810" h="986154">
                  <a:moveTo>
                    <a:pt x="0" y="162077"/>
                  </a:moveTo>
                  <a:lnTo>
                    <a:pt x="3810" y="162077"/>
                  </a:lnTo>
                </a:path>
                <a:path w="3810" h="986154">
                  <a:moveTo>
                    <a:pt x="0" y="160172"/>
                  </a:moveTo>
                  <a:lnTo>
                    <a:pt x="3810" y="160172"/>
                  </a:lnTo>
                </a:path>
                <a:path w="3810" h="986154">
                  <a:moveTo>
                    <a:pt x="0" y="158267"/>
                  </a:moveTo>
                  <a:lnTo>
                    <a:pt x="3810" y="158267"/>
                  </a:lnTo>
                </a:path>
                <a:path w="3810" h="986154">
                  <a:moveTo>
                    <a:pt x="0" y="156362"/>
                  </a:moveTo>
                  <a:lnTo>
                    <a:pt x="3810" y="156362"/>
                  </a:lnTo>
                </a:path>
                <a:path w="3810" h="986154">
                  <a:moveTo>
                    <a:pt x="0" y="154457"/>
                  </a:moveTo>
                  <a:lnTo>
                    <a:pt x="3810" y="154457"/>
                  </a:lnTo>
                </a:path>
                <a:path w="3810" h="986154">
                  <a:moveTo>
                    <a:pt x="0" y="152552"/>
                  </a:moveTo>
                  <a:lnTo>
                    <a:pt x="3810" y="152552"/>
                  </a:lnTo>
                </a:path>
                <a:path w="3810" h="986154">
                  <a:moveTo>
                    <a:pt x="0" y="150634"/>
                  </a:moveTo>
                  <a:lnTo>
                    <a:pt x="3810" y="150634"/>
                  </a:lnTo>
                </a:path>
                <a:path w="3810" h="986154">
                  <a:moveTo>
                    <a:pt x="0" y="148729"/>
                  </a:moveTo>
                  <a:lnTo>
                    <a:pt x="3810" y="148729"/>
                  </a:lnTo>
                </a:path>
                <a:path w="3810" h="986154">
                  <a:moveTo>
                    <a:pt x="0" y="146824"/>
                  </a:moveTo>
                  <a:lnTo>
                    <a:pt x="3810" y="146824"/>
                  </a:lnTo>
                </a:path>
                <a:path w="3810" h="986154">
                  <a:moveTo>
                    <a:pt x="0" y="144919"/>
                  </a:moveTo>
                  <a:lnTo>
                    <a:pt x="3810" y="144919"/>
                  </a:lnTo>
                </a:path>
                <a:path w="3810" h="986154">
                  <a:moveTo>
                    <a:pt x="0" y="143014"/>
                  </a:moveTo>
                  <a:lnTo>
                    <a:pt x="3810" y="143014"/>
                  </a:lnTo>
                </a:path>
                <a:path w="3810" h="986154">
                  <a:moveTo>
                    <a:pt x="0" y="141109"/>
                  </a:moveTo>
                  <a:lnTo>
                    <a:pt x="3810" y="141109"/>
                  </a:lnTo>
                </a:path>
                <a:path w="3810" h="986154">
                  <a:moveTo>
                    <a:pt x="0" y="139204"/>
                  </a:moveTo>
                  <a:lnTo>
                    <a:pt x="3810" y="139204"/>
                  </a:lnTo>
                </a:path>
                <a:path w="3810" h="986154">
                  <a:moveTo>
                    <a:pt x="0" y="137287"/>
                  </a:moveTo>
                  <a:lnTo>
                    <a:pt x="3810" y="137287"/>
                  </a:lnTo>
                </a:path>
                <a:path w="3810" h="986154">
                  <a:moveTo>
                    <a:pt x="0" y="135381"/>
                  </a:moveTo>
                  <a:lnTo>
                    <a:pt x="3810" y="135381"/>
                  </a:lnTo>
                </a:path>
                <a:path w="3810" h="986154">
                  <a:moveTo>
                    <a:pt x="0" y="133477"/>
                  </a:moveTo>
                  <a:lnTo>
                    <a:pt x="3810" y="133477"/>
                  </a:lnTo>
                </a:path>
                <a:path w="3810" h="986154">
                  <a:moveTo>
                    <a:pt x="0" y="131572"/>
                  </a:moveTo>
                  <a:lnTo>
                    <a:pt x="3810" y="131572"/>
                  </a:lnTo>
                </a:path>
                <a:path w="3810" h="986154">
                  <a:moveTo>
                    <a:pt x="0" y="129666"/>
                  </a:moveTo>
                  <a:lnTo>
                    <a:pt x="3810" y="129666"/>
                  </a:lnTo>
                </a:path>
                <a:path w="3810" h="986154">
                  <a:moveTo>
                    <a:pt x="0" y="127762"/>
                  </a:moveTo>
                  <a:lnTo>
                    <a:pt x="3810" y="127762"/>
                  </a:lnTo>
                </a:path>
                <a:path w="3810" h="986154">
                  <a:moveTo>
                    <a:pt x="0" y="125856"/>
                  </a:moveTo>
                  <a:lnTo>
                    <a:pt x="3810" y="125856"/>
                  </a:lnTo>
                </a:path>
                <a:path w="3810" h="986154">
                  <a:moveTo>
                    <a:pt x="0" y="123939"/>
                  </a:moveTo>
                  <a:lnTo>
                    <a:pt x="3810" y="123939"/>
                  </a:lnTo>
                </a:path>
                <a:path w="3810" h="986154">
                  <a:moveTo>
                    <a:pt x="0" y="122034"/>
                  </a:moveTo>
                  <a:lnTo>
                    <a:pt x="3810" y="122034"/>
                  </a:lnTo>
                </a:path>
                <a:path w="3810" h="986154">
                  <a:moveTo>
                    <a:pt x="0" y="120129"/>
                  </a:moveTo>
                  <a:lnTo>
                    <a:pt x="3810" y="120129"/>
                  </a:lnTo>
                </a:path>
                <a:path w="3810" h="986154">
                  <a:moveTo>
                    <a:pt x="0" y="118224"/>
                  </a:moveTo>
                  <a:lnTo>
                    <a:pt x="3810" y="118224"/>
                  </a:lnTo>
                </a:path>
                <a:path w="3810" h="986154">
                  <a:moveTo>
                    <a:pt x="0" y="116319"/>
                  </a:moveTo>
                  <a:lnTo>
                    <a:pt x="3810" y="116319"/>
                  </a:lnTo>
                </a:path>
                <a:path w="3810" h="986154">
                  <a:moveTo>
                    <a:pt x="0" y="114414"/>
                  </a:moveTo>
                  <a:lnTo>
                    <a:pt x="3810" y="114414"/>
                  </a:lnTo>
                </a:path>
                <a:path w="3810" h="986154">
                  <a:moveTo>
                    <a:pt x="0" y="112496"/>
                  </a:moveTo>
                  <a:lnTo>
                    <a:pt x="3810" y="112496"/>
                  </a:lnTo>
                </a:path>
                <a:path w="3810" h="986154">
                  <a:moveTo>
                    <a:pt x="0" y="110591"/>
                  </a:moveTo>
                  <a:lnTo>
                    <a:pt x="3810" y="110591"/>
                  </a:lnTo>
                </a:path>
                <a:path w="3810" h="986154">
                  <a:moveTo>
                    <a:pt x="0" y="108686"/>
                  </a:moveTo>
                  <a:lnTo>
                    <a:pt x="3810" y="108686"/>
                  </a:lnTo>
                </a:path>
                <a:path w="3810" h="986154">
                  <a:moveTo>
                    <a:pt x="0" y="106781"/>
                  </a:moveTo>
                  <a:lnTo>
                    <a:pt x="3810" y="106781"/>
                  </a:lnTo>
                </a:path>
                <a:path w="3810" h="986154">
                  <a:moveTo>
                    <a:pt x="0" y="104876"/>
                  </a:moveTo>
                  <a:lnTo>
                    <a:pt x="3810" y="104876"/>
                  </a:lnTo>
                </a:path>
                <a:path w="3810" h="986154">
                  <a:moveTo>
                    <a:pt x="0" y="102971"/>
                  </a:moveTo>
                  <a:lnTo>
                    <a:pt x="3810" y="102971"/>
                  </a:lnTo>
                </a:path>
                <a:path w="3810" h="986154">
                  <a:moveTo>
                    <a:pt x="0" y="101066"/>
                  </a:moveTo>
                  <a:lnTo>
                    <a:pt x="3810" y="101066"/>
                  </a:lnTo>
                </a:path>
                <a:path w="3810" h="986154">
                  <a:moveTo>
                    <a:pt x="0" y="99148"/>
                  </a:moveTo>
                  <a:lnTo>
                    <a:pt x="3810" y="99148"/>
                  </a:lnTo>
                </a:path>
                <a:path w="3810" h="986154">
                  <a:moveTo>
                    <a:pt x="0" y="97243"/>
                  </a:moveTo>
                  <a:lnTo>
                    <a:pt x="3810" y="97243"/>
                  </a:lnTo>
                </a:path>
                <a:path w="3810" h="986154">
                  <a:moveTo>
                    <a:pt x="0" y="95338"/>
                  </a:moveTo>
                  <a:lnTo>
                    <a:pt x="3810" y="95338"/>
                  </a:lnTo>
                </a:path>
                <a:path w="3810" h="986154">
                  <a:moveTo>
                    <a:pt x="0" y="93433"/>
                  </a:moveTo>
                  <a:lnTo>
                    <a:pt x="3810" y="93433"/>
                  </a:lnTo>
                </a:path>
                <a:path w="3810" h="986154">
                  <a:moveTo>
                    <a:pt x="0" y="91528"/>
                  </a:moveTo>
                  <a:lnTo>
                    <a:pt x="3810" y="91528"/>
                  </a:lnTo>
                </a:path>
                <a:path w="3810" h="986154">
                  <a:moveTo>
                    <a:pt x="0" y="89623"/>
                  </a:moveTo>
                  <a:lnTo>
                    <a:pt x="3810" y="89623"/>
                  </a:lnTo>
                </a:path>
                <a:path w="3810" h="986154">
                  <a:moveTo>
                    <a:pt x="0" y="87706"/>
                  </a:moveTo>
                  <a:lnTo>
                    <a:pt x="3810" y="87706"/>
                  </a:lnTo>
                </a:path>
                <a:path w="3810" h="986154">
                  <a:moveTo>
                    <a:pt x="0" y="85801"/>
                  </a:moveTo>
                  <a:lnTo>
                    <a:pt x="3810" y="85801"/>
                  </a:lnTo>
                </a:path>
                <a:path w="3810" h="986154">
                  <a:moveTo>
                    <a:pt x="0" y="83896"/>
                  </a:moveTo>
                  <a:lnTo>
                    <a:pt x="3810" y="83896"/>
                  </a:lnTo>
                </a:path>
                <a:path w="3810" h="986154">
                  <a:moveTo>
                    <a:pt x="0" y="81991"/>
                  </a:moveTo>
                  <a:lnTo>
                    <a:pt x="3810" y="81991"/>
                  </a:lnTo>
                </a:path>
                <a:path w="3810" h="986154">
                  <a:moveTo>
                    <a:pt x="0" y="80086"/>
                  </a:moveTo>
                  <a:lnTo>
                    <a:pt x="3810" y="80086"/>
                  </a:lnTo>
                </a:path>
                <a:path w="3810" h="986154">
                  <a:moveTo>
                    <a:pt x="0" y="78181"/>
                  </a:moveTo>
                  <a:lnTo>
                    <a:pt x="3810" y="78181"/>
                  </a:lnTo>
                </a:path>
                <a:path w="3810" h="986154">
                  <a:moveTo>
                    <a:pt x="0" y="76276"/>
                  </a:moveTo>
                  <a:lnTo>
                    <a:pt x="3810" y="76276"/>
                  </a:lnTo>
                </a:path>
                <a:path w="3810" h="986154">
                  <a:moveTo>
                    <a:pt x="0" y="74358"/>
                  </a:moveTo>
                  <a:lnTo>
                    <a:pt x="3810" y="74358"/>
                  </a:lnTo>
                </a:path>
                <a:path w="3810" h="986154">
                  <a:moveTo>
                    <a:pt x="0" y="72453"/>
                  </a:moveTo>
                  <a:lnTo>
                    <a:pt x="3810" y="72453"/>
                  </a:lnTo>
                </a:path>
                <a:path w="3810" h="986154">
                  <a:moveTo>
                    <a:pt x="0" y="70548"/>
                  </a:moveTo>
                  <a:lnTo>
                    <a:pt x="3810" y="70548"/>
                  </a:lnTo>
                </a:path>
                <a:path w="3810" h="986154">
                  <a:moveTo>
                    <a:pt x="0" y="68643"/>
                  </a:moveTo>
                  <a:lnTo>
                    <a:pt x="3810" y="68643"/>
                  </a:lnTo>
                </a:path>
                <a:path w="3810" h="986154">
                  <a:moveTo>
                    <a:pt x="0" y="66738"/>
                  </a:moveTo>
                  <a:lnTo>
                    <a:pt x="3810" y="66738"/>
                  </a:lnTo>
                </a:path>
                <a:path w="3810" h="986154">
                  <a:moveTo>
                    <a:pt x="0" y="64833"/>
                  </a:moveTo>
                  <a:lnTo>
                    <a:pt x="3810" y="64833"/>
                  </a:lnTo>
                </a:path>
                <a:path w="3810" h="986154">
                  <a:moveTo>
                    <a:pt x="0" y="62928"/>
                  </a:moveTo>
                  <a:lnTo>
                    <a:pt x="3810" y="62928"/>
                  </a:lnTo>
                </a:path>
                <a:path w="3810" h="986154">
                  <a:moveTo>
                    <a:pt x="0" y="61010"/>
                  </a:moveTo>
                  <a:lnTo>
                    <a:pt x="3810" y="61010"/>
                  </a:lnTo>
                </a:path>
                <a:path w="3810" h="986154">
                  <a:moveTo>
                    <a:pt x="0" y="59105"/>
                  </a:moveTo>
                  <a:lnTo>
                    <a:pt x="3810" y="59105"/>
                  </a:lnTo>
                </a:path>
                <a:path w="3810" h="986154">
                  <a:moveTo>
                    <a:pt x="0" y="57200"/>
                  </a:moveTo>
                  <a:lnTo>
                    <a:pt x="3810" y="57200"/>
                  </a:lnTo>
                </a:path>
                <a:path w="3810" h="986154">
                  <a:moveTo>
                    <a:pt x="0" y="55295"/>
                  </a:moveTo>
                  <a:lnTo>
                    <a:pt x="3810" y="55295"/>
                  </a:lnTo>
                </a:path>
                <a:path w="3810" h="986154">
                  <a:moveTo>
                    <a:pt x="0" y="53390"/>
                  </a:moveTo>
                  <a:lnTo>
                    <a:pt x="3810" y="53390"/>
                  </a:lnTo>
                </a:path>
                <a:path w="3810" h="986154">
                  <a:moveTo>
                    <a:pt x="0" y="51485"/>
                  </a:moveTo>
                  <a:lnTo>
                    <a:pt x="3810" y="51485"/>
                  </a:lnTo>
                </a:path>
                <a:path w="3810" h="986154">
                  <a:moveTo>
                    <a:pt x="0" y="49568"/>
                  </a:moveTo>
                  <a:lnTo>
                    <a:pt x="3810" y="49568"/>
                  </a:lnTo>
                </a:path>
                <a:path w="3810" h="986154">
                  <a:moveTo>
                    <a:pt x="0" y="47663"/>
                  </a:moveTo>
                  <a:lnTo>
                    <a:pt x="3810" y="47663"/>
                  </a:lnTo>
                </a:path>
                <a:path w="3810" h="986154">
                  <a:moveTo>
                    <a:pt x="0" y="45758"/>
                  </a:moveTo>
                  <a:lnTo>
                    <a:pt x="3810" y="45758"/>
                  </a:lnTo>
                </a:path>
                <a:path w="3810" h="986154">
                  <a:moveTo>
                    <a:pt x="0" y="43853"/>
                  </a:moveTo>
                  <a:lnTo>
                    <a:pt x="3810" y="43853"/>
                  </a:lnTo>
                </a:path>
                <a:path w="3810" h="986154">
                  <a:moveTo>
                    <a:pt x="0" y="41948"/>
                  </a:moveTo>
                  <a:lnTo>
                    <a:pt x="3810" y="41948"/>
                  </a:lnTo>
                </a:path>
                <a:path w="3810" h="986154">
                  <a:moveTo>
                    <a:pt x="0" y="40043"/>
                  </a:moveTo>
                  <a:lnTo>
                    <a:pt x="3810" y="40043"/>
                  </a:lnTo>
                </a:path>
                <a:path w="3810" h="986154">
                  <a:moveTo>
                    <a:pt x="0" y="38138"/>
                  </a:moveTo>
                  <a:lnTo>
                    <a:pt x="3810" y="38138"/>
                  </a:lnTo>
                </a:path>
                <a:path w="3810" h="986154">
                  <a:moveTo>
                    <a:pt x="0" y="36220"/>
                  </a:moveTo>
                  <a:lnTo>
                    <a:pt x="3810" y="36220"/>
                  </a:lnTo>
                </a:path>
                <a:path w="3810" h="986154">
                  <a:moveTo>
                    <a:pt x="0" y="34315"/>
                  </a:moveTo>
                  <a:lnTo>
                    <a:pt x="3810" y="34315"/>
                  </a:lnTo>
                </a:path>
                <a:path w="3810" h="986154">
                  <a:moveTo>
                    <a:pt x="0" y="32410"/>
                  </a:moveTo>
                  <a:lnTo>
                    <a:pt x="3810" y="32410"/>
                  </a:lnTo>
                </a:path>
                <a:path w="3810" h="986154">
                  <a:moveTo>
                    <a:pt x="0" y="30505"/>
                  </a:moveTo>
                  <a:lnTo>
                    <a:pt x="3810" y="30505"/>
                  </a:lnTo>
                </a:path>
                <a:path w="3810" h="986154">
                  <a:moveTo>
                    <a:pt x="0" y="28600"/>
                  </a:moveTo>
                  <a:lnTo>
                    <a:pt x="3810" y="28600"/>
                  </a:lnTo>
                </a:path>
                <a:path w="3810" h="986154">
                  <a:moveTo>
                    <a:pt x="0" y="26695"/>
                  </a:moveTo>
                  <a:lnTo>
                    <a:pt x="3810" y="26695"/>
                  </a:lnTo>
                </a:path>
                <a:path w="3810" h="986154">
                  <a:moveTo>
                    <a:pt x="0" y="24777"/>
                  </a:moveTo>
                  <a:lnTo>
                    <a:pt x="3810" y="24777"/>
                  </a:lnTo>
                </a:path>
                <a:path w="3810" h="986154">
                  <a:moveTo>
                    <a:pt x="0" y="22872"/>
                  </a:moveTo>
                  <a:lnTo>
                    <a:pt x="3810" y="22872"/>
                  </a:lnTo>
                </a:path>
                <a:path w="3810" h="986154">
                  <a:moveTo>
                    <a:pt x="0" y="20967"/>
                  </a:moveTo>
                  <a:lnTo>
                    <a:pt x="3810" y="20967"/>
                  </a:lnTo>
                </a:path>
                <a:path w="3810" h="986154">
                  <a:moveTo>
                    <a:pt x="0" y="19062"/>
                  </a:moveTo>
                  <a:lnTo>
                    <a:pt x="3810" y="19062"/>
                  </a:lnTo>
                </a:path>
                <a:path w="3810" h="986154">
                  <a:moveTo>
                    <a:pt x="0" y="17157"/>
                  </a:moveTo>
                  <a:lnTo>
                    <a:pt x="3810" y="17157"/>
                  </a:lnTo>
                </a:path>
                <a:path w="3810" h="986154">
                  <a:moveTo>
                    <a:pt x="0" y="15252"/>
                  </a:moveTo>
                  <a:lnTo>
                    <a:pt x="3810" y="15252"/>
                  </a:lnTo>
                </a:path>
                <a:path w="3810" h="986154">
                  <a:moveTo>
                    <a:pt x="0" y="13347"/>
                  </a:moveTo>
                  <a:lnTo>
                    <a:pt x="3810" y="13347"/>
                  </a:lnTo>
                </a:path>
                <a:path w="3810" h="986154">
                  <a:moveTo>
                    <a:pt x="0" y="11430"/>
                  </a:moveTo>
                  <a:lnTo>
                    <a:pt x="3810" y="11430"/>
                  </a:lnTo>
                </a:path>
                <a:path w="3810" h="986154">
                  <a:moveTo>
                    <a:pt x="0" y="9525"/>
                  </a:moveTo>
                  <a:lnTo>
                    <a:pt x="3810" y="9525"/>
                  </a:lnTo>
                </a:path>
                <a:path w="3810" h="986154">
                  <a:moveTo>
                    <a:pt x="0" y="7619"/>
                  </a:moveTo>
                  <a:lnTo>
                    <a:pt x="3810" y="7619"/>
                  </a:lnTo>
                </a:path>
                <a:path w="3810" h="986154">
                  <a:moveTo>
                    <a:pt x="0" y="5715"/>
                  </a:moveTo>
                  <a:lnTo>
                    <a:pt x="3810" y="5715"/>
                  </a:lnTo>
                </a:path>
                <a:path w="3810" h="986154">
                  <a:moveTo>
                    <a:pt x="0" y="3809"/>
                  </a:moveTo>
                  <a:lnTo>
                    <a:pt x="3810" y="3809"/>
                  </a:lnTo>
                </a:path>
                <a:path w="3810" h="986154">
                  <a:moveTo>
                    <a:pt x="0" y="1905"/>
                  </a:moveTo>
                  <a:lnTo>
                    <a:pt x="3810" y="1905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433076" y="5309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377895" y="5309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321640" y="5309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4405895" y="5309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232149" y="5309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199050" y="5309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789754" y="53096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431171" y="5710685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75"/>
                  </a:moveTo>
                  <a:lnTo>
                    <a:pt x="3810" y="985875"/>
                  </a:lnTo>
                </a:path>
                <a:path w="3809" h="986154">
                  <a:moveTo>
                    <a:pt x="0" y="983970"/>
                  </a:moveTo>
                  <a:lnTo>
                    <a:pt x="3810" y="983970"/>
                  </a:lnTo>
                </a:path>
                <a:path w="3809" h="986154">
                  <a:moveTo>
                    <a:pt x="0" y="982065"/>
                  </a:moveTo>
                  <a:lnTo>
                    <a:pt x="3810" y="982065"/>
                  </a:lnTo>
                </a:path>
                <a:path w="3809" h="986154">
                  <a:moveTo>
                    <a:pt x="0" y="980160"/>
                  </a:moveTo>
                  <a:lnTo>
                    <a:pt x="3810" y="980160"/>
                  </a:lnTo>
                </a:path>
                <a:path w="3809" h="986154">
                  <a:moveTo>
                    <a:pt x="0" y="978242"/>
                  </a:moveTo>
                  <a:lnTo>
                    <a:pt x="3810" y="978242"/>
                  </a:lnTo>
                </a:path>
                <a:path w="3809" h="986154">
                  <a:moveTo>
                    <a:pt x="0" y="976337"/>
                  </a:moveTo>
                  <a:lnTo>
                    <a:pt x="3810" y="976337"/>
                  </a:lnTo>
                </a:path>
                <a:path w="3809" h="986154">
                  <a:moveTo>
                    <a:pt x="0" y="974432"/>
                  </a:moveTo>
                  <a:lnTo>
                    <a:pt x="3810" y="974432"/>
                  </a:lnTo>
                </a:path>
                <a:path w="3809" h="986154">
                  <a:moveTo>
                    <a:pt x="0" y="972527"/>
                  </a:moveTo>
                  <a:lnTo>
                    <a:pt x="3810" y="972527"/>
                  </a:lnTo>
                </a:path>
                <a:path w="3809" h="986154">
                  <a:moveTo>
                    <a:pt x="0" y="970622"/>
                  </a:moveTo>
                  <a:lnTo>
                    <a:pt x="3810" y="970622"/>
                  </a:lnTo>
                </a:path>
                <a:path w="3809" h="986154">
                  <a:moveTo>
                    <a:pt x="0" y="968717"/>
                  </a:moveTo>
                  <a:lnTo>
                    <a:pt x="3810" y="968717"/>
                  </a:lnTo>
                </a:path>
                <a:path w="3809" h="986154">
                  <a:moveTo>
                    <a:pt x="0" y="966800"/>
                  </a:moveTo>
                  <a:lnTo>
                    <a:pt x="3810" y="966800"/>
                  </a:lnTo>
                </a:path>
                <a:path w="3809" h="986154">
                  <a:moveTo>
                    <a:pt x="0" y="964895"/>
                  </a:moveTo>
                  <a:lnTo>
                    <a:pt x="3810" y="964895"/>
                  </a:lnTo>
                </a:path>
                <a:path w="3809" h="986154">
                  <a:moveTo>
                    <a:pt x="0" y="962990"/>
                  </a:moveTo>
                  <a:lnTo>
                    <a:pt x="3810" y="962990"/>
                  </a:lnTo>
                </a:path>
                <a:path w="3809" h="986154">
                  <a:moveTo>
                    <a:pt x="0" y="961085"/>
                  </a:moveTo>
                  <a:lnTo>
                    <a:pt x="3810" y="961085"/>
                  </a:lnTo>
                </a:path>
                <a:path w="3809" h="986154">
                  <a:moveTo>
                    <a:pt x="0" y="959180"/>
                  </a:moveTo>
                  <a:lnTo>
                    <a:pt x="3810" y="959180"/>
                  </a:lnTo>
                </a:path>
                <a:path w="3809" h="986154">
                  <a:moveTo>
                    <a:pt x="0" y="957275"/>
                  </a:moveTo>
                  <a:lnTo>
                    <a:pt x="3810" y="957275"/>
                  </a:lnTo>
                </a:path>
                <a:path w="3809" h="986154">
                  <a:moveTo>
                    <a:pt x="0" y="955370"/>
                  </a:moveTo>
                  <a:lnTo>
                    <a:pt x="3810" y="955370"/>
                  </a:lnTo>
                </a:path>
                <a:path w="3809" h="986154">
                  <a:moveTo>
                    <a:pt x="0" y="953452"/>
                  </a:moveTo>
                  <a:lnTo>
                    <a:pt x="3810" y="953452"/>
                  </a:lnTo>
                </a:path>
                <a:path w="3809" h="986154">
                  <a:moveTo>
                    <a:pt x="0" y="951547"/>
                  </a:moveTo>
                  <a:lnTo>
                    <a:pt x="3810" y="951547"/>
                  </a:lnTo>
                </a:path>
                <a:path w="3809" h="986154">
                  <a:moveTo>
                    <a:pt x="0" y="949642"/>
                  </a:moveTo>
                  <a:lnTo>
                    <a:pt x="3810" y="949642"/>
                  </a:lnTo>
                </a:path>
                <a:path w="3809" h="986154">
                  <a:moveTo>
                    <a:pt x="0" y="947737"/>
                  </a:moveTo>
                  <a:lnTo>
                    <a:pt x="3810" y="947737"/>
                  </a:lnTo>
                </a:path>
                <a:path w="3809" h="986154">
                  <a:moveTo>
                    <a:pt x="0" y="945832"/>
                  </a:moveTo>
                  <a:lnTo>
                    <a:pt x="3810" y="945832"/>
                  </a:lnTo>
                </a:path>
                <a:path w="3809" h="986154">
                  <a:moveTo>
                    <a:pt x="0" y="943927"/>
                  </a:moveTo>
                  <a:lnTo>
                    <a:pt x="3810" y="943927"/>
                  </a:lnTo>
                </a:path>
                <a:path w="3809" h="986154">
                  <a:moveTo>
                    <a:pt x="0" y="942009"/>
                  </a:moveTo>
                  <a:lnTo>
                    <a:pt x="3810" y="942009"/>
                  </a:lnTo>
                </a:path>
                <a:path w="3809" h="986154">
                  <a:moveTo>
                    <a:pt x="0" y="940104"/>
                  </a:moveTo>
                  <a:lnTo>
                    <a:pt x="3810" y="940104"/>
                  </a:lnTo>
                </a:path>
                <a:path w="3809" h="986154">
                  <a:moveTo>
                    <a:pt x="0" y="938199"/>
                  </a:moveTo>
                  <a:lnTo>
                    <a:pt x="3810" y="938199"/>
                  </a:lnTo>
                </a:path>
                <a:path w="3809" h="986154">
                  <a:moveTo>
                    <a:pt x="0" y="936294"/>
                  </a:moveTo>
                  <a:lnTo>
                    <a:pt x="3810" y="936294"/>
                  </a:lnTo>
                </a:path>
                <a:path w="3809" h="986154">
                  <a:moveTo>
                    <a:pt x="0" y="934389"/>
                  </a:moveTo>
                  <a:lnTo>
                    <a:pt x="3810" y="934389"/>
                  </a:lnTo>
                </a:path>
                <a:path w="3809" h="986154">
                  <a:moveTo>
                    <a:pt x="0" y="932484"/>
                  </a:moveTo>
                  <a:lnTo>
                    <a:pt x="3810" y="932484"/>
                  </a:lnTo>
                </a:path>
                <a:path w="3809" h="986154">
                  <a:moveTo>
                    <a:pt x="0" y="930579"/>
                  </a:moveTo>
                  <a:lnTo>
                    <a:pt x="3810" y="930579"/>
                  </a:lnTo>
                </a:path>
                <a:path w="3809" h="986154">
                  <a:moveTo>
                    <a:pt x="0" y="928662"/>
                  </a:moveTo>
                  <a:lnTo>
                    <a:pt x="3810" y="928662"/>
                  </a:lnTo>
                </a:path>
                <a:path w="3809" h="986154">
                  <a:moveTo>
                    <a:pt x="0" y="926757"/>
                  </a:moveTo>
                  <a:lnTo>
                    <a:pt x="3810" y="926757"/>
                  </a:lnTo>
                </a:path>
                <a:path w="3809" h="986154">
                  <a:moveTo>
                    <a:pt x="0" y="924852"/>
                  </a:moveTo>
                  <a:lnTo>
                    <a:pt x="3810" y="924852"/>
                  </a:lnTo>
                </a:path>
                <a:path w="3809" h="986154">
                  <a:moveTo>
                    <a:pt x="0" y="922947"/>
                  </a:moveTo>
                  <a:lnTo>
                    <a:pt x="3810" y="922947"/>
                  </a:lnTo>
                </a:path>
                <a:path w="3809" h="986154">
                  <a:moveTo>
                    <a:pt x="0" y="921042"/>
                  </a:moveTo>
                  <a:lnTo>
                    <a:pt x="3810" y="921042"/>
                  </a:lnTo>
                </a:path>
                <a:path w="3809" h="986154">
                  <a:moveTo>
                    <a:pt x="0" y="919137"/>
                  </a:moveTo>
                  <a:lnTo>
                    <a:pt x="3810" y="919137"/>
                  </a:lnTo>
                </a:path>
                <a:path w="3809" h="986154">
                  <a:moveTo>
                    <a:pt x="0" y="917232"/>
                  </a:moveTo>
                  <a:lnTo>
                    <a:pt x="3810" y="917232"/>
                  </a:lnTo>
                </a:path>
                <a:path w="3809" h="986154">
                  <a:moveTo>
                    <a:pt x="0" y="915314"/>
                  </a:moveTo>
                  <a:lnTo>
                    <a:pt x="3810" y="915314"/>
                  </a:lnTo>
                </a:path>
                <a:path w="3809" h="986154">
                  <a:moveTo>
                    <a:pt x="0" y="913409"/>
                  </a:moveTo>
                  <a:lnTo>
                    <a:pt x="3810" y="913409"/>
                  </a:lnTo>
                </a:path>
                <a:path w="3809" h="986154">
                  <a:moveTo>
                    <a:pt x="0" y="911504"/>
                  </a:moveTo>
                  <a:lnTo>
                    <a:pt x="3810" y="911504"/>
                  </a:lnTo>
                </a:path>
                <a:path w="3809" h="986154">
                  <a:moveTo>
                    <a:pt x="0" y="909599"/>
                  </a:moveTo>
                  <a:lnTo>
                    <a:pt x="3810" y="909599"/>
                  </a:lnTo>
                </a:path>
                <a:path w="3809" h="986154">
                  <a:moveTo>
                    <a:pt x="0" y="907694"/>
                  </a:moveTo>
                  <a:lnTo>
                    <a:pt x="3810" y="907694"/>
                  </a:lnTo>
                </a:path>
                <a:path w="3809" h="986154">
                  <a:moveTo>
                    <a:pt x="0" y="905789"/>
                  </a:moveTo>
                  <a:lnTo>
                    <a:pt x="3810" y="905789"/>
                  </a:lnTo>
                </a:path>
                <a:path w="3809" h="986154">
                  <a:moveTo>
                    <a:pt x="0" y="903871"/>
                  </a:moveTo>
                  <a:lnTo>
                    <a:pt x="3810" y="903871"/>
                  </a:lnTo>
                </a:path>
                <a:path w="3809" h="986154">
                  <a:moveTo>
                    <a:pt x="0" y="901966"/>
                  </a:moveTo>
                  <a:lnTo>
                    <a:pt x="3810" y="901966"/>
                  </a:lnTo>
                </a:path>
                <a:path w="3809" h="986154">
                  <a:moveTo>
                    <a:pt x="0" y="900061"/>
                  </a:moveTo>
                  <a:lnTo>
                    <a:pt x="3810" y="900061"/>
                  </a:lnTo>
                </a:path>
                <a:path w="3809" h="986154">
                  <a:moveTo>
                    <a:pt x="0" y="898156"/>
                  </a:moveTo>
                  <a:lnTo>
                    <a:pt x="3810" y="898156"/>
                  </a:lnTo>
                </a:path>
                <a:path w="3809" h="986154">
                  <a:moveTo>
                    <a:pt x="0" y="896251"/>
                  </a:moveTo>
                  <a:lnTo>
                    <a:pt x="3810" y="896251"/>
                  </a:lnTo>
                </a:path>
                <a:path w="3809" h="986154">
                  <a:moveTo>
                    <a:pt x="0" y="894346"/>
                  </a:moveTo>
                  <a:lnTo>
                    <a:pt x="3810" y="894346"/>
                  </a:lnTo>
                </a:path>
                <a:path w="3809" h="986154">
                  <a:moveTo>
                    <a:pt x="0" y="892441"/>
                  </a:moveTo>
                  <a:lnTo>
                    <a:pt x="3810" y="892441"/>
                  </a:lnTo>
                </a:path>
                <a:path w="3809" h="986154">
                  <a:moveTo>
                    <a:pt x="0" y="890524"/>
                  </a:moveTo>
                  <a:lnTo>
                    <a:pt x="3810" y="890524"/>
                  </a:lnTo>
                </a:path>
                <a:path w="3809" h="986154">
                  <a:moveTo>
                    <a:pt x="0" y="888619"/>
                  </a:moveTo>
                  <a:lnTo>
                    <a:pt x="3810" y="888619"/>
                  </a:lnTo>
                </a:path>
                <a:path w="3809" h="986154">
                  <a:moveTo>
                    <a:pt x="0" y="886713"/>
                  </a:moveTo>
                  <a:lnTo>
                    <a:pt x="3810" y="886713"/>
                  </a:lnTo>
                </a:path>
                <a:path w="3809" h="986154">
                  <a:moveTo>
                    <a:pt x="0" y="884809"/>
                  </a:moveTo>
                  <a:lnTo>
                    <a:pt x="3810" y="884809"/>
                  </a:lnTo>
                </a:path>
                <a:path w="3809" h="986154">
                  <a:moveTo>
                    <a:pt x="0" y="882904"/>
                  </a:moveTo>
                  <a:lnTo>
                    <a:pt x="3810" y="882904"/>
                  </a:lnTo>
                </a:path>
                <a:path w="3809" h="986154">
                  <a:moveTo>
                    <a:pt x="0" y="880999"/>
                  </a:moveTo>
                  <a:lnTo>
                    <a:pt x="3810" y="880999"/>
                  </a:lnTo>
                </a:path>
                <a:path w="3809" h="986154">
                  <a:moveTo>
                    <a:pt x="0" y="879081"/>
                  </a:moveTo>
                  <a:lnTo>
                    <a:pt x="3810" y="879081"/>
                  </a:lnTo>
                </a:path>
                <a:path w="3809" h="986154">
                  <a:moveTo>
                    <a:pt x="0" y="877176"/>
                  </a:moveTo>
                  <a:lnTo>
                    <a:pt x="3810" y="877176"/>
                  </a:lnTo>
                </a:path>
                <a:path w="3809" h="986154">
                  <a:moveTo>
                    <a:pt x="0" y="875271"/>
                  </a:moveTo>
                  <a:lnTo>
                    <a:pt x="3810" y="875271"/>
                  </a:lnTo>
                </a:path>
                <a:path w="3809" h="986154">
                  <a:moveTo>
                    <a:pt x="0" y="873366"/>
                  </a:moveTo>
                  <a:lnTo>
                    <a:pt x="3810" y="873366"/>
                  </a:lnTo>
                </a:path>
                <a:path w="3809" h="986154">
                  <a:moveTo>
                    <a:pt x="0" y="871461"/>
                  </a:moveTo>
                  <a:lnTo>
                    <a:pt x="3810" y="871461"/>
                  </a:lnTo>
                </a:path>
                <a:path w="3809" h="986154">
                  <a:moveTo>
                    <a:pt x="0" y="869556"/>
                  </a:moveTo>
                  <a:lnTo>
                    <a:pt x="3810" y="869556"/>
                  </a:lnTo>
                </a:path>
                <a:path w="3809" h="986154">
                  <a:moveTo>
                    <a:pt x="0" y="867651"/>
                  </a:moveTo>
                  <a:lnTo>
                    <a:pt x="3810" y="867651"/>
                  </a:lnTo>
                </a:path>
                <a:path w="3809" h="986154">
                  <a:moveTo>
                    <a:pt x="0" y="865733"/>
                  </a:moveTo>
                  <a:lnTo>
                    <a:pt x="3810" y="865733"/>
                  </a:lnTo>
                </a:path>
                <a:path w="3809" h="986154">
                  <a:moveTo>
                    <a:pt x="0" y="863828"/>
                  </a:moveTo>
                  <a:lnTo>
                    <a:pt x="3810" y="863828"/>
                  </a:lnTo>
                </a:path>
                <a:path w="3809" h="986154">
                  <a:moveTo>
                    <a:pt x="0" y="861923"/>
                  </a:moveTo>
                  <a:lnTo>
                    <a:pt x="3810" y="861923"/>
                  </a:lnTo>
                </a:path>
                <a:path w="3809" h="986154">
                  <a:moveTo>
                    <a:pt x="0" y="860018"/>
                  </a:moveTo>
                  <a:lnTo>
                    <a:pt x="3810" y="860018"/>
                  </a:lnTo>
                </a:path>
                <a:path w="3809" h="986154">
                  <a:moveTo>
                    <a:pt x="0" y="858113"/>
                  </a:moveTo>
                  <a:lnTo>
                    <a:pt x="3810" y="858113"/>
                  </a:lnTo>
                </a:path>
                <a:path w="3809" h="986154">
                  <a:moveTo>
                    <a:pt x="0" y="856208"/>
                  </a:moveTo>
                  <a:lnTo>
                    <a:pt x="3810" y="856208"/>
                  </a:lnTo>
                </a:path>
                <a:path w="3809" h="986154">
                  <a:moveTo>
                    <a:pt x="0" y="854303"/>
                  </a:moveTo>
                  <a:lnTo>
                    <a:pt x="3810" y="854303"/>
                  </a:lnTo>
                </a:path>
                <a:path w="3809" h="986154">
                  <a:moveTo>
                    <a:pt x="0" y="852385"/>
                  </a:moveTo>
                  <a:lnTo>
                    <a:pt x="3810" y="852385"/>
                  </a:lnTo>
                </a:path>
                <a:path w="3809" h="986154">
                  <a:moveTo>
                    <a:pt x="0" y="850480"/>
                  </a:moveTo>
                  <a:lnTo>
                    <a:pt x="3810" y="850480"/>
                  </a:lnTo>
                </a:path>
                <a:path w="3809" h="986154">
                  <a:moveTo>
                    <a:pt x="0" y="848575"/>
                  </a:moveTo>
                  <a:lnTo>
                    <a:pt x="3810" y="848575"/>
                  </a:lnTo>
                </a:path>
                <a:path w="3809" h="986154">
                  <a:moveTo>
                    <a:pt x="0" y="846670"/>
                  </a:moveTo>
                  <a:lnTo>
                    <a:pt x="3810" y="846670"/>
                  </a:lnTo>
                </a:path>
                <a:path w="3809" h="986154">
                  <a:moveTo>
                    <a:pt x="0" y="844765"/>
                  </a:moveTo>
                  <a:lnTo>
                    <a:pt x="3810" y="844765"/>
                  </a:lnTo>
                </a:path>
                <a:path w="3809" h="986154">
                  <a:moveTo>
                    <a:pt x="0" y="842860"/>
                  </a:moveTo>
                  <a:lnTo>
                    <a:pt x="3810" y="842860"/>
                  </a:lnTo>
                </a:path>
                <a:path w="3809" h="986154">
                  <a:moveTo>
                    <a:pt x="0" y="840943"/>
                  </a:moveTo>
                  <a:lnTo>
                    <a:pt x="3810" y="840943"/>
                  </a:lnTo>
                </a:path>
                <a:path w="3809" h="986154">
                  <a:moveTo>
                    <a:pt x="0" y="839038"/>
                  </a:moveTo>
                  <a:lnTo>
                    <a:pt x="3810" y="839038"/>
                  </a:lnTo>
                </a:path>
                <a:path w="3809" h="986154">
                  <a:moveTo>
                    <a:pt x="0" y="837133"/>
                  </a:moveTo>
                  <a:lnTo>
                    <a:pt x="3810" y="837133"/>
                  </a:lnTo>
                </a:path>
                <a:path w="3809" h="986154">
                  <a:moveTo>
                    <a:pt x="0" y="835228"/>
                  </a:moveTo>
                  <a:lnTo>
                    <a:pt x="3810" y="835228"/>
                  </a:lnTo>
                </a:path>
                <a:path w="3809" h="986154">
                  <a:moveTo>
                    <a:pt x="0" y="833323"/>
                  </a:moveTo>
                  <a:lnTo>
                    <a:pt x="3810" y="833323"/>
                  </a:lnTo>
                </a:path>
                <a:path w="3809" h="986154">
                  <a:moveTo>
                    <a:pt x="0" y="831418"/>
                  </a:moveTo>
                  <a:lnTo>
                    <a:pt x="3810" y="831418"/>
                  </a:lnTo>
                </a:path>
                <a:path w="3809" h="986154">
                  <a:moveTo>
                    <a:pt x="0" y="829513"/>
                  </a:moveTo>
                  <a:lnTo>
                    <a:pt x="3810" y="829513"/>
                  </a:lnTo>
                </a:path>
                <a:path w="3809" h="986154">
                  <a:moveTo>
                    <a:pt x="0" y="827595"/>
                  </a:moveTo>
                  <a:lnTo>
                    <a:pt x="3810" y="827595"/>
                  </a:lnTo>
                </a:path>
                <a:path w="3809" h="986154">
                  <a:moveTo>
                    <a:pt x="0" y="825690"/>
                  </a:moveTo>
                  <a:lnTo>
                    <a:pt x="3810" y="825690"/>
                  </a:lnTo>
                </a:path>
                <a:path w="3809" h="986154">
                  <a:moveTo>
                    <a:pt x="0" y="823785"/>
                  </a:moveTo>
                  <a:lnTo>
                    <a:pt x="3810" y="823785"/>
                  </a:lnTo>
                </a:path>
                <a:path w="3809" h="986154">
                  <a:moveTo>
                    <a:pt x="0" y="821880"/>
                  </a:moveTo>
                  <a:lnTo>
                    <a:pt x="3810" y="821880"/>
                  </a:lnTo>
                </a:path>
                <a:path w="3809" h="986154">
                  <a:moveTo>
                    <a:pt x="0" y="819975"/>
                  </a:moveTo>
                  <a:lnTo>
                    <a:pt x="3810" y="819975"/>
                  </a:lnTo>
                </a:path>
                <a:path w="3809" h="986154">
                  <a:moveTo>
                    <a:pt x="0" y="818070"/>
                  </a:moveTo>
                  <a:lnTo>
                    <a:pt x="3810" y="818070"/>
                  </a:lnTo>
                </a:path>
                <a:path w="3809" h="986154">
                  <a:moveTo>
                    <a:pt x="0" y="816152"/>
                  </a:moveTo>
                  <a:lnTo>
                    <a:pt x="3810" y="816152"/>
                  </a:lnTo>
                </a:path>
                <a:path w="3809" h="986154">
                  <a:moveTo>
                    <a:pt x="0" y="814247"/>
                  </a:moveTo>
                  <a:lnTo>
                    <a:pt x="3810" y="814247"/>
                  </a:lnTo>
                </a:path>
                <a:path w="3809" h="986154">
                  <a:moveTo>
                    <a:pt x="0" y="812342"/>
                  </a:moveTo>
                  <a:lnTo>
                    <a:pt x="3810" y="812342"/>
                  </a:lnTo>
                </a:path>
                <a:path w="3809" h="986154">
                  <a:moveTo>
                    <a:pt x="0" y="810437"/>
                  </a:moveTo>
                  <a:lnTo>
                    <a:pt x="3810" y="810437"/>
                  </a:lnTo>
                </a:path>
                <a:path w="3809" h="986154">
                  <a:moveTo>
                    <a:pt x="0" y="808532"/>
                  </a:moveTo>
                  <a:lnTo>
                    <a:pt x="3810" y="808532"/>
                  </a:lnTo>
                </a:path>
                <a:path w="3809" h="986154">
                  <a:moveTo>
                    <a:pt x="0" y="806627"/>
                  </a:moveTo>
                  <a:lnTo>
                    <a:pt x="3810" y="806627"/>
                  </a:lnTo>
                </a:path>
                <a:path w="3809" h="986154">
                  <a:moveTo>
                    <a:pt x="0" y="804722"/>
                  </a:moveTo>
                  <a:lnTo>
                    <a:pt x="3810" y="804722"/>
                  </a:lnTo>
                </a:path>
                <a:path w="3809" h="986154">
                  <a:moveTo>
                    <a:pt x="0" y="802805"/>
                  </a:moveTo>
                  <a:lnTo>
                    <a:pt x="3810" y="802805"/>
                  </a:lnTo>
                </a:path>
                <a:path w="3809" h="986154">
                  <a:moveTo>
                    <a:pt x="0" y="800900"/>
                  </a:moveTo>
                  <a:lnTo>
                    <a:pt x="3810" y="800900"/>
                  </a:lnTo>
                </a:path>
                <a:path w="3809" h="986154">
                  <a:moveTo>
                    <a:pt x="0" y="798995"/>
                  </a:moveTo>
                  <a:lnTo>
                    <a:pt x="3810" y="798995"/>
                  </a:lnTo>
                </a:path>
                <a:path w="3809" h="986154">
                  <a:moveTo>
                    <a:pt x="0" y="797090"/>
                  </a:moveTo>
                  <a:lnTo>
                    <a:pt x="3810" y="797090"/>
                  </a:lnTo>
                </a:path>
                <a:path w="3809" h="986154">
                  <a:moveTo>
                    <a:pt x="0" y="795185"/>
                  </a:moveTo>
                  <a:lnTo>
                    <a:pt x="3810" y="795185"/>
                  </a:lnTo>
                </a:path>
                <a:path w="3809" h="986154">
                  <a:moveTo>
                    <a:pt x="0" y="793280"/>
                  </a:moveTo>
                  <a:lnTo>
                    <a:pt x="3810" y="793280"/>
                  </a:lnTo>
                </a:path>
                <a:path w="3809" h="986154">
                  <a:moveTo>
                    <a:pt x="0" y="791375"/>
                  </a:moveTo>
                  <a:lnTo>
                    <a:pt x="3810" y="791375"/>
                  </a:lnTo>
                </a:path>
                <a:path w="3809" h="986154">
                  <a:moveTo>
                    <a:pt x="0" y="789457"/>
                  </a:moveTo>
                  <a:lnTo>
                    <a:pt x="3810" y="789457"/>
                  </a:lnTo>
                </a:path>
                <a:path w="3809" h="986154">
                  <a:moveTo>
                    <a:pt x="0" y="787552"/>
                  </a:moveTo>
                  <a:lnTo>
                    <a:pt x="3810" y="787552"/>
                  </a:lnTo>
                </a:path>
                <a:path w="3809" h="986154">
                  <a:moveTo>
                    <a:pt x="0" y="785647"/>
                  </a:moveTo>
                  <a:lnTo>
                    <a:pt x="3810" y="785647"/>
                  </a:lnTo>
                </a:path>
                <a:path w="3809" h="986154">
                  <a:moveTo>
                    <a:pt x="0" y="783742"/>
                  </a:moveTo>
                  <a:lnTo>
                    <a:pt x="3810" y="783742"/>
                  </a:lnTo>
                </a:path>
                <a:path w="3809" h="986154">
                  <a:moveTo>
                    <a:pt x="0" y="781837"/>
                  </a:moveTo>
                  <a:lnTo>
                    <a:pt x="3810" y="781837"/>
                  </a:lnTo>
                </a:path>
                <a:path w="3809" h="986154">
                  <a:moveTo>
                    <a:pt x="0" y="779932"/>
                  </a:moveTo>
                  <a:lnTo>
                    <a:pt x="3810" y="779932"/>
                  </a:lnTo>
                </a:path>
                <a:path w="3809" h="986154">
                  <a:moveTo>
                    <a:pt x="0" y="778014"/>
                  </a:moveTo>
                  <a:lnTo>
                    <a:pt x="3810" y="778014"/>
                  </a:lnTo>
                </a:path>
                <a:path w="3809" h="986154">
                  <a:moveTo>
                    <a:pt x="0" y="776109"/>
                  </a:moveTo>
                  <a:lnTo>
                    <a:pt x="3810" y="776109"/>
                  </a:lnTo>
                </a:path>
                <a:path w="3809" h="986154">
                  <a:moveTo>
                    <a:pt x="0" y="774204"/>
                  </a:moveTo>
                  <a:lnTo>
                    <a:pt x="3810" y="774204"/>
                  </a:lnTo>
                </a:path>
                <a:path w="3809" h="986154">
                  <a:moveTo>
                    <a:pt x="0" y="772299"/>
                  </a:moveTo>
                  <a:lnTo>
                    <a:pt x="3810" y="772299"/>
                  </a:lnTo>
                </a:path>
                <a:path w="3809" h="986154">
                  <a:moveTo>
                    <a:pt x="0" y="770394"/>
                  </a:moveTo>
                  <a:lnTo>
                    <a:pt x="3810" y="770394"/>
                  </a:lnTo>
                </a:path>
                <a:path w="3809" h="986154">
                  <a:moveTo>
                    <a:pt x="0" y="768489"/>
                  </a:moveTo>
                  <a:lnTo>
                    <a:pt x="3810" y="768489"/>
                  </a:lnTo>
                </a:path>
                <a:path w="3809" h="986154">
                  <a:moveTo>
                    <a:pt x="0" y="766584"/>
                  </a:moveTo>
                  <a:lnTo>
                    <a:pt x="3810" y="766584"/>
                  </a:lnTo>
                </a:path>
                <a:path w="3809" h="986154">
                  <a:moveTo>
                    <a:pt x="0" y="764667"/>
                  </a:moveTo>
                  <a:lnTo>
                    <a:pt x="3810" y="764667"/>
                  </a:lnTo>
                </a:path>
                <a:path w="3809" h="986154">
                  <a:moveTo>
                    <a:pt x="0" y="762762"/>
                  </a:moveTo>
                  <a:lnTo>
                    <a:pt x="3810" y="762762"/>
                  </a:lnTo>
                </a:path>
                <a:path w="3809" h="986154">
                  <a:moveTo>
                    <a:pt x="0" y="760857"/>
                  </a:moveTo>
                  <a:lnTo>
                    <a:pt x="3810" y="760857"/>
                  </a:lnTo>
                </a:path>
                <a:path w="3809" h="986154">
                  <a:moveTo>
                    <a:pt x="0" y="758952"/>
                  </a:moveTo>
                  <a:lnTo>
                    <a:pt x="3810" y="758952"/>
                  </a:lnTo>
                </a:path>
                <a:path w="3809" h="986154">
                  <a:moveTo>
                    <a:pt x="0" y="757047"/>
                  </a:moveTo>
                  <a:lnTo>
                    <a:pt x="3810" y="757047"/>
                  </a:lnTo>
                </a:path>
                <a:path w="3809" h="986154">
                  <a:moveTo>
                    <a:pt x="0" y="755142"/>
                  </a:moveTo>
                  <a:lnTo>
                    <a:pt x="3810" y="755142"/>
                  </a:lnTo>
                </a:path>
                <a:path w="3809" h="986154">
                  <a:moveTo>
                    <a:pt x="0" y="753224"/>
                  </a:moveTo>
                  <a:lnTo>
                    <a:pt x="3810" y="753224"/>
                  </a:lnTo>
                </a:path>
                <a:path w="3809" h="986154">
                  <a:moveTo>
                    <a:pt x="0" y="751319"/>
                  </a:moveTo>
                  <a:lnTo>
                    <a:pt x="3810" y="751319"/>
                  </a:lnTo>
                </a:path>
                <a:path w="3809" h="986154">
                  <a:moveTo>
                    <a:pt x="0" y="749414"/>
                  </a:moveTo>
                  <a:lnTo>
                    <a:pt x="3810" y="749414"/>
                  </a:lnTo>
                </a:path>
                <a:path w="3809" h="986154">
                  <a:moveTo>
                    <a:pt x="0" y="747509"/>
                  </a:moveTo>
                  <a:lnTo>
                    <a:pt x="3810" y="747509"/>
                  </a:lnTo>
                </a:path>
                <a:path w="3809" h="986154">
                  <a:moveTo>
                    <a:pt x="0" y="745604"/>
                  </a:moveTo>
                  <a:lnTo>
                    <a:pt x="3810" y="745604"/>
                  </a:lnTo>
                </a:path>
                <a:path w="3809" h="986154">
                  <a:moveTo>
                    <a:pt x="0" y="743699"/>
                  </a:moveTo>
                  <a:lnTo>
                    <a:pt x="3810" y="743699"/>
                  </a:lnTo>
                </a:path>
                <a:path w="3809" h="986154">
                  <a:moveTo>
                    <a:pt x="0" y="741794"/>
                  </a:moveTo>
                  <a:lnTo>
                    <a:pt x="3810" y="741794"/>
                  </a:lnTo>
                </a:path>
                <a:path w="3809" h="986154">
                  <a:moveTo>
                    <a:pt x="0" y="739876"/>
                  </a:moveTo>
                  <a:lnTo>
                    <a:pt x="3810" y="739876"/>
                  </a:lnTo>
                </a:path>
                <a:path w="3809" h="986154">
                  <a:moveTo>
                    <a:pt x="0" y="737971"/>
                  </a:moveTo>
                  <a:lnTo>
                    <a:pt x="3810" y="737971"/>
                  </a:lnTo>
                </a:path>
                <a:path w="3809" h="986154">
                  <a:moveTo>
                    <a:pt x="0" y="736066"/>
                  </a:moveTo>
                  <a:lnTo>
                    <a:pt x="3810" y="736066"/>
                  </a:lnTo>
                </a:path>
                <a:path w="3809" h="986154">
                  <a:moveTo>
                    <a:pt x="0" y="734161"/>
                  </a:moveTo>
                  <a:lnTo>
                    <a:pt x="3810" y="734161"/>
                  </a:lnTo>
                </a:path>
                <a:path w="3809" h="986154">
                  <a:moveTo>
                    <a:pt x="0" y="732256"/>
                  </a:moveTo>
                  <a:lnTo>
                    <a:pt x="3810" y="732256"/>
                  </a:lnTo>
                </a:path>
                <a:path w="3809" h="986154">
                  <a:moveTo>
                    <a:pt x="0" y="730351"/>
                  </a:moveTo>
                  <a:lnTo>
                    <a:pt x="3810" y="730351"/>
                  </a:lnTo>
                </a:path>
                <a:path w="3809" h="986154">
                  <a:moveTo>
                    <a:pt x="0" y="728433"/>
                  </a:moveTo>
                  <a:lnTo>
                    <a:pt x="3810" y="728433"/>
                  </a:lnTo>
                </a:path>
                <a:path w="3809" h="986154">
                  <a:moveTo>
                    <a:pt x="0" y="726528"/>
                  </a:moveTo>
                  <a:lnTo>
                    <a:pt x="3810" y="726528"/>
                  </a:lnTo>
                </a:path>
                <a:path w="3809" h="986154">
                  <a:moveTo>
                    <a:pt x="0" y="724623"/>
                  </a:moveTo>
                  <a:lnTo>
                    <a:pt x="3810" y="724623"/>
                  </a:lnTo>
                </a:path>
                <a:path w="3809" h="986154">
                  <a:moveTo>
                    <a:pt x="0" y="722718"/>
                  </a:moveTo>
                  <a:lnTo>
                    <a:pt x="3810" y="722718"/>
                  </a:lnTo>
                </a:path>
                <a:path w="3809" h="986154">
                  <a:moveTo>
                    <a:pt x="0" y="720813"/>
                  </a:moveTo>
                  <a:lnTo>
                    <a:pt x="3810" y="720813"/>
                  </a:lnTo>
                </a:path>
                <a:path w="3809" h="986154">
                  <a:moveTo>
                    <a:pt x="0" y="718908"/>
                  </a:moveTo>
                  <a:lnTo>
                    <a:pt x="3810" y="718908"/>
                  </a:lnTo>
                </a:path>
                <a:path w="3809" h="986154">
                  <a:moveTo>
                    <a:pt x="0" y="717003"/>
                  </a:moveTo>
                  <a:lnTo>
                    <a:pt x="3810" y="717003"/>
                  </a:lnTo>
                </a:path>
                <a:path w="3809" h="986154">
                  <a:moveTo>
                    <a:pt x="0" y="715086"/>
                  </a:moveTo>
                  <a:lnTo>
                    <a:pt x="3810" y="715086"/>
                  </a:lnTo>
                </a:path>
                <a:path w="3809" h="986154">
                  <a:moveTo>
                    <a:pt x="0" y="713181"/>
                  </a:moveTo>
                  <a:lnTo>
                    <a:pt x="3810" y="713181"/>
                  </a:lnTo>
                </a:path>
                <a:path w="3809" h="986154">
                  <a:moveTo>
                    <a:pt x="0" y="711276"/>
                  </a:moveTo>
                  <a:lnTo>
                    <a:pt x="3810" y="711276"/>
                  </a:lnTo>
                </a:path>
                <a:path w="3809" h="986154">
                  <a:moveTo>
                    <a:pt x="0" y="709371"/>
                  </a:moveTo>
                  <a:lnTo>
                    <a:pt x="3810" y="709371"/>
                  </a:lnTo>
                </a:path>
                <a:path w="3809" h="986154">
                  <a:moveTo>
                    <a:pt x="0" y="707466"/>
                  </a:moveTo>
                  <a:lnTo>
                    <a:pt x="3810" y="707466"/>
                  </a:lnTo>
                </a:path>
                <a:path w="3809" h="986154">
                  <a:moveTo>
                    <a:pt x="0" y="705561"/>
                  </a:moveTo>
                  <a:lnTo>
                    <a:pt x="3810" y="705561"/>
                  </a:lnTo>
                </a:path>
                <a:path w="3809" h="986154">
                  <a:moveTo>
                    <a:pt x="0" y="703656"/>
                  </a:moveTo>
                  <a:lnTo>
                    <a:pt x="3810" y="703656"/>
                  </a:lnTo>
                </a:path>
                <a:path w="3809" h="986154">
                  <a:moveTo>
                    <a:pt x="0" y="701738"/>
                  </a:moveTo>
                  <a:lnTo>
                    <a:pt x="3810" y="701738"/>
                  </a:lnTo>
                </a:path>
                <a:path w="3809" h="986154">
                  <a:moveTo>
                    <a:pt x="0" y="699833"/>
                  </a:moveTo>
                  <a:lnTo>
                    <a:pt x="3810" y="699833"/>
                  </a:lnTo>
                </a:path>
                <a:path w="3809" h="986154">
                  <a:moveTo>
                    <a:pt x="0" y="697928"/>
                  </a:moveTo>
                  <a:lnTo>
                    <a:pt x="3810" y="697928"/>
                  </a:lnTo>
                </a:path>
                <a:path w="3809" h="986154">
                  <a:moveTo>
                    <a:pt x="0" y="696023"/>
                  </a:moveTo>
                  <a:lnTo>
                    <a:pt x="3810" y="696023"/>
                  </a:lnTo>
                </a:path>
                <a:path w="3809" h="986154">
                  <a:moveTo>
                    <a:pt x="0" y="694118"/>
                  </a:moveTo>
                  <a:lnTo>
                    <a:pt x="3810" y="694118"/>
                  </a:lnTo>
                </a:path>
                <a:path w="3809" h="986154">
                  <a:moveTo>
                    <a:pt x="0" y="692213"/>
                  </a:moveTo>
                  <a:lnTo>
                    <a:pt x="3810" y="692213"/>
                  </a:lnTo>
                </a:path>
                <a:path w="3809" h="986154">
                  <a:moveTo>
                    <a:pt x="0" y="690295"/>
                  </a:moveTo>
                  <a:lnTo>
                    <a:pt x="3810" y="690295"/>
                  </a:lnTo>
                </a:path>
                <a:path w="3809" h="986154">
                  <a:moveTo>
                    <a:pt x="0" y="688390"/>
                  </a:moveTo>
                  <a:lnTo>
                    <a:pt x="3810" y="688390"/>
                  </a:lnTo>
                </a:path>
                <a:path w="3809" h="986154">
                  <a:moveTo>
                    <a:pt x="0" y="686485"/>
                  </a:moveTo>
                  <a:lnTo>
                    <a:pt x="3810" y="686485"/>
                  </a:lnTo>
                </a:path>
                <a:path w="3809" h="986154">
                  <a:moveTo>
                    <a:pt x="0" y="684580"/>
                  </a:moveTo>
                  <a:lnTo>
                    <a:pt x="3810" y="684580"/>
                  </a:lnTo>
                </a:path>
                <a:path w="3809" h="986154">
                  <a:moveTo>
                    <a:pt x="0" y="682675"/>
                  </a:moveTo>
                  <a:lnTo>
                    <a:pt x="3810" y="682675"/>
                  </a:lnTo>
                </a:path>
                <a:path w="3809" h="986154">
                  <a:moveTo>
                    <a:pt x="0" y="680770"/>
                  </a:moveTo>
                  <a:lnTo>
                    <a:pt x="3810" y="680770"/>
                  </a:lnTo>
                </a:path>
                <a:path w="3809" h="986154">
                  <a:moveTo>
                    <a:pt x="0" y="678865"/>
                  </a:moveTo>
                  <a:lnTo>
                    <a:pt x="3810" y="678865"/>
                  </a:lnTo>
                </a:path>
                <a:path w="3809" h="986154">
                  <a:moveTo>
                    <a:pt x="0" y="676948"/>
                  </a:moveTo>
                  <a:lnTo>
                    <a:pt x="3810" y="676948"/>
                  </a:lnTo>
                </a:path>
                <a:path w="3809" h="986154">
                  <a:moveTo>
                    <a:pt x="0" y="675043"/>
                  </a:moveTo>
                  <a:lnTo>
                    <a:pt x="3810" y="675043"/>
                  </a:lnTo>
                </a:path>
                <a:path w="3809" h="986154">
                  <a:moveTo>
                    <a:pt x="0" y="673138"/>
                  </a:moveTo>
                  <a:lnTo>
                    <a:pt x="3810" y="673138"/>
                  </a:lnTo>
                </a:path>
                <a:path w="3809" h="986154">
                  <a:moveTo>
                    <a:pt x="0" y="671233"/>
                  </a:moveTo>
                  <a:lnTo>
                    <a:pt x="3810" y="671233"/>
                  </a:lnTo>
                </a:path>
                <a:path w="3809" h="986154">
                  <a:moveTo>
                    <a:pt x="0" y="669328"/>
                  </a:moveTo>
                  <a:lnTo>
                    <a:pt x="3810" y="669328"/>
                  </a:lnTo>
                </a:path>
                <a:path w="3809" h="986154">
                  <a:moveTo>
                    <a:pt x="0" y="667423"/>
                  </a:moveTo>
                  <a:lnTo>
                    <a:pt x="3810" y="667423"/>
                  </a:lnTo>
                </a:path>
                <a:path w="3809" h="986154">
                  <a:moveTo>
                    <a:pt x="0" y="665505"/>
                  </a:moveTo>
                  <a:lnTo>
                    <a:pt x="3810" y="665505"/>
                  </a:lnTo>
                </a:path>
                <a:path w="3809" h="986154">
                  <a:moveTo>
                    <a:pt x="0" y="663600"/>
                  </a:moveTo>
                  <a:lnTo>
                    <a:pt x="3810" y="663600"/>
                  </a:lnTo>
                </a:path>
                <a:path w="3809" h="986154">
                  <a:moveTo>
                    <a:pt x="0" y="661695"/>
                  </a:moveTo>
                  <a:lnTo>
                    <a:pt x="3810" y="661695"/>
                  </a:lnTo>
                </a:path>
                <a:path w="3809" h="986154">
                  <a:moveTo>
                    <a:pt x="0" y="659790"/>
                  </a:moveTo>
                  <a:lnTo>
                    <a:pt x="3810" y="659790"/>
                  </a:lnTo>
                </a:path>
                <a:path w="3809" h="986154">
                  <a:moveTo>
                    <a:pt x="0" y="657885"/>
                  </a:moveTo>
                  <a:lnTo>
                    <a:pt x="3810" y="657885"/>
                  </a:lnTo>
                </a:path>
                <a:path w="3809" h="986154">
                  <a:moveTo>
                    <a:pt x="0" y="655980"/>
                  </a:moveTo>
                  <a:lnTo>
                    <a:pt x="3810" y="655980"/>
                  </a:lnTo>
                </a:path>
                <a:path w="3809" h="986154">
                  <a:moveTo>
                    <a:pt x="0" y="654075"/>
                  </a:moveTo>
                  <a:lnTo>
                    <a:pt x="3810" y="654075"/>
                  </a:lnTo>
                </a:path>
                <a:path w="3809" h="986154">
                  <a:moveTo>
                    <a:pt x="0" y="652157"/>
                  </a:moveTo>
                  <a:lnTo>
                    <a:pt x="3810" y="652157"/>
                  </a:lnTo>
                </a:path>
                <a:path w="3809" h="986154">
                  <a:moveTo>
                    <a:pt x="0" y="650252"/>
                  </a:moveTo>
                  <a:lnTo>
                    <a:pt x="3810" y="650252"/>
                  </a:lnTo>
                </a:path>
                <a:path w="3809" h="986154">
                  <a:moveTo>
                    <a:pt x="0" y="648347"/>
                  </a:moveTo>
                  <a:lnTo>
                    <a:pt x="3810" y="648347"/>
                  </a:lnTo>
                </a:path>
                <a:path w="3809" h="986154">
                  <a:moveTo>
                    <a:pt x="0" y="646442"/>
                  </a:moveTo>
                  <a:lnTo>
                    <a:pt x="3810" y="646442"/>
                  </a:lnTo>
                </a:path>
                <a:path w="3809" h="986154">
                  <a:moveTo>
                    <a:pt x="0" y="644537"/>
                  </a:moveTo>
                  <a:lnTo>
                    <a:pt x="3810" y="644537"/>
                  </a:lnTo>
                </a:path>
                <a:path w="3809" h="986154">
                  <a:moveTo>
                    <a:pt x="0" y="642632"/>
                  </a:moveTo>
                  <a:lnTo>
                    <a:pt x="3810" y="642632"/>
                  </a:lnTo>
                </a:path>
                <a:path w="3809" h="986154">
                  <a:moveTo>
                    <a:pt x="0" y="640727"/>
                  </a:moveTo>
                  <a:lnTo>
                    <a:pt x="3810" y="640727"/>
                  </a:lnTo>
                </a:path>
                <a:path w="3809" h="986154">
                  <a:moveTo>
                    <a:pt x="0" y="638810"/>
                  </a:moveTo>
                  <a:lnTo>
                    <a:pt x="3810" y="638810"/>
                  </a:lnTo>
                </a:path>
                <a:path w="3809" h="986154">
                  <a:moveTo>
                    <a:pt x="0" y="636905"/>
                  </a:moveTo>
                  <a:lnTo>
                    <a:pt x="3810" y="636905"/>
                  </a:lnTo>
                </a:path>
                <a:path w="3809" h="986154">
                  <a:moveTo>
                    <a:pt x="0" y="635000"/>
                  </a:moveTo>
                  <a:lnTo>
                    <a:pt x="3810" y="635000"/>
                  </a:lnTo>
                </a:path>
                <a:path w="3809" h="986154">
                  <a:moveTo>
                    <a:pt x="0" y="633095"/>
                  </a:moveTo>
                  <a:lnTo>
                    <a:pt x="3810" y="633095"/>
                  </a:lnTo>
                </a:path>
                <a:path w="3809" h="986154">
                  <a:moveTo>
                    <a:pt x="0" y="631190"/>
                  </a:moveTo>
                  <a:lnTo>
                    <a:pt x="3810" y="631190"/>
                  </a:lnTo>
                </a:path>
                <a:path w="3809" h="986154">
                  <a:moveTo>
                    <a:pt x="0" y="629285"/>
                  </a:moveTo>
                  <a:lnTo>
                    <a:pt x="3810" y="629285"/>
                  </a:lnTo>
                </a:path>
                <a:path w="3809" h="986154">
                  <a:moveTo>
                    <a:pt x="0" y="627367"/>
                  </a:moveTo>
                  <a:lnTo>
                    <a:pt x="3810" y="627367"/>
                  </a:lnTo>
                </a:path>
                <a:path w="3809" h="986154">
                  <a:moveTo>
                    <a:pt x="0" y="625462"/>
                  </a:moveTo>
                  <a:lnTo>
                    <a:pt x="3810" y="625462"/>
                  </a:lnTo>
                </a:path>
                <a:path w="3809" h="986154">
                  <a:moveTo>
                    <a:pt x="0" y="623557"/>
                  </a:moveTo>
                  <a:lnTo>
                    <a:pt x="3810" y="623557"/>
                  </a:lnTo>
                </a:path>
                <a:path w="3809" h="986154">
                  <a:moveTo>
                    <a:pt x="0" y="621652"/>
                  </a:moveTo>
                  <a:lnTo>
                    <a:pt x="3810" y="621652"/>
                  </a:lnTo>
                </a:path>
                <a:path w="3809" h="986154">
                  <a:moveTo>
                    <a:pt x="0" y="619747"/>
                  </a:moveTo>
                  <a:lnTo>
                    <a:pt x="3810" y="619747"/>
                  </a:lnTo>
                </a:path>
                <a:path w="3809" h="986154">
                  <a:moveTo>
                    <a:pt x="0" y="617842"/>
                  </a:moveTo>
                  <a:lnTo>
                    <a:pt x="3810" y="617842"/>
                  </a:lnTo>
                </a:path>
                <a:path w="3809" h="986154">
                  <a:moveTo>
                    <a:pt x="0" y="615937"/>
                  </a:moveTo>
                  <a:lnTo>
                    <a:pt x="3810" y="615937"/>
                  </a:lnTo>
                </a:path>
                <a:path w="3809" h="986154">
                  <a:moveTo>
                    <a:pt x="0" y="614019"/>
                  </a:moveTo>
                  <a:lnTo>
                    <a:pt x="3810" y="614019"/>
                  </a:lnTo>
                </a:path>
                <a:path w="3809" h="986154">
                  <a:moveTo>
                    <a:pt x="0" y="612114"/>
                  </a:moveTo>
                  <a:lnTo>
                    <a:pt x="3810" y="612114"/>
                  </a:lnTo>
                </a:path>
                <a:path w="3809" h="986154">
                  <a:moveTo>
                    <a:pt x="0" y="610209"/>
                  </a:moveTo>
                  <a:lnTo>
                    <a:pt x="3810" y="610209"/>
                  </a:lnTo>
                </a:path>
                <a:path w="3809" h="986154">
                  <a:moveTo>
                    <a:pt x="0" y="608304"/>
                  </a:moveTo>
                  <a:lnTo>
                    <a:pt x="3810" y="608304"/>
                  </a:lnTo>
                </a:path>
                <a:path w="3809" h="986154">
                  <a:moveTo>
                    <a:pt x="0" y="606399"/>
                  </a:moveTo>
                  <a:lnTo>
                    <a:pt x="3810" y="606399"/>
                  </a:lnTo>
                </a:path>
                <a:path w="3809" h="986154">
                  <a:moveTo>
                    <a:pt x="0" y="604494"/>
                  </a:moveTo>
                  <a:lnTo>
                    <a:pt x="3810" y="604494"/>
                  </a:lnTo>
                </a:path>
                <a:path w="3809" h="986154">
                  <a:moveTo>
                    <a:pt x="0" y="602576"/>
                  </a:moveTo>
                  <a:lnTo>
                    <a:pt x="3810" y="602576"/>
                  </a:lnTo>
                </a:path>
                <a:path w="3809" h="986154">
                  <a:moveTo>
                    <a:pt x="0" y="600671"/>
                  </a:moveTo>
                  <a:lnTo>
                    <a:pt x="3810" y="600671"/>
                  </a:lnTo>
                </a:path>
                <a:path w="3809" h="986154">
                  <a:moveTo>
                    <a:pt x="0" y="598766"/>
                  </a:moveTo>
                  <a:lnTo>
                    <a:pt x="3810" y="598766"/>
                  </a:lnTo>
                </a:path>
                <a:path w="3809" h="986154">
                  <a:moveTo>
                    <a:pt x="0" y="596861"/>
                  </a:moveTo>
                  <a:lnTo>
                    <a:pt x="3810" y="596861"/>
                  </a:lnTo>
                </a:path>
                <a:path w="3809" h="986154">
                  <a:moveTo>
                    <a:pt x="0" y="594956"/>
                  </a:moveTo>
                  <a:lnTo>
                    <a:pt x="3810" y="594956"/>
                  </a:lnTo>
                </a:path>
                <a:path w="3809" h="986154">
                  <a:moveTo>
                    <a:pt x="0" y="593051"/>
                  </a:moveTo>
                  <a:lnTo>
                    <a:pt x="3810" y="593051"/>
                  </a:lnTo>
                </a:path>
                <a:path w="3809" h="986154">
                  <a:moveTo>
                    <a:pt x="0" y="591146"/>
                  </a:moveTo>
                  <a:lnTo>
                    <a:pt x="3810" y="591146"/>
                  </a:lnTo>
                </a:path>
                <a:path w="3809" h="986154">
                  <a:moveTo>
                    <a:pt x="0" y="589229"/>
                  </a:moveTo>
                  <a:lnTo>
                    <a:pt x="3810" y="589229"/>
                  </a:lnTo>
                </a:path>
                <a:path w="3809" h="986154">
                  <a:moveTo>
                    <a:pt x="0" y="587324"/>
                  </a:moveTo>
                  <a:lnTo>
                    <a:pt x="3810" y="587324"/>
                  </a:lnTo>
                </a:path>
                <a:path w="3809" h="986154">
                  <a:moveTo>
                    <a:pt x="0" y="585419"/>
                  </a:moveTo>
                  <a:lnTo>
                    <a:pt x="3810" y="585419"/>
                  </a:lnTo>
                </a:path>
                <a:path w="3809" h="986154">
                  <a:moveTo>
                    <a:pt x="0" y="583514"/>
                  </a:moveTo>
                  <a:lnTo>
                    <a:pt x="3810" y="583514"/>
                  </a:lnTo>
                </a:path>
                <a:path w="3809" h="986154">
                  <a:moveTo>
                    <a:pt x="0" y="581609"/>
                  </a:moveTo>
                  <a:lnTo>
                    <a:pt x="3810" y="581609"/>
                  </a:lnTo>
                </a:path>
                <a:path w="3809" h="986154">
                  <a:moveTo>
                    <a:pt x="0" y="579704"/>
                  </a:moveTo>
                  <a:lnTo>
                    <a:pt x="3810" y="579704"/>
                  </a:lnTo>
                </a:path>
                <a:path w="3809" h="986154">
                  <a:moveTo>
                    <a:pt x="0" y="577799"/>
                  </a:moveTo>
                  <a:lnTo>
                    <a:pt x="3810" y="577799"/>
                  </a:lnTo>
                </a:path>
                <a:path w="3809" h="986154">
                  <a:moveTo>
                    <a:pt x="0" y="575881"/>
                  </a:moveTo>
                  <a:lnTo>
                    <a:pt x="3810" y="575881"/>
                  </a:lnTo>
                </a:path>
                <a:path w="3809" h="986154">
                  <a:moveTo>
                    <a:pt x="0" y="573976"/>
                  </a:moveTo>
                  <a:lnTo>
                    <a:pt x="3810" y="573976"/>
                  </a:lnTo>
                </a:path>
                <a:path w="3809" h="986154">
                  <a:moveTo>
                    <a:pt x="0" y="572071"/>
                  </a:moveTo>
                  <a:lnTo>
                    <a:pt x="3810" y="572071"/>
                  </a:lnTo>
                </a:path>
                <a:path w="3809" h="986154">
                  <a:moveTo>
                    <a:pt x="0" y="570166"/>
                  </a:moveTo>
                  <a:lnTo>
                    <a:pt x="3810" y="570166"/>
                  </a:lnTo>
                </a:path>
                <a:path w="3809" h="986154">
                  <a:moveTo>
                    <a:pt x="0" y="568261"/>
                  </a:moveTo>
                  <a:lnTo>
                    <a:pt x="3810" y="568261"/>
                  </a:lnTo>
                </a:path>
                <a:path w="3809" h="986154">
                  <a:moveTo>
                    <a:pt x="0" y="566356"/>
                  </a:moveTo>
                  <a:lnTo>
                    <a:pt x="3810" y="566356"/>
                  </a:lnTo>
                </a:path>
                <a:path w="3809" h="986154">
                  <a:moveTo>
                    <a:pt x="0" y="564438"/>
                  </a:moveTo>
                  <a:lnTo>
                    <a:pt x="3810" y="564438"/>
                  </a:lnTo>
                </a:path>
                <a:path w="3809" h="986154">
                  <a:moveTo>
                    <a:pt x="0" y="562533"/>
                  </a:moveTo>
                  <a:lnTo>
                    <a:pt x="3810" y="562533"/>
                  </a:lnTo>
                </a:path>
                <a:path w="3809" h="986154">
                  <a:moveTo>
                    <a:pt x="0" y="560628"/>
                  </a:moveTo>
                  <a:lnTo>
                    <a:pt x="3810" y="560628"/>
                  </a:lnTo>
                </a:path>
                <a:path w="3809" h="986154">
                  <a:moveTo>
                    <a:pt x="0" y="558723"/>
                  </a:moveTo>
                  <a:lnTo>
                    <a:pt x="3810" y="558723"/>
                  </a:lnTo>
                </a:path>
                <a:path w="3809" h="986154">
                  <a:moveTo>
                    <a:pt x="0" y="556818"/>
                  </a:moveTo>
                  <a:lnTo>
                    <a:pt x="3810" y="556818"/>
                  </a:lnTo>
                </a:path>
                <a:path w="3809" h="986154">
                  <a:moveTo>
                    <a:pt x="0" y="554913"/>
                  </a:moveTo>
                  <a:lnTo>
                    <a:pt x="3810" y="554913"/>
                  </a:lnTo>
                </a:path>
                <a:path w="3809" h="986154">
                  <a:moveTo>
                    <a:pt x="0" y="553008"/>
                  </a:moveTo>
                  <a:lnTo>
                    <a:pt x="3810" y="553008"/>
                  </a:lnTo>
                </a:path>
                <a:path w="3809" h="986154">
                  <a:moveTo>
                    <a:pt x="0" y="551091"/>
                  </a:moveTo>
                  <a:lnTo>
                    <a:pt x="3810" y="551091"/>
                  </a:lnTo>
                </a:path>
                <a:path w="3809" h="986154">
                  <a:moveTo>
                    <a:pt x="0" y="549186"/>
                  </a:moveTo>
                  <a:lnTo>
                    <a:pt x="3810" y="549186"/>
                  </a:lnTo>
                </a:path>
                <a:path w="3809" h="986154">
                  <a:moveTo>
                    <a:pt x="0" y="547281"/>
                  </a:moveTo>
                  <a:lnTo>
                    <a:pt x="3810" y="547281"/>
                  </a:lnTo>
                </a:path>
                <a:path w="3809" h="986154">
                  <a:moveTo>
                    <a:pt x="0" y="545376"/>
                  </a:moveTo>
                  <a:lnTo>
                    <a:pt x="3810" y="545376"/>
                  </a:lnTo>
                </a:path>
                <a:path w="3809" h="986154">
                  <a:moveTo>
                    <a:pt x="0" y="543471"/>
                  </a:moveTo>
                  <a:lnTo>
                    <a:pt x="3810" y="543471"/>
                  </a:lnTo>
                </a:path>
                <a:path w="3809" h="986154">
                  <a:moveTo>
                    <a:pt x="0" y="541566"/>
                  </a:moveTo>
                  <a:lnTo>
                    <a:pt x="3810" y="541566"/>
                  </a:lnTo>
                </a:path>
                <a:path w="3809" h="986154">
                  <a:moveTo>
                    <a:pt x="0" y="539648"/>
                  </a:moveTo>
                  <a:lnTo>
                    <a:pt x="3810" y="539648"/>
                  </a:lnTo>
                </a:path>
                <a:path w="3809" h="986154">
                  <a:moveTo>
                    <a:pt x="0" y="537743"/>
                  </a:moveTo>
                  <a:lnTo>
                    <a:pt x="3810" y="537743"/>
                  </a:lnTo>
                </a:path>
                <a:path w="3809" h="986154">
                  <a:moveTo>
                    <a:pt x="0" y="535838"/>
                  </a:moveTo>
                  <a:lnTo>
                    <a:pt x="3810" y="535838"/>
                  </a:lnTo>
                </a:path>
                <a:path w="3809" h="986154">
                  <a:moveTo>
                    <a:pt x="0" y="533933"/>
                  </a:moveTo>
                  <a:lnTo>
                    <a:pt x="3810" y="533933"/>
                  </a:lnTo>
                </a:path>
                <a:path w="3809" h="986154">
                  <a:moveTo>
                    <a:pt x="0" y="532028"/>
                  </a:moveTo>
                  <a:lnTo>
                    <a:pt x="3810" y="532028"/>
                  </a:lnTo>
                </a:path>
                <a:path w="3809" h="986154">
                  <a:moveTo>
                    <a:pt x="0" y="530123"/>
                  </a:moveTo>
                  <a:lnTo>
                    <a:pt x="3810" y="530123"/>
                  </a:lnTo>
                </a:path>
                <a:path w="3809" h="986154">
                  <a:moveTo>
                    <a:pt x="0" y="528218"/>
                  </a:moveTo>
                  <a:lnTo>
                    <a:pt x="3810" y="528218"/>
                  </a:lnTo>
                </a:path>
                <a:path w="3809" h="986154">
                  <a:moveTo>
                    <a:pt x="0" y="526300"/>
                  </a:moveTo>
                  <a:lnTo>
                    <a:pt x="3810" y="526300"/>
                  </a:lnTo>
                </a:path>
                <a:path w="3809" h="986154">
                  <a:moveTo>
                    <a:pt x="0" y="524395"/>
                  </a:moveTo>
                  <a:lnTo>
                    <a:pt x="3810" y="524395"/>
                  </a:lnTo>
                </a:path>
                <a:path w="3809" h="986154">
                  <a:moveTo>
                    <a:pt x="0" y="522490"/>
                  </a:moveTo>
                  <a:lnTo>
                    <a:pt x="3810" y="522490"/>
                  </a:lnTo>
                </a:path>
                <a:path w="3809" h="986154">
                  <a:moveTo>
                    <a:pt x="0" y="520585"/>
                  </a:moveTo>
                  <a:lnTo>
                    <a:pt x="3810" y="520585"/>
                  </a:lnTo>
                </a:path>
                <a:path w="3809" h="986154">
                  <a:moveTo>
                    <a:pt x="0" y="518680"/>
                  </a:moveTo>
                  <a:lnTo>
                    <a:pt x="3810" y="518680"/>
                  </a:lnTo>
                </a:path>
                <a:path w="3809" h="986154">
                  <a:moveTo>
                    <a:pt x="0" y="516775"/>
                  </a:moveTo>
                  <a:lnTo>
                    <a:pt x="3810" y="516775"/>
                  </a:lnTo>
                </a:path>
                <a:path w="3809" h="986154">
                  <a:moveTo>
                    <a:pt x="0" y="514858"/>
                  </a:moveTo>
                  <a:lnTo>
                    <a:pt x="3810" y="514858"/>
                  </a:lnTo>
                </a:path>
                <a:path w="3809" h="986154">
                  <a:moveTo>
                    <a:pt x="0" y="512953"/>
                  </a:moveTo>
                  <a:lnTo>
                    <a:pt x="3810" y="512953"/>
                  </a:lnTo>
                </a:path>
                <a:path w="3809" h="986154">
                  <a:moveTo>
                    <a:pt x="0" y="511048"/>
                  </a:moveTo>
                  <a:lnTo>
                    <a:pt x="3810" y="511048"/>
                  </a:lnTo>
                </a:path>
                <a:path w="3809" h="986154">
                  <a:moveTo>
                    <a:pt x="0" y="509143"/>
                  </a:moveTo>
                  <a:lnTo>
                    <a:pt x="3810" y="509143"/>
                  </a:lnTo>
                </a:path>
                <a:path w="3809" h="986154">
                  <a:moveTo>
                    <a:pt x="0" y="507238"/>
                  </a:moveTo>
                  <a:lnTo>
                    <a:pt x="3810" y="507238"/>
                  </a:lnTo>
                </a:path>
                <a:path w="3809" h="986154">
                  <a:moveTo>
                    <a:pt x="0" y="505333"/>
                  </a:moveTo>
                  <a:lnTo>
                    <a:pt x="3810" y="505333"/>
                  </a:lnTo>
                </a:path>
                <a:path w="3809" h="986154">
                  <a:moveTo>
                    <a:pt x="0" y="503428"/>
                  </a:moveTo>
                  <a:lnTo>
                    <a:pt x="3810" y="503428"/>
                  </a:lnTo>
                </a:path>
                <a:path w="3809" h="986154">
                  <a:moveTo>
                    <a:pt x="0" y="501510"/>
                  </a:moveTo>
                  <a:lnTo>
                    <a:pt x="3810" y="501510"/>
                  </a:lnTo>
                </a:path>
                <a:path w="3809" h="986154">
                  <a:moveTo>
                    <a:pt x="0" y="499605"/>
                  </a:moveTo>
                  <a:lnTo>
                    <a:pt x="3810" y="499605"/>
                  </a:lnTo>
                </a:path>
                <a:path w="3809" h="986154">
                  <a:moveTo>
                    <a:pt x="0" y="497700"/>
                  </a:moveTo>
                  <a:lnTo>
                    <a:pt x="3810" y="497700"/>
                  </a:lnTo>
                </a:path>
                <a:path w="3809" h="986154">
                  <a:moveTo>
                    <a:pt x="0" y="495795"/>
                  </a:moveTo>
                  <a:lnTo>
                    <a:pt x="3810" y="495795"/>
                  </a:lnTo>
                </a:path>
                <a:path w="3809" h="986154">
                  <a:moveTo>
                    <a:pt x="0" y="493890"/>
                  </a:moveTo>
                  <a:lnTo>
                    <a:pt x="3810" y="493890"/>
                  </a:lnTo>
                </a:path>
                <a:path w="3809" h="986154">
                  <a:moveTo>
                    <a:pt x="0" y="491985"/>
                  </a:moveTo>
                  <a:lnTo>
                    <a:pt x="3810" y="491985"/>
                  </a:lnTo>
                </a:path>
                <a:path w="3809" h="986154">
                  <a:moveTo>
                    <a:pt x="0" y="490080"/>
                  </a:moveTo>
                  <a:lnTo>
                    <a:pt x="3810" y="490080"/>
                  </a:lnTo>
                </a:path>
                <a:path w="3809" h="986154">
                  <a:moveTo>
                    <a:pt x="0" y="488162"/>
                  </a:moveTo>
                  <a:lnTo>
                    <a:pt x="3810" y="488162"/>
                  </a:lnTo>
                </a:path>
                <a:path w="3809" h="986154">
                  <a:moveTo>
                    <a:pt x="0" y="486257"/>
                  </a:moveTo>
                  <a:lnTo>
                    <a:pt x="3810" y="486257"/>
                  </a:lnTo>
                </a:path>
                <a:path w="3809" h="986154">
                  <a:moveTo>
                    <a:pt x="0" y="484352"/>
                  </a:moveTo>
                  <a:lnTo>
                    <a:pt x="3810" y="484352"/>
                  </a:lnTo>
                </a:path>
                <a:path w="3809" h="986154">
                  <a:moveTo>
                    <a:pt x="0" y="482447"/>
                  </a:moveTo>
                  <a:lnTo>
                    <a:pt x="3810" y="482447"/>
                  </a:lnTo>
                </a:path>
                <a:path w="3809" h="986154">
                  <a:moveTo>
                    <a:pt x="0" y="480542"/>
                  </a:moveTo>
                  <a:lnTo>
                    <a:pt x="3810" y="480542"/>
                  </a:lnTo>
                </a:path>
                <a:path w="3809" h="986154">
                  <a:moveTo>
                    <a:pt x="0" y="478637"/>
                  </a:moveTo>
                  <a:lnTo>
                    <a:pt x="3810" y="478637"/>
                  </a:lnTo>
                </a:path>
                <a:path w="3809" h="986154">
                  <a:moveTo>
                    <a:pt x="0" y="476719"/>
                  </a:moveTo>
                  <a:lnTo>
                    <a:pt x="3810" y="476719"/>
                  </a:lnTo>
                </a:path>
                <a:path w="3809" h="986154">
                  <a:moveTo>
                    <a:pt x="0" y="474814"/>
                  </a:moveTo>
                  <a:lnTo>
                    <a:pt x="3810" y="474814"/>
                  </a:lnTo>
                </a:path>
                <a:path w="3809" h="986154">
                  <a:moveTo>
                    <a:pt x="0" y="472909"/>
                  </a:moveTo>
                  <a:lnTo>
                    <a:pt x="3810" y="472909"/>
                  </a:lnTo>
                </a:path>
                <a:path w="3809" h="986154">
                  <a:moveTo>
                    <a:pt x="0" y="471004"/>
                  </a:moveTo>
                  <a:lnTo>
                    <a:pt x="3810" y="471004"/>
                  </a:lnTo>
                </a:path>
                <a:path w="3809" h="986154">
                  <a:moveTo>
                    <a:pt x="0" y="469099"/>
                  </a:moveTo>
                  <a:lnTo>
                    <a:pt x="3810" y="469099"/>
                  </a:lnTo>
                </a:path>
                <a:path w="3809" h="986154">
                  <a:moveTo>
                    <a:pt x="0" y="467194"/>
                  </a:moveTo>
                  <a:lnTo>
                    <a:pt x="3810" y="467194"/>
                  </a:lnTo>
                </a:path>
                <a:path w="3809" h="986154">
                  <a:moveTo>
                    <a:pt x="0" y="465289"/>
                  </a:moveTo>
                  <a:lnTo>
                    <a:pt x="3810" y="465289"/>
                  </a:lnTo>
                </a:path>
                <a:path w="3809" h="986154">
                  <a:moveTo>
                    <a:pt x="0" y="463372"/>
                  </a:moveTo>
                  <a:lnTo>
                    <a:pt x="3810" y="463372"/>
                  </a:lnTo>
                </a:path>
                <a:path w="3809" h="986154">
                  <a:moveTo>
                    <a:pt x="0" y="461467"/>
                  </a:moveTo>
                  <a:lnTo>
                    <a:pt x="3810" y="461467"/>
                  </a:lnTo>
                </a:path>
                <a:path w="3809" h="986154">
                  <a:moveTo>
                    <a:pt x="0" y="459562"/>
                  </a:moveTo>
                  <a:lnTo>
                    <a:pt x="3810" y="459562"/>
                  </a:lnTo>
                </a:path>
                <a:path w="3809" h="986154">
                  <a:moveTo>
                    <a:pt x="0" y="457657"/>
                  </a:moveTo>
                  <a:lnTo>
                    <a:pt x="3810" y="457657"/>
                  </a:lnTo>
                </a:path>
                <a:path w="3809" h="986154">
                  <a:moveTo>
                    <a:pt x="0" y="455752"/>
                  </a:moveTo>
                  <a:lnTo>
                    <a:pt x="3810" y="455752"/>
                  </a:lnTo>
                </a:path>
                <a:path w="3809" h="986154">
                  <a:moveTo>
                    <a:pt x="0" y="453847"/>
                  </a:moveTo>
                  <a:lnTo>
                    <a:pt x="3810" y="453847"/>
                  </a:lnTo>
                </a:path>
                <a:path w="3809" h="986154">
                  <a:moveTo>
                    <a:pt x="0" y="451929"/>
                  </a:moveTo>
                  <a:lnTo>
                    <a:pt x="3810" y="451929"/>
                  </a:lnTo>
                </a:path>
                <a:path w="3809" h="986154">
                  <a:moveTo>
                    <a:pt x="0" y="450024"/>
                  </a:moveTo>
                  <a:lnTo>
                    <a:pt x="3810" y="450024"/>
                  </a:lnTo>
                </a:path>
                <a:path w="3809" h="986154">
                  <a:moveTo>
                    <a:pt x="0" y="448119"/>
                  </a:moveTo>
                  <a:lnTo>
                    <a:pt x="3810" y="448119"/>
                  </a:lnTo>
                </a:path>
                <a:path w="3809" h="986154">
                  <a:moveTo>
                    <a:pt x="0" y="446214"/>
                  </a:moveTo>
                  <a:lnTo>
                    <a:pt x="3810" y="446214"/>
                  </a:lnTo>
                </a:path>
                <a:path w="3809" h="986154">
                  <a:moveTo>
                    <a:pt x="0" y="444309"/>
                  </a:moveTo>
                  <a:lnTo>
                    <a:pt x="3810" y="444309"/>
                  </a:lnTo>
                </a:path>
                <a:path w="3809" h="986154">
                  <a:moveTo>
                    <a:pt x="0" y="442404"/>
                  </a:moveTo>
                  <a:lnTo>
                    <a:pt x="3810" y="442404"/>
                  </a:lnTo>
                </a:path>
                <a:path w="3809" h="986154">
                  <a:moveTo>
                    <a:pt x="0" y="440499"/>
                  </a:moveTo>
                  <a:lnTo>
                    <a:pt x="3810" y="440499"/>
                  </a:lnTo>
                </a:path>
                <a:path w="3809" h="986154">
                  <a:moveTo>
                    <a:pt x="0" y="438581"/>
                  </a:moveTo>
                  <a:lnTo>
                    <a:pt x="3810" y="438581"/>
                  </a:lnTo>
                </a:path>
                <a:path w="3809" h="986154">
                  <a:moveTo>
                    <a:pt x="0" y="436676"/>
                  </a:moveTo>
                  <a:lnTo>
                    <a:pt x="3810" y="436676"/>
                  </a:lnTo>
                </a:path>
                <a:path w="3809" h="986154">
                  <a:moveTo>
                    <a:pt x="0" y="434771"/>
                  </a:moveTo>
                  <a:lnTo>
                    <a:pt x="3810" y="434771"/>
                  </a:lnTo>
                </a:path>
                <a:path w="3809" h="986154">
                  <a:moveTo>
                    <a:pt x="0" y="432866"/>
                  </a:moveTo>
                  <a:lnTo>
                    <a:pt x="3810" y="432866"/>
                  </a:lnTo>
                </a:path>
                <a:path w="3809" h="986154">
                  <a:moveTo>
                    <a:pt x="0" y="430961"/>
                  </a:moveTo>
                  <a:lnTo>
                    <a:pt x="3810" y="430961"/>
                  </a:lnTo>
                </a:path>
                <a:path w="3809" h="986154">
                  <a:moveTo>
                    <a:pt x="0" y="429056"/>
                  </a:moveTo>
                  <a:lnTo>
                    <a:pt x="3810" y="429056"/>
                  </a:lnTo>
                </a:path>
                <a:path w="3809" h="986154">
                  <a:moveTo>
                    <a:pt x="0" y="427151"/>
                  </a:moveTo>
                  <a:lnTo>
                    <a:pt x="3810" y="427151"/>
                  </a:lnTo>
                </a:path>
                <a:path w="3809" h="986154">
                  <a:moveTo>
                    <a:pt x="0" y="425234"/>
                  </a:moveTo>
                  <a:lnTo>
                    <a:pt x="3810" y="425234"/>
                  </a:lnTo>
                </a:path>
                <a:path w="3809" h="986154">
                  <a:moveTo>
                    <a:pt x="0" y="423329"/>
                  </a:moveTo>
                  <a:lnTo>
                    <a:pt x="3810" y="423329"/>
                  </a:lnTo>
                </a:path>
                <a:path w="3809" h="986154">
                  <a:moveTo>
                    <a:pt x="0" y="421424"/>
                  </a:moveTo>
                  <a:lnTo>
                    <a:pt x="3810" y="421424"/>
                  </a:lnTo>
                </a:path>
                <a:path w="3809" h="986154">
                  <a:moveTo>
                    <a:pt x="0" y="419519"/>
                  </a:moveTo>
                  <a:lnTo>
                    <a:pt x="3810" y="419519"/>
                  </a:lnTo>
                </a:path>
                <a:path w="3809" h="986154">
                  <a:moveTo>
                    <a:pt x="0" y="417614"/>
                  </a:moveTo>
                  <a:lnTo>
                    <a:pt x="3810" y="417614"/>
                  </a:lnTo>
                </a:path>
                <a:path w="3809" h="986154">
                  <a:moveTo>
                    <a:pt x="0" y="415709"/>
                  </a:moveTo>
                  <a:lnTo>
                    <a:pt x="3810" y="415709"/>
                  </a:lnTo>
                </a:path>
                <a:path w="3809" h="986154">
                  <a:moveTo>
                    <a:pt x="0" y="413791"/>
                  </a:moveTo>
                  <a:lnTo>
                    <a:pt x="3810" y="413791"/>
                  </a:lnTo>
                </a:path>
                <a:path w="3809" h="986154">
                  <a:moveTo>
                    <a:pt x="0" y="411886"/>
                  </a:moveTo>
                  <a:lnTo>
                    <a:pt x="3810" y="411886"/>
                  </a:lnTo>
                </a:path>
                <a:path w="3809" h="986154">
                  <a:moveTo>
                    <a:pt x="0" y="409981"/>
                  </a:moveTo>
                  <a:lnTo>
                    <a:pt x="3810" y="409981"/>
                  </a:lnTo>
                </a:path>
                <a:path w="3809" h="986154">
                  <a:moveTo>
                    <a:pt x="0" y="408076"/>
                  </a:moveTo>
                  <a:lnTo>
                    <a:pt x="3810" y="408076"/>
                  </a:lnTo>
                </a:path>
                <a:path w="3809" h="986154">
                  <a:moveTo>
                    <a:pt x="0" y="406171"/>
                  </a:moveTo>
                  <a:lnTo>
                    <a:pt x="3810" y="406171"/>
                  </a:lnTo>
                </a:path>
                <a:path w="3809" h="986154">
                  <a:moveTo>
                    <a:pt x="0" y="404266"/>
                  </a:moveTo>
                  <a:lnTo>
                    <a:pt x="3810" y="404266"/>
                  </a:lnTo>
                </a:path>
                <a:path w="3809" h="986154">
                  <a:moveTo>
                    <a:pt x="0" y="402361"/>
                  </a:moveTo>
                  <a:lnTo>
                    <a:pt x="3810" y="402361"/>
                  </a:lnTo>
                </a:path>
                <a:path w="3809" h="986154">
                  <a:moveTo>
                    <a:pt x="0" y="400443"/>
                  </a:moveTo>
                  <a:lnTo>
                    <a:pt x="3810" y="400443"/>
                  </a:lnTo>
                </a:path>
                <a:path w="3809" h="986154">
                  <a:moveTo>
                    <a:pt x="0" y="398538"/>
                  </a:moveTo>
                  <a:lnTo>
                    <a:pt x="3810" y="398538"/>
                  </a:lnTo>
                </a:path>
                <a:path w="3809" h="986154">
                  <a:moveTo>
                    <a:pt x="0" y="396633"/>
                  </a:moveTo>
                  <a:lnTo>
                    <a:pt x="3810" y="396633"/>
                  </a:lnTo>
                </a:path>
                <a:path w="3809" h="986154">
                  <a:moveTo>
                    <a:pt x="0" y="394728"/>
                  </a:moveTo>
                  <a:lnTo>
                    <a:pt x="3810" y="394728"/>
                  </a:lnTo>
                </a:path>
                <a:path w="3809" h="986154">
                  <a:moveTo>
                    <a:pt x="0" y="392823"/>
                  </a:moveTo>
                  <a:lnTo>
                    <a:pt x="3810" y="392823"/>
                  </a:lnTo>
                </a:path>
                <a:path w="3809" h="986154">
                  <a:moveTo>
                    <a:pt x="0" y="390918"/>
                  </a:moveTo>
                  <a:lnTo>
                    <a:pt x="3810" y="390918"/>
                  </a:lnTo>
                </a:path>
                <a:path w="3809" h="986154">
                  <a:moveTo>
                    <a:pt x="0" y="389001"/>
                  </a:moveTo>
                  <a:lnTo>
                    <a:pt x="3810" y="389001"/>
                  </a:lnTo>
                </a:path>
                <a:path w="3809" h="986154">
                  <a:moveTo>
                    <a:pt x="0" y="387095"/>
                  </a:moveTo>
                  <a:lnTo>
                    <a:pt x="3810" y="387095"/>
                  </a:lnTo>
                </a:path>
                <a:path w="3809" h="986154">
                  <a:moveTo>
                    <a:pt x="0" y="385191"/>
                  </a:moveTo>
                  <a:lnTo>
                    <a:pt x="3810" y="385191"/>
                  </a:lnTo>
                </a:path>
                <a:path w="3809" h="986154">
                  <a:moveTo>
                    <a:pt x="0" y="383286"/>
                  </a:moveTo>
                  <a:lnTo>
                    <a:pt x="3810" y="383286"/>
                  </a:lnTo>
                </a:path>
                <a:path w="3809" h="986154">
                  <a:moveTo>
                    <a:pt x="0" y="381381"/>
                  </a:moveTo>
                  <a:lnTo>
                    <a:pt x="3810" y="381381"/>
                  </a:lnTo>
                </a:path>
                <a:path w="3809" h="986154">
                  <a:moveTo>
                    <a:pt x="0" y="379476"/>
                  </a:moveTo>
                  <a:lnTo>
                    <a:pt x="3810" y="379476"/>
                  </a:lnTo>
                </a:path>
                <a:path w="3809" h="986154">
                  <a:moveTo>
                    <a:pt x="0" y="377570"/>
                  </a:moveTo>
                  <a:lnTo>
                    <a:pt x="3810" y="377570"/>
                  </a:lnTo>
                </a:path>
                <a:path w="3809" h="986154">
                  <a:moveTo>
                    <a:pt x="0" y="375653"/>
                  </a:moveTo>
                  <a:lnTo>
                    <a:pt x="3810" y="375653"/>
                  </a:lnTo>
                </a:path>
                <a:path w="3809" h="986154">
                  <a:moveTo>
                    <a:pt x="0" y="373748"/>
                  </a:moveTo>
                  <a:lnTo>
                    <a:pt x="3810" y="373748"/>
                  </a:lnTo>
                </a:path>
                <a:path w="3809" h="986154">
                  <a:moveTo>
                    <a:pt x="0" y="371843"/>
                  </a:moveTo>
                  <a:lnTo>
                    <a:pt x="3810" y="371843"/>
                  </a:lnTo>
                </a:path>
                <a:path w="3809" h="986154">
                  <a:moveTo>
                    <a:pt x="0" y="369938"/>
                  </a:moveTo>
                  <a:lnTo>
                    <a:pt x="3810" y="369938"/>
                  </a:lnTo>
                </a:path>
                <a:path w="3809" h="986154">
                  <a:moveTo>
                    <a:pt x="0" y="368033"/>
                  </a:moveTo>
                  <a:lnTo>
                    <a:pt x="3810" y="368033"/>
                  </a:lnTo>
                </a:path>
                <a:path w="3809" h="986154">
                  <a:moveTo>
                    <a:pt x="0" y="366128"/>
                  </a:moveTo>
                  <a:lnTo>
                    <a:pt x="3810" y="366128"/>
                  </a:lnTo>
                </a:path>
                <a:path w="3809" h="986154">
                  <a:moveTo>
                    <a:pt x="0" y="364223"/>
                  </a:moveTo>
                  <a:lnTo>
                    <a:pt x="3810" y="364223"/>
                  </a:lnTo>
                </a:path>
                <a:path w="3809" h="986154">
                  <a:moveTo>
                    <a:pt x="0" y="362305"/>
                  </a:moveTo>
                  <a:lnTo>
                    <a:pt x="3810" y="362305"/>
                  </a:lnTo>
                </a:path>
                <a:path w="3809" h="986154">
                  <a:moveTo>
                    <a:pt x="0" y="360400"/>
                  </a:moveTo>
                  <a:lnTo>
                    <a:pt x="3810" y="360400"/>
                  </a:lnTo>
                </a:path>
                <a:path w="3809" h="986154">
                  <a:moveTo>
                    <a:pt x="0" y="358495"/>
                  </a:moveTo>
                  <a:lnTo>
                    <a:pt x="3810" y="358495"/>
                  </a:lnTo>
                </a:path>
                <a:path w="3809" h="986154">
                  <a:moveTo>
                    <a:pt x="0" y="356590"/>
                  </a:moveTo>
                  <a:lnTo>
                    <a:pt x="3810" y="356590"/>
                  </a:lnTo>
                </a:path>
                <a:path w="3809" h="986154">
                  <a:moveTo>
                    <a:pt x="0" y="354685"/>
                  </a:moveTo>
                  <a:lnTo>
                    <a:pt x="3810" y="354685"/>
                  </a:lnTo>
                </a:path>
                <a:path w="3809" h="986154">
                  <a:moveTo>
                    <a:pt x="0" y="352780"/>
                  </a:moveTo>
                  <a:lnTo>
                    <a:pt x="3810" y="352780"/>
                  </a:lnTo>
                </a:path>
                <a:path w="3809" h="986154">
                  <a:moveTo>
                    <a:pt x="0" y="350862"/>
                  </a:moveTo>
                  <a:lnTo>
                    <a:pt x="3810" y="350862"/>
                  </a:lnTo>
                </a:path>
                <a:path w="3809" h="986154">
                  <a:moveTo>
                    <a:pt x="0" y="348957"/>
                  </a:moveTo>
                  <a:lnTo>
                    <a:pt x="3810" y="348957"/>
                  </a:lnTo>
                </a:path>
                <a:path w="3809" h="986154">
                  <a:moveTo>
                    <a:pt x="0" y="347052"/>
                  </a:moveTo>
                  <a:lnTo>
                    <a:pt x="3810" y="347052"/>
                  </a:lnTo>
                </a:path>
                <a:path w="3809" h="986154">
                  <a:moveTo>
                    <a:pt x="0" y="345147"/>
                  </a:moveTo>
                  <a:lnTo>
                    <a:pt x="3810" y="345147"/>
                  </a:lnTo>
                </a:path>
                <a:path w="3809" h="986154">
                  <a:moveTo>
                    <a:pt x="0" y="343242"/>
                  </a:moveTo>
                  <a:lnTo>
                    <a:pt x="3810" y="343242"/>
                  </a:lnTo>
                </a:path>
                <a:path w="3809" h="986154">
                  <a:moveTo>
                    <a:pt x="0" y="341337"/>
                  </a:moveTo>
                  <a:lnTo>
                    <a:pt x="3810" y="341337"/>
                  </a:lnTo>
                </a:path>
                <a:path w="3809" h="986154">
                  <a:moveTo>
                    <a:pt x="0" y="339432"/>
                  </a:moveTo>
                  <a:lnTo>
                    <a:pt x="3810" y="339432"/>
                  </a:lnTo>
                </a:path>
                <a:path w="3809" h="986154">
                  <a:moveTo>
                    <a:pt x="0" y="337515"/>
                  </a:moveTo>
                  <a:lnTo>
                    <a:pt x="3810" y="337515"/>
                  </a:lnTo>
                </a:path>
                <a:path w="3809" h="986154">
                  <a:moveTo>
                    <a:pt x="0" y="335610"/>
                  </a:moveTo>
                  <a:lnTo>
                    <a:pt x="3810" y="335610"/>
                  </a:lnTo>
                </a:path>
                <a:path w="3809" h="986154">
                  <a:moveTo>
                    <a:pt x="0" y="333705"/>
                  </a:moveTo>
                  <a:lnTo>
                    <a:pt x="3810" y="333705"/>
                  </a:lnTo>
                </a:path>
                <a:path w="3809" h="986154">
                  <a:moveTo>
                    <a:pt x="0" y="331800"/>
                  </a:moveTo>
                  <a:lnTo>
                    <a:pt x="3810" y="331800"/>
                  </a:lnTo>
                </a:path>
                <a:path w="3809" h="986154">
                  <a:moveTo>
                    <a:pt x="0" y="329895"/>
                  </a:moveTo>
                  <a:lnTo>
                    <a:pt x="3810" y="329895"/>
                  </a:lnTo>
                </a:path>
                <a:path w="3809" h="986154">
                  <a:moveTo>
                    <a:pt x="0" y="327990"/>
                  </a:moveTo>
                  <a:lnTo>
                    <a:pt x="3810" y="327990"/>
                  </a:lnTo>
                </a:path>
                <a:path w="3809" h="986154">
                  <a:moveTo>
                    <a:pt x="0" y="326072"/>
                  </a:moveTo>
                  <a:lnTo>
                    <a:pt x="3810" y="326072"/>
                  </a:lnTo>
                </a:path>
                <a:path w="3809" h="986154">
                  <a:moveTo>
                    <a:pt x="0" y="324167"/>
                  </a:moveTo>
                  <a:lnTo>
                    <a:pt x="3810" y="324167"/>
                  </a:lnTo>
                </a:path>
                <a:path w="3809" h="986154">
                  <a:moveTo>
                    <a:pt x="0" y="322262"/>
                  </a:moveTo>
                  <a:lnTo>
                    <a:pt x="3810" y="322262"/>
                  </a:lnTo>
                </a:path>
                <a:path w="3809" h="986154">
                  <a:moveTo>
                    <a:pt x="0" y="320357"/>
                  </a:moveTo>
                  <a:lnTo>
                    <a:pt x="3810" y="320357"/>
                  </a:lnTo>
                </a:path>
                <a:path w="3809" h="986154">
                  <a:moveTo>
                    <a:pt x="0" y="318452"/>
                  </a:moveTo>
                  <a:lnTo>
                    <a:pt x="3810" y="318452"/>
                  </a:lnTo>
                </a:path>
                <a:path w="3809" h="986154">
                  <a:moveTo>
                    <a:pt x="0" y="316547"/>
                  </a:moveTo>
                  <a:lnTo>
                    <a:pt x="3810" y="316547"/>
                  </a:lnTo>
                </a:path>
                <a:path w="3809" h="986154">
                  <a:moveTo>
                    <a:pt x="0" y="314642"/>
                  </a:moveTo>
                  <a:lnTo>
                    <a:pt x="3810" y="314642"/>
                  </a:lnTo>
                </a:path>
                <a:path w="3809" h="986154">
                  <a:moveTo>
                    <a:pt x="0" y="312724"/>
                  </a:moveTo>
                  <a:lnTo>
                    <a:pt x="3810" y="312724"/>
                  </a:lnTo>
                </a:path>
                <a:path w="3809" h="986154">
                  <a:moveTo>
                    <a:pt x="0" y="310819"/>
                  </a:moveTo>
                  <a:lnTo>
                    <a:pt x="3810" y="310819"/>
                  </a:lnTo>
                </a:path>
                <a:path w="3809" h="986154">
                  <a:moveTo>
                    <a:pt x="0" y="308914"/>
                  </a:moveTo>
                  <a:lnTo>
                    <a:pt x="3810" y="308914"/>
                  </a:lnTo>
                </a:path>
                <a:path w="3809" h="986154">
                  <a:moveTo>
                    <a:pt x="0" y="307009"/>
                  </a:moveTo>
                  <a:lnTo>
                    <a:pt x="3810" y="307009"/>
                  </a:lnTo>
                </a:path>
                <a:path w="3809" h="986154">
                  <a:moveTo>
                    <a:pt x="0" y="305104"/>
                  </a:moveTo>
                  <a:lnTo>
                    <a:pt x="3810" y="305104"/>
                  </a:lnTo>
                </a:path>
                <a:path w="3809" h="986154">
                  <a:moveTo>
                    <a:pt x="0" y="303199"/>
                  </a:moveTo>
                  <a:lnTo>
                    <a:pt x="3810" y="303199"/>
                  </a:lnTo>
                </a:path>
                <a:path w="3809" h="986154">
                  <a:moveTo>
                    <a:pt x="0" y="301282"/>
                  </a:moveTo>
                  <a:lnTo>
                    <a:pt x="3810" y="301282"/>
                  </a:lnTo>
                </a:path>
                <a:path w="3809" h="986154">
                  <a:moveTo>
                    <a:pt x="0" y="299377"/>
                  </a:moveTo>
                  <a:lnTo>
                    <a:pt x="3810" y="299377"/>
                  </a:lnTo>
                </a:path>
                <a:path w="3809" h="986154">
                  <a:moveTo>
                    <a:pt x="0" y="297472"/>
                  </a:moveTo>
                  <a:lnTo>
                    <a:pt x="3810" y="297472"/>
                  </a:lnTo>
                </a:path>
                <a:path w="3809" h="986154">
                  <a:moveTo>
                    <a:pt x="0" y="295567"/>
                  </a:moveTo>
                  <a:lnTo>
                    <a:pt x="3810" y="295567"/>
                  </a:lnTo>
                </a:path>
                <a:path w="3809" h="986154">
                  <a:moveTo>
                    <a:pt x="0" y="293662"/>
                  </a:moveTo>
                  <a:lnTo>
                    <a:pt x="3810" y="293662"/>
                  </a:lnTo>
                </a:path>
                <a:path w="3809" h="986154">
                  <a:moveTo>
                    <a:pt x="0" y="291757"/>
                  </a:moveTo>
                  <a:lnTo>
                    <a:pt x="3810" y="291757"/>
                  </a:lnTo>
                </a:path>
                <a:path w="3809" h="986154">
                  <a:moveTo>
                    <a:pt x="0" y="289852"/>
                  </a:moveTo>
                  <a:lnTo>
                    <a:pt x="3810" y="289852"/>
                  </a:lnTo>
                </a:path>
                <a:path w="3809" h="986154">
                  <a:moveTo>
                    <a:pt x="0" y="287934"/>
                  </a:moveTo>
                  <a:lnTo>
                    <a:pt x="3810" y="287934"/>
                  </a:lnTo>
                </a:path>
                <a:path w="3809" h="986154">
                  <a:moveTo>
                    <a:pt x="0" y="286029"/>
                  </a:moveTo>
                  <a:lnTo>
                    <a:pt x="3810" y="286029"/>
                  </a:lnTo>
                </a:path>
                <a:path w="3809" h="986154">
                  <a:moveTo>
                    <a:pt x="0" y="284124"/>
                  </a:moveTo>
                  <a:lnTo>
                    <a:pt x="3810" y="284124"/>
                  </a:lnTo>
                </a:path>
                <a:path w="3809" h="986154">
                  <a:moveTo>
                    <a:pt x="0" y="282219"/>
                  </a:moveTo>
                  <a:lnTo>
                    <a:pt x="3810" y="282219"/>
                  </a:lnTo>
                </a:path>
                <a:path w="3809" h="986154">
                  <a:moveTo>
                    <a:pt x="0" y="280314"/>
                  </a:moveTo>
                  <a:lnTo>
                    <a:pt x="3810" y="280314"/>
                  </a:lnTo>
                </a:path>
                <a:path w="3809" h="986154">
                  <a:moveTo>
                    <a:pt x="0" y="278409"/>
                  </a:moveTo>
                  <a:lnTo>
                    <a:pt x="3810" y="278409"/>
                  </a:lnTo>
                </a:path>
                <a:path w="3809" h="986154">
                  <a:moveTo>
                    <a:pt x="0" y="276504"/>
                  </a:moveTo>
                  <a:lnTo>
                    <a:pt x="3810" y="276504"/>
                  </a:lnTo>
                </a:path>
                <a:path w="3809" h="986154">
                  <a:moveTo>
                    <a:pt x="0" y="274586"/>
                  </a:moveTo>
                  <a:lnTo>
                    <a:pt x="3810" y="274586"/>
                  </a:lnTo>
                </a:path>
                <a:path w="3809" h="986154">
                  <a:moveTo>
                    <a:pt x="0" y="272681"/>
                  </a:moveTo>
                  <a:lnTo>
                    <a:pt x="3810" y="272681"/>
                  </a:lnTo>
                </a:path>
                <a:path w="3809" h="986154">
                  <a:moveTo>
                    <a:pt x="0" y="270776"/>
                  </a:moveTo>
                  <a:lnTo>
                    <a:pt x="3810" y="270776"/>
                  </a:lnTo>
                </a:path>
                <a:path w="3809" h="986154">
                  <a:moveTo>
                    <a:pt x="0" y="268871"/>
                  </a:moveTo>
                  <a:lnTo>
                    <a:pt x="3810" y="268871"/>
                  </a:lnTo>
                </a:path>
                <a:path w="3809" h="986154">
                  <a:moveTo>
                    <a:pt x="0" y="266966"/>
                  </a:moveTo>
                  <a:lnTo>
                    <a:pt x="3810" y="266966"/>
                  </a:lnTo>
                </a:path>
                <a:path w="3809" h="986154">
                  <a:moveTo>
                    <a:pt x="0" y="265061"/>
                  </a:moveTo>
                  <a:lnTo>
                    <a:pt x="3810" y="265061"/>
                  </a:lnTo>
                </a:path>
                <a:path w="3809" h="986154">
                  <a:moveTo>
                    <a:pt x="0" y="263144"/>
                  </a:moveTo>
                  <a:lnTo>
                    <a:pt x="3810" y="263144"/>
                  </a:lnTo>
                </a:path>
                <a:path w="3809" h="986154">
                  <a:moveTo>
                    <a:pt x="0" y="261239"/>
                  </a:moveTo>
                  <a:lnTo>
                    <a:pt x="3810" y="261239"/>
                  </a:lnTo>
                </a:path>
                <a:path w="3809" h="986154">
                  <a:moveTo>
                    <a:pt x="0" y="259334"/>
                  </a:moveTo>
                  <a:lnTo>
                    <a:pt x="3810" y="259334"/>
                  </a:lnTo>
                </a:path>
                <a:path w="3809" h="986154">
                  <a:moveTo>
                    <a:pt x="0" y="257429"/>
                  </a:moveTo>
                  <a:lnTo>
                    <a:pt x="3810" y="257429"/>
                  </a:lnTo>
                </a:path>
                <a:path w="3809" h="986154">
                  <a:moveTo>
                    <a:pt x="0" y="255523"/>
                  </a:moveTo>
                  <a:lnTo>
                    <a:pt x="3810" y="255523"/>
                  </a:lnTo>
                </a:path>
                <a:path w="3809" h="986154">
                  <a:moveTo>
                    <a:pt x="0" y="253619"/>
                  </a:moveTo>
                  <a:lnTo>
                    <a:pt x="3810" y="253619"/>
                  </a:lnTo>
                </a:path>
                <a:path w="3809" h="986154">
                  <a:moveTo>
                    <a:pt x="0" y="251714"/>
                  </a:moveTo>
                  <a:lnTo>
                    <a:pt x="3810" y="251714"/>
                  </a:lnTo>
                </a:path>
                <a:path w="3809" h="986154">
                  <a:moveTo>
                    <a:pt x="0" y="249796"/>
                  </a:moveTo>
                  <a:lnTo>
                    <a:pt x="3810" y="249796"/>
                  </a:lnTo>
                </a:path>
                <a:path w="3809" h="986154">
                  <a:moveTo>
                    <a:pt x="0" y="247891"/>
                  </a:moveTo>
                  <a:lnTo>
                    <a:pt x="3810" y="247891"/>
                  </a:lnTo>
                </a:path>
                <a:path w="3809" h="986154">
                  <a:moveTo>
                    <a:pt x="0" y="245986"/>
                  </a:moveTo>
                  <a:lnTo>
                    <a:pt x="3810" y="245986"/>
                  </a:lnTo>
                </a:path>
                <a:path w="3809" h="986154">
                  <a:moveTo>
                    <a:pt x="0" y="244081"/>
                  </a:moveTo>
                  <a:lnTo>
                    <a:pt x="3810" y="244081"/>
                  </a:lnTo>
                </a:path>
                <a:path w="3809" h="986154">
                  <a:moveTo>
                    <a:pt x="0" y="242176"/>
                  </a:moveTo>
                  <a:lnTo>
                    <a:pt x="3810" y="242176"/>
                  </a:lnTo>
                </a:path>
                <a:path w="3809" h="986154">
                  <a:moveTo>
                    <a:pt x="0" y="240271"/>
                  </a:moveTo>
                  <a:lnTo>
                    <a:pt x="3810" y="240271"/>
                  </a:lnTo>
                </a:path>
                <a:path w="3809" h="986154">
                  <a:moveTo>
                    <a:pt x="0" y="238353"/>
                  </a:moveTo>
                  <a:lnTo>
                    <a:pt x="3810" y="238353"/>
                  </a:lnTo>
                </a:path>
                <a:path w="3809" h="986154">
                  <a:moveTo>
                    <a:pt x="0" y="236448"/>
                  </a:moveTo>
                  <a:lnTo>
                    <a:pt x="3810" y="236448"/>
                  </a:lnTo>
                </a:path>
                <a:path w="3809" h="986154">
                  <a:moveTo>
                    <a:pt x="0" y="234543"/>
                  </a:moveTo>
                  <a:lnTo>
                    <a:pt x="3810" y="234543"/>
                  </a:lnTo>
                </a:path>
                <a:path w="3809" h="986154">
                  <a:moveTo>
                    <a:pt x="0" y="232638"/>
                  </a:moveTo>
                  <a:lnTo>
                    <a:pt x="3810" y="232638"/>
                  </a:lnTo>
                </a:path>
                <a:path w="3809" h="986154">
                  <a:moveTo>
                    <a:pt x="0" y="230733"/>
                  </a:moveTo>
                  <a:lnTo>
                    <a:pt x="3810" y="230733"/>
                  </a:lnTo>
                </a:path>
                <a:path w="3809" h="986154">
                  <a:moveTo>
                    <a:pt x="0" y="228828"/>
                  </a:moveTo>
                  <a:lnTo>
                    <a:pt x="3810" y="228828"/>
                  </a:lnTo>
                </a:path>
                <a:path w="3809" h="986154">
                  <a:moveTo>
                    <a:pt x="0" y="226923"/>
                  </a:moveTo>
                  <a:lnTo>
                    <a:pt x="3810" y="226923"/>
                  </a:lnTo>
                </a:path>
                <a:path w="3809" h="986154">
                  <a:moveTo>
                    <a:pt x="0" y="225005"/>
                  </a:moveTo>
                  <a:lnTo>
                    <a:pt x="3810" y="225005"/>
                  </a:lnTo>
                </a:path>
                <a:path w="3809" h="986154">
                  <a:moveTo>
                    <a:pt x="0" y="223100"/>
                  </a:moveTo>
                  <a:lnTo>
                    <a:pt x="3810" y="223100"/>
                  </a:lnTo>
                </a:path>
                <a:path w="3809" h="986154">
                  <a:moveTo>
                    <a:pt x="0" y="221195"/>
                  </a:moveTo>
                  <a:lnTo>
                    <a:pt x="3810" y="221195"/>
                  </a:lnTo>
                </a:path>
                <a:path w="3809" h="986154">
                  <a:moveTo>
                    <a:pt x="0" y="219290"/>
                  </a:moveTo>
                  <a:lnTo>
                    <a:pt x="3810" y="219290"/>
                  </a:lnTo>
                </a:path>
                <a:path w="3809" h="986154">
                  <a:moveTo>
                    <a:pt x="0" y="217385"/>
                  </a:moveTo>
                  <a:lnTo>
                    <a:pt x="3810" y="217385"/>
                  </a:lnTo>
                </a:path>
                <a:path w="3809" h="986154">
                  <a:moveTo>
                    <a:pt x="0" y="215480"/>
                  </a:moveTo>
                  <a:lnTo>
                    <a:pt x="3810" y="215480"/>
                  </a:lnTo>
                </a:path>
                <a:path w="3809" h="986154">
                  <a:moveTo>
                    <a:pt x="0" y="213575"/>
                  </a:moveTo>
                  <a:lnTo>
                    <a:pt x="3810" y="213575"/>
                  </a:lnTo>
                </a:path>
                <a:path w="3809" h="986154">
                  <a:moveTo>
                    <a:pt x="0" y="211658"/>
                  </a:moveTo>
                  <a:lnTo>
                    <a:pt x="3810" y="211658"/>
                  </a:lnTo>
                </a:path>
                <a:path w="3809" h="986154">
                  <a:moveTo>
                    <a:pt x="0" y="209753"/>
                  </a:moveTo>
                  <a:lnTo>
                    <a:pt x="3810" y="209753"/>
                  </a:lnTo>
                </a:path>
                <a:path w="3809" h="986154">
                  <a:moveTo>
                    <a:pt x="0" y="207848"/>
                  </a:moveTo>
                  <a:lnTo>
                    <a:pt x="3810" y="207848"/>
                  </a:lnTo>
                </a:path>
                <a:path w="3809" h="986154">
                  <a:moveTo>
                    <a:pt x="0" y="205943"/>
                  </a:moveTo>
                  <a:lnTo>
                    <a:pt x="3810" y="205943"/>
                  </a:lnTo>
                </a:path>
                <a:path w="3809" h="986154">
                  <a:moveTo>
                    <a:pt x="0" y="204038"/>
                  </a:moveTo>
                  <a:lnTo>
                    <a:pt x="3810" y="204038"/>
                  </a:lnTo>
                </a:path>
                <a:path w="3809" h="986154">
                  <a:moveTo>
                    <a:pt x="0" y="202133"/>
                  </a:moveTo>
                  <a:lnTo>
                    <a:pt x="3810" y="202133"/>
                  </a:lnTo>
                </a:path>
                <a:path w="3809" h="986154">
                  <a:moveTo>
                    <a:pt x="0" y="200215"/>
                  </a:moveTo>
                  <a:lnTo>
                    <a:pt x="3810" y="200215"/>
                  </a:lnTo>
                </a:path>
                <a:path w="3809" h="986154">
                  <a:moveTo>
                    <a:pt x="0" y="198310"/>
                  </a:moveTo>
                  <a:lnTo>
                    <a:pt x="3810" y="198310"/>
                  </a:lnTo>
                </a:path>
                <a:path w="3809" h="986154">
                  <a:moveTo>
                    <a:pt x="0" y="196405"/>
                  </a:moveTo>
                  <a:lnTo>
                    <a:pt x="3810" y="196405"/>
                  </a:lnTo>
                </a:path>
                <a:path w="3809" h="986154">
                  <a:moveTo>
                    <a:pt x="0" y="194500"/>
                  </a:moveTo>
                  <a:lnTo>
                    <a:pt x="3810" y="194500"/>
                  </a:lnTo>
                </a:path>
                <a:path w="3809" h="986154">
                  <a:moveTo>
                    <a:pt x="0" y="192595"/>
                  </a:moveTo>
                  <a:lnTo>
                    <a:pt x="3810" y="192595"/>
                  </a:lnTo>
                </a:path>
                <a:path w="3809" h="986154">
                  <a:moveTo>
                    <a:pt x="0" y="190690"/>
                  </a:moveTo>
                  <a:lnTo>
                    <a:pt x="3810" y="190690"/>
                  </a:lnTo>
                </a:path>
                <a:path w="3809" h="986154">
                  <a:moveTo>
                    <a:pt x="0" y="188785"/>
                  </a:moveTo>
                  <a:lnTo>
                    <a:pt x="3810" y="188785"/>
                  </a:lnTo>
                </a:path>
                <a:path w="3809" h="986154">
                  <a:moveTo>
                    <a:pt x="0" y="186867"/>
                  </a:moveTo>
                  <a:lnTo>
                    <a:pt x="3810" y="186867"/>
                  </a:lnTo>
                </a:path>
                <a:path w="3809" h="986154">
                  <a:moveTo>
                    <a:pt x="0" y="184962"/>
                  </a:moveTo>
                  <a:lnTo>
                    <a:pt x="3810" y="184962"/>
                  </a:lnTo>
                </a:path>
                <a:path w="3809" h="986154">
                  <a:moveTo>
                    <a:pt x="0" y="183057"/>
                  </a:moveTo>
                  <a:lnTo>
                    <a:pt x="3810" y="183057"/>
                  </a:lnTo>
                </a:path>
                <a:path w="3809" h="986154">
                  <a:moveTo>
                    <a:pt x="0" y="181152"/>
                  </a:moveTo>
                  <a:lnTo>
                    <a:pt x="3810" y="181152"/>
                  </a:lnTo>
                </a:path>
                <a:path w="3809" h="986154">
                  <a:moveTo>
                    <a:pt x="0" y="179247"/>
                  </a:moveTo>
                  <a:lnTo>
                    <a:pt x="3810" y="179247"/>
                  </a:lnTo>
                </a:path>
                <a:path w="3809" h="986154">
                  <a:moveTo>
                    <a:pt x="0" y="177342"/>
                  </a:moveTo>
                  <a:lnTo>
                    <a:pt x="3810" y="177342"/>
                  </a:lnTo>
                </a:path>
                <a:path w="3809" h="986154">
                  <a:moveTo>
                    <a:pt x="0" y="175425"/>
                  </a:moveTo>
                  <a:lnTo>
                    <a:pt x="3810" y="175425"/>
                  </a:lnTo>
                </a:path>
                <a:path w="3809" h="986154">
                  <a:moveTo>
                    <a:pt x="0" y="173520"/>
                  </a:moveTo>
                  <a:lnTo>
                    <a:pt x="3810" y="173520"/>
                  </a:lnTo>
                </a:path>
                <a:path w="3809" h="986154">
                  <a:moveTo>
                    <a:pt x="0" y="171615"/>
                  </a:moveTo>
                  <a:lnTo>
                    <a:pt x="3810" y="171615"/>
                  </a:lnTo>
                </a:path>
                <a:path w="3809" h="986154">
                  <a:moveTo>
                    <a:pt x="0" y="169710"/>
                  </a:moveTo>
                  <a:lnTo>
                    <a:pt x="3810" y="169710"/>
                  </a:lnTo>
                </a:path>
                <a:path w="3809" h="986154">
                  <a:moveTo>
                    <a:pt x="0" y="167805"/>
                  </a:moveTo>
                  <a:lnTo>
                    <a:pt x="3810" y="167805"/>
                  </a:lnTo>
                </a:path>
                <a:path w="3809" h="986154">
                  <a:moveTo>
                    <a:pt x="0" y="165900"/>
                  </a:moveTo>
                  <a:lnTo>
                    <a:pt x="3810" y="165900"/>
                  </a:lnTo>
                </a:path>
                <a:path w="3809" h="986154">
                  <a:moveTo>
                    <a:pt x="0" y="163995"/>
                  </a:moveTo>
                  <a:lnTo>
                    <a:pt x="3810" y="163995"/>
                  </a:lnTo>
                </a:path>
                <a:path w="3809" h="986154">
                  <a:moveTo>
                    <a:pt x="0" y="162077"/>
                  </a:moveTo>
                  <a:lnTo>
                    <a:pt x="3810" y="162077"/>
                  </a:lnTo>
                </a:path>
                <a:path w="3809" h="986154">
                  <a:moveTo>
                    <a:pt x="0" y="160172"/>
                  </a:moveTo>
                  <a:lnTo>
                    <a:pt x="3810" y="160172"/>
                  </a:lnTo>
                </a:path>
                <a:path w="3809" h="986154">
                  <a:moveTo>
                    <a:pt x="0" y="158267"/>
                  </a:moveTo>
                  <a:lnTo>
                    <a:pt x="3810" y="158267"/>
                  </a:lnTo>
                </a:path>
                <a:path w="3809" h="986154">
                  <a:moveTo>
                    <a:pt x="0" y="156362"/>
                  </a:moveTo>
                  <a:lnTo>
                    <a:pt x="3810" y="156362"/>
                  </a:lnTo>
                </a:path>
                <a:path w="3809" h="986154">
                  <a:moveTo>
                    <a:pt x="0" y="154457"/>
                  </a:moveTo>
                  <a:lnTo>
                    <a:pt x="3810" y="154457"/>
                  </a:lnTo>
                </a:path>
                <a:path w="3809" h="986154">
                  <a:moveTo>
                    <a:pt x="0" y="152552"/>
                  </a:moveTo>
                  <a:lnTo>
                    <a:pt x="3810" y="152552"/>
                  </a:lnTo>
                </a:path>
                <a:path w="3809" h="986154">
                  <a:moveTo>
                    <a:pt x="0" y="150634"/>
                  </a:moveTo>
                  <a:lnTo>
                    <a:pt x="3810" y="150634"/>
                  </a:lnTo>
                </a:path>
                <a:path w="3809" h="986154">
                  <a:moveTo>
                    <a:pt x="0" y="148729"/>
                  </a:moveTo>
                  <a:lnTo>
                    <a:pt x="3810" y="148729"/>
                  </a:lnTo>
                </a:path>
                <a:path w="3809" h="986154">
                  <a:moveTo>
                    <a:pt x="0" y="146824"/>
                  </a:moveTo>
                  <a:lnTo>
                    <a:pt x="3810" y="146824"/>
                  </a:lnTo>
                </a:path>
                <a:path w="3809" h="986154">
                  <a:moveTo>
                    <a:pt x="0" y="144919"/>
                  </a:moveTo>
                  <a:lnTo>
                    <a:pt x="3810" y="144919"/>
                  </a:lnTo>
                </a:path>
                <a:path w="3809" h="986154">
                  <a:moveTo>
                    <a:pt x="0" y="143014"/>
                  </a:moveTo>
                  <a:lnTo>
                    <a:pt x="3810" y="143014"/>
                  </a:lnTo>
                </a:path>
                <a:path w="3809" h="986154">
                  <a:moveTo>
                    <a:pt x="0" y="141109"/>
                  </a:moveTo>
                  <a:lnTo>
                    <a:pt x="3810" y="141109"/>
                  </a:lnTo>
                </a:path>
                <a:path w="3809" h="986154">
                  <a:moveTo>
                    <a:pt x="0" y="139204"/>
                  </a:moveTo>
                  <a:lnTo>
                    <a:pt x="3810" y="139204"/>
                  </a:lnTo>
                </a:path>
                <a:path w="3809" h="986154">
                  <a:moveTo>
                    <a:pt x="0" y="137287"/>
                  </a:moveTo>
                  <a:lnTo>
                    <a:pt x="3810" y="137287"/>
                  </a:lnTo>
                </a:path>
                <a:path w="3809" h="986154">
                  <a:moveTo>
                    <a:pt x="0" y="135381"/>
                  </a:moveTo>
                  <a:lnTo>
                    <a:pt x="3810" y="135381"/>
                  </a:lnTo>
                </a:path>
                <a:path w="3809" h="986154">
                  <a:moveTo>
                    <a:pt x="0" y="133477"/>
                  </a:moveTo>
                  <a:lnTo>
                    <a:pt x="3810" y="133477"/>
                  </a:lnTo>
                </a:path>
                <a:path w="3809" h="986154">
                  <a:moveTo>
                    <a:pt x="0" y="131572"/>
                  </a:moveTo>
                  <a:lnTo>
                    <a:pt x="3810" y="131572"/>
                  </a:lnTo>
                </a:path>
                <a:path w="3809" h="986154">
                  <a:moveTo>
                    <a:pt x="0" y="129666"/>
                  </a:moveTo>
                  <a:lnTo>
                    <a:pt x="3810" y="129666"/>
                  </a:lnTo>
                </a:path>
                <a:path w="3809" h="986154">
                  <a:moveTo>
                    <a:pt x="0" y="127762"/>
                  </a:moveTo>
                  <a:lnTo>
                    <a:pt x="3810" y="127762"/>
                  </a:lnTo>
                </a:path>
                <a:path w="3809" h="986154">
                  <a:moveTo>
                    <a:pt x="0" y="125856"/>
                  </a:moveTo>
                  <a:lnTo>
                    <a:pt x="3810" y="125856"/>
                  </a:lnTo>
                </a:path>
                <a:path w="3809" h="986154">
                  <a:moveTo>
                    <a:pt x="0" y="123939"/>
                  </a:moveTo>
                  <a:lnTo>
                    <a:pt x="3810" y="123939"/>
                  </a:lnTo>
                </a:path>
                <a:path w="3809" h="986154">
                  <a:moveTo>
                    <a:pt x="0" y="122034"/>
                  </a:moveTo>
                  <a:lnTo>
                    <a:pt x="3810" y="122034"/>
                  </a:lnTo>
                </a:path>
                <a:path w="3809" h="986154">
                  <a:moveTo>
                    <a:pt x="0" y="120129"/>
                  </a:moveTo>
                  <a:lnTo>
                    <a:pt x="3810" y="120129"/>
                  </a:lnTo>
                </a:path>
                <a:path w="3809" h="986154">
                  <a:moveTo>
                    <a:pt x="0" y="118224"/>
                  </a:moveTo>
                  <a:lnTo>
                    <a:pt x="3810" y="118224"/>
                  </a:lnTo>
                </a:path>
                <a:path w="3809" h="986154">
                  <a:moveTo>
                    <a:pt x="0" y="116319"/>
                  </a:moveTo>
                  <a:lnTo>
                    <a:pt x="3810" y="116319"/>
                  </a:lnTo>
                </a:path>
                <a:path w="3809" h="986154">
                  <a:moveTo>
                    <a:pt x="0" y="114414"/>
                  </a:moveTo>
                  <a:lnTo>
                    <a:pt x="3810" y="114414"/>
                  </a:lnTo>
                </a:path>
                <a:path w="3809" h="986154">
                  <a:moveTo>
                    <a:pt x="0" y="112496"/>
                  </a:moveTo>
                  <a:lnTo>
                    <a:pt x="3810" y="112496"/>
                  </a:lnTo>
                </a:path>
                <a:path w="3809" h="986154">
                  <a:moveTo>
                    <a:pt x="0" y="110591"/>
                  </a:moveTo>
                  <a:lnTo>
                    <a:pt x="3810" y="110591"/>
                  </a:lnTo>
                </a:path>
                <a:path w="3809" h="986154">
                  <a:moveTo>
                    <a:pt x="0" y="108686"/>
                  </a:moveTo>
                  <a:lnTo>
                    <a:pt x="3810" y="108686"/>
                  </a:lnTo>
                </a:path>
                <a:path w="3809" h="986154">
                  <a:moveTo>
                    <a:pt x="0" y="106781"/>
                  </a:moveTo>
                  <a:lnTo>
                    <a:pt x="3810" y="106781"/>
                  </a:lnTo>
                </a:path>
                <a:path w="3809" h="986154">
                  <a:moveTo>
                    <a:pt x="0" y="104876"/>
                  </a:moveTo>
                  <a:lnTo>
                    <a:pt x="3810" y="104876"/>
                  </a:lnTo>
                </a:path>
                <a:path w="3809" h="986154">
                  <a:moveTo>
                    <a:pt x="0" y="102971"/>
                  </a:moveTo>
                  <a:lnTo>
                    <a:pt x="3810" y="102971"/>
                  </a:lnTo>
                </a:path>
                <a:path w="3809" h="986154">
                  <a:moveTo>
                    <a:pt x="0" y="101066"/>
                  </a:moveTo>
                  <a:lnTo>
                    <a:pt x="3810" y="101066"/>
                  </a:lnTo>
                </a:path>
                <a:path w="3809" h="986154">
                  <a:moveTo>
                    <a:pt x="0" y="99148"/>
                  </a:moveTo>
                  <a:lnTo>
                    <a:pt x="3810" y="99148"/>
                  </a:lnTo>
                </a:path>
                <a:path w="3809" h="986154">
                  <a:moveTo>
                    <a:pt x="0" y="97243"/>
                  </a:moveTo>
                  <a:lnTo>
                    <a:pt x="3810" y="97243"/>
                  </a:lnTo>
                </a:path>
                <a:path w="3809" h="986154">
                  <a:moveTo>
                    <a:pt x="0" y="95338"/>
                  </a:moveTo>
                  <a:lnTo>
                    <a:pt x="3810" y="95338"/>
                  </a:lnTo>
                </a:path>
                <a:path w="3809" h="986154">
                  <a:moveTo>
                    <a:pt x="0" y="93433"/>
                  </a:moveTo>
                  <a:lnTo>
                    <a:pt x="3810" y="93433"/>
                  </a:lnTo>
                </a:path>
                <a:path w="3809" h="986154">
                  <a:moveTo>
                    <a:pt x="0" y="91528"/>
                  </a:moveTo>
                  <a:lnTo>
                    <a:pt x="3810" y="91528"/>
                  </a:lnTo>
                </a:path>
                <a:path w="3809" h="986154">
                  <a:moveTo>
                    <a:pt x="0" y="89623"/>
                  </a:moveTo>
                  <a:lnTo>
                    <a:pt x="3810" y="89623"/>
                  </a:lnTo>
                </a:path>
                <a:path w="3809" h="986154">
                  <a:moveTo>
                    <a:pt x="0" y="87706"/>
                  </a:moveTo>
                  <a:lnTo>
                    <a:pt x="3810" y="87706"/>
                  </a:lnTo>
                </a:path>
                <a:path w="3809" h="986154">
                  <a:moveTo>
                    <a:pt x="0" y="85801"/>
                  </a:moveTo>
                  <a:lnTo>
                    <a:pt x="3810" y="85801"/>
                  </a:lnTo>
                </a:path>
                <a:path w="3809" h="986154">
                  <a:moveTo>
                    <a:pt x="0" y="83896"/>
                  </a:moveTo>
                  <a:lnTo>
                    <a:pt x="3810" y="83896"/>
                  </a:lnTo>
                </a:path>
                <a:path w="3809" h="986154">
                  <a:moveTo>
                    <a:pt x="0" y="81991"/>
                  </a:moveTo>
                  <a:lnTo>
                    <a:pt x="3810" y="81991"/>
                  </a:lnTo>
                </a:path>
                <a:path w="3809" h="986154">
                  <a:moveTo>
                    <a:pt x="0" y="80086"/>
                  </a:moveTo>
                  <a:lnTo>
                    <a:pt x="3810" y="80086"/>
                  </a:lnTo>
                </a:path>
                <a:path w="3809" h="986154">
                  <a:moveTo>
                    <a:pt x="0" y="78181"/>
                  </a:moveTo>
                  <a:lnTo>
                    <a:pt x="3810" y="78181"/>
                  </a:lnTo>
                </a:path>
                <a:path w="3809" h="986154">
                  <a:moveTo>
                    <a:pt x="0" y="76276"/>
                  </a:moveTo>
                  <a:lnTo>
                    <a:pt x="3810" y="76276"/>
                  </a:lnTo>
                </a:path>
                <a:path w="3809" h="986154">
                  <a:moveTo>
                    <a:pt x="0" y="74358"/>
                  </a:moveTo>
                  <a:lnTo>
                    <a:pt x="3810" y="74358"/>
                  </a:lnTo>
                </a:path>
                <a:path w="3809" h="986154">
                  <a:moveTo>
                    <a:pt x="0" y="72453"/>
                  </a:moveTo>
                  <a:lnTo>
                    <a:pt x="3810" y="72453"/>
                  </a:lnTo>
                </a:path>
                <a:path w="3809" h="986154">
                  <a:moveTo>
                    <a:pt x="0" y="70548"/>
                  </a:moveTo>
                  <a:lnTo>
                    <a:pt x="3810" y="70548"/>
                  </a:lnTo>
                </a:path>
                <a:path w="3809" h="986154">
                  <a:moveTo>
                    <a:pt x="0" y="68643"/>
                  </a:moveTo>
                  <a:lnTo>
                    <a:pt x="3810" y="68643"/>
                  </a:lnTo>
                </a:path>
                <a:path w="3809" h="986154">
                  <a:moveTo>
                    <a:pt x="0" y="66738"/>
                  </a:moveTo>
                  <a:lnTo>
                    <a:pt x="3810" y="66738"/>
                  </a:lnTo>
                </a:path>
                <a:path w="3809" h="986154">
                  <a:moveTo>
                    <a:pt x="0" y="64833"/>
                  </a:moveTo>
                  <a:lnTo>
                    <a:pt x="3810" y="64833"/>
                  </a:lnTo>
                </a:path>
                <a:path w="3809" h="986154">
                  <a:moveTo>
                    <a:pt x="0" y="62928"/>
                  </a:moveTo>
                  <a:lnTo>
                    <a:pt x="3810" y="62928"/>
                  </a:lnTo>
                </a:path>
                <a:path w="3809" h="986154">
                  <a:moveTo>
                    <a:pt x="0" y="61010"/>
                  </a:moveTo>
                  <a:lnTo>
                    <a:pt x="3810" y="61010"/>
                  </a:lnTo>
                </a:path>
                <a:path w="3809" h="986154">
                  <a:moveTo>
                    <a:pt x="0" y="59105"/>
                  </a:moveTo>
                  <a:lnTo>
                    <a:pt x="3810" y="59105"/>
                  </a:lnTo>
                </a:path>
                <a:path w="3809" h="986154">
                  <a:moveTo>
                    <a:pt x="0" y="57200"/>
                  </a:moveTo>
                  <a:lnTo>
                    <a:pt x="3810" y="57200"/>
                  </a:lnTo>
                </a:path>
                <a:path w="3809" h="986154">
                  <a:moveTo>
                    <a:pt x="0" y="55295"/>
                  </a:moveTo>
                  <a:lnTo>
                    <a:pt x="3810" y="55295"/>
                  </a:lnTo>
                </a:path>
                <a:path w="3809" h="986154">
                  <a:moveTo>
                    <a:pt x="0" y="53390"/>
                  </a:moveTo>
                  <a:lnTo>
                    <a:pt x="3810" y="53390"/>
                  </a:lnTo>
                </a:path>
                <a:path w="3809" h="986154">
                  <a:moveTo>
                    <a:pt x="0" y="51485"/>
                  </a:moveTo>
                  <a:lnTo>
                    <a:pt x="3810" y="51485"/>
                  </a:lnTo>
                </a:path>
                <a:path w="3809" h="986154">
                  <a:moveTo>
                    <a:pt x="0" y="49568"/>
                  </a:moveTo>
                  <a:lnTo>
                    <a:pt x="3810" y="49568"/>
                  </a:lnTo>
                </a:path>
                <a:path w="3809" h="986154">
                  <a:moveTo>
                    <a:pt x="0" y="47663"/>
                  </a:moveTo>
                  <a:lnTo>
                    <a:pt x="3810" y="47663"/>
                  </a:lnTo>
                </a:path>
                <a:path w="3809" h="986154">
                  <a:moveTo>
                    <a:pt x="0" y="45758"/>
                  </a:moveTo>
                  <a:lnTo>
                    <a:pt x="3810" y="45758"/>
                  </a:lnTo>
                </a:path>
                <a:path w="3809" h="986154">
                  <a:moveTo>
                    <a:pt x="0" y="43853"/>
                  </a:moveTo>
                  <a:lnTo>
                    <a:pt x="3810" y="43853"/>
                  </a:lnTo>
                </a:path>
                <a:path w="3809" h="986154">
                  <a:moveTo>
                    <a:pt x="0" y="41948"/>
                  </a:moveTo>
                  <a:lnTo>
                    <a:pt x="3810" y="41948"/>
                  </a:lnTo>
                </a:path>
                <a:path w="3809" h="986154">
                  <a:moveTo>
                    <a:pt x="0" y="40043"/>
                  </a:moveTo>
                  <a:lnTo>
                    <a:pt x="3810" y="40043"/>
                  </a:lnTo>
                </a:path>
                <a:path w="3809" h="986154">
                  <a:moveTo>
                    <a:pt x="0" y="38138"/>
                  </a:moveTo>
                  <a:lnTo>
                    <a:pt x="3810" y="38138"/>
                  </a:lnTo>
                </a:path>
                <a:path w="3809" h="986154">
                  <a:moveTo>
                    <a:pt x="0" y="36220"/>
                  </a:moveTo>
                  <a:lnTo>
                    <a:pt x="3810" y="36220"/>
                  </a:lnTo>
                </a:path>
                <a:path w="3809" h="986154">
                  <a:moveTo>
                    <a:pt x="0" y="34315"/>
                  </a:moveTo>
                  <a:lnTo>
                    <a:pt x="3810" y="34315"/>
                  </a:lnTo>
                </a:path>
                <a:path w="3809" h="986154">
                  <a:moveTo>
                    <a:pt x="0" y="32410"/>
                  </a:moveTo>
                  <a:lnTo>
                    <a:pt x="3810" y="32410"/>
                  </a:lnTo>
                </a:path>
                <a:path w="3809" h="986154">
                  <a:moveTo>
                    <a:pt x="0" y="30505"/>
                  </a:moveTo>
                  <a:lnTo>
                    <a:pt x="3810" y="30505"/>
                  </a:lnTo>
                </a:path>
                <a:path w="3809" h="986154">
                  <a:moveTo>
                    <a:pt x="0" y="28600"/>
                  </a:moveTo>
                  <a:lnTo>
                    <a:pt x="3810" y="28600"/>
                  </a:lnTo>
                </a:path>
                <a:path w="3809" h="986154">
                  <a:moveTo>
                    <a:pt x="0" y="26695"/>
                  </a:moveTo>
                  <a:lnTo>
                    <a:pt x="3810" y="26695"/>
                  </a:lnTo>
                </a:path>
                <a:path w="3809" h="986154">
                  <a:moveTo>
                    <a:pt x="0" y="24777"/>
                  </a:moveTo>
                  <a:lnTo>
                    <a:pt x="3810" y="24777"/>
                  </a:lnTo>
                </a:path>
                <a:path w="3809" h="986154">
                  <a:moveTo>
                    <a:pt x="0" y="22872"/>
                  </a:moveTo>
                  <a:lnTo>
                    <a:pt x="3810" y="22872"/>
                  </a:lnTo>
                </a:path>
                <a:path w="3809" h="986154">
                  <a:moveTo>
                    <a:pt x="0" y="20967"/>
                  </a:moveTo>
                  <a:lnTo>
                    <a:pt x="3810" y="20967"/>
                  </a:lnTo>
                </a:path>
                <a:path w="3809" h="986154">
                  <a:moveTo>
                    <a:pt x="0" y="19062"/>
                  </a:moveTo>
                  <a:lnTo>
                    <a:pt x="3810" y="19062"/>
                  </a:lnTo>
                </a:path>
                <a:path w="3809" h="986154">
                  <a:moveTo>
                    <a:pt x="0" y="17157"/>
                  </a:moveTo>
                  <a:lnTo>
                    <a:pt x="3810" y="17157"/>
                  </a:lnTo>
                </a:path>
                <a:path w="3809" h="986154">
                  <a:moveTo>
                    <a:pt x="0" y="15252"/>
                  </a:moveTo>
                  <a:lnTo>
                    <a:pt x="3810" y="15252"/>
                  </a:lnTo>
                </a:path>
                <a:path w="3809" h="986154">
                  <a:moveTo>
                    <a:pt x="0" y="13347"/>
                  </a:moveTo>
                  <a:lnTo>
                    <a:pt x="3810" y="13347"/>
                  </a:lnTo>
                </a:path>
                <a:path w="3809" h="986154">
                  <a:moveTo>
                    <a:pt x="0" y="11430"/>
                  </a:moveTo>
                  <a:lnTo>
                    <a:pt x="3810" y="11430"/>
                  </a:lnTo>
                </a:path>
                <a:path w="3809" h="986154">
                  <a:moveTo>
                    <a:pt x="0" y="9525"/>
                  </a:moveTo>
                  <a:lnTo>
                    <a:pt x="3810" y="9525"/>
                  </a:lnTo>
                </a:path>
                <a:path w="3809" h="986154">
                  <a:moveTo>
                    <a:pt x="0" y="7619"/>
                  </a:moveTo>
                  <a:lnTo>
                    <a:pt x="3810" y="7619"/>
                  </a:lnTo>
                </a:path>
                <a:path w="3809" h="986154">
                  <a:moveTo>
                    <a:pt x="0" y="5715"/>
                  </a:moveTo>
                  <a:lnTo>
                    <a:pt x="3810" y="5715"/>
                  </a:lnTo>
                </a:path>
                <a:path w="3809" h="986154">
                  <a:moveTo>
                    <a:pt x="0" y="3809"/>
                  </a:moveTo>
                  <a:lnTo>
                    <a:pt x="3810" y="3809"/>
                  </a:lnTo>
                </a:path>
                <a:path w="3809" h="986154">
                  <a:moveTo>
                    <a:pt x="0" y="1905"/>
                  </a:moveTo>
                  <a:lnTo>
                    <a:pt x="3810" y="1905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43895" y="67048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43895" y="67302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433076" y="6704809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433076" y="6730222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377895" y="670480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377895" y="673022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3321640" y="6704809"/>
              <a:ext cx="1084580" cy="0"/>
            </a:xfrm>
            <a:custGeom>
              <a:avLst/>
              <a:gdLst/>
              <a:ahLst/>
              <a:cxnLst/>
              <a:rect l="l" t="t" r="r" b="b"/>
              <a:pathLst>
                <a:path w="1084579">
                  <a:moveTo>
                    <a:pt x="0" y="0"/>
                  </a:moveTo>
                  <a:lnTo>
                    <a:pt x="1084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3321640" y="6730222"/>
              <a:ext cx="1084580" cy="0"/>
            </a:xfrm>
            <a:custGeom>
              <a:avLst/>
              <a:gdLst/>
              <a:ahLst/>
              <a:cxnLst/>
              <a:rect l="l" t="t" r="r" b="b"/>
              <a:pathLst>
                <a:path w="1084579">
                  <a:moveTo>
                    <a:pt x="0" y="0"/>
                  </a:moveTo>
                  <a:lnTo>
                    <a:pt x="1084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4405895" y="6704809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4405895" y="6730222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5232149" y="6704809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5232149" y="6730222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6199050" y="6704809"/>
              <a:ext cx="591185" cy="0"/>
            </a:xfrm>
            <a:custGeom>
              <a:avLst/>
              <a:gdLst/>
              <a:ahLst/>
              <a:cxnLst/>
              <a:rect l="l" t="t" r="r" b="b"/>
              <a:pathLst>
                <a:path w="591184">
                  <a:moveTo>
                    <a:pt x="0" y="0"/>
                  </a:moveTo>
                  <a:lnTo>
                    <a:pt x="5907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6199050" y="6730222"/>
              <a:ext cx="591185" cy="0"/>
            </a:xfrm>
            <a:custGeom>
              <a:avLst/>
              <a:gdLst/>
              <a:ahLst/>
              <a:cxnLst/>
              <a:rect l="l" t="t" r="r" b="b"/>
              <a:pathLst>
                <a:path w="591184">
                  <a:moveTo>
                    <a:pt x="0" y="0"/>
                  </a:moveTo>
                  <a:lnTo>
                    <a:pt x="5907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732419" y="5420874"/>
            <a:ext cx="6121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1548013" y="5420874"/>
            <a:ext cx="7181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2436475" y="5072532"/>
            <a:ext cx="272097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14604">
              <a:lnSpc>
                <a:spcPct val="100000"/>
              </a:lnSpc>
              <a:spcBef>
                <a:spcPts val="1300"/>
              </a:spcBef>
              <a:tabLst>
                <a:tab pos="1203960" algn="l"/>
                <a:tab pos="205422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5420497" y="5344674"/>
            <a:ext cx="590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6326769" y="5420874"/>
            <a:ext cx="3352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740039" y="574383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1515247" y="5743835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2445522" y="5743835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3392434" y="5743835"/>
            <a:ext cx="94043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 numerador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201930" marR="61594" indent="-130810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4588774" y="57438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5323342" y="5743835"/>
            <a:ext cx="131254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95" algn="ctr">
              <a:lnSpc>
                <a:spcPct val="100000"/>
              </a:lnSpc>
              <a:spcBef>
                <a:spcPts val="100"/>
              </a:spcBef>
              <a:tabLst>
                <a:tab pos="1029335" algn="l"/>
              </a:tabLst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R="520065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2700" marR="532765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42</a:t>
            </a:fld>
            <a:endParaRPr spc="-25"/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76892" y="1044009"/>
            <a:ext cx="756226" cy="648182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69083" y="1151235"/>
            <a:ext cx="531558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PAV3f</a:t>
            </a:r>
            <a:r>
              <a:rPr sz="1200" b="1" spc="-9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“Manutenção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sistema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Ventilação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conforme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recomendações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vigentes”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3890" y="1970112"/>
            <a:ext cx="6152515" cy="1427480"/>
            <a:chOff x="643890" y="1970112"/>
            <a:chExt cx="6152515" cy="1427480"/>
          </a:xfrm>
        </p:grpSpPr>
        <p:sp>
          <p:nvSpPr>
            <p:cNvPr id="16" name="object 16"/>
            <p:cNvSpPr/>
            <p:nvPr/>
          </p:nvSpPr>
          <p:spPr>
            <a:xfrm>
              <a:off x="643890" y="1970112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46165" h="399414">
                  <a:moveTo>
                    <a:pt x="4606252" y="0"/>
                  </a:moveTo>
                  <a:lnTo>
                    <a:pt x="4606252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4606252" y="399135"/>
                  </a:lnTo>
                  <a:lnTo>
                    <a:pt x="4606252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573166" y="0"/>
                  </a:lnTo>
                  <a:lnTo>
                    <a:pt x="4606264" y="0"/>
                  </a:lnTo>
                  <a:lnTo>
                    <a:pt x="4606264" y="399135"/>
                  </a:lnTo>
                  <a:lnTo>
                    <a:pt x="5573153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375990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19735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21990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48244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215144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10" h="986154">
                  <a:moveTo>
                    <a:pt x="0" y="985888"/>
                  </a:moveTo>
                  <a:lnTo>
                    <a:pt x="3810" y="985888"/>
                  </a:lnTo>
                </a:path>
                <a:path w="3810" h="986154">
                  <a:moveTo>
                    <a:pt x="0" y="983983"/>
                  </a:moveTo>
                  <a:lnTo>
                    <a:pt x="3810" y="983983"/>
                  </a:lnTo>
                </a:path>
                <a:path w="3810" h="986154">
                  <a:moveTo>
                    <a:pt x="0" y="982078"/>
                  </a:moveTo>
                  <a:lnTo>
                    <a:pt x="3810" y="982078"/>
                  </a:lnTo>
                </a:path>
                <a:path w="3810" h="986154">
                  <a:moveTo>
                    <a:pt x="0" y="980173"/>
                  </a:moveTo>
                  <a:lnTo>
                    <a:pt x="3810" y="980173"/>
                  </a:lnTo>
                </a:path>
                <a:path w="3810" h="986154">
                  <a:moveTo>
                    <a:pt x="0" y="978255"/>
                  </a:moveTo>
                  <a:lnTo>
                    <a:pt x="3810" y="978255"/>
                  </a:lnTo>
                </a:path>
                <a:path w="3810" h="986154">
                  <a:moveTo>
                    <a:pt x="0" y="976350"/>
                  </a:moveTo>
                  <a:lnTo>
                    <a:pt x="3810" y="976350"/>
                  </a:lnTo>
                </a:path>
                <a:path w="3810" h="986154">
                  <a:moveTo>
                    <a:pt x="0" y="974445"/>
                  </a:moveTo>
                  <a:lnTo>
                    <a:pt x="3810" y="974445"/>
                  </a:lnTo>
                </a:path>
                <a:path w="3810" h="986154">
                  <a:moveTo>
                    <a:pt x="0" y="972540"/>
                  </a:moveTo>
                  <a:lnTo>
                    <a:pt x="3810" y="972540"/>
                  </a:lnTo>
                </a:path>
                <a:path w="3810" h="986154">
                  <a:moveTo>
                    <a:pt x="0" y="970635"/>
                  </a:moveTo>
                  <a:lnTo>
                    <a:pt x="3810" y="970635"/>
                  </a:lnTo>
                </a:path>
                <a:path w="3810" h="986154">
                  <a:moveTo>
                    <a:pt x="0" y="968730"/>
                  </a:moveTo>
                  <a:lnTo>
                    <a:pt x="3810" y="968730"/>
                  </a:lnTo>
                </a:path>
                <a:path w="3810" h="986154">
                  <a:moveTo>
                    <a:pt x="0" y="966812"/>
                  </a:moveTo>
                  <a:lnTo>
                    <a:pt x="3810" y="966812"/>
                  </a:lnTo>
                </a:path>
                <a:path w="3810" h="986154">
                  <a:moveTo>
                    <a:pt x="0" y="964907"/>
                  </a:moveTo>
                  <a:lnTo>
                    <a:pt x="3810" y="964907"/>
                  </a:lnTo>
                </a:path>
                <a:path w="3810" h="986154">
                  <a:moveTo>
                    <a:pt x="0" y="963002"/>
                  </a:moveTo>
                  <a:lnTo>
                    <a:pt x="3810" y="963002"/>
                  </a:lnTo>
                </a:path>
                <a:path w="3810" h="986154">
                  <a:moveTo>
                    <a:pt x="0" y="961097"/>
                  </a:moveTo>
                  <a:lnTo>
                    <a:pt x="3810" y="961097"/>
                  </a:lnTo>
                </a:path>
                <a:path w="3810" h="986154">
                  <a:moveTo>
                    <a:pt x="0" y="959192"/>
                  </a:moveTo>
                  <a:lnTo>
                    <a:pt x="3810" y="959192"/>
                  </a:lnTo>
                </a:path>
                <a:path w="3810" h="986154">
                  <a:moveTo>
                    <a:pt x="0" y="957287"/>
                  </a:moveTo>
                  <a:lnTo>
                    <a:pt x="3810" y="957287"/>
                  </a:lnTo>
                </a:path>
                <a:path w="3810" h="986154">
                  <a:moveTo>
                    <a:pt x="0" y="955382"/>
                  </a:moveTo>
                  <a:lnTo>
                    <a:pt x="3810" y="955382"/>
                  </a:lnTo>
                </a:path>
                <a:path w="3810" h="986154">
                  <a:moveTo>
                    <a:pt x="0" y="953465"/>
                  </a:moveTo>
                  <a:lnTo>
                    <a:pt x="3810" y="953465"/>
                  </a:lnTo>
                </a:path>
                <a:path w="3810" h="986154">
                  <a:moveTo>
                    <a:pt x="0" y="951560"/>
                  </a:moveTo>
                  <a:lnTo>
                    <a:pt x="3810" y="951560"/>
                  </a:lnTo>
                </a:path>
                <a:path w="3810" h="986154">
                  <a:moveTo>
                    <a:pt x="0" y="949655"/>
                  </a:moveTo>
                  <a:lnTo>
                    <a:pt x="3810" y="949655"/>
                  </a:lnTo>
                </a:path>
                <a:path w="3810" h="986154">
                  <a:moveTo>
                    <a:pt x="0" y="947750"/>
                  </a:moveTo>
                  <a:lnTo>
                    <a:pt x="3810" y="947750"/>
                  </a:lnTo>
                </a:path>
                <a:path w="3810" h="986154">
                  <a:moveTo>
                    <a:pt x="0" y="945845"/>
                  </a:moveTo>
                  <a:lnTo>
                    <a:pt x="3810" y="945845"/>
                  </a:lnTo>
                </a:path>
                <a:path w="3810" h="986154">
                  <a:moveTo>
                    <a:pt x="0" y="943940"/>
                  </a:moveTo>
                  <a:lnTo>
                    <a:pt x="3810" y="943940"/>
                  </a:lnTo>
                </a:path>
                <a:path w="3810" h="986154">
                  <a:moveTo>
                    <a:pt x="0" y="942035"/>
                  </a:moveTo>
                  <a:lnTo>
                    <a:pt x="3810" y="942035"/>
                  </a:lnTo>
                </a:path>
                <a:path w="3810" h="986154">
                  <a:moveTo>
                    <a:pt x="0" y="940117"/>
                  </a:moveTo>
                  <a:lnTo>
                    <a:pt x="3810" y="940117"/>
                  </a:lnTo>
                </a:path>
                <a:path w="3810" h="986154">
                  <a:moveTo>
                    <a:pt x="0" y="938212"/>
                  </a:moveTo>
                  <a:lnTo>
                    <a:pt x="3810" y="938212"/>
                  </a:lnTo>
                </a:path>
                <a:path w="3810" h="986154">
                  <a:moveTo>
                    <a:pt x="0" y="936307"/>
                  </a:moveTo>
                  <a:lnTo>
                    <a:pt x="3810" y="936307"/>
                  </a:lnTo>
                </a:path>
                <a:path w="3810" h="986154">
                  <a:moveTo>
                    <a:pt x="0" y="934402"/>
                  </a:moveTo>
                  <a:lnTo>
                    <a:pt x="3810" y="934402"/>
                  </a:lnTo>
                </a:path>
                <a:path w="3810" h="986154">
                  <a:moveTo>
                    <a:pt x="0" y="932497"/>
                  </a:moveTo>
                  <a:lnTo>
                    <a:pt x="3810" y="932497"/>
                  </a:lnTo>
                </a:path>
                <a:path w="3810" h="986154">
                  <a:moveTo>
                    <a:pt x="0" y="930592"/>
                  </a:moveTo>
                  <a:lnTo>
                    <a:pt x="3810" y="930592"/>
                  </a:lnTo>
                </a:path>
                <a:path w="3810" h="986154">
                  <a:moveTo>
                    <a:pt x="0" y="928674"/>
                  </a:moveTo>
                  <a:lnTo>
                    <a:pt x="3810" y="928674"/>
                  </a:lnTo>
                </a:path>
                <a:path w="3810" h="986154">
                  <a:moveTo>
                    <a:pt x="0" y="926769"/>
                  </a:moveTo>
                  <a:lnTo>
                    <a:pt x="3810" y="926769"/>
                  </a:lnTo>
                </a:path>
                <a:path w="3810" h="986154">
                  <a:moveTo>
                    <a:pt x="0" y="924864"/>
                  </a:moveTo>
                  <a:lnTo>
                    <a:pt x="3810" y="924864"/>
                  </a:lnTo>
                </a:path>
                <a:path w="3810" h="986154">
                  <a:moveTo>
                    <a:pt x="0" y="922959"/>
                  </a:moveTo>
                  <a:lnTo>
                    <a:pt x="3810" y="922959"/>
                  </a:lnTo>
                </a:path>
                <a:path w="3810" h="986154">
                  <a:moveTo>
                    <a:pt x="0" y="921054"/>
                  </a:moveTo>
                  <a:lnTo>
                    <a:pt x="3810" y="921054"/>
                  </a:lnTo>
                </a:path>
                <a:path w="3810" h="986154">
                  <a:moveTo>
                    <a:pt x="0" y="919149"/>
                  </a:moveTo>
                  <a:lnTo>
                    <a:pt x="3810" y="919149"/>
                  </a:lnTo>
                </a:path>
                <a:path w="3810" h="986154">
                  <a:moveTo>
                    <a:pt x="0" y="917244"/>
                  </a:moveTo>
                  <a:lnTo>
                    <a:pt x="3810" y="917244"/>
                  </a:lnTo>
                </a:path>
                <a:path w="3810" h="986154">
                  <a:moveTo>
                    <a:pt x="0" y="915327"/>
                  </a:moveTo>
                  <a:lnTo>
                    <a:pt x="3810" y="915327"/>
                  </a:lnTo>
                </a:path>
                <a:path w="3810" h="986154">
                  <a:moveTo>
                    <a:pt x="0" y="913422"/>
                  </a:moveTo>
                  <a:lnTo>
                    <a:pt x="3810" y="913422"/>
                  </a:lnTo>
                </a:path>
                <a:path w="3810" h="986154">
                  <a:moveTo>
                    <a:pt x="0" y="911517"/>
                  </a:moveTo>
                  <a:lnTo>
                    <a:pt x="3810" y="911517"/>
                  </a:lnTo>
                </a:path>
                <a:path w="3810" h="986154">
                  <a:moveTo>
                    <a:pt x="0" y="909612"/>
                  </a:moveTo>
                  <a:lnTo>
                    <a:pt x="3810" y="909612"/>
                  </a:lnTo>
                </a:path>
                <a:path w="3810" h="986154">
                  <a:moveTo>
                    <a:pt x="0" y="907707"/>
                  </a:moveTo>
                  <a:lnTo>
                    <a:pt x="3810" y="907707"/>
                  </a:lnTo>
                </a:path>
                <a:path w="3810" h="986154">
                  <a:moveTo>
                    <a:pt x="0" y="905802"/>
                  </a:moveTo>
                  <a:lnTo>
                    <a:pt x="3810" y="905802"/>
                  </a:lnTo>
                </a:path>
                <a:path w="3810" h="986154">
                  <a:moveTo>
                    <a:pt x="0" y="903884"/>
                  </a:moveTo>
                  <a:lnTo>
                    <a:pt x="3810" y="903884"/>
                  </a:lnTo>
                </a:path>
                <a:path w="3810" h="986154">
                  <a:moveTo>
                    <a:pt x="0" y="901979"/>
                  </a:moveTo>
                  <a:lnTo>
                    <a:pt x="3810" y="901979"/>
                  </a:lnTo>
                </a:path>
                <a:path w="3810" h="986154">
                  <a:moveTo>
                    <a:pt x="0" y="900074"/>
                  </a:moveTo>
                  <a:lnTo>
                    <a:pt x="3810" y="900074"/>
                  </a:lnTo>
                </a:path>
                <a:path w="3810" h="986154">
                  <a:moveTo>
                    <a:pt x="0" y="898169"/>
                  </a:moveTo>
                  <a:lnTo>
                    <a:pt x="3810" y="898169"/>
                  </a:lnTo>
                </a:path>
                <a:path w="3810" h="986154">
                  <a:moveTo>
                    <a:pt x="0" y="896264"/>
                  </a:moveTo>
                  <a:lnTo>
                    <a:pt x="3810" y="896264"/>
                  </a:lnTo>
                </a:path>
                <a:path w="3810" h="986154">
                  <a:moveTo>
                    <a:pt x="0" y="894359"/>
                  </a:moveTo>
                  <a:lnTo>
                    <a:pt x="3810" y="894359"/>
                  </a:lnTo>
                </a:path>
                <a:path w="3810" h="986154">
                  <a:moveTo>
                    <a:pt x="0" y="892454"/>
                  </a:moveTo>
                  <a:lnTo>
                    <a:pt x="3810" y="892454"/>
                  </a:lnTo>
                </a:path>
                <a:path w="3810" h="986154">
                  <a:moveTo>
                    <a:pt x="0" y="890536"/>
                  </a:moveTo>
                  <a:lnTo>
                    <a:pt x="3810" y="890536"/>
                  </a:lnTo>
                </a:path>
                <a:path w="3810" h="986154">
                  <a:moveTo>
                    <a:pt x="0" y="888631"/>
                  </a:moveTo>
                  <a:lnTo>
                    <a:pt x="3810" y="888631"/>
                  </a:lnTo>
                </a:path>
                <a:path w="3810" h="986154">
                  <a:moveTo>
                    <a:pt x="0" y="886726"/>
                  </a:moveTo>
                  <a:lnTo>
                    <a:pt x="3810" y="886726"/>
                  </a:lnTo>
                </a:path>
                <a:path w="3810" h="986154">
                  <a:moveTo>
                    <a:pt x="0" y="884821"/>
                  </a:moveTo>
                  <a:lnTo>
                    <a:pt x="3810" y="884821"/>
                  </a:lnTo>
                </a:path>
                <a:path w="3810" h="986154">
                  <a:moveTo>
                    <a:pt x="0" y="882916"/>
                  </a:moveTo>
                  <a:lnTo>
                    <a:pt x="3810" y="882916"/>
                  </a:lnTo>
                </a:path>
                <a:path w="3810" h="986154">
                  <a:moveTo>
                    <a:pt x="0" y="881011"/>
                  </a:moveTo>
                  <a:lnTo>
                    <a:pt x="3810" y="881011"/>
                  </a:lnTo>
                </a:path>
                <a:path w="3810" h="986154">
                  <a:moveTo>
                    <a:pt x="0" y="879094"/>
                  </a:moveTo>
                  <a:lnTo>
                    <a:pt x="3810" y="879094"/>
                  </a:lnTo>
                </a:path>
                <a:path w="3810" h="986154">
                  <a:moveTo>
                    <a:pt x="0" y="877189"/>
                  </a:moveTo>
                  <a:lnTo>
                    <a:pt x="3810" y="877189"/>
                  </a:lnTo>
                </a:path>
                <a:path w="3810" h="986154">
                  <a:moveTo>
                    <a:pt x="0" y="875284"/>
                  </a:moveTo>
                  <a:lnTo>
                    <a:pt x="3810" y="875284"/>
                  </a:lnTo>
                </a:path>
                <a:path w="3810" h="986154">
                  <a:moveTo>
                    <a:pt x="0" y="873379"/>
                  </a:moveTo>
                  <a:lnTo>
                    <a:pt x="3810" y="873379"/>
                  </a:lnTo>
                </a:path>
                <a:path w="3810" h="986154">
                  <a:moveTo>
                    <a:pt x="0" y="871474"/>
                  </a:moveTo>
                  <a:lnTo>
                    <a:pt x="3810" y="871474"/>
                  </a:lnTo>
                </a:path>
                <a:path w="3810" h="986154">
                  <a:moveTo>
                    <a:pt x="0" y="869569"/>
                  </a:moveTo>
                  <a:lnTo>
                    <a:pt x="3810" y="869569"/>
                  </a:lnTo>
                </a:path>
                <a:path w="3810" h="986154">
                  <a:moveTo>
                    <a:pt x="0" y="867664"/>
                  </a:moveTo>
                  <a:lnTo>
                    <a:pt x="3810" y="867664"/>
                  </a:lnTo>
                </a:path>
                <a:path w="3810" h="986154">
                  <a:moveTo>
                    <a:pt x="0" y="865746"/>
                  </a:moveTo>
                  <a:lnTo>
                    <a:pt x="3810" y="865746"/>
                  </a:lnTo>
                </a:path>
                <a:path w="3810" h="986154">
                  <a:moveTo>
                    <a:pt x="0" y="863841"/>
                  </a:moveTo>
                  <a:lnTo>
                    <a:pt x="3810" y="863841"/>
                  </a:lnTo>
                </a:path>
                <a:path w="3810" h="986154">
                  <a:moveTo>
                    <a:pt x="0" y="861936"/>
                  </a:moveTo>
                  <a:lnTo>
                    <a:pt x="3810" y="861936"/>
                  </a:lnTo>
                </a:path>
                <a:path w="3810" h="986154">
                  <a:moveTo>
                    <a:pt x="0" y="860031"/>
                  </a:moveTo>
                  <a:lnTo>
                    <a:pt x="3810" y="860031"/>
                  </a:lnTo>
                </a:path>
                <a:path w="3810" h="986154">
                  <a:moveTo>
                    <a:pt x="0" y="858126"/>
                  </a:moveTo>
                  <a:lnTo>
                    <a:pt x="3810" y="858126"/>
                  </a:lnTo>
                </a:path>
                <a:path w="3810" h="986154">
                  <a:moveTo>
                    <a:pt x="0" y="856221"/>
                  </a:moveTo>
                  <a:lnTo>
                    <a:pt x="3810" y="856221"/>
                  </a:lnTo>
                </a:path>
                <a:path w="3810" h="986154">
                  <a:moveTo>
                    <a:pt x="0" y="854316"/>
                  </a:moveTo>
                  <a:lnTo>
                    <a:pt x="3810" y="854316"/>
                  </a:lnTo>
                </a:path>
                <a:path w="3810" h="986154">
                  <a:moveTo>
                    <a:pt x="0" y="852398"/>
                  </a:moveTo>
                  <a:lnTo>
                    <a:pt x="3810" y="852398"/>
                  </a:lnTo>
                </a:path>
                <a:path w="3810" h="986154">
                  <a:moveTo>
                    <a:pt x="0" y="850493"/>
                  </a:moveTo>
                  <a:lnTo>
                    <a:pt x="3810" y="850493"/>
                  </a:lnTo>
                </a:path>
                <a:path w="3810" h="986154">
                  <a:moveTo>
                    <a:pt x="0" y="848588"/>
                  </a:moveTo>
                  <a:lnTo>
                    <a:pt x="3810" y="848588"/>
                  </a:lnTo>
                </a:path>
                <a:path w="3810" h="986154">
                  <a:moveTo>
                    <a:pt x="0" y="846683"/>
                  </a:moveTo>
                  <a:lnTo>
                    <a:pt x="3810" y="846683"/>
                  </a:lnTo>
                </a:path>
                <a:path w="3810" h="986154">
                  <a:moveTo>
                    <a:pt x="0" y="844778"/>
                  </a:moveTo>
                  <a:lnTo>
                    <a:pt x="3810" y="844778"/>
                  </a:lnTo>
                </a:path>
                <a:path w="3810" h="986154">
                  <a:moveTo>
                    <a:pt x="0" y="842873"/>
                  </a:moveTo>
                  <a:lnTo>
                    <a:pt x="3810" y="842873"/>
                  </a:lnTo>
                </a:path>
                <a:path w="3810" h="986154">
                  <a:moveTo>
                    <a:pt x="0" y="840955"/>
                  </a:moveTo>
                  <a:lnTo>
                    <a:pt x="3810" y="840955"/>
                  </a:lnTo>
                </a:path>
                <a:path w="3810" h="986154">
                  <a:moveTo>
                    <a:pt x="0" y="839050"/>
                  </a:moveTo>
                  <a:lnTo>
                    <a:pt x="3810" y="839050"/>
                  </a:lnTo>
                </a:path>
                <a:path w="3810" h="986154">
                  <a:moveTo>
                    <a:pt x="0" y="837145"/>
                  </a:moveTo>
                  <a:lnTo>
                    <a:pt x="3810" y="837145"/>
                  </a:lnTo>
                </a:path>
                <a:path w="3810" h="986154">
                  <a:moveTo>
                    <a:pt x="0" y="835240"/>
                  </a:moveTo>
                  <a:lnTo>
                    <a:pt x="3810" y="835240"/>
                  </a:lnTo>
                </a:path>
                <a:path w="3810" h="986154">
                  <a:moveTo>
                    <a:pt x="0" y="833335"/>
                  </a:moveTo>
                  <a:lnTo>
                    <a:pt x="3810" y="833335"/>
                  </a:lnTo>
                </a:path>
                <a:path w="3810" h="986154">
                  <a:moveTo>
                    <a:pt x="0" y="831430"/>
                  </a:moveTo>
                  <a:lnTo>
                    <a:pt x="3810" y="831430"/>
                  </a:lnTo>
                </a:path>
                <a:path w="3810" h="986154">
                  <a:moveTo>
                    <a:pt x="0" y="829525"/>
                  </a:moveTo>
                  <a:lnTo>
                    <a:pt x="3810" y="829525"/>
                  </a:lnTo>
                </a:path>
                <a:path w="3810" h="986154">
                  <a:moveTo>
                    <a:pt x="0" y="827608"/>
                  </a:moveTo>
                  <a:lnTo>
                    <a:pt x="3810" y="827608"/>
                  </a:lnTo>
                </a:path>
                <a:path w="3810" h="986154">
                  <a:moveTo>
                    <a:pt x="0" y="825703"/>
                  </a:moveTo>
                  <a:lnTo>
                    <a:pt x="3810" y="825703"/>
                  </a:lnTo>
                </a:path>
                <a:path w="3810" h="986154">
                  <a:moveTo>
                    <a:pt x="0" y="823798"/>
                  </a:moveTo>
                  <a:lnTo>
                    <a:pt x="3810" y="823798"/>
                  </a:lnTo>
                </a:path>
                <a:path w="3810" h="986154">
                  <a:moveTo>
                    <a:pt x="0" y="821893"/>
                  </a:moveTo>
                  <a:lnTo>
                    <a:pt x="3810" y="821893"/>
                  </a:lnTo>
                </a:path>
                <a:path w="3810" h="986154">
                  <a:moveTo>
                    <a:pt x="0" y="819988"/>
                  </a:moveTo>
                  <a:lnTo>
                    <a:pt x="3810" y="819988"/>
                  </a:lnTo>
                </a:path>
                <a:path w="3810" h="986154">
                  <a:moveTo>
                    <a:pt x="0" y="818083"/>
                  </a:moveTo>
                  <a:lnTo>
                    <a:pt x="3810" y="818083"/>
                  </a:lnTo>
                </a:path>
                <a:path w="3810" h="986154">
                  <a:moveTo>
                    <a:pt x="0" y="816165"/>
                  </a:moveTo>
                  <a:lnTo>
                    <a:pt x="3810" y="816165"/>
                  </a:lnTo>
                </a:path>
                <a:path w="3810" h="986154">
                  <a:moveTo>
                    <a:pt x="0" y="814260"/>
                  </a:moveTo>
                  <a:lnTo>
                    <a:pt x="3810" y="814260"/>
                  </a:lnTo>
                </a:path>
                <a:path w="3810" h="986154">
                  <a:moveTo>
                    <a:pt x="0" y="812355"/>
                  </a:moveTo>
                  <a:lnTo>
                    <a:pt x="3810" y="812355"/>
                  </a:lnTo>
                </a:path>
                <a:path w="3810" h="986154">
                  <a:moveTo>
                    <a:pt x="0" y="810450"/>
                  </a:moveTo>
                  <a:lnTo>
                    <a:pt x="3810" y="810450"/>
                  </a:lnTo>
                </a:path>
                <a:path w="3810" h="986154">
                  <a:moveTo>
                    <a:pt x="0" y="808545"/>
                  </a:moveTo>
                  <a:lnTo>
                    <a:pt x="3810" y="808545"/>
                  </a:lnTo>
                </a:path>
                <a:path w="3810" h="986154">
                  <a:moveTo>
                    <a:pt x="0" y="806640"/>
                  </a:moveTo>
                  <a:lnTo>
                    <a:pt x="3810" y="806640"/>
                  </a:lnTo>
                </a:path>
                <a:path w="3810" h="986154">
                  <a:moveTo>
                    <a:pt x="0" y="804735"/>
                  </a:moveTo>
                  <a:lnTo>
                    <a:pt x="3810" y="804735"/>
                  </a:lnTo>
                </a:path>
                <a:path w="3810" h="986154">
                  <a:moveTo>
                    <a:pt x="0" y="802817"/>
                  </a:moveTo>
                  <a:lnTo>
                    <a:pt x="3810" y="802817"/>
                  </a:lnTo>
                </a:path>
                <a:path w="3810" h="986154">
                  <a:moveTo>
                    <a:pt x="0" y="800912"/>
                  </a:moveTo>
                  <a:lnTo>
                    <a:pt x="3810" y="800912"/>
                  </a:lnTo>
                </a:path>
                <a:path w="3810" h="986154">
                  <a:moveTo>
                    <a:pt x="0" y="799007"/>
                  </a:moveTo>
                  <a:lnTo>
                    <a:pt x="3810" y="799007"/>
                  </a:lnTo>
                </a:path>
                <a:path w="3810" h="986154">
                  <a:moveTo>
                    <a:pt x="0" y="797102"/>
                  </a:moveTo>
                  <a:lnTo>
                    <a:pt x="3810" y="797102"/>
                  </a:lnTo>
                </a:path>
                <a:path w="3810" h="986154">
                  <a:moveTo>
                    <a:pt x="0" y="795197"/>
                  </a:moveTo>
                  <a:lnTo>
                    <a:pt x="3810" y="795197"/>
                  </a:lnTo>
                </a:path>
                <a:path w="3810" h="986154">
                  <a:moveTo>
                    <a:pt x="0" y="793292"/>
                  </a:moveTo>
                  <a:lnTo>
                    <a:pt x="3810" y="793292"/>
                  </a:lnTo>
                </a:path>
                <a:path w="3810" h="986154">
                  <a:moveTo>
                    <a:pt x="0" y="791387"/>
                  </a:moveTo>
                  <a:lnTo>
                    <a:pt x="3810" y="791387"/>
                  </a:lnTo>
                </a:path>
                <a:path w="3810" h="986154">
                  <a:moveTo>
                    <a:pt x="0" y="789470"/>
                  </a:moveTo>
                  <a:lnTo>
                    <a:pt x="3810" y="789470"/>
                  </a:lnTo>
                </a:path>
                <a:path w="3810" h="986154">
                  <a:moveTo>
                    <a:pt x="0" y="787565"/>
                  </a:moveTo>
                  <a:lnTo>
                    <a:pt x="3810" y="787565"/>
                  </a:lnTo>
                </a:path>
                <a:path w="3810" h="986154">
                  <a:moveTo>
                    <a:pt x="0" y="785660"/>
                  </a:moveTo>
                  <a:lnTo>
                    <a:pt x="3810" y="785660"/>
                  </a:lnTo>
                </a:path>
                <a:path w="3810" h="986154">
                  <a:moveTo>
                    <a:pt x="0" y="783755"/>
                  </a:moveTo>
                  <a:lnTo>
                    <a:pt x="3810" y="783755"/>
                  </a:lnTo>
                </a:path>
                <a:path w="3810" h="986154">
                  <a:moveTo>
                    <a:pt x="0" y="781850"/>
                  </a:moveTo>
                  <a:lnTo>
                    <a:pt x="3810" y="781850"/>
                  </a:lnTo>
                </a:path>
                <a:path w="3810" h="986154">
                  <a:moveTo>
                    <a:pt x="0" y="779945"/>
                  </a:moveTo>
                  <a:lnTo>
                    <a:pt x="3810" y="779945"/>
                  </a:lnTo>
                </a:path>
                <a:path w="3810" h="986154">
                  <a:moveTo>
                    <a:pt x="0" y="778027"/>
                  </a:moveTo>
                  <a:lnTo>
                    <a:pt x="3810" y="778027"/>
                  </a:lnTo>
                </a:path>
                <a:path w="3810" h="986154">
                  <a:moveTo>
                    <a:pt x="0" y="776122"/>
                  </a:moveTo>
                  <a:lnTo>
                    <a:pt x="3810" y="776122"/>
                  </a:lnTo>
                </a:path>
                <a:path w="3810" h="986154">
                  <a:moveTo>
                    <a:pt x="0" y="774217"/>
                  </a:moveTo>
                  <a:lnTo>
                    <a:pt x="3810" y="774217"/>
                  </a:lnTo>
                </a:path>
                <a:path w="3810" h="986154">
                  <a:moveTo>
                    <a:pt x="0" y="772312"/>
                  </a:moveTo>
                  <a:lnTo>
                    <a:pt x="3810" y="772312"/>
                  </a:lnTo>
                </a:path>
                <a:path w="3810" h="986154">
                  <a:moveTo>
                    <a:pt x="0" y="770407"/>
                  </a:moveTo>
                  <a:lnTo>
                    <a:pt x="3810" y="770407"/>
                  </a:lnTo>
                </a:path>
                <a:path w="3810" h="986154">
                  <a:moveTo>
                    <a:pt x="0" y="768502"/>
                  </a:moveTo>
                  <a:lnTo>
                    <a:pt x="3810" y="768502"/>
                  </a:lnTo>
                </a:path>
                <a:path w="3810" h="986154">
                  <a:moveTo>
                    <a:pt x="0" y="766597"/>
                  </a:moveTo>
                  <a:lnTo>
                    <a:pt x="3810" y="766597"/>
                  </a:lnTo>
                </a:path>
                <a:path w="3810" h="986154">
                  <a:moveTo>
                    <a:pt x="0" y="764679"/>
                  </a:moveTo>
                  <a:lnTo>
                    <a:pt x="3810" y="764679"/>
                  </a:lnTo>
                </a:path>
                <a:path w="3810" h="986154">
                  <a:moveTo>
                    <a:pt x="0" y="762774"/>
                  </a:moveTo>
                  <a:lnTo>
                    <a:pt x="3810" y="762774"/>
                  </a:lnTo>
                </a:path>
                <a:path w="3810" h="986154">
                  <a:moveTo>
                    <a:pt x="0" y="760869"/>
                  </a:moveTo>
                  <a:lnTo>
                    <a:pt x="3810" y="760869"/>
                  </a:lnTo>
                </a:path>
                <a:path w="3810" h="986154">
                  <a:moveTo>
                    <a:pt x="0" y="758964"/>
                  </a:moveTo>
                  <a:lnTo>
                    <a:pt x="3810" y="758964"/>
                  </a:lnTo>
                </a:path>
                <a:path w="3810" h="986154">
                  <a:moveTo>
                    <a:pt x="0" y="757059"/>
                  </a:moveTo>
                  <a:lnTo>
                    <a:pt x="3810" y="757059"/>
                  </a:lnTo>
                </a:path>
                <a:path w="3810" h="986154">
                  <a:moveTo>
                    <a:pt x="0" y="755154"/>
                  </a:moveTo>
                  <a:lnTo>
                    <a:pt x="3810" y="755154"/>
                  </a:lnTo>
                </a:path>
                <a:path w="3810" h="986154">
                  <a:moveTo>
                    <a:pt x="0" y="753237"/>
                  </a:moveTo>
                  <a:lnTo>
                    <a:pt x="3810" y="753237"/>
                  </a:lnTo>
                </a:path>
                <a:path w="3810" h="986154">
                  <a:moveTo>
                    <a:pt x="0" y="751332"/>
                  </a:moveTo>
                  <a:lnTo>
                    <a:pt x="3810" y="751332"/>
                  </a:lnTo>
                </a:path>
                <a:path w="3810" h="986154">
                  <a:moveTo>
                    <a:pt x="0" y="749427"/>
                  </a:moveTo>
                  <a:lnTo>
                    <a:pt x="3810" y="749427"/>
                  </a:lnTo>
                </a:path>
                <a:path w="3810" h="986154">
                  <a:moveTo>
                    <a:pt x="0" y="747522"/>
                  </a:moveTo>
                  <a:lnTo>
                    <a:pt x="3810" y="747522"/>
                  </a:lnTo>
                </a:path>
                <a:path w="3810" h="986154">
                  <a:moveTo>
                    <a:pt x="0" y="745617"/>
                  </a:moveTo>
                  <a:lnTo>
                    <a:pt x="3810" y="745617"/>
                  </a:lnTo>
                </a:path>
                <a:path w="3810" h="986154">
                  <a:moveTo>
                    <a:pt x="0" y="743712"/>
                  </a:moveTo>
                  <a:lnTo>
                    <a:pt x="3810" y="743712"/>
                  </a:lnTo>
                </a:path>
                <a:path w="3810" h="986154">
                  <a:moveTo>
                    <a:pt x="0" y="741807"/>
                  </a:moveTo>
                  <a:lnTo>
                    <a:pt x="3810" y="741807"/>
                  </a:lnTo>
                </a:path>
                <a:path w="3810" h="986154">
                  <a:moveTo>
                    <a:pt x="0" y="739889"/>
                  </a:moveTo>
                  <a:lnTo>
                    <a:pt x="3810" y="739889"/>
                  </a:lnTo>
                </a:path>
                <a:path w="3810" h="986154">
                  <a:moveTo>
                    <a:pt x="0" y="737984"/>
                  </a:moveTo>
                  <a:lnTo>
                    <a:pt x="3810" y="737984"/>
                  </a:lnTo>
                </a:path>
                <a:path w="3810" h="986154">
                  <a:moveTo>
                    <a:pt x="0" y="736079"/>
                  </a:moveTo>
                  <a:lnTo>
                    <a:pt x="3810" y="736079"/>
                  </a:lnTo>
                </a:path>
                <a:path w="3810" h="986154">
                  <a:moveTo>
                    <a:pt x="0" y="734174"/>
                  </a:moveTo>
                  <a:lnTo>
                    <a:pt x="3810" y="734174"/>
                  </a:lnTo>
                </a:path>
                <a:path w="3810" h="986154">
                  <a:moveTo>
                    <a:pt x="0" y="732269"/>
                  </a:moveTo>
                  <a:lnTo>
                    <a:pt x="3810" y="732269"/>
                  </a:lnTo>
                </a:path>
                <a:path w="3810" h="986154">
                  <a:moveTo>
                    <a:pt x="0" y="730364"/>
                  </a:moveTo>
                  <a:lnTo>
                    <a:pt x="3810" y="730364"/>
                  </a:lnTo>
                </a:path>
                <a:path w="3810" h="986154">
                  <a:moveTo>
                    <a:pt x="0" y="728446"/>
                  </a:moveTo>
                  <a:lnTo>
                    <a:pt x="3810" y="728446"/>
                  </a:lnTo>
                </a:path>
                <a:path w="3810" h="986154">
                  <a:moveTo>
                    <a:pt x="0" y="726541"/>
                  </a:moveTo>
                  <a:lnTo>
                    <a:pt x="3810" y="726541"/>
                  </a:lnTo>
                </a:path>
                <a:path w="3810" h="986154">
                  <a:moveTo>
                    <a:pt x="0" y="724636"/>
                  </a:moveTo>
                  <a:lnTo>
                    <a:pt x="3810" y="724636"/>
                  </a:lnTo>
                </a:path>
                <a:path w="3810" h="986154">
                  <a:moveTo>
                    <a:pt x="0" y="722731"/>
                  </a:moveTo>
                  <a:lnTo>
                    <a:pt x="3810" y="722731"/>
                  </a:lnTo>
                </a:path>
                <a:path w="3810" h="986154">
                  <a:moveTo>
                    <a:pt x="0" y="720826"/>
                  </a:moveTo>
                  <a:lnTo>
                    <a:pt x="3810" y="720826"/>
                  </a:lnTo>
                </a:path>
                <a:path w="3810" h="986154">
                  <a:moveTo>
                    <a:pt x="0" y="718921"/>
                  </a:moveTo>
                  <a:lnTo>
                    <a:pt x="3810" y="718921"/>
                  </a:lnTo>
                </a:path>
                <a:path w="3810" h="986154">
                  <a:moveTo>
                    <a:pt x="0" y="717016"/>
                  </a:moveTo>
                  <a:lnTo>
                    <a:pt x="3810" y="717016"/>
                  </a:lnTo>
                </a:path>
                <a:path w="3810" h="986154">
                  <a:moveTo>
                    <a:pt x="0" y="715098"/>
                  </a:moveTo>
                  <a:lnTo>
                    <a:pt x="3810" y="715098"/>
                  </a:lnTo>
                </a:path>
                <a:path w="3810" h="986154">
                  <a:moveTo>
                    <a:pt x="0" y="713193"/>
                  </a:moveTo>
                  <a:lnTo>
                    <a:pt x="3810" y="713193"/>
                  </a:lnTo>
                </a:path>
                <a:path w="3810" h="986154">
                  <a:moveTo>
                    <a:pt x="0" y="711288"/>
                  </a:moveTo>
                  <a:lnTo>
                    <a:pt x="3810" y="711288"/>
                  </a:lnTo>
                </a:path>
                <a:path w="3810" h="986154">
                  <a:moveTo>
                    <a:pt x="0" y="709383"/>
                  </a:moveTo>
                  <a:lnTo>
                    <a:pt x="3810" y="709383"/>
                  </a:lnTo>
                </a:path>
                <a:path w="3810" h="986154">
                  <a:moveTo>
                    <a:pt x="0" y="707478"/>
                  </a:moveTo>
                  <a:lnTo>
                    <a:pt x="3810" y="707478"/>
                  </a:lnTo>
                </a:path>
                <a:path w="3810" h="986154">
                  <a:moveTo>
                    <a:pt x="0" y="705573"/>
                  </a:moveTo>
                  <a:lnTo>
                    <a:pt x="3810" y="705573"/>
                  </a:lnTo>
                </a:path>
                <a:path w="3810" h="986154">
                  <a:moveTo>
                    <a:pt x="0" y="703668"/>
                  </a:moveTo>
                  <a:lnTo>
                    <a:pt x="3810" y="703668"/>
                  </a:lnTo>
                </a:path>
                <a:path w="3810" h="986154">
                  <a:moveTo>
                    <a:pt x="0" y="701751"/>
                  </a:moveTo>
                  <a:lnTo>
                    <a:pt x="3810" y="701751"/>
                  </a:lnTo>
                </a:path>
                <a:path w="3810" h="986154">
                  <a:moveTo>
                    <a:pt x="0" y="699846"/>
                  </a:moveTo>
                  <a:lnTo>
                    <a:pt x="3810" y="699846"/>
                  </a:lnTo>
                </a:path>
                <a:path w="3810" h="986154">
                  <a:moveTo>
                    <a:pt x="0" y="697941"/>
                  </a:moveTo>
                  <a:lnTo>
                    <a:pt x="3810" y="697941"/>
                  </a:lnTo>
                </a:path>
                <a:path w="3810" h="986154">
                  <a:moveTo>
                    <a:pt x="0" y="696036"/>
                  </a:moveTo>
                  <a:lnTo>
                    <a:pt x="3810" y="696036"/>
                  </a:lnTo>
                </a:path>
                <a:path w="3810" h="986154">
                  <a:moveTo>
                    <a:pt x="0" y="694131"/>
                  </a:moveTo>
                  <a:lnTo>
                    <a:pt x="3810" y="694131"/>
                  </a:lnTo>
                </a:path>
                <a:path w="3810" h="986154">
                  <a:moveTo>
                    <a:pt x="0" y="692226"/>
                  </a:moveTo>
                  <a:lnTo>
                    <a:pt x="3810" y="692226"/>
                  </a:lnTo>
                </a:path>
                <a:path w="3810" h="986154">
                  <a:moveTo>
                    <a:pt x="0" y="690308"/>
                  </a:moveTo>
                  <a:lnTo>
                    <a:pt x="3810" y="690308"/>
                  </a:lnTo>
                </a:path>
                <a:path w="3810" h="986154">
                  <a:moveTo>
                    <a:pt x="0" y="688403"/>
                  </a:moveTo>
                  <a:lnTo>
                    <a:pt x="3810" y="688403"/>
                  </a:lnTo>
                </a:path>
                <a:path w="3810" h="986154">
                  <a:moveTo>
                    <a:pt x="0" y="686498"/>
                  </a:moveTo>
                  <a:lnTo>
                    <a:pt x="3810" y="686498"/>
                  </a:lnTo>
                </a:path>
                <a:path w="3810" h="986154">
                  <a:moveTo>
                    <a:pt x="0" y="684593"/>
                  </a:moveTo>
                  <a:lnTo>
                    <a:pt x="3810" y="684593"/>
                  </a:lnTo>
                </a:path>
                <a:path w="3810" h="986154">
                  <a:moveTo>
                    <a:pt x="0" y="682688"/>
                  </a:moveTo>
                  <a:lnTo>
                    <a:pt x="3810" y="682688"/>
                  </a:lnTo>
                </a:path>
                <a:path w="3810" h="986154">
                  <a:moveTo>
                    <a:pt x="0" y="680783"/>
                  </a:moveTo>
                  <a:lnTo>
                    <a:pt x="3810" y="680783"/>
                  </a:lnTo>
                </a:path>
                <a:path w="3810" h="986154">
                  <a:moveTo>
                    <a:pt x="0" y="678878"/>
                  </a:moveTo>
                  <a:lnTo>
                    <a:pt x="3810" y="678878"/>
                  </a:lnTo>
                </a:path>
                <a:path w="3810" h="986154">
                  <a:moveTo>
                    <a:pt x="0" y="676960"/>
                  </a:moveTo>
                  <a:lnTo>
                    <a:pt x="3810" y="676960"/>
                  </a:lnTo>
                </a:path>
                <a:path w="3810" h="986154">
                  <a:moveTo>
                    <a:pt x="0" y="675055"/>
                  </a:moveTo>
                  <a:lnTo>
                    <a:pt x="3810" y="675055"/>
                  </a:lnTo>
                </a:path>
                <a:path w="3810" h="986154">
                  <a:moveTo>
                    <a:pt x="0" y="673150"/>
                  </a:moveTo>
                  <a:lnTo>
                    <a:pt x="3810" y="673150"/>
                  </a:lnTo>
                </a:path>
                <a:path w="3810" h="986154">
                  <a:moveTo>
                    <a:pt x="0" y="671245"/>
                  </a:moveTo>
                  <a:lnTo>
                    <a:pt x="3810" y="671245"/>
                  </a:lnTo>
                </a:path>
                <a:path w="3810" h="986154">
                  <a:moveTo>
                    <a:pt x="0" y="669340"/>
                  </a:moveTo>
                  <a:lnTo>
                    <a:pt x="3810" y="669340"/>
                  </a:lnTo>
                </a:path>
                <a:path w="3810" h="986154">
                  <a:moveTo>
                    <a:pt x="0" y="667435"/>
                  </a:moveTo>
                  <a:lnTo>
                    <a:pt x="3810" y="667435"/>
                  </a:lnTo>
                </a:path>
                <a:path w="3810" h="986154">
                  <a:moveTo>
                    <a:pt x="0" y="665530"/>
                  </a:moveTo>
                  <a:lnTo>
                    <a:pt x="3810" y="665530"/>
                  </a:lnTo>
                </a:path>
                <a:path w="3810" h="986154">
                  <a:moveTo>
                    <a:pt x="0" y="663613"/>
                  </a:moveTo>
                  <a:lnTo>
                    <a:pt x="3810" y="663613"/>
                  </a:lnTo>
                </a:path>
                <a:path w="3810" h="986154">
                  <a:moveTo>
                    <a:pt x="0" y="661708"/>
                  </a:moveTo>
                  <a:lnTo>
                    <a:pt x="3810" y="661708"/>
                  </a:lnTo>
                </a:path>
                <a:path w="3810" h="986154">
                  <a:moveTo>
                    <a:pt x="0" y="659803"/>
                  </a:moveTo>
                  <a:lnTo>
                    <a:pt x="3810" y="659803"/>
                  </a:lnTo>
                </a:path>
                <a:path w="3810" h="986154">
                  <a:moveTo>
                    <a:pt x="0" y="657898"/>
                  </a:moveTo>
                  <a:lnTo>
                    <a:pt x="3810" y="657898"/>
                  </a:lnTo>
                </a:path>
                <a:path w="3810" h="986154">
                  <a:moveTo>
                    <a:pt x="0" y="655993"/>
                  </a:moveTo>
                  <a:lnTo>
                    <a:pt x="3810" y="655993"/>
                  </a:lnTo>
                </a:path>
                <a:path w="3810" h="986154">
                  <a:moveTo>
                    <a:pt x="0" y="654088"/>
                  </a:moveTo>
                  <a:lnTo>
                    <a:pt x="3810" y="654088"/>
                  </a:lnTo>
                </a:path>
                <a:path w="3810" h="986154">
                  <a:moveTo>
                    <a:pt x="0" y="652170"/>
                  </a:moveTo>
                  <a:lnTo>
                    <a:pt x="3810" y="652170"/>
                  </a:lnTo>
                </a:path>
                <a:path w="3810" h="986154">
                  <a:moveTo>
                    <a:pt x="0" y="650265"/>
                  </a:moveTo>
                  <a:lnTo>
                    <a:pt x="3810" y="650265"/>
                  </a:lnTo>
                </a:path>
                <a:path w="3810" h="986154">
                  <a:moveTo>
                    <a:pt x="0" y="648360"/>
                  </a:moveTo>
                  <a:lnTo>
                    <a:pt x="3810" y="648360"/>
                  </a:lnTo>
                </a:path>
                <a:path w="3810" h="986154">
                  <a:moveTo>
                    <a:pt x="0" y="646455"/>
                  </a:moveTo>
                  <a:lnTo>
                    <a:pt x="3810" y="646455"/>
                  </a:lnTo>
                </a:path>
                <a:path w="3810" h="986154">
                  <a:moveTo>
                    <a:pt x="0" y="644550"/>
                  </a:moveTo>
                  <a:lnTo>
                    <a:pt x="3810" y="644550"/>
                  </a:lnTo>
                </a:path>
                <a:path w="3810" h="986154">
                  <a:moveTo>
                    <a:pt x="0" y="642645"/>
                  </a:moveTo>
                  <a:lnTo>
                    <a:pt x="3810" y="642645"/>
                  </a:lnTo>
                </a:path>
                <a:path w="3810" h="986154">
                  <a:moveTo>
                    <a:pt x="0" y="640740"/>
                  </a:moveTo>
                  <a:lnTo>
                    <a:pt x="3810" y="640740"/>
                  </a:lnTo>
                </a:path>
                <a:path w="3810" h="986154">
                  <a:moveTo>
                    <a:pt x="0" y="638822"/>
                  </a:moveTo>
                  <a:lnTo>
                    <a:pt x="3810" y="638822"/>
                  </a:lnTo>
                </a:path>
                <a:path w="3810" h="986154">
                  <a:moveTo>
                    <a:pt x="0" y="636917"/>
                  </a:moveTo>
                  <a:lnTo>
                    <a:pt x="3810" y="636917"/>
                  </a:lnTo>
                </a:path>
                <a:path w="3810" h="986154">
                  <a:moveTo>
                    <a:pt x="0" y="635012"/>
                  </a:moveTo>
                  <a:lnTo>
                    <a:pt x="3810" y="635012"/>
                  </a:lnTo>
                </a:path>
                <a:path w="3810" h="986154">
                  <a:moveTo>
                    <a:pt x="0" y="633107"/>
                  </a:moveTo>
                  <a:lnTo>
                    <a:pt x="3810" y="633107"/>
                  </a:lnTo>
                </a:path>
                <a:path w="3810" h="986154">
                  <a:moveTo>
                    <a:pt x="0" y="631202"/>
                  </a:moveTo>
                  <a:lnTo>
                    <a:pt x="3810" y="631202"/>
                  </a:lnTo>
                </a:path>
                <a:path w="3810" h="986154">
                  <a:moveTo>
                    <a:pt x="0" y="629297"/>
                  </a:moveTo>
                  <a:lnTo>
                    <a:pt x="3810" y="629297"/>
                  </a:lnTo>
                </a:path>
                <a:path w="3810" h="986154">
                  <a:moveTo>
                    <a:pt x="0" y="627380"/>
                  </a:moveTo>
                  <a:lnTo>
                    <a:pt x="3810" y="627380"/>
                  </a:lnTo>
                </a:path>
                <a:path w="3810" h="986154">
                  <a:moveTo>
                    <a:pt x="0" y="625475"/>
                  </a:moveTo>
                  <a:lnTo>
                    <a:pt x="3810" y="625475"/>
                  </a:lnTo>
                </a:path>
                <a:path w="3810" h="986154">
                  <a:moveTo>
                    <a:pt x="0" y="623570"/>
                  </a:moveTo>
                  <a:lnTo>
                    <a:pt x="3810" y="623570"/>
                  </a:lnTo>
                </a:path>
                <a:path w="3810" h="986154">
                  <a:moveTo>
                    <a:pt x="0" y="621665"/>
                  </a:moveTo>
                  <a:lnTo>
                    <a:pt x="3810" y="621665"/>
                  </a:lnTo>
                </a:path>
                <a:path w="3810" h="986154">
                  <a:moveTo>
                    <a:pt x="0" y="619760"/>
                  </a:moveTo>
                  <a:lnTo>
                    <a:pt x="3810" y="619760"/>
                  </a:lnTo>
                </a:path>
                <a:path w="3810" h="986154">
                  <a:moveTo>
                    <a:pt x="0" y="617855"/>
                  </a:moveTo>
                  <a:lnTo>
                    <a:pt x="3810" y="617855"/>
                  </a:lnTo>
                </a:path>
                <a:path w="3810" h="986154">
                  <a:moveTo>
                    <a:pt x="0" y="615950"/>
                  </a:moveTo>
                  <a:lnTo>
                    <a:pt x="3810" y="615950"/>
                  </a:lnTo>
                </a:path>
                <a:path w="3810" h="986154">
                  <a:moveTo>
                    <a:pt x="0" y="614032"/>
                  </a:moveTo>
                  <a:lnTo>
                    <a:pt x="3810" y="614032"/>
                  </a:lnTo>
                </a:path>
                <a:path w="3810" h="986154">
                  <a:moveTo>
                    <a:pt x="0" y="612127"/>
                  </a:moveTo>
                  <a:lnTo>
                    <a:pt x="3810" y="612127"/>
                  </a:lnTo>
                </a:path>
                <a:path w="3810" h="986154">
                  <a:moveTo>
                    <a:pt x="0" y="610222"/>
                  </a:moveTo>
                  <a:lnTo>
                    <a:pt x="3810" y="610222"/>
                  </a:lnTo>
                </a:path>
                <a:path w="3810" h="986154">
                  <a:moveTo>
                    <a:pt x="0" y="608317"/>
                  </a:moveTo>
                  <a:lnTo>
                    <a:pt x="3810" y="608317"/>
                  </a:lnTo>
                </a:path>
                <a:path w="3810" h="986154">
                  <a:moveTo>
                    <a:pt x="0" y="606412"/>
                  </a:moveTo>
                  <a:lnTo>
                    <a:pt x="3810" y="606412"/>
                  </a:lnTo>
                </a:path>
                <a:path w="3810" h="986154">
                  <a:moveTo>
                    <a:pt x="0" y="604507"/>
                  </a:moveTo>
                  <a:lnTo>
                    <a:pt x="3810" y="604507"/>
                  </a:lnTo>
                </a:path>
                <a:path w="3810" h="986154">
                  <a:moveTo>
                    <a:pt x="0" y="602589"/>
                  </a:moveTo>
                  <a:lnTo>
                    <a:pt x="3810" y="602589"/>
                  </a:lnTo>
                </a:path>
                <a:path w="3810" h="986154">
                  <a:moveTo>
                    <a:pt x="0" y="600684"/>
                  </a:moveTo>
                  <a:lnTo>
                    <a:pt x="3810" y="600684"/>
                  </a:lnTo>
                </a:path>
                <a:path w="3810" h="986154">
                  <a:moveTo>
                    <a:pt x="0" y="598779"/>
                  </a:moveTo>
                  <a:lnTo>
                    <a:pt x="3810" y="598779"/>
                  </a:lnTo>
                </a:path>
                <a:path w="3810" h="986154">
                  <a:moveTo>
                    <a:pt x="0" y="596874"/>
                  </a:moveTo>
                  <a:lnTo>
                    <a:pt x="3810" y="596874"/>
                  </a:lnTo>
                </a:path>
                <a:path w="3810" h="986154">
                  <a:moveTo>
                    <a:pt x="0" y="594969"/>
                  </a:moveTo>
                  <a:lnTo>
                    <a:pt x="3810" y="594969"/>
                  </a:lnTo>
                </a:path>
                <a:path w="3810" h="986154">
                  <a:moveTo>
                    <a:pt x="0" y="593064"/>
                  </a:moveTo>
                  <a:lnTo>
                    <a:pt x="3810" y="593064"/>
                  </a:lnTo>
                </a:path>
                <a:path w="3810" h="986154">
                  <a:moveTo>
                    <a:pt x="0" y="591159"/>
                  </a:moveTo>
                  <a:lnTo>
                    <a:pt x="3810" y="591159"/>
                  </a:lnTo>
                </a:path>
                <a:path w="3810" h="986154">
                  <a:moveTo>
                    <a:pt x="0" y="589241"/>
                  </a:moveTo>
                  <a:lnTo>
                    <a:pt x="3810" y="589241"/>
                  </a:lnTo>
                </a:path>
                <a:path w="3810" h="986154">
                  <a:moveTo>
                    <a:pt x="0" y="587336"/>
                  </a:moveTo>
                  <a:lnTo>
                    <a:pt x="3810" y="587336"/>
                  </a:lnTo>
                </a:path>
                <a:path w="3810" h="986154">
                  <a:moveTo>
                    <a:pt x="0" y="585431"/>
                  </a:moveTo>
                  <a:lnTo>
                    <a:pt x="3810" y="585431"/>
                  </a:lnTo>
                </a:path>
                <a:path w="3810" h="986154">
                  <a:moveTo>
                    <a:pt x="0" y="583526"/>
                  </a:moveTo>
                  <a:lnTo>
                    <a:pt x="3810" y="583526"/>
                  </a:lnTo>
                </a:path>
                <a:path w="3810" h="986154">
                  <a:moveTo>
                    <a:pt x="0" y="581621"/>
                  </a:moveTo>
                  <a:lnTo>
                    <a:pt x="3810" y="581621"/>
                  </a:lnTo>
                </a:path>
                <a:path w="3810" h="986154">
                  <a:moveTo>
                    <a:pt x="0" y="579716"/>
                  </a:moveTo>
                  <a:lnTo>
                    <a:pt x="3810" y="579716"/>
                  </a:lnTo>
                </a:path>
                <a:path w="3810" h="986154">
                  <a:moveTo>
                    <a:pt x="0" y="577811"/>
                  </a:moveTo>
                  <a:lnTo>
                    <a:pt x="3810" y="577811"/>
                  </a:lnTo>
                </a:path>
                <a:path w="3810" h="986154">
                  <a:moveTo>
                    <a:pt x="0" y="575894"/>
                  </a:moveTo>
                  <a:lnTo>
                    <a:pt x="3810" y="575894"/>
                  </a:lnTo>
                </a:path>
                <a:path w="3810" h="986154">
                  <a:moveTo>
                    <a:pt x="0" y="573989"/>
                  </a:moveTo>
                  <a:lnTo>
                    <a:pt x="3810" y="573989"/>
                  </a:lnTo>
                </a:path>
                <a:path w="3810" h="986154">
                  <a:moveTo>
                    <a:pt x="0" y="572084"/>
                  </a:moveTo>
                  <a:lnTo>
                    <a:pt x="3810" y="572084"/>
                  </a:lnTo>
                </a:path>
                <a:path w="3810" h="986154">
                  <a:moveTo>
                    <a:pt x="0" y="570179"/>
                  </a:moveTo>
                  <a:lnTo>
                    <a:pt x="3810" y="570179"/>
                  </a:lnTo>
                </a:path>
                <a:path w="3810" h="986154">
                  <a:moveTo>
                    <a:pt x="0" y="568274"/>
                  </a:moveTo>
                  <a:lnTo>
                    <a:pt x="3810" y="568274"/>
                  </a:lnTo>
                </a:path>
                <a:path w="3810" h="986154">
                  <a:moveTo>
                    <a:pt x="0" y="566369"/>
                  </a:moveTo>
                  <a:lnTo>
                    <a:pt x="3810" y="566369"/>
                  </a:lnTo>
                </a:path>
                <a:path w="3810" h="986154">
                  <a:moveTo>
                    <a:pt x="0" y="564451"/>
                  </a:moveTo>
                  <a:lnTo>
                    <a:pt x="3810" y="564451"/>
                  </a:lnTo>
                </a:path>
                <a:path w="3810" h="986154">
                  <a:moveTo>
                    <a:pt x="0" y="562546"/>
                  </a:moveTo>
                  <a:lnTo>
                    <a:pt x="3810" y="562546"/>
                  </a:lnTo>
                </a:path>
                <a:path w="3810" h="986154">
                  <a:moveTo>
                    <a:pt x="0" y="560641"/>
                  </a:moveTo>
                  <a:lnTo>
                    <a:pt x="3810" y="560641"/>
                  </a:lnTo>
                </a:path>
                <a:path w="3810" h="986154">
                  <a:moveTo>
                    <a:pt x="0" y="558736"/>
                  </a:moveTo>
                  <a:lnTo>
                    <a:pt x="3810" y="558736"/>
                  </a:lnTo>
                </a:path>
                <a:path w="3810" h="986154">
                  <a:moveTo>
                    <a:pt x="0" y="556831"/>
                  </a:moveTo>
                  <a:lnTo>
                    <a:pt x="3810" y="556831"/>
                  </a:lnTo>
                </a:path>
                <a:path w="3810" h="986154">
                  <a:moveTo>
                    <a:pt x="0" y="554926"/>
                  </a:moveTo>
                  <a:lnTo>
                    <a:pt x="3810" y="554926"/>
                  </a:lnTo>
                </a:path>
                <a:path w="3810" h="986154">
                  <a:moveTo>
                    <a:pt x="0" y="553021"/>
                  </a:moveTo>
                  <a:lnTo>
                    <a:pt x="3810" y="553021"/>
                  </a:lnTo>
                </a:path>
                <a:path w="3810" h="986154">
                  <a:moveTo>
                    <a:pt x="0" y="551103"/>
                  </a:moveTo>
                  <a:lnTo>
                    <a:pt x="3810" y="551103"/>
                  </a:lnTo>
                </a:path>
                <a:path w="3810" h="986154">
                  <a:moveTo>
                    <a:pt x="0" y="549198"/>
                  </a:moveTo>
                  <a:lnTo>
                    <a:pt x="3810" y="549198"/>
                  </a:lnTo>
                </a:path>
                <a:path w="3810" h="986154">
                  <a:moveTo>
                    <a:pt x="0" y="547293"/>
                  </a:moveTo>
                  <a:lnTo>
                    <a:pt x="3810" y="547293"/>
                  </a:lnTo>
                </a:path>
                <a:path w="3810" h="986154">
                  <a:moveTo>
                    <a:pt x="0" y="545388"/>
                  </a:moveTo>
                  <a:lnTo>
                    <a:pt x="3810" y="545388"/>
                  </a:lnTo>
                </a:path>
                <a:path w="3810" h="986154">
                  <a:moveTo>
                    <a:pt x="0" y="543483"/>
                  </a:moveTo>
                  <a:lnTo>
                    <a:pt x="3810" y="543483"/>
                  </a:lnTo>
                </a:path>
                <a:path w="3810" h="986154">
                  <a:moveTo>
                    <a:pt x="0" y="541578"/>
                  </a:moveTo>
                  <a:lnTo>
                    <a:pt x="3810" y="541578"/>
                  </a:lnTo>
                </a:path>
                <a:path w="3810" h="986154">
                  <a:moveTo>
                    <a:pt x="0" y="539661"/>
                  </a:moveTo>
                  <a:lnTo>
                    <a:pt x="3810" y="539661"/>
                  </a:lnTo>
                </a:path>
                <a:path w="3810" h="986154">
                  <a:moveTo>
                    <a:pt x="0" y="537756"/>
                  </a:moveTo>
                  <a:lnTo>
                    <a:pt x="3810" y="537756"/>
                  </a:lnTo>
                </a:path>
                <a:path w="3810" h="986154">
                  <a:moveTo>
                    <a:pt x="0" y="535851"/>
                  </a:moveTo>
                  <a:lnTo>
                    <a:pt x="3810" y="535851"/>
                  </a:lnTo>
                </a:path>
                <a:path w="3810" h="986154">
                  <a:moveTo>
                    <a:pt x="0" y="533946"/>
                  </a:moveTo>
                  <a:lnTo>
                    <a:pt x="3810" y="533946"/>
                  </a:lnTo>
                </a:path>
                <a:path w="3810" h="986154">
                  <a:moveTo>
                    <a:pt x="0" y="532041"/>
                  </a:moveTo>
                  <a:lnTo>
                    <a:pt x="3810" y="532041"/>
                  </a:lnTo>
                </a:path>
                <a:path w="3810" h="986154">
                  <a:moveTo>
                    <a:pt x="0" y="530136"/>
                  </a:moveTo>
                  <a:lnTo>
                    <a:pt x="3810" y="530136"/>
                  </a:lnTo>
                </a:path>
                <a:path w="3810" h="986154">
                  <a:moveTo>
                    <a:pt x="0" y="528231"/>
                  </a:moveTo>
                  <a:lnTo>
                    <a:pt x="3810" y="528231"/>
                  </a:lnTo>
                </a:path>
                <a:path w="3810" h="986154">
                  <a:moveTo>
                    <a:pt x="0" y="526313"/>
                  </a:moveTo>
                  <a:lnTo>
                    <a:pt x="3810" y="526313"/>
                  </a:lnTo>
                </a:path>
                <a:path w="3810" h="986154">
                  <a:moveTo>
                    <a:pt x="0" y="524408"/>
                  </a:moveTo>
                  <a:lnTo>
                    <a:pt x="3810" y="524408"/>
                  </a:lnTo>
                </a:path>
                <a:path w="3810" h="986154">
                  <a:moveTo>
                    <a:pt x="0" y="522503"/>
                  </a:moveTo>
                  <a:lnTo>
                    <a:pt x="3810" y="522503"/>
                  </a:lnTo>
                </a:path>
                <a:path w="3810" h="986154">
                  <a:moveTo>
                    <a:pt x="0" y="520598"/>
                  </a:moveTo>
                  <a:lnTo>
                    <a:pt x="3810" y="520598"/>
                  </a:lnTo>
                </a:path>
                <a:path w="3810" h="986154">
                  <a:moveTo>
                    <a:pt x="0" y="518693"/>
                  </a:moveTo>
                  <a:lnTo>
                    <a:pt x="3810" y="518693"/>
                  </a:lnTo>
                </a:path>
                <a:path w="3810" h="986154">
                  <a:moveTo>
                    <a:pt x="0" y="516788"/>
                  </a:moveTo>
                  <a:lnTo>
                    <a:pt x="3810" y="516788"/>
                  </a:lnTo>
                </a:path>
                <a:path w="3810" h="986154">
                  <a:moveTo>
                    <a:pt x="0" y="514883"/>
                  </a:moveTo>
                  <a:lnTo>
                    <a:pt x="3810" y="514883"/>
                  </a:lnTo>
                </a:path>
                <a:path w="3810" h="986154">
                  <a:moveTo>
                    <a:pt x="0" y="512965"/>
                  </a:moveTo>
                  <a:lnTo>
                    <a:pt x="3810" y="512965"/>
                  </a:lnTo>
                </a:path>
                <a:path w="3810" h="986154">
                  <a:moveTo>
                    <a:pt x="0" y="511060"/>
                  </a:moveTo>
                  <a:lnTo>
                    <a:pt x="3810" y="511060"/>
                  </a:lnTo>
                </a:path>
                <a:path w="3810" h="986154">
                  <a:moveTo>
                    <a:pt x="0" y="509155"/>
                  </a:moveTo>
                  <a:lnTo>
                    <a:pt x="3810" y="509155"/>
                  </a:lnTo>
                </a:path>
                <a:path w="3810" h="986154">
                  <a:moveTo>
                    <a:pt x="0" y="507250"/>
                  </a:moveTo>
                  <a:lnTo>
                    <a:pt x="3810" y="507250"/>
                  </a:lnTo>
                </a:path>
                <a:path w="3810" h="986154">
                  <a:moveTo>
                    <a:pt x="0" y="505345"/>
                  </a:moveTo>
                  <a:lnTo>
                    <a:pt x="3810" y="505345"/>
                  </a:lnTo>
                </a:path>
                <a:path w="3810" h="986154">
                  <a:moveTo>
                    <a:pt x="0" y="503440"/>
                  </a:moveTo>
                  <a:lnTo>
                    <a:pt x="3810" y="503440"/>
                  </a:lnTo>
                </a:path>
                <a:path w="3810" h="986154">
                  <a:moveTo>
                    <a:pt x="0" y="501523"/>
                  </a:moveTo>
                  <a:lnTo>
                    <a:pt x="3810" y="501523"/>
                  </a:lnTo>
                </a:path>
                <a:path w="3810" h="986154">
                  <a:moveTo>
                    <a:pt x="0" y="499618"/>
                  </a:moveTo>
                  <a:lnTo>
                    <a:pt x="3810" y="499618"/>
                  </a:lnTo>
                </a:path>
                <a:path w="3810" h="986154">
                  <a:moveTo>
                    <a:pt x="0" y="497713"/>
                  </a:moveTo>
                  <a:lnTo>
                    <a:pt x="3810" y="497713"/>
                  </a:lnTo>
                </a:path>
                <a:path w="3810" h="986154">
                  <a:moveTo>
                    <a:pt x="0" y="495808"/>
                  </a:moveTo>
                  <a:lnTo>
                    <a:pt x="3810" y="495808"/>
                  </a:lnTo>
                </a:path>
                <a:path w="3810" h="986154">
                  <a:moveTo>
                    <a:pt x="0" y="493903"/>
                  </a:moveTo>
                  <a:lnTo>
                    <a:pt x="3810" y="493903"/>
                  </a:lnTo>
                </a:path>
                <a:path w="3810" h="986154">
                  <a:moveTo>
                    <a:pt x="0" y="491998"/>
                  </a:moveTo>
                  <a:lnTo>
                    <a:pt x="3810" y="491998"/>
                  </a:lnTo>
                </a:path>
                <a:path w="3810" h="986154">
                  <a:moveTo>
                    <a:pt x="0" y="490093"/>
                  </a:moveTo>
                  <a:lnTo>
                    <a:pt x="3810" y="490093"/>
                  </a:lnTo>
                </a:path>
                <a:path w="3810" h="986154">
                  <a:moveTo>
                    <a:pt x="0" y="488175"/>
                  </a:moveTo>
                  <a:lnTo>
                    <a:pt x="3810" y="488175"/>
                  </a:lnTo>
                </a:path>
                <a:path w="3810" h="986154">
                  <a:moveTo>
                    <a:pt x="0" y="486270"/>
                  </a:moveTo>
                  <a:lnTo>
                    <a:pt x="3810" y="486270"/>
                  </a:lnTo>
                </a:path>
                <a:path w="3810" h="986154">
                  <a:moveTo>
                    <a:pt x="0" y="484365"/>
                  </a:moveTo>
                  <a:lnTo>
                    <a:pt x="3810" y="484365"/>
                  </a:lnTo>
                </a:path>
                <a:path w="3810" h="986154">
                  <a:moveTo>
                    <a:pt x="0" y="482460"/>
                  </a:moveTo>
                  <a:lnTo>
                    <a:pt x="3810" y="482460"/>
                  </a:lnTo>
                </a:path>
                <a:path w="3810" h="986154">
                  <a:moveTo>
                    <a:pt x="0" y="480555"/>
                  </a:moveTo>
                  <a:lnTo>
                    <a:pt x="3810" y="480555"/>
                  </a:lnTo>
                </a:path>
                <a:path w="3810" h="986154">
                  <a:moveTo>
                    <a:pt x="0" y="478650"/>
                  </a:moveTo>
                  <a:lnTo>
                    <a:pt x="3810" y="478650"/>
                  </a:lnTo>
                </a:path>
                <a:path w="3810" h="986154">
                  <a:moveTo>
                    <a:pt x="0" y="476732"/>
                  </a:moveTo>
                  <a:lnTo>
                    <a:pt x="3810" y="476732"/>
                  </a:lnTo>
                </a:path>
                <a:path w="3810" h="986154">
                  <a:moveTo>
                    <a:pt x="0" y="474827"/>
                  </a:moveTo>
                  <a:lnTo>
                    <a:pt x="3810" y="474827"/>
                  </a:lnTo>
                </a:path>
                <a:path w="3810" h="986154">
                  <a:moveTo>
                    <a:pt x="0" y="472922"/>
                  </a:moveTo>
                  <a:lnTo>
                    <a:pt x="3810" y="472922"/>
                  </a:lnTo>
                </a:path>
                <a:path w="3810" h="986154">
                  <a:moveTo>
                    <a:pt x="0" y="471017"/>
                  </a:moveTo>
                  <a:lnTo>
                    <a:pt x="3810" y="471017"/>
                  </a:lnTo>
                </a:path>
                <a:path w="3810" h="986154">
                  <a:moveTo>
                    <a:pt x="0" y="469112"/>
                  </a:moveTo>
                  <a:lnTo>
                    <a:pt x="3810" y="469112"/>
                  </a:lnTo>
                </a:path>
                <a:path w="3810" h="986154">
                  <a:moveTo>
                    <a:pt x="0" y="467207"/>
                  </a:moveTo>
                  <a:lnTo>
                    <a:pt x="3810" y="467207"/>
                  </a:lnTo>
                </a:path>
                <a:path w="3810" h="986154">
                  <a:moveTo>
                    <a:pt x="0" y="465302"/>
                  </a:moveTo>
                  <a:lnTo>
                    <a:pt x="3810" y="465302"/>
                  </a:lnTo>
                </a:path>
                <a:path w="3810" h="986154">
                  <a:moveTo>
                    <a:pt x="0" y="463384"/>
                  </a:moveTo>
                  <a:lnTo>
                    <a:pt x="3810" y="463384"/>
                  </a:lnTo>
                </a:path>
                <a:path w="3810" h="986154">
                  <a:moveTo>
                    <a:pt x="0" y="461479"/>
                  </a:moveTo>
                  <a:lnTo>
                    <a:pt x="3810" y="461479"/>
                  </a:lnTo>
                </a:path>
                <a:path w="3810" h="986154">
                  <a:moveTo>
                    <a:pt x="0" y="459574"/>
                  </a:moveTo>
                  <a:lnTo>
                    <a:pt x="3810" y="459574"/>
                  </a:lnTo>
                </a:path>
                <a:path w="3810" h="986154">
                  <a:moveTo>
                    <a:pt x="0" y="457669"/>
                  </a:moveTo>
                  <a:lnTo>
                    <a:pt x="3810" y="457669"/>
                  </a:lnTo>
                </a:path>
                <a:path w="3810" h="986154">
                  <a:moveTo>
                    <a:pt x="0" y="455764"/>
                  </a:moveTo>
                  <a:lnTo>
                    <a:pt x="3810" y="455764"/>
                  </a:lnTo>
                </a:path>
                <a:path w="3810" h="986154">
                  <a:moveTo>
                    <a:pt x="0" y="453859"/>
                  </a:moveTo>
                  <a:lnTo>
                    <a:pt x="3810" y="453859"/>
                  </a:lnTo>
                </a:path>
                <a:path w="3810" h="986154">
                  <a:moveTo>
                    <a:pt x="0" y="451942"/>
                  </a:moveTo>
                  <a:lnTo>
                    <a:pt x="3810" y="451942"/>
                  </a:lnTo>
                </a:path>
                <a:path w="3810" h="986154">
                  <a:moveTo>
                    <a:pt x="0" y="450037"/>
                  </a:moveTo>
                  <a:lnTo>
                    <a:pt x="3810" y="450037"/>
                  </a:lnTo>
                </a:path>
                <a:path w="3810" h="986154">
                  <a:moveTo>
                    <a:pt x="0" y="448132"/>
                  </a:moveTo>
                  <a:lnTo>
                    <a:pt x="3810" y="448132"/>
                  </a:lnTo>
                </a:path>
                <a:path w="3810" h="986154">
                  <a:moveTo>
                    <a:pt x="0" y="446227"/>
                  </a:moveTo>
                  <a:lnTo>
                    <a:pt x="3810" y="446227"/>
                  </a:lnTo>
                </a:path>
                <a:path w="3810" h="986154">
                  <a:moveTo>
                    <a:pt x="0" y="444322"/>
                  </a:moveTo>
                  <a:lnTo>
                    <a:pt x="3810" y="444322"/>
                  </a:lnTo>
                </a:path>
                <a:path w="3810" h="986154">
                  <a:moveTo>
                    <a:pt x="0" y="442417"/>
                  </a:moveTo>
                  <a:lnTo>
                    <a:pt x="3810" y="442417"/>
                  </a:lnTo>
                </a:path>
                <a:path w="3810" h="986154">
                  <a:moveTo>
                    <a:pt x="0" y="440512"/>
                  </a:moveTo>
                  <a:lnTo>
                    <a:pt x="3810" y="440512"/>
                  </a:lnTo>
                </a:path>
                <a:path w="3810" h="986154">
                  <a:moveTo>
                    <a:pt x="0" y="438594"/>
                  </a:moveTo>
                  <a:lnTo>
                    <a:pt x="3810" y="438594"/>
                  </a:lnTo>
                </a:path>
                <a:path w="3810" h="986154">
                  <a:moveTo>
                    <a:pt x="0" y="436689"/>
                  </a:moveTo>
                  <a:lnTo>
                    <a:pt x="3810" y="436689"/>
                  </a:lnTo>
                </a:path>
                <a:path w="3810" h="986154">
                  <a:moveTo>
                    <a:pt x="0" y="434784"/>
                  </a:moveTo>
                  <a:lnTo>
                    <a:pt x="3810" y="434784"/>
                  </a:lnTo>
                </a:path>
                <a:path w="3810" h="986154">
                  <a:moveTo>
                    <a:pt x="0" y="432879"/>
                  </a:moveTo>
                  <a:lnTo>
                    <a:pt x="3810" y="432879"/>
                  </a:lnTo>
                </a:path>
                <a:path w="3810" h="986154">
                  <a:moveTo>
                    <a:pt x="0" y="430974"/>
                  </a:moveTo>
                  <a:lnTo>
                    <a:pt x="3810" y="430974"/>
                  </a:lnTo>
                </a:path>
                <a:path w="3810" h="986154">
                  <a:moveTo>
                    <a:pt x="0" y="429069"/>
                  </a:moveTo>
                  <a:lnTo>
                    <a:pt x="3810" y="429069"/>
                  </a:lnTo>
                </a:path>
                <a:path w="3810" h="986154">
                  <a:moveTo>
                    <a:pt x="0" y="427164"/>
                  </a:moveTo>
                  <a:lnTo>
                    <a:pt x="3810" y="427164"/>
                  </a:lnTo>
                </a:path>
                <a:path w="3810" h="986154">
                  <a:moveTo>
                    <a:pt x="0" y="425246"/>
                  </a:moveTo>
                  <a:lnTo>
                    <a:pt x="3810" y="425246"/>
                  </a:lnTo>
                </a:path>
                <a:path w="3810" h="986154">
                  <a:moveTo>
                    <a:pt x="0" y="423341"/>
                  </a:moveTo>
                  <a:lnTo>
                    <a:pt x="3810" y="423341"/>
                  </a:lnTo>
                </a:path>
                <a:path w="3810" h="986154">
                  <a:moveTo>
                    <a:pt x="0" y="421436"/>
                  </a:moveTo>
                  <a:lnTo>
                    <a:pt x="3810" y="421436"/>
                  </a:lnTo>
                </a:path>
                <a:path w="3810" h="986154">
                  <a:moveTo>
                    <a:pt x="0" y="419531"/>
                  </a:moveTo>
                  <a:lnTo>
                    <a:pt x="3810" y="419531"/>
                  </a:lnTo>
                </a:path>
                <a:path w="3810" h="986154">
                  <a:moveTo>
                    <a:pt x="0" y="417626"/>
                  </a:moveTo>
                  <a:lnTo>
                    <a:pt x="3810" y="417626"/>
                  </a:lnTo>
                </a:path>
                <a:path w="3810" h="986154">
                  <a:moveTo>
                    <a:pt x="0" y="415721"/>
                  </a:moveTo>
                  <a:lnTo>
                    <a:pt x="3810" y="415721"/>
                  </a:lnTo>
                </a:path>
                <a:path w="3810" h="986154">
                  <a:moveTo>
                    <a:pt x="0" y="413804"/>
                  </a:moveTo>
                  <a:lnTo>
                    <a:pt x="3810" y="413804"/>
                  </a:lnTo>
                </a:path>
                <a:path w="3810" h="986154">
                  <a:moveTo>
                    <a:pt x="0" y="411899"/>
                  </a:moveTo>
                  <a:lnTo>
                    <a:pt x="3810" y="411899"/>
                  </a:lnTo>
                </a:path>
                <a:path w="3810" h="986154">
                  <a:moveTo>
                    <a:pt x="0" y="409994"/>
                  </a:moveTo>
                  <a:lnTo>
                    <a:pt x="3810" y="409994"/>
                  </a:lnTo>
                </a:path>
                <a:path w="3810" h="986154">
                  <a:moveTo>
                    <a:pt x="0" y="408089"/>
                  </a:moveTo>
                  <a:lnTo>
                    <a:pt x="3810" y="408089"/>
                  </a:lnTo>
                </a:path>
                <a:path w="3810" h="986154">
                  <a:moveTo>
                    <a:pt x="0" y="406184"/>
                  </a:moveTo>
                  <a:lnTo>
                    <a:pt x="3810" y="406184"/>
                  </a:lnTo>
                </a:path>
                <a:path w="3810" h="986154">
                  <a:moveTo>
                    <a:pt x="0" y="404279"/>
                  </a:moveTo>
                  <a:lnTo>
                    <a:pt x="3810" y="404279"/>
                  </a:lnTo>
                </a:path>
                <a:path w="3810" h="986154">
                  <a:moveTo>
                    <a:pt x="0" y="402374"/>
                  </a:moveTo>
                  <a:lnTo>
                    <a:pt x="3810" y="402374"/>
                  </a:lnTo>
                </a:path>
                <a:path w="3810" h="986154">
                  <a:moveTo>
                    <a:pt x="0" y="400456"/>
                  </a:moveTo>
                  <a:lnTo>
                    <a:pt x="3810" y="400456"/>
                  </a:lnTo>
                </a:path>
                <a:path w="3810" h="986154">
                  <a:moveTo>
                    <a:pt x="0" y="398551"/>
                  </a:moveTo>
                  <a:lnTo>
                    <a:pt x="3810" y="398551"/>
                  </a:lnTo>
                </a:path>
                <a:path w="3810" h="986154">
                  <a:moveTo>
                    <a:pt x="0" y="396646"/>
                  </a:moveTo>
                  <a:lnTo>
                    <a:pt x="3810" y="396646"/>
                  </a:lnTo>
                </a:path>
                <a:path w="3810" h="986154">
                  <a:moveTo>
                    <a:pt x="0" y="394741"/>
                  </a:moveTo>
                  <a:lnTo>
                    <a:pt x="3810" y="394741"/>
                  </a:lnTo>
                </a:path>
                <a:path w="3810" h="986154">
                  <a:moveTo>
                    <a:pt x="0" y="392836"/>
                  </a:moveTo>
                  <a:lnTo>
                    <a:pt x="3810" y="392836"/>
                  </a:lnTo>
                </a:path>
                <a:path w="3810" h="986154">
                  <a:moveTo>
                    <a:pt x="0" y="390931"/>
                  </a:moveTo>
                  <a:lnTo>
                    <a:pt x="3810" y="390931"/>
                  </a:lnTo>
                </a:path>
                <a:path w="3810" h="986154">
                  <a:moveTo>
                    <a:pt x="0" y="389013"/>
                  </a:moveTo>
                  <a:lnTo>
                    <a:pt x="3810" y="389013"/>
                  </a:lnTo>
                </a:path>
                <a:path w="3810" h="986154">
                  <a:moveTo>
                    <a:pt x="0" y="387108"/>
                  </a:moveTo>
                  <a:lnTo>
                    <a:pt x="3810" y="387108"/>
                  </a:lnTo>
                </a:path>
                <a:path w="3810" h="986154">
                  <a:moveTo>
                    <a:pt x="0" y="385203"/>
                  </a:moveTo>
                  <a:lnTo>
                    <a:pt x="3810" y="385203"/>
                  </a:lnTo>
                </a:path>
                <a:path w="3810" h="986154">
                  <a:moveTo>
                    <a:pt x="0" y="383298"/>
                  </a:moveTo>
                  <a:lnTo>
                    <a:pt x="3810" y="383298"/>
                  </a:lnTo>
                </a:path>
                <a:path w="3810" h="986154">
                  <a:moveTo>
                    <a:pt x="0" y="381393"/>
                  </a:moveTo>
                  <a:lnTo>
                    <a:pt x="3810" y="381393"/>
                  </a:lnTo>
                </a:path>
                <a:path w="3810" h="986154">
                  <a:moveTo>
                    <a:pt x="0" y="379488"/>
                  </a:moveTo>
                  <a:lnTo>
                    <a:pt x="3810" y="379488"/>
                  </a:lnTo>
                </a:path>
                <a:path w="3810" h="986154">
                  <a:moveTo>
                    <a:pt x="0" y="377583"/>
                  </a:moveTo>
                  <a:lnTo>
                    <a:pt x="3810" y="377583"/>
                  </a:lnTo>
                </a:path>
                <a:path w="3810" h="986154">
                  <a:moveTo>
                    <a:pt x="0" y="375666"/>
                  </a:moveTo>
                  <a:lnTo>
                    <a:pt x="3810" y="375666"/>
                  </a:lnTo>
                </a:path>
                <a:path w="3810" h="986154">
                  <a:moveTo>
                    <a:pt x="0" y="373761"/>
                  </a:moveTo>
                  <a:lnTo>
                    <a:pt x="3810" y="373761"/>
                  </a:lnTo>
                </a:path>
                <a:path w="3810" h="986154">
                  <a:moveTo>
                    <a:pt x="0" y="371856"/>
                  </a:moveTo>
                  <a:lnTo>
                    <a:pt x="3810" y="371856"/>
                  </a:lnTo>
                </a:path>
                <a:path w="3810" h="986154">
                  <a:moveTo>
                    <a:pt x="0" y="369951"/>
                  </a:moveTo>
                  <a:lnTo>
                    <a:pt x="3810" y="369951"/>
                  </a:lnTo>
                </a:path>
                <a:path w="3810" h="986154">
                  <a:moveTo>
                    <a:pt x="0" y="368046"/>
                  </a:moveTo>
                  <a:lnTo>
                    <a:pt x="3810" y="368046"/>
                  </a:lnTo>
                </a:path>
                <a:path w="3810" h="986154">
                  <a:moveTo>
                    <a:pt x="0" y="366141"/>
                  </a:moveTo>
                  <a:lnTo>
                    <a:pt x="3810" y="366141"/>
                  </a:lnTo>
                </a:path>
                <a:path w="3810" h="986154">
                  <a:moveTo>
                    <a:pt x="0" y="364236"/>
                  </a:moveTo>
                  <a:lnTo>
                    <a:pt x="3810" y="364236"/>
                  </a:lnTo>
                </a:path>
                <a:path w="3810" h="986154">
                  <a:moveTo>
                    <a:pt x="0" y="362318"/>
                  </a:moveTo>
                  <a:lnTo>
                    <a:pt x="3810" y="362318"/>
                  </a:lnTo>
                </a:path>
                <a:path w="3810" h="986154">
                  <a:moveTo>
                    <a:pt x="0" y="360413"/>
                  </a:moveTo>
                  <a:lnTo>
                    <a:pt x="3810" y="360413"/>
                  </a:lnTo>
                </a:path>
                <a:path w="3810" h="986154">
                  <a:moveTo>
                    <a:pt x="0" y="358508"/>
                  </a:moveTo>
                  <a:lnTo>
                    <a:pt x="3810" y="358508"/>
                  </a:lnTo>
                </a:path>
                <a:path w="3810" h="986154">
                  <a:moveTo>
                    <a:pt x="0" y="356603"/>
                  </a:moveTo>
                  <a:lnTo>
                    <a:pt x="3810" y="356603"/>
                  </a:lnTo>
                </a:path>
                <a:path w="3810" h="986154">
                  <a:moveTo>
                    <a:pt x="0" y="354698"/>
                  </a:moveTo>
                  <a:lnTo>
                    <a:pt x="3810" y="354698"/>
                  </a:lnTo>
                </a:path>
                <a:path w="3810" h="986154">
                  <a:moveTo>
                    <a:pt x="0" y="352793"/>
                  </a:moveTo>
                  <a:lnTo>
                    <a:pt x="3810" y="352793"/>
                  </a:lnTo>
                </a:path>
                <a:path w="3810" h="986154">
                  <a:moveTo>
                    <a:pt x="0" y="350875"/>
                  </a:moveTo>
                  <a:lnTo>
                    <a:pt x="3810" y="350875"/>
                  </a:lnTo>
                </a:path>
                <a:path w="3810" h="986154">
                  <a:moveTo>
                    <a:pt x="0" y="348970"/>
                  </a:moveTo>
                  <a:lnTo>
                    <a:pt x="3810" y="348970"/>
                  </a:lnTo>
                </a:path>
                <a:path w="3810" h="986154">
                  <a:moveTo>
                    <a:pt x="0" y="347065"/>
                  </a:moveTo>
                  <a:lnTo>
                    <a:pt x="3810" y="347065"/>
                  </a:lnTo>
                </a:path>
                <a:path w="3810" h="986154">
                  <a:moveTo>
                    <a:pt x="0" y="345160"/>
                  </a:moveTo>
                  <a:lnTo>
                    <a:pt x="3810" y="345160"/>
                  </a:lnTo>
                </a:path>
                <a:path w="3810" h="986154">
                  <a:moveTo>
                    <a:pt x="0" y="343255"/>
                  </a:moveTo>
                  <a:lnTo>
                    <a:pt x="3810" y="343255"/>
                  </a:lnTo>
                </a:path>
                <a:path w="3810" h="986154">
                  <a:moveTo>
                    <a:pt x="0" y="341350"/>
                  </a:moveTo>
                  <a:lnTo>
                    <a:pt x="3810" y="341350"/>
                  </a:lnTo>
                </a:path>
                <a:path w="3810" h="986154">
                  <a:moveTo>
                    <a:pt x="0" y="339445"/>
                  </a:moveTo>
                  <a:lnTo>
                    <a:pt x="3810" y="339445"/>
                  </a:lnTo>
                </a:path>
                <a:path w="3810" h="986154">
                  <a:moveTo>
                    <a:pt x="0" y="337527"/>
                  </a:moveTo>
                  <a:lnTo>
                    <a:pt x="3810" y="337527"/>
                  </a:lnTo>
                </a:path>
                <a:path w="3810" h="986154">
                  <a:moveTo>
                    <a:pt x="0" y="335622"/>
                  </a:moveTo>
                  <a:lnTo>
                    <a:pt x="3810" y="335622"/>
                  </a:lnTo>
                </a:path>
                <a:path w="3810" h="986154">
                  <a:moveTo>
                    <a:pt x="0" y="333717"/>
                  </a:moveTo>
                  <a:lnTo>
                    <a:pt x="3810" y="333717"/>
                  </a:lnTo>
                </a:path>
                <a:path w="3810" h="986154">
                  <a:moveTo>
                    <a:pt x="0" y="331812"/>
                  </a:moveTo>
                  <a:lnTo>
                    <a:pt x="3810" y="331812"/>
                  </a:lnTo>
                </a:path>
                <a:path w="3810" h="986154">
                  <a:moveTo>
                    <a:pt x="0" y="329907"/>
                  </a:moveTo>
                  <a:lnTo>
                    <a:pt x="3810" y="329907"/>
                  </a:lnTo>
                </a:path>
                <a:path w="3810" h="986154">
                  <a:moveTo>
                    <a:pt x="0" y="328002"/>
                  </a:moveTo>
                  <a:lnTo>
                    <a:pt x="3810" y="328002"/>
                  </a:lnTo>
                </a:path>
                <a:path w="3810" h="986154">
                  <a:moveTo>
                    <a:pt x="0" y="326085"/>
                  </a:moveTo>
                  <a:lnTo>
                    <a:pt x="3810" y="326085"/>
                  </a:lnTo>
                </a:path>
                <a:path w="3810" h="986154">
                  <a:moveTo>
                    <a:pt x="0" y="324180"/>
                  </a:moveTo>
                  <a:lnTo>
                    <a:pt x="3810" y="324180"/>
                  </a:lnTo>
                </a:path>
                <a:path w="3810" h="986154">
                  <a:moveTo>
                    <a:pt x="0" y="322275"/>
                  </a:moveTo>
                  <a:lnTo>
                    <a:pt x="3810" y="322275"/>
                  </a:lnTo>
                </a:path>
                <a:path w="3810" h="986154">
                  <a:moveTo>
                    <a:pt x="0" y="320370"/>
                  </a:moveTo>
                  <a:lnTo>
                    <a:pt x="3810" y="320370"/>
                  </a:lnTo>
                </a:path>
                <a:path w="3810" h="986154">
                  <a:moveTo>
                    <a:pt x="0" y="318465"/>
                  </a:moveTo>
                  <a:lnTo>
                    <a:pt x="3810" y="318465"/>
                  </a:lnTo>
                </a:path>
                <a:path w="3810" h="986154">
                  <a:moveTo>
                    <a:pt x="0" y="316560"/>
                  </a:moveTo>
                  <a:lnTo>
                    <a:pt x="3810" y="316560"/>
                  </a:lnTo>
                </a:path>
                <a:path w="3810" h="986154">
                  <a:moveTo>
                    <a:pt x="0" y="314655"/>
                  </a:moveTo>
                  <a:lnTo>
                    <a:pt x="3810" y="314655"/>
                  </a:lnTo>
                </a:path>
                <a:path w="3810" h="986154">
                  <a:moveTo>
                    <a:pt x="0" y="312737"/>
                  </a:moveTo>
                  <a:lnTo>
                    <a:pt x="3810" y="312737"/>
                  </a:lnTo>
                </a:path>
                <a:path w="3810" h="986154">
                  <a:moveTo>
                    <a:pt x="0" y="310832"/>
                  </a:moveTo>
                  <a:lnTo>
                    <a:pt x="3810" y="310832"/>
                  </a:lnTo>
                </a:path>
                <a:path w="3810" h="986154">
                  <a:moveTo>
                    <a:pt x="0" y="308927"/>
                  </a:moveTo>
                  <a:lnTo>
                    <a:pt x="3810" y="308927"/>
                  </a:lnTo>
                </a:path>
                <a:path w="3810" h="986154">
                  <a:moveTo>
                    <a:pt x="0" y="307022"/>
                  </a:moveTo>
                  <a:lnTo>
                    <a:pt x="3810" y="307022"/>
                  </a:lnTo>
                </a:path>
                <a:path w="3810" h="986154">
                  <a:moveTo>
                    <a:pt x="0" y="305117"/>
                  </a:moveTo>
                  <a:lnTo>
                    <a:pt x="3810" y="305117"/>
                  </a:lnTo>
                </a:path>
                <a:path w="3810" h="986154">
                  <a:moveTo>
                    <a:pt x="0" y="303212"/>
                  </a:moveTo>
                  <a:lnTo>
                    <a:pt x="3810" y="303212"/>
                  </a:lnTo>
                </a:path>
                <a:path w="3810" h="986154">
                  <a:moveTo>
                    <a:pt x="0" y="301294"/>
                  </a:moveTo>
                  <a:lnTo>
                    <a:pt x="3810" y="301294"/>
                  </a:lnTo>
                </a:path>
                <a:path w="3810" h="986154">
                  <a:moveTo>
                    <a:pt x="0" y="299389"/>
                  </a:moveTo>
                  <a:lnTo>
                    <a:pt x="3810" y="299389"/>
                  </a:lnTo>
                </a:path>
                <a:path w="3810" h="986154">
                  <a:moveTo>
                    <a:pt x="0" y="297484"/>
                  </a:moveTo>
                  <a:lnTo>
                    <a:pt x="3810" y="297484"/>
                  </a:lnTo>
                </a:path>
                <a:path w="3810" h="986154">
                  <a:moveTo>
                    <a:pt x="0" y="295579"/>
                  </a:moveTo>
                  <a:lnTo>
                    <a:pt x="3810" y="295579"/>
                  </a:lnTo>
                </a:path>
                <a:path w="3810" h="986154">
                  <a:moveTo>
                    <a:pt x="0" y="293674"/>
                  </a:moveTo>
                  <a:lnTo>
                    <a:pt x="3810" y="293674"/>
                  </a:lnTo>
                </a:path>
                <a:path w="3810" h="986154">
                  <a:moveTo>
                    <a:pt x="0" y="291769"/>
                  </a:moveTo>
                  <a:lnTo>
                    <a:pt x="3810" y="291769"/>
                  </a:lnTo>
                </a:path>
                <a:path w="3810" h="986154">
                  <a:moveTo>
                    <a:pt x="0" y="289864"/>
                  </a:moveTo>
                  <a:lnTo>
                    <a:pt x="3810" y="289864"/>
                  </a:lnTo>
                </a:path>
                <a:path w="3810" h="986154">
                  <a:moveTo>
                    <a:pt x="0" y="287947"/>
                  </a:moveTo>
                  <a:lnTo>
                    <a:pt x="3810" y="287947"/>
                  </a:lnTo>
                </a:path>
                <a:path w="3810" h="986154">
                  <a:moveTo>
                    <a:pt x="0" y="286042"/>
                  </a:moveTo>
                  <a:lnTo>
                    <a:pt x="3810" y="286042"/>
                  </a:lnTo>
                </a:path>
                <a:path w="3810" h="986154">
                  <a:moveTo>
                    <a:pt x="0" y="284137"/>
                  </a:moveTo>
                  <a:lnTo>
                    <a:pt x="3810" y="284137"/>
                  </a:lnTo>
                </a:path>
                <a:path w="3810" h="986154">
                  <a:moveTo>
                    <a:pt x="0" y="282232"/>
                  </a:moveTo>
                  <a:lnTo>
                    <a:pt x="3810" y="282232"/>
                  </a:lnTo>
                </a:path>
                <a:path w="3810" h="986154">
                  <a:moveTo>
                    <a:pt x="0" y="280327"/>
                  </a:moveTo>
                  <a:lnTo>
                    <a:pt x="3810" y="280327"/>
                  </a:lnTo>
                </a:path>
                <a:path w="3810" h="986154">
                  <a:moveTo>
                    <a:pt x="0" y="278422"/>
                  </a:moveTo>
                  <a:lnTo>
                    <a:pt x="3810" y="278422"/>
                  </a:lnTo>
                </a:path>
                <a:path w="3810" h="986154">
                  <a:moveTo>
                    <a:pt x="0" y="276517"/>
                  </a:moveTo>
                  <a:lnTo>
                    <a:pt x="3810" y="276517"/>
                  </a:lnTo>
                </a:path>
                <a:path w="3810" h="986154">
                  <a:moveTo>
                    <a:pt x="0" y="274599"/>
                  </a:moveTo>
                  <a:lnTo>
                    <a:pt x="3810" y="274599"/>
                  </a:lnTo>
                </a:path>
                <a:path w="3810" h="986154">
                  <a:moveTo>
                    <a:pt x="0" y="272694"/>
                  </a:moveTo>
                  <a:lnTo>
                    <a:pt x="3810" y="272694"/>
                  </a:lnTo>
                </a:path>
                <a:path w="3810" h="986154">
                  <a:moveTo>
                    <a:pt x="0" y="270789"/>
                  </a:moveTo>
                  <a:lnTo>
                    <a:pt x="3810" y="270789"/>
                  </a:lnTo>
                </a:path>
                <a:path w="3810" h="986154">
                  <a:moveTo>
                    <a:pt x="0" y="268884"/>
                  </a:moveTo>
                  <a:lnTo>
                    <a:pt x="3810" y="268884"/>
                  </a:lnTo>
                </a:path>
                <a:path w="3810" h="986154">
                  <a:moveTo>
                    <a:pt x="0" y="266979"/>
                  </a:moveTo>
                  <a:lnTo>
                    <a:pt x="3810" y="266979"/>
                  </a:lnTo>
                </a:path>
                <a:path w="3810" h="986154">
                  <a:moveTo>
                    <a:pt x="0" y="265074"/>
                  </a:moveTo>
                  <a:lnTo>
                    <a:pt x="3810" y="265074"/>
                  </a:lnTo>
                </a:path>
                <a:path w="3810" h="986154">
                  <a:moveTo>
                    <a:pt x="0" y="263156"/>
                  </a:moveTo>
                  <a:lnTo>
                    <a:pt x="3810" y="263156"/>
                  </a:lnTo>
                </a:path>
                <a:path w="3810" h="986154">
                  <a:moveTo>
                    <a:pt x="0" y="261251"/>
                  </a:moveTo>
                  <a:lnTo>
                    <a:pt x="3810" y="261251"/>
                  </a:lnTo>
                </a:path>
                <a:path w="3810" h="986154">
                  <a:moveTo>
                    <a:pt x="0" y="259346"/>
                  </a:moveTo>
                  <a:lnTo>
                    <a:pt x="3810" y="259346"/>
                  </a:lnTo>
                </a:path>
                <a:path w="3810" h="986154">
                  <a:moveTo>
                    <a:pt x="0" y="257441"/>
                  </a:moveTo>
                  <a:lnTo>
                    <a:pt x="3810" y="257441"/>
                  </a:lnTo>
                </a:path>
                <a:path w="3810" h="986154">
                  <a:moveTo>
                    <a:pt x="0" y="255536"/>
                  </a:moveTo>
                  <a:lnTo>
                    <a:pt x="3810" y="255536"/>
                  </a:lnTo>
                </a:path>
                <a:path w="3810" h="986154">
                  <a:moveTo>
                    <a:pt x="0" y="253631"/>
                  </a:moveTo>
                  <a:lnTo>
                    <a:pt x="3810" y="253631"/>
                  </a:lnTo>
                </a:path>
                <a:path w="3810" h="986154">
                  <a:moveTo>
                    <a:pt x="0" y="251726"/>
                  </a:moveTo>
                  <a:lnTo>
                    <a:pt x="3810" y="251726"/>
                  </a:lnTo>
                </a:path>
                <a:path w="3810" h="986154">
                  <a:moveTo>
                    <a:pt x="0" y="249809"/>
                  </a:moveTo>
                  <a:lnTo>
                    <a:pt x="3810" y="249809"/>
                  </a:lnTo>
                </a:path>
                <a:path w="3810" h="986154">
                  <a:moveTo>
                    <a:pt x="0" y="247904"/>
                  </a:moveTo>
                  <a:lnTo>
                    <a:pt x="3810" y="247904"/>
                  </a:lnTo>
                </a:path>
                <a:path w="3810" h="986154">
                  <a:moveTo>
                    <a:pt x="0" y="245999"/>
                  </a:moveTo>
                  <a:lnTo>
                    <a:pt x="3810" y="245999"/>
                  </a:lnTo>
                </a:path>
                <a:path w="3810" h="986154">
                  <a:moveTo>
                    <a:pt x="0" y="244094"/>
                  </a:moveTo>
                  <a:lnTo>
                    <a:pt x="3810" y="244094"/>
                  </a:lnTo>
                </a:path>
                <a:path w="3810" h="986154">
                  <a:moveTo>
                    <a:pt x="0" y="242189"/>
                  </a:moveTo>
                  <a:lnTo>
                    <a:pt x="3810" y="242189"/>
                  </a:lnTo>
                </a:path>
                <a:path w="3810" h="986154">
                  <a:moveTo>
                    <a:pt x="0" y="240284"/>
                  </a:moveTo>
                  <a:lnTo>
                    <a:pt x="3810" y="240284"/>
                  </a:lnTo>
                </a:path>
                <a:path w="3810" h="986154">
                  <a:moveTo>
                    <a:pt x="0" y="238366"/>
                  </a:moveTo>
                  <a:lnTo>
                    <a:pt x="3810" y="238366"/>
                  </a:lnTo>
                </a:path>
                <a:path w="3810" h="986154">
                  <a:moveTo>
                    <a:pt x="0" y="236461"/>
                  </a:moveTo>
                  <a:lnTo>
                    <a:pt x="3810" y="236461"/>
                  </a:lnTo>
                </a:path>
                <a:path w="3810" h="986154">
                  <a:moveTo>
                    <a:pt x="0" y="234556"/>
                  </a:moveTo>
                  <a:lnTo>
                    <a:pt x="3810" y="234556"/>
                  </a:lnTo>
                </a:path>
                <a:path w="3810" h="986154">
                  <a:moveTo>
                    <a:pt x="0" y="232651"/>
                  </a:moveTo>
                  <a:lnTo>
                    <a:pt x="3810" y="232651"/>
                  </a:lnTo>
                </a:path>
                <a:path w="3810" h="986154">
                  <a:moveTo>
                    <a:pt x="0" y="230746"/>
                  </a:moveTo>
                  <a:lnTo>
                    <a:pt x="3810" y="230746"/>
                  </a:lnTo>
                </a:path>
                <a:path w="3810" h="986154">
                  <a:moveTo>
                    <a:pt x="0" y="228841"/>
                  </a:moveTo>
                  <a:lnTo>
                    <a:pt x="3810" y="228841"/>
                  </a:lnTo>
                </a:path>
                <a:path w="3810" h="986154">
                  <a:moveTo>
                    <a:pt x="0" y="226936"/>
                  </a:moveTo>
                  <a:lnTo>
                    <a:pt x="3810" y="226936"/>
                  </a:lnTo>
                </a:path>
                <a:path w="3810" h="986154">
                  <a:moveTo>
                    <a:pt x="0" y="225018"/>
                  </a:moveTo>
                  <a:lnTo>
                    <a:pt x="3810" y="225018"/>
                  </a:lnTo>
                </a:path>
                <a:path w="3810" h="986154">
                  <a:moveTo>
                    <a:pt x="0" y="223113"/>
                  </a:moveTo>
                  <a:lnTo>
                    <a:pt x="3810" y="223113"/>
                  </a:lnTo>
                </a:path>
                <a:path w="3810" h="986154">
                  <a:moveTo>
                    <a:pt x="0" y="221208"/>
                  </a:moveTo>
                  <a:lnTo>
                    <a:pt x="3810" y="221208"/>
                  </a:lnTo>
                </a:path>
                <a:path w="3810" h="986154">
                  <a:moveTo>
                    <a:pt x="0" y="219303"/>
                  </a:moveTo>
                  <a:lnTo>
                    <a:pt x="3810" y="219303"/>
                  </a:lnTo>
                </a:path>
                <a:path w="3810" h="986154">
                  <a:moveTo>
                    <a:pt x="0" y="217398"/>
                  </a:moveTo>
                  <a:lnTo>
                    <a:pt x="3810" y="217398"/>
                  </a:lnTo>
                </a:path>
                <a:path w="3810" h="986154">
                  <a:moveTo>
                    <a:pt x="0" y="215493"/>
                  </a:moveTo>
                  <a:lnTo>
                    <a:pt x="3810" y="215493"/>
                  </a:lnTo>
                </a:path>
                <a:path w="3810" h="986154">
                  <a:moveTo>
                    <a:pt x="0" y="213588"/>
                  </a:moveTo>
                  <a:lnTo>
                    <a:pt x="3810" y="213588"/>
                  </a:lnTo>
                </a:path>
                <a:path w="3810" h="986154">
                  <a:moveTo>
                    <a:pt x="0" y="211670"/>
                  </a:moveTo>
                  <a:lnTo>
                    <a:pt x="3810" y="211670"/>
                  </a:lnTo>
                </a:path>
                <a:path w="3810" h="986154">
                  <a:moveTo>
                    <a:pt x="0" y="209765"/>
                  </a:moveTo>
                  <a:lnTo>
                    <a:pt x="3810" y="209765"/>
                  </a:lnTo>
                </a:path>
                <a:path w="3810" h="986154">
                  <a:moveTo>
                    <a:pt x="0" y="207860"/>
                  </a:moveTo>
                  <a:lnTo>
                    <a:pt x="3810" y="207860"/>
                  </a:lnTo>
                </a:path>
                <a:path w="3810" h="986154">
                  <a:moveTo>
                    <a:pt x="0" y="205955"/>
                  </a:moveTo>
                  <a:lnTo>
                    <a:pt x="3810" y="205955"/>
                  </a:lnTo>
                </a:path>
                <a:path w="3810" h="986154">
                  <a:moveTo>
                    <a:pt x="0" y="204050"/>
                  </a:moveTo>
                  <a:lnTo>
                    <a:pt x="3810" y="204050"/>
                  </a:lnTo>
                </a:path>
                <a:path w="3810" h="986154">
                  <a:moveTo>
                    <a:pt x="0" y="202145"/>
                  </a:moveTo>
                  <a:lnTo>
                    <a:pt x="3810" y="202145"/>
                  </a:lnTo>
                </a:path>
                <a:path w="3810" h="986154">
                  <a:moveTo>
                    <a:pt x="0" y="200228"/>
                  </a:moveTo>
                  <a:lnTo>
                    <a:pt x="3810" y="200228"/>
                  </a:lnTo>
                </a:path>
                <a:path w="3810" h="986154">
                  <a:moveTo>
                    <a:pt x="0" y="198323"/>
                  </a:moveTo>
                  <a:lnTo>
                    <a:pt x="3810" y="198323"/>
                  </a:lnTo>
                </a:path>
                <a:path w="3810" h="986154">
                  <a:moveTo>
                    <a:pt x="0" y="196418"/>
                  </a:moveTo>
                  <a:lnTo>
                    <a:pt x="3810" y="196418"/>
                  </a:lnTo>
                </a:path>
                <a:path w="3810" h="986154">
                  <a:moveTo>
                    <a:pt x="0" y="194513"/>
                  </a:moveTo>
                  <a:lnTo>
                    <a:pt x="3810" y="194513"/>
                  </a:lnTo>
                </a:path>
                <a:path w="3810" h="986154">
                  <a:moveTo>
                    <a:pt x="0" y="192608"/>
                  </a:moveTo>
                  <a:lnTo>
                    <a:pt x="3810" y="192608"/>
                  </a:lnTo>
                </a:path>
                <a:path w="3810" h="986154">
                  <a:moveTo>
                    <a:pt x="0" y="190703"/>
                  </a:moveTo>
                  <a:lnTo>
                    <a:pt x="3810" y="190703"/>
                  </a:lnTo>
                </a:path>
                <a:path w="3810" h="986154">
                  <a:moveTo>
                    <a:pt x="0" y="188798"/>
                  </a:moveTo>
                  <a:lnTo>
                    <a:pt x="3810" y="188798"/>
                  </a:lnTo>
                </a:path>
                <a:path w="3810" h="986154">
                  <a:moveTo>
                    <a:pt x="0" y="186880"/>
                  </a:moveTo>
                  <a:lnTo>
                    <a:pt x="3810" y="186880"/>
                  </a:lnTo>
                </a:path>
                <a:path w="3810" h="986154">
                  <a:moveTo>
                    <a:pt x="0" y="184975"/>
                  </a:moveTo>
                  <a:lnTo>
                    <a:pt x="3810" y="184975"/>
                  </a:lnTo>
                </a:path>
                <a:path w="3810" h="986154">
                  <a:moveTo>
                    <a:pt x="0" y="183070"/>
                  </a:moveTo>
                  <a:lnTo>
                    <a:pt x="3810" y="183070"/>
                  </a:lnTo>
                </a:path>
                <a:path w="3810" h="986154">
                  <a:moveTo>
                    <a:pt x="0" y="181165"/>
                  </a:moveTo>
                  <a:lnTo>
                    <a:pt x="3810" y="181165"/>
                  </a:lnTo>
                </a:path>
                <a:path w="3810" h="986154">
                  <a:moveTo>
                    <a:pt x="0" y="179260"/>
                  </a:moveTo>
                  <a:lnTo>
                    <a:pt x="3810" y="179260"/>
                  </a:lnTo>
                </a:path>
                <a:path w="3810" h="986154">
                  <a:moveTo>
                    <a:pt x="0" y="177355"/>
                  </a:moveTo>
                  <a:lnTo>
                    <a:pt x="3810" y="177355"/>
                  </a:lnTo>
                </a:path>
                <a:path w="3810" h="986154">
                  <a:moveTo>
                    <a:pt x="0" y="175437"/>
                  </a:moveTo>
                  <a:lnTo>
                    <a:pt x="3810" y="175437"/>
                  </a:lnTo>
                </a:path>
                <a:path w="3810" h="986154">
                  <a:moveTo>
                    <a:pt x="0" y="173532"/>
                  </a:moveTo>
                  <a:lnTo>
                    <a:pt x="3810" y="173532"/>
                  </a:lnTo>
                </a:path>
                <a:path w="3810" h="986154">
                  <a:moveTo>
                    <a:pt x="0" y="171627"/>
                  </a:moveTo>
                  <a:lnTo>
                    <a:pt x="3810" y="171627"/>
                  </a:lnTo>
                </a:path>
                <a:path w="3810" h="986154">
                  <a:moveTo>
                    <a:pt x="0" y="169722"/>
                  </a:moveTo>
                  <a:lnTo>
                    <a:pt x="3810" y="169722"/>
                  </a:lnTo>
                </a:path>
                <a:path w="3810" h="986154">
                  <a:moveTo>
                    <a:pt x="0" y="167817"/>
                  </a:moveTo>
                  <a:lnTo>
                    <a:pt x="3810" y="167817"/>
                  </a:lnTo>
                </a:path>
                <a:path w="3810" h="986154">
                  <a:moveTo>
                    <a:pt x="0" y="165912"/>
                  </a:moveTo>
                  <a:lnTo>
                    <a:pt x="3810" y="165912"/>
                  </a:lnTo>
                </a:path>
                <a:path w="3810" h="986154">
                  <a:moveTo>
                    <a:pt x="0" y="164007"/>
                  </a:moveTo>
                  <a:lnTo>
                    <a:pt x="3810" y="164007"/>
                  </a:lnTo>
                </a:path>
                <a:path w="3810" h="986154">
                  <a:moveTo>
                    <a:pt x="0" y="162090"/>
                  </a:moveTo>
                  <a:lnTo>
                    <a:pt x="3810" y="162090"/>
                  </a:lnTo>
                </a:path>
                <a:path w="3810" h="986154">
                  <a:moveTo>
                    <a:pt x="0" y="160185"/>
                  </a:moveTo>
                  <a:lnTo>
                    <a:pt x="3810" y="160185"/>
                  </a:lnTo>
                </a:path>
                <a:path w="3810" h="986154">
                  <a:moveTo>
                    <a:pt x="0" y="158280"/>
                  </a:moveTo>
                  <a:lnTo>
                    <a:pt x="3810" y="158280"/>
                  </a:lnTo>
                </a:path>
                <a:path w="3810" h="986154">
                  <a:moveTo>
                    <a:pt x="0" y="156375"/>
                  </a:moveTo>
                  <a:lnTo>
                    <a:pt x="3810" y="156375"/>
                  </a:lnTo>
                </a:path>
                <a:path w="3810" h="986154">
                  <a:moveTo>
                    <a:pt x="0" y="154470"/>
                  </a:moveTo>
                  <a:lnTo>
                    <a:pt x="3810" y="154470"/>
                  </a:lnTo>
                </a:path>
                <a:path w="3810" h="986154">
                  <a:moveTo>
                    <a:pt x="0" y="152565"/>
                  </a:moveTo>
                  <a:lnTo>
                    <a:pt x="3810" y="152565"/>
                  </a:lnTo>
                </a:path>
                <a:path w="3810" h="986154">
                  <a:moveTo>
                    <a:pt x="0" y="150647"/>
                  </a:moveTo>
                  <a:lnTo>
                    <a:pt x="3810" y="150647"/>
                  </a:lnTo>
                </a:path>
                <a:path w="3810" h="986154">
                  <a:moveTo>
                    <a:pt x="0" y="148742"/>
                  </a:moveTo>
                  <a:lnTo>
                    <a:pt x="3810" y="148742"/>
                  </a:lnTo>
                </a:path>
                <a:path w="3810" h="986154">
                  <a:moveTo>
                    <a:pt x="0" y="146837"/>
                  </a:moveTo>
                  <a:lnTo>
                    <a:pt x="3810" y="146837"/>
                  </a:lnTo>
                </a:path>
                <a:path w="3810" h="986154">
                  <a:moveTo>
                    <a:pt x="0" y="144932"/>
                  </a:moveTo>
                  <a:lnTo>
                    <a:pt x="3810" y="144932"/>
                  </a:lnTo>
                </a:path>
                <a:path w="3810" h="986154">
                  <a:moveTo>
                    <a:pt x="0" y="143027"/>
                  </a:moveTo>
                  <a:lnTo>
                    <a:pt x="3810" y="143027"/>
                  </a:lnTo>
                </a:path>
                <a:path w="3810" h="986154">
                  <a:moveTo>
                    <a:pt x="0" y="141122"/>
                  </a:moveTo>
                  <a:lnTo>
                    <a:pt x="3810" y="141122"/>
                  </a:lnTo>
                </a:path>
                <a:path w="3810" h="986154">
                  <a:moveTo>
                    <a:pt x="0" y="139217"/>
                  </a:moveTo>
                  <a:lnTo>
                    <a:pt x="3810" y="139217"/>
                  </a:lnTo>
                </a:path>
                <a:path w="3810" h="986154">
                  <a:moveTo>
                    <a:pt x="0" y="137299"/>
                  </a:moveTo>
                  <a:lnTo>
                    <a:pt x="3810" y="137299"/>
                  </a:lnTo>
                </a:path>
                <a:path w="3810" h="986154">
                  <a:moveTo>
                    <a:pt x="0" y="135394"/>
                  </a:moveTo>
                  <a:lnTo>
                    <a:pt x="3810" y="135394"/>
                  </a:lnTo>
                </a:path>
                <a:path w="3810" h="986154">
                  <a:moveTo>
                    <a:pt x="0" y="133489"/>
                  </a:moveTo>
                  <a:lnTo>
                    <a:pt x="3810" y="133489"/>
                  </a:lnTo>
                </a:path>
                <a:path w="3810" h="986154">
                  <a:moveTo>
                    <a:pt x="0" y="131584"/>
                  </a:moveTo>
                  <a:lnTo>
                    <a:pt x="3810" y="131584"/>
                  </a:lnTo>
                </a:path>
                <a:path w="3810" h="986154">
                  <a:moveTo>
                    <a:pt x="0" y="129679"/>
                  </a:moveTo>
                  <a:lnTo>
                    <a:pt x="3810" y="129679"/>
                  </a:lnTo>
                </a:path>
                <a:path w="3810" h="986154">
                  <a:moveTo>
                    <a:pt x="0" y="127774"/>
                  </a:moveTo>
                  <a:lnTo>
                    <a:pt x="3810" y="127774"/>
                  </a:lnTo>
                </a:path>
                <a:path w="3810" h="986154">
                  <a:moveTo>
                    <a:pt x="0" y="125869"/>
                  </a:moveTo>
                  <a:lnTo>
                    <a:pt x="3810" y="125869"/>
                  </a:lnTo>
                </a:path>
                <a:path w="3810" h="986154">
                  <a:moveTo>
                    <a:pt x="0" y="123952"/>
                  </a:moveTo>
                  <a:lnTo>
                    <a:pt x="3810" y="123952"/>
                  </a:lnTo>
                </a:path>
                <a:path w="3810" h="986154">
                  <a:moveTo>
                    <a:pt x="0" y="122047"/>
                  </a:moveTo>
                  <a:lnTo>
                    <a:pt x="3810" y="122047"/>
                  </a:lnTo>
                </a:path>
                <a:path w="3810" h="986154">
                  <a:moveTo>
                    <a:pt x="0" y="120142"/>
                  </a:moveTo>
                  <a:lnTo>
                    <a:pt x="3810" y="120142"/>
                  </a:lnTo>
                </a:path>
                <a:path w="3810" h="986154">
                  <a:moveTo>
                    <a:pt x="0" y="118237"/>
                  </a:moveTo>
                  <a:lnTo>
                    <a:pt x="3810" y="118237"/>
                  </a:lnTo>
                </a:path>
                <a:path w="3810" h="986154">
                  <a:moveTo>
                    <a:pt x="0" y="116332"/>
                  </a:moveTo>
                  <a:lnTo>
                    <a:pt x="3810" y="116332"/>
                  </a:lnTo>
                </a:path>
                <a:path w="3810" h="986154">
                  <a:moveTo>
                    <a:pt x="0" y="114427"/>
                  </a:moveTo>
                  <a:lnTo>
                    <a:pt x="3810" y="114427"/>
                  </a:lnTo>
                </a:path>
                <a:path w="3810" h="986154">
                  <a:moveTo>
                    <a:pt x="0" y="112509"/>
                  </a:moveTo>
                  <a:lnTo>
                    <a:pt x="3810" y="112509"/>
                  </a:lnTo>
                </a:path>
                <a:path w="3810" h="986154">
                  <a:moveTo>
                    <a:pt x="0" y="110604"/>
                  </a:moveTo>
                  <a:lnTo>
                    <a:pt x="3810" y="110604"/>
                  </a:lnTo>
                </a:path>
                <a:path w="3810" h="986154">
                  <a:moveTo>
                    <a:pt x="0" y="108699"/>
                  </a:moveTo>
                  <a:lnTo>
                    <a:pt x="3810" y="108699"/>
                  </a:lnTo>
                </a:path>
                <a:path w="3810" h="986154">
                  <a:moveTo>
                    <a:pt x="0" y="106794"/>
                  </a:moveTo>
                  <a:lnTo>
                    <a:pt x="3810" y="106794"/>
                  </a:lnTo>
                </a:path>
                <a:path w="3810" h="986154">
                  <a:moveTo>
                    <a:pt x="0" y="104889"/>
                  </a:moveTo>
                  <a:lnTo>
                    <a:pt x="3810" y="104889"/>
                  </a:lnTo>
                </a:path>
                <a:path w="3810" h="986154">
                  <a:moveTo>
                    <a:pt x="0" y="102984"/>
                  </a:moveTo>
                  <a:lnTo>
                    <a:pt x="3810" y="102984"/>
                  </a:lnTo>
                </a:path>
                <a:path w="3810" h="986154">
                  <a:moveTo>
                    <a:pt x="0" y="101079"/>
                  </a:moveTo>
                  <a:lnTo>
                    <a:pt x="3810" y="101079"/>
                  </a:lnTo>
                </a:path>
                <a:path w="3810" h="986154">
                  <a:moveTo>
                    <a:pt x="0" y="99161"/>
                  </a:moveTo>
                  <a:lnTo>
                    <a:pt x="3810" y="99161"/>
                  </a:lnTo>
                </a:path>
                <a:path w="3810" h="986154">
                  <a:moveTo>
                    <a:pt x="0" y="97256"/>
                  </a:moveTo>
                  <a:lnTo>
                    <a:pt x="3810" y="97256"/>
                  </a:lnTo>
                </a:path>
                <a:path w="3810" h="986154">
                  <a:moveTo>
                    <a:pt x="0" y="95351"/>
                  </a:moveTo>
                  <a:lnTo>
                    <a:pt x="3810" y="95351"/>
                  </a:lnTo>
                </a:path>
                <a:path w="3810" h="986154">
                  <a:moveTo>
                    <a:pt x="0" y="93446"/>
                  </a:moveTo>
                  <a:lnTo>
                    <a:pt x="3810" y="93446"/>
                  </a:lnTo>
                </a:path>
                <a:path w="3810" h="986154">
                  <a:moveTo>
                    <a:pt x="0" y="91541"/>
                  </a:moveTo>
                  <a:lnTo>
                    <a:pt x="3810" y="91541"/>
                  </a:lnTo>
                </a:path>
                <a:path w="3810" h="986154">
                  <a:moveTo>
                    <a:pt x="0" y="89636"/>
                  </a:moveTo>
                  <a:lnTo>
                    <a:pt x="3810" y="89636"/>
                  </a:lnTo>
                </a:path>
                <a:path w="3810" h="986154">
                  <a:moveTo>
                    <a:pt x="0" y="87731"/>
                  </a:moveTo>
                  <a:lnTo>
                    <a:pt x="3810" y="87731"/>
                  </a:lnTo>
                </a:path>
                <a:path w="3810" h="986154">
                  <a:moveTo>
                    <a:pt x="0" y="85813"/>
                  </a:moveTo>
                  <a:lnTo>
                    <a:pt x="3810" y="85813"/>
                  </a:lnTo>
                </a:path>
                <a:path w="3810" h="986154">
                  <a:moveTo>
                    <a:pt x="0" y="83908"/>
                  </a:moveTo>
                  <a:lnTo>
                    <a:pt x="3810" y="83908"/>
                  </a:lnTo>
                </a:path>
                <a:path w="3810" h="986154">
                  <a:moveTo>
                    <a:pt x="0" y="82003"/>
                  </a:moveTo>
                  <a:lnTo>
                    <a:pt x="3810" y="82003"/>
                  </a:lnTo>
                </a:path>
                <a:path w="3810" h="986154">
                  <a:moveTo>
                    <a:pt x="0" y="80098"/>
                  </a:moveTo>
                  <a:lnTo>
                    <a:pt x="3810" y="80098"/>
                  </a:lnTo>
                </a:path>
                <a:path w="3810" h="986154">
                  <a:moveTo>
                    <a:pt x="0" y="78193"/>
                  </a:moveTo>
                  <a:lnTo>
                    <a:pt x="3810" y="78193"/>
                  </a:lnTo>
                </a:path>
                <a:path w="3810" h="986154">
                  <a:moveTo>
                    <a:pt x="0" y="76288"/>
                  </a:moveTo>
                  <a:lnTo>
                    <a:pt x="3810" y="76288"/>
                  </a:lnTo>
                </a:path>
                <a:path w="3810" h="986154">
                  <a:moveTo>
                    <a:pt x="0" y="74371"/>
                  </a:moveTo>
                  <a:lnTo>
                    <a:pt x="3810" y="74371"/>
                  </a:lnTo>
                </a:path>
                <a:path w="3810" h="986154">
                  <a:moveTo>
                    <a:pt x="0" y="72466"/>
                  </a:moveTo>
                  <a:lnTo>
                    <a:pt x="3810" y="72466"/>
                  </a:lnTo>
                </a:path>
                <a:path w="3810" h="986154">
                  <a:moveTo>
                    <a:pt x="0" y="70561"/>
                  </a:moveTo>
                  <a:lnTo>
                    <a:pt x="3810" y="70561"/>
                  </a:lnTo>
                </a:path>
                <a:path w="3810" h="986154">
                  <a:moveTo>
                    <a:pt x="0" y="68656"/>
                  </a:moveTo>
                  <a:lnTo>
                    <a:pt x="3810" y="68656"/>
                  </a:lnTo>
                </a:path>
                <a:path w="3810" h="986154">
                  <a:moveTo>
                    <a:pt x="0" y="66751"/>
                  </a:moveTo>
                  <a:lnTo>
                    <a:pt x="3810" y="66751"/>
                  </a:lnTo>
                </a:path>
                <a:path w="3810" h="986154">
                  <a:moveTo>
                    <a:pt x="0" y="64846"/>
                  </a:moveTo>
                  <a:lnTo>
                    <a:pt x="3810" y="64846"/>
                  </a:lnTo>
                </a:path>
                <a:path w="3810" h="986154">
                  <a:moveTo>
                    <a:pt x="0" y="62941"/>
                  </a:moveTo>
                  <a:lnTo>
                    <a:pt x="3810" y="62941"/>
                  </a:lnTo>
                </a:path>
                <a:path w="3810" h="986154">
                  <a:moveTo>
                    <a:pt x="0" y="61023"/>
                  </a:moveTo>
                  <a:lnTo>
                    <a:pt x="3810" y="61023"/>
                  </a:lnTo>
                </a:path>
                <a:path w="3810" h="986154">
                  <a:moveTo>
                    <a:pt x="0" y="59118"/>
                  </a:moveTo>
                  <a:lnTo>
                    <a:pt x="3810" y="59118"/>
                  </a:lnTo>
                </a:path>
                <a:path w="3810" h="986154">
                  <a:moveTo>
                    <a:pt x="0" y="57213"/>
                  </a:moveTo>
                  <a:lnTo>
                    <a:pt x="3810" y="57213"/>
                  </a:lnTo>
                </a:path>
                <a:path w="3810" h="986154">
                  <a:moveTo>
                    <a:pt x="0" y="55308"/>
                  </a:moveTo>
                  <a:lnTo>
                    <a:pt x="3810" y="55308"/>
                  </a:lnTo>
                </a:path>
                <a:path w="3810" h="986154">
                  <a:moveTo>
                    <a:pt x="0" y="53403"/>
                  </a:moveTo>
                  <a:lnTo>
                    <a:pt x="3810" y="53403"/>
                  </a:lnTo>
                </a:path>
                <a:path w="3810" h="986154">
                  <a:moveTo>
                    <a:pt x="0" y="51498"/>
                  </a:moveTo>
                  <a:lnTo>
                    <a:pt x="3810" y="51498"/>
                  </a:lnTo>
                </a:path>
                <a:path w="3810" h="986154">
                  <a:moveTo>
                    <a:pt x="0" y="49580"/>
                  </a:moveTo>
                  <a:lnTo>
                    <a:pt x="3810" y="49580"/>
                  </a:lnTo>
                </a:path>
                <a:path w="3810" h="986154">
                  <a:moveTo>
                    <a:pt x="0" y="47675"/>
                  </a:moveTo>
                  <a:lnTo>
                    <a:pt x="3810" y="47675"/>
                  </a:lnTo>
                </a:path>
                <a:path w="3810" h="986154">
                  <a:moveTo>
                    <a:pt x="0" y="45770"/>
                  </a:moveTo>
                  <a:lnTo>
                    <a:pt x="3810" y="45770"/>
                  </a:lnTo>
                </a:path>
                <a:path w="3810" h="986154">
                  <a:moveTo>
                    <a:pt x="0" y="43865"/>
                  </a:moveTo>
                  <a:lnTo>
                    <a:pt x="3810" y="43865"/>
                  </a:lnTo>
                </a:path>
                <a:path w="3810" h="986154">
                  <a:moveTo>
                    <a:pt x="0" y="41960"/>
                  </a:moveTo>
                  <a:lnTo>
                    <a:pt x="3810" y="41960"/>
                  </a:lnTo>
                </a:path>
                <a:path w="3810" h="986154">
                  <a:moveTo>
                    <a:pt x="0" y="40055"/>
                  </a:moveTo>
                  <a:lnTo>
                    <a:pt x="3810" y="40055"/>
                  </a:lnTo>
                </a:path>
                <a:path w="3810" h="986154">
                  <a:moveTo>
                    <a:pt x="0" y="38150"/>
                  </a:moveTo>
                  <a:lnTo>
                    <a:pt x="3810" y="38150"/>
                  </a:lnTo>
                </a:path>
                <a:path w="3810" h="986154">
                  <a:moveTo>
                    <a:pt x="0" y="36233"/>
                  </a:moveTo>
                  <a:lnTo>
                    <a:pt x="3810" y="36233"/>
                  </a:lnTo>
                </a:path>
                <a:path w="3810" h="986154">
                  <a:moveTo>
                    <a:pt x="0" y="34328"/>
                  </a:moveTo>
                  <a:lnTo>
                    <a:pt x="3810" y="34328"/>
                  </a:lnTo>
                </a:path>
                <a:path w="3810" h="986154">
                  <a:moveTo>
                    <a:pt x="0" y="32423"/>
                  </a:moveTo>
                  <a:lnTo>
                    <a:pt x="3810" y="32423"/>
                  </a:lnTo>
                </a:path>
                <a:path w="3810" h="986154">
                  <a:moveTo>
                    <a:pt x="0" y="30518"/>
                  </a:moveTo>
                  <a:lnTo>
                    <a:pt x="3810" y="30518"/>
                  </a:lnTo>
                </a:path>
                <a:path w="3810" h="986154">
                  <a:moveTo>
                    <a:pt x="0" y="28613"/>
                  </a:moveTo>
                  <a:lnTo>
                    <a:pt x="3810" y="28613"/>
                  </a:lnTo>
                </a:path>
                <a:path w="3810" h="986154">
                  <a:moveTo>
                    <a:pt x="0" y="26708"/>
                  </a:moveTo>
                  <a:lnTo>
                    <a:pt x="3810" y="26708"/>
                  </a:lnTo>
                </a:path>
                <a:path w="3810" h="986154">
                  <a:moveTo>
                    <a:pt x="0" y="24790"/>
                  </a:moveTo>
                  <a:lnTo>
                    <a:pt x="3810" y="24790"/>
                  </a:lnTo>
                </a:path>
                <a:path w="3810" h="986154">
                  <a:moveTo>
                    <a:pt x="0" y="22885"/>
                  </a:moveTo>
                  <a:lnTo>
                    <a:pt x="3810" y="22885"/>
                  </a:lnTo>
                </a:path>
                <a:path w="3810" h="986154">
                  <a:moveTo>
                    <a:pt x="0" y="20980"/>
                  </a:moveTo>
                  <a:lnTo>
                    <a:pt x="3810" y="20980"/>
                  </a:lnTo>
                </a:path>
                <a:path w="3810" h="986154">
                  <a:moveTo>
                    <a:pt x="0" y="19075"/>
                  </a:moveTo>
                  <a:lnTo>
                    <a:pt x="3810" y="19075"/>
                  </a:lnTo>
                </a:path>
                <a:path w="3810" h="986154">
                  <a:moveTo>
                    <a:pt x="0" y="17170"/>
                  </a:moveTo>
                  <a:lnTo>
                    <a:pt x="3810" y="17170"/>
                  </a:lnTo>
                </a:path>
                <a:path w="3810" h="986154">
                  <a:moveTo>
                    <a:pt x="0" y="15265"/>
                  </a:moveTo>
                  <a:lnTo>
                    <a:pt x="3810" y="15265"/>
                  </a:lnTo>
                </a:path>
                <a:path w="3810" h="986154">
                  <a:moveTo>
                    <a:pt x="0" y="13360"/>
                  </a:moveTo>
                  <a:lnTo>
                    <a:pt x="3810" y="13360"/>
                  </a:lnTo>
                </a:path>
                <a:path w="3810" h="986154">
                  <a:moveTo>
                    <a:pt x="0" y="11442"/>
                  </a:moveTo>
                  <a:lnTo>
                    <a:pt x="3810" y="11442"/>
                  </a:lnTo>
                </a:path>
                <a:path w="3810" h="986154">
                  <a:moveTo>
                    <a:pt x="0" y="9537"/>
                  </a:moveTo>
                  <a:lnTo>
                    <a:pt x="3810" y="9537"/>
                  </a:lnTo>
                </a:path>
                <a:path w="3810" h="986154">
                  <a:moveTo>
                    <a:pt x="0" y="7632"/>
                  </a:moveTo>
                  <a:lnTo>
                    <a:pt x="3810" y="7632"/>
                  </a:lnTo>
                </a:path>
                <a:path w="3810" h="986154">
                  <a:moveTo>
                    <a:pt x="0" y="5727"/>
                  </a:moveTo>
                  <a:lnTo>
                    <a:pt x="3810" y="5727"/>
                  </a:lnTo>
                </a:path>
                <a:path w="3810" h="986154">
                  <a:moveTo>
                    <a:pt x="0" y="3822"/>
                  </a:moveTo>
                  <a:lnTo>
                    <a:pt x="3810" y="3822"/>
                  </a:lnTo>
                </a:path>
                <a:path w="3810" h="986154">
                  <a:moveTo>
                    <a:pt x="0" y="1917"/>
                  </a:moveTo>
                  <a:lnTo>
                    <a:pt x="3810" y="1917"/>
                  </a:lnTo>
                </a:path>
                <a:path w="3810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33076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377895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321640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423895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50149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217050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789754" y="1970124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1171" y="2371158"/>
              <a:ext cx="3810" cy="986155"/>
            </a:xfrm>
            <a:custGeom>
              <a:avLst/>
              <a:gdLst/>
              <a:ahLst/>
              <a:cxnLst/>
              <a:rect l="l" t="t" r="r" b="b"/>
              <a:pathLst>
                <a:path w="3809" h="986154">
                  <a:moveTo>
                    <a:pt x="0" y="985888"/>
                  </a:moveTo>
                  <a:lnTo>
                    <a:pt x="3810" y="985888"/>
                  </a:lnTo>
                </a:path>
                <a:path w="3809" h="986154">
                  <a:moveTo>
                    <a:pt x="0" y="983983"/>
                  </a:moveTo>
                  <a:lnTo>
                    <a:pt x="3810" y="983983"/>
                  </a:lnTo>
                </a:path>
                <a:path w="3809" h="986154">
                  <a:moveTo>
                    <a:pt x="0" y="982078"/>
                  </a:moveTo>
                  <a:lnTo>
                    <a:pt x="3810" y="982078"/>
                  </a:lnTo>
                </a:path>
                <a:path w="3809" h="986154">
                  <a:moveTo>
                    <a:pt x="0" y="980173"/>
                  </a:moveTo>
                  <a:lnTo>
                    <a:pt x="3810" y="980173"/>
                  </a:lnTo>
                </a:path>
                <a:path w="3809" h="986154">
                  <a:moveTo>
                    <a:pt x="0" y="978255"/>
                  </a:moveTo>
                  <a:lnTo>
                    <a:pt x="3810" y="978255"/>
                  </a:lnTo>
                </a:path>
                <a:path w="3809" h="986154">
                  <a:moveTo>
                    <a:pt x="0" y="976350"/>
                  </a:moveTo>
                  <a:lnTo>
                    <a:pt x="3810" y="976350"/>
                  </a:lnTo>
                </a:path>
                <a:path w="3809" h="986154">
                  <a:moveTo>
                    <a:pt x="0" y="974445"/>
                  </a:moveTo>
                  <a:lnTo>
                    <a:pt x="3810" y="974445"/>
                  </a:lnTo>
                </a:path>
                <a:path w="3809" h="986154">
                  <a:moveTo>
                    <a:pt x="0" y="972540"/>
                  </a:moveTo>
                  <a:lnTo>
                    <a:pt x="3810" y="972540"/>
                  </a:lnTo>
                </a:path>
                <a:path w="3809" h="986154">
                  <a:moveTo>
                    <a:pt x="0" y="970635"/>
                  </a:moveTo>
                  <a:lnTo>
                    <a:pt x="3810" y="970635"/>
                  </a:lnTo>
                </a:path>
                <a:path w="3809" h="986154">
                  <a:moveTo>
                    <a:pt x="0" y="968730"/>
                  </a:moveTo>
                  <a:lnTo>
                    <a:pt x="3810" y="968730"/>
                  </a:lnTo>
                </a:path>
                <a:path w="3809" h="986154">
                  <a:moveTo>
                    <a:pt x="0" y="966812"/>
                  </a:moveTo>
                  <a:lnTo>
                    <a:pt x="3810" y="966812"/>
                  </a:lnTo>
                </a:path>
                <a:path w="3809" h="986154">
                  <a:moveTo>
                    <a:pt x="0" y="964907"/>
                  </a:moveTo>
                  <a:lnTo>
                    <a:pt x="3810" y="964907"/>
                  </a:lnTo>
                </a:path>
                <a:path w="3809" h="986154">
                  <a:moveTo>
                    <a:pt x="0" y="963002"/>
                  </a:moveTo>
                  <a:lnTo>
                    <a:pt x="3810" y="963002"/>
                  </a:lnTo>
                </a:path>
                <a:path w="3809" h="986154">
                  <a:moveTo>
                    <a:pt x="0" y="961097"/>
                  </a:moveTo>
                  <a:lnTo>
                    <a:pt x="3810" y="961097"/>
                  </a:lnTo>
                </a:path>
                <a:path w="3809" h="986154">
                  <a:moveTo>
                    <a:pt x="0" y="959192"/>
                  </a:moveTo>
                  <a:lnTo>
                    <a:pt x="3810" y="959192"/>
                  </a:lnTo>
                </a:path>
                <a:path w="3809" h="986154">
                  <a:moveTo>
                    <a:pt x="0" y="957287"/>
                  </a:moveTo>
                  <a:lnTo>
                    <a:pt x="3810" y="957287"/>
                  </a:lnTo>
                </a:path>
                <a:path w="3809" h="986154">
                  <a:moveTo>
                    <a:pt x="0" y="955382"/>
                  </a:moveTo>
                  <a:lnTo>
                    <a:pt x="3810" y="955382"/>
                  </a:lnTo>
                </a:path>
                <a:path w="3809" h="986154">
                  <a:moveTo>
                    <a:pt x="0" y="953465"/>
                  </a:moveTo>
                  <a:lnTo>
                    <a:pt x="3810" y="953465"/>
                  </a:lnTo>
                </a:path>
                <a:path w="3809" h="986154">
                  <a:moveTo>
                    <a:pt x="0" y="951560"/>
                  </a:moveTo>
                  <a:lnTo>
                    <a:pt x="3810" y="951560"/>
                  </a:lnTo>
                </a:path>
                <a:path w="3809" h="986154">
                  <a:moveTo>
                    <a:pt x="0" y="949655"/>
                  </a:moveTo>
                  <a:lnTo>
                    <a:pt x="3810" y="949655"/>
                  </a:lnTo>
                </a:path>
                <a:path w="3809" h="986154">
                  <a:moveTo>
                    <a:pt x="0" y="947750"/>
                  </a:moveTo>
                  <a:lnTo>
                    <a:pt x="3810" y="947750"/>
                  </a:lnTo>
                </a:path>
                <a:path w="3809" h="986154">
                  <a:moveTo>
                    <a:pt x="0" y="945845"/>
                  </a:moveTo>
                  <a:lnTo>
                    <a:pt x="3810" y="945845"/>
                  </a:lnTo>
                </a:path>
                <a:path w="3809" h="986154">
                  <a:moveTo>
                    <a:pt x="0" y="943940"/>
                  </a:moveTo>
                  <a:lnTo>
                    <a:pt x="3810" y="943940"/>
                  </a:lnTo>
                </a:path>
                <a:path w="3809" h="986154">
                  <a:moveTo>
                    <a:pt x="0" y="942035"/>
                  </a:moveTo>
                  <a:lnTo>
                    <a:pt x="3810" y="942035"/>
                  </a:lnTo>
                </a:path>
                <a:path w="3809" h="986154">
                  <a:moveTo>
                    <a:pt x="0" y="940117"/>
                  </a:moveTo>
                  <a:lnTo>
                    <a:pt x="3810" y="940117"/>
                  </a:lnTo>
                </a:path>
                <a:path w="3809" h="986154">
                  <a:moveTo>
                    <a:pt x="0" y="938212"/>
                  </a:moveTo>
                  <a:lnTo>
                    <a:pt x="3810" y="938212"/>
                  </a:lnTo>
                </a:path>
                <a:path w="3809" h="986154">
                  <a:moveTo>
                    <a:pt x="0" y="936307"/>
                  </a:moveTo>
                  <a:lnTo>
                    <a:pt x="3810" y="936307"/>
                  </a:lnTo>
                </a:path>
                <a:path w="3809" h="986154">
                  <a:moveTo>
                    <a:pt x="0" y="934402"/>
                  </a:moveTo>
                  <a:lnTo>
                    <a:pt x="3810" y="934402"/>
                  </a:lnTo>
                </a:path>
                <a:path w="3809" h="986154">
                  <a:moveTo>
                    <a:pt x="0" y="932497"/>
                  </a:moveTo>
                  <a:lnTo>
                    <a:pt x="3810" y="932497"/>
                  </a:lnTo>
                </a:path>
                <a:path w="3809" h="986154">
                  <a:moveTo>
                    <a:pt x="0" y="930592"/>
                  </a:moveTo>
                  <a:lnTo>
                    <a:pt x="3810" y="930592"/>
                  </a:lnTo>
                </a:path>
                <a:path w="3809" h="986154">
                  <a:moveTo>
                    <a:pt x="0" y="928674"/>
                  </a:moveTo>
                  <a:lnTo>
                    <a:pt x="3810" y="928674"/>
                  </a:lnTo>
                </a:path>
                <a:path w="3809" h="986154">
                  <a:moveTo>
                    <a:pt x="0" y="926769"/>
                  </a:moveTo>
                  <a:lnTo>
                    <a:pt x="3810" y="926769"/>
                  </a:lnTo>
                </a:path>
                <a:path w="3809" h="986154">
                  <a:moveTo>
                    <a:pt x="0" y="924864"/>
                  </a:moveTo>
                  <a:lnTo>
                    <a:pt x="3810" y="924864"/>
                  </a:lnTo>
                </a:path>
                <a:path w="3809" h="986154">
                  <a:moveTo>
                    <a:pt x="0" y="922959"/>
                  </a:moveTo>
                  <a:lnTo>
                    <a:pt x="3810" y="922959"/>
                  </a:lnTo>
                </a:path>
                <a:path w="3809" h="986154">
                  <a:moveTo>
                    <a:pt x="0" y="921054"/>
                  </a:moveTo>
                  <a:lnTo>
                    <a:pt x="3810" y="921054"/>
                  </a:lnTo>
                </a:path>
                <a:path w="3809" h="986154">
                  <a:moveTo>
                    <a:pt x="0" y="919149"/>
                  </a:moveTo>
                  <a:lnTo>
                    <a:pt x="3810" y="919149"/>
                  </a:lnTo>
                </a:path>
                <a:path w="3809" h="986154">
                  <a:moveTo>
                    <a:pt x="0" y="917244"/>
                  </a:moveTo>
                  <a:lnTo>
                    <a:pt x="3810" y="917244"/>
                  </a:lnTo>
                </a:path>
                <a:path w="3809" h="986154">
                  <a:moveTo>
                    <a:pt x="0" y="915327"/>
                  </a:moveTo>
                  <a:lnTo>
                    <a:pt x="3810" y="915327"/>
                  </a:lnTo>
                </a:path>
                <a:path w="3809" h="986154">
                  <a:moveTo>
                    <a:pt x="0" y="913422"/>
                  </a:moveTo>
                  <a:lnTo>
                    <a:pt x="3810" y="913422"/>
                  </a:lnTo>
                </a:path>
                <a:path w="3809" h="986154">
                  <a:moveTo>
                    <a:pt x="0" y="911517"/>
                  </a:moveTo>
                  <a:lnTo>
                    <a:pt x="3810" y="911517"/>
                  </a:lnTo>
                </a:path>
                <a:path w="3809" h="986154">
                  <a:moveTo>
                    <a:pt x="0" y="909612"/>
                  </a:moveTo>
                  <a:lnTo>
                    <a:pt x="3810" y="909612"/>
                  </a:lnTo>
                </a:path>
                <a:path w="3809" h="986154">
                  <a:moveTo>
                    <a:pt x="0" y="907707"/>
                  </a:moveTo>
                  <a:lnTo>
                    <a:pt x="3810" y="907707"/>
                  </a:lnTo>
                </a:path>
                <a:path w="3809" h="986154">
                  <a:moveTo>
                    <a:pt x="0" y="905802"/>
                  </a:moveTo>
                  <a:lnTo>
                    <a:pt x="3810" y="905802"/>
                  </a:lnTo>
                </a:path>
                <a:path w="3809" h="986154">
                  <a:moveTo>
                    <a:pt x="0" y="903884"/>
                  </a:moveTo>
                  <a:lnTo>
                    <a:pt x="3810" y="903884"/>
                  </a:lnTo>
                </a:path>
                <a:path w="3809" h="986154">
                  <a:moveTo>
                    <a:pt x="0" y="901979"/>
                  </a:moveTo>
                  <a:lnTo>
                    <a:pt x="3810" y="901979"/>
                  </a:lnTo>
                </a:path>
                <a:path w="3809" h="986154">
                  <a:moveTo>
                    <a:pt x="0" y="900074"/>
                  </a:moveTo>
                  <a:lnTo>
                    <a:pt x="3810" y="900074"/>
                  </a:lnTo>
                </a:path>
                <a:path w="3809" h="986154">
                  <a:moveTo>
                    <a:pt x="0" y="898169"/>
                  </a:moveTo>
                  <a:lnTo>
                    <a:pt x="3810" y="898169"/>
                  </a:lnTo>
                </a:path>
                <a:path w="3809" h="986154">
                  <a:moveTo>
                    <a:pt x="0" y="896264"/>
                  </a:moveTo>
                  <a:lnTo>
                    <a:pt x="3810" y="896264"/>
                  </a:lnTo>
                </a:path>
                <a:path w="3809" h="986154">
                  <a:moveTo>
                    <a:pt x="0" y="894359"/>
                  </a:moveTo>
                  <a:lnTo>
                    <a:pt x="3810" y="894359"/>
                  </a:lnTo>
                </a:path>
                <a:path w="3809" h="986154">
                  <a:moveTo>
                    <a:pt x="0" y="892454"/>
                  </a:moveTo>
                  <a:lnTo>
                    <a:pt x="3810" y="892454"/>
                  </a:lnTo>
                </a:path>
                <a:path w="3809" h="986154">
                  <a:moveTo>
                    <a:pt x="0" y="890536"/>
                  </a:moveTo>
                  <a:lnTo>
                    <a:pt x="3810" y="890536"/>
                  </a:lnTo>
                </a:path>
                <a:path w="3809" h="986154">
                  <a:moveTo>
                    <a:pt x="0" y="888631"/>
                  </a:moveTo>
                  <a:lnTo>
                    <a:pt x="3810" y="888631"/>
                  </a:lnTo>
                </a:path>
                <a:path w="3809" h="986154">
                  <a:moveTo>
                    <a:pt x="0" y="886726"/>
                  </a:moveTo>
                  <a:lnTo>
                    <a:pt x="3810" y="886726"/>
                  </a:lnTo>
                </a:path>
                <a:path w="3809" h="986154">
                  <a:moveTo>
                    <a:pt x="0" y="884821"/>
                  </a:moveTo>
                  <a:lnTo>
                    <a:pt x="3810" y="884821"/>
                  </a:lnTo>
                </a:path>
                <a:path w="3809" h="986154">
                  <a:moveTo>
                    <a:pt x="0" y="882916"/>
                  </a:moveTo>
                  <a:lnTo>
                    <a:pt x="3810" y="882916"/>
                  </a:lnTo>
                </a:path>
                <a:path w="3809" h="986154">
                  <a:moveTo>
                    <a:pt x="0" y="881011"/>
                  </a:moveTo>
                  <a:lnTo>
                    <a:pt x="3810" y="881011"/>
                  </a:lnTo>
                </a:path>
                <a:path w="3809" h="986154">
                  <a:moveTo>
                    <a:pt x="0" y="879094"/>
                  </a:moveTo>
                  <a:lnTo>
                    <a:pt x="3810" y="879094"/>
                  </a:lnTo>
                </a:path>
                <a:path w="3809" h="986154">
                  <a:moveTo>
                    <a:pt x="0" y="877189"/>
                  </a:moveTo>
                  <a:lnTo>
                    <a:pt x="3810" y="877189"/>
                  </a:lnTo>
                </a:path>
                <a:path w="3809" h="986154">
                  <a:moveTo>
                    <a:pt x="0" y="875284"/>
                  </a:moveTo>
                  <a:lnTo>
                    <a:pt x="3810" y="875284"/>
                  </a:lnTo>
                </a:path>
                <a:path w="3809" h="986154">
                  <a:moveTo>
                    <a:pt x="0" y="873379"/>
                  </a:moveTo>
                  <a:lnTo>
                    <a:pt x="3810" y="873379"/>
                  </a:lnTo>
                </a:path>
                <a:path w="3809" h="986154">
                  <a:moveTo>
                    <a:pt x="0" y="871474"/>
                  </a:moveTo>
                  <a:lnTo>
                    <a:pt x="3810" y="871474"/>
                  </a:lnTo>
                </a:path>
                <a:path w="3809" h="986154">
                  <a:moveTo>
                    <a:pt x="0" y="869569"/>
                  </a:moveTo>
                  <a:lnTo>
                    <a:pt x="3810" y="869569"/>
                  </a:lnTo>
                </a:path>
                <a:path w="3809" h="986154">
                  <a:moveTo>
                    <a:pt x="0" y="867664"/>
                  </a:moveTo>
                  <a:lnTo>
                    <a:pt x="3810" y="867664"/>
                  </a:lnTo>
                </a:path>
                <a:path w="3809" h="986154">
                  <a:moveTo>
                    <a:pt x="0" y="865746"/>
                  </a:moveTo>
                  <a:lnTo>
                    <a:pt x="3810" y="865746"/>
                  </a:lnTo>
                </a:path>
                <a:path w="3809" h="986154">
                  <a:moveTo>
                    <a:pt x="0" y="863841"/>
                  </a:moveTo>
                  <a:lnTo>
                    <a:pt x="3810" y="863841"/>
                  </a:lnTo>
                </a:path>
                <a:path w="3809" h="986154">
                  <a:moveTo>
                    <a:pt x="0" y="861936"/>
                  </a:moveTo>
                  <a:lnTo>
                    <a:pt x="3810" y="861936"/>
                  </a:lnTo>
                </a:path>
                <a:path w="3809" h="986154">
                  <a:moveTo>
                    <a:pt x="0" y="860031"/>
                  </a:moveTo>
                  <a:lnTo>
                    <a:pt x="3810" y="860031"/>
                  </a:lnTo>
                </a:path>
                <a:path w="3809" h="986154">
                  <a:moveTo>
                    <a:pt x="0" y="858126"/>
                  </a:moveTo>
                  <a:lnTo>
                    <a:pt x="3810" y="858126"/>
                  </a:lnTo>
                </a:path>
                <a:path w="3809" h="986154">
                  <a:moveTo>
                    <a:pt x="0" y="856221"/>
                  </a:moveTo>
                  <a:lnTo>
                    <a:pt x="3810" y="856221"/>
                  </a:lnTo>
                </a:path>
                <a:path w="3809" h="986154">
                  <a:moveTo>
                    <a:pt x="0" y="854316"/>
                  </a:moveTo>
                  <a:lnTo>
                    <a:pt x="3810" y="854316"/>
                  </a:lnTo>
                </a:path>
                <a:path w="3809" h="986154">
                  <a:moveTo>
                    <a:pt x="0" y="852398"/>
                  </a:moveTo>
                  <a:lnTo>
                    <a:pt x="3810" y="852398"/>
                  </a:lnTo>
                </a:path>
                <a:path w="3809" h="986154">
                  <a:moveTo>
                    <a:pt x="0" y="850493"/>
                  </a:moveTo>
                  <a:lnTo>
                    <a:pt x="3810" y="850493"/>
                  </a:lnTo>
                </a:path>
                <a:path w="3809" h="986154">
                  <a:moveTo>
                    <a:pt x="0" y="848588"/>
                  </a:moveTo>
                  <a:lnTo>
                    <a:pt x="3810" y="848588"/>
                  </a:lnTo>
                </a:path>
                <a:path w="3809" h="986154">
                  <a:moveTo>
                    <a:pt x="0" y="846683"/>
                  </a:moveTo>
                  <a:lnTo>
                    <a:pt x="3810" y="846683"/>
                  </a:lnTo>
                </a:path>
                <a:path w="3809" h="986154">
                  <a:moveTo>
                    <a:pt x="0" y="844778"/>
                  </a:moveTo>
                  <a:lnTo>
                    <a:pt x="3810" y="844778"/>
                  </a:lnTo>
                </a:path>
                <a:path w="3809" h="986154">
                  <a:moveTo>
                    <a:pt x="0" y="842873"/>
                  </a:moveTo>
                  <a:lnTo>
                    <a:pt x="3810" y="842873"/>
                  </a:lnTo>
                </a:path>
                <a:path w="3809" h="986154">
                  <a:moveTo>
                    <a:pt x="0" y="840955"/>
                  </a:moveTo>
                  <a:lnTo>
                    <a:pt x="3810" y="840955"/>
                  </a:lnTo>
                </a:path>
                <a:path w="3809" h="986154">
                  <a:moveTo>
                    <a:pt x="0" y="839050"/>
                  </a:moveTo>
                  <a:lnTo>
                    <a:pt x="3810" y="839050"/>
                  </a:lnTo>
                </a:path>
                <a:path w="3809" h="986154">
                  <a:moveTo>
                    <a:pt x="0" y="837145"/>
                  </a:moveTo>
                  <a:lnTo>
                    <a:pt x="3810" y="837145"/>
                  </a:lnTo>
                </a:path>
                <a:path w="3809" h="986154">
                  <a:moveTo>
                    <a:pt x="0" y="835240"/>
                  </a:moveTo>
                  <a:lnTo>
                    <a:pt x="3810" y="835240"/>
                  </a:lnTo>
                </a:path>
                <a:path w="3809" h="986154">
                  <a:moveTo>
                    <a:pt x="0" y="833335"/>
                  </a:moveTo>
                  <a:lnTo>
                    <a:pt x="3810" y="833335"/>
                  </a:lnTo>
                </a:path>
                <a:path w="3809" h="986154">
                  <a:moveTo>
                    <a:pt x="0" y="831430"/>
                  </a:moveTo>
                  <a:lnTo>
                    <a:pt x="3810" y="831430"/>
                  </a:lnTo>
                </a:path>
                <a:path w="3809" h="986154">
                  <a:moveTo>
                    <a:pt x="0" y="829525"/>
                  </a:moveTo>
                  <a:lnTo>
                    <a:pt x="3810" y="829525"/>
                  </a:lnTo>
                </a:path>
                <a:path w="3809" h="986154">
                  <a:moveTo>
                    <a:pt x="0" y="827608"/>
                  </a:moveTo>
                  <a:lnTo>
                    <a:pt x="3810" y="827608"/>
                  </a:lnTo>
                </a:path>
                <a:path w="3809" h="986154">
                  <a:moveTo>
                    <a:pt x="0" y="825703"/>
                  </a:moveTo>
                  <a:lnTo>
                    <a:pt x="3810" y="825703"/>
                  </a:lnTo>
                </a:path>
                <a:path w="3809" h="986154">
                  <a:moveTo>
                    <a:pt x="0" y="823798"/>
                  </a:moveTo>
                  <a:lnTo>
                    <a:pt x="3810" y="823798"/>
                  </a:lnTo>
                </a:path>
                <a:path w="3809" h="986154">
                  <a:moveTo>
                    <a:pt x="0" y="821893"/>
                  </a:moveTo>
                  <a:lnTo>
                    <a:pt x="3810" y="821893"/>
                  </a:lnTo>
                </a:path>
                <a:path w="3809" h="986154">
                  <a:moveTo>
                    <a:pt x="0" y="819988"/>
                  </a:moveTo>
                  <a:lnTo>
                    <a:pt x="3810" y="819988"/>
                  </a:lnTo>
                </a:path>
                <a:path w="3809" h="986154">
                  <a:moveTo>
                    <a:pt x="0" y="818083"/>
                  </a:moveTo>
                  <a:lnTo>
                    <a:pt x="3810" y="818083"/>
                  </a:lnTo>
                </a:path>
                <a:path w="3809" h="986154">
                  <a:moveTo>
                    <a:pt x="0" y="816165"/>
                  </a:moveTo>
                  <a:lnTo>
                    <a:pt x="3810" y="816165"/>
                  </a:lnTo>
                </a:path>
                <a:path w="3809" h="986154">
                  <a:moveTo>
                    <a:pt x="0" y="814260"/>
                  </a:moveTo>
                  <a:lnTo>
                    <a:pt x="3810" y="814260"/>
                  </a:lnTo>
                </a:path>
                <a:path w="3809" h="986154">
                  <a:moveTo>
                    <a:pt x="0" y="812355"/>
                  </a:moveTo>
                  <a:lnTo>
                    <a:pt x="3810" y="812355"/>
                  </a:lnTo>
                </a:path>
                <a:path w="3809" h="986154">
                  <a:moveTo>
                    <a:pt x="0" y="810450"/>
                  </a:moveTo>
                  <a:lnTo>
                    <a:pt x="3810" y="810450"/>
                  </a:lnTo>
                </a:path>
                <a:path w="3809" h="986154">
                  <a:moveTo>
                    <a:pt x="0" y="808545"/>
                  </a:moveTo>
                  <a:lnTo>
                    <a:pt x="3810" y="808545"/>
                  </a:lnTo>
                </a:path>
                <a:path w="3809" h="986154">
                  <a:moveTo>
                    <a:pt x="0" y="806640"/>
                  </a:moveTo>
                  <a:lnTo>
                    <a:pt x="3810" y="806640"/>
                  </a:lnTo>
                </a:path>
                <a:path w="3809" h="986154">
                  <a:moveTo>
                    <a:pt x="0" y="804735"/>
                  </a:moveTo>
                  <a:lnTo>
                    <a:pt x="3810" y="804735"/>
                  </a:lnTo>
                </a:path>
                <a:path w="3809" h="986154">
                  <a:moveTo>
                    <a:pt x="0" y="802817"/>
                  </a:moveTo>
                  <a:lnTo>
                    <a:pt x="3810" y="802817"/>
                  </a:lnTo>
                </a:path>
                <a:path w="3809" h="986154">
                  <a:moveTo>
                    <a:pt x="0" y="800912"/>
                  </a:moveTo>
                  <a:lnTo>
                    <a:pt x="3810" y="800912"/>
                  </a:lnTo>
                </a:path>
                <a:path w="3809" h="986154">
                  <a:moveTo>
                    <a:pt x="0" y="799007"/>
                  </a:moveTo>
                  <a:lnTo>
                    <a:pt x="3810" y="799007"/>
                  </a:lnTo>
                </a:path>
                <a:path w="3809" h="986154">
                  <a:moveTo>
                    <a:pt x="0" y="797102"/>
                  </a:moveTo>
                  <a:lnTo>
                    <a:pt x="3810" y="797102"/>
                  </a:lnTo>
                </a:path>
                <a:path w="3809" h="986154">
                  <a:moveTo>
                    <a:pt x="0" y="795197"/>
                  </a:moveTo>
                  <a:lnTo>
                    <a:pt x="3810" y="795197"/>
                  </a:lnTo>
                </a:path>
                <a:path w="3809" h="986154">
                  <a:moveTo>
                    <a:pt x="0" y="793292"/>
                  </a:moveTo>
                  <a:lnTo>
                    <a:pt x="3810" y="793292"/>
                  </a:lnTo>
                </a:path>
                <a:path w="3809" h="986154">
                  <a:moveTo>
                    <a:pt x="0" y="791387"/>
                  </a:moveTo>
                  <a:lnTo>
                    <a:pt x="3810" y="791387"/>
                  </a:lnTo>
                </a:path>
                <a:path w="3809" h="986154">
                  <a:moveTo>
                    <a:pt x="0" y="789470"/>
                  </a:moveTo>
                  <a:lnTo>
                    <a:pt x="3810" y="789470"/>
                  </a:lnTo>
                </a:path>
                <a:path w="3809" h="986154">
                  <a:moveTo>
                    <a:pt x="0" y="787565"/>
                  </a:moveTo>
                  <a:lnTo>
                    <a:pt x="3810" y="787565"/>
                  </a:lnTo>
                </a:path>
                <a:path w="3809" h="986154">
                  <a:moveTo>
                    <a:pt x="0" y="785660"/>
                  </a:moveTo>
                  <a:lnTo>
                    <a:pt x="3810" y="785660"/>
                  </a:lnTo>
                </a:path>
                <a:path w="3809" h="986154">
                  <a:moveTo>
                    <a:pt x="0" y="783755"/>
                  </a:moveTo>
                  <a:lnTo>
                    <a:pt x="3810" y="783755"/>
                  </a:lnTo>
                </a:path>
                <a:path w="3809" h="986154">
                  <a:moveTo>
                    <a:pt x="0" y="781850"/>
                  </a:moveTo>
                  <a:lnTo>
                    <a:pt x="3810" y="781850"/>
                  </a:lnTo>
                </a:path>
                <a:path w="3809" h="986154">
                  <a:moveTo>
                    <a:pt x="0" y="779945"/>
                  </a:moveTo>
                  <a:lnTo>
                    <a:pt x="3810" y="779945"/>
                  </a:lnTo>
                </a:path>
                <a:path w="3809" h="986154">
                  <a:moveTo>
                    <a:pt x="0" y="778027"/>
                  </a:moveTo>
                  <a:lnTo>
                    <a:pt x="3810" y="778027"/>
                  </a:lnTo>
                </a:path>
                <a:path w="3809" h="986154">
                  <a:moveTo>
                    <a:pt x="0" y="776122"/>
                  </a:moveTo>
                  <a:lnTo>
                    <a:pt x="3810" y="776122"/>
                  </a:lnTo>
                </a:path>
                <a:path w="3809" h="986154">
                  <a:moveTo>
                    <a:pt x="0" y="774217"/>
                  </a:moveTo>
                  <a:lnTo>
                    <a:pt x="3810" y="774217"/>
                  </a:lnTo>
                </a:path>
                <a:path w="3809" h="986154">
                  <a:moveTo>
                    <a:pt x="0" y="772312"/>
                  </a:moveTo>
                  <a:lnTo>
                    <a:pt x="3810" y="772312"/>
                  </a:lnTo>
                </a:path>
                <a:path w="3809" h="986154">
                  <a:moveTo>
                    <a:pt x="0" y="770407"/>
                  </a:moveTo>
                  <a:lnTo>
                    <a:pt x="3810" y="770407"/>
                  </a:lnTo>
                </a:path>
                <a:path w="3809" h="986154">
                  <a:moveTo>
                    <a:pt x="0" y="768502"/>
                  </a:moveTo>
                  <a:lnTo>
                    <a:pt x="3810" y="768502"/>
                  </a:lnTo>
                </a:path>
                <a:path w="3809" h="986154">
                  <a:moveTo>
                    <a:pt x="0" y="766597"/>
                  </a:moveTo>
                  <a:lnTo>
                    <a:pt x="3810" y="766597"/>
                  </a:lnTo>
                </a:path>
                <a:path w="3809" h="986154">
                  <a:moveTo>
                    <a:pt x="0" y="764679"/>
                  </a:moveTo>
                  <a:lnTo>
                    <a:pt x="3810" y="764679"/>
                  </a:lnTo>
                </a:path>
                <a:path w="3809" h="986154">
                  <a:moveTo>
                    <a:pt x="0" y="762774"/>
                  </a:moveTo>
                  <a:lnTo>
                    <a:pt x="3810" y="762774"/>
                  </a:lnTo>
                </a:path>
                <a:path w="3809" h="986154">
                  <a:moveTo>
                    <a:pt x="0" y="760869"/>
                  </a:moveTo>
                  <a:lnTo>
                    <a:pt x="3810" y="760869"/>
                  </a:lnTo>
                </a:path>
                <a:path w="3809" h="986154">
                  <a:moveTo>
                    <a:pt x="0" y="758964"/>
                  </a:moveTo>
                  <a:lnTo>
                    <a:pt x="3810" y="758964"/>
                  </a:lnTo>
                </a:path>
                <a:path w="3809" h="986154">
                  <a:moveTo>
                    <a:pt x="0" y="757059"/>
                  </a:moveTo>
                  <a:lnTo>
                    <a:pt x="3810" y="757059"/>
                  </a:lnTo>
                </a:path>
                <a:path w="3809" h="986154">
                  <a:moveTo>
                    <a:pt x="0" y="755154"/>
                  </a:moveTo>
                  <a:lnTo>
                    <a:pt x="3810" y="755154"/>
                  </a:lnTo>
                </a:path>
                <a:path w="3809" h="986154">
                  <a:moveTo>
                    <a:pt x="0" y="753237"/>
                  </a:moveTo>
                  <a:lnTo>
                    <a:pt x="3810" y="753237"/>
                  </a:lnTo>
                </a:path>
                <a:path w="3809" h="986154">
                  <a:moveTo>
                    <a:pt x="0" y="751332"/>
                  </a:moveTo>
                  <a:lnTo>
                    <a:pt x="3810" y="751332"/>
                  </a:lnTo>
                </a:path>
                <a:path w="3809" h="986154">
                  <a:moveTo>
                    <a:pt x="0" y="749427"/>
                  </a:moveTo>
                  <a:lnTo>
                    <a:pt x="3810" y="749427"/>
                  </a:lnTo>
                </a:path>
                <a:path w="3809" h="986154">
                  <a:moveTo>
                    <a:pt x="0" y="747522"/>
                  </a:moveTo>
                  <a:lnTo>
                    <a:pt x="3810" y="747522"/>
                  </a:lnTo>
                </a:path>
                <a:path w="3809" h="986154">
                  <a:moveTo>
                    <a:pt x="0" y="745617"/>
                  </a:moveTo>
                  <a:lnTo>
                    <a:pt x="3810" y="745617"/>
                  </a:lnTo>
                </a:path>
                <a:path w="3809" h="986154">
                  <a:moveTo>
                    <a:pt x="0" y="743712"/>
                  </a:moveTo>
                  <a:lnTo>
                    <a:pt x="3810" y="743712"/>
                  </a:lnTo>
                </a:path>
                <a:path w="3809" h="986154">
                  <a:moveTo>
                    <a:pt x="0" y="741807"/>
                  </a:moveTo>
                  <a:lnTo>
                    <a:pt x="3810" y="741807"/>
                  </a:lnTo>
                </a:path>
                <a:path w="3809" h="986154">
                  <a:moveTo>
                    <a:pt x="0" y="739889"/>
                  </a:moveTo>
                  <a:lnTo>
                    <a:pt x="3810" y="739889"/>
                  </a:lnTo>
                </a:path>
                <a:path w="3809" h="986154">
                  <a:moveTo>
                    <a:pt x="0" y="737984"/>
                  </a:moveTo>
                  <a:lnTo>
                    <a:pt x="3810" y="737984"/>
                  </a:lnTo>
                </a:path>
                <a:path w="3809" h="986154">
                  <a:moveTo>
                    <a:pt x="0" y="736079"/>
                  </a:moveTo>
                  <a:lnTo>
                    <a:pt x="3810" y="736079"/>
                  </a:lnTo>
                </a:path>
                <a:path w="3809" h="986154">
                  <a:moveTo>
                    <a:pt x="0" y="734174"/>
                  </a:moveTo>
                  <a:lnTo>
                    <a:pt x="3810" y="734174"/>
                  </a:lnTo>
                </a:path>
                <a:path w="3809" h="986154">
                  <a:moveTo>
                    <a:pt x="0" y="732269"/>
                  </a:moveTo>
                  <a:lnTo>
                    <a:pt x="3810" y="732269"/>
                  </a:lnTo>
                </a:path>
                <a:path w="3809" h="986154">
                  <a:moveTo>
                    <a:pt x="0" y="730364"/>
                  </a:moveTo>
                  <a:lnTo>
                    <a:pt x="3810" y="730364"/>
                  </a:lnTo>
                </a:path>
                <a:path w="3809" h="986154">
                  <a:moveTo>
                    <a:pt x="0" y="728446"/>
                  </a:moveTo>
                  <a:lnTo>
                    <a:pt x="3810" y="728446"/>
                  </a:lnTo>
                </a:path>
                <a:path w="3809" h="986154">
                  <a:moveTo>
                    <a:pt x="0" y="726541"/>
                  </a:moveTo>
                  <a:lnTo>
                    <a:pt x="3810" y="726541"/>
                  </a:lnTo>
                </a:path>
                <a:path w="3809" h="986154">
                  <a:moveTo>
                    <a:pt x="0" y="724636"/>
                  </a:moveTo>
                  <a:lnTo>
                    <a:pt x="3810" y="724636"/>
                  </a:lnTo>
                </a:path>
                <a:path w="3809" h="986154">
                  <a:moveTo>
                    <a:pt x="0" y="722731"/>
                  </a:moveTo>
                  <a:lnTo>
                    <a:pt x="3810" y="722731"/>
                  </a:lnTo>
                </a:path>
                <a:path w="3809" h="986154">
                  <a:moveTo>
                    <a:pt x="0" y="720826"/>
                  </a:moveTo>
                  <a:lnTo>
                    <a:pt x="3810" y="720826"/>
                  </a:lnTo>
                </a:path>
                <a:path w="3809" h="986154">
                  <a:moveTo>
                    <a:pt x="0" y="718921"/>
                  </a:moveTo>
                  <a:lnTo>
                    <a:pt x="3810" y="718921"/>
                  </a:lnTo>
                </a:path>
                <a:path w="3809" h="986154">
                  <a:moveTo>
                    <a:pt x="0" y="717016"/>
                  </a:moveTo>
                  <a:lnTo>
                    <a:pt x="3810" y="717016"/>
                  </a:lnTo>
                </a:path>
                <a:path w="3809" h="986154">
                  <a:moveTo>
                    <a:pt x="0" y="715098"/>
                  </a:moveTo>
                  <a:lnTo>
                    <a:pt x="3810" y="715098"/>
                  </a:lnTo>
                </a:path>
                <a:path w="3809" h="986154">
                  <a:moveTo>
                    <a:pt x="0" y="713193"/>
                  </a:moveTo>
                  <a:lnTo>
                    <a:pt x="3810" y="713193"/>
                  </a:lnTo>
                </a:path>
                <a:path w="3809" h="986154">
                  <a:moveTo>
                    <a:pt x="0" y="711288"/>
                  </a:moveTo>
                  <a:lnTo>
                    <a:pt x="3810" y="711288"/>
                  </a:lnTo>
                </a:path>
                <a:path w="3809" h="986154">
                  <a:moveTo>
                    <a:pt x="0" y="709383"/>
                  </a:moveTo>
                  <a:lnTo>
                    <a:pt x="3810" y="709383"/>
                  </a:lnTo>
                </a:path>
                <a:path w="3809" h="986154">
                  <a:moveTo>
                    <a:pt x="0" y="707478"/>
                  </a:moveTo>
                  <a:lnTo>
                    <a:pt x="3810" y="707478"/>
                  </a:lnTo>
                </a:path>
                <a:path w="3809" h="986154">
                  <a:moveTo>
                    <a:pt x="0" y="705573"/>
                  </a:moveTo>
                  <a:lnTo>
                    <a:pt x="3810" y="705573"/>
                  </a:lnTo>
                </a:path>
                <a:path w="3809" h="986154">
                  <a:moveTo>
                    <a:pt x="0" y="703668"/>
                  </a:moveTo>
                  <a:lnTo>
                    <a:pt x="3810" y="703668"/>
                  </a:lnTo>
                </a:path>
                <a:path w="3809" h="986154">
                  <a:moveTo>
                    <a:pt x="0" y="701751"/>
                  </a:moveTo>
                  <a:lnTo>
                    <a:pt x="3810" y="701751"/>
                  </a:lnTo>
                </a:path>
                <a:path w="3809" h="986154">
                  <a:moveTo>
                    <a:pt x="0" y="699846"/>
                  </a:moveTo>
                  <a:lnTo>
                    <a:pt x="3810" y="699846"/>
                  </a:lnTo>
                </a:path>
                <a:path w="3809" h="986154">
                  <a:moveTo>
                    <a:pt x="0" y="697941"/>
                  </a:moveTo>
                  <a:lnTo>
                    <a:pt x="3810" y="697941"/>
                  </a:lnTo>
                </a:path>
                <a:path w="3809" h="986154">
                  <a:moveTo>
                    <a:pt x="0" y="696036"/>
                  </a:moveTo>
                  <a:lnTo>
                    <a:pt x="3810" y="696036"/>
                  </a:lnTo>
                </a:path>
                <a:path w="3809" h="986154">
                  <a:moveTo>
                    <a:pt x="0" y="694131"/>
                  </a:moveTo>
                  <a:lnTo>
                    <a:pt x="3810" y="694131"/>
                  </a:lnTo>
                </a:path>
                <a:path w="3809" h="986154">
                  <a:moveTo>
                    <a:pt x="0" y="692226"/>
                  </a:moveTo>
                  <a:lnTo>
                    <a:pt x="3810" y="692226"/>
                  </a:lnTo>
                </a:path>
                <a:path w="3809" h="986154">
                  <a:moveTo>
                    <a:pt x="0" y="690308"/>
                  </a:moveTo>
                  <a:lnTo>
                    <a:pt x="3810" y="690308"/>
                  </a:lnTo>
                </a:path>
                <a:path w="3809" h="986154">
                  <a:moveTo>
                    <a:pt x="0" y="688403"/>
                  </a:moveTo>
                  <a:lnTo>
                    <a:pt x="3810" y="688403"/>
                  </a:lnTo>
                </a:path>
                <a:path w="3809" h="986154">
                  <a:moveTo>
                    <a:pt x="0" y="686498"/>
                  </a:moveTo>
                  <a:lnTo>
                    <a:pt x="3810" y="686498"/>
                  </a:lnTo>
                </a:path>
                <a:path w="3809" h="986154">
                  <a:moveTo>
                    <a:pt x="0" y="684593"/>
                  </a:moveTo>
                  <a:lnTo>
                    <a:pt x="3810" y="684593"/>
                  </a:lnTo>
                </a:path>
                <a:path w="3809" h="986154">
                  <a:moveTo>
                    <a:pt x="0" y="682688"/>
                  </a:moveTo>
                  <a:lnTo>
                    <a:pt x="3810" y="682688"/>
                  </a:lnTo>
                </a:path>
                <a:path w="3809" h="986154">
                  <a:moveTo>
                    <a:pt x="0" y="680783"/>
                  </a:moveTo>
                  <a:lnTo>
                    <a:pt x="3810" y="680783"/>
                  </a:lnTo>
                </a:path>
                <a:path w="3809" h="986154">
                  <a:moveTo>
                    <a:pt x="0" y="678878"/>
                  </a:moveTo>
                  <a:lnTo>
                    <a:pt x="3810" y="678878"/>
                  </a:lnTo>
                </a:path>
                <a:path w="3809" h="986154">
                  <a:moveTo>
                    <a:pt x="0" y="676960"/>
                  </a:moveTo>
                  <a:lnTo>
                    <a:pt x="3810" y="676960"/>
                  </a:lnTo>
                </a:path>
                <a:path w="3809" h="986154">
                  <a:moveTo>
                    <a:pt x="0" y="675055"/>
                  </a:moveTo>
                  <a:lnTo>
                    <a:pt x="3810" y="675055"/>
                  </a:lnTo>
                </a:path>
                <a:path w="3809" h="986154">
                  <a:moveTo>
                    <a:pt x="0" y="673150"/>
                  </a:moveTo>
                  <a:lnTo>
                    <a:pt x="3810" y="673150"/>
                  </a:lnTo>
                </a:path>
                <a:path w="3809" h="986154">
                  <a:moveTo>
                    <a:pt x="0" y="671245"/>
                  </a:moveTo>
                  <a:lnTo>
                    <a:pt x="3810" y="671245"/>
                  </a:lnTo>
                </a:path>
                <a:path w="3809" h="986154">
                  <a:moveTo>
                    <a:pt x="0" y="669340"/>
                  </a:moveTo>
                  <a:lnTo>
                    <a:pt x="3810" y="669340"/>
                  </a:lnTo>
                </a:path>
                <a:path w="3809" h="986154">
                  <a:moveTo>
                    <a:pt x="0" y="667435"/>
                  </a:moveTo>
                  <a:lnTo>
                    <a:pt x="3810" y="667435"/>
                  </a:lnTo>
                </a:path>
                <a:path w="3809" h="986154">
                  <a:moveTo>
                    <a:pt x="0" y="665530"/>
                  </a:moveTo>
                  <a:lnTo>
                    <a:pt x="3810" y="665530"/>
                  </a:lnTo>
                </a:path>
                <a:path w="3809" h="986154">
                  <a:moveTo>
                    <a:pt x="0" y="663613"/>
                  </a:moveTo>
                  <a:lnTo>
                    <a:pt x="3810" y="663613"/>
                  </a:lnTo>
                </a:path>
                <a:path w="3809" h="986154">
                  <a:moveTo>
                    <a:pt x="0" y="661708"/>
                  </a:moveTo>
                  <a:lnTo>
                    <a:pt x="3810" y="661708"/>
                  </a:lnTo>
                </a:path>
                <a:path w="3809" h="986154">
                  <a:moveTo>
                    <a:pt x="0" y="659803"/>
                  </a:moveTo>
                  <a:lnTo>
                    <a:pt x="3810" y="659803"/>
                  </a:lnTo>
                </a:path>
                <a:path w="3809" h="986154">
                  <a:moveTo>
                    <a:pt x="0" y="657898"/>
                  </a:moveTo>
                  <a:lnTo>
                    <a:pt x="3810" y="657898"/>
                  </a:lnTo>
                </a:path>
                <a:path w="3809" h="986154">
                  <a:moveTo>
                    <a:pt x="0" y="655993"/>
                  </a:moveTo>
                  <a:lnTo>
                    <a:pt x="3810" y="655993"/>
                  </a:lnTo>
                </a:path>
                <a:path w="3809" h="986154">
                  <a:moveTo>
                    <a:pt x="0" y="654088"/>
                  </a:moveTo>
                  <a:lnTo>
                    <a:pt x="3810" y="654088"/>
                  </a:lnTo>
                </a:path>
                <a:path w="3809" h="986154">
                  <a:moveTo>
                    <a:pt x="0" y="652170"/>
                  </a:moveTo>
                  <a:lnTo>
                    <a:pt x="3810" y="652170"/>
                  </a:lnTo>
                </a:path>
                <a:path w="3809" h="986154">
                  <a:moveTo>
                    <a:pt x="0" y="650265"/>
                  </a:moveTo>
                  <a:lnTo>
                    <a:pt x="3810" y="650265"/>
                  </a:lnTo>
                </a:path>
                <a:path w="3809" h="986154">
                  <a:moveTo>
                    <a:pt x="0" y="648360"/>
                  </a:moveTo>
                  <a:lnTo>
                    <a:pt x="3810" y="648360"/>
                  </a:lnTo>
                </a:path>
                <a:path w="3809" h="986154">
                  <a:moveTo>
                    <a:pt x="0" y="646455"/>
                  </a:moveTo>
                  <a:lnTo>
                    <a:pt x="3810" y="646455"/>
                  </a:lnTo>
                </a:path>
                <a:path w="3809" h="986154">
                  <a:moveTo>
                    <a:pt x="0" y="644550"/>
                  </a:moveTo>
                  <a:lnTo>
                    <a:pt x="3810" y="644550"/>
                  </a:lnTo>
                </a:path>
                <a:path w="3809" h="986154">
                  <a:moveTo>
                    <a:pt x="0" y="642645"/>
                  </a:moveTo>
                  <a:lnTo>
                    <a:pt x="3810" y="642645"/>
                  </a:lnTo>
                </a:path>
                <a:path w="3809" h="986154">
                  <a:moveTo>
                    <a:pt x="0" y="640740"/>
                  </a:moveTo>
                  <a:lnTo>
                    <a:pt x="3810" y="640740"/>
                  </a:lnTo>
                </a:path>
                <a:path w="3809" h="986154">
                  <a:moveTo>
                    <a:pt x="0" y="638822"/>
                  </a:moveTo>
                  <a:lnTo>
                    <a:pt x="3810" y="638822"/>
                  </a:lnTo>
                </a:path>
                <a:path w="3809" h="986154">
                  <a:moveTo>
                    <a:pt x="0" y="636917"/>
                  </a:moveTo>
                  <a:lnTo>
                    <a:pt x="3810" y="636917"/>
                  </a:lnTo>
                </a:path>
                <a:path w="3809" h="986154">
                  <a:moveTo>
                    <a:pt x="0" y="635012"/>
                  </a:moveTo>
                  <a:lnTo>
                    <a:pt x="3810" y="635012"/>
                  </a:lnTo>
                </a:path>
                <a:path w="3809" h="986154">
                  <a:moveTo>
                    <a:pt x="0" y="633107"/>
                  </a:moveTo>
                  <a:lnTo>
                    <a:pt x="3810" y="633107"/>
                  </a:lnTo>
                </a:path>
                <a:path w="3809" h="986154">
                  <a:moveTo>
                    <a:pt x="0" y="631202"/>
                  </a:moveTo>
                  <a:lnTo>
                    <a:pt x="3810" y="631202"/>
                  </a:lnTo>
                </a:path>
                <a:path w="3809" h="986154">
                  <a:moveTo>
                    <a:pt x="0" y="629297"/>
                  </a:moveTo>
                  <a:lnTo>
                    <a:pt x="3810" y="629297"/>
                  </a:lnTo>
                </a:path>
                <a:path w="3809" h="986154">
                  <a:moveTo>
                    <a:pt x="0" y="627380"/>
                  </a:moveTo>
                  <a:lnTo>
                    <a:pt x="3810" y="627380"/>
                  </a:lnTo>
                </a:path>
                <a:path w="3809" h="986154">
                  <a:moveTo>
                    <a:pt x="0" y="625475"/>
                  </a:moveTo>
                  <a:lnTo>
                    <a:pt x="3810" y="625475"/>
                  </a:lnTo>
                </a:path>
                <a:path w="3809" h="986154">
                  <a:moveTo>
                    <a:pt x="0" y="623570"/>
                  </a:moveTo>
                  <a:lnTo>
                    <a:pt x="3810" y="623570"/>
                  </a:lnTo>
                </a:path>
                <a:path w="3809" h="986154">
                  <a:moveTo>
                    <a:pt x="0" y="621665"/>
                  </a:moveTo>
                  <a:lnTo>
                    <a:pt x="3810" y="621665"/>
                  </a:lnTo>
                </a:path>
                <a:path w="3809" h="986154">
                  <a:moveTo>
                    <a:pt x="0" y="619760"/>
                  </a:moveTo>
                  <a:lnTo>
                    <a:pt x="3810" y="619760"/>
                  </a:lnTo>
                </a:path>
                <a:path w="3809" h="986154">
                  <a:moveTo>
                    <a:pt x="0" y="617855"/>
                  </a:moveTo>
                  <a:lnTo>
                    <a:pt x="3810" y="617855"/>
                  </a:lnTo>
                </a:path>
                <a:path w="3809" h="986154">
                  <a:moveTo>
                    <a:pt x="0" y="615950"/>
                  </a:moveTo>
                  <a:lnTo>
                    <a:pt x="3810" y="615950"/>
                  </a:lnTo>
                </a:path>
                <a:path w="3809" h="986154">
                  <a:moveTo>
                    <a:pt x="0" y="614032"/>
                  </a:moveTo>
                  <a:lnTo>
                    <a:pt x="3810" y="614032"/>
                  </a:lnTo>
                </a:path>
                <a:path w="3809" h="986154">
                  <a:moveTo>
                    <a:pt x="0" y="612127"/>
                  </a:moveTo>
                  <a:lnTo>
                    <a:pt x="3810" y="612127"/>
                  </a:lnTo>
                </a:path>
                <a:path w="3809" h="986154">
                  <a:moveTo>
                    <a:pt x="0" y="610222"/>
                  </a:moveTo>
                  <a:lnTo>
                    <a:pt x="3810" y="610222"/>
                  </a:lnTo>
                </a:path>
                <a:path w="3809" h="986154">
                  <a:moveTo>
                    <a:pt x="0" y="608317"/>
                  </a:moveTo>
                  <a:lnTo>
                    <a:pt x="3810" y="608317"/>
                  </a:lnTo>
                </a:path>
                <a:path w="3809" h="986154">
                  <a:moveTo>
                    <a:pt x="0" y="606412"/>
                  </a:moveTo>
                  <a:lnTo>
                    <a:pt x="3810" y="606412"/>
                  </a:lnTo>
                </a:path>
                <a:path w="3809" h="986154">
                  <a:moveTo>
                    <a:pt x="0" y="604507"/>
                  </a:moveTo>
                  <a:lnTo>
                    <a:pt x="3810" y="604507"/>
                  </a:lnTo>
                </a:path>
                <a:path w="3809" h="986154">
                  <a:moveTo>
                    <a:pt x="0" y="602589"/>
                  </a:moveTo>
                  <a:lnTo>
                    <a:pt x="3810" y="602589"/>
                  </a:lnTo>
                </a:path>
                <a:path w="3809" h="986154">
                  <a:moveTo>
                    <a:pt x="0" y="600684"/>
                  </a:moveTo>
                  <a:lnTo>
                    <a:pt x="3810" y="600684"/>
                  </a:lnTo>
                </a:path>
                <a:path w="3809" h="986154">
                  <a:moveTo>
                    <a:pt x="0" y="598779"/>
                  </a:moveTo>
                  <a:lnTo>
                    <a:pt x="3810" y="598779"/>
                  </a:lnTo>
                </a:path>
                <a:path w="3809" h="986154">
                  <a:moveTo>
                    <a:pt x="0" y="596874"/>
                  </a:moveTo>
                  <a:lnTo>
                    <a:pt x="3810" y="596874"/>
                  </a:lnTo>
                </a:path>
                <a:path w="3809" h="986154">
                  <a:moveTo>
                    <a:pt x="0" y="594969"/>
                  </a:moveTo>
                  <a:lnTo>
                    <a:pt x="3810" y="594969"/>
                  </a:lnTo>
                </a:path>
                <a:path w="3809" h="986154">
                  <a:moveTo>
                    <a:pt x="0" y="593064"/>
                  </a:moveTo>
                  <a:lnTo>
                    <a:pt x="3810" y="593064"/>
                  </a:lnTo>
                </a:path>
                <a:path w="3809" h="986154">
                  <a:moveTo>
                    <a:pt x="0" y="591159"/>
                  </a:moveTo>
                  <a:lnTo>
                    <a:pt x="3810" y="591159"/>
                  </a:lnTo>
                </a:path>
                <a:path w="3809" h="986154">
                  <a:moveTo>
                    <a:pt x="0" y="589241"/>
                  </a:moveTo>
                  <a:lnTo>
                    <a:pt x="3810" y="589241"/>
                  </a:lnTo>
                </a:path>
                <a:path w="3809" h="986154">
                  <a:moveTo>
                    <a:pt x="0" y="587336"/>
                  </a:moveTo>
                  <a:lnTo>
                    <a:pt x="3810" y="587336"/>
                  </a:lnTo>
                </a:path>
                <a:path w="3809" h="986154">
                  <a:moveTo>
                    <a:pt x="0" y="585431"/>
                  </a:moveTo>
                  <a:lnTo>
                    <a:pt x="3810" y="585431"/>
                  </a:lnTo>
                </a:path>
                <a:path w="3809" h="986154">
                  <a:moveTo>
                    <a:pt x="0" y="583526"/>
                  </a:moveTo>
                  <a:lnTo>
                    <a:pt x="3810" y="583526"/>
                  </a:lnTo>
                </a:path>
                <a:path w="3809" h="986154">
                  <a:moveTo>
                    <a:pt x="0" y="581621"/>
                  </a:moveTo>
                  <a:lnTo>
                    <a:pt x="3810" y="581621"/>
                  </a:lnTo>
                </a:path>
                <a:path w="3809" h="986154">
                  <a:moveTo>
                    <a:pt x="0" y="579716"/>
                  </a:moveTo>
                  <a:lnTo>
                    <a:pt x="3810" y="579716"/>
                  </a:lnTo>
                </a:path>
                <a:path w="3809" h="986154">
                  <a:moveTo>
                    <a:pt x="0" y="577811"/>
                  </a:moveTo>
                  <a:lnTo>
                    <a:pt x="3810" y="577811"/>
                  </a:lnTo>
                </a:path>
                <a:path w="3809" h="986154">
                  <a:moveTo>
                    <a:pt x="0" y="575894"/>
                  </a:moveTo>
                  <a:lnTo>
                    <a:pt x="3810" y="575894"/>
                  </a:lnTo>
                </a:path>
                <a:path w="3809" h="986154">
                  <a:moveTo>
                    <a:pt x="0" y="573989"/>
                  </a:moveTo>
                  <a:lnTo>
                    <a:pt x="3810" y="573989"/>
                  </a:lnTo>
                </a:path>
                <a:path w="3809" h="986154">
                  <a:moveTo>
                    <a:pt x="0" y="572084"/>
                  </a:moveTo>
                  <a:lnTo>
                    <a:pt x="3810" y="572084"/>
                  </a:lnTo>
                </a:path>
                <a:path w="3809" h="986154">
                  <a:moveTo>
                    <a:pt x="0" y="570179"/>
                  </a:moveTo>
                  <a:lnTo>
                    <a:pt x="3810" y="570179"/>
                  </a:lnTo>
                </a:path>
                <a:path w="3809" h="986154">
                  <a:moveTo>
                    <a:pt x="0" y="568274"/>
                  </a:moveTo>
                  <a:lnTo>
                    <a:pt x="3810" y="568274"/>
                  </a:lnTo>
                </a:path>
                <a:path w="3809" h="986154">
                  <a:moveTo>
                    <a:pt x="0" y="566369"/>
                  </a:moveTo>
                  <a:lnTo>
                    <a:pt x="3810" y="566369"/>
                  </a:lnTo>
                </a:path>
                <a:path w="3809" h="986154">
                  <a:moveTo>
                    <a:pt x="0" y="564451"/>
                  </a:moveTo>
                  <a:lnTo>
                    <a:pt x="3810" y="564451"/>
                  </a:lnTo>
                </a:path>
                <a:path w="3809" h="986154">
                  <a:moveTo>
                    <a:pt x="0" y="562546"/>
                  </a:moveTo>
                  <a:lnTo>
                    <a:pt x="3810" y="562546"/>
                  </a:lnTo>
                </a:path>
                <a:path w="3809" h="986154">
                  <a:moveTo>
                    <a:pt x="0" y="560641"/>
                  </a:moveTo>
                  <a:lnTo>
                    <a:pt x="3810" y="560641"/>
                  </a:lnTo>
                </a:path>
                <a:path w="3809" h="986154">
                  <a:moveTo>
                    <a:pt x="0" y="558736"/>
                  </a:moveTo>
                  <a:lnTo>
                    <a:pt x="3810" y="558736"/>
                  </a:lnTo>
                </a:path>
                <a:path w="3809" h="986154">
                  <a:moveTo>
                    <a:pt x="0" y="556831"/>
                  </a:moveTo>
                  <a:lnTo>
                    <a:pt x="3810" y="556831"/>
                  </a:lnTo>
                </a:path>
                <a:path w="3809" h="986154">
                  <a:moveTo>
                    <a:pt x="0" y="554926"/>
                  </a:moveTo>
                  <a:lnTo>
                    <a:pt x="3810" y="554926"/>
                  </a:lnTo>
                </a:path>
                <a:path w="3809" h="986154">
                  <a:moveTo>
                    <a:pt x="0" y="553021"/>
                  </a:moveTo>
                  <a:lnTo>
                    <a:pt x="3810" y="553021"/>
                  </a:lnTo>
                </a:path>
                <a:path w="3809" h="986154">
                  <a:moveTo>
                    <a:pt x="0" y="551103"/>
                  </a:moveTo>
                  <a:lnTo>
                    <a:pt x="3810" y="551103"/>
                  </a:lnTo>
                </a:path>
                <a:path w="3809" h="986154">
                  <a:moveTo>
                    <a:pt x="0" y="549198"/>
                  </a:moveTo>
                  <a:lnTo>
                    <a:pt x="3810" y="549198"/>
                  </a:lnTo>
                </a:path>
                <a:path w="3809" h="986154">
                  <a:moveTo>
                    <a:pt x="0" y="547293"/>
                  </a:moveTo>
                  <a:lnTo>
                    <a:pt x="3810" y="547293"/>
                  </a:lnTo>
                </a:path>
                <a:path w="3809" h="986154">
                  <a:moveTo>
                    <a:pt x="0" y="545388"/>
                  </a:moveTo>
                  <a:lnTo>
                    <a:pt x="3810" y="545388"/>
                  </a:lnTo>
                </a:path>
                <a:path w="3809" h="986154">
                  <a:moveTo>
                    <a:pt x="0" y="543483"/>
                  </a:moveTo>
                  <a:lnTo>
                    <a:pt x="3810" y="543483"/>
                  </a:lnTo>
                </a:path>
                <a:path w="3809" h="986154">
                  <a:moveTo>
                    <a:pt x="0" y="541578"/>
                  </a:moveTo>
                  <a:lnTo>
                    <a:pt x="3810" y="541578"/>
                  </a:lnTo>
                </a:path>
                <a:path w="3809" h="986154">
                  <a:moveTo>
                    <a:pt x="0" y="539661"/>
                  </a:moveTo>
                  <a:lnTo>
                    <a:pt x="3810" y="539661"/>
                  </a:lnTo>
                </a:path>
                <a:path w="3809" h="986154">
                  <a:moveTo>
                    <a:pt x="0" y="537756"/>
                  </a:moveTo>
                  <a:lnTo>
                    <a:pt x="3810" y="537756"/>
                  </a:lnTo>
                </a:path>
                <a:path w="3809" h="986154">
                  <a:moveTo>
                    <a:pt x="0" y="535851"/>
                  </a:moveTo>
                  <a:lnTo>
                    <a:pt x="3810" y="535851"/>
                  </a:lnTo>
                </a:path>
                <a:path w="3809" h="986154">
                  <a:moveTo>
                    <a:pt x="0" y="533946"/>
                  </a:moveTo>
                  <a:lnTo>
                    <a:pt x="3810" y="533946"/>
                  </a:lnTo>
                </a:path>
                <a:path w="3809" h="986154">
                  <a:moveTo>
                    <a:pt x="0" y="532041"/>
                  </a:moveTo>
                  <a:lnTo>
                    <a:pt x="3810" y="532041"/>
                  </a:lnTo>
                </a:path>
                <a:path w="3809" h="986154">
                  <a:moveTo>
                    <a:pt x="0" y="530136"/>
                  </a:moveTo>
                  <a:lnTo>
                    <a:pt x="3810" y="530136"/>
                  </a:lnTo>
                </a:path>
                <a:path w="3809" h="986154">
                  <a:moveTo>
                    <a:pt x="0" y="528231"/>
                  </a:moveTo>
                  <a:lnTo>
                    <a:pt x="3810" y="528231"/>
                  </a:lnTo>
                </a:path>
                <a:path w="3809" h="986154">
                  <a:moveTo>
                    <a:pt x="0" y="526313"/>
                  </a:moveTo>
                  <a:lnTo>
                    <a:pt x="3810" y="526313"/>
                  </a:lnTo>
                </a:path>
                <a:path w="3809" h="986154">
                  <a:moveTo>
                    <a:pt x="0" y="524408"/>
                  </a:moveTo>
                  <a:lnTo>
                    <a:pt x="3810" y="524408"/>
                  </a:lnTo>
                </a:path>
                <a:path w="3809" h="986154">
                  <a:moveTo>
                    <a:pt x="0" y="522503"/>
                  </a:moveTo>
                  <a:lnTo>
                    <a:pt x="3810" y="522503"/>
                  </a:lnTo>
                </a:path>
                <a:path w="3809" h="986154">
                  <a:moveTo>
                    <a:pt x="0" y="520598"/>
                  </a:moveTo>
                  <a:lnTo>
                    <a:pt x="3810" y="520598"/>
                  </a:lnTo>
                </a:path>
                <a:path w="3809" h="986154">
                  <a:moveTo>
                    <a:pt x="0" y="518693"/>
                  </a:moveTo>
                  <a:lnTo>
                    <a:pt x="3810" y="518693"/>
                  </a:lnTo>
                </a:path>
                <a:path w="3809" h="986154">
                  <a:moveTo>
                    <a:pt x="0" y="516788"/>
                  </a:moveTo>
                  <a:lnTo>
                    <a:pt x="3810" y="516788"/>
                  </a:lnTo>
                </a:path>
                <a:path w="3809" h="986154">
                  <a:moveTo>
                    <a:pt x="0" y="514883"/>
                  </a:moveTo>
                  <a:lnTo>
                    <a:pt x="3810" y="514883"/>
                  </a:lnTo>
                </a:path>
                <a:path w="3809" h="986154">
                  <a:moveTo>
                    <a:pt x="0" y="512965"/>
                  </a:moveTo>
                  <a:lnTo>
                    <a:pt x="3810" y="512965"/>
                  </a:lnTo>
                </a:path>
                <a:path w="3809" h="986154">
                  <a:moveTo>
                    <a:pt x="0" y="511060"/>
                  </a:moveTo>
                  <a:lnTo>
                    <a:pt x="3810" y="511060"/>
                  </a:lnTo>
                </a:path>
                <a:path w="3809" h="986154">
                  <a:moveTo>
                    <a:pt x="0" y="509155"/>
                  </a:moveTo>
                  <a:lnTo>
                    <a:pt x="3810" y="509155"/>
                  </a:lnTo>
                </a:path>
                <a:path w="3809" h="986154">
                  <a:moveTo>
                    <a:pt x="0" y="507250"/>
                  </a:moveTo>
                  <a:lnTo>
                    <a:pt x="3810" y="507250"/>
                  </a:lnTo>
                </a:path>
                <a:path w="3809" h="986154">
                  <a:moveTo>
                    <a:pt x="0" y="505345"/>
                  </a:moveTo>
                  <a:lnTo>
                    <a:pt x="3810" y="505345"/>
                  </a:lnTo>
                </a:path>
                <a:path w="3809" h="986154">
                  <a:moveTo>
                    <a:pt x="0" y="503440"/>
                  </a:moveTo>
                  <a:lnTo>
                    <a:pt x="3810" y="503440"/>
                  </a:lnTo>
                </a:path>
                <a:path w="3809" h="986154">
                  <a:moveTo>
                    <a:pt x="0" y="501523"/>
                  </a:moveTo>
                  <a:lnTo>
                    <a:pt x="3810" y="501523"/>
                  </a:lnTo>
                </a:path>
                <a:path w="3809" h="986154">
                  <a:moveTo>
                    <a:pt x="0" y="499618"/>
                  </a:moveTo>
                  <a:lnTo>
                    <a:pt x="3810" y="499618"/>
                  </a:lnTo>
                </a:path>
                <a:path w="3809" h="986154">
                  <a:moveTo>
                    <a:pt x="0" y="497713"/>
                  </a:moveTo>
                  <a:lnTo>
                    <a:pt x="3810" y="497713"/>
                  </a:lnTo>
                </a:path>
                <a:path w="3809" h="986154">
                  <a:moveTo>
                    <a:pt x="0" y="495808"/>
                  </a:moveTo>
                  <a:lnTo>
                    <a:pt x="3810" y="495808"/>
                  </a:lnTo>
                </a:path>
                <a:path w="3809" h="986154">
                  <a:moveTo>
                    <a:pt x="0" y="493903"/>
                  </a:moveTo>
                  <a:lnTo>
                    <a:pt x="3810" y="493903"/>
                  </a:lnTo>
                </a:path>
                <a:path w="3809" h="986154">
                  <a:moveTo>
                    <a:pt x="0" y="491998"/>
                  </a:moveTo>
                  <a:lnTo>
                    <a:pt x="3810" y="491998"/>
                  </a:lnTo>
                </a:path>
                <a:path w="3809" h="986154">
                  <a:moveTo>
                    <a:pt x="0" y="490093"/>
                  </a:moveTo>
                  <a:lnTo>
                    <a:pt x="3810" y="490093"/>
                  </a:lnTo>
                </a:path>
                <a:path w="3809" h="986154">
                  <a:moveTo>
                    <a:pt x="0" y="488175"/>
                  </a:moveTo>
                  <a:lnTo>
                    <a:pt x="3810" y="488175"/>
                  </a:lnTo>
                </a:path>
                <a:path w="3809" h="986154">
                  <a:moveTo>
                    <a:pt x="0" y="486270"/>
                  </a:moveTo>
                  <a:lnTo>
                    <a:pt x="3810" y="486270"/>
                  </a:lnTo>
                </a:path>
                <a:path w="3809" h="986154">
                  <a:moveTo>
                    <a:pt x="0" y="484365"/>
                  </a:moveTo>
                  <a:lnTo>
                    <a:pt x="3810" y="484365"/>
                  </a:lnTo>
                </a:path>
                <a:path w="3809" h="986154">
                  <a:moveTo>
                    <a:pt x="0" y="482460"/>
                  </a:moveTo>
                  <a:lnTo>
                    <a:pt x="3810" y="482460"/>
                  </a:lnTo>
                </a:path>
                <a:path w="3809" h="986154">
                  <a:moveTo>
                    <a:pt x="0" y="480555"/>
                  </a:moveTo>
                  <a:lnTo>
                    <a:pt x="3810" y="480555"/>
                  </a:lnTo>
                </a:path>
                <a:path w="3809" h="986154">
                  <a:moveTo>
                    <a:pt x="0" y="478650"/>
                  </a:moveTo>
                  <a:lnTo>
                    <a:pt x="3810" y="478650"/>
                  </a:lnTo>
                </a:path>
                <a:path w="3809" h="986154">
                  <a:moveTo>
                    <a:pt x="0" y="476732"/>
                  </a:moveTo>
                  <a:lnTo>
                    <a:pt x="3810" y="476732"/>
                  </a:lnTo>
                </a:path>
                <a:path w="3809" h="986154">
                  <a:moveTo>
                    <a:pt x="0" y="474827"/>
                  </a:moveTo>
                  <a:lnTo>
                    <a:pt x="3810" y="474827"/>
                  </a:lnTo>
                </a:path>
                <a:path w="3809" h="986154">
                  <a:moveTo>
                    <a:pt x="0" y="472922"/>
                  </a:moveTo>
                  <a:lnTo>
                    <a:pt x="3810" y="472922"/>
                  </a:lnTo>
                </a:path>
                <a:path w="3809" h="986154">
                  <a:moveTo>
                    <a:pt x="0" y="471017"/>
                  </a:moveTo>
                  <a:lnTo>
                    <a:pt x="3810" y="471017"/>
                  </a:lnTo>
                </a:path>
                <a:path w="3809" h="986154">
                  <a:moveTo>
                    <a:pt x="0" y="469112"/>
                  </a:moveTo>
                  <a:lnTo>
                    <a:pt x="3810" y="469112"/>
                  </a:lnTo>
                </a:path>
                <a:path w="3809" h="986154">
                  <a:moveTo>
                    <a:pt x="0" y="467207"/>
                  </a:moveTo>
                  <a:lnTo>
                    <a:pt x="3810" y="467207"/>
                  </a:lnTo>
                </a:path>
                <a:path w="3809" h="986154">
                  <a:moveTo>
                    <a:pt x="0" y="465302"/>
                  </a:moveTo>
                  <a:lnTo>
                    <a:pt x="3810" y="465302"/>
                  </a:lnTo>
                </a:path>
                <a:path w="3809" h="986154">
                  <a:moveTo>
                    <a:pt x="0" y="463384"/>
                  </a:moveTo>
                  <a:lnTo>
                    <a:pt x="3810" y="463384"/>
                  </a:lnTo>
                </a:path>
                <a:path w="3809" h="986154">
                  <a:moveTo>
                    <a:pt x="0" y="461479"/>
                  </a:moveTo>
                  <a:lnTo>
                    <a:pt x="3810" y="461479"/>
                  </a:lnTo>
                </a:path>
                <a:path w="3809" h="986154">
                  <a:moveTo>
                    <a:pt x="0" y="459574"/>
                  </a:moveTo>
                  <a:lnTo>
                    <a:pt x="3810" y="459574"/>
                  </a:lnTo>
                </a:path>
                <a:path w="3809" h="986154">
                  <a:moveTo>
                    <a:pt x="0" y="457669"/>
                  </a:moveTo>
                  <a:lnTo>
                    <a:pt x="3810" y="457669"/>
                  </a:lnTo>
                </a:path>
                <a:path w="3809" h="986154">
                  <a:moveTo>
                    <a:pt x="0" y="455764"/>
                  </a:moveTo>
                  <a:lnTo>
                    <a:pt x="3810" y="455764"/>
                  </a:lnTo>
                </a:path>
                <a:path w="3809" h="986154">
                  <a:moveTo>
                    <a:pt x="0" y="453859"/>
                  </a:moveTo>
                  <a:lnTo>
                    <a:pt x="3810" y="453859"/>
                  </a:lnTo>
                </a:path>
                <a:path w="3809" h="986154">
                  <a:moveTo>
                    <a:pt x="0" y="451942"/>
                  </a:moveTo>
                  <a:lnTo>
                    <a:pt x="3810" y="451942"/>
                  </a:lnTo>
                </a:path>
                <a:path w="3809" h="986154">
                  <a:moveTo>
                    <a:pt x="0" y="450037"/>
                  </a:moveTo>
                  <a:lnTo>
                    <a:pt x="3810" y="450037"/>
                  </a:lnTo>
                </a:path>
                <a:path w="3809" h="986154">
                  <a:moveTo>
                    <a:pt x="0" y="448132"/>
                  </a:moveTo>
                  <a:lnTo>
                    <a:pt x="3810" y="448132"/>
                  </a:lnTo>
                </a:path>
                <a:path w="3809" h="986154">
                  <a:moveTo>
                    <a:pt x="0" y="446227"/>
                  </a:moveTo>
                  <a:lnTo>
                    <a:pt x="3810" y="446227"/>
                  </a:lnTo>
                </a:path>
                <a:path w="3809" h="986154">
                  <a:moveTo>
                    <a:pt x="0" y="444322"/>
                  </a:moveTo>
                  <a:lnTo>
                    <a:pt x="3810" y="444322"/>
                  </a:lnTo>
                </a:path>
                <a:path w="3809" h="986154">
                  <a:moveTo>
                    <a:pt x="0" y="442417"/>
                  </a:moveTo>
                  <a:lnTo>
                    <a:pt x="3810" y="442417"/>
                  </a:lnTo>
                </a:path>
                <a:path w="3809" h="986154">
                  <a:moveTo>
                    <a:pt x="0" y="440512"/>
                  </a:moveTo>
                  <a:lnTo>
                    <a:pt x="3810" y="440512"/>
                  </a:lnTo>
                </a:path>
                <a:path w="3809" h="986154">
                  <a:moveTo>
                    <a:pt x="0" y="438594"/>
                  </a:moveTo>
                  <a:lnTo>
                    <a:pt x="3810" y="438594"/>
                  </a:lnTo>
                </a:path>
                <a:path w="3809" h="986154">
                  <a:moveTo>
                    <a:pt x="0" y="436689"/>
                  </a:moveTo>
                  <a:lnTo>
                    <a:pt x="3810" y="436689"/>
                  </a:lnTo>
                </a:path>
                <a:path w="3809" h="986154">
                  <a:moveTo>
                    <a:pt x="0" y="434784"/>
                  </a:moveTo>
                  <a:lnTo>
                    <a:pt x="3810" y="434784"/>
                  </a:lnTo>
                </a:path>
                <a:path w="3809" h="986154">
                  <a:moveTo>
                    <a:pt x="0" y="432879"/>
                  </a:moveTo>
                  <a:lnTo>
                    <a:pt x="3810" y="432879"/>
                  </a:lnTo>
                </a:path>
                <a:path w="3809" h="986154">
                  <a:moveTo>
                    <a:pt x="0" y="430974"/>
                  </a:moveTo>
                  <a:lnTo>
                    <a:pt x="3810" y="430974"/>
                  </a:lnTo>
                </a:path>
                <a:path w="3809" h="986154">
                  <a:moveTo>
                    <a:pt x="0" y="429069"/>
                  </a:moveTo>
                  <a:lnTo>
                    <a:pt x="3810" y="429069"/>
                  </a:lnTo>
                </a:path>
                <a:path w="3809" h="986154">
                  <a:moveTo>
                    <a:pt x="0" y="427164"/>
                  </a:moveTo>
                  <a:lnTo>
                    <a:pt x="3810" y="427164"/>
                  </a:lnTo>
                </a:path>
                <a:path w="3809" h="986154">
                  <a:moveTo>
                    <a:pt x="0" y="425246"/>
                  </a:moveTo>
                  <a:lnTo>
                    <a:pt x="3810" y="425246"/>
                  </a:lnTo>
                </a:path>
                <a:path w="3809" h="986154">
                  <a:moveTo>
                    <a:pt x="0" y="423341"/>
                  </a:moveTo>
                  <a:lnTo>
                    <a:pt x="3810" y="423341"/>
                  </a:lnTo>
                </a:path>
                <a:path w="3809" h="986154">
                  <a:moveTo>
                    <a:pt x="0" y="421436"/>
                  </a:moveTo>
                  <a:lnTo>
                    <a:pt x="3810" y="421436"/>
                  </a:lnTo>
                </a:path>
                <a:path w="3809" h="986154">
                  <a:moveTo>
                    <a:pt x="0" y="419531"/>
                  </a:moveTo>
                  <a:lnTo>
                    <a:pt x="3810" y="419531"/>
                  </a:lnTo>
                </a:path>
                <a:path w="3809" h="986154">
                  <a:moveTo>
                    <a:pt x="0" y="417626"/>
                  </a:moveTo>
                  <a:lnTo>
                    <a:pt x="3810" y="417626"/>
                  </a:lnTo>
                </a:path>
                <a:path w="3809" h="986154">
                  <a:moveTo>
                    <a:pt x="0" y="415721"/>
                  </a:moveTo>
                  <a:lnTo>
                    <a:pt x="3810" y="415721"/>
                  </a:lnTo>
                </a:path>
                <a:path w="3809" h="986154">
                  <a:moveTo>
                    <a:pt x="0" y="413804"/>
                  </a:moveTo>
                  <a:lnTo>
                    <a:pt x="3810" y="413804"/>
                  </a:lnTo>
                </a:path>
                <a:path w="3809" h="986154">
                  <a:moveTo>
                    <a:pt x="0" y="411899"/>
                  </a:moveTo>
                  <a:lnTo>
                    <a:pt x="3810" y="411899"/>
                  </a:lnTo>
                </a:path>
                <a:path w="3809" h="986154">
                  <a:moveTo>
                    <a:pt x="0" y="409994"/>
                  </a:moveTo>
                  <a:lnTo>
                    <a:pt x="3810" y="409994"/>
                  </a:lnTo>
                </a:path>
                <a:path w="3809" h="986154">
                  <a:moveTo>
                    <a:pt x="0" y="408089"/>
                  </a:moveTo>
                  <a:lnTo>
                    <a:pt x="3810" y="408089"/>
                  </a:lnTo>
                </a:path>
                <a:path w="3809" h="986154">
                  <a:moveTo>
                    <a:pt x="0" y="406184"/>
                  </a:moveTo>
                  <a:lnTo>
                    <a:pt x="3810" y="406184"/>
                  </a:lnTo>
                </a:path>
                <a:path w="3809" h="986154">
                  <a:moveTo>
                    <a:pt x="0" y="404279"/>
                  </a:moveTo>
                  <a:lnTo>
                    <a:pt x="3810" y="404279"/>
                  </a:lnTo>
                </a:path>
                <a:path w="3809" h="986154">
                  <a:moveTo>
                    <a:pt x="0" y="402374"/>
                  </a:moveTo>
                  <a:lnTo>
                    <a:pt x="3810" y="402374"/>
                  </a:lnTo>
                </a:path>
                <a:path w="3809" h="986154">
                  <a:moveTo>
                    <a:pt x="0" y="400456"/>
                  </a:moveTo>
                  <a:lnTo>
                    <a:pt x="3810" y="400456"/>
                  </a:lnTo>
                </a:path>
                <a:path w="3809" h="986154">
                  <a:moveTo>
                    <a:pt x="0" y="398551"/>
                  </a:moveTo>
                  <a:lnTo>
                    <a:pt x="3810" y="398551"/>
                  </a:lnTo>
                </a:path>
                <a:path w="3809" h="986154">
                  <a:moveTo>
                    <a:pt x="0" y="396646"/>
                  </a:moveTo>
                  <a:lnTo>
                    <a:pt x="3810" y="396646"/>
                  </a:lnTo>
                </a:path>
                <a:path w="3809" h="986154">
                  <a:moveTo>
                    <a:pt x="0" y="394741"/>
                  </a:moveTo>
                  <a:lnTo>
                    <a:pt x="3810" y="394741"/>
                  </a:lnTo>
                </a:path>
                <a:path w="3809" h="986154">
                  <a:moveTo>
                    <a:pt x="0" y="392836"/>
                  </a:moveTo>
                  <a:lnTo>
                    <a:pt x="3810" y="392836"/>
                  </a:lnTo>
                </a:path>
                <a:path w="3809" h="986154">
                  <a:moveTo>
                    <a:pt x="0" y="390931"/>
                  </a:moveTo>
                  <a:lnTo>
                    <a:pt x="3810" y="390931"/>
                  </a:lnTo>
                </a:path>
                <a:path w="3809" h="986154">
                  <a:moveTo>
                    <a:pt x="0" y="389013"/>
                  </a:moveTo>
                  <a:lnTo>
                    <a:pt x="3810" y="389013"/>
                  </a:lnTo>
                </a:path>
                <a:path w="3809" h="986154">
                  <a:moveTo>
                    <a:pt x="0" y="387108"/>
                  </a:moveTo>
                  <a:lnTo>
                    <a:pt x="3810" y="387108"/>
                  </a:lnTo>
                </a:path>
                <a:path w="3809" h="986154">
                  <a:moveTo>
                    <a:pt x="0" y="385203"/>
                  </a:moveTo>
                  <a:lnTo>
                    <a:pt x="3810" y="385203"/>
                  </a:lnTo>
                </a:path>
                <a:path w="3809" h="986154">
                  <a:moveTo>
                    <a:pt x="0" y="383298"/>
                  </a:moveTo>
                  <a:lnTo>
                    <a:pt x="3810" y="383298"/>
                  </a:lnTo>
                </a:path>
                <a:path w="3809" h="986154">
                  <a:moveTo>
                    <a:pt x="0" y="381393"/>
                  </a:moveTo>
                  <a:lnTo>
                    <a:pt x="3810" y="381393"/>
                  </a:lnTo>
                </a:path>
                <a:path w="3809" h="986154">
                  <a:moveTo>
                    <a:pt x="0" y="379488"/>
                  </a:moveTo>
                  <a:lnTo>
                    <a:pt x="3810" y="379488"/>
                  </a:lnTo>
                </a:path>
                <a:path w="3809" h="986154">
                  <a:moveTo>
                    <a:pt x="0" y="377583"/>
                  </a:moveTo>
                  <a:lnTo>
                    <a:pt x="3810" y="377583"/>
                  </a:lnTo>
                </a:path>
                <a:path w="3809" h="986154">
                  <a:moveTo>
                    <a:pt x="0" y="375666"/>
                  </a:moveTo>
                  <a:lnTo>
                    <a:pt x="3810" y="375666"/>
                  </a:lnTo>
                </a:path>
                <a:path w="3809" h="986154">
                  <a:moveTo>
                    <a:pt x="0" y="373761"/>
                  </a:moveTo>
                  <a:lnTo>
                    <a:pt x="3810" y="373761"/>
                  </a:lnTo>
                </a:path>
                <a:path w="3809" h="986154">
                  <a:moveTo>
                    <a:pt x="0" y="371856"/>
                  </a:moveTo>
                  <a:lnTo>
                    <a:pt x="3810" y="371856"/>
                  </a:lnTo>
                </a:path>
                <a:path w="3809" h="986154">
                  <a:moveTo>
                    <a:pt x="0" y="369951"/>
                  </a:moveTo>
                  <a:lnTo>
                    <a:pt x="3810" y="369951"/>
                  </a:lnTo>
                </a:path>
                <a:path w="3809" h="986154">
                  <a:moveTo>
                    <a:pt x="0" y="368046"/>
                  </a:moveTo>
                  <a:lnTo>
                    <a:pt x="3810" y="368046"/>
                  </a:lnTo>
                </a:path>
                <a:path w="3809" h="986154">
                  <a:moveTo>
                    <a:pt x="0" y="366141"/>
                  </a:moveTo>
                  <a:lnTo>
                    <a:pt x="3810" y="366141"/>
                  </a:lnTo>
                </a:path>
                <a:path w="3809" h="986154">
                  <a:moveTo>
                    <a:pt x="0" y="364236"/>
                  </a:moveTo>
                  <a:lnTo>
                    <a:pt x="3810" y="364236"/>
                  </a:lnTo>
                </a:path>
                <a:path w="3809" h="986154">
                  <a:moveTo>
                    <a:pt x="0" y="362318"/>
                  </a:moveTo>
                  <a:lnTo>
                    <a:pt x="3810" y="362318"/>
                  </a:lnTo>
                </a:path>
                <a:path w="3809" h="986154">
                  <a:moveTo>
                    <a:pt x="0" y="360413"/>
                  </a:moveTo>
                  <a:lnTo>
                    <a:pt x="3810" y="360413"/>
                  </a:lnTo>
                </a:path>
                <a:path w="3809" h="986154">
                  <a:moveTo>
                    <a:pt x="0" y="358508"/>
                  </a:moveTo>
                  <a:lnTo>
                    <a:pt x="3810" y="358508"/>
                  </a:lnTo>
                </a:path>
                <a:path w="3809" h="986154">
                  <a:moveTo>
                    <a:pt x="0" y="356603"/>
                  </a:moveTo>
                  <a:lnTo>
                    <a:pt x="3810" y="356603"/>
                  </a:lnTo>
                </a:path>
                <a:path w="3809" h="986154">
                  <a:moveTo>
                    <a:pt x="0" y="354698"/>
                  </a:moveTo>
                  <a:lnTo>
                    <a:pt x="3810" y="354698"/>
                  </a:lnTo>
                </a:path>
                <a:path w="3809" h="986154">
                  <a:moveTo>
                    <a:pt x="0" y="352793"/>
                  </a:moveTo>
                  <a:lnTo>
                    <a:pt x="3810" y="352793"/>
                  </a:lnTo>
                </a:path>
                <a:path w="3809" h="986154">
                  <a:moveTo>
                    <a:pt x="0" y="350875"/>
                  </a:moveTo>
                  <a:lnTo>
                    <a:pt x="3810" y="350875"/>
                  </a:lnTo>
                </a:path>
                <a:path w="3809" h="986154">
                  <a:moveTo>
                    <a:pt x="0" y="348970"/>
                  </a:moveTo>
                  <a:lnTo>
                    <a:pt x="3810" y="348970"/>
                  </a:lnTo>
                </a:path>
                <a:path w="3809" h="986154">
                  <a:moveTo>
                    <a:pt x="0" y="347065"/>
                  </a:moveTo>
                  <a:lnTo>
                    <a:pt x="3810" y="347065"/>
                  </a:lnTo>
                </a:path>
                <a:path w="3809" h="986154">
                  <a:moveTo>
                    <a:pt x="0" y="345160"/>
                  </a:moveTo>
                  <a:lnTo>
                    <a:pt x="3810" y="345160"/>
                  </a:lnTo>
                </a:path>
                <a:path w="3809" h="986154">
                  <a:moveTo>
                    <a:pt x="0" y="343255"/>
                  </a:moveTo>
                  <a:lnTo>
                    <a:pt x="3810" y="343255"/>
                  </a:lnTo>
                </a:path>
                <a:path w="3809" h="986154">
                  <a:moveTo>
                    <a:pt x="0" y="341350"/>
                  </a:moveTo>
                  <a:lnTo>
                    <a:pt x="3810" y="341350"/>
                  </a:lnTo>
                </a:path>
                <a:path w="3809" h="986154">
                  <a:moveTo>
                    <a:pt x="0" y="339445"/>
                  </a:moveTo>
                  <a:lnTo>
                    <a:pt x="3810" y="339445"/>
                  </a:lnTo>
                </a:path>
                <a:path w="3809" h="986154">
                  <a:moveTo>
                    <a:pt x="0" y="337527"/>
                  </a:moveTo>
                  <a:lnTo>
                    <a:pt x="3810" y="337527"/>
                  </a:lnTo>
                </a:path>
                <a:path w="3809" h="986154">
                  <a:moveTo>
                    <a:pt x="0" y="335622"/>
                  </a:moveTo>
                  <a:lnTo>
                    <a:pt x="3810" y="335622"/>
                  </a:lnTo>
                </a:path>
                <a:path w="3809" h="986154">
                  <a:moveTo>
                    <a:pt x="0" y="333717"/>
                  </a:moveTo>
                  <a:lnTo>
                    <a:pt x="3810" y="333717"/>
                  </a:lnTo>
                </a:path>
                <a:path w="3809" h="986154">
                  <a:moveTo>
                    <a:pt x="0" y="331812"/>
                  </a:moveTo>
                  <a:lnTo>
                    <a:pt x="3810" y="331812"/>
                  </a:lnTo>
                </a:path>
                <a:path w="3809" h="986154">
                  <a:moveTo>
                    <a:pt x="0" y="329907"/>
                  </a:moveTo>
                  <a:lnTo>
                    <a:pt x="3810" y="329907"/>
                  </a:lnTo>
                </a:path>
                <a:path w="3809" h="986154">
                  <a:moveTo>
                    <a:pt x="0" y="328002"/>
                  </a:moveTo>
                  <a:lnTo>
                    <a:pt x="3810" y="328002"/>
                  </a:lnTo>
                </a:path>
                <a:path w="3809" h="986154">
                  <a:moveTo>
                    <a:pt x="0" y="326085"/>
                  </a:moveTo>
                  <a:lnTo>
                    <a:pt x="3810" y="326085"/>
                  </a:lnTo>
                </a:path>
                <a:path w="3809" h="986154">
                  <a:moveTo>
                    <a:pt x="0" y="324180"/>
                  </a:moveTo>
                  <a:lnTo>
                    <a:pt x="3810" y="324180"/>
                  </a:lnTo>
                </a:path>
                <a:path w="3809" h="986154">
                  <a:moveTo>
                    <a:pt x="0" y="322275"/>
                  </a:moveTo>
                  <a:lnTo>
                    <a:pt x="3810" y="322275"/>
                  </a:lnTo>
                </a:path>
                <a:path w="3809" h="986154">
                  <a:moveTo>
                    <a:pt x="0" y="320370"/>
                  </a:moveTo>
                  <a:lnTo>
                    <a:pt x="3810" y="320370"/>
                  </a:lnTo>
                </a:path>
                <a:path w="3809" h="986154">
                  <a:moveTo>
                    <a:pt x="0" y="318465"/>
                  </a:moveTo>
                  <a:lnTo>
                    <a:pt x="3810" y="318465"/>
                  </a:lnTo>
                </a:path>
                <a:path w="3809" h="986154">
                  <a:moveTo>
                    <a:pt x="0" y="316560"/>
                  </a:moveTo>
                  <a:lnTo>
                    <a:pt x="3810" y="316560"/>
                  </a:lnTo>
                </a:path>
                <a:path w="3809" h="986154">
                  <a:moveTo>
                    <a:pt x="0" y="314655"/>
                  </a:moveTo>
                  <a:lnTo>
                    <a:pt x="3810" y="314655"/>
                  </a:lnTo>
                </a:path>
                <a:path w="3809" h="986154">
                  <a:moveTo>
                    <a:pt x="0" y="312737"/>
                  </a:moveTo>
                  <a:lnTo>
                    <a:pt x="3810" y="312737"/>
                  </a:lnTo>
                </a:path>
                <a:path w="3809" h="986154">
                  <a:moveTo>
                    <a:pt x="0" y="310832"/>
                  </a:moveTo>
                  <a:lnTo>
                    <a:pt x="3810" y="310832"/>
                  </a:lnTo>
                </a:path>
                <a:path w="3809" h="986154">
                  <a:moveTo>
                    <a:pt x="0" y="308927"/>
                  </a:moveTo>
                  <a:lnTo>
                    <a:pt x="3810" y="308927"/>
                  </a:lnTo>
                </a:path>
                <a:path w="3809" h="986154">
                  <a:moveTo>
                    <a:pt x="0" y="307022"/>
                  </a:moveTo>
                  <a:lnTo>
                    <a:pt x="3810" y="307022"/>
                  </a:lnTo>
                </a:path>
                <a:path w="3809" h="986154">
                  <a:moveTo>
                    <a:pt x="0" y="305117"/>
                  </a:moveTo>
                  <a:lnTo>
                    <a:pt x="3810" y="305117"/>
                  </a:lnTo>
                </a:path>
                <a:path w="3809" h="986154">
                  <a:moveTo>
                    <a:pt x="0" y="303212"/>
                  </a:moveTo>
                  <a:lnTo>
                    <a:pt x="3810" y="303212"/>
                  </a:lnTo>
                </a:path>
                <a:path w="3809" h="986154">
                  <a:moveTo>
                    <a:pt x="0" y="301294"/>
                  </a:moveTo>
                  <a:lnTo>
                    <a:pt x="3810" y="301294"/>
                  </a:lnTo>
                </a:path>
                <a:path w="3809" h="986154">
                  <a:moveTo>
                    <a:pt x="0" y="299389"/>
                  </a:moveTo>
                  <a:lnTo>
                    <a:pt x="3810" y="299389"/>
                  </a:lnTo>
                </a:path>
                <a:path w="3809" h="986154">
                  <a:moveTo>
                    <a:pt x="0" y="297484"/>
                  </a:moveTo>
                  <a:lnTo>
                    <a:pt x="3810" y="297484"/>
                  </a:lnTo>
                </a:path>
                <a:path w="3809" h="986154">
                  <a:moveTo>
                    <a:pt x="0" y="295579"/>
                  </a:moveTo>
                  <a:lnTo>
                    <a:pt x="3810" y="295579"/>
                  </a:lnTo>
                </a:path>
                <a:path w="3809" h="986154">
                  <a:moveTo>
                    <a:pt x="0" y="293674"/>
                  </a:moveTo>
                  <a:lnTo>
                    <a:pt x="3810" y="293674"/>
                  </a:lnTo>
                </a:path>
                <a:path w="3809" h="986154">
                  <a:moveTo>
                    <a:pt x="0" y="291769"/>
                  </a:moveTo>
                  <a:lnTo>
                    <a:pt x="3810" y="291769"/>
                  </a:lnTo>
                </a:path>
                <a:path w="3809" h="986154">
                  <a:moveTo>
                    <a:pt x="0" y="289864"/>
                  </a:moveTo>
                  <a:lnTo>
                    <a:pt x="3810" y="289864"/>
                  </a:lnTo>
                </a:path>
                <a:path w="3809" h="986154">
                  <a:moveTo>
                    <a:pt x="0" y="287947"/>
                  </a:moveTo>
                  <a:lnTo>
                    <a:pt x="3810" y="287947"/>
                  </a:lnTo>
                </a:path>
                <a:path w="3809" h="986154">
                  <a:moveTo>
                    <a:pt x="0" y="286042"/>
                  </a:moveTo>
                  <a:lnTo>
                    <a:pt x="3810" y="286042"/>
                  </a:lnTo>
                </a:path>
                <a:path w="3809" h="986154">
                  <a:moveTo>
                    <a:pt x="0" y="284137"/>
                  </a:moveTo>
                  <a:lnTo>
                    <a:pt x="3810" y="284137"/>
                  </a:lnTo>
                </a:path>
                <a:path w="3809" h="986154">
                  <a:moveTo>
                    <a:pt x="0" y="282232"/>
                  </a:moveTo>
                  <a:lnTo>
                    <a:pt x="3810" y="282232"/>
                  </a:lnTo>
                </a:path>
                <a:path w="3809" h="986154">
                  <a:moveTo>
                    <a:pt x="0" y="280327"/>
                  </a:moveTo>
                  <a:lnTo>
                    <a:pt x="3810" y="280327"/>
                  </a:lnTo>
                </a:path>
                <a:path w="3809" h="986154">
                  <a:moveTo>
                    <a:pt x="0" y="278422"/>
                  </a:moveTo>
                  <a:lnTo>
                    <a:pt x="3810" y="278422"/>
                  </a:lnTo>
                </a:path>
                <a:path w="3809" h="986154">
                  <a:moveTo>
                    <a:pt x="0" y="276517"/>
                  </a:moveTo>
                  <a:lnTo>
                    <a:pt x="3810" y="276517"/>
                  </a:lnTo>
                </a:path>
                <a:path w="3809" h="986154">
                  <a:moveTo>
                    <a:pt x="0" y="274599"/>
                  </a:moveTo>
                  <a:lnTo>
                    <a:pt x="3810" y="274599"/>
                  </a:lnTo>
                </a:path>
                <a:path w="3809" h="986154">
                  <a:moveTo>
                    <a:pt x="0" y="272694"/>
                  </a:moveTo>
                  <a:lnTo>
                    <a:pt x="3810" y="272694"/>
                  </a:lnTo>
                </a:path>
                <a:path w="3809" h="986154">
                  <a:moveTo>
                    <a:pt x="0" y="270789"/>
                  </a:moveTo>
                  <a:lnTo>
                    <a:pt x="3810" y="270789"/>
                  </a:lnTo>
                </a:path>
                <a:path w="3809" h="986154">
                  <a:moveTo>
                    <a:pt x="0" y="268884"/>
                  </a:moveTo>
                  <a:lnTo>
                    <a:pt x="3810" y="268884"/>
                  </a:lnTo>
                </a:path>
                <a:path w="3809" h="986154">
                  <a:moveTo>
                    <a:pt x="0" y="266979"/>
                  </a:moveTo>
                  <a:lnTo>
                    <a:pt x="3810" y="266979"/>
                  </a:lnTo>
                </a:path>
                <a:path w="3809" h="986154">
                  <a:moveTo>
                    <a:pt x="0" y="265074"/>
                  </a:moveTo>
                  <a:lnTo>
                    <a:pt x="3810" y="265074"/>
                  </a:lnTo>
                </a:path>
                <a:path w="3809" h="986154">
                  <a:moveTo>
                    <a:pt x="0" y="263156"/>
                  </a:moveTo>
                  <a:lnTo>
                    <a:pt x="3810" y="263156"/>
                  </a:lnTo>
                </a:path>
                <a:path w="3809" h="986154">
                  <a:moveTo>
                    <a:pt x="0" y="261251"/>
                  </a:moveTo>
                  <a:lnTo>
                    <a:pt x="3810" y="261251"/>
                  </a:lnTo>
                </a:path>
                <a:path w="3809" h="986154">
                  <a:moveTo>
                    <a:pt x="0" y="259346"/>
                  </a:moveTo>
                  <a:lnTo>
                    <a:pt x="3810" y="259346"/>
                  </a:lnTo>
                </a:path>
                <a:path w="3809" h="986154">
                  <a:moveTo>
                    <a:pt x="0" y="257441"/>
                  </a:moveTo>
                  <a:lnTo>
                    <a:pt x="3810" y="257441"/>
                  </a:lnTo>
                </a:path>
                <a:path w="3809" h="986154">
                  <a:moveTo>
                    <a:pt x="0" y="255536"/>
                  </a:moveTo>
                  <a:lnTo>
                    <a:pt x="3810" y="255536"/>
                  </a:lnTo>
                </a:path>
                <a:path w="3809" h="986154">
                  <a:moveTo>
                    <a:pt x="0" y="253631"/>
                  </a:moveTo>
                  <a:lnTo>
                    <a:pt x="3810" y="253631"/>
                  </a:lnTo>
                </a:path>
                <a:path w="3809" h="986154">
                  <a:moveTo>
                    <a:pt x="0" y="251726"/>
                  </a:moveTo>
                  <a:lnTo>
                    <a:pt x="3810" y="251726"/>
                  </a:lnTo>
                </a:path>
                <a:path w="3809" h="986154">
                  <a:moveTo>
                    <a:pt x="0" y="249809"/>
                  </a:moveTo>
                  <a:lnTo>
                    <a:pt x="3810" y="249809"/>
                  </a:lnTo>
                </a:path>
                <a:path w="3809" h="986154">
                  <a:moveTo>
                    <a:pt x="0" y="247904"/>
                  </a:moveTo>
                  <a:lnTo>
                    <a:pt x="3810" y="247904"/>
                  </a:lnTo>
                </a:path>
                <a:path w="3809" h="986154">
                  <a:moveTo>
                    <a:pt x="0" y="245999"/>
                  </a:moveTo>
                  <a:lnTo>
                    <a:pt x="3810" y="245999"/>
                  </a:lnTo>
                </a:path>
                <a:path w="3809" h="986154">
                  <a:moveTo>
                    <a:pt x="0" y="244094"/>
                  </a:moveTo>
                  <a:lnTo>
                    <a:pt x="3810" y="244094"/>
                  </a:lnTo>
                </a:path>
                <a:path w="3809" h="986154">
                  <a:moveTo>
                    <a:pt x="0" y="242189"/>
                  </a:moveTo>
                  <a:lnTo>
                    <a:pt x="3810" y="242189"/>
                  </a:lnTo>
                </a:path>
                <a:path w="3809" h="986154">
                  <a:moveTo>
                    <a:pt x="0" y="240284"/>
                  </a:moveTo>
                  <a:lnTo>
                    <a:pt x="3810" y="240284"/>
                  </a:lnTo>
                </a:path>
                <a:path w="3809" h="986154">
                  <a:moveTo>
                    <a:pt x="0" y="238366"/>
                  </a:moveTo>
                  <a:lnTo>
                    <a:pt x="3810" y="238366"/>
                  </a:lnTo>
                </a:path>
                <a:path w="3809" h="986154">
                  <a:moveTo>
                    <a:pt x="0" y="236461"/>
                  </a:moveTo>
                  <a:lnTo>
                    <a:pt x="3810" y="236461"/>
                  </a:lnTo>
                </a:path>
                <a:path w="3809" h="986154">
                  <a:moveTo>
                    <a:pt x="0" y="234556"/>
                  </a:moveTo>
                  <a:lnTo>
                    <a:pt x="3810" y="234556"/>
                  </a:lnTo>
                </a:path>
                <a:path w="3809" h="986154">
                  <a:moveTo>
                    <a:pt x="0" y="232651"/>
                  </a:moveTo>
                  <a:lnTo>
                    <a:pt x="3810" y="232651"/>
                  </a:lnTo>
                </a:path>
                <a:path w="3809" h="986154">
                  <a:moveTo>
                    <a:pt x="0" y="230746"/>
                  </a:moveTo>
                  <a:lnTo>
                    <a:pt x="3810" y="230746"/>
                  </a:lnTo>
                </a:path>
                <a:path w="3809" h="986154">
                  <a:moveTo>
                    <a:pt x="0" y="228841"/>
                  </a:moveTo>
                  <a:lnTo>
                    <a:pt x="3810" y="228841"/>
                  </a:lnTo>
                </a:path>
                <a:path w="3809" h="986154">
                  <a:moveTo>
                    <a:pt x="0" y="226936"/>
                  </a:moveTo>
                  <a:lnTo>
                    <a:pt x="3810" y="226936"/>
                  </a:lnTo>
                </a:path>
                <a:path w="3809" h="986154">
                  <a:moveTo>
                    <a:pt x="0" y="225018"/>
                  </a:moveTo>
                  <a:lnTo>
                    <a:pt x="3810" y="225018"/>
                  </a:lnTo>
                </a:path>
                <a:path w="3809" h="986154">
                  <a:moveTo>
                    <a:pt x="0" y="223113"/>
                  </a:moveTo>
                  <a:lnTo>
                    <a:pt x="3810" y="223113"/>
                  </a:lnTo>
                </a:path>
                <a:path w="3809" h="986154">
                  <a:moveTo>
                    <a:pt x="0" y="221208"/>
                  </a:moveTo>
                  <a:lnTo>
                    <a:pt x="3810" y="221208"/>
                  </a:lnTo>
                </a:path>
                <a:path w="3809" h="986154">
                  <a:moveTo>
                    <a:pt x="0" y="219303"/>
                  </a:moveTo>
                  <a:lnTo>
                    <a:pt x="3810" y="219303"/>
                  </a:lnTo>
                </a:path>
                <a:path w="3809" h="986154">
                  <a:moveTo>
                    <a:pt x="0" y="217398"/>
                  </a:moveTo>
                  <a:lnTo>
                    <a:pt x="3810" y="217398"/>
                  </a:lnTo>
                </a:path>
                <a:path w="3809" h="986154">
                  <a:moveTo>
                    <a:pt x="0" y="215493"/>
                  </a:moveTo>
                  <a:lnTo>
                    <a:pt x="3810" y="215493"/>
                  </a:lnTo>
                </a:path>
                <a:path w="3809" h="986154">
                  <a:moveTo>
                    <a:pt x="0" y="213588"/>
                  </a:moveTo>
                  <a:lnTo>
                    <a:pt x="3810" y="213588"/>
                  </a:lnTo>
                </a:path>
                <a:path w="3809" h="986154">
                  <a:moveTo>
                    <a:pt x="0" y="211670"/>
                  </a:moveTo>
                  <a:lnTo>
                    <a:pt x="3810" y="211670"/>
                  </a:lnTo>
                </a:path>
                <a:path w="3809" h="986154">
                  <a:moveTo>
                    <a:pt x="0" y="209765"/>
                  </a:moveTo>
                  <a:lnTo>
                    <a:pt x="3810" y="209765"/>
                  </a:lnTo>
                </a:path>
                <a:path w="3809" h="986154">
                  <a:moveTo>
                    <a:pt x="0" y="207860"/>
                  </a:moveTo>
                  <a:lnTo>
                    <a:pt x="3810" y="207860"/>
                  </a:lnTo>
                </a:path>
                <a:path w="3809" h="986154">
                  <a:moveTo>
                    <a:pt x="0" y="205955"/>
                  </a:moveTo>
                  <a:lnTo>
                    <a:pt x="3810" y="205955"/>
                  </a:lnTo>
                </a:path>
                <a:path w="3809" h="986154">
                  <a:moveTo>
                    <a:pt x="0" y="204050"/>
                  </a:moveTo>
                  <a:lnTo>
                    <a:pt x="3810" y="204050"/>
                  </a:lnTo>
                </a:path>
                <a:path w="3809" h="986154">
                  <a:moveTo>
                    <a:pt x="0" y="202145"/>
                  </a:moveTo>
                  <a:lnTo>
                    <a:pt x="3810" y="202145"/>
                  </a:lnTo>
                </a:path>
                <a:path w="3809" h="986154">
                  <a:moveTo>
                    <a:pt x="0" y="200228"/>
                  </a:moveTo>
                  <a:lnTo>
                    <a:pt x="3810" y="200228"/>
                  </a:lnTo>
                </a:path>
                <a:path w="3809" h="986154">
                  <a:moveTo>
                    <a:pt x="0" y="198323"/>
                  </a:moveTo>
                  <a:lnTo>
                    <a:pt x="3810" y="198323"/>
                  </a:lnTo>
                </a:path>
                <a:path w="3809" h="986154">
                  <a:moveTo>
                    <a:pt x="0" y="196418"/>
                  </a:moveTo>
                  <a:lnTo>
                    <a:pt x="3810" y="196418"/>
                  </a:lnTo>
                </a:path>
                <a:path w="3809" h="986154">
                  <a:moveTo>
                    <a:pt x="0" y="194513"/>
                  </a:moveTo>
                  <a:lnTo>
                    <a:pt x="3810" y="194513"/>
                  </a:lnTo>
                </a:path>
                <a:path w="3809" h="986154">
                  <a:moveTo>
                    <a:pt x="0" y="192608"/>
                  </a:moveTo>
                  <a:lnTo>
                    <a:pt x="3810" y="192608"/>
                  </a:lnTo>
                </a:path>
                <a:path w="3809" h="986154">
                  <a:moveTo>
                    <a:pt x="0" y="190703"/>
                  </a:moveTo>
                  <a:lnTo>
                    <a:pt x="3810" y="190703"/>
                  </a:lnTo>
                </a:path>
                <a:path w="3809" h="986154">
                  <a:moveTo>
                    <a:pt x="0" y="188798"/>
                  </a:moveTo>
                  <a:lnTo>
                    <a:pt x="3810" y="188798"/>
                  </a:lnTo>
                </a:path>
                <a:path w="3809" h="986154">
                  <a:moveTo>
                    <a:pt x="0" y="186880"/>
                  </a:moveTo>
                  <a:lnTo>
                    <a:pt x="3810" y="186880"/>
                  </a:lnTo>
                </a:path>
                <a:path w="3809" h="986154">
                  <a:moveTo>
                    <a:pt x="0" y="184975"/>
                  </a:moveTo>
                  <a:lnTo>
                    <a:pt x="3810" y="184975"/>
                  </a:lnTo>
                </a:path>
                <a:path w="3809" h="986154">
                  <a:moveTo>
                    <a:pt x="0" y="183070"/>
                  </a:moveTo>
                  <a:lnTo>
                    <a:pt x="3810" y="183070"/>
                  </a:lnTo>
                </a:path>
                <a:path w="3809" h="986154">
                  <a:moveTo>
                    <a:pt x="0" y="181165"/>
                  </a:moveTo>
                  <a:lnTo>
                    <a:pt x="3810" y="181165"/>
                  </a:lnTo>
                </a:path>
                <a:path w="3809" h="986154">
                  <a:moveTo>
                    <a:pt x="0" y="179260"/>
                  </a:moveTo>
                  <a:lnTo>
                    <a:pt x="3810" y="179260"/>
                  </a:lnTo>
                </a:path>
                <a:path w="3809" h="986154">
                  <a:moveTo>
                    <a:pt x="0" y="177355"/>
                  </a:moveTo>
                  <a:lnTo>
                    <a:pt x="3810" y="177355"/>
                  </a:lnTo>
                </a:path>
                <a:path w="3809" h="986154">
                  <a:moveTo>
                    <a:pt x="0" y="175437"/>
                  </a:moveTo>
                  <a:lnTo>
                    <a:pt x="3810" y="175437"/>
                  </a:lnTo>
                </a:path>
                <a:path w="3809" h="986154">
                  <a:moveTo>
                    <a:pt x="0" y="173532"/>
                  </a:moveTo>
                  <a:lnTo>
                    <a:pt x="3810" y="173532"/>
                  </a:lnTo>
                </a:path>
                <a:path w="3809" h="986154">
                  <a:moveTo>
                    <a:pt x="0" y="171627"/>
                  </a:moveTo>
                  <a:lnTo>
                    <a:pt x="3810" y="171627"/>
                  </a:lnTo>
                </a:path>
                <a:path w="3809" h="986154">
                  <a:moveTo>
                    <a:pt x="0" y="169722"/>
                  </a:moveTo>
                  <a:lnTo>
                    <a:pt x="3810" y="169722"/>
                  </a:lnTo>
                </a:path>
                <a:path w="3809" h="986154">
                  <a:moveTo>
                    <a:pt x="0" y="167817"/>
                  </a:moveTo>
                  <a:lnTo>
                    <a:pt x="3810" y="167817"/>
                  </a:lnTo>
                </a:path>
                <a:path w="3809" h="986154">
                  <a:moveTo>
                    <a:pt x="0" y="165912"/>
                  </a:moveTo>
                  <a:lnTo>
                    <a:pt x="3810" y="165912"/>
                  </a:lnTo>
                </a:path>
                <a:path w="3809" h="986154">
                  <a:moveTo>
                    <a:pt x="0" y="164007"/>
                  </a:moveTo>
                  <a:lnTo>
                    <a:pt x="3810" y="164007"/>
                  </a:lnTo>
                </a:path>
                <a:path w="3809" h="986154">
                  <a:moveTo>
                    <a:pt x="0" y="162090"/>
                  </a:moveTo>
                  <a:lnTo>
                    <a:pt x="3810" y="162090"/>
                  </a:lnTo>
                </a:path>
                <a:path w="3809" h="986154">
                  <a:moveTo>
                    <a:pt x="0" y="160185"/>
                  </a:moveTo>
                  <a:lnTo>
                    <a:pt x="3810" y="160185"/>
                  </a:lnTo>
                </a:path>
                <a:path w="3809" h="986154">
                  <a:moveTo>
                    <a:pt x="0" y="158280"/>
                  </a:moveTo>
                  <a:lnTo>
                    <a:pt x="3810" y="158280"/>
                  </a:lnTo>
                </a:path>
                <a:path w="3809" h="986154">
                  <a:moveTo>
                    <a:pt x="0" y="156375"/>
                  </a:moveTo>
                  <a:lnTo>
                    <a:pt x="3810" y="156375"/>
                  </a:lnTo>
                </a:path>
                <a:path w="3809" h="986154">
                  <a:moveTo>
                    <a:pt x="0" y="154470"/>
                  </a:moveTo>
                  <a:lnTo>
                    <a:pt x="3810" y="154470"/>
                  </a:lnTo>
                </a:path>
                <a:path w="3809" h="986154">
                  <a:moveTo>
                    <a:pt x="0" y="152565"/>
                  </a:moveTo>
                  <a:lnTo>
                    <a:pt x="3810" y="152565"/>
                  </a:lnTo>
                </a:path>
                <a:path w="3809" h="986154">
                  <a:moveTo>
                    <a:pt x="0" y="150647"/>
                  </a:moveTo>
                  <a:lnTo>
                    <a:pt x="3810" y="150647"/>
                  </a:lnTo>
                </a:path>
                <a:path w="3809" h="986154">
                  <a:moveTo>
                    <a:pt x="0" y="148742"/>
                  </a:moveTo>
                  <a:lnTo>
                    <a:pt x="3810" y="148742"/>
                  </a:lnTo>
                </a:path>
                <a:path w="3809" h="986154">
                  <a:moveTo>
                    <a:pt x="0" y="146837"/>
                  </a:moveTo>
                  <a:lnTo>
                    <a:pt x="3810" y="146837"/>
                  </a:lnTo>
                </a:path>
                <a:path w="3809" h="986154">
                  <a:moveTo>
                    <a:pt x="0" y="144932"/>
                  </a:moveTo>
                  <a:lnTo>
                    <a:pt x="3810" y="144932"/>
                  </a:lnTo>
                </a:path>
                <a:path w="3809" h="986154">
                  <a:moveTo>
                    <a:pt x="0" y="143027"/>
                  </a:moveTo>
                  <a:lnTo>
                    <a:pt x="3810" y="143027"/>
                  </a:lnTo>
                </a:path>
                <a:path w="3809" h="986154">
                  <a:moveTo>
                    <a:pt x="0" y="141122"/>
                  </a:moveTo>
                  <a:lnTo>
                    <a:pt x="3810" y="141122"/>
                  </a:lnTo>
                </a:path>
                <a:path w="3809" h="986154">
                  <a:moveTo>
                    <a:pt x="0" y="139217"/>
                  </a:moveTo>
                  <a:lnTo>
                    <a:pt x="3810" y="139217"/>
                  </a:lnTo>
                </a:path>
                <a:path w="3809" h="986154">
                  <a:moveTo>
                    <a:pt x="0" y="137299"/>
                  </a:moveTo>
                  <a:lnTo>
                    <a:pt x="3810" y="137299"/>
                  </a:lnTo>
                </a:path>
                <a:path w="3809" h="986154">
                  <a:moveTo>
                    <a:pt x="0" y="135394"/>
                  </a:moveTo>
                  <a:lnTo>
                    <a:pt x="3810" y="135394"/>
                  </a:lnTo>
                </a:path>
                <a:path w="3809" h="986154">
                  <a:moveTo>
                    <a:pt x="0" y="133489"/>
                  </a:moveTo>
                  <a:lnTo>
                    <a:pt x="3810" y="133489"/>
                  </a:lnTo>
                </a:path>
                <a:path w="3809" h="986154">
                  <a:moveTo>
                    <a:pt x="0" y="131584"/>
                  </a:moveTo>
                  <a:lnTo>
                    <a:pt x="3810" y="131584"/>
                  </a:lnTo>
                </a:path>
                <a:path w="3809" h="986154">
                  <a:moveTo>
                    <a:pt x="0" y="129679"/>
                  </a:moveTo>
                  <a:lnTo>
                    <a:pt x="3810" y="129679"/>
                  </a:lnTo>
                </a:path>
                <a:path w="3809" h="986154">
                  <a:moveTo>
                    <a:pt x="0" y="127774"/>
                  </a:moveTo>
                  <a:lnTo>
                    <a:pt x="3810" y="127774"/>
                  </a:lnTo>
                </a:path>
                <a:path w="3809" h="986154">
                  <a:moveTo>
                    <a:pt x="0" y="125869"/>
                  </a:moveTo>
                  <a:lnTo>
                    <a:pt x="3810" y="125869"/>
                  </a:lnTo>
                </a:path>
                <a:path w="3809" h="986154">
                  <a:moveTo>
                    <a:pt x="0" y="123952"/>
                  </a:moveTo>
                  <a:lnTo>
                    <a:pt x="3810" y="123952"/>
                  </a:lnTo>
                </a:path>
                <a:path w="3809" h="986154">
                  <a:moveTo>
                    <a:pt x="0" y="122047"/>
                  </a:moveTo>
                  <a:lnTo>
                    <a:pt x="3810" y="122047"/>
                  </a:lnTo>
                </a:path>
                <a:path w="3809" h="986154">
                  <a:moveTo>
                    <a:pt x="0" y="120142"/>
                  </a:moveTo>
                  <a:lnTo>
                    <a:pt x="3810" y="120142"/>
                  </a:lnTo>
                </a:path>
                <a:path w="3809" h="986154">
                  <a:moveTo>
                    <a:pt x="0" y="118237"/>
                  </a:moveTo>
                  <a:lnTo>
                    <a:pt x="3810" y="118237"/>
                  </a:lnTo>
                </a:path>
                <a:path w="3809" h="986154">
                  <a:moveTo>
                    <a:pt x="0" y="116332"/>
                  </a:moveTo>
                  <a:lnTo>
                    <a:pt x="3810" y="116332"/>
                  </a:lnTo>
                </a:path>
                <a:path w="3809" h="986154">
                  <a:moveTo>
                    <a:pt x="0" y="114427"/>
                  </a:moveTo>
                  <a:lnTo>
                    <a:pt x="3810" y="114427"/>
                  </a:lnTo>
                </a:path>
                <a:path w="3809" h="986154">
                  <a:moveTo>
                    <a:pt x="0" y="112509"/>
                  </a:moveTo>
                  <a:lnTo>
                    <a:pt x="3810" y="112509"/>
                  </a:lnTo>
                </a:path>
                <a:path w="3809" h="986154">
                  <a:moveTo>
                    <a:pt x="0" y="110604"/>
                  </a:moveTo>
                  <a:lnTo>
                    <a:pt x="3810" y="110604"/>
                  </a:lnTo>
                </a:path>
                <a:path w="3809" h="986154">
                  <a:moveTo>
                    <a:pt x="0" y="108699"/>
                  </a:moveTo>
                  <a:lnTo>
                    <a:pt x="3810" y="108699"/>
                  </a:lnTo>
                </a:path>
                <a:path w="3809" h="986154">
                  <a:moveTo>
                    <a:pt x="0" y="106794"/>
                  </a:moveTo>
                  <a:lnTo>
                    <a:pt x="3810" y="106794"/>
                  </a:lnTo>
                </a:path>
                <a:path w="3809" h="986154">
                  <a:moveTo>
                    <a:pt x="0" y="104889"/>
                  </a:moveTo>
                  <a:lnTo>
                    <a:pt x="3810" y="104889"/>
                  </a:lnTo>
                </a:path>
                <a:path w="3809" h="986154">
                  <a:moveTo>
                    <a:pt x="0" y="102984"/>
                  </a:moveTo>
                  <a:lnTo>
                    <a:pt x="3810" y="102984"/>
                  </a:lnTo>
                </a:path>
                <a:path w="3809" h="986154">
                  <a:moveTo>
                    <a:pt x="0" y="101079"/>
                  </a:moveTo>
                  <a:lnTo>
                    <a:pt x="3810" y="101079"/>
                  </a:lnTo>
                </a:path>
                <a:path w="3809" h="986154">
                  <a:moveTo>
                    <a:pt x="0" y="99161"/>
                  </a:moveTo>
                  <a:lnTo>
                    <a:pt x="3810" y="99161"/>
                  </a:lnTo>
                </a:path>
                <a:path w="3809" h="986154">
                  <a:moveTo>
                    <a:pt x="0" y="97256"/>
                  </a:moveTo>
                  <a:lnTo>
                    <a:pt x="3810" y="97256"/>
                  </a:lnTo>
                </a:path>
                <a:path w="3809" h="986154">
                  <a:moveTo>
                    <a:pt x="0" y="95351"/>
                  </a:moveTo>
                  <a:lnTo>
                    <a:pt x="3810" y="95351"/>
                  </a:lnTo>
                </a:path>
                <a:path w="3809" h="986154">
                  <a:moveTo>
                    <a:pt x="0" y="93446"/>
                  </a:moveTo>
                  <a:lnTo>
                    <a:pt x="3810" y="93446"/>
                  </a:lnTo>
                </a:path>
                <a:path w="3809" h="986154">
                  <a:moveTo>
                    <a:pt x="0" y="91541"/>
                  </a:moveTo>
                  <a:lnTo>
                    <a:pt x="3810" y="91541"/>
                  </a:lnTo>
                </a:path>
                <a:path w="3809" h="986154">
                  <a:moveTo>
                    <a:pt x="0" y="89636"/>
                  </a:moveTo>
                  <a:lnTo>
                    <a:pt x="3810" y="89636"/>
                  </a:lnTo>
                </a:path>
                <a:path w="3809" h="986154">
                  <a:moveTo>
                    <a:pt x="0" y="87731"/>
                  </a:moveTo>
                  <a:lnTo>
                    <a:pt x="3810" y="87731"/>
                  </a:lnTo>
                </a:path>
                <a:path w="3809" h="986154">
                  <a:moveTo>
                    <a:pt x="0" y="85813"/>
                  </a:moveTo>
                  <a:lnTo>
                    <a:pt x="3810" y="85813"/>
                  </a:lnTo>
                </a:path>
                <a:path w="3809" h="986154">
                  <a:moveTo>
                    <a:pt x="0" y="83908"/>
                  </a:moveTo>
                  <a:lnTo>
                    <a:pt x="3810" y="83908"/>
                  </a:lnTo>
                </a:path>
                <a:path w="3809" h="986154">
                  <a:moveTo>
                    <a:pt x="0" y="82003"/>
                  </a:moveTo>
                  <a:lnTo>
                    <a:pt x="3810" y="82003"/>
                  </a:lnTo>
                </a:path>
                <a:path w="3809" h="986154">
                  <a:moveTo>
                    <a:pt x="0" y="80098"/>
                  </a:moveTo>
                  <a:lnTo>
                    <a:pt x="3810" y="80098"/>
                  </a:lnTo>
                </a:path>
                <a:path w="3809" h="986154">
                  <a:moveTo>
                    <a:pt x="0" y="78193"/>
                  </a:moveTo>
                  <a:lnTo>
                    <a:pt x="3810" y="78193"/>
                  </a:lnTo>
                </a:path>
                <a:path w="3809" h="986154">
                  <a:moveTo>
                    <a:pt x="0" y="76288"/>
                  </a:moveTo>
                  <a:lnTo>
                    <a:pt x="3810" y="76288"/>
                  </a:lnTo>
                </a:path>
                <a:path w="3809" h="986154">
                  <a:moveTo>
                    <a:pt x="0" y="74371"/>
                  </a:moveTo>
                  <a:lnTo>
                    <a:pt x="3810" y="74371"/>
                  </a:lnTo>
                </a:path>
                <a:path w="3809" h="986154">
                  <a:moveTo>
                    <a:pt x="0" y="72466"/>
                  </a:moveTo>
                  <a:lnTo>
                    <a:pt x="3810" y="72466"/>
                  </a:lnTo>
                </a:path>
                <a:path w="3809" h="986154">
                  <a:moveTo>
                    <a:pt x="0" y="70561"/>
                  </a:moveTo>
                  <a:lnTo>
                    <a:pt x="3810" y="70561"/>
                  </a:lnTo>
                </a:path>
                <a:path w="3809" h="986154">
                  <a:moveTo>
                    <a:pt x="0" y="68656"/>
                  </a:moveTo>
                  <a:lnTo>
                    <a:pt x="3810" y="68656"/>
                  </a:lnTo>
                </a:path>
                <a:path w="3809" h="986154">
                  <a:moveTo>
                    <a:pt x="0" y="66751"/>
                  </a:moveTo>
                  <a:lnTo>
                    <a:pt x="3810" y="66751"/>
                  </a:lnTo>
                </a:path>
                <a:path w="3809" h="986154">
                  <a:moveTo>
                    <a:pt x="0" y="64846"/>
                  </a:moveTo>
                  <a:lnTo>
                    <a:pt x="3810" y="64846"/>
                  </a:lnTo>
                </a:path>
                <a:path w="3809" h="986154">
                  <a:moveTo>
                    <a:pt x="0" y="62941"/>
                  </a:moveTo>
                  <a:lnTo>
                    <a:pt x="3810" y="62941"/>
                  </a:lnTo>
                </a:path>
                <a:path w="3809" h="986154">
                  <a:moveTo>
                    <a:pt x="0" y="61023"/>
                  </a:moveTo>
                  <a:lnTo>
                    <a:pt x="3810" y="61023"/>
                  </a:lnTo>
                </a:path>
                <a:path w="3809" h="986154">
                  <a:moveTo>
                    <a:pt x="0" y="59118"/>
                  </a:moveTo>
                  <a:lnTo>
                    <a:pt x="3810" y="59118"/>
                  </a:lnTo>
                </a:path>
                <a:path w="3809" h="986154">
                  <a:moveTo>
                    <a:pt x="0" y="57213"/>
                  </a:moveTo>
                  <a:lnTo>
                    <a:pt x="3810" y="57213"/>
                  </a:lnTo>
                </a:path>
                <a:path w="3809" h="986154">
                  <a:moveTo>
                    <a:pt x="0" y="55308"/>
                  </a:moveTo>
                  <a:lnTo>
                    <a:pt x="3810" y="55308"/>
                  </a:lnTo>
                </a:path>
                <a:path w="3809" h="986154">
                  <a:moveTo>
                    <a:pt x="0" y="53403"/>
                  </a:moveTo>
                  <a:lnTo>
                    <a:pt x="3810" y="53403"/>
                  </a:lnTo>
                </a:path>
                <a:path w="3809" h="986154">
                  <a:moveTo>
                    <a:pt x="0" y="51498"/>
                  </a:moveTo>
                  <a:lnTo>
                    <a:pt x="3810" y="51498"/>
                  </a:lnTo>
                </a:path>
                <a:path w="3809" h="986154">
                  <a:moveTo>
                    <a:pt x="0" y="49580"/>
                  </a:moveTo>
                  <a:lnTo>
                    <a:pt x="3810" y="49580"/>
                  </a:lnTo>
                </a:path>
                <a:path w="3809" h="986154">
                  <a:moveTo>
                    <a:pt x="0" y="47675"/>
                  </a:moveTo>
                  <a:lnTo>
                    <a:pt x="3810" y="47675"/>
                  </a:lnTo>
                </a:path>
                <a:path w="3809" h="986154">
                  <a:moveTo>
                    <a:pt x="0" y="45770"/>
                  </a:moveTo>
                  <a:lnTo>
                    <a:pt x="3810" y="45770"/>
                  </a:lnTo>
                </a:path>
                <a:path w="3809" h="986154">
                  <a:moveTo>
                    <a:pt x="0" y="43865"/>
                  </a:moveTo>
                  <a:lnTo>
                    <a:pt x="3810" y="43865"/>
                  </a:lnTo>
                </a:path>
                <a:path w="3809" h="986154">
                  <a:moveTo>
                    <a:pt x="0" y="41960"/>
                  </a:moveTo>
                  <a:lnTo>
                    <a:pt x="3810" y="41960"/>
                  </a:lnTo>
                </a:path>
                <a:path w="3809" h="986154">
                  <a:moveTo>
                    <a:pt x="0" y="40055"/>
                  </a:moveTo>
                  <a:lnTo>
                    <a:pt x="3810" y="40055"/>
                  </a:lnTo>
                </a:path>
                <a:path w="3809" h="986154">
                  <a:moveTo>
                    <a:pt x="0" y="38150"/>
                  </a:moveTo>
                  <a:lnTo>
                    <a:pt x="3810" y="38150"/>
                  </a:lnTo>
                </a:path>
                <a:path w="3809" h="986154">
                  <a:moveTo>
                    <a:pt x="0" y="36233"/>
                  </a:moveTo>
                  <a:lnTo>
                    <a:pt x="3810" y="36233"/>
                  </a:lnTo>
                </a:path>
                <a:path w="3809" h="986154">
                  <a:moveTo>
                    <a:pt x="0" y="34328"/>
                  </a:moveTo>
                  <a:lnTo>
                    <a:pt x="3810" y="34328"/>
                  </a:lnTo>
                </a:path>
                <a:path w="3809" h="986154">
                  <a:moveTo>
                    <a:pt x="0" y="32423"/>
                  </a:moveTo>
                  <a:lnTo>
                    <a:pt x="3810" y="32423"/>
                  </a:lnTo>
                </a:path>
                <a:path w="3809" h="986154">
                  <a:moveTo>
                    <a:pt x="0" y="30518"/>
                  </a:moveTo>
                  <a:lnTo>
                    <a:pt x="3810" y="30518"/>
                  </a:lnTo>
                </a:path>
                <a:path w="3809" h="986154">
                  <a:moveTo>
                    <a:pt x="0" y="28613"/>
                  </a:moveTo>
                  <a:lnTo>
                    <a:pt x="3810" y="28613"/>
                  </a:lnTo>
                </a:path>
                <a:path w="3809" h="986154">
                  <a:moveTo>
                    <a:pt x="0" y="26708"/>
                  </a:moveTo>
                  <a:lnTo>
                    <a:pt x="3810" y="26708"/>
                  </a:lnTo>
                </a:path>
                <a:path w="3809" h="986154">
                  <a:moveTo>
                    <a:pt x="0" y="24790"/>
                  </a:moveTo>
                  <a:lnTo>
                    <a:pt x="3810" y="24790"/>
                  </a:lnTo>
                </a:path>
                <a:path w="3809" h="986154">
                  <a:moveTo>
                    <a:pt x="0" y="22885"/>
                  </a:moveTo>
                  <a:lnTo>
                    <a:pt x="3810" y="22885"/>
                  </a:lnTo>
                </a:path>
                <a:path w="3809" h="986154">
                  <a:moveTo>
                    <a:pt x="0" y="20980"/>
                  </a:moveTo>
                  <a:lnTo>
                    <a:pt x="3810" y="20980"/>
                  </a:lnTo>
                </a:path>
                <a:path w="3809" h="986154">
                  <a:moveTo>
                    <a:pt x="0" y="19075"/>
                  </a:moveTo>
                  <a:lnTo>
                    <a:pt x="3810" y="19075"/>
                  </a:lnTo>
                </a:path>
                <a:path w="3809" h="986154">
                  <a:moveTo>
                    <a:pt x="0" y="17170"/>
                  </a:moveTo>
                  <a:lnTo>
                    <a:pt x="3810" y="17170"/>
                  </a:lnTo>
                </a:path>
                <a:path w="3809" h="986154">
                  <a:moveTo>
                    <a:pt x="0" y="15265"/>
                  </a:moveTo>
                  <a:lnTo>
                    <a:pt x="3810" y="15265"/>
                  </a:lnTo>
                </a:path>
                <a:path w="3809" h="986154">
                  <a:moveTo>
                    <a:pt x="0" y="13360"/>
                  </a:moveTo>
                  <a:lnTo>
                    <a:pt x="3810" y="13360"/>
                  </a:lnTo>
                </a:path>
                <a:path w="3809" h="986154">
                  <a:moveTo>
                    <a:pt x="0" y="11442"/>
                  </a:moveTo>
                  <a:lnTo>
                    <a:pt x="3810" y="11442"/>
                  </a:lnTo>
                </a:path>
                <a:path w="3809" h="986154">
                  <a:moveTo>
                    <a:pt x="0" y="9537"/>
                  </a:moveTo>
                  <a:lnTo>
                    <a:pt x="3810" y="9537"/>
                  </a:lnTo>
                </a:path>
                <a:path w="3809" h="986154">
                  <a:moveTo>
                    <a:pt x="0" y="7632"/>
                  </a:moveTo>
                  <a:lnTo>
                    <a:pt x="3810" y="7632"/>
                  </a:lnTo>
                </a:path>
                <a:path w="3809" h="986154">
                  <a:moveTo>
                    <a:pt x="0" y="5727"/>
                  </a:moveTo>
                  <a:lnTo>
                    <a:pt x="3810" y="5727"/>
                  </a:lnTo>
                </a:path>
                <a:path w="3809" h="986154">
                  <a:moveTo>
                    <a:pt x="0" y="3822"/>
                  </a:moveTo>
                  <a:lnTo>
                    <a:pt x="3810" y="3822"/>
                  </a:lnTo>
                </a:path>
                <a:path w="3809" h="986154">
                  <a:moveTo>
                    <a:pt x="0" y="1917"/>
                  </a:moveTo>
                  <a:lnTo>
                    <a:pt x="3810" y="1917"/>
                  </a:lnTo>
                </a:path>
                <a:path w="3809" h="9861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43895" y="3365295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43895" y="3390708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33076" y="3365295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33076" y="3390708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377895" y="3365295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377895" y="3390708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321640" y="3365295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60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321640" y="3390708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60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423895" y="3365295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23895" y="3390708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50149" y="3365295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50149" y="3390708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217050" y="3365295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217050" y="3390708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" name="object 44"/>
          <p:cNvGrpSpPr/>
          <p:nvPr/>
        </p:nvGrpSpPr>
        <p:grpSpPr>
          <a:xfrm>
            <a:off x="643895" y="1696478"/>
            <a:ext cx="6146165" cy="12700"/>
            <a:chOff x="643895" y="1696478"/>
            <a:chExt cx="6146165" cy="12700"/>
          </a:xfrm>
        </p:grpSpPr>
        <p:sp>
          <p:nvSpPr>
            <p:cNvPr id="45" name="object 45"/>
            <p:cNvSpPr/>
            <p:nvPr/>
          </p:nvSpPr>
          <p:spPr>
            <a:xfrm>
              <a:off x="643895" y="1702828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433076" y="1702828"/>
              <a:ext cx="944880" cy="0"/>
            </a:xfrm>
            <a:custGeom>
              <a:avLst/>
              <a:gdLst/>
              <a:ahLst/>
              <a:cxnLst/>
              <a:rect l="l" t="t" r="r" b="b"/>
              <a:pathLst>
                <a:path w="944880">
                  <a:moveTo>
                    <a:pt x="0" y="0"/>
                  </a:moveTo>
                  <a:lnTo>
                    <a:pt x="944816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377896" y="1702828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321640" y="1702828"/>
              <a:ext cx="1102360" cy="0"/>
            </a:xfrm>
            <a:custGeom>
              <a:avLst/>
              <a:gdLst/>
              <a:ahLst/>
              <a:cxnLst/>
              <a:rect l="l" t="t" r="r" b="b"/>
              <a:pathLst>
                <a:path w="1102360">
                  <a:moveTo>
                    <a:pt x="0" y="0"/>
                  </a:moveTo>
                  <a:lnTo>
                    <a:pt x="1102258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423894" y="1702828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250149" y="1702828"/>
              <a:ext cx="967105" cy="0"/>
            </a:xfrm>
            <a:custGeom>
              <a:avLst/>
              <a:gdLst/>
              <a:ahLst/>
              <a:cxnLst/>
              <a:rect l="l" t="t" r="r" b="b"/>
              <a:pathLst>
                <a:path w="967104">
                  <a:moveTo>
                    <a:pt x="0" y="0"/>
                  </a:moveTo>
                  <a:lnTo>
                    <a:pt x="96690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217049" y="1702828"/>
              <a:ext cx="572770" cy="0"/>
            </a:xfrm>
            <a:custGeom>
              <a:avLst/>
              <a:gdLst/>
              <a:ahLst/>
              <a:cxnLst/>
              <a:rect l="l" t="t" r="r" b="b"/>
              <a:pathLst>
                <a:path w="572770">
                  <a:moveTo>
                    <a:pt x="0" y="0"/>
                  </a:moveTo>
                  <a:lnTo>
                    <a:pt x="572706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745117" y="1733019"/>
            <a:ext cx="443039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0370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815340" algn="l"/>
                <a:tab pos="1705610" algn="l"/>
                <a:tab pos="2904490" algn="l"/>
                <a:tab pos="376364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451230" y="2005160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348484" y="2081360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40037" y="2404322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515245" y="2404322"/>
            <a:ext cx="7778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 marR="5080" indent="-64769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445520" y="2404322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401449" y="2404322"/>
            <a:ext cx="94043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4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 numerador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201930" marR="61594" indent="-130810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606806" y="2404322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5341374" y="2404322"/>
            <a:ext cx="130365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95" algn="ctr">
              <a:lnSpc>
                <a:spcPct val="100000"/>
              </a:lnSpc>
              <a:spcBef>
                <a:spcPts val="100"/>
              </a:spcBef>
              <a:tabLst>
                <a:tab pos="1020444" algn="l"/>
              </a:tabLst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R="511175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2700" marR="523875" algn="ctr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7139299" y="1641059"/>
            <a:ext cx="2447290" cy="1117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15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12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635299" y="3799904"/>
            <a:ext cx="616966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detalhes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Manutenção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Prevenção,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consulte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respectivas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Instrução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(disponíveis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em: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u="sng" spc="-5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3"/>
              </a:rPr>
              <a:t>https://saudeemnos-</a:t>
            </a:r>
            <a:r>
              <a:rPr sz="1000" spc="-25">
                <a:solidFill>
                  <a:srgbClr val="275B9B"/>
                </a:solidFill>
                <a:latin typeface="Verdana"/>
                <a:cs typeface="Verdana"/>
              </a:rPr>
              <a:t> </a:t>
            </a:r>
            <a:r>
              <a:rPr sz="1000" u="sng" spc="-3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3"/>
              </a:rPr>
              <a:t>sasmaos.proadi-</a:t>
            </a:r>
            <a:r>
              <a:rPr sz="1000" u="sng" spc="-5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3"/>
              </a:rPr>
              <a:t>sus.org.br/biblioteca-</a:t>
            </a:r>
            <a:r>
              <a:rPr sz="1000" u="sng" spc="-7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3"/>
              </a:rPr>
              <a:t>virtual/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).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8432190" y="4550397"/>
            <a:ext cx="2259965" cy="3009900"/>
          </a:xfrm>
          <a:custGeom>
            <a:avLst/>
            <a:gdLst/>
            <a:ahLst/>
            <a:cxnLst/>
            <a:rect l="l" t="t" r="r" b="b"/>
            <a:pathLst>
              <a:path w="2259965" h="3009900">
                <a:moveTo>
                  <a:pt x="1329461" y="3009608"/>
                </a:moveTo>
                <a:lnTo>
                  <a:pt x="745451" y="2425598"/>
                </a:lnTo>
                <a:lnTo>
                  <a:pt x="709396" y="2396998"/>
                </a:lnTo>
                <a:lnTo>
                  <a:pt x="669074" y="2377922"/>
                </a:lnTo>
                <a:lnTo>
                  <a:pt x="626186" y="2368346"/>
                </a:lnTo>
                <a:lnTo>
                  <a:pt x="582460" y="2368296"/>
                </a:lnTo>
                <a:lnTo>
                  <a:pt x="539597" y="2377770"/>
                </a:lnTo>
                <a:lnTo>
                  <a:pt x="499313" y="2396769"/>
                </a:lnTo>
                <a:lnTo>
                  <a:pt x="463308" y="2425281"/>
                </a:lnTo>
                <a:lnTo>
                  <a:pt x="434606" y="2461463"/>
                </a:lnTo>
                <a:lnTo>
                  <a:pt x="415531" y="2501836"/>
                </a:lnTo>
                <a:lnTo>
                  <a:pt x="406031" y="2544724"/>
                </a:lnTo>
                <a:lnTo>
                  <a:pt x="406107" y="2588425"/>
                </a:lnTo>
                <a:lnTo>
                  <a:pt x="415721" y="2631262"/>
                </a:lnTo>
                <a:lnTo>
                  <a:pt x="434848" y="2671546"/>
                </a:lnTo>
                <a:lnTo>
                  <a:pt x="463461" y="2707589"/>
                </a:lnTo>
                <a:lnTo>
                  <a:pt x="765479" y="3009608"/>
                </a:lnTo>
                <a:lnTo>
                  <a:pt x="1329461" y="3009608"/>
                </a:lnTo>
                <a:close/>
              </a:path>
              <a:path w="2259965" h="3009900">
                <a:moveTo>
                  <a:pt x="2259800" y="3005671"/>
                </a:moveTo>
                <a:lnTo>
                  <a:pt x="2219134" y="3000540"/>
                </a:lnTo>
                <a:lnTo>
                  <a:pt x="2173122" y="2988335"/>
                </a:lnTo>
                <a:lnTo>
                  <a:pt x="2129371" y="2969869"/>
                </a:lnTo>
                <a:lnTo>
                  <a:pt x="2088515" y="2945079"/>
                </a:lnTo>
                <a:lnTo>
                  <a:pt x="2051177" y="2913926"/>
                </a:lnTo>
                <a:lnTo>
                  <a:pt x="2047849" y="2910611"/>
                </a:lnTo>
                <a:lnTo>
                  <a:pt x="2048052" y="2910395"/>
                </a:lnTo>
                <a:lnTo>
                  <a:pt x="296164" y="1158506"/>
                </a:lnTo>
                <a:lnTo>
                  <a:pt x="262343" y="1133843"/>
                </a:lnTo>
                <a:lnTo>
                  <a:pt x="223139" y="1120482"/>
                </a:lnTo>
                <a:lnTo>
                  <a:pt x="180835" y="1118222"/>
                </a:lnTo>
                <a:lnTo>
                  <a:pt x="137731" y="1126896"/>
                </a:lnTo>
                <a:lnTo>
                  <a:pt x="96100" y="1146302"/>
                </a:lnTo>
                <a:lnTo>
                  <a:pt x="58254" y="1176286"/>
                </a:lnTo>
                <a:lnTo>
                  <a:pt x="28168" y="1214247"/>
                </a:lnTo>
                <a:lnTo>
                  <a:pt x="8699" y="1255928"/>
                </a:lnTo>
                <a:lnTo>
                  <a:pt x="0" y="1299057"/>
                </a:lnTo>
                <a:lnTo>
                  <a:pt x="2260" y="1341361"/>
                </a:lnTo>
                <a:lnTo>
                  <a:pt x="15633" y="1380553"/>
                </a:lnTo>
                <a:lnTo>
                  <a:pt x="40297" y="1414373"/>
                </a:lnTo>
                <a:lnTo>
                  <a:pt x="1635544" y="3009608"/>
                </a:lnTo>
                <a:lnTo>
                  <a:pt x="2259800" y="3009608"/>
                </a:lnTo>
                <a:lnTo>
                  <a:pt x="2259800" y="3005671"/>
                </a:lnTo>
                <a:close/>
              </a:path>
              <a:path w="2259965" h="3009900">
                <a:moveTo>
                  <a:pt x="2259800" y="2290343"/>
                </a:moveTo>
                <a:lnTo>
                  <a:pt x="382943" y="413486"/>
                </a:lnTo>
                <a:lnTo>
                  <a:pt x="342544" y="384302"/>
                </a:lnTo>
                <a:lnTo>
                  <a:pt x="296710" y="369684"/>
                </a:lnTo>
                <a:lnTo>
                  <a:pt x="249085" y="369646"/>
                </a:lnTo>
                <a:lnTo>
                  <a:pt x="203276" y="384175"/>
                </a:lnTo>
                <a:lnTo>
                  <a:pt x="162941" y="413270"/>
                </a:lnTo>
                <a:lnTo>
                  <a:pt x="133769" y="453669"/>
                </a:lnTo>
                <a:lnTo>
                  <a:pt x="119202" y="499529"/>
                </a:lnTo>
                <a:lnTo>
                  <a:pt x="119214" y="547192"/>
                </a:lnTo>
                <a:lnTo>
                  <a:pt x="133819" y="593039"/>
                </a:lnTo>
                <a:lnTo>
                  <a:pt x="162991" y="633437"/>
                </a:lnTo>
                <a:lnTo>
                  <a:pt x="2232101" y="2702547"/>
                </a:lnTo>
                <a:lnTo>
                  <a:pt x="2259800" y="2722549"/>
                </a:lnTo>
                <a:lnTo>
                  <a:pt x="2259800" y="2290343"/>
                </a:lnTo>
                <a:close/>
              </a:path>
              <a:path w="2259965" h="3009900">
                <a:moveTo>
                  <a:pt x="2259800" y="1407477"/>
                </a:moveTo>
                <a:lnTo>
                  <a:pt x="1047699" y="195376"/>
                </a:lnTo>
                <a:lnTo>
                  <a:pt x="1013879" y="170688"/>
                </a:lnTo>
                <a:lnTo>
                  <a:pt x="974712" y="157276"/>
                </a:lnTo>
                <a:lnTo>
                  <a:pt x="932446" y="155003"/>
                </a:lnTo>
                <a:lnTo>
                  <a:pt x="889355" y="163664"/>
                </a:lnTo>
                <a:lnTo>
                  <a:pt x="847725" y="183108"/>
                </a:lnTo>
                <a:lnTo>
                  <a:pt x="809802" y="213169"/>
                </a:lnTo>
                <a:lnTo>
                  <a:pt x="779741" y="251091"/>
                </a:lnTo>
                <a:lnTo>
                  <a:pt x="760272" y="292747"/>
                </a:lnTo>
                <a:lnTo>
                  <a:pt x="751598" y="335838"/>
                </a:lnTo>
                <a:lnTo>
                  <a:pt x="753872" y="378117"/>
                </a:lnTo>
                <a:lnTo>
                  <a:pt x="767257" y="417296"/>
                </a:lnTo>
                <a:lnTo>
                  <a:pt x="791946" y="451129"/>
                </a:lnTo>
                <a:lnTo>
                  <a:pt x="2259800" y="1918995"/>
                </a:lnTo>
                <a:lnTo>
                  <a:pt x="2259800" y="1407477"/>
                </a:lnTo>
                <a:close/>
              </a:path>
              <a:path w="2259965" h="3009900">
                <a:moveTo>
                  <a:pt x="2259800" y="546646"/>
                </a:moveTo>
                <a:lnTo>
                  <a:pt x="1770557" y="57391"/>
                </a:lnTo>
                <a:lnTo>
                  <a:pt x="1734337" y="28651"/>
                </a:lnTo>
                <a:lnTo>
                  <a:pt x="1693951" y="9537"/>
                </a:lnTo>
                <a:lnTo>
                  <a:pt x="1651050" y="0"/>
                </a:lnTo>
                <a:lnTo>
                  <a:pt x="1607350" y="12"/>
                </a:lnTo>
                <a:lnTo>
                  <a:pt x="1564513" y="9575"/>
                </a:lnTo>
                <a:lnTo>
                  <a:pt x="1524241" y="28663"/>
                </a:lnTo>
                <a:lnTo>
                  <a:pt x="1488236" y="57226"/>
                </a:lnTo>
                <a:lnTo>
                  <a:pt x="1459661" y="93243"/>
                </a:lnTo>
                <a:lnTo>
                  <a:pt x="1440586" y="133515"/>
                </a:lnTo>
                <a:lnTo>
                  <a:pt x="1431036" y="176326"/>
                </a:lnTo>
                <a:lnTo>
                  <a:pt x="1431036" y="220027"/>
                </a:lnTo>
                <a:lnTo>
                  <a:pt x="1440586" y="262902"/>
                </a:lnTo>
                <a:lnTo>
                  <a:pt x="1459725" y="303288"/>
                </a:lnTo>
                <a:lnTo>
                  <a:pt x="1488465" y="339483"/>
                </a:lnTo>
                <a:lnTo>
                  <a:pt x="2259800" y="1110830"/>
                </a:lnTo>
                <a:lnTo>
                  <a:pt x="2259800" y="546646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4" name="object 6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65" name="object 65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43</a:t>
            </a:fld>
            <a:endParaRPr spc="-25"/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3164205"/>
            <a:chOff x="-31750" y="-31749"/>
            <a:chExt cx="3013075" cy="3164205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01" name="object 301"/>
          <p:cNvPicPr/>
          <p:nvPr/>
        </p:nvPicPr>
        <p:blipFill>
          <a:blip r:embed="rId300" cstate="print"/>
          <a:stretch>
            <a:fillRect/>
          </a:stretch>
        </p:blipFill>
        <p:spPr>
          <a:xfrm>
            <a:off x="647218" y="3690701"/>
            <a:ext cx="1209447" cy="1106744"/>
          </a:xfrm>
          <a:prstGeom prst="rect">
            <a:avLst/>
          </a:prstGeom>
        </p:spPr>
      </p:pic>
      <p:grpSp>
        <p:nvGrpSpPr>
          <p:cNvPr id="302" name="object 302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3" name="object 303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5" name="object 305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7" name="object 307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12" name="object 312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2" name="object 322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3" name="object 323"/>
          <p:cNvSpPr txBox="1"/>
          <p:nvPr/>
        </p:nvSpPr>
        <p:spPr>
          <a:xfrm>
            <a:off x="635299" y="599504"/>
            <a:ext cx="129603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225">
                <a:solidFill>
                  <a:srgbClr val="43505E"/>
                </a:solidFill>
                <a:latin typeface="Verdana"/>
                <a:cs typeface="Verdana"/>
              </a:rPr>
              <a:t>0</a:t>
            </a:r>
            <a:r>
              <a:rPr sz="7000" spc="-930">
                <a:solidFill>
                  <a:srgbClr val="43505E"/>
                </a:solidFill>
                <a:latin typeface="Verdana"/>
                <a:cs typeface="Verdana"/>
              </a:rPr>
              <a:t>9.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635299" y="5314394"/>
            <a:ext cx="174307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Higiene </a:t>
            </a:r>
            <a:r>
              <a:rPr sz="3000" spc="-60">
                <a:solidFill>
                  <a:srgbClr val="43505E"/>
                </a:solidFill>
                <a:latin typeface="Verdana"/>
                <a:cs typeface="Verdana"/>
              </a:rPr>
              <a:t>das</a:t>
            </a:r>
            <a:r>
              <a:rPr sz="3000" spc="-3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20">
                <a:solidFill>
                  <a:srgbClr val="43505E"/>
                </a:solidFill>
                <a:latin typeface="Verdana"/>
                <a:cs typeface="Verdana"/>
              </a:rPr>
              <a:t>Mãos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679749" y="5062719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 txBox="1"/>
          <p:nvPr/>
        </p:nvSpPr>
        <p:spPr>
          <a:xfrm>
            <a:off x="3891542" y="4815384"/>
            <a:ext cx="6156960" cy="160813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 dirty="0" err="1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 dirty="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 dirty="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 dirty="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 dirty="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 dirty="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 dirty="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365"/>
              </a:spcBef>
            </a:pPr>
            <a:r>
              <a:rPr sz="1000" spc="-10" dirty="0" err="1">
                <a:solidFill>
                  <a:srgbClr val="3C3C3C"/>
                </a:solidFill>
                <a:latin typeface="Verdana"/>
                <a:cs typeface="Verdana"/>
              </a:rPr>
              <a:t>Fases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 err="1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:</a:t>
            </a:r>
            <a:endParaRPr sz="1000" dirty="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1200"/>
              </a:spcBef>
            </a:pPr>
            <a:r>
              <a:rPr sz="1000" b="1" spc="-20" dirty="0">
                <a:solidFill>
                  <a:srgbClr val="3799B1"/>
                </a:solidFill>
                <a:latin typeface="Arial"/>
                <a:cs typeface="Arial"/>
              </a:rPr>
              <a:t>1ª</a:t>
            </a:r>
            <a:r>
              <a:rPr sz="1000" b="1" spc="15" dirty="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000" spc="-70" dirty="0" err="1">
                <a:solidFill>
                  <a:srgbClr val="3C3C3C"/>
                </a:solidFill>
                <a:latin typeface="Verdana"/>
                <a:cs typeface="Verdana"/>
              </a:rPr>
              <a:t>Fase</a:t>
            </a:r>
            <a:r>
              <a:rPr sz="1000" spc="-70" dirty="0">
                <a:solidFill>
                  <a:srgbClr val="3C3C3C"/>
                </a:solidFill>
                <a:latin typeface="Verdana"/>
                <a:cs typeface="Verdana"/>
              </a:rPr>
              <a:t>: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Construção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 dirty="0" err="1">
                <a:solidFill>
                  <a:srgbClr val="3C3C3C"/>
                </a:solidFill>
                <a:latin typeface="Verdana"/>
                <a:cs typeface="Verdana"/>
              </a:rPr>
              <a:t>linha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 dirty="0">
                <a:solidFill>
                  <a:srgbClr val="3C3C3C"/>
                </a:solidFill>
                <a:latin typeface="Verdana"/>
                <a:cs typeface="Verdana"/>
              </a:rPr>
              <a:t>base: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dirty="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dirty="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dirty="0" err="1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 err="1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 dirty="0" err="1">
                <a:solidFill>
                  <a:srgbClr val="3C3C3C"/>
                </a:solidFill>
                <a:latin typeface="Verdana"/>
                <a:cs typeface="Verdana"/>
              </a:rPr>
              <a:t>plantão</a:t>
            </a:r>
            <a:r>
              <a:rPr sz="1000" spc="-75" dirty="0">
                <a:solidFill>
                  <a:srgbClr val="3C3C3C"/>
                </a:solidFill>
                <a:latin typeface="Verdana"/>
                <a:cs typeface="Verdana"/>
              </a:rPr>
              <a:t>*/</a:t>
            </a:r>
            <a:r>
              <a:rPr sz="1000" spc="-75" dirty="0" err="1">
                <a:solidFill>
                  <a:srgbClr val="3C3C3C"/>
                </a:solidFill>
                <a:latin typeface="Verdana"/>
                <a:cs typeface="Verdana"/>
              </a:rPr>
              <a:t>quinzena</a:t>
            </a:r>
            <a:r>
              <a:rPr sz="1000" spc="-75" dirty="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 err="1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5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 err="1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 err="1">
                <a:solidFill>
                  <a:srgbClr val="3C3C3C"/>
                </a:solidFill>
                <a:latin typeface="Verdana"/>
                <a:cs typeface="Verdana"/>
              </a:rPr>
              <a:t>fechados</a:t>
            </a:r>
            <a:r>
              <a:rPr sz="1000" spc="-9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 dirty="0" err="1">
                <a:solidFill>
                  <a:srgbClr val="3C3C3C"/>
                </a:solidFill>
                <a:latin typeface="Verdana"/>
                <a:cs typeface="Verdana"/>
              </a:rPr>
              <a:t>quinzenalmente</a:t>
            </a:r>
            <a:r>
              <a:rPr sz="1000" spc="-9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9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>
                <a:solidFill>
                  <a:srgbClr val="FF0000"/>
                </a:solidFill>
                <a:latin typeface="Verdana"/>
                <a:cs typeface="Verdana"/>
              </a:rPr>
              <a:t>no</a:t>
            </a:r>
            <a:r>
              <a:rPr lang="pt-BR" sz="1000" spc="-45" dirty="0">
                <a:solidFill>
                  <a:srgbClr val="FF0000"/>
                </a:solidFill>
                <a:latin typeface="Verdana"/>
                <a:cs typeface="Verdana"/>
              </a:rPr>
              <a:t>s primeiros</a:t>
            </a:r>
            <a:r>
              <a:rPr sz="1000" spc="-9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 dirty="0" err="1">
                <a:solidFill>
                  <a:srgbClr val="3C3C3C"/>
                </a:solidFill>
                <a:latin typeface="Verdana"/>
                <a:cs typeface="Verdana"/>
              </a:rPr>
              <a:t>três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 dirty="0">
                <a:solidFill>
                  <a:srgbClr val="3C3C3C"/>
                </a:solidFill>
                <a:latin typeface="Verdana"/>
                <a:cs typeface="Verdana"/>
              </a:rPr>
              <a:t>meses</a:t>
            </a:r>
            <a:r>
              <a:rPr sz="1000" spc="-9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 dirty="0">
                <a:solidFill>
                  <a:srgbClr val="3C3C3C"/>
                </a:solidFill>
                <a:latin typeface="Verdana"/>
                <a:cs typeface="Verdana"/>
              </a:rPr>
              <a:t>(</a:t>
            </a:r>
            <a:r>
              <a:rPr sz="1000" spc="-65" dirty="0" err="1">
                <a:solidFill>
                  <a:srgbClr val="3C3C3C"/>
                </a:solidFill>
                <a:latin typeface="Verdana"/>
                <a:cs typeface="Verdana"/>
              </a:rPr>
              <a:t>totalizando</a:t>
            </a:r>
            <a:r>
              <a:rPr sz="1000" spc="-9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seis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dirty="0" err="1">
                <a:solidFill>
                  <a:srgbClr val="3C3C3C"/>
                </a:solidFill>
                <a:latin typeface="Verdana"/>
                <a:cs typeface="Verdana"/>
              </a:rPr>
              <a:t>pontos</a:t>
            </a:r>
            <a:r>
              <a:rPr sz="1000" spc="-9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9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gráfico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);</a:t>
            </a:r>
            <a:endParaRPr sz="1000" dirty="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 dirty="0">
                <a:solidFill>
                  <a:srgbClr val="3799B1"/>
                </a:solidFill>
                <a:latin typeface="Arial"/>
                <a:cs typeface="Arial"/>
              </a:rPr>
              <a:t>2ª</a:t>
            </a:r>
            <a:r>
              <a:rPr sz="1000" b="1" spc="-35" dirty="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000" spc="-60" dirty="0" err="1">
                <a:solidFill>
                  <a:srgbClr val="3C3C3C"/>
                </a:solidFill>
                <a:latin typeface="Verdana"/>
                <a:cs typeface="Verdana"/>
              </a:rPr>
              <a:t>Fase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: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dirty="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7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 dirty="0" err="1">
                <a:solidFill>
                  <a:srgbClr val="3C3C3C"/>
                </a:solidFill>
                <a:latin typeface="Verdana"/>
                <a:cs typeface="Verdana"/>
              </a:rPr>
              <a:t>plantão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*/</a:t>
            </a:r>
            <a:r>
              <a:rPr sz="1000" spc="-60" dirty="0" err="1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 dirty="0">
                <a:solidFill>
                  <a:srgbClr val="3C3C3C"/>
                </a:solidFill>
                <a:latin typeface="Verdana"/>
                <a:cs typeface="Verdana"/>
              </a:rPr>
              <a:t>=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dirty="0" err="1">
                <a:solidFill>
                  <a:srgbClr val="3C3C3C"/>
                </a:solidFill>
                <a:latin typeface="Verdana"/>
                <a:cs typeface="Verdana"/>
              </a:rPr>
              <a:t>totalizando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dirty="0">
                <a:solidFill>
                  <a:srgbClr val="3C3C3C"/>
                </a:solidFill>
                <a:latin typeface="Verdana"/>
                <a:cs typeface="Verdana"/>
              </a:rPr>
              <a:t>80</a:t>
            </a:r>
            <a:r>
              <a:rPr sz="1000" spc="-3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 err="1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;</a:t>
            </a:r>
            <a:endParaRPr sz="1000" dirty="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 dirty="0">
                <a:solidFill>
                  <a:srgbClr val="3799B1"/>
                </a:solidFill>
                <a:latin typeface="Arial"/>
                <a:cs typeface="Arial"/>
              </a:rPr>
              <a:t>3ª</a:t>
            </a:r>
            <a:r>
              <a:rPr sz="1000" b="1" spc="25" dirty="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000" spc="-60" dirty="0" err="1">
                <a:solidFill>
                  <a:srgbClr val="3C3C3C"/>
                </a:solidFill>
                <a:latin typeface="Verdana"/>
                <a:cs typeface="Verdana"/>
              </a:rPr>
              <a:t>Fase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: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 dirty="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 dirty="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dirty="0">
                <a:solidFill>
                  <a:srgbClr val="3C3C3C"/>
                </a:solidFill>
                <a:latin typeface="Verdana"/>
                <a:cs typeface="Verdana"/>
              </a:rPr>
              <a:t>50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 dirty="0" err="1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7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 dirty="0" err="1">
                <a:solidFill>
                  <a:srgbClr val="3C3C3C"/>
                </a:solidFill>
                <a:latin typeface="Verdana"/>
                <a:cs typeface="Verdana"/>
              </a:rPr>
              <a:t>plantão</a:t>
            </a:r>
            <a:r>
              <a:rPr sz="1000" spc="-60" dirty="0">
                <a:solidFill>
                  <a:srgbClr val="3C3C3C"/>
                </a:solidFill>
                <a:latin typeface="Verdana"/>
                <a:cs typeface="Verdana"/>
              </a:rPr>
              <a:t>*/</a:t>
            </a:r>
            <a:r>
              <a:rPr sz="1000" spc="-60" dirty="0" err="1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 dirty="0">
                <a:solidFill>
                  <a:srgbClr val="3C3C3C"/>
                </a:solidFill>
                <a:latin typeface="Verdana"/>
                <a:cs typeface="Verdana"/>
              </a:rPr>
              <a:t>=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 dirty="0" err="1">
                <a:solidFill>
                  <a:srgbClr val="3C3C3C"/>
                </a:solidFill>
                <a:latin typeface="Verdana"/>
                <a:cs typeface="Verdana"/>
              </a:rPr>
              <a:t>totalizando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dirty="0">
                <a:solidFill>
                  <a:srgbClr val="3C3C3C"/>
                </a:solidFill>
                <a:latin typeface="Verdana"/>
                <a:cs typeface="Verdana"/>
              </a:rPr>
              <a:t>200</a:t>
            </a:r>
            <a:r>
              <a:rPr sz="1000" spc="-40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 dirty="0" err="1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-10" dirty="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 dirty="0">
              <a:latin typeface="Verdana"/>
              <a:cs typeface="Verdan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4716977" y="1340518"/>
            <a:ext cx="359664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65">
                <a:solidFill>
                  <a:srgbClr val="3799B1"/>
                </a:solidFill>
                <a:latin typeface="Arial"/>
                <a:cs typeface="Arial"/>
              </a:rPr>
              <a:t>HM</a:t>
            </a:r>
            <a:r>
              <a:rPr sz="1200" b="1" spc="-6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6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à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higiene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das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mãos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6535886" y="426661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6535886" y="4152251"/>
            <a:ext cx="3810" cy="23495"/>
          </a:xfrm>
          <a:custGeom>
            <a:avLst/>
            <a:gdLst/>
            <a:ahLst/>
            <a:cxnLst/>
            <a:rect l="l" t="t" r="r" b="b"/>
            <a:pathLst>
              <a:path w="3809" h="23495">
                <a:moveTo>
                  <a:pt x="0" y="22872"/>
                </a:moveTo>
                <a:lnTo>
                  <a:pt x="3810" y="22872"/>
                </a:lnTo>
              </a:path>
              <a:path w="3809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6535886" y="3936884"/>
            <a:ext cx="3810" cy="53975"/>
          </a:xfrm>
          <a:custGeom>
            <a:avLst/>
            <a:gdLst/>
            <a:ahLst/>
            <a:cxnLst/>
            <a:rect l="l" t="t" r="r" b="b"/>
            <a:pathLst>
              <a:path w="3809" h="53975">
                <a:moveTo>
                  <a:pt x="0" y="53365"/>
                </a:moveTo>
                <a:lnTo>
                  <a:pt x="3810" y="53365"/>
                </a:lnTo>
              </a:path>
              <a:path w="3809" h="53975">
                <a:moveTo>
                  <a:pt x="0" y="13334"/>
                </a:moveTo>
                <a:lnTo>
                  <a:pt x="3810" y="13334"/>
                </a:lnTo>
              </a:path>
              <a:path w="3809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6535886" y="375580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6535886" y="368909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535886" y="3610951"/>
            <a:ext cx="3810" cy="31115"/>
          </a:xfrm>
          <a:custGeom>
            <a:avLst/>
            <a:gdLst/>
            <a:ahLst/>
            <a:cxnLst/>
            <a:rect l="l" t="t" r="r" b="b"/>
            <a:pathLst>
              <a:path w="3809" h="31114">
                <a:moveTo>
                  <a:pt x="0" y="30492"/>
                </a:moveTo>
                <a:lnTo>
                  <a:pt x="3810" y="30492"/>
                </a:lnTo>
              </a:path>
              <a:path w="3809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6535886" y="356330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6535886" y="350612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6535886" y="341653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6535886" y="3269778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11442"/>
                </a:moveTo>
                <a:lnTo>
                  <a:pt x="3810" y="11442"/>
                </a:lnTo>
              </a:path>
              <a:path w="3809" h="13970">
                <a:moveTo>
                  <a:pt x="0" y="7620"/>
                </a:moveTo>
                <a:lnTo>
                  <a:pt x="3810" y="7620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6535886" y="319544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35886" y="3069652"/>
            <a:ext cx="3810" cy="23495"/>
          </a:xfrm>
          <a:custGeom>
            <a:avLst/>
            <a:gdLst/>
            <a:ahLst/>
            <a:cxnLst/>
            <a:rect l="l" t="t" r="r" b="b"/>
            <a:pathLst>
              <a:path w="3809" h="23494">
                <a:moveTo>
                  <a:pt x="0" y="22872"/>
                </a:moveTo>
                <a:lnTo>
                  <a:pt x="3810" y="22872"/>
                </a:lnTo>
              </a:path>
              <a:path w="3809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6535886" y="2936226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0" y="5714"/>
                </a:moveTo>
                <a:lnTo>
                  <a:pt x="3810" y="5714"/>
                </a:lnTo>
              </a:path>
              <a:path w="3809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6535886" y="2696068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5727"/>
                </a:moveTo>
                <a:lnTo>
                  <a:pt x="3810" y="5727"/>
                </a:lnTo>
              </a:path>
              <a:path w="3809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6535886" y="2591243"/>
            <a:ext cx="3810" cy="33020"/>
          </a:xfrm>
          <a:custGeom>
            <a:avLst/>
            <a:gdLst/>
            <a:ahLst/>
            <a:cxnLst/>
            <a:rect l="l" t="t" r="r" b="b"/>
            <a:pathLst>
              <a:path w="3809" h="33019">
                <a:moveTo>
                  <a:pt x="0" y="32397"/>
                </a:moveTo>
                <a:lnTo>
                  <a:pt x="3810" y="32397"/>
                </a:lnTo>
              </a:path>
              <a:path w="3809" h="330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6535886" y="2476879"/>
            <a:ext cx="3810" cy="57785"/>
          </a:xfrm>
          <a:custGeom>
            <a:avLst/>
            <a:gdLst/>
            <a:ahLst/>
            <a:cxnLst/>
            <a:rect l="l" t="t" r="r" b="b"/>
            <a:pathLst>
              <a:path w="3809" h="57785">
                <a:moveTo>
                  <a:pt x="0" y="57188"/>
                </a:moveTo>
                <a:lnTo>
                  <a:pt x="3810" y="57188"/>
                </a:lnTo>
              </a:path>
              <a:path w="3809" h="57785">
                <a:moveTo>
                  <a:pt x="0" y="43840"/>
                </a:moveTo>
                <a:lnTo>
                  <a:pt x="3810" y="43840"/>
                </a:lnTo>
              </a:path>
              <a:path w="3809" h="57785">
                <a:moveTo>
                  <a:pt x="0" y="13347"/>
                </a:moveTo>
                <a:lnTo>
                  <a:pt x="3810" y="13347"/>
                </a:lnTo>
              </a:path>
              <a:path w="3809" h="577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457068" y="424564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457068" y="417321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457068" y="411604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457068" y="3997869"/>
            <a:ext cx="3810" cy="59690"/>
          </a:xfrm>
          <a:custGeom>
            <a:avLst/>
            <a:gdLst/>
            <a:ahLst/>
            <a:cxnLst/>
            <a:rect l="l" t="t" r="r" b="b"/>
            <a:pathLst>
              <a:path w="3809" h="59689">
                <a:moveTo>
                  <a:pt x="0" y="59093"/>
                </a:moveTo>
                <a:lnTo>
                  <a:pt x="3810" y="59093"/>
                </a:lnTo>
              </a:path>
              <a:path w="3809" h="59689">
                <a:moveTo>
                  <a:pt x="0" y="32397"/>
                </a:moveTo>
                <a:lnTo>
                  <a:pt x="3810" y="32397"/>
                </a:lnTo>
              </a:path>
              <a:path w="3809" h="59689">
                <a:moveTo>
                  <a:pt x="0" y="20967"/>
                </a:moveTo>
                <a:lnTo>
                  <a:pt x="3810" y="20967"/>
                </a:lnTo>
              </a:path>
              <a:path w="3809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457068" y="389875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457068" y="3690999"/>
            <a:ext cx="3810" cy="40640"/>
          </a:xfrm>
          <a:custGeom>
            <a:avLst/>
            <a:gdLst/>
            <a:ahLst/>
            <a:cxnLst/>
            <a:rect l="l" t="t" r="r" b="b"/>
            <a:pathLst>
              <a:path w="3809" h="40639">
                <a:moveTo>
                  <a:pt x="0" y="40030"/>
                </a:moveTo>
                <a:lnTo>
                  <a:pt x="3810" y="40030"/>
                </a:lnTo>
              </a:path>
              <a:path w="3809" h="40639">
                <a:moveTo>
                  <a:pt x="0" y="11442"/>
                </a:moveTo>
                <a:lnTo>
                  <a:pt x="3810" y="11442"/>
                </a:lnTo>
              </a:path>
              <a:path w="3809" h="40639">
                <a:moveTo>
                  <a:pt x="0" y="3822"/>
                </a:moveTo>
                <a:lnTo>
                  <a:pt x="3810" y="3822"/>
                </a:lnTo>
              </a:path>
              <a:path w="3809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457068" y="357092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457068" y="339747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457068" y="3254526"/>
            <a:ext cx="3810" cy="93980"/>
          </a:xfrm>
          <a:custGeom>
            <a:avLst/>
            <a:gdLst/>
            <a:ahLst/>
            <a:cxnLst/>
            <a:rect l="l" t="t" r="r" b="b"/>
            <a:pathLst>
              <a:path w="3809" h="93979">
                <a:moveTo>
                  <a:pt x="0" y="93395"/>
                </a:moveTo>
                <a:lnTo>
                  <a:pt x="3810" y="93395"/>
                </a:lnTo>
              </a:path>
              <a:path w="3809" h="93979">
                <a:moveTo>
                  <a:pt x="0" y="91490"/>
                </a:moveTo>
                <a:lnTo>
                  <a:pt x="3810" y="91490"/>
                </a:lnTo>
              </a:path>
              <a:path w="3809" h="93979">
                <a:moveTo>
                  <a:pt x="0" y="87680"/>
                </a:moveTo>
                <a:lnTo>
                  <a:pt x="3810" y="87680"/>
                </a:lnTo>
              </a:path>
              <a:path w="3809" h="93979">
                <a:moveTo>
                  <a:pt x="0" y="85775"/>
                </a:moveTo>
                <a:lnTo>
                  <a:pt x="3810" y="85775"/>
                </a:lnTo>
              </a:path>
              <a:path w="3809" h="93979">
                <a:moveTo>
                  <a:pt x="0" y="83870"/>
                </a:moveTo>
                <a:lnTo>
                  <a:pt x="3810" y="83870"/>
                </a:lnTo>
              </a:path>
              <a:path w="3809" h="93979">
                <a:moveTo>
                  <a:pt x="0" y="80060"/>
                </a:moveTo>
                <a:lnTo>
                  <a:pt x="3810" y="80060"/>
                </a:lnTo>
              </a:path>
              <a:path w="3809" h="93979">
                <a:moveTo>
                  <a:pt x="0" y="45745"/>
                </a:moveTo>
                <a:lnTo>
                  <a:pt x="3810" y="45745"/>
                </a:lnTo>
              </a:path>
              <a:path w="3809" h="93979">
                <a:moveTo>
                  <a:pt x="0" y="43840"/>
                </a:moveTo>
                <a:lnTo>
                  <a:pt x="3810" y="43840"/>
                </a:lnTo>
              </a:path>
              <a:path w="3809" h="93979">
                <a:moveTo>
                  <a:pt x="0" y="41935"/>
                </a:moveTo>
                <a:lnTo>
                  <a:pt x="3810" y="41935"/>
                </a:lnTo>
              </a:path>
              <a:path w="3809" h="93979">
                <a:moveTo>
                  <a:pt x="0" y="40030"/>
                </a:moveTo>
                <a:lnTo>
                  <a:pt x="3810" y="40030"/>
                </a:lnTo>
              </a:path>
              <a:path w="3809" h="93979">
                <a:moveTo>
                  <a:pt x="0" y="38125"/>
                </a:moveTo>
                <a:lnTo>
                  <a:pt x="3810" y="38125"/>
                </a:lnTo>
              </a:path>
              <a:path w="3809" h="93979">
                <a:moveTo>
                  <a:pt x="0" y="34315"/>
                </a:moveTo>
                <a:lnTo>
                  <a:pt x="3810" y="34315"/>
                </a:lnTo>
              </a:path>
              <a:path w="3809" h="93979">
                <a:moveTo>
                  <a:pt x="0" y="32410"/>
                </a:moveTo>
                <a:lnTo>
                  <a:pt x="3810" y="32410"/>
                </a:lnTo>
              </a:path>
              <a:path w="3809" h="93979">
                <a:moveTo>
                  <a:pt x="0" y="30505"/>
                </a:moveTo>
                <a:lnTo>
                  <a:pt x="3810" y="30505"/>
                </a:lnTo>
              </a:path>
              <a:path w="3809" h="93979">
                <a:moveTo>
                  <a:pt x="0" y="28600"/>
                </a:moveTo>
                <a:lnTo>
                  <a:pt x="3810" y="28600"/>
                </a:lnTo>
              </a:path>
              <a:path w="3809" h="93979">
                <a:moveTo>
                  <a:pt x="0" y="26695"/>
                </a:moveTo>
                <a:lnTo>
                  <a:pt x="3810" y="26695"/>
                </a:lnTo>
              </a:path>
              <a:path w="3809" h="93979">
                <a:moveTo>
                  <a:pt x="0" y="24777"/>
                </a:moveTo>
                <a:lnTo>
                  <a:pt x="3810" y="24777"/>
                </a:lnTo>
              </a:path>
              <a:path w="3809" h="93979">
                <a:moveTo>
                  <a:pt x="0" y="22872"/>
                </a:moveTo>
                <a:lnTo>
                  <a:pt x="3810" y="22872"/>
                </a:lnTo>
              </a:path>
              <a:path w="3809" h="93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457068" y="3121112"/>
            <a:ext cx="3810" cy="13335"/>
          </a:xfrm>
          <a:custGeom>
            <a:avLst/>
            <a:gdLst/>
            <a:ahLst/>
            <a:cxnLst/>
            <a:rect l="l" t="t" r="r" b="b"/>
            <a:pathLst>
              <a:path w="3809" h="13335">
                <a:moveTo>
                  <a:pt x="0" y="13334"/>
                </a:moveTo>
                <a:lnTo>
                  <a:pt x="3810" y="13334"/>
                </a:lnTo>
              </a:path>
              <a:path w="3809" h="13335">
                <a:moveTo>
                  <a:pt x="0" y="11429"/>
                </a:moveTo>
                <a:lnTo>
                  <a:pt x="3810" y="11429"/>
                </a:lnTo>
              </a:path>
              <a:path w="3809" h="13335">
                <a:moveTo>
                  <a:pt x="0" y="7619"/>
                </a:moveTo>
                <a:lnTo>
                  <a:pt x="3810" y="7619"/>
                </a:lnTo>
              </a:path>
              <a:path w="3809" h="13335">
                <a:moveTo>
                  <a:pt x="0" y="5714"/>
                </a:moveTo>
                <a:lnTo>
                  <a:pt x="3810" y="5714"/>
                </a:lnTo>
              </a:path>
              <a:path w="3809" h="13335">
                <a:moveTo>
                  <a:pt x="0" y="3809"/>
                </a:moveTo>
                <a:lnTo>
                  <a:pt x="3810" y="3809"/>
                </a:lnTo>
              </a:path>
              <a:path w="3809" h="133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457068" y="301436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7457068" y="2875240"/>
            <a:ext cx="3810" cy="13335"/>
          </a:xfrm>
          <a:custGeom>
            <a:avLst/>
            <a:gdLst/>
            <a:ahLst/>
            <a:cxnLst/>
            <a:rect l="l" t="t" r="r" b="b"/>
            <a:pathLst>
              <a:path w="3809" h="13335">
                <a:moveTo>
                  <a:pt x="0" y="13334"/>
                </a:moveTo>
                <a:lnTo>
                  <a:pt x="3810" y="13334"/>
                </a:lnTo>
              </a:path>
              <a:path w="3809" h="133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7457068" y="280281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457068" y="2528340"/>
            <a:ext cx="3810" cy="46355"/>
          </a:xfrm>
          <a:custGeom>
            <a:avLst/>
            <a:gdLst/>
            <a:ahLst/>
            <a:cxnLst/>
            <a:rect l="l" t="t" r="r" b="b"/>
            <a:pathLst>
              <a:path w="3809" h="46355">
                <a:moveTo>
                  <a:pt x="0" y="45745"/>
                </a:moveTo>
                <a:lnTo>
                  <a:pt x="3810" y="45745"/>
                </a:lnTo>
              </a:path>
              <a:path w="3809" h="46355">
                <a:moveTo>
                  <a:pt x="0" y="22872"/>
                </a:moveTo>
                <a:lnTo>
                  <a:pt x="3810" y="22872"/>
                </a:lnTo>
              </a:path>
              <a:path w="3809" h="46355">
                <a:moveTo>
                  <a:pt x="0" y="19062"/>
                </a:moveTo>
                <a:lnTo>
                  <a:pt x="3810" y="19062"/>
                </a:lnTo>
              </a:path>
              <a:path w="3809" h="46355">
                <a:moveTo>
                  <a:pt x="0" y="17157"/>
                </a:moveTo>
                <a:lnTo>
                  <a:pt x="3810" y="17157"/>
                </a:lnTo>
              </a:path>
              <a:path w="3809" h="46355">
                <a:moveTo>
                  <a:pt x="0" y="15252"/>
                </a:moveTo>
                <a:lnTo>
                  <a:pt x="3810" y="15252"/>
                </a:lnTo>
              </a:path>
              <a:path w="3809" h="46355">
                <a:moveTo>
                  <a:pt x="0" y="13347"/>
                </a:moveTo>
                <a:lnTo>
                  <a:pt x="3810" y="13347"/>
                </a:lnTo>
              </a:path>
              <a:path w="3809" h="4635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457068" y="2463544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0" y="5715"/>
                </a:moveTo>
                <a:lnTo>
                  <a:pt x="3810" y="5715"/>
                </a:lnTo>
              </a:path>
              <a:path w="3809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7457068" y="238730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615886" y="2385388"/>
            <a:ext cx="3810" cy="1900555"/>
          </a:xfrm>
          <a:custGeom>
            <a:avLst/>
            <a:gdLst/>
            <a:ahLst/>
            <a:cxnLst/>
            <a:rect l="l" t="t" r="r" b="b"/>
            <a:pathLst>
              <a:path w="3810" h="1900554">
                <a:moveTo>
                  <a:pt x="0" y="1900288"/>
                </a:moveTo>
                <a:lnTo>
                  <a:pt x="3810" y="1900288"/>
                </a:lnTo>
              </a:path>
              <a:path w="3810" h="1900554">
                <a:moveTo>
                  <a:pt x="0" y="1898383"/>
                </a:moveTo>
                <a:lnTo>
                  <a:pt x="3810" y="1898383"/>
                </a:lnTo>
              </a:path>
              <a:path w="3810" h="1900554">
                <a:moveTo>
                  <a:pt x="0" y="1896478"/>
                </a:moveTo>
                <a:lnTo>
                  <a:pt x="3810" y="1896478"/>
                </a:lnTo>
              </a:path>
              <a:path w="3810" h="1900554">
                <a:moveTo>
                  <a:pt x="0" y="1894573"/>
                </a:moveTo>
                <a:lnTo>
                  <a:pt x="3810" y="1894573"/>
                </a:lnTo>
              </a:path>
              <a:path w="3810" h="1900554">
                <a:moveTo>
                  <a:pt x="0" y="1892668"/>
                </a:moveTo>
                <a:lnTo>
                  <a:pt x="3810" y="1892668"/>
                </a:lnTo>
              </a:path>
              <a:path w="3810" h="1900554">
                <a:moveTo>
                  <a:pt x="0" y="1890763"/>
                </a:moveTo>
                <a:lnTo>
                  <a:pt x="3810" y="1890763"/>
                </a:lnTo>
              </a:path>
              <a:path w="3810" h="1900554">
                <a:moveTo>
                  <a:pt x="0" y="1888858"/>
                </a:moveTo>
                <a:lnTo>
                  <a:pt x="3810" y="1888858"/>
                </a:lnTo>
              </a:path>
              <a:path w="3810" h="1900554">
                <a:moveTo>
                  <a:pt x="0" y="1886940"/>
                </a:moveTo>
                <a:lnTo>
                  <a:pt x="3810" y="1886940"/>
                </a:lnTo>
              </a:path>
              <a:path w="3810" h="1900554">
                <a:moveTo>
                  <a:pt x="0" y="1885035"/>
                </a:moveTo>
                <a:lnTo>
                  <a:pt x="3810" y="1885035"/>
                </a:lnTo>
              </a:path>
              <a:path w="3810" h="1900554">
                <a:moveTo>
                  <a:pt x="0" y="1883130"/>
                </a:moveTo>
                <a:lnTo>
                  <a:pt x="3810" y="1883130"/>
                </a:lnTo>
              </a:path>
              <a:path w="3810" h="1900554">
                <a:moveTo>
                  <a:pt x="0" y="1881225"/>
                </a:moveTo>
                <a:lnTo>
                  <a:pt x="3810" y="1881225"/>
                </a:lnTo>
              </a:path>
              <a:path w="3810" h="1900554">
                <a:moveTo>
                  <a:pt x="0" y="1879320"/>
                </a:moveTo>
                <a:lnTo>
                  <a:pt x="3810" y="1879320"/>
                </a:lnTo>
              </a:path>
              <a:path w="3810" h="1900554">
                <a:moveTo>
                  <a:pt x="0" y="1877415"/>
                </a:moveTo>
                <a:lnTo>
                  <a:pt x="3810" y="1877415"/>
                </a:lnTo>
              </a:path>
              <a:path w="3810" h="1900554">
                <a:moveTo>
                  <a:pt x="0" y="1875510"/>
                </a:moveTo>
                <a:lnTo>
                  <a:pt x="3810" y="1875510"/>
                </a:lnTo>
              </a:path>
              <a:path w="3810" h="1900554">
                <a:moveTo>
                  <a:pt x="0" y="1873605"/>
                </a:moveTo>
                <a:lnTo>
                  <a:pt x="3810" y="1873605"/>
                </a:lnTo>
              </a:path>
              <a:path w="3810" h="1900554">
                <a:moveTo>
                  <a:pt x="0" y="1871700"/>
                </a:moveTo>
                <a:lnTo>
                  <a:pt x="3810" y="1871700"/>
                </a:lnTo>
              </a:path>
              <a:path w="3810" h="1900554">
                <a:moveTo>
                  <a:pt x="0" y="1869795"/>
                </a:moveTo>
                <a:lnTo>
                  <a:pt x="3810" y="1869795"/>
                </a:lnTo>
              </a:path>
              <a:path w="3810" h="1900554">
                <a:moveTo>
                  <a:pt x="0" y="1867890"/>
                </a:moveTo>
                <a:lnTo>
                  <a:pt x="3810" y="1867890"/>
                </a:lnTo>
              </a:path>
              <a:path w="3810" h="1900554">
                <a:moveTo>
                  <a:pt x="0" y="1865985"/>
                </a:moveTo>
                <a:lnTo>
                  <a:pt x="3810" y="1865985"/>
                </a:lnTo>
              </a:path>
              <a:path w="3810" h="1900554">
                <a:moveTo>
                  <a:pt x="0" y="1864067"/>
                </a:moveTo>
                <a:lnTo>
                  <a:pt x="3810" y="1864067"/>
                </a:lnTo>
              </a:path>
              <a:path w="3810" h="1900554">
                <a:moveTo>
                  <a:pt x="0" y="1862162"/>
                </a:moveTo>
                <a:lnTo>
                  <a:pt x="3810" y="1862162"/>
                </a:lnTo>
              </a:path>
              <a:path w="3810" h="1900554">
                <a:moveTo>
                  <a:pt x="0" y="1860257"/>
                </a:moveTo>
                <a:lnTo>
                  <a:pt x="3810" y="1860257"/>
                </a:lnTo>
              </a:path>
              <a:path w="3810" h="1900554">
                <a:moveTo>
                  <a:pt x="0" y="1858352"/>
                </a:moveTo>
                <a:lnTo>
                  <a:pt x="3810" y="1858352"/>
                </a:lnTo>
              </a:path>
              <a:path w="3810" h="1900554">
                <a:moveTo>
                  <a:pt x="0" y="1856447"/>
                </a:moveTo>
                <a:lnTo>
                  <a:pt x="3810" y="1856447"/>
                </a:lnTo>
              </a:path>
              <a:path w="3810" h="1900554">
                <a:moveTo>
                  <a:pt x="0" y="1854542"/>
                </a:moveTo>
                <a:lnTo>
                  <a:pt x="3810" y="1854542"/>
                </a:lnTo>
              </a:path>
              <a:path w="3810" h="1900554">
                <a:moveTo>
                  <a:pt x="0" y="1852637"/>
                </a:moveTo>
                <a:lnTo>
                  <a:pt x="3810" y="1852637"/>
                </a:lnTo>
              </a:path>
              <a:path w="3810" h="1900554">
                <a:moveTo>
                  <a:pt x="0" y="1850732"/>
                </a:moveTo>
                <a:lnTo>
                  <a:pt x="3810" y="1850732"/>
                </a:lnTo>
              </a:path>
              <a:path w="3810" h="1900554">
                <a:moveTo>
                  <a:pt x="0" y="1848827"/>
                </a:moveTo>
                <a:lnTo>
                  <a:pt x="3810" y="1848827"/>
                </a:lnTo>
              </a:path>
              <a:path w="3810" h="1900554">
                <a:moveTo>
                  <a:pt x="0" y="1846922"/>
                </a:moveTo>
                <a:lnTo>
                  <a:pt x="3810" y="1846922"/>
                </a:lnTo>
              </a:path>
              <a:path w="3810" h="1900554">
                <a:moveTo>
                  <a:pt x="0" y="1845017"/>
                </a:moveTo>
                <a:lnTo>
                  <a:pt x="3810" y="1845017"/>
                </a:lnTo>
              </a:path>
              <a:path w="3810" h="1900554">
                <a:moveTo>
                  <a:pt x="0" y="1843112"/>
                </a:moveTo>
                <a:lnTo>
                  <a:pt x="3810" y="1843112"/>
                </a:lnTo>
              </a:path>
              <a:path w="3810" h="1900554">
                <a:moveTo>
                  <a:pt x="0" y="1841207"/>
                </a:moveTo>
                <a:lnTo>
                  <a:pt x="3810" y="1841207"/>
                </a:lnTo>
              </a:path>
              <a:path w="3810" h="1900554">
                <a:moveTo>
                  <a:pt x="0" y="1839290"/>
                </a:moveTo>
                <a:lnTo>
                  <a:pt x="3810" y="1839290"/>
                </a:lnTo>
              </a:path>
              <a:path w="3810" h="1900554">
                <a:moveTo>
                  <a:pt x="0" y="1837385"/>
                </a:moveTo>
                <a:lnTo>
                  <a:pt x="3810" y="1837385"/>
                </a:lnTo>
              </a:path>
              <a:path w="3810" h="1900554">
                <a:moveTo>
                  <a:pt x="0" y="1835480"/>
                </a:moveTo>
                <a:lnTo>
                  <a:pt x="3810" y="1835480"/>
                </a:lnTo>
              </a:path>
              <a:path w="3810" h="1900554">
                <a:moveTo>
                  <a:pt x="0" y="1833575"/>
                </a:moveTo>
                <a:lnTo>
                  <a:pt x="3810" y="1833575"/>
                </a:lnTo>
              </a:path>
              <a:path w="3810" h="1900554">
                <a:moveTo>
                  <a:pt x="0" y="1831670"/>
                </a:moveTo>
                <a:lnTo>
                  <a:pt x="3810" y="1831670"/>
                </a:lnTo>
              </a:path>
              <a:path w="3810" h="1900554">
                <a:moveTo>
                  <a:pt x="0" y="1829765"/>
                </a:moveTo>
                <a:lnTo>
                  <a:pt x="3810" y="1829765"/>
                </a:lnTo>
              </a:path>
              <a:path w="3810" h="1900554">
                <a:moveTo>
                  <a:pt x="0" y="1827860"/>
                </a:moveTo>
                <a:lnTo>
                  <a:pt x="3810" y="1827860"/>
                </a:lnTo>
              </a:path>
              <a:path w="3810" h="1900554">
                <a:moveTo>
                  <a:pt x="0" y="1825955"/>
                </a:moveTo>
                <a:lnTo>
                  <a:pt x="3810" y="1825955"/>
                </a:lnTo>
              </a:path>
              <a:path w="3810" h="1900554">
                <a:moveTo>
                  <a:pt x="0" y="1824050"/>
                </a:moveTo>
                <a:lnTo>
                  <a:pt x="3810" y="1824050"/>
                </a:lnTo>
              </a:path>
              <a:path w="3810" h="1900554">
                <a:moveTo>
                  <a:pt x="0" y="1822145"/>
                </a:moveTo>
                <a:lnTo>
                  <a:pt x="3810" y="1822145"/>
                </a:lnTo>
              </a:path>
              <a:path w="3810" h="1900554">
                <a:moveTo>
                  <a:pt x="0" y="1820240"/>
                </a:moveTo>
                <a:lnTo>
                  <a:pt x="3810" y="1820240"/>
                </a:lnTo>
              </a:path>
              <a:path w="3810" h="1900554">
                <a:moveTo>
                  <a:pt x="0" y="1818335"/>
                </a:moveTo>
                <a:lnTo>
                  <a:pt x="3810" y="1818335"/>
                </a:lnTo>
              </a:path>
              <a:path w="3810" h="1900554">
                <a:moveTo>
                  <a:pt x="0" y="1816430"/>
                </a:moveTo>
                <a:lnTo>
                  <a:pt x="3810" y="1816430"/>
                </a:lnTo>
              </a:path>
              <a:path w="3810" h="1900554">
                <a:moveTo>
                  <a:pt x="0" y="1814512"/>
                </a:moveTo>
                <a:lnTo>
                  <a:pt x="3810" y="1814512"/>
                </a:lnTo>
              </a:path>
              <a:path w="3810" h="1900554">
                <a:moveTo>
                  <a:pt x="0" y="1812607"/>
                </a:moveTo>
                <a:lnTo>
                  <a:pt x="3810" y="1812607"/>
                </a:lnTo>
              </a:path>
              <a:path w="3810" h="1900554">
                <a:moveTo>
                  <a:pt x="0" y="1810702"/>
                </a:moveTo>
                <a:lnTo>
                  <a:pt x="3810" y="1810702"/>
                </a:lnTo>
              </a:path>
              <a:path w="3810" h="1900554">
                <a:moveTo>
                  <a:pt x="0" y="1808797"/>
                </a:moveTo>
                <a:lnTo>
                  <a:pt x="3810" y="1808797"/>
                </a:lnTo>
              </a:path>
              <a:path w="3810" h="1900554">
                <a:moveTo>
                  <a:pt x="0" y="1806892"/>
                </a:moveTo>
                <a:lnTo>
                  <a:pt x="3810" y="1806892"/>
                </a:lnTo>
              </a:path>
              <a:path w="3810" h="1900554">
                <a:moveTo>
                  <a:pt x="0" y="1804987"/>
                </a:moveTo>
                <a:lnTo>
                  <a:pt x="3810" y="1804987"/>
                </a:lnTo>
              </a:path>
              <a:path w="3810" h="1900554">
                <a:moveTo>
                  <a:pt x="0" y="1803082"/>
                </a:moveTo>
                <a:lnTo>
                  <a:pt x="3810" y="1803082"/>
                </a:lnTo>
              </a:path>
              <a:path w="3810" h="1900554">
                <a:moveTo>
                  <a:pt x="0" y="1801177"/>
                </a:moveTo>
                <a:lnTo>
                  <a:pt x="3810" y="1801177"/>
                </a:lnTo>
              </a:path>
              <a:path w="3810" h="1900554">
                <a:moveTo>
                  <a:pt x="0" y="1799272"/>
                </a:moveTo>
                <a:lnTo>
                  <a:pt x="3810" y="1799272"/>
                </a:lnTo>
              </a:path>
              <a:path w="3810" h="1900554">
                <a:moveTo>
                  <a:pt x="0" y="1797367"/>
                </a:moveTo>
                <a:lnTo>
                  <a:pt x="3810" y="1797367"/>
                </a:lnTo>
              </a:path>
              <a:path w="3810" h="1900554">
                <a:moveTo>
                  <a:pt x="0" y="1795462"/>
                </a:moveTo>
                <a:lnTo>
                  <a:pt x="3810" y="1795462"/>
                </a:lnTo>
              </a:path>
              <a:path w="3810" h="1900554">
                <a:moveTo>
                  <a:pt x="0" y="1793557"/>
                </a:moveTo>
                <a:lnTo>
                  <a:pt x="3810" y="1793557"/>
                </a:lnTo>
              </a:path>
              <a:path w="3810" h="1900554">
                <a:moveTo>
                  <a:pt x="0" y="1791652"/>
                </a:moveTo>
                <a:lnTo>
                  <a:pt x="3810" y="1791652"/>
                </a:lnTo>
              </a:path>
              <a:path w="3810" h="1900554">
                <a:moveTo>
                  <a:pt x="0" y="1789734"/>
                </a:moveTo>
                <a:lnTo>
                  <a:pt x="3810" y="1789734"/>
                </a:lnTo>
              </a:path>
              <a:path w="3810" h="1900554">
                <a:moveTo>
                  <a:pt x="0" y="1787829"/>
                </a:moveTo>
                <a:lnTo>
                  <a:pt x="3810" y="1787829"/>
                </a:lnTo>
              </a:path>
              <a:path w="3810" h="1900554">
                <a:moveTo>
                  <a:pt x="0" y="1785924"/>
                </a:moveTo>
                <a:lnTo>
                  <a:pt x="3810" y="1785924"/>
                </a:lnTo>
              </a:path>
              <a:path w="3810" h="1900554">
                <a:moveTo>
                  <a:pt x="0" y="1784019"/>
                </a:moveTo>
                <a:lnTo>
                  <a:pt x="3810" y="1784019"/>
                </a:lnTo>
              </a:path>
              <a:path w="3810" h="1900554">
                <a:moveTo>
                  <a:pt x="0" y="1782114"/>
                </a:moveTo>
                <a:lnTo>
                  <a:pt x="3810" y="1782114"/>
                </a:lnTo>
              </a:path>
              <a:path w="3810" h="1900554">
                <a:moveTo>
                  <a:pt x="0" y="1780209"/>
                </a:moveTo>
                <a:lnTo>
                  <a:pt x="3810" y="1780209"/>
                </a:lnTo>
              </a:path>
              <a:path w="3810" h="1900554">
                <a:moveTo>
                  <a:pt x="0" y="1778304"/>
                </a:moveTo>
                <a:lnTo>
                  <a:pt x="3810" y="1778304"/>
                </a:lnTo>
              </a:path>
              <a:path w="3810" h="1900554">
                <a:moveTo>
                  <a:pt x="0" y="1776399"/>
                </a:moveTo>
                <a:lnTo>
                  <a:pt x="3810" y="1776399"/>
                </a:lnTo>
              </a:path>
              <a:path w="3810" h="1900554">
                <a:moveTo>
                  <a:pt x="0" y="1774494"/>
                </a:moveTo>
                <a:lnTo>
                  <a:pt x="3810" y="1774494"/>
                </a:lnTo>
              </a:path>
              <a:path w="3810" h="1900554">
                <a:moveTo>
                  <a:pt x="0" y="1772589"/>
                </a:moveTo>
                <a:lnTo>
                  <a:pt x="3810" y="1772589"/>
                </a:lnTo>
              </a:path>
              <a:path w="3810" h="1900554">
                <a:moveTo>
                  <a:pt x="0" y="1770684"/>
                </a:moveTo>
                <a:lnTo>
                  <a:pt x="3810" y="1770684"/>
                </a:lnTo>
              </a:path>
              <a:path w="3810" h="1900554">
                <a:moveTo>
                  <a:pt x="0" y="1768779"/>
                </a:moveTo>
                <a:lnTo>
                  <a:pt x="3810" y="1768779"/>
                </a:lnTo>
              </a:path>
              <a:path w="3810" h="1900554">
                <a:moveTo>
                  <a:pt x="0" y="1766862"/>
                </a:moveTo>
                <a:lnTo>
                  <a:pt x="3810" y="1766862"/>
                </a:lnTo>
              </a:path>
              <a:path w="3810" h="1900554">
                <a:moveTo>
                  <a:pt x="0" y="1764957"/>
                </a:moveTo>
                <a:lnTo>
                  <a:pt x="3810" y="1764957"/>
                </a:lnTo>
              </a:path>
              <a:path w="3810" h="1900554">
                <a:moveTo>
                  <a:pt x="0" y="1763052"/>
                </a:moveTo>
                <a:lnTo>
                  <a:pt x="3810" y="1763052"/>
                </a:lnTo>
              </a:path>
              <a:path w="3810" h="1900554">
                <a:moveTo>
                  <a:pt x="0" y="1761147"/>
                </a:moveTo>
                <a:lnTo>
                  <a:pt x="3810" y="1761147"/>
                </a:lnTo>
              </a:path>
              <a:path w="3810" h="1900554">
                <a:moveTo>
                  <a:pt x="0" y="1759242"/>
                </a:moveTo>
                <a:lnTo>
                  <a:pt x="3810" y="1759242"/>
                </a:lnTo>
              </a:path>
              <a:path w="3810" h="1900554">
                <a:moveTo>
                  <a:pt x="0" y="1757337"/>
                </a:moveTo>
                <a:lnTo>
                  <a:pt x="3810" y="1757337"/>
                </a:lnTo>
              </a:path>
              <a:path w="3810" h="1900554">
                <a:moveTo>
                  <a:pt x="0" y="1755432"/>
                </a:moveTo>
                <a:lnTo>
                  <a:pt x="3810" y="1755432"/>
                </a:lnTo>
              </a:path>
              <a:path w="3810" h="1900554">
                <a:moveTo>
                  <a:pt x="0" y="1753527"/>
                </a:moveTo>
                <a:lnTo>
                  <a:pt x="3810" y="1753527"/>
                </a:lnTo>
              </a:path>
              <a:path w="3810" h="1900554">
                <a:moveTo>
                  <a:pt x="0" y="1751622"/>
                </a:moveTo>
                <a:lnTo>
                  <a:pt x="3810" y="1751622"/>
                </a:lnTo>
              </a:path>
              <a:path w="3810" h="1900554">
                <a:moveTo>
                  <a:pt x="0" y="1749717"/>
                </a:moveTo>
                <a:lnTo>
                  <a:pt x="3810" y="1749717"/>
                </a:lnTo>
              </a:path>
              <a:path w="3810" h="1900554">
                <a:moveTo>
                  <a:pt x="0" y="1747812"/>
                </a:moveTo>
                <a:lnTo>
                  <a:pt x="3810" y="1747812"/>
                </a:lnTo>
              </a:path>
              <a:path w="3810" h="1900554">
                <a:moveTo>
                  <a:pt x="0" y="1745907"/>
                </a:moveTo>
                <a:lnTo>
                  <a:pt x="3810" y="1745907"/>
                </a:lnTo>
              </a:path>
              <a:path w="3810" h="1900554">
                <a:moveTo>
                  <a:pt x="0" y="1744002"/>
                </a:moveTo>
                <a:lnTo>
                  <a:pt x="3810" y="1744002"/>
                </a:lnTo>
              </a:path>
              <a:path w="3810" h="1900554">
                <a:moveTo>
                  <a:pt x="0" y="1742084"/>
                </a:moveTo>
                <a:lnTo>
                  <a:pt x="3810" y="1742084"/>
                </a:lnTo>
              </a:path>
              <a:path w="3810" h="1900554">
                <a:moveTo>
                  <a:pt x="0" y="1740179"/>
                </a:moveTo>
                <a:lnTo>
                  <a:pt x="3810" y="1740179"/>
                </a:lnTo>
              </a:path>
              <a:path w="3810" h="1900554">
                <a:moveTo>
                  <a:pt x="0" y="1738274"/>
                </a:moveTo>
                <a:lnTo>
                  <a:pt x="3810" y="1738274"/>
                </a:lnTo>
              </a:path>
              <a:path w="3810" h="1900554">
                <a:moveTo>
                  <a:pt x="0" y="1736369"/>
                </a:moveTo>
                <a:lnTo>
                  <a:pt x="3810" y="1736369"/>
                </a:lnTo>
              </a:path>
              <a:path w="3810" h="1900554">
                <a:moveTo>
                  <a:pt x="0" y="1734464"/>
                </a:moveTo>
                <a:lnTo>
                  <a:pt x="3810" y="1734464"/>
                </a:lnTo>
              </a:path>
              <a:path w="3810" h="1900554">
                <a:moveTo>
                  <a:pt x="0" y="1732559"/>
                </a:moveTo>
                <a:lnTo>
                  <a:pt x="3810" y="1732559"/>
                </a:lnTo>
              </a:path>
              <a:path w="3810" h="1900554">
                <a:moveTo>
                  <a:pt x="0" y="1730654"/>
                </a:moveTo>
                <a:lnTo>
                  <a:pt x="3810" y="1730654"/>
                </a:lnTo>
              </a:path>
              <a:path w="3810" h="1900554">
                <a:moveTo>
                  <a:pt x="0" y="1728749"/>
                </a:moveTo>
                <a:lnTo>
                  <a:pt x="3810" y="1728749"/>
                </a:lnTo>
              </a:path>
              <a:path w="3810" h="1900554">
                <a:moveTo>
                  <a:pt x="0" y="1726844"/>
                </a:moveTo>
                <a:lnTo>
                  <a:pt x="3810" y="1726844"/>
                </a:lnTo>
              </a:path>
              <a:path w="3810" h="1900554">
                <a:moveTo>
                  <a:pt x="0" y="1724939"/>
                </a:moveTo>
                <a:lnTo>
                  <a:pt x="3810" y="1724939"/>
                </a:lnTo>
              </a:path>
              <a:path w="3810" h="1900554">
                <a:moveTo>
                  <a:pt x="0" y="1723034"/>
                </a:moveTo>
                <a:lnTo>
                  <a:pt x="3810" y="1723034"/>
                </a:lnTo>
              </a:path>
              <a:path w="3810" h="1900554">
                <a:moveTo>
                  <a:pt x="0" y="1721129"/>
                </a:moveTo>
                <a:lnTo>
                  <a:pt x="3810" y="1721129"/>
                </a:lnTo>
              </a:path>
              <a:path w="3810" h="1900554">
                <a:moveTo>
                  <a:pt x="0" y="1719224"/>
                </a:moveTo>
                <a:lnTo>
                  <a:pt x="3810" y="1719224"/>
                </a:lnTo>
              </a:path>
              <a:path w="3810" h="1900554">
                <a:moveTo>
                  <a:pt x="0" y="1717306"/>
                </a:moveTo>
                <a:lnTo>
                  <a:pt x="3810" y="1717306"/>
                </a:lnTo>
              </a:path>
              <a:path w="3810" h="1900554">
                <a:moveTo>
                  <a:pt x="0" y="1715401"/>
                </a:moveTo>
                <a:lnTo>
                  <a:pt x="3810" y="1715401"/>
                </a:lnTo>
              </a:path>
              <a:path w="3810" h="1900554">
                <a:moveTo>
                  <a:pt x="0" y="1713496"/>
                </a:moveTo>
                <a:lnTo>
                  <a:pt x="3810" y="1713496"/>
                </a:lnTo>
              </a:path>
              <a:path w="3810" h="1900554">
                <a:moveTo>
                  <a:pt x="0" y="1711591"/>
                </a:moveTo>
                <a:lnTo>
                  <a:pt x="3810" y="1711591"/>
                </a:lnTo>
              </a:path>
              <a:path w="3810" h="1900554">
                <a:moveTo>
                  <a:pt x="0" y="1709686"/>
                </a:moveTo>
                <a:lnTo>
                  <a:pt x="3810" y="1709686"/>
                </a:lnTo>
              </a:path>
              <a:path w="3810" h="1900554">
                <a:moveTo>
                  <a:pt x="0" y="1707781"/>
                </a:moveTo>
                <a:lnTo>
                  <a:pt x="3810" y="1707781"/>
                </a:lnTo>
              </a:path>
              <a:path w="3810" h="1900554">
                <a:moveTo>
                  <a:pt x="0" y="1705876"/>
                </a:moveTo>
                <a:lnTo>
                  <a:pt x="3810" y="1705876"/>
                </a:lnTo>
              </a:path>
              <a:path w="3810" h="1900554">
                <a:moveTo>
                  <a:pt x="0" y="1703971"/>
                </a:moveTo>
                <a:lnTo>
                  <a:pt x="3810" y="1703971"/>
                </a:lnTo>
              </a:path>
              <a:path w="3810" h="1900554">
                <a:moveTo>
                  <a:pt x="0" y="1702066"/>
                </a:moveTo>
                <a:lnTo>
                  <a:pt x="3810" y="1702066"/>
                </a:lnTo>
              </a:path>
              <a:path w="3810" h="1900554">
                <a:moveTo>
                  <a:pt x="0" y="1700161"/>
                </a:moveTo>
                <a:lnTo>
                  <a:pt x="3810" y="1700161"/>
                </a:lnTo>
              </a:path>
              <a:path w="3810" h="1900554">
                <a:moveTo>
                  <a:pt x="0" y="1698256"/>
                </a:moveTo>
                <a:lnTo>
                  <a:pt x="3810" y="1698256"/>
                </a:lnTo>
              </a:path>
              <a:path w="3810" h="1900554">
                <a:moveTo>
                  <a:pt x="0" y="1696351"/>
                </a:moveTo>
                <a:lnTo>
                  <a:pt x="3810" y="1696351"/>
                </a:lnTo>
              </a:path>
              <a:path w="3810" h="1900554">
                <a:moveTo>
                  <a:pt x="0" y="1694434"/>
                </a:moveTo>
                <a:lnTo>
                  <a:pt x="3810" y="1694434"/>
                </a:lnTo>
              </a:path>
              <a:path w="3810" h="1900554">
                <a:moveTo>
                  <a:pt x="0" y="1692529"/>
                </a:moveTo>
                <a:lnTo>
                  <a:pt x="3810" y="1692529"/>
                </a:lnTo>
              </a:path>
              <a:path w="3810" h="1900554">
                <a:moveTo>
                  <a:pt x="0" y="1690624"/>
                </a:moveTo>
                <a:lnTo>
                  <a:pt x="3810" y="1690624"/>
                </a:lnTo>
              </a:path>
              <a:path w="3810" h="1900554">
                <a:moveTo>
                  <a:pt x="0" y="1688719"/>
                </a:moveTo>
                <a:lnTo>
                  <a:pt x="3810" y="1688719"/>
                </a:lnTo>
              </a:path>
              <a:path w="3810" h="1900554">
                <a:moveTo>
                  <a:pt x="0" y="1686814"/>
                </a:moveTo>
                <a:lnTo>
                  <a:pt x="3810" y="1686814"/>
                </a:lnTo>
              </a:path>
              <a:path w="3810" h="1900554">
                <a:moveTo>
                  <a:pt x="0" y="1684909"/>
                </a:moveTo>
                <a:lnTo>
                  <a:pt x="3810" y="1684909"/>
                </a:lnTo>
              </a:path>
              <a:path w="3810" h="1900554">
                <a:moveTo>
                  <a:pt x="0" y="1683004"/>
                </a:moveTo>
                <a:lnTo>
                  <a:pt x="3810" y="1683004"/>
                </a:lnTo>
              </a:path>
              <a:path w="3810" h="1900554">
                <a:moveTo>
                  <a:pt x="0" y="1681099"/>
                </a:moveTo>
                <a:lnTo>
                  <a:pt x="3810" y="1681099"/>
                </a:lnTo>
              </a:path>
              <a:path w="3810" h="1900554">
                <a:moveTo>
                  <a:pt x="0" y="1679194"/>
                </a:moveTo>
                <a:lnTo>
                  <a:pt x="3810" y="1679194"/>
                </a:lnTo>
              </a:path>
              <a:path w="3810" h="1900554">
                <a:moveTo>
                  <a:pt x="0" y="1677289"/>
                </a:moveTo>
                <a:lnTo>
                  <a:pt x="3810" y="1677289"/>
                </a:lnTo>
              </a:path>
              <a:path w="3810" h="1900554">
                <a:moveTo>
                  <a:pt x="0" y="1675384"/>
                </a:moveTo>
                <a:lnTo>
                  <a:pt x="3810" y="1675384"/>
                </a:lnTo>
              </a:path>
              <a:path w="3810" h="1900554">
                <a:moveTo>
                  <a:pt x="0" y="1673479"/>
                </a:moveTo>
                <a:lnTo>
                  <a:pt x="3810" y="1673479"/>
                </a:lnTo>
              </a:path>
              <a:path w="3810" h="1900554">
                <a:moveTo>
                  <a:pt x="0" y="1671574"/>
                </a:moveTo>
                <a:lnTo>
                  <a:pt x="3810" y="1671574"/>
                </a:lnTo>
              </a:path>
              <a:path w="3810" h="1900554">
                <a:moveTo>
                  <a:pt x="0" y="1669656"/>
                </a:moveTo>
                <a:lnTo>
                  <a:pt x="3810" y="1669656"/>
                </a:lnTo>
              </a:path>
              <a:path w="3810" h="1900554">
                <a:moveTo>
                  <a:pt x="0" y="1667751"/>
                </a:moveTo>
                <a:lnTo>
                  <a:pt x="3810" y="1667751"/>
                </a:lnTo>
              </a:path>
              <a:path w="3810" h="1900554">
                <a:moveTo>
                  <a:pt x="0" y="1665846"/>
                </a:moveTo>
                <a:lnTo>
                  <a:pt x="3810" y="1665846"/>
                </a:lnTo>
              </a:path>
              <a:path w="3810" h="1900554">
                <a:moveTo>
                  <a:pt x="0" y="1663941"/>
                </a:moveTo>
                <a:lnTo>
                  <a:pt x="3810" y="1663941"/>
                </a:lnTo>
              </a:path>
              <a:path w="3810" h="1900554">
                <a:moveTo>
                  <a:pt x="0" y="1662036"/>
                </a:moveTo>
                <a:lnTo>
                  <a:pt x="3810" y="1662036"/>
                </a:lnTo>
              </a:path>
              <a:path w="3810" h="1900554">
                <a:moveTo>
                  <a:pt x="0" y="1660131"/>
                </a:moveTo>
                <a:lnTo>
                  <a:pt x="3810" y="1660131"/>
                </a:lnTo>
              </a:path>
              <a:path w="3810" h="1900554">
                <a:moveTo>
                  <a:pt x="0" y="1658226"/>
                </a:moveTo>
                <a:lnTo>
                  <a:pt x="3810" y="1658226"/>
                </a:lnTo>
              </a:path>
              <a:path w="3810" h="1900554">
                <a:moveTo>
                  <a:pt x="0" y="1656321"/>
                </a:moveTo>
                <a:lnTo>
                  <a:pt x="3810" y="1656321"/>
                </a:lnTo>
              </a:path>
              <a:path w="3810" h="1900554">
                <a:moveTo>
                  <a:pt x="0" y="1654416"/>
                </a:moveTo>
                <a:lnTo>
                  <a:pt x="3810" y="1654416"/>
                </a:lnTo>
              </a:path>
              <a:path w="3810" h="1900554">
                <a:moveTo>
                  <a:pt x="0" y="1652511"/>
                </a:moveTo>
                <a:lnTo>
                  <a:pt x="3810" y="1652511"/>
                </a:lnTo>
              </a:path>
              <a:path w="3810" h="1900554">
                <a:moveTo>
                  <a:pt x="0" y="1650606"/>
                </a:moveTo>
                <a:lnTo>
                  <a:pt x="3810" y="1650606"/>
                </a:lnTo>
              </a:path>
              <a:path w="3810" h="1900554">
                <a:moveTo>
                  <a:pt x="0" y="1648701"/>
                </a:moveTo>
                <a:lnTo>
                  <a:pt x="3810" y="1648701"/>
                </a:lnTo>
              </a:path>
              <a:path w="3810" h="1900554">
                <a:moveTo>
                  <a:pt x="0" y="1646796"/>
                </a:moveTo>
                <a:lnTo>
                  <a:pt x="3810" y="1646796"/>
                </a:lnTo>
              </a:path>
              <a:path w="3810" h="1900554">
                <a:moveTo>
                  <a:pt x="0" y="1644878"/>
                </a:moveTo>
                <a:lnTo>
                  <a:pt x="3810" y="1644878"/>
                </a:lnTo>
              </a:path>
              <a:path w="3810" h="1900554">
                <a:moveTo>
                  <a:pt x="0" y="1642973"/>
                </a:moveTo>
                <a:lnTo>
                  <a:pt x="3810" y="1642973"/>
                </a:lnTo>
              </a:path>
              <a:path w="3810" h="1900554">
                <a:moveTo>
                  <a:pt x="0" y="1641068"/>
                </a:moveTo>
                <a:lnTo>
                  <a:pt x="3810" y="1641068"/>
                </a:lnTo>
              </a:path>
              <a:path w="3810" h="1900554">
                <a:moveTo>
                  <a:pt x="0" y="1639163"/>
                </a:moveTo>
                <a:lnTo>
                  <a:pt x="3810" y="1639163"/>
                </a:lnTo>
              </a:path>
              <a:path w="3810" h="1900554">
                <a:moveTo>
                  <a:pt x="0" y="1637258"/>
                </a:moveTo>
                <a:lnTo>
                  <a:pt x="3810" y="1637258"/>
                </a:lnTo>
              </a:path>
              <a:path w="3810" h="1900554">
                <a:moveTo>
                  <a:pt x="0" y="1635353"/>
                </a:moveTo>
                <a:lnTo>
                  <a:pt x="3810" y="1635353"/>
                </a:lnTo>
              </a:path>
              <a:path w="3810" h="1900554">
                <a:moveTo>
                  <a:pt x="0" y="1633448"/>
                </a:moveTo>
                <a:lnTo>
                  <a:pt x="3810" y="1633448"/>
                </a:lnTo>
              </a:path>
              <a:path w="3810" h="1900554">
                <a:moveTo>
                  <a:pt x="0" y="1631543"/>
                </a:moveTo>
                <a:lnTo>
                  <a:pt x="3810" y="1631543"/>
                </a:lnTo>
              </a:path>
              <a:path w="3810" h="1900554">
                <a:moveTo>
                  <a:pt x="0" y="1629638"/>
                </a:moveTo>
                <a:lnTo>
                  <a:pt x="3810" y="1629638"/>
                </a:lnTo>
              </a:path>
              <a:path w="3810" h="1900554">
                <a:moveTo>
                  <a:pt x="0" y="1627733"/>
                </a:moveTo>
                <a:lnTo>
                  <a:pt x="3810" y="1627733"/>
                </a:lnTo>
              </a:path>
              <a:path w="3810" h="1900554">
                <a:moveTo>
                  <a:pt x="0" y="1625828"/>
                </a:moveTo>
                <a:lnTo>
                  <a:pt x="3810" y="1625828"/>
                </a:lnTo>
              </a:path>
              <a:path w="3810" h="1900554">
                <a:moveTo>
                  <a:pt x="0" y="1623923"/>
                </a:moveTo>
                <a:lnTo>
                  <a:pt x="3810" y="1623923"/>
                </a:lnTo>
              </a:path>
              <a:path w="3810" h="1900554">
                <a:moveTo>
                  <a:pt x="0" y="1622018"/>
                </a:moveTo>
                <a:lnTo>
                  <a:pt x="3810" y="1622018"/>
                </a:lnTo>
              </a:path>
              <a:path w="3810" h="1900554">
                <a:moveTo>
                  <a:pt x="0" y="1620100"/>
                </a:moveTo>
                <a:lnTo>
                  <a:pt x="3810" y="1620100"/>
                </a:lnTo>
              </a:path>
              <a:path w="3810" h="1900554">
                <a:moveTo>
                  <a:pt x="0" y="1618195"/>
                </a:moveTo>
                <a:lnTo>
                  <a:pt x="3810" y="1618195"/>
                </a:lnTo>
              </a:path>
              <a:path w="3810" h="1900554">
                <a:moveTo>
                  <a:pt x="0" y="1616290"/>
                </a:moveTo>
                <a:lnTo>
                  <a:pt x="3810" y="1616290"/>
                </a:lnTo>
              </a:path>
              <a:path w="3810" h="1900554">
                <a:moveTo>
                  <a:pt x="0" y="1614385"/>
                </a:moveTo>
                <a:lnTo>
                  <a:pt x="3810" y="1614385"/>
                </a:lnTo>
              </a:path>
              <a:path w="3810" h="1900554">
                <a:moveTo>
                  <a:pt x="0" y="1612480"/>
                </a:moveTo>
                <a:lnTo>
                  <a:pt x="3810" y="1612480"/>
                </a:lnTo>
              </a:path>
              <a:path w="3810" h="1900554">
                <a:moveTo>
                  <a:pt x="0" y="1610575"/>
                </a:moveTo>
                <a:lnTo>
                  <a:pt x="3810" y="1610575"/>
                </a:lnTo>
              </a:path>
              <a:path w="3810" h="1900554">
                <a:moveTo>
                  <a:pt x="0" y="1608670"/>
                </a:moveTo>
                <a:lnTo>
                  <a:pt x="3810" y="1608670"/>
                </a:lnTo>
              </a:path>
              <a:path w="3810" h="1900554">
                <a:moveTo>
                  <a:pt x="0" y="1606765"/>
                </a:moveTo>
                <a:lnTo>
                  <a:pt x="3810" y="1606765"/>
                </a:lnTo>
              </a:path>
              <a:path w="3810" h="1900554">
                <a:moveTo>
                  <a:pt x="0" y="1604860"/>
                </a:moveTo>
                <a:lnTo>
                  <a:pt x="3810" y="1604860"/>
                </a:lnTo>
              </a:path>
              <a:path w="3810" h="1900554">
                <a:moveTo>
                  <a:pt x="0" y="1602955"/>
                </a:moveTo>
                <a:lnTo>
                  <a:pt x="3810" y="1602955"/>
                </a:lnTo>
              </a:path>
              <a:path w="3810" h="1900554">
                <a:moveTo>
                  <a:pt x="0" y="1601050"/>
                </a:moveTo>
                <a:lnTo>
                  <a:pt x="3810" y="1601050"/>
                </a:lnTo>
              </a:path>
              <a:path w="3810" h="1900554">
                <a:moveTo>
                  <a:pt x="0" y="1599145"/>
                </a:moveTo>
                <a:lnTo>
                  <a:pt x="3810" y="1599145"/>
                </a:lnTo>
              </a:path>
              <a:path w="3810" h="1900554">
                <a:moveTo>
                  <a:pt x="0" y="1597228"/>
                </a:moveTo>
                <a:lnTo>
                  <a:pt x="3810" y="1597228"/>
                </a:lnTo>
              </a:path>
              <a:path w="3810" h="1900554">
                <a:moveTo>
                  <a:pt x="0" y="1595323"/>
                </a:moveTo>
                <a:lnTo>
                  <a:pt x="3810" y="1595323"/>
                </a:lnTo>
              </a:path>
              <a:path w="3810" h="1900554">
                <a:moveTo>
                  <a:pt x="0" y="1593418"/>
                </a:moveTo>
                <a:lnTo>
                  <a:pt x="3810" y="1593418"/>
                </a:lnTo>
              </a:path>
              <a:path w="3810" h="1900554">
                <a:moveTo>
                  <a:pt x="0" y="1591513"/>
                </a:moveTo>
                <a:lnTo>
                  <a:pt x="3810" y="1591513"/>
                </a:lnTo>
              </a:path>
              <a:path w="3810" h="1900554">
                <a:moveTo>
                  <a:pt x="0" y="1589608"/>
                </a:moveTo>
                <a:lnTo>
                  <a:pt x="3810" y="1589608"/>
                </a:lnTo>
              </a:path>
              <a:path w="3810" h="1900554">
                <a:moveTo>
                  <a:pt x="0" y="1587703"/>
                </a:moveTo>
                <a:lnTo>
                  <a:pt x="3810" y="1587703"/>
                </a:lnTo>
              </a:path>
              <a:path w="3810" h="1900554">
                <a:moveTo>
                  <a:pt x="0" y="1585798"/>
                </a:moveTo>
                <a:lnTo>
                  <a:pt x="3810" y="1585798"/>
                </a:lnTo>
              </a:path>
              <a:path w="3810" h="1900554">
                <a:moveTo>
                  <a:pt x="0" y="1583893"/>
                </a:moveTo>
                <a:lnTo>
                  <a:pt x="3810" y="1583893"/>
                </a:lnTo>
              </a:path>
              <a:path w="3810" h="1900554">
                <a:moveTo>
                  <a:pt x="0" y="1581988"/>
                </a:moveTo>
                <a:lnTo>
                  <a:pt x="3810" y="1581988"/>
                </a:lnTo>
              </a:path>
              <a:path w="3810" h="1900554">
                <a:moveTo>
                  <a:pt x="0" y="1580083"/>
                </a:moveTo>
                <a:lnTo>
                  <a:pt x="3810" y="1580083"/>
                </a:lnTo>
              </a:path>
              <a:path w="3810" h="1900554">
                <a:moveTo>
                  <a:pt x="0" y="1578178"/>
                </a:moveTo>
                <a:lnTo>
                  <a:pt x="3810" y="1578178"/>
                </a:lnTo>
              </a:path>
              <a:path w="3810" h="1900554">
                <a:moveTo>
                  <a:pt x="0" y="1576273"/>
                </a:moveTo>
                <a:lnTo>
                  <a:pt x="3810" y="1576273"/>
                </a:lnTo>
              </a:path>
              <a:path w="3810" h="1900554">
                <a:moveTo>
                  <a:pt x="0" y="1574368"/>
                </a:moveTo>
                <a:lnTo>
                  <a:pt x="3810" y="1574368"/>
                </a:lnTo>
              </a:path>
              <a:path w="3810" h="1900554">
                <a:moveTo>
                  <a:pt x="0" y="1572450"/>
                </a:moveTo>
                <a:lnTo>
                  <a:pt x="3810" y="1572450"/>
                </a:lnTo>
              </a:path>
              <a:path w="3810" h="1900554">
                <a:moveTo>
                  <a:pt x="0" y="1570545"/>
                </a:moveTo>
                <a:lnTo>
                  <a:pt x="3810" y="1570545"/>
                </a:lnTo>
              </a:path>
              <a:path w="3810" h="1900554">
                <a:moveTo>
                  <a:pt x="0" y="1568640"/>
                </a:moveTo>
                <a:lnTo>
                  <a:pt x="3810" y="1568640"/>
                </a:lnTo>
              </a:path>
              <a:path w="3810" h="1900554">
                <a:moveTo>
                  <a:pt x="0" y="1566735"/>
                </a:moveTo>
                <a:lnTo>
                  <a:pt x="3810" y="1566735"/>
                </a:lnTo>
              </a:path>
              <a:path w="3810" h="1900554">
                <a:moveTo>
                  <a:pt x="0" y="1564830"/>
                </a:moveTo>
                <a:lnTo>
                  <a:pt x="3810" y="1564830"/>
                </a:lnTo>
              </a:path>
              <a:path w="3810" h="1900554">
                <a:moveTo>
                  <a:pt x="0" y="1562925"/>
                </a:moveTo>
                <a:lnTo>
                  <a:pt x="3810" y="1562925"/>
                </a:lnTo>
              </a:path>
              <a:path w="3810" h="1900554">
                <a:moveTo>
                  <a:pt x="0" y="1561020"/>
                </a:moveTo>
                <a:lnTo>
                  <a:pt x="3810" y="1561020"/>
                </a:lnTo>
              </a:path>
              <a:path w="3810" h="1900554">
                <a:moveTo>
                  <a:pt x="0" y="1559115"/>
                </a:moveTo>
                <a:lnTo>
                  <a:pt x="3810" y="1559115"/>
                </a:lnTo>
              </a:path>
              <a:path w="3810" h="1900554">
                <a:moveTo>
                  <a:pt x="0" y="1557210"/>
                </a:moveTo>
                <a:lnTo>
                  <a:pt x="3810" y="1557210"/>
                </a:lnTo>
              </a:path>
              <a:path w="3810" h="1900554">
                <a:moveTo>
                  <a:pt x="0" y="1555305"/>
                </a:moveTo>
                <a:lnTo>
                  <a:pt x="3810" y="1555305"/>
                </a:lnTo>
              </a:path>
              <a:path w="3810" h="1900554">
                <a:moveTo>
                  <a:pt x="0" y="1553400"/>
                </a:moveTo>
                <a:lnTo>
                  <a:pt x="3810" y="1553400"/>
                </a:lnTo>
              </a:path>
              <a:path w="3810" h="1900554">
                <a:moveTo>
                  <a:pt x="0" y="1551495"/>
                </a:moveTo>
                <a:lnTo>
                  <a:pt x="3810" y="1551495"/>
                </a:lnTo>
              </a:path>
              <a:path w="3810" h="1900554">
                <a:moveTo>
                  <a:pt x="0" y="1549590"/>
                </a:moveTo>
                <a:lnTo>
                  <a:pt x="3810" y="1549590"/>
                </a:lnTo>
              </a:path>
              <a:path w="3810" h="1900554">
                <a:moveTo>
                  <a:pt x="0" y="1547672"/>
                </a:moveTo>
                <a:lnTo>
                  <a:pt x="3810" y="1547672"/>
                </a:lnTo>
              </a:path>
              <a:path w="3810" h="1900554">
                <a:moveTo>
                  <a:pt x="0" y="1545767"/>
                </a:moveTo>
                <a:lnTo>
                  <a:pt x="3810" y="1545767"/>
                </a:lnTo>
              </a:path>
              <a:path w="3810" h="1900554">
                <a:moveTo>
                  <a:pt x="0" y="1543862"/>
                </a:moveTo>
                <a:lnTo>
                  <a:pt x="3810" y="1543862"/>
                </a:lnTo>
              </a:path>
              <a:path w="3810" h="1900554">
                <a:moveTo>
                  <a:pt x="0" y="1541957"/>
                </a:moveTo>
                <a:lnTo>
                  <a:pt x="3810" y="1541957"/>
                </a:lnTo>
              </a:path>
              <a:path w="3810" h="1900554">
                <a:moveTo>
                  <a:pt x="0" y="1540052"/>
                </a:moveTo>
                <a:lnTo>
                  <a:pt x="3810" y="1540052"/>
                </a:lnTo>
              </a:path>
              <a:path w="3810" h="1900554">
                <a:moveTo>
                  <a:pt x="0" y="1538147"/>
                </a:moveTo>
                <a:lnTo>
                  <a:pt x="3810" y="1538147"/>
                </a:lnTo>
              </a:path>
              <a:path w="3810" h="1900554">
                <a:moveTo>
                  <a:pt x="0" y="1536242"/>
                </a:moveTo>
                <a:lnTo>
                  <a:pt x="3810" y="1536242"/>
                </a:lnTo>
              </a:path>
              <a:path w="3810" h="1900554">
                <a:moveTo>
                  <a:pt x="0" y="1534337"/>
                </a:moveTo>
                <a:lnTo>
                  <a:pt x="3810" y="1534337"/>
                </a:lnTo>
              </a:path>
              <a:path w="3810" h="1900554">
                <a:moveTo>
                  <a:pt x="0" y="1532432"/>
                </a:moveTo>
                <a:lnTo>
                  <a:pt x="3810" y="1532432"/>
                </a:lnTo>
              </a:path>
              <a:path w="3810" h="1900554">
                <a:moveTo>
                  <a:pt x="0" y="1530527"/>
                </a:moveTo>
                <a:lnTo>
                  <a:pt x="3810" y="1530527"/>
                </a:lnTo>
              </a:path>
              <a:path w="3810" h="1900554">
                <a:moveTo>
                  <a:pt x="0" y="1528622"/>
                </a:moveTo>
                <a:lnTo>
                  <a:pt x="3810" y="1528622"/>
                </a:lnTo>
              </a:path>
              <a:path w="3810" h="1900554">
                <a:moveTo>
                  <a:pt x="0" y="1526717"/>
                </a:moveTo>
                <a:lnTo>
                  <a:pt x="3810" y="1526717"/>
                </a:lnTo>
              </a:path>
              <a:path w="3810" h="1900554">
                <a:moveTo>
                  <a:pt x="0" y="1524800"/>
                </a:moveTo>
                <a:lnTo>
                  <a:pt x="3810" y="1524800"/>
                </a:lnTo>
              </a:path>
              <a:path w="3810" h="1900554">
                <a:moveTo>
                  <a:pt x="0" y="1522895"/>
                </a:moveTo>
                <a:lnTo>
                  <a:pt x="3810" y="1522895"/>
                </a:lnTo>
              </a:path>
              <a:path w="3810" h="1900554">
                <a:moveTo>
                  <a:pt x="0" y="1520990"/>
                </a:moveTo>
                <a:lnTo>
                  <a:pt x="3810" y="1520990"/>
                </a:lnTo>
              </a:path>
              <a:path w="3810" h="1900554">
                <a:moveTo>
                  <a:pt x="0" y="1519085"/>
                </a:moveTo>
                <a:lnTo>
                  <a:pt x="3810" y="1519085"/>
                </a:lnTo>
              </a:path>
              <a:path w="3810" h="1900554">
                <a:moveTo>
                  <a:pt x="0" y="1517180"/>
                </a:moveTo>
                <a:lnTo>
                  <a:pt x="3810" y="1517180"/>
                </a:lnTo>
              </a:path>
              <a:path w="3810" h="1900554">
                <a:moveTo>
                  <a:pt x="0" y="1515275"/>
                </a:moveTo>
                <a:lnTo>
                  <a:pt x="3810" y="1515275"/>
                </a:lnTo>
              </a:path>
              <a:path w="3810" h="1900554">
                <a:moveTo>
                  <a:pt x="0" y="1513370"/>
                </a:moveTo>
                <a:lnTo>
                  <a:pt x="3810" y="1513370"/>
                </a:lnTo>
              </a:path>
              <a:path w="3810" h="1900554">
                <a:moveTo>
                  <a:pt x="0" y="1511465"/>
                </a:moveTo>
                <a:lnTo>
                  <a:pt x="3810" y="1511465"/>
                </a:lnTo>
              </a:path>
              <a:path w="3810" h="1900554">
                <a:moveTo>
                  <a:pt x="0" y="1509560"/>
                </a:moveTo>
                <a:lnTo>
                  <a:pt x="3810" y="1509560"/>
                </a:lnTo>
              </a:path>
              <a:path w="3810" h="1900554">
                <a:moveTo>
                  <a:pt x="0" y="1507655"/>
                </a:moveTo>
                <a:lnTo>
                  <a:pt x="3810" y="1507655"/>
                </a:lnTo>
              </a:path>
              <a:path w="3810" h="1900554">
                <a:moveTo>
                  <a:pt x="0" y="1505750"/>
                </a:moveTo>
                <a:lnTo>
                  <a:pt x="3810" y="1505750"/>
                </a:lnTo>
              </a:path>
              <a:path w="3810" h="1900554">
                <a:moveTo>
                  <a:pt x="0" y="1503845"/>
                </a:moveTo>
                <a:lnTo>
                  <a:pt x="3810" y="1503845"/>
                </a:lnTo>
              </a:path>
              <a:path w="3810" h="1900554">
                <a:moveTo>
                  <a:pt x="0" y="1501940"/>
                </a:moveTo>
                <a:lnTo>
                  <a:pt x="3810" y="1501940"/>
                </a:lnTo>
              </a:path>
              <a:path w="3810" h="1900554">
                <a:moveTo>
                  <a:pt x="0" y="1500022"/>
                </a:moveTo>
                <a:lnTo>
                  <a:pt x="3810" y="1500022"/>
                </a:lnTo>
              </a:path>
              <a:path w="3810" h="1900554">
                <a:moveTo>
                  <a:pt x="0" y="1498117"/>
                </a:moveTo>
                <a:lnTo>
                  <a:pt x="3810" y="1498117"/>
                </a:lnTo>
              </a:path>
              <a:path w="3810" h="1900554">
                <a:moveTo>
                  <a:pt x="0" y="1496212"/>
                </a:moveTo>
                <a:lnTo>
                  <a:pt x="3810" y="1496212"/>
                </a:lnTo>
              </a:path>
              <a:path w="3810" h="1900554">
                <a:moveTo>
                  <a:pt x="0" y="1494307"/>
                </a:moveTo>
                <a:lnTo>
                  <a:pt x="3810" y="1494307"/>
                </a:lnTo>
              </a:path>
              <a:path w="3810" h="1900554">
                <a:moveTo>
                  <a:pt x="0" y="1492402"/>
                </a:moveTo>
                <a:lnTo>
                  <a:pt x="3810" y="1492402"/>
                </a:lnTo>
              </a:path>
              <a:path w="3810" h="1900554">
                <a:moveTo>
                  <a:pt x="0" y="1490497"/>
                </a:moveTo>
                <a:lnTo>
                  <a:pt x="3810" y="1490497"/>
                </a:lnTo>
              </a:path>
              <a:path w="3810" h="1900554">
                <a:moveTo>
                  <a:pt x="0" y="1488592"/>
                </a:moveTo>
                <a:lnTo>
                  <a:pt x="3810" y="1488592"/>
                </a:lnTo>
              </a:path>
              <a:path w="3810" h="1900554">
                <a:moveTo>
                  <a:pt x="0" y="1486687"/>
                </a:moveTo>
                <a:lnTo>
                  <a:pt x="3810" y="1486687"/>
                </a:lnTo>
              </a:path>
              <a:path w="3810" h="1900554">
                <a:moveTo>
                  <a:pt x="0" y="1484782"/>
                </a:moveTo>
                <a:lnTo>
                  <a:pt x="3810" y="1484782"/>
                </a:lnTo>
              </a:path>
              <a:path w="3810" h="1900554">
                <a:moveTo>
                  <a:pt x="0" y="1482877"/>
                </a:moveTo>
                <a:lnTo>
                  <a:pt x="3810" y="1482877"/>
                </a:lnTo>
              </a:path>
              <a:path w="3810" h="1900554">
                <a:moveTo>
                  <a:pt x="0" y="1480972"/>
                </a:moveTo>
                <a:lnTo>
                  <a:pt x="3810" y="1480972"/>
                </a:lnTo>
              </a:path>
              <a:path w="3810" h="1900554">
                <a:moveTo>
                  <a:pt x="0" y="1479067"/>
                </a:moveTo>
                <a:lnTo>
                  <a:pt x="3810" y="1479067"/>
                </a:lnTo>
              </a:path>
              <a:path w="3810" h="1900554">
                <a:moveTo>
                  <a:pt x="0" y="1477162"/>
                </a:moveTo>
                <a:lnTo>
                  <a:pt x="3810" y="1477162"/>
                </a:lnTo>
              </a:path>
              <a:path w="3810" h="1900554">
                <a:moveTo>
                  <a:pt x="0" y="1475244"/>
                </a:moveTo>
                <a:lnTo>
                  <a:pt x="3810" y="1475244"/>
                </a:lnTo>
              </a:path>
              <a:path w="3810" h="1900554">
                <a:moveTo>
                  <a:pt x="0" y="1473339"/>
                </a:moveTo>
                <a:lnTo>
                  <a:pt x="3810" y="1473339"/>
                </a:lnTo>
              </a:path>
              <a:path w="3810" h="1900554">
                <a:moveTo>
                  <a:pt x="0" y="1471434"/>
                </a:moveTo>
                <a:lnTo>
                  <a:pt x="3810" y="1471434"/>
                </a:lnTo>
              </a:path>
              <a:path w="3810" h="1900554">
                <a:moveTo>
                  <a:pt x="0" y="1469529"/>
                </a:moveTo>
                <a:lnTo>
                  <a:pt x="3810" y="1469529"/>
                </a:lnTo>
              </a:path>
              <a:path w="3810" h="1900554">
                <a:moveTo>
                  <a:pt x="0" y="1467624"/>
                </a:moveTo>
                <a:lnTo>
                  <a:pt x="3810" y="1467624"/>
                </a:lnTo>
              </a:path>
              <a:path w="3810" h="1900554">
                <a:moveTo>
                  <a:pt x="0" y="1465719"/>
                </a:moveTo>
                <a:lnTo>
                  <a:pt x="3810" y="1465719"/>
                </a:lnTo>
              </a:path>
              <a:path w="3810" h="1900554">
                <a:moveTo>
                  <a:pt x="0" y="1463814"/>
                </a:moveTo>
                <a:lnTo>
                  <a:pt x="3810" y="1463814"/>
                </a:lnTo>
              </a:path>
              <a:path w="3810" h="1900554">
                <a:moveTo>
                  <a:pt x="0" y="1461909"/>
                </a:moveTo>
                <a:lnTo>
                  <a:pt x="3810" y="1461909"/>
                </a:lnTo>
              </a:path>
              <a:path w="3810" h="1900554">
                <a:moveTo>
                  <a:pt x="0" y="1460004"/>
                </a:moveTo>
                <a:lnTo>
                  <a:pt x="3810" y="1460004"/>
                </a:lnTo>
              </a:path>
              <a:path w="3810" h="1900554">
                <a:moveTo>
                  <a:pt x="0" y="1458099"/>
                </a:moveTo>
                <a:lnTo>
                  <a:pt x="3810" y="1458099"/>
                </a:lnTo>
              </a:path>
              <a:path w="3810" h="1900554">
                <a:moveTo>
                  <a:pt x="0" y="1456194"/>
                </a:moveTo>
                <a:lnTo>
                  <a:pt x="3810" y="1456194"/>
                </a:lnTo>
              </a:path>
              <a:path w="3810" h="1900554">
                <a:moveTo>
                  <a:pt x="0" y="1454289"/>
                </a:moveTo>
                <a:lnTo>
                  <a:pt x="3810" y="1454289"/>
                </a:lnTo>
              </a:path>
              <a:path w="3810" h="1900554">
                <a:moveTo>
                  <a:pt x="0" y="1452372"/>
                </a:moveTo>
                <a:lnTo>
                  <a:pt x="3810" y="1452372"/>
                </a:lnTo>
              </a:path>
              <a:path w="3810" h="1900554">
                <a:moveTo>
                  <a:pt x="0" y="1450467"/>
                </a:moveTo>
                <a:lnTo>
                  <a:pt x="3810" y="1450467"/>
                </a:lnTo>
              </a:path>
              <a:path w="3810" h="1900554">
                <a:moveTo>
                  <a:pt x="0" y="1448562"/>
                </a:moveTo>
                <a:lnTo>
                  <a:pt x="3810" y="1448562"/>
                </a:lnTo>
              </a:path>
              <a:path w="3810" h="1900554">
                <a:moveTo>
                  <a:pt x="0" y="1446657"/>
                </a:moveTo>
                <a:lnTo>
                  <a:pt x="3810" y="1446657"/>
                </a:lnTo>
              </a:path>
              <a:path w="3810" h="1900554">
                <a:moveTo>
                  <a:pt x="0" y="1444752"/>
                </a:moveTo>
                <a:lnTo>
                  <a:pt x="3810" y="1444752"/>
                </a:lnTo>
              </a:path>
              <a:path w="3810" h="1900554">
                <a:moveTo>
                  <a:pt x="0" y="1442847"/>
                </a:moveTo>
                <a:lnTo>
                  <a:pt x="3810" y="1442847"/>
                </a:lnTo>
              </a:path>
              <a:path w="3810" h="1900554">
                <a:moveTo>
                  <a:pt x="0" y="1440942"/>
                </a:moveTo>
                <a:lnTo>
                  <a:pt x="3810" y="1440942"/>
                </a:lnTo>
              </a:path>
              <a:path w="3810" h="1900554">
                <a:moveTo>
                  <a:pt x="0" y="1439037"/>
                </a:moveTo>
                <a:lnTo>
                  <a:pt x="3810" y="1439037"/>
                </a:lnTo>
              </a:path>
              <a:path w="3810" h="1900554">
                <a:moveTo>
                  <a:pt x="0" y="1437132"/>
                </a:moveTo>
                <a:lnTo>
                  <a:pt x="3810" y="1437132"/>
                </a:lnTo>
              </a:path>
              <a:path w="3810" h="1900554">
                <a:moveTo>
                  <a:pt x="0" y="1435227"/>
                </a:moveTo>
                <a:lnTo>
                  <a:pt x="3810" y="1435227"/>
                </a:lnTo>
              </a:path>
              <a:path w="3810" h="1900554">
                <a:moveTo>
                  <a:pt x="0" y="1433322"/>
                </a:moveTo>
                <a:lnTo>
                  <a:pt x="3810" y="1433322"/>
                </a:lnTo>
              </a:path>
              <a:path w="3810" h="1900554">
                <a:moveTo>
                  <a:pt x="0" y="1431417"/>
                </a:moveTo>
                <a:lnTo>
                  <a:pt x="3810" y="1431417"/>
                </a:lnTo>
              </a:path>
              <a:path w="3810" h="1900554">
                <a:moveTo>
                  <a:pt x="0" y="1429512"/>
                </a:moveTo>
                <a:lnTo>
                  <a:pt x="3810" y="1429512"/>
                </a:lnTo>
              </a:path>
              <a:path w="3810" h="1900554">
                <a:moveTo>
                  <a:pt x="0" y="1427594"/>
                </a:moveTo>
                <a:lnTo>
                  <a:pt x="3810" y="1427594"/>
                </a:lnTo>
              </a:path>
              <a:path w="3810" h="1900554">
                <a:moveTo>
                  <a:pt x="0" y="1425689"/>
                </a:moveTo>
                <a:lnTo>
                  <a:pt x="3810" y="1425689"/>
                </a:lnTo>
              </a:path>
              <a:path w="3810" h="1900554">
                <a:moveTo>
                  <a:pt x="0" y="1423784"/>
                </a:moveTo>
                <a:lnTo>
                  <a:pt x="3810" y="1423784"/>
                </a:lnTo>
              </a:path>
              <a:path w="3810" h="1900554">
                <a:moveTo>
                  <a:pt x="0" y="1421879"/>
                </a:moveTo>
                <a:lnTo>
                  <a:pt x="3810" y="1421879"/>
                </a:lnTo>
              </a:path>
              <a:path w="3810" h="1900554">
                <a:moveTo>
                  <a:pt x="0" y="1419974"/>
                </a:moveTo>
                <a:lnTo>
                  <a:pt x="3810" y="1419974"/>
                </a:lnTo>
              </a:path>
              <a:path w="3810" h="1900554">
                <a:moveTo>
                  <a:pt x="0" y="1418069"/>
                </a:moveTo>
                <a:lnTo>
                  <a:pt x="3810" y="1418069"/>
                </a:lnTo>
              </a:path>
              <a:path w="3810" h="1900554">
                <a:moveTo>
                  <a:pt x="0" y="1416164"/>
                </a:moveTo>
                <a:lnTo>
                  <a:pt x="3810" y="1416164"/>
                </a:lnTo>
              </a:path>
              <a:path w="3810" h="1900554">
                <a:moveTo>
                  <a:pt x="0" y="1414259"/>
                </a:moveTo>
                <a:lnTo>
                  <a:pt x="3810" y="1414259"/>
                </a:lnTo>
              </a:path>
              <a:path w="3810" h="1900554">
                <a:moveTo>
                  <a:pt x="0" y="1412354"/>
                </a:moveTo>
                <a:lnTo>
                  <a:pt x="3810" y="1412354"/>
                </a:lnTo>
              </a:path>
              <a:path w="3810" h="1900554">
                <a:moveTo>
                  <a:pt x="0" y="1410449"/>
                </a:moveTo>
                <a:lnTo>
                  <a:pt x="3810" y="1410449"/>
                </a:lnTo>
              </a:path>
              <a:path w="3810" h="1900554">
                <a:moveTo>
                  <a:pt x="0" y="1408544"/>
                </a:moveTo>
                <a:lnTo>
                  <a:pt x="3810" y="1408544"/>
                </a:lnTo>
              </a:path>
              <a:path w="3810" h="1900554">
                <a:moveTo>
                  <a:pt x="0" y="1406639"/>
                </a:moveTo>
                <a:lnTo>
                  <a:pt x="3810" y="1406639"/>
                </a:lnTo>
              </a:path>
              <a:path w="3810" h="1900554">
                <a:moveTo>
                  <a:pt x="0" y="1404734"/>
                </a:moveTo>
                <a:lnTo>
                  <a:pt x="3810" y="1404734"/>
                </a:lnTo>
              </a:path>
              <a:path w="3810" h="1900554">
                <a:moveTo>
                  <a:pt x="0" y="1402816"/>
                </a:moveTo>
                <a:lnTo>
                  <a:pt x="3810" y="1402816"/>
                </a:lnTo>
              </a:path>
              <a:path w="3810" h="1900554">
                <a:moveTo>
                  <a:pt x="0" y="1400911"/>
                </a:moveTo>
                <a:lnTo>
                  <a:pt x="3810" y="1400911"/>
                </a:lnTo>
              </a:path>
              <a:path w="3810" h="1900554">
                <a:moveTo>
                  <a:pt x="0" y="1399006"/>
                </a:moveTo>
                <a:lnTo>
                  <a:pt x="3810" y="1399006"/>
                </a:lnTo>
              </a:path>
              <a:path w="3810" h="1900554">
                <a:moveTo>
                  <a:pt x="0" y="1397101"/>
                </a:moveTo>
                <a:lnTo>
                  <a:pt x="3810" y="1397101"/>
                </a:lnTo>
              </a:path>
              <a:path w="3810" h="1900554">
                <a:moveTo>
                  <a:pt x="0" y="1395196"/>
                </a:moveTo>
                <a:lnTo>
                  <a:pt x="3810" y="1395196"/>
                </a:lnTo>
              </a:path>
              <a:path w="3810" h="1900554">
                <a:moveTo>
                  <a:pt x="0" y="1393291"/>
                </a:moveTo>
                <a:lnTo>
                  <a:pt x="3810" y="1393291"/>
                </a:lnTo>
              </a:path>
              <a:path w="3810" h="1900554">
                <a:moveTo>
                  <a:pt x="0" y="1391386"/>
                </a:moveTo>
                <a:lnTo>
                  <a:pt x="3810" y="1391386"/>
                </a:lnTo>
              </a:path>
              <a:path w="3810" h="1900554">
                <a:moveTo>
                  <a:pt x="0" y="1389481"/>
                </a:moveTo>
                <a:lnTo>
                  <a:pt x="3810" y="1389481"/>
                </a:lnTo>
              </a:path>
              <a:path w="3810" h="1900554">
                <a:moveTo>
                  <a:pt x="0" y="1387576"/>
                </a:moveTo>
                <a:lnTo>
                  <a:pt x="3810" y="1387576"/>
                </a:lnTo>
              </a:path>
              <a:path w="3810" h="1900554">
                <a:moveTo>
                  <a:pt x="0" y="1385671"/>
                </a:moveTo>
                <a:lnTo>
                  <a:pt x="3810" y="1385671"/>
                </a:lnTo>
              </a:path>
              <a:path w="3810" h="1900554">
                <a:moveTo>
                  <a:pt x="0" y="1383766"/>
                </a:moveTo>
                <a:lnTo>
                  <a:pt x="3810" y="1383766"/>
                </a:lnTo>
              </a:path>
              <a:path w="3810" h="1900554">
                <a:moveTo>
                  <a:pt x="0" y="1381861"/>
                </a:moveTo>
                <a:lnTo>
                  <a:pt x="3810" y="1381861"/>
                </a:lnTo>
              </a:path>
              <a:path w="3810" h="1900554">
                <a:moveTo>
                  <a:pt x="0" y="1379956"/>
                </a:moveTo>
                <a:lnTo>
                  <a:pt x="3810" y="1379956"/>
                </a:lnTo>
              </a:path>
              <a:path w="3810" h="1900554">
                <a:moveTo>
                  <a:pt x="0" y="1378038"/>
                </a:moveTo>
                <a:lnTo>
                  <a:pt x="3810" y="1378038"/>
                </a:lnTo>
              </a:path>
              <a:path w="3810" h="1900554">
                <a:moveTo>
                  <a:pt x="0" y="1376133"/>
                </a:moveTo>
                <a:lnTo>
                  <a:pt x="3810" y="1376133"/>
                </a:lnTo>
              </a:path>
              <a:path w="3810" h="1900554">
                <a:moveTo>
                  <a:pt x="0" y="1374228"/>
                </a:moveTo>
                <a:lnTo>
                  <a:pt x="3810" y="1374228"/>
                </a:lnTo>
              </a:path>
              <a:path w="3810" h="1900554">
                <a:moveTo>
                  <a:pt x="0" y="1372323"/>
                </a:moveTo>
                <a:lnTo>
                  <a:pt x="3810" y="1372323"/>
                </a:lnTo>
              </a:path>
              <a:path w="3810" h="1900554">
                <a:moveTo>
                  <a:pt x="0" y="1370418"/>
                </a:moveTo>
                <a:lnTo>
                  <a:pt x="3810" y="1370418"/>
                </a:lnTo>
              </a:path>
              <a:path w="3810" h="1900554">
                <a:moveTo>
                  <a:pt x="0" y="1368513"/>
                </a:moveTo>
                <a:lnTo>
                  <a:pt x="3810" y="1368513"/>
                </a:lnTo>
              </a:path>
              <a:path w="3810" h="1900554">
                <a:moveTo>
                  <a:pt x="0" y="1366608"/>
                </a:moveTo>
                <a:lnTo>
                  <a:pt x="3810" y="1366608"/>
                </a:lnTo>
              </a:path>
              <a:path w="3810" h="1900554">
                <a:moveTo>
                  <a:pt x="0" y="1364703"/>
                </a:moveTo>
                <a:lnTo>
                  <a:pt x="3810" y="1364703"/>
                </a:lnTo>
              </a:path>
              <a:path w="3810" h="1900554">
                <a:moveTo>
                  <a:pt x="0" y="1362798"/>
                </a:moveTo>
                <a:lnTo>
                  <a:pt x="3810" y="1362798"/>
                </a:lnTo>
              </a:path>
              <a:path w="3810" h="1900554">
                <a:moveTo>
                  <a:pt x="0" y="1360893"/>
                </a:moveTo>
                <a:lnTo>
                  <a:pt x="3810" y="1360893"/>
                </a:lnTo>
              </a:path>
              <a:path w="3810" h="1900554">
                <a:moveTo>
                  <a:pt x="0" y="1358988"/>
                </a:moveTo>
                <a:lnTo>
                  <a:pt x="3810" y="1358988"/>
                </a:lnTo>
              </a:path>
              <a:path w="3810" h="1900554">
                <a:moveTo>
                  <a:pt x="0" y="1357083"/>
                </a:moveTo>
                <a:lnTo>
                  <a:pt x="3810" y="1357083"/>
                </a:lnTo>
              </a:path>
              <a:path w="3810" h="1900554">
                <a:moveTo>
                  <a:pt x="0" y="1355166"/>
                </a:moveTo>
                <a:lnTo>
                  <a:pt x="3810" y="1355166"/>
                </a:lnTo>
              </a:path>
              <a:path w="3810" h="1900554">
                <a:moveTo>
                  <a:pt x="0" y="1353261"/>
                </a:moveTo>
                <a:lnTo>
                  <a:pt x="3810" y="1353261"/>
                </a:lnTo>
              </a:path>
              <a:path w="3810" h="1900554">
                <a:moveTo>
                  <a:pt x="0" y="1351356"/>
                </a:moveTo>
                <a:lnTo>
                  <a:pt x="3810" y="1351356"/>
                </a:lnTo>
              </a:path>
              <a:path w="3810" h="1900554">
                <a:moveTo>
                  <a:pt x="0" y="1349451"/>
                </a:moveTo>
                <a:lnTo>
                  <a:pt x="3810" y="1349451"/>
                </a:lnTo>
              </a:path>
              <a:path w="3810" h="1900554">
                <a:moveTo>
                  <a:pt x="0" y="1347546"/>
                </a:moveTo>
                <a:lnTo>
                  <a:pt x="3810" y="1347546"/>
                </a:lnTo>
              </a:path>
              <a:path w="3810" h="1900554">
                <a:moveTo>
                  <a:pt x="0" y="1345641"/>
                </a:moveTo>
                <a:lnTo>
                  <a:pt x="3810" y="1345641"/>
                </a:lnTo>
              </a:path>
              <a:path w="3810" h="1900554">
                <a:moveTo>
                  <a:pt x="0" y="1343736"/>
                </a:moveTo>
                <a:lnTo>
                  <a:pt x="3810" y="1343736"/>
                </a:lnTo>
              </a:path>
              <a:path w="3810" h="1900554">
                <a:moveTo>
                  <a:pt x="0" y="1341831"/>
                </a:moveTo>
                <a:lnTo>
                  <a:pt x="3810" y="1341831"/>
                </a:lnTo>
              </a:path>
              <a:path w="3810" h="1900554">
                <a:moveTo>
                  <a:pt x="0" y="1339926"/>
                </a:moveTo>
                <a:lnTo>
                  <a:pt x="3810" y="1339926"/>
                </a:lnTo>
              </a:path>
              <a:path w="3810" h="1900554">
                <a:moveTo>
                  <a:pt x="0" y="1338021"/>
                </a:moveTo>
                <a:lnTo>
                  <a:pt x="3810" y="1338021"/>
                </a:lnTo>
              </a:path>
              <a:path w="3810" h="1900554">
                <a:moveTo>
                  <a:pt x="0" y="1336116"/>
                </a:moveTo>
                <a:lnTo>
                  <a:pt x="3810" y="1336116"/>
                </a:lnTo>
              </a:path>
              <a:path w="3810" h="1900554">
                <a:moveTo>
                  <a:pt x="0" y="1334211"/>
                </a:moveTo>
                <a:lnTo>
                  <a:pt x="3810" y="1334211"/>
                </a:lnTo>
              </a:path>
              <a:path w="3810" h="1900554">
                <a:moveTo>
                  <a:pt x="0" y="1332306"/>
                </a:moveTo>
                <a:lnTo>
                  <a:pt x="3810" y="1332306"/>
                </a:lnTo>
              </a:path>
              <a:path w="3810" h="1900554">
                <a:moveTo>
                  <a:pt x="0" y="1330388"/>
                </a:moveTo>
                <a:lnTo>
                  <a:pt x="3810" y="1330388"/>
                </a:lnTo>
              </a:path>
              <a:path w="3810" h="1900554">
                <a:moveTo>
                  <a:pt x="0" y="1328483"/>
                </a:moveTo>
                <a:lnTo>
                  <a:pt x="3810" y="1328483"/>
                </a:lnTo>
              </a:path>
              <a:path w="3810" h="1900554">
                <a:moveTo>
                  <a:pt x="0" y="1326578"/>
                </a:moveTo>
                <a:lnTo>
                  <a:pt x="3810" y="1326578"/>
                </a:lnTo>
              </a:path>
              <a:path w="3810" h="1900554">
                <a:moveTo>
                  <a:pt x="0" y="1324673"/>
                </a:moveTo>
                <a:lnTo>
                  <a:pt x="3810" y="1324673"/>
                </a:lnTo>
              </a:path>
              <a:path w="3810" h="1900554">
                <a:moveTo>
                  <a:pt x="0" y="1322768"/>
                </a:moveTo>
                <a:lnTo>
                  <a:pt x="3810" y="1322768"/>
                </a:lnTo>
              </a:path>
              <a:path w="3810" h="1900554">
                <a:moveTo>
                  <a:pt x="0" y="1320863"/>
                </a:moveTo>
                <a:lnTo>
                  <a:pt x="3810" y="1320863"/>
                </a:lnTo>
              </a:path>
              <a:path w="3810" h="1900554">
                <a:moveTo>
                  <a:pt x="0" y="1318958"/>
                </a:moveTo>
                <a:lnTo>
                  <a:pt x="3810" y="1318958"/>
                </a:lnTo>
              </a:path>
              <a:path w="3810" h="1900554">
                <a:moveTo>
                  <a:pt x="0" y="1317053"/>
                </a:moveTo>
                <a:lnTo>
                  <a:pt x="3810" y="1317053"/>
                </a:lnTo>
              </a:path>
              <a:path w="3810" h="1900554">
                <a:moveTo>
                  <a:pt x="0" y="1315148"/>
                </a:moveTo>
                <a:lnTo>
                  <a:pt x="3810" y="1315148"/>
                </a:lnTo>
              </a:path>
              <a:path w="3810" h="1900554">
                <a:moveTo>
                  <a:pt x="0" y="1313243"/>
                </a:moveTo>
                <a:lnTo>
                  <a:pt x="3810" y="1313243"/>
                </a:lnTo>
              </a:path>
              <a:path w="3810" h="1900554">
                <a:moveTo>
                  <a:pt x="0" y="1311338"/>
                </a:moveTo>
                <a:lnTo>
                  <a:pt x="3810" y="1311338"/>
                </a:lnTo>
              </a:path>
              <a:path w="3810" h="1900554">
                <a:moveTo>
                  <a:pt x="0" y="1309433"/>
                </a:moveTo>
                <a:lnTo>
                  <a:pt x="3810" y="1309433"/>
                </a:lnTo>
              </a:path>
              <a:path w="3810" h="1900554">
                <a:moveTo>
                  <a:pt x="0" y="1307528"/>
                </a:moveTo>
                <a:lnTo>
                  <a:pt x="3810" y="1307528"/>
                </a:lnTo>
              </a:path>
              <a:path w="3810" h="1900554">
                <a:moveTo>
                  <a:pt x="0" y="1305610"/>
                </a:moveTo>
                <a:lnTo>
                  <a:pt x="3810" y="1305610"/>
                </a:lnTo>
              </a:path>
              <a:path w="3810" h="1900554">
                <a:moveTo>
                  <a:pt x="0" y="1303705"/>
                </a:moveTo>
                <a:lnTo>
                  <a:pt x="3810" y="1303705"/>
                </a:lnTo>
              </a:path>
              <a:path w="3810" h="1900554">
                <a:moveTo>
                  <a:pt x="0" y="1301800"/>
                </a:moveTo>
                <a:lnTo>
                  <a:pt x="3810" y="1301800"/>
                </a:lnTo>
              </a:path>
              <a:path w="3810" h="1900554">
                <a:moveTo>
                  <a:pt x="0" y="1299895"/>
                </a:moveTo>
                <a:lnTo>
                  <a:pt x="3810" y="1299895"/>
                </a:lnTo>
              </a:path>
              <a:path w="3810" h="1900554">
                <a:moveTo>
                  <a:pt x="0" y="1297990"/>
                </a:moveTo>
                <a:lnTo>
                  <a:pt x="3810" y="1297990"/>
                </a:lnTo>
              </a:path>
              <a:path w="3810" h="1900554">
                <a:moveTo>
                  <a:pt x="0" y="1296085"/>
                </a:moveTo>
                <a:lnTo>
                  <a:pt x="3810" y="1296085"/>
                </a:lnTo>
              </a:path>
              <a:path w="3810" h="1900554">
                <a:moveTo>
                  <a:pt x="0" y="1294180"/>
                </a:moveTo>
                <a:lnTo>
                  <a:pt x="3810" y="1294180"/>
                </a:lnTo>
              </a:path>
              <a:path w="3810" h="1900554">
                <a:moveTo>
                  <a:pt x="0" y="1292275"/>
                </a:moveTo>
                <a:lnTo>
                  <a:pt x="3810" y="1292275"/>
                </a:lnTo>
              </a:path>
              <a:path w="3810" h="1900554">
                <a:moveTo>
                  <a:pt x="0" y="1290370"/>
                </a:moveTo>
                <a:lnTo>
                  <a:pt x="3810" y="1290370"/>
                </a:lnTo>
              </a:path>
              <a:path w="3810" h="1900554">
                <a:moveTo>
                  <a:pt x="0" y="1288465"/>
                </a:moveTo>
                <a:lnTo>
                  <a:pt x="3810" y="1288465"/>
                </a:lnTo>
              </a:path>
              <a:path w="3810" h="1900554">
                <a:moveTo>
                  <a:pt x="0" y="1286560"/>
                </a:moveTo>
                <a:lnTo>
                  <a:pt x="3810" y="1286560"/>
                </a:lnTo>
              </a:path>
              <a:path w="3810" h="1900554">
                <a:moveTo>
                  <a:pt x="0" y="1284655"/>
                </a:moveTo>
                <a:lnTo>
                  <a:pt x="3810" y="1284655"/>
                </a:lnTo>
              </a:path>
              <a:path w="3810" h="1900554">
                <a:moveTo>
                  <a:pt x="0" y="1282738"/>
                </a:moveTo>
                <a:lnTo>
                  <a:pt x="3810" y="1282738"/>
                </a:lnTo>
              </a:path>
              <a:path w="3810" h="1900554">
                <a:moveTo>
                  <a:pt x="0" y="1280833"/>
                </a:moveTo>
                <a:lnTo>
                  <a:pt x="3810" y="1280833"/>
                </a:lnTo>
              </a:path>
              <a:path w="3810" h="1900554">
                <a:moveTo>
                  <a:pt x="0" y="1278928"/>
                </a:moveTo>
                <a:lnTo>
                  <a:pt x="3810" y="1278928"/>
                </a:lnTo>
              </a:path>
              <a:path w="3810" h="1900554">
                <a:moveTo>
                  <a:pt x="0" y="1277023"/>
                </a:moveTo>
                <a:lnTo>
                  <a:pt x="3810" y="1277023"/>
                </a:lnTo>
              </a:path>
              <a:path w="3810" h="1900554">
                <a:moveTo>
                  <a:pt x="0" y="1275118"/>
                </a:moveTo>
                <a:lnTo>
                  <a:pt x="3810" y="1275118"/>
                </a:lnTo>
              </a:path>
              <a:path w="3810" h="1900554">
                <a:moveTo>
                  <a:pt x="0" y="1273213"/>
                </a:moveTo>
                <a:lnTo>
                  <a:pt x="3810" y="1273213"/>
                </a:lnTo>
              </a:path>
              <a:path w="3810" h="1900554">
                <a:moveTo>
                  <a:pt x="0" y="1271308"/>
                </a:moveTo>
                <a:lnTo>
                  <a:pt x="3810" y="1271308"/>
                </a:lnTo>
              </a:path>
              <a:path w="3810" h="1900554">
                <a:moveTo>
                  <a:pt x="0" y="1269403"/>
                </a:moveTo>
                <a:lnTo>
                  <a:pt x="3810" y="1269403"/>
                </a:lnTo>
              </a:path>
              <a:path w="3810" h="1900554">
                <a:moveTo>
                  <a:pt x="0" y="1267498"/>
                </a:moveTo>
                <a:lnTo>
                  <a:pt x="3810" y="1267498"/>
                </a:lnTo>
              </a:path>
              <a:path w="3810" h="1900554">
                <a:moveTo>
                  <a:pt x="0" y="1265593"/>
                </a:moveTo>
                <a:lnTo>
                  <a:pt x="3810" y="1265593"/>
                </a:lnTo>
              </a:path>
              <a:path w="3810" h="1900554">
                <a:moveTo>
                  <a:pt x="0" y="1263688"/>
                </a:moveTo>
                <a:lnTo>
                  <a:pt x="3810" y="1263688"/>
                </a:lnTo>
              </a:path>
              <a:path w="3810" h="1900554">
                <a:moveTo>
                  <a:pt x="0" y="1261783"/>
                </a:moveTo>
                <a:lnTo>
                  <a:pt x="3810" y="1261783"/>
                </a:lnTo>
              </a:path>
              <a:path w="3810" h="1900554">
                <a:moveTo>
                  <a:pt x="0" y="1259878"/>
                </a:moveTo>
                <a:lnTo>
                  <a:pt x="3810" y="1259878"/>
                </a:lnTo>
              </a:path>
              <a:path w="3810" h="1900554">
                <a:moveTo>
                  <a:pt x="0" y="1257960"/>
                </a:moveTo>
                <a:lnTo>
                  <a:pt x="3810" y="1257960"/>
                </a:lnTo>
              </a:path>
              <a:path w="3810" h="1900554">
                <a:moveTo>
                  <a:pt x="0" y="1256055"/>
                </a:moveTo>
                <a:lnTo>
                  <a:pt x="3810" y="1256055"/>
                </a:lnTo>
              </a:path>
              <a:path w="3810" h="1900554">
                <a:moveTo>
                  <a:pt x="0" y="1254150"/>
                </a:moveTo>
                <a:lnTo>
                  <a:pt x="3810" y="1254150"/>
                </a:lnTo>
              </a:path>
              <a:path w="3810" h="1900554">
                <a:moveTo>
                  <a:pt x="0" y="1252245"/>
                </a:moveTo>
                <a:lnTo>
                  <a:pt x="3810" y="1252245"/>
                </a:lnTo>
              </a:path>
              <a:path w="3810" h="1900554">
                <a:moveTo>
                  <a:pt x="0" y="1250340"/>
                </a:moveTo>
                <a:lnTo>
                  <a:pt x="3810" y="1250340"/>
                </a:lnTo>
              </a:path>
              <a:path w="3810" h="1900554">
                <a:moveTo>
                  <a:pt x="0" y="1248435"/>
                </a:moveTo>
                <a:lnTo>
                  <a:pt x="3810" y="1248435"/>
                </a:lnTo>
              </a:path>
              <a:path w="3810" h="1900554">
                <a:moveTo>
                  <a:pt x="0" y="1246530"/>
                </a:moveTo>
                <a:lnTo>
                  <a:pt x="3810" y="1246530"/>
                </a:lnTo>
              </a:path>
              <a:path w="3810" h="1900554">
                <a:moveTo>
                  <a:pt x="0" y="1244625"/>
                </a:moveTo>
                <a:lnTo>
                  <a:pt x="3810" y="1244625"/>
                </a:lnTo>
              </a:path>
              <a:path w="3810" h="1900554">
                <a:moveTo>
                  <a:pt x="0" y="1242720"/>
                </a:moveTo>
                <a:lnTo>
                  <a:pt x="3810" y="1242720"/>
                </a:lnTo>
              </a:path>
              <a:path w="3810" h="1900554">
                <a:moveTo>
                  <a:pt x="0" y="1240815"/>
                </a:moveTo>
                <a:lnTo>
                  <a:pt x="3810" y="1240815"/>
                </a:lnTo>
              </a:path>
              <a:path w="3810" h="1900554">
                <a:moveTo>
                  <a:pt x="0" y="1238910"/>
                </a:moveTo>
                <a:lnTo>
                  <a:pt x="3810" y="1238910"/>
                </a:lnTo>
              </a:path>
              <a:path w="3810" h="1900554">
                <a:moveTo>
                  <a:pt x="0" y="1237005"/>
                </a:moveTo>
                <a:lnTo>
                  <a:pt x="3810" y="1237005"/>
                </a:lnTo>
              </a:path>
              <a:path w="3810" h="1900554">
                <a:moveTo>
                  <a:pt x="0" y="1235100"/>
                </a:moveTo>
                <a:lnTo>
                  <a:pt x="3810" y="1235100"/>
                </a:lnTo>
              </a:path>
              <a:path w="3810" h="1900554">
                <a:moveTo>
                  <a:pt x="0" y="1233182"/>
                </a:moveTo>
                <a:lnTo>
                  <a:pt x="3810" y="1233182"/>
                </a:lnTo>
              </a:path>
              <a:path w="3810" h="1900554">
                <a:moveTo>
                  <a:pt x="0" y="1231277"/>
                </a:moveTo>
                <a:lnTo>
                  <a:pt x="3810" y="1231277"/>
                </a:lnTo>
              </a:path>
              <a:path w="3810" h="1900554">
                <a:moveTo>
                  <a:pt x="0" y="1229372"/>
                </a:moveTo>
                <a:lnTo>
                  <a:pt x="3810" y="1229372"/>
                </a:lnTo>
              </a:path>
              <a:path w="3810" h="1900554">
                <a:moveTo>
                  <a:pt x="0" y="1227467"/>
                </a:moveTo>
                <a:lnTo>
                  <a:pt x="3810" y="1227467"/>
                </a:lnTo>
              </a:path>
              <a:path w="3810" h="1900554">
                <a:moveTo>
                  <a:pt x="0" y="1225562"/>
                </a:moveTo>
                <a:lnTo>
                  <a:pt x="3810" y="1225562"/>
                </a:lnTo>
              </a:path>
              <a:path w="3810" h="1900554">
                <a:moveTo>
                  <a:pt x="0" y="1223657"/>
                </a:moveTo>
                <a:lnTo>
                  <a:pt x="3810" y="1223657"/>
                </a:lnTo>
              </a:path>
              <a:path w="3810" h="1900554">
                <a:moveTo>
                  <a:pt x="0" y="1221752"/>
                </a:moveTo>
                <a:lnTo>
                  <a:pt x="3810" y="1221752"/>
                </a:lnTo>
              </a:path>
              <a:path w="3810" h="1900554">
                <a:moveTo>
                  <a:pt x="0" y="1219847"/>
                </a:moveTo>
                <a:lnTo>
                  <a:pt x="3810" y="1219847"/>
                </a:lnTo>
              </a:path>
              <a:path w="3810" h="1900554">
                <a:moveTo>
                  <a:pt x="0" y="1217942"/>
                </a:moveTo>
                <a:lnTo>
                  <a:pt x="3810" y="1217942"/>
                </a:lnTo>
              </a:path>
              <a:path w="3810" h="1900554">
                <a:moveTo>
                  <a:pt x="0" y="1216037"/>
                </a:moveTo>
                <a:lnTo>
                  <a:pt x="3810" y="1216037"/>
                </a:lnTo>
              </a:path>
              <a:path w="3810" h="1900554">
                <a:moveTo>
                  <a:pt x="0" y="1214132"/>
                </a:moveTo>
                <a:lnTo>
                  <a:pt x="3810" y="1214132"/>
                </a:lnTo>
              </a:path>
              <a:path w="3810" h="1900554">
                <a:moveTo>
                  <a:pt x="0" y="1212227"/>
                </a:moveTo>
                <a:lnTo>
                  <a:pt x="3810" y="1212227"/>
                </a:lnTo>
              </a:path>
              <a:path w="3810" h="1900554">
                <a:moveTo>
                  <a:pt x="0" y="1210310"/>
                </a:moveTo>
                <a:lnTo>
                  <a:pt x="3810" y="1210310"/>
                </a:lnTo>
              </a:path>
              <a:path w="3810" h="1900554">
                <a:moveTo>
                  <a:pt x="0" y="1208405"/>
                </a:moveTo>
                <a:lnTo>
                  <a:pt x="3810" y="1208405"/>
                </a:lnTo>
              </a:path>
              <a:path w="3810" h="1900554">
                <a:moveTo>
                  <a:pt x="0" y="1206500"/>
                </a:moveTo>
                <a:lnTo>
                  <a:pt x="3810" y="1206500"/>
                </a:lnTo>
              </a:path>
              <a:path w="3810" h="1900554">
                <a:moveTo>
                  <a:pt x="0" y="1204595"/>
                </a:moveTo>
                <a:lnTo>
                  <a:pt x="3810" y="1204595"/>
                </a:lnTo>
              </a:path>
              <a:path w="3810" h="1900554">
                <a:moveTo>
                  <a:pt x="0" y="1202690"/>
                </a:moveTo>
                <a:lnTo>
                  <a:pt x="3810" y="1202690"/>
                </a:lnTo>
              </a:path>
              <a:path w="3810" h="1900554">
                <a:moveTo>
                  <a:pt x="0" y="1200785"/>
                </a:moveTo>
                <a:lnTo>
                  <a:pt x="3810" y="1200785"/>
                </a:lnTo>
              </a:path>
              <a:path w="3810" h="1900554">
                <a:moveTo>
                  <a:pt x="0" y="1198880"/>
                </a:moveTo>
                <a:lnTo>
                  <a:pt x="3810" y="1198880"/>
                </a:lnTo>
              </a:path>
              <a:path w="3810" h="1900554">
                <a:moveTo>
                  <a:pt x="0" y="1196975"/>
                </a:moveTo>
                <a:lnTo>
                  <a:pt x="3810" y="1196975"/>
                </a:lnTo>
              </a:path>
              <a:path w="3810" h="1900554">
                <a:moveTo>
                  <a:pt x="0" y="1195070"/>
                </a:moveTo>
                <a:lnTo>
                  <a:pt x="3810" y="1195070"/>
                </a:lnTo>
              </a:path>
              <a:path w="3810" h="1900554">
                <a:moveTo>
                  <a:pt x="0" y="1193165"/>
                </a:moveTo>
                <a:lnTo>
                  <a:pt x="3810" y="1193165"/>
                </a:lnTo>
              </a:path>
              <a:path w="3810" h="1900554">
                <a:moveTo>
                  <a:pt x="0" y="1191260"/>
                </a:moveTo>
                <a:lnTo>
                  <a:pt x="3810" y="1191260"/>
                </a:lnTo>
              </a:path>
              <a:path w="3810" h="1900554">
                <a:moveTo>
                  <a:pt x="0" y="1189355"/>
                </a:moveTo>
                <a:lnTo>
                  <a:pt x="3810" y="1189355"/>
                </a:lnTo>
              </a:path>
              <a:path w="3810" h="1900554">
                <a:moveTo>
                  <a:pt x="0" y="1187450"/>
                </a:moveTo>
                <a:lnTo>
                  <a:pt x="3810" y="1187450"/>
                </a:lnTo>
              </a:path>
              <a:path w="3810" h="1900554">
                <a:moveTo>
                  <a:pt x="0" y="1185532"/>
                </a:moveTo>
                <a:lnTo>
                  <a:pt x="3810" y="1185532"/>
                </a:lnTo>
              </a:path>
              <a:path w="3810" h="1900554">
                <a:moveTo>
                  <a:pt x="0" y="1183627"/>
                </a:moveTo>
                <a:lnTo>
                  <a:pt x="3810" y="1183627"/>
                </a:lnTo>
              </a:path>
              <a:path w="3810" h="1900554">
                <a:moveTo>
                  <a:pt x="0" y="1181722"/>
                </a:moveTo>
                <a:lnTo>
                  <a:pt x="3810" y="1181722"/>
                </a:lnTo>
              </a:path>
              <a:path w="3810" h="1900554">
                <a:moveTo>
                  <a:pt x="0" y="1179817"/>
                </a:moveTo>
                <a:lnTo>
                  <a:pt x="3810" y="1179817"/>
                </a:lnTo>
              </a:path>
              <a:path w="3810" h="1900554">
                <a:moveTo>
                  <a:pt x="0" y="1177912"/>
                </a:moveTo>
                <a:lnTo>
                  <a:pt x="3810" y="1177912"/>
                </a:lnTo>
              </a:path>
              <a:path w="3810" h="1900554">
                <a:moveTo>
                  <a:pt x="0" y="1176007"/>
                </a:moveTo>
                <a:lnTo>
                  <a:pt x="3810" y="1176007"/>
                </a:lnTo>
              </a:path>
              <a:path w="3810" h="1900554">
                <a:moveTo>
                  <a:pt x="0" y="1174102"/>
                </a:moveTo>
                <a:lnTo>
                  <a:pt x="3810" y="1174102"/>
                </a:lnTo>
              </a:path>
              <a:path w="3810" h="1900554">
                <a:moveTo>
                  <a:pt x="0" y="1172197"/>
                </a:moveTo>
                <a:lnTo>
                  <a:pt x="3810" y="1172197"/>
                </a:lnTo>
              </a:path>
              <a:path w="3810" h="1900554">
                <a:moveTo>
                  <a:pt x="0" y="1170292"/>
                </a:moveTo>
                <a:lnTo>
                  <a:pt x="3810" y="1170292"/>
                </a:lnTo>
              </a:path>
              <a:path w="3810" h="1900554">
                <a:moveTo>
                  <a:pt x="0" y="1168387"/>
                </a:moveTo>
                <a:lnTo>
                  <a:pt x="3810" y="1168387"/>
                </a:lnTo>
              </a:path>
              <a:path w="3810" h="1900554">
                <a:moveTo>
                  <a:pt x="0" y="1166482"/>
                </a:moveTo>
                <a:lnTo>
                  <a:pt x="3810" y="1166482"/>
                </a:lnTo>
              </a:path>
              <a:path w="3810" h="1900554">
                <a:moveTo>
                  <a:pt x="0" y="1164577"/>
                </a:moveTo>
                <a:lnTo>
                  <a:pt x="3810" y="1164577"/>
                </a:lnTo>
              </a:path>
              <a:path w="3810" h="1900554">
                <a:moveTo>
                  <a:pt x="0" y="1162672"/>
                </a:moveTo>
                <a:lnTo>
                  <a:pt x="3810" y="1162672"/>
                </a:lnTo>
              </a:path>
              <a:path w="3810" h="1900554">
                <a:moveTo>
                  <a:pt x="0" y="1160754"/>
                </a:moveTo>
                <a:lnTo>
                  <a:pt x="3810" y="1160754"/>
                </a:lnTo>
              </a:path>
              <a:path w="3810" h="1900554">
                <a:moveTo>
                  <a:pt x="0" y="1158849"/>
                </a:moveTo>
                <a:lnTo>
                  <a:pt x="3810" y="1158849"/>
                </a:lnTo>
              </a:path>
              <a:path w="3810" h="1900554">
                <a:moveTo>
                  <a:pt x="0" y="1156944"/>
                </a:moveTo>
                <a:lnTo>
                  <a:pt x="3810" y="1156944"/>
                </a:lnTo>
              </a:path>
              <a:path w="3810" h="1900554">
                <a:moveTo>
                  <a:pt x="0" y="1155039"/>
                </a:moveTo>
                <a:lnTo>
                  <a:pt x="3810" y="1155039"/>
                </a:lnTo>
              </a:path>
              <a:path w="3810" h="1900554">
                <a:moveTo>
                  <a:pt x="0" y="1153134"/>
                </a:moveTo>
                <a:lnTo>
                  <a:pt x="3810" y="1153134"/>
                </a:lnTo>
              </a:path>
              <a:path w="3810" h="1900554">
                <a:moveTo>
                  <a:pt x="0" y="1151229"/>
                </a:moveTo>
                <a:lnTo>
                  <a:pt x="3810" y="1151229"/>
                </a:lnTo>
              </a:path>
              <a:path w="3810" h="1900554">
                <a:moveTo>
                  <a:pt x="0" y="1149324"/>
                </a:moveTo>
                <a:lnTo>
                  <a:pt x="3810" y="1149324"/>
                </a:lnTo>
              </a:path>
              <a:path w="3810" h="1900554">
                <a:moveTo>
                  <a:pt x="0" y="1147419"/>
                </a:moveTo>
                <a:lnTo>
                  <a:pt x="3810" y="1147419"/>
                </a:lnTo>
              </a:path>
              <a:path w="3810" h="1900554">
                <a:moveTo>
                  <a:pt x="0" y="1145514"/>
                </a:moveTo>
                <a:lnTo>
                  <a:pt x="3810" y="1145514"/>
                </a:lnTo>
              </a:path>
              <a:path w="3810" h="1900554">
                <a:moveTo>
                  <a:pt x="0" y="1143609"/>
                </a:moveTo>
                <a:lnTo>
                  <a:pt x="3810" y="1143609"/>
                </a:lnTo>
              </a:path>
              <a:path w="3810" h="1900554">
                <a:moveTo>
                  <a:pt x="0" y="1141704"/>
                </a:moveTo>
                <a:lnTo>
                  <a:pt x="3810" y="1141704"/>
                </a:lnTo>
              </a:path>
              <a:path w="3810" h="1900554">
                <a:moveTo>
                  <a:pt x="0" y="1139799"/>
                </a:moveTo>
                <a:lnTo>
                  <a:pt x="3810" y="1139799"/>
                </a:lnTo>
              </a:path>
              <a:path w="3810" h="1900554">
                <a:moveTo>
                  <a:pt x="0" y="1137894"/>
                </a:moveTo>
                <a:lnTo>
                  <a:pt x="3810" y="1137894"/>
                </a:lnTo>
              </a:path>
              <a:path w="3810" h="1900554">
                <a:moveTo>
                  <a:pt x="0" y="1135976"/>
                </a:moveTo>
                <a:lnTo>
                  <a:pt x="3810" y="1135976"/>
                </a:lnTo>
              </a:path>
              <a:path w="3810" h="1900554">
                <a:moveTo>
                  <a:pt x="0" y="1134071"/>
                </a:moveTo>
                <a:lnTo>
                  <a:pt x="3810" y="1134071"/>
                </a:lnTo>
              </a:path>
              <a:path w="3810" h="1900554">
                <a:moveTo>
                  <a:pt x="0" y="1132166"/>
                </a:moveTo>
                <a:lnTo>
                  <a:pt x="3810" y="1132166"/>
                </a:lnTo>
              </a:path>
              <a:path w="3810" h="1900554">
                <a:moveTo>
                  <a:pt x="0" y="1130261"/>
                </a:moveTo>
                <a:lnTo>
                  <a:pt x="3810" y="1130261"/>
                </a:lnTo>
              </a:path>
              <a:path w="3810" h="1900554">
                <a:moveTo>
                  <a:pt x="0" y="1128356"/>
                </a:moveTo>
                <a:lnTo>
                  <a:pt x="3810" y="1128356"/>
                </a:lnTo>
              </a:path>
              <a:path w="3810" h="1900554">
                <a:moveTo>
                  <a:pt x="0" y="1126451"/>
                </a:moveTo>
                <a:lnTo>
                  <a:pt x="3810" y="1126451"/>
                </a:lnTo>
              </a:path>
              <a:path w="3810" h="1900554">
                <a:moveTo>
                  <a:pt x="0" y="1124546"/>
                </a:moveTo>
                <a:lnTo>
                  <a:pt x="3810" y="1124546"/>
                </a:lnTo>
              </a:path>
              <a:path w="3810" h="1900554">
                <a:moveTo>
                  <a:pt x="0" y="1122641"/>
                </a:moveTo>
                <a:lnTo>
                  <a:pt x="3810" y="1122641"/>
                </a:lnTo>
              </a:path>
              <a:path w="3810" h="1900554">
                <a:moveTo>
                  <a:pt x="0" y="1120736"/>
                </a:moveTo>
                <a:lnTo>
                  <a:pt x="3810" y="1120736"/>
                </a:lnTo>
              </a:path>
              <a:path w="3810" h="1900554">
                <a:moveTo>
                  <a:pt x="0" y="1118831"/>
                </a:moveTo>
                <a:lnTo>
                  <a:pt x="3810" y="1118831"/>
                </a:lnTo>
              </a:path>
              <a:path w="3810" h="1900554">
                <a:moveTo>
                  <a:pt x="0" y="1116926"/>
                </a:moveTo>
                <a:lnTo>
                  <a:pt x="3810" y="1116926"/>
                </a:lnTo>
              </a:path>
              <a:path w="3810" h="1900554">
                <a:moveTo>
                  <a:pt x="0" y="1115021"/>
                </a:moveTo>
                <a:lnTo>
                  <a:pt x="3810" y="1115021"/>
                </a:lnTo>
              </a:path>
              <a:path w="3810" h="1900554">
                <a:moveTo>
                  <a:pt x="0" y="1113104"/>
                </a:moveTo>
                <a:lnTo>
                  <a:pt x="3810" y="1113104"/>
                </a:lnTo>
              </a:path>
              <a:path w="3810" h="1900554">
                <a:moveTo>
                  <a:pt x="0" y="1111199"/>
                </a:moveTo>
                <a:lnTo>
                  <a:pt x="3810" y="1111199"/>
                </a:lnTo>
              </a:path>
              <a:path w="3810" h="1900554">
                <a:moveTo>
                  <a:pt x="0" y="1109294"/>
                </a:moveTo>
                <a:lnTo>
                  <a:pt x="3810" y="1109294"/>
                </a:lnTo>
              </a:path>
              <a:path w="3810" h="1900554">
                <a:moveTo>
                  <a:pt x="0" y="1107389"/>
                </a:moveTo>
                <a:lnTo>
                  <a:pt x="3810" y="1107389"/>
                </a:lnTo>
              </a:path>
              <a:path w="3810" h="1900554">
                <a:moveTo>
                  <a:pt x="0" y="1105484"/>
                </a:moveTo>
                <a:lnTo>
                  <a:pt x="3810" y="1105484"/>
                </a:lnTo>
              </a:path>
              <a:path w="3810" h="1900554">
                <a:moveTo>
                  <a:pt x="0" y="1103579"/>
                </a:moveTo>
                <a:lnTo>
                  <a:pt x="3810" y="1103579"/>
                </a:lnTo>
              </a:path>
              <a:path w="3810" h="1900554">
                <a:moveTo>
                  <a:pt x="0" y="1101674"/>
                </a:moveTo>
                <a:lnTo>
                  <a:pt x="3810" y="1101674"/>
                </a:lnTo>
              </a:path>
              <a:path w="3810" h="1900554">
                <a:moveTo>
                  <a:pt x="0" y="1099769"/>
                </a:moveTo>
                <a:lnTo>
                  <a:pt x="3810" y="1099769"/>
                </a:lnTo>
              </a:path>
              <a:path w="3810" h="1900554">
                <a:moveTo>
                  <a:pt x="0" y="1097864"/>
                </a:moveTo>
                <a:lnTo>
                  <a:pt x="3810" y="1097864"/>
                </a:lnTo>
              </a:path>
              <a:path w="3810" h="1900554">
                <a:moveTo>
                  <a:pt x="0" y="1095959"/>
                </a:moveTo>
                <a:lnTo>
                  <a:pt x="3810" y="1095959"/>
                </a:lnTo>
              </a:path>
              <a:path w="3810" h="1900554">
                <a:moveTo>
                  <a:pt x="0" y="1094054"/>
                </a:moveTo>
                <a:lnTo>
                  <a:pt x="3810" y="1094054"/>
                </a:lnTo>
              </a:path>
              <a:path w="3810" h="1900554">
                <a:moveTo>
                  <a:pt x="0" y="1092149"/>
                </a:moveTo>
                <a:lnTo>
                  <a:pt x="3810" y="1092149"/>
                </a:lnTo>
              </a:path>
              <a:path w="3810" h="1900554">
                <a:moveTo>
                  <a:pt x="0" y="1090244"/>
                </a:moveTo>
                <a:lnTo>
                  <a:pt x="3810" y="1090244"/>
                </a:lnTo>
              </a:path>
              <a:path w="3810" h="1900554">
                <a:moveTo>
                  <a:pt x="0" y="1088326"/>
                </a:moveTo>
                <a:lnTo>
                  <a:pt x="3810" y="1088326"/>
                </a:lnTo>
              </a:path>
              <a:path w="3810" h="1900554">
                <a:moveTo>
                  <a:pt x="0" y="1086421"/>
                </a:moveTo>
                <a:lnTo>
                  <a:pt x="3810" y="1086421"/>
                </a:lnTo>
              </a:path>
              <a:path w="3810" h="1900554">
                <a:moveTo>
                  <a:pt x="0" y="1084516"/>
                </a:moveTo>
                <a:lnTo>
                  <a:pt x="3810" y="1084516"/>
                </a:lnTo>
              </a:path>
              <a:path w="3810" h="1900554">
                <a:moveTo>
                  <a:pt x="0" y="1082611"/>
                </a:moveTo>
                <a:lnTo>
                  <a:pt x="3810" y="1082611"/>
                </a:lnTo>
              </a:path>
              <a:path w="3810" h="1900554">
                <a:moveTo>
                  <a:pt x="0" y="1080706"/>
                </a:moveTo>
                <a:lnTo>
                  <a:pt x="3810" y="1080706"/>
                </a:lnTo>
              </a:path>
              <a:path w="3810" h="1900554">
                <a:moveTo>
                  <a:pt x="0" y="1078801"/>
                </a:moveTo>
                <a:lnTo>
                  <a:pt x="3810" y="1078801"/>
                </a:lnTo>
              </a:path>
              <a:path w="3810" h="1900554">
                <a:moveTo>
                  <a:pt x="0" y="1076896"/>
                </a:moveTo>
                <a:lnTo>
                  <a:pt x="3810" y="1076896"/>
                </a:lnTo>
              </a:path>
              <a:path w="3810" h="1900554">
                <a:moveTo>
                  <a:pt x="0" y="1074991"/>
                </a:moveTo>
                <a:lnTo>
                  <a:pt x="3810" y="1074991"/>
                </a:lnTo>
              </a:path>
              <a:path w="3810" h="1900554">
                <a:moveTo>
                  <a:pt x="0" y="1073086"/>
                </a:moveTo>
                <a:lnTo>
                  <a:pt x="3810" y="1073086"/>
                </a:lnTo>
              </a:path>
              <a:path w="3810" h="1900554">
                <a:moveTo>
                  <a:pt x="0" y="1071181"/>
                </a:moveTo>
                <a:lnTo>
                  <a:pt x="3810" y="1071181"/>
                </a:lnTo>
              </a:path>
              <a:path w="3810" h="1900554">
                <a:moveTo>
                  <a:pt x="0" y="1069276"/>
                </a:moveTo>
                <a:lnTo>
                  <a:pt x="3810" y="1069276"/>
                </a:lnTo>
              </a:path>
              <a:path w="3810" h="1900554">
                <a:moveTo>
                  <a:pt x="0" y="1067371"/>
                </a:moveTo>
                <a:lnTo>
                  <a:pt x="3810" y="1067371"/>
                </a:lnTo>
              </a:path>
              <a:path w="3810" h="1900554">
                <a:moveTo>
                  <a:pt x="0" y="1065466"/>
                </a:moveTo>
                <a:lnTo>
                  <a:pt x="3810" y="1065466"/>
                </a:lnTo>
              </a:path>
              <a:path w="3810" h="1900554">
                <a:moveTo>
                  <a:pt x="0" y="1063548"/>
                </a:moveTo>
                <a:lnTo>
                  <a:pt x="3810" y="1063548"/>
                </a:lnTo>
              </a:path>
              <a:path w="3810" h="1900554">
                <a:moveTo>
                  <a:pt x="0" y="1061643"/>
                </a:moveTo>
                <a:lnTo>
                  <a:pt x="3810" y="1061643"/>
                </a:lnTo>
              </a:path>
              <a:path w="3810" h="1900554">
                <a:moveTo>
                  <a:pt x="0" y="1059738"/>
                </a:moveTo>
                <a:lnTo>
                  <a:pt x="3810" y="1059738"/>
                </a:lnTo>
              </a:path>
              <a:path w="3810" h="1900554">
                <a:moveTo>
                  <a:pt x="0" y="1057833"/>
                </a:moveTo>
                <a:lnTo>
                  <a:pt x="3810" y="1057833"/>
                </a:lnTo>
              </a:path>
              <a:path w="3810" h="1900554">
                <a:moveTo>
                  <a:pt x="0" y="1055928"/>
                </a:moveTo>
                <a:lnTo>
                  <a:pt x="3810" y="1055928"/>
                </a:lnTo>
              </a:path>
              <a:path w="3810" h="1900554">
                <a:moveTo>
                  <a:pt x="0" y="1054023"/>
                </a:moveTo>
                <a:lnTo>
                  <a:pt x="3810" y="1054023"/>
                </a:lnTo>
              </a:path>
              <a:path w="3810" h="1900554">
                <a:moveTo>
                  <a:pt x="0" y="1052118"/>
                </a:moveTo>
                <a:lnTo>
                  <a:pt x="3810" y="1052118"/>
                </a:lnTo>
              </a:path>
              <a:path w="3810" h="1900554">
                <a:moveTo>
                  <a:pt x="0" y="1050213"/>
                </a:moveTo>
                <a:lnTo>
                  <a:pt x="3810" y="1050213"/>
                </a:lnTo>
              </a:path>
              <a:path w="3810" h="1900554">
                <a:moveTo>
                  <a:pt x="0" y="1048308"/>
                </a:moveTo>
                <a:lnTo>
                  <a:pt x="3810" y="1048308"/>
                </a:lnTo>
              </a:path>
              <a:path w="3810" h="1900554">
                <a:moveTo>
                  <a:pt x="0" y="1046403"/>
                </a:moveTo>
                <a:lnTo>
                  <a:pt x="3810" y="1046403"/>
                </a:lnTo>
              </a:path>
              <a:path w="3810" h="1900554">
                <a:moveTo>
                  <a:pt x="0" y="1044498"/>
                </a:moveTo>
                <a:lnTo>
                  <a:pt x="3810" y="1044498"/>
                </a:lnTo>
              </a:path>
              <a:path w="3810" h="1900554">
                <a:moveTo>
                  <a:pt x="0" y="1042593"/>
                </a:moveTo>
                <a:lnTo>
                  <a:pt x="3810" y="1042593"/>
                </a:lnTo>
              </a:path>
              <a:path w="3810" h="1900554">
                <a:moveTo>
                  <a:pt x="0" y="1040676"/>
                </a:moveTo>
                <a:lnTo>
                  <a:pt x="3810" y="1040676"/>
                </a:lnTo>
              </a:path>
              <a:path w="3810" h="1900554">
                <a:moveTo>
                  <a:pt x="0" y="1038771"/>
                </a:moveTo>
                <a:lnTo>
                  <a:pt x="3810" y="1038771"/>
                </a:lnTo>
              </a:path>
              <a:path w="3810" h="1900554">
                <a:moveTo>
                  <a:pt x="0" y="1036866"/>
                </a:moveTo>
                <a:lnTo>
                  <a:pt x="3810" y="1036866"/>
                </a:lnTo>
              </a:path>
              <a:path w="3810" h="1900554">
                <a:moveTo>
                  <a:pt x="0" y="1034961"/>
                </a:moveTo>
                <a:lnTo>
                  <a:pt x="3810" y="1034961"/>
                </a:lnTo>
              </a:path>
              <a:path w="3810" h="1900554">
                <a:moveTo>
                  <a:pt x="0" y="1033056"/>
                </a:moveTo>
                <a:lnTo>
                  <a:pt x="3810" y="1033056"/>
                </a:lnTo>
              </a:path>
              <a:path w="3810" h="1900554">
                <a:moveTo>
                  <a:pt x="0" y="1031151"/>
                </a:moveTo>
                <a:lnTo>
                  <a:pt x="3810" y="1031151"/>
                </a:lnTo>
              </a:path>
              <a:path w="3810" h="1900554">
                <a:moveTo>
                  <a:pt x="0" y="1029246"/>
                </a:moveTo>
                <a:lnTo>
                  <a:pt x="3810" y="1029246"/>
                </a:lnTo>
              </a:path>
              <a:path w="3810" h="1900554">
                <a:moveTo>
                  <a:pt x="0" y="1027341"/>
                </a:moveTo>
                <a:lnTo>
                  <a:pt x="3810" y="1027341"/>
                </a:lnTo>
              </a:path>
              <a:path w="3810" h="1900554">
                <a:moveTo>
                  <a:pt x="0" y="1025436"/>
                </a:moveTo>
                <a:lnTo>
                  <a:pt x="3810" y="1025436"/>
                </a:lnTo>
              </a:path>
              <a:path w="3810" h="1900554">
                <a:moveTo>
                  <a:pt x="0" y="1023531"/>
                </a:moveTo>
                <a:lnTo>
                  <a:pt x="3810" y="1023531"/>
                </a:lnTo>
              </a:path>
              <a:path w="3810" h="1900554">
                <a:moveTo>
                  <a:pt x="0" y="1021626"/>
                </a:moveTo>
                <a:lnTo>
                  <a:pt x="3810" y="1021626"/>
                </a:lnTo>
              </a:path>
              <a:path w="3810" h="1900554">
                <a:moveTo>
                  <a:pt x="0" y="1019721"/>
                </a:moveTo>
                <a:lnTo>
                  <a:pt x="3810" y="1019721"/>
                </a:lnTo>
              </a:path>
              <a:path w="3810" h="1900554">
                <a:moveTo>
                  <a:pt x="0" y="1017816"/>
                </a:moveTo>
                <a:lnTo>
                  <a:pt x="3810" y="1017816"/>
                </a:lnTo>
              </a:path>
              <a:path w="3810" h="1900554">
                <a:moveTo>
                  <a:pt x="0" y="1015898"/>
                </a:moveTo>
                <a:lnTo>
                  <a:pt x="3810" y="1015898"/>
                </a:lnTo>
              </a:path>
              <a:path w="3810" h="1900554">
                <a:moveTo>
                  <a:pt x="0" y="1013993"/>
                </a:moveTo>
                <a:lnTo>
                  <a:pt x="3810" y="1013993"/>
                </a:lnTo>
              </a:path>
              <a:path w="3810" h="1900554">
                <a:moveTo>
                  <a:pt x="0" y="1012088"/>
                </a:moveTo>
                <a:lnTo>
                  <a:pt x="3810" y="1012088"/>
                </a:lnTo>
              </a:path>
              <a:path w="3810" h="1900554">
                <a:moveTo>
                  <a:pt x="0" y="1010183"/>
                </a:moveTo>
                <a:lnTo>
                  <a:pt x="3810" y="1010183"/>
                </a:lnTo>
              </a:path>
              <a:path w="3810" h="1900554">
                <a:moveTo>
                  <a:pt x="0" y="1008278"/>
                </a:moveTo>
                <a:lnTo>
                  <a:pt x="3810" y="1008278"/>
                </a:lnTo>
              </a:path>
              <a:path w="3810" h="1900554">
                <a:moveTo>
                  <a:pt x="0" y="1006373"/>
                </a:moveTo>
                <a:lnTo>
                  <a:pt x="3810" y="1006373"/>
                </a:lnTo>
              </a:path>
              <a:path w="3810" h="1900554">
                <a:moveTo>
                  <a:pt x="0" y="1004468"/>
                </a:moveTo>
                <a:lnTo>
                  <a:pt x="3810" y="1004468"/>
                </a:lnTo>
              </a:path>
              <a:path w="3810" h="1900554">
                <a:moveTo>
                  <a:pt x="0" y="1002563"/>
                </a:moveTo>
                <a:lnTo>
                  <a:pt x="3810" y="1002563"/>
                </a:lnTo>
              </a:path>
              <a:path w="3810" h="1900554">
                <a:moveTo>
                  <a:pt x="0" y="1000658"/>
                </a:moveTo>
                <a:lnTo>
                  <a:pt x="3810" y="1000658"/>
                </a:lnTo>
              </a:path>
              <a:path w="3810" h="1900554">
                <a:moveTo>
                  <a:pt x="0" y="998753"/>
                </a:moveTo>
                <a:lnTo>
                  <a:pt x="3810" y="998753"/>
                </a:lnTo>
              </a:path>
              <a:path w="3810" h="1900554">
                <a:moveTo>
                  <a:pt x="0" y="996848"/>
                </a:moveTo>
                <a:lnTo>
                  <a:pt x="3810" y="996848"/>
                </a:lnTo>
              </a:path>
              <a:path w="3810" h="1900554">
                <a:moveTo>
                  <a:pt x="0" y="994943"/>
                </a:moveTo>
                <a:lnTo>
                  <a:pt x="3810" y="994943"/>
                </a:lnTo>
              </a:path>
              <a:path w="3810" h="1900554">
                <a:moveTo>
                  <a:pt x="0" y="993038"/>
                </a:moveTo>
                <a:lnTo>
                  <a:pt x="3810" y="993038"/>
                </a:lnTo>
              </a:path>
              <a:path w="3810" h="1900554">
                <a:moveTo>
                  <a:pt x="0" y="991120"/>
                </a:moveTo>
                <a:lnTo>
                  <a:pt x="3810" y="991120"/>
                </a:lnTo>
              </a:path>
              <a:path w="3810" h="1900554">
                <a:moveTo>
                  <a:pt x="0" y="989215"/>
                </a:moveTo>
                <a:lnTo>
                  <a:pt x="3810" y="989215"/>
                </a:lnTo>
              </a:path>
              <a:path w="3810" h="1900554">
                <a:moveTo>
                  <a:pt x="0" y="987310"/>
                </a:moveTo>
                <a:lnTo>
                  <a:pt x="3810" y="987310"/>
                </a:lnTo>
              </a:path>
              <a:path w="3810" h="1900554">
                <a:moveTo>
                  <a:pt x="0" y="985405"/>
                </a:moveTo>
                <a:lnTo>
                  <a:pt x="3810" y="985405"/>
                </a:lnTo>
              </a:path>
              <a:path w="3810" h="1900554">
                <a:moveTo>
                  <a:pt x="0" y="983500"/>
                </a:moveTo>
                <a:lnTo>
                  <a:pt x="3810" y="983500"/>
                </a:lnTo>
              </a:path>
              <a:path w="3810" h="1900554">
                <a:moveTo>
                  <a:pt x="0" y="981595"/>
                </a:moveTo>
                <a:lnTo>
                  <a:pt x="3810" y="981595"/>
                </a:lnTo>
              </a:path>
              <a:path w="3810" h="1900554">
                <a:moveTo>
                  <a:pt x="0" y="979690"/>
                </a:moveTo>
                <a:lnTo>
                  <a:pt x="3810" y="979690"/>
                </a:lnTo>
              </a:path>
              <a:path w="3810" h="1900554">
                <a:moveTo>
                  <a:pt x="0" y="977785"/>
                </a:moveTo>
                <a:lnTo>
                  <a:pt x="3810" y="977785"/>
                </a:lnTo>
              </a:path>
              <a:path w="3810" h="1900554">
                <a:moveTo>
                  <a:pt x="0" y="975880"/>
                </a:moveTo>
                <a:lnTo>
                  <a:pt x="3810" y="975880"/>
                </a:lnTo>
              </a:path>
              <a:path w="3810" h="1900554">
                <a:moveTo>
                  <a:pt x="0" y="973975"/>
                </a:moveTo>
                <a:lnTo>
                  <a:pt x="3810" y="973975"/>
                </a:lnTo>
              </a:path>
              <a:path w="3810" h="1900554">
                <a:moveTo>
                  <a:pt x="0" y="972070"/>
                </a:moveTo>
                <a:lnTo>
                  <a:pt x="3810" y="972070"/>
                </a:lnTo>
              </a:path>
              <a:path w="3810" h="1900554">
                <a:moveTo>
                  <a:pt x="0" y="970165"/>
                </a:moveTo>
                <a:lnTo>
                  <a:pt x="3810" y="970165"/>
                </a:lnTo>
              </a:path>
              <a:path w="3810" h="1900554">
                <a:moveTo>
                  <a:pt x="0" y="968248"/>
                </a:moveTo>
                <a:lnTo>
                  <a:pt x="3810" y="968248"/>
                </a:lnTo>
              </a:path>
              <a:path w="3810" h="1900554">
                <a:moveTo>
                  <a:pt x="0" y="966343"/>
                </a:moveTo>
                <a:lnTo>
                  <a:pt x="3810" y="966343"/>
                </a:lnTo>
              </a:path>
              <a:path w="3810" h="1900554">
                <a:moveTo>
                  <a:pt x="0" y="964438"/>
                </a:moveTo>
                <a:lnTo>
                  <a:pt x="3810" y="964438"/>
                </a:lnTo>
              </a:path>
              <a:path w="3810" h="1900554">
                <a:moveTo>
                  <a:pt x="0" y="962533"/>
                </a:moveTo>
                <a:lnTo>
                  <a:pt x="3810" y="962533"/>
                </a:lnTo>
              </a:path>
              <a:path w="3810" h="1900554">
                <a:moveTo>
                  <a:pt x="0" y="960628"/>
                </a:moveTo>
                <a:lnTo>
                  <a:pt x="3810" y="960628"/>
                </a:lnTo>
              </a:path>
              <a:path w="3810" h="1900554">
                <a:moveTo>
                  <a:pt x="0" y="958723"/>
                </a:moveTo>
                <a:lnTo>
                  <a:pt x="3810" y="958723"/>
                </a:lnTo>
              </a:path>
              <a:path w="3810" h="1900554">
                <a:moveTo>
                  <a:pt x="0" y="956818"/>
                </a:moveTo>
                <a:lnTo>
                  <a:pt x="3810" y="956818"/>
                </a:lnTo>
              </a:path>
              <a:path w="3810" h="1900554">
                <a:moveTo>
                  <a:pt x="0" y="954913"/>
                </a:moveTo>
                <a:lnTo>
                  <a:pt x="3810" y="954913"/>
                </a:lnTo>
              </a:path>
              <a:path w="3810" h="1900554">
                <a:moveTo>
                  <a:pt x="0" y="953008"/>
                </a:moveTo>
                <a:lnTo>
                  <a:pt x="3810" y="953008"/>
                </a:lnTo>
              </a:path>
              <a:path w="3810" h="1900554">
                <a:moveTo>
                  <a:pt x="0" y="951103"/>
                </a:moveTo>
                <a:lnTo>
                  <a:pt x="3810" y="951103"/>
                </a:lnTo>
              </a:path>
              <a:path w="3810" h="1900554">
                <a:moveTo>
                  <a:pt x="0" y="949198"/>
                </a:moveTo>
                <a:lnTo>
                  <a:pt x="3810" y="949198"/>
                </a:lnTo>
              </a:path>
              <a:path w="3810" h="1900554">
                <a:moveTo>
                  <a:pt x="0" y="947293"/>
                </a:moveTo>
                <a:lnTo>
                  <a:pt x="3810" y="947293"/>
                </a:lnTo>
              </a:path>
              <a:path w="3810" h="1900554">
                <a:moveTo>
                  <a:pt x="0" y="945388"/>
                </a:moveTo>
                <a:lnTo>
                  <a:pt x="3810" y="945388"/>
                </a:lnTo>
              </a:path>
              <a:path w="3810" h="1900554">
                <a:moveTo>
                  <a:pt x="0" y="943470"/>
                </a:moveTo>
                <a:lnTo>
                  <a:pt x="3810" y="943470"/>
                </a:lnTo>
              </a:path>
              <a:path w="3810" h="1900554">
                <a:moveTo>
                  <a:pt x="0" y="941565"/>
                </a:moveTo>
                <a:lnTo>
                  <a:pt x="3810" y="941565"/>
                </a:lnTo>
              </a:path>
              <a:path w="3810" h="1900554">
                <a:moveTo>
                  <a:pt x="0" y="939660"/>
                </a:moveTo>
                <a:lnTo>
                  <a:pt x="3810" y="939660"/>
                </a:lnTo>
              </a:path>
              <a:path w="3810" h="1900554">
                <a:moveTo>
                  <a:pt x="0" y="937755"/>
                </a:moveTo>
                <a:lnTo>
                  <a:pt x="3810" y="937755"/>
                </a:lnTo>
              </a:path>
              <a:path w="3810" h="1900554">
                <a:moveTo>
                  <a:pt x="0" y="935850"/>
                </a:moveTo>
                <a:lnTo>
                  <a:pt x="3810" y="935850"/>
                </a:lnTo>
              </a:path>
              <a:path w="3810" h="1900554">
                <a:moveTo>
                  <a:pt x="0" y="933945"/>
                </a:moveTo>
                <a:lnTo>
                  <a:pt x="3810" y="933945"/>
                </a:lnTo>
              </a:path>
              <a:path w="3810" h="1900554">
                <a:moveTo>
                  <a:pt x="0" y="932040"/>
                </a:moveTo>
                <a:lnTo>
                  <a:pt x="3810" y="932040"/>
                </a:lnTo>
              </a:path>
              <a:path w="3810" h="1900554">
                <a:moveTo>
                  <a:pt x="0" y="930135"/>
                </a:moveTo>
                <a:lnTo>
                  <a:pt x="3810" y="930135"/>
                </a:lnTo>
              </a:path>
              <a:path w="3810" h="1900554">
                <a:moveTo>
                  <a:pt x="0" y="928230"/>
                </a:moveTo>
                <a:lnTo>
                  <a:pt x="3810" y="928230"/>
                </a:lnTo>
              </a:path>
              <a:path w="3810" h="1900554">
                <a:moveTo>
                  <a:pt x="0" y="926325"/>
                </a:moveTo>
                <a:lnTo>
                  <a:pt x="3810" y="926325"/>
                </a:lnTo>
              </a:path>
              <a:path w="3810" h="1900554">
                <a:moveTo>
                  <a:pt x="0" y="924420"/>
                </a:moveTo>
                <a:lnTo>
                  <a:pt x="3810" y="924420"/>
                </a:lnTo>
              </a:path>
              <a:path w="3810" h="1900554">
                <a:moveTo>
                  <a:pt x="0" y="922515"/>
                </a:moveTo>
                <a:lnTo>
                  <a:pt x="3810" y="922515"/>
                </a:lnTo>
              </a:path>
              <a:path w="3810" h="1900554">
                <a:moveTo>
                  <a:pt x="0" y="920610"/>
                </a:moveTo>
                <a:lnTo>
                  <a:pt x="3810" y="920610"/>
                </a:lnTo>
              </a:path>
              <a:path w="3810" h="1900554">
                <a:moveTo>
                  <a:pt x="0" y="918692"/>
                </a:moveTo>
                <a:lnTo>
                  <a:pt x="3810" y="918692"/>
                </a:lnTo>
              </a:path>
              <a:path w="3810" h="1900554">
                <a:moveTo>
                  <a:pt x="0" y="916787"/>
                </a:moveTo>
                <a:lnTo>
                  <a:pt x="3810" y="916787"/>
                </a:lnTo>
              </a:path>
              <a:path w="3810" h="1900554">
                <a:moveTo>
                  <a:pt x="0" y="914882"/>
                </a:moveTo>
                <a:lnTo>
                  <a:pt x="3810" y="914882"/>
                </a:lnTo>
              </a:path>
              <a:path w="3810" h="1900554">
                <a:moveTo>
                  <a:pt x="0" y="912977"/>
                </a:moveTo>
                <a:lnTo>
                  <a:pt x="3810" y="912977"/>
                </a:lnTo>
              </a:path>
              <a:path w="3810" h="1900554">
                <a:moveTo>
                  <a:pt x="0" y="911072"/>
                </a:moveTo>
                <a:lnTo>
                  <a:pt x="3810" y="911072"/>
                </a:lnTo>
              </a:path>
              <a:path w="3810" h="1900554">
                <a:moveTo>
                  <a:pt x="0" y="909167"/>
                </a:moveTo>
                <a:lnTo>
                  <a:pt x="3810" y="909167"/>
                </a:lnTo>
              </a:path>
              <a:path w="3810" h="1900554">
                <a:moveTo>
                  <a:pt x="0" y="907262"/>
                </a:moveTo>
                <a:lnTo>
                  <a:pt x="3810" y="907262"/>
                </a:lnTo>
              </a:path>
              <a:path w="3810" h="1900554">
                <a:moveTo>
                  <a:pt x="0" y="905357"/>
                </a:moveTo>
                <a:lnTo>
                  <a:pt x="3810" y="905357"/>
                </a:lnTo>
              </a:path>
              <a:path w="3810" h="1900554">
                <a:moveTo>
                  <a:pt x="0" y="903452"/>
                </a:moveTo>
                <a:lnTo>
                  <a:pt x="3810" y="903452"/>
                </a:lnTo>
              </a:path>
              <a:path w="3810" h="1900554">
                <a:moveTo>
                  <a:pt x="0" y="901547"/>
                </a:moveTo>
                <a:lnTo>
                  <a:pt x="3810" y="901547"/>
                </a:lnTo>
              </a:path>
              <a:path w="3810" h="1900554">
                <a:moveTo>
                  <a:pt x="0" y="899642"/>
                </a:moveTo>
                <a:lnTo>
                  <a:pt x="3810" y="899642"/>
                </a:lnTo>
              </a:path>
              <a:path w="3810" h="1900554">
                <a:moveTo>
                  <a:pt x="0" y="897737"/>
                </a:moveTo>
                <a:lnTo>
                  <a:pt x="3810" y="897737"/>
                </a:lnTo>
              </a:path>
              <a:path w="3810" h="1900554">
                <a:moveTo>
                  <a:pt x="0" y="895832"/>
                </a:moveTo>
                <a:lnTo>
                  <a:pt x="3810" y="895832"/>
                </a:lnTo>
              </a:path>
              <a:path w="3810" h="1900554">
                <a:moveTo>
                  <a:pt x="0" y="893914"/>
                </a:moveTo>
                <a:lnTo>
                  <a:pt x="3810" y="893914"/>
                </a:lnTo>
              </a:path>
              <a:path w="3810" h="1900554">
                <a:moveTo>
                  <a:pt x="0" y="892009"/>
                </a:moveTo>
                <a:lnTo>
                  <a:pt x="3810" y="892009"/>
                </a:lnTo>
              </a:path>
              <a:path w="3810" h="1900554">
                <a:moveTo>
                  <a:pt x="0" y="890104"/>
                </a:moveTo>
                <a:lnTo>
                  <a:pt x="3810" y="890104"/>
                </a:lnTo>
              </a:path>
              <a:path w="3810" h="1900554">
                <a:moveTo>
                  <a:pt x="0" y="888199"/>
                </a:moveTo>
                <a:lnTo>
                  <a:pt x="3810" y="888199"/>
                </a:lnTo>
              </a:path>
              <a:path w="3810" h="1900554">
                <a:moveTo>
                  <a:pt x="0" y="886294"/>
                </a:moveTo>
                <a:lnTo>
                  <a:pt x="3810" y="886294"/>
                </a:lnTo>
              </a:path>
              <a:path w="3810" h="1900554">
                <a:moveTo>
                  <a:pt x="0" y="884389"/>
                </a:moveTo>
                <a:lnTo>
                  <a:pt x="3810" y="884389"/>
                </a:lnTo>
              </a:path>
              <a:path w="3810" h="1900554">
                <a:moveTo>
                  <a:pt x="0" y="882484"/>
                </a:moveTo>
                <a:lnTo>
                  <a:pt x="3810" y="882484"/>
                </a:lnTo>
              </a:path>
              <a:path w="3810" h="1900554">
                <a:moveTo>
                  <a:pt x="0" y="880579"/>
                </a:moveTo>
                <a:lnTo>
                  <a:pt x="3810" y="880579"/>
                </a:lnTo>
              </a:path>
              <a:path w="3810" h="1900554">
                <a:moveTo>
                  <a:pt x="0" y="878674"/>
                </a:moveTo>
                <a:lnTo>
                  <a:pt x="3810" y="878674"/>
                </a:lnTo>
              </a:path>
              <a:path w="3810" h="1900554">
                <a:moveTo>
                  <a:pt x="0" y="876769"/>
                </a:moveTo>
                <a:lnTo>
                  <a:pt x="3810" y="876769"/>
                </a:lnTo>
              </a:path>
              <a:path w="3810" h="1900554">
                <a:moveTo>
                  <a:pt x="0" y="874864"/>
                </a:moveTo>
                <a:lnTo>
                  <a:pt x="3810" y="874864"/>
                </a:lnTo>
              </a:path>
              <a:path w="3810" h="1900554">
                <a:moveTo>
                  <a:pt x="0" y="872959"/>
                </a:moveTo>
                <a:lnTo>
                  <a:pt x="3810" y="872959"/>
                </a:lnTo>
              </a:path>
              <a:path w="3810" h="1900554">
                <a:moveTo>
                  <a:pt x="0" y="871042"/>
                </a:moveTo>
                <a:lnTo>
                  <a:pt x="3810" y="871042"/>
                </a:lnTo>
              </a:path>
              <a:path w="3810" h="1900554">
                <a:moveTo>
                  <a:pt x="0" y="869137"/>
                </a:moveTo>
                <a:lnTo>
                  <a:pt x="3810" y="869137"/>
                </a:lnTo>
              </a:path>
              <a:path w="3810" h="1900554">
                <a:moveTo>
                  <a:pt x="0" y="867232"/>
                </a:moveTo>
                <a:lnTo>
                  <a:pt x="3810" y="867232"/>
                </a:lnTo>
              </a:path>
              <a:path w="3810" h="1900554">
                <a:moveTo>
                  <a:pt x="0" y="865327"/>
                </a:moveTo>
                <a:lnTo>
                  <a:pt x="3810" y="865327"/>
                </a:lnTo>
              </a:path>
              <a:path w="3810" h="1900554">
                <a:moveTo>
                  <a:pt x="0" y="863422"/>
                </a:moveTo>
                <a:lnTo>
                  <a:pt x="3810" y="863422"/>
                </a:lnTo>
              </a:path>
              <a:path w="3810" h="1900554">
                <a:moveTo>
                  <a:pt x="0" y="861517"/>
                </a:moveTo>
                <a:lnTo>
                  <a:pt x="3810" y="861517"/>
                </a:lnTo>
              </a:path>
              <a:path w="3810" h="1900554">
                <a:moveTo>
                  <a:pt x="0" y="859612"/>
                </a:moveTo>
                <a:lnTo>
                  <a:pt x="3810" y="859612"/>
                </a:lnTo>
              </a:path>
              <a:path w="3810" h="1900554">
                <a:moveTo>
                  <a:pt x="0" y="857707"/>
                </a:moveTo>
                <a:lnTo>
                  <a:pt x="3810" y="857707"/>
                </a:lnTo>
              </a:path>
              <a:path w="3810" h="1900554">
                <a:moveTo>
                  <a:pt x="0" y="855802"/>
                </a:moveTo>
                <a:lnTo>
                  <a:pt x="3810" y="855802"/>
                </a:lnTo>
              </a:path>
              <a:path w="3810" h="1900554">
                <a:moveTo>
                  <a:pt x="0" y="853897"/>
                </a:moveTo>
                <a:lnTo>
                  <a:pt x="3810" y="853897"/>
                </a:lnTo>
              </a:path>
              <a:path w="3810" h="1900554">
                <a:moveTo>
                  <a:pt x="0" y="851992"/>
                </a:moveTo>
                <a:lnTo>
                  <a:pt x="3810" y="851992"/>
                </a:lnTo>
              </a:path>
              <a:path w="3810" h="1900554">
                <a:moveTo>
                  <a:pt x="0" y="850087"/>
                </a:moveTo>
                <a:lnTo>
                  <a:pt x="3810" y="850087"/>
                </a:lnTo>
              </a:path>
              <a:path w="3810" h="1900554">
                <a:moveTo>
                  <a:pt x="0" y="848182"/>
                </a:moveTo>
                <a:lnTo>
                  <a:pt x="3810" y="848182"/>
                </a:lnTo>
              </a:path>
              <a:path w="3810" h="1900554">
                <a:moveTo>
                  <a:pt x="0" y="846264"/>
                </a:moveTo>
                <a:lnTo>
                  <a:pt x="3810" y="846264"/>
                </a:lnTo>
              </a:path>
              <a:path w="3810" h="1900554">
                <a:moveTo>
                  <a:pt x="0" y="844359"/>
                </a:moveTo>
                <a:lnTo>
                  <a:pt x="3810" y="844359"/>
                </a:lnTo>
              </a:path>
              <a:path w="3810" h="1900554">
                <a:moveTo>
                  <a:pt x="0" y="842454"/>
                </a:moveTo>
                <a:lnTo>
                  <a:pt x="3810" y="842454"/>
                </a:lnTo>
              </a:path>
              <a:path w="3810" h="1900554">
                <a:moveTo>
                  <a:pt x="0" y="840549"/>
                </a:moveTo>
                <a:lnTo>
                  <a:pt x="3810" y="840549"/>
                </a:lnTo>
              </a:path>
              <a:path w="3810" h="1900554">
                <a:moveTo>
                  <a:pt x="0" y="838644"/>
                </a:moveTo>
                <a:lnTo>
                  <a:pt x="3810" y="838644"/>
                </a:lnTo>
              </a:path>
              <a:path w="3810" h="1900554">
                <a:moveTo>
                  <a:pt x="0" y="836739"/>
                </a:moveTo>
                <a:lnTo>
                  <a:pt x="3810" y="836739"/>
                </a:lnTo>
              </a:path>
              <a:path w="3810" h="1900554">
                <a:moveTo>
                  <a:pt x="0" y="834834"/>
                </a:moveTo>
                <a:lnTo>
                  <a:pt x="3810" y="834834"/>
                </a:lnTo>
              </a:path>
              <a:path w="3810" h="1900554">
                <a:moveTo>
                  <a:pt x="0" y="832929"/>
                </a:moveTo>
                <a:lnTo>
                  <a:pt x="3810" y="832929"/>
                </a:lnTo>
              </a:path>
              <a:path w="3810" h="1900554">
                <a:moveTo>
                  <a:pt x="0" y="831024"/>
                </a:moveTo>
                <a:lnTo>
                  <a:pt x="3810" y="831024"/>
                </a:lnTo>
              </a:path>
              <a:path w="3810" h="1900554">
                <a:moveTo>
                  <a:pt x="0" y="829119"/>
                </a:moveTo>
                <a:lnTo>
                  <a:pt x="3810" y="829119"/>
                </a:lnTo>
              </a:path>
              <a:path w="3810" h="1900554">
                <a:moveTo>
                  <a:pt x="0" y="827214"/>
                </a:moveTo>
                <a:lnTo>
                  <a:pt x="3810" y="827214"/>
                </a:lnTo>
              </a:path>
              <a:path w="3810" h="1900554">
                <a:moveTo>
                  <a:pt x="0" y="825309"/>
                </a:moveTo>
                <a:lnTo>
                  <a:pt x="3810" y="825309"/>
                </a:lnTo>
              </a:path>
              <a:path w="3810" h="1900554">
                <a:moveTo>
                  <a:pt x="0" y="823404"/>
                </a:moveTo>
                <a:lnTo>
                  <a:pt x="3810" y="823404"/>
                </a:lnTo>
              </a:path>
              <a:path w="3810" h="1900554">
                <a:moveTo>
                  <a:pt x="0" y="821486"/>
                </a:moveTo>
                <a:lnTo>
                  <a:pt x="3810" y="821486"/>
                </a:lnTo>
              </a:path>
              <a:path w="3810" h="1900554">
                <a:moveTo>
                  <a:pt x="0" y="819581"/>
                </a:moveTo>
                <a:lnTo>
                  <a:pt x="3810" y="819581"/>
                </a:lnTo>
              </a:path>
              <a:path w="3810" h="1900554">
                <a:moveTo>
                  <a:pt x="0" y="817676"/>
                </a:moveTo>
                <a:lnTo>
                  <a:pt x="3810" y="817676"/>
                </a:lnTo>
              </a:path>
              <a:path w="3810" h="1900554">
                <a:moveTo>
                  <a:pt x="0" y="815771"/>
                </a:moveTo>
                <a:lnTo>
                  <a:pt x="3810" y="815771"/>
                </a:lnTo>
              </a:path>
              <a:path w="3810" h="1900554">
                <a:moveTo>
                  <a:pt x="0" y="813866"/>
                </a:moveTo>
                <a:lnTo>
                  <a:pt x="3810" y="813866"/>
                </a:lnTo>
              </a:path>
              <a:path w="3810" h="1900554">
                <a:moveTo>
                  <a:pt x="0" y="811961"/>
                </a:moveTo>
                <a:lnTo>
                  <a:pt x="3810" y="811961"/>
                </a:lnTo>
              </a:path>
              <a:path w="3810" h="1900554">
                <a:moveTo>
                  <a:pt x="0" y="810056"/>
                </a:moveTo>
                <a:lnTo>
                  <a:pt x="3810" y="810056"/>
                </a:lnTo>
              </a:path>
              <a:path w="3810" h="1900554">
                <a:moveTo>
                  <a:pt x="0" y="808151"/>
                </a:moveTo>
                <a:lnTo>
                  <a:pt x="3810" y="808151"/>
                </a:lnTo>
              </a:path>
              <a:path w="3810" h="1900554">
                <a:moveTo>
                  <a:pt x="0" y="806246"/>
                </a:moveTo>
                <a:lnTo>
                  <a:pt x="3810" y="806246"/>
                </a:lnTo>
              </a:path>
              <a:path w="3810" h="1900554">
                <a:moveTo>
                  <a:pt x="0" y="804341"/>
                </a:moveTo>
                <a:lnTo>
                  <a:pt x="3810" y="804341"/>
                </a:lnTo>
              </a:path>
              <a:path w="3810" h="1900554">
                <a:moveTo>
                  <a:pt x="0" y="802436"/>
                </a:moveTo>
                <a:lnTo>
                  <a:pt x="3810" y="802436"/>
                </a:lnTo>
              </a:path>
              <a:path w="3810" h="1900554">
                <a:moveTo>
                  <a:pt x="0" y="800531"/>
                </a:moveTo>
                <a:lnTo>
                  <a:pt x="3810" y="800531"/>
                </a:lnTo>
              </a:path>
              <a:path w="3810" h="1900554">
                <a:moveTo>
                  <a:pt x="0" y="798614"/>
                </a:moveTo>
                <a:lnTo>
                  <a:pt x="3810" y="798614"/>
                </a:lnTo>
              </a:path>
              <a:path w="3810" h="1900554">
                <a:moveTo>
                  <a:pt x="0" y="796709"/>
                </a:moveTo>
                <a:lnTo>
                  <a:pt x="3810" y="796709"/>
                </a:lnTo>
              </a:path>
              <a:path w="3810" h="1900554">
                <a:moveTo>
                  <a:pt x="0" y="794804"/>
                </a:moveTo>
                <a:lnTo>
                  <a:pt x="3810" y="794804"/>
                </a:lnTo>
              </a:path>
              <a:path w="3810" h="1900554">
                <a:moveTo>
                  <a:pt x="0" y="792899"/>
                </a:moveTo>
                <a:lnTo>
                  <a:pt x="3810" y="792899"/>
                </a:lnTo>
              </a:path>
              <a:path w="3810" h="1900554">
                <a:moveTo>
                  <a:pt x="0" y="790994"/>
                </a:moveTo>
                <a:lnTo>
                  <a:pt x="3810" y="790994"/>
                </a:lnTo>
              </a:path>
              <a:path w="3810" h="1900554">
                <a:moveTo>
                  <a:pt x="0" y="789089"/>
                </a:moveTo>
                <a:lnTo>
                  <a:pt x="3810" y="789089"/>
                </a:lnTo>
              </a:path>
              <a:path w="3810" h="1900554">
                <a:moveTo>
                  <a:pt x="0" y="787184"/>
                </a:moveTo>
                <a:lnTo>
                  <a:pt x="3810" y="787184"/>
                </a:lnTo>
              </a:path>
              <a:path w="3810" h="1900554">
                <a:moveTo>
                  <a:pt x="0" y="785279"/>
                </a:moveTo>
                <a:lnTo>
                  <a:pt x="3810" y="785279"/>
                </a:lnTo>
              </a:path>
              <a:path w="3810" h="1900554">
                <a:moveTo>
                  <a:pt x="0" y="783374"/>
                </a:moveTo>
                <a:lnTo>
                  <a:pt x="3810" y="783374"/>
                </a:lnTo>
              </a:path>
              <a:path w="3810" h="1900554">
                <a:moveTo>
                  <a:pt x="0" y="781469"/>
                </a:moveTo>
                <a:lnTo>
                  <a:pt x="3810" y="781469"/>
                </a:lnTo>
              </a:path>
              <a:path w="3810" h="1900554">
                <a:moveTo>
                  <a:pt x="0" y="779564"/>
                </a:moveTo>
                <a:lnTo>
                  <a:pt x="3810" y="779564"/>
                </a:lnTo>
              </a:path>
              <a:path w="3810" h="1900554">
                <a:moveTo>
                  <a:pt x="0" y="777659"/>
                </a:moveTo>
                <a:lnTo>
                  <a:pt x="3810" y="777659"/>
                </a:lnTo>
              </a:path>
              <a:path w="3810" h="1900554">
                <a:moveTo>
                  <a:pt x="0" y="775754"/>
                </a:moveTo>
                <a:lnTo>
                  <a:pt x="3810" y="775754"/>
                </a:lnTo>
              </a:path>
              <a:path w="3810" h="1900554">
                <a:moveTo>
                  <a:pt x="0" y="773836"/>
                </a:moveTo>
                <a:lnTo>
                  <a:pt x="3810" y="773836"/>
                </a:lnTo>
              </a:path>
              <a:path w="3810" h="1900554">
                <a:moveTo>
                  <a:pt x="0" y="771931"/>
                </a:moveTo>
                <a:lnTo>
                  <a:pt x="3810" y="771931"/>
                </a:lnTo>
              </a:path>
              <a:path w="3810" h="1900554">
                <a:moveTo>
                  <a:pt x="0" y="770026"/>
                </a:moveTo>
                <a:lnTo>
                  <a:pt x="3810" y="770026"/>
                </a:lnTo>
              </a:path>
              <a:path w="3810" h="1900554">
                <a:moveTo>
                  <a:pt x="0" y="768121"/>
                </a:moveTo>
                <a:lnTo>
                  <a:pt x="3810" y="768121"/>
                </a:lnTo>
              </a:path>
              <a:path w="3810" h="1900554">
                <a:moveTo>
                  <a:pt x="0" y="766216"/>
                </a:moveTo>
                <a:lnTo>
                  <a:pt x="3810" y="766216"/>
                </a:lnTo>
              </a:path>
              <a:path w="3810" h="1900554">
                <a:moveTo>
                  <a:pt x="0" y="764311"/>
                </a:moveTo>
                <a:lnTo>
                  <a:pt x="3810" y="764311"/>
                </a:lnTo>
              </a:path>
              <a:path w="3810" h="1900554">
                <a:moveTo>
                  <a:pt x="0" y="762406"/>
                </a:moveTo>
                <a:lnTo>
                  <a:pt x="3810" y="762406"/>
                </a:lnTo>
              </a:path>
              <a:path w="3810" h="1900554">
                <a:moveTo>
                  <a:pt x="0" y="760501"/>
                </a:moveTo>
                <a:lnTo>
                  <a:pt x="3810" y="760501"/>
                </a:lnTo>
              </a:path>
              <a:path w="3810" h="1900554">
                <a:moveTo>
                  <a:pt x="0" y="758596"/>
                </a:moveTo>
                <a:lnTo>
                  <a:pt x="3810" y="758596"/>
                </a:lnTo>
              </a:path>
              <a:path w="3810" h="1900554">
                <a:moveTo>
                  <a:pt x="0" y="756691"/>
                </a:moveTo>
                <a:lnTo>
                  <a:pt x="3810" y="756691"/>
                </a:lnTo>
              </a:path>
              <a:path w="3810" h="1900554">
                <a:moveTo>
                  <a:pt x="0" y="754786"/>
                </a:moveTo>
                <a:lnTo>
                  <a:pt x="3810" y="754786"/>
                </a:lnTo>
              </a:path>
              <a:path w="3810" h="1900554">
                <a:moveTo>
                  <a:pt x="0" y="752881"/>
                </a:moveTo>
                <a:lnTo>
                  <a:pt x="3810" y="752881"/>
                </a:lnTo>
              </a:path>
              <a:path w="3810" h="1900554">
                <a:moveTo>
                  <a:pt x="0" y="750976"/>
                </a:moveTo>
                <a:lnTo>
                  <a:pt x="3810" y="750976"/>
                </a:lnTo>
              </a:path>
              <a:path w="3810" h="1900554">
                <a:moveTo>
                  <a:pt x="0" y="749058"/>
                </a:moveTo>
                <a:lnTo>
                  <a:pt x="3810" y="749058"/>
                </a:lnTo>
              </a:path>
              <a:path w="3810" h="1900554">
                <a:moveTo>
                  <a:pt x="0" y="747153"/>
                </a:moveTo>
                <a:lnTo>
                  <a:pt x="3810" y="747153"/>
                </a:lnTo>
              </a:path>
              <a:path w="3810" h="1900554">
                <a:moveTo>
                  <a:pt x="0" y="745248"/>
                </a:moveTo>
                <a:lnTo>
                  <a:pt x="3810" y="745248"/>
                </a:lnTo>
              </a:path>
              <a:path w="3810" h="1900554">
                <a:moveTo>
                  <a:pt x="0" y="743343"/>
                </a:moveTo>
                <a:lnTo>
                  <a:pt x="3810" y="743343"/>
                </a:lnTo>
              </a:path>
              <a:path w="3810" h="1900554">
                <a:moveTo>
                  <a:pt x="0" y="741438"/>
                </a:moveTo>
                <a:lnTo>
                  <a:pt x="3810" y="741438"/>
                </a:lnTo>
              </a:path>
              <a:path w="3810" h="1900554">
                <a:moveTo>
                  <a:pt x="0" y="739533"/>
                </a:moveTo>
                <a:lnTo>
                  <a:pt x="3810" y="739533"/>
                </a:lnTo>
              </a:path>
              <a:path w="3810" h="1900554">
                <a:moveTo>
                  <a:pt x="0" y="737628"/>
                </a:moveTo>
                <a:lnTo>
                  <a:pt x="3810" y="737628"/>
                </a:lnTo>
              </a:path>
              <a:path w="3810" h="1900554">
                <a:moveTo>
                  <a:pt x="0" y="735723"/>
                </a:moveTo>
                <a:lnTo>
                  <a:pt x="3810" y="735723"/>
                </a:lnTo>
              </a:path>
              <a:path w="3810" h="1900554">
                <a:moveTo>
                  <a:pt x="0" y="733818"/>
                </a:moveTo>
                <a:lnTo>
                  <a:pt x="3810" y="733818"/>
                </a:lnTo>
              </a:path>
              <a:path w="3810" h="1900554">
                <a:moveTo>
                  <a:pt x="0" y="731913"/>
                </a:moveTo>
                <a:lnTo>
                  <a:pt x="3810" y="731913"/>
                </a:lnTo>
              </a:path>
              <a:path w="3810" h="1900554">
                <a:moveTo>
                  <a:pt x="0" y="730008"/>
                </a:moveTo>
                <a:lnTo>
                  <a:pt x="3810" y="730008"/>
                </a:lnTo>
              </a:path>
              <a:path w="3810" h="1900554">
                <a:moveTo>
                  <a:pt x="0" y="728103"/>
                </a:moveTo>
                <a:lnTo>
                  <a:pt x="3810" y="728103"/>
                </a:lnTo>
              </a:path>
              <a:path w="3810" h="1900554">
                <a:moveTo>
                  <a:pt x="0" y="726186"/>
                </a:moveTo>
                <a:lnTo>
                  <a:pt x="3810" y="726186"/>
                </a:lnTo>
              </a:path>
              <a:path w="3810" h="1900554">
                <a:moveTo>
                  <a:pt x="0" y="724281"/>
                </a:moveTo>
                <a:lnTo>
                  <a:pt x="3810" y="724281"/>
                </a:lnTo>
              </a:path>
              <a:path w="3810" h="1900554">
                <a:moveTo>
                  <a:pt x="0" y="722376"/>
                </a:moveTo>
                <a:lnTo>
                  <a:pt x="3810" y="722376"/>
                </a:lnTo>
              </a:path>
              <a:path w="3810" h="1900554">
                <a:moveTo>
                  <a:pt x="0" y="720471"/>
                </a:moveTo>
                <a:lnTo>
                  <a:pt x="3810" y="720471"/>
                </a:lnTo>
              </a:path>
              <a:path w="3810" h="1900554">
                <a:moveTo>
                  <a:pt x="0" y="718566"/>
                </a:moveTo>
                <a:lnTo>
                  <a:pt x="3810" y="718566"/>
                </a:lnTo>
              </a:path>
              <a:path w="3810" h="1900554">
                <a:moveTo>
                  <a:pt x="0" y="716661"/>
                </a:moveTo>
                <a:lnTo>
                  <a:pt x="3810" y="716661"/>
                </a:lnTo>
              </a:path>
              <a:path w="3810" h="1900554">
                <a:moveTo>
                  <a:pt x="0" y="714756"/>
                </a:moveTo>
                <a:lnTo>
                  <a:pt x="3810" y="714756"/>
                </a:lnTo>
              </a:path>
              <a:path w="3810" h="1900554">
                <a:moveTo>
                  <a:pt x="0" y="712851"/>
                </a:moveTo>
                <a:lnTo>
                  <a:pt x="3810" y="712851"/>
                </a:lnTo>
              </a:path>
              <a:path w="3810" h="1900554">
                <a:moveTo>
                  <a:pt x="0" y="710946"/>
                </a:moveTo>
                <a:lnTo>
                  <a:pt x="3810" y="710946"/>
                </a:lnTo>
              </a:path>
              <a:path w="3810" h="1900554">
                <a:moveTo>
                  <a:pt x="0" y="709041"/>
                </a:moveTo>
                <a:lnTo>
                  <a:pt x="3810" y="709041"/>
                </a:lnTo>
              </a:path>
              <a:path w="3810" h="1900554">
                <a:moveTo>
                  <a:pt x="0" y="707136"/>
                </a:moveTo>
                <a:lnTo>
                  <a:pt x="3810" y="707136"/>
                </a:lnTo>
              </a:path>
              <a:path w="3810" h="1900554">
                <a:moveTo>
                  <a:pt x="0" y="705231"/>
                </a:moveTo>
                <a:lnTo>
                  <a:pt x="3810" y="705231"/>
                </a:lnTo>
              </a:path>
              <a:path w="3810" h="1900554">
                <a:moveTo>
                  <a:pt x="0" y="703326"/>
                </a:moveTo>
                <a:lnTo>
                  <a:pt x="3810" y="703326"/>
                </a:lnTo>
              </a:path>
              <a:path w="3810" h="1900554">
                <a:moveTo>
                  <a:pt x="0" y="701408"/>
                </a:moveTo>
                <a:lnTo>
                  <a:pt x="3810" y="701408"/>
                </a:lnTo>
              </a:path>
              <a:path w="3810" h="1900554">
                <a:moveTo>
                  <a:pt x="0" y="699503"/>
                </a:moveTo>
                <a:lnTo>
                  <a:pt x="3810" y="699503"/>
                </a:lnTo>
              </a:path>
              <a:path w="3810" h="1900554">
                <a:moveTo>
                  <a:pt x="0" y="697598"/>
                </a:moveTo>
                <a:lnTo>
                  <a:pt x="3810" y="697598"/>
                </a:lnTo>
              </a:path>
              <a:path w="3810" h="1900554">
                <a:moveTo>
                  <a:pt x="0" y="695693"/>
                </a:moveTo>
                <a:lnTo>
                  <a:pt x="3810" y="695693"/>
                </a:lnTo>
              </a:path>
              <a:path w="3810" h="1900554">
                <a:moveTo>
                  <a:pt x="0" y="693788"/>
                </a:moveTo>
                <a:lnTo>
                  <a:pt x="3810" y="693788"/>
                </a:lnTo>
              </a:path>
              <a:path w="3810" h="1900554">
                <a:moveTo>
                  <a:pt x="0" y="691883"/>
                </a:moveTo>
                <a:lnTo>
                  <a:pt x="3810" y="691883"/>
                </a:lnTo>
              </a:path>
              <a:path w="3810" h="1900554">
                <a:moveTo>
                  <a:pt x="0" y="689978"/>
                </a:moveTo>
                <a:lnTo>
                  <a:pt x="3810" y="689978"/>
                </a:lnTo>
              </a:path>
              <a:path w="3810" h="1900554">
                <a:moveTo>
                  <a:pt x="0" y="688073"/>
                </a:moveTo>
                <a:lnTo>
                  <a:pt x="3810" y="688073"/>
                </a:lnTo>
              </a:path>
              <a:path w="3810" h="1900554">
                <a:moveTo>
                  <a:pt x="0" y="686168"/>
                </a:moveTo>
                <a:lnTo>
                  <a:pt x="3810" y="686168"/>
                </a:lnTo>
              </a:path>
              <a:path w="3810" h="1900554">
                <a:moveTo>
                  <a:pt x="0" y="684263"/>
                </a:moveTo>
                <a:lnTo>
                  <a:pt x="3810" y="684263"/>
                </a:lnTo>
              </a:path>
              <a:path w="3810" h="1900554">
                <a:moveTo>
                  <a:pt x="0" y="682358"/>
                </a:moveTo>
                <a:lnTo>
                  <a:pt x="3810" y="682358"/>
                </a:lnTo>
              </a:path>
              <a:path w="3810" h="1900554">
                <a:moveTo>
                  <a:pt x="0" y="680453"/>
                </a:moveTo>
                <a:lnTo>
                  <a:pt x="3810" y="680453"/>
                </a:lnTo>
              </a:path>
              <a:path w="3810" h="1900554">
                <a:moveTo>
                  <a:pt x="0" y="678548"/>
                </a:moveTo>
                <a:lnTo>
                  <a:pt x="3810" y="678548"/>
                </a:lnTo>
              </a:path>
              <a:path w="3810" h="1900554">
                <a:moveTo>
                  <a:pt x="0" y="676630"/>
                </a:moveTo>
                <a:lnTo>
                  <a:pt x="3810" y="676630"/>
                </a:lnTo>
              </a:path>
              <a:path w="3810" h="1900554">
                <a:moveTo>
                  <a:pt x="0" y="674725"/>
                </a:moveTo>
                <a:lnTo>
                  <a:pt x="3810" y="674725"/>
                </a:lnTo>
              </a:path>
              <a:path w="3810" h="1900554">
                <a:moveTo>
                  <a:pt x="0" y="672820"/>
                </a:moveTo>
                <a:lnTo>
                  <a:pt x="3810" y="672820"/>
                </a:lnTo>
              </a:path>
              <a:path w="3810" h="1900554">
                <a:moveTo>
                  <a:pt x="0" y="670915"/>
                </a:moveTo>
                <a:lnTo>
                  <a:pt x="3810" y="670915"/>
                </a:lnTo>
              </a:path>
              <a:path w="3810" h="1900554">
                <a:moveTo>
                  <a:pt x="0" y="669010"/>
                </a:moveTo>
                <a:lnTo>
                  <a:pt x="3810" y="669010"/>
                </a:lnTo>
              </a:path>
              <a:path w="3810" h="1900554">
                <a:moveTo>
                  <a:pt x="0" y="667105"/>
                </a:moveTo>
                <a:lnTo>
                  <a:pt x="3810" y="667105"/>
                </a:lnTo>
              </a:path>
              <a:path w="3810" h="1900554">
                <a:moveTo>
                  <a:pt x="0" y="665200"/>
                </a:moveTo>
                <a:lnTo>
                  <a:pt x="3810" y="665200"/>
                </a:lnTo>
              </a:path>
              <a:path w="3810" h="1900554">
                <a:moveTo>
                  <a:pt x="0" y="663295"/>
                </a:moveTo>
                <a:lnTo>
                  <a:pt x="3810" y="663295"/>
                </a:lnTo>
              </a:path>
              <a:path w="3810" h="1900554">
                <a:moveTo>
                  <a:pt x="0" y="661390"/>
                </a:moveTo>
                <a:lnTo>
                  <a:pt x="3810" y="661390"/>
                </a:lnTo>
              </a:path>
              <a:path w="3810" h="1900554">
                <a:moveTo>
                  <a:pt x="0" y="659485"/>
                </a:moveTo>
                <a:lnTo>
                  <a:pt x="3810" y="659485"/>
                </a:lnTo>
              </a:path>
              <a:path w="3810" h="1900554">
                <a:moveTo>
                  <a:pt x="0" y="657580"/>
                </a:moveTo>
                <a:lnTo>
                  <a:pt x="3810" y="657580"/>
                </a:lnTo>
              </a:path>
              <a:path w="3810" h="1900554">
                <a:moveTo>
                  <a:pt x="0" y="655675"/>
                </a:moveTo>
                <a:lnTo>
                  <a:pt x="3810" y="655675"/>
                </a:lnTo>
              </a:path>
              <a:path w="3810" h="1900554">
                <a:moveTo>
                  <a:pt x="0" y="653770"/>
                </a:moveTo>
                <a:lnTo>
                  <a:pt x="3810" y="653770"/>
                </a:lnTo>
              </a:path>
              <a:path w="3810" h="1900554">
                <a:moveTo>
                  <a:pt x="0" y="651852"/>
                </a:moveTo>
                <a:lnTo>
                  <a:pt x="3810" y="651852"/>
                </a:lnTo>
              </a:path>
              <a:path w="3810" h="1900554">
                <a:moveTo>
                  <a:pt x="0" y="649947"/>
                </a:moveTo>
                <a:lnTo>
                  <a:pt x="3810" y="649947"/>
                </a:lnTo>
              </a:path>
              <a:path w="3810" h="1900554">
                <a:moveTo>
                  <a:pt x="0" y="648042"/>
                </a:moveTo>
                <a:lnTo>
                  <a:pt x="3810" y="648042"/>
                </a:lnTo>
              </a:path>
              <a:path w="3810" h="1900554">
                <a:moveTo>
                  <a:pt x="0" y="646137"/>
                </a:moveTo>
                <a:lnTo>
                  <a:pt x="3810" y="646137"/>
                </a:lnTo>
              </a:path>
              <a:path w="3810" h="1900554">
                <a:moveTo>
                  <a:pt x="0" y="644232"/>
                </a:moveTo>
                <a:lnTo>
                  <a:pt x="3810" y="644232"/>
                </a:lnTo>
              </a:path>
              <a:path w="3810" h="1900554">
                <a:moveTo>
                  <a:pt x="0" y="642327"/>
                </a:moveTo>
                <a:lnTo>
                  <a:pt x="3810" y="642327"/>
                </a:lnTo>
              </a:path>
              <a:path w="3810" h="1900554">
                <a:moveTo>
                  <a:pt x="0" y="640422"/>
                </a:moveTo>
                <a:lnTo>
                  <a:pt x="3810" y="640422"/>
                </a:lnTo>
              </a:path>
              <a:path w="3810" h="1900554">
                <a:moveTo>
                  <a:pt x="0" y="638517"/>
                </a:moveTo>
                <a:lnTo>
                  <a:pt x="3810" y="638517"/>
                </a:lnTo>
              </a:path>
              <a:path w="3810" h="1900554">
                <a:moveTo>
                  <a:pt x="0" y="636612"/>
                </a:moveTo>
                <a:lnTo>
                  <a:pt x="3810" y="636612"/>
                </a:lnTo>
              </a:path>
              <a:path w="3810" h="1900554">
                <a:moveTo>
                  <a:pt x="0" y="634707"/>
                </a:moveTo>
                <a:lnTo>
                  <a:pt x="3810" y="634707"/>
                </a:lnTo>
              </a:path>
              <a:path w="3810" h="1900554">
                <a:moveTo>
                  <a:pt x="0" y="632802"/>
                </a:moveTo>
                <a:lnTo>
                  <a:pt x="3810" y="632802"/>
                </a:lnTo>
              </a:path>
              <a:path w="3810" h="1900554">
                <a:moveTo>
                  <a:pt x="0" y="630897"/>
                </a:moveTo>
                <a:lnTo>
                  <a:pt x="3810" y="630897"/>
                </a:lnTo>
              </a:path>
              <a:path w="3810" h="1900554">
                <a:moveTo>
                  <a:pt x="0" y="628980"/>
                </a:moveTo>
                <a:lnTo>
                  <a:pt x="3810" y="628980"/>
                </a:lnTo>
              </a:path>
              <a:path w="3810" h="1900554">
                <a:moveTo>
                  <a:pt x="0" y="627075"/>
                </a:moveTo>
                <a:lnTo>
                  <a:pt x="3810" y="627075"/>
                </a:lnTo>
              </a:path>
              <a:path w="3810" h="1900554">
                <a:moveTo>
                  <a:pt x="0" y="625170"/>
                </a:moveTo>
                <a:lnTo>
                  <a:pt x="3810" y="625170"/>
                </a:lnTo>
              </a:path>
              <a:path w="3810" h="1900554">
                <a:moveTo>
                  <a:pt x="0" y="623265"/>
                </a:moveTo>
                <a:lnTo>
                  <a:pt x="3810" y="623265"/>
                </a:lnTo>
              </a:path>
              <a:path w="3810" h="1900554">
                <a:moveTo>
                  <a:pt x="0" y="621360"/>
                </a:moveTo>
                <a:lnTo>
                  <a:pt x="3810" y="621360"/>
                </a:lnTo>
              </a:path>
              <a:path w="3810" h="1900554">
                <a:moveTo>
                  <a:pt x="0" y="619455"/>
                </a:moveTo>
                <a:lnTo>
                  <a:pt x="3810" y="619455"/>
                </a:lnTo>
              </a:path>
              <a:path w="3810" h="1900554">
                <a:moveTo>
                  <a:pt x="0" y="617550"/>
                </a:moveTo>
                <a:lnTo>
                  <a:pt x="3810" y="617550"/>
                </a:lnTo>
              </a:path>
              <a:path w="3810" h="1900554">
                <a:moveTo>
                  <a:pt x="0" y="615645"/>
                </a:moveTo>
                <a:lnTo>
                  <a:pt x="3810" y="615645"/>
                </a:lnTo>
              </a:path>
              <a:path w="3810" h="1900554">
                <a:moveTo>
                  <a:pt x="0" y="613740"/>
                </a:moveTo>
                <a:lnTo>
                  <a:pt x="3810" y="613740"/>
                </a:lnTo>
              </a:path>
              <a:path w="3810" h="1900554">
                <a:moveTo>
                  <a:pt x="0" y="611835"/>
                </a:moveTo>
                <a:lnTo>
                  <a:pt x="3810" y="611835"/>
                </a:lnTo>
              </a:path>
              <a:path w="3810" h="1900554">
                <a:moveTo>
                  <a:pt x="0" y="609930"/>
                </a:moveTo>
                <a:lnTo>
                  <a:pt x="3810" y="609930"/>
                </a:lnTo>
              </a:path>
              <a:path w="3810" h="1900554">
                <a:moveTo>
                  <a:pt x="0" y="608025"/>
                </a:moveTo>
                <a:lnTo>
                  <a:pt x="3810" y="608025"/>
                </a:lnTo>
              </a:path>
              <a:path w="3810" h="1900554">
                <a:moveTo>
                  <a:pt x="0" y="606120"/>
                </a:moveTo>
                <a:lnTo>
                  <a:pt x="3810" y="606120"/>
                </a:lnTo>
              </a:path>
              <a:path w="3810" h="1900554">
                <a:moveTo>
                  <a:pt x="0" y="604202"/>
                </a:moveTo>
                <a:lnTo>
                  <a:pt x="3810" y="604202"/>
                </a:lnTo>
              </a:path>
              <a:path w="3810" h="1900554">
                <a:moveTo>
                  <a:pt x="0" y="602297"/>
                </a:moveTo>
                <a:lnTo>
                  <a:pt x="3810" y="602297"/>
                </a:lnTo>
              </a:path>
              <a:path w="3810" h="1900554">
                <a:moveTo>
                  <a:pt x="0" y="600392"/>
                </a:moveTo>
                <a:lnTo>
                  <a:pt x="3810" y="600392"/>
                </a:lnTo>
              </a:path>
              <a:path w="3810" h="1900554">
                <a:moveTo>
                  <a:pt x="0" y="598487"/>
                </a:moveTo>
                <a:lnTo>
                  <a:pt x="3810" y="598487"/>
                </a:lnTo>
              </a:path>
              <a:path w="3810" h="1900554">
                <a:moveTo>
                  <a:pt x="0" y="596582"/>
                </a:moveTo>
                <a:lnTo>
                  <a:pt x="3810" y="596582"/>
                </a:lnTo>
              </a:path>
              <a:path w="3810" h="1900554">
                <a:moveTo>
                  <a:pt x="0" y="594677"/>
                </a:moveTo>
                <a:lnTo>
                  <a:pt x="3810" y="594677"/>
                </a:lnTo>
              </a:path>
              <a:path w="3810" h="1900554">
                <a:moveTo>
                  <a:pt x="0" y="592772"/>
                </a:moveTo>
                <a:lnTo>
                  <a:pt x="3810" y="592772"/>
                </a:lnTo>
              </a:path>
              <a:path w="3810" h="1900554">
                <a:moveTo>
                  <a:pt x="0" y="590867"/>
                </a:moveTo>
                <a:lnTo>
                  <a:pt x="3810" y="590867"/>
                </a:lnTo>
              </a:path>
              <a:path w="3810" h="1900554">
                <a:moveTo>
                  <a:pt x="0" y="588962"/>
                </a:moveTo>
                <a:lnTo>
                  <a:pt x="3810" y="588962"/>
                </a:lnTo>
              </a:path>
              <a:path w="3810" h="1900554">
                <a:moveTo>
                  <a:pt x="0" y="587057"/>
                </a:moveTo>
                <a:lnTo>
                  <a:pt x="3810" y="587057"/>
                </a:lnTo>
              </a:path>
              <a:path w="3810" h="1900554">
                <a:moveTo>
                  <a:pt x="0" y="585152"/>
                </a:moveTo>
                <a:lnTo>
                  <a:pt x="3810" y="585152"/>
                </a:lnTo>
              </a:path>
              <a:path w="3810" h="1900554">
                <a:moveTo>
                  <a:pt x="0" y="583247"/>
                </a:moveTo>
                <a:lnTo>
                  <a:pt x="3810" y="583247"/>
                </a:lnTo>
              </a:path>
              <a:path w="3810" h="1900554">
                <a:moveTo>
                  <a:pt x="0" y="581342"/>
                </a:moveTo>
                <a:lnTo>
                  <a:pt x="3810" y="581342"/>
                </a:lnTo>
              </a:path>
              <a:path w="3810" h="1900554">
                <a:moveTo>
                  <a:pt x="0" y="579424"/>
                </a:moveTo>
                <a:lnTo>
                  <a:pt x="3810" y="579424"/>
                </a:lnTo>
              </a:path>
              <a:path w="3810" h="1900554">
                <a:moveTo>
                  <a:pt x="0" y="577519"/>
                </a:moveTo>
                <a:lnTo>
                  <a:pt x="3810" y="577519"/>
                </a:lnTo>
              </a:path>
              <a:path w="3810" h="1900554">
                <a:moveTo>
                  <a:pt x="0" y="575614"/>
                </a:moveTo>
                <a:lnTo>
                  <a:pt x="3810" y="575614"/>
                </a:lnTo>
              </a:path>
              <a:path w="3810" h="1900554">
                <a:moveTo>
                  <a:pt x="0" y="573709"/>
                </a:moveTo>
                <a:lnTo>
                  <a:pt x="3810" y="573709"/>
                </a:lnTo>
              </a:path>
              <a:path w="3810" h="1900554">
                <a:moveTo>
                  <a:pt x="0" y="571804"/>
                </a:moveTo>
                <a:lnTo>
                  <a:pt x="3810" y="571804"/>
                </a:lnTo>
              </a:path>
              <a:path w="3810" h="1900554">
                <a:moveTo>
                  <a:pt x="0" y="569899"/>
                </a:moveTo>
                <a:lnTo>
                  <a:pt x="3810" y="569899"/>
                </a:lnTo>
              </a:path>
              <a:path w="3810" h="1900554">
                <a:moveTo>
                  <a:pt x="0" y="567994"/>
                </a:moveTo>
                <a:lnTo>
                  <a:pt x="3810" y="567994"/>
                </a:lnTo>
              </a:path>
              <a:path w="3810" h="1900554">
                <a:moveTo>
                  <a:pt x="0" y="566089"/>
                </a:moveTo>
                <a:lnTo>
                  <a:pt x="3810" y="566089"/>
                </a:lnTo>
              </a:path>
              <a:path w="3810" h="1900554">
                <a:moveTo>
                  <a:pt x="0" y="564184"/>
                </a:moveTo>
                <a:lnTo>
                  <a:pt x="3810" y="564184"/>
                </a:lnTo>
              </a:path>
              <a:path w="3810" h="1900554">
                <a:moveTo>
                  <a:pt x="0" y="562279"/>
                </a:moveTo>
                <a:lnTo>
                  <a:pt x="3810" y="562279"/>
                </a:lnTo>
              </a:path>
              <a:path w="3810" h="1900554">
                <a:moveTo>
                  <a:pt x="0" y="560374"/>
                </a:moveTo>
                <a:lnTo>
                  <a:pt x="3810" y="560374"/>
                </a:lnTo>
              </a:path>
              <a:path w="3810" h="1900554">
                <a:moveTo>
                  <a:pt x="0" y="558469"/>
                </a:moveTo>
                <a:lnTo>
                  <a:pt x="3810" y="558469"/>
                </a:lnTo>
              </a:path>
              <a:path w="3810" h="1900554">
                <a:moveTo>
                  <a:pt x="0" y="556552"/>
                </a:moveTo>
                <a:lnTo>
                  <a:pt x="3810" y="556552"/>
                </a:lnTo>
              </a:path>
              <a:path w="3810" h="1900554">
                <a:moveTo>
                  <a:pt x="0" y="554647"/>
                </a:moveTo>
                <a:lnTo>
                  <a:pt x="3810" y="554647"/>
                </a:lnTo>
              </a:path>
              <a:path w="3810" h="1900554">
                <a:moveTo>
                  <a:pt x="0" y="552742"/>
                </a:moveTo>
                <a:lnTo>
                  <a:pt x="3810" y="552742"/>
                </a:lnTo>
              </a:path>
              <a:path w="3810" h="1900554">
                <a:moveTo>
                  <a:pt x="0" y="550837"/>
                </a:moveTo>
                <a:lnTo>
                  <a:pt x="3810" y="550837"/>
                </a:lnTo>
              </a:path>
              <a:path w="3810" h="1900554">
                <a:moveTo>
                  <a:pt x="0" y="548932"/>
                </a:moveTo>
                <a:lnTo>
                  <a:pt x="3810" y="548932"/>
                </a:lnTo>
              </a:path>
              <a:path w="3810" h="1900554">
                <a:moveTo>
                  <a:pt x="0" y="547027"/>
                </a:moveTo>
                <a:lnTo>
                  <a:pt x="3810" y="547027"/>
                </a:lnTo>
              </a:path>
              <a:path w="3810" h="1900554">
                <a:moveTo>
                  <a:pt x="0" y="545122"/>
                </a:moveTo>
                <a:lnTo>
                  <a:pt x="3810" y="545122"/>
                </a:lnTo>
              </a:path>
              <a:path w="3810" h="1900554">
                <a:moveTo>
                  <a:pt x="0" y="543217"/>
                </a:moveTo>
                <a:lnTo>
                  <a:pt x="3810" y="543217"/>
                </a:lnTo>
              </a:path>
              <a:path w="3810" h="1900554">
                <a:moveTo>
                  <a:pt x="0" y="541312"/>
                </a:moveTo>
                <a:lnTo>
                  <a:pt x="3810" y="541312"/>
                </a:lnTo>
              </a:path>
              <a:path w="3810" h="1900554">
                <a:moveTo>
                  <a:pt x="0" y="539407"/>
                </a:moveTo>
                <a:lnTo>
                  <a:pt x="3810" y="539407"/>
                </a:lnTo>
              </a:path>
              <a:path w="3810" h="1900554">
                <a:moveTo>
                  <a:pt x="0" y="537502"/>
                </a:moveTo>
                <a:lnTo>
                  <a:pt x="3810" y="537502"/>
                </a:lnTo>
              </a:path>
              <a:path w="3810" h="1900554">
                <a:moveTo>
                  <a:pt x="0" y="535597"/>
                </a:moveTo>
                <a:lnTo>
                  <a:pt x="3810" y="535597"/>
                </a:lnTo>
              </a:path>
              <a:path w="3810" h="1900554">
                <a:moveTo>
                  <a:pt x="0" y="533692"/>
                </a:moveTo>
                <a:lnTo>
                  <a:pt x="3810" y="533692"/>
                </a:lnTo>
              </a:path>
              <a:path w="3810" h="1900554">
                <a:moveTo>
                  <a:pt x="0" y="531774"/>
                </a:moveTo>
                <a:lnTo>
                  <a:pt x="3810" y="531774"/>
                </a:lnTo>
              </a:path>
              <a:path w="3810" h="1900554">
                <a:moveTo>
                  <a:pt x="0" y="529869"/>
                </a:moveTo>
                <a:lnTo>
                  <a:pt x="3810" y="529869"/>
                </a:lnTo>
              </a:path>
              <a:path w="3810" h="1900554">
                <a:moveTo>
                  <a:pt x="0" y="527964"/>
                </a:moveTo>
                <a:lnTo>
                  <a:pt x="3810" y="527964"/>
                </a:lnTo>
              </a:path>
              <a:path w="3810" h="1900554">
                <a:moveTo>
                  <a:pt x="0" y="526059"/>
                </a:moveTo>
                <a:lnTo>
                  <a:pt x="3810" y="526059"/>
                </a:lnTo>
              </a:path>
              <a:path w="3810" h="1900554">
                <a:moveTo>
                  <a:pt x="0" y="524154"/>
                </a:moveTo>
                <a:lnTo>
                  <a:pt x="3810" y="524154"/>
                </a:lnTo>
              </a:path>
              <a:path w="3810" h="1900554">
                <a:moveTo>
                  <a:pt x="0" y="522249"/>
                </a:moveTo>
                <a:lnTo>
                  <a:pt x="3810" y="522249"/>
                </a:lnTo>
              </a:path>
              <a:path w="3810" h="1900554">
                <a:moveTo>
                  <a:pt x="0" y="520344"/>
                </a:moveTo>
                <a:lnTo>
                  <a:pt x="3810" y="520344"/>
                </a:lnTo>
              </a:path>
              <a:path w="3810" h="1900554">
                <a:moveTo>
                  <a:pt x="0" y="518439"/>
                </a:moveTo>
                <a:lnTo>
                  <a:pt x="3810" y="518439"/>
                </a:lnTo>
              </a:path>
              <a:path w="3810" h="1900554">
                <a:moveTo>
                  <a:pt x="0" y="516534"/>
                </a:moveTo>
                <a:lnTo>
                  <a:pt x="3810" y="516534"/>
                </a:lnTo>
              </a:path>
              <a:path w="3810" h="1900554">
                <a:moveTo>
                  <a:pt x="0" y="514629"/>
                </a:moveTo>
                <a:lnTo>
                  <a:pt x="3810" y="514629"/>
                </a:lnTo>
              </a:path>
              <a:path w="3810" h="1900554">
                <a:moveTo>
                  <a:pt x="0" y="512724"/>
                </a:moveTo>
                <a:lnTo>
                  <a:pt x="3810" y="512724"/>
                </a:lnTo>
              </a:path>
              <a:path w="3810" h="1900554">
                <a:moveTo>
                  <a:pt x="0" y="510819"/>
                </a:moveTo>
                <a:lnTo>
                  <a:pt x="3810" y="510819"/>
                </a:lnTo>
              </a:path>
              <a:path w="3810" h="1900554">
                <a:moveTo>
                  <a:pt x="0" y="508914"/>
                </a:moveTo>
                <a:lnTo>
                  <a:pt x="3810" y="508914"/>
                </a:lnTo>
              </a:path>
              <a:path w="3810" h="1900554">
                <a:moveTo>
                  <a:pt x="0" y="506996"/>
                </a:moveTo>
                <a:lnTo>
                  <a:pt x="3810" y="506996"/>
                </a:lnTo>
              </a:path>
              <a:path w="3810" h="1900554">
                <a:moveTo>
                  <a:pt x="0" y="505091"/>
                </a:moveTo>
                <a:lnTo>
                  <a:pt x="3810" y="505091"/>
                </a:lnTo>
              </a:path>
              <a:path w="3810" h="1900554">
                <a:moveTo>
                  <a:pt x="0" y="503186"/>
                </a:moveTo>
                <a:lnTo>
                  <a:pt x="3810" y="503186"/>
                </a:lnTo>
              </a:path>
              <a:path w="3810" h="1900554">
                <a:moveTo>
                  <a:pt x="0" y="501281"/>
                </a:moveTo>
                <a:lnTo>
                  <a:pt x="3810" y="501281"/>
                </a:lnTo>
              </a:path>
              <a:path w="3810" h="1900554">
                <a:moveTo>
                  <a:pt x="0" y="499376"/>
                </a:moveTo>
                <a:lnTo>
                  <a:pt x="3810" y="499376"/>
                </a:lnTo>
              </a:path>
              <a:path w="3810" h="1900554">
                <a:moveTo>
                  <a:pt x="0" y="497471"/>
                </a:moveTo>
                <a:lnTo>
                  <a:pt x="3810" y="497471"/>
                </a:lnTo>
              </a:path>
              <a:path w="3810" h="1900554">
                <a:moveTo>
                  <a:pt x="0" y="495566"/>
                </a:moveTo>
                <a:lnTo>
                  <a:pt x="3810" y="495566"/>
                </a:lnTo>
              </a:path>
              <a:path w="3810" h="1900554">
                <a:moveTo>
                  <a:pt x="0" y="493661"/>
                </a:moveTo>
                <a:lnTo>
                  <a:pt x="3810" y="493661"/>
                </a:lnTo>
              </a:path>
              <a:path w="3810" h="1900554">
                <a:moveTo>
                  <a:pt x="0" y="491756"/>
                </a:moveTo>
                <a:lnTo>
                  <a:pt x="3810" y="491756"/>
                </a:lnTo>
              </a:path>
              <a:path w="3810" h="1900554">
                <a:moveTo>
                  <a:pt x="0" y="489851"/>
                </a:moveTo>
                <a:lnTo>
                  <a:pt x="3810" y="489851"/>
                </a:lnTo>
              </a:path>
              <a:path w="3810" h="1900554">
                <a:moveTo>
                  <a:pt x="0" y="487946"/>
                </a:moveTo>
                <a:lnTo>
                  <a:pt x="3810" y="487946"/>
                </a:lnTo>
              </a:path>
              <a:path w="3810" h="1900554">
                <a:moveTo>
                  <a:pt x="0" y="486041"/>
                </a:moveTo>
                <a:lnTo>
                  <a:pt x="3810" y="486041"/>
                </a:lnTo>
              </a:path>
              <a:path w="3810" h="1900554">
                <a:moveTo>
                  <a:pt x="0" y="484124"/>
                </a:moveTo>
                <a:lnTo>
                  <a:pt x="3810" y="484124"/>
                </a:lnTo>
              </a:path>
              <a:path w="3810" h="1900554">
                <a:moveTo>
                  <a:pt x="0" y="482219"/>
                </a:moveTo>
                <a:lnTo>
                  <a:pt x="3810" y="482219"/>
                </a:lnTo>
              </a:path>
              <a:path w="3810" h="1900554">
                <a:moveTo>
                  <a:pt x="0" y="480314"/>
                </a:moveTo>
                <a:lnTo>
                  <a:pt x="3810" y="480314"/>
                </a:lnTo>
              </a:path>
              <a:path w="3810" h="1900554">
                <a:moveTo>
                  <a:pt x="0" y="478409"/>
                </a:moveTo>
                <a:lnTo>
                  <a:pt x="3810" y="478409"/>
                </a:lnTo>
              </a:path>
              <a:path w="3810" h="1900554">
                <a:moveTo>
                  <a:pt x="0" y="476504"/>
                </a:moveTo>
                <a:lnTo>
                  <a:pt x="3810" y="476504"/>
                </a:lnTo>
              </a:path>
              <a:path w="3810" h="1900554">
                <a:moveTo>
                  <a:pt x="0" y="474599"/>
                </a:moveTo>
                <a:lnTo>
                  <a:pt x="3810" y="474599"/>
                </a:lnTo>
              </a:path>
              <a:path w="3810" h="1900554">
                <a:moveTo>
                  <a:pt x="0" y="472694"/>
                </a:moveTo>
                <a:lnTo>
                  <a:pt x="3810" y="472694"/>
                </a:lnTo>
              </a:path>
              <a:path w="3810" h="1900554">
                <a:moveTo>
                  <a:pt x="0" y="470789"/>
                </a:moveTo>
                <a:lnTo>
                  <a:pt x="3810" y="470789"/>
                </a:lnTo>
              </a:path>
              <a:path w="3810" h="1900554">
                <a:moveTo>
                  <a:pt x="0" y="468884"/>
                </a:moveTo>
                <a:lnTo>
                  <a:pt x="3810" y="468884"/>
                </a:lnTo>
              </a:path>
              <a:path w="3810" h="1900554">
                <a:moveTo>
                  <a:pt x="0" y="466979"/>
                </a:moveTo>
                <a:lnTo>
                  <a:pt x="3810" y="466979"/>
                </a:lnTo>
              </a:path>
              <a:path w="3810" h="1900554">
                <a:moveTo>
                  <a:pt x="0" y="465074"/>
                </a:moveTo>
                <a:lnTo>
                  <a:pt x="3810" y="465074"/>
                </a:lnTo>
              </a:path>
              <a:path w="3810" h="1900554">
                <a:moveTo>
                  <a:pt x="0" y="463169"/>
                </a:moveTo>
                <a:lnTo>
                  <a:pt x="3810" y="463169"/>
                </a:lnTo>
              </a:path>
              <a:path w="3810" h="1900554">
                <a:moveTo>
                  <a:pt x="0" y="461264"/>
                </a:moveTo>
                <a:lnTo>
                  <a:pt x="3810" y="461264"/>
                </a:lnTo>
              </a:path>
              <a:path w="3810" h="1900554">
                <a:moveTo>
                  <a:pt x="0" y="459346"/>
                </a:moveTo>
                <a:lnTo>
                  <a:pt x="3810" y="459346"/>
                </a:lnTo>
              </a:path>
              <a:path w="3810" h="1900554">
                <a:moveTo>
                  <a:pt x="0" y="457441"/>
                </a:moveTo>
                <a:lnTo>
                  <a:pt x="3810" y="457441"/>
                </a:lnTo>
              </a:path>
              <a:path w="3810" h="1900554">
                <a:moveTo>
                  <a:pt x="0" y="455536"/>
                </a:moveTo>
                <a:lnTo>
                  <a:pt x="3810" y="455536"/>
                </a:lnTo>
              </a:path>
              <a:path w="3810" h="1900554">
                <a:moveTo>
                  <a:pt x="0" y="453631"/>
                </a:moveTo>
                <a:lnTo>
                  <a:pt x="3810" y="453631"/>
                </a:lnTo>
              </a:path>
              <a:path w="3810" h="1900554">
                <a:moveTo>
                  <a:pt x="0" y="451726"/>
                </a:moveTo>
                <a:lnTo>
                  <a:pt x="3810" y="451726"/>
                </a:lnTo>
              </a:path>
              <a:path w="3810" h="1900554">
                <a:moveTo>
                  <a:pt x="0" y="449821"/>
                </a:moveTo>
                <a:lnTo>
                  <a:pt x="3810" y="449821"/>
                </a:lnTo>
              </a:path>
              <a:path w="3810" h="1900554">
                <a:moveTo>
                  <a:pt x="0" y="447916"/>
                </a:moveTo>
                <a:lnTo>
                  <a:pt x="3810" y="447916"/>
                </a:lnTo>
              </a:path>
              <a:path w="3810" h="1900554">
                <a:moveTo>
                  <a:pt x="0" y="446011"/>
                </a:moveTo>
                <a:lnTo>
                  <a:pt x="3810" y="446011"/>
                </a:lnTo>
              </a:path>
              <a:path w="3810" h="1900554">
                <a:moveTo>
                  <a:pt x="0" y="444106"/>
                </a:moveTo>
                <a:lnTo>
                  <a:pt x="3810" y="444106"/>
                </a:lnTo>
              </a:path>
              <a:path w="3810" h="1900554">
                <a:moveTo>
                  <a:pt x="0" y="442201"/>
                </a:moveTo>
                <a:lnTo>
                  <a:pt x="3810" y="442201"/>
                </a:lnTo>
              </a:path>
              <a:path w="3810" h="1900554">
                <a:moveTo>
                  <a:pt x="0" y="440296"/>
                </a:moveTo>
                <a:lnTo>
                  <a:pt x="3810" y="440296"/>
                </a:lnTo>
              </a:path>
              <a:path w="3810" h="1900554">
                <a:moveTo>
                  <a:pt x="0" y="438391"/>
                </a:moveTo>
                <a:lnTo>
                  <a:pt x="3810" y="438391"/>
                </a:lnTo>
              </a:path>
              <a:path w="3810" h="1900554">
                <a:moveTo>
                  <a:pt x="0" y="436486"/>
                </a:moveTo>
                <a:lnTo>
                  <a:pt x="3810" y="436486"/>
                </a:lnTo>
              </a:path>
              <a:path w="3810" h="1900554">
                <a:moveTo>
                  <a:pt x="0" y="434568"/>
                </a:moveTo>
                <a:lnTo>
                  <a:pt x="3810" y="434568"/>
                </a:lnTo>
              </a:path>
              <a:path w="3810" h="1900554">
                <a:moveTo>
                  <a:pt x="0" y="432663"/>
                </a:moveTo>
                <a:lnTo>
                  <a:pt x="3810" y="432663"/>
                </a:lnTo>
              </a:path>
              <a:path w="3810" h="1900554">
                <a:moveTo>
                  <a:pt x="0" y="430758"/>
                </a:moveTo>
                <a:lnTo>
                  <a:pt x="3810" y="430758"/>
                </a:lnTo>
              </a:path>
              <a:path w="3810" h="1900554">
                <a:moveTo>
                  <a:pt x="0" y="428853"/>
                </a:moveTo>
                <a:lnTo>
                  <a:pt x="3810" y="428853"/>
                </a:lnTo>
              </a:path>
              <a:path w="3810" h="1900554">
                <a:moveTo>
                  <a:pt x="0" y="426948"/>
                </a:moveTo>
                <a:lnTo>
                  <a:pt x="3810" y="426948"/>
                </a:lnTo>
              </a:path>
              <a:path w="3810" h="1900554">
                <a:moveTo>
                  <a:pt x="0" y="425043"/>
                </a:moveTo>
                <a:lnTo>
                  <a:pt x="3810" y="425043"/>
                </a:lnTo>
              </a:path>
              <a:path w="3810" h="1900554">
                <a:moveTo>
                  <a:pt x="0" y="423138"/>
                </a:moveTo>
                <a:lnTo>
                  <a:pt x="3810" y="423138"/>
                </a:lnTo>
              </a:path>
              <a:path w="3810" h="1900554">
                <a:moveTo>
                  <a:pt x="0" y="421233"/>
                </a:moveTo>
                <a:lnTo>
                  <a:pt x="3810" y="421233"/>
                </a:lnTo>
              </a:path>
              <a:path w="3810" h="1900554">
                <a:moveTo>
                  <a:pt x="0" y="419328"/>
                </a:moveTo>
                <a:lnTo>
                  <a:pt x="3810" y="419328"/>
                </a:lnTo>
              </a:path>
              <a:path w="3810" h="1900554">
                <a:moveTo>
                  <a:pt x="0" y="417423"/>
                </a:moveTo>
                <a:lnTo>
                  <a:pt x="3810" y="417423"/>
                </a:lnTo>
              </a:path>
              <a:path w="3810" h="1900554">
                <a:moveTo>
                  <a:pt x="0" y="415518"/>
                </a:moveTo>
                <a:lnTo>
                  <a:pt x="3810" y="415518"/>
                </a:lnTo>
              </a:path>
              <a:path w="3810" h="1900554">
                <a:moveTo>
                  <a:pt x="0" y="413613"/>
                </a:moveTo>
                <a:lnTo>
                  <a:pt x="3810" y="413613"/>
                </a:lnTo>
              </a:path>
              <a:path w="3810" h="1900554">
                <a:moveTo>
                  <a:pt x="0" y="411708"/>
                </a:moveTo>
                <a:lnTo>
                  <a:pt x="3810" y="411708"/>
                </a:lnTo>
              </a:path>
              <a:path w="3810" h="1900554">
                <a:moveTo>
                  <a:pt x="0" y="409790"/>
                </a:moveTo>
                <a:lnTo>
                  <a:pt x="3810" y="409790"/>
                </a:lnTo>
              </a:path>
              <a:path w="3810" h="1900554">
                <a:moveTo>
                  <a:pt x="0" y="407885"/>
                </a:moveTo>
                <a:lnTo>
                  <a:pt x="3810" y="407885"/>
                </a:lnTo>
              </a:path>
              <a:path w="3810" h="1900554">
                <a:moveTo>
                  <a:pt x="0" y="405980"/>
                </a:moveTo>
                <a:lnTo>
                  <a:pt x="3810" y="405980"/>
                </a:lnTo>
              </a:path>
              <a:path w="3810" h="1900554">
                <a:moveTo>
                  <a:pt x="0" y="404075"/>
                </a:moveTo>
                <a:lnTo>
                  <a:pt x="3810" y="404075"/>
                </a:lnTo>
              </a:path>
              <a:path w="3810" h="1900554">
                <a:moveTo>
                  <a:pt x="0" y="402170"/>
                </a:moveTo>
                <a:lnTo>
                  <a:pt x="3810" y="402170"/>
                </a:lnTo>
              </a:path>
              <a:path w="3810" h="1900554">
                <a:moveTo>
                  <a:pt x="0" y="400265"/>
                </a:moveTo>
                <a:lnTo>
                  <a:pt x="3810" y="400265"/>
                </a:lnTo>
              </a:path>
              <a:path w="3810" h="1900554">
                <a:moveTo>
                  <a:pt x="0" y="398360"/>
                </a:moveTo>
                <a:lnTo>
                  <a:pt x="3810" y="398360"/>
                </a:lnTo>
              </a:path>
              <a:path w="3810" h="1900554">
                <a:moveTo>
                  <a:pt x="0" y="396455"/>
                </a:moveTo>
                <a:lnTo>
                  <a:pt x="3810" y="396455"/>
                </a:lnTo>
              </a:path>
              <a:path w="3810" h="1900554">
                <a:moveTo>
                  <a:pt x="0" y="394550"/>
                </a:moveTo>
                <a:lnTo>
                  <a:pt x="3810" y="394550"/>
                </a:lnTo>
              </a:path>
              <a:path w="3810" h="1900554">
                <a:moveTo>
                  <a:pt x="0" y="392645"/>
                </a:moveTo>
                <a:lnTo>
                  <a:pt x="3810" y="392645"/>
                </a:lnTo>
              </a:path>
              <a:path w="3810" h="1900554">
                <a:moveTo>
                  <a:pt x="0" y="390740"/>
                </a:moveTo>
                <a:lnTo>
                  <a:pt x="3810" y="390740"/>
                </a:lnTo>
              </a:path>
              <a:path w="3810" h="1900554">
                <a:moveTo>
                  <a:pt x="0" y="388835"/>
                </a:moveTo>
                <a:lnTo>
                  <a:pt x="3810" y="388835"/>
                </a:lnTo>
              </a:path>
              <a:path w="3810" h="1900554">
                <a:moveTo>
                  <a:pt x="0" y="386918"/>
                </a:moveTo>
                <a:lnTo>
                  <a:pt x="3810" y="386918"/>
                </a:lnTo>
              </a:path>
              <a:path w="3810" h="1900554">
                <a:moveTo>
                  <a:pt x="0" y="385013"/>
                </a:moveTo>
                <a:lnTo>
                  <a:pt x="3810" y="385013"/>
                </a:lnTo>
              </a:path>
              <a:path w="3810" h="1900554">
                <a:moveTo>
                  <a:pt x="0" y="383108"/>
                </a:moveTo>
                <a:lnTo>
                  <a:pt x="3810" y="383108"/>
                </a:lnTo>
              </a:path>
              <a:path w="3810" h="1900554">
                <a:moveTo>
                  <a:pt x="0" y="381203"/>
                </a:moveTo>
                <a:lnTo>
                  <a:pt x="3810" y="381203"/>
                </a:lnTo>
              </a:path>
              <a:path w="3810" h="1900554">
                <a:moveTo>
                  <a:pt x="0" y="379298"/>
                </a:moveTo>
                <a:lnTo>
                  <a:pt x="3810" y="379298"/>
                </a:lnTo>
              </a:path>
              <a:path w="3810" h="1900554">
                <a:moveTo>
                  <a:pt x="0" y="377393"/>
                </a:moveTo>
                <a:lnTo>
                  <a:pt x="3810" y="377393"/>
                </a:lnTo>
              </a:path>
              <a:path w="3810" h="1900554">
                <a:moveTo>
                  <a:pt x="0" y="375488"/>
                </a:moveTo>
                <a:lnTo>
                  <a:pt x="3810" y="375488"/>
                </a:lnTo>
              </a:path>
              <a:path w="3810" h="1900554">
                <a:moveTo>
                  <a:pt x="0" y="373583"/>
                </a:moveTo>
                <a:lnTo>
                  <a:pt x="3810" y="373583"/>
                </a:lnTo>
              </a:path>
              <a:path w="3810" h="1900554">
                <a:moveTo>
                  <a:pt x="0" y="371678"/>
                </a:moveTo>
                <a:lnTo>
                  <a:pt x="3810" y="371678"/>
                </a:lnTo>
              </a:path>
              <a:path w="3810" h="1900554">
                <a:moveTo>
                  <a:pt x="0" y="369773"/>
                </a:moveTo>
                <a:lnTo>
                  <a:pt x="3810" y="369773"/>
                </a:lnTo>
              </a:path>
              <a:path w="3810" h="1900554">
                <a:moveTo>
                  <a:pt x="0" y="367868"/>
                </a:moveTo>
                <a:lnTo>
                  <a:pt x="3810" y="367868"/>
                </a:lnTo>
              </a:path>
              <a:path w="3810" h="1900554">
                <a:moveTo>
                  <a:pt x="0" y="365963"/>
                </a:moveTo>
                <a:lnTo>
                  <a:pt x="3810" y="365963"/>
                </a:lnTo>
              </a:path>
              <a:path w="3810" h="1900554">
                <a:moveTo>
                  <a:pt x="0" y="364058"/>
                </a:moveTo>
                <a:lnTo>
                  <a:pt x="3810" y="364058"/>
                </a:lnTo>
              </a:path>
              <a:path w="3810" h="1900554">
                <a:moveTo>
                  <a:pt x="0" y="362140"/>
                </a:moveTo>
                <a:lnTo>
                  <a:pt x="3810" y="362140"/>
                </a:lnTo>
              </a:path>
              <a:path w="3810" h="1900554">
                <a:moveTo>
                  <a:pt x="0" y="360235"/>
                </a:moveTo>
                <a:lnTo>
                  <a:pt x="3810" y="360235"/>
                </a:lnTo>
              </a:path>
              <a:path w="3810" h="1900554">
                <a:moveTo>
                  <a:pt x="0" y="358330"/>
                </a:moveTo>
                <a:lnTo>
                  <a:pt x="3810" y="358330"/>
                </a:lnTo>
              </a:path>
              <a:path w="3810" h="1900554">
                <a:moveTo>
                  <a:pt x="0" y="356425"/>
                </a:moveTo>
                <a:lnTo>
                  <a:pt x="3810" y="356425"/>
                </a:lnTo>
              </a:path>
              <a:path w="3810" h="1900554">
                <a:moveTo>
                  <a:pt x="0" y="354520"/>
                </a:moveTo>
                <a:lnTo>
                  <a:pt x="3810" y="354520"/>
                </a:lnTo>
              </a:path>
              <a:path w="3810" h="1900554">
                <a:moveTo>
                  <a:pt x="0" y="352615"/>
                </a:moveTo>
                <a:lnTo>
                  <a:pt x="3810" y="352615"/>
                </a:lnTo>
              </a:path>
              <a:path w="3810" h="1900554">
                <a:moveTo>
                  <a:pt x="0" y="350710"/>
                </a:moveTo>
                <a:lnTo>
                  <a:pt x="3810" y="350710"/>
                </a:lnTo>
              </a:path>
              <a:path w="3810" h="1900554">
                <a:moveTo>
                  <a:pt x="0" y="348805"/>
                </a:moveTo>
                <a:lnTo>
                  <a:pt x="3810" y="348805"/>
                </a:lnTo>
              </a:path>
              <a:path w="3810" h="1900554">
                <a:moveTo>
                  <a:pt x="0" y="346900"/>
                </a:moveTo>
                <a:lnTo>
                  <a:pt x="3810" y="346900"/>
                </a:lnTo>
              </a:path>
              <a:path w="3810" h="1900554">
                <a:moveTo>
                  <a:pt x="0" y="344995"/>
                </a:moveTo>
                <a:lnTo>
                  <a:pt x="3810" y="344995"/>
                </a:lnTo>
              </a:path>
              <a:path w="3810" h="1900554">
                <a:moveTo>
                  <a:pt x="0" y="343090"/>
                </a:moveTo>
                <a:lnTo>
                  <a:pt x="3810" y="343090"/>
                </a:lnTo>
              </a:path>
              <a:path w="3810" h="1900554">
                <a:moveTo>
                  <a:pt x="0" y="341185"/>
                </a:moveTo>
                <a:lnTo>
                  <a:pt x="3810" y="341185"/>
                </a:lnTo>
              </a:path>
              <a:path w="3810" h="1900554">
                <a:moveTo>
                  <a:pt x="0" y="339280"/>
                </a:moveTo>
                <a:lnTo>
                  <a:pt x="3810" y="339280"/>
                </a:lnTo>
              </a:path>
              <a:path w="3810" h="1900554">
                <a:moveTo>
                  <a:pt x="0" y="337362"/>
                </a:moveTo>
                <a:lnTo>
                  <a:pt x="3810" y="337362"/>
                </a:lnTo>
              </a:path>
              <a:path w="3810" h="1900554">
                <a:moveTo>
                  <a:pt x="0" y="335457"/>
                </a:moveTo>
                <a:lnTo>
                  <a:pt x="3810" y="335457"/>
                </a:lnTo>
              </a:path>
              <a:path w="3810" h="1900554">
                <a:moveTo>
                  <a:pt x="0" y="333552"/>
                </a:moveTo>
                <a:lnTo>
                  <a:pt x="3810" y="333552"/>
                </a:lnTo>
              </a:path>
              <a:path w="3810" h="1900554">
                <a:moveTo>
                  <a:pt x="0" y="331647"/>
                </a:moveTo>
                <a:lnTo>
                  <a:pt x="3810" y="331647"/>
                </a:lnTo>
              </a:path>
              <a:path w="3810" h="1900554">
                <a:moveTo>
                  <a:pt x="0" y="329742"/>
                </a:moveTo>
                <a:lnTo>
                  <a:pt x="3810" y="329742"/>
                </a:lnTo>
              </a:path>
              <a:path w="3810" h="1900554">
                <a:moveTo>
                  <a:pt x="0" y="327837"/>
                </a:moveTo>
                <a:lnTo>
                  <a:pt x="3810" y="327837"/>
                </a:lnTo>
              </a:path>
              <a:path w="3810" h="1900554">
                <a:moveTo>
                  <a:pt x="0" y="325932"/>
                </a:moveTo>
                <a:lnTo>
                  <a:pt x="3810" y="325932"/>
                </a:lnTo>
              </a:path>
              <a:path w="3810" h="1900554">
                <a:moveTo>
                  <a:pt x="0" y="324027"/>
                </a:moveTo>
                <a:lnTo>
                  <a:pt x="3810" y="324027"/>
                </a:lnTo>
              </a:path>
              <a:path w="3810" h="1900554">
                <a:moveTo>
                  <a:pt x="0" y="322122"/>
                </a:moveTo>
                <a:lnTo>
                  <a:pt x="3810" y="322122"/>
                </a:lnTo>
              </a:path>
              <a:path w="3810" h="1900554">
                <a:moveTo>
                  <a:pt x="0" y="320217"/>
                </a:moveTo>
                <a:lnTo>
                  <a:pt x="3810" y="320217"/>
                </a:lnTo>
              </a:path>
              <a:path w="3810" h="1900554">
                <a:moveTo>
                  <a:pt x="0" y="318312"/>
                </a:moveTo>
                <a:lnTo>
                  <a:pt x="3810" y="318312"/>
                </a:lnTo>
              </a:path>
              <a:path w="3810" h="1900554">
                <a:moveTo>
                  <a:pt x="0" y="316407"/>
                </a:moveTo>
                <a:lnTo>
                  <a:pt x="3810" y="316407"/>
                </a:lnTo>
              </a:path>
              <a:path w="3810" h="1900554">
                <a:moveTo>
                  <a:pt x="0" y="314490"/>
                </a:moveTo>
                <a:lnTo>
                  <a:pt x="3810" y="314490"/>
                </a:lnTo>
              </a:path>
              <a:path w="3810" h="1900554">
                <a:moveTo>
                  <a:pt x="0" y="312585"/>
                </a:moveTo>
                <a:lnTo>
                  <a:pt x="3810" y="312585"/>
                </a:lnTo>
              </a:path>
              <a:path w="3810" h="1900554">
                <a:moveTo>
                  <a:pt x="0" y="310680"/>
                </a:moveTo>
                <a:lnTo>
                  <a:pt x="3810" y="310680"/>
                </a:lnTo>
              </a:path>
              <a:path w="3810" h="1900554">
                <a:moveTo>
                  <a:pt x="0" y="308775"/>
                </a:moveTo>
                <a:lnTo>
                  <a:pt x="3810" y="308775"/>
                </a:lnTo>
              </a:path>
              <a:path w="3810" h="1900554">
                <a:moveTo>
                  <a:pt x="0" y="306870"/>
                </a:moveTo>
                <a:lnTo>
                  <a:pt x="3810" y="306870"/>
                </a:lnTo>
              </a:path>
              <a:path w="3810" h="1900554">
                <a:moveTo>
                  <a:pt x="0" y="304965"/>
                </a:moveTo>
                <a:lnTo>
                  <a:pt x="3810" y="304965"/>
                </a:lnTo>
              </a:path>
              <a:path w="3810" h="1900554">
                <a:moveTo>
                  <a:pt x="0" y="303060"/>
                </a:moveTo>
                <a:lnTo>
                  <a:pt x="3810" y="303060"/>
                </a:lnTo>
              </a:path>
              <a:path w="3810" h="1900554">
                <a:moveTo>
                  <a:pt x="0" y="301155"/>
                </a:moveTo>
                <a:lnTo>
                  <a:pt x="3810" y="301155"/>
                </a:lnTo>
              </a:path>
              <a:path w="3810" h="1900554">
                <a:moveTo>
                  <a:pt x="0" y="299250"/>
                </a:moveTo>
                <a:lnTo>
                  <a:pt x="3810" y="299250"/>
                </a:lnTo>
              </a:path>
              <a:path w="3810" h="1900554">
                <a:moveTo>
                  <a:pt x="0" y="297345"/>
                </a:moveTo>
                <a:lnTo>
                  <a:pt x="3810" y="297345"/>
                </a:lnTo>
              </a:path>
              <a:path w="3810" h="1900554">
                <a:moveTo>
                  <a:pt x="0" y="295440"/>
                </a:moveTo>
                <a:lnTo>
                  <a:pt x="3810" y="295440"/>
                </a:lnTo>
              </a:path>
              <a:path w="3810" h="1900554">
                <a:moveTo>
                  <a:pt x="0" y="293535"/>
                </a:moveTo>
                <a:lnTo>
                  <a:pt x="3810" y="293535"/>
                </a:lnTo>
              </a:path>
              <a:path w="3810" h="1900554">
                <a:moveTo>
                  <a:pt x="0" y="291630"/>
                </a:moveTo>
                <a:lnTo>
                  <a:pt x="3810" y="291630"/>
                </a:lnTo>
              </a:path>
              <a:path w="3810" h="1900554">
                <a:moveTo>
                  <a:pt x="0" y="289712"/>
                </a:moveTo>
                <a:lnTo>
                  <a:pt x="3810" y="289712"/>
                </a:lnTo>
              </a:path>
              <a:path w="3810" h="1900554">
                <a:moveTo>
                  <a:pt x="0" y="287807"/>
                </a:moveTo>
                <a:lnTo>
                  <a:pt x="3810" y="287807"/>
                </a:lnTo>
              </a:path>
              <a:path w="3810" h="1900554">
                <a:moveTo>
                  <a:pt x="0" y="285902"/>
                </a:moveTo>
                <a:lnTo>
                  <a:pt x="3810" y="285902"/>
                </a:lnTo>
              </a:path>
              <a:path w="3810" h="1900554">
                <a:moveTo>
                  <a:pt x="0" y="283997"/>
                </a:moveTo>
                <a:lnTo>
                  <a:pt x="3810" y="283997"/>
                </a:lnTo>
              </a:path>
              <a:path w="3810" h="1900554">
                <a:moveTo>
                  <a:pt x="0" y="282092"/>
                </a:moveTo>
                <a:lnTo>
                  <a:pt x="3810" y="282092"/>
                </a:lnTo>
              </a:path>
              <a:path w="3810" h="1900554">
                <a:moveTo>
                  <a:pt x="0" y="280187"/>
                </a:moveTo>
                <a:lnTo>
                  <a:pt x="3810" y="280187"/>
                </a:lnTo>
              </a:path>
              <a:path w="3810" h="1900554">
                <a:moveTo>
                  <a:pt x="0" y="278282"/>
                </a:moveTo>
                <a:lnTo>
                  <a:pt x="3810" y="278282"/>
                </a:lnTo>
              </a:path>
              <a:path w="3810" h="1900554">
                <a:moveTo>
                  <a:pt x="0" y="276377"/>
                </a:moveTo>
                <a:lnTo>
                  <a:pt x="3810" y="276377"/>
                </a:lnTo>
              </a:path>
              <a:path w="3810" h="1900554">
                <a:moveTo>
                  <a:pt x="0" y="274472"/>
                </a:moveTo>
                <a:lnTo>
                  <a:pt x="3810" y="274472"/>
                </a:lnTo>
              </a:path>
              <a:path w="3810" h="1900554">
                <a:moveTo>
                  <a:pt x="0" y="272567"/>
                </a:moveTo>
                <a:lnTo>
                  <a:pt x="3810" y="272567"/>
                </a:lnTo>
              </a:path>
              <a:path w="3810" h="1900554">
                <a:moveTo>
                  <a:pt x="0" y="270662"/>
                </a:moveTo>
                <a:lnTo>
                  <a:pt x="3810" y="270662"/>
                </a:lnTo>
              </a:path>
              <a:path w="3810" h="1900554">
                <a:moveTo>
                  <a:pt x="0" y="268757"/>
                </a:moveTo>
                <a:lnTo>
                  <a:pt x="3810" y="268757"/>
                </a:lnTo>
              </a:path>
              <a:path w="3810" h="1900554">
                <a:moveTo>
                  <a:pt x="0" y="266852"/>
                </a:moveTo>
                <a:lnTo>
                  <a:pt x="3810" y="266852"/>
                </a:lnTo>
              </a:path>
              <a:path w="3810" h="1900554">
                <a:moveTo>
                  <a:pt x="0" y="264934"/>
                </a:moveTo>
                <a:lnTo>
                  <a:pt x="3810" y="264934"/>
                </a:lnTo>
              </a:path>
              <a:path w="3810" h="1900554">
                <a:moveTo>
                  <a:pt x="0" y="263029"/>
                </a:moveTo>
                <a:lnTo>
                  <a:pt x="3810" y="263029"/>
                </a:lnTo>
              </a:path>
              <a:path w="3810" h="1900554">
                <a:moveTo>
                  <a:pt x="0" y="261124"/>
                </a:moveTo>
                <a:lnTo>
                  <a:pt x="3810" y="261124"/>
                </a:lnTo>
              </a:path>
              <a:path w="3810" h="1900554">
                <a:moveTo>
                  <a:pt x="0" y="259219"/>
                </a:moveTo>
                <a:lnTo>
                  <a:pt x="3810" y="259219"/>
                </a:lnTo>
              </a:path>
              <a:path w="3810" h="1900554">
                <a:moveTo>
                  <a:pt x="0" y="257314"/>
                </a:moveTo>
                <a:lnTo>
                  <a:pt x="3810" y="257314"/>
                </a:lnTo>
              </a:path>
              <a:path w="3810" h="1900554">
                <a:moveTo>
                  <a:pt x="0" y="255409"/>
                </a:moveTo>
                <a:lnTo>
                  <a:pt x="3810" y="255409"/>
                </a:lnTo>
              </a:path>
              <a:path w="3810" h="1900554">
                <a:moveTo>
                  <a:pt x="0" y="253504"/>
                </a:moveTo>
                <a:lnTo>
                  <a:pt x="3810" y="253504"/>
                </a:lnTo>
              </a:path>
              <a:path w="3810" h="1900554">
                <a:moveTo>
                  <a:pt x="0" y="251599"/>
                </a:moveTo>
                <a:lnTo>
                  <a:pt x="3810" y="251599"/>
                </a:lnTo>
              </a:path>
              <a:path w="3810" h="1900554">
                <a:moveTo>
                  <a:pt x="0" y="249694"/>
                </a:moveTo>
                <a:lnTo>
                  <a:pt x="3810" y="249694"/>
                </a:lnTo>
              </a:path>
              <a:path w="3810" h="1900554">
                <a:moveTo>
                  <a:pt x="0" y="247789"/>
                </a:moveTo>
                <a:lnTo>
                  <a:pt x="3810" y="247789"/>
                </a:lnTo>
              </a:path>
              <a:path w="3810" h="1900554">
                <a:moveTo>
                  <a:pt x="0" y="245884"/>
                </a:moveTo>
                <a:lnTo>
                  <a:pt x="3810" y="245884"/>
                </a:lnTo>
              </a:path>
              <a:path w="3810" h="1900554">
                <a:moveTo>
                  <a:pt x="0" y="243979"/>
                </a:moveTo>
                <a:lnTo>
                  <a:pt x="3810" y="243979"/>
                </a:lnTo>
              </a:path>
              <a:path w="3810" h="1900554">
                <a:moveTo>
                  <a:pt x="0" y="242062"/>
                </a:moveTo>
                <a:lnTo>
                  <a:pt x="3810" y="242062"/>
                </a:lnTo>
              </a:path>
              <a:path w="3810" h="1900554">
                <a:moveTo>
                  <a:pt x="0" y="240157"/>
                </a:moveTo>
                <a:lnTo>
                  <a:pt x="3810" y="240157"/>
                </a:lnTo>
              </a:path>
              <a:path w="3810" h="1900554">
                <a:moveTo>
                  <a:pt x="0" y="238252"/>
                </a:moveTo>
                <a:lnTo>
                  <a:pt x="3810" y="238252"/>
                </a:lnTo>
              </a:path>
              <a:path w="3810" h="1900554">
                <a:moveTo>
                  <a:pt x="0" y="236347"/>
                </a:moveTo>
                <a:lnTo>
                  <a:pt x="3810" y="236347"/>
                </a:lnTo>
              </a:path>
              <a:path w="3810" h="1900554">
                <a:moveTo>
                  <a:pt x="0" y="234442"/>
                </a:moveTo>
                <a:lnTo>
                  <a:pt x="3810" y="234442"/>
                </a:lnTo>
              </a:path>
              <a:path w="3810" h="1900554">
                <a:moveTo>
                  <a:pt x="0" y="232537"/>
                </a:moveTo>
                <a:lnTo>
                  <a:pt x="3810" y="232537"/>
                </a:lnTo>
              </a:path>
              <a:path w="3810" h="1900554">
                <a:moveTo>
                  <a:pt x="0" y="230632"/>
                </a:moveTo>
                <a:lnTo>
                  <a:pt x="3810" y="230632"/>
                </a:lnTo>
              </a:path>
              <a:path w="3810" h="1900554">
                <a:moveTo>
                  <a:pt x="0" y="228727"/>
                </a:moveTo>
                <a:lnTo>
                  <a:pt x="3810" y="228727"/>
                </a:lnTo>
              </a:path>
              <a:path w="3810" h="1900554">
                <a:moveTo>
                  <a:pt x="0" y="226822"/>
                </a:moveTo>
                <a:lnTo>
                  <a:pt x="3810" y="226822"/>
                </a:lnTo>
              </a:path>
              <a:path w="3810" h="1900554">
                <a:moveTo>
                  <a:pt x="0" y="224917"/>
                </a:moveTo>
                <a:lnTo>
                  <a:pt x="3810" y="224917"/>
                </a:lnTo>
              </a:path>
              <a:path w="3810" h="1900554">
                <a:moveTo>
                  <a:pt x="0" y="223012"/>
                </a:moveTo>
                <a:lnTo>
                  <a:pt x="3810" y="223012"/>
                </a:lnTo>
              </a:path>
              <a:path w="3810" h="1900554">
                <a:moveTo>
                  <a:pt x="0" y="221107"/>
                </a:moveTo>
                <a:lnTo>
                  <a:pt x="3810" y="221107"/>
                </a:lnTo>
              </a:path>
              <a:path w="3810" h="1900554">
                <a:moveTo>
                  <a:pt x="0" y="219202"/>
                </a:moveTo>
                <a:lnTo>
                  <a:pt x="3810" y="219202"/>
                </a:lnTo>
              </a:path>
              <a:path w="3810" h="1900554">
                <a:moveTo>
                  <a:pt x="0" y="217284"/>
                </a:moveTo>
                <a:lnTo>
                  <a:pt x="3810" y="217284"/>
                </a:lnTo>
              </a:path>
              <a:path w="3810" h="1900554">
                <a:moveTo>
                  <a:pt x="0" y="215379"/>
                </a:moveTo>
                <a:lnTo>
                  <a:pt x="3810" y="215379"/>
                </a:lnTo>
              </a:path>
              <a:path w="3810" h="1900554">
                <a:moveTo>
                  <a:pt x="0" y="213474"/>
                </a:moveTo>
                <a:lnTo>
                  <a:pt x="3810" y="213474"/>
                </a:lnTo>
              </a:path>
              <a:path w="3810" h="1900554">
                <a:moveTo>
                  <a:pt x="0" y="211569"/>
                </a:moveTo>
                <a:lnTo>
                  <a:pt x="3810" y="211569"/>
                </a:lnTo>
              </a:path>
              <a:path w="3810" h="1900554">
                <a:moveTo>
                  <a:pt x="0" y="209664"/>
                </a:moveTo>
                <a:lnTo>
                  <a:pt x="3810" y="209664"/>
                </a:lnTo>
              </a:path>
              <a:path w="3810" h="1900554">
                <a:moveTo>
                  <a:pt x="0" y="207759"/>
                </a:moveTo>
                <a:lnTo>
                  <a:pt x="3810" y="207759"/>
                </a:lnTo>
              </a:path>
              <a:path w="3810" h="1900554">
                <a:moveTo>
                  <a:pt x="0" y="205854"/>
                </a:moveTo>
                <a:lnTo>
                  <a:pt x="3810" y="205854"/>
                </a:lnTo>
              </a:path>
              <a:path w="3810" h="1900554">
                <a:moveTo>
                  <a:pt x="0" y="203949"/>
                </a:moveTo>
                <a:lnTo>
                  <a:pt x="3810" y="203949"/>
                </a:lnTo>
              </a:path>
              <a:path w="3810" h="1900554">
                <a:moveTo>
                  <a:pt x="0" y="202044"/>
                </a:moveTo>
                <a:lnTo>
                  <a:pt x="3810" y="202044"/>
                </a:lnTo>
              </a:path>
              <a:path w="3810" h="1900554">
                <a:moveTo>
                  <a:pt x="0" y="200139"/>
                </a:moveTo>
                <a:lnTo>
                  <a:pt x="3810" y="200139"/>
                </a:lnTo>
              </a:path>
              <a:path w="3810" h="1900554">
                <a:moveTo>
                  <a:pt x="0" y="198234"/>
                </a:moveTo>
                <a:lnTo>
                  <a:pt x="3810" y="198234"/>
                </a:lnTo>
              </a:path>
              <a:path w="3810" h="1900554">
                <a:moveTo>
                  <a:pt x="0" y="196329"/>
                </a:moveTo>
                <a:lnTo>
                  <a:pt x="3810" y="196329"/>
                </a:lnTo>
              </a:path>
              <a:path w="3810" h="1900554">
                <a:moveTo>
                  <a:pt x="0" y="194424"/>
                </a:moveTo>
                <a:lnTo>
                  <a:pt x="3810" y="194424"/>
                </a:lnTo>
              </a:path>
              <a:path w="3810" h="1900554">
                <a:moveTo>
                  <a:pt x="0" y="192506"/>
                </a:moveTo>
                <a:lnTo>
                  <a:pt x="3810" y="192506"/>
                </a:lnTo>
              </a:path>
              <a:path w="3810" h="1900554">
                <a:moveTo>
                  <a:pt x="0" y="190601"/>
                </a:moveTo>
                <a:lnTo>
                  <a:pt x="3810" y="190601"/>
                </a:lnTo>
              </a:path>
              <a:path w="3810" h="1900554">
                <a:moveTo>
                  <a:pt x="0" y="188696"/>
                </a:moveTo>
                <a:lnTo>
                  <a:pt x="3810" y="188696"/>
                </a:lnTo>
              </a:path>
              <a:path w="3810" h="1900554">
                <a:moveTo>
                  <a:pt x="0" y="186791"/>
                </a:moveTo>
                <a:lnTo>
                  <a:pt x="3810" y="186791"/>
                </a:lnTo>
              </a:path>
              <a:path w="3810" h="1900554">
                <a:moveTo>
                  <a:pt x="0" y="184886"/>
                </a:moveTo>
                <a:lnTo>
                  <a:pt x="3810" y="184886"/>
                </a:lnTo>
              </a:path>
              <a:path w="3810" h="1900554">
                <a:moveTo>
                  <a:pt x="0" y="182981"/>
                </a:moveTo>
                <a:lnTo>
                  <a:pt x="3810" y="182981"/>
                </a:lnTo>
              </a:path>
              <a:path w="3810" h="1900554">
                <a:moveTo>
                  <a:pt x="0" y="181076"/>
                </a:moveTo>
                <a:lnTo>
                  <a:pt x="3810" y="181076"/>
                </a:lnTo>
              </a:path>
              <a:path w="3810" h="1900554">
                <a:moveTo>
                  <a:pt x="0" y="179171"/>
                </a:moveTo>
                <a:lnTo>
                  <a:pt x="3810" y="179171"/>
                </a:lnTo>
              </a:path>
              <a:path w="3810" h="1900554">
                <a:moveTo>
                  <a:pt x="0" y="177266"/>
                </a:moveTo>
                <a:lnTo>
                  <a:pt x="3810" y="177266"/>
                </a:lnTo>
              </a:path>
              <a:path w="3810" h="1900554">
                <a:moveTo>
                  <a:pt x="0" y="175361"/>
                </a:moveTo>
                <a:lnTo>
                  <a:pt x="3810" y="175361"/>
                </a:lnTo>
              </a:path>
              <a:path w="3810" h="1900554">
                <a:moveTo>
                  <a:pt x="0" y="173456"/>
                </a:moveTo>
                <a:lnTo>
                  <a:pt x="3810" y="173456"/>
                </a:lnTo>
              </a:path>
              <a:path w="3810" h="1900554">
                <a:moveTo>
                  <a:pt x="0" y="171551"/>
                </a:moveTo>
                <a:lnTo>
                  <a:pt x="3810" y="171551"/>
                </a:lnTo>
              </a:path>
              <a:path w="3810" h="1900554">
                <a:moveTo>
                  <a:pt x="0" y="169646"/>
                </a:moveTo>
                <a:lnTo>
                  <a:pt x="3810" y="169646"/>
                </a:lnTo>
              </a:path>
              <a:path w="3810" h="1900554">
                <a:moveTo>
                  <a:pt x="0" y="167728"/>
                </a:moveTo>
                <a:lnTo>
                  <a:pt x="3810" y="167728"/>
                </a:lnTo>
              </a:path>
              <a:path w="3810" h="1900554">
                <a:moveTo>
                  <a:pt x="0" y="165823"/>
                </a:moveTo>
                <a:lnTo>
                  <a:pt x="3810" y="165823"/>
                </a:lnTo>
              </a:path>
              <a:path w="3810" h="1900554">
                <a:moveTo>
                  <a:pt x="0" y="163918"/>
                </a:moveTo>
                <a:lnTo>
                  <a:pt x="3810" y="163918"/>
                </a:lnTo>
              </a:path>
              <a:path w="3810" h="1900554">
                <a:moveTo>
                  <a:pt x="0" y="162013"/>
                </a:moveTo>
                <a:lnTo>
                  <a:pt x="3810" y="162013"/>
                </a:lnTo>
              </a:path>
              <a:path w="3810" h="1900554">
                <a:moveTo>
                  <a:pt x="0" y="160108"/>
                </a:moveTo>
                <a:lnTo>
                  <a:pt x="3810" y="160108"/>
                </a:lnTo>
              </a:path>
              <a:path w="3810" h="1900554">
                <a:moveTo>
                  <a:pt x="0" y="158203"/>
                </a:moveTo>
                <a:lnTo>
                  <a:pt x="3810" y="158203"/>
                </a:lnTo>
              </a:path>
              <a:path w="3810" h="1900554">
                <a:moveTo>
                  <a:pt x="0" y="156298"/>
                </a:moveTo>
                <a:lnTo>
                  <a:pt x="3810" y="156298"/>
                </a:lnTo>
              </a:path>
              <a:path w="3810" h="1900554">
                <a:moveTo>
                  <a:pt x="0" y="154393"/>
                </a:moveTo>
                <a:lnTo>
                  <a:pt x="3810" y="154393"/>
                </a:lnTo>
              </a:path>
              <a:path w="3810" h="1900554">
                <a:moveTo>
                  <a:pt x="0" y="152488"/>
                </a:moveTo>
                <a:lnTo>
                  <a:pt x="3810" y="152488"/>
                </a:lnTo>
              </a:path>
              <a:path w="3810" h="1900554">
                <a:moveTo>
                  <a:pt x="0" y="150583"/>
                </a:moveTo>
                <a:lnTo>
                  <a:pt x="3810" y="150583"/>
                </a:lnTo>
              </a:path>
              <a:path w="3810" h="1900554">
                <a:moveTo>
                  <a:pt x="0" y="148678"/>
                </a:moveTo>
                <a:lnTo>
                  <a:pt x="3810" y="148678"/>
                </a:lnTo>
              </a:path>
              <a:path w="3810" h="1900554">
                <a:moveTo>
                  <a:pt x="0" y="146773"/>
                </a:moveTo>
                <a:lnTo>
                  <a:pt x="3810" y="146773"/>
                </a:lnTo>
              </a:path>
              <a:path w="3810" h="1900554">
                <a:moveTo>
                  <a:pt x="0" y="144856"/>
                </a:moveTo>
                <a:lnTo>
                  <a:pt x="3810" y="144856"/>
                </a:lnTo>
              </a:path>
              <a:path w="3810" h="1900554">
                <a:moveTo>
                  <a:pt x="0" y="142951"/>
                </a:moveTo>
                <a:lnTo>
                  <a:pt x="3810" y="142951"/>
                </a:lnTo>
              </a:path>
              <a:path w="3810" h="1900554">
                <a:moveTo>
                  <a:pt x="0" y="141046"/>
                </a:moveTo>
                <a:lnTo>
                  <a:pt x="3810" y="141046"/>
                </a:lnTo>
              </a:path>
              <a:path w="3810" h="1900554">
                <a:moveTo>
                  <a:pt x="0" y="139141"/>
                </a:moveTo>
                <a:lnTo>
                  <a:pt x="3810" y="139141"/>
                </a:lnTo>
              </a:path>
              <a:path w="3810" h="1900554">
                <a:moveTo>
                  <a:pt x="0" y="137236"/>
                </a:moveTo>
                <a:lnTo>
                  <a:pt x="3810" y="137236"/>
                </a:lnTo>
              </a:path>
              <a:path w="3810" h="1900554">
                <a:moveTo>
                  <a:pt x="0" y="135331"/>
                </a:moveTo>
                <a:lnTo>
                  <a:pt x="3810" y="135331"/>
                </a:lnTo>
              </a:path>
              <a:path w="3810" h="1900554">
                <a:moveTo>
                  <a:pt x="0" y="133426"/>
                </a:moveTo>
                <a:lnTo>
                  <a:pt x="3810" y="133426"/>
                </a:lnTo>
              </a:path>
              <a:path w="3810" h="1900554">
                <a:moveTo>
                  <a:pt x="0" y="131521"/>
                </a:moveTo>
                <a:lnTo>
                  <a:pt x="3810" y="131521"/>
                </a:lnTo>
              </a:path>
              <a:path w="3810" h="1900554">
                <a:moveTo>
                  <a:pt x="0" y="129616"/>
                </a:moveTo>
                <a:lnTo>
                  <a:pt x="3810" y="129616"/>
                </a:lnTo>
              </a:path>
              <a:path w="3810" h="1900554">
                <a:moveTo>
                  <a:pt x="0" y="127711"/>
                </a:moveTo>
                <a:lnTo>
                  <a:pt x="3810" y="127711"/>
                </a:lnTo>
              </a:path>
              <a:path w="3810" h="1900554">
                <a:moveTo>
                  <a:pt x="0" y="125806"/>
                </a:moveTo>
                <a:lnTo>
                  <a:pt x="3810" y="125806"/>
                </a:lnTo>
              </a:path>
              <a:path w="3810" h="1900554">
                <a:moveTo>
                  <a:pt x="0" y="123901"/>
                </a:moveTo>
                <a:lnTo>
                  <a:pt x="3810" y="123901"/>
                </a:lnTo>
              </a:path>
              <a:path w="3810" h="1900554">
                <a:moveTo>
                  <a:pt x="0" y="121996"/>
                </a:moveTo>
                <a:lnTo>
                  <a:pt x="3810" y="121996"/>
                </a:lnTo>
              </a:path>
              <a:path w="3810" h="1900554">
                <a:moveTo>
                  <a:pt x="0" y="120078"/>
                </a:moveTo>
                <a:lnTo>
                  <a:pt x="3810" y="120078"/>
                </a:lnTo>
              </a:path>
              <a:path w="3810" h="1900554">
                <a:moveTo>
                  <a:pt x="0" y="118173"/>
                </a:moveTo>
                <a:lnTo>
                  <a:pt x="3810" y="118173"/>
                </a:lnTo>
              </a:path>
              <a:path w="3810" h="1900554">
                <a:moveTo>
                  <a:pt x="0" y="116268"/>
                </a:moveTo>
                <a:lnTo>
                  <a:pt x="3810" y="116268"/>
                </a:lnTo>
              </a:path>
              <a:path w="3810" h="1900554">
                <a:moveTo>
                  <a:pt x="0" y="114363"/>
                </a:moveTo>
                <a:lnTo>
                  <a:pt x="3810" y="114363"/>
                </a:lnTo>
              </a:path>
              <a:path w="3810" h="1900554">
                <a:moveTo>
                  <a:pt x="0" y="112458"/>
                </a:moveTo>
                <a:lnTo>
                  <a:pt x="3810" y="112458"/>
                </a:lnTo>
              </a:path>
              <a:path w="3810" h="1900554">
                <a:moveTo>
                  <a:pt x="0" y="110553"/>
                </a:moveTo>
                <a:lnTo>
                  <a:pt x="3810" y="110553"/>
                </a:lnTo>
              </a:path>
              <a:path w="3810" h="1900554">
                <a:moveTo>
                  <a:pt x="0" y="108648"/>
                </a:moveTo>
                <a:lnTo>
                  <a:pt x="3810" y="108648"/>
                </a:lnTo>
              </a:path>
              <a:path w="3810" h="1900554">
                <a:moveTo>
                  <a:pt x="0" y="106743"/>
                </a:moveTo>
                <a:lnTo>
                  <a:pt x="3810" y="106743"/>
                </a:lnTo>
              </a:path>
              <a:path w="3810" h="1900554">
                <a:moveTo>
                  <a:pt x="0" y="104838"/>
                </a:moveTo>
                <a:lnTo>
                  <a:pt x="3810" y="104838"/>
                </a:lnTo>
              </a:path>
              <a:path w="3810" h="1900554">
                <a:moveTo>
                  <a:pt x="0" y="102933"/>
                </a:moveTo>
                <a:lnTo>
                  <a:pt x="3810" y="102933"/>
                </a:lnTo>
              </a:path>
              <a:path w="3810" h="1900554">
                <a:moveTo>
                  <a:pt x="0" y="101028"/>
                </a:moveTo>
                <a:lnTo>
                  <a:pt x="3810" y="101028"/>
                </a:lnTo>
              </a:path>
              <a:path w="3810" h="1900554">
                <a:moveTo>
                  <a:pt x="0" y="99123"/>
                </a:moveTo>
                <a:lnTo>
                  <a:pt x="3810" y="99123"/>
                </a:lnTo>
              </a:path>
              <a:path w="3810" h="1900554">
                <a:moveTo>
                  <a:pt x="0" y="97218"/>
                </a:moveTo>
                <a:lnTo>
                  <a:pt x="3810" y="97218"/>
                </a:lnTo>
              </a:path>
              <a:path w="3810" h="1900554">
                <a:moveTo>
                  <a:pt x="0" y="95300"/>
                </a:moveTo>
                <a:lnTo>
                  <a:pt x="3810" y="95300"/>
                </a:lnTo>
              </a:path>
              <a:path w="3810" h="1900554">
                <a:moveTo>
                  <a:pt x="0" y="93395"/>
                </a:moveTo>
                <a:lnTo>
                  <a:pt x="3810" y="93395"/>
                </a:lnTo>
              </a:path>
              <a:path w="3810" h="1900554">
                <a:moveTo>
                  <a:pt x="0" y="91490"/>
                </a:moveTo>
                <a:lnTo>
                  <a:pt x="3810" y="91490"/>
                </a:lnTo>
              </a:path>
              <a:path w="3810" h="1900554">
                <a:moveTo>
                  <a:pt x="0" y="89585"/>
                </a:moveTo>
                <a:lnTo>
                  <a:pt x="3810" y="89585"/>
                </a:lnTo>
              </a:path>
              <a:path w="3810" h="1900554">
                <a:moveTo>
                  <a:pt x="0" y="87680"/>
                </a:moveTo>
                <a:lnTo>
                  <a:pt x="3810" y="87680"/>
                </a:lnTo>
              </a:path>
              <a:path w="3810" h="1900554">
                <a:moveTo>
                  <a:pt x="0" y="85775"/>
                </a:moveTo>
                <a:lnTo>
                  <a:pt x="3810" y="85775"/>
                </a:lnTo>
              </a:path>
              <a:path w="3810" h="1900554">
                <a:moveTo>
                  <a:pt x="0" y="83870"/>
                </a:moveTo>
                <a:lnTo>
                  <a:pt x="3810" y="83870"/>
                </a:lnTo>
              </a:path>
              <a:path w="3810" h="1900554">
                <a:moveTo>
                  <a:pt x="0" y="81965"/>
                </a:moveTo>
                <a:lnTo>
                  <a:pt x="3810" y="81965"/>
                </a:lnTo>
              </a:path>
              <a:path w="3810" h="1900554">
                <a:moveTo>
                  <a:pt x="0" y="80060"/>
                </a:moveTo>
                <a:lnTo>
                  <a:pt x="3810" y="80060"/>
                </a:lnTo>
              </a:path>
              <a:path w="3810" h="1900554">
                <a:moveTo>
                  <a:pt x="0" y="78155"/>
                </a:moveTo>
                <a:lnTo>
                  <a:pt x="3810" y="78155"/>
                </a:lnTo>
              </a:path>
              <a:path w="3810" h="1900554">
                <a:moveTo>
                  <a:pt x="0" y="76250"/>
                </a:moveTo>
                <a:lnTo>
                  <a:pt x="3810" y="76250"/>
                </a:lnTo>
              </a:path>
              <a:path w="3810" h="1900554">
                <a:moveTo>
                  <a:pt x="0" y="74345"/>
                </a:moveTo>
                <a:lnTo>
                  <a:pt x="3810" y="74345"/>
                </a:lnTo>
              </a:path>
              <a:path w="3810" h="1900554">
                <a:moveTo>
                  <a:pt x="0" y="72428"/>
                </a:moveTo>
                <a:lnTo>
                  <a:pt x="3810" y="72428"/>
                </a:lnTo>
              </a:path>
              <a:path w="3810" h="1900554">
                <a:moveTo>
                  <a:pt x="0" y="70523"/>
                </a:moveTo>
                <a:lnTo>
                  <a:pt x="3810" y="70523"/>
                </a:lnTo>
              </a:path>
              <a:path w="3810" h="1900554">
                <a:moveTo>
                  <a:pt x="0" y="68618"/>
                </a:moveTo>
                <a:lnTo>
                  <a:pt x="3810" y="68618"/>
                </a:lnTo>
              </a:path>
              <a:path w="3810" h="1900554">
                <a:moveTo>
                  <a:pt x="0" y="66713"/>
                </a:moveTo>
                <a:lnTo>
                  <a:pt x="3810" y="66713"/>
                </a:lnTo>
              </a:path>
              <a:path w="3810" h="1900554">
                <a:moveTo>
                  <a:pt x="0" y="64808"/>
                </a:moveTo>
                <a:lnTo>
                  <a:pt x="3810" y="64808"/>
                </a:lnTo>
              </a:path>
              <a:path w="3810" h="1900554">
                <a:moveTo>
                  <a:pt x="0" y="62903"/>
                </a:moveTo>
                <a:lnTo>
                  <a:pt x="3810" y="62903"/>
                </a:lnTo>
              </a:path>
              <a:path w="3810" h="1900554">
                <a:moveTo>
                  <a:pt x="0" y="60998"/>
                </a:moveTo>
                <a:lnTo>
                  <a:pt x="3810" y="60998"/>
                </a:lnTo>
              </a:path>
              <a:path w="3810" h="1900554">
                <a:moveTo>
                  <a:pt x="0" y="59093"/>
                </a:moveTo>
                <a:lnTo>
                  <a:pt x="3810" y="59093"/>
                </a:lnTo>
              </a:path>
              <a:path w="3810" h="1900554">
                <a:moveTo>
                  <a:pt x="0" y="57188"/>
                </a:moveTo>
                <a:lnTo>
                  <a:pt x="3810" y="57188"/>
                </a:lnTo>
              </a:path>
              <a:path w="3810" h="1900554">
                <a:moveTo>
                  <a:pt x="0" y="55283"/>
                </a:moveTo>
                <a:lnTo>
                  <a:pt x="3810" y="55283"/>
                </a:lnTo>
              </a:path>
              <a:path w="3810" h="1900554">
                <a:moveTo>
                  <a:pt x="0" y="53378"/>
                </a:moveTo>
                <a:lnTo>
                  <a:pt x="3810" y="53378"/>
                </a:lnTo>
              </a:path>
              <a:path w="3810" h="1900554">
                <a:moveTo>
                  <a:pt x="0" y="51473"/>
                </a:moveTo>
                <a:lnTo>
                  <a:pt x="3810" y="51473"/>
                </a:lnTo>
              </a:path>
              <a:path w="3810" h="1900554">
                <a:moveTo>
                  <a:pt x="0" y="49568"/>
                </a:moveTo>
                <a:lnTo>
                  <a:pt x="3810" y="49568"/>
                </a:lnTo>
              </a:path>
              <a:path w="3810" h="1900554">
                <a:moveTo>
                  <a:pt x="0" y="47650"/>
                </a:moveTo>
                <a:lnTo>
                  <a:pt x="3810" y="47650"/>
                </a:lnTo>
              </a:path>
              <a:path w="3810" h="1900554">
                <a:moveTo>
                  <a:pt x="0" y="45745"/>
                </a:moveTo>
                <a:lnTo>
                  <a:pt x="3810" y="45745"/>
                </a:lnTo>
              </a:path>
              <a:path w="3810" h="1900554">
                <a:moveTo>
                  <a:pt x="0" y="43840"/>
                </a:moveTo>
                <a:lnTo>
                  <a:pt x="3810" y="43840"/>
                </a:lnTo>
              </a:path>
              <a:path w="3810" h="1900554">
                <a:moveTo>
                  <a:pt x="0" y="41935"/>
                </a:moveTo>
                <a:lnTo>
                  <a:pt x="3810" y="41935"/>
                </a:lnTo>
              </a:path>
              <a:path w="3810" h="1900554">
                <a:moveTo>
                  <a:pt x="0" y="40030"/>
                </a:moveTo>
                <a:lnTo>
                  <a:pt x="3810" y="40030"/>
                </a:lnTo>
              </a:path>
              <a:path w="3810" h="1900554">
                <a:moveTo>
                  <a:pt x="0" y="38125"/>
                </a:moveTo>
                <a:lnTo>
                  <a:pt x="3810" y="38125"/>
                </a:lnTo>
              </a:path>
              <a:path w="3810" h="1900554">
                <a:moveTo>
                  <a:pt x="0" y="36220"/>
                </a:moveTo>
                <a:lnTo>
                  <a:pt x="3810" y="36220"/>
                </a:lnTo>
              </a:path>
              <a:path w="3810" h="1900554">
                <a:moveTo>
                  <a:pt x="0" y="34315"/>
                </a:moveTo>
                <a:lnTo>
                  <a:pt x="3810" y="34315"/>
                </a:lnTo>
              </a:path>
              <a:path w="3810" h="1900554">
                <a:moveTo>
                  <a:pt x="0" y="32410"/>
                </a:moveTo>
                <a:lnTo>
                  <a:pt x="3810" y="32410"/>
                </a:lnTo>
              </a:path>
              <a:path w="3810" h="1900554">
                <a:moveTo>
                  <a:pt x="0" y="30505"/>
                </a:moveTo>
                <a:lnTo>
                  <a:pt x="3810" y="30505"/>
                </a:lnTo>
              </a:path>
              <a:path w="3810" h="1900554">
                <a:moveTo>
                  <a:pt x="0" y="28600"/>
                </a:moveTo>
                <a:lnTo>
                  <a:pt x="3810" y="28600"/>
                </a:lnTo>
              </a:path>
              <a:path w="3810" h="1900554">
                <a:moveTo>
                  <a:pt x="0" y="26695"/>
                </a:moveTo>
                <a:lnTo>
                  <a:pt x="3810" y="26695"/>
                </a:lnTo>
              </a:path>
              <a:path w="3810" h="1900554">
                <a:moveTo>
                  <a:pt x="0" y="24790"/>
                </a:moveTo>
                <a:lnTo>
                  <a:pt x="3810" y="24790"/>
                </a:lnTo>
              </a:path>
              <a:path w="3810" h="1900554">
                <a:moveTo>
                  <a:pt x="0" y="22872"/>
                </a:moveTo>
                <a:lnTo>
                  <a:pt x="3810" y="22872"/>
                </a:lnTo>
              </a:path>
              <a:path w="3810" h="1900554">
                <a:moveTo>
                  <a:pt x="0" y="20967"/>
                </a:moveTo>
                <a:lnTo>
                  <a:pt x="3810" y="20967"/>
                </a:lnTo>
              </a:path>
              <a:path w="3810" h="1900554">
                <a:moveTo>
                  <a:pt x="0" y="19062"/>
                </a:moveTo>
                <a:lnTo>
                  <a:pt x="3810" y="19062"/>
                </a:lnTo>
              </a:path>
              <a:path w="3810" h="1900554">
                <a:moveTo>
                  <a:pt x="0" y="17157"/>
                </a:moveTo>
                <a:lnTo>
                  <a:pt x="3810" y="17157"/>
                </a:lnTo>
              </a:path>
              <a:path w="3810" h="1900554">
                <a:moveTo>
                  <a:pt x="0" y="15252"/>
                </a:moveTo>
                <a:lnTo>
                  <a:pt x="3810" y="15252"/>
                </a:lnTo>
              </a:path>
              <a:path w="3810" h="1900554">
                <a:moveTo>
                  <a:pt x="0" y="13347"/>
                </a:moveTo>
                <a:lnTo>
                  <a:pt x="3810" y="13347"/>
                </a:lnTo>
              </a:path>
              <a:path w="3810" h="1900554">
                <a:moveTo>
                  <a:pt x="0" y="11442"/>
                </a:moveTo>
                <a:lnTo>
                  <a:pt x="3810" y="11442"/>
                </a:lnTo>
              </a:path>
              <a:path w="3810" h="1900554">
                <a:moveTo>
                  <a:pt x="0" y="9537"/>
                </a:moveTo>
                <a:lnTo>
                  <a:pt x="3810" y="9537"/>
                </a:lnTo>
              </a:path>
              <a:path w="3810" h="1900554">
                <a:moveTo>
                  <a:pt x="0" y="7632"/>
                </a:moveTo>
                <a:lnTo>
                  <a:pt x="3810" y="7632"/>
                </a:lnTo>
              </a:path>
              <a:path w="3810" h="1900554">
                <a:moveTo>
                  <a:pt x="0" y="5727"/>
                </a:moveTo>
                <a:lnTo>
                  <a:pt x="3810" y="5727"/>
                </a:lnTo>
              </a:path>
              <a:path w="3810" h="1900554">
                <a:moveTo>
                  <a:pt x="0" y="3822"/>
                </a:moveTo>
                <a:lnTo>
                  <a:pt x="3810" y="3822"/>
                </a:lnTo>
              </a:path>
              <a:path w="3810" h="1900554">
                <a:moveTo>
                  <a:pt x="0" y="1917"/>
                </a:moveTo>
                <a:lnTo>
                  <a:pt x="3810" y="1917"/>
                </a:lnTo>
              </a:path>
              <a:path w="3810" h="19005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61" name="object 36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9262115"/>
              </p:ext>
            </p:extLst>
          </p:nvPr>
        </p:nvGraphicFramePr>
        <p:xfrm>
          <a:off x="3891789" y="1984349"/>
          <a:ext cx="6151879" cy="24987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627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33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138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59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001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83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799465" algn="l"/>
                        </a:tabLst>
                      </a:pPr>
                      <a:r>
                        <a:rPr sz="1000" spc="-10" dirty="0" err="1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 dirty="0" err="1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 dirty="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36854" marR="20955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7683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06144" algn="l"/>
                        </a:tabLst>
                      </a:pPr>
                      <a:r>
                        <a:rPr sz="1000" b="1" spc="-10" dirty="0" err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 dirty="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 dirty="0" err="1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</a:t>
                      </a:r>
                      <a:r>
                        <a:rPr lang="pt-BR" sz="1000" spc="-10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0" dirty="0" err="1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ro</a:t>
                      </a:r>
                      <a:endParaRPr lang="pt-BR" sz="1000" spc="-10" dirty="0">
                        <a:solidFill>
                          <a:srgbClr val="3C3C3C"/>
                        </a:solidFill>
                        <a:latin typeface="Verdana"/>
                        <a:cs typeface="Verdana"/>
                      </a:endParaRPr>
                    </a:p>
                    <a:p>
                      <a:pPr marL="7683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06144" algn="l"/>
                        </a:tabLst>
                      </a:pPr>
                      <a:r>
                        <a:rPr lang="pt-BR" sz="1000" dirty="0">
                          <a:latin typeface="Verdana"/>
                          <a:cs typeface="Verdana"/>
                        </a:rPr>
                        <a:t>                  </a:t>
                      </a:r>
                      <a:endParaRPr sz="1000" dirty="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50" dirty="0" err="1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 dirty="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 dirty="0" err="1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Aumentar</a:t>
                      </a:r>
                      <a:r>
                        <a:rPr lang="pt-BR" sz="1000" spc="-10" dirty="0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 em </a:t>
                      </a:r>
                      <a:endParaRPr sz="1000" dirty="0">
                        <a:solidFill>
                          <a:srgbClr val="FF0000"/>
                        </a:solidFill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52400" algn="r">
                        <a:lnSpc>
                          <a:spcPts val="1095"/>
                        </a:lnSpc>
                      </a:pPr>
                      <a:r>
                        <a:rPr lang="pt-BR" sz="1000" spc="-10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de ações</a:t>
                      </a:r>
                      <a:endParaRPr sz="1000" dirty="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lang="pt-BR" sz="1000" spc="-10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0" dirty="0" err="1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portunidades</a:t>
                      </a:r>
                      <a:endParaRPr sz="1000" dirty="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oportunidades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0" dirty="0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30%</a:t>
                      </a:r>
                      <a:r>
                        <a:rPr sz="1000" spc="-105" dirty="0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 dirty="0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da</a:t>
                      </a:r>
                      <a:endParaRPr sz="1000" dirty="0">
                        <a:solidFill>
                          <a:srgbClr val="FF0000"/>
                        </a:solidFill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61925" algn="r">
                        <a:lnSpc>
                          <a:spcPts val="1100"/>
                        </a:lnSpc>
                      </a:pPr>
                      <a:r>
                        <a:rPr lang="pt-BR" sz="1000" spc="-10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positivas</a:t>
                      </a:r>
                      <a:endParaRPr sz="1000" dirty="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lang="pt-BR" sz="1000" spc="-10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0" dirty="0" err="1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bservadas</a:t>
                      </a:r>
                      <a:endParaRPr sz="1000" dirty="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plantão*/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60" dirty="0" err="1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linha</a:t>
                      </a:r>
                      <a:r>
                        <a:rPr sz="1000" spc="-105" dirty="0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 dirty="0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 dirty="0">
                        <a:solidFill>
                          <a:srgbClr val="FF0000"/>
                        </a:solidFill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16839" algn="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higiene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0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105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 dirty="0" err="1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período</a:t>
                      </a:r>
                      <a:r>
                        <a:rPr sz="1000" spc="-105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lang="pt-BR" sz="1000" spc="-25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lang="pt-BR" sz="1000" b="1" spc="-25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</a:t>
                      </a:r>
                      <a:r>
                        <a:rPr sz="1000" b="1" spc="-25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as</a:t>
                      </a:r>
                      <a:endParaRPr sz="1000" b="1" dirty="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=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80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 dirty="0">
                          <a:solidFill>
                            <a:srgbClr val="FF0000"/>
                          </a:solidFill>
                          <a:latin typeface="Verdana"/>
                          <a:cs typeface="Verdana"/>
                        </a:rPr>
                        <a:t>base</a:t>
                      </a:r>
                      <a:endParaRPr sz="1000" dirty="0">
                        <a:solidFill>
                          <a:srgbClr val="FF0000"/>
                        </a:solidFill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13664" algn="r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das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mãos,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lang="pt-BR" sz="1000" b="1" spc="-10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</a:t>
                      </a:r>
                      <a:r>
                        <a:rPr sz="1000" b="1" spc="-10" dirty="0" err="1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ndicações</a:t>
                      </a:r>
                      <a:endParaRPr sz="1000" b="1" dirty="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oportunidades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24460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realizadas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b="1" spc="-55" dirty="0" err="1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r>
                        <a:rPr sz="1000" b="1" spc="-65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b="1" spc="-25" dirty="0" err="1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são</a:t>
                      </a:r>
                      <a:endParaRPr sz="1000" b="1" dirty="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07314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período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b="1" spc="-10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“</a:t>
                      </a:r>
                      <a:r>
                        <a:rPr sz="1000" b="1" spc="-10" dirty="0" err="1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classificadas</a:t>
                      </a:r>
                      <a:r>
                        <a:rPr sz="1000" b="1" spc="-10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”</a:t>
                      </a:r>
                      <a:endParaRPr sz="1000" b="1" dirty="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lang="pt-BR" sz="1000" b="1" spc="-20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</a:t>
                      </a:r>
                      <a:r>
                        <a:rPr sz="1000" b="1" spc="-20" dirty="0" err="1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omo</a:t>
                      </a:r>
                      <a:endParaRPr sz="1000" b="1" dirty="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lang="pt-BR" sz="1000" b="1" spc="-10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b="1" spc="-10" dirty="0" err="1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portunidades</a:t>
                      </a:r>
                      <a:endParaRPr sz="1000" b="1" dirty="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lang="pt-BR" sz="1000" b="1" spc="-20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</a:t>
                      </a:r>
                      <a:r>
                        <a:rPr sz="1000" b="1" spc="-20" dirty="0" err="1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ara</a:t>
                      </a:r>
                      <a:endParaRPr sz="1000" b="1" dirty="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lang="pt-BR" sz="1000" b="1" spc="-10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h</a:t>
                      </a:r>
                      <a:r>
                        <a:rPr sz="1000" b="1" spc="-10" dirty="0" err="1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igienização</a:t>
                      </a:r>
                      <a:endParaRPr sz="1000" b="1" dirty="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b="1" spc="-25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das</a:t>
                      </a:r>
                      <a:r>
                        <a:rPr sz="1000" b="1" spc="-130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b="1" spc="-10" dirty="0" err="1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mãos</a:t>
                      </a:r>
                      <a:r>
                        <a:rPr sz="1000" b="1" spc="-10" dirty="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)</a:t>
                      </a:r>
                      <a:endParaRPr sz="1000" b="1" dirty="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362" name="object 362"/>
          <p:cNvSpPr/>
          <p:nvPr/>
        </p:nvSpPr>
        <p:spPr>
          <a:xfrm>
            <a:off x="4617791" y="1984354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 txBox="1"/>
          <p:nvPr/>
        </p:nvSpPr>
        <p:spPr>
          <a:xfrm>
            <a:off x="5687344" y="1747248"/>
            <a:ext cx="25647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64" name="object 364"/>
          <p:cNvPicPr/>
          <p:nvPr/>
        </p:nvPicPr>
        <p:blipFill>
          <a:blip r:embed="rId302" cstate="print"/>
          <a:stretch>
            <a:fillRect/>
          </a:stretch>
        </p:blipFill>
        <p:spPr>
          <a:xfrm>
            <a:off x="3891790" y="1058240"/>
            <a:ext cx="6151808" cy="665167"/>
          </a:xfrm>
          <a:prstGeom prst="rect">
            <a:avLst/>
          </a:prstGeom>
        </p:spPr>
      </p:pic>
      <p:sp>
        <p:nvSpPr>
          <p:cNvPr id="365" name="object 365"/>
          <p:cNvSpPr txBox="1"/>
          <p:nvPr/>
        </p:nvSpPr>
        <p:spPr>
          <a:xfrm>
            <a:off x="3831590" y="4550170"/>
            <a:ext cx="3103800" cy="135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65" dirty="0">
                <a:solidFill>
                  <a:srgbClr val="3C3C3C"/>
                </a:solidFill>
                <a:latin typeface="Verdana"/>
                <a:cs typeface="Verdana"/>
              </a:rPr>
              <a:t>*</a:t>
            </a:r>
            <a:r>
              <a:rPr sz="800" spc="-65" dirty="0" err="1">
                <a:solidFill>
                  <a:srgbClr val="3C3C3C"/>
                </a:solidFill>
                <a:latin typeface="Verdana"/>
                <a:cs typeface="Verdana"/>
              </a:rPr>
              <a:t>Plantão</a:t>
            </a:r>
            <a:r>
              <a:rPr sz="800" spc="-65" dirty="0">
                <a:solidFill>
                  <a:srgbClr val="3C3C3C"/>
                </a:solidFill>
                <a:latin typeface="Verdana"/>
                <a:cs typeface="Verdana"/>
              </a:rPr>
              <a:t>:</a:t>
            </a:r>
            <a:r>
              <a:rPr sz="800" spc="-4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0" dirty="0" err="1">
                <a:solidFill>
                  <a:srgbClr val="3C3C3C"/>
                </a:solidFill>
                <a:latin typeface="Verdana"/>
                <a:cs typeface="Verdana"/>
              </a:rPr>
              <a:t>Manhã</a:t>
            </a:r>
            <a:r>
              <a:rPr sz="800" spc="-30" dirty="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800" spc="-7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50" dirty="0">
                <a:solidFill>
                  <a:srgbClr val="3C3C3C"/>
                </a:solidFill>
                <a:latin typeface="Verdana"/>
                <a:cs typeface="Verdana"/>
              </a:rPr>
              <a:t>Tarde</a:t>
            </a:r>
            <a:r>
              <a:rPr sz="800" spc="-4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5" dirty="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800" spc="-45" dirty="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 dirty="0" err="1">
                <a:solidFill>
                  <a:srgbClr val="3C3C3C"/>
                </a:solidFill>
                <a:latin typeface="Verdana"/>
                <a:cs typeface="Verdana"/>
              </a:rPr>
              <a:t>Noturno</a:t>
            </a:r>
            <a:r>
              <a:rPr lang="pt-BR" sz="800" spc="-35" dirty="0">
                <a:solidFill>
                  <a:srgbClr val="FF0000"/>
                </a:solidFill>
                <a:latin typeface="Verdana"/>
                <a:cs typeface="Verdana"/>
              </a:rPr>
              <a:t> par e ímpar</a:t>
            </a:r>
            <a:endParaRPr sz="800" dirty="0">
              <a:solidFill>
                <a:srgbClr val="FF0000"/>
              </a:solidFill>
              <a:latin typeface="Verdana"/>
              <a:cs typeface="Verdana"/>
            </a:endParaRPr>
          </a:p>
        </p:txBody>
      </p:sp>
      <p:sp>
        <p:nvSpPr>
          <p:cNvPr id="366" name="object 366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67" name="object 367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44</a:t>
            </a:fld>
            <a:endParaRPr spc="-25"/>
          </a:p>
        </p:txBody>
      </p:sp>
      <p:sp>
        <p:nvSpPr>
          <p:cNvPr id="370" name="CaixaDeTexto 369"/>
          <p:cNvSpPr txBox="1"/>
          <p:nvPr/>
        </p:nvSpPr>
        <p:spPr>
          <a:xfrm>
            <a:off x="7992221" y="6504610"/>
            <a:ext cx="1828800" cy="646331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r>
              <a:rPr lang="pt-BR">
                <a:solidFill>
                  <a:srgbClr val="FF0000"/>
                </a:solidFill>
              </a:rPr>
              <a:t>Rever essas fases se manter</a:t>
            </a:r>
          </a:p>
        </p:txBody>
      </p:sp>
      <p:sp>
        <p:nvSpPr>
          <p:cNvPr id="372" name="CaixaDeTexto 371">
            <a:extLst>
              <a:ext uri="{FF2B5EF4-FFF2-40B4-BE49-F238E27FC236}">
                <a16:creationId xmlns:a16="http://schemas.microsoft.com/office/drawing/2014/main" id="{6C46ED87-66A9-B97D-A632-B060F8989346}"/>
              </a:ext>
            </a:extLst>
          </p:cNvPr>
          <p:cNvSpPr txBox="1"/>
          <p:nvPr/>
        </p:nvSpPr>
        <p:spPr>
          <a:xfrm>
            <a:off x="1244713" y="3041484"/>
            <a:ext cx="3383473" cy="923330"/>
          </a:xfrm>
          <a:prstGeom prst="rect">
            <a:avLst/>
          </a:prstGeom>
          <a:solidFill>
            <a:srgbClr val="92D050"/>
          </a:solidFill>
          <a:ln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r>
              <a:rPr lang="pt-BR" dirty="0">
                <a:solidFill>
                  <a:srgbClr val="FF0000"/>
                </a:solidFill>
              </a:rPr>
              <a:t>Sugiro utilizarmos o termo “oportunidades aproveitadas” ao invés de “ações positivas”.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641437" y="1002195"/>
            <a:ext cx="2912110" cy="25184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Observação</a:t>
            </a:r>
            <a:r>
              <a:rPr sz="1200" b="1" spc="-10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HM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5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observados,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práticas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higie-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ne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quaisquer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Saúde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atuando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piloto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projeto.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avaliação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realizada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tenham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sido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treinados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validados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instrumen-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específico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conceitos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envolvem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(identificar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cinco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momentos/indi-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cações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longo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inúmeras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atividades).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nomeado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observador.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Clr>
                <a:srgbClr val="3799B1"/>
              </a:buClr>
              <a:buFont typeface="Arial Black"/>
              <a:buChar char="–"/>
            </a:pPr>
            <a:endParaRPr sz="1000">
              <a:latin typeface="Arial"/>
              <a:cs typeface="Arial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5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aconselhável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três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fissionais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simultaneamente.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887299" y="1361504"/>
            <a:ext cx="2921635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6210" marR="5080" indent="-144145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Dependendo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intensidade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atividades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indicações,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observadores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limitar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Saúde,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modo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excluir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possibilidade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perder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sequência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cuidados.</a:t>
            </a:r>
            <a:endParaRPr sz="1000">
              <a:latin typeface="Verdana"/>
              <a:cs typeface="Verdana"/>
            </a:endParaRPr>
          </a:p>
          <a:p>
            <a:pPr marL="156210" marR="8255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Excluir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observador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não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conseguiu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acompanhar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claramente.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Recomenda-se</a:t>
            </a:r>
            <a:r>
              <a:rPr sz="1000" spc="2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2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observador</a:t>
            </a:r>
            <a:r>
              <a:rPr sz="1000" spc="2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realize</a:t>
            </a:r>
            <a:r>
              <a:rPr sz="1000" spc="2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processo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avaliação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máximo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minutos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fim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haver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erros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devido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cansaço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interferência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rotina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Unidade.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6" name="object 1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07650" y="5525532"/>
            <a:ext cx="6055678" cy="1061541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635299" y="4155504"/>
            <a:ext cx="9422130" cy="2565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60">
                <a:solidFill>
                  <a:srgbClr val="43505E"/>
                </a:solidFill>
                <a:latin typeface="Verdana"/>
                <a:cs typeface="Verdana"/>
              </a:rPr>
              <a:t>Formulário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10">
                <a:solidFill>
                  <a:srgbClr val="43505E"/>
                </a:solidFill>
                <a:latin typeface="Verdana"/>
                <a:cs typeface="Verdana"/>
              </a:rPr>
              <a:t>Coleta</a:t>
            </a:r>
            <a:endParaRPr sz="1800">
              <a:latin typeface="Verdana"/>
              <a:cs typeface="Verdana"/>
            </a:endParaRPr>
          </a:p>
          <a:p>
            <a:pPr marL="21590" marR="3449320">
              <a:lnSpc>
                <a:spcPct val="100000"/>
              </a:lnSpc>
              <a:spcBef>
                <a:spcPts val="104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Formulário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(Anexo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1)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contém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estrutura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para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realização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observações.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Consiste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elementos: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cabeçalho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grade,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correspondente.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670"/>
              </a:spcBef>
            </a:pPr>
            <a:endParaRPr sz="1000">
              <a:latin typeface="Verdana"/>
              <a:cs typeface="Verdana"/>
            </a:endParaRPr>
          </a:p>
          <a:p>
            <a:pPr marL="21590">
              <a:lnSpc>
                <a:spcPct val="100000"/>
              </a:lnSpc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Preenchimento</a:t>
            </a:r>
            <a:r>
              <a:rPr sz="1200" b="1" spc="-1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cabeçalho: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90"/>
              </a:spcBef>
            </a:pPr>
            <a:endParaRPr sz="1200">
              <a:latin typeface="Arial"/>
              <a:cs typeface="Arial"/>
            </a:endParaRPr>
          </a:p>
          <a:p>
            <a:pPr marL="652399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cabeçalho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permite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localização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precisa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quanto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lugar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(Unidade,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data,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duração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sessão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observador)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clas- sificação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(período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manhã/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tarde/noturno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sessão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1/2/3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etc.).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Essa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infor-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mações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inseridas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antes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observacionais,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fim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assegurar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estes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estejam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elegíveis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utilização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análise.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39298" y="1056704"/>
            <a:ext cx="2921000" cy="2616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6210" marR="5080" indent="-144145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identificação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observador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suas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ciais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é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importante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permite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verifi-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cação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identificação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qualquer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viés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observador.</a:t>
            </a:r>
            <a:endParaRPr sz="1000">
              <a:latin typeface="Verdana"/>
              <a:cs typeface="Verdana"/>
            </a:endParaRPr>
          </a:p>
          <a:p>
            <a:pPr marL="156210" marR="8255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observador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deve: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identificar-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fissional</a:t>
            </a:r>
            <a:r>
              <a:rPr sz="1000" spc="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paciente,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explicando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acompanhamento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diver-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sos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procedimentos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faz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parte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melhoria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qualidade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assistência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(não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dizer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avaliando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especifica-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mente);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postura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(não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fazer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comentários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sobre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achados,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cui-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dado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linguagem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corporal),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inter-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ferir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procedimento,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permitindo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equi-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pe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execute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maneira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acostumada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(faça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jeito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você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faz!).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45</a:t>
            </a:fld>
            <a:endParaRPr spc="-25"/>
          </a:p>
        </p:txBody>
      </p:sp>
      <p:sp>
        <p:nvSpPr>
          <p:cNvPr id="22" name="CaixaDeTexto 21"/>
          <p:cNvSpPr txBox="1"/>
          <p:nvPr/>
        </p:nvSpPr>
        <p:spPr>
          <a:xfrm>
            <a:off x="2358251" y="85693"/>
            <a:ext cx="3840951" cy="1200329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r>
              <a:rPr lang="pt-BR">
                <a:solidFill>
                  <a:srgbClr val="FF0000"/>
                </a:solidFill>
              </a:rPr>
              <a:t>O que acham de acrescentarmos, inclusive Áreas de Apoio? Concordo, não são só profissionais da saúde. </a:t>
            </a:r>
          </a:p>
        </p:txBody>
      </p:sp>
      <p:cxnSp>
        <p:nvCxnSpPr>
          <p:cNvPr id="24" name="Conector de Seta Reta 23"/>
          <p:cNvCxnSpPr>
            <a:cxnSpLocks/>
          </p:cNvCxnSpPr>
          <p:nvPr/>
        </p:nvCxnSpPr>
        <p:spPr>
          <a:xfrm flipH="1" flipV="1">
            <a:off x="1971313" y="1336540"/>
            <a:ext cx="329878" cy="378846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635299" y="1306995"/>
            <a:ext cx="3413760" cy="1299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Preenchimento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grade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observação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0380" algn="just">
              <a:lnSpc>
                <a:spcPct val="100000"/>
              </a:lnSpc>
              <a:spcBef>
                <a:spcPts val="5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grade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contém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da-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necessários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adesão.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dividida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quatro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colunas,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dedicadas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categoria profissional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(neste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caso,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diferen-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tes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profissionais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desta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categoria são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coluna).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5" name="object 1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903601" y="1688947"/>
            <a:ext cx="6082620" cy="1075299"/>
          </a:xfrm>
          <a:prstGeom prst="rect">
            <a:avLst/>
          </a:prstGeom>
        </p:spPr>
      </p:pic>
      <p:pic>
        <p:nvPicPr>
          <p:cNvPr id="16" name="object 1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52945" y="5362638"/>
            <a:ext cx="2879725" cy="1302169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635299" y="3037904"/>
            <a:ext cx="6170295" cy="2921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número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sessão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ilimitado.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simplesmente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marcação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vertical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(I)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“número”,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dependendo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categoria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sional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pertence,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entra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campo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observação.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classificados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seguintes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categorias: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médico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plantonista,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enfermeiro,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técnico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enfermagem,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fisioterapeuta,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médico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(não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funcionário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Unidade),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nutricionista,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farma-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cêutico,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dentista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outros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profissionais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surgirem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(coleta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laboratório,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radiologia,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etc.).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coluna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outras: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cronologia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coluna,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depende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oportunidades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categoria profissional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indivíduo.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Vários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(quando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traba-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lhando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sala);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entanto,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aconselhável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três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Saúde,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simultaneamente.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180"/>
              </a:spcBef>
            </a:pPr>
            <a:endParaRPr sz="1000">
              <a:latin typeface="Verdana"/>
              <a:cs typeface="Verdana"/>
            </a:endParaRPr>
          </a:p>
          <a:p>
            <a:pPr marL="3264535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coluna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contém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oito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caixas.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caixa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responde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onde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ções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ações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positivas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negativas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inseridas.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7332087" y="3866334"/>
            <a:ext cx="2555875" cy="2722245"/>
            <a:chOff x="7332087" y="3866334"/>
            <a:chExt cx="2555875" cy="2722245"/>
          </a:xfrm>
        </p:grpSpPr>
        <p:sp>
          <p:nvSpPr>
            <p:cNvPr id="19" name="object 19"/>
            <p:cNvSpPr/>
            <p:nvPr/>
          </p:nvSpPr>
          <p:spPr>
            <a:xfrm>
              <a:off x="7501534" y="3987370"/>
              <a:ext cx="2117725" cy="1622425"/>
            </a:xfrm>
            <a:custGeom>
              <a:avLst/>
              <a:gdLst/>
              <a:ahLst/>
              <a:cxnLst/>
              <a:rect l="l" t="t" r="r" b="b"/>
              <a:pathLst>
                <a:path w="2117725" h="1622425">
                  <a:moveTo>
                    <a:pt x="2114651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619529"/>
                  </a:lnTo>
                  <a:lnTo>
                    <a:pt x="2501" y="1622031"/>
                  </a:lnTo>
                  <a:lnTo>
                    <a:pt x="2114651" y="1622031"/>
                  </a:lnTo>
                  <a:lnTo>
                    <a:pt x="2117166" y="1619529"/>
                  </a:lnTo>
                  <a:lnTo>
                    <a:pt x="2117166" y="1610842"/>
                  </a:lnTo>
                  <a:lnTo>
                    <a:pt x="11188" y="1610842"/>
                  </a:lnTo>
                  <a:lnTo>
                    <a:pt x="11188" y="11175"/>
                  </a:lnTo>
                  <a:lnTo>
                    <a:pt x="2117166" y="11175"/>
                  </a:lnTo>
                  <a:lnTo>
                    <a:pt x="2117166" y="2501"/>
                  </a:lnTo>
                  <a:lnTo>
                    <a:pt x="2114651" y="0"/>
                  </a:lnTo>
                  <a:close/>
                </a:path>
                <a:path w="2117725" h="1622425">
                  <a:moveTo>
                    <a:pt x="2117166" y="11175"/>
                  </a:moveTo>
                  <a:lnTo>
                    <a:pt x="2105990" y="11175"/>
                  </a:lnTo>
                  <a:lnTo>
                    <a:pt x="2105990" y="1610842"/>
                  </a:lnTo>
                  <a:lnTo>
                    <a:pt x="2117166" y="1610842"/>
                  </a:lnTo>
                  <a:lnTo>
                    <a:pt x="2117166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512710" y="4139577"/>
              <a:ext cx="2094864" cy="48895"/>
            </a:xfrm>
            <a:custGeom>
              <a:avLst/>
              <a:gdLst/>
              <a:ahLst/>
              <a:cxnLst/>
              <a:rect l="l" t="t" r="r" b="b"/>
              <a:pathLst>
                <a:path w="2094865" h="48895">
                  <a:moveTo>
                    <a:pt x="2094801" y="0"/>
                  </a:moveTo>
                  <a:lnTo>
                    <a:pt x="0" y="0"/>
                  </a:lnTo>
                  <a:lnTo>
                    <a:pt x="0" y="48387"/>
                  </a:lnTo>
                  <a:lnTo>
                    <a:pt x="2094801" y="48387"/>
                  </a:lnTo>
                  <a:lnTo>
                    <a:pt x="2094801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507135" y="4139577"/>
              <a:ext cx="2106295" cy="48895"/>
            </a:xfrm>
            <a:custGeom>
              <a:avLst/>
              <a:gdLst/>
              <a:ahLst/>
              <a:cxnLst/>
              <a:rect l="l" t="t" r="r" b="b"/>
              <a:pathLst>
                <a:path w="2106295" h="48895">
                  <a:moveTo>
                    <a:pt x="5588" y="0"/>
                  </a:moveTo>
                  <a:lnTo>
                    <a:pt x="0" y="0"/>
                  </a:lnTo>
                  <a:lnTo>
                    <a:pt x="0" y="48387"/>
                  </a:lnTo>
                  <a:lnTo>
                    <a:pt x="5588" y="48387"/>
                  </a:lnTo>
                  <a:lnTo>
                    <a:pt x="5588" y="0"/>
                  </a:lnTo>
                  <a:close/>
                </a:path>
                <a:path w="2106295" h="48895">
                  <a:moveTo>
                    <a:pt x="2105977" y="0"/>
                  </a:moveTo>
                  <a:lnTo>
                    <a:pt x="2100376" y="0"/>
                  </a:lnTo>
                  <a:lnTo>
                    <a:pt x="2100376" y="48387"/>
                  </a:lnTo>
                  <a:lnTo>
                    <a:pt x="2105977" y="48387"/>
                  </a:lnTo>
                  <a:lnTo>
                    <a:pt x="2105977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507122" y="3992956"/>
              <a:ext cx="2106295" cy="144145"/>
            </a:xfrm>
            <a:custGeom>
              <a:avLst/>
              <a:gdLst/>
              <a:ahLst/>
              <a:cxnLst/>
              <a:rect l="l" t="t" r="r" b="b"/>
              <a:pathLst>
                <a:path w="2106295" h="144145">
                  <a:moveTo>
                    <a:pt x="2105977" y="0"/>
                  </a:moveTo>
                  <a:lnTo>
                    <a:pt x="0" y="0"/>
                  </a:lnTo>
                  <a:lnTo>
                    <a:pt x="0" y="143929"/>
                  </a:lnTo>
                  <a:lnTo>
                    <a:pt x="2105977" y="143929"/>
                  </a:lnTo>
                  <a:lnTo>
                    <a:pt x="2105977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501534" y="3866336"/>
              <a:ext cx="2117725" cy="276225"/>
            </a:xfrm>
            <a:custGeom>
              <a:avLst/>
              <a:gdLst/>
              <a:ahLst/>
              <a:cxnLst/>
              <a:rect l="l" t="t" r="r" b="b"/>
              <a:pathLst>
                <a:path w="2117725" h="276225">
                  <a:moveTo>
                    <a:pt x="2117153" y="123532"/>
                  </a:moveTo>
                  <a:lnTo>
                    <a:pt x="2114651" y="121031"/>
                  </a:lnTo>
                  <a:lnTo>
                    <a:pt x="2105977" y="121031"/>
                  </a:lnTo>
                  <a:lnTo>
                    <a:pt x="2105977" y="132207"/>
                  </a:lnTo>
                  <a:lnTo>
                    <a:pt x="2105977" y="264960"/>
                  </a:lnTo>
                  <a:lnTo>
                    <a:pt x="11176" y="264960"/>
                  </a:lnTo>
                  <a:lnTo>
                    <a:pt x="11176" y="132207"/>
                  </a:lnTo>
                  <a:lnTo>
                    <a:pt x="561174" y="132207"/>
                  </a:lnTo>
                  <a:lnTo>
                    <a:pt x="561174" y="201676"/>
                  </a:lnTo>
                  <a:lnTo>
                    <a:pt x="563676" y="204177"/>
                  </a:lnTo>
                  <a:lnTo>
                    <a:pt x="566762" y="204177"/>
                  </a:lnTo>
                  <a:lnTo>
                    <a:pt x="569849" y="204177"/>
                  </a:lnTo>
                  <a:lnTo>
                    <a:pt x="572350" y="201676"/>
                  </a:lnTo>
                  <a:lnTo>
                    <a:pt x="572350" y="132207"/>
                  </a:lnTo>
                  <a:lnTo>
                    <a:pt x="1591513" y="132207"/>
                  </a:lnTo>
                  <a:lnTo>
                    <a:pt x="1591513" y="201676"/>
                  </a:lnTo>
                  <a:lnTo>
                    <a:pt x="1594015" y="204177"/>
                  </a:lnTo>
                  <a:lnTo>
                    <a:pt x="1597101" y="204177"/>
                  </a:lnTo>
                  <a:lnTo>
                    <a:pt x="1600187" y="204177"/>
                  </a:lnTo>
                  <a:lnTo>
                    <a:pt x="1602689" y="201676"/>
                  </a:lnTo>
                  <a:lnTo>
                    <a:pt x="1602689" y="132207"/>
                  </a:lnTo>
                  <a:lnTo>
                    <a:pt x="2105977" y="132207"/>
                  </a:lnTo>
                  <a:lnTo>
                    <a:pt x="2105977" y="121031"/>
                  </a:lnTo>
                  <a:lnTo>
                    <a:pt x="1602689" y="121031"/>
                  </a:lnTo>
                  <a:lnTo>
                    <a:pt x="1602689" y="2501"/>
                  </a:lnTo>
                  <a:lnTo>
                    <a:pt x="1600187" y="0"/>
                  </a:lnTo>
                  <a:lnTo>
                    <a:pt x="1594015" y="0"/>
                  </a:lnTo>
                  <a:lnTo>
                    <a:pt x="1591513" y="2501"/>
                  </a:lnTo>
                  <a:lnTo>
                    <a:pt x="1591513" y="121031"/>
                  </a:lnTo>
                  <a:lnTo>
                    <a:pt x="572350" y="121031"/>
                  </a:lnTo>
                  <a:lnTo>
                    <a:pt x="572350" y="2501"/>
                  </a:lnTo>
                  <a:lnTo>
                    <a:pt x="569849" y="0"/>
                  </a:lnTo>
                  <a:lnTo>
                    <a:pt x="563676" y="0"/>
                  </a:lnTo>
                  <a:lnTo>
                    <a:pt x="561174" y="2501"/>
                  </a:lnTo>
                  <a:lnTo>
                    <a:pt x="561174" y="121031"/>
                  </a:lnTo>
                  <a:lnTo>
                    <a:pt x="2501" y="121031"/>
                  </a:lnTo>
                  <a:lnTo>
                    <a:pt x="0" y="123532"/>
                  </a:lnTo>
                  <a:lnTo>
                    <a:pt x="0" y="273646"/>
                  </a:lnTo>
                  <a:lnTo>
                    <a:pt x="2501" y="276148"/>
                  </a:lnTo>
                  <a:lnTo>
                    <a:pt x="2114651" y="276148"/>
                  </a:lnTo>
                  <a:lnTo>
                    <a:pt x="2117153" y="273646"/>
                  </a:lnTo>
                  <a:lnTo>
                    <a:pt x="2117153" y="264960"/>
                  </a:lnTo>
                  <a:lnTo>
                    <a:pt x="2117153" y="132207"/>
                  </a:lnTo>
                  <a:lnTo>
                    <a:pt x="2117153" y="12353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332087" y="4996418"/>
              <a:ext cx="2555347" cy="1591840"/>
            </a:xfrm>
            <a:prstGeom prst="rect">
              <a:avLst/>
            </a:prstGeom>
          </p:spPr>
        </p:pic>
      </p:grpSp>
      <p:grpSp>
        <p:nvGrpSpPr>
          <p:cNvPr id="25" name="object 25"/>
          <p:cNvGrpSpPr/>
          <p:nvPr/>
        </p:nvGrpSpPr>
        <p:grpSpPr>
          <a:xfrm>
            <a:off x="7723688" y="4403495"/>
            <a:ext cx="222250" cy="181610"/>
            <a:chOff x="7723688" y="4403495"/>
            <a:chExt cx="222250" cy="181610"/>
          </a:xfrm>
        </p:grpSpPr>
        <p:sp>
          <p:nvSpPr>
            <p:cNvPr id="26" name="object 26"/>
            <p:cNvSpPr/>
            <p:nvPr/>
          </p:nvSpPr>
          <p:spPr>
            <a:xfrm>
              <a:off x="7729283" y="440908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7723688" y="4403495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70002"/>
                  </a:lnTo>
                  <a:lnTo>
                    <a:pt x="11188" y="170002"/>
                  </a:lnTo>
                  <a:lnTo>
                    <a:pt x="11188" y="11175"/>
                  </a:lnTo>
                  <a:lnTo>
                    <a:pt x="222199" y="11175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5"/>
                  </a:moveTo>
                  <a:lnTo>
                    <a:pt x="211023" y="11175"/>
                  </a:lnTo>
                  <a:lnTo>
                    <a:pt x="211023" y="170002"/>
                  </a:lnTo>
                  <a:lnTo>
                    <a:pt x="222199" y="170002"/>
                  </a:lnTo>
                  <a:lnTo>
                    <a:pt x="222199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8083363" y="4403495"/>
            <a:ext cx="222250" cy="181610"/>
            <a:chOff x="8083363" y="4403495"/>
            <a:chExt cx="222250" cy="181610"/>
          </a:xfrm>
        </p:grpSpPr>
        <p:sp>
          <p:nvSpPr>
            <p:cNvPr id="29" name="object 29"/>
            <p:cNvSpPr/>
            <p:nvPr/>
          </p:nvSpPr>
          <p:spPr>
            <a:xfrm>
              <a:off x="8088947" y="440908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083359" y="4403496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184315" y="48526"/>
                  </a:moveTo>
                  <a:lnTo>
                    <a:pt x="183934" y="45008"/>
                  </a:lnTo>
                  <a:lnTo>
                    <a:pt x="179120" y="41135"/>
                  </a:lnTo>
                  <a:lnTo>
                    <a:pt x="175590" y="41529"/>
                  </a:lnTo>
                  <a:lnTo>
                    <a:pt x="104381" y="130289"/>
                  </a:lnTo>
                  <a:lnTo>
                    <a:pt x="90220" y="110985"/>
                  </a:lnTo>
                  <a:lnTo>
                    <a:pt x="76606" y="91249"/>
                  </a:lnTo>
                  <a:lnTo>
                    <a:pt x="63550" y="71145"/>
                  </a:lnTo>
                  <a:lnTo>
                    <a:pt x="49530" y="48069"/>
                  </a:lnTo>
                  <a:lnTo>
                    <a:pt x="46101" y="47193"/>
                  </a:lnTo>
                  <a:lnTo>
                    <a:pt x="40779" y="50330"/>
                  </a:lnTo>
                  <a:lnTo>
                    <a:pt x="39903" y="53746"/>
                  </a:lnTo>
                  <a:lnTo>
                    <a:pt x="55041" y="78625"/>
                  </a:lnTo>
                  <a:lnTo>
                    <a:pt x="84277" y="121881"/>
                  </a:lnTo>
                  <a:lnTo>
                    <a:pt x="104267" y="144957"/>
                  </a:lnTo>
                  <a:lnTo>
                    <a:pt x="105956" y="144957"/>
                  </a:lnTo>
                  <a:lnTo>
                    <a:pt x="107569" y="144195"/>
                  </a:lnTo>
                  <a:lnTo>
                    <a:pt x="184315" y="48526"/>
                  </a:lnTo>
                  <a:close/>
                </a:path>
                <a:path w="222250" h="181610">
                  <a:moveTo>
                    <a:pt x="222186" y="2501"/>
                  </a:moveTo>
                  <a:lnTo>
                    <a:pt x="219684" y="0"/>
                  </a:lnTo>
                  <a:lnTo>
                    <a:pt x="211010" y="0"/>
                  </a:lnTo>
                  <a:lnTo>
                    <a:pt x="211010" y="11176"/>
                  </a:lnTo>
                  <a:lnTo>
                    <a:pt x="211010" y="170002"/>
                  </a:lnTo>
                  <a:lnTo>
                    <a:pt x="11176" y="170002"/>
                  </a:lnTo>
                  <a:lnTo>
                    <a:pt x="11176" y="11176"/>
                  </a:lnTo>
                  <a:lnTo>
                    <a:pt x="211010" y="11176"/>
                  </a:lnTo>
                  <a:lnTo>
                    <a:pt x="211010" y="0"/>
                  </a:ln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84" y="181178"/>
                  </a:lnTo>
                  <a:lnTo>
                    <a:pt x="222186" y="178676"/>
                  </a:lnTo>
                  <a:lnTo>
                    <a:pt x="222186" y="170002"/>
                  </a:lnTo>
                  <a:lnTo>
                    <a:pt x="222186" y="11176"/>
                  </a:lnTo>
                  <a:lnTo>
                    <a:pt x="222186" y="250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443015" y="4403495"/>
            <a:ext cx="222250" cy="181610"/>
            <a:chOff x="8443015" y="4403495"/>
            <a:chExt cx="222250" cy="181610"/>
          </a:xfrm>
        </p:grpSpPr>
        <p:sp>
          <p:nvSpPr>
            <p:cNvPr id="32" name="object 32"/>
            <p:cNvSpPr/>
            <p:nvPr/>
          </p:nvSpPr>
          <p:spPr>
            <a:xfrm>
              <a:off x="8448611" y="440908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3015" y="4403495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70002"/>
                  </a:lnTo>
                  <a:lnTo>
                    <a:pt x="11188" y="170002"/>
                  </a:lnTo>
                  <a:lnTo>
                    <a:pt x="11188" y="11175"/>
                  </a:lnTo>
                  <a:lnTo>
                    <a:pt x="222199" y="11175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5"/>
                  </a:moveTo>
                  <a:lnTo>
                    <a:pt x="211023" y="11175"/>
                  </a:lnTo>
                  <a:lnTo>
                    <a:pt x="211023" y="170002"/>
                  </a:lnTo>
                  <a:lnTo>
                    <a:pt x="222199" y="170002"/>
                  </a:lnTo>
                  <a:lnTo>
                    <a:pt x="222199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" name="object 34"/>
          <p:cNvGrpSpPr/>
          <p:nvPr/>
        </p:nvGrpSpPr>
        <p:grpSpPr>
          <a:xfrm>
            <a:off x="8814687" y="4403495"/>
            <a:ext cx="222250" cy="181610"/>
            <a:chOff x="8814687" y="4403495"/>
            <a:chExt cx="222250" cy="181610"/>
          </a:xfrm>
        </p:grpSpPr>
        <p:sp>
          <p:nvSpPr>
            <p:cNvPr id="35" name="object 35"/>
            <p:cNvSpPr/>
            <p:nvPr/>
          </p:nvSpPr>
          <p:spPr>
            <a:xfrm>
              <a:off x="8820276" y="440908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814687" y="4403495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84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84" y="181178"/>
                  </a:lnTo>
                  <a:lnTo>
                    <a:pt x="222186" y="178676"/>
                  </a:lnTo>
                  <a:lnTo>
                    <a:pt x="222186" y="170002"/>
                  </a:lnTo>
                  <a:lnTo>
                    <a:pt x="11175" y="170002"/>
                  </a:lnTo>
                  <a:lnTo>
                    <a:pt x="11175" y="11175"/>
                  </a:lnTo>
                  <a:lnTo>
                    <a:pt x="222186" y="11175"/>
                  </a:lnTo>
                  <a:lnTo>
                    <a:pt x="222186" y="2501"/>
                  </a:lnTo>
                  <a:lnTo>
                    <a:pt x="219684" y="0"/>
                  </a:lnTo>
                  <a:close/>
                </a:path>
                <a:path w="222250" h="181610">
                  <a:moveTo>
                    <a:pt x="222186" y="11175"/>
                  </a:moveTo>
                  <a:lnTo>
                    <a:pt x="211010" y="11175"/>
                  </a:lnTo>
                  <a:lnTo>
                    <a:pt x="211010" y="170002"/>
                  </a:lnTo>
                  <a:lnTo>
                    <a:pt x="222186" y="170002"/>
                  </a:lnTo>
                  <a:lnTo>
                    <a:pt x="222186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9174343" y="4403495"/>
            <a:ext cx="222250" cy="181610"/>
            <a:chOff x="9174343" y="4403495"/>
            <a:chExt cx="222250" cy="181610"/>
          </a:xfrm>
        </p:grpSpPr>
        <p:sp>
          <p:nvSpPr>
            <p:cNvPr id="38" name="object 38"/>
            <p:cNvSpPr/>
            <p:nvPr/>
          </p:nvSpPr>
          <p:spPr>
            <a:xfrm>
              <a:off x="9179940" y="4409084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9174343" y="4403495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14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14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70002"/>
                  </a:lnTo>
                  <a:lnTo>
                    <a:pt x="11188" y="170002"/>
                  </a:lnTo>
                  <a:lnTo>
                    <a:pt x="11188" y="11175"/>
                  </a:lnTo>
                  <a:lnTo>
                    <a:pt x="222199" y="11175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5"/>
                  </a:moveTo>
                  <a:lnTo>
                    <a:pt x="211023" y="11175"/>
                  </a:lnTo>
                  <a:lnTo>
                    <a:pt x="211023" y="170002"/>
                  </a:lnTo>
                  <a:lnTo>
                    <a:pt x="222199" y="170002"/>
                  </a:lnTo>
                  <a:lnTo>
                    <a:pt x="222199" y="111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" name="object 40"/>
          <p:cNvGrpSpPr/>
          <p:nvPr/>
        </p:nvGrpSpPr>
        <p:grpSpPr>
          <a:xfrm>
            <a:off x="7723688" y="4767075"/>
            <a:ext cx="222250" cy="181610"/>
            <a:chOff x="7723688" y="4767075"/>
            <a:chExt cx="222250" cy="181610"/>
          </a:xfrm>
        </p:grpSpPr>
        <p:sp>
          <p:nvSpPr>
            <p:cNvPr id="41" name="object 41"/>
            <p:cNvSpPr/>
            <p:nvPr/>
          </p:nvSpPr>
          <p:spPr>
            <a:xfrm>
              <a:off x="7729283" y="4772659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23688" y="4767075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69989"/>
                  </a:lnTo>
                  <a:lnTo>
                    <a:pt x="11188" y="169989"/>
                  </a:lnTo>
                  <a:lnTo>
                    <a:pt x="11188" y="11176"/>
                  </a:lnTo>
                  <a:lnTo>
                    <a:pt x="222199" y="11176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6"/>
                  </a:moveTo>
                  <a:lnTo>
                    <a:pt x="211023" y="11176"/>
                  </a:lnTo>
                  <a:lnTo>
                    <a:pt x="211023" y="169989"/>
                  </a:lnTo>
                  <a:lnTo>
                    <a:pt x="222199" y="169989"/>
                  </a:lnTo>
                  <a:lnTo>
                    <a:pt x="222199" y="111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8083363" y="4767075"/>
            <a:ext cx="222250" cy="181610"/>
            <a:chOff x="8083363" y="4767075"/>
            <a:chExt cx="222250" cy="181610"/>
          </a:xfrm>
        </p:grpSpPr>
        <p:sp>
          <p:nvSpPr>
            <p:cNvPr id="44" name="object 44"/>
            <p:cNvSpPr/>
            <p:nvPr/>
          </p:nvSpPr>
          <p:spPr>
            <a:xfrm>
              <a:off x="8088947" y="4772659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083363" y="4767075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84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84" y="181178"/>
                  </a:lnTo>
                  <a:lnTo>
                    <a:pt x="222186" y="178676"/>
                  </a:lnTo>
                  <a:lnTo>
                    <a:pt x="222186" y="169989"/>
                  </a:lnTo>
                  <a:lnTo>
                    <a:pt x="11175" y="169989"/>
                  </a:lnTo>
                  <a:lnTo>
                    <a:pt x="11175" y="11176"/>
                  </a:lnTo>
                  <a:lnTo>
                    <a:pt x="222186" y="11176"/>
                  </a:lnTo>
                  <a:lnTo>
                    <a:pt x="222186" y="2501"/>
                  </a:lnTo>
                  <a:lnTo>
                    <a:pt x="219684" y="0"/>
                  </a:lnTo>
                  <a:close/>
                </a:path>
                <a:path w="222250" h="181610">
                  <a:moveTo>
                    <a:pt x="222186" y="11176"/>
                  </a:moveTo>
                  <a:lnTo>
                    <a:pt x="211010" y="11176"/>
                  </a:lnTo>
                  <a:lnTo>
                    <a:pt x="211010" y="169989"/>
                  </a:lnTo>
                  <a:lnTo>
                    <a:pt x="222186" y="169989"/>
                  </a:lnTo>
                  <a:lnTo>
                    <a:pt x="222186" y="111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" name="object 46"/>
          <p:cNvGrpSpPr/>
          <p:nvPr/>
        </p:nvGrpSpPr>
        <p:grpSpPr>
          <a:xfrm>
            <a:off x="8443015" y="4767075"/>
            <a:ext cx="222250" cy="181610"/>
            <a:chOff x="8443015" y="4767075"/>
            <a:chExt cx="222250" cy="181610"/>
          </a:xfrm>
        </p:grpSpPr>
        <p:sp>
          <p:nvSpPr>
            <p:cNvPr id="47" name="object 47"/>
            <p:cNvSpPr/>
            <p:nvPr/>
          </p:nvSpPr>
          <p:spPr>
            <a:xfrm>
              <a:off x="8448611" y="4772659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443015" y="4767075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69989"/>
                  </a:lnTo>
                  <a:lnTo>
                    <a:pt x="11188" y="169989"/>
                  </a:lnTo>
                  <a:lnTo>
                    <a:pt x="11188" y="11176"/>
                  </a:lnTo>
                  <a:lnTo>
                    <a:pt x="222199" y="11176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6"/>
                  </a:moveTo>
                  <a:lnTo>
                    <a:pt x="211023" y="11176"/>
                  </a:lnTo>
                  <a:lnTo>
                    <a:pt x="211023" y="169989"/>
                  </a:lnTo>
                  <a:lnTo>
                    <a:pt x="222199" y="169989"/>
                  </a:lnTo>
                  <a:lnTo>
                    <a:pt x="222199" y="111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814687" y="4767075"/>
            <a:ext cx="222250" cy="181610"/>
            <a:chOff x="8814687" y="4767075"/>
            <a:chExt cx="222250" cy="181610"/>
          </a:xfrm>
        </p:grpSpPr>
        <p:sp>
          <p:nvSpPr>
            <p:cNvPr id="50" name="object 50"/>
            <p:cNvSpPr/>
            <p:nvPr/>
          </p:nvSpPr>
          <p:spPr>
            <a:xfrm>
              <a:off x="8820276" y="4772659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814676" y="4767084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178777" y="41516"/>
                  </a:moveTo>
                  <a:lnTo>
                    <a:pt x="178612" y="37973"/>
                  </a:lnTo>
                  <a:lnTo>
                    <a:pt x="174066" y="33820"/>
                  </a:lnTo>
                  <a:lnTo>
                    <a:pt x="170522" y="33972"/>
                  </a:lnTo>
                  <a:lnTo>
                    <a:pt x="152374" y="54952"/>
                  </a:lnTo>
                  <a:lnTo>
                    <a:pt x="137477" y="74549"/>
                  </a:lnTo>
                  <a:lnTo>
                    <a:pt x="123761" y="94983"/>
                  </a:lnTo>
                  <a:lnTo>
                    <a:pt x="111277" y="116205"/>
                  </a:lnTo>
                  <a:lnTo>
                    <a:pt x="100507" y="99098"/>
                  </a:lnTo>
                  <a:lnTo>
                    <a:pt x="89344" y="82207"/>
                  </a:lnTo>
                  <a:lnTo>
                    <a:pt x="77812" y="65557"/>
                  </a:lnTo>
                  <a:lnTo>
                    <a:pt x="64109" y="46736"/>
                  </a:lnTo>
                  <a:lnTo>
                    <a:pt x="60604" y="46215"/>
                  </a:lnTo>
                  <a:lnTo>
                    <a:pt x="55651" y="49898"/>
                  </a:lnTo>
                  <a:lnTo>
                    <a:pt x="55130" y="53403"/>
                  </a:lnTo>
                  <a:lnTo>
                    <a:pt x="70104" y="74028"/>
                  </a:lnTo>
                  <a:lnTo>
                    <a:pt x="82804" y="92532"/>
                  </a:lnTo>
                  <a:lnTo>
                    <a:pt x="95059" y="111340"/>
                  </a:lnTo>
                  <a:lnTo>
                    <a:pt x="107810" y="132067"/>
                  </a:lnTo>
                  <a:lnTo>
                    <a:pt x="109639" y="133096"/>
                  </a:lnTo>
                  <a:lnTo>
                    <a:pt x="111594" y="133096"/>
                  </a:lnTo>
                  <a:lnTo>
                    <a:pt x="113792" y="133032"/>
                  </a:lnTo>
                  <a:lnTo>
                    <a:pt x="115633" y="131876"/>
                  </a:lnTo>
                  <a:lnTo>
                    <a:pt x="129451" y="107073"/>
                  </a:lnTo>
                  <a:lnTo>
                    <a:pt x="143802" y="84975"/>
                  </a:lnTo>
                  <a:lnTo>
                    <a:pt x="159575" y="63855"/>
                  </a:lnTo>
                  <a:lnTo>
                    <a:pt x="178777" y="41516"/>
                  </a:lnTo>
                  <a:close/>
                </a:path>
                <a:path w="222250" h="181610">
                  <a:moveTo>
                    <a:pt x="222186" y="2501"/>
                  </a:moveTo>
                  <a:lnTo>
                    <a:pt x="219684" y="0"/>
                  </a:lnTo>
                  <a:lnTo>
                    <a:pt x="211010" y="0"/>
                  </a:lnTo>
                  <a:lnTo>
                    <a:pt x="211010" y="11176"/>
                  </a:lnTo>
                  <a:lnTo>
                    <a:pt x="211010" y="169989"/>
                  </a:lnTo>
                  <a:lnTo>
                    <a:pt x="11176" y="169989"/>
                  </a:lnTo>
                  <a:lnTo>
                    <a:pt x="11176" y="11176"/>
                  </a:lnTo>
                  <a:lnTo>
                    <a:pt x="211010" y="11176"/>
                  </a:lnTo>
                  <a:lnTo>
                    <a:pt x="211010" y="0"/>
                  </a:lnTo>
                  <a:lnTo>
                    <a:pt x="2501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01" y="181178"/>
                  </a:lnTo>
                  <a:lnTo>
                    <a:pt x="219684" y="181178"/>
                  </a:lnTo>
                  <a:lnTo>
                    <a:pt x="222186" y="178676"/>
                  </a:lnTo>
                  <a:lnTo>
                    <a:pt x="222186" y="169989"/>
                  </a:lnTo>
                  <a:lnTo>
                    <a:pt x="222186" y="11176"/>
                  </a:lnTo>
                  <a:lnTo>
                    <a:pt x="222186" y="250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" name="object 52"/>
          <p:cNvGrpSpPr/>
          <p:nvPr/>
        </p:nvGrpSpPr>
        <p:grpSpPr>
          <a:xfrm>
            <a:off x="9174343" y="4767075"/>
            <a:ext cx="222250" cy="181610"/>
            <a:chOff x="9174343" y="4767075"/>
            <a:chExt cx="222250" cy="181610"/>
          </a:xfrm>
        </p:grpSpPr>
        <p:sp>
          <p:nvSpPr>
            <p:cNvPr id="53" name="object 53"/>
            <p:cNvSpPr/>
            <p:nvPr/>
          </p:nvSpPr>
          <p:spPr>
            <a:xfrm>
              <a:off x="9179940" y="4772659"/>
              <a:ext cx="211454" cy="170180"/>
            </a:xfrm>
            <a:custGeom>
              <a:avLst/>
              <a:gdLst/>
              <a:ahLst/>
              <a:cxnLst/>
              <a:rect l="l" t="t" r="r" b="b"/>
              <a:pathLst>
                <a:path w="211454" h="170179">
                  <a:moveTo>
                    <a:pt x="211010" y="0"/>
                  </a:moveTo>
                  <a:lnTo>
                    <a:pt x="0" y="0"/>
                  </a:lnTo>
                  <a:lnTo>
                    <a:pt x="0" y="170002"/>
                  </a:lnTo>
                  <a:lnTo>
                    <a:pt x="211010" y="170002"/>
                  </a:lnTo>
                  <a:lnTo>
                    <a:pt x="2110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9174343" y="4767075"/>
              <a:ext cx="222250" cy="181610"/>
            </a:xfrm>
            <a:custGeom>
              <a:avLst/>
              <a:gdLst/>
              <a:ahLst/>
              <a:cxnLst/>
              <a:rect l="l" t="t" r="r" b="b"/>
              <a:pathLst>
                <a:path w="222250" h="181610">
                  <a:moveTo>
                    <a:pt x="219697" y="0"/>
                  </a:moveTo>
                  <a:lnTo>
                    <a:pt x="2514" y="0"/>
                  </a:lnTo>
                  <a:lnTo>
                    <a:pt x="0" y="2501"/>
                  </a:lnTo>
                  <a:lnTo>
                    <a:pt x="0" y="178676"/>
                  </a:lnTo>
                  <a:lnTo>
                    <a:pt x="2514" y="181178"/>
                  </a:lnTo>
                  <a:lnTo>
                    <a:pt x="219697" y="181178"/>
                  </a:lnTo>
                  <a:lnTo>
                    <a:pt x="222199" y="178676"/>
                  </a:lnTo>
                  <a:lnTo>
                    <a:pt x="222199" y="169989"/>
                  </a:lnTo>
                  <a:lnTo>
                    <a:pt x="11188" y="169989"/>
                  </a:lnTo>
                  <a:lnTo>
                    <a:pt x="11188" y="11176"/>
                  </a:lnTo>
                  <a:lnTo>
                    <a:pt x="222199" y="11176"/>
                  </a:lnTo>
                  <a:lnTo>
                    <a:pt x="222199" y="2501"/>
                  </a:lnTo>
                  <a:lnTo>
                    <a:pt x="219697" y="0"/>
                  </a:lnTo>
                  <a:close/>
                </a:path>
                <a:path w="222250" h="181610">
                  <a:moveTo>
                    <a:pt x="222199" y="11176"/>
                  </a:moveTo>
                  <a:lnTo>
                    <a:pt x="211023" y="11176"/>
                  </a:lnTo>
                  <a:lnTo>
                    <a:pt x="211023" y="169989"/>
                  </a:lnTo>
                  <a:lnTo>
                    <a:pt x="222199" y="169989"/>
                  </a:lnTo>
                  <a:lnTo>
                    <a:pt x="222199" y="111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46</a:t>
            </a:fld>
            <a:endParaRPr spc="-25"/>
          </a:p>
        </p:txBody>
      </p:sp>
      <p:sp>
        <p:nvSpPr>
          <p:cNvPr id="58" name="CaixaDeTexto 57"/>
          <p:cNvSpPr txBox="1"/>
          <p:nvPr/>
        </p:nvSpPr>
        <p:spPr>
          <a:xfrm>
            <a:off x="1384300" y="4936093"/>
            <a:ext cx="5421294" cy="646331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r>
              <a:rPr lang="pt-BR">
                <a:solidFill>
                  <a:srgbClr val="FF0000"/>
                </a:solidFill>
              </a:rPr>
              <a:t>O que acham de acrescentarmos (5 momentos)?</a:t>
            </a:r>
          </a:p>
          <a:p>
            <a:r>
              <a:rPr lang="pt-BR">
                <a:solidFill>
                  <a:srgbClr val="FF0000"/>
                </a:solidFill>
              </a:rPr>
              <a:t>Perfeito!. </a:t>
            </a:r>
          </a:p>
        </p:txBody>
      </p:sp>
      <p:cxnSp>
        <p:nvCxnSpPr>
          <p:cNvPr id="61" name="Conector de Seta Reta 60"/>
          <p:cNvCxnSpPr/>
          <p:nvPr/>
        </p:nvCxnSpPr>
        <p:spPr>
          <a:xfrm flipV="1">
            <a:off x="3818762" y="2181225"/>
            <a:ext cx="891685" cy="2749714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569210" cy="2687320"/>
          </a:xfrm>
          <a:custGeom>
            <a:avLst/>
            <a:gdLst/>
            <a:ahLst/>
            <a:cxnLst/>
            <a:rect l="l" t="t" r="r" b="b"/>
            <a:pathLst>
              <a:path w="2569210" h="2687320">
                <a:moveTo>
                  <a:pt x="1137780" y="2466860"/>
                </a:moveTo>
                <a:lnTo>
                  <a:pt x="1128229" y="2423972"/>
                </a:lnTo>
                <a:lnTo>
                  <a:pt x="1109091" y="2383586"/>
                </a:lnTo>
                <a:lnTo>
                  <a:pt x="1080350" y="2347391"/>
                </a:lnTo>
                <a:lnTo>
                  <a:pt x="0" y="1267040"/>
                </a:lnTo>
                <a:lnTo>
                  <a:pt x="0" y="1831225"/>
                </a:lnTo>
                <a:lnTo>
                  <a:pt x="798258" y="2629484"/>
                </a:lnTo>
                <a:lnTo>
                  <a:pt x="834478" y="2658224"/>
                </a:lnTo>
                <a:lnTo>
                  <a:pt x="874852" y="2677337"/>
                </a:lnTo>
                <a:lnTo>
                  <a:pt x="917752" y="2686888"/>
                </a:lnTo>
                <a:lnTo>
                  <a:pt x="961466" y="2686862"/>
                </a:lnTo>
                <a:lnTo>
                  <a:pt x="1004303" y="2677299"/>
                </a:lnTo>
                <a:lnTo>
                  <a:pt x="1044575" y="2658211"/>
                </a:lnTo>
                <a:lnTo>
                  <a:pt x="1080579" y="2629649"/>
                </a:lnTo>
                <a:lnTo>
                  <a:pt x="1109154" y="2593632"/>
                </a:lnTo>
                <a:lnTo>
                  <a:pt x="1128229" y="2553373"/>
                </a:lnTo>
                <a:lnTo>
                  <a:pt x="1137780" y="2510548"/>
                </a:lnTo>
                <a:lnTo>
                  <a:pt x="1137780" y="2466860"/>
                </a:lnTo>
                <a:close/>
              </a:path>
              <a:path w="2569210" h="2687320">
                <a:moveTo>
                  <a:pt x="1817217" y="2351036"/>
                </a:moveTo>
                <a:lnTo>
                  <a:pt x="1814944" y="2308771"/>
                </a:lnTo>
                <a:lnTo>
                  <a:pt x="1801558" y="2269579"/>
                </a:lnTo>
                <a:lnTo>
                  <a:pt x="1776869" y="2235758"/>
                </a:lnTo>
                <a:lnTo>
                  <a:pt x="0" y="458876"/>
                </a:lnTo>
                <a:lnTo>
                  <a:pt x="0" y="970394"/>
                </a:lnTo>
                <a:lnTo>
                  <a:pt x="1521117" y="2491511"/>
                </a:lnTo>
                <a:lnTo>
                  <a:pt x="1554937" y="2516200"/>
                </a:lnTo>
                <a:lnTo>
                  <a:pt x="1594104" y="2529598"/>
                </a:lnTo>
                <a:lnTo>
                  <a:pt x="1636369" y="2531884"/>
                </a:lnTo>
                <a:lnTo>
                  <a:pt x="1679448" y="2523210"/>
                </a:lnTo>
                <a:lnTo>
                  <a:pt x="1721091" y="2503767"/>
                </a:lnTo>
                <a:lnTo>
                  <a:pt x="1759013" y="2473718"/>
                </a:lnTo>
                <a:lnTo>
                  <a:pt x="1789074" y="2435783"/>
                </a:lnTo>
                <a:lnTo>
                  <a:pt x="1808530" y="2394140"/>
                </a:lnTo>
                <a:lnTo>
                  <a:pt x="1817217" y="2351036"/>
                </a:lnTo>
                <a:close/>
              </a:path>
              <a:path w="2569210" h="2687320">
                <a:moveTo>
                  <a:pt x="2162772" y="142163"/>
                </a:moveTo>
                <a:lnTo>
                  <a:pt x="2162708" y="98450"/>
                </a:lnTo>
                <a:lnTo>
                  <a:pt x="2153094" y="55613"/>
                </a:lnTo>
                <a:lnTo>
                  <a:pt x="2133968" y="15328"/>
                </a:lnTo>
                <a:lnTo>
                  <a:pt x="2121801" y="0"/>
                </a:lnTo>
                <a:lnTo>
                  <a:pt x="1562087" y="0"/>
                </a:lnTo>
                <a:lnTo>
                  <a:pt x="1823364" y="261277"/>
                </a:lnTo>
                <a:lnTo>
                  <a:pt x="1859419" y="289877"/>
                </a:lnTo>
                <a:lnTo>
                  <a:pt x="1899742" y="308965"/>
                </a:lnTo>
                <a:lnTo>
                  <a:pt x="1942630" y="318528"/>
                </a:lnTo>
                <a:lnTo>
                  <a:pt x="1986356" y="318579"/>
                </a:lnTo>
                <a:lnTo>
                  <a:pt x="2029218" y="309105"/>
                </a:lnTo>
                <a:lnTo>
                  <a:pt x="2069503" y="290118"/>
                </a:lnTo>
                <a:lnTo>
                  <a:pt x="2105507" y="261594"/>
                </a:lnTo>
                <a:lnTo>
                  <a:pt x="2134197" y="225412"/>
                </a:lnTo>
                <a:lnTo>
                  <a:pt x="2153285" y="185039"/>
                </a:lnTo>
                <a:lnTo>
                  <a:pt x="2162772" y="142163"/>
                </a:lnTo>
                <a:close/>
              </a:path>
              <a:path w="2569210" h="2687320">
                <a:moveTo>
                  <a:pt x="2449614" y="2187359"/>
                </a:moveTo>
                <a:lnTo>
                  <a:pt x="2449601" y="2139696"/>
                </a:lnTo>
                <a:lnTo>
                  <a:pt x="2434996" y="2093836"/>
                </a:lnTo>
                <a:lnTo>
                  <a:pt x="2405824" y="2053437"/>
                </a:lnTo>
                <a:lnTo>
                  <a:pt x="352386" y="12"/>
                </a:lnTo>
                <a:lnTo>
                  <a:pt x="105295" y="12"/>
                </a:lnTo>
                <a:lnTo>
                  <a:pt x="87490" y="24676"/>
                </a:lnTo>
                <a:lnTo>
                  <a:pt x="72974" y="70472"/>
                </a:lnTo>
                <a:lnTo>
                  <a:pt x="73012" y="118110"/>
                </a:lnTo>
                <a:lnTo>
                  <a:pt x="87617" y="163931"/>
                </a:lnTo>
                <a:lnTo>
                  <a:pt x="116763" y="204292"/>
                </a:lnTo>
                <a:lnTo>
                  <a:pt x="2185873" y="2273389"/>
                </a:lnTo>
                <a:lnTo>
                  <a:pt x="2226272" y="2302573"/>
                </a:lnTo>
                <a:lnTo>
                  <a:pt x="2272093" y="2317191"/>
                </a:lnTo>
                <a:lnTo>
                  <a:pt x="2319731" y="2317242"/>
                </a:lnTo>
                <a:lnTo>
                  <a:pt x="2365540" y="2302713"/>
                </a:lnTo>
                <a:lnTo>
                  <a:pt x="2405875" y="2273604"/>
                </a:lnTo>
                <a:lnTo>
                  <a:pt x="2435034" y="2233206"/>
                </a:lnTo>
                <a:lnTo>
                  <a:pt x="2449614" y="2187359"/>
                </a:lnTo>
                <a:close/>
              </a:path>
              <a:path w="2569210" h="2687320">
                <a:moveTo>
                  <a:pt x="2568803" y="1387817"/>
                </a:moveTo>
                <a:lnTo>
                  <a:pt x="2566555" y="1345514"/>
                </a:lnTo>
                <a:lnTo>
                  <a:pt x="2553170" y="1306322"/>
                </a:lnTo>
                <a:lnTo>
                  <a:pt x="2528519" y="1272514"/>
                </a:lnTo>
                <a:lnTo>
                  <a:pt x="1256004" y="12"/>
                </a:lnTo>
                <a:lnTo>
                  <a:pt x="744270" y="12"/>
                </a:lnTo>
                <a:lnTo>
                  <a:pt x="2272652" y="1528381"/>
                </a:lnTo>
                <a:lnTo>
                  <a:pt x="2306459" y="1553032"/>
                </a:lnTo>
                <a:lnTo>
                  <a:pt x="2345677" y="1566405"/>
                </a:lnTo>
                <a:lnTo>
                  <a:pt x="2387968" y="1568653"/>
                </a:lnTo>
                <a:lnTo>
                  <a:pt x="2431084" y="1559991"/>
                </a:lnTo>
                <a:lnTo>
                  <a:pt x="2472702" y="1540573"/>
                </a:lnTo>
                <a:lnTo>
                  <a:pt x="2510561" y="1510601"/>
                </a:lnTo>
                <a:lnTo>
                  <a:pt x="2540647" y="1472641"/>
                </a:lnTo>
                <a:lnTo>
                  <a:pt x="2560116" y="1430959"/>
                </a:lnTo>
                <a:lnTo>
                  <a:pt x="2568803" y="1387817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" name="object 8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9" name="object 9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3" name="object 1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4" name="object 24"/>
          <p:cNvSpPr txBox="1"/>
          <p:nvPr/>
        </p:nvSpPr>
        <p:spPr>
          <a:xfrm>
            <a:off x="3896300" y="1056704"/>
            <a:ext cx="2908935" cy="2159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“quadrados”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dentro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caixa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significam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nenhum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exclusivo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(se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vários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apli-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cam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oportunidade,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marca-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dos);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“círculo”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significa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único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aplica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diz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respeito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ausência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HM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resposta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identificada,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bem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informações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sobre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luvas,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sejam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registradas.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luvas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somente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Saúde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observação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estiver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usando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luvas,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ao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tempo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há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executar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mãos.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139245" y="1056704"/>
            <a:ext cx="2917825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positiva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notifi-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método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utilizado: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fricção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preparação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alcoólica,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nizar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sabonete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(líquido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espuma)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água,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combinação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ambas,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nesta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dem.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esse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método,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25">
                <a:solidFill>
                  <a:srgbClr val="3C3C3C"/>
                </a:solidFill>
                <a:latin typeface="Arial"/>
                <a:cs typeface="Arial"/>
              </a:rPr>
              <a:t>a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qualidade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0">
                <a:solidFill>
                  <a:srgbClr val="3C3C3C"/>
                </a:solidFill>
                <a:latin typeface="Arial"/>
                <a:cs typeface="Arial"/>
              </a:rPr>
              <a:t>desempenho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30">
                <a:solidFill>
                  <a:srgbClr val="3C3C3C"/>
                </a:solidFill>
                <a:latin typeface="Arial"/>
                <a:cs typeface="Arial"/>
              </a:rPr>
              <a:t>é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avaliada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(técnica,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tempo).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positiva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dicação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correspondente,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bilizada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analisados.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Entre-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tanto,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ausência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indicação,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observada,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modo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possa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incluída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análise.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3915004" y="3883177"/>
            <a:ext cx="6129020" cy="2799715"/>
            <a:chOff x="3915004" y="3883177"/>
            <a:chExt cx="6129020" cy="2799715"/>
          </a:xfrm>
        </p:grpSpPr>
        <p:sp>
          <p:nvSpPr>
            <p:cNvPr id="27" name="object 27"/>
            <p:cNvSpPr/>
            <p:nvPr/>
          </p:nvSpPr>
          <p:spPr>
            <a:xfrm>
              <a:off x="5718746" y="4436682"/>
              <a:ext cx="4325620" cy="2246630"/>
            </a:xfrm>
            <a:custGeom>
              <a:avLst/>
              <a:gdLst/>
              <a:ahLst/>
              <a:cxnLst/>
              <a:rect l="l" t="t" r="r" b="b"/>
              <a:pathLst>
                <a:path w="4325620" h="2246629">
                  <a:moveTo>
                    <a:pt x="4172851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093722"/>
                  </a:lnTo>
                  <a:lnTo>
                    <a:pt x="7769" y="2141890"/>
                  </a:lnTo>
                  <a:lnTo>
                    <a:pt x="29405" y="2183725"/>
                  </a:lnTo>
                  <a:lnTo>
                    <a:pt x="62396" y="2216716"/>
                  </a:lnTo>
                  <a:lnTo>
                    <a:pt x="104231" y="2238352"/>
                  </a:lnTo>
                  <a:lnTo>
                    <a:pt x="152400" y="2246122"/>
                  </a:lnTo>
                  <a:lnTo>
                    <a:pt x="4172851" y="2246122"/>
                  </a:lnTo>
                  <a:lnTo>
                    <a:pt x="4221019" y="2238352"/>
                  </a:lnTo>
                  <a:lnTo>
                    <a:pt x="4262854" y="2216716"/>
                  </a:lnTo>
                  <a:lnTo>
                    <a:pt x="4295845" y="2183725"/>
                  </a:lnTo>
                  <a:lnTo>
                    <a:pt x="4317481" y="2141890"/>
                  </a:lnTo>
                  <a:lnTo>
                    <a:pt x="4325251" y="2093722"/>
                  </a:lnTo>
                  <a:lnTo>
                    <a:pt x="4325251" y="152400"/>
                  </a:lnTo>
                  <a:lnTo>
                    <a:pt x="4317481" y="104231"/>
                  </a:lnTo>
                  <a:lnTo>
                    <a:pt x="4295845" y="62396"/>
                  </a:lnTo>
                  <a:lnTo>
                    <a:pt x="4262854" y="29405"/>
                  </a:lnTo>
                  <a:lnTo>
                    <a:pt x="4221019" y="7769"/>
                  </a:lnTo>
                  <a:lnTo>
                    <a:pt x="4172851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915004" y="3883177"/>
              <a:ext cx="2342997" cy="2799638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6128373" y="4712613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696029" y="4663019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7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128373" y="5150764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696029" y="5101170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7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128373" y="5588914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696029" y="5539320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7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128373" y="6027064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696029" y="5977470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6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6860414" y="4599454"/>
            <a:ext cx="2868930" cy="1930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antes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tocar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endParaRPr sz="1000">
              <a:latin typeface="Verdana"/>
              <a:cs typeface="Verdana"/>
            </a:endParaRPr>
          </a:p>
          <a:p>
            <a:pPr marL="12700" marR="5080" indent="16510">
              <a:lnSpc>
                <a:spcPct val="287500"/>
              </a:lnSpc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antes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procedimento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limpo/asséptico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risco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exposição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fluidos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corporais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tocar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030"/>
              </a:spcBef>
            </a:pPr>
            <a:endParaRPr sz="1000">
              <a:latin typeface="Verdana"/>
              <a:cs typeface="Verdana"/>
            </a:endParaRPr>
          </a:p>
          <a:p>
            <a:pPr marL="30480">
              <a:lnSpc>
                <a:spcPct val="100000"/>
              </a:lnSpc>
              <a:spcBef>
                <a:spcPts val="5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tocar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superfícies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próximas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ao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38" name="object 38"/>
          <p:cNvGrpSpPr/>
          <p:nvPr/>
        </p:nvGrpSpPr>
        <p:grpSpPr>
          <a:xfrm>
            <a:off x="6128373" y="6415619"/>
            <a:ext cx="621030" cy="99695"/>
            <a:chOff x="6128373" y="6415619"/>
            <a:chExt cx="621030" cy="99695"/>
          </a:xfrm>
        </p:grpSpPr>
        <p:sp>
          <p:nvSpPr>
            <p:cNvPr id="39" name="object 39"/>
            <p:cNvSpPr/>
            <p:nvPr/>
          </p:nvSpPr>
          <p:spPr>
            <a:xfrm>
              <a:off x="6128373" y="6465213"/>
              <a:ext cx="574040" cy="0"/>
            </a:xfrm>
            <a:custGeom>
              <a:avLst/>
              <a:gdLst/>
              <a:ahLst/>
              <a:cxnLst/>
              <a:rect l="l" t="t" r="r" b="b"/>
              <a:pathLst>
                <a:path w="574040">
                  <a:moveTo>
                    <a:pt x="573570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696029" y="6415619"/>
              <a:ext cx="53340" cy="99695"/>
            </a:xfrm>
            <a:custGeom>
              <a:avLst/>
              <a:gdLst/>
              <a:ahLst/>
              <a:cxnLst/>
              <a:rect l="l" t="t" r="r" b="b"/>
              <a:pathLst>
                <a:path w="53340" h="99695">
                  <a:moveTo>
                    <a:pt x="0" y="0"/>
                  </a:moveTo>
                  <a:lnTo>
                    <a:pt x="0" y="99187"/>
                  </a:lnTo>
                  <a:lnTo>
                    <a:pt x="53340" y="495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" name="object 41"/>
          <p:cNvSpPr txBox="1"/>
          <p:nvPr/>
        </p:nvSpPr>
        <p:spPr>
          <a:xfrm>
            <a:off x="3887299" y="3495104"/>
            <a:ext cx="55276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grade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utiliza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seguintes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siglas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cinco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indicações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mãos: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47</a:t>
            </a:fld>
            <a:endParaRPr spc="-25"/>
          </a:p>
        </p:txBody>
      </p:sp>
      <p:sp>
        <p:nvSpPr>
          <p:cNvPr id="45" name="CaixaDeTexto 44"/>
          <p:cNvSpPr txBox="1"/>
          <p:nvPr/>
        </p:nvSpPr>
        <p:spPr>
          <a:xfrm>
            <a:off x="6459023" y="3718642"/>
            <a:ext cx="3688277" cy="646331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r>
              <a:rPr lang="pt-BR">
                <a:solidFill>
                  <a:srgbClr val="FF0000"/>
                </a:solidFill>
              </a:rPr>
              <a:t>O que acham de acrescentarmos (5 momentos)?</a:t>
            </a:r>
          </a:p>
        </p:txBody>
      </p:sp>
      <p:cxnSp>
        <p:nvCxnSpPr>
          <p:cNvPr id="46" name="Conector de Seta Reta 45"/>
          <p:cNvCxnSpPr>
            <a:stCxn id="45" idx="1"/>
          </p:cNvCxnSpPr>
          <p:nvPr/>
        </p:nvCxnSpPr>
        <p:spPr>
          <a:xfrm flipH="1">
            <a:off x="5588635" y="4041808"/>
            <a:ext cx="870388" cy="241915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635694" y="1002195"/>
            <a:ext cx="29127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Exemplo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Preenchimento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Formulário</a:t>
            </a:r>
            <a:endParaRPr sz="12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35237" y="4589691"/>
            <a:ext cx="32861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Cálculo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indicador</a:t>
            </a:r>
            <a:r>
              <a:rPr sz="1200" b="1" spc="-1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adesão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à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Higiene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das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Mãos</a:t>
            </a:r>
            <a:endParaRPr sz="12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468032" y="1361504"/>
            <a:ext cx="3589020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exemplo,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identificar: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 err="1">
                <a:solidFill>
                  <a:srgbClr val="3C3C3C"/>
                </a:solidFill>
                <a:latin typeface="Verdana"/>
                <a:cs typeface="Verdana"/>
              </a:rPr>
              <a:t>Enfermeiro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: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quatro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(duas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HM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adequada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duas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inadequadas);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Médico: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quatro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(duas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HM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adequada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duas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inadequadas);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Fisioterapeuta: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três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oportunidades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(duas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opor-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tunidades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conforme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conforme),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 ação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higiene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duas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indicações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que,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jun-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tas,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contabilizam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oportunidade.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35303" y="5019104"/>
            <a:ext cx="2914015" cy="1397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resultados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calculados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globalmente,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discriminados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categoria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Unidade.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Assim,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recebem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dados,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referir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sua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categoria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sua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Unidade.</a:t>
            </a:r>
            <a:endParaRPr sz="1000">
              <a:latin typeface="Verdana"/>
              <a:cs typeface="Verdana"/>
            </a:endParaRPr>
          </a:p>
          <a:p>
            <a:pPr marL="12700" marR="8255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Para</a:t>
            </a:r>
            <a:r>
              <a:rPr sz="1000" b="1" spc="1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facilitar</a:t>
            </a:r>
            <a:r>
              <a:rPr sz="1000" b="1" spc="1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este</a:t>
            </a:r>
            <a:r>
              <a:rPr sz="1000" b="1" spc="1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cálculo,</a:t>
            </a:r>
            <a:r>
              <a:rPr sz="1000" b="1" spc="1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utilize</a:t>
            </a:r>
            <a:r>
              <a:rPr sz="1000" b="1" spc="1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uma</a:t>
            </a:r>
            <a:r>
              <a:rPr sz="1000" b="1" spc="1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planilha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como</a:t>
            </a:r>
            <a:r>
              <a:rPr sz="1000" b="1" spc="-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no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exemplo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ao</a:t>
            </a:r>
            <a:r>
              <a:rPr sz="1000" b="1" spc="-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lado:</a:t>
            </a:r>
            <a:endParaRPr sz="1000">
              <a:latin typeface="Arial"/>
              <a:cs typeface="Arial"/>
            </a:endParaRPr>
          </a:p>
        </p:txBody>
      </p:sp>
      <p:pic>
        <p:nvPicPr>
          <p:cNvPr id="18" name="object 1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37197" y="1352077"/>
            <a:ext cx="5513438" cy="2975015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231071" y="4850752"/>
            <a:ext cx="5815936" cy="1939942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4838300" y="6568504"/>
            <a:ext cx="7861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FF0000"/>
                </a:solidFill>
                <a:latin typeface="Verdana"/>
                <a:cs typeface="Verdana"/>
              </a:rPr>
              <a:t>2/4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85">
                <a:solidFill>
                  <a:srgbClr val="FF0000"/>
                </a:solidFill>
                <a:latin typeface="Verdana"/>
                <a:cs typeface="Verdana"/>
              </a:rPr>
              <a:t>x</a:t>
            </a: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75">
                <a:solidFill>
                  <a:srgbClr val="FF0000"/>
                </a:solidFill>
                <a:latin typeface="Verdana"/>
                <a:cs typeface="Verdana"/>
              </a:rPr>
              <a:t>100=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b="1" spc="-25">
                <a:solidFill>
                  <a:srgbClr val="FF0000"/>
                </a:solidFill>
                <a:latin typeface="Arial"/>
                <a:cs typeface="Arial"/>
              </a:rPr>
              <a:t>50%</a:t>
            </a:r>
            <a:endParaRPr sz="8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229849" y="5209604"/>
            <a:ext cx="489584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>
                <a:solidFill>
                  <a:srgbClr val="FF0000"/>
                </a:solidFill>
                <a:latin typeface="Verdana"/>
                <a:cs typeface="Verdana"/>
              </a:rPr>
              <a:t>Enfermeiro</a:t>
            </a:r>
            <a:endParaRPr sz="700">
              <a:latin typeface="Verdana"/>
              <a:cs typeface="Verdana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304384" y="5209604"/>
            <a:ext cx="3302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>
                <a:solidFill>
                  <a:srgbClr val="FF0000"/>
                </a:solidFill>
                <a:latin typeface="Verdana"/>
                <a:cs typeface="Verdana"/>
              </a:rPr>
              <a:t>Médico</a:t>
            </a:r>
            <a:endParaRPr sz="700">
              <a:latin typeface="Verdana"/>
              <a:cs typeface="Verdan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306800" y="5222304"/>
            <a:ext cx="536575" cy="1168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" spc="-20">
                <a:solidFill>
                  <a:srgbClr val="FF0000"/>
                </a:solidFill>
                <a:latin typeface="Verdana"/>
                <a:cs typeface="Verdana"/>
              </a:rPr>
              <a:t>Fisioterapeuta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909299" y="6568504"/>
            <a:ext cx="7861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FF0000"/>
                </a:solidFill>
                <a:latin typeface="Verdana"/>
                <a:cs typeface="Verdana"/>
              </a:rPr>
              <a:t>2/4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85">
                <a:solidFill>
                  <a:srgbClr val="FF0000"/>
                </a:solidFill>
                <a:latin typeface="Verdana"/>
                <a:cs typeface="Verdana"/>
              </a:rPr>
              <a:t>x</a:t>
            </a: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75">
                <a:solidFill>
                  <a:srgbClr val="FF0000"/>
                </a:solidFill>
                <a:latin typeface="Verdana"/>
                <a:cs typeface="Verdana"/>
              </a:rPr>
              <a:t>100=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b="1" spc="-25">
                <a:solidFill>
                  <a:srgbClr val="FF0000"/>
                </a:solidFill>
                <a:latin typeface="Arial"/>
                <a:cs typeface="Arial"/>
              </a:rPr>
              <a:t>50%</a:t>
            </a:r>
            <a:endParaRPr sz="8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953341" y="6568504"/>
            <a:ext cx="87121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35">
                <a:solidFill>
                  <a:srgbClr val="FF0000"/>
                </a:solidFill>
                <a:latin typeface="Verdana"/>
                <a:cs typeface="Verdana"/>
              </a:rPr>
              <a:t>2/3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85">
                <a:solidFill>
                  <a:srgbClr val="FF0000"/>
                </a:solidFill>
                <a:latin typeface="Verdana"/>
                <a:cs typeface="Verdana"/>
              </a:rPr>
              <a:t>x</a:t>
            </a: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spc="-75">
                <a:solidFill>
                  <a:srgbClr val="FF0000"/>
                </a:solidFill>
                <a:latin typeface="Verdana"/>
                <a:cs typeface="Verdana"/>
              </a:rPr>
              <a:t>100=</a:t>
            </a:r>
            <a:r>
              <a:rPr sz="800" spc="-55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800" b="1" spc="-10">
                <a:solidFill>
                  <a:srgbClr val="FF0000"/>
                </a:solidFill>
                <a:latin typeface="Arial"/>
                <a:cs typeface="Arial"/>
              </a:rPr>
              <a:t>66,6%</a:t>
            </a:r>
            <a:endParaRPr sz="8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9103400" y="5654104"/>
            <a:ext cx="1282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90">
                <a:solidFill>
                  <a:srgbClr val="FF0000"/>
                </a:solidFill>
                <a:latin typeface="Verdana"/>
                <a:cs typeface="Verdana"/>
              </a:rPr>
              <a:t>11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982910" y="5654104"/>
            <a:ext cx="901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4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040770" y="5654104"/>
            <a:ext cx="9017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4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043156" y="5654104"/>
            <a:ext cx="8953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3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9632329" y="5654104"/>
            <a:ext cx="8763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6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511840" y="5654104"/>
            <a:ext cx="889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2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569699" y="5654104"/>
            <a:ext cx="889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2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572085" y="5654104"/>
            <a:ext cx="889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>
                <a:solidFill>
                  <a:srgbClr val="FF0000"/>
                </a:solidFill>
                <a:latin typeface="Verdana"/>
                <a:cs typeface="Verdana"/>
              </a:rPr>
              <a:t>2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9027911" y="6568504"/>
            <a:ext cx="91059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>
                <a:solidFill>
                  <a:srgbClr val="FF0000"/>
                </a:solidFill>
                <a:latin typeface="Arial"/>
                <a:cs typeface="Arial"/>
              </a:rPr>
              <a:t>6/11</a:t>
            </a:r>
            <a:r>
              <a:rPr sz="800" b="1" spc="2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800" b="1" spc="-35">
                <a:solidFill>
                  <a:srgbClr val="FF0000"/>
                </a:solidFill>
                <a:latin typeface="Arial"/>
                <a:cs typeface="Arial"/>
              </a:rPr>
              <a:t>x</a:t>
            </a:r>
            <a:r>
              <a:rPr sz="800" b="1" spc="3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800" b="1">
                <a:solidFill>
                  <a:srgbClr val="FF0000"/>
                </a:solidFill>
                <a:latin typeface="Arial"/>
                <a:cs typeface="Arial"/>
              </a:rPr>
              <a:t>100=</a:t>
            </a:r>
            <a:r>
              <a:rPr sz="800" b="1" spc="3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800" b="1" spc="-20">
                <a:solidFill>
                  <a:srgbClr val="FF0000"/>
                </a:solidFill>
                <a:latin typeface="Arial"/>
                <a:cs typeface="Arial"/>
              </a:rPr>
              <a:t>54,5%</a:t>
            </a:r>
            <a:endParaRPr sz="80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48</a:t>
            </a:fld>
            <a:endParaRPr spc="-25"/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44300" y="1056704"/>
            <a:ext cx="6160770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715" algn="just">
              <a:lnSpc>
                <a:spcPct val="100000"/>
              </a:lnSpc>
              <a:spcBef>
                <a:spcPts val="100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geral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categoria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Unidade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calculada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cinco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indicações.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Estabelecer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correlação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entre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indicações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ações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permite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elaboração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programas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educação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formação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profissionais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Saúde,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baseados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comportamento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observado,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bem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função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visão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geral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produzida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pelas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indicações.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apresentação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resultados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sobre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giene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desta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forma,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assume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pessoas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envolvidas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conhecem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indicações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(definições,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risco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transmissão,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exemplos),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fornece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apoio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inicial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implementação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ações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desenvolvimento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desse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conhecimento.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detalhes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consulte: </a:t>
            </a:r>
            <a:r>
              <a:rPr sz="1000" u="sng" spc="-7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2"/>
              </a:rPr>
              <a:t>https://www.</a:t>
            </a:r>
            <a:r>
              <a:rPr sz="1000" spc="-155">
                <a:solidFill>
                  <a:srgbClr val="275B9B"/>
                </a:solidFill>
                <a:latin typeface="Verdana"/>
                <a:cs typeface="Verdana"/>
              </a:rPr>
              <a:t> </a:t>
            </a:r>
            <a:r>
              <a:rPr sz="1000" u="sng" spc="-4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2"/>
              </a:rPr>
              <a:t>anvisa.gov.br/servicosaude/controle/higienizacao_oms/manual_para_observadores-</a:t>
            </a:r>
            <a:r>
              <a:rPr sz="1000" u="sng" spc="-4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2"/>
              </a:rPr>
              <a:t>miolo.pdf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3" name="object 1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4" name="object 24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49</a:t>
            </a:fld>
            <a:endParaRPr spc="-25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3164205"/>
            <a:chOff x="-31750" y="-31749"/>
            <a:chExt cx="3013075" cy="31642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1" name="object 301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2" name="object 302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6" name="object 306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7" name="object 307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0" name="object 310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11" name="object 311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1" name="object 321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2" name="object 322"/>
          <p:cNvSpPr txBox="1"/>
          <p:nvPr/>
        </p:nvSpPr>
        <p:spPr>
          <a:xfrm>
            <a:off x="635299" y="599504"/>
            <a:ext cx="139446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215">
                <a:solidFill>
                  <a:srgbClr val="43505E"/>
                </a:solidFill>
                <a:latin typeface="Verdana"/>
                <a:cs typeface="Verdana"/>
              </a:rPr>
              <a:t>02.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3" name="object 323"/>
          <p:cNvSpPr txBox="1"/>
          <p:nvPr/>
        </p:nvSpPr>
        <p:spPr>
          <a:xfrm>
            <a:off x="635299" y="4624508"/>
            <a:ext cx="2858770" cy="2006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600" spc="-11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2600" spc="-2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Primária </a:t>
            </a:r>
            <a:r>
              <a:rPr sz="2600" spc="-7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2600" spc="-3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Corrente Sanguínea </a:t>
            </a:r>
            <a:r>
              <a:rPr sz="2600" spc="-105">
                <a:solidFill>
                  <a:srgbClr val="43505E"/>
                </a:solidFill>
                <a:latin typeface="Verdana"/>
                <a:cs typeface="Verdana"/>
              </a:rPr>
              <a:t>Laboratorialmente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Confirmada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25" name="object 325"/>
          <p:cNvPicPr/>
          <p:nvPr/>
        </p:nvPicPr>
        <p:blipFill>
          <a:blip r:embed="rId300" cstate="print"/>
          <a:stretch>
            <a:fillRect/>
          </a:stretch>
        </p:blipFill>
        <p:spPr>
          <a:xfrm>
            <a:off x="697063" y="3177607"/>
            <a:ext cx="1004136" cy="1065136"/>
          </a:xfrm>
          <a:prstGeom prst="rect">
            <a:avLst/>
          </a:prstGeom>
        </p:spPr>
      </p:pic>
      <p:sp>
        <p:nvSpPr>
          <p:cNvPr id="326" name="object 326"/>
          <p:cNvSpPr txBox="1"/>
          <p:nvPr/>
        </p:nvSpPr>
        <p:spPr>
          <a:xfrm>
            <a:off x="3887299" y="1564704"/>
            <a:ext cx="48228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Resultado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04">
                <a:solidFill>
                  <a:srgbClr val="43505E"/>
                </a:solidFill>
                <a:latin typeface="Verdana"/>
                <a:cs typeface="Verdana"/>
              </a:rPr>
              <a:t>–</a:t>
            </a:r>
            <a:r>
              <a:rPr sz="1800" spc="-2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Adulto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e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Pediatria</a:t>
            </a:r>
            <a:endParaRPr sz="1800">
              <a:latin typeface="Verdana"/>
              <a:cs typeface="Verdana"/>
            </a:endParaRPr>
          </a:p>
        </p:txBody>
      </p:sp>
      <p:pic>
        <p:nvPicPr>
          <p:cNvPr id="327" name="object 327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3895895" y="2150324"/>
            <a:ext cx="6146143" cy="651882"/>
          </a:xfrm>
          <a:prstGeom prst="rect">
            <a:avLst/>
          </a:prstGeom>
        </p:spPr>
      </p:pic>
      <p:sp>
        <p:nvSpPr>
          <p:cNvPr id="328" name="object 328"/>
          <p:cNvSpPr txBox="1"/>
          <p:nvPr/>
        </p:nvSpPr>
        <p:spPr>
          <a:xfrm>
            <a:off x="4721083" y="2294206"/>
            <a:ext cx="5260340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 spc="-70">
                <a:solidFill>
                  <a:srgbClr val="3799B1"/>
                </a:solidFill>
                <a:latin typeface="Arial"/>
                <a:cs typeface="Arial"/>
              </a:rPr>
              <a:t>IPCSL1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Primária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Corrente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Sanguínea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Laboratorialmente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confirmada,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central.</a:t>
            </a: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29" name="object 329"/>
          <p:cNvGrpSpPr/>
          <p:nvPr/>
        </p:nvGrpSpPr>
        <p:grpSpPr>
          <a:xfrm>
            <a:off x="3895890" y="3063151"/>
            <a:ext cx="6152515" cy="399415"/>
            <a:chOff x="3895890" y="3063151"/>
            <a:chExt cx="6152515" cy="399415"/>
          </a:xfrm>
        </p:grpSpPr>
        <p:sp>
          <p:nvSpPr>
            <p:cNvPr id="330" name="object 330"/>
            <p:cNvSpPr/>
            <p:nvPr/>
          </p:nvSpPr>
          <p:spPr>
            <a:xfrm>
              <a:off x="3895890" y="3063150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877062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877062" y="0"/>
                  </a:lnTo>
                  <a:close/>
                </a:path>
                <a:path w="6146165" h="399414">
                  <a:moveTo>
                    <a:pt x="2726131" y="0"/>
                  </a:moveTo>
                  <a:lnTo>
                    <a:pt x="1754149" y="0"/>
                  </a:lnTo>
                  <a:lnTo>
                    <a:pt x="877074" y="0"/>
                  </a:lnTo>
                  <a:lnTo>
                    <a:pt x="877074" y="399135"/>
                  </a:lnTo>
                  <a:lnTo>
                    <a:pt x="1754149" y="399135"/>
                  </a:lnTo>
                  <a:lnTo>
                    <a:pt x="2726131" y="399135"/>
                  </a:lnTo>
                  <a:lnTo>
                    <a:pt x="2726131" y="0"/>
                  </a:lnTo>
                  <a:close/>
                </a:path>
                <a:path w="6146165" h="399414">
                  <a:moveTo>
                    <a:pt x="6146152" y="0"/>
                  </a:moveTo>
                  <a:lnTo>
                    <a:pt x="5354155" y="0"/>
                  </a:lnTo>
                  <a:lnTo>
                    <a:pt x="4526153" y="0"/>
                  </a:lnTo>
                  <a:lnTo>
                    <a:pt x="3698151" y="0"/>
                  </a:lnTo>
                  <a:lnTo>
                    <a:pt x="2726156" y="0"/>
                  </a:lnTo>
                  <a:lnTo>
                    <a:pt x="2726156" y="399135"/>
                  </a:lnTo>
                  <a:lnTo>
                    <a:pt x="3698151" y="399135"/>
                  </a:lnTo>
                  <a:lnTo>
                    <a:pt x="4526153" y="399135"/>
                  </a:lnTo>
                  <a:lnTo>
                    <a:pt x="5354155" y="399135"/>
                  </a:lnTo>
                  <a:lnTo>
                    <a:pt x="6146152" y="399135"/>
                  </a:lnTo>
                  <a:lnTo>
                    <a:pt x="6146152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0042041" y="3063153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2" name="object 332"/>
          <p:cNvSpPr/>
          <p:nvPr/>
        </p:nvSpPr>
        <p:spPr>
          <a:xfrm>
            <a:off x="5648135" y="449761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648135" y="441562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648135" y="430502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648135" y="4019038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29">
                <a:moveTo>
                  <a:pt x="0" y="36220"/>
                </a:moveTo>
                <a:lnTo>
                  <a:pt x="3810" y="36220"/>
                </a:lnTo>
              </a:path>
              <a:path w="3810" h="36829">
                <a:moveTo>
                  <a:pt x="0" y="28600"/>
                </a:moveTo>
                <a:lnTo>
                  <a:pt x="3810" y="28600"/>
                </a:lnTo>
              </a:path>
              <a:path w="3810" h="368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648135" y="3877941"/>
            <a:ext cx="3810" cy="38735"/>
          </a:xfrm>
          <a:custGeom>
            <a:avLst/>
            <a:gdLst/>
            <a:ahLst/>
            <a:cxnLst/>
            <a:rect l="l" t="t" r="r" b="b"/>
            <a:pathLst>
              <a:path w="3810" h="38735">
                <a:moveTo>
                  <a:pt x="0" y="38138"/>
                </a:moveTo>
                <a:lnTo>
                  <a:pt x="3810" y="38138"/>
                </a:lnTo>
              </a:path>
              <a:path w="3810" h="38735">
                <a:moveTo>
                  <a:pt x="0" y="34315"/>
                </a:moveTo>
                <a:lnTo>
                  <a:pt x="3810" y="34315"/>
                </a:lnTo>
              </a:path>
              <a:path w="3810" h="38735">
                <a:moveTo>
                  <a:pt x="0" y="32410"/>
                </a:moveTo>
                <a:lnTo>
                  <a:pt x="3810" y="32410"/>
                </a:lnTo>
              </a:path>
              <a:path w="3810" h="38735">
                <a:moveTo>
                  <a:pt x="0" y="28600"/>
                </a:moveTo>
                <a:lnTo>
                  <a:pt x="3810" y="28600"/>
                </a:lnTo>
              </a:path>
              <a:path w="3810" h="38735">
                <a:moveTo>
                  <a:pt x="0" y="26695"/>
                </a:moveTo>
                <a:lnTo>
                  <a:pt x="3810" y="26695"/>
                </a:lnTo>
              </a:path>
              <a:path w="3810" h="38735">
                <a:moveTo>
                  <a:pt x="0" y="24790"/>
                </a:moveTo>
                <a:lnTo>
                  <a:pt x="3810" y="24790"/>
                </a:lnTo>
              </a:path>
              <a:path w="3810" h="38735">
                <a:moveTo>
                  <a:pt x="0" y="22885"/>
                </a:moveTo>
                <a:lnTo>
                  <a:pt x="3810" y="22885"/>
                </a:lnTo>
              </a:path>
              <a:path w="3810" h="38735">
                <a:moveTo>
                  <a:pt x="0" y="19062"/>
                </a:moveTo>
                <a:lnTo>
                  <a:pt x="3810" y="19062"/>
                </a:lnTo>
              </a:path>
              <a:path w="3810" h="38735">
                <a:moveTo>
                  <a:pt x="0" y="11442"/>
                </a:moveTo>
                <a:lnTo>
                  <a:pt x="3810" y="11442"/>
                </a:lnTo>
              </a:path>
              <a:path w="3810" h="38735">
                <a:moveTo>
                  <a:pt x="0" y="5714"/>
                </a:moveTo>
                <a:lnTo>
                  <a:pt x="3810" y="5714"/>
                </a:lnTo>
              </a:path>
              <a:path w="3810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648135" y="377498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6620136" y="454337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620136" y="4373672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80"/>
                </a:moveTo>
                <a:lnTo>
                  <a:pt x="3810" y="20980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6620136" y="431075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6620136" y="409149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6620136" y="401331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6620136" y="392179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6620136" y="3576684"/>
            <a:ext cx="3810" cy="198755"/>
          </a:xfrm>
          <a:custGeom>
            <a:avLst/>
            <a:gdLst/>
            <a:ahLst/>
            <a:cxnLst/>
            <a:rect l="l" t="t" r="r" b="b"/>
            <a:pathLst>
              <a:path w="3809" h="198754">
                <a:moveTo>
                  <a:pt x="0" y="198297"/>
                </a:moveTo>
                <a:lnTo>
                  <a:pt x="3810" y="198297"/>
                </a:lnTo>
              </a:path>
              <a:path w="3809" h="198754">
                <a:moveTo>
                  <a:pt x="0" y="175412"/>
                </a:moveTo>
                <a:lnTo>
                  <a:pt x="3810" y="175412"/>
                </a:lnTo>
              </a:path>
              <a:path w="3809" h="198754">
                <a:moveTo>
                  <a:pt x="0" y="169697"/>
                </a:moveTo>
                <a:lnTo>
                  <a:pt x="3810" y="169697"/>
                </a:lnTo>
              </a:path>
              <a:path w="3809" h="198754">
                <a:moveTo>
                  <a:pt x="0" y="144906"/>
                </a:moveTo>
                <a:lnTo>
                  <a:pt x="3810" y="144906"/>
                </a:lnTo>
              </a:path>
              <a:path w="3809" h="198754">
                <a:moveTo>
                  <a:pt x="0" y="116306"/>
                </a:moveTo>
                <a:lnTo>
                  <a:pt x="3810" y="116306"/>
                </a:lnTo>
              </a:path>
              <a:path w="3809" h="198754">
                <a:moveTo>
                  <a:pt x="0" y="114401"/>
                </a:moveTo>
                <a:lnTo>
                  <a:pt x="3810" y="114401"/>
                </a:lnTo>
              </a:path>
              <a:path w="3809" h="198754">
                <a:moveTo>
                  <a:pt x="0" y="110591"/>
                </a:moveTo>
                <a:lnTo>
                  <a:pt x="3810" y="110591"/>
                </a:lnTo>
              </a:path>
              <a:path w="3809" h="198754">
                <a:moveTo>
                  <a:pt x="0" y="108686"/>
                </a:moveTo>
                <a:lnTo>
                  <a:pt x="3810" y="108686"/>
                </a:lnTo>
              </a:path>
              <a:path w="3809" h="198754">
                <a:moveTo>
                  <a:pt x="0" y="104863"/>
                </a:moveTo>
                <a:lnTo>
                  <a:pt x="3810" y="104863"/>
                </a:lnTo>
              </a:path>
              <a:path w="3809" h="198754">
                <a:moveTo>
                  <a:pt x="0" y="61010"/>
                </a:moveTo>
                <a:lnTo>
                  <a:pt x="3810" y="61010"/>
                </a:lnTo>
              </a:path>
              <a:path w="3809" h="198754">
                <a:moveTo>
                  <a:pt x="0" y="36233"/>
                </a:moveTo>
                <a:lnTo>
                  <a:pt x="3810" y="36233"/>
                </a:lnTo>
              </a:path>
              <a:path w="3809" h="1987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620136" y="3464187"/>
            <a:ext cx="3810" cy="52069"/>
          </a:xfrm>
          <a:custGeom>
            <a:avLst/>
            <a:gdLst/>
            <a:ahLst/>
            <a:cxnLst/>
            <a:rect l="l" t="t" r="r" b="b"/>
            <a:pathLst>
              <a:path w="3809" h="52070">
                <a:moveTo>
                  <a:pt x="0" y="51485"/>
                </a:moveTo>
                <a:lnTo>
                  <a:pt x="3810" y="51485"/>
                </a:lnTo>
              </a:path>
              <a:path w="3809" h="52070">
                <a:moveTo>
                  <a:pt x="0" y="49580"/>
                </a:moveTo>
                <a:lnTo>
                  <a:pt x="3810" y="49580"/>
                </a:lnTo>
              </a:path>
              <a:path w="3809" h="52070">
                <a:moveTo>
                  <a:pt x="0" y="47675"/>
                </a:moveTo>
                <a:lnTo>
                  <a:pt x="3810" y="47675"/>
                </a:lnTo>
              </a:path>
              <a:path w="3809" h="52070">
                <a:moveTo>
                  <a:pt x="0" y="45770"/>
                </a:moveTo>
                <a:lnTo>
                  <a:pt x="3810" y="45770"/>
                </a:lnTo>
              </a:path>
              <a:path w="3809" h="52070">
                <a:moveTo>
                  <a:pt x="0" y="43865"/>
                </a:moveTo>
                <a:lnTo>
                  <a:pt x="3810" y="43865"/>
                </a:lnTo>
              </a:path>
              <a:path w="3809" h="52070">
                <a:moveTo>
                  <a:pt x="0" y="41948"/>
                </a:moveTo>
                <a:lnTo>
                  <a:pt x="3810" y="41948"/>
                </a:lnTo>
              </a:path>
              <a:path w="3809" h="52070">
                <a:moveTo>
                  <a:pt x="0" y="40043"/>
                </a:moveTo>
                <a:lnTo>
                  <a:pt x="3810" y="40043"/>
                </a:lnTo>
              </a:path>
              <a:path w="3809" h="520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592136" y="451095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592136" y="4223051"/>
            <a:ext cx="3810" cy="42545"/>
          </a:xfrm>
          <a:custGeom>
            <a:avLst/>
            <a:gdLst/>
            <a:ahLst/>
            <a:cxnLst/>
            <a:rect l="l" t="t" r="r" b="b"/>
            <a:pathLst>
              <a:path w="3809" h="42545">
                <a:moveTo>
                  <a:pt x="0" y="41948"/>
                </a:moveTo>
                <a:lnTo>
                  <a:pt x="3810" y="41948"/>
                </a:lnTo>
              </a:path>
              <a:path w="3809" h="42545">
                <a:moveTo>
                  <a:pt x="0" y="30505"/>
                </a:moveTo>
                <a:lnTo>
                  <a:pt x="3810" y="30505"/>
                </a:lnTo>
              </a:path>
              <a:path w="3809" h="42545">
                <a:moveTo>
                  <a:pt x="0" y="7620"/>
                </a:moveTo>
                <a:lnTo>
                  <a:pt x="3810" y="7620"/>
                </a:lnTo>
              </a:path>
              <a:path w="3809" h="42545">
                <a:moveTo>
                  <a:pt x="0" y="5715"/>
                </a:moveTo>
                <a:lnTo>
                  <a:pt x="3810" y="5715"/>
                </a:lnTo>
              </a:path>
              <a:path w="3809" h="42545">
                <a:moveTo>
                  <a:pt x="0" y="3810"/>
                </a:moveTo>
                <a:lnTo>
                  <a:pt x="3810" y="3810"/>
                </a:lnTo>
              </a:path>
              <a:path w="3809" h="42545">
                <a:moveTo>
                  <a:pt x="0" y="1905"/>
                </a:moveTo>
                <a:lnTo>
                  <a:pt x="3810" y="1905"/>
                </a:lnTo>
              </a:path>
              <a:path w="3809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592136" y="3959932"/>
            <a:ext cx="3810" cy="63500"/>
          </a:xfrm>
          <a:custGeom>
            <a:avLst/>
            <a:gdLst/>
            <a:ahLst/>
            <a:cxnLst/>
            <a:rect l="l" t="t" r="r" b="b"/>
            <a:pathLst>
              <a:path w="3809" h="63500">
                <a:moveTo>
                  <a:pt x="0" y="62915"/>
                </a:moveTo>
                <a:lnTo>
                  <a:pt x="3810" y="62915"/>
                </a:lnTo>
              </a:path>
              <a:path w="3809" h="63500">
                <a:moveTo>
                  <a:pt x="0" y="32410"/>
                </a:moveTo>
                <a:lnTo>
                  <a:pt x="3810" y="32410"/>
                </a:lnTo>
              </a:path>
              <a:path w="3809" h="63500">
                <a:moveTo>
                  <a:pt x="0" y="30505"/>
                </a:moveTo>
                <a:lnTo>
                  <a:pt x="3810" y="30505"/>
                </a:lnTo>
              </a:path>
              <a:path w="3809" h="63500">
                <a:moveTo>
                  <a:pt x="0" y="28600"/>
                </a:moveTo>
                <a:lnTo>
                  <a:pt x="3810" y="28600"/>
                </a:lnTo>
              </a:path>
              <a:path w="3809" h="63500">
                <a:moveTo>
                  <a:pt x="0" y="26695"/>
                </a:moveTo>
                <a:lnTo>
                  <a:pt x="3810" y="26695"/>
                </a:lnTo>
              </a:path>
              <a:path w="3809" h="63500">
                <a:moveTo>
                  <a:pt x="0" y="24777"/>
                </a:moveTo>
                <a:lnTo>
                  <a:pt x="3810" y="24777"/>
                </a:lnTo>
              </a:path>
              <a:path w="3809" h="63500">
                <a:moveTo>
                  <a:pt x="0" y="22872"/>
                </a:moveTo>
                <a:lnTo>
                  <a:pt x="3810" y="22872"/>
                </a:lnTo>
              </a:path>
              <a:path w="3809" h="63500">
                <a:moveTo>
                  <a:pt x="0" y="20967"/>
                </a:moveTo>
                <a:lnTo>
                  <a:pt x="3810" y="20967"/>
                </a:lnTo>
              </a:path>
              <a:path w="3809" h="63500">
                <a:moveTo>
                  <a:pt x="0" y="7620"/>
                </a:moveTo>
                <a:lnTo>
                  <a:pt x="3810" y="7620"/>
                </a:lnTo>
              </a:path>
              <a:path w="3809" h="63500">
                <a:moveTo>
                  <a:pt x="0" y="5715"/>
                </a:moveTo>
                <a:lnTo>
                  <a:pt x="3810" y="5715"/>
                </a:lnTo>
              </a:path>
              <a:path w="3809" h="63500">
                <a:moveTo>
                  <a:pt x="0" y="3810"/>
                </a:moveTo>
                <a:lnTo>
                  <a:pt x="3810" y="3810"/>
                </a:lnTo>
              </a:path>
              <a:path w="3809" h="63500">
                <a:moveTo>
                  <a:pt x="0" y="1905"/>
                </a:moveTo>
                <a:lnTo>
                  <a:pt x="3810" y="1905"/>
                </a:lnTo>
              </a:path>
              <a:path w="3809" h="635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592136" y="3816930"/>
            <a:ext cx="3810" cy="44450"/>
          </a:xfrm>
          <a:custGeom>
            <a:avLst/>
            <a:gdLst/>
            <a:ahLst/>
            <a:cxnLst/>
            <a:rect l="l" t="t" r="r" b="b"/>
            <a:pathLst>
              <a:path w="3809" h="44450">
                <a:moveTo>
                  <a:pt x="0" y="43853"/>
                </a:moveTo>
                <a:lnTo>
                  <a:pt x="3810" y="43853"/>
                </a:lnTo>
              </a:path>
              <a:path w="3809" h="44450">
                <a:moveTo>
                  <a:pt x="0" y="20967"/>
                </a:moveTo>
                <a:lnTo>
                  <a:pt x="3810" y="20967"/>
                </a:lnTo>
              </a:path>
              <a:path w="3809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592136" y="374447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592136" y="351948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420135" y="4387020"/>
            <a:ext cx="3810" cy="101600"/>
          </a:xfrm>
          <a:custGeom>
            <a:avLst/>
            <a:gdLst/>
            <a:ahLst/>
            <a:cxnLst/>
            <a:rect l="l" t="t" r="r" b="b"/>
            <a:pathLst>
              <a:path w="3809" h="101600">
                <a:moveTo>
                  <a:pt x="0" y="101053"/>
                </a:moveTo>
                <a:lnTo>
                  <a:pt x="3810" y="101053"/>
                </a:lnTo>
              </a:path>
              <a:path w="3809" h="101600">
                <a:moveTo>
                  <a:pt x="0" y="68643"/>
                </a:moveTo>
                <a:lnTo>
                  <a:pt x="3810" y="68643"/>
                </a:lnTo>
              </a:path>
              <a:path w="3809" h="101600">
                <a:moveTo>
                  <a:pt x="0" y="57200"/>
                </a:moveTo>
                <a:lnTo>
                  <a:pt x="3810" y="57200"/>
                </a:lnTo>
              </a:path>
              <a:path w="3809" h="101600">
                <a:moveTo>
                  <a:pt x="0" y="13347"/>
                </a:moveTo>
                <a:lnTo>
                  <a:pt x="3810" y="13347"/>
                </a:lnTo>
              </a:path>
              <a:path w="3809" h="101600">
                <a:moveTo>
                  <a:pt x="0" y="11442"/>
                </a:moveTo>
                <a:lnTo>
                  <a:pt x="3810" y="11442"/>
                </a:lnTo>
              </a:path>
              <a:path w="3809" h="101600">
                <a:moveTo>
                  <a:pt x="0" y="9537"/>
                </a:moveTo>
                <a:lnTo>
                  <a:pt x="3810" y="9537"/>
                </a:lnTo>
              </a:path>
              <a:path w="3809" h="101600">
                <a:moveTo>
                  <a:pt x="0" y="7632"/>
                </a:moveTo>
                <a:lnTo>
                  <a:pt x="3810" y="7632"/>
                </a:lnTo>
              </a:path>
              <a:path w="3809" h="101600">
                <a:moveTo>
                  <a:pt x="0" y="5727"/>
                </a:moveTo>
                <a:lnTo>
                  <a:pt x="3810" y="5727"/>
                </a:lnTo>
              </a:path>
              <a:path w="3809" h="101600">
                <a:moveTo>
                  <a:pt x="0" y="3810"/>
                </a:moveTo>
                <a:lnTo>
                  <a:pt x="3810" y="3810"/>
                </a:lnTo>
              </a:path>
              <a:path w="3809" h="1016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420135" y="421924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8420135" y="4064796"/>
            <a:ext cx="3810" cy="99695"/>
          </a:xfrm>
          <a:custGeom>
            <a:avLst/>
            <a:gdLst/>
            <a:ahLst/>
            <a:cxnLst/>
            <a:rect l="l" t="t" r="r" b="b"/>
            <a:pathLst>
              <a:path w="3809" h="99695">
                <a:moveTo>
                  <a:pt x="0" y="99148"/>
                </a:moveTo>
                <a:lnTo>
                  <a:pt x="3810" y="99148"/>
                </a:lnTo>
              </a:path>
              <a:path w="3809" h="99695">
                <a:moveTo>
                  <a:pt x="0" y="85801"/>
                </a:moveTo>
                <a:lnTo>
                  <a:pt x="3810" y="85801"/>
                </a:lnTo>
              </a:path>
              <a:path w="3809" h="99695">
                <a:moveTo>
                  <a:pt x="0" y="72453"/>
                </a:moveTo>
                <a:lnTo>
                  <a:pt x="3810" y="72453"/>
                </a:lnTo>
              </a:path>
              <a:path w="3809" h="99695">
                <a:moveTo>
                  <a:pt x="0" y="62915"/>
                </a:moveTo>
                <a:lnTo>
                  <a:pt x="3810" y="62915"/>
                </a:lnTo>
              </a:path>
              <a:path w="3809" h="99695">
                <a:moveTo>
                  <a:pt x="0" y="61010"/>
                </a:moveTo>
                <a:lnTo>
                  <a:pt x="3810" y="61010"/>
                </a:lnTo>
              </a:path>
              <a:path w="3809" h="99695">
                <a:moveTo>
                  <a:pt x="0" y="40043"/>
                </a:moveTo>
                <a:lnTo>
                  <a:pt x="3810" y="40043"/>
                </a:lnTo>
              </a:path>
              <a:path w="3809" h="996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420135" y="3954204"/>
            <a:ext cx="3810" cy="38735"/>
          </a:xfrm>
          <a:custGeom>
            <a:avLst/>
            <a:gdLst/>
            <a:ahLst/>
            <a:cxnLst/>
            <a:rect l="l" t="t" r="r" b="b"/>
            <a:pathLst>
              <a:path w="3809" h="38735">
                <a:moveTo>
                  <a:pt x="0" y="38138"/>
                </a:moveTo>
                <a:lnTo>
                  <a:pt x="3810" y="38138"/>
                </a:lnTo>
              </a:path>
              <a:path w="3809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420135" y="390082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8420135" y="379213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420135" y="372731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8420135" y="3538559"/>
            <a:ext cx="3810" cy="23495"/>
          </a:xfrm>
          <a:custGeom>
            <a:avLst/>
            <a:gdLst/>
            <a:ahLst/>
            <a:cxnLst/>
            <a:rect l="l" t="t" r="r" b="b"/>
            <a:pathLst>
              <a:path w="3809" h="23495">
                <a:moveTo>
                  <a:pt x="0" y="22872"/>
                </a:moveTo>
                <a:lnTo>
                  <a:pt x="3810" y="22872"/>
                </a:lnTo>
              </a:path>
              <a:path w="3809" h="23495">
                <a:moveTo>
                  <a:pt x="0" y="9525"/>
                </a:moveTo>
                <a:lnTo>
                  <a:pt x="3810" y="9525"/>
                </a:lnTo>
              </a:path>
              <a:path w="3809" h="23495">
                <a:moveTo>
                  <a:pt x="0" y="5715"/>
                </a:moveTo>
                <a:lnTo>
                  <a:pt x="3810" y="5715"/>
                </a:lnTo>
              </a:path>
              <a:path w="3809" h="23495">
                <a:moveTo>
                  <a:pt x="0" y="3809"/>
                </a:moveTo>
                <a:lnTo>
                  <a:pt x="3810" y="3809"/>
                </a:lnTo>
              </a:path>
              <a:path w="3809" h="23495">
                <a:moveTo>
                  <a:pt x="0" y="1904"/>
                </a:moveTo>
                <a:lnTo>
                  <a:pt x="3810" y="1904"/>
                </a:lnTo>
              </a:path>
              <a:path w="3809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420135" y="3479453"/>
            <a:ext cx="3810" cy="11430"/>
          </a:xfrm>
          <a:custGeom>
            <a:avLst/>
            <a:gdLst/>
            <a:ahLst/>
            <a:cxnLst/>
            <a:rect l="l" t="t" r="r" b="b"/>
            <a:pathLst>
              <a:path w="3809" h="11429">
                <a:moveTo>
                  <a:pt x="0" y="11429"/>
                </a:moveTo>
                <a:lnTo>
                  <a:pt x="3810" y="11429"/>
                </a:lnTo>
              </a:path>
              <a:path w="3809" h="11429">
                <a:moveTo>
                  <a:pt x="0" y="9524"/>
                </a:moveTo>
                <a:lnTo>
                  <a:pt x="3810" y="9524"/>
                </a:lnTo>
              </a:path>
              <a:path w="3809" h="11429">
                <a:moveTo>
                  <a:pt x="0" y="5714"/>
                </a:moveTo>
                <a:lnTo>
                  <a:pt x="3810" y="5714"/>
                </a:lnTo>
              </a:path>
              <a:path w="3809" h="114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9248136" y="4474726"/>
            <a:ext cx="3810" cy="31115"/>
          </a:xfrm>
          <a:custGeom>
            <a:avLst/>
            <a:gdLst/>
            <a:ahLst/>
            <a:cxnLst/>
            <a:rect l="l" t="t" r="r" b="b"/>
            <a:pathLst>
              <a:path w="3809" h="31114">
                <a:moveTo>
                  <a:pt x="0" y="30505"/>
                </a:moveTo>
                <a:lnTo>
                  <a:pt x="3810" y="30505"/>
                </a:lnTo>
              </a:path>
              <a:path w="3809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9248136" y="441181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9248136" y="436605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9248136" y="4139154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9537"/>
                </a:moveTo>
                <a:lnTo>
                  <a:pt x="3810" y="9537"/>
                </a:lnTo>
              </a:path>
              <a:path w="3809" h="12064">
                <a:moveTo>
                  <a:pt x="0" y="5715"/>
                </a:moveTo>
                <a:lnTo>
                  <a:pt x="3810" y="5715"/>
                </a:lnTo>
              </a:path>
              <a:path w="3809" h="12064">
                <a:moveTo>
                  <a:pt x="0" y="3809"/>
                </a:moveTo>
                <a:lnTo>
                  <a:pt x="3810" y="3809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9248136" y="4034290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9525"/>
                </a:moveTo>
                <a:lnTo>
                  <a:pt x="3810" y="9525"/>
                </a:lnTo>
              </a:path>
              <a:path w="3809" h="13970">
                <a:moveTo>
                  <a:pt x="0" y="7620"/>
                </a:moveTo>
                <a:lnTo>
                  <a:pt x="3810" y="7620"/>
                </a:lnTo>
              </a:path>
              <a:path w="3809" h="13970">
                <a:moveTo>
                  <a:pt x="0" y="5715"/>
                </a:moveTo>
                <a:lnTo>
                  <a:pt x="3810" y="5715"/>
                </a:lnTo>
              </a:path>
              <a:path w="3809" h="13970">
                <a:moveTo>
                  <a:pt x="0" y="3810"/>
                </a:moveTo>
                <a:lnTo>
                  <a:pt x="3810" y="3810"/>
                </a:lnTo>
              </a:path>
              <a:path w="3809" h="13970">
                <a:moveTo>
                  <a:pt x="0" y="1905"/>
                </a:moveTo>
                <a:lnTo>
                  <a:pt x="3810" y="1905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9248136" y="395039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9248136" y="3876036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7620"/>
                </a:moveTo>
                <a:lnTo>
                  <a:pt x="3810" y="7620"/>
                </a:lnTo>
              </a:path>
              <a:path w="3809" h="12064">
                <a:moveTo>
                  <a:pt x="0" y="5715"/>
                </a:moveTo>
                <a:lnTo>
                  <a:pt x="3810" y="5715"/>
                </a:lnTo>
              </a:path>
              <a:path w="3809" h="12064">
                <a:moveTo>
                  <a:pt x="0" y="1905"/>
                </a:moveTo>
                <a:lnTo>
                  <a:pt x="3810" y="1905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9248136" y="371778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9248136" y="3620537"/>
            <a:ext cx="3810" cy="40640"/>
          </a:xfrm>
          <a:custGeom>
            <a:avLst/>
            <a:gdLst/>
            <a:ahLst/>
            <a:cxnLst/>
            <a:rect l="l" t="t" r="r" b="b"/>
            <a:pathLst>
              <a:path w="3809" h="40639">
                <a:moveTo>
                  <a:pt x="0" y="40043"/>
                </a:moveTo>
                <a:lnTo>
                  <a:pt x="3810" y="40043"/>
                </a:lnTo>
              </a:path>
              <a:path w="3809" h="40639">
                <a:moveTo>
                  <a:pt x="0" y="13347"/>
                </a:moveTo>
                <a:lnTo>
                  <a:pt x="3810" y="13347"/>
                </a:lnTo>
              </a:path>
              <a:path w="3809" h="40639">
                <a:moveTo>
                  <a:pt x="0" y="5727"/>
                </a:moveTo>
                <a:lnTo>
                  <a:pt x="3810" y="5727"/>
                </a:lnTo>
              </a:path>
              <a:path w="3809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9248136" y="356906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9248136" y="351376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2" name="object 372"/>
          <p:cNvGrpSpPr/>
          <p:nvPr/>
        </p:nvGrpSpPr>
        <p:grpSpPr>
          <a:xfrm>
            <a:off x="3895895" y="3463832"/>
            <a:ext cx="879475" cy="1179195"/>
            <a:chOff x="3895895" y="3463832"/>
            <a:chExt cx="879475" cy="1179195"/>
          </a:xfrm>
        </p:grpSpPr>
        <p:sp>
          <p:nvSpPr>
            <p:cNvPr id="373" name="object 373"/>
            <p:cNvSpPr/>
            <p:nvPr/>
          </p:nvSpPr>
          <p:spPr>
            <a:xfrm>
              <a:off x="4771063" y="3464187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8"/>
                  </a:moveTo>
                  <a:lnTo>
                    <a:pt x="3810" y="1014348"/>
                  </a:lnTo>
                </a:path>
                <a:path w="3810" h="1138554">
                  <a:moveTo>
                    <a:pt x="0" y="1012443"/>
                  </a:moveTo>
                  <a:lnTo>
                    <a:pt x="3810" y="1012443"/>
                  </a:lnTo>
                </a:path>
                <a:path w="3810" h="1138554">
                  <a:moveTo>
                    <a:pt x="0" y="1010538"/>
                  </a:moveTo>
                  <a:lnTo>
                    <a:pt x="3810" y="1010538"/>
                  </a:lnTo>
                </a:path>
                <a:path w="3810" h="1138554">
                  <a:moveTo>
                    <a:pt x="0" y="1008633"/>
                  </a:moveTo>
                  <a:lnTo>
                    <a:pt x="3810" y="1008633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3"/>
                  </a:moveTo>
                  <a:lnTo>
                    <a:pt x="3810" y="1004823"/>
                  </a:lnTo>
                </a:path>
                <a:path w="3810" h="1138554">
                  <a:moveTo>
                    <a:pt x="0" y="1002918"/>
                  </a:moveTo>
                  <a:lnTo>
                    <a:pt x="3810" y="1002918"/>
                  </a:lnTo>
                </a:path>
                <a:path w="3810" h="1138554">
                  <a:moveTo>
                    <a:pt x="0" y="1001013"/>
                  </a:moveTo>
                  <a:lnTo>
                    <a:pt x="3810" y="1001013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1"/>
                  </a:moveTo>
                  <a:lnTo>
                    <a:pt x="3810" y="869441"/>
                  </a:lnTo>
                </a:path>
                <a:path w="3810" h="1138554">
                  <a:moveTo>
                    <a:pt x="0" y="867536"/>
                  </a:moveTo>
                  <a:lnTo>
                    <a:pt x="3810" y="867536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6"/>
                  </a:moveTo>
                  <a:lnTo>
                    <a:pt x="3810" y="863726"/>
                  </a:lnTo>
                </a:path>
                <a:path w="3810" h="1138554">
                  <a:moveTo>
                    <a:pt x="0" y="861821"/>
                  </a:moveTo>
                  <a:lnTo>
                    <a:pt x="3810" y="861821"/>
                  </a:lnTo>
                </a:path>
                <a:path w="3810" h="1138554">
                  <a:moveTo>
                    <a:pt x="0" y="859916"/>
                  </a:moveTo>
                  <a:lnTo>
                    <a:pt x="3810" y="859916"/>
                  </a:lnTo>
                </a:path>
                <a:path w="3810" h="1138554">
                  <a:moveTo>
                    <a:pt x="0" y="858011"/>
                  </a:moveTo>
                  <a:lnTo>
                    <a:pt x="3810" y="858011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4"/>
                  </a:moveTo>
                  <a:lnTo>
                    <a:pt x="3810" y="724534"/>
                  </a:lnTo>
                </a:path>
                <a:path w="3810" h="1138554">
                  <a:moveTo>
                    <a:pt x="0" y="722629"/>
                  </a:moveTo>
                  <a:lnTo>
                    <a:pt x="3810" y="722629"/>
                  </a:lnTo>
                </a:path>
                <a:path w="3810" h="1138554">
                  <a:moveTo>
                    <a:pt x="0" y="720724"/>
                  </a:moveTo>
                  <a:lnTo>
                    <a:pt x="3810" y="720724"/>
                  </a:lnTo>
                </a:path>
                <a:path w="3810" h="1138554">
                  <a:moveTo>
                    <a:pt x="0" y="718819"/>
                  </a:moveTo>
                  <a:lnTo>
                    <a:pt x="3810" y="718819"/>
                  </a:lnTo>
                </a:path>
                <a:path w="3810" h="1138554">
                  <a:moveTo>
                    <a:pt x="0" y="716914"/>
                  </a:moveTo>
                  <a:lnTo>
                    <a:pt x="3810" y="716914"/>
                  </a:lnTo>
                </a:path>
                <a:path w="3810" h="1138554">
                  <a:moveTo>
                    <a:pt x="0" y="715009"/>
                  </a:moveTo>
                  <a:lnTo>
                    <a:pt x="3810" y="715009"/>
                  </a:lnTo>
                </a:path>
                <a:path w="3810" h="1138554">
                  <a:moveTo>
                    <a:pt x="0" y="713104"/>
                  </a:moveTo>
                  <a:lnTo>
                    <a:pt x="3810" y="713104"/>
                  </a:lnTo>
                </a:path>
                <a:path w="3810" h="1138554">
                  <a:moveTo>
                    <a:pt x="0" y="711199"/>
                  </a:moveTo>
                  <a:lnTo>
                    <a:pt x="3810" y="711199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7"/>
                  </a:moveTo>
                  <a:lnTo>
                    <a:pt x="3810" y="579627"/>
                  </a:lnTo>
                </a:path>
                <a:path w="3810" h="1138554">
                  <a:moveTo>
                    <a:pt x="0" y="577722"/>
                  </a:moveTo>
                  <a:lnTo>
                    <a:pt x="3810" y="577722"/>
                  </a:lnTo>
                </a:path>
                <a:path w="3810" h="1138554">
                  <a:moveTo>
                    <a:pt x="0" y="575817"/>
                  </a:moveTo>
                  <a:lnTo>
                    <a:pt x="3810" y="575817"/>
                  </a:lnTo>
                </a:path>
                <a:path w="3810" h="1138554">
                  <a:moveTo>
                    <a:pt x="0" y="573912"/>
                  </a:moveTo>
                  <a:lnTo>
                    <a:pt x="3810" y="573912"/>
                  </a:lnTo>
                </a:path>
                <a:path w="3810" h="1138554">
                  <a:moveTo>
                    <a:pt x="0" y="572007"/>
                  </a:moveTo>
                  <a:lnTo>
                    <a:pt x="3810" y="572007"/>
                  </a:lnTo>
                </a:path>
                <a:path w="3810" h="1138554">
                  <a:moveTo>
                    <a:pt x="0" y="570102"/>
                  </a:moveTo>
                  <a:lnTo>
                    <a:pt x="3810" y="570102"/>
                  </a:lnTo>
                </a:path>
                <a:path w="3810" h="1138554">
                  <a:moveTo>
                    <a:pt x="0" y="568197"/>
                  </a:moveTo>
                  <a:lnTo>
                    <a:pt x="3810" y="568197"/>
                  </a:lnTo>
                </a:path>
                <a:path w="3810" h="1138554">
                  <a:moveTo>
                    <a:pt x="0" y="566292"/>
                  </a:moveTo>
                  <a:lnTo>
                    <a:pt x="3810" y="566292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0"/>
                  </a:moveTo>
                  <a:lnTo>
                    <a:pt x="3810" y="434720"/>
                  </a:lnTo>
                </a:path>
                <a:path w="3810" h="1138554">
                  <a:moveTo>
                    <a:pt x="0" y="432815"/>
                  </a:moveTo>
                  <a:lnTo>
                    <a:pt x="3810" y="432815"/>
                  </a:lnTo>
                </a:path>
                <a:path w="3810" h="1138554">
                  <a:moveTo>
                    <a:pt x="0" y="430910"/>
                  </a:moveTo>
                  <a:lnTo>
                    <a:pt x="3810" y="430910"/>
                  </a:lnTo>
                </a:path>
                <a:path w="3810" h="1138554">
                  <a:moveTo>
                    <a:pt x="0" y="429005"/>
                  </a:moveTo>
                  <a:lnTo>
                    <a:pt x="3810" y="429005"/>
                  </a:lnTo>
                </a:path>
                <a:path w="3810" h="1138554">
                  <a:moveTo>
                    <a:pt x="0" y="427100"/>
                  </a:moveTo>
                  <a:lnTo>
                    <a:pt x="3810" y="427100"/>
                  </a:lnTo>
                </a:path>
                <a:path w="3810" h="1138554">
                  <a:moveTo>
                    <a:pt x="0" y="425195"/>
                  </a:moveTo>
                  <a:lnTo>
                    <a:pt x="3810" y="425195"/>
                  </a:lnTo>
                </a:path>
                <a:path w="3810" h="1138554">
                  <a:moveTo>
                    <a:pt x="0" y="423290"/>
                  </a:moveTo>
                  <a:lnTo>
                    <a:pt x="3810" y="423290"/>
                  </a:lnTo>
                </a:path>
                <a:path w="3810" h="1138554">
                  <a:moveTo>
                    <a:pt x="0" y="421385"/>
                  </a:moveTo>
                  <a:lnTo>
                    <a:pt x="3810" y="421385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3"/>
                  </a:moveTo>
                  <a:lnTo>
                    <a:pt x="3810" y="289813"/>
                  </a:lnTo>
                </a:path>
                <a:path w="3810" h="1138554">
                  <a:moveTo>
                    <a:pt x="0" y="287908"/>
                  </a:moveTo>
                  <a:lnTo>
                    <a:pt x="3810" y="287908"/>
                  </a:lnTo>
                </a:path>
                <a:path w="3810" h="1138554">
                  <a:moveTo>
                    <a:pt x="0" y="286003"/>
                  </a:moveTo>
                  <a:lnTo>
                    <a:pt x="3810" y="286003"/>
                  </a:lnTo>
                </a:path>
                <a:path w="3810" h="1138554">
                  <a:moveTo>
                    <a:pt x="0" y="284098"/>
                  </a:moveTo>
                  <a:lnTo>
                    <a:pt x="3810" y="284098"/>
                  </a:lnTo>
                </a:path>
                <a:path w="3810" h="1138554">
                  <a:moveTo>
                    <a:pt x="0" y="282193"/>
                  </a:moveTo>
                  <a:lnTo>
                    <a:pt x="3810" y="282193"/>
                  </a:lnTo>
                </a:path>
                <a:path w="3810" h="1138554">
                  <a:moveTo>
                    <a:pt x="0" y="280288"/>
                  </a:moveTo>
                  <a:lnTo>
                    <a:pt x="3810" y="280288"/>
                  </a:lnTo>
                </a:path>
                <a:path w="3810" h="1138554">
                  <a:moveTo>
                    <a:pt x="0" y="278383"/>
                  </a:moveTo>
                  <a:lnTo>
                    <a:pt x="3810" y="278383"/>
                  </a:lnTo>
                </a:path>
                <a:path w="3810" h="1138554">
                  <a:moveTo>
                    <a:pt x="0" y="276478"/>
                  </a:moveTo>
                  <a:lnTo>
                    <a:pt x="3810" y="276478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3001"/>
                  </a:moveTo>
                  <a:lnTo>
                    <a:pt x="3810" y="143001"/>
                  </a:lnTo>
                </a:path>
                <a:path w="3810" h="1138554">
                  <a:moveTo>
                    <a:pt x="0" y="141096"/>
                  </a:moveTo>
                  <a:lnTo>
                    <a:pt x="3810" y="141096"/>
                  </a:lnTo>
                </a:path>
                <a:path w="3810" h="1138554">
                  <a:moveTo>
                    <a:pt x="0" y="139191"/>
                  </a:moveTo>
                  <a:lnTo>
                    <a:pt x="3810" y="139191"/>
                  </a:lnTo>
                </a:path>
                <a:path w="3810" h="1138554">
                  <a:moveTo>
                    <a:pt x="0" y="137286"/>
                  </a:moveTo>
                  <a:lnTo>
                    <a:pt x="3810" y="137286"/>
                  </a:lnTo>
                </a:path>
                <a:path w="3810" h="1138554">
                  <a:moveTo>
                    <a:pt x="0" y="135381"/>
                  </a:moveTo>
                  <a:lnTo>
                    <a:pt x="3810" y="135381"/>
                  </a:lnTo>
                </a:path>
                <a:path w="3810" h="1138554">
                  <a:moveTo>
                    <a:pt x="0" y="133476"/>
                  </a:moveTo>
                  <a:lnTo>
                    <a:pt x="3810" y="133476"/>
                  </a:lnTo>
                </a:path>
                <a:path w="3810" h="1138554">
                  <a:moveTo>
                    <a:pt x="0" y="131571"/>
                  </a:moveTo>
                  <a:lnTo>
                    <a:pt x="3810" y="131571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3895895" y="4610724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3895895" y="4636137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376" name="object 376"/>
          <p:cNvGraphicFramePr>
            <a:graphicFrameLocks noGrp="1"/>
          </p:cNvGraphicFramePr>
          <p:nvPr/>
        </p:nvGraphicFramePr>
        <p:xfrm>
          <a:off x="3992930" y="3063151"/>
          <a:ext cx="5949948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57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921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87312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50495" marR="12382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40665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3175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9060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43204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31445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Redução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73990" algn="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absoluto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pacientes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68910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63195" algn="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casos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60655" algn="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novos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cateter-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31445" algn="r">
                        <a:lnSpc>
                          <a:spcPts val="1100"/>
                        </a:lnSpc>
                      </a:pP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IPCSL*,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no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período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93140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período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77" name="object 377"/>
          <p:cNvSpPr/>
          <p:nvPr/>
        </p:nvSpPr>
        <p:spPr>
          <a:xfrm>
            <a:off x="4772968" y="3063153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8" name="object 378"/>
          <p:cNvGrpSpPr/>
          <p:nvPr/>
        </p:nvGrpSpPr>
        <p:grpSpPr>
          <a:xfrm>
            <a:off x="4772968" y="4604381"/>
            <a:ext cx="5269230" cy="38100"/>
            <a:chOff x="4772968" y="4604381"/>
            <a:chExt cx="5269230" cy="38100"/>
          </a:xfrm>
        </p:grpSpPr>
        <p:sp>
          <p:nvSpPr>
            <p:cNvPr id="379" name="object 379"/>
            <p:cNvSpPr/>
            <p:nvPr/>
          </p:nvSpPr>
          <p:spPr>
            <a:xfrm>
              <a:off x="4772968" y="4610725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4772968" y="4636137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5650040" y="4610725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5650040" y="4636137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622040" y="4610725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622040" y="4636137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7594041" y="4610725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7594041" y="4636137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8422040" y="4610725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8422040" y="4636137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9250041" y="4610725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9250041" y="4636137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1" name="object 391"/>
          <p:cNvSpPr txBox="1"/>
          <p:nvPr/>
        </p:nvSpPr>
        <p:spPr>
          <a:xfrm>
            <a:off x="3883195" y="4655013"/>
            <a:ext cx="25908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*Laboratorialmente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3C3C3C"/>
                </a:solidFill>
                <a:latin typeface="Verdana"/>
                <a:cs typeface="Verdana"/>
              </a:rPr>
              <a:t>confirmado: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hemocultura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positiva.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92" name="object 392"/>
          <p:cNvSpPr txBox="1"/>
          <p:nvPr/>
        </p:nvSpPr>
        <p:spPr>
          <a:xfrm>
            <a:off x="3883195" y="5174420"/>
            <a:ext cx="6182360" cy="139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93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internados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Unidade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Terapia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Intensiva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piloto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preencham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critérios para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IPCSL,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48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horas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internação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Unidade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(independentemente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Unidade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hospital responsável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CVC);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evoluem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48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horas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Uni-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dade.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episódio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numa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internação.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1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CVC.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CVC,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deverá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vez.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horário.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93" name="object 393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94" name="object 394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5</a:t>
            </a:fld>
            <a:endParaRPr spc="-25"/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object 3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3" name="object 1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4" name="object 24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50</a:t>
            </a:fld>
            <a:endParaRPr spc="-25"/>
          </a:p>
        </p:txBody>
      </p:sp>
      <p:sp>
        <p:nvSpPr>
          <p:cNvPr id="27" name="CaixaDeTexto 26">
            <a:extLst>
              <a:ext uri="{FF2B5EF4-FFF2-40B4-BE49-F238E27FC236}">
                <a16:creationId xmlns:a16="http://schemas.microsoft.com/office/drawing/2014/main" id="{3F4DF028-4F0A-226D-B25A-A0D880BEFD59}"/>
              </a:ext>
            </a:extLst>
          </p:cNvPr>
          <p:cNvSpPr txBox="1"/>
          <p:nvPr/>
        </p:nvSpPr>
        <p:spPr>
          <a:xfrm>
            <a:off x="1733107" y="2296633"/>
            <a:ext cx="626325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dirty="0">
                <a:solidFill>
                  <a:srgbClr val="FF0000"/>
                </a:solidFill>
              </a:rPr>
              <a:t>Higiene de mãos:</a:t>
            </a:r>
          </a:p>
          <a:p>
            <a:endParaRPr lang="pt-BR" dirty="0">
              <a:solidFill>
                <a:srgbClr val="FF0000"/>
              </a:solidFill>
            </a:endParaRPr>
          </a:p>
          <a:p>
            <a:r>
              <a:rPr lang="pt-BR" dirty="0">
                <a:solidFill>
                  <a:srgbClr val="FF0000"/>
                </a:solidFill>
              </a:rPr>
              <a:t>Incluir indicadores de consumo de sabão e de álcool em gel</a:t>
            </a:r>
          </a:p>
        </p:txBody>
      </p:sp>
    </p:spTree>
    <p:extLst>
      <p:ext uri="{BB962C8B-B14F-4D97-AF65-F5344CB8AC3E}">
        <p14:creationId xmlns:p14="http://schemas.microsoft.com/office/powerpoint/2010/main" val="43993038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12687"/>
            <a:ext cx="10736580" cy="7604759"/>
            <a:chOff x="-31750" y="-12687"/>
            <a:chExt cx="10736580" cy="7604759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10692002" cy="755997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7759593" y="12"/>
              <a:ext cx="2932430" cy="6149340"/>
            </a:xfrm>
            <a:custGeom>
              <a:avLst/>
              <a:gdLst/>
              <a:ahLst/>
              <a:cxnLst/>
              <a:rect l="l" t="t" r="r" b="b"/>
              <a:pathLst>
                <a:path w="2932429" h="6149340">
                  <a:moveTo>
                    <a:pt x="2703110" y="0"/>
                  </a:moveTo>
                  <a:lnTo>
                    <a:pt x="180792" y="2522317"/>
                  </a:lnTo>
                  <a:lnTo>
                    <a:pt x="147921" y="2557821"/>
                  </a:lnTo>
                  <a:lnTo>
                    <a:pt x="118337" y="2595173"/>
                  </a:lnTo>
                  <a:lnTo>
                    <a:pt x="92039" y="2634178"/>
                  </a:lnTo>
                  <a:lnTo>
                    <a:pt x="69029" y="2674643"/>
                  </a:lnTo>
                  <a:lnTo>
                    <a:pt x="49307" y="2716371"/>
                  </a:lnTo>
                  <a:lnTo>
                    <a:pt x="32871" y="2759170"/>
                  </a:lnTo>
                  <a:lnTo>
                    <a:pt x="19722" y="2802844"/>
                  </a:lnTo>
                  <a:lnTo>
                    <a:pt x="9861" y="2847199"/>
                  </a:lnTo>
                  <a:lnTo>
                    <a:pt x="3287" y="2892040"/>
                  </a:lnTo>
                  <a:lnTo>
                    <a:pt x="0" y="2937173"/>
                  </a:lnTo>
                  <a:lnTo>
                    <a:pt x="0" y="2982403"/>
                  </a:lnTo>
                  <a:lnTo>
                    <a:pt x="3287" y="3027536"/>
                  </a:lnTo>
                  <a:lnTo>
                    <a:pt x="9861" y="3072377"/>
                  </a:lnTo>
                  <a:lnTo>
                    <a:pt x="19722" y="3116732"/>
                  </a:lnTo>
                  <a:lnTo>
                    <a:pt x="32871" y="3160406"/>
                  </a:lnTo>
                  <a:lnTo>
                    <a:pt x="49307" y="3203204"/>
                  </a:lnTo>
                  <a:lnTo>
                    <a:pt x="69029" y="3244933"/>
                  </a:lnTo>
                  <a:lnTo>
                    <a:pt x="92039" y="3285397"/>
                  </a:lnTo>
                  <a:lnTo>
                    <a:pt x="118337" y="3324403"/>
                  </a:lnTo>
                  <a:lnTo>
                    <a:pt x="147921" y="3361755"/>
                  </a:lnTo>
                  <a:lnTo>
                    <a:pt x="180792" y="3397258"/>
                  </a:lnTo>
                  <a:lnTo>
                    <a:pt x="2932410" y="6148876"/>
                  </a:lnTo>
                </a:path>
              </a:pathLst>
            </a:custGeom>
            <a:ln w="25400">
              <a:solidFill>
                <a:srgbClr val="44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0" y="5185058"/>
              <a:ext cx="5731510" cy="2375535"/>
            </a:xfrm>
            <a:custGeom>
              <a:avLst/>
              <a:gdLst/>
              <a:ahLst/>
              <a:cxnLst/>
              <a:rect l="l" t="t" r="r" b="b"/>
              <a:pathLst>
                <a:path w="5731510" h="2375534">
                  <a:moveTo>
                    <a:pt x="0" y="0"/>
                  </a:moveTo>
                  <a:lnTo>
                    <a:pt x="1075574" y="1075574"/>
                  </a:lnTo>
                  <a:lnTo>
                    <a:pt x="1112128" y="1105546"/>
                  </a:lnTo>
                  <a:lnTo>
                    <a:pt x="1153436" y="1127599"/>
                  </a:lnTo>
                  <a:lnTo>
                    <a:pt x="1198237" y="1141214"/>
                  </a:lnTo>
                  <a:lnTo>
                    <a:pt x="1245271" y="1145868"/>
                  </a:lnTo>
                  <a:lnTo>
                    <a:pt x="4402898" y="1145868"/>
                  </a:lnTo>
                  <a:lnTo>
                    <a:pt x="4449937" y="1150523"/>
                  </a:lnTo>
                  <a:lnTo>
                    <a:pt x="4494738" y="1164137"/>
                  </a:lnTo>
                  <a:lnTo>
                    <a:pt x="4536043" y="1186191"/>
                  </a:lnTo>
                  <a:lnTo>
                    <a:pt x="4572595" y="1216163"/>
                  </a:lnTo>
                  <a:lnTo>
                    <a:pt x="5731366" y="2374934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0" y="5030958"/>
              <a:ext cx="5891530" cy="2529205"/>
            </a:xfrm>
            <a:custGeom>
              <a:avLst/>
              <a:gdLst/>
              <a:ahLst/>
              <a:cxnLst/>
              <a:rect l="l" t="t" r="r" b="b"/>
              <a:pathLst>
                <a:path w="5891530" h="2529204">
                  <a:moveTo>
                    <a:pt x="0" y="0"/>
                  </a:moveTo>
                  <a:lnTo>
                    <a:pt x="1113674" y="1113674"/>
                  </a:lnTo>
                  <a:lnTo>
                    <a:pt x="1150228" y="1143646"/>
                  </a:lnTo>
                  <a:lnTo>
                    <a:pt x="1191536" y="1165699"/>
                  </a:lnTo>
                  <a:lnTo>
                    <a:pt x="1236337" y="1179314"/>
                  </a:lnTo>
                  <a:lnTo>
                    <a:pt x="1283371" y="1183968"/>
                  </a:lnTo>
                  <a:lnTo>
                    <a:pt x="4446586" y="1183968"/>
                  </a:lnTo>
                  <a:lnTo>
                    <a:pt x="4493625" y="1188623"/>
                  </a:lnTo>
                  <a:lnTo>
                    <a:pt x="4538426" y="1202237"/>
                  </a:lnTo>
                  <a:lnTo>
                    <a:pt x="4579731" y="1224291"/>
                  </a:lnTo>
                  <a:lnTo>
                    <a:pt x="4616283" y="1254263"/>
                  </a:lnTo>
                  <a:lnTo>
                    <a:pt x="5891053" y="2529033"/>
                  </a:lnTo>
                </a:path>
              </a:pathLst>
            </a:custGeom>
            <a:ln w="635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0" y="5346913"/>
              <a:ext cx="5563235" cy="2213610"/>
            </a:xfrm>
            <a:custGeom>
              <a:avLst/>
              <a:gdLst/>
              <a:ahLst/>
              <a:cxnLst/>
              <a:rect l="l" t="t" r="r" b="b"/>
              <a:pathLst>
                <a:path w="5563235" h="2213609">
                  <a:moveTo>
                    <a:pt x="0" y="0"/>
                  </a:moveTo>
                  <a:lnTo>
                    <a:pt x="1029656" y="1029656"/>
                  </a:lnTo>
                  <a:lnTo>
                    <a:pt x="1066210" y="1059627"/>
                  </a:lnTo>
                  <a:lnTo>
                    <a:pt x="1107520" y="1081681"/>
                  </a:lnTo>
                  <a:lnTo>
                    <a:pt x="1152325" y="1095296"/>
                  </a:lnTo>
                  <a:lnTo>
                    <a:pt x="1199366" y="1099950"/>
                  </a:lnTo>
                  <a:lnTo>
                    <a:pt x="4350452" y="1099950"/>
                  </a:lnTo>
                  <a:lnTo>
                    <a:pt x="4397493" y="1104604"/>
                  </a:lnTo>
                  <a:lnTo>
                    <a:pt x="4442298" y="1118219"/>
                  </a:lnTo>
                  <a:lnTo>
                    <a:pt x="4483608" y="1140273"/>
                  </a:lnTo>
                  <a:lnTo>
                    <a:pt x="4520162" y="1170245"/>
                  </a:lnTo>
                  <a:lnTo>
                    <a:pt x="5562996" y="2213079"/>
                  </a:lnTo>
                </a:path>
              </a:pathLst>
            </a:custGeom>
            <a:ln w="635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1380237" y="3957057"/>
            <a:ext cx="2713990" cy="170307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ts val="5385"/>
              </a:lnSpc>
              <a:spcBef>
                <a:spcPts val="125"/>
              </a:spcBef>
            </a:pPr>
            <a:r>
              <a:rPr sz="5200" b="1" spc="-215">
                <a:solidFill>
                  <a:srgbClr val="44505E"/>
                </a:solidFill>
                <a:latin typeface="Arial"/>
                <a:cs typeface="Arial"/>
              </a:rPr>
              <a:t>Guia</a:t>
            </a:r>
            <a:r>
              <a:rPr sz="5200" b="1" spc="-130">
                <a:solidFill>
                  <a:srgbClr val="44505E"/>
                </a:solidFill>
                <a:latin typeface="Arial"/>
                <a:cs typeface="Arial"/>
              </a:rPr>
              <a:t> </a:t>
            </a:r>
            <a:r>
              <a:rPr sz="5200" b="1" spc="-25">
                <a:solidFill>
                  <a:srgbClr val="44505E"/>
                </a:solidFill>
                <a:latin typeface="Arial"/>
                <a:cs typeface="Arial"/>
              </a:rPr>
              <a:t>de</a:t>
            </a:r>
            <a:endParaRPr sz="5200">
              <a:latin typeface="Arial"/>
              <a:cs typeface="Arial"/>
            </a:endParaRPr>
          </a:p>
          <a:p>
            <a:pPr marL="12700">
              <a:lnSpc>
                <a:spcPts val="7784"/>
              </a:lnSpc>
            </a:pPr>
            <a:r>
              <a:rPr sz="7200" b="1" spc="-130">
                <a:solidFill>
                  <a:srgbClr val="44505E"/>
                </a:solidFill>
                <a:latin typeface="Arial"/>
                <a:cs typeface="Arial"/>
              </a:rPr>
              <a:t>Coleta</a:t>
            </a:r>
            <a:endParaRPr sz="72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380237" y="5539189"/>
            <a:ext cx="2712085" cy="543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400" b="1" spc="-35">
                <a:solidFill>
                  <a:srgbClr val="44505E"/>
                </a:solidFill>
                <a:latin typeface="Arial"/>
                <a:cs typeface="Arial"/>
              </a:rPr>
              <a:t>Neonatologia</a:t>
            </a:r>
            <a:endParaRPr sz="3400">
              <a:latin typeface="Arial"/>
              <a:cs typeface="Arial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680610" y="727087"/>
            <a:ext cx="9438005" cy="6834505"/>
            <a:chOff x="680610" y="727087"/>
            <a:chExt cx="9438005" cy="6834505"/>
          </a:xfrm>
        </p:grpSpPr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237801" y="2358764"/>
              <a:ext cx="444354" cy="427989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061390" y="1326921"/>
              <a:ext cx="687705" cy="220979"/>
            </a:xfrm>
            <a:custGeom>
              <a:avLst/>
              <a:gdLst/>
              <a:ahLst/>
              <a:cxnLst/>
              <a:rect l="l" t="t" r="r" b="b"/>
              <a:pathLst>
                <a:path w="687704" h="220980">
                  <a:moveTo>
                    <a:pt x="687552" y="0"/>
                  </a:moveTo>
                  <a:lnTo>
                    <a:pt x="0" y="0"/>
                  </a:lnTo>
                  <a:lnTo>
                    <a:pt x="0" y="220738"/>
                  </a:lnTo>
                  <a:lnTo>
                    <a:pt x="687552" y="220738"/>
                  </a:lnTo>
                  <a:lnTo>
                    <a:pt x="68755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055230" y="1320774"/>
              <a:ext cx="700405" cy="233045"/>
            </a:xfrm>
            <a:custGeom>
              <a:avLst/>
              <a:gdLst/>
              <a:ahLst/>
              <a:cxnLst/>
              <a:rect l="l" t="t" r="r" b="b"/>
              <a:pathLst>
                <a:path w="700404" h="233044">
                  <a:moveTo>
                    <a:pt x="697115" y="0"/>
                  </a:moveTo>
                  <a:lnTo>
                    <a:pt x="2755" y="0"/>
                  </a:lnTo>
                  <a:lnTo>
                    <a:pt x="0" y="2755"/>
                  </a:lnTo>
                  <a:lnTo>
                    <a:pt x="0" y="230289"/>
                  </a:lnTo>
                  <a:lnTo>
                    <a:pt x="2755" y="233045"/>
                  </a:lnTo>
                  <a:lnTo>
                    <a:pt x="697115" y="233045"/>
                  </a:lnTo>
                  <a:lnTo>
                    <a:pt x="699871" y="230289"/>
                  </a:lnTo>
                  <a:lnTo>
                    <a:pt x="699871" y="220738"/>
                  </a:lnTo>
                  <a:lnTo>
                    <a:pt x="12306" y="220738"/>
                  </a:lnTo>
                  <a:lnTo>
                    <a:pt x="12306" y="12306"/>
                  </a:lnTo>
                  <a:lnTo>
                    <a:pt x="699871" y="12306"/>
                  </a:lnTo>
                  <a:lnTo>
                    <a:pt x="699871" y="2755"/>
                  </a:lnTo>
                  <a:lnTo>
                    <a:pt x="697115" y="0"/>
                  </a:lnTo>
                  <a:close/>
                </a:path>
                <a:path w="700404" h="233044">
                  <a:moveTo>
                    <a:pt x="699871" y="12306"/>
                  </a:moveTo>
                  <a:lnTo>
                    <a:pt x="687552" y="12306"/>
                  </a:lnTo>
                  <a:lnTo>
                    <a:pt x="687552" y="220738"/>
                  </a:lnTo>
                  <a:lnTo>
                    <a:pt x="699871" y="220738"/>
                  </a:lnTo>
                  <a:lnTo>
                    <a:pt x="699871" y="1230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061390" y="744512"/>
              <a:ext cx="687705" cy="220979"/>
            </a:xfrm>
            <a:custGeom>
              <a:avLst/>
              <a:gdLst/>
              <a:ahLst/>
              <a:cxnLst/>
              <a:rect l="l" t="t" r="r" b="b"/>
              <a:pathLst>
                <a:path w="687704" h="220980">
                  <a:moveTo>
                    <a:pt x="687552" y="0"/>
                  </a:moveTo>
                  <a:lnTo>
                    <a:pt x="0" y="0"/>
                  </a:lnTo>
                  <a:lnTo>
                    <a:pt x="0" y="220738"/>
                  </a:lnTo>
                  <a:lnTo>
                    <a:pt x="687552" y="220738"/>
                  </a:lnTo>
                  <a:lnTo>
                    <a:pt x="68755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055230" y="738352"/>
              <a:ext cx="700405" cy="233679"/>
            </a:xfrm>
            <a:custGeom>
              <a:avLst/>
              <a:gdLst/>
              <a:ahLst/>
              <a:cxnLst/>
              <a:rect l="l" t="t" r="r" b="b"/>
              <a:pathLst>
                <a:path w="700404" h="233680">
                  <a:moveTo>
                    <a:pt x="697115" y="0"/>
                  </a:moveTo>
                  <a:lnTo>
                    <a:pt x="2755" y="0"/>
                  </a:lnTo>
                  <a:lnTo>
                    <a:pt x="0" y="2755"/>
                  </a:lnTo>
                  <a:lnTo>
                    <a:pt x="0" y="230301"/>
                  </a:lnTo>
                  <a:lnTo>
                    <a:pt x="2755" y="233057"/>
                  </a:lnTo>
                  <a:lnTo>
                    <a:pt x="697115" y="233057"/>
                  </a:lnTo>
                  <a:lnTo>
                    <a:pt x="699871" y="230301"/>
                  </a:lnTo>
                  <a:lnTo>
                    <a:pt x="699871" y="220751"/>
                  </a:lnTo>
                  <a:lnTo>
                    <a:pt x="12306" y="220751"/>
                  </a:lnTo>
                  <a:lnTo>
                    <a:pt x="12306" y="12319"/>
                  </a:lnTo>
                  <a:lnTo>
                    <a:pt x="699871" y="12319"/>
                  </a:lnTo>
                  <a:lnTo>
                    <a:pt x="699871" y="2755"/>
                  </a:lnTo>
                  <a:lnTo>
                    <a:pt x="697115" y="0"/>
                  </a:lnTo>
                  <a:close/>
                </a:path>
                <a:path w="700404" h="233680">
                  <a:moveTo>
                    <a:pt x="699871" y="12319"/>
                  </a:moveTo>
                  <a:lnTo>
                    <a:pt x="687552" y="12319"/>
                  </a:lnTo>
                  <a:lnTo>
                    <a:pt x="687552" y="220751"/>
                  </a:lnTo>
                  <a:lnTo>
                    <a:pt x="699871" y="220751"/>
                  </a:lnTo>
                  <a:lnTo>
                    <a:pt x="699871" y="1231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061390" y="1035723"/>
              <a:ext cx="687705" cy="220979"/>
            </a:xfrm>
            <a:custGeom>
              <a:avLst/>
              <a:gdLst/>
              <a:ahLst/>
              <a:cxnLst/>
              <a:rect l="l" t="t" r="r" b="b"/>
              <a:pathLst>
                <a:path w="687704" h="220980">
                  <a:moveTo>
                    <a:pt x="687552" y="0"/>
                  </a:moveTo>
                  <a:lnTo>
                    <a:pt x="0" y="0"/>
                  </a:lnTo>
                  <a:lnTo>
                    <a:pt x="0" y="220738"/>
                  </a:lnTo>
                  <a:lnTo>
                    <a:pt x="687552" y="220738"/>
                  </a:lnTo>
                  <a:lnTo>
                    <a:pt x="687552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055230" y="1029563"/>
              <a:ext cx="700405" cy="233045"/>
            </a:xfrm>
            <a:custGeom>
              <a:avLst/>
              <a:gdLst/>
              <a:ahLst/>
              <a:cxnLst/>
              <a:rect l="l" t="t" r="r" b="b"/>
              <a:pathLst>
                <a:path w="700404" h="233044">
                  <a:moveTo>
                    <a:pt x="697115" y="0"/>
                  </a:moveTo>
                  <a:lnTo>
                    <a:pt x="2755" y="0"/>
                  </a:lnTo>
                  <a:lnTo>
                    <a:pt x="0" y="2755"/>
                  </a:lnTo>
                  <a:lnTo>
                    <a:pt x="0" y="230289"/>
                  </a:lnTo>
                  <a:lnTo>
                    <a:pt x="2755" y="233044"/>
                  </a:lnTo>
                  <a:lnTo>
                    <a:pt x="697115" y="233044"/>
                  </a:lnTo>
                  <a:lnTo>
                    <a:pt x="699871" y="230289"/>
                  </a:lnTo>
                  <a:lnTo>
                    <a:pt x="699871" y="220738"/>
                  </a:lnTo>
                  <a:lnTo>
                    <a:pt x="12306" y="220738"/>
                  </a:lnTo>
                  <a:lnTo>
                    <a:pt x="12306" y="12306"/>
                  </a:lnTo>
                  <a:lnTo>
                    <a:pt x="699871" y="12306"/>
                  </a:lnTo>
                  <a:lnTo>
                    <a:pt x="699871" y="2755"/>
                  </a:lnTo>
                  <a:lnTo>
                    <a:pt x="697115" y="0"/>
                  </a:lnTo>
                  <a:close/>
                </a:path>
                <a:path w="700404" h="233044">
                  <a:moveTo>
                    <a:pt x="699871" y="12306"/>
                  </a:moveTo>
                  <a:lnTo>
                    <a:pt x="687552" y="12306"/>
                  </a:lnTo>
                  <a:lnTo>
                    <a:pt x="687552" y="220738"/>
                  </a:lnTo>
                  <a:lnTo>
                    <a:pt x="699871" y="220738"/>
                  </a:lnTo>
                  <a:lnTo>
                    <a:pt x="699871" y="1230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41364" y="1112702"/>
              <a:ext cx="66776" cy="66789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141364" y="1403911"/>
              <a:ext cx="66776" cy="66776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281081" y="1403911"/>
              <a:ext cx="66776" cy="66776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141364" y="821495"/>
              <a:ext cx="66776" cy="66776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281081" y="821495"/>
              <a:ext cx="66776" cy="66776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4698784" y="4210850"/>
              <a:ext cx="2160270" cy="1337945"/>
            </a:xfrm>
            <a:custGeom>
              <a:avLst/>
              <a:gdLst/>
              <a:ahLst/>
              <a:cxnLst/>
              <a:rect l="l" t="t" r="r" b="b"/>
              <a:pathLst>
                <a:path w="2160270" h="1337945">
                  <a:moveTo>
                    <a:pt x="2159977" y="0"/>
                  </a:moveTo>
                  <a:lnTo>
                    <a:pt x="0" y="0"/>
                  </a:lnTo>
                  <a:lnTo>
                    <a:pt x="0" y="1337919"/>
                  </a:lnTo>
                  <a:lnTo>
                    <a:pt x="2159977" y="1337919"/>
                  </a:lnTo>
                  <a:lnTo>
                    <a:pt x="215997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93094" y="4205160"/>
              <a:ext cx="2171700" cy="1349375"/>
            </a:xfrm>
            <a:custGeom>
              <a:avLst/>
              <a:gdLst/>
              <a:ahLst/>
              <a:cxnLst/>
              <a:rect l="l" t="t" r="r" b="b"/>
              <a:pathLst>
                <a:path w="2171700" h="1349375">
                  <a:moveTo>
                    <a:pt x="2168804" y="0"/>
                  </a:moveTo>
                  <a:lnTo>
                    <a:pt x="2539" y="0"/>
                  </a:lnTo>
                  <a:lnTo>
                    <a:pt x="0" y="2552"/>
                  </a:lnTo>
                  <a:lnTo>
                    <a:pt x="0" y="1346746"/>
                  </a:lnTo>
                  <a:lnTo>
                    <a:pt x="2539" y="1349286"/>
                  </a:lnTo>
                  <a:lnTo>
                    <a:pt x="2168804" y="1349286"/>
                  </a:lnTo>
                  <a:lnTo>
                    <a:pt x="2171344" y="1346746"/>
                  </a:lnTo>
                  <a:lnTo>
                    <a:pt x="2171344" y="1337919"/>
                  </a:lnTo>
                  <a:lnTo>
                    <a:pt x="11366" y="1337919"/>
                  </a:lnTo>
                  <a:lnTo>
                    <a:pt x="11366" y="11366"/>
                  </a:lnTo>
                  <a:lnTo>
                    <a:pt x="2171344" y="11366"/>
                  </a:lnTo>
                  <a:lnTo>
                    <a:pt x="2171344" y="2552"/>
                  </a:lnTo>
                  <a:lnTo>
                    <a:pt x="2168804" y="0"/>
                  </a:lnTo>
                  <a:close/>
                </a:path>
                <a:path w="2171700" h="1349375">
                  <a:moveTo>
                    <a:pt x="2171344" y="11366"/>
                  </a:moveTo>
                  <a:lnTo>
                    <a:pt x="2159977" y="11366"/>
                  </a:lnTo>
                  <a:lnTo>
                    <a:pt x="2159977" y="1337919"/>
                  </a:lnTo>
                  <a:lnTo>
                    <a:pt x="2171344" y="1337919"/>
                  </a:lnTo>
                  <a:lnTo>
                    <a:pt x="2171344" y="1136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698784" y="4170082"/>
              <a:ext cx="2160270" cy="134620"/>
            </a:xfrm>
            <a:custGeom>
              <a:avLst/>
              <a:gdLst/>
              <a:ahLst/>
              <a:cxnLst/>
              <a:rect l="l" t="t" r="r" b="b"/>
              <a:pathLst>
                <a:path w="2160270" h="134620">
                  <a:moveTo>
                    <a:pt x="2159977" y="0"/>
                  </a:moveTo>
                  <a:lnTo>
                    <a:pt x="0" y="0"/>
                  </a:lnTo>
                  <a:lnTo>
                    <a:pt x="0" y="134302"/>
                  </a:lnTo>
                  <a:lnTo>
                    <a:pt x="2159977" y="134302"/>
                  </a:lnTo>
                  <a:lnTo>
                    <a:pt x="215997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93094" y="4164406"/>
              <a:ext cx="2171700" cy="146050"/>
            </a:xfrm>
            <a:custGeom>
              <a:avLst/>
              <a:gdLst/>
              <a:ahLst/>
              <a:cxnLst/>
              <a:rect l="l" t="t" r="r" b="b"/>
              <a:pathLst>
                <a:path w="2171700" h="146050">
                  <a:moveTo>
                    <a:pt x="2168804" y="0"/>
                  </a:moveTo>
                  <a:lnTo>
                    <a:pt x="2539" y="0"/>
                  </a:lnTo>
                  <a:lnTo>
                    <a:pt x="0" y="2539"/>
                  </a:lnTo>
                  <a:lnTo>
                    <a:pt x="0" y="143116"/>
                  </a:lnTo>
                  <a:lnTo>
                    <a:pt x="2539" y="145656"/>
                  </a:lnTo>
                  <a:lnTo>
                    <a:pt x="2168804" y="145656"/>
                  </a:lnTo>
                  <a:lnTo>
                    <a:pt x="2171344" y="143116"/>
                  </a:lnTo>
                  <a:lnTo>
                    <a:pt x="2171344" y="134289"/>
                  </a:lnTo>
                  <a:lnTo>
                    <a:pt x="11366" y="134289"/>
                  </a:lnTo>
                  <a:lnTo>
                    <a:pt x="11366" y="11366"/>
                  </a:lnTo>
                  <a:lnTo>
                    <a:pt x="2171344" y="11366"/>
                  </a:lnTo>
                  <a:lnTo>
                    <a:pt x="2171344" y="2539"/>
                  </a:lnTo>
                  <a:lnTo>
                    <a:pt x="2168804" y="0"/>
                  </a:lnTo>
                  <a:close/>
                </a:path>
                <a:path w="2171700" h="146050">
                  <a:moveTo>
                    <a:pt x="2171344" y="11366"/>
                  </a:moveTo>
                  <a:lnTo>
                    <a:pt x="2159977" y="11366"/>
                  </a:lnTo>
                  <a:lnTo>
                    <a:pt x="2159977" y="134289"/>
                  </a:lnTo>
                  <a:lnTo>
                    <a:pt x="2171344" y="134289"/>
                  </a:lnTo>
                  <a:lnTo>
                    <a:pt x="2171344" y="1136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930647" y="4612081"/>
              <a:ext cx="100965" cy="619760"/>
            </a:xfrm>
            <a:custGeom>
              <a:avLst/>
              <a:gdLst/>
              <a:ahLst/>
              <a:cxnLst/>
              <a:rect l="l" t="t" r="r" b="b"/>
              <a:pathLst>
                <a:path w="100964" h="619760">
                  <a:moveTo>
                    <a:pt x="100901" y="0"/>
                  </a:moveTo>
                  <a:lnTo>
                    <a:pt x="0" y="0"/>
                  </a:lnTo>
                  <a:lnTo>
                    <a:pt x="0" y="619213"/>
                  </a:lnTo>
                  <a:lnTo>
                    <a:pt x="100901" y="619213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924958" y="4606391"/>
              <a:ext cx="112395" cy="631190"/>
            </a:xfrm>
            <a:custGeom>
              <a:avLst/>
              <a:gdLst/>
              <a:ahLst/>
              <a:cxnLst/>
              <a:rect l="l" t="t" r="r" b="b"/>
              <a:pathLst>
                <a:path w="112395" h="631189">
                  <a:moveTo>
                    <a:pt x="109728" y="0"/>
                  </a:moveTo>
                  <a:lnTo>
                    <a:pt x="2552" y="0"/>
                  </a:lnTo>
                  <a:lnTo>
                    <a:pt x="0" y="2552"/>
                  </a:lnTo>
                  <a:lnTo>
                    <a:pt x="0" y="628027"/>
                  </a:lnTo>
                  <a:lnTo>
                    <a:pt x="2552" y="630580"/>
                  </a:lnTo>
                  <a:lnTo>
                    <a:pt x="109728" y="630580"/>
                  </a:lnTo>
                  <a:lnTo>
                    <a:pt x="112268" y="628027"/>
                  </a:lnTo>
                  <a:lnTo>
                    <a:pt x="112268" y="619213"/>
                  </a:lnTo>
                  <a:lnTo>
                    <a:pt x="11366" y="619213"/>
                  </a:lnTo>
                  <a:lnTo>
                    <a:pt x="11366" y="11379"/>
                  </a:lnTo>
                  <a:lnTo>
                    <a:pt x="112268" y="11379"/>
                  </a:lnTo>
                  <a:lnTo>
                    <a:pt x="112268" y="2552"/>
                  </a:lnTo>
                  <a:lnTo>
                    <a:pt x="109728" y="0"/>
                  </a:lnTo>
                  <a:close/>
                </a:path>
                <a:path w="112395" h="631189">
                  <a:moveTo>
                    <a:pt x="112268" y="11379"/>
                  </a:moveTo>
                  <a:lnTo>
                    <a:pt x="100901" y="11379"/>
                  </a:lnTo>
                  <a:lnTo>
                    <a:pt x="100901" y="619213"/>
                  </a:lnTo>
                  <a:lnTo>
                    <a:pt x="112268" y="619213"/>
                  </a:lnTo>
                  <a:lnTo>
                    <a:pt x="112268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930647" y="4904600"/>
              <a:ext cx="100965" cy="327025"/>
            </a:xfrm>
            <a:custGeom>
              <a:avLst/>
              <a:gdLst/>
              <a:ahLst/>
              <a:cxnLst/>
              <a:rect l="l" t="t" r="r" b="b"/>
              <a:pathLst>
                <a:path w="100964" h="327025">
                  <a:moveTo>
                    <a:pt x="100901" y="0"/>
                  </a:moveTo>
                  <a:lnTo>
                    <a:pt x="0" y="0"/>
                  </a:lnTo>
                  <a:lnTo>
                    <a:pt x="0" y="326694"/>
                  </a:lnTo>
                  <a:lnTo>
                    <a:pt x="100901" y="326694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924958" y="4898910"/>
              <a:ext cx="112395" cy="338455"/>
            </a:xfrm>
            <a:custGeom>
              <a:avLst/>
              <a:gdLst/>
              <a:ahLst/>
              <a:cxnLst/>
              <a:rect l="l" t="t" r="r" b="b"/>
              <a:pathLst>
                <a:path w="112395" h="338454">
                  <a:moveTo>
                    <a:pt x="109728" y="0"/>
                  </a:moveTo>
                  <a:lnTo>
                    <a:pt x="2552" y="0"/>
                  </a:lnTo>
                  <a:lnTo>
                    <a:pt x="0" y="2552"/>
                  </a:lnTo>
                  <a:lnTo>
                    <a:pt x="0" y="335508"/>
                  </a:lnTo>
                  <a:lnTo>
                    <a:pt x="2552" y="338061"/>
                  </a:lnTo>
                  <a:lnTo>
                    <a:pt x="109728" y="338061"/>
                  </a:lnTo>
                  <a:lnTo>
                    <a:pt x="112268" y="335508"/>
                  </a:lnTo>
                  <a:lnTo>
                    <a:pt x="112268" y="326694"/>
                  </a:lnTo>
                  <a:lnTo>
                    <a:pt x="11366" y="326694"/>
                  </a:lnTo>
                  <a:lnTo>
                    <a:pt x="11366" y="11366"/>
                  </a:lnTo>
                  <a:lnTo>
                    <a:pt x="112268" y="11366"/>
                  </a:lnTo>
                  <a:lnTo>
                    <a:pt x="112268" y="2552"/>
                  </a:lnTo>
                  <a:lnTo>
                    <a:pt x="109728" y="0"/>
                  </a:lnTo>
                  <a:close/>
                </a:path>
                <a:path w="112395" h="338454">
                  <a:moveTo>
                    <a:pt x="112268" y="11366"/>
                  </a:moveTo>
                  <a:lnTo>
                    <a:pt x="100901" y="11366"/>
                  </a:lnTo>
                  <a:lnTo>
                    <a:pt x="100901" y="326694"/>
                  </a:lnTo>
                  <a:lnTo>
                    <a:pt x="112268" y="326694"/>
                  </a:lnTo>
                  <a:lnTo>
                    <a:pt x="112268" y="1136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132438" y="4612081"/>
              <a:ext cx="100965" cy="619760"/>
            </a:xfrm>
            <a:custGeom>
              <a:avLst/>
              <a:gdLst/>
              <a:ahLst/>
              <a:cxnLst/>
              <a:rect l="l" t="t" r="r" b="b"/>
              <a:pathLst>
                <a:path w="100964" h="619760">
                  <a:moveTo>
                    <a:pt x="100901" y="0"/>
                  </a:moveTo>
                  <a:lnTo>
                    <a:pt x="0" y="0"/>
                  </a:lnTo>
                  <a:lnTo>
                    <a:pt x="0" y="619213"/>
                  </a:lnTo>
                  <a:lnTo>
                    <a:pt x="100901" y="619213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126748" y="4606391"/>
              <a:ext cx="112395" cy="631190"/>
            </a:xfrm>
            <a:custGeom>
              <a:avLst/>
              <a:gdLst/>
              <a:ahLst/>
              <a:cxnLst/>
              <a:rect l="l" t="t" r="r" b="b"/>
              <a:pathLst>
                <a:path w="112395" h="631189">
                  <a:moveTo>
                    <a:pt x="109728" y="0"/>
                  </a:moveTo>
                  <a:lnTo>
                    <a:pt x="2552" y="0"/>
                  </a:lnTo>
                  <a:lnTo>
                    <a:pt x="0" y="2552"/>
                  </a:lnTo>
                  <a:lnTo>
                    <a:pt x="0" y="628027"/>
                  </a:lnTo>
                  <a:lnTo>
                    <a:pt x="2552" y="630580"/>
                  </a:lnTo>
                  <a:lnTo>
                    <a:pt x="109728" y="630580"/>
                  </a:lnTo>
                  <a:lnTo>
                    <a:pt x="112268" y="628027"/>
                  </a:lnTo>
                  <a:lnTo>
                    <a:pt x="112268" y="619213"/>
                  </a:lnTo>
                  <a:lnTo>
                    <a:pt x="11379" y="619213"/>
                  </a:lnTo>
                  <a:lnTo>
                    <a:pt x="11379" y="11379"/>
                  </a:lnTo>
                  <a:lnTo>
                    <a:pt x="112268" y="11379"/>
                  </a:lnTo>
                  <a:lnTo>
                    <a:pt x="112268" y="2552"/>
                  </a:lnTo>
                  <a:lnTo>
                    <a:pt x="109728" y="0"/>
                  </a:lnTo>
                  <a:close/>
                </a:path>
                <a:path w="112395" h="631189">
                  <a:moveTo>
                    <a:pt x="112268" y="11379"/>
                  </a:moveTo>
                  <a:lnTo>
                    <a:pt x="100914" y="11379"/>
                  </a:lnTo>
                  <a:lnTo>
                    <a:pt x="100914" y="619213"/>
                  </a:lnTo>
                  <a:lnTo>
                    <a:pt x="112268" y="619213"/>
                  </a:lnTo>
                  <a:lnTo>
                    <a:pt x="112268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334012" y="4612081"/>
              <a:ext cx="100965" cy="619760"/>
            </a:xfrm>
            <a:custGeom>
              <a:avLst/>
              <a:gdLst/>
              <a:ahLst/>
              <a:cxnLst/>
              <a:rect l="l" t="t" r="r" b="b"/>
              <a:pathLst>
                <a:path w="100964" h="619760">
                  <a:moveTo>
                    <a:pt x="100901" y="0"/>
                  </a:moveTo>
                  <a:lnTo>
                    <a:pt x="0" y="0"/>
                  </a:lnTo>
                  <a:lnTo>
                    <a:pt x="0" y="619213"/>
                  </a:lnTo>
                  <a:lnTo>
                    <a:pt x="100901" y="619213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328323" y="4606391"/>
              <a:ext cx="112395" cy="631190"/>
            </a:xfrm>
            <a:custGeom>
              <a:avLst/>
              <a:gdLst/>
              <a:ahLst/>
              <a:cxnLst/>
              <a:rect l="l" t="t" r="r" b="b"/>
              <a:pathLst>
                <a:path w="112395" h="631189">
                  <a:moveTo>
                    <a:pt x="109727" y="0"/>
                  </a:moveTo>
                  <a:lnTo>
                    <a:pt x="2552" y="0"/>
                  </a:lnTo>
                  <a:lnTo>
                    <a:pt x="0" y="2552"/>
                  </a:lnTo>
                  <a:lnTo>
                    <a:pt x="0" y="628027"/>
                  </a:lnTo>
                  <a:lnTo>
                    <a:pt x="2552" y="630580"/>
                  </a:lnTo>
                  <a:lnTo>
                    <a:pt x="109727" y="630580"/>
                  </a:lnTo>
                  <a:lnTo>
                    <a:pt x="112267" y="628027"/>
                  </a:lnTo>
                  <a:lnTo>
                    <a:pt x="112267" y="619213"/>
                  </a:lnTo>
                  <a:lnTo>
                    <a:pt x="11366" y="619213"/>
                  </a:lnTo>
                  <a:lnTo>
                    <a:pt x="11366" y="11379"/>
                  </a:lnTo>
                  <a:lnTo>
                    <a:pt x="112267" y="11379"/>
                  </a:lnTo>
                  <a:lnTo>
                    <a:pt x="112267" y="2552"/>
                  </a:lnTo>
                  <a:lnTo>
                    <a:pt x="109727" y="0"/>
                  </a:lnTo>
                  <a:close/>
                </a:path>
                <a:path w="112395" h="631189">
                  <a:moveTo>
                    <a:pt x="112267" y="11379"/>
                  </a:moveTo>
                  <a:lnTo>
                    <a:pt x="100901" y="11379"/>
                  </a:lnTo>
                  <a:lnTo>
                    <a:pt x="100901" y="619213"/>
                  </a:lnTo>
                  <a:lnTo>
                    <a:pt x="112267" y="619213"/>
                  </a:lnTo>
                  <a:lnTo>
                    <a:pt x="112267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535688" y="4612081"/>
              <a:ext cx="100965" cy="619760"/>
            </a:xfrm>
            <a:custGeom>
              <a:avLst/>
              <a:gdLst/>
              <a:ahLst/>
              <a:cxnLst/>
              <a:rect l="l" t="t" r="r" b="b"/>
              <a:pathLst>
                <a:path w="100964" h="619760">
                  <a:moveTo>
                    <a:pt x="100901" y="0"/>
                  </a:moveTo>
                  <a:lnTo>
                    <a:pt x="0" y="0"/>
                  </a:lnTo>
                  <a:lnTo>
                    <a:pt x="0" y="619213"/>
                  </a:lnTo>
                  <a:lnTo>
                    <a:pt x="100901" y="619213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530011" y="4606391"/>
              <a:ext cx="112395" cy="631190"/>
            </a:xfrm>
            <a:custGeom>
              <a:avLst/>
              <a:gdLst/>
              <a:ahLst/>
              <a:cxnLst/>
              <a:rect l="l" t="t" r="r" b="b"/>
              <a:pathLst>
                <a:path w="112395" h="631189">
                  <a:moveTo>
                    <a:pt x="109715" y="0"/>
                  </a:moveTo>
                  <a:lnTo>
                    <a:pt x="2539" y="0"/>
                  </a:lnTo>
                  <a:lnTo>
                    <a:pt x="0" y="2552"/>
                  </a:lnTo>
                  <a:lnTo>
                    <a:pt x="0" y="628027"/>
                  </a:lnTo>
                  <a:lnTo>
                    <a:pt x="2539" y="630580"/>
                  </a:lnTo>
                  <a:lnTo>
                    <a:pt x="109715" y="630580"/>
                  </a:lnTo>
                  <a:lnTo>
                    <a:pt x="112267" y="628027"/>
                  </a:lnTo>
                  <a:lnTo>
                    <a:pt x="112267" y="619213"/>
                  </a:lnTo>
                  <a:lnTo>
                    <a:pt x="11366" y="619213"/>
                  </a:lnTo>
                  <a:lnTo>
                    <a:pt x="11366" y="11379"/>
                  </a:lnTo>
                  <a:lnTo>
                    <a:pt x="112267" y="11379"/>
                  </a:lnTo>
                  <a:lnTo>
                    <a:pt x="112267" y="2552"/>
                  </a:lnTo>
                  <a:lnTo>
                    <a:pt x="109715" y="0"/>
                  </a:lnTo>
                  <a:close/>
                </a:path>
                <a:path w="112395" h="631189">
                  <a:moveTo>
                    <a:pt x="112267" y="11379"/>
                  </a:moveTo>
                  <a:lnTo>
                    <a:pt x="100888" y="11379"/>
                  </a:lnTo>
                  <a:lnTo>
                    <a:pt x="100888" y="619213"/>
                  </a:lnTo>
                  <a:lnTo>
                    <a:pt x="112267" y="619213"/>
                  </a:lnTo>
                  <a:lnTo>
                    <a:pt x="112267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132323" y="5139181"/>
              <a:ext cx="100965" cy="92710"/>
            </a:xfrm>
            <a:custGeom>
              <a:avLst/>
              <a:gdLst/>
              <a:ahLst/>
              <a:cxnLst/>
              <a:rect l="l" t="t" r="r" b="b"/>
              <a:pathLst>
                <a:path w="100964" h="92710">
                  <a:moveTo>
                    <a:pt x="100901" y="0"/>
                  </a:moveTo>
                  <a:lnTo>
                    <a:pt x="0" y="0"/>
                  </a:lnTo>
                  <a:lnTo>
                    <a:pt x="0" y="92100"/>
                  </a:lnTo>
                  <a:lnTo>
                    <a:pt x="100901" y="92100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126647" y="5133492"/>
              <a:ext cx="112395" cy="103505"/>
            </a:xfrm>
            <a:custGeom>
              <a:avLst/>
              <a:gdLst/>
              <a:ahLst/>
              <a:cxnLst/>
              <a:rect l="l" t="t" r="r" b="b"/>
              <a:pathLst>
                <a:path w="112395" h="103504">
                  <a:moveTo>
                    <a:pt x="109715" y="0"/>
                  </a:moveTo>
                  <a:lnTo>
                    <a:pt x="2539" y="0"/>
                  </a:lnTo>
                  <a:lnTo>
                    <a:pt x="0" y="2552"/>
                  </a:lnTo>
                  <a:lnTo>
                    <a:pt x="0" y="100926"/>
                  </a:lnTo>
                  <a:lnTo>
                    <a:pt x="2539" y="103479"/>
                  </a:lnTo>
                  <a:lnTo>
                    <a:pt x="109715" y="103479"/>
                  </a:lnTo>
                  <a:lnTo>
                    <a:pt x="112267" y="100926"/>
                  </a:lnTo>
                  <a:lnTo>
                    <a:pt x="112267" y="92113"/>
                  </a:lnTo>
                  <a:lnTo>
                    <a:pt x="11366" y="92113"/>
                  </a:lnTo>
                  <a:lnTo>
                    <a:pt x="11366" y="11379"/>
                  </a:lnTo>
                  <a:lnTo>
                    <a:pt x="112267" y="11379"/>
                  </a:lnTo>
                  <a:lnTo>
                    <a:pt x="112267" y="2552"/>
                  </a:lnTo>
                  <a:lnTo>
                    <a:pt x="109715" y="0"/>
                  </a:lnTo>
                  <a:close/>
                </a:path>
                <a:path w="112395" h="103504">
                  <a:moveTo>
                    <a:pt x="112267" y="11379"/>
                  </a:moveTo>
                  <a:lnTo>
                    <a:pt x="100888" y="11379"/>
                  </a:lnTo>
                  <a:lnTo>
                    <a:pt x="100888" y="92113"/>
                  </a:lnTo>
                  <a:lnTo>
                    <a:pt x="112267" y="92113"/>
                  </a:lnTo>
                  <a:lnTo>
                    <a:pt x="112267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34063" y="5067935"/>
              <a:ext cx="100965" cy="163830"/>
            </a:xfrm>
            <a:custGeom>
              <a:avLst/>
              <a:gdLst/>
              <a:ahLst/>
              <a:cxnLst/>
              <a:rect l="l" t="t" r="r" b="b"/>
              <a:pathLst>
                <a:path w="100964" h="163829">
                  <a:moveTo>
                    <a:pt x="100901" y="0"/>
                  </a:moveTo>
                  <a:lnTo>
                    <a:pt x="0" y="0"/>
                  </a:lnTo>
                  <a:lnTo>
                    <a:pt x="0" y="163347"/>
                  </a:lnTo>
                  <a:lnTo>
                    <a:pt x="100901" y="163347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328386" y="5062257"/>
              <a:ext cx="112395" cy="175260"/>
            </a:xfrm>
            <a:custGeom>
              <a:avLst/>
              <a:gdLst/>
              <a:ahLst/>
              <a:cxnLst/>
              <a:rect l="l" t="t" r="r" b="b"/>
              <a:pathLst>
                <a:path w="112395" h="175260">
                  <a:moveTo>
                    <a:pt x="109715" y="0"/>
                  </a:moveTo>
                  <a:lnTo>
                    <a:pt x="2539" y="0"/>
                  </a:lnTo>
                  <a:lnTo>
                    <a:pt x="0" y="2539"/>
                  </a:lnTo>
                  <a:lnTo>
                    <a:pt x="0" y="172161"/>
                  </a:lnTo>
                  <a:lnTo>
                    <a:pt x="2539" y="174713"/>
                  </a:lnTo>
                  <a:lnTo>
                    <a:pt x="109715" y="174713"/>
                  </a:lnTo>
                  <a:lnTo>
                    <a:pt x="112255" y="172161"/>
                  </a:lnTo>
                  <a:lnTo>
                    <a:pt x="112255" y="163347"/>
                  </a:lnTo>
                  <a:lnTo>
                    <a:pt x="11366" y="163347"/>
                  </a:lnTo>
                  <a:lnTo>
                    <a:pt x="11366" y="11366"/>
                  </a:lnTo>
                  <a:lnTo>
                    <a:pt x="112255" y="11366"/>
                  </a:lnTo>
                  <a:lnTo>
                    <a:pt x="112255" y="2539"/>
                  </a:lnTo>
                  <a:lnTo>
                    <a:pt x="109715" y="0"/>
                  </a:lnTo>
                  <a:close/>
                </a:path>
                <a:path w="112395" h="175260">
                  <a:moveTo>
                    <a:pt x="112255" y="11366"/>
                  </a:moveTo>
                  <a:lnTo>
                    <a:pt x="100901" y="11366"/>
                  </a:lnTo>
                  <a:lnTo>
                    <a:pt x="100901" y="163347"/>
                  </a:lnTo>
                  <a:lnTo>
                    <a:pt x="112255" y="163347"/>
                  </a:lnTo>
                  <a:lnTo>
                    <a:pt x="112255" y="1136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535688" y="4921681"/>
              <a:ext cx="100965" cy="313055"/>
            </a:xfrm>
            <a:custGeom>
              <a:avLst/>
              <a:gdLst/>
              <a:ahLst/>
              <a:cxnLst/>
              <a:rect l="l" t="t" r="r" b="b"/>
              <a:pathLst>
                <a:path w="100964" h="313054">
                  <a:moveTo>
                    <a:pt x="100901" y="0"/>
                  </a:moveTo>
                  <a:lnTo>
                    <a:pt x="0" y="0"/>
                  </a:lnTo>
                  <a:lnTo>
                    <a:pt x="0" y="312762"/>
                  </a:lnTo>
                  <a:lnTo>
                    <a:pt x="100901" y="312762"/>
                  </a:lnTo>
                  <a:lnTo>
                    <a:pt x="100901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530011" y="4915992"/>
              <a:ext cx="112395" cy="324485"/>
            </a:xfrm>
            <a:custGeom>
              <a:avLst/>
              <a:gdLst/>
              <a:ahLst/>
              <a:cxnLst/>
              <a:rect l="l" t="t" r="r" b="b"/>
              <a:pathLst>
                <a:path w="112395" h="324485">
                  <a:moveTo>
                    <a:pt x="109715" y="0"/>
                  </a:moveTo>
                  <a:lnTo>
                    <a:pt x="2539" y="0"/>
                  </a:lnTo>
                  <a:lnTo>
                    <a:pt x="0" y="2552"/>
                  </a:lnTo>
                  <a:lnTo>
                    <a:pt x="0" y="321602"/>
                  </a:lnTo>
                  <a:lnTo>
                    <a:pt x="2539" y="324142"/>
                  </a:lnTo>
                  <a:lnTo>
                    <a:pt x="109715" y="324142"/>
                  </a:lnTo>
                  <a:lnTo>
                    <a:pt x="112267" y="321602"/>
                  </a:lnTo>
                  <a:lnTo>
                    <a:pt x="112267" y="312775"/>
                  </a:lnTo>
                  <a:lnTo>
                    <a:pt x="11366" y="312775"/>
                  </a:lnTo>
                  <a:lnTo>
                    <a:pt x="11366" y="11379"/>
                  </a:lnTo>
                  <a:lnTo>
                    <a:pt x="112267" y="11379"/>
                  </a:lnTo>
                  <a:lnTo>
                    <a:pt x="112267" y="2552"/>
                  </a:lnTo>
                  <a:lnTo>
                    <a:pt x="109715" y="0"/>
                  </a:lnTo>
                  <a:close/>
                </a:path>
                <a:path w="112395" h="324485">
                  <a:moveTo>
                    <a:pt x="112267" y="11379"/>
                  </a:moveTo>
                  <a:lnTo>
                    <a:pt x="100888" y="11379"/>
                  </a:lnTo>
                  <a:lnTo>
                    <a:pt x="100888" y="312775"/>
                  </a:lnTo>
                  <a:lnTo>
                    <a:pt x="112267" y="312775"/>
                  </a:lnTo>
                  <a:lnTo>
                    <a:pt x="112267" y="1137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695381" y="4301426"/>
              <a:ext cx="2164715" cy="50800"/>
            </a:xfrm>
            <a:custGeom>
              <a:avLst/>
              <a:gdLst/>
              <a:ahLst/>
              <a:cxnLst/>
              <a:rect l="l" t="t" r="r" b="b"/>
              <a:pathLst>
                <a:path w="2164715" h="50800">
                  <a:moveTo>
                    <a:pt x="16616" y="3352"/>
                  </a:moveTo>
                  <a:lnTo>
                    <a:pt x="14610" y="3810"/>
                  </a:lnTo>
                  <a:lnTo>
                    <a:pt x="12718" y="4800"/>
                  </a:lnTo>
                  <a:lnTo>
                    <a:pt x="7764" y="6527"/>
                  </a:lnTo>
                  <a:lnTo>
                    <a:pt x="4412" y="11239"/>
                  </a:lnTo>
                  <a:lnTo>
                    <a:pt x="3484" y="16395"/>
                  </a:lnTo>
                  <a:lnTo>
                    <a:pt x="1021" y="19431"/>
                  </a:lnTo>
                  <a:lnTo>
                    <a:pt x="297" y="23444"/>
                  </a:lnTo>
                  <a:lnTo>
                    <a:pt x="1033" y="27190"/>
                  </a:lnTo>
                  <a:lnTo>
                    <a:pt x="0" y="33830"/>
                  </a:lnTo>
                  <a:lnTo>
                    <a:pt x="76141" y="48615"/>
                  </a:lnTo>
                  <a:lnTo>
                    <a:pt x="108191" y="50047"/>
                  </a:lnTo>
                  <a:lnTo>
                    <a:pt x="124217" y="50547"/>
                  </a:lnTo>
                  <a:lnTo>
                    <a:pt x="140251" y="50584"/>
                  </a:lnTo>
                  <a:lnTo>
                    <a:pt x="172907" y="49177"/>
                  </a:lnTo>
                  <a:lnTo>
                    <a:pt x="238204" y="45917"/>
                  </a:lnTo>
                  <a:lnTo>
                    <a:pt x="270896" y="45389"/>
                  </a:lnTo>
                  <a:lnTo>
                    <a:pt x="335542" y="45389"/>
                  </a:lnTo>
                  <a:lnTo>
                    <a:pt x="447299" y="43764"/>
                  </a:lnTo>
                  <a:lnTo>
                    <a:pt x="788700" y="43764"/>
                  </a:lnTo>
                  <a:lnTo>
                    <a:pt x="809185" y="43268"/>
                  </a:lnTo>
                  <a:lnTo>
                    <a:pt x="1224451" y="43268"/>
                  </a:lnTo>
                  <a:lnTo>
                    <a:pt x="1366822" y="39586"/>
                  </a:lnTo>
                  <a:lnTo>
                    <a:pt x="1808481" y="39509"/>
                  </a:lnTo>
                  <a:lnTo>
                    <a:pt x="1830920" y="38210"/>
                  </a:lnTo>
                  <a:lnTo>
                    <a:pt x="1907586" y="35971"/>
                  </a:lnTo>
                  <a:lnTo>
                    <a:pt x="2153725" y="35706"/>
                  </a:lnTo>
                  <a:lnTo>
                    <a:pt x="2164602" y="18140"/>
                  </a:lnTo>
                  <a:lnTo>
                    <a:pt x="2162760" y="12928"/>
                  </a:lnTo>
                  <a:lnTo>
                    <a:pt x="649711" y="12928"/>
                  </a:lnTo>
                  <a:lnTo>
                    <a:pt x="614302" y="12019"/>
                  </a:lnTo>
                  <a:lnTo>
                    <a:pt x="578929" y="10282"/>
                  </a:lnTo>
                  <a:lnTo>
                    <a:pt x="532514" y="7378"/>
                  </a:lnTo>
                  <a:lnTo>
                    <a:pt x="312812" y="7378"/>
                  </a:lnTo>
                  <a:lnTo>
                    <a:pt x="245800" y="6870"/>
                  </a:lnTo>
                  <a:lnTo>
                    <a:pt x="200582" y="4527"/>
                  </a:lnTo>
                  <a:lnTo>
                    <a:pt x="181776" y="3441"/>
                  </a:lnTo>
                  <a:lnTo>
                    <a:pt x="18775" y="3441"/>
                  </a:lnTo>
                  <a:lnTo>
                    <a:pt x="16616" y="3352"/>
                  </a:lnTo>
                  <a:close/>
                </a:path>
                <a:path w="2164715" h="50800">
                  <a:moveTo>
                    <a:pt x="788700" y="43764"/>
                  </a:moveTo>
                  <a:lnTo>
                    <a:pt x="447299" y="43764"/>
                  </a:lnTo>
                  <a:lnTo>
                    <a:pt x="520679" y="46469"/>
                  </a:lnTo>
                  <a:lnTo>
                    <a:pt x="557384" y="47282"/>
                  </a:lnTo>
                  <a:lnTo>
                    <a:pt x="594098" y="47078"/>
                  </a:lnTo>
                  <a:lnTo>
                    <a:pt x="602190" y="46710"/>
                  </a:lnTo>
                  <a:lnTo>
                    <a:pt x="626432" y="45186"/>
                  </a:lnTo>
                  <a:lnTo>
                    <a:pt x="738920" y="45186"/>
                  </a:lnTo>
                  <a:lnTo>
                    <a:pt x="788700" y="43764"/>
                  </a:lnTo>
                  <a:close/>
                </a:path>
                <a:path w="2164715" h="50800">
                  <a:moveTo>
                    <a:pt x="1224451" y="43268"/>
                  </a:moveTo>
                  <a:lnTo>
                    <a:pt x="809185" y="43268"/>
                  </a:lnTo>
                  <a:lnTo>
                    <a:pt x="975022" y="46381"/>
                  </a:lnTo>
                  <a:lnTo>
                    <a:pt x="1030318" y="46431"/>
                  </a:lnTo>
                  <a:lnTo>
                    <a:pt x="1059986" y="46266"/>
                  </a:lnTo>
                  <a:lnTo>
                    <a:pt x="1119323" y="45247"/>
                  </a:lnTo>
                  <a:lnTo>
                    <a:pt x="1148999" y="45161"/>
                  </a:lnTo>
                  <a:lnTo>
                    <a:pt x="1224451" y="43268"/>
                  </a:lnTo>
                  <a:close/>
                </a:path>
                <a:path w="2164715" h="50800">
                  <a:moveTo>
                    <a:pt x="738920" y="45186"/>
                  </a:moveTo>
                  <a:lnTo>
                    <a:pt x="626432" y="45186"/>
                  </a:lnTo>
                  <a:lnTo>
                    <a:pt x="641952" y="45834"/>
                  </a:lnTo>
                  <a:lnTo>
                    <a:pt x="689588" y="46303"/>
                  </a:lnTo>
                  <a:lnTo>
                    <a:pt x="729458" y="45483"/>
                  </a:lnTo>
                  <a:lnTo>
                    <a:pt x="738920" y="45186"/>
                  </a:lnTo>
                  <a:close/>
                </a:path>
                <a:path w="2164715" h="50800">
                  <a:moveTo>
                    <a:pt x="335542" y="45389"/>
                  </a:moveTo>
                  <a:lnTo>
                    <a:pt x="270896" y="45389"/>
                  </a:lnTo>
                  <a:lnTo>
                    <a:pt x="314995" y="45662"/>
                  </a:lnTo>
                  <a:lnTo>
                    <a:pt x="335542" y="45389"/>
                  </a:lnTo>
                  <a:close/>
                </a:path>
                <a:path w="2164715" h="50800">
                  <a:moveTo>
                    <a:pt x="1808481" y="39509"/>
                  </a:moveTo>
                  <a:lnTo>
                    <a:pt x="1398046" y="39509"/>
                  </a:lnTo>
                  <a:lnTo>
                    <a:pt x="1430310" y="40699"/>
                  </a:lnTo>
                  <a:lnTo>
                    <a:pt x="1561247" y="42829"/>
                  </a:lnTo>
                  <a:lnTo>
                    <a:pt x="1629485" y="41962"/>
                  </a:lnTo>
                  <a:lnTo>
                    <a:pt x="1701008" y="41962"/>
                  </a:lnTo>
                  <a:lnTo>
                    <a:pt x="1769661" y="41414"/>
                  </a:lnTo>
                  <a:lnTo>
                    <a:pt x="1790093" y="40605"/>
                  </a:lnTo>
                  <a:lnTo>
                    <a:pt x="1808481" y="39509"/>
                  </a:lnTo>
                  <a:close/>
                </a:path>
                <a:path w="2164715" h="50800">
                  <a:moveTo>
                    <a:pt x="1701008" y="41962"/>
                  </a:moveTo>
                  <a:lnTo>
                    <a:pt x="1629485" y="41962"/>
                  </a:lnTo>
                  <a:lnTo>
                    <a:pt x="1690119" y="42071"/>
                  </a:lnTo>
                  <a:lnTo>
                    <a:pt x="1701008" y="41962"/>
                  </a:lnTo>
                  <a:close/>
                </a:path>
                <a:path w="2164715" h="50800">
                  <a:moveTo>
                    <a:pt x="2152403" y="36063"/>
                  </a:moveTo>
                  <a:lnTo>
                    <a:pt x="2005103" y="36063"/>
                  </a:lnTo>
                  <a:lnTo>
                    <a:pt x="2025732" y="36357"/>
                  </a:lnTo>
                  <a:lnTo>
                    <a:pt x="2069245" y="37807"/>
                  </a:lnTo>
                  <a:lnTo>
                    <a:pt x="2093912" y="37630"/>
                  </a:lnTo>
                  <a:lnTo>
                    <a:pt x="2130315" y="36779"/>
                  </a:lnTo>
                  <a:lnTo>
                    <a:pt x="2142039" y="36779"/>
                  </a:lnTo>
                  <a:lnTo>
                    <a:pt x="2147511" y="36207"/>
                  </a:lnTo>
                  <a:lnTo>
                    <a:pt x="2152197" y="36118"/>
                  </a:lnTo>
                  <a:lnTo>
                    <a:pt x="2152403" y="36063"/>
                  </a:lnTo>
                  <a:close/>
                </a:path>
                <a:path w="2164715" h="50800">
                  <a:moveTo>
                    <a:pt x="2142039" y="36779"/>
                  </a:moveTo>
                  <a:lnTo>
                    <a:pt x="2130315" y="36779"/>
                  </a:lnTo>
                  <a:lnTo>
                    <a:pt x="2136056" y="36804"/>
                  </a:lnTo>
                  <a:lnTo>
                    <a:pt x="2141796" y="36804"/>
                  </a:lnTo>
                  <a:lnTo>
                    <a:pt x="2142039" y="36779"/>
                  </a:lnTo>
                  <a:close/>
                </a:path>
                <a:path w="2164715" h="50800">
                  <a:moveTo>
                    <a:pt x="2153725" y="35706"/>
                  </a:moveTo>
                  <a:lnTo>
                    <a:pt x="1935703" y="35706"/>
                  </a:lnTo>
                  <a:lnTo>
                    <a:pt x="1963831" y="36169"/>
                  </a:lnTo>
                  <a:lnTo>
                    <a:pt x="2152403" y="36063"/>
                  </a:lnTo>
                  <a:lnTo>
                    <a:pt x="2153725" y="35706"/>
                  </a:lnTo>
                  <a:close/>
                </a:path>
                <a:path w="2164715" h="50800">
                  <a:moveTo>
                    <a:pt x="807471" y="8902"/>
                  </a:moveTo>
                  <a:lnTo>
                    <a:pt x="689163" y="12810"/>
                  </a:lnTo>
                  <a:lnTo>
                    <a:pt x="649711" y="12928"/>
                  </a:lnTo>
                  <a:lnTo>
                    <a:pt x="2162760" y="12928"/>
                  </a:lnTo>
                  <a:lnTo>
                    <a:pt x="2162249" y="11481"/>
                  </a:lnTo>
                  <a:lnTo>
                    <a:pt x="1005177" y="11481"/>
                  </a:lnTo>
                  <a:lnTo>
                    <a:pt x="917651" y="10867"/>
                  </a:lnTo>
                  <a:lnTo>
                    <a:pt x="844197" y="9186"/>
                  </a:lnTo>
                  <a:lnTo>
                    <a:pt x="807471" y="8902"/>
                  </a:lnTo>
                  <a:close/>
                </a:path>
                <a:path w="2164715" h="50800">
                  <a:moveTo>
                    <a:pt x="1364010" y="5118"/>
                  </a:moveTo>
                  <a:lnTo>
                    <a:pt x="1279890" y="7378"/>
                  </a:lnTo>
                  <a:lnTo>
                    <a:pt x="1157533" y="10960"/>
                  </a:lnTo>
                  <a:lnTo>
                    <a:pt x="1005177" y="11481"/>
                  </a:lnTo>
                  <a:lnTo>
                    <a:pt x="2162249" y="11481"/>
                  </a:lnTo>
                  <a:lnTo>
                    <a:pt x="2159064" y="8407"/>
                  </a:lnTo>
                  <a:lnTo>
                    <a:pt x="1465889" y="8407"/>
                  </a:lnTo>
                  <a:lnTo>
                    <a:pt x="1440411" y="7727"/>
                  </a:lnTo>
                  <a:lnTo>
                    <a:pt x="1433776" y="7377"/>
                  </a:lnTo>
                  <a:lnTo>
                    <a:pt x="1389496" y="5233"/>
                  </a:lnTo>
                  <a:lnTo>
                    <a:pt x="1364010" y="5118"/>
                  </a:lnTo>
                  <a:close/>
                </a:path>
                <a:path w="2164715" h="50800">
                  <a:moveTo>
                    <a:pt x="1642788" y="6642"/>
                  </a:moveTo>
                  <a:lnTo>
                    <a:pt x="1564387" y="7378"/>
                  </a:lnTo>
                  <a:lnTo>
                    <a:pt x="1465889" y="8407"/>
                  </a:lnTo>
                  <a:lnTo>
                    <a:pt x="2159064" y="8407"/>
                  </a:lnTo>
                  <a:lnTo>
                    <a:pt x="2157531" y="6945"/>
                  </a:lnTo>
                  <a:lnTo>
                    <a:pt x="1676390" y="6945"/>
                  </a:lnTo>
                  <a:lnTo>
                    <a:pt x="1642788" y="6642"/>
                  </a:lnTo>
                  <a:close/>
                </a:path>
                <a:path w="2164715" h="50800">
                  <a:moveTo>
                    <a:pt x="476128" y="5432"/>
                  </a:moveTo>
                  <a:lnTo>
                    <a:pt x="444028" y="5794"/>
                  </a:lnTo>
                  <a:lnTo>
                    <a:pt x="379824" y="7200"/>
                  </a:lnTo>
                  <a:lnTo>
                    <a:pt x="312812" y="7378"/>
                  </a:lnTo>
                  <a:lnTo>
                    <a:pt x="532514" y="7378"/>
                  </a:lnTo>
                  <a:lnTo>
                    <a:pt x="508233" y="5816"/>
                  </a:lnTo>
                  <a:lnTo>
                    <a:pt x="476128" y="5432"/>
                  </a:lnTo>
                  <a:close/>
                </a:path>
                <a:path w="2164715" h="50800">
                  <a:moveTo>
                    <a:pt x="1914619" y="1612"/>
                  </a:moveTo>
                  <a:lnTo>
                    <a:pt x="1845888" y="3516"/>
                  </a:lnTo>
                  <a:lnTo>
                    <a:pt x="1777205" y="6400"/>
                  </a:lnTo>
                  <a:lnTo>
                    <a:pt x="1676390" y="6945"/>
                  </a:lnTo>
                  <a:lnTo>
                    <a:pt x="2157531" y="6945"/>
                  </a:lnTo>
                  <a:lnTo>
                    <a:pt x="2156935" y="6386"/>
                  </a:lnTo>
                  <a:lnTo>
                    <a:pt x="2155157" y="5356"/>
                  </a:lnTo>
                  <a:lnTo>
                    <a:pt x="2130033" y="5356"/>
                  </a:lnTo>
                  <a:lnTo>
                    <a:pt x="2124660" y="5108"/>
                  </a:lnTo>
                  <a:lnTo>
                    <a:pt x="2115837" y="4533"/>
                  </a:lnTo>
                  <a:lnTo>
                    <a:pt x="2094617" y="3720"/>
                  </a:lnTo>
                  <a:lnTo>
                    <a:pt x="2052128" y="3231"/>
                  </a:lnTo>
                  <a:lnTo>
                    <a:pt x="2030900" y="2425"/>
                  </a:lnTo>
                  <a:lnTo>
                    <a:pt x="2001833" y="1975"/>
                  </a:lnTo>
                  <a:lnTo>
                    <a:pt x="1914619" y="1612"/>
                  </a:lnTo>
                  <a:close/>
                </a:path>
                <a:path w="2164715" h="50800">
                  <a:moveTo>
                    <a:pt x="2146044" y="4527"/>
                  </a:moveTo>
                  <a:lnTo>
                    <a:pt x="2136029" y="5180"/>
                  </a:lnTo>
                  <a:lnTo>
                    <a:pt x="2130033" y="5356"/>
                  </a:lnTo>
                  <a:lnTo>
                    <a:pt x="2155157" y="5356"/>
                  </a:lnTo>
                  <a:lnTo>
                    <a:pt x="2154615" y="5041"/>
                  </a:lnTo>
                  <a:lnTo>
                    <a:pt x="2142495" y="5041"/>
                  </a:lnTo>
                  <a:lnTo>
                    <a:pt x="2144628" y="4673"/>
                  </a:lnTo>
                  <a:lnTo>
                    <a:pt x="2146044" y="4527"/>
                  </a:lnTo>
                  <a:close/>
                </a:path>
                <a:path w="2164715" h="50800">
                  <a:moveTo>
                    <a:pt x="2146724" y="4483"/>
                  </a:moveTo>
                  <a:lnTo>
                    <a:pt x="2145981" y="4533"/>
                  </a:lnTo>
                  <a:lnTo>
                    <a:pt x="2144628" y="4673"/>
                  </a:lnTo>
                  <a:lnTo>
                    <a:pt x="2142495" y="5041"/>
                  </a:lnTo>
                  <a:lnTo>
                    <a:pt x="2146724" y="4483"/>
                  </a:lnTo>
                  <a:close/>
                </a:path>
                <a:path w="2164715" h="50800">
                  <a:moveTo>
                    <a:pt x="2152697" y="4483"/>
                  </a:moveTo>
                  <a:lnTo>
                    <a:pt x="2146724" y="4483"/>
                  </a:lnTo>
                  <a:lnTo>
                    <a:pt x="2142495" y="5041"/>
                  </a:lnTo>
                  <a:lnTo>
                    <a:pt x="2154615" y="5041"/>
                  </a:lnTo>
                  <a:lnTo>
                    <a:pt x="2154483" y="4965"/>
                  </a:lnTo>
                  <a:lnTo>
                    <a:pt x="2152697" y="4483"/>
                  </a:lnTo>
                  <a:close/>
                </a:path>
                <a:path w="2164715" h="50800">
                  <a:moveTo>
                    <a:pt x="2148934" y="4229"/>
                  </a:moveTo>
                  <a:lnTo>
                    <a:pt x="2146044" y="4527"/>
                  </a:lnTo>
                  <a:lnTo>
                    <a:pt x="2146724" y="4483"/>
                  </a:lnTo>
                  <a:lnTo>
                    <a:pt x="2152697" y="4483"/>
                  </a:lnTo>
                  <a:lnTo>
                    <a:pt x="2151804" y="4241"/>
                  </a:lnTo>
                  <a:lnTo>
                    <a:pt x="2148934" y="4229"/>
                  </a:lnTo>
                  <a:close/>
                </a:path>
                <a:path w="2164715" h="50800">
                  <a:moveTo>
                    <a:pt x="108602" y="0"/>
                  </a:moveTo>
                  <a:lnTo>
                    <a:pt x="94148" y="169"/>
                  </a:lnTo>
                  <a:lnTo>
                    <a:pt x="42787" y="1887"/>
                  </a:lnTo>
                  <a:lnTo>
                    <a:pt x="34776" y="2308"/>
                  </a:lnTo>
                  <a:lnTo>
                    <a:pt x="18775" y="3441"/>
                  </a:lnTo>
                  <a:lnTo>
                    <a:pt x="181776" y="3441"/>
                  </a:lnTo>
                  <a:lnTo>
                    <a:pt x="142916" y="1327"/>
                  </a:lnTo>
                  <a:lnTo>
                    <a:pt x="108602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941217" y="4225360"/>
              <a:ext cx="2137275" cy="3336018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593978" y="1086473"/>
              <a:ext cx="1656530" cy="1999217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3315487" y="733754"/>
              <a:ext cx="2370455" cy="2797810"/>
            </a:xfrm>
            <a:custGeom>
              <a:avLst/>
              <a:gdLst/>
              <a:ahLst/>
              <a:cxnLst/>
              <a:rect l="l" t="t" r="r" b="b"/>
              <a:pathLst>
                <a:path w="2370454" h="2797810">
                  <a:moveTo>
                    <a:pt x="2370442" y="289585"/>
                  </a:moveTo>
                  <a:lnTo>
                    <a:pt x="2198027" y="289585"/>
                  </a:lnTo>
                  <a:lnTo>
                    <a:pt x="2198027" y="2256625"/>
                  </a:lnTo>
                  <a:lnTo>
                    <a:pt x="2370442" y="2256625"/>
                  </a:lnTo>
                  <a:lnTo>
                    <a:pt x="2370442" y="289585"/>
                  </a:lnTo>
                  <a:close/>
                </a:path>
                <a:path w="2370454" h="2797810">
                  <a:moveTo>
                    <a:pt x="2370442" y="0"/>
                  </a:moveTo>
                  <a:lnTo>
                    <a:pt x="0" y="0"/>
                  </a:lnTo>
                  <a:lnTo>
                    <a:pt x="0" y="289560"/>
                  </a:lnTo>
                  <a:lnTo>
                    <a:pt x="0" y="2256790"/>
                  </a:lnTo>
                  <a:lnTo>
                    <a:pt x="0" y="2797810"/>
                  </a:lnTo>
                  <a:lnTo>
                    <a:pt x="2370442" y="2797810"/>
                  </a:lnTo>
                  <a:lnTo>
                    <a:pt x="2370442" y="2256790"/>
                  </a:lnTo>
                  <a:lnTo>
                    <a:pt x="185635" y="2256790"/>
                  </a:lnTo>
                  <a:lnTo>
                    <a:pt x="185635" y="289560"/>
                  </a:lnTo>
                  <a:lnTo>
                    <a:pt x="2370442" y="289560"/>
                  </a:lnTo>
                  <a:lnTo>
                    <a:pt x="237044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3309251" y="727087"/>
              <a:ext cx="2383155" cy="2811780"/>
            </a:xfrm>
            <a:custGeom>
              <a:avLst/>
              <a:gdLst/>
              <a:ahLst/>
              <a:cxnLst/>
              <a:rect l="l" t="t" r="r" b="b"/>
              <a:pathLst>
                <a:path w="2383154" h="2811779">
                  <a:moveTo>
                    <a:pt x="1333284" y="889152"/>
                  </a:moveTo>
                  <a:lnTo>
                    <a:pt x="1293990" y="851395"/>
                  </a:lnTo>
                  <a:lnTo>
                    <a:pt x="1266012" y="846226"/>
                  </a:lnTo>
                  <a:lnTo>
                    <a:pt x="1255318" y="848423"/>
                  </a:lnTo>
                  <a:lnTo>
                    <a:pt x="1246289" y="853579"/>
                  </a:lnTo>
                  <a:lnTo>
                    <a:pt x="1240256" y="862025"/>
                  </a:lnTo>
                  <a:lnTo>
                    <a:pt x="1238973" y="865225"/>
                  </a:lnTo>
                  <a:lnTo>
                    <a:pt x="1240523" y="868857"/>
                  </a:lnTo>
                  <a:lnTo>
                    <a:pt x="1246924" y="871423"/>
                  </a:lnTo>
                  <a:lnTo>
                    <a:pt x="1250556" y="869861"/>
                  </a:lnTo>
                  <a:lnTo>
                    <a:pt x="1251839" y="866660"/>
                  </a:lnTo>
                  <a:lnTo>
                    <a:pt x="1255331" y="862342"/>
                  </a:lnTo>
                  <a:lnTo>
                    <a:pt x="1261008" y="859701"/>
                  </a:lnTo>
                  <a:lnTo>
                    <a:pt x="1267955" y="858608"/>
                  </a:lnTo>
                  <a:lnTo>
                    <a:pt x="1275232" y="858977"/>
                  </a:lnTo>
                  <a:lnTo>
                    <a:pt x="1312697" y="879741"/>
                  </a:lnTo>
                  <a:lnTo>
                    <a:pt x="1321650" y="893762"/>
                  </a:lnTo>
                  <a:lnTo>
                    <a:pt x="1323873" y="895045"/>
                  </a:lnTo>
                  <a:lnTo>
                    <a:pt x="1326172" y="895045"/>
                  </a:lnTo>
                  <a:lnTo>
                    <a:pt x="1327099" y="895045"/>
                  </a:lnTo>
                  <a:lnTo>
                    <a:pt x="1328026" y="894842"/>
                  </a:lnTo>
                  <a:lnTo>
                    <a:pt x="1332014" y="892886"/>
                  </a:lnTo>
                  <a:lnTo>
                    <a:pt x="1333284" y="889152"/>
                  </a:lnTo>
                  <a:close/>
                </a:path>
                <a:path w="2383154" h="2811779">
                  <a:moveTo>
                    <a:pt x="1559902" y="976122"/>
                  </a:moveTo>
                  <a:lnTo>
                    <a:pt x="1559890" y="972680"/>
                  </a:lnTo>
                  <a:lnTo>
                    <a:pt x="1557096" y="969899"/>
                  </a:lnTo>
                  <a:lnTo>
                    <a:pt x="1550200" y="969911"/>
                  </a:lnTo>
                  <a:lnTo>
                    <a:pt x="1548803" y="971321"/>
                  </a:lnTo>
                  <a:lnTo>
                    <a:pt x="1484503" y="942289"/>
                  </a:lnTo>
                  <a:lnTo>
                    <a:pt x="1480807" y="943698"/>
                  </a:lnTo>
                  <a:lnTo>
                    <a:pt x="1477975" y="949972"/>
                  </a:lnTo>
                  <a:lnTo>
                    <a:pt x="1479372" y="953668"/>
                  </a:lnTo>
                  <a:lnTo>
                    <a:pt x="1547012" y="984199"/>
                  </a:lnTo>
                  <a:lnTo>
                    <a:pt x="1546745" y="989825"/>
                  </a:lnTo>
                  <a:lnTo>
                    <a:pt x="1544662" y="1003388"/>
                  </a:lnTo>
                  <a:lnTo>
                    <a:pt x="1541221" y="1016673"/>
                  </a:lnTo>
                  <a:lnTo>
                    <a:pt x="1536446" y="1029500"/>
                  </a:lnTo>
                  <a:lnTo>
                    <a:pt x="1535087" y="1032662"/>
                  </a:lnTo>
                  <a:lnTo>
                    <a:pt x="1536534" y="1036332"/>
                  </a:lnTo>
                  <a:lnTo>
                    <a:pt x="1540510" y="1038047"/>
                  </a:lnTo>
                  <a:lnTo>
                    <a:pt x="1541348" y="1038212"/>
                  </a:lnTo>
                  <a:lnTo>
                    <a:pt x="1542173" y="1038212"/>
                  </a:lnTo>
                  <a:lnTo>
                    <a:pt x="1544586" y="1038212"/>
                  </a:lnTo>
                  <a:lnTo>
                    <a:pt x="1559153" y="991069"/>
                  </a:lnTo>
                  <a:lnTo>
                    <a:pt x="1559902" y="976122"/>
                  </a:lnTo>
                  <a:close/>
                </a:path>
                <a:path w="2383154" h="2811779">
                  <a:moveTo>
                    <a:pt x="1687347" y="659333"/>
                  </a:moveTo>
                  <a:lnTo>
                    <a:pt x="1661922" y="611733"/>
                  </a:lnTo>
                  <a:lnTo>
                    <a:pt x="1623212" y="575564"/>
                  </a:lnTo>
                  <a:lnTo>
                    <a:pt x="1592808" y="554609"/>
                  </a:lnTo>
                  <a:lnTo>
                    <a:pt x="1588947" y="555434"/>
                  </a:lnTo>
                  <a:lnTo>
                    <a:pt x="1585175" y="561200"/>
                  </a:lnTo>
                  <a:lnTo>
                    <a:pt x="1585976" y="565061"/>
                  </a:lnTo>
                  <a:lnTo>
                    <a:pt x="1602193" y="575868"/>
                  </a:lnTo>
                  <a:lnTo>
                    <a:pt x="1615490" y="585381"/>
                  </a:lnTo>
                  <a:lnTo>
                    <a:pt x="1652104" y="619442"/>
                  </a:lnTo>
                  <a:lnTo>
                    <a:pt x="1674418" y="659701"/>
                  </a:lnTo>
                  <a:lnTo>
                    <a:pt x="1675244" y="662381"/>
                  </a:lnTo>
                  <a:lnTo>
                    <a:pt x="1677708" y="664108"/>
                  </a:lnTo>
                  <a:lnTo>
                    <a:pt x="1680375" y="664108"/>
                  </a:lnTo>
                  <a:lnTo>
                    <a:pt x="1682216" y="663829"/>
                  </a:lnTo>
                  <a:lnTo>
                    <a:pt x="1685505" y="662813"/>
                  </a:lnTo>
                  <a:lnTo>
                    <a:pt x="1687347" y="659333"/>
                  </a:lnTo>
                  <a:close/>
                </a:path>
                <a:path w="2383154" h="2811779">
                  <a:moveTo>
                    <a:pt x="2210524" y="292798"/>
                  </a:moveTo>
                  <a:lnTo>
                    <a:pt x="2207730" y="290004"/>
                  </a:lnTo>
                  <a:lnTo>
                    <a:pt x="2198039" y="290004"/>
                  </a:lnTo>
                  <a:lnTo>
                    <a:pt x="2198039" y="302488"/>
                  </a:lnTo>
                  <a:lnTo>
                    <a:pt x="2198039" y="2257056"/>
                  </a:lnTo>
                  <a:lnTo>
                    <a:pt x="198094" y="2257056"/>
                  </a:lnTo>
                  <a:lnTo>
                    <a:pt x="198094" y="302488"/>
                  </a:lnTo>
                  <a:lnTo>
                    <a:pt x="2198039" y="302488"/>
                  </a:lnTo>
                  <a:lnTo>
                    <a:pt x="2198039" y="290004"/>
                  </a:lnTo>
                  <a:lnTo>
                    <a:pt x="188429" y="290004"/>
                  </a:lnTo>
                  <a:lnTo>
                    <a:pt x="185635" y="292798"/>
                  </a:lnTo>
                  <a:lnTo>
                    <a:pt x="185635" y="2266734"/>
                  </a:lnTo>
                  <a:lnTo>
                    <a:pt x="188429" y="2269528"/>
                  </a:lnTo>
                  <a:lnTo>
                    <a:pt x="2207730" y="2269528"/>
                  </a:lnTo>
                  <a:lnTo>
                    <a:pt x="2210524" y="2266734"/>
                  </a:lnTo>
                  <a:lnTo>
                    <a:pt x="2210524" y="2257056"/>
                  </a:lnTo>
                  <a:lnTo>
                    <a:pt x="2210524" y="302488"/>
                  </a:lnTo>
                  <a:lnTo>
                    <a:pt x="2210524" y="292798"/>
                  </a:lnTo>
                  <a:close/>
                </a:path>
                <a:path w="2383154" h="2811779">
                  <a:moveTo>
                    <a:pt x="2382913" y="2794"/>
                  </a:moveTo>
                  <a:lnTo>
                    <a:pt x="2380119" y="0"/>
                  </a:lnTo>
                  <a:lnTo>
                    <a:pt x="2370442" y="0"/>
                  </a:lnTo>
                  <a:lnTo>
                    <a:pt x="2370442" y="12471"/>
                  </a:lnTo>
                  <a:lnTo>
                    <a:pt x="2370442" y="2798775"/>
                  </a:lnTo>
                  <a:lnTo>
                    <a:pt x="12471" y="2798775"/>
                  </a:lnTo>
                  <a:lnTo>
                    <a:pt x="12471" y="12471"/>
                  </a:lnTo>
                  <a:lnTo>
                    <a:pt x="2370442" y="12471"/>
                  </a:lnTo>
                  <a:lnTo>
                    <a:pt x="2370442" y="0"/>
                  </a:lnTo>
                  <a:lnTo>
                    <a:pt x="2794" y="0"/>
                  </a:lnTo>
                  <a:lnTo>
                    <a:pt x="0" y="2794"/>
                  </a:lnTo>
                  <a:lnTo>
                    <a:pt x="0" y="2808465"/>
                  </a:lnTo>
                  <a:lnTo>
                    <a:pt x="2794" y="2811259"/>
                  </a:lnTo>
                  <a:lnTo>
                    <a:pt x="2380119" y="2811259"/>
                  </a:lnTo>
                  <a:lnTo>
                    <a:pt x="2382913" y="2808465"/>
                  </a:lnTo>
                  <a:lnTo>
                    <a:pt x="2382913" y="2798775"/>
                  </a:lnTo>
                  <a:lnTo>
                    <a:pt x="2382913" y="12471"/>
                  </a:lnTo>
                  <a:lnTo>
                    <a:pt x="2382913" y="2794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807587" y="1239481"/>
              <a:ext cx="193040" cy="175260"/>
            </a:xfrm>
            <a:custGeom>
              <a:avLst/>
              <a:gdLst/>
              <a:ahLst/>
              <a:cxnLst/>
              <a:rect l="l" t="t" r="r" b="b"/>
              <a:pathLst>
                <a:path w="193039" h="175259">
                  <a:moveTo>
                    <a:pt x="19801" y="0"/>
                  </a:moveTo>
                  <a:lnTo>
                    <a:pt x="14594" y="977"/>
                  </a:lnTo>
                  <a:lnTo>
                    <a:pt x="7231" y="4109"/>
                  </a:lnTo>
                  <a:lnTo>
                    <a:pt x="2129" y="10082"/>
                  </a:lnTo>
                  <a:lnTo>
                    <a:pt x="0" y="17624"/>
                  </a:lnTo>
                  <a:lnTo>
                    <a:pt x="1551" y="25463"/>
                  </a:lnTo>
                  <a:lnTo>
                    <a:pt x="4129" y="31686"/>
                  </a:lnTo>
                  <a:lnTo>
                    <a:pt x="10378" y="34632"/>
                  </a:lnTo>
                  <a:lnTo>
                    <a:pt x="16436" y="36550"/>
                  </a:lnTo>
                  <a:lnTo>
                    <a:pt x="23395" y="39281"/>
                  </a:lnTo>
                  <a:lnTo>
                    <a:pt x="63451" y="59804"/>
                  </a:lnTo>
                  <a:lnTo>
                    <a:pt x="108986" y="97166"/>
                  </a:lnTo>
                  <a:lnTo>
                    <a:pt x="145462" y="143035"/>
                  </a:lnTo>
                  <a:lnTo>
                    <a:pt x="157914" y="165112"/>
                  </a:lnTo>
                  <a:lnTo>
                    <a:pt x="166900" y="174169"/>
                  </a:lnTo>
                  <a:lnTo>
                    <a:pt x="178734" y="175147"/>
                  </a:lnTo>
                  <a:lnTo>
                    <a:pt x="188841" y="169079"/>
                  </a:lnTo>
                  <a:lnTo>
                    <a:pt x="192648" y="156997"/>
                  </a:lnTo>
                  <a:lnTo>
                    <a:pt x="192610" y="149123"/>
                  </a:lnTo>
                  <a:lnTo>
                    <a:pt x="187111" y="142379"/>
                  </a:lnTo>
                  <a:lnTo>
                    <a:pt x="183466" y="135712"/>
                  </a:lnTo>
                  <a:lnTo>
                    <a:pt x="139303" y="76326"/>
                  </a:lnTo>
                  <a:lnTo>
                    <a:pt x="84107" y="30170"/>
                  </a:lnTo>
                  <a:lnTo>
                    <a:pt x="44985" y="9448"/>
                  </a:lnTo>
                  <a:lnTo>
                    <a:pt x="24716" y="2209"/>
                  </a:lnTo>
                  <a:lnTo>
                    <a:pt x="19801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057080" y="884715"/>
              <a:ext cx="2446120" cy="2316803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4479076" y="1432622"/>
              <a:ext cx="387985" cy="104775"/>
            </a:xfrm>
            <a:custGeom>
              <a:avLst/>
              <a:gdLst/>
              <a:ahLst/>
              <a:cxnLst/>
              <a:rect l="l" t="t" r="r" b="b"/>
              <a:pathLst>
                <a:path w="387985" h="104775">
                  <a:moveTo>
                    <a:pt x="17132" y="0"/>
                  </a:moveTo>
                  <a:lnTo>
                    <a:pt x="10998" y="381"/>
                  </a:lnTo>
                  <a:lnTo>
                    <a:pt x="6807" y="3873"/>
                  </a:lnTo>
                  <a:lnTo>
                    <a:pt x="1752" y="8026"/>
                  </a:lnTo>
                  <a:lnTo>
                    <a:pt x="0" y="16014"/>
                  </a:lnTo>
                  <a:lnTo>
                    <a:pt x="3924" y="21488"/>
                  </a:lnTo>
                  <a:lnTo>
                    <a:pt x="5232" y="24282"/>
                  </a:lnTo>
                  <a:lnTo>
                    <a:pt x="45473" y="44317"/>
                  </a:lnTo>
                  <a:lnTo>
                    <a:pt x="111353" y="69659"/>
                  </a:lnTo>
                  <a:lnTo>
                    <a:pt x="155428" y="84684"/>
                  </a:lnTo>
                  <a:lnTo>
                    <a:pt x="208470" y="97016"/>
                  </a:lnTo>
                  <a:lnTo>
                    <a:pt x="247040" y="102603"/>
                  </a:lnTo>
                  <a:lnTo>
                    <a:pt x="280247" y="104672"/>
                  </a:lnTo>
                  <a:lnTo>
                    <a:pt x="313383" y="102827"/>
                  </a:lnTo>
                  <a:lnTo>
                    <a:pt x="346365" y="98365"/>
                  </a:lnTo>
                  <a:lnTo>
                    <a:pt x="379107" y="92583"/>
                  </a:lnTo>
                  <a:lnTo>
                    <a:pt x="384722" y="89788"/>
                  </a:lnTo>
                  <a:lnTo>
                    <a:pt x="387621" y="84453"/>
                  </a:lnTo>
                  <a:lnTo>
                    <a:pt x="387403" y="78383"/>
                  </a:lnTo>
                  <a:lnTo>
                    <a:pt x="383667" y="73380"/>
                  </a:lnTo>
                  <a:lnTo>
                    <a:pt x="377647" y="69151"/>
                  </a:lnTo>
                  <a:lnTo>
                    <a:pt x="369989" y="72707"/>
                  </a:lnTo>
                  <a:lnTo>
                    <a:pt x="363372" y="73507"/>
                  </a:lnTo>
                  <a:lnTo>
                    <a:pt x="335303" y="78231"/>
                  </a:lnTo>
                  <a:lnTo>
                    <a:pt x="309624" y="81073"/>
                  </a:lnTo>
                  <a:lnTo>
                    <a:pt x="284657" y="81787"/>
                  </a:lnTo>
                  <a:lnTo>
                    <a:pt x="258724" y="80124"/>
                  </a:lnTo>
                  <a:lnTo>
                    <a:pt x="204041" y="71232"/>
                  </a:lnTo>
                  <a:lnTo>
                    <a:pt x="154940" y="58216"/>
                  </a:lnTo>
                  <a:lnTo>
                    <a:pt x="114284" y="44337"/>
                  </a:lnTo>
                  <a:lnTo>
                    <a:pt x="74409" y="28257"/>
                  </a:lnTo>
                  <a:lnTo>
                    <a:pt x="32194" y="7467"/>
                  </a:lnTo>
                  <a:lnTo>
                    <a:pt x="17132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338429" y="788356"/>
              <a:ext cx="160108" cy="160108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4627245" y="862177"/>
              <a:ext cx="876300" cy="2421255"/>
            </a:xfrm>
            <a:custGeom>
              <a:avLst/>
              <a:gdLst/>
              <a:ahLst/>
              <a:cxnLst/>
              <a:rect l="l" t="t" r="r" b="b"/>
              <a:pathLst>
                <a:path w="876300" h="2421254">
                  <a:moveTo>
                    <a:pt x="628167" y="2794"/>
                  </a:moveTo>
                  <a:lnTo>
                    <a:pt x="625373" y="0"/>
                  </a:lnTo>
                  <a:lnTo>
                    <a:pt x="2794" y="0"/>
                  </a:lnTo>
                  <a:lnTo>
                    <a:pt x="0" y="2794"/>
                  </a:lnTo>
                  <a:lnTo>
                    <a:pt x="0" y="9677"/>
                  </a:lnTo>
                  <a:lnTo>
                    <a:pt x="2794" y="12471"/>
                  </a:lnTo>
                  <a:lnTo>
                    <a:pt x="6235" y="12471"/>
                  </a:lnTo>
                  <a:lnTo>
                    <a:pt x="625373" y="12471"/>
                  </a:lnTo>
                  <a:lnTo>
                    <a:pt x="628167" y="9677"/>
                  </a:lnTo>
                  <a:lnTo>
                    <a:pt x="628167" y="2794"/>
                  </a:lnTo>
                  <a:close/>
                </a:path>
                <a:path w="876300" h="2421254">
                  <a:moveTo>
                    <a:pt x="875944" y="2411539"/>
                  </a:moveTo>
                  <a:lnTo>
                    <a:pt x="873163" y="2408745"/>
                  </a:lnTo>
                  <a:lnTo>
                    <a:pt x="433768" y="2408745"/>
                  </a:lnTo>
                  <a:lnTo>
                    <a:pt x="430974" y="2411539"/>
                  </a:lnTo>
                  <a:lnTo>
                    <a:pt x="430974" y="2418423"/>
                  </a:lnTo>
                  <a:lnTo>
                    <a:pt x="433768" y="2421217"/>
                  </a:lnTo>
                  <a:lnTo>
                    <a:pt x="437210" y="2421217"/>
                  </a:lnTo>
                  <a:lnTo>
                    <a:pt x="873163" y="2421217"/>
                  </a:lnTo>
                  <a:lnTo>
                    <a:pt x="875944" y="2418423"/>
                  </a:lnTo>
                  <a:lnTo>
                    <a:pt x="875944" y="241153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3305784" y="3531850"/>
              <a:ext cx="2393950" cy="44450"/>
            </a:xfrm>
            <a:custGeom>
              <a:avLst/>
              <a:gdLst/>
              <a:ahLst/>
              <a:cxnLst/>
              <a:rect l="l" t="t" r="r" b="b"/>
              <a:pathLst>
                <a:path w="2393950" h="44450">
                  <a:moveTo>
                    <a:pt x="787436" y="52"/>
                  </a:moveTo>
                  <a:lnTo>
                    <a:pt x="751924" y="0"/>
                  </a:lnTo>
                  <a:lnTo>
                    <a:pt x="716421" y="676"/>
                  </a:lnTo>
                  <a:lnTo>
                    <a:pt x="645425" y="2491"/>
                  </a:lnTo>
                  <a:lnTo>
                    <a:pt x="602713" y="3010"/>
                  </a:lnTo>
                  <a:lnTo>
                    <a:pt x="559998" y="3024"/>
                  </a:lnTo>
                  <a:lnTo>
                    <a:pt x="517284" y="2591"/>
                  </a:lnTo>
                  <a:lnTo>
                    <a:pt x="474572" y="1767"/>
                  </a:lnTo>
                  <a:lnTo>
                    <a:pt x="425986" y="2624"/>
                  </a:lnTo>
                  <a:lnTo>
                    <a:pt x="280223" y="5983"/>
                  </a:lnTo>
                  <a:lnTo>
                    <a:pt x="237557" y="5889"/>
                  </a:lnTo>
                  <a:lnTo>
                    <a:pt x="152240" y="7310"/>
                  </a:lnTo>
                  <a:lnTo>
                    <a:pt x="109574" y="7838"/>
                  </a:lnTo>
                  <a:lnTo>
                    <a:pt x="90167" y="7310"/>
                  </a:lnTo>
                  <a:lnTo>
                    <a:pt x="31951" y="6644"/>
                  </a:lnTo>
                  <a:lnTo>
                    <a:pt x="20077" y="4142"/>
                  </a:lnTo>
                  <a:lnTo>
                    <a:pt x="13816" y="3266"/>
                  </a:lnTo>
                  <a:lnTo>
                    <a:pt x="8316" y="6517"/>
                  </a:lnTo>
                  <a:lnTo>
                    <a:pt x="2365" y="12333"/>
                  </a:lnTo>
                  <a:lnTo>
                    <a:pt x="0" y="20242"/>
                  </a:lnTo>
                  <a:lnTo>
                    <a:pt x="1360" y="28337"/>
                  </a:lnTo>
                  <a:lnTo>
                    <a:pt x="6589" y="34711"/>
                  </a:lnTo>
                  <a:lnTo>
                    <a:pt x="9675" y="37619"/>
                  </a:lnTo>
                  <a:lnTo>
                    <a:pt x="18032" y="38699"/>
                  </a:lnTo>
                  <a:lnTo>
                    <a:pt x="26579" y="39969"/>
                  </a:lnTo>
                  <a:lnTo>
                    <a:pt x="30516" y="40184"/>
                  </a:lnTo>
                  <a:lnTo>
                    <a:pt x="100882" y="41466"/>
                  </a:lnTo>
                  <a:lnTo>
                    <a:pt x="136067" y="41686"/>
                  </a:lnTo>
                  <a:lnTo>
                    <a:pt x="171257" y="41327"/>
                  </a:lnTo>
                  <a:lnTo>
                    <a:pt x="198767" y="40734"/>
                  </a:lnTo>
                  <a:lnTo>
                    <a:pt x="226267" y="41161"/>
                  </a:lnTo>
                  <a:lnTo>
                    <a:pt x="281278" y="42547"/>
                  </a:lnTo>
                  <a:lnTo>
                    <a:pt x="334880" y="41710"/>
                  </a:lnTo>
                  <a:lnTo>
                    <a:pt x="442076" y="38464"/>
                  </a:lnTo>
                  <a:lnTo>
                    <a:pt x="495679" y="38241"/>
                  </a:lnTo>
                  <a:lnTo>
                    <a:pt x="542606" y="39261"/>
                  </a:lnTo>
                  <a:lnTo>
                    <a:pt x="589535" y="39418"/>
                  </a:lnTo>
                  <a:lnTo>
                    <a:pt x="636463" y="38975"/>
                  </a:lnTo>
                  <a:lnTo>
                    <a:pt x="777238" y="36641"/>
                  </a:lnTo>
                  <a:lnTo>
                    <a:pt x="823523" y="37265"/>
                  </a:lnTo>
                  <a:lnTo>
                    <a:pt x="962385" y="38516"/>
                  </a:lnTo>
                  <a:lnTo>
                    <a:pt x="1062381" y="39959"/>
                  </a:lnTo>
                  <a:lnTo>
                    <a:pt x="1169774" y="42509"/>
                  </a:lnTo>
                  <a:lnTo>
                    <a:pt x="1223478" y="43131"/>
                  </a:lnTo>
                  <a:lnTo>
                    <a:pt x="1270975" y="43169"/>
                  </a:lnTo>
                  <a:lnTo>
                    <a:pt x="1318464" y="42372"/>
                  </a:lnTo>
                  <a:lnTo>
                    <a:pt x="1365949" y="41290"/>
                  </a:lnTo>
                  <a:lnTo>
                    <a:pt x="1413432" y="40475"/>
                  </a:lnTo>
                  <a:lnTo>
                    <a:pt x="1460917" y="40477"/>
                  </a:lnTo>
                  <a:lnTo>
                    <a:pt x="1591910" y="43147"/>
                  </a:lnTo>
                  <a:lnTo>
                    <a:pt x="1635580" y="43652"/>
                  </a:lnTo>
                  <a:lnTo>
                    <a:pt x="1675929" y="43021"/>
                  </a:lnTo>
                  <a:lnTo>
                    <a:pt x="1716268" y="43150"/>
                  </a:lnTo>
                  <a:lnTo>
                    <a:pt x="1796946" y="44096"/>
                  </a:lnTo>
                  <a:lnTo>
                    <a:pt x="1836642" y="43728"/>
                  </a:lnTo>
                  <a:lnTo>
                    <a:pt x="1955709" y="41327"/>
                  </a:lnTo>
                  <a:lnTo>
                    <a:pt x="2055791" y="41352"/>
                  </a:lnTo>
                  <a:lnTo>
                    <a:pt x="2089148" y="40870"/>
                  </a:lnTo>
                  <a:lnTo>
                    <a:pt x="2130178" y="39537"/>
                  </a:lnTo>
                  <a:lnTo>
                    <a:pt x="2171217" y="38834"/>
                  </a:lnTo>
                  <a:lnTo>
                    <a:pt x="2212258" y="38961"/>
                  </a:lnTo>
                  <a:lnTo>
                    <a:pt x="2253295" y="40121"/>
                  </a:lnTo>
                  <a:lnTo>
                    <a:pt x="2314273" y="39788"/>
                  </a:lnTo>
                  <a:lnTo>
                    <a:pt x="2344751" y="40339"/>
                  </a:lnTo>
                  <a:lnTo>
                    <a:pt x="2375165" y="42255"/>
                  </a:lnTo>
                  <a:lnTo>
                    <a:pt x="2382607" y="42343"/>
                  </a:lnTo>
                  <a:lnTo>
                    <a:pt x="2389706" y="36946"/>
                  </a:lnTo>
                  <a:lnTo>
                    <a:pt x="2393834" y="21795"/>
                  </a:lnTo>
                  <a:lnTo>
                    <a:pt x="2389566" y="12371"/>
                  </a:lnTo>
                  <a:lnTo>
                    <a:pt x="2328797" y="5869"/>
                  </a:lnTo>
                  <a:lnTo>
                    <a:pt x="2242488" y="5473"/>
                  </a:lnTo>
                  <a:lnTo>
                    <a:pt x="2213722" y="4878"/>
                  </a:lnTo>
                  <a:lnTo>
                    <a:pt x="2175758" y="5143"/>
                  </a:lnTo>
                  <a:lnTo>
                    <a:pt x="2099869" y="7157"/>
                  </a:lnTo>
                  <a:lnTo>
                    <a:pt x="2061919" y="7622"/>
                  </a:lnTo>
                  <a:lnTo>
                    <a:pt x="2022938" y="7621"/>
                  </a:lnTo>
                  <a:lnTo>
                    <a:pt x="1983963" y="7157"/>
                  </a:lnTo>
                  <a:lnTo>
                    <a:pt x="1944994" y="6995"/>
                  </a:lnTo>
                  <a:lnTo>
                    <a:pt x="1857510" y="9178"/>
                  </a:lnTo>
                  <a:lnTo>
                    <a:pt x="1808988" y="9708"/>
                  </a:lnTo>
                  <a:lnTo>
                    <a:pt x="1760467" y="9451"/>
                  </a:lnTo>
                  <a:lnTo>
                    <a:pt x="1711958" y="8371"/>
                  </a:lnTo>
                  <a:lnTo>
                    <a:pt x="1629307" y="9116"/>
                  </a:lnTo>
                  <a:lnTo>
                    <a:pt x="1601760" y="8688"/>
                  </a:lnTo>
                  <a:lnTo>
                    <a:pt x="1476510" y="5949"/>
                  </a:lnTo>
                  <a:lnTo>
                    <a:pt x="1434755" y="5361"/>
                  </a:lnTo>
                  <a:lnTo>
                    <a:pt x="1404679" y="5647"/>
                  </a:lnTo>
                  <a:lnTo>
                    <a:pt x="1344531" y="7192"/>
                  </a:lnTo>
                  <a:lnTo>
                    <a:pt x="1314448" y="7685"/>
                  </a:lnTo>
                  <a:lnTo>
                    <a:pt x="1263356" y="8032"/>
                  </a:lnTo>
                  <a:lnTo>
                    <a:pt x="1212278" y="7435"/>
                  </a:lnTo>
                  <a:lnTo>
                    <a:pt x="1161206" y="6228"/>
                  </a:lnTo>
                  <a:lnTo>
                    <a:pt x="1059064" y="3316"/>
                  </a:lnTo>
                  <a:lnTo>
                    <a:pt x="1004738" y="2512"/>
                  </a:lnTo>
                  <a:lnTo>
                    <a:pt x="841755" y="1076"/>
                  </a:lnTo>
                  <a:lnTo>
                    <a:pt x="787436" y="52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985100" y="3069234"/>
              <a:ext cx="1043940" cy="727075"/>
            </a:xfrm>
            <a:custGeom>
              <a:avLst/>
              <a:gdLst/>
              <a:ahLst/>
              <a:cxnLst/>
              <a:rect l="l" t="t" r="r" b="b"/>
              <a:pathLst>
                <a:path w="1043939" h="727075">
                  <a:moveTo>
                    <a:pt x="0" y="726719"/>
                  </a:moveTo>
                  <a:lnTo>
                    <a:pt x="1043330" y="726719"/>
                  </a:lnTo>
                  <a:lnTo>
                    <a:pt x="1043330" y="0"/>
                  </a:lnTo>
                  <a:lnTo>
                    <a:pt x="0" y="0"/>
                  </a:lnTo>
                  <a:lnTo>
                    <a:pt x="0" y="726719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982332" y="2995624"/>
              <a:ext cx="1049020" cy="802640"/>
            </a:xfrm>
            <a:custGeom>
              <a:avLst/>
              <a:gdLst/>
              <a:ahLst/>
              <a:cxnLst/>
              <a:rect l="l" t="t" r="r" b="b"/>
              <a:pathLst>
                <a:path w="1049020" h="802639">
                  <a:moveTo>
                    <a:pt x="1048867" y="5067"/>
                  </a:moveTo>
                  <a:lnTo>
                    <a:pt x="1043317" y="5067"/>
                  </a:lnTo>
                  <a:lnTo>
                    <a:pt x="1043317" y="797560"/>
                  </a:lnTo>
                  <a:lnTo>
                    <a:pt x="5537" y="797560"/>
                  </a:lnTo>
                  <a:lnTo>
                    <a:pt x="5537" y="5080"/>
                  </a:lnTo>
                  <a:lnTo>
                    <a:pt x="0" y="5080"/>
                  </a:lnTo>
                  <a:lnTo>
                    <a:pt x="0" y="797560"/>
                  </a:lnTo>
                  <a:lnTo>
                    <a:pt x="0" y="801370"/>
                  </a:lnTo>
                  <a:lnTo>
                    <a:pt x="139" y="801370"/>
                  </a:lnTo>
                  <a:lnTo>
                    <a:pt x="139" y="802640"/>
                  </a:lnTo>
                  <a:lnTo>
                    <a:pt x="1048715" y="802640"/>
                  </a:lnTo>
                  <a:lnTo>
                    <a:pt x="1048715" y="801370"/>
                  </a:lnTo>
                  <a:lnTo>
                    <a:pt x="1048867" y="801370"/>
                  </a:lnTo>
                  <a:lnTo>
                    <a:pt x="1048867" y="797560"/>
                  </a:lnTo>
                  <a:lnTo>
                    <a:pt x="1048867" y="5067"/>
                  </a:lnTo>
                  <a:close/>
                </a:path>
                <a:path w="1049020" h="802639">
                  <a:moveTo>
                    <a:pt x="1048867" y="1270"/>
                  </a:moveTo>
                  <a:lnTo>
                    <a:pt x="1048727" y="1270"/>
                  </a:lnTo>
                  <a:lnTo>
                    <a:pt x="1048727" y="0"/>
                  </a:lnTo>
                  <a:lnTo>
                    <a:pt x="139" y="0"/>
                  </a:lnTo>
                  <a:lnTo>
                    <a:pt x="139" y="1270"/>
                  </a:lnTo>
                  <a:lnTo>
                    <a:pt x="0" y="1270"/>
                  </a:lnTo>
                  <a:lnTo>
                    <a:pt x="0" y="2298"/>
                  </a:lnTo>
                  <a:lnTo>
                    <a:pt x="1048867" y="2298"/>
                  </a:lnTo>
                  <a:lnTo>
                    <a:pt x="1048867" y="127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985100" y="3070567"/>
              <a:ext cx="1043940" cy="24130"/>
            </a:xfrm>
            <a:custGeom>
              <a:avLst/>
              <a:gdLst/>
              <a:ahLst/>
              <a:cxnLst/>
              <a:rect l="l" t="t" r="r" b="b"/>
              <a:pathLst>
                <a:path w="1043939" h="24130">
                  <a:moveTo>
                    <a:pt x="1043330" y="0"/>
                  </a:moveTo>
                  <a:lnTo>
                    <a:pt x="0" y="0"/>
                  </a:lnTo>
                  <a:lnTo>
                    <a:pt x="0" y="23977"/>
                  </a:lnTo>
                  <a:lnTo>
                    <a:pt x="1043330" y="23977"/>
                  </a:lnTo>
                  <a:lnTo>
                    <a:pt x="1043330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985100" y="2997923"/>
              <a:ext cx="1043940" cy="71755"/>
            </a:xfrm>
            <a:custGeom>
              <a:avLst/>
              <a:gdLst/>
              <a:ahLst/>
              <a:cxnLst/>
              <a:rect l="l" t="t" r="r" b="b"/>
              <a:pathLst>
                <a:path w="1043939" h="71755">
                  <a:moveTo>
                    <a:pt x="1043330" y="0"/>
                  </a:moveTo>
                  <a:lnTo>
                    <a:pt x="0" y="0"/>
                  </a:lnTo>
                  <a:lnTo>
                    <a:pt x="0" y="71310"/>
                  </a:lnTo>
                  <a:lnTo>
                    <a:pt x="1043330" y="71310"/>
                  </a:lnTo>
                  <a:lnTo>
                    <a:pt x="1043330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982332" y="2934753"/>
              <a:ext cx="1049020" cy="535940"/>
            </a:xfrm>
            <a:custGeom>
              <a:avLst/>
              <a:gdLst/>
              <a:ahLst/>
              <a:cxnLst/>
              <a:rect l="l" t="t" r="r" b="b"/>
              <a:pathLst>
                <a:path w="1049020" h="535939">
                  <a:moveTo>
                    <a:pt x="220141" y="448221"/>
                  </a:moveTo>
                  <a:lnTo>
                    <a:pt x="219798" y="448221"/>
                  </a:lnTo>
                  <a:lnTo>
                    <a:pt x="219798" y="446951"/>
                  </a:lnTo>
                  <a:lnTo>
                    <a:pt x="110388" y="446951"/>
                  </a:lnTo>
                  <a:lnTo>
                    <a:pt x="110388" y="448221"/>
                  </a:lnTo>
                  <a:lnTo>
                    <a:pt x="110058" y="448221"/>
                  </a:lnTo>
                  <a:lnTo>
                    <a:pt x="110058" y="452031"/>
                  </a:lnTo>
                  <a:lnTo>
                    <a:pt x="110058" y="530771"/>
                  </a:lnTo>
                  <a:lnTo>
                    <a:pt x="110058" y="534581"/>
                  </a:lnTo>
                  <a:lnTo>
                    <a:pt x="110083" y="535851"/>
                  </a:lnTo>
                  <a:lnTo>
                    <a:pt x="220116" y="535851"/>
                  </a:lnTo>
                  <a:lnTo>
                    <a:pt x="220116" y="534581"/>
                  </a:lnTo>
                  <a:lnTo>
                    <a:pt x="220141" y="530898"/>
                  </a:lnTo>
                  <a:lnTo>
                    <a:pt x="220141" y="530771"/>
                  </a:lnTo>
                  <a:lnTo>
                    <a:pt x="220141" y="452221"/>
                  </a:lnTo>
                  <a:lnTo>
                    <a:pt x="214591" y="452221"/>
                  </a:lnTo>
                  <a:lnTo>
                    <a:pt x="214591" y="530771"/>
                  </a:lnTo>
                  <a:lnTo>
                    <a:pt x="115595" y="530771"/>
                  </a:lnTo>
                  <a:lnTo>
                    <a:pt x="115595" y="452031"/>
                  </a:lnTo>
                  <a:lnTo>
                    <a:pt x="220141" y="452031"/>
                  </a:lnTo>
                  <a:lnTo>
                    <a:pt x="220141" y="448221"/>
                  </a:lnTo>
                  <a:close/>
                </a:path>
                <a:path w="1049020" h="535939">
                  <a:moveTo>
                    <a:pt x="220141" y="267881"/>
                  </a:moveTo>
                  <a:lnTo>
                    <a:pt x="219583" y="267881"/>
                  </a:lnTo>
                  <a:lnTo>
                    <a:pt x="219583" y="266611"/>
                  </a:lnTo>
                  <a:lnTo>
                    <a:pt x="110604" y="266611"/>
                  </a:lnTo>
                  <a:lnTo>
                    <a:pt x="110604" y="267881"/>
                  </a:lnTo>
                  <a:lnTo>
                    <a:pt x="110058" y="267881"/>
                  </a:lnTo>
                  <a:lnTo>
                    <a:pt x="110058" y="271691"/>
                  </a:lnTo>
                  <a:lnTo>
                    <a:pt x="110058" y="350431"/>
                  </a:lnTo>
                  <a:lnTo>
                    <a:pt x="110058" y="355511"/>
                  </a:lnTo>
                  <a:lnTo>
                    <a:pt x="111125" y="355511"/>
                  </a:lnTo>
                  <a:lnTo>
                    <a:pt x="111125" y="356781"/>
                  </a:lnTo>
                  <a:lnTo>
                    <a:pt x="219062" y="356781"/>
                  </a:lnTo>
                  <a:lnTo>
                    <a:pt x="219062" y="355511"/>
                  </a:lnTo>
                  <a:lnTo>
                    <a:pt x="220141" y="355511"/>
                  </a:lnTo>
                  <a:lnTo>
                    <a:pt x="220141" y="350774"/>
                  </a:lnTo>
                  <a:lnTo>
                    <a:pt x="220141" y="350431"/>
                  </a:lnTo>
                  <a:lnTo>
                    <a:pt x="220141" y="272097"/>
                  </a:lnTo>
                  <a:lnTo>
                    <a:pt x="214591" y="272097"/>
                  </a:lnTo>
                  <a:lnTo>
                    <a:pt x="214591" y="350431"/>
                  </a:lnTo>
                  <a:lnTo>
                    <a:pt x="115595" y="350431"/>
                  </a:lnTo>
                  <a:lnTo>
                    <a:pt x="115595" y="271691"/>
                  </a:lnTo>
                  <a:lnTo>
                    <a:pt x="220141" y="271691"/>
                  </a:lnTo>
                  <a:lnTo>
                    <a:pt x="220141" y="267881"/>
                  </a:lnTo>
                  <a:close/>
                </a:path>
                <a:path w="1049020" h="535939">
                  <a:moveTo>
                    <a:pt x="398310" y="448221"/>
                  </a:moveTo>
                  <a:lnTo>
                    <a:pt x="397979" y="448221"/>
                  </a:lnTo>
                  <a:lnTo>
                    <a:pt x="397979" y="446951"/>
                  </a:lnTo>
                  <a:lnTo>
                    <a:pt x="288569" y="446951"/>
                  </a:lnTo>
                  <a:lnTo>
                    <a:pt x="288569" y="448221"/>
                  </a:lnTo>
                  <a:lnTo>
                    <a:pt x="288239" y="448221"/>
                  </a:lnTo>
                  <a:lnTo>
                    <a:pt x="288239" y="452031"/>
                  </a:lnTo>
                  <a:lnTo>
                    <a:pt x="288239" y="530771"/>
                  </a:lnTo>
                  <a:lnTo>
                    <a:pt x="288239" y="534581"/>
                  </a:lnTo>
                  <a:lnTo>
                    <a:pt x="288264" y="535851"/>
                  </a:lnTo>
                  <a:lnTo>
                    <a:pt x="398284" y="535851"/>
                  </a:lnTo>
                  <a:lnTo>
                    <a:pt x="398284" y="534581"/>
                  </a:lnTo>
                  <a:lnTo>
                    <a:pt x="398310" y="530898"/>
                  </a:lnTo>
                  <a:lnTo>
                    <a:pt x="398310" y="530771"/>
                  </a:lnTo>
                  <a:lnTo>
                    <a:pt x="398310" y="452221"/>
                  </a:lnTo>
                  <a:lnTo>
                    <a:pt x="392772" y="452221"/>
                  </a:lnTo>
                  <a:lnTo>
                    <a:pt x="392772" y="530771"/>
                  </a:lnTo>
                  <a:lnTo>
                    <a:pt x="293776" y="530771"/>
                  </a:lnTo>
                  <a:lnTo>
                    <a:pt x="293776" y="452031"/>
                  </a:lnTo>
                  <a:lnTo>
                    <a:pt x="398310" y="452031"/>
                  </a:lnTo>
                  <a:lnTo>
                    <a:pt x="398310" y="448221"/>
                  </a:lnTo>
                  <a:close/>
                </a:path>
                <a:path w="1049020" h="535939">
                  <a:moveTo>
                    <a:pt x="398310" y="267881"/>
                  </a:moveTo>
                  <a:lnTo>
                    <a:pt x="397764" y="267881"/>
                  </a:lnTo>
                  <a:lnTo>
                    <a:pt x="397764" y="266611"/>
                  </a:lnTo>
                  <a:lnTo>
                    <a:pt x="288785" y="266611"/>
                  </a:lnTo>
                  <a:lnTo>
                    <a:pt x="288785" y="267881"/>
                  </a:lnTo>
                  <a:lnTo>
                    <a:pt x="288239" y="267881"/>
                  </a:lnTo>
                  <a:lnTo>
                    <a:pt x="288239" y="271691"/>
                  </a:lnTo>
                  <a:lnTo>
                    <a:pt x="288239" y="350431"/>
                  </a:lnTo>
                  <a:lnTo>
                    <a:pt x="288239" y="355511"/>
                  </a:lnTo>
                  <a:lnTo>
                    <a:pt x="289306" y="355511"/>
                  </a:lnTo>
                  <a:lnTo>
                    <a:pt x="289306" y="356781"/>
                  </a:lnTo>
                  <a:lnTo>
                    <a:pt x="397243" y="356781"/>
                  </a:lnTo>
                  <a:lnTo>
                    <a:pt x="397243" y="355511"/>
                  </a:lnTo>
                  <a:lnTo>
                    <a:pt x="398310" y="355511"/>
                  </a:lnTo>
                  <a:lnTo>
                    <a:pt x="398310" y="350774"/>
                  </a:lnTo>
                  <a:lnTo>
                    <a:pt x="398310" y="350431"/>
                  </a:lnTo>
                  <a:lnTo>
                    <a:pt x="398310" y="272097"/>
                  </a:lnTo>
                  <a:lnTo>
                    <a:pt x="392772" y="272097"/>
                  </a:lnTo>
                  <a:lnTo>
                    <a:pt x="392772" y="350431"/>
                  </a:lnTo>
                  <a:lnTo>
                    <a:pt x="293776" y="350431"/>
                  </a:lnTo>
                  <a:lnTo>
                    <a:pt x="293776" y="271691"/>
                  </a:lnTo>
                  <a:lnTo>
                    <a:pt x="398310" y="271691"/>
                  </a:lnTo>
                  <a:lnTo>
                    <a:pt x="398310" y="267881"/>
                  </a:lnTo>
                  <a:close/>
                </a:path>
                <a:path w="1049020" h="535939">
                  <a:moveTo>
                    <a:pt x="576503" y="448221"/>
                  </a:moveTo>
                  <a:lnTo>
                    <a:pt x="576160" y="448221"/>
                  </a:lnTo>
                  <a:lnTo>
                    <a:pt x="576160" y="446951"/>
                  </a:lnTo>
                  <a:lnTo>
                    <a:pt x="466750" y="446951"/>
                  </a:lnTo>
                  <a:lnTo>
                    <a:pt x="466750" y="448221"/>
                  </a:lnTo>
                  <a:lnTo>
                    <a:pt x="466420" y="448221"/>
                  </a:lnTo>
                  <a:lnTo>
                    <a:pt x="466420" y="452031"/>
                  </a:lnTo>
                  <a:lnTo>
                    <a:pt x="466420" y="530771"/>
                  </a:lnTo>
                  <a:lnTo>
                    <a:pt x="466420" y="534581"/>
                  </a:lnTo>
                  <a:lnTo>
                    <a:pt x="466445" y="535851"/>
                  </a:lnTo>
                  <a:lnTo>
                    <a:pt x="576465" y="535851"/>
                  </a:lnTo>
                  <a:lnTo>
                    <a:pt x="576465" y="534581"/>
                  </a:lnTo>
                  <a:lnTo>
                    <a:pt x="576503" y="530898"/>
                  </a:lnTo>
                  <a:lnTo>
                    <a:pt x="576503" y="530771"/>
                  </a:lnTo>
                  <a:lnTo>
                    <a:pt x="576503" y="452221"/>
                  </a:lnTo>
                  <a:lnTo>
                    <a:pt x="570953" y="452221"/>
                  </a:lnTo>
                  <a:lnTo>
                    <a:pt x="570953" y="530771"/>
                  </a:lnTo>
                  <a:lnTo>
                    <a:pt x="471957" y="530771"/>
                  </a:lnTo>
                  <a:lnTo>
                    <a:pt x="471957" y="452031"/>
                  </a:lnTo>
                  <a:lnTo>
                    <a:pt x="576503" y="452031"/>
                  </a:lnTo>
                  <a:lnTo>
                    <a:pt x="576503" y="448221"/>
                  </a:lnTo>
                  <a:close/>
                </a:path>
                <a:path w="1049020" h="535939">
                  <a:moveTo>
                    <a:pt x="576503" y="267881"/>
                  </a:moveTo>
                  <a:lnTo>
                    <a:pt x="575945" y="267881"/>
                  </a:lnTo>
                  <a:lnTo>
                    <a:pt x="575945" y="266611"/>
                  </a:lnTo>
                  <a:lnTo>
                    <a:pt x="466966" y="266611"/>
                  </a:lnTo>
                  <a:lnTo>
                    <a:pt x="466966" y="267881"/>
                  </a:lnTo>
                  <a:lnTo>
                    <a:pt x="466420" y="267881"/>
                  </a:lnTo>
                  <a:lnTo>
                    <a:pt x="466420" y="271691"/>
                  </a:lnTo>
                  <a:lnTo>
                    <a:pt x="466420" y="350431"/>
                  </a:lnTo>
                  <a:lnTo>
                    <a:pt x="466420" y="355511"/>
                  </a:lnTo>
                  <a:lnTo>
                    <a:pt x="467487" y="355511"/>
                  </a:lnTo>
                  <a:lnTo>
                    <a:pt x="467487" y="356781"/>
                  </a:lnTo>
                  <a:lnTo>
                    <a:pt x="575424" y="356781"/>
                  </a:lnTo>
                  <a:lnTo>
                    <a:pt x="575424" y="355511"/>
                  </a:lnTo>
                  <a:lnTo>
                    <a:pt x="576503" y="355511"/>
                  </a:lnTo>
                  <a:lnTo>
                    <a:pt x="576503" y="350774"/>
                  </a:lnTo>
                  <a:lnTo>
                    <a:pt x="576503" y="350431"/>
                  </a:lnTo>
                  <a:lnTo>
                    <a:pt x="576503" y="272097"/>
                  </a:lnTo>
                  <a:lnTo>
                    <a:pt x="570953" y="272097"/>
                  </a:lnTo>
                  <a:lnTo>
                    <a:pt x="570953" y="350431"/>
                  </a:lnTo>
                  <a:lnTo>
                    <a:pt x="471957" y="350431"/>
                  </a:lnTo>
                  <a:lnTo>
                    <a:pt x="471957" y="271691"/>
                  </a:lnTo>
                  <a:lnTo>
                    <a:pt x="576503" y="271691"/>
                  </a:lnTo>
                  <a:lnTo>
                    <a:pt x="576503" y="267881"/>
                  </a:lnTo>
                  <a:close/>
                </a:path>
                <a:path w="1049020" h="535939">
                  <a:moveTo>
                    <a:pt x="760628" y="448221"/>
                  </a:moveTo>
                  <a:lnTo>
                    <a:pt x="760285" y="448221"/>
                  </a:lnTo>
                  <a:lnTo>
                    <a:pt x="760285" y="446951"/>
                  </a:lnTo>
                  <a:lnTo>
                    <a:pt x="650875" y="446951"/>
                  </a:lnTo>
                  <a:lnTo>
                    <a:pt x="650875" y="448221"/>
                  </a:lnTo>
                  <a:lnTo>
                    <a:pt x="650544" y="448221"/>
                  </a:lnTo>
                  <a:lnTo>
                    <a:pt x="650544" y="452031"/>
                  </a:lnTo>
                  <a:lnTo>
                    <a:pt x="650544" y="530771"/>
                  </a:lnTo>
                  <a:lnTo>
                    <a:pt x="650544" y="534581"/>
                  </a:lnTo>
                  <a:lnTo>
                    <a:pt x="650570" y="535851"/>
                  </a:lnTo>
                  <a:lnTo>
                    <a:pt x="760603" y="535851"/>
                  </a:lnTo>
                  <a:lnTo>
                    <a:pt x="760603" y="534581"/>
                  </a:lnTo>
                  <a:lnTo>
                    <a:pt x="760628" y="530898"/>
                  </a:lnTo>
                  <a:lnTo>
                    <a:pt x="760628" y="530771"/>
                  </a:lnTo>
                  <a:lnTo>
                    <a:pt x="760628" y="452221"/>
                  </a:lnTo>
                  <a:lnTo>
                    <a:pt x="755065" y="452221"/>
                  </a:lnTo>
                  <a:lnTo>
                    <a:pt x="755065" y="530771"/>
                  </a:lnTo>
                  <a:lnTo>
                    <a:pt x="656069" y="530771"/>
                  </a:lnTo>
                  <a:lnTo>
                    <a:pt x="656069" y="452031"/>
                  </a:lnTo>
                  <a:lnTo>
                    <a:pt x="760628" y="452031"/>
                  </a:lnTo>
                  <a:lnTo>
                    <a:pt x="760628" y="448221"/>
                  </a:lnTo>
                  <a:close/>
                </a:path>
                <a:path w="1049020" h="535939">
                  <a:moveTo>
                    <a:pt x="760628" y="267881"/>
                  </a:moveTo>
                  <a:lnTo>
                    <a:pt x="760069" y="267881"/>
                  </a:lnTo>
                  <a:lnTo>
                    <a:pt x="760069" y="266611"/>
                  </a:lnTo>
                  <a:lnTo>
                    <a:pt x="651090" y="266611"/>
                  </a:lnTo>
                  <a:lnTo>
                    <a:pt x="651090" y="267881"/>
                  </a:lnTo>
                  <a:lnTo>
                    <a:pt x="650544" y="267881"/>
                  </a:lnTo>
                  <a:lnTo>
                    <a:pt x="650544" y="271691"/>
                  </a:lnTo>
                  <a:lnTo>
                    <a:pt x="650544" y="350431"/>
                  </a:lnTo>
                  <a:lnTo>
                    <a:pt x="650544" y="355511"/>
                  </a:lnTo>
                  <a:lnTo>
                    <a:pt x="651611" y="355511"/>
                  </a:lnTo>
                  <a:lnTo>
                    <a:pt x="651611" y="356781"/>
                  </a:lnTo>
                  <a:lnTo>
                    <a:pt x="759548" y="356781"/>
                  </a:lnTo>
                  <a:lnTo>
                    <a:pt x="759548" y="355511"/>
                  </a:lnTo>
                  <a:lnTo>
                    <a:pt x="760628" y="355511"/>
                  </a:lnTo>
                  <a:lnTo>
                    <a:pt x="760628" y="350774"/>
                  </a:lnTo>
                  <a:lnTo>
                    <a:pt x="760628" y="350431"/>
                  </a:lnTo>
                  <a:lnTo>
                    <a:pt x="760628" y="272097"/>
                  </a:lnTo>
                  <a:lnTo>
                    <a:pt x="755065" y="272097"/>
                  </a:lnTo>
                  <a:lnTo>
                    <a:pt x="755065" y="350431"/>
                  </a:lnTo>
                  <a:lnTo>
                    <a:pt x="656069" y="350431"/>
                  </a:lnTo>
                  <a:lnTo>
                    <a:pt x="656069" y="271691"/>
                  </a:lnTo>
                  <a:lnTo>
                    <a:pt x="760628" y="271691"/>
                  </a:lnTo>
                  <a:lnTo>
                    <a:pt x="760628" y="267881"/>
                  </a:lnTo>
                  <a:close/>
                </a:path>
                <a:path w="1049020" h="535939">
                  <a:moveTo>
                    <a:pt x="938809" y="448221"/>
                  </a:moveTo>
                  <a:lnTo>
                    <a:pt x="938466" y="448221"/>
                  </a:lnTo>
                  <a:lnTo>
                    <a:pt x="938466" y="446951"/>
                  </a:lnTo>
                  <a:lnTo>
                    <a:pt x="829056" y="446951"/>
                  </a:lnTo>
                  <a:lnTo>
                    <a:pt x="829056" y="448221"/>
                  </a:lnTo>
                  <a:lnTo>
                    <a:pt x="828725" y="448221"/>
                  </a:lnTo>
                  <a:lnTo>
                    <a:pt x="828725" y="452031"/>
                  </a:lnTo>
                  <a:lnTo>
                    <a:pt x="828725" y="530771"/>
                  </a:lnTo>
                  <a:lnTo>
                    <a:pt x="828725" y="534581"/>
                  </a:lnTo>
                  <a:lnTo>
                    <a:pt x="828751" y="535851"/>
                  </a:lnTo>
                  <a:lnTo>
                    <a:pt x="938771" y="535851"/>
                  </a:lnTo>
                  <a:lnTo>
                    <a:pt x="938771" y="534581"/>
                  </a:lnTo>
                  <a:lnTo>
                    <a:pt x="938809" y="530771"/>
                  </a:lnTo>
                  <a:lnTo>
                    <a:pt x="834263" y="530771"/>
                  </a:lnTo>
                  <a:lnTo>
                    <a:pt x="834263" y="452031"/>
                  </a:lnTo>
                  <a:lnTo>
                    <a:pt x="938809" y="452031"/>
                  </a:lnTo>
                  <a:lnTo>
                    <a:pt x="938809" y="448221"/>
                  </a:lnTo>
                  <a:close/>
                </a:path>
                <a:path w="1049020" h="535939">
                  <a:moveTo>
                    <a:pt x="938809" y="267881"/>
                  </a:moveTo>
                  <a:lnTo>
                    <a:pt x="938250" y="267881"/>
                  </a:lnTo>
                  <a:lnTo>
                    <a:pt x="938250" y="266611"/>
                  </a:lnTo>
                  <a:lnTo>
                    <a:pt x="829271" y="266611"/>
                  </a:lnTo>
                  <a:lnTo>
                    <a:pt x="829271" y="267881"/>
                  </a:lnTo>
                  <a:lnTo>
                    <a:pt x="828725" y="267881"/>
                  </a:lnTo>
                  <a:lnTo>
                    <a:pt x="828725" y="271691"/>
                  </a:lnTo>
                  <a:lnTo>
                    <a:pt x="828725" y="350431"/>
                  </a:lnTo>
                  <a:lnTo>
                    <a:pt x="828725" y="355511"/>
                  </a:lnTo>
                  <a:lnTo>
                    <a:pt x="829792" y="355511"/>
                  </a:lnTo>
                  <a:lnTo>
                    <a:pt x="829792" y="356781"/>
                  </a:lnTo>
                  <a:lnTo>
                    <a:pt x="937729" y="356781"/>
                  </a:lnTo>
                  <a:lnTo>
                    <a:pt x="937729" y="355511"/>
                  </a:lnTo>
                  <a:lnTo>
                    <a:pt x="938809" y="355511"/>
                  </a:lnTo>
                  <a:lnTo>
                    <a:pt x="938809" y="350774"/>
                  </a:lnTo>
                  <a:lnTo>
                    <a:pt x="938809" y="350431"/>
                  </a:lnTo>
                  <a:lnTo>
                    <a:pt x="938809" y="272097"/>
                  </a:lnTo>
                  <a:lnTo>
                    <a:pt x="933246" y="272097"/>
                  </a:lnTo>
                  <a:lnTo>
                    <a:pt x="933246" y="350431"/>
                  </a:lnTo>
                  <a:lnTo>
                    <a:pt x="834263" y="350431"/>
                  </a:lnTo>
                  <a:lnTo>
                    <a:pt x="834263" y="271691"/>
                  </a:lnTo>
                  <a:lnTo>
                    <a:pt x="938809" y="271691"/>
                  </a:lnTo>
                  <a:lnTo>
                    <a:pt x="938809" y="267881"/>
                  </a:lnTo>
                  <a:close/>
                </a:path>
                <a:path w="1049020" h="535939">
                  <a:moveTo>
                    <a:pt x="1048867" y="62141"/>
                  </a:moveTo>
                  <a:lnTo>
                    <a:pt x="1048727" y="62141"/>
                  </a:lnTo>
                  <a:lnTo>
                    <a:pt x="1048727" y="60871"/>
                  </a:lnTo>
                  <a:lnTo>
                    <a:pt x="793978" y="60871"/>
                  </a:lnTo>
                  <a:lnTo>
                    <a:pt x="793978" y="1270"/>
                  </a:lnTo>
                  <a:lnTo>
                    <a:pt x="792924" y="1270"/>
                  </a:lnTo>
                  <a:lnTo>
                    <a:pt x="792924" y="0"/>
                  </a:lnTo>
                  <a:lnTo>
                    <a:pt x="789495" y="0"/>
                  </a:lnTo>
                  <a:lnTo>
                    <a:pt x="789495" y="1270"/>
                  </a:lnTo>
                  <a:lnTo>
                    <a:pt x="788441" y="1270"/>
                  </a:lnTo>
                  <a:lnTo>
                    <a:pt x="788441" y="60871"/>
                  </a:lnTo>
                  <a:lnTo>
                    <a:pt x="283540" y="60871"/>
                  </a:lnTo>
                  <a:lnTo>
                    <a:pt x="283540" y="1270"/>
                  </a:lnTo>
                  <a:lnTo>
                    <a:pt x="282486" y="1270"/>
                  </a:lnTo>
                  <a:lnTo>
                    <a:pt x="282486" y="0"/>
                  </a:lnTo>
                  <a:lnTo>
                    <a:pt x="279057" y="0"/>
                  </a:lnTo>
                  <a:lnTo>
                    <a:pt x="279057" y="1270"/>
                  </a:lnTo>
                  <a:lnTo>
                    <a:pt x="278003" y="1270"/>
                  </a:lnTo>
                  <a:lnTo>
                    <a:pt x="278003" y="60871"/>
                  </a:lnTo>
                  <a:lnTo>
                    <a:pt x="139" y="60871"/>
                  </a:lnTo>
                  <a:lnTo>
                    <a:pt x="139" y="62141"/>
                  </a:lnTo>
                  <a:lnTo>
                    <a:pt x="0" y="62141"/>
                  </a:lnTo>
                  <a:lnTo>
                    <a:pt x="0" y="65951"/>
                  </a:lnTo>
                  <a:lnTo>
                    <a:pt x="0" y="131991"/>
                  </a:lnTo>
                  <a:lnTo>
                    <a:pt x="0" y="135801"/>
                  </a:lnTo>
                  <a:lnTo>
                    <a:pt x="419" y="135801"/>
                  </a:lnTo>
                  <a:lnTo>
                    <a:pt x="419" y="137071"/>
                  </a:lnTo>
                  <a:lnTo>
                    <a:pt x="1048435" y="137071"/>
                  </a:lnTo>
                  <a:lnTo>
                    <a:pt x="1048435" y="135801"/>
                  </a:lnTo>
                  <a:lnTo>
                    <a:pt x="1048867" y="135801"/>
                  </a:lnTo>
                  <a:lnTo>
                    <a:pt x="1048867" y="131991"/>
                  </a:lnTo>
                  <a:lnTo>
                    <a:pt x="5537" y="131991"/>
                  </a:lnTo>
                  <a:lnTo>
                    <a:pt x="5537" y="65951"/>
                  </a:lnTo>
                  <a:lnTo>
                    <a:pt x="278003" y="65951"/>
                  </a:lnTo>
                  <a:lnTo>
                    <a:pt x="278003" y="100330"/>
                  </a:lnTo>
                  <a:lnTo>
                    <a:pt x="278612" y="100330"/>
                  </a:lnTo>
                  <a:lnTo>
                    <a:pt x="278612" y="101600"/>
                  </a:lnTo>
                  <a:lnTo>
                    <a:pt x="282930" y="101600"/>
                  </a:lnTo>
                  <a:lnTo>
                    <a:pt x="282930" y="100330"/>
                  </a:lnTo>
                  <a:lnTo>
                    <a:pt x="283540" y="100330"/>
                  </a:lnTo>
                  <a:lnTo>
                    <a:pt x="283540" y="65951"/>
                  </a:lnTo>
                  <a:lnTo>
                    <a:pt x="788441" y="65951"/>
                  </a:lnTo>
                  <a:lnTo>
                    <a:pt x="788441" y="100330"/>
                  </a:lnTo>
                  <a:lnTo>
                    <a:pt x="789051" y="100330"/>
                  </a:lnTo>
                  <a:lnTo>
                    <a:pt x="789051" y="101600"/>
                  </a:lnTo>
                  <a:lnTo>
                    <a:pt x="793369" y="101600"/>
                  </a:lnTo>
                  <a:lnTo>
                    <a:pt x="793369" y="100330"/>
                  </a:lnTo>
                  <a:lnTo>
                    <a:pt x="793978" y="100330"/>
                  </a:lnTo>
                  <a:lnTo>
                    <a:pt x="793978" y="65951"/>
                  </a:lnTo>
                  <a:lnTo>
                    <a:pt x="1043317" y="65951"/>
                  </a:lnTo>
                  <a:lnTo>
                    <a:pt x="1043317" y="131699"/>
                  </a:lnTo>
                  <a:lnTo>
                    <a:pt x="1048867" y="131699"/>
                  </a:lnTo>
                  <a:lnTo>
                    <a:pt x="1048867" y="65951"/>
                  </a:lnTo>
                  <a:lnTo>
                    <a:pt x="1048867" y="62141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811388" y="3381704"/>
              <a:ext cx="109855" cy="84455"/>
            </a:xfrm>
            <a:custGeom>
              <a:avLst/>
              <a:gdLst/>
              <a:ahLst/>
              <a:cxnLst/>
              <a:rect l="l" t="t" r="r" b="b"/>
              <a:pathLst>
                <a:path w="109855" h="84454">
                  <a:moveTo>
                    <a:pt x="10941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09410" y="1270"/>
                  </a:lnTo>
                  <a:lnTo>
                    <a:pt x="109410" y="0"/>
                  </a:lnTo>
                  <a:close/>
                </a:path>
                <a:path w="109855" h="84454">
                  <a:moveTo>
                    <a:pt x="109753" y="5270"/>
                  </a:moveTo>
                  <a:lnTo>
                    <a:pt x="104190" y="5270"/>
                  </a:lnTo>
                  <a:lnTo>
                    <a:pt x="104190" y="83947"/>
                  </a:lnTo>
                  <a:lnTo>
                    <a:pt x="109753" y="83947"/>
                  </a:lnTo>
                  <a:lnTo>
                    <a:pt x="109753" y="527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92390" y="3562045"/>
              <a:ext cx="110083" cy="88900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1270571" y="3221697"/>
              <a:ext cx="650875" cy="429259"/>
            </a:xfrm>
            <a:custGeom>
              <a:avLst/>
              <a:gdLst/>
              <a:ahLst/>
              <a:cxnLst/>
              <a:rect l="l" t="t" r="r" b="b"/>
              <a:pathLst>
                <a:path w="650875" h="429260">
                  <a:moveTo>
                    <a:pt x="91313" y="3657"/>
                  </a:moveTo>
                  <a:lnTo>
                    <a:pt x="91122" y="1917"/>
                  </a:lnTo>
                  <a:lnTo>
                    <a:pt x="88734" y="0"/>
                  </a:lnTo>
                  <a:lnTo>
                    <a:pt x="86982" y="190"/>
                  </a:lnTo>
                  <a:lnTo>
                    <a:pt x="51701" y="44170"/>
                  </a:lnTo>
                  <a:lnTo>
                    <a:pt x="44691" y="34607"/>
                  </a:lnTo>
                  <a:lnTo>
                    <a:pt x="37947" y="24828"/>
                  </a:lnTo>
                  <a:lnTo>
                    <a:pt x="31470" y="14859"/>
                  </a:lnTo>
                  <a:lnTo>
                    <a:pt x="24536" y="3429"/>
                  </a:lnTo>
                  <a:lnTo>
                    <a:pt x="22834" y="2997"/>
                  </a:lnTo>
                  <a:lnTo>
                    <a:pt x="20205" y="4546"/>
                  </a:lnTo>
                  <a:lnTo>
                    <a:pt x="19761" y="6248"/>
                  </a:lnTo>
                  <a:lnTo>
                    <a:pt x="27266" y="18580"/>
                  </a:lnTo>
                  <a:lnTo>
                    <a:pt x="49974" y="51028"/>
                  </a:lnTo>
                  <a:lnTo>
                    <a:pt x="51650" y="51435"/>
                  </a:lnTo>
                  <a:lnTo>
                    <a:pt x="52489" y="51435"/>
                  </a:lnTo>
                  <a:lnTo>
                    <a:pt x="53289" y="51054"/>
                  </a:lnTo>
                  <a:lnTo>
                    <a:pt x="91313" y="3657"/>
                  </a:lnTo>
                  <a:close/>
                </a:path>
                <a:path w="650875" h="429260">
                  <a:moveTo>
                    <a:pt x="110070" y="341617"/>
                  </a:moveTo>
                  <a:lnTo>
                    <a:pt x="109956" y="340347"/>
                  </a:lnTo>
                  <a:lnTo>
                    <a:pt x="114" y="340347"/>
                  </a:lnTo>
                  <a:lnTo>
                    <a:pt x="114" y="341617"/>
                  </a:lnTo>
                  <a:lnTo>
                    <a:pt x="0" y="345427"/>
                  </a:lnTo>
                  <a:lnTo>
                    <a:pt x="0" y="424167"/>
                  </a:lnTo>
                  <a:lnTo>
                    <a:pt x="0" y="427977"/>
                  </a:lnTo>
                  <a:lnTo>
                    <a:pt x="241" y="427977"/>
                  </a:lnTo>
                  <a:lnTo>
                    <a:pt x="241" y="429247"/>
                  </a:lnTo>
                  <a:lnTo>
                    <a:pt x="109829" y="429247"/>
                  </a:lnTo>
                  <a:lnTo>
                    <a:pt x="109829" y="427977"/>
                  </a:lnTo>
                  <a:lnTo>
                    <a:pt x="110070" y="427977"/>
                  </a:lnTo>
                  <a:lnTo>
                    <a:pt x="110070" y="424167"/>
                  </a:lnTo>
                  <a:lnTo>
                    <a:pt x="5537" y="424167"/>
                  </a:lnTo>
                  <a:lnTo>
                    <a:pt x="5537" y="345427"/>
                  </a:lnTo>
                  <a:lnTo>
                    <a:pt x="104533" y="345427"/>
                  </a:lnTo>
                  <a:lnTo>
                    <a:pt x="104533" y="424065"/>
                  </a:lnTo>
                  <a:lnTo>
                    <a:pt x="110070" y="424065"/>
                  </a:lnTo>
                  <a:lnTo>
                    <a:pt x="110070" y="345427"/>
                  </a:lnTo>
                  <a:lnTo>
                    <a:pt x="110070" y="341617"/>
                  </a:lnTo>
                  <a:close/>
                </a:path>
                <a:path w="650875" h="429260">
                  <a:moveTo>
                    <a:pt x="259473" y="362356"/>
                  </a:moveTo>
                  <a:lnTo>
                    <a:pt x="259334" y="360603"/>
                  </a:lnTo>
                  <a:lnTo>
                    <a:pt x="257009" y="358622"/>
                  </a:lnTo>
                  <a:lnTo>
                    <a:pt x="255270" y="358762"/>
                  </a:lnTo>
                  <a:lnTo>
                    <a:pt x="246392" y="369836"/>
                  </a:lnTo>
                  <a:lnTo>
                    <a:pt x="239255" y="380250"/>
                  </a:lnTo>
                  <a:lnTo>
                    <a:pt x="232854" y="391134"/>
                  </a:lnTo>
                  <a:lnTo>
                    <a:pt x="227228" y="402450"/>
                  </a:lnTo>
                  <a:lnTo>
                    <a:pt x="208737" y="364934"/>
                  </a:lnTo>
                  <a:lnTo>
                    <a:pt x="207073" y="364375"/>
                  </a:lnTo>
                  <a:lnTo>
                    <a:pt x="204330" y="365721"/>
                  </a:lnTo>
                  <a:lnTo>
                    <a:pt x="203771" y="367385"/>
                  </a:lnTo>
                  <a:lnTo>
                    <a:pt x="225361" y="411200"/>
                  </a:lnTo>
                  <a:lnTo>
                    <a:pt x="226326" y="411797"/>
                  </a:lnTo>
                  <a:lnTo>
                    <a:pt x="227380" y="411797"/>
                  </a:lnTo>
                  <a:lnTo>
                    <a:pt x="228561" y="411759"/>
                  </a:lnTo>
                  <a:lnTo>
                    <a:pt x="229527" y="411099"/>
                  </a:lnTo>
                  <a:lnTo>
                    <a:pt x="235686" y="397637"/>
                  </a:lnTo>
                  <a:lnTo>
                    <a:pt x="242379" y="385686"/>
                  </a:lnTo>
                  <a:lnTo>
                    <a:pt x="249986" y="374307"/>
                  </a:lnTo>
                  <a:lnTo>
                    <a:pt x="259473" y="362356"/>
                  </a:lnTo>
                  <a:close/>
                </a:path>
                <a:path w="650875" h="429260">
                  <a:moveTo>
                    <a:pt x="288264" y="341617"/>
                  </a:moveTo>
                  <a:lnTo>
                    <a:pt x="288137" y="341617"/>
                  </a:lnTo>
                  <a:lnTo>
                    <a:pt x="288137" y="340347"/>
                  </a:lnTo>
                  <a:lnTo>
                    <a:pt x="178295" y="340347"/>
                  </a:lnTo>
                  <a:lnTo>
                    <a:pt x="178295" y="341617"/>
                  </a:lnTo>
                  <a:lnTo>
                    <a:pt x="178181" y="345427"/>
                  </a:lnTo>
                  <a:lnTo>
                    <a:pt x="178181" y="424167"/>
                  </a:lnTo>
                  <a:lnTo>
                    <a:pt x="178181" y="427977"/>
                  </a:lnTo>
                  <a:lnTo>
                    <a:pt x="178422" y="427977"/>
                  </a:lnTo>
                  <a:lnTo>
                    <a:pt x="178422" y="429247"/>
                  </a:lnTo>
                  <a:lnTo>
                    <a:pt x="288010" y="429247"/>
                  </a:lnTo>
                  <a:lnTo>
                    <a:pt x="288010" y="427977"/>
                  </a:lnTo>
                  <a:lnTo>
                    <a:pt x="288264" y="427977"/>
                  </a:lnTo>
                  <a:lnTo>
                    <a:pt x="288264" y="424167"/>
                  </a:lnTo>
                  <a:lnTo>
                    <a:pt x="183718" y="424167"/>
                  </a:lnTo>
                  <a:lnTo>
                    <a:pt x="183718" y="345427"/>
                  </a:lnTo>
                  <a:lnTo>
                    <a:pt x="282714" y="345427"/>
                  </a:lnTo>
                  <a:lnTo>
                    <a:pt x="282714" y="424065"/>
                  </a:lnTo>
                  <a:lnTo>
                    <a:pt x="288264" y="424065"/>
                  </a:lnTo>
                  <a:lnTo>
                    <a:pt x="288264" y="345427"/>
                  </a:lnTo>
                  <a:lnTo>
                    <a:pt x="288264" y="341617"/>
                  </a:lnTo>
                  <a:close/>
                </a:path>
                <a:path w="650875" h="429260">
                  <a:moveTo>
                    <a:pt x="450875" y="180314"/>
                  </a:moveTo>
                  <a:lnTo>
                    <a:pt x="450786" y="178562"/>
                  </a:lnTo>
                  <a:lnTo>
                    <a:pt x="448538" y="176504"/>
                  </a:lnTo>
                  <a:lnTo>
                    <a:pt x="446773" y="176580"/>
                  </a:lnTo>
                  <a:lnTo>
                    <a:pt x="437794" y="186969"/>
                  </a:lnTo>
                  <a:lnTo>
                    <a:pt x="430403" y="196672"/>
                  </a:lnTo>
                  <a:lnTo>
                    <a:pt x="423608" y="206806"/>
                  </a:lnTo>
                  <a:lnTo>
                    <a:pt x="417436" y="217309"/>
                  </a:lnTo>
                  <a:lnTo>
                    <a:pt x="412089" y="208838"/>
                  </a:lnTo>
                  <a:lnTo>
                    <a:pt x="406552" y="200469"/>
                  </a:lnTo>
                  <a:lnTo>
                    <a:pt x="400850" y="192227"/>
                  </a:lnTo>
                  <a:lnTo>
                    <a:pt x="394068" y="182892"/>
                  </a:lnTo>
                  <a:lnTo>
                    <a:pt x="392328" y="182638"/>
                  </a:lnTo>
                  <a:lnTo>
                    <a:pt x="389877" y="184467"/>
                  </a:lnTo>
                  <a:lnTo>
                    <a:pt x="389610" y="186194"/>
                  </a:lnTo>
                  <a:lnTo>
                    <a:pt x="397027" y="196418"/>
                  </a:lnTo>
                  <a:lnTo>
                    <a:pt x="403326" y="205587"/>
                  </a:lnTo>
                  <a:lnTo>
                    <a:pt x="409397" y="214909"/>
                  </a:lnTo>
                  <a:lnTo>
                    <a:pt x="415721" y="225171"/>
                  </a:lnTo>
                  <a:lnTo>
                    <a:pt x="416623" y="225679"/>
                  </a:lnTo>
                  <a:lnTo>
                    <a:pt x="417588" y="225679"/>
                  </a:lnTo>
                  <a:lnTo>
                    <a:pt x="418680" y="225640"/>
                  </a:lnTo>
                  <a:lnTo>
                    <a:pt x="419582" y="225069"/>
                  </a:lnTo>
                  <a:lnTo>
                    <a:pt x="426427" y="212788"/>
                  </a:lnTo>
                  <a:lnTo>
                    <a:pt x="433539" y="201841"/>
                  </a:lnTo>
                  <a:lnTo>
                    <a:pt x="441350" y="191376"/>
                  </a:lnTo>
                  <a:lnTo>
                    <a:pt x="450875" y="180314"/>
                  </a:lnTo>
                  <a:close/>
                </a:path>
                <a:path w="650875" h="429260">
                  <a:moveTo>
                    <a:pt x="472389" y="341617"/>
                  </a:moveTo>
                  <a:lnTo>
                    <a:pt x="472274" y="340347"/>
                  </a:lnTo>
                  <a:lnTo>
                    <a:pt x="362419" y="340347"/>
                  </a:lnTo>
                  <a:lnTo>
                    <a:pt x="362419" y="341617"/>
                  </a:lnTo>
                  <a:lnTo>
                    <a:pt x="362305" y="345427"/>
                  </a:lnTo>
                  <a:lnTo>
                    <a:pt x="362305" y="424167"/>
                  </a:lnTo>
                  <a:lnTo>
                    <a:pt x="362305" y="427977"/>
                  </a:lnTo>
                  <a:lnTo>
                    <a:pt x="362546" y="427977"/>
                  </a:lnTo>
                  <a:lnTo>
                    <a:pt x="362546" y="429247"/>
                  </a:lnTo>
                  <a:lnTo>
                    <a:pt x="472147" y="429247"/>
                  </a:lnTo>
                  <a:lnTo>
                    <a:pt x="472147" y="427977"/>
                  </a:lnTo>
                  <a:lnTo>
                    <a:pt x="472389" y="427977"/>
                  </a:lnTo>
                  <a:lnTo>
                    <a:pt x="472389" y="424167"/>
                  </a:lnTo>
                  <a:lnTo>
                    <a:pt x="367830" y="424167"/>
                  </a:lnTo>
                  <a:lnTo>
                    <a:pt x="367830" y="345427"/>
                  </a:lnTo>
                  <a:lnTo>
                    <a:pt x="466826" y="345427"/>
                  </a:lnTo>
                  <a:lnTo>
                    <a:pt x="466826" y="424065"/>
                  </a:lnTo>
                  <a:lnTo>
                    <a:pt x="472389" y="424065"/>
                  </a:lnTo>
                  <a:lnTo>
                    <a:pt x="472389" y="345427"/>
                  </a:lnTo>
                  <a:lnTo>
                    <a:pt x="472389" y="341617"/>
                  </a:lnTo>
                  <a:close/>
                </a:path>
                <a:path w="650875" h="429260">
                  <a:moveTo>
                    <a:pt x="650570" y="341617"/>
                  </a:moveTo>
                  <a:lnTo>
                    <a:pt x="650443" y="341617"/>
                  </a:lnTo>
                  <a:lnTo>
                    <a:pt x="650443" y="340347"/>
                  </a:lnTo>
                  <a:lnTo>
                    <a:pt x="540600" y="340347"/>
                  </a:lnTo>
                  <a:lnTo>
                    <a:pt x="540600" y="341617"/>
                  </a:lnTo>
                  <a:lnTo>
                    <a:pt x="540486" y="345427"/>
                  </a:lnTo>
                  <a:lnTo>
                    <a:pt x="540486" y="424167"/>
                  </a:lnTo>
                  <a:lnTo>
                    <a:pt x="540486" y="427977"/>
                  </a:lnTo>
                  <a:lnTo>
                    <a:pt x="540727" y="427977"/>
                  </a:lnTo>
                  <a:lnTo>
                    <a:pt x="540727" y="429247"/>
                  </a:lnTo>
                  <a:lnTo>
                    <a:pt x="650316" y="429247"/>
                  </a:lnTo>
                  <a:lnTo>
                    <a:pt x="650316" y="427977"/>
                  </a:lnTo>
                  <a:lnTo>
                    <a:pt x="650570" y="427977"/>
                  </a:lnTo>
                  <a:lnTo>
                    <a:pt x="650570" y="424167"/>
                  </a:lnTo>
                  <a:lnTo>
                    <a:pt x="546023" y="424167"/>
                  </a:lnTo>
                  <a:lnTo>
                    <a:pt x="546023" y="345427"/>
                  </a:lnTo>
                  <a:lnTo>
                    <a:pt x="645007" y="345427"/>
                  </a:lnTo>
                  <a:lnTo>
                    <a:pt x="645007" y="424065"/>
                  </a:lnTo>
                  <a:lnTo>
                    <a:pt x="650570" y="424065"/>
                  </a:lnTo>
                  <a:lnTo>
                    <a:pt x="650570" y="345427"/>
                  </a:lnTo>
                  <a:lnTo>
                    <a:pt x="650570" y="341617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683375" y="3482508"/>
              <a:ext cx="570865" cy="561975"/>
            </a:xfrm>
            <a:custGeom>
              <a:avLst/>
              <a:gdLst/>
              <a:ahLst/>
              <a:cxnLst/>
              <a:rect l="l" t="t" r="r" b="b"/>
              <a:pathLst>
                <a:path w="570865" h="561975">
                  <a:moveTo>
                    <a:pt x="285343" y="0"/>
                  </a:moveTo>
                  <a:lnTo>
                    <a:pt x="239058" y="3675"/>
                  </a:lnTo>
                  <a:lnTo>
                    <a:pt x="195151" y="14315"/>
                  </a:lnTo>
                  <a:lnTo>
                    <a:pt x="154210" y="31341"/>
                  </a:lnTo>
                  <a:lnTo>
                    <a:pt x="116821" y="54176"/>
                  </a:lnTo>
                  <a:lnTo>
                    <a:pt x="83573" y="82242"/>
                  </a:lnTo>
                  <a:lnTo>
                    <a:pt x="55053" y="114959"/>
                  </a:lnTo>
                  <a:lnTo>
                    <a:pt x="31848" y="151750"/>
                  </a:lnTo>
                  <a:lnTo>
                    <a:pt x="14546" y="192037"/>
                  </a:lnTo>
                  <a:lnTo>
                    <a:pt x="3734" y="235241"/>
                  </a:lnTo>
                  <a:lnTo>
                    <a:pt x="0" y="280784"/>
                  </a:lnTo>
                  <a:lnTo>
                    <a:pt x="3734" y="326327"/>
                  </a:lnTo>
                  <a:lnTo>
                    <a:pt x="14546" y="369531"/>
                  </a:lnTo>
                  <a:lnTo>
                    <a:pt x="31848" y="409818"/>
                  </a:lnTo>
                  <a:lnTo>
                    <a:pt x="55053" y="446609"/>
                  </a:lnTo>
                  <a:lnTo>
                    <a:pt x="83573" y="479326"/>
                  </a:lnTo>
                  <a:lnTo>
                    <a:pt x="116821" y="507391"/>
                  </a:lnTo>
                  <a:lnTo>
                    <a:pt x="154210" y="530226"/>
                  </a:lnTo>
                  <a:lnTo>
                    <a:pt x="195151" y="547253"/>
                  </a:lnTo>
                  <a:lnTo>
                    <a:pt x="239058" y="557893"/>
                  </a:lnTo>
                  <a:lnTo>
                    <a:pt x="285343" y="561568"/>
                  </a:lnTo>
                  <a:lnTo>
                    <a:pt x="331628" y="557893"/>
                  </a:lnTo>
                  <a:lnTo>
                    <a:pt x="375536" y="547253"/>
                  </a:lnTo>
                  <a:lnTo>
                    <a:pt x="416479" y="530226"/>
                  </a:lnTo>
                  <a:lnTo>
                    <a:pt x="453869" y="507391"/>
                  </a:lnTo>
                  <a:lnTo>
                    <a:pt x="487119" y="479326"/>
                  </a:lnTo>
                  <a:lnTo>
                    <a:pt x="515641" y="446609"/>
                  </a:lnTo>
                  <a:lnTo>
                    <a:pt x="538848" y="409818"/>
                  </a:lnTo>
                  <a:lnTo>
                    <a:pt x="556151" y="369531"/>
                  </a:lnTo>
                  <a:lnTo>
                    <a:pt x="566964" y="326327"/>
                  </a:lnTo>
                  <a:lnTo>
                    <a:pt x="570699" y="280784"/>
                  </a:lnTo>
                  <a:lnTo>
                    <a:pt x="566964" y="235241"/>
                  </a:lnTo>
                  <a:lnTo>
                    <a:pt x="556151" y="192037"/>
                  </a:lnTo>
                  <a:lnTo>
                    <a:pt x="538848" y="151750"/>
                  </a:lnTo>
                  <a:lnTo>
                    <a:pt x="515641" y="114959"/>
                  </a:lnTo>
                  <a:lnTo>
                    <a:pt x="487119" y="82242"/>
                  </a:lnTo>
                  <a:lnTo>
                    <a:pt x="453869" y="54176"/>
                  </a:lnTo>
                  <a:lnTo>
                    <a:pt x="416479" y="31341"/>
                  </a:lnTo>
                  <a:lnTo>
                    <a:pt x="375536" y="14315"/>
                  </a:lnTo>
                  <a:lnTo>
                    <a:pt x="331628" y="3675"/>
                  </a:lnTo>
                  <a:lnTo>
                    <a:pt x="285343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80610" y="3479745"/>
              <a:ext cx="576580" cy="567690"/>
            </a:xfrm>
            <a:custGeom>
              <a:avLst/>
              <a:gdLst/>
              <a:ahLst/>
              <a:cxnLst/>
              <a:rect l="l" t="t" r="r" b="b"/>
              <a:pathLst>
                <a:path w="576580" h="567689">
                  <a:moveTo>
                    <a:pt x="288112" y="0"/>
                  </a:moveTo>
                  <a:lnTo>
                    <a:pt x="241441" y="3718"/>
                  </a:lnTo>
                  <a:lnTo>
                    <a:pt x="197144" y="14479"/>
                  </a:lnTo>
                  <a:lnTo>
                    <a:pt x="155820" y="31697"/>
                  </a:lnTo>
                  <a:lnTo>
                    <a:pt x="118067" y="54781"/>
                  </a:lnTo>
                  <a:lnTo>
                    <a:pt x="84481" y="83145"/>
                  </a:lnTo>
                  <a:lnTo>
                    <a:pt x="55662" y="116199"/>
                  </a:lnTo>
                  <a:lnTo>
                    <a:pt x="32206" y="153355"/>
                  </a:lnTo>
                  <a:lnTo>
                    <a:pt x="14712" y="194025"/>
                  </a:lnTo>
                  <a:lnTo>
                    <a:pt x="3777" y="237620"/>
                  </a:lnTo>
                  <a:lnTo>
                    <a:pt x="0" y="283552"/>
                  </a:lnTo>
                  <a:lnTo>
                    <a:pt x="3777" y="329485"/>
                  </a:lnTo>
                  <a:lnTo>
                    <a:pt x="14712" y="373079"/>
                  </a:lnTo>
                  <a:lnTo>
                    <a:pt x="32206" y="413747"/>
                  </a:lnTo>
                  <a:lnTo>
                    <a:pt x="55662" y="450902"/>
                  </a:lnTo>
                  <a:lnTo>
                    <a:pt x="84481" y="483954"/>
                  </a:lnTo>
                  <a:lnTo>
                    <a:pt x="118067" y="512315"/>
                  </a:lnTo>
                  <a:lnTo>
                    <a:pt x="155820" y="535398"/>
                  </a:lnTo>
                  <a:lnTo>
                    <a:pt x="197144" y="552614"/>
                  </a:lnTo>
                  <a:lnTo>
                    <a:pt x="241441" y="563375"/>
                  </a:lnTo>
                  <a:lnTo>
                    <a:pt x="288112" y="567093"/>
                  </a:lnTo>
                  <a:lnTo>
                    <a:pt x="334783" y="563375"/>
                  </a:lnTo>
                  <a:lnTo>
                    <a:pt x="342273" y="561555"/>
                  </a:lnTo>
                  <a:lnTo>
                    <a:pt x="288112" y="561555"/>
                  </a:lnTo>
                  <a:lnTo>
                    <a:pt x="242336" y="557910"/>
                  </a:lnTo>
                  <a:lnTo>
                    <a:pt x="198890" y="547359"/>
                  </a:lnTo>
                  <a:lnTo>
                    <a:pt x="158361" y="530478"/>
                  </a:lnTo>
                  <a:lnTo>
                    <a:pt x="121333" y="507846"/>
                  </a:lnTo>
                  <a:lnTo>
                    <a:pt x="88393" y="480037"/>
                  </a:lnTo>
                  <a:lnTo>
                    <a:pt x="60128" y="447630"/>
                  </a:lnTo>
                  <a:lnTo>
                    <a:pt x="37124" y="411201"/>
                  </a:lnTo>
                  <a:lnTo>
                    <a:pt x="19966" y="371328"/>
                  </a:lnTo>
                  <a:lnTo>
                    <a:pt x="9242" y="328586"/>
                  </a:lnTo>
                  <a:lnTo>
                    <a:pt x="5537" y="283552"/>
                  </a:lnTo>
                  <a:lnTo>
                    <a:pt x="9242" y="238516"/>
                  </a:lnTo>
                  <a:lnTo>
                    <a:pt x="19966" y="195771"/>
                  </a:lnTo>
                  <a:lnTo>
                    <a:pt x="37124" y="155895"/>
                  </a:lnTo>
                  <a:lnTo>
                    <a:pt x="60128" y="119465"/>
                  </a:lnTo>
                  <a:lnTo>
                    <a:pt x="88393" y="87056"/>
                  </a:lnTo>
                  <a:lnTo>
                    <a:pt x="121333" y="59247"/>
                  </a:lnTo>
                  <a:lnTo>
                    <a:pt x="158361" y="36614"/>
                  </a:lnTo>
                  <a:lnTo>
                    <a:pt x="198890" y="19733"/>
                  </a:lnTo>
                  <a:lnTo>
                    <a:pt x="242336" y="9182"/>
                  </a:lnTo>
                  <a:lnTo>
                    <a:pt x="288112" y="5537"/>
                  </a:lnTo>
                  <a:lnTo>
                    <a:pt x="342271" y="5537"/>
                  </a:lnTo>
                  <a:lnTo>
                    <a:pt x="334783" y="3718"/>
                  </a:lnTo>
                  <a:lnTo>
                    <a:pt x="288112" y="0"/>
                  </a:lnTo>
                  <a:close/>
                </a:path>
                <a:path w="576580" h="567689">
                  <a:moveTo>
                    <a:pt x="342271" y="5537"/>
                  </a:moveTo>
                  <a:lnTo>
                    <a:pt x="288112" y="5537"/>
                  </a:lnTo>
                  <a:lnTo>
                    <a:pt x="333887" y="9182"/>
                  </a:lnTo>
                  <a:lnTo>
                    <a:pt x="377333" y="19733"/>
                  </a:lnTo>
                  <a:lnTo>
                    <a:pt x="417863" y="36614"/>
                  </a:lnTo>
                  <a:lnTo>
                    <a:pt x="454891" y="59247"/>
                  </a:lnTo>
                  <a:lnTo>
                    <a:pt x="487830" y="87056"/>
                  </a:lnTo>
                  <a:lnTo>
                    <a:pt x="516095" y="119465"/>
                  </a:lnTo>
                  <a:lnTo>
                    <a:pt x="539100" y="155895"/>
                  </a:lnTo>
                  <a:lnTo>
                    <a:pt x="556257" y="195771"/>
                  </a:lnTo>
                  <a:lnTo>
                    <a:pt x="566982" y="238516"/>
                  </a:lnTo>
                  <a:lnTo>
                    <a:pt x="570687" y="283552"/>
                  </a:lnTo>
                  <a:lnTo>
                    <a:pt x="566982" y="328586"/>
                  </a:lnTo>
                  <a:lnTo>
                    <a:pt x="556257" y="371328"/>
                  </a:lnTo>
                  <a:lnTo>
                    <a:pt x="539100" y="411201"/>
                  </a:lnTo>
                  <a:lnTo>
                    <a:pt x="516095" y="447630"/>
                  </a:lnTo>
                  <a:lnTo>
                    <a:pt x="487830" y="480037"/>
                  </a:lnTo>
                  <a:lnTo>
                    <a:pt x="454891" y="507846"/>
                  </a:lnTo>
                  <a:lnTo>
                    <a:pt x="417863" y="530478"/>
                  </a:lnTo>
                  <a:lnTo>
                    <a:pt x="377333" y="547359"/>
                  </a:lnTo>
                  <a:lnTo>
                    <a:pt x="333887" y="557910"/>
                  </a:lnTo>
                  <a:lnTo>
                    <a:pt x="288112" y="561555"/>
                  </a:lnTo>
                  <a:lnTo>
                    <a:pt x="342273" y="561555"/>
                  </a:lnTo>
                  <a:lnTo>
                    <a:pt x="420403" y="535398"/>
                  </a:lnTo>
                  <a:lnTo>
                    <a:pt x="458157" y="512315"/>
                  </a:lnTo>
                  <a:lnTo>
                    <a:pt x="491742" y="483954"/>
                  </a:lnTo>
                  <a:lnTo>
                    <a:pt x="520561" y="450902"/>
                  </a:lnTo>
                  <a:lnTo>
                    <a:pt x="544017" y="413747"/>
                  </a:lnTo>
                  <a:lnTo>
                    <a:pt x="561511" y="373079"/>
                  </a:lnTo>
                  <a:lnTo>
                    <a:pt x="572446" y="329485"/>
                  </a:lnTo>
                  <a:lnTo>
                    <a:pt x="576224" y="283552"/>
                  </a:lnTo>
                  <a:lnTo>
                    <a:pt x="572446" y="237620"/>
                  </a:lnTo>
                  <a:lnTo>
                    <a:pt x="561511" y="194025"/>
                  </a:lnTo>
                  <a:lnTo>
                    <a:pt x="544017" y="153355"/>
                  </a:lnTo>
                  <a:lnTo>
                    <a:pt x="520561" y="116199"/>
                  </a:lnTo>
                  <a:lnTo>
                    <a:pt x="491742" y="83145"/>
                  </a:lnTo>
                  <a:lnTo>
                    <a:pt x="458157" y="54781"/>
                  </a:lnTo>
                  <a:lnTo>
                    <a:pt x="420403" y="31697"/>
                  </a:lnTo>
                  <a:lnTo>
                    <a:pt x="379079" y="14479"/>
                  </a:lnTo>
                  <a:lnTo>
                    <a:pt x="342271" y="5537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21113" y="3519643"/>
              <a:ext cx="495300" cy="487680"/>
            </a:xfrm>
            <a:custGeom>
              <a:avLst/>
              <a:gdLst/>
              <a:ahLst/>
              <a:cxnLst/>
              <a:rect l="l" t="t" r="r" b="b"/>
              <a:pathLst>
                <a:path w="495300" h="487679">
                  <a:moveTo>
                    <a:pt x="247611" y="0"/>
                  </a:moveTo>
                  <a:lnTo>
                    <a:pt x="197709" y="4950"/>
                  </a:lnTo>
                  <a:lnTo>
                    <a:pt x="151229" y="19148"/>
                  </a:lnTo>
                  <a:lnTo>
                    <a:pt x="109169" y="41613"/>
                  </a:lnTo>
                  <a:lnTo>
                    <a:pt x="72523" y="71366"/>
                  </a:lnTo>
                  <a:lnTo>
                    <a:pt x="42287" y="107426"/>
                  </a:lnTo>
                  <a:lnTo>
                    <a:pt x="19458" y="148813"/>
                  </a:lnTo>
                  <a:lnTo>
                    <a:pt x="5030" y="194547"/>
                  </a:lnTo>
                  <a:lnTo>
                    <a:pt x="0" y="243649"/>
                  </a:lnTo>
                  <a:lnTo>
                    <a:pt x="5030" y="292751"/>
                  </a:lnTo>
                  <a:lnTo>
                    <a:pt x="19458" y="338485"/>
                  </a:lnTo>
                  <a:lnTo>
                    <a:pt x="42287" y="379872"/>
                  </a:lnTo>
                  <a:lnTo>
                    <a:pt x="72523" y="415932"/>
                  </a:lnTo>
                  <a:lnTo>
                    <a:pt x="109169" y="445685"/>
                  </a:lnTo>
                  <a:lnTo>
                    <a:pt x="151229" y="468150"/>
                  </a:lnTo>
                  <a:lnTo>
                    <a:pt x="197709" y="482348"/>
                  </a:lnTo>
                  <a:lnTo>
                    <a:pt x="247611" y="487299"/>
                  </a:lnTo>
                  <a:lnTo>
                    <a:pt x="297514" y="482348"/>
                  </a:lnTo>
                  <a:lnTo>
                    <a:pt x="343994" y="468150"/>
                  </a:lnTo>
                  <a:lnTo>
                    <a:pt x="386054" y="445685"/>
                  </a:lnTo>
                  <a:lnTo>
                    <a:pt x="422700" y="415932"/>
                  </a:lnTo>
                  <a:lnTo>
                    <a:pt x="452935" y="379872"/>
                  </a:lnTo>
                  <a:lnTo>
                    <a:pt x="475765" y="338485"/>
                  </a:lnTo>
                  <a:lnTo>
                    <a:pt x="490193" y="292751"/>
                  </a:lnTo>
                  <a:lnTo>
                    <a:pt x="495223" y="243649"/>
                  </a:lnTo>
                  <a:lnTo>
                    <a:pt x="490193" y="194547"/>
                  </a:lnTo>
                  <a:lnTo>
                    <a:pt x="475765" y="148813"/>
                  </a:lnTo>
                  <a:lnTo>
                    <a:pt x="452935" y="107426"/>
                  </a:lnTo>
                  <a:lnTo>
                    <a:pt x="422700" y="71366"/>
                  </a:lnTo>
                  <a:lnTo>
                    <a:pt x="386054" y="41613"/>
                  </a:lnTo>
                  <a:lnTo>
                    <a:pt x="343994" y="19148"/>
                  </a:lnTo>
                  <a:lnTo>
                    <a:pt x="297514" y="4950"/>
                  </a:lnTo>
                  <a:lnTo>
                    <a:pt x="24761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18342" y="3516880"/>
              <a:ext cx="501015" cy="493395"/>
            </a:xfrm>
            <a:custGeom>
              <a:avLst/>
              <a:gdLst/>
              <a:ahLst/>
              <a:cxnLst/>
              <a:rect l="l" t="t" r="r" b="b"/>
              <a:pathLst>
                <a:path w="501015" h="493395">
                  <a:moveTo>
                    <a:pt x="250380" y="0"/>
                  </a:moveTo>
                  <a:lnTo>
                    <a:pt x="199983" y="5015"/>
                  </a:lnTo>
                  <a:lnTo>
                    <a:pt x="153013" y="19395"/>
                  </a:lnTo>
                  <a:lnTo>
                    <a:pt x="110486" y="42141"/>
                  </a:lnTo>
                  <a:lnTo>
                    <a:pt x="73417" y="72255"/>
                  </a:lnTo>
                  <a:lnTo>
                    <a:pt x="42818" y="108738"/>
                  </a:lnTo>
                  <a:lnTo>
                    <a:pt x="19707" y="150592"/>
                  </a:lnTo>
                  <a:lnTo>
                    <a:pt x="5095" y="196818"/>
                  </a:lnTo>
                  <a:lnTo>
                    <a:pt x="0" y="246418"/>
                  </a:lnTo>
                  <a:lnTo>
                    <a:pt x="5095" y="296013"/>
                  </a:lnTo>
                  <a:lnTo>
                    <a:pt x="19707" y="342236"/>
                  </a:lnTo>
                  <a:lnTo>
                    <a:pt x="42818" y="384088"/>
                  </a:lnTo>
                  <a:lnTo>
                    <a:pt x="73417" y="420570"/>
                  </a:lnTo>
                  <a:lnTo>
                    <a:pt x="110486" y="450682"/>
                  </a:lnTo>
                  <a:lnTo>
                    <a:pt x="153013" y="473428"/>
                  </a:lnTo>
                  <a:lnTo>
                    <a:pt x="199983" y="487808"/>
                  </a:lnTo>
                  <a:lnTo>
                    <a:pt x="250380" y="492823"/>
                  </a:lnTo>
                  <a:lnTo>
                    <a:pt x="300777" y="487808"/>
                  </a:lnTo>
                  <a:lnTo>
                    <a:pt x="302483" y="487286"/>
                  </a:lnTo>
                  <a:lnTo>
                    <a:pt x="250380" y="487286"/>
                  </a:lnTo>
                  <a:lnTo>
                    <a:pt x="201099" y="482384"/>
                  </a:lnTo>
                  <a:lnTo>
                    <a:pt x="155170" y="468327"/>
                  </a:lnTo>
                  <a:lnTo>
                    <a:pt x="113583" y="446094"/>
                  </a:lnTo>
                  <a:lnTo>
                    <a:pt x="77333" y="416658"/>
                  </a:lnTo>
                  <a:lnTo>
                    <a:pt x="47411" y="380996"/>
                  </a:lnTo>
                  <a:lnTo>
                    <a:pt x="24809" y="340085"/>
                  </a:lnTo>
                  <a:lnTo>
                    <a:pt x="10520" y="294900"/>
                  </a:lnTo>
                  <a:lnTo>
                    <a:pt x="5537" y="246418"/>
                  </a:lnTo>
                  <a:lnTo>
                    <a:pt x="10520" y="197931"/>
                  </a:lnTo>
                  <a:lnTo>
                    <a:pt x="24809" y="152743"/>
                  </a:lnTo>
                  <a:lnTo>
                    <a:pt x="47411" y="111829"/>
                  </a:lnTo>
                  <a:lnTo>
                    <a:pt x="77333" y="76166"/>
                  </a:lnTo>
                  <a:lnTo>
                    <a:pt x="113583" y="46730"/>
                  </a:lnTo>
                  <a:lnTo>
                    <a:pt x="155170" y="24495"/>
                  </a:lnTo>
                  <a:lnTo>
                    <a:pt x="201099" y="10439"/>
                  </a:lnTo>
                  <a:lnTo>
                    <a:pt x="250380" y="5537"/>
                  </a:lnTo>
                  <a:lnTo>
                    <a:pt x="302482" y="5537"/>
                  </a:lnTo>
                  <a:lnTo>
                    <a:pt x="300777" y="5015"/>
                  </a:lnTo>
                  <a:lnTo>
                    <a:pt x="250380" y="0"/>
                  </a:lnTo>
                  <a:close/>
                </a:path>
                <a:path w="501015" h="493395">
                  <a:moveTo>
                    <a:pt x="302482" y="5537"/>
                  </a:moveTo>
                  <a:lnTo>
                    <a:pt x="250380" y="5537"/>
                  </a:lnTo>
                  <a:lnTo>
                    <a:pt x="299661" y="10439"/>
                  </a:lnTo>
                  <a:lnTo>
                    <a:pt x="345590" y="24495"/>
                  </a:lnTo>
                  <a:lnTo>
                    <a:pt x="387177" y="46730"/>
                  </a:lnTo>
                  <a:lnTo>
                    <a:pt x="423427" y="76166"/>
                  </a:lnTo>
                  <a:lnTo>
                    <a:pt x="453349" y="111829"/>
                  </a:lnTo>
                  <a:lnTo>
                    <a:pt x="475951" y="152743"/>
                  </a:lnTo>
                  <a:lnTo>
                    <a:pt x="490240" y="197931"/>
                  </a:lnTo>
                  <a:lnTo>
                    <a:pt x="495223" y="246418"/>
                  </a:lnTo>
                  <a:lnTo>
                    <a:pt x="490240" y="294900"/>
                  </a:lnTo>
                  <a:lnTo>
                    <a:pt x="475951" y="340085"/>
                  </a:lnTo>
                  <a:lnTo>
                    <a:pt x="453349" y="380996"/>
                  </a:lnTo>
                  <a:lnTo>
                    <a:pt x="423427" y="416658"/>
                  </a:lnTo>
                  <a:lnTo>
                    <a:pt x="387177" y="446094"/>
                  </a:lnTo>
                  <a:lnTo>
                    <a:pt x="345590" y="468327"/>
                  </a:lnTo>
                  <a:lnTo>
                    <a:pt x="299661" y="482384"/>
                  </a:lnTo>
                  <a:lnTo>
                    <a:pt x="250380" y="487286"/>
                  </a:lnTo>
                  <a:lnTo>
                    <a:pt x="302483" y="487286"/>
                  </a:lnTo>
                  <a:lnTo>
                    <a:pt x="347747" y="473428"/>
                  </a:lnTo>
                  <a:lnTo>
                    <a:pt x="390274" y="450682"/>
                  </a:lnTo>
                  <a:lnTo>
                    <a:pt x="427343" y="420570"/>
                  </a:lnTo>
                  <a:lnTo>
                    <a:pt x="457942" y="384088"/>
                  </a:lnTo>
                  <a:lnTo>
                    <a:pt x="481053" y="342236"/>
                  </a:lnTo>
                  <a:lnTo>
                    <a:pt x="495665" y="296013"/>
                  </a:lnTo>
                  <a:lnTo>
                    <a:pt x="500761" y="246418"/>
                  </a:lnTo>
                  <a:lnTo>
                    <a:pt x="495665" y="196818"/>
                  </a:lnTo>
                  <a:lnTo>
                    <a:pt x="481053" y="150592"/>
                  </a:lnTo>
                  <a:lnTo>
                    <a:pt x="457942" y="108738"/>
                  </a:lnTo>
                  <a:lnTo>
                    <a:pt x="427343" y="72255"/>
                  </a:lnTo>
                  <a:lnTo>
                    <a:pt x="390274" y="42141"/>
                  </a:lnTo>
                  <a:lnTo>
                    <a:pt x="347747" y="19395"/>
                  </a:lnTo>
                  <a:lnTo>
                    <a:pt x="302482" y="5537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22272" y="3620080"/>
              <a:ext cx="280254" cy="185244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750544" y="3537788"/>
              <a:ext cx="443230" cy="443230"/>
            </a:xfrm>
            <a:custGeom>
              <a:avLst/>
              <a:gdLst/>
              <a:ahLst/>
              <a:cxnLst/>
              <a:rect l="l" t="t" r="r" b="b"/>
              <a:pathLst>
                <a:path w="443230" h="443229">
                  <a:moveTo>
                    <a:pt x="40284" y="219989"/>
                  </a:moveTo>
                  <a:lnTo>
                    <a:pt x="39039" y="218757"/>
                  </a:lnTo>
                  <a:lnTo>
                    <a:pt x="1244" y="218757"/>
                  </a:lnTo>
                  <a:lnTo>
                    <a:pt x="0" y="219989"/>
                  </a:lnTo>
                  <a:lnTo>
                    <a:pt x="0" y="223050"/>
                  </a:lnTo>
                  <a:lnTo>
                    <a:pt x="1244" y="224294"/>
                  </a:lnTo>
                  <a:lnTo>
                    <a:pt x="37515" y="224294"/>
                  </a:lnTo>
                  <a:lnTo>
                    <a:pt x="39039" y="224294"/>
                  </a:lnTo>
                  <a:lnTo>
                    <a:pt x="40284" y="223050"/>
                  </a:lnTo>
                  <a:lnTo>
                    <a:pt x="40284" y="219989"/>
                  </a:lnTo>
                  <a:close/>
                </a:path>
                <a:path w="443230" h="443229">
                  <a:moveTo>
                    <a:pt x="224294" y="404012"/>
                  </a:moveTo>
                  <a:lnTo>
                    <a:pt x="223050" y="402767"/>
                  </a:lnTo>
                  <a:lnTo>
                    <a:pt x="220002" y="402767"/>
                  </a:lnTo>
                  <a:lnTo>
                    <a:pt x="218757" y="404012"/>
                  </a:lnTo>
                  <a:lnTo>
                    <a:pt x="218757" y="441807"/>
                  </a:lnTo>
                  <a:lnTo>
                    <a:pt x="220002" y="443052"/>
                  </a:lnTo>
                  <a:lnTo>
                    <a:pt x="221526" y="443052"/>
                  </a:lnTo>
                  <a:lnTo>
                    <a:pt x="223050" y="443052"/>
                  </a:lnTo>
                  <a:lnTo>
                    <a:pt x="224294" y="441807"/>
                  </a:lnTo>
                  <a:lnTo>
                    <a:pt x="224294" y="404012"/>
                  </a:lnTo>
                  <a:close/>
                </a:path>
                <a:path w="443230" h="443229">
                  <a:moveTo>
                    <a:pt x="224294" y="1244"/>
                  </a:moveTo>
                  <a:lnTo>
                    <a:pt x="223050" y="0"/>
                  </a:lnTo>
                  <a:lnTo>
                    <a:pt x="220002" y="0"/>
                  </a:lnTo>
                  <a:lnTo>
                    <a:pt x="218757" y="1244"/>
                  </a:lnTo>
                  <a:lnTo>
                    <a:pt x="218757" y="39039"/>
                  </a:lnTo>
                  <a:lnTo>
                    <a:pt x="220002" y="40284"/>
                  </a:lnTo>
                  <a:lnTo>
                    <a:pt x="221526" y="40284"/>
                  </a:lnTo>
                  <a:lnTo>
                    <a:pt x="223050" y="40284"/>
                  </a:lnTo>
                  <a:lnTo>
                    <a:pt x="224294" y="39039"/>
                  </a:lnTo>
                  <a:lnTo>
                    <a:pt x="224294" y="1244"/>
                  </a:lnTo>
                  <a:close/>
                </a:path>
                <a:path w="443230" h="443229">
                  <a:moveTo>
                    <a:pt x="443052" y="219989"/>
                  </a:moveTo>
                  <a:lnTo>
                    <a:pt x="441807" y="218757"/>
                  </a:lnTo>
                  <a:lnTo>
                    <a:pt x="404012" y="218757"/>
                  </a:lnTo>
                  <a:lnTo>
                    <a:pt x="402767" y="219989"/>
                  </a:lnTo>
                  <a:lnTo>
                    <a:pt x="402767" y="223050"/>
                  </a:lnTo>
                  <a:lnTo>
                    <a:pt x="404012" y="224294"/>
                  </a:lnTo>
                  <a:lnTo>
                    <a:pt x="440283" y="224294"/>
                  </a:lnTo>
                  <a:lnTo>
                    <a:pt x="441807" y="224294"/>
                  </a:lnTo>
                  <a:lnTo>
                    <a:pt x="443052" y="223050"/>
                  </a:lnTo>
                  <a:lnTo>
                    <a:pt x="443052" y="219989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38524" y="3851941"/>
              <a:ext cx="455295" cy="158115"/>
            </a:xfrm>
            <a:custGeom>
              <a:avLst/>
              <a:gdLst/>
              <a:ahLst/>
              <a:cxnLst/>
              <a:rect l="l" t="t" r="r" b="b"/>
              <a:pathLst>
                <a:path w="455294" h="158114">
                  <a:moveTo>
                    <a:pt x="38" y="0"/>
                  </a:moveTo>
                  <a:lnTo>
                    <a:pt x="3100" y="6943"/>
                  </a:lnTo>
                  <a:lnTo>
                    <a:pt x="21885" y="41981"/>
                  </a:lnTo>
                  <a:lnTo>
                    <a:pt x="26229" y="49261"/>
                  </a:lnTo>
                  <a:lnTo>
                    <a:pt x="30505" y="56578"/>
                  </a:lnTo>
                  <a:lnTo>
                    <a:pt x="67478" y="93080"/>
                  </a:lnTo>
                  <a:lnTo>
                    <a:pt x="73381" y="97855"/>
                  </a:lnTo>
                  <a:lnTo>
                    <a:pt x="78003" y="101828"/>
                  </a:lnTo>
                  <a:lnTo>
                    <a:pt x="83797" y="107348"/>
                  </a:lnTo>
                  <a:lnTo>
                    <a:pt x="89822" y="112631"/>
                  </a:lnTo>
                  <a:lnTo>
                    <a:pt x="96182" y="117478"/>
                  </a:lnTo>
                  <a:lnTo>
                    <a:pt x="102984" y="121691"/>
                  </a:lnTo>
                  <a:lnTo>
                    <a:pt x="108000" y="124383"/>
                  </a:lnTo>
                  <a:lnTo>
                    <a:pt x="113334" y="126415"/>
                  </a:lnTo>
                  <a:lnTo>
                    <a:pt x="137475" y="136812"/>
                  </a:lnTo>
                  <a:lnTo>
                    <a:pt x="187845" y="153616"/>
                  </a:lnTo>
                  <a:lnTo>
                    <a:pt x="235388" y="157901"/>
                  </a:lnTo>
                  <a:lnTo>
                    <a:pt x="248280" y="157354"/>
                  </a:lnTo>
                  <a:lnTo>
                    <a:pt x="261012" y="155647"/>
                  </a:lnTo>
                  <a:lnTo>
                    <a:pt x="276263" y="152577"/>
                  </a:lnTo>
                  <a:lnTo>
                    <a:pt x="283792" y="150869"/>
                  </a:lnTo>
                  <a:lnTo>
                    <a:pt x="291341" y="149232"/>
                  </a:lnTo>
                  <a:lnTo>
                    <a:pt x="298865" y="147503"/>
                  </a:lnTo>
                  <a:lnTo>
                    <a:pt x="306323" y="145516"/>
                  </a:lnTo>
                  <a:lnTo>
                    <a:pt x="315074" y="142925"/>
                  </a:lnTo>
                  <a:lnTo>
                    <a:pt x="327456" y="137350"/>
                  </a:lnTo>
                  <a:lnTo>
                    <a:pt x="328180" y="137109"/>
                  </a:lnTo>
                  <a:lnTo>
                    <a:pt x="330373" y="136061"/>
                  </a:lnTo>
                  <a:lnTo>
                    <a:pt x="242737" y="136061"/>
                  </a:lnTo>
                  <a:lnTo>
                    <a:pt x="229171" y="135902"/>
                  </a:lnTo>
                  <a:lnTo>
                    <a:pt x="222135" y="135572"/>
                  </a:lnTo>
                  <a:lnTo>
                    <a:pt x="215099" y="135394"/>
                  </a:lnTo>
                  <a:lnTo>
                    <a:pt x="206540" y="134569"/>
                  </a:lnTo>
                  <a:lnTo>
                    <a:pt x="159575" y="122580"/>
                  </a:lnTo>
                  <a:lnTo>
                    <a:pt x="139619" y="114225"/>
                  </a:lnTo>
                  <a:lnTo>
                    <a:pt x="118597" y="104768"/>
                  </a:lnTo>
                  <a:lnTo>
                    <a:pt x="112646" y="101791"/>
                  </a:lnTo>
                  <a:lnTo>
                    <a:pt x="106984" y="98298"/>
                  </a:lnTo>
                  <a:lnTo>
                    <a:pt x="101447" y="94538"/>
                  </a:lnTo>
                  <a:lnTo>
                    <a:pt x="100698" y="93078"/>
                  </a:lnTo>
                  <a:lnTo>
                    <a:pt x="91668" y="85928"/>
                  </a:lnTo>
                  <a:lnTo>
                    <a:pt x="74995" y="73426"/>
                  </a:lnTo>
                  <a:lnTo>
                    <a:pt x="68053" y="68113"/>
                  </a:lnTo>
                  <a:lnTo>
                    <a:pt x="59931" y="61696"/>
                  </a:lnTo>
                  <a:lnTo>
                    <a:pt x="53630" y="57071"/>
                  </a:lnTo>
                  <a:lnTo>
                    <a:pt x="19897" y="25404"/>
                  </a:lnTo>
                  <a:lnTo>
                    <a:pt x="9067" y="9385"/>
                  </a:lnTo>
                  <a:lnTo>
                    <a:pt x="5105" y="4559"/>
                  </a:lnTo>
                  <a:lnTo>
                    <a:pt x="3632" y="2819"/>
                  </a:lnTo>
                  <a:lnTo>
                    <a:pt x="2349" y="685"/>
                  </a:lnTo>
                  <a:lnTo>
                    <a:pt x="38" y="0"/>
                  </a:lnTo>
                  <a:close/>
                </a:path>
                <a:path w="455294" h="158114">
                  <a:moveTo>
                    <a:pt x="450864" y="17551"/>
                  </a:moveTo>
                  <a:lnTo>
                    <a:pt x="445325" y="23037"/>
                  </a:lnTo>
                  <a:lnTo>
                    <a:pt x="440080" y="27825"/>
                  </a:lnTo>
                  <a:lnTo>
                    <a:pt x="434289" y="31978"/>
                  </a:lnTo>
                  <a:lnTo>
                    <a:pt x="429247" y="36995"/>
                  </a:lnTo>
                  <a:lnTo>
                    <a:pt x="423824" y="42913"/>
                  </a:lnTo>
                  <a:lnTo>
                    <a:pt x="418503" y="48907"/>
                  </a:lnTo>
                  <a:lnTo>
                    <a:pt x="406751" y="59534"/>
                  </a:lnTo>
                  <a:lnTo>
                    <a:pt x="394772" y="69500"/>
                  </a:lnTo>
                  <a:lnTo>
                    <a:pt x="388912" y="74637"/>
                  </a:lnTo>
                  <a:lnTo>
                    <a:pt x="382244" y="80899"/>
                  </a:lnTo>
                  <a:lnTo>
                    <a:pt x="379463" y="84302"/>
                  </a:lnTo>
                  <a:lnTo>
                    <a:pt x="376224" y="86271"/>
                  </a:lnTo>
                  <a:lnTo>
                    <a:pt x="335686" y="110490"/>
                  </a:lnTo>
                  <a:lnTo>
                    <a:pt x="294699" y="126415"/>
                  </a:lnTo>
                  <a:lnTo>
                    <a:pt x="253604" y="135189"/>
                  </a:lnTo>
                  <a:lnTo>
                    <a:pt x="242737" y="136061"/>
                  </a:lnTo>
                  <a:lnTo>
                    <a:pt x="330373" y="136061"/>
                  </a:lnTo>
                  <a:lnTo>
                    <a:pt x="379506" y="108096"/>
                  </a:lnTo>
                  <a:lnTo>
                    <a:pt x="402983" y="87299"/>
                  </a:lnTo>
                  <a:lnTo>
                    <a:pt x="408559" y="82384"/>
                  </a:lnTo>
                  <a:lnTo>
                    <a:pt x="414248" y="76530"/>
                  </a:lnTo>
                  <a:lnTo>
                    <a:pt x="419722" y="70459"/>
                  </a:lnTo>
                  <a:lnTo>
                    <a:pt x="425627" y="63449"/>
                  </a:lnTo>
                  <a:lnTo>
                    <a:pt x="426262" y="62623"/>
                  </a:lnTo>
                  <a:lnTo>
                    <a:pt x="427015" y="61696"/>
                  </a:lnTo>
                  <a:lnTo>
                    <a:pt x="431419" y="55626"/>
                  </a:lnTo>
                  <a:lnTo>
                    <a:pt x="435609" y="49225"/>
                  </a:lnTo>
                  <a:lnTo>
                    <a:pt x="443484" y="35267"/>
                  </a:lnTo>
                  <a:lnTo>
                    <a:pt x="447014" y="27711"/>
                  </a:lnTo>
                  <a:lnTo>
                    <a:pt x="451784" y="18275"/>
                  </a:lnTo>
                  <a:lnTo>
                    <a:pt x="450380" y="18275"/>
                  </a:lnTo>
                  <a:lnTo>
                    <a:pt x="450864" y="17551"/>
                  </a:lnTo>
                  <a:close/>
                </a:path>
                <a:path w="455294" h="158114">
                  <a:moveTo>
                    <a:pt x="452081" y="16344"/>
                  </a:moveTo>
                  <a:lnTo>
                    <a:pt x="450864" y="17551"/>
                  </a:lnTo>
                  <a:lnTo>
                    <a:pt x="450380" y="18275"/>
                  </a:lnTo>
                  <a:lnTo>
                    <a:pt x="452081" y="16344"/>
                  </a:lnTo>
                  <a:close/>
                </a:path>
                <a:path w="455294" h="158114">
                  <a:moveTo>
                    <a:pt x="452727" y="16344"/>
                  </a:moveTo>
                  <a:lnTo>
                    <a:pt x="452081" y="16344"/>
                  </a:lnTo>
                  <a:lnTo>
                    <a:pt x="450380" y="18275"/>
                  </a:lnTo>
                  <a:lnTo>
                    <a:pt x="451784" y="18275"/>
                  </a:lnTo>
                  <a:lnTo>
                    <a:pt x="452259" y="17335"/>
                  </a:lnTo>
                  <a:lnTo>
                    <a:pt x="452727" y="16344"/>
                  </a:lnTo>
                  <a:close/>
                </a:path>
                <a:path w="455294" h="158114">
                  <a:moveTo>
                    <a:pt x="455015" y="11341"/>
                  </a:moveTo>
                  <a:lnTo>
                    <a:pt x="450864" y="17551"/>
                  </a:lnTo>
                  <a:lnTo>
                    <a:pt x="452081" y="16344"/>
                  </a:lnTo>
                  <a:lnTo>
                    <a:pt x="452727" y="16344"/>
                  </a:lnTo>
                  <a:lnTo>
                    <a:pt x="453669" y="14351"/>
                  </a:lnTo>
                  <a:lnTo>
                    <a:pt x="455015" y="11341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671929" y="1562887"/>
              <a:ext cx="5888990" cy="2583180"/>
            </a:xfrm>
            <a:custGeom>
              <a:avLst/>
              <a:gdLst/>
              <a:ahLst/>
              <a:cxnLst/>
              <a:rect l="l" t="t" r="r" b="b"/>
              <a:pathLst>
                <a:path w="5888990" h="2583179">
                  <a:moveTo>
                    <a:pt x="35991" y="181851"/>
                  </a:moveTo>
                  <a:lnTo>
                    <a:pt x="34378" y="180238"/>
                  </a:lnTo>
                  <a:lnTo>
                    <a:pt x="1612" y="180238"/>
                  </a:lnTo>
                  <a:lnTo>
                    <a:pt x="0" y="181851"/>
                  </a:lnTo>
                  <a:lnTo>
                    <a:pt x="0" y="185826"/>
                  </a:lnTo>
                  <a:lnTo>
                    <a:pt x="1612" y="187439"/>
                  </a:lnTo>
                  <a:lnTo>
                    <a:pt x="32397" y="187439"/>
                  </a:lnTo>
                  <a:lnTo>
                    <a:pt x="34378" y="187439"/>
                  </a:lnTo>
                  <a:lnTo>
                    <a:pt x="35991" y="185826"/>
                  </a:lnTo>
                  <a:lnTo>
                    <a:pt x="35991" y="181851"/>
                  </a:lnTo>
                  <a:close/>
                </a:path>
                <a:path w="5888990" h="2583179">
                  <a:moveTo>
                    <a:pt x="93586" y="181851"/>
                  </a:moveTo>
                  <a:lnTo>
                    <a:pt x="91973" y="180238"/>
                  </a:lnTo>
                  <a:lnTo>
                    <a:pt x="59207" y="180238"/>
                  </a:lnTo>
                  <a:lnTo>
                    <a:pt x="57594" y="181851"/>
                  </a:lnTo>
                  <a:lnTo>
                    <a:pt x="57594" y="185826"/>
                  </a:lnTo>
                  <a:lnTo>
                    <a:pt x="59207" y="187439"/>
                  </a:lnTo>
                  <a:lnTo>
                    <a:pt x="89992" y="187439"/>
                  </a:lnTo>
                  <a:lnTo>
                    <a:pt x="91973" y="187439"/>
                  </a:lnTo>
                  <a:lnTo>
                    <a:pt x="93586" y="185826"/>
                  </a:lnTo>
                  <a:lnTo>
                    <a:pt x="93586" y="181851"/>
                  </a:lnTo>
                  <a:close/>
                </a:path>
                <a:path w="5888990" h="2583179">
                  <a:moveTo>
                    <a:pt x="151168" y="181851"/>
                  </a:moveTo>
                  <a:lnTo>
                    <a:pt x="149555" y="180238"/>
                  </a:lnTo>
                  <a:lnTo>
                    <a:pt x="116789" y="180238"/>
                  </a:lnTo>
                  <a:lnTo>
                    <a:pt x="115176" y="181851"/>
                  </a:lnTo>
                  <a:lnTo>
                    <a:pt x="115176" y="185826"/>
                  </a:lnTo>
                  <a:lnTo>
                    <a:pt x="116789" y="187439"/>
                  </a:lnTo>
                  <a:lnTo>
                    <a:pt x="147574" y="187439"/>
                  </a:lnTo>
                  <a:lnTo>
                    <a:pt x="149555" y="187439"/>
                  </a:lnTo>
                  <a:lnTo>
                    <a:pt x="151168" y="185826"/>
                  </a:lnTo>
                  <a:lnTo>
                    <a:pt x="151168" y="181851"/>
                  </a:lnTo>
                  <a:close/>
                </a:path>
                <a:path w="5888990" h="2583179">
                  <a:moveTo>
                    <a:pt x="208762" y="181851"/>
                  </a:moveTo>
                  <a:lnTo>
                    <a:pt x="207149" y="180238"/>
                  </a:lnTo>
                  <a:lnTo>
                    <a:pt x="174383" y="180238"/>
                  </a:lnTo>
                  <a:lnTo>
                    <a:pt x="172770" y="181851"/>
                  </a:lnTo>
                  <a:lnTo>
                    <a:pt x="172770" y="185826"/>
                  </a:lnTo>
                  <a:lnTo>
                    <a:pt x="174383" y="187439"/>
                  </a:lnTo>
                  <a:lnTo>
                    <a:pt x="205168" y="187439"/>
                  </a:lnTo>
                  <a:lnTo>
                    <a:pt x="207149" y="187439"/>
                  </a:lnTo>
                  <a:lnTo>
                    <a:pt x="208762" y="185826"/>
                  </a:lnTo>
                  <a:lnTo>
                    <a:pt x="208762" y="181851"/>
                  </a:lnTo>
                  <a:close/>
                </a:path>
                <a:path w="5888990" h="2583179">
                  <a:moveTo>
                    <a:pt x="266344" y="181851"/>
                  </a:moveTo>
                  <a:lnTo>
                    <a:pt x="264731" y="180238"/>
                  </a:lnTo>
                  <a:lnTo>
                    <a:pt x="231965" y="180238"/>
                  </a:lnTo>
                  <a:lnTo>
                    <a:pt x="230352" y="181851"/>
                  </a:lnTo>
                  <a:lnTo>
                    <a:pt x="230352" y="185826"/>
                  </a:lnTo>
                  <a:lnTo>
                    <a:pt x="231965" y="187439"/>
                  </a:lnTo>
                  <a:lnTo>
                    <a:pt x="262750" y="187439"/>
                  </a:lnTo>
                  <a:lnTo>
                    <a:pt x="264731" y="187439"/>
                  </a:lnTo>
                  <a:lnTo>
                    <a:pt x="266344" y="185826"/>
                  </a:lnTo>
                  <a:lnTo>
                    <a:pt x="266344" y="181851"/>
                  </a:lnTo>
                  <a:close/>
                </a:path>
                <a:path w="5888990" h="2583179">
                  <a:moveTo>
                    <a:pt x="323926" y="181851"/>
                  </a:moveTo>
                  <a:lnTo>
                    <a:pt x="322313" y="180238"/>
                  </a:lnTo>
                  <a:lnTo>
                    <a:pt x="289547" y="180238"/>
                  </a:lnTo>
                  <a:lnTo>
                    <a:pt x="287934" y="181851"/>
                  </a:lnTo>
                  <a:lnTo>
                    <a:pt x="287934" y="185826"/>
                  </a:lnTo>
                  <a:lnTo>
                    <a:pt x="289547" y="187439"/>
                  </a:lnTo>
                  <a:lnTo>
                    <a:pt x="320332" y="187439"/>
                  </a:lnTo>
                  <a:lnTo>
                    <a:pt x="322313" y="187439"/>
                  </a:lnTo>
                  <a:lnTo>
                    <a:pt x="323926" y="185826"/>
                  </a:lnTo>
                  <a:lnTo>
                    <a:pt x="323926" y="181851"/>
                  </a:lnTo>
                  <a:close/>
                </a:path>
                <a:path w="5888990" h="2583179">
                  <a:moveTo>
                    <a:pt x="381520" y="181851"/>
                  </a:moveTo>
                  <a:lnTo>
                    <a:pt x="379907" y="180238"/>
                  </a:lnTo>
                  <a:lnTo>
                    <a:pt x="347141" y="180238"/>
                  </a:lnTo>
                  <a:lnTo>
                    <a:pt x="345528" y="181851"/>
                  </a:lnTo>
                  <a:lnTo>
                    <a:pt x="345528" y="185826"/>
                  </a:lnTo>
                  <a:lnTo>
                    <a:pt x="347141" y="187439"/>
                  </a:lnTo>
                  <a:lnTo>
                    <a:pt x="377926" y="187439"/>
                  </a:lnTo>
                  <a:lnTo>
                    <a:pt x="379907" y="187439"/>
                  </a:lnTo>
                  <a:lnTo>
                    <a:pt x="381520" y="185826"/>
                  </a:lnTo>
                  <a:lnTo>
                    <a:pt x="381520" y="181851"/>
                  </a:lnTo>
                  <a:close/>
                </a:path>
                <a:path w="5888990" h="2583179">
                  <a:moveTo>
                    <a:pt x="439102" y="181851"/>
                  </a:moveTo>
                  <a:lnTo>
                    <a:pt x="437489" y="180238"/>
                  </a:lnTo>
                  <a:lnTo>
                    <a:pt x="404723" y="180238"/>
                  </a:lnTo>
                  <a:lnTo>
                    <a:pt x="403110" y="181851"/>
                  </a:lnTo>
                  <a:lnTo>
                    <a:pt x="403110" y="185826"/>
                  </a:lnTo>
                  <a:lnTo>
                    <a:pt x="404723" y="187439"/>
                  </a:lnTo>
                  <a:lnTo>
                    <a:pt x="435508" y="187439"/>
                  </a:lnTo>
                  <a:lnTo>
                    <a:pt x="437489" y="187439"/>
                  </a:lnTo>
                  <a:lnTo>
                    <a:pt x="439102" y="185826"/>
                  </a:lnTo>
                  <a:lnTo>
                    <a:pt x="439102" y="181851"/>
                  </a:lnTo>
                  <a:close/>
                </a:path>
                <a:path w="5888990" h="2583179">
                  <a:moveTo>
                    <a:pt x="496697" y="181851"/>
                  </a:moveTo>
                  <a:lnTo>
                    <a:pt x="495084" y="180238"/>
                  </a:lnTo>
                  <a:lnTo>
                    <a:pt x="462318" y="180238"/>
                  </a:lnTo>
                  <a:lnTo>
                    <a:pt x="460705" y="181851"/>
                  </a:lnTo>
                  <a:lnTo>
                    <a:pt x="460705" y="185826"/>
                  </a:lnTo>
                  <a:lnTo>
                    <a:pt x="462318" y="187439"/>
                  </a:lnTo>
                  <a:lnTo>
                    <a:pt x="493102" y="187439"/>
                  </a:lnTo>
                  <a:lnTo>
                    <a:pt x="495084" y="187439"/>
                  </a:lnTo>
                  <a:lnTo>
                    <a:pt x="496697" y="185826"/>
                  </a:lnTo>
                  <a:lnTo>
                    <a:pt x="496697" y="181851"/>
                  </a:lnTo>
                  <a:close/>
                </a:path>
                <a:path w="5888990" h="2583179">
                  <a:moveTo>
                    <a:pt x="554278" y="181851"/>
                  </a:moveTo>
                  <a:lnTo>
                    <a:pt x="552665" y="180238"/>
                  </a:lnTo>
                  <a:lnTo>
                    <a:pt x="519899" y="180238"/>
                  </a:lnTo>
                  <a:lnTo>
                    <a:pt x="518287" y="181851"/>
                  </a:lnTo>
                  <a:lnTo>
                    <a:pt x="518287" y="185826"/>
                  </a:lnTo>
                  <a:lnTo>
                    <a:pt x="519899" y="187439"/>
                  </a:lnTo>
                  <a:lnTo>
                    <a:pt x="550684" y="187439"/>
                  </a:lnTo>
                  <a:lnTo>
                    <a:pt x="552665" y="187439"/>
                  </a:lnTo>
                  <a:lnTo>
                    <a:pt x="554278" y="185826"/>
                  </a:lnTo>
                  <a:lnTo>
                    <a:pt x="554278" y="181851"/>
                  </a:lnTo>
                  <a:close/>
                </a:path>
                <a:path w="5888990" h="2583179">
                  <a:moveTo>
                    <a:pt x="611860" y="181851"/>
                  </a:moveTo>
                  <a:lnTo>
                    <a:pt x="610247" y="180238"/>
                  </a:lnTo>
                  <a:lnTo>
                    <a:pt x="577481" y="180238"/>
                  </a:lnTo>
                  <a:lnTo>
                    <a:pt x="575868" y="181851"/>
                  </a:lnTo>
                  <a:lnTo>
                    <a:pt x="575868" y="185826"/>
                  </a:lnTo>
                  <a:lnTo>
                    <a:pt x="577481" y="187439"/>
                  </a:lnTo>
                  <a:lnTo>
                    <a:pt x="608266" y="187439"/>
                  </a:lnTo>
                  <a:lnTo>
                    <a:pt x="610247" y="187439"/>
                  </a:lnTo>
                  <a:lnTo>
                    <a:pt x="611860" y="185826"/>
                  </a:lnTo>
                  <a:lnTo>
                    <a:pt x="611860" y="181851"/>
                  </a:lnTo>
                  <a:close/>
                </a:path>
                <a:path w="5888990" h="2583179">
                  <a:moveTo>
                    <a:pt x="672503" y="181851"/>
                  </a:moveTo>
                  <a:lnTo>
                    <a:pt x="670890" y="180238"/>
                  </a:lnTo>
                  <a:lnTo>
                    <a:pt x="638124" y="180238"/>
                  </a:lnTo>
                  <a:lnTo>
                    <a:pt x="636511" y="181851"/>
                  </a:lnTo>
                  <a:lnTo>
                    <a:pt x="636511" y="185826"/>
                  </a:lnTo>
                  <a:lnTo>
                    <a:pt x="638124" y="187439"/>
                  </a:lnTo>
                  <a:lnTo>
                    <a:pt x="668909" y="187439"/>
                  </a:lnTo>
                  <a:lnTo>
                    <a:pt x="670890" y="187439"/>
                  </a:lnTo>
                  <a:lnTo>
                    <a:pt x="672503" y="185826"/>
                  </a:lnTo>
                  <a:lnTo>
                    <a:pt x="672503" y="181851"/>
                  </a:lnTo>
                  <a:close/>
                </a:path>
                <a:path w="5888990" h="2583179">
                  <a:moveTo>
                    <a:pt x="730097" y="181851"/>
                  </a:moveTo>
                  <a:lnTo>
                    <a:pt x="728484" y="180238"/>
                  </a:lnTo>
                  <a:lnTo>
                    <a:pt x="695718" y="180238"/>
                  </a:lnTo>
                  <a:lnTo>
                    <a:pt x="694105" y="181851"/>
                  </a:lnTo>
                  <a:lnTo>
                    <a:pt x="694105" y="185826"/>
                  </a:lnTo>
                  <a:lnTo>
                    <a:pt x="695718" y="187439"/>
                  </a:lnTo>
                  <a:lnTo>
                    <a:pt x="726503" y="187439"/>
                  </a:lnTo>
                  <a:lnTo>
                    <a:pt x="728484" y="187439"/>
                  </a:lnTo>
                  <a:lnTo>
                    <a:pt x="730097" y="185826"/>
                  </a:lnTo>
                  <a:lnTo>
                    <a:pt x="730097" y="181851"/>
                  </a:lnTo>
                  <a:close/>
                </a:path>
                <a:path w="5888990" h="2583179">
                  <a:moveTo>
                    <a:pt x="787679" y="181851"/>
                  </a:moveTo>
                  <a:lnTo>
                    <a:pt x="786066" y="180238"/>
                  </a:lnTo>
                  <a:lnTo>
                    <a:pt x="753300" y="180238"/>
                  </a:lnTo>
                  <a:lnTo>
                    <a:pt x="751687" y="181851"/>
                  </a:lnTo>
                  <a:lnTo>
                    <a:pt x="751687" y="185826"/>
                  </a:lnTo>
                  <a:lnTo>
                    <a:pt x="753300" y="187439"/>
                  </a:lnTo>
                  <a:lnTo>
                    <a:pt x="784085" y="187439"/>
                  </a:lnTo>
                  <a:lnTo>
                    <a:pt x="786066" y="187439"/>
                  </a:lnTo>
                  <a:lnTo>
                    <a:pt x="787679" y="185826"/>
                  </a:lnTo>
                  <a:lnTo>
                    <a:pt x="787679" y="181851"/>
                  </a:lnTo>
                  <a:close/>
                </a:path>
                <a:path w="5888990" h="2583179">
                  <a:moveTo>
                    <a:pt x="845261" y="181851"/>
                  </a:moveTo>
                  <a:lnTo>
                    <a:pt x="843648" y="180238"/>
                  </a:lnTo>
                  <a:lnTo>
                    <a:pt x="810882" y="180238"/>
                  </a:lnTo>
                  <a:lnTo>
                    <a:pt x="809269" y="181851"/>
                  </a:lnTo>
                  <a:lnTo>
                    <a:pt x="809269" y="185826"/>
                  </a:lnTo>
                  <a:lnTo>
                    <a:pt x="810882" y="187439"/>
                  </a:lnTo>
                  <a:lnTo>
                    <a:pt x="841667" y="187439"/>
                  </a:lnTo>
                  <a:lnTo>
                    <a:pt x="843648" y="187439"/>
                  </a:lnTo>
                  <a:lnTo>
                    <a:pt x="845261" y="185826"/>
                  </a:lnTo>
                  <a:lnTo>
                    <a:pt x="845261" y="181851"/>
                  </a:lnTo>
                  <a:close/>
                </a:path>
                <a:path w="5888990" h="2583179">
                  <a:moveTo>
                    <a:pt x="902855" y="181851"/>
                  </a:moveTo>
                  <a:lnTo>
                    <a:pt x="901242" y="180238"/>
                  </a:lnTo>
                  <a:lnTo>
                    <a:pt x="868476" y="180238"/>
                  </a:lnTo>
                  <a:lnTo>
                    <a:pt x="866863" y="181851"/>
                  </a:lnTo>
                  <a:lnTo>
                    <a:pt x="866863" y="185826"/>
                  </a:lnTo>
                  <a:lnTo>
                    <a:pt x="868476" y="187439"/>
                  </a:lnTo>
                  <a:lnTo>
                    <a:pt x="899261" y="187439"/>
                  </a:lnTo>
                  <a:lnTo>
                    <a:pt x="901242" y="187439"/>
                  </a:lnTo>
                  <a:lnTo>
                    <a:pt x="902855" y="185826"/>
                  </a:lnTo>
                  <a:lnTo>
                    <a:pt x="902855" y="181851"/>
                  </a:lnTo>
                  <a:close/>
                </a:path>
                <a:path w="5888990" h="2583179">
                  <a:moveTo>
                    <a:pt x="960437" y="181851"/>
                  </a:moveTo>
                  <a:lnTo>
                    <a:pt x="958824" y="180238"/>
                  </a:lnTo>
                  <a:lnTo>
                    <a:pt x="926058" y="180238"/>
                  </a:lnTo>
                  <a:lnTo>
                    <a:pt x="924445" y="181851"/>
                  </a:lnTo>
                  <a:lnTo>
                    <a:pt x="924445" y="185826"/>
                  </a:lnTo>
                  <a:lnTo>
                    <a:pt x="926058" y="187439"/>
                  </a:lnTo>
                  <a:lnTo>
                    <a:pt x="956843" y="187439"/>
                  </a:lnTo>
                  <a:lnTo>
                    <a:pt x="958824" y="187439"/>
                  </a:lnTo>
                  <a:lnTo>
                    <a:pt x="960437" y="185826"/>
                  </a:lnTo>
                  <a:lnTo>
                    <a:pt x="960437" y="181851"/>
                  </a:lnTo>
                  <a:close/>
                </a:path>
                <a:path w="5888990" h="2583179">
                  <a:moveTo>
                    <a:pt x="1018032" y="181851"/>
                  </a:moveTo>
                  <a:lnTo>
                    <a:pt x="1016419" y="180238"/>
                  </a:lnTo>
                  <a:lnTo>
                    <a:pt x="983653" y="180238"/>
                  </a:lnTo>
                  <a:lnTo>
                    <a:pt x="982040" y="181851"/>
                  </a:lnTo>
                  <a:lnTo>
                    <a:pt x="982040" y="185826"/>
                  </a:lnTo>
                  <a:lnTo>
                    <a:pt x="983653" y="187439"/>
                  </a:lnTo>
                  <a:lnTo>
                    <a:pt x="1014437" y="187439"/>
                  </a:lnTo>
                  <a:lnTo>
                    <a:pt x="1016419" y="187439"/>
                  </a:lnTo>
                  <a:lnTo>
                    <a:pt x="1018032" y="185826"/>
                  </a:lnTo>
                  <a:lnTo>
                    <a:pt x="1018032" y="181851"/>
                  </a:lnTo>
                  <a:close/>
                </a:path>
                <a:path w="5888990" h="2583179">
                  <a:moveTo>
                    <a:pt x="1075613" y="181851"/>
                  </a:moveTo>
                  <a:lnTo>
                    <a:pt x="1074000" y="180238"/>
                  </a:lnTo>
                  <a:lnTo>
                    <a:pt x="1041234" y="180238"/>
                  </a:lnTo>
                  <a:lnTo>
                    <a:pt x="1039622" y="181851"/>
                  </a:lnTo>
                  <a:lnTo>
                    <a:pt x="1039622" y="185826"/>
                  </a:lnTo>
                  <a:lnTo>
                    <a:pt x="1041234" y="187439"/>
                  </a:lnTo>
                  <a:lnTo>
                    <a:pt x="1072019" y="187439"/>
                  </a:lnTo>
                  <a:lnTo>
                    <a:pt x="1074000" y="187439"/>
                  </a:lnTo>
                  <a:lnTo>
                    <a:pt x="1075613" y="185826"/>
                  </a:lnTo>
                  <a:lnTo>
                    <a:pt x="1075613" y="181851"/>
                  </a:lnTo>
                  <a:close/>
                </a:path>
                <a:path w="5888990" h="2583179">
                  <a:moveTo>
                    <a:pt x="1133195" y="181851"/>
                  </a:moveTo>
                  <a:lnTo>
                    <a:pt x="1131582" y="180238"/>
                  </a:lnTo>
                  <a:lnTo>
                    <a:pt x="1098816" y="180238"/>
                  </a:lnTo>
                  <a:lnTo>
                    <a:pt x="1097203" y="181851"/>
                  </a:lnTo>
                  <a:lnTo>
                    <a:pt x="1097203" y="185826"/>
                  </a:lnTo>
                  <a:lnTo>
                    <a:pt x="1098816" y="187439"/>
                  </a:lnTo>
                  <a:lnTo>
                    <a:pt x="1129601" y="187439"/>
                  </a:lnTo>
                  <a:lnTo>
                    <a:pt x="1131582" y="187439"/>
                  </a:lnTo>
                  <a:lnTo>
                    <a:pt x="1133195" y="185826"/>
                  </a:lnTo>
                  <a:lnTo>
                    <a:pt x="1133195" y="181851"/>
                  </a:lnTo>
                  <a:close/>
                </a:path>
                <a:path w="5888990" h="2583179">
                  <a:moveTo>
                    <a:pt x="1190790" y="181851"/>
                  </a:moveTo>
                  <a:lnTo>
                    <a:pt x="1189177" y="180238"/>
                  </a:lnTo>
                  <a:lnTo>
                    <a:pt x="1156411" y="180238"/>
                  </a:lnTo>
                  <a:lnTo>
                    <a:pt x="1154798" y="181851"/>
                  </a:lnTo>
                  <a:lnTo>
                    <a:pt x="1154798" y="185826"/>
                  </a:lnTo>
                  <a:lnTo>
                    <a:pt x="1156411" y="187439"/>
                  </a:lnTo>
                  <a:lnTo>
                    <a:pt x="1187196" y="187439"/>
                  </a:lnTo>
                  <a:lnTo>
                    <a:pt x="1189177" y="187439"/>
                  </a:lnTo>
                  <a:lnTo>
                    <a:pt x="1190790" y="185826"/>
                  </a:lnTo>
                  <a:lnTo>
                    <a:pt x="1190790" y="181851"/>
                  </a:lnTo>
                  <a:close/>
                </a:path>
                <a:path w="5888990" h="2583179">
                  <a:moveTo>
                    <a:pt x="1248371" y="181851"/>
                  </a:moveTo>
                  <a:lnTo>
                    <a:pt x="1246759" y="180238"/>
                  </a:lnTo>
                  <a:lnTo>
                    <a:pt x="1213993" y="180238"/>
                  </a:lnTo>
                  <a:lnTo>
                    <a:pt x="1212380" y="181851"/>
                  </a:lnTo>
                  <a:lnTo>
                    <a:pt x="1212380" y="185826"/>
                  </a:lnTo>
                  <a:lnTo>
                    <a:pt x="1213993" y="187439"/>
                  </a:lnTo>
                  <a:lnTo>
                    <a:pt x="1244777" y="187439"/>
                  </a:lnTo>
                  <a:lnTo>
                    <a:pt x="1246759" y="187439"/>
                  </a:lnTo>
                  <a:lnTo>
                    <a:pt x="1248371" y="185826"/>
                  </a:lnTo>
                  <a:lnTo>
                    <a:pt x="1248371" y="181851"/>
                  </a:lnTo>
                  <a:close/>
                </a:path>
                <a:path w="5888990" h="2583179">
                  <a:moveTo>
                    <a:pt x="1305966" y="181851"/>
                  </a:moveTo>
                  <a:lnTo>
                    <a:pt x="1304353" y="180238"/>
                  </a:lnTo>
                  <a:lnTo>
                    <a:pt x="1271587" y="180238"/>
                  </a:lnTo>
                  <a:lnTo>
                    <a:pt x="1269974" y="181851"/>
                  </a:lnTo>
                  <a:lnTo>
                    <a:pt x="1269974" y="185826"/>
                  </a:lnTo>
                  <a:lnTo>
                    <a:pt x="1271587" y="187439"/>
                  </a:lnTo>
                  <a:lnTo>
                    <a:pt x="1302372" y="187439"/>
                  </a:lnTo>
                  <a:lnTo>
                    <a:pt x="1304353" y="187439"/>
                  </a:lnTo>
                  <a:lnTo>
                    <a:pt x="1305966" y="185826"/>
                  </a:lnTo>
                  <a:lnTo>
                    <a:pt x="1305966" y="181851"/>
                  </a:lnTo>
                  <a:close/>
                </a:path>
                <a:path w="5888990" h="2583179">
                  <a:moveTo>
                    <a:pt x="1363548" y="181851"/>
                  </a:moveTo>
                  <a:lnTo>
                    <a:pt x="1361935" y="180238"/>
                  </a:lnTo>
                  <a:lnTo>
                    <a:pt x="1329169" y="180238"/>
                  </a:lnTo>
                  <a:lnTo>
                    <a:pt x="1327556" y="181851"/>
                  </a:lnTo>
                  <a:lnTo>
                    <a:pt x="1327556" y="185826"/>
                  </a:lnTo>
                  <a:lnTo>
                    <a:pt x="1329169" y="187439"/>
                  </a:lnTo>
                  <a:lnTo>
                    <a:pt x="1359954" y="187439"/>
                  </a:lnTo>
                  <a:lnTo>
                    <a:pt x="1361935" y="187439"/>
                  </a:lnTo>
                  <a:lnTo>
                    <a:pt x="1363548" y="185826"/>
                  </a:lnTo>
                  <a:lnTo>
                    <a:pt x="1363548" y="181851"/>
                  </a:lnTo>
                  <a:close/>
                </a:path>
                <a:path w="5888990" h="2583179">
                  <a:moveTo>
                    <a:pt x="4244149" y="1645196"/>
                  </a:moveTo>
                  <a:lnTo>
                    <a:pt x="4242244" y="1606562"/>
                  </a:lnTo>
                  <a:lnTo>
                    <a:pt x="4242232" y="1604048"/>
                  </a:lnTo>
                  <a:lnTo>
                    <a:pt x="4240174" y="1602016"/>
                  </a:lnTo>
                  <a:lnTo>
                    <a:pt x="4236656" y="1602041"/>
                  </a:lnTo>
                  <a:lnTo>
                    <a:pt x="4235755" y="1602359"/>
                  </a:lnTo>
                  <a:lnTo>
                    <a:pt x="4233850" y="1603730"/>
                  </a:lnTo>
                  <a:lnTo>
                    <a:pt x="4233100" y="1605089"/>
                  </a:lnTo>
                  <a:lnTo>
                    <a:pt x="4233265" y="1615884"/>
                  </a:lnTo>
                  <a:lnTo>
                    <a:pt x="4237266" y="1647850"/>
                  </a:lnTo>
                  <a:lnTo>
                    <a:pt x="4242282" y="1647405"/>
                  </a:lnTo>
                  <a:lnTo>
                    <a:pt x="4244149" y="1645196"/>
                  </a:lnTo>
                  <a:close/>
                </a:path>
                <a:path w="5888990" h="2583179">
                  <a:moveTo>
                    <a:pt x="4247667" y="1531950"/>
                  </a:moveTo>
                  <a:lnTo>
                    <a:pt x="4245940" y="1529626"/>
                  </a:lnTo>
                  <a:lnTo>
                    <a:pt x="4242219" y="1529080"/>
                  </a:lnTo>
                  <a:lnTo>
                    <a:pt x="4241050" y="1529410"/>
                  </a:lnTo>
                  <a:lnTo>
                    <a:pt x="4234231" y="1570418"/>
                  </a:lnTo>
                  <a:lnTo>
                    <a:pt x="4234104" y="1572285"/>
                  </a:lnTo>
                  <a:lnTo>
                    <a:pt x="4236009" y="1574469"/>
                  </a:lnTo>
                  <a:lnTo>
                    <a:pt x="4241038" y="1574825"/>
                  </a:lnTo>
                  <a:lnTo>
                    <a:pt x="4243222" y="1572933"/>
                  </a:lnTo>
                  <a:lnTo>
                    <a:pt x="4243451" y="1569770"/>
                  </a:lnTo>
                  <a:lnTo>
                    <a:pt x="4244111" y="1561452"/>
                  </a:lnTo>
                  <a:lnTo>
                    <a:pt x="4245013" y="1552435"/>
                  </a:lnTo>
                  <a:lnTo>
                    <a:pt x="4246080" y="1543431"/>
                  </a:lnTo>
                  <a:lnTo>
                    <a:pt x="4247667" y="1531950"/>
                  </a:lnTo>
                  <a:close/>
                </a:path>
                <a:path w="5888990" h="2583179">
                  <a:moveTo>
                    <a:pt x="4256824" y="1716278"/>
                  </a:moveTo>
                  <a:lnTo>
                    <a:pt x="4248505" y="1678292"/>
                  </a:lnTo>
                  <a:lnTo>
                    <a:pt x="4248124" y="1676031"/>
                  </a:lnTo>
                  <a:lnTo>
                    <a:pt x="4245762" y="1674368"/>
                  </a:lnTo>
                  <a:lnTo>
                    <a:pt x="4242562" y="1674914"/>
                  </a:lnTo>
                  <a:lnTo>
                    <a:pt x="4241927" y="1675193"/>
                  </a:lnTo>
                  <a:lnTo>
                    <a:pt x="4240009" y="1676577"/>
                  </a:lnTo>
                  <a:lnTo>
                    <a:pt x="4239234" y="1678292"/>
                  </a:lnTo>
                  <a:lnTo>
                    <a:pt x="4241216" y="1689188"/>
                  </a:lnTo>
                  <a:lnTo>
                    <a:pt x="4250474" y="1720049"/>
                  </a:lnTo>
                  <a:lnTo>
                    <a:pt x="4255351" y="1718767"/>
                  </a:lnTo>
                  <a:lnTo>
                    <a:pt x="4256824" y="1716278"/>
                  </a:lnTo>
                  <a:close/>
                </a:path>
                <a:path w="5888990" h="2583179">
                  <a:moveTo>
                    <a:pt x="4263720" y="1461414"/>
                  </a:moveTo>
                  <a:lnTo>
                    <a:pt x="4262348" y="1458861"/>
                  </a:lnTo>
                  <a:lnTo>
                    <a:pt x="4258513" y="1457718"/>
                  </a:lnTo>
                  <a:lnTo>
                    <a:pt x="4257052" y="1458010"/>
                  </a:lnTo>
                  <a:lnTo>
                    <a:pt x="4244949" y="1496872"/>
                  </a:lnTo>
                  <a:lnTo>
                    <a:pt x="4244403" y="1499336"/>
                  </a:lnTo>
                  <a:lnTo>
                    <a:pt x="4245953" y="1501775"/>
                  </a:lnTo>
                  <a:lnTo>
                    <a:pt x="4250880" y="1502867"/>
                  </a:lnTo>
                  <a:lnTo>
                    <a:pt x="4253319" y="1501317"/>
                  </a:lnTo>
                  <a:lnTo>
                    <a:pt x="4253865" y="1498854"/>
                  </a:lnTo>
                  <a:lnTo>
                    <a:pt x="4255909" y="1490052"/>
                  </a:lnTo>
                  <a:lnTo>
                    <a:pt x="4258119" y="1481251"/>
                  </a:lnTo>
                  <a:lnTo>
                    <a:pt x="4260481" y="1472501"/>
                  </a:lnTo>
                  <a:lnTo>
                    <a:pt x="4262996" y="1463827"/>
                  </a:lnTo>
                  <a:lnTo>
                    <a:pt x="4263720" y="1461414"/>
                  </a:lnTo>
                  <a:close/>
                </a:path>
                <a:path w="5888990" h="2583179">
                  <a:moveTo>
                    <a:pt x="4281652" y="1784057"/>
                  </a:moveTo>
                  <a:lnTo>
                    <a:pt x="4266019" y="1745957"/>
                  </a:lnTo>
                  <a:lnTo>
                    <a:pt x="4263402" y="1744726"/>
                  </a:lnTo>
                  <a:lnTo>
                    <a:pt x="4260621" y="1745729"/>
                  </a:lnTo>
                  <a:lnTo>
                    <a:pt x="4260202" y="1745957"/>
                  </a:lnTo>
                  <a:lnTo>
                    <a:pt x="4258297" y="1747329"/>
                  </a:lnTo>
                  <a:lnTo>
                    <a:pt x="4257573" y="1749463"/>
                  </a:lnTo>
                  <a:lnTo>
                    <a:pt x="4259999" y="1756219"/>
                  </a:lnTo>
                  <a:lnTo>
                    <a:pt x="4276077" y="1788883"/>
                  </a:lnTo>
                  <a:lnTo>
                    <a:pt x="4280624" y="1786763"/>
                  </a:lnTo>
                  <a:lnTo>
                    <a:pt x="4281652" y="1784057"/>
                  </a:lnTo>
                  <a:close/>
                </a:path>
                <a:path w="5888990" h="2583179">
                  <a:moveTo>
                    <a:pt x="4289691" y="1393863"/>
                  </a:moveTo>
                  <a:lnTo>
                    <a:pt x="4288701" y="1391158"/>
                  </a:lnTo>
                  <a:lnTo>
                    <a:pt x="4284853" y="1389380"/>
                  </a:lnTo>
                  <a:lnTo>
                    <a:pt x="4283113" y="1389595"/>
                  </a:lnTo>
                  <a:lnTo>
                    <a:pt x="4266069" y="1426298"/>
                  </a:lnTo>
                  <a:lnTo>
                    <a:pt x="4265168" y="1428661"/>
                  </a:lnTo>
                  <a:lnTo>
                    <a:pt x="4266362" y="1431290"/>
                  </a:lnTo>
                  <a:lnTo>
                    <a:pt x="4271073" y="1433080"/>
                  </a:lnTo>
                  <a:lnTo>
                    <a:pt x="4273715" y="1431899"/>
                  </a:lnTo>
                  <a:lnTo>
                    <a:pt x="4274604" y="1429537"/>
                  </a:lnTo>
                  <a:lnTo>
                    <a:pt x="4277880" y="1421117"/>
                  </a:lnTo>
                  <a:lnTo>
                    <a:pt x="4281322" y="1412735"/>
                  </a:lnTo>
                  <a:lnTo>
                    <a:pt x="4284904" y="1404404"/>
                  </a:lnTo>
                  <a:lnTo>
                    <a:pt x="4289691" y="1393863"/>
                  </a:lnTo>
                  <a:close/>
                </a:path>
                <a:path w="5888990" h="2583179">
                  <a:moveTo>
                    <a:pt x="4317339" y="1846948"/>
                  </a:moveTo>
                  <a:lnTo>
                    <a:pt x="4296981" y="1813839"/>
                  </a:lnTo>
                  <a:lnTo>
                    <a:pt x="4295826" y="1811769"/>
                  </a:lnTo>
                  <a:lnTo>
                    <a:pt x="4293032" y="1810981"/>
                  </a:lnTo>
                  <a:lnTo>
                    <a:pt x="4290682" y="1812302"/>
                  </a:lnTo>
                  <a:lnTo>
                    <a:pt x="4288536" y="1813839"/>
                  </a:lnTo>
                  <a:lnTo>
                    <a:pt x="4287939" y="1816392"/>
                  </a:lnTo>
                  <a:lnTo>
                    <a:pt x="4293616" y="1826310"/>
                  </a:lnTo>
                  <a:lnTo>
                    <a:pt x="4312551" y="1852561"/>
                  </a:lnTo>
                  <a:lnTo>
                    <a:pt x="4314660" y="1851164"/>
                  </a:lnTo>
                  <a:lnTo>
                    <a:pt x="4316781" y="1849805"/>
                  </a:lnTo>
                  <a:lnTo>
                    <a:pt x="4317339" y="1846948"/>
                  </a:lnTo>
                  <a:close/>
                </a:path>
                <a:path w="5888990" h="2583179">
                  <a:moveTo>
                    <a:pt x="4325061" y="1330744"/>
                  </a:moveTo>
                  <a:lnTo>
                    <a:pt x="4324464" y="1327924"/>
                  </a:lnTo>
                  <a:lnTo>
                    <a:pt x="4320730" y="1325473"/>
                  </a:lnTo>
                  <a:lnTo>
                    <a:pt x="4318673" y="1325587"/>
                  </a:lnTo>
                  <a:lnTo>
                    <a:pt x="4297019" y="1359446"/>
                  </a:lnTo>
                  <a:lnTo>
                    <a:pt x="4295800" y="1361655"/>
                  </a:lnTo>
                  <a:lnTo>
                    <a:pt x="4296600" y="1364437"/>
                  </a:lnTo>
                  <a:lnTo>
                    <a:pt x="4301007" y="1366875"/>
                  </a:lnTo>
                  <a:lnTo>
                    <a:pt x="4303801" y="1366075"/>
                  </a:lnTo>
                  <a:lnTo>
                    <a:pt x="4305008" y="1363865"/>
                  </a:lnTo>
                  <a:lnTo>
                    <a:pt x="4309465" y="1355979"/>
                  </a:lnTo>
                  <a:lnTo>
                    <a:pt x="4314075" y="1348168"/>
                  </a:lnTo>
                  <a:lnTo>
                    <a:pt x="4318825" y="1340446"/>
                  </a:lnTo>
                  <a:lnTo>
                    <a:pt x="4323677" y="1332865"/>
                  </a:lnTo>
                  <a:lnTo>
                    <a:pt x="4325061" y="1330744"/>
                  </a:lnTo>
                  <a:close/>
                </a:path>
                <a:path w="5888990" h="2583179">
                  <a:moveTo>
                    <a:pt x="4361370" y="1904504"/>
                  </a:moveTo>
                  <a:lnTo>
                    <a:pt x="4335437" y="1872386"/>
                  </a:lnTo>
                  <a:lnTo>
                    <a:pt x="4332643" y="1871980"/>
                  </a:lnTo>
                  <a:lnTo>
                    <a:pt x="4330636" y="1873415"/>
                  </a:lnTo>
                  <a:lnTo>
                    <a:pt x="4328541" y="1875015"/>
                  </a:lnTo>
                  <a:lnTo>
                    <a:pt x="4328147" y="1877885"/>
                  </a:lnTo>
                  <a:lnTo>
                    <a:pt x="4329671" y="1879892"/>
                  </a:lnTo>
                  <a:lnTo>
                    <a:pt x="4354411" y="1910435"/>
                  </a:lnTo>
                  <a:lnTo>
                    <a:pt x="4357319" y="1910651"/>
                  </a:lnTo>
                  <a:lnTo>
                    <a:pt x="4361142" y="1907400"/>
                  </a:lnTo>
                  <a:lnTo>
                    <a:pt x="4361370" y="1904504"/>
                  </a:lnTo>
                  <a:close/>
                </a:path>
                <a:path w="5888990" h="2583179">
                  <a:moveTo>
                    <a:pt x="4369003" y="1273200"/>
                  </a:moveTo>
                  <a:lnTo>
                    <a:pt x="4368800" y="1270317"/>
                  </a:lnTo>
                  <a:lnTo>
                    <a:pt x="4365256" y="1267256"/>
                  </a:lnTo>
                  <a:lnTo>
                    <a:pt x="4362907" y="1267206"/>
                  </a:lnTo>
                  <a:lnTo>
                    <a:pt x="4360951" y="1268615"/>
                  </a:lnTo>
                  <a:lnTo>
                    <a:pt x="4335729" y="1299756"/>
                  </a:lnTo>
                  <a:lnTo>
                    <a:pt x="4336135" y="1302613"/>
                  </a:lnTo>
                  <a:lnTo>
                    <a:pt x="4340149" y="1305661"/>
                  </a:lnTo>
                  <a:lnTo>
                    <a:pt x="4343006" y="1305255"/>
                  </a:lnTo>
                  <a:lnTo>
                    <a:pt x="4350029" y="1296123"/>
                  </a:lnTo>
                  <a:lnTo>
                    <a:pt x="4355681" y="1289037"/>
                  </a:lnTo>
                  <a:lnTo>
                    <a:pt x="4361459" y="1282026"/>
                  </a:lnTo>
                  <a:lnTo>
                    <a:pt x="4367352" y="1275105"/>
                  </a:lnTo>
                  <a:lnTo>
                    <a:pt x="4369003" y="1273200"/>
                  </a:lnTo>
                  <a:close/>
                </a:path>
                <a:path w="5888990" h="2583179">
                  <a:moveTo>
                    <a:pt x="4411218" y="1960308"/>
                  </a:moveTo>
                  <a:lnTo>
                    <a:pt x="4411192" y="1957425"/>
                  </a:lnTo>
                  <a:lnTo>
                    <a:pt x="4402798" y="1949081"/>
                  </a:lnTo>
                  <a:lnTo>
                    <a:pt x="4396346" y="1942541"/>
                  </a:lnTo>
                  <a:lnTo>
                    <a:pt x="4390060" y="1936051"/>
                  </a:lnTo>
                  <a:lnTo>
                    <a:pt x="4382389" y="1927948"/>
                  </a:lnTo>
                  <a:lnTo>
                    <a:pt x="4379811" y="1927733"/>
                  </a:lnTo>
                  <a:lnTo>
                    <a:pt x="4377817" y="1929168"/>
                  </a:lnTo>
                  <a:lnTo>
                    <a:pt x="4375683" y="1931162"/>
                  </a:lnTo>
                  <a:lnTo>
                    <a:pt x="4375594" y="1934057"/>
                  </a:lnTo>
                  <a:lnTo>
                    <a:pt x="4383468" y="1942363"/>
                  </a:lnTo>
                  <a:lnTo>
                    <a:pt x="4389806" y="1948916"/>
                  </a:lnTo>
                  <a:lnTo>
                    <a:pt x="4396321" y="1955520"/>
                  </a:lnTo>
                  <a:lnTo>
                    <a:pt x="4404792" y="1963928"/>
                  </a:lnTo>
                  <a:lnTo>
                    <a:pt x="4407662" y="1963902"/>
                  </a:lnTo>
                  <a:lnTo>
                    <a:pt x="4409452" y="1962111"/>
                  </a:lnTo>
                  <a:lnTo>
                    <a:pt x="4411218" y="1960308"/>
                  </a:lnTo>
                  <a:close/>
                </a:path>
                <a:path w="5888990" h="2583179">
                  <a:moveTo>
                    <a:pt x="4420222" y="1218920"/>
                  </a:moveTo>
                  <a:lnTo>
                    <a:pt x="4416958" y="1215288"/>
                  </a:lnTo>
                  <a:lnTo>
                    <a:pt x="4414342" y="1215034"/>
                  </a:lnTo>
                  <a:lnTo>
                    <a:pt x="4412462" y="1216380"/>
                  </a:lnTo>
                  <a:lnTo>
                    <a:pt x="4383671" y="1243888"/>
                  </a:lnTo>
                  <a:lnTo>
                    <a:pt x="4383697" y="1246771"/>
                  </a:lnTo>
                  <a:lnTo>
                    <a:pt x="4387278" y="1250315"/>
                  </a:lnTo>
                  <a:lnTo>
                    <a:pt x="4390187" y="1250289"/>
                  </a:lnTo>
                  <a:lnTo>
                    <a:pt x="4391952" y="1248498"/>
                  </a:lnTo>
                  <a:lnTo>
                    <a:pt x="4398365" y="1242085"/>
                  </a:lnTo>
                  <a:lnTo>
                    <a:pt x="4404830" y="1235824"/>
                  </a:lnTo>
                  <a:lnTo>
                    <a:pt x="4411459" y="1229601"/>
                  </a:lnTo>
                  <a:lnTo>
                    <a:pt x="4420057" y="1221803"/>
                  </a:lnTo>
                  <a:lnTo>
                    <a:pt x="4420222" y="1218920"/>
                  </a:lnTo>
                  <a:close/>
                </a:path>
                <a:path w="5888990" h="2583179">
                  <a:moveTo>
                    <a:pt x="4464812" y="2009825"/>
                  </a:moveTo>
                  <a:lnTo>
                    <a:pt x="4464634" y="2006942"/>
                  </a:lnTo>
                  <a:lnTo>
                    <a:pt x="4448784" y="1992757"/>
                  </a:lnTo>
                  <a:lnTo>
                    <a:pt x="4442168" y="1986724"/>
                  </a:lnTo>
                  <a:lnTo>
                    <a:pt x="4434116" y="1979295"/>
                  </a:lnTo>
                  <a:lnTo>
                    <a:pt x="4431690" y="1979193"/>
                  </a:lnTo>
                  <a:lnTo>
                    <a:pt x="4429722" y="1980615"/>
                  </a:lnTo>
                  <a:lnTo>
                    <a:pt x="4429493" y="1980819"/>
                  </a:lnTo>
                  <a:lnTo>
                    <a:pt x="4427563" y="1982889"/>
                  </a:lnTo>
                  <a:lnTo>
                    <a:pt x="4427677" y="1985784"/>
                  </a:lnTo>
                  <a:lnTo>
                    <a:pt x="4435995" y="1993455"/>
                  </a:lnTo>
                  <a:lnTo>
                    <a:pt x="4449534" y="2005723"/>
                  </a:lnTo>
                  <a:lnTo>
                    <a:pt x="4458576" y="2013775"/>
                  </a:lnTo>
                  <a:lnTo>
                    <a:pt x="4461459" y="2013610"/>
                  </a:lnTo>
                  <a:lnTo>
                    <a:pt x="4464812" y="2009825"/>
                  </a:lnTo>
                  <a:close/>
                </a:path>
                <a:path w="5888990" h="2583179">
                  <a:moveTo>
                    <a:pt x="4477512" y="1174102"/>
                  </a:moveTo>
                  <a:lnTo>
                    <a:pt x="4474603" y="1169974"/>
                  </a:lnTo>
                  <a:lnTo>
                    <a:pt x="4471759" y="1169479"/>
                  </a:lnTo>
                  <a:lnTo>
                    <a:pt x="4467631" y="1172375"/>
                  </a:lnTo>
                  <a:lnTo>
                    <a:pt x="4437913" y="1197406"/>
                  </a:lnTo>
                  <a:lnTo>
                    <a:pt x="4441050" y="1201356"/>
                  </a:lnTo>
                  <a:lnTo>
                    <a:pt x="4443882" y="1201724"/>
                  </a:lnTo>
                  <a:lnTo>
                    <a:pt x="4445901" y="1200111"/>
                  </a:lnTo>
                  <a:lnTo>
                    <a:pt x="4453039" y="1194523"/>
                  </a:lnTo>
                  <a:lnTo>
                    <a:pt x="4460227" y="1189075"/>
                  </a:lnTo>
                  <a:lnTo>
                    <a:pt x="4467555" y="1183678"/>
                  </a:lnTo>
                  <a:lnTo>
                    <a:pt x="4474946" y="1178407"/>
                  </a:lnTo>
                  <a:lnTo>
                    <a:pt x="4476889" y="1176896"/>
                  </a:lnTo>
                  <a:lnTo>
                    <a:pt x="4477512" y="1174102"/>
                  </a:lnTo>
                  <a:close/>
                </a:path>
                <a:path w="5888990" h="2583179">
                  <a:moveTo>
                    <a:pt x="4520171" y="2057476"/>
                  </a:moveTo>
                  <a:lnTo>
                    <a:pt x="4519930" y="2054593"/>
                  </a:lnTo>
                  <a:lnTo>
                    <a:pt x="4517999" y="2052967"/>
                  </a:lnTo>
                  <a:lnTo>
                    <a:pt x="4488599" y="2027847"/>
                  </a:lnTo>
                  <a:lnTo>
                    <a:pt x="4486262" y="2027809"/>
                  </a:lnTo>
                  <a:lnTo>
                    <a:pt x="4484294" y="2029218"/>
                  </a:lnTo>
                  <a:lnTo>
                    <a:pt x="4484027" y="2029460"/>
                  </a:lnTo>
                  <a:lnTo>
                    <a:pt x="4482147" y="2031657"/>
                  </a:lnTo>
                  <a:lnTo>
                    <a:pt x="4482363" y="2034540"/>
                  </a:lnTo>
                  <a:lnTo>
                    <a:pt x="4514012" y="2061565"/>
                  </a:lnTo>
                  <a:lnTo>
                    <a:pt x="4516894" y="2061337"/>
                  </a:lnTo>
                  <a:lnTo>
                    <a:pt x="4520171" y="2057476"/>
                  </a:lnTo>
                  <a:close/>
                </a:path>
                <a:path w="5888990" h="2583179">
                  <a:moveTo>
                    <a:pt x="4539513" y="1136040"/>
                  </a:moveTo>
                  <a:lnTo>
                    <a:pt x="4537087" y="1131620"/>
                  </a:lnTo>
                  <a:lnTo>
                    <a:pt x="4534306" y="1130820"/>
                  </a:lnTo>
                  <a:lnTo>
                    <a:pt x="4532096" y="1132027"/>
                  </a:lnTo>
                  <a:lnTo>
                    <a:pt x="4498162" y="1152182"/>
                  </a:lnTo>
                  <a:lnTo>
                    <a:pt x="4497616" y="1154861"/>
                  </a:lnTo>
                  <a:lnTo>
                    <a:pt x="4500232" y="1159052"/>
                  </a:lnTo>
                  <a:lnTo>
                    <a:pt x="4503051" y="1159700"/>
                  </a:lnTo>
                  <a:lnTo>
                    <a:pt x="4505185" y="1158367"/>
                  </a:lnTo>
                  <a:lnTo>
                    <a:pt x="4512894" y="1153642"/>
                  </a:lnTo>
                  <a:lnTo>
                    <a:pt x="4520692" y="1149007"/>
                  </a:lnTo>
                  <a:lnTo>
                    <a:pt x="4528578" y="1144473"/>
                  </a:lnTo>
                  <a:lnTo>
                    <a:pt x="4538675" y="1138809"/>
                  </a:lnTo>
                  <a:lnTo>
                    <a:pt x="4539513" y="1136040"/>
                  </a:lnTo>
                  <a:close/>
                </a:path>
                <a:path w="5888990" h="2583179">
                  <a:moveTo>
                    <a:pt x="4575861" y="2104821"/>
                  </a:moveTo>
                  <a:lnTo>
                    <a:pt x="4575645" y="2101938"/>
                  </a:lnTo>
                  <a:lnTo>
                    <a:pt x="4544263" y="2075180"/>
                  </a:lnTo>
                  <a:lnTo>
                    <a:pt x="4541939" y="2075154"/>
                  </a:lnTo>
                  <a:lnTo>
                    <a:pt x="4539983" y="2076564"/>
                  </a:lnTo>
                  <a:lnTo>
                    <a:pt x="4539704" y="2076818"/>
                  </a:lnTo>
                  <a:lnTo>
                    <a:pt x="4537824" y="2079028"/>
                  </a:lnTo>
                  <a:lnTo>
                    <a:pt x="4538065" y="2081911"/>
                  </a:lnTo>
                  <a:lnTo>
                    <a:pt x="4569688" y="2108860"/>
                  </a:lnTo>
                  <a:lnTo>
                    <a:pt x="4572559" y="2108644"/>
                  </a:lnTo>
                  <a:lnTo>
                    <a:pt x="4575861" y="2104821"/>
                  </a:lnTo>
                  <a:close/>
                </a:path>
                <a:path w="5888990" h="2583179">
                  <a:moveTo>
                    <a:pt x="4605248" y="1104811"/>
                  </a:moveTo>
                  <a:lnTo>
                    <a:pt x="4603293" y="1100162"/>
                  </a:lnTo>
                  <a:lnTo>
                    <a:pt x="4600613" y="1099070"/>
                  </a:lnTo>
                  <a:lnTo>
                    <a:pt x="4589818" y="1103680"/>
                  </a:lnTo>
                  <a:lnTo>
                    <a:pt x="4561675" y="1119251"/>
                  </a:lnTo>
                  <a:lnTo>
                    <a:pt x="4563745" y="1123543"/>
                  </a:lnTo>
                  <a:lnTo>
                    <a:pt x="4566475" y="1124496"/>
                  </a:lnTo>
                  <a:lnTo>
                    <a:pt x="4576889" y="1119530"/>
                  </a:lnTo>
                  <a:lnTo>
                    <a:pt x="4585144" y="1115745"/>
                  </a:lnTo>
                  <a:lnTo>
                    <a:pt x="4593463" y="1112050"/>
                  </a:lnTo>
                  <a:lnTo>
                    <a:pt x="4604143" y="1107478"/>
                  </a:lnTo>
                  <a:lnTo>
                    <a:pt x="4605248" y="1104811"/>
                  </a:lnTo>
                  <a:close/>
                </a:path>
                <a:path w="5888990" h="2583179">
                  <a:moveTo>
                    <a:pt x="4630521" y="2153437"/>
                  </a:moveTo>
                  <a:lnTo>
                    <a:pt x="4599711" y="2122881"/>
                  </a:lnTo>
                  <a:lnTo>
                    <a:pt x="4597349" y="2122805"/>
                  </a:lnTo>
                  <a:lnTo>
                    <a:pt x="4595380" y="2124227"/>
                  </a:lnTo>
                  <a:lnTo>
                    <a:pt x="4595126" y="2124456"/>
                  </a:lnTo>
                  <a:lnTo>
                    <a:pt x="4593234" y="2126602"/>
                  </a:lnTo>
                  <a:lnTo>
                    <a:pt x="4593412" y="2129498"/>
                  </a:lnTo>
                  <a:lnTo>
                    <a:pt x="4602416" y="2137486"/>
                  </a:lnTo>
                  <a:lnTo>
                    <a:pt x="4609274" y="2143620"/>
                  </a:lnTo>
                  <a:lnTo>
                    <a:pt x="4615904" y="2149640"/>
                  </a:lnTo>
                  <a:lnTo>
                    <a:pt x="4624209" y="2157272"/>
                  </a:lnTo>
                  <a:lnTo>
                    <a:pt x="4627092" y="2157145"/>
                  </a:lnTo>
                  <a:lnTo>
                    <a:pt x="4630521" y="2153437"/>
                  </a:lnTo>
                  <a:close/>
                </a:path>
                <a:path w="5888990" h="2583179">
                  <a:moveTo>
                    <a:pt x="4673854" y="1080503"/>
                  </a:moveTo>
                  <a:lnTo>
                    <a:pt x="4672381" y="1075677"/>
                  </a:lnTo>
                  <a:lnTo>
                    <a:pt x="4669828" y="1074318"/>
                  </a:lnTo>
                  <a:lnTo>
                    <a:pt x="4658639" y="1077798"/>
                  </a:lnTo>
                  <a:lnTo>
                    <a:pt x="4629086" y="1090561"/>
                  </a:lnTo>
                  <a:lnTo>
                    <a:pt x="4630648" y="1094892"/>
                  </a:lnTo>
                  <a:lnTo>
                    <a:pt x="4633277" y="1096124"/>
                  </a:lnTo>
                  <a:lnTo>
                    <a:pt x="4635639" y="1095260"/>
                  </a:lnTo>
                  <a:lnTo>
                    <a:pt x="4644174" y="1092238"/>
                  </a:lnTo>
                  <a:lnTo>
                    <a:pt x="4652784" y="1089317"/>
                  </a:lnTo>
                  <a:lnTo>
                    <a:pt x="4661420" y="1086497"/>
                  </a:lnTo>
                  <a:lnTo>
                    <a:pt x="4672495" y="1083056"/>
                  </a:lnTo>
                  <a:lnTo>
                    <a:pt x="4673854" y="1080503"/>
                  </a:lnTo>
                  <a:close/>
                </a:path>
                <a:path w="5888990" h="2583179">
                  <a:moveTo>
                    <a:pt x="4682668" y="2202002"/>
                  </a:moveTo>
                  <a:lnTo>
                    <a:pt x="4653534" y="2172487"/>
                  </a:lnTo>
                  <a:lnTo>
                    <a:pt x="4651057" y="2172347"/>
                  </a:lnTo>
                  <a:lnTo>
                    <a:pt x="4649076" y="2173770"/>
                  </a:lnTo>
                  <a:lnTo>
                    <a:pt x="4646930" y="2175941"/>
                  </a:lnTo>
                  <a:lnTo>
                    <a:pt x="4646968" y="2178837"/>
                  </a:lnTo>
                  <a:lnTo>
                    <a:pt x="4652873" y="2184603"/>
                  </a:lnTo>
                  <a:lnTo>
                    <a:pt x="4656925" y="2188641"/>
                  </a:lnTo>
                  <a:lnTo>
                    <a:pt x="4665446" y="2197239"/>
                  </a:lnTo>
                  <a:lnTo>
                    <a:pt x="4669904" y="2201824"/>
                  </a:lnTo>
                  <a:lnTo>
                    <a:pt x="4676038" y="2208288"/>
                  </a:lnTo>
                  <a:lnTo>
                    <a:pt x="4678959" y="2208377"/>
                  </a:lnTo>
                  <a:lnTo>
                    <a:pt x="4680763" y="2206625"/>
                  </a:lnTo>
                  <a:lnTo>
                    <a:pt x="4682591" y="2204897"/>
                  </a:lnTo>
                  <a:lnTo>
                    <a:pt x="4682668" y="2202002"/>
                  </a:lnTo>
                  <a:close/>
                </a:path>
                <a:path w="5888990" h="2583179">
                  <a:moveTo>
                    <a:pt x="4731004" y="2257234"/>
                  </a:moveTo>
                  <a:lnTo>
                    <a:pt x="4704131" y="2225484"/>
                  </a:lnTo>
                  <a:lnTo>
                    <a:pt x="4701489" y="2225217"/>
                  </a:lnTo>
                  <a:lnTo>
                    <a:pt x="4699355" y="2226754"/>
                  </a:lnTo>
                  <a:lnTo>
                    <a:pt x="4697361" y="2228519"/>
                  </a:lnTo>
                  <a:lnTo>
                    <a:pt x="4697171" y="2231402"/>
                  </a:lnTo>
                  <a:lnTo>
                    <a:pt x="4704791" y="2240140"/>
                  </a:lnTo>
                  <a:lnTo>
                    <a:pt x="4710709" y="2247061"/>
                  </a:lnTo>
                  <a:lnTo>
                    <a:pt x="4716564" y="2254034"/>
                  </a:lnTo>
                  <a:lnTo>
                    <a:pt x="4722330" y="2261044"/>
                  </a:lnTo>
                  <a:lnTo>
                    <a:pt x="4723917" y="2263013"/>
                  </a:lnTo>
                  <a:lnTo>
                    <a:pt x="4726813" y="2263267"/>
                  </a:lnTo>
                  <a:lnTo>
                    <a:pt x="4730712" y="2260117"/>
                  </a:lnTo>
                  <a:lnTo>
                    <a:pt x="4731004" y="2257234"/>
                  </a:lnTo>
                  <a:close/>
                </a:path>
                <a:path w="5888990" h="2583179">
                  <a:moveTo>
                    <a:pt x="4775009" y="2315997"/>
                  </a:moveTo>
                  <a:lnTo>
                    <a:pt x="4750536" y="2282190"/>
                  </a:lnTo>
                  <a:lnTo>
                    <a:pt x="4747730" y="2281771"/>
                  </a:lnTo>
                  <a:lnTo>
                    <a:pt x="4745723" y="2283218"/>
                  </a:lnTo>
                  <a:lnTo>
                    <a:pt x="4743628" y="2284793"/>
                  </a:lnTo>
                  <a:lnTo>
                    <a:pt x="4743221" y="2287663"/>
                  </a:lnTo>
                  <a:lnTo>
                    <a:pt x="4748708" y="2294940"/>
                  </a:lnTo>
                  <a:lnTo>
                    <a:pt x="4752670" y="2300325"/>
                  </a:lnTo>
                  <a:lnTo>
                    <a:pt x="4759744" y="2310130"/>
                  </a:lnTo>
                  <a:lnTo>
                    <a:pt x="4762919" y="2314613"/>
                  </a:lnTo>
                  <a:lnTo>
                    <a:pt x="4767504" y="2321204"/>
                  </a:lnTo>
                  <a:lnTo>
                    <a:pt x="4770348" y="2321712"/>
                  </a:lnTo>
                  <a:lnTo>
                    <a:pt x="4772418" y="2320277"/>
                  </a:lnTo>
                  <a:lnTo>
                    <a:pt x="4774514" y="2318880"/>
                  </a:lnTo>
                  <a:lnTo>
                    <a:pt x="4775009" y="2315997"/>
                  </a:lnTo>
                  <a:close/>
                </a:path>
                <a:path w="5888990" h="2583179">
                  <a:moveTo>
                    <a:pt x="4814455" y="2377884"/>
                  </a:moveTo>
                  <a:lnTo>
                    <a:pt x="4792586" y="2342324"/>
                  </a:lnTo>
                  <a:lnTo>
                    <a:pt x="4789767" y="2341702"/>
                  </a:lnTo>
                  <a:lnTo>
                    <a:pt x="4787430" y="2343200"/>
                  </a:lnTo>
                  <a:lnTo>
                    <a:pt x="4785474" y="2344610"/>
                  </a:lnTo>
                  <a:lnTo>
                    <a:pt x="4784941" y="2347328"/>
                  </a:lnTo>
                  <a:lnTo>
                    <a:pt x="4786261" y="2349373"/>
                  </a:lnTo>
                  <a:lnTo>
                    <a:pt x="4791113" y="2357018"/>
                  </a:lnTo>
                  <a:lnTo>
                    <a:pt x="4795926" y="2364752"/>
                  </a:lnTo>
                  <a:lnTo>
                    <a:pt x="4800663" y="2372537"/>
                  </a:lnTo>
                  <a:lnTo>
                    <a:pt x="4806594" y="2382520"/>
                  </a:lnTo>
                  <a:lnTo>
                    <a:pt x="4809388" y="2383244"/>
                  </a:lnTo>
                  <a:lnTo>
                    <a:pt x="4813744" y="2380691"/>
                  </a:lnTo>
                  <a:lnTo>
                    <a:pt x="4814455" y="2377884"/>
                  </a:lnTo>
                  <a:close/>
                </a:path>
                <a:path w="5888990" h="2583179">
                  <a:moveTo>
                    <a:pt x="4849177" y="2442553"/>
                  </a:moveTo>
                  <a:lnTo>
                    <a:pt x="4831118" y="2407462"/>
                  </a:lnTo>
                  <a:lnTo>
                    <a:pt x="4827257" y="2404630"/>
                  </a:lnTo>
                  <a:lnTo>
                    <a:pt x="4825035" y="2405824"/>
                  </a:lnTo>
                  <a:lnTo>
                    <a:pt x="4824539" y="2406142"/>
                  </a:lnTo>
                  <a:lnTo>
                    <a:pt x="4822698" y="2407462"/>
                  </a:lnTo>
                  <a:lnTo>
                    <a:pt x="4822088" y="2409977"/>
                  </a:lnTo>
                  <a:lnTo>
                    <a:pt x="4823193" y="2412009"/>
                  </a:lnTo>
                  <a:lnTo>
                    <a:pt x="4827460" y="2420023"/>
                  </a:lnTo>
                  <a:lnTo>
                    <a:pt x="4831677" y="2428087"/>
                  </a:lnTo>
                  <a:lnTo>
                    <a:pt x="4835817" y="2436203"/>
                  </a:lnTo>
                  <a:lnTo>
                    <a:pt x="4840986" y="2446591"/>
                  </a:lnTo>
                  <a:lnTo>
                    <a:pt x="4843729" y="2447518"/>
                  </a:lnTo>
                  <a:lnTo>
                    <a:pt x="4848237" y="2445283"/>
                  </a:lnTo>
                  <a:lnTo>
                    <a:pt x="4849177" y="2442553"/>
                  </a:lnTo>
                  <a:close/>
                </a:path>
                <a:path w="5888990" h="2583179">
                  <a:moveTo>
                    <a:pt x="4878959" y="2509634"/>
                  </a:moveTo>
                  <a:lnTo>
                    <a:pt x="4862639" y="2471204"/>
                  </a:lnTo>
                  <a:lnTo>
                    <a:pt x="4859947" y="2470175"/>
                  </a:lnTo>
                  <a:lnTo>
                    <a:pt x="4857343" y="2471331"/>
                  </a:lnTo>
                  <a:lnTo>
                    <a:pt x="4856823" y="2471674"/>
                  </a:lnTo>
                  <a:lnTo>
                    <a:pt x="4855108" y="2472906"/>
                  </a:lnTo>
                  <a:lnTo>
                    <a:pt x="4854435" y="2475230"/>
                  </a:lnTo>
                  <a:lnTo>
                    <a:pt x="4858994" y="2485555"/>
                  </a:lnTo>
                  <a:lnTo>
                    <a:pt x="4862601" y="2493911"/>
                  </a:lnTo>
                  <a:lnTo>
                    <a:pt x="4866119" y="2502306"/>
                  </a:lnTo>
                  <a:lnTo>
                    <a:pt x="4869548" y="2510701"/>
                  </a:lnTo>
                  <a:lnTo>
                    <a:pt x="4870488" y="2513050"/>
                  </a:lnTo>
                  <a:lnTo>
                    <a:pt x="4873142" y="2514181"/>
                  </a:lnTo>
                  <a:lnTo>
                    <a:pt x="4877803" y="2512314"/>
                  </a:lnTo>
                  <a:lnTo>
                    <a:pt x="4878959" y="2509634"/>
                  </a:lnTo>
                  <a:close/>
                </a:path>
                <a:path w="5888990" h="2583179">
                  <a:moveTo>
                    <a:pt x="4903584" y="2578773"/>
                  </a:moveTo>
                  <a:lnTo>
                    <a:pt x="4890224" y="2539225"/>
                  </a:lnTo>
                  <a:lnTo>
                    <a:pt x="4887607" y="2537993"/>
                  </a:lnTo>
                  <a:lnTo>
                    <a:pt x="4884826" y="2538996"/>
                  </a:lnTo>
                  <a:lnTo>
                    <a:pt x="4884407" y="2539225"/>
                  </a:lnTo>
                  <a:lnTo>
                    <a:pt x="4882489" y="2540597"/>
                  </a:lnTo>
                  <a:lnTo>
                    <a:pt x="4881778" y="2542730"/>
                  </a:lnTo>
                  <a:lnTo>
                    <a:pt x="4885512" y="2553258"/>
                  </a:lnTo>
                  <a:lnTo>
                    <a:pt x="4888458" y="2561869"/>
                  </a:lnTo>
                  <a:lnTo>
                    <a:pt x="4891341" y="2570505"/>
                  </a:lnTo>
                  <a:lnTo>
                    <a:pt x="4894885" y="2581541"/>
                  </a:lnTo>
                  <a:lnTo>
                    <a:pt x="4897450" y="2582875"/>
                  </a:lnTo>
                  <a:lnTo>
                    <a:pt x="4902251" y="2581338"/>
                  </a:lnTo>
                  <a:lnTo>
                    <a:pt x="4903584" y="2578773"/>
                  </a:lnTo>
                  <a:close/>
                </a:path>
                <a:path w="5888990" h="2583179">
                  <a:moveTo>
                    <a:pt x="4955921" y="941298"/>
                  </a:moveTo>
                  <a:lnTo>
                    <a:pt x="4954702" y="937475"/>
                  </a:lnTo>
                  <a:lnTo>
                    <a:pt x="4952136" y="936142"/>
                  </a:lnTo>
                  <a:lnTo>
                    <a:pt x="4940871" y="939787"/>
                  </a:lnTo>
                  <a:lnTo>
                    <a:pt x="4923460" y="945654"/>
                  </a:lnTo>
                  <a:lnTo>
                    <a:pt x="4912588" y="949490"/>
                  </a:lnTo>
                  <a:lnTo>
                    <a:pt x="4911356" y="952093"/>
                  </a:lnTo>
                  <a:lnTo>
                    <a:pt x="4913046" y="956843"/>
                  </a:lnTo>
                  <a:lnTo>
                    <a:pt x="4915662" y="958088"/>
                  </a:lnTo>
                  <a:lnTo>
                    <a:pt x="4926457" y="954278"/>
                  </a:lnTo>
                  <a:lnTo>
                    <a:pt x="4943716" y="948461"/>
                  </a:lnTo>
                  <a:lnTo>
                    <a:pt x="4953482" y="945299"/>
                  </a:lnTo>
                  <a:lnTo>
                    <a:pt x="4954282" y="944689"/>
                  </a:lnTo>
                  <a:lnTo>
                    <a:pt x="4955641" y="942784"/>
                  </a:lnTo>
                  <a:lnTo>
                    <a:pt x="4955921" y="941298"/>
                  </a:lnTo>
                  <a:close/>
                </a:path>
                <a:path w="5888990" h="2583179">
                  <a:moveTo>
                    <a:pt x="5026114" y="921308"/>
                  </a:moveTo>
                  <a:lnTo>
                    <a:pt x="5025123" y="917498"/>
                  </a:lnTo>
                  <a:lnTo>
                    <a:pt x="5022634" y="916038"/>
                  </a:lnTo>
                  <a:lnTo>
                    <a:pt x="5002200" y="921461"/>
                  </a:lnTo>
                  <a:lnTo>
                    <a:pt x="4982413" y="927011"/>
                  </a:lnTo>
                  <a:lnTo>
                    <a:pt x="4981016" y="929538"/>
                  </a:lnTo>
                  <a:lnTo>
                    <a:pt x="4982400" y="934389"/>
                  </a:lnTo>
                  <a:lnTo>
                    <a:pt x="4984928" y="935786"/>
                  </a:lnTo>
                  <a:lnTo>
                    <a:pt x="5004600" y="930275"/>
                  </a:lnTo>
                  <a:lnTo>
                    <a:pt x="5023574" y="925233"/>
                  </a:lnTo>
                  <a:lnTo>
                    <a:pt x="5024463" y="924585"/>
                  </a:lnTo>
                  <a:lnTo>
                    <a:pt x="5025822" y="922680"/>
                  </a:lnTo>
                  <a:lnTo>
                    <a:pt x="5026114" y="921308"/>
                  </a:lnTo>
                  <a:close/>
                </a:path>
                <a:path w="5888990" h="2583179">
                  <a:moveTo>
                    <a:pt x="5097157" y="904468"/>
                  </a:moveTo>
                  <a:lnTo>
                    <a:pt x="5096319" y="900696"/>
                  </a:lnTo>
                  <a:lnTo>
                    <a:pt x="5093881" y="899134"/>
                  </a:lnTo>
                  <a:lnTo>
                    <a:pt x="5053279" y="908431"/>
                  </a:lnTo>
                  <a:lnTo>
                    <a:pt x="5051755" y="910882"/>
                  </a:lnTo>
                  <a:lnTo>
                    <a:pt x="5052936" y="915797"/>
                  </a:lnTo>
                  <a:lnTo>
                    <a:pt x="5055387" y="917321"/>
                  </a:lnTo>
                  <a:lnTo>
                    <a:pt x="5094541" y="908342"/>
                  </a:lnTo>
                  <a:lnTo>
                    <a:pt x="5095494" y="907681"/>
                  </a:lnTo>
                  <a:lnTo>
                    <a:pt x="5096840" y="905776"/>
                  </a:lnTo>
                  <a:lnTo>
                    <a:pt x="5097157" y="904468"/>
                  </a:lnTo>
                  <a:close/>
                </a:path>
                <a:path w="5888990" h="2583179">
                  <a:moveTo>
                    <a:pt x="5168671" y="889596"/>
                  </a:moveTo>
                  <a:lnTo>
                    <a:pt x="5167909" y="885837"/>
                  </a:lnTo>
                  <a:lnTo>
                    <a:pt x="5165509" y="884224"/>
                  </a:lnTo>
                  <a:lnTo>
                    <a:pt x="5124729" y="892543"/>
                  </a:lnTo>
                  <a:lnTo>
                    <a:pt x="5123142" y="894956"/>
                  </a:lnTo>
                  <a:lnTo>
                    <a:pt x="5124170" y="899896"/>
                  </a:lnTo>
                  <a:lnTo>
                    <a:pt x="5126596" y="901484"/>
                  </a:lnTo>
                  <a:lnTo>
                    <a:pt x="5164823" y="893673"/>
                  </a:lnTo>
                  <a:lnTo>
                    <a:pt x="5166017" y="893445"/>
                  </a:lnTo>
                  <a:lnTo>
                    <a:pt x="5167007" y="892759"/>
                  </a:lnTo>
                  <a:lnTo>
                    <a:pt x="5168354" y="890854"/>
                  </a:lnTo>
                  <a:lnTo>
                    <a:pt x="5168671" y="889596"/>
                  </a:lnTo>
                  <a:close/>
                </a:path>
                <a:path w="5888990" h="2583179">
                  <a:moveTo>
                    <a:pt x="5240363" y="875461"/>
                  </a:moveTo>
                  <a:lnTo>
                    <a:pt x="5239626" y="871702"/>
                  </a:lnTo>
                  <a:lnTo>
                    <a:pt x="5237226" y="870089"/>
                  </a:lnTo>
                  <a:lnTo>
                    <a:pt x="5196408" y="878103"/>
                  </a:lnTo>
                  <a:lnTo>
                    <a:pt x="5194808" y="880503"/>
                  </a:lnTo>
                  <a:lnTo>
                    <a:pt x="5195786" y="885456"/>
                  </a:lnTo>
                  <a:lnTo>
                    <a:pt x="5198186" y="887069"/>
                  </a:lnTo>
                  <a:lnTo>
                    <a:pt x="5237708" y="879297"/>
                  </a:lnTo>
                  <a:lnTo>
                    <a:pt x="5238699" y="878624"/>
                  </a:lnTo>
                  <a:lnTo>
                    <a:pt x="5240058" y="876719"/>
                  </a:lnTo>
                  <a:lnTo>
                    <a:pt x="5240363" y="875461"/>
                  </a:lnTo>
                  <a:close/>
                </a:path>
                <a:path w="5888990" h="2583179">
                  <a:moveTo>
                    <a:pt x="5311978" y="860818"/>
                  </a:moveTo>
                  <a:lnTo>
                    <a:pt x="5311178" y="857046"/>
                  </a:lnTo>
                  <a:lnTo>
                    <a:pt x="5308739" y="855472"/>
                  </a:lnTo>
                  <a:lnTo>
                    <a:pt x="5268074" y="863930"/>
                  </a:lnTo>
                  <a:lnTo>
                    <a:pt x="5266487" y="866343"/>
                  </a:lnTo>
                  <a:lnTo>
                    <a:pt x="5267490" y="871283"/>
                  </a:lnTo>
                  <a:lnTo>
                    <a:pt x="5269903" y="872871"/>
                  </a:lnTo>
                  <a:lnTo>
                    <a:pt x="5308193" y="864933"/>
                  </a:lnTo>
                  <a:lnTo>
                    <a:pt x="5309349" y="864679"/>
                  </a:lnTo>
                  <a:lnTo>
                    <a:pt x="5310314" y="864006"/>
                  </a:lnTo>
                  <a:lnTo>
                    <a:pt x="5311673" y="862101"/>
                  </a:lnTo>
                  <a:lnTo>
                    <a:pt x="5311978" y="860818"/>
                  </a:lnTo>
                  <a:close/>
                </a:path>
                <a:path w="5888990" h="2583179">
                  <a:moveTo>
                    <a:pt x="5383225" y="844372"/>
                  </a:moveTo>
                  <a:lnTo>
                    <a:pt x="5382285" y="840574"/>
                  </a:lnTo>
                  <a:lnTo>
                    <a:pt x="5379809" y="839089"/>
                  </a:lnTo>
                  <a:lnTo>
                    <a:pt x="5368747" y="841819"/>
                  </a:lnTo>
                  <a:lnTo>
                    <a:pt x="5339423" y="848690"/>
                  </a:lnTo>
                  <a:lnTo>
                    <a:pt x="5337899" y="851141"/>
                  </a:lnTo>
                  <a:lnTo>
                    <a:pt x="5339016" y="856068"/>
                  </a:lnTo>
                  <a:lnTo>
                    <a:pt x="5341467" y="857605"/>
                  </a:lnTo>
                  <a:lnTo>
                    <a:pt x="5379555" y="848563"/>
                  </a:lnTo>
                  <a:lnTo>
                    <a:pt x="5380660" y="848283"/>
                  </a:lnTo>
                  <a:lnTo>
                    <a:pt x="5381561" y="847636"/>
                  </a:lnTo>
                  <a:lnTo>
                    <a:pt x="5382920" y="845731"/>
                  </a:lnTo>
                  <a:lnTo>
                    <a:pt x="5383225" y="844372"/>
                  </a:lnTo>
                  <a:close/>
                </a:path>
                <a:path w="5888990" h="2583179">
                  <a:moveTo>
                    <a:pt x="5453748" y="824992"/>
                  </a:moveTo>
                  <a:lnTo>
                    <a:pt x="5452605" y="821182"/>
                  </a:lnTo>
                  <a:lnTo>
                    <a:pt x="5450052" y="819810"/>
                  </a:lnTo>
                  <a:lnTo>
                    <a:pt x="5430405" y="825588"/>
                  </a:lnTo>
                  <a:lnTo>
                    <a:pt x="5410187" y="831202"/>
                  </a:lnTo>
                  <a:lnTo>
                    <a:pt x="5408752" y="833704"/>
                  </a:lnTo>
                  <a:lnTo>
                    <a:pt x="5410073" y="838581"/>
                  </a:lnTo>
                  <a:lnTo>
                    <a:pt x="5412587" y="840016"/>
                  </a:lnTo>
                  <a:lnTo>
                    <a:pt x="5432920" y="834377"/>
                  </a:lnTo>
                  <a:lnTo>
                    <a:pt x="5451284" y="828979"/>
                  </a:lnTo>
                  <a:lnTo>
                    <a:pt x="5452110" y="828357"/>
                  </a:lnTo>
                  <a:lnTo>
                    <a:pt x="5453469" y="826452"/>
                  </a:lnTo>
                  <a:lnTo>
                    <a:pt x="5453748" y="824992"/>
                  </a:lnTo>
                  <a:close/>
                </a:path>
                <a:path w="5888990" h="2583179">
                  <a:moveTo>
                    <a:pt x="5523065" y="801560"/>
                  </a:moveTo>
                  <a:lnTo>
                    <a:pt x="5521630" y="797725"/>
                  </a:lnTo>
                  <a:lnTo>
                    <a:pt x="5519001" y="796518"/>
                  </a:lnTo>
                  <a:lnTo>
                    <a:pt x="5508256" y="800506"/>
                  </a:lnTo>
                  <a:lnTo>
                    <a:pt x="5491073" y="806577"/>
                  </a:lnTo>
                  <a:lnTo>
                    <a:pt x="5479948" y="810336"/>
                  </a:lnTo>
                  <a:lnTo>
                    <a:pt x="5478665" y="812914"/>
                  </a:lnTo>
                  <a:lnTo>
                    <a:pt x="5480266" y="817702"/>
                  </a:lnTo>
                  <a:lnTo>
                    <a:pt x="5482844" y="818997"/>
                  </a:lnTo>
                  <a:lnTo>
                    <a:pt x="5494058" y="815213"/>
                  </a:lnTo>
                  <a:lnTo>
                    <a:pt x="5522811" y="803135"/>
                  </a:lnTo>
                  <a:lnTo>
                    <a:pt x="5523065" y="801560"/>
                  </a:lnTo>
                  <a:close/>
                </a:path>
                <a:path w="5888990" h="2583179">
                  <a:moveTo>
                    <a:pt x="5590438" y="772922"/>
                  </a:moveTo>
                  <a:lnTo>
                    <a:pt x="5588622" y="769099"/>
                  </a:lnTo>
                  <a:lnTo>
                    <a:pt x="5585892" y="768121"/>
                  </a:lnTo>
                  <a:lnTo>
                    <a:pt x="5575490" y="772998"/>
                  </a:lnTo>
                  <a:lnTo>
                    <a:pt x="5567235" y="776732"/>
                  </a:lnTo>
                  <a:lnTo>
                    <a:pt x="5558866" y="780415"/>
                  </a:lnTo>
                  <a:lnTo>
                    <a:pt x="5550433" y="784009"/>
                  </a:lnTo>
                  <a:lnTo>
                    <a:pt x="5548109" y="784974"/>
                  </a:lnTo>
                  <a:lnTo>
                    <a:pt x="5547017" y="787654"/>
                  </a:lnTo>
                  <a:lnTo>
                    <a:pt x="5548973" y="792302"/>
                  </a:lnTo>
                  <a:lnTo>
                    <a:pt x="5551652" y="793394"/>
                  </a:lnTo>
                  <a:lnTo>
                    <a:pt x="5553976" y="792429"/>
                  </a:lnTo>
                  <a:lnTo>
                    <a:pt x="5588851" y="776592"/>
                  </a:lnTo>
                  <a:lnTo>
                    <a:pt x="5590222" y="774674"/>
                  </a:lnTo>
                  <a:lnTo>
                    <a:pt x="5590438" y="772922"/>
                  </a:lnTo>
                  <a:close/>
                </a:path>
                <a:path w="5888990" h="2583179">
                  <a:moveTo>
                    <a:pt x="5654814" y="738060"/>
                  </a:moveTo>
                  <a:lnTo>
                    <a:pt x="5652528" y="734301"/>
                  </a:lnTo>
                  <a:lnTo>
                    <a:pt x="5649722" y="733602"/>
                  </a:lnTo>
                  <a:lnTo>
                    <a:pt x="5639879" y="739508"/>
                  </a:lnTo>
                  <a:lnTo>
                    <a:pt x="5632056" y="744042"/>
                  </a:lnTo>
                  <a:lnTo>
                    <a:pt x="5624093" y="748499"/>
                  </a:lnTo>
                  <a:lnTo>
                    <a:pt x="5613819" y="754062"/>
                  </a:lnTo>
                  <a:lnTo>
                    <a:pt x="5612981" y="756831"/>
                  </a:lnTo>
                  <a:lnTo>
                    <a:pt x="5615368" y="761276"/>
                  </a:lnTo>
                  <a:lnTo>
                    <a:pt x="5618137" y="762114"/>
                  </a:lnTo>
                  <a:lnTo>
                    <a:pt x="5620359" y="760933"/>
                  </a:lnTo>
                  <a:lnTo>
                    <a:pt x="5654675" y="740029"/>
                  </a:lnTo>
                  <a:lnTo>
                    <a:pt x="5654814" y="738060"/>
                  </a:lnTo>
                  <a:close/>
                </a:path>
                <a:path w="5888990" h="2583179">
                  <a:moveTo>
                    <a:pt x="5714885" y="696137"/>
                  </a:moveTo>
                  <a:lnTo>
                    <a:pt x="5712028" y="692531"/>
                  </a:lnTo>
                  <a:lnTo>
                    <a:pt x="5709158" y="692200"/>
                  </a:lnTo>
                  <a:lnTo>
                    <a:pt x="5701550" y="698220"/>
                  </a:lnTo>
                  <a:lnTo>
                    <a:pt x="5695759" y="702614"/>
                  </a:lnTo>
                  <a:lnTo>
                    <a:pt x="5686018" y="709663"/>
                  </a:lnTo>
                  <a:lnTo>
                    <a:pt x="5682031" y="712482"/>
                  </a:lnTo>
                  <a:lnTo>
                    <a:pt x="5675935" y="716673"/>
                  </a:lnTo>
                  <a:lnTo>
                    <a:pt x="5675414" y="719518"/>
                  </a:lnTo>
                  <a:lnTo>
                    <a:pt x="5678271" y="723671"/>
                  </a:lnTo>
                  <a:lnTo>
                    <a:pt x="5681116" y="724192"/>
                  </a:lnTo>
                  <a:lnTo>
                    <a:pt x="5687276" y="719963"/>
                  </a:lnTo>
                  <a:lnTo>
                    <a:pt x="5714885" y="698373"/>
                  </a:lnTo>
                  <a:lnTo>
                    <a:pt x="5714885" y="696137"/>
                  </a:lnTo>
                  <a:close/>
                </a:path>
                <a:path w="5888990" h="2583179">
                  <a:moveTo>
                    <a:pt x="5754535" y="14363"/>
                  </a:moveTo>
                  <a:lnTo>
                    <a:pt x="5751512" y="6667"/>
                  </a:lnTo>
                  <a:lnTo>
                    <a:pt x="5749455" y="1193"/>
                  </a:lnTo>
                  <a:lnTo>
                    <a:pt x="5746826" y="0"/>
                  </a:lnTo>
                  <a:lnTo>
                    <a:pt x="5742102" y="1765"/>
                  </a:lnTo>
                  <a:lnTo>
                    <a:pt x="5740908" y="4406"/>
                  </a:lnTo>
                  <a:lnTo>
                    <a:pt x="5742978" y="9931"/>
                  </a:lnTo>
                  <a:lnTo>
                    <a:pt x="5744197" y="13093"/>
                  </a:lnTo>
                  <a:lnTo>
                    <a:pt x="5746381" y="18580"/>
                  </a:lnTo>
                  <a:lnTo>
                    <a:pt x="5749036" y="19723"/>
                  </a:lnTo>
                  <a:lnTo>
                    <a:pt x="5752223" y="18465"/>
                  </a:lnTo>
                  <a:lnTo>
                    <a:pt x="5752922" y="17894"/>
                  </a:lnTo>
                  <a:lnTo>
                    <a:pt x="5754281" y="15989"/>
                  </a:lnTo>
                  <a:lnTo>
                    <a:pt x="5754535" y="14363"/>
                  </a:lnTo>
                  <a:close/>
                </a:path>
                <a:path w="5888990" h="2583179">
                  <a:moveTo>
                    <a:pt x="5768848" y="648817"/>
                  </a:moveTo>
                  <a:lnTo>
                    <a:pt x="5768632" y="646264"/>
                  </a:lnTo>
                  <a:lnTo>
                    <a:pt x="5765127" y="642950"/>
                  </a:lnTo>
                  <a:lnTo>
                    <a:pt x="5762244" y="643026"/>
                  </a:lnTo>
                  <a:lnTo>
                    <a:pt x="5760504" y="644867"/>
                  </a:lnTo>
                  <a:lnTo>
                    <a:pt x="5754243" y="651370"/>
                  </a:lnTo>
                  <a:lnTo>
                    <a:pt x="5747855" y="657783"/>
                  </a:lnTo>
                  <a:lnTo>
                    <a:pt x="5741327" y="664095"/>
                  </a:lnTo>
                  <a:lnTo>
                    <a:pt x="5734710" y="670267"/>
                  </a:lnTo>
                  <a:lnTo>
                    <a:pt x="5732856" y="671969"/>
                  </a:lnTo>
                  <a:lnTo>
                    <a:pt x="5732729" y="674852"/>
                  </a:lnTo>
                  <a:lnTo>
                    <a:pt x="5736133" y="678573"/>
                  </a:lnTo>
                  <a:lnTo>
                    <a:pt x="5739028" y="678700"/>
                  </a:lnTo>
                  <a:lnTo>
                    <a:pt x="5740882" y="676998"/>
                  </a:lnTo>
                  <a:lnTo>
                    <a:pt x="5767425" y="650811"/>
                  </a:lnTo>
                  <a:lnTo>
                    <a:pt x="5768848" y="648817"/>
                  </a:lnTo>
                  <a:close/>
                </a:path>
                <a:path w="5888990" h="2583179">
                  <a:moveTo>
                    <a:pt x="5784951" y="80505"/>
                  </a:moveTo>
                  <a:lnTo>
                    <a:pt x="5779795" y="70231"/>
                  </a:lnTo>
                  <a:lnTo>
                    <a:pt x="5775718" y="61912"/>
                  </a:lnTo>
                  <a:lnTo>
                    <a:pt x="5771896" y="53924"/>
                  </a:lnTo>
                  <a:lnTo>
                    <a:pt x="5767235" y="43916"/>
                  </a:lnTo>
                  <a:lnTo>
                    <a:pt x="5764517" y="42913"/>
                  </a:lnTo>
                  <a:lnTo>
                    <a:pt x="5759932" y="45021"/>
                  </a:lnTo>
                  <a:lnTo>
                    <a:pt x="5758942" y="47739"/>
                  </a:lnTo>
                  <a:lnTo>
                    <a:pt x="5763628" y="57810"/>
                  </a:lnTo>
                  <a:lnTo>
                    <a:pt x="5779884" y="86207"/>
                  </a:lnTo>
                  <a:lnTo>
                    <a:pt x="5782818" y="84721"/>
                  </a:lnTo>
                  <a:lnTo>
                    <a:pt x="5783377" y="84226"/>
                  </a:lnTo>
                  <a:lnTo>
                    <a:pt x="5784748" y="82308"/>
                  </a:lnTo>
                  <a:lnTo>
                    <a:pt x="5784951" y="80505"/>
                  </a:lnTo>
                  <a:close/>
                </a:path>
                <a:path w="5888990" h="2583179">
                  <a:moveTo>
                    <a:pt x="5815165" y="591959"/>
                  </a:moveTo>
                  <a:lnTo>
                    <a:pt x="5814657" y="589114"/>
                  </a:lnTo>
                  <a:lnTo>
                    <a:pt x="5810529" y="586232"/>
                  </a:lnTo>
                  <a:lnTo>
                    <a:pt x="5807710" y="586727"/>
                  </a:lnTo>
                  <a:lnTo>
                    <a:pt x="5803658" y="592442"/>
                  </a:lnTo>
                  <a:lnTo>
                    <a:pt x="5799036" y="598830"/>
                  </a:lnTo>
                  <a:lnTo>
                    <a:pt x="5794273" y="605180"/>
                  </a:lnTo>
                  <a:lnTo>
                    <a:pt x="5789396" y="611466"/>
                  </a:lnTo>
                  <a:lnTo>
                    <a:pt x="5782843" y="619607"/>
                  </a:lnTo>
                  <a:lnTo>
                    <a:pt x="5783097" y="622503"/>
                  </a:lnTo>
                  <a:lnTo>
                    <a:pt x="5787009" y="625690"/>
                  </a:lnTo>
                  <a:lnTo>
                    <a:pt x="5789892" y="625398"/>
                  </a:lnTo>
                  <a:lnTo>
                    <a:pt x="5791479" y="623455"/>
                  </a:lnTo>
                  <a:lnTo>
                    <a:pt x="5796559" y="617131"/>
                  </a:lnTo>
                  <a:lnTo>
                    <a:pt x="5801538" y="610717"/>
                  </a:lnTo>
                  <a:lnTo>
                    <a:pt x="5806389" y="604253"/>
                  </a:lnTo>
                  <a:lnTo>
                    <a:pt x="5811990" y="596531"/>
                  </a:lnTo>
                  <a:lnTo>
                    <a:pt x="5815165" y="591959"/>
                  </a:lnTo>
                  <a:close/>
                </a:path>
                <a:path w="5888990" h="2583179">
                  <a:moveTo>
                    <a:pt x="5818733" y="145262"/>
                  </a:moveTo>
                  <a:lnTo>
                    <a:pt x="5814415" y="136994"/>
                  </a:lnTo>
                  <a:lnTo>
                    <a:pt x="5799721" y="109105"/>
                  </a:lnTo>
                  <a:lnTo>
                    <a:pt x="5796966" y="108242"/>
                  </a:lnTo>
                  <a:lnTo>
                    <a:pt x="5792508" y="110591"/>
                  </a:lnTo>
                  <a:lnTo>
                    <a:pt x="5791632" y="113347"/>
                  </a:lnTo>
                  <a:lnTo>
                    <a:pt x="5806325" y="141236"/>
                  </a:lnTo>
                  <a:lnTo>
                    <a:pt x="5810974" y="150152"/>
                  </a:lnTo>
                  <a:lnTo>
                    <a:pt x="5813742" y="151015"/>
                  </a:lnTo>
                  <a:lnTo>
                    <a:pt x="5816638" y="149504"/>
                  </a:lnTo>
                  <a:lnTo>
                    <a:pt x="5817171" y="149021"/>
                  </a:lnTo>
                  <a:lnTo>
                    <a:pt x="5818543" y="147091"/>
                  </a:lnTo>
                  <a:lnTo>
                    <a:pt x="5818733" y="145262"/>
                  </a:lnTo>
                  <a:close/>
                </a:path>
                <a:path w="5888990" h="2583179">
                  <a:moveTo>
                    <a:pt x="5850953" y="211023"/>
                  </a:moveTo>
                  <a:lnTo>
                    <a:pt x="5834583" y="176301"/>
                  </a:lnTo>
                  <a:lnTo>
                    <a:pt x="5830722" y="173126"/>
                  </a:lnTo>
                  <a:lnTo>
                    <a:pt x="5826201" y="175361"/>
                  </a:lnTo>
                  <a:lnTo>
                    <a:pt x="5825274" y="178104"/>
                  </a:lnTo>
                  <a:lnTo>
                    <a:pt x="5830659" y="189077"/>
                  </a:lnTo>
                  <a:lnTo>
                    <a:pt x="5834659" y="197408"/>
                  </a:lnTo>
                  <a:lnTo>
                    <a:pt x="5838393" y="205447"/>
                  </a:lnTo>
                  <a:lnTo>
                    <a:pt x="5842952" y="215519"/>
                  </a:lnTo>
                  <a:lnTo>
                    <a:pt x="5845657" y="216547"/>
                  </a:lnTo>
                  <a:lnTo>
                    <a:pt x="5848731" y="215176"/>
                  </a:lnTo>
                  <a:lnTo>
                    <a:pt x="5849353" y="214642"/>
                  </a:lnTo>
                  <a:lnTo>
                    <a:pt x="5850725" y="212737"/>
                  </a:lnTo>
                  <a:lnTo>
                    <a:pt x="5850953" y="211023"/>
                  </a:lnTo>
                  <a:close/>
                </a:path>
                <a:path w="5888990" h="2583179">
                  <a:moveTo>
                    <a:pt x="5852109" y="528154"/>
                  </a:moveTo>
                  <a:lnTo>
                    <a:pt x="5851156" y="525424"/>
                  </a:lnTo>
                  <a:lnTo>
                    <a:pt x="5846610" y="523240"/>
                  </a:lnTo>
                  <a:lnTo>
                    <a:pt x="5843867" y="524192"/>
                  </a:lnTo>
                  <a:lnTo>
                    <a:pt x="5842787" y="526465"/>
                  </a:lnTo>
                  <a:lnTo>
                    <a:pt x="5838812" y="534504"/>
                  </a:lnTo>
                  <a:lnTo>
                    <a:pt x="5834646" y="542518"/>
                  </a:lnTo>
                  <a:lnTo>
                    <a:pt x="5830290" y="550481"/>
                  </a:lnTo>
                  <a:lnTo>
                    <a:pt x="5825769" y="558368"/>
                  </a:lnTo>
                  <a:lnTo>
                    <a:pt x="5824486" y="560539"/>
                  </a:lnTo>
                  <a:lnTo>
                    <a:pt x="5825223" y="563333"/>
                  </a:lnTo>
                  <a:lnTo>
                    <a:pt x="5829452" y="565823"/>
                  </a:lnTo>
                  <a:lnTo>
                    <a:pt x="5832068" y="565238"/>
                  </a:lnTo>
                  <a:lnTo>
                    <a:pt x="5833427" y="563333"/>
                  </a:lnTo>
                  <a:lnTo>
                    <a:pt x="5838266" y="554951"/>
                  </a:lnTo>
                  <a:lnTo>
                    <a:pt x="5842711" y="546823"/>
                  </a:lnTo>
                  <a:lnTo>
                    <a:pt x="5846965" y="538645"/>
                  </a:lnTo>
                  <a:lnTo>
                    <a:pt x="5851017" y="530428"/>
                  </a:lnTo>
                  <a:lnTo>
                    <a:pt x="5852109" y="528154"/>
                  </a:lnTo>
                  <a:close/>
                </a:path>
                <a:path w="5888990" h="2583179">
                  <a:moveTo>
                    <a:pt x="5876264" y="279920"/>
                  </a:moveTo>
                  <a:lnTo>
                    <a:pt x="5864288" y="243509"/>
                  </a:lnTo>
                  <a:lnTo>
                    <a:pt x="5860770" y="239953"/>
                  </a:lnTo>
                  <a:lnTo>
                    <a:pt x="5856046" y="241719"/>
                  </a:lnTo>
                  <a:lnTo>
                    <a:pt x="5854852" y="244360"/>
                  </a:lnTo>
                  <a:lnTo>
                    <a:pt x="5858916" y="255485"/>
                  </a:lnTo>
                  <a:lnTo>
                    <a:pt x="5861875" y="264134"/>
                  </a:lnTo>
                  <a:lnTo>
                    <a:pt x="5864606" y="272669"/>
                  </a:lnTo>
                  <a:lnTo>
                    <a:pt x="5867781" y="283451"/>
                  </a:lnTo>
                  <a:lnTo>
                    <a:pt x="5870308" y="284861"/>
                  </a:lnTo>
                  <a:lnTo>
                    <a:pt x="5873762" y="283883"/>
                  </a:lnTo>
                  <a:lnTo>
                    <a:pt x="5874613" y="283248"/>
                  </a:lnTo>
                  <a:lnTo>
                    <a:pt x="5875972" y="281343"/>
                  </a:lnTo>
                  <a:lnTo>
                    <a:pt x="5876264" y="279920"/>
                  </a:lnTo>
                  <a:close/>
                </a:path>
                <a:path w="5888990" h="2583179">
                  <a:moveTo>
                    <a:pt x="5877560" y="458876"/>
                  </a:moveTo>
                  <a:lnTo>
                    <a:pt x="5876125" y="456374"/>
                  </a:lnTo>
                  <a:lnTo>
                    <a:pt x="5871248" y="455053"/>
                  </a:lnTo>
                  <a:lnTo>
                    <a:pt x="5868733" y="456488"/>
                  </a:lnTo>
                  <a:lnTo>
                    <a:pt x="5868086" y="458927"/>
                  </a:lnTo>
                  <a:lnTo>
                    <a:pt x="5865634" y="467525"/>
                  </a:lnTo>
                  <a:lnTo>
                    <a:pt x="5862967" y="476135"/>
                  </a:lnTo>
                  <a:lnTo>
                    <a:pt x="5860085" y="484720"/>
                  </a:lnTo>
                  <a:lnTo>
                    <a:pt x="5856986" y="493268"/>
                  </a:lnTo>
                  <a:lnTo>
                    <a:pt x="5856109" y="495630"/>
                  </a:lnTo>
                  <a:lnTo>
                    <a:pt x="5857303" y="498259"/>
                  </a:lnTo>
                  <a:lnTo>
                    <a:pt x="5861647" y="499897"/>
                  </a:lnTo>
                  <a:lnTo>
                    <a:pt x="5863818" y="499173"/>
                  </a:lnTo>
                  <a:lnTo>
                    <a:pt x="5865215" y="497205"/>
                  </a:lnTo>
                  <a:lnTo>
                    <a:pt x="5876899" y="461314"/>
                  </a:lnTo>
                  <a:lnTo>
                    <a:pt x="5877560" y="458876"/>
                  </a:lnTo>
                  <a:close/>
                </a:path>
                <a:path w="5888990" h="2583179">
                  <a:moveTo>
                    <a:pt x="5888685" y="352425"/>
                  </a:moveTo>
                  <a:lnTo>
                    <a:pt x="5883783" y="312064"/>
                  </a:lnTo>
                  <a:lnTo>
                    <a:pt x="5881421" y="310413"/>
                  </a:lnTo>
                  <a:lnTo>
                    <a:pt x="5876455" y="311302"/>
                  </a:lnTo>
                  <a:lnTo>
                    <a:pt x="5874804" y="313677"/>
                  </a:lnTo>
                  <a:lnTo>
                    <a:pt x="5875820" y="319430"/>
                  </a:lnTo>
                  <a:lnTo>
                    <a:pt x="5876353" y="322732"/>
                  </a:lnTo>
                  <a:lnTo>
                    <a:pt x="5879655" y="354418"/>
                  </a:lnTo>
                  <a:lnTo>
                    <a:pt x="5881827" y="356336"/>
                  </a:lnTo>
                  <a:lnTo>
                    <a:pt x="5885777" y="356095"/>
                  </a:lnTo>
                  <a:lnTo>
                    <a:pt x="5887009" y="355358"/>
                  </a:lnTo>
                  <a:lnTo>
                    <a:pt x="5888367" y="353441"/>
                  </a:lnTo>
                  <a:lnTo>
                    <a:pt x="5888685" y="352425"/>
                  </a:lnTo>
                  <a:close/>
                </a:path>
                <a:path w="5888990" h="2583179">
                  <a:moveTo>
                    <a:pt x="5888875" y="385851"/>
                  </a:moveTo>
                  <a:lnTo>
                    <a:pt x="5886945" y="383705"/>
                  </a:lnTo>
                  <a:lnTo>
                    <a:pt x="5881903" y="383425"/>
                  </a:lnTo>
                  <a:lnTo>
                    <a:pt x="5879757" y="385356"/>
                  </a:lnTo>
                  <a:lnTo>
                    <a:pt x="5879579" y="388366"/>
                  </a:lnTo>
                  <a:lnTo>
                    <a:pt x="5879008" y="396798"/>
                  </a:lnTo>
                  <a:lnTo>
                    <a:pt x="5878157" y="405765"/>
                  </a:lnTo>
                  <a:lnTo>
                    <a:pt x="5877064" y="414731"/>
                  </a:lnTo>
                  <a:lnTo>
                    <a:pt x="5875325" y="426186"/>
                  </a:lnTo>
                  <a:lnTo>
                    <a:pt x="5877001" y="428523"/>
                  </a:lnTo>
                  <a:lnTo>
                    <a:pt x="5888761" y="387883"/>
                  </a:lnTo>
                  <a:lnTo>
                    <a:pt x="5888875" y="385851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498958" y="1882200"/>
              <a:ext cx="0" cy="1133475"/>
            </a:xfrm>
            <a:custGeom>
              <a:avLst/>
              <a:gdLst/>
              <a:ahLst/>
              <a:cxnLst/>
              <a:rect l="l" t="t" r="r" b="b"/>
              <a:pathLst>
                <a:path h="1133475">
                  <a:moveTo>
                    <a:pt x="0" y="0"/>
                  </a:moveTo>
                  <a:lnTo>
                    <a:pt x="0" y="1133196"/>
                  </a:lnTo>
                </a:path>
              </a:pathLst>
            </a:custGeom>
            <a:ln w="7200">
              <a:solidFill>
                <a:srgbClr val="44505E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678019" y="1742318"/>
              <a:ext cx="648970" cy="642620"/>
            </a:xfrm>
            <a:custGeom>
              <a:avLst/>
              <a:gdLst/>
              <a:ahLst/>
              <a:cxnLst/>
              <a:rect l="l" t="t" r="r" b="b"/>
              <a:pathLst>
                <a:path w="648969" h="642619">
                  <a:moveTo>
                    <a:pt x="457643" y="546315"/>
                  </a:moveTo>
                  <a:lnTo>
                    <a:pt x="236816" y="546315"/>
                  </a:lnTo>
                  <a:lnTo>
                    <a:pt x="247552" y="548640"/>
                  </a:lnTo>
                  <a:lnTo>
                    <a:pt x="257678" y="553092"/>
                  </a:lnTo>
                  <a:lnTo>
                    <a:pt x="289179" y="582692"/>
                  </a:lnTo>
                  <a:lnTo>
                    <a:pt x="306521" y="621306"/>
                  </a:lnTo>
                  <a:lnTo>
                    <a:pt x="309676" y="642454"/>
                  </a:lnTo>
                  <a:lnTo>
                    <a:pt x="343636" y="640653"/>
                  </a:lnTo>
                  <a:lnTo>
                    <a:pt x="377134" y="637219"/>
                  </a:lnTo>
                  <a:lnTo>
                    <a:pt x="410244" y="632275"/>
                  </a:lnTo>
                  <a:lnTo>
                    <a:pt x="443039" y="625944"/>
                  </a:lnTo>
                  <a:lnTo>
                    <a:pt x="445228" y="605849"/>
                  </a:lnTo>
                  <a:lnTo>
                    <a:pt x="447613" y="586351"/>
                  </a:lnTo>
                  <a:lnTo>
                    <a:pt x="451010" y="567507"/>
                  </a:lnTo>
                  <a:lnTo>
                    <a:pt x="456234" y="549376"/>
                  </a:lnTo>
                  <a:lnTo>
                    <a:pt x="457643" y="546315"/>
                  </a:lnTo>
                  <a:close/>
                </a:path>
                <a:path w="648969" h="642619">
                  <a:moveTo>
                    <a:pt x="37084" y="195656"/>
                  </a:moveTo>
                  <a:lnTo>
                    <a:pt x="25138" y="229496"/>
                  </a:lnTo>
                  <a:lnTo>
                    <a:pt x="14951" y="263656"/>
                  </a:lnTo>
                  <a:lnTo>
                    <a:pt x="6558" y="298138"/>
                  </a:lnTo>
                  <a:lnTo>
                    <a:pt x="0" y="332943"/>
                  </a:lnTo>
                  <a:lnTo>
                    <a:pt x="15576" y="336050"/>
                  </a:lnTo>
                  <a:lnTo>
                    <a:pt x="30813" y="340279"/>
                  </a:lnTo>
                  <a:lnTo>
                    <a:pt x="72284" y="359176"/>
                  </a:lnTo>
                  <a:lnTo>
                    <a:pt x="98793" y="390994"/>
                  </a:lnTo>
                  <a:lnTo>
                    <a:pt x="100969" y="406709"/>
                  </a:lnTo>
                  <a:lnTo>
                    <a:pt x="100548" y="414728"/>
                  </a:lnTo>
                  <a:lnTo>
                    <a:pt x="83310" y="467787"/>
                  </a:lnTo>
                  <a:lnTo>
                    <a:pt x="53454" y="504520"/>
                  </a:lnTo>
                  <a:lnTo>
                    <a:pt x="73437" y="529327"/>
                  </a:lnTo>
                  <a:lnTo>
                    <a:pt x="95124" y="552370"/>
                  </a:lnTo>
                  <a:lnTo>
                    <a:pt x="118214" y="573875"/>
                  </a:lnTo>
                  <a:lnTo>
                    <a:pt x="142405" y="594067"/>
                  </a:lnTo>
                  <a:lnTo>
                    <a:pt x="153527" y="580262"/>
                  </a:lnTo>
                  <a:lnTo>
                    <a:pt x="166708" y="569642"/>
                  </a:lnTo>
                  <a:lnTo>
                    <a:pt x="205916" y="551195"/>
                  </a:lnTo>
                  <a:lnTo>
                    <a:pt x="457643" y="546315"/>
                  </a:lnTo>
                  <a:lnTo>
                    <a:pt x="464153" y="532175"/>
                  </a:lnTo>
                  <a:lnTo>
                    <a:pt x="474951" y="516796"/>
                  </a:lnTo>
                  <a:lnTo>
                    <a:pt x="488449" y="504315"/>
                  </a:lnTo>
                  <a:lnTo>
                    <a:pt x="504469" y="495808"/>
                  </a:lnTo>
                  <a:lnTo>
                    <a:pt x="526876" y="491957"/>
                  </a:lnTo>
                  <a:lnTo>
                    <a:pt x="604433" y="491957"/>
                  </a:lnTo>
                  <a:lnTo>
                    <a:pt x="610384" y="480760"/>
                  </a:lnTo>
                  <a:lnTo>
                    <a:pt x="624957" y="448643"/>
                  </a:lnTo>
                  <a:lnTo>
                    <a:pt x="635497" y="421145"/>
                  </a:lnTo>
                  <a:lnTo>
                    <a:pt x="337201" y="421145"/>
                  </a:lnTo>
                  <a:lnTo>
                    <a:pt x="307730" y="416252"/>
                  </a:lnTo>
                  <a:lnTo>
                    <a:pt x="259473" y="380987"/>
                  </a:lnTo>
                  <a:lnTo>
                    <a:pt x="244346" y="338275"/>
                  </a:lnTo>
                  <a:lnTo>
                    <a:pt x="244578" y="329031"/>
                  </a:lnTo>
                  <a:lnTo>
                    <a:pt x="254428" y="289263"/>
                  </a:lnTo>
                  <a:lnTo>
                    <a:pt x="278023" y="251670"/>
                  </a:lnTo>
                  <a:lnTo>
                    <a:pt x="314027" y="227287"/>
                  </a:lnTo>
                  <a:lnTo>
                    <a:pt x="335219" y="222453"/>
                  </a:lnTo>
                  <a:lnTo>
                    <a:pt x="566243" y="222453"/>
                  </a:lnTo>
                  <a:lnTo>
                    <a:pt x="577816" y="200644"/>
                  </a:lnTo>
                  <a:lnTo>
                    <a:pt x="61317" y="200644"/>
                  </a:lnTo>
                  <a:lnTo>
                    <a:pt x="37084" y="195656"/>
                  </a:lnTo>
                  <a:close/>
                </a:path>
                <a:path w="648969" h="642619">
                  <a:moveTo>
                    <a:pt x="604433" y="491957"/>
                  </a:moveTo>
                  <a:lnTo>
                    <a:pt x="526876" y="491957"/>
                  </a:lnTo>
                  <a:lnTo>
                    <a:pt x="549670" y="494715"/>
                  </a:lnTo>
                  <a:lnTo>
                    <a:pt x="572304" y="501855"/>
                  </a:lnTo>
                  <a:lnTo>
                    <a:pt x="594233" y="511149"/>
                  </a:lnTo>
                  <a:lnTo>
                    <a:pt x="604433" y="491957"/>
                  </a:lnTo>
                  <a:close/>
                </a:path>
                <a:path w="648969" h="642619">
                  <a:moveTo>
                    <a:pt x="566243" y="222453"/>
                  </a:moveTo>
                  <a:lnTo>
                    <a:pt x="335219" y="222453"/>
                  </a:lnTo>
                  <a:lnTo>
                    <a:pt x="356702" y="223324"/>
                  </a:lnTo>
                  <a:lnTo>
                    <a:pt x="377024" y="230416"/>
                  </a:lnTo>
                  <a:lnTo>
                    <a:pt x="398564" y="246591"/>
                  </a:lnTo>
                  <a:lnTo>
                    <a:pt x="414982" y="268157"/>
                  </a:lnTo>
                  <a:lnTo>
                    <a:pt x="425698" y="293281"/>
                  </a:lnTo>
                  <a:lnTo>
                    <a:pt x="430136" y="320128"/>
                  </a:lnTo>
                  <a:lnTo>
                    <a:pt x="426266" y="350867"/>
                  </a:lnTo>
                  <a:lnTo>
                    <a:pt x="413235" y="378831"/>
                  </a:lnTo>
                  <a:lnTo>
                    <a:pt x="392770" y="401485"/>
                  </a:lnTo>
                  <a:lnTo>
                    <a:pt x="366598" y="416293"/>
                  </a:lnTo>
                  <a:lnTo>
                    <a:pt x="337201" y="421145"/>
                  </a:lnTo>
                  <a:lnTo>
                    <a:pt x="635497" y="421145"/>
                  </a:lnTo>
                  <a:lnTo>
                    <a:pt x="637792" y="415159"/>
                  </a:lnTo>
                  <a:lnTo>
                    <a:pt x="648728" y="380669"/>
                  </a:lnTo>
                  <a:lnTo>
                    <a:pt x="618016" y="367530"/>
                  </a:lnTo>
                  <a:lnTo>
                    <a:pt x="591927" y="346717"/>
                  </a:lnTo>
                  <a:lnTo>
                    <a:pt x="572240" y="319878"/>
                  </a:lnTo>
                  <a:lnTo>
                    <a:pt x="560730" y="288658"/>
                  </a:lnTo>
                  <a:lnTo>
                    <a:pt x="558813" y="255320"/>
                  </a:lnTo>
                  <a:lnTo>
                    <a:pt x="566094" y="222734"/>
                  </a:lnTo>
                  <a:lnTo>
                    <a:pt x="566243" y="222453"/>
                  </a:lnTo>
                  <a:close/>
                </a:path>
                <a:path w="648969" h="642619">
                  <a:moveTo>
                    <a:pt x="301434" y="0"/>
                  </a:moveTo>
                  <a:lnTo>
                    <a:pt x="223624" y="23941"/>
                  </a:lnTo>
                  <a:lnTo>
                    <a:pt x="190431" y="35174"/>
                  </a:lnTo>
                  <a:lnTo>
                    <a:pt x="164312" y="46139"/>
                  </a:lnTo>
                  <a:lnTo>
                    <a:pt x="172238" y="71867"/>
                  </a:lnTo>
                  <a:lnTo>
                    <a:pt x="175158" y="103670"/>
                  </a:lnTo>
                  <a:lnTo>
                    <a:pt x="149313" y="173812"/>
                  </a:lnTo>
                  <a:lnTo>
                    <a:pt x="92636" y="200288"/>
                  </a:lnTo>
                  <a:lnTo>
                    <a:pt x="61317" y="200644"/>
                  </a:lnTo>
                  <a:lnTo>
                    <a:pt x="577816" y="200644"/>
                  </a:lnTo>
                  <a:lnTo>
                    <a:pt x="581631" y="193455"/>
                  </a:lnTo>
                  <a:lnTo>
                    <a:pt x="604481" y="170040"/>
                  </a:lnTo>
                  <a:lnTo>
                    <a:pt x="581594" y="137839"/>
                  </a:lnTo>
                  <a:lnTo>
                    <a:pt x="557431" y="106818"/>
                  </a:lnTo>
                  <a:lnTo>
                    <a:pt x="545851" y="93144"/>
                  </a:lnTo>
                  <a:lnTo>
                    <a:pt x="411686" y="93144"/>
                  </a:lnTo>
                  <a:lnTo>
                    <a:pt x="357822" y="76961"/>
                  </a:lnTo>
                  <a:lnTo>
                    <a:pt x="333984" y="59059"/>
                  </a:lnTo>
                  <a:lnTo>
                    <a:pt x="315379" y="36599"/>
                  </a:lnTo>
                  <a:lnTo>
                    <a:pt x="303897" y="15081"/>
                  </a:lnTo>
                  <a:lnTo>
                    <a:pt x="301434" y="0"/>
                  </a:lnTo>
                  <a:close/>
                </a:path>
                <a:path w="648969" h="642619">
                  <a:moveTo>
                    <a:pt x="505714" y="48044"/>
                  </a:moveTo>
                  <a:lnTo>
                    <a:pt x="486533" y="67516"/>
                  </a:lnTo>
                  <a:lnTo>
                    <a:pt x="454890" y="86272"/>
                  </a:lnTo>
                  <a:lnTo>
                    <a:pt x="411686" y="93144"/>
                  </a:lnTo>
                  <a:lnTo>
                    <a:pt x="545851" y="93144"/>
                  </a:lnTo>
                  <a:lnTo>
                    <a:pt x="532101" y="76909"/>
                  </a:lnTo>
                  <a:lnTo>
                    <a:pt x="505714" y="48044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671412" y="1736878"/>
              <a:ext cx="662305" cy="654050"/>
            </a:xfrm>
            <a:custGeom>
              <a:avLst/>
              <a:gdLst/>
              <a:ahLst/>
              <a:cxnLst/>
              <a:rect l="l" t="t" r="r" b="b"/>
              <a:pathLst>
                <a:path w="662305" h="654050">
                  <a:moveTo>
                    <a:pt x="274553" y="558800"/>
                  </a:moveTo>
                  <a:lnTo>
                    <a:pt x="242798" y="558800"/>
                  </a:lnTo>
                  <a:lnTo>
                    <a:pt x="253423" y="561340"/>
                  </a:lnTo>
                  <a:lnTo>
                    <a:pt x="262963" y="565150"/>
                  </a:lnTo>
                  <a:lnTo>
                    <a:pt x="271202" y="571500"/>
                  </a:lnTo>
                  <a:lnTo>
                    <a:pt x="277926" y="576580"/>
                  </a:lnTo>
                  <a:lnTo>
                    <a:pt x="290769" y="591820"/>
                  </a:lnTo>
                  <a:lnTo>
                    <a:pt x="300607" y="609600"/>
                  </a:lnTo>
                  <a:lnTo>
                    <a:pt x="307157" y="628650"/>
                  </a:lnTo>
                  <a:lnTo>
                    <a:pt x="310134" y="648970"/>
                  </a:lnTo>
                  <a:lnTo>
                    <a:pt x="310311" y="651510"/>
                  </a:lnTo>
                  <a:lnTo>
                    <a:pt x="313016" y="654050"/>
                  </a:lnTo>
                  <a:lnTo>
                    <a:pt x="316445" y="654050"/>
                  </a:lnTo>
                  <a:lnTo>
                    <a:pt x="349358" y="652780"/>
                  </a:lnTo>
                  <a:lnTo>
                    <a:pt x="382585" y="650240"/>
                  </a:lnTo>
                  <a:lnTo>
                    <a:pt x="416363" y="645160"/>
                  </a:lnTo>
                  <a:lnTo>
                    <a:pt x="427884" y="642620"/>
                  </a:lnTo>
                  <a:lnTo>
                    <a:pt x="321945" y="642620"/>
                  </a:lnTo>
                  <a:lnTo>
                    <a:pt x="317953" y="621030"/>
                  </a:lnTo>
                  <a:lnTo>
                    <a:pt x="310548" y="601980"/>
                  </a:lnTo>
                  <a:lnTo>
                    <a:pt x="299983" y="584200"/>
                  </a:lnTo>
                  <a:lnTo>
                    <a:pt x="286512" y="567690"/>
                  </a:lnTo>
                  <a:lnTo>
                    <a:pt x="276316" y="560070"/>
                  </a:lnTo>
                  <a:lnTo>
                    <a:pt x="274553" y="558800"/>
                  </a:lnTo>
                  <a:close/>
                </a:path>
                <a:path w="662305" h="654050">
                  <a:moveTo>
                    <a:pt x="531077" y="491490"/>
                  </a:moveTo>
                  <a:lnTo>
                    <a:pt x="492687" y="504190"/>
                  </a:lnTo>
                  <a:lnTo>
                    <a:pt x="466269" y="533400"/>
                  </a:lnTo>
                  <a:lnTo>
                    <a:pt x="452425" y="568960"/>
                  </a:lnTo>
                  <a:lnTo>
                    <a:pt x="445046" y="617220"/>
                  </a:lnTo>
                  <a:lnTo>
                    <a:pt x="444030" y="627380"/>
                  </a:lnTo>
                  <a:lnTo>
                    <a:pt x="382030" y="637540"/>
                  </a:lnTo>
                  <a:lnTo>
                    <a:pt x="321945" y="642620"/>
                  </a:lnTo>
                  <a:lnTo>
                    <a:pt x="427884" y="642620"/>
                  </a:lnTo>
                  <a:lnTo>
                    <a:pt x="450926" y="637540"/>
                  </a:lnTo>
                  <a:lnTo>
                    <a:pt x="453504" y="637540"/>
                  </a:lnTo>
                  <a:lnTo>
                    <a:pt x="455447" y="635000"/>
                  </a:lnTo>
                  <a:lnTo>
                    <a:pt x="456298" y="628650"/>
                  </a:lnTo>
                  <a:lnTo>
                    <a:pt x="457288" y="618490"/>
                  </a:lnTo>
                  <a:lnTo>
                    <a:pt x="459082" y="603250"/>
                  </a:lnTo>
                  <a:lnTo>
                    <a:pt x="468630" y="557530"/>
                  </a:lnTo>
                  <a:lnTo>
                    <a:pt x="499390" y="514350"/>
                  </a:lnTo>
                  <a:lnTo>
                    <a:pt x="533435" y="504190"/>
                  </a:lnTo>
                  <a:lnTo>
                    <a:pt x="585535" y="504190"/>
                  </a:lnTo>
                  <a:lnTo>
                    <a:pt x="576002" y="500380"/>
                  </a:lnTo>
                  <a:lnTo>
                    <a:pt x="553513" y="494030"/>
                  </a:lnTo>
                  <a:lnTo>
                    <a:pt x="531077" y="491490"/>
                  </a:lnTo>
                  <a:close/>
                </a:path>
                <a:path w="662305" h="654050">
                  <a:moveTo>
                    <a:pt x="42684" y="194310"/>
                  </a:moveTo>
                  <a:lnTo>
                    <a:pt x="25806" y="233680"/>
                  </a:lnTo>
                  <a:lnTo>
                    <a:pt x="7066" y="303530"/>
                  </a:lnTo>
                  <a:lnTo>
                    <a:pt x="0" y="341630"/>
                  </a:lnTo>
                  <a:lnTo>
                    <a:pt x="2273" y="344170"/>
                  </a:lnTo>
                  <a:lnTo>
                    <a:pt x="5626" y="345440"/>
                  </a:lnTo>
                  <a:lnTo>
                    <a:pt x="20950" y="347980"/>
                  </a:lnTo>
                  <a:lnTo>
                    <a:pt x="35796" y="351790"/>
                  </a:lnTo>
                  <a:lnTo>
                    <a:pt x="77178" y="372110"/>
                  </a:lnTo>
                  <a:lnTo>
                    <a:pt x="100883" y="405130"/>
                  </a:lnTo>
                  <a:lnTo>
                    <a:pt x="101422" y="411480"/>
                  </a:lnTo>
                  <a:lnTo>
                    <a:pt x="101122" y="419100"/>
                  </a:lnTo>
                  <a:lnTo>
                    <a:pt x="84524" y="471170"/>
                  </a:lnTo>
                  <a:lnTo>
                    <a:pt x="56032" y="505460"/>
                  </a:lnTo>
                  <a:lnTo>
                    <a:pt x="53594" y="508000"/>
                  </a:lnTo>
                  <a:lnTo>
                    <a:pt x="94624" y="560070"/>
                  </a:lnTo>
                  <a:lnTo>
                    <a:pt x="145173" y="604520"/>
                  </a:lnTo>
                  <a:lnTo>
                    <a:pt x="146545" y="605790"/>
                  </a:lnTo>
                  <a:lnTo>
                    <a:pt x="148323" y="607060"/>
                  </a:lnTo>
                  <a:lnTo>
                    <a:pt x="151777" y="605790"/>
                  </a:lnTo>
                  <a:lnTo>
                    <a:pt x="153289" y="604520"/>
                  </a:lnTo>
                  <a:lnTo>
                    <a:pt x="154216" y="603250"/>
                  </a:lnTo>
                  <a:lnTo>
                    <a:pt x="163505" y="591820"/>
                  </a:lnTo>
                  <a:lnTo>
                    <a:pt x="147701" y="591820"/>
                  </a:lnTo>
                  <a:lnTo>
                    <a:pt x="124476" y="571500"/>
                  </a:lnTo>
                  <a:lnTo>
                    <a:pt x="103587" y="551180"/>
                  </a:lnTo>
                  <a:lnTo>
                    <a:pt x="84918" y="532130"/>
                  </a:lnTo>
                  <a:lnTo>
                    <a:pt x="68351" y="511810"/>
                  </a:lnTo>
                  <a:lnTo>
                    <a:pt x="83920" y="494030"/>
                  </a:lnTo>
                  <a:lnTo>
                    <a:pt x="96637" y="473710"/>
                  </a:lnTo>
                  <a:lnTo>
                    <a:pt x="106148" y="452120"/>
                  </a:lnTo>
                  <a:lnTo>
                    <a:pt x="112102" y="429260"/>
                  </a:lnTo>
                  <a:lnTo>
                    <a:pt x="113416" y="420370"/>
                  </a:lnTo>
                  <a:lnTo>
                    <a:pt x="113718" y="411480"/>
                  </a:lnTo>
                  <a:lnTo>
                    <a:pt x="113006" y="402590"/>
                  </a:lnTo>
                  <a:lnTo>
                    <a:pt x="84877" y="361950"/>
                  </a:lnTo>
                  <a:lnTo>
                    <a:pt x="42452" y="341630"/>
                  </a:lnTo>
                  <a:lnTo>
                    <a:pt x="13677" y="334010"/>
                  </a:lnTo>
                  <a:lnTo>
                    <a:pt x="19784" y="302260"/>
                  </a:lnTo>
                  <a:lnTo>
                    <a:pt x="27457" y="271780"/>
                  </a:lnTo>
                  <a:lnTo>
                    <a:pt x="36673" y="240030"/>
                  </a:lnTo>
                  <a:lnTo>
                    <a:pt x="47409" y="209550"/>
                  </a:lnTo>
                  <a:lnTo>
                    <a:pt x="113121" y="209550"/>
                  </a:lnTo>
                  <a:lnTo>
                    <a:pt x="136243" y="201930"/>
                  </a:lnTo>
                  <a:lnTo>
                    <a:pt x="137990" y="200660"/>
                  </a:lnTo>
                  <a:lnTo>
                    <a:pt x="68796" y="200660"/>
                  </a:lnTo>
                  <a:lnTo>
                    <a:pt x="45847" y="195580"/>
                  </a:lnTo>
                  <a:lnTo>
                    <a:pt x="42684" y="194310"/>
                  </a:lnTo>
                  <a:close/>
                </a:path>
                <a:path w="662305" h="654050">
                  <a:moveTo>
                    <a:pt x="244043" y="546100"/>
                  </a:moveTo>
                  <a:lnTo>
                    <a:pt x="238455" y="546100"/>
                  </a:lnTo>
                  <a:lnTo>
                    <a:pt x="218578" y="548640"/>
                  </a:lnTo>
                  <a:lnTo>
                    <a:pt x="209178" y="552450"/>
                  </a:lnTo>
                  <a:lnTo>
                    <a:pt x="200291" y="554990"/>
                  </a:lnTo>
                  <a:lnTo>
                    <a:pt x="185918" y="561340"/>
                  </a:lnTo>
                  <a:lnTo>
                    <a:pt x="171991" y="568960"/>
                  </a:lnTo>
                  <a:lnTo>
                    <a:pt x="159066" y="579120"/>
                  </a:lnTo>
                  <a:lnTo>
                    <a:pt x="147701" y="591820"/>
                  </a:lnTo>
                  <a:lnTo>
                    <a:pt x="163505" y="591820"/>
                  </a:lnTo>
                  <a:lnTo>
                    <a:pt x="164537" y="590550"/>
                  </a:lnTo>
                  <a:lnTo>
                    <a:pt x="176891" y="580390"/>
                  </a:lnTo>
                  <a:lnTo>
                    <a:pt x="214139" y="562610"/>
                  </a:lnTo>
                  <a:lnTo>
                    <a:pt x="233201" y="558800"/>
                  </a:lnTo>
                  <a:lnTo>
                    <a:pt x="274553" y="558800"/>
                  </a:lnTo>
                  <a:lnTo>
                    <a:pt x="265739" y="552450"/>
                  </a:lnTo>
                  <a:lnTo>
                    <a:pt x="254931" y="548640"/>
                  </a:lnTo>
                  <a:lnTo>
                    <a:pt x="244043" y="546100"/>
                  </a:lnTo>
                  <a:close/>
                </a:path>
                <a:path w="662305" h="654050">
                  <a:moveTo>
                    <a:pt x="585535" y="504190"/>
                  </a:moveTo>
                  <a:lnTo>
                    <a:pt x="533435" y="504190"/>
                  </a:lnTo>
                  <a:lnTo>
                    <a:pt x="554494" y="506730"/>
                  </a:lnTo>
                  <a:lnTo>
                    <a:pt x="576172" y="513080"/>
                  </a:lnTo>
                  <a:lnTo>
                    <a:pt x="598322" y="523240"/>
                  </a:lnTo>
                  <a:lnTo>
                    <a:pt x="601205" y="524510"/>
                  </a:lnTo>
                  <a:lnTo>
                    <a:pt x="604608" y="523240"/>
                  </a:lnTo>
                  <a:lnTo>
                    <a:pt x="606183" y="520700"/>
                  </a:lnTo>
                  <a:lnTo>
                    <a:pt x="612060" y="509270"/>
                  </a:lnTo>
                  <a:lnTo>
                    <a:pt x="598246" y="509270"/>
                  </a:lnTo>
                  <a:lnTo>
                    <a:pt x="585535" y="504190"/>
                  </a:lnTo>
                  <a:close/>
                </a:path>
                <a:path w="662305" h="654050">
                  <a:moveTo>
                    <a:pt x="529480" y="63500"/>
                  </a:moveTo>
                  <a:lnTo>
                    <a:pt x="512572" y="63500"/>
                  </a:lnTo>
                  <a:lnTo>
                    <a:pt x="537502" y="91440"/>
                  </a:lnTo>
                  <a:lnTo>
                    <a:pt x="560757" y="118110"/>
                  </a:lnTo>
                  <a:lnTo>
                    <a:pt x="582471" y="146050"/>
                  </a:lnTo>
                  <a:lnTo>
                    <a:pt x="602780" y="175260"/>
                  </a:lnTo>
                  <a:lnTo>
                    <a:pt x="580822" y="199390"/>
                  </a:lnTo>
                  <a:lnTo>
                    <a:pt x="566002" y="229870"/>
                  </a:lnTo>
                  <a:lnTo>
                    <a:pt x="559205" y="262890"/>
                  </a:lnTo>
                  <a:lnTo>
                    <a:pt x="561314" y="295910"/>
                  </a:lnTo>
                  <a:lnTo>
                    <a:pt x="572578" y="327660"/>
                  </a:lnTo>
                  <a:lnTo>
                    <a:pt x="591769" y="354330"/>
                  </a:lnTo>
                  <a:lnTo>
                    <a:pt x="617332" y="375920"/>
                  </a:lnTo>
                  <a:lnTo>
                    <a:pt x="647712" y="391160"/>
                  </a:lnTo>
                  <a:lnTo>
                    <a:pt x="637597" y="421640"/>
                  </a:lnTo>
                  <a:lnTo>
                    <a:pt x="625884" y="452120"/>
                  </a:lnTo>
                  <a:lnTo>
                    <a:pt x="612719" y="481330"/>
                  </a:lnTo>
                  <a:lnTo>
                    <a:pt x="598246" y="509270"/>
                  </a:lnTo>
                  <a:lnTo>
                    <a:pt x="612060" y="509270"/>
                  </a:lnTo>
                  <a:lnTo>
                    <a:pt x="622508" y="488950"/>
                  </a:lnTo>
                  <a:lnTo>
                    <a:pt x="637255" y="457200"/>
                  </a:lnTo>
                  <a:lnTo>
                    <a:pt x="650233" y="422910"/>
                  </a:lnTo>
                  <a:lnTo>
                    <a:pt x="661250" y="388620"/>
                  </a:lnTo>
                  <a:lnTo>
                    <a:pt x="661708" y="387350"/>
                  </a:lnTo>
                  <a:lnTo>
                    <a:pt x="661504" y="384810"/>
                  </a:lnTo>
                  <a:lnTo>
                    <a:pt x="659879" y="382270"/>
                  </a:lnTo>
                  <a:lnTo>
                    <a:pt x="658520" y="381000"/>
                  </a:lnTo>
                  <a:lnTo>
                    <a:pt x="656932" y="381000"/>
                  </a:lnTo>
                  <a:lnTo>
                    <a:pt x="627587" y="368300"/>
                  </a:lnTo>
                  <a:lnTo>
                    <a:pt x="602805" y="347980"/>
                  </a:lnTo>
                  <a:lnTo>
                    <a:pt x="584195" y="322580"/>
                  </a:lnTo>
                  <a:lnTo>
                    <a:pt x="573366" y="293370"/>
                  </a:lnTo>
                  <a:lnTo>
                    <a:pt x="571558" y="261620"/>
                  </a:lnTo>
                  <a:lnTo>
                    <a:pt x="578462" y="231140"/>
                  </a:lnTo>
                  <a:lnTo>
                    <a:pt x="593172" y="203200"/>
                  </a:lnTo>
                  <a:lnTo>
                    <a:pt x="614781" y="181610"/>
                  </a:lnTo>
                  <a:lnTo>
                    <a:pt x="617410" y="179070"/>
                  </a:lnTo>
                  <a:lnTo>
                    <a:pt x="618032" y="175260"/>
                  </a:lnTo>
                  <a:lnTo>
                    <a:pt x="616191" y="172720"/>
                  </a:lnTo>
                  <a:lnTo>
                    <a:pt x="594006" y="140970"/>
                  </a:lnTo>
                  <a:lnTo>
                    <a:pt x="570161" y="110490"/>
                  </a:lnTo>
                  <a:lnTo>
                    <a:pt x="544480" y="80010"/>
                  </a:lnTo>
                  <a:lnTo>
                    <a:pt x="529480" y="63500"/>
                  </a:lnTo>
                  <a:close/>
                </a:path>
                <a:path w="662305" h="654050">
                  <a:moveTo>
                    <a:pt x="342344" y="222250"/>
                  </a:moveTo>
                  <a:lnTo>
                    <a:pt x="297700" y="238760"/>
                  </a:lnTo>
                  <a:lnTo>
                    <a:pt x="266944" y="270510"/>
                  </a:lnTo>
                  <a:lnTo>
                    <a:pt x="248170" y="314960"/>
                  </a:lnTo>
                  <a:lnTo>
                    <a:pt x="244839" y="345440"/>
                  </a:lnTo>
                  <a:lnTo>
                    <a:pt x="245732" y="354330"/>
                  </a:lnTo>
                  <a:lnTo>
                    <a:pt x="261061" y="391160"/>
                  </a:lnTo>
                  <a:lnTo>
                    <a:pt x="297841" y="421640"/>
                  </a:lnTo>
                  <a:lnTo>
                    <a:pt x="344157" y="433070"/>
                  </a:lnTo>
                  <a:lnTo>
                    <a:pt x="352036" y="433070"/>
                  </a:lnTo>
                  <a:lnTo>
                    <a:pt x="367624" y="430530"/>
                  </a:lnTo>
                  <a:lnTo>
                    <a:pt x="375246" y="427990"/>
                  </a:lnTo>
                  <a:lnTo>
                    <a:pt x="389175" y="420370"/>
                  </a:lnTo>
                  <a:lnTo>
                    <a:pt x="343885" y="420370"/>
                  </a:lnTo>
                  <a:lnTo>
                    <a:pt x="316306" y="416560"/>
                  </a:lnTo>
                  <a:lnTo>
                    <a:pt x="271094" y="383540"/>
                  </a:lnTo>
                  <a:lnTo>
                    <a:pt x="257251" y="346710"/>
                  </a:lnTo>
                  <a:lnTo>
                    <a:pt x="257244" y="336550"/>
                  </a:lnTo>
                  <a:lnTo>
                    <a:pt x="258250" y="327660"/>
                  </a:lnTo>
                  <a:lnTo>
                    <a:pt x="277090" y="278130"/>
                  </a:lnTo>
                  <a:lnTo>
                    <a:pt x="304673" y="248920"/>
                  </a:lnTo>
                  <a:lnTo>
                    <a:pt x="349351" y="233680"/>
                  </a:lnTo>
                  <a:lnTo>
                    <a:pt x="389983" y="233680"/>
                  </a:lnTo>
                  <a:lnTo>
                    <a:pt x="386549" y="231140"/>
                  </a:lnTo>
                  <a:lnTo>
                    <a:pt x="365241" y="223520"/>
                  </a:lnTo>
                  <a:lnTo>
                    <a:pt x="342344" y="222250"/>
                  </a:lnTo>
                  <a:close/>
                </a:path>
                <a:path w="662305" h="654050">
                  <a:moveTo>
                    <a:pt x="389983" y="233680"/>
                  </a:moveTo>
                  <a:lnTo>
                    <a:pt x="349351" y="233680"/>
                  </a:lnTo>
                  <a:lnTo>
                    <a:pt x="365607" y="236220"/>
                  </a:lnTo>
                  <a:lnTo>
                    <a:pt x="373354" y="238760"/>
                  </a:lnTo>
                  <a:lnTo>
                    <a:pt x="415920" y="276860"/>
                  </a:lnTo>
                  <a:lnTo>
                    <a:pt x="430593" y="326390"/>
                  </a:lnTo>
                  <a:lnTo>
                    <a:pt x="426971" y="355600"/>
                  </a:lnTo>
                  <a:lnTo>
                    <a:pt x="414782" y="381000"/>
                  </a:lnTo>
                  <a:lnTo>
                    <a:pt x="395639" y="402590"/>
                  </a:lnTo>
                  <a:lnTo>
                    <a:pt x="371157" y="416560"/>
                  </a:lnTo>
                  <a:lnTo>
                    <a:pt x="343885" y="420370"/>
                  </a:lnTo>
                  <a:lnTo>
                    <a:pt x="389175" y="420370"/>
                  </a:lnTo>
                  <a:lnTo>
                    <a:pt x="403103" y="412750"/>
                  </a:lnTo>
                  <a:lnTo>
                    <a:pt x="424888" y="388620"/>
                  </a:lnTo>
                  <a:lnTo>
                    <a:pt x="438761" y="358140"/>
                  </a:lnTo>
                  <a:lnTo>
                    <a:pt x="442887" y="326390"/>
                  </a:lnTo>
                  <a:lnTo>
                    <a:pt x="437975" y="297180"/>
                  </a:lnTo>
                  <a:lnTo>
                    <a:pt x="426324" y="270510"/>
                  </a:lnTo>
                  <a:lnTo>
                    <a:pt x="408870" y="247650"/>
                  </a:lnTo>
                  <a:lnTo>
                    <a:pt x="389983" y="233680"/>
                  </a:lnTo>
                  <a:close/>
                </a:path>
                <a:path w="662305" h="654050">
                  <a:moveTo>
                    <a:pt x="113121" y="209550"/>
                  </a:moveTo>
                  <a:lnTo>
                    <a:pt x="47409" y="209550"/>
                  </a:lnTo>
                  <a:lnTo>
                    <a:pt x="73907" y="213360"/>
                  </a:lnTo>
                  <a:lnTo>
                    <a:pt x="105414" y="212090"/>
                  </a:lnTo>
                  <a:lnTo>
                    <a:pt x="113121" y="209550"/>
                  </a:lnTo>
                  <a:close/>
                </a:path>
                <a:path w="662305" h="654050">
                  <a:moveTo>
                    <a:pt x="310680" y="0"/>
                  </a:moveTo>
                  <a:lnTo>
                    <a:pt x="308330" y="0"/>
                  </a:lnTo>
                  <a:lnTo>
                    <a:pt x="296763" y="2540"/>
                  </a:lnTo>
                  <a:lnTo>
                    <a:pt x="287343" y="6350"/>
                  </a:lnTo>
                  <a:lnTo>
                    <a:pt x="268681" y="11430"/>
                  </a:lnTo>
                  <a:lnTo>
                    <a:pt x="239276" y="20320"/>
                  </a:lnTo>
                  <a:lnTo>
                    <a:pt x="211916" y="29210"/>
                  </a:lnTo>
                  <a:lnTo>
                    <a:pt x="187812" y="38100"/>
                  </a:lnTo>
                  <a:lnTo>
                    <a:pt x="168173" y="46990"/>
                  </a:lnTo>
                  <a:lnTo>
                    <a:pt x="165277" y="48260"/>
                  </a:lnTo>
                  <a:lnTo>
                    <a:pt x="163995" y="52070"/>
                  </a:lnTo>
                  <a:lnTo>
                    <a:pt x="165239" y="54610"/>
                  </a:lnTo>
                  <a:lnTo>
                    <a:pt x="171419" y="73660"/>
                  </a:lnTo>
                  <a:lnTo>
                    <a:pt x="170954" y="138430"/>
                  </a:lnTo>
                  <a:lnTo>
                    <a:pt x="151117" y="176530"/>
                  </a:lnTo>
                  <a:lnTo>
                    <a:pt x="98339" y="200660"/>
                  </a:lnTo>
                  <a:lnTo>
                    <a:pt x="137990" y="200660"/>
                  </a:lnTo>
                  <a:lnTo>
                    <a:pt x="160705" y="184150"/>
                  </a:lnTo>
                  <a:lnTo>
                    <a:pt x="181588" y="146050"/>
                  </a:lnTo>
                  <a:lnTo>
                    <a:pt x="187842" y="109220"/>
                  </a:lnTo>
                  <a:lnTo>
                    <a:pt x="185033" y="77470"/>
                  </a:lnTo>
                  <a:lnTo>
                    <a:pt x="178727" y="55880"/>
                  </a:lnTo>
                  <a:lnTo>
                    <a:pt x="197558" y="46990"/>
                  </a:lnTo>
                  <a:lnTo>
                    <a:pt x="220087" y="39370"/>
                  </a:lnTo>
                  <a:lnTo>
                    <a:pt x="245317" y="31750"/>
                  </a:lnTo>
                  <a:lnTo>
                    <a:pt x="272249" y="22860"/>
                  </a:lnTo>
                  <a:lnTo>
                    <a:pt x="287170" y="19050"/>
                  </a:lnTo>
                  <a:lnTo>
                    <a:pt x="302234" y="13970"/>
                  </a:lnTo>
                  <a:lnTo>
                    <a:pt x="315421" y="13970"/>
                  </a:lnTo>
                  <a:lnTo>
                    <a:pt x="313982" y="7620"/>
                  </a:lnTo>
                  <a:lnTo>
                    <a:pt x="314566" y="5080"/>
                  </a:lnTo>
                  <a:lnTo>
                    <a:pt x="313918" y="3810"/>
                  </a:lnTo>
                  <a:lnTo>
                    <a:pt x="310680" y="0"/>
                  </a:lnTo>
                  <a:close/>
                </a:path>
                <a:path w="662305" h="654050">
                  <a:moveTo>
                    <a:pt x="315421" y="13970"/>
                  </a:moveTo>
                  <a:lnTo>
                    <a:pt x="302234" y="13970"/>
                  </a:lnTo>
                  <a:lnTo>
                    <a:pt x="308956" y="33020"/>
                  </a:lnTo>
                  <a:lnTo>
                    <a:pt x="321967" y="53340"/>
                  </a:lnTo>
                  <a:lnTo>
                    <a:pt x="339935" y="72390"/>
                  </a:lnTo>
                  <a:lnTo>
                    <a:pt x="361530" y="88900"/>
                  </a:lnTo>
                  <a:lnTo>
                    <a:pt x="416120" y="105410"/>
                  </a:lnTo>
                  <a:lnTo>
                    <a:pt x="460168" y="99060"/>
                  </a:lnTo>
                  <a:lnTo>
                    <a:pt x="471771" y="92710"/>
                  </a:lnTo>
                  <a:lnTo>
                    <a:pt x="420104" y="92710"/>
                  </a:lnTo>
                  <a:lnTo>
                    <a:pt x="367334" y="77470"/>
                  </a:lnTo>
                  <a:lnTo>
                    <a:pt x="344348" y="59690"/>
                  </a:lnTo>
                  <a:lnTo>
                    <a:pt x="327061" y="39370"/>
                  </a:lnTo>
                  <a:lnTo>
                    <a:pt x="316573" y="19050"/>
                  </a:lnTo>
                  <a:lnTo>
                    <a:pt x="315421" y="13970"/>
                  </a:lnTo>
                  <a:close/>
                </a:path>
                <a:path w="662305" h="654050">
                  <a:moveTo>
                    <a:pt x="515556" y="48260"/>
                  </a:moveTo>
                  <a:lnTo>
                    <a:pt x="510247" y="48260"/>
                  </a:lnTo>
                  <a:lnTo>
                    <a:pt x="508584" y="49530"/>
                  </a:lnTo>
                  <a:lnTo>
                    <a:pt x="507479" y="50800"/>
                  </a:lnTo>
                  <a:lnTo>
                    <a:pt x="490900" y="67310"/>
                  </a:lnTo>
                  <a:lnTo>
                    <a:pt x="461533" y="86360"/>
                  </a:lnTo>
                  <a:lnTo>
                    <a:pt x="420104" y="92710"/>
                  </a:lnTo>
                  <a:lnTo>
                    <a:pt x="471771" y="92710"/>
                  </a:lnTo>
                  <a:lnTo>
                    <a:pt x="492658" y="81280"/>
                  </a:lnTo>
                  <a:lnTo>
                    <a:pt x="512572" y="63500"/>
                  </a:lnTo>
                  <a:lnTo>
                    <a:pt x="529480" y="63500"/>
                  </a:lnTo>
                  <a:lnTo>
                    <a:pt x="516788" y="49530"/>
                  </a:lnTo>
                  <a:lnTo>
                    <a:pt x="515556" y="4826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406489" y="1918822"/>
              <a:ext cx="321945" cy="335280"/>
            </a:xfrm>
            <a:custGeom>
              <a:avLst/>
              <a:gdLst/>
              <a:ahLst/>
              <a:cxnLst/>
              <a:rect l="l" t="t" r="r" b="b"/>
              <a:pathLst>
                <a:path w="321944" h="335280">
                  <a:moveTo>
                    <a:pt x="50482" y="0"/>
                  </a:moveTo>
                  <a:lnTo>
                    <a:pt x="26365" y="37010"/>
                  </a:lnTo>
                  <a:lnTo>
                    <a:pt x="13602" y="55939"/>
                  </a:lnTo>
                  <a:lnTo>
                    <a:pt x="0" y="75374"/>
                  </a:lnTo>
                  <a:lnTo>
                    <a:pt x="169690" y="251887"/>
                  </a:lnTo>
                  <a:lnTo>
                    <a:pt x="210265" y="291632"/>
                  </a:lnTo>
                  <a:lnTo>
                    <a:pt x="243386" y="319461"/>
                  </a:lnTo>
                  <a:lnTo>
                    <a:pt x="283057" y="335140"/>
                  </a:lnTo>
                  <a:lnTo>
                    <a:pt x="297089" y="332163"/>
                  </a:lnTo>
                  <a:lnTo>
                    <a:pt x="309562" y="323911"/>
                  </a:lnTo>
                  <a:lnTo>
                    <a:pt x="318472" y="311428"/>
                  </a:lnTo>
                  <a:lnTo>
                    <a:pt x="321818" y="295757"/>
                  </a:lnTo>
                  <a:lnTo>
                    <a:pt x="319789" y="283192"/>
                  </a:lnTo>
                  <a:lnTo>
                    <a:pt x="265163" y="214280"/>
                  </a:lnTo>
                  <a:lnTo>
                    <a:pt x="230426" y="177100"/>
                  </a:lnTo>
                  <a:lnTo>
                    <a:pt x="195262" y="140497"/>
                  </a:lnTo>
                  <a:lnTo>
                    <a:pt x="159678" y="104479"/>
                  </a:lnTo>
                  <a:lnTo>
                    <a:pt x="123682" y="69053"/>
                  </a:lnTo>
                  <a:lnTo>
                    <a:pt x="87281" y="34224"/>
                  </a:lnTo>
                  <a:lnTo>
                    <a:pt x="5048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399753" y="1912508"/>
              <a:ext cx="335280" cy="347980"/>
            </a:xfrm>
            <a:custGeom>
              <a:avLst/>
              <a:gdLst/>
              <a:ahLst/>
              <a:cxnLst/>
              <a:rect l="l" t="t" r="r" b="b"/>
              <a:pathLst>
                <a:path w="335280" h="347980">
                  <a:moveTo>
                    <a:pt x="58216" y="0"/>
                  </a:moveTo>
                  <a:lnTo>
                    <a:pt x="56413" y="215"/>
                  </a:lnTo>
                  <a:lnTo>
                    <a:pt x="54622" y="457"/>
                  </a:lnTo>
                  <a:lnTo>
                    <a:pt x="53009" y="1473"/>
                  </a:lnTo>
                  <a:lnTo>
                    <a:pt x="40255" y="21197"/>
                  </a:lnTo>
                  <a:lnTo>
                    <a:pt x="28087" y="39751"/>
                  </a:lnTo>
                  <a:lnTo>
                    <a:pt x="15312" y="58704"/>
                  </a:lnTo>
                  <a:lnTo>
                    <a:pt x="1727" y="78105"/>
                  </a:lnTo>
                  <a:lnTo>
                    <a:pt x="0" y="80518"/>
                  </a:lnTo>
                  <a:lnTo>
                    <a:pt x="241" y="83820"/>
                  </a:lnTo>
                  <a:lnTo>
                    <a:pt x="171982" y="262445"/>
                  </a:lnTo>
                  <a:lnTo>
                    <a:pt x="212826" y="302465"/>
                  </a:lnTo>
                  <a:lnTo>
                    <a:pt x="246977" y="331102"/>
                  </a:lnTo>
                  <a:lnTo>
                    <a:pt x="289813" y="347611"/>
                  </a:lnTo>
                  <a:lnTo>
                    <a:pt x="298328" y="346688"/>
                  </a:lnTo>
                  <a:lnTo>
                    <a:pt x="306620" y="344001"/>
                  </a:lnTo>
                  <a:lnTo>
                    <a:pt x="314415" y="339671"/>
                  </a:lnTo>
                  <a:lnTo>
                    <a:pt x="319669" y="335292"/>
                  </a:lnTo>
                  <a:lnTo>
                    <a:pt x="289801" y="335292"/>
                  </a:lnTo>
                  <a:lnTo>
                    <a:pt x="277288" y="333324"/>
                  </a:lnTo>
                  <a:lnTo>
                    <a:pt x="242100" y="311708"/>
                  </a:lnTo>
                  <a:lnTo>
                    <a:pt x="200561" y="273772"/>
                  </a:lnTo>
                  <a:lnTo>
                    <a:pt x="14706" y="81102"/>
                  </a:lnTo>
                  <a:lnTo>
                    <a:pt x="26414" y="64279"/>
                  </a:lnTo>
                  <a:lnTo>
                    <a:pt x="37511" y="47810"/>
                  </a:lnTo>
                  <a:lnTo>
                    <a:pt x="48133" y="31658"/>
                  </a:lnTo>
                  <a:lnTo>
                    <a:pt x="58419" y="15786"/>
                  </a:lnTo>
                  <a:lnTo>
                    <a:pt x="76430" y="15786"/>
                  </a:lnTo>
                  <a:lnTo>
                    <a:pt x="61366" y="1778"/>
                  </a:lnTo>
                  <a:lnTo>
                    <a:pt x="60032" y="558"/>
                  </a:lnTo>
                  <a:lnTo>
                    <a:pt x="58216" y="0"/>
                  </a:lnTo>
                  <a:close/>
                </a:path>
                <a:path w="335280" h="347980">
                  <a:moveTo>
                    <a:pt x="76430" y="15786"/>
                  </a:moveTo>
                  <a:lnTo>
                    <a:pt x="58419" y="15786"/>
                  </a:lnTo>
                  <a:lnTo>
                    <a:pt x="94258" y="49247"/>
                  </a:lnTo>
                  <a:lnTo>
                    <a:pt x="129795" y="83364"/>
                  </a:lnTo>
                  <a:lnTo>
                    <a:pt x="164992" y="118099"/>
                  </a:lnTo>
                  <a:lnTo>
                    <a:pt x="199811" y="153413"/>
                  </a:lnTo>
                  <a:lnTo>
                    <a:pt x="234215" y="189268"/>
                  </a:lnTo>
                  <a:lnTo>
                    <a:pt x="268165" y="225625"/>
                  </a:lnTo>
                  <a:lnTo>
                    <a:pt x="301624" y="262445"/>
                  </a:lnTo>
                  <a:lnTo>
                    <a:pt x="322387" y="302031"/>
                  </a:lnTo>
                  <a:lnTo>
                    <a:pt x="322392" y="310759"/>
                  </a:lnTo>
                  <a:lnTo>
                    <a:pt x="319011" y="318795"/>
                  </a:lnTo>
                  <a:lnTo>
                    <a:pt x="306374" y="331495"/>
                  </a:lnTo>
                  <a:lnTo>
                    <a:pt x="297827" y="335292"/>
                  </a:lnTo>
                  <a:lnTo>
                    <a:pt x="319669" y="335292"/>
                  </a:lnTo>
                  <a:lnTo>
                    <a:pt x="334708" y="302031"/>
                  </a:lnTo>
                  <a:lnTo>
                    <a:pt x="332536" y="288097"/>
                  </a:lnTo>
                  <a:lnTo>
                    <a:pt x="310781" y="254241"/>
                  </a:lnTo>
                  <a:lnTo>
                    <a:pt x="276492" y="216511"/>
                  </a:lnTo>
                  <a:lnTo>
                    <a:pt x="241689" y="179266"/>
                  </a:lnTo>
                  <a:lnTo>
                    <a:pt x="206411" y="142548"/>
                  </a:lnTo>
                  <a:lnTo>
                    <a:pt x="170700" y="106398"/>
                  </a:lnTo>
                  <a:lnTo>
                    <a:pt x="134595" y="70859"/>
                  </a:lnTo>
                  <a:lnTo>
                    <a:pt x="98137" y="35971"/>
                  </a:lnTo>
                  <a:lnTo>
                    <a:pt x="76430" y="1578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900038" y="1419284"/>
              <a:ext cx="623570" cy="659130"/>
            </a:xfrm>
            <a:custGeom>
              <a:avLst/>
              <a:gdLst/>
              <a:ahLst/>
              <a:cxnLst/>
              <a:rect l="l" t="t" r="r" b="b"/>
              <a:pathLst>
                <a:path w="623569" h="659130">
                  <a:moveTo>
                    <a:pt x="311518" y="0"/>
                  </a:moveTo>
                  <a:lnTo>
                    <a:pt x="265484" y="3573"/>
                  </a:lnTo>
                  <a:lnTo>
                    <a:pt x="221547" y="13953"/>
                  </a:lnTo>
                  <a:lnTo>
                    <a:pt x="180190" y="30630"/>
                  </a:lnTo>
                  <a:lnTo>
                    <a:pt x="141893" y="53094"/>
                  </a:lnTo>
                  <a:lnTo>
                    <a:pt x="107139" y="80835"/>
                  </a:lnTo>
                  <a:lnTo>
                    <a:pt x="76410" y="113345"/>
                  </a:lnTo>
                  <a:lnTo>
                    <a:pt x="50187" y="150112"/>
                  </a:lnTo>
                  <a:lnTo>
                    <a:pt x="28953" y="190627"/>
                  </a:lnTo>
                  <a:lnTo>
                    <a:pt x="13189" y="234381"/>
                  </a:lnTo>
                  <a:lnTo>
                    <a:pt x="3377" y="280863"/>
                  </a:lnTo>
                  <a:lnTo>
                    <a:pt x="0" y="329564"/>
                  </a:lnTo>
                  <a:lnTo>
                    <a:pt x="3377" y="378266"/>
                  </a:lnTo>
                  <a:lnTo>
                    <a:pt x="13189" y="424748"/>
                  </a:lnTo>
                  <a:lnTo>
                    <a:pt x="28953" y="468502"/>
                  </a:lnTo>
                  <a:lnTo>
                    <a:pt x="50187" y="509017"/>
                  </a:lnTo>
                  <a:lnTo>
                    <a:pt x="76410" y="545784"/>
                  </a:lnTo>
                  <a:lnTo>
                    <a:pt x="107139" y="578294"/>
                  </a:lnTo>
                  <a:lnTo>
                    <a:pt x="141893" y="606035"/>
                  </a:lnTo>
                  <a:lnTo>
                    <a:pt x="180190" y="628499"/>
                  </a:lnTo>
                  <a:lnTo>
                    <a:pt x="221547" y="645176"/>
                  </a:lnTo>
                  <a:lnTo>
                    <a:pt x="265484" y="655556"/>
                  </a:lnTo>
                  <a:lnTo>
                    <a:pt x="311518" y="659129"/>
                  </a:lnTo>
                  <a:lnTo>
                    <a:pt x="357552" y="655556"/>
                  </a:lnTo>
                  <a:lnTo>
                    <a:pt x="401488" y="645176"/>
                  </a:lnTo>
                  <a:lnTo>
                    <a:pt x="442846" y="628499"/>
                  </a:lnTo>
                  <a:lnTo>
                    <a:pt x="481143" y="606035"/>
                  </a:lnTo>
                  <a:lnTo>
                    <a:pt x="513923" y="579869"/>
                  </a:lnTo>
                  <a:lnTo>
                    <a:pt x="311518" y="579869"/>
                  </a:lnTo>
                  <a:lnTo>
                    <a:pt x="263835" y="574784"/>
                  </a:lnTo>
                  <a:lnTo>
                    <a:pt x="219422" y="560199"/>
                  </a:lnTo>
                  <a:lnTo>
                    <a:pt x="179232" y="537121"/>
                  </a:lnTo>
                  <a:lnTo>
                    <a:pt x="144216" y="506556"/>
                  </a:lnTo>
                  <a:lnTo>
                    <a:pt x="115325" y="469512"/>
                  </a:lnTo>
                  <a:lnTo>
                    <a:pt x="93510" y="426994"/>
                  </a:lnTo>
                  <a:lnTo>
                    <a:pt x="79724" y="380010"/>
                  </a:lnTo>
                  <a:lnTo>
                    <a:pt x="74917" y="329564"/>
                  </a:lnTo>
                  <a:lnTo>
                    <a:pt x="79724" y="279119"/>
                  </a:lnTo>
                  <a:lnTo>
                    <a:pt x="93510" y="232135"/>
                  </a:lnTo>
                  <a:lnTo>
                    <a:pt x="115325" y="189617"/>
                  </a:lnTo>
                  <a:lnTo>
                    <a:pt x="144216" y="152573"/>
                  </a:lnTo>
                  <a:lnTo>
                    <a:pt x="179232" y="122008"/>
                  </a:lnTo>
                  <a:lnTo>
                    <a:pt x="219422" y="98930"/>
                  </a:lnTo>
                  <a:lnTo>
                    <a:pt x="263835" y="84345"/>
                  </a:lnTo>
                  <a:lnTo>
                    <a:pt x="311518" y="79260"/>
                  </a:lnTo>
                  <a:lnTo>
                    <a:pt x="513923" y="79260"/>
                  </a:lnTo>
                  <a:lnTo>
                    <a:pt x="481143" y="53094"/>
                  </a:lnTo>
                  <a:lnTo>
                    <a:pt x="442846" y="30630"/>
                  </a:lnTo>
                  <a:lnTo>
                    <a:pt x="401488" y="13953"/>
                  </a:lnTo>
                  <a:lnTo>
                    <a:pt x="357552" y="3573"/>
                  </a:lnTo>
                  <a:lnTo>
                    <a:pt x="311518" y="0"/>
                  </a:lnTo>
                  <a:close/>
                </a:path>
                <a:path w="623569" h="659130">
                  <a:moveTo>
                    <a:pt x="311518" y="79260"/>
                  </a:moveTo>
                  <a:lnTo>
                    <a:pt x="263835" y="84345"/>
                  </a:lnTo>
                  <a:lnTo>
                    <a:pt x="219422" y="98930"/>
                  </a:lnTo>
                  <a:lnTo>
                    <a:pt x="179232" y="122008"/>
                  </a:lnTo>
                  <a:lnTo>
                    <a:pt x="144216" y="152573"/>
                  </a:lnTo>
                  <a:lnTo>
                    <a:pt x="115325" y="189617"/>
                  </a:lnTo>
                  <a:lnTo>
                    <a:pt x="93510" y="232135"/>
                  </a:lnTo>
                  <a:lnTo>
                    <a:pt x="79724" y="279119"/>
                  </a:lnTo>
                  <a:lnTo>
                    <a:pt x="74917" y="329564"/>
                  </a:lnTo>
                  <a:lnTo>
                    <a:pt x="79724" y="380010"/>
                  </a:lnTo>
                  <a:lnTo>
                    <a:pt x="93510" y="426994"/>
                  </a:lnTo>
                  <a:lnTo>
                    <a:pt x="115325" y="469512"/>
                  </a:lnTo>
                  <a:lnTo>
                    <a:pt x="144216" y="506556"/>
                  </a:lnTo>
                  <a:lnTo>
                    <a:pt x="179232" y="537121"/>
                  </a:lnTo>
                  <a:lnTo>
                    <a:pt x="219422" y="560199"/>
                  </a:lnTo>
                  <a:lnTo>
                    <a:pt x="263835" y="574784"/>
                  </a:lnTo>
                  <a:lnTo>
                    <a:pt x="311518" y="579869"/>
                  </a:lnTo>
                  <a:lnTo>
                    <a:pt x="359201" y="574784"/>
                  </a:lnTo>
                  <a:lnTo>
                    <a:pt x="403613" y="560199"/>
                  </a:lnTo>
                  <a:lnTo>
                    <a:pt x="443803" y="537121"/>
                  </a:lnTo>
                  <a:lnTo>
                    <a:pt x="478820" y="506556"/>
                  </a:lnTo>
                  <a:lnTo>
                    <a:pt x="507711" y="469512"/>
                  </a:lnTo>
                  <a:lnTo>
                    <a:pt x="529525" y="426994"/>
                  </a:lnTo>
                  <a:lnTo>
                    <a:pt x="543312" y="380010"/>
                  </a:lnTo>
                  <a:lnTo>
                    <a:pt x="548119" y="329564"/>
                  </a:lnTo>
                  <a:lnTo>
                    <a:pt x="543312" y="279119"/>
                  </a:lnTo>
                  <a:lnTo>
                    <a:pt x="529525" y="232135"/>
                  </a:lnTo>
                  <a:lnTo>
                    <a:pt x="507711" y="189617"/>
                  </a:lnTo>
                  <a:lnTo>
                    <a:pt x="478820" y="152573"/>
                  </a:lnTo>
                  <a:lnTo>
                    <a:pt x="443803" y="122008"/>
                  </a:lnTo>
                  <a:lnTo>
                    <a:pt x="403613" y="98930"/>
                  </a:lnTo>
                  <a:lnTo>
                    <a:pt x="359201" y="84345"/>
                  </a:lnTo>
                  <a:lnTo>
                    <a:pt x="311518" y="79260"/>
                  </a:lnTo>
                  <a:close/>
                </a:path>
                <a:path w="623569" h="659130">
                  <a:moveTo>
                    <a:pt x="513923" y="79260"/>
                  </a:moveTo>
                  <a:lnTo>
                    <a:pt x="311518" y="79260"/>
                  </a:lnTo>
                  <a:lnTo>
                    <a:pt x="359201" y="84345"/>
                  </a:lnTo>
                  <a:lnTo>
                    <a:pt x="403613" y="98930"/>
                  </a:lnTo>
                  <a:lnTo>
                    <a:pt x="443803" y="122008"/>
                  </a:lnTo>
                  <a:lnTo>
                    <a:pt x="478820" y="152573"/>
                  </a:lnTo>
                  <a:lnTo>
                    <a:pt x="507711" y="189617"/>
                  </a:lnTo>
                  <a:lnTo>
                    <a:pt x="529525" y="232135"/>
                  </a:lnTo>
                  <a:lnTo>
                    <a:pt x="543312" y="279119"/>
                  </a:lnTo>
                  <a:lnTo>
                    <a:pt x="548119" y="329564"/>
                  </a:lnTo>
                  <a:lnTo>
                    <a:pt x="543312" y="380010"/>
                  </a:lnTo>
                  <a:lnTo>
                    <a:pt x="529525" y="426994"/>
                  </a:lnTo>
                  <a:lnTo>
                    <a:pt x="507711" y="469512"/>
                  </a:lnTo>
                  <a:lnTo>
                    <a:pt x="478820" y="506556"/>
                  </a:lnTo>
                  <a:lnTo>
                    <a:pt x="443803" y="537121"/>
                  </a:lnTo>
                  <a:lnTo>
                    <a:pt x="403613" y="560199"/>
                  </a:lnTo>
                  <a:lnTo>
                    <a:pt x="359201" y="574784"/>
                  </a:lnTo>
                  <a:lnTo>
                    <a:pt x="311518" y="579869"/>
                  </a:lnTo>
                  <a:lnTo>
                    <a:pt x="513923" y="579869"/>
                  </a:lnTo>
                  <a:lnTo>
                    <a:pt x="546626" y="545784"/>
                  </a:lnTo>
                  <a:lnTo>
                    <a:pt x="572849" y="509017"/>
                  </a:lnTo>
                  <a:lnTo>
                    <a:pt x="594083" y="468502"/>
                  </a:lnTo>
                  <a:lnTo>
                    <a:pt x="609847" y="424748"/>
                  </a:lnTo>
                  <a:lnTo>
                    <a:pt x="619658" y="378266"/>
                  </a:lnTo>
                  <a:lnTo>
                    <a:pt x="623036" y="329564"/>
                  </a:lnTo>
                  <a:lnTo>
                    <a:pt x="619658" y="280863"/>
                  </a:lnTo>
                  <a:lnTo>
                    <a:pt x="609847" y="234381"/>
                  </a:lnTo>
                  <a:lnTo>
                    <a:pt x="594083" y="190627"/>
                  </a:lnTo>
                  <a:lnTo>
                    <a:pt x="572849" y="150112"/>
                  </a:lnTo>
                  <a:lnTo>
                    <a:pt x="546626" y="113345"/>
                  </a:lnTo>
                  <a:lnTo>
                    <a:pt x="515897" y="80835"/>
                  </a:lnTo>
                  <a:lnTo>
                    <a:pt x="513923" y="7926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893886" y="1413139"/>
              <a:ext cx="635635" cy="671830"/>
            </a:xfrm>
            <a:custGeom>
              <a:avLst/>
              <a:gdLst/>
              <a:ahLst/>
              <a:cxnLst/>
              <a:rect l="l" t="t" r="r" b="b"/>
              <a:pathLst>
                <a:path w="635635" h="671830">
                  <a:moveTo>
                    <a:pt x="317665" y="0"/>
                  </a:moveTo>
                  <a:lnTo>
                    <a:pt x="270786" y="3646"/>
                  </a:lnTo>
                  <a:lnTo>
                    <a:pt x="226022" y="14237"/>
                  </a:lnTo>
                  <a:lnTo>
                    <a:pt x="183868" y="31249"/>
                  </a:lnTo>
                  <a:lnTo>
                    <a:pt x="144818" y="54159"/>
                  </a:lnTo>
                  <a:lnTo>
                    <a:pt x="109368" y="82443"/>
                  </a:lnTo>
                  <a:lnTo>
                    <a:pt x="78013" y="115579"/>
                  </a:lnTo>
                  <a:lnTo>
                    <a:pt x="51249" y="153042"/>
                  </a:lnTo>
                  <a:lnTo>
                    <a:pt x="29570" y="194311"/>
                  </a:lnTo>
                  <a:lnTo>
                    <a:pt x="13472" y="238860"/>
                  </a:lnTo>
                  <a:lnTo>
                    <a:pt x="3450" y="286168"/>
                  </a:lnTo>
                  <a:lnTo>
                    <a:pt x="0" y="335711"/>
                  </a:lnTo>
                  <a:lnTo>
                    <a:pt x="3450" y="385254"/>
                  </a:lnTo>
                  <a:lnTo>
                    <a:pt x="13472" y="432562"/>
                  </a:lnTo>
                  <a:lnTo>
                    <a:pt x="29570" y="477112"/>
                  </a:lnTo>
                  <a:lnTo>
                    <a:pt x="51249" y="518380"/>
                  </a:lnTo>
                  <a:lnTo>
                    <a:pt x="78013" y="555844"/>
                  </a:lnTo>
                  <a:lnTo>
                    <a:pt x="109368" y="588979"/>
                  </a:lnTo>
                  <a:lnTo>
                    <a:pt x="144818" y="617264"/>
                  </a:lnTo>
                  <a:lnTo>
                    <a:pt x="183868" y="640174"/>
                  </a:lnTo>
                  <a:lnTo>
                    <a:pt x="226022" y="657186"/>
                  </a:lnTo>
                  <a:lnTo>
                    <a:pt x="270786" y="667777"/>
                  </a:lnTo>
                  <a:lnTo>
                    <a:pt x="317665" y="671423"/>
                  </a:lnTo>
                  <a:lnTo>
                    <a:pt x="364546" y="667777"/>
                  </a:lnTo>
                  <a:lnTo>
                    <a:pt x="401150" y="659117"/>
                  </a:lnTo>
                  <a:lnTo>
                    <a:pt x="317665" y="659117"/>
                  </a:lnTo>
                  <a:lnTo>
                    <a:pt x="272601" y="655604"/>
                  </a:lnTo>
                  <a:lnTo>
                    <a:pt x="229571" y="645402"/>
                  </a:lnTo>
                  <a:lnTo>
                    <a:pt x="189049" y="629013"/>
                  </a:lnTo>
                  <a:lnTo>
                    <a:pt x="151512" y="606944"/>
                  </a:lnTo>
                  <a:lnTo>
                    <a:pt x="117436" y="579697"/>
                  </a:lnTo>
                  <a:lnTo>
                    <a:pt x="87296" y="547776"/>
                  </a:lnTo>
                  <a:lnTo>
                    <a:pt x="61569" y="511686"/>
                  </a:lnTo>
                  <a:lnTo>
                    <a:pt x="40730" y="471930"/>
                  </a:lnTo>
                  <a:lnTo>
                    <a:pt x="25256" y="429013"/>
                  </a:lnTo>
                  <a:lnTo>
                    <a:pt x="15623" y="383439"/>
                  </a:lnTo>
                  <a:lnTo>
                    <a:pt x="12306" y="335711"/>
                  </a:lnTo>
                  <a:lnTo>
                    <a:pt x="15623" y="287984"/>
                  </a:lnTo>
                  <a:lnTo>
                    <a:pt x="25256" y="242409"/>
                  </a:lnTo>
                  <a:lnTo>
                    <a:pt x="40730" y="199492"/>
                  </a:lnTo>
                  <a:lnTo>
                    <a:pt x="61569" y="159737"/>
                  </a:lnTo>
                  <a:lnTo>
                    <a:pt x="87296" y="123647"/>
                  </a:lnTo>
                  <a:lnTo>
                    <a:pt x="117436" y="91726"/>
                  </a:lnTo>
                  <a:lnTo>
                    <a:pt x="151512" y="64479"/>
                  </a:lnTo>
                  <a:lnTo>
                    <a:pt x="189049" y="42409"/>
                  </a:lnTo>
                  <a:lnTo>
                    <a:pt x="229571" y="26021"/>
                  </a:lnTo>
                  <a:lnTo>
                    <a:pt x="272601" y="15819"/>
                  </a:lnTo>
                  <a:lnTo>
                    <a:pt x="317665" y="12306"/>
                  </a:lnTo>
                  <a:lnTo>
                    <a:pt x="401150" y="12306"/>
                  </a:lnTo>
                  <a:lnTo>
                    <a:pt x="364546" y="3646"/>
                  </a:lnTo>
                  <a:lnTo>
                    <a:pt x="317665" y="0"/>
                  </a:lnTo>
                  <a:close/>
                </a:path>
                <a:path w="635635" h="671830">
                  <a:moveTo>
                    <a:pt x="401150" y="12306"/>
                  </a:moveTo>
                  <a:lnTo>
                    <a:pt x="317665" y="12306"/>
                  </a:lnTo>
                  <a:lnTo>
                    <a:pt x="362731" y="15819"/>
                  </a:lnTo>
                  <a:lnTo>
                    <a:pt x="405764" y="26021"/>
                  </a:lnTo>
                  <a:lnTo>
                    <a:pt x="446288" y="42409"/>
                  </a:lnTo>
                  <a:lnTo>
                    <a:pt x="483827" y="64479"/>
                  </a:lnTo>
                  <a:lnTo>
                    <a:pt x="517904" y="91726"/>
                  </a:lnTo>
                  <a:lnTo>
                    <a:pt x="548045" y="123647"/>
                  </a:lnTo>
                  <a:lnTo>
                    <a:pt x="573773" y="159737"/>
                  </a:lnTo>
                  <a:lnTo>
                    <a:pt x="594611" y="199492"/>
                  </a:lnTo>
                  <a:lnTo>
                    <a:pt x="610086" y="242409"/>
                  </a:lnTo>
                  <a:lnTo>
                    <a:pt x="619719" y="287984"/>
                  </a:lnTo>
                  <a:lnTo>
                    <a:pt x="623036" y="335711"/>
                  </a:lnTo>
                  <a:lnTo>
                    <a:pt x="619719" y="383439"/>
                  </a:lnTo>
                  <a:lnTo>
                    <a:pt x="610086" y="429013"/>
                  </a:lnTo>
                  <a:lnTo>
                    <a:pt x="594611" y="471930"/>
                  </a:lnTo>
                  <a:lnTo>
                    <a:pt x="573773" y="511686"/>
                  </a:lnTo>
                  <a:lnTo>
                    <a:pt x="548045" y="547776"/>
                  </a:lnTo>
                  <a:lnTo>
                    <a:pt x="517904" y="579697"/>
                  </a:lnTo>
                  <a:lnTo>
                    <a:pt x="483827" y="606944"/>
                  </a:lnTo>
                  <a:lnTo>
                    <a:pt x="446288" y="629013"/>
                  </a:lnTo>
                  <a:lnTo>
                    <a:pt x="405764" y="645402"/>
                  </a:lnTo>
                  <a:lnTo>
                    <a:pt x="362731" y="655604"/>
                  </a:lnTo>
                  <a:lnTo>
                    <a:pt x="317665" y="659117"/>
                  </a:lnTo>
                  <a:lnTo>
                    <a:pt x="401150" y="659117"/>
                  </a:lnTo>
                  <a:lnTo>
                    <a:pt x="451469" y="640174"/>
                  </a:lnTo>
                  <a:lnTo>
                    <a:pt x="490521" y="617264"/>
                  </a:lnTo>
                  <a:lnTo>
                    <a:pt x="525972" y="588979"/>
                  </a:lnTo>
                  <a:lnTo>
                    <a:pt x="557328" y="555844"/>
                  </a:lnTo>
                  <a:lnTo>
                    <a:pt x="584092" y="518380"/>
                  </a:lnTo>
                  <a:lnTo>
                    <a:pt x="605772" y="477112"/>
                  </a:lnTo>
                  <a:lnTo>
                    <a:pt x="621870" y="432562"/>
                  </a:lnTo>
                  <a:lnTo>
                    <a:pt x="631892" y="385254"/>
                  </a:lnTo>
                  <a:lnTo>
                    <a:pt x="635342" y="335711"/>
                  </a:lnTo>
                  <a:lnTo>
                    <a:pt x="631892" y="286168"/>
                  </a:lnTo>
                  <a:lnTo>
                    <a:pt x="621870" y="238860"/>
                  </a:lnTo>
                  <a:lnTo>
                    <a:pt x="605772" y="194311"/>
                  </a:lnTo>
                  <a:lnTo>
                    <a:pt x="584092" y="153042"/>
                  </a:lnTo>
                  <a:lnTo>
                    <a:pt x="557328" y="115579"/>
                  </a:lnTo>
                  <a:lnTo>
                    <a:pt x="525972" y="82443"/>
                  </a:lnTo>
                  <a:lnTo>
                    <a:pt x="490521" y="54159"/>
                  </a:lnTo>
                  <a:lnTo>
                    <a:pt x="451469" y="31249"/>
                  </a:lnTo>
                  <a:lnTo>
                    <a:pt x="409313" y="14237"/>
                  </a:lnTo>
                  <a:lnTo>
                    <a:pt x="401150" y="12306"/>
                  </a:lnTo>
                  <a:close/>
                </a:path>
                <a:path w="635635" h="671830">
                  <a:moveTo>
                    <a:pt x="317665" y="79248"/>
                  </a:moveTo>
                  <a:lnTo>
                    <a:pt x="274088" y="83387"/>
                  </a:lnTo>
                  <a:lnTo>
                    <a:pt x="233051" y="95319"/>
                  </a:lnTo>
                  <a:lnTo>
                    <a:pt x="195243" y="114313"/>
                  </a:lnTo>
                  <a:lnTo>
                    <a:pt x="161356" y="139639"/>
                  </a:lnTo>
                  <a:lnTo>
                    <a:pt x="132081" y="170568"/>
                  </a:lnTo>
                  <a:lnTo>
                    <a:pt x="108108" y="206370"/>
                  </a:lnTo>
                  <a:lnTo>
                    <a:pt x="90129" y="246314"/>
                  </a:lnTo>
                  <a:lnTo>
                    <a:pt x="78835" y="289671"/>
                  </a:lnTo>
                  <a:lnTo>
                    <a:pt x="74917" y="335711"/>
                  </a:lnTo>
                  <a:lnTo>
                    <a:pt x="78835" y="381751"/>
                  </a:lnTo>
                  <a:lnTo>
                    <a:pt x="90129" y="425107"/>
                  </a:lnTo>
                  <a:lnTo>
                    <a:pt x="108108" y="465050"/>
                  </a:lnTo>
                  <a:lnTo>
                    <a:pt x="132081" y="500849"/>
                  </a:lnTo>
                  <a:lnTo>
                    <a:pt x="161356" y="531776"/>
                  </a:lnTo>
                  <a:lnTo>
                    <a:pt x="195243" y="557101"/>
                  </a:lnTo>
                  <a:lnTo>
                    <a:pt x="233051" y="576093"/>
                  </a:lnTo>
                  <a:lnTo>
                    <a:pt x="274088" y="588023"/>
                  </a:lnTo>
                  <a:lnTo>
                    <a:pt x="317665" y="592162"/>
                  </a:lnTo>
                  <a:lnTo>
                    <a:pt x="361245" y="588023"/>
                  </a:lnTo>
                  <a:lnTo>
                    <a:pt x="389340" y="579856"/>
                  </a:lnTo>
                  <a:lnTo>
                    <a:pt x="317665" y="579856"/>
                  </a:lnTo>
                  <a:lnTo>
                    <a:pt x="271282" y="574887"/>
                  </a:lnTo>
                  <a:lnTo>
                    <a:pt x="228053" y="560639"/>
                  </a:lnTo>
                  <a:lnTo>
                    <a:pt x="188913" y="538103"/>
                  </a:lnTo>
                  <a:lnTo>
                    <a:pt x="154795" y="508266"/>
                  </a:lnTo>
                  <a:lnTo>
                    <a:pt x="126633" y="472119"/>
                  </a:lnTo>
                  <a:lnTo>
                    <a:pt x="105361" y="430652"/>
                  </a:lnTo>
                  <a:lnTo>
                    <a:pt x="91913" y="384853"/>
                  </a:lnTo>
                  <a:lnTo>
                    <a:pt x="87223" y="335711"/>
                  </a:lnTo>
                  <a:lnTo>
                    <a:pt x="91913" y="286569"/>
                  </a:lnTo>
                  <a:lnTo>
                    <a:pt x="105361" y="240769"/>
                  </a:lnTo>
                  <a:lnTo>
                    <a:pt x="126633" y="199299"/>
                  </a:lnTo>
                  <a:lnTo>
                    <a:pt x="154795" y="163150"/>
                  </a:lnTo>
                  <a:lnTo>
                    <a:pt x="188913" y="133311"/>
                  </a:lnTo>
                  <a:lnTo>
                    <a:pt x="228053" y="110772"/>
                  </a:lnTo>
                  <a:lnTo>
                    <a:pt x="271282" y="96523"/>
                  </a:lnTo>
                  <a:lnTo>
                    <a:pt x="317665" y="91554"/>
                  </a:lnTo>
                  <a:lnTo>
                    <a:pt x="389335" y="91554"/>
                  </a:lnTo>
                  <a:lnTo>
                    <a:pt x="361245" y="83387"/>
                  </a:lnTo>
                  <a:lnTo>
                    <a:pt x="317665" y="79248"/>
                  </a:lnTo>
                  <a:close/>
                </a:path>
                <a:path w="635635" h="671830">
                  <a:moveTo>
                    <a:pt x="389335" y="91554"/>
                  </a:moveTo>
                  <a:lnTo>
                    <a:pt x="317665" y="91554"/>
                  </a:lnTo>
                  <a:lnTo>
                    <a:pt x="364052" y="96523"/>
                  </a:lnTo>
                  <a:lnTo>
                    <a:pt x="407283" y="110772"/>
                  </a:lnTo>
                  <a:lnTo>
                    <a:pt x="446426" y="133311"/>
                  </a:lnTo>
                  <a:lnTo>
                    <a:pt x="480545" y="163150"/>
                  </a:lnTo>
                  <a:lnTo>
                    <a:pt x="508708" y="199299"/>
                  </a:lnTo>
                  <a:lnTo>
                    <a:pt x="529980" y="240769"/>
                  </a:lnTo>
                  <a:lnTo>
                    <a:pt x="543429" y="286569"/>
                  </a:lnTo>
                  <a:lnTo>
                    <a:pt x="548119" y="335711"/>
                  </a:lnTo>
                  <a:lnTo>
                    <a:pt x="543429" y="384853"/>
                  </a:lnTo>
                  <a:lnTo>
                    <a:pt x="529980" y="430652"/>
                  </a:lnTo>
                  <a:lnTo>
                    <a:pt x="508708" y="472119"/>
                  </a:lnTo>
                  <a:lnTo>
                    <a:pt x="480545" y="508266"/>
                  </a:lnTo>
                  <a:lnTo>
                    <a:pt x="446426" y="538103"/>
                  </a:lnTo>
                  <a:lnTo>
                    <a:pt x="407283" y="560639"/>
                  </a:lnTo>
                  <a:lnTo>
                    <a:pt x="364052" y="574887"/>
                  </a:lnTo>
                  <a:lnTo>
                    <a:pt x="317665" y="579856"/>
                  </a:lnTo>
                  <a:lnTo>
                    <a:pt x="389340" y="579856"/>
                  </a:lnTo>
                  <a:lnTo>
                    <a:pt x="440095" y="557101"/>
                  </a:lnTo>
                  <a:lnTo>
                    <a:pt x="473984" y="531776"/>
                  </a:lnTo>
                  <a:lnTo>
                    <a:pt x="503260" y="500849"/>
                  </a:lnTo>
                  <a:lnTo>
                    <a:pt x="527233" y="465050"/>
                  </a:lnTo>
                  <a:lnTo>
                    <a:pt x="545213" y="425107"/>
                  </a:lnTo>
                  <a:lnTo>
                    <a:pt x="556507" y="381751"/>
                  </a:lnTo>
                  <a:lnTo>
                    <a:pt x="560425" y="335711"/>
                  </a:lnTo>
                  <a:lnTo>
                    <a:pt x="556507" y="289671"/>
                  </a:lnTo>
                  <a:lnTo>
                    <a:pt x="545213" y="246314"/>
                  </a:lnTo>
                  <a:lnTo>
                    <a:pt x="527233" y="206370"/>
                  </a:lnTo>
                  <a:lnTo>
                    <a:pt x="503260" y="170568"/>
                  </a:lnTo>
                  <a:lnTo>
                    <a:pt x="473984" y="139639"/>
                  </a:lnTo>
                  <a:lnTo>
                    <a:pt x="440095" y="114313"/>
                  </a:lnTo>
                  <a:lnTo>
                    <a:pt x="402285" y="95319"/>
                  </a:lnTo>
                  <a:lnTo>
                    <a:pt x="389335" y="91554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065573" y="1719583"/>
              <a:ext cx="48895" cy="52069"/>
            </a:xfrm>
            <a:custGeom>
              <a:avLst/>
              <a:gdLst/>
              <a:ahLst/>
              <a:cxnLst/>
              <a:rect l="l" t="t" r="r" b="b"/>
              <a:pathLst>
                <a:path w="48894" h="52069">
                  <a:moveTo>
                    <a:pt x="24447" y="0"/>
                  </a:moveTo>
                  <a:lnTo>
                    <a:pt x="14932" y="2031"/>
                  </a:lnTo>
                  <a:lnTo>
                    <a:pt x="7161" y="7570"/>
                  </a:lnTo>
                  <a:lnTo>
                    <a:pt x="1921" y="15789"/>
                  </a:lnTo>
                  <a:lnTo>
                    <a:pt x="0" y="25857"/>
                  </a:lnTo>
                  <a:lnTo>
                    <a:pt x="1921" y="35924"/>
                  </a:lnTo>
                  <a:lnTo>
                    <a:pt x="7161" y="44143"/>
                  </a:lnTo>
                  <a:lnTo>
                    <a:pt x="14932" y="49683"/>
                  </a:lnTo>
                  <a:lnTo>
                    <a:pt x="24447" y="51714"/>
                  </a:lnTo>
                  <a:lnTo>
                    <a:pt x="33960" y="49683"/>
                  </a:lnTo>
                  <a:lnTo>
                    <a:pt x="41727" y="44143"/>
                  </a:lnTo>
                  <a:lnTo>
                    <a:pt x="46962" y="35924"/>
                  </a:lnTo>
                  <a:lnTo>
                    <a:pt x="48882" y="25857"/>
                  </a:lnTo>
                  <a:lnTo>
                    <a:pt x="46962" y="15789"/>
                  </a:lnTo>
                  <a:lnTo>
                    <a:pt x="41727" y="7570"/>
                  </a:lnTo>
                  <a:lnTo>
                    <a:pt x="33960" y="2031"/>
                  </a:lnTo>
                  <a:lnTo>
                    <a:pt x="2444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059423" y="1713429"/>
              <a:ext cx="61594" cy="64135"/>
            </a:xfrm>
            <a:custGeom>
              <a:avLst/>
              <a:gdLst/>
              <a:ahLst/>
              <a:cxnLst/>
              <a:rect l="l" t="t" r="r" b="b"/>
              <a:pathLst>
                <a:path w="61594" h="64135">
                  <a:moveTo>
                    <a:pt x="30594" y="0"/>
                  </a:moveTo>
                  <a:lnTo>
                    <a:pt x="18693" y="2518"/>
                  </a:lnTo>
                  <a:lnTo>
                    <a:pt x="8967" y="9383"/>
                  </a:lnTo>
                  <a:lnTo>
                    <a:pt x="2406" y="19561"/>
                  </a:lnTo>
                  <a:lnTo>
                    <a:pt x="0" y="32016"/>
                  </a:lnTo>
                  <a:lnTo>
                    <a:pt x="2406" y="44464"/>
                  </a:lnTo>
                  <a:lnTo>
                    <a:pt x="8967" y="54638"/>
                  </a:lnTo>
                  <a:lnTo>
                    <a:pt x="18693" y="61502"/>
                  </a:lnTo>
                  <a:lnTo>
                    <a:pt x="30594" y="64020"/>
                  </a:lnTo>
                  <a:lnTo>
                    <a:pt x="42489" y="61502"/>
                  </a:lnTo>
                  <a:lnTo>
                    <a:pt x="52216" y="54638"/>
                  </a:lnTo>
                  <a:lnTo>
                    <a:pt x="54102" y="51714"/>
                  </a:lnTo>
                  <a:lnTo>
                    <a:pt x="30594" y="51714"/>
                  </a:lnTo>
                  <a:lnTo>
                    <a:pt x="23482" y="50163"/>
                  </a:lnTo>
                  <a:lnTo>
                    <a:pt x="17668" y="45937"/>
                  </a:lnTo>
                  <a:lnTo>
                    <a:pt x="13745" y="39675"/>
                  </a:lnTo>
                  <a:lnTo>
                    <a:pt x="12306" y="32016"/>
                  </a:lnTo>
                  <a:lnTo>
                    <a:pt x="13745" y="24350"/>
                  </a:lnTo>
                  <a:lnTo>
                    <a:pt x="17668" y="18084"/>
                  </a:lnTo>
                  <a:lnTo>
                    <a:pt x="23482" y="13857"/>
                  </a:lnTo>
                  <a:lnTo>
                    <a:pt x="30594" y="12306"/>
                  </a:lnTo>
                  <a:lnTo>
                    <a:pt x="54100" y="12306"/>
                  </a:lnTo>
                  <a:lnTo>
                    <a:pt x="52216" y="9383"/>
                  </a:lnTo>
                  <a:lnTo>
                    <a:pt x="42489" y="2518"/>
                  </a:lnTo>
                  <a:lnTo>
                    <a:pt x="30594" y="0"/>
                  </a:lnTo>
                  <a:close/>
                </a:path>
                <a:path w="61594" h="64135">
                  <a:moveTo>
                    <a:pt x="54100" y="12306"/>
                  </a:moveTo>
                  <a:lnTo>
                    <a:pt x="30594" y="12306"/>
                  </a:lnTo>
                  <a:lnTo>
                    <a:pt x="37705" y="13857"/>
                  </a:lnTo>
                  <a:lnTo>
                    <a:pt x="43519" y="18084"/>
                  </a:lnTo>
                  <a:lnTo>
                    <a:pt x="47442" y="24350"/>
                  </a:lnTo>
                  <a:lnTo>
                    <a:pt x="48882" y="32016"/>
                  </a:lnTo>
                  <a:lnTo>
                    <a:pt x="47442" y="39675"/>
                  </a:lnTo>
                  <a:lnTo>
                    <a:pt x="43519" y="45937"/>
                  </a:lnTo>
                  <a:lnTo>
                    <a:pt x="37705" y="50163"/>
                  </a:lnTo>
                  <a:lnTo>
                    <a:pt x="30594" y="51714"/>
                  </a:lnTo>
                  <a:lnTo>
                    <a:pt x="54102" y="51714"/>
                  </a:lnTo>
                  <a:lnTo>
                    <a:pt x="58779" y="44464"/>
                  </a:lnTo>
                  <a:lnTo>
                    <a:pt x="61188" y="32016"/>
                  </a:lnTo>
                  <a:lnTo>
                    <a:pt x="58779" y="19561"/>
                  </a:lnTo>
                  <a:lnTo>
                    <a:pt x="54100" y="1230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183937" y="1719583"/>
              <a:ext cx="48895" cy="52069"/>
            </a:xfrm>
            <a:custGeom>
              <a:avLst/>
              <a:gdLst/>
              <a:ahLst/>
              <a:cxnLst/>
              <a:rect l="l" t="t" r="r" b="b"/>
              <a:pathLst>
                <a:path w="48894" h="52069">
                  <a:moveTo>
                    <a:pt x="24447" y="0"/>
                  </a:moveTo>
                  <a:lnTo>
                    <a:pt x="14932" y="2031"/>
                  </a:lnTo>
                  <a:lnTo>
                    <a:pt x="7161" y="7570"/>
                  </a:lnTo>
                  <a:lnTo>
                    <a:pt x="1921" y="15789"/>
                  </a:lnTo>
                  <a:lnTo>
                    <a:pt x="0" y="25857"/>
                  </a:lnTo>
                  <a:lnTo>
                    <a:pt x="1921" y="35924"/>
                  </a:lnTo>
                  <a:lnTo>
                    <a:pt x="7161" y="44143"/>
                  </a:lnTo>
                  <a:lnTo>
                    <a:pt x="14932" y="49683"/>
                  </a:lnTo>
                  <a:lnTo>
                    <a:pt x="24447" y="51714"/>
                  </a:lnTo>
                  <a:lnTo>
                    <a:pt x="33960" y="49683"/>
                  </a:lnTo>
                  <a:lnTo>
                    <a:pt x="41727" y="44143"/>
                  </a:lnTo>
                  <a:lnTo>
                    <a:pt x="46962" y="35924"/>
                  </a:lnTo>
                  <a:lnTo>
                    <a:pt x="48882" y="25857"/>
                  </a:lnTo>
                  <a:lnTo>
                    <a:pt x="46962" y="15789"/>
                  </a:lnTo>
                  <a:lnTo>
                    <a:pt x="41727" y="7570"/>
                  </a:lnTo>
                  <a:lnTo>
                    <a:pt x="33960" y="2031"/>
                  </a:lnTo>
                  <a:lnTo>
                    <a:pt x="2444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177787" y="1713429"/>
              <a:ext cx="61594" cy="64135"/>
            </a:xfrm>
            <a:custGeom>
              <a:avLst/>
              <a:gdLst/>
              <a:ahLst/>
              <a:cxnLst/>
              <a:rect l="l" t="t" r="r" b="b"/>
              <a:pathLst>
                <a:path w="61594" h="64135">
                  <a:moveTo>
                    <a:pt x="30594" y="0"/>
                  </a:moveTo>
                  <a:lnTo>
                    <a:pt x="18693" y="2518"/>
                  </a:lnTo>
                  <a:lnTo>
                    <a:pt x="8967" y="9383"/>
                  </a:lnTo>
                  <a:lnTo>
                    <a:pt x="2406" y="19561"/>
                  </a:lnTo>
                  <a:lnTo>
                    <a:pt x="0" y="32016"/>
                  </a:lnTo>
                  <a:lnTo>
                    <a:pt x="2406" y="44464"/>
                  </a:lnTo>
                  <a:lnTo>
                    <a:pt x="8967" y="54638"/>
                  </a:lnTo>
                  <a:lnTo>
                    <a:pt x="18693" y="61502"/>
                  </a:lnTo>
                  <a:lnTo>
                    <a:pt x="30594" y="64020"/>
                  </a:lnTo>
                  <a:lnTo>
                    <a:pt x="42495" y="61502"/>
                  </a:lnTo>
                  <a:lnTo>
                    <a:pt x="52220" y="54638"/>
                  </a:lnTo>
                  <a:lnTo>
                    <a:pt x="54106" y="51714"/>
                  </a:lnTo>
                  <a:lnTo>
                    <a:pt x="30594" y="51714"/>
                  </a:lnTo>
                  <a:lnTo>
                    <a:pt x="23482" y="50163"/>
                  </a:lnTo>
                  <a:lnTo>
                    <a:pt x="17668" y="45937"/>
                  </a:lnTo>
                  <a:lnTo>
                    <a:pt x="13745" y="39675"/>
                  </a:lnTo>
                  <a:lnTo>
                    <a:pt x="12306" y="32016"/>
                  </a:lnTo>
                  <a:lnTo>
                    <a:pt x="13745" y="24350"/>
                  </a:lnTo>
                  <a:lnTo>
                    <a:pt x="17668" y="18084"/>
                  </a:lnTo>
                  <a:lnTo>
                    <a:pt x="23482" y="13857"/>
                  </a:lnTo>
                  <a:lnTo>
                    <a:pt x="30594" y="12306"/>
                  </a:lnTo>
                  <a:lnTo>
                    <a:pt x="54104" y="12306"/>
                  </a:lnTo>
                  <a:lnTo>
                    <a:pt x="52220" y="9383"/>
                  </a:lnTo>
                  <a:lnTo>
                    <a:pt x="42495" y="2518"/>
                  </a:lnTo>
                  <a:lnTo>
                    <a:pt x="30594" y="0"/>
                  </a:lnTo>
                  <a:close/>
                </a:path>
                <a:path w="61594" h="64135">
                  <a:moveTo>
                    <a:pt x="54104" y="12306"/>
                  </a:moveTo>
                  <a:lnTo>
                    <a:pt x="30594" y="12306"/>
                  </a:lnTo>
                  <a:lnTo>
                    <a:pt x="37705" y="13857"/>
                  </a:lnTo>
                  <a:lnTo>
                    <a:pt x="43519" y="18084"/>
                  </a:lnTo>
                  <a:lnTo>
                    <a:pt x="47442" y="24350"/>
                  </a:lnTo>
                  <a:lnTo>
                    <a:pt x="48882" y="32016"/>
                  </a:lnTo>
                  <a:lnTo>
                    <a:pt x="47442" y="39675"/>
                  </a:lnTo>
                  <a:lnTo>
                    <a:pt x="43519" y="45937"/>
                  </a:lnTo>
                  <a:lnTo>
                    <a:pt x="37705" y="50163"/>
                  </a:lnTo>
                  <a:lnTo>
                    <a:pt x="30594" y="51714"/>
                  </a:lnTo>
                  <a:lnTo>
                    <a:pt x="54106" y="51714"/>
                  </a:lnTo>
                  <a:lnTo>
                    <a:pt x="58781" y="44464"/>
                  </a:lnTo>
                  <a:lnTo>
                    <a:pt x="61188" y="32016"/>
                  </a:lnTo>
                  <a:lnTo>
                    <a:pt x="58781" y="19561"/>
                  </a:lnTo>
                  <a:lnTo>
                    <a:pt x="54104" y="12306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302301" y="1719583"/>
              <a:ext cx="48895" cy="52069"/>
            </a:xfrm>
            <a:custGeom>
              <a:avLst/>
              <a:gdLst/>
              <a:ahLst/>
              <a:cxnLst/>
              <a:rect l="l" t="t" r="r" b="b"/>
              <a:pathLst>
                <a:path w="48894" h="52069">
                  <a:moveTo>
                    <a:pt x="24447" y="0"/>
                  </a:moveTo>
                  <a:lnTo>
                    <a:pt x="14932" y="2031"/>
                  </a:lnTo>
                  <a:lnTo>
                    <a:pt x="7161" y="7570"/>
                  </a:lnTo>
                  <a:lnTo>
                    <a:pt x="1921" y="15789"/>
                  </a:lnTo>
                  <a:lnTo>
                    <a:pt x="0" y="25857"/>
                  </a:lnTo>
                  <a:lnTo>
                    <a:pt x="1921" y="35924"/>
                  </a:lnTo>
                  <a:lnTo>
                    <a:pt x="7161" y="44143"/>
                  </a:lnTo>
                  <a:lnTo>
                    <a:pt x="14932" y="49683"/>
                  </a:lnTo>
                  <a:lnTo>
                    <a:pt x="24447" y="51714"/>
                  </a:lnTo>
                  <a:lnTo>
                    <a:pt x="33960" y="49683"/>
                  </a:lnTo>
                  <a:lnTo>
                    <a:pt x="41727" y="44143"/>
                  </a:lnTo>
                  <a:lnTo>
                    <a:pt x="46962" y="35924"/>
                  </a:lnTo>
                  <a:lnTo>
                    <a:pt x="48882" y="25857"/>
                  </a:lnTo>
                  <a:lnTo>
                    <a:pt x="46962" y="15789"/>
                  </a:lnTo>
                  <a:lnTo>
                    <a:pt x="41727" y="7570"/>
                  </a:lnTo>
                  <a:lnTo>
                    <a:pt x="33960" y="2031"/>
                  </a:lnTo>
                  <a:lnTo>
                    <a:pt x="2444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296147" y="1713432"/>
              <a:ext cx="410845" cy="517525"/>
            </a:xfrm>
            <a:custGeom>
              <a:avLst/>
              <a:gdLst/>
              <a:ahLst/>
              <a:cxnLst/>
              <a:rect l="l" t="t" r="r" b="b"/>
              <a:pathLst>
                <a:path w="410844" h="517525">
                  <a:moveTo>
                    <a:pt x="61188" y="32016"/>
                  </a:moveTo>
                  <a:lnTo>
                    <a:pt x="58775" y="19558"/>
                  </a:lnTo>
                  <a:lnTo>
                    <a:pt x="54102" y="12306"/>
                  </a:lnTo>
                  <a:lnTo>
                    <a:pt x="52222" y="9385"/>
                  </a:lnTo>
                  <a:lnTo>
                    <a:pt x="48882" y="7035"/>
                  </a:lnTo>
                  <a:lnTo>
                    <a:pt x="48882" y="32016"/>
                  </a:lnTo>
                  <a:lnTo>
                    <a:pt x="47447" y="39674"/>
                  </a:lnTo>
                  <a:lnTo>
                    <a:pt x="43522" y="45935"/>
                  </a:lnTo>
                  <a:lnTo>
                    <a:pt x="37706" y="50165"/>
                  </a:lnTo>
                  <a:lnTo>
                    <a:pt x="30594" y="51714"/>
                  </a:lnTo>
                  <a:lnTo>
                    <a:pt x="23482" y="50165"/>
                  </a:lnTo>
                  <a:lnTo>
                    <a:pt x="17665" y="45935"/>
                  </a:lnTo>
                  <a:lnTo>
                    <a:pt x="13741" y="39674"/>
                  </a:lnTo>
                  <a:lnTo>
                    <a:pt x="12306" y="32016"/>
                  </a:lnTo>
                  <a:lnTo>
                    <a:pt x="13741" y="24358"/>
                  </a:lnTo>
                  <a:lnTo>
                    <a:pt x="17665" y="18084"/>
                  </a:lnTo>
                  <a:lnTo>
                    <a:pt x="23482" y="13855"/>
                  </a:lnTo>
                  <a:lnTo>
                    <a:pt x="30594" y="12306"/>
                  </a:lnTo>
                  <a:lnTo>
                    <a:pt x="37706" y="13855"/>
                  </a:lnTo>
                  <a:lnTo>
                    <a:pt x="43522" y="18084"/>
                  </a:lnTo>
                  <a:lnTo>
                    <a:pt x="47447" y="24358"/>
                  </a:lnTo>
                  <a:lnTo>
                    <a:pt x="48882" y="32016"/>
                  </a:lnTo>
                  <a:lnTo>
                    <a:pt x="48882" y="7035"/>
                  </a:lnTo>
                  <a:lnTo>
                    <a:pt x="42494" y="2514"/>
                  </a:lnTo>
                  <a:lnTo>
                    <a:pt x="30594" y="0"/>
                  </a:lnTo>
                  <a:lnTo>
                    <a:pt x="18694" y="2514"/>
                  </a:lnTo>
                  <a:lnTo>
                    <a:pt x="8966" y="9385"/>
                  </a:lnTo>
                  <a:lnTo>
                    <a:pt x="2400" y="19558"/>
                  </a:lnTo>
                  <a:lnTo>
                    <a:pt x="0" y="32016"/>
                  </a:lnTo>
                  <a:lnTo>
                    <a:pt x="2400" y="44462"/>
                  </a:lnTo>
                  <a:lnTo>
                    <a:pt x="8966" y="54635"/>
                  </a:lnTo>
                  <a:lnTo>
                    <a:pt x="18694" y="61506"/>
                  </a:lnTo>
                  <a:lnTo>
                    <a:pt x="30594" y="64020"/>
                  </a:lnTo>
                  <a:lnTo>
                    <a:pt x="42494" y="61506"/>
                  </a:lnTo>
                  <a:lnTo>
                    <a:pt x="52222" y="54635"/>
                  </a:lnTo>
                  <a:lnTo>
                    <a:pt x="54102" y="51714"/>
                  </a:lnTo>
                  <a:lnTo>
                    <a:pt x="58775" y="44462"/>
                  </a:lnTo>
                  <a:lnTo>
                    <a:pt x="61188" y="32016"/>
                  </a:lnTo>
                  <a:close/>
                </a:path>
                <a:path w="410844" h="517525">
                  <a:moveTo>
                    <a:pt x="158267" y="266839"/>
                  </a:moveTo>
                  <a:lnTo>
                    <a:pt x="157619" y="265709"/>
                  </a:lnTo>
                  <a:lnTo>
                    <a:pt x="155435" y="265125"/>
                  </a:lnTo>
                  <a:lnTo>
                    <a:pt x="154305" y="265772"/>
                  </a:lnTo>
                  <a:lnTo>
                    <a:pt x="148234" y="288239"/>
                  </a:lnTo>
                  <a:lnTo>
                    <a:pt x="148882" y="289369"/>
                  </a:lnTo>
                  <a:lnTo>
                    <a:pt x="150152" y="289712"/>
                  </a:lnTo>
                  <a:lnTo>
                    <a:pt x="150507" y="289737"/>
                  </a:lnTo>
                  <a:lnTo>
                    <a:pt x="151409" y="289737"/>
                  </a:lnTo>
                  <a:lnTo>
                    <a:pt x="152234" y="289140"/>
                  </a:lnTo>
                  <a:lnTo>
                    <a:pt x="158267" y="266839"/>
                  </a:lnTo>
                  <a:close/>
                </a:path>
                <a:path w="410844" h="517525">
                  <a:moveTo>
                    <a:pt x="189420" y="251383"/>
                  </a:moveTo>
                  <a:lnTo>
                    <a:pt x="188671" y="250317"/>
                  </a:lnTo>
                  <a:lnTo>
                    <a:pt x="186436" y="249936"/>
                  </a:lnTo>
                  <a:lnTo>
                    <a:pt x="185369" y="250685"/>
                  </a:lnTo>
                  <a:lnTo>
                    <a:pt x="182245" y="269519"/>
                  </a:lnTo>
                  <a:lnTo>
                    <a:pt x="179514" y="287337"/>
                  </a:lnTo>
                  <a:lnTo>
                    <a:pt x="176987" y="305168"/>
                  </a:lnTo>
                  <a:lnTo>
                    <a:pt x="174548" y="324091"/>
                  </a:lnTo>
                  <a:lnTo>
                    <a:pt x="175348" y="325120"/>
                  </a:lnTo>
                  <a:lnTo>
                    <a:pt x="176720" y="325272"/>
                  </a:lnTo>
                  <a:lnTo>
                    <a:pt x="177736" y="325272"/>
                  </a:lnTo>
                  <a:lnTo>
                    <a:pt x="178625" y="324510"/>
                  </a:lnTo>
                  <a:lnTo>
                    <a:pt x="181051" y="305727"/>
                  </a:lnTo>
                  <a:lnTo>
                    <a:pt x="183565" y="287934"/>
                  </a:lnTo>
                  <a:lnTo>
                    <a:pt x="186296" y="270179"/>
                  </a:lnTo>
                  <a:lnTo>
                    <a:pt x="189420" y="251383"/>
                  </a:lnTo>
                  <a:close/>
                </a:path>
                <a:path w="410844" h="517525">
                  <a:moveTo>
                    <a:pt x="218097" y="281698"/>
                  </a:moveTo>
                  <a:lnTo>
                    <a:pt x="217220" y="280733"/>
                  </a:lnTo>
                  <a:lnTo>
                    <a:pt x="216090" y="280682"/>
                  </a:lnTo>
                  <a:lnTo>
                    <a:pt x="214947" y="280441"/>
                  </a:lnTo>
                  <a:lnTo>
                    <a:pt x="213995" y="281495"/>
                  </a:lnTo>
                  <a:lnTo>
                    <a:pt x="213639" y="287616"/>
                  </a:lnTo>
                  <a:lnTo>
                    <a:pt x="209740" y="335216"/>
                  </a:lnTo>
                  <a:lnTo>
                    <a:pt x="208978" y="347484"/>
                  </a:lnTo>
                  <a:lnTo>
                    <a:pt x="208686" y="358851"/>
                  </a:lnTo>
                  <a:lnTo>
                    <a:pt x="209613" y="359765"/>
                  </a:lnTo>
                  <a:lnTo>
                    <a:pt x="210743" y="359765"/>
                  </a:lnTo>
                  <a:lnTo>
                    <a:pt x="211874" y="359765"/>
                  </a:lnTo>
                  <a:lnTo>
                    <a:pt x="212801" y="358851"/>
                  </a:lnTo>
                  <a:lnTo>
                    <a:pt x="213093" y="347611"/>
                  </a:lnTo>
                  <a:lnTo>
                    <a:pt x="213842" y="335432"/>
                  </a:lnTo>
                  <a:lnTo>
                    <a:pt x="218097" y="281698"/>
                  </a:lnTo>
                  <a:close/>
                </a:path>
                <a:path w="410844" h="517525">
                  <a:moveTo>
                    <a:pt x="247650" y="392785"/>
                  </a:moveTo>
                  <a:lnTo>
                    <a:pt x="245808" y="306349"/>
                  </a:lnTo>
                  <a:lnTo>
                    <a:pt x="245046" y="305460"/>
                  </a:lnTo>
                  <a:lnTo>
                    <a:pt x="242608" y="305498"/>
                  </a:lnTo>
                  <a:lnTo>
                    <a:pt x="241706" y="306438"/>
                  </a:lnTo>
                  <a:lnTo>
                    <a:pt x="243547" y="392861"/>
                  </a:lnTo>
                  <a:lnTo>
                    <a:pt x="244462" y="393750"/>
                  </a:lnTo>
                  <a:lnTo>
                    <a:pt x="245630" y="393750"/>
                  </a:lnTo>
                  <a:lnTo>
                    <a:pt x="246761" y="393725"/>
                  </a:lnTo>
                  <a:lnTo>
                    <a:pt x="247650" y="392785"/>
                  </a:lnTo>
                  <a:close/>
                </a:path>
                <a:path w="410844" h="517525">
                  <a:moveTo>
                    <a:pt x="280835" y="429983"/>
                  </a:moveTo>
                  <a:lnTo>
                    <a:pt x="277634" y="339559"/>
                  </a:lnTo>
                  <a:lnTo>
                    <a:pt x="276618" y="338709"/>
                  </a:lnTo>
                  <a:lnTo>
                    <a:pt x="274421" y="338759"/>
                  </a:lnTo>
                  <a:lnTo>
                    <a:pt x="273532" y="339712"/>
                  </a:lnTo>
                  <a:lnTo>
                    <a:pt x="276733" y="430110"/>
                  </a:lnTo>
                  <a:lnTo>
                    <a:pt x="277634" y="430974"/>
                  </a:lnTo>
                  <a:lnTo>
                    <a:pt x="278815" y="430974"/>
                  </a:lnTo>
                  <a:lnTo>
                    <a:pt x="279946" y="430936"/>
                  </a:lnTo>
                  <a:lnTo>
                    <a:pt x="280835" y="429983"/>
                  </a:lnTo>
                  <a:close/>
                </a:path>
                <a:path w="410844" h="517525">
                  <a:moveTo>
                    <a:pt x="314591" y="461327"/>
                  </a:moveTo>
                  <a:lnTo>
                    <a:pt x="310261" y="376732"/>
                  </a:lnTo>
                  <a:lnTo>
                    <a:pt x="309295" y="375818"/>
                  </a:lnTo>
                  <a:lnTo>
                    <a:pt x="307035" y="375983"/>
                  </a:lnTo>
                  <a:lnTo>
                    <a:pt x="306171" y="376948"/>
                  </a:lnTo>
                  <a:lnTo>
                    <a:pt x="310489" y="461505"/>
                  </a:lnTo>
                  <a:lnTo>
                    <a:pt x="311404" y="462356"/>
                  </a:lnTo>
                  <a:lnTo>
                    <a:pt x="312483" y="462356"/>
                  </a:lnTo>
                  <a:lnTo>
                    <a:pt x="313728" y="462292"/>
                  </a:lnTo>
                  <a:lnTo>
                    <a:pt x="314591" y="461327"/>
                  </a:lnTo>
                  <a:close/>
                </a:path>
                <a:path w="410844" h="517525">
                  <a:moveTo>
                    <a:pt x="348030" y="490296"/>
                  </a:moveTo>
                  <a:lnTo>
                    <a:pt x="342011" y="407873"/>
                  </a:lnTo>
                  <a:lnTo>
                    <a:pt x="341020" y="407022"/>
                  </a:lnTo>
                  <a:lnTo>
                    <a:pt x="338772" y="407187"/>
                  </a:lnTo>
                  <a:lnTo>
                    <a:pt x="337921" y="408165"/>
                  </a:lnTo>
                  <a:lnTo>
                    <a:pt x="343928" y="490537"/>
                  </a:lnTo>
                  <a:lnTo>
                    <a:pt x="344830" y="491363"/>
                  </a:lnTo>
                  <a:lnTo>
                    <a:pt x="345897" y="491363"/>
                  </a:lnTo>
                  <a:lnTo>
                    <a:pt x="347179" y="491274"/>
                  </a:lnTo>
                  <a:lnTo>
                    <a:pt x="348030" y="490296"/>
                  </a:lnTo>
                  <a:close/>
                </a:path>
                <a:path w="410844" h="517525">
                  <a:moveTo>
                    <a:pt x="379679" y="516305"/>
                  </a:moveTo>
                  <a:lnTo>
                    <a:pt x="372618" y="443738"/>
                  </a:lnTo>
                  <a:lnTo>
                    <a:pt x="371627" y="442976"/>
                  </a:lnTo>
                  <a:lnTo>
                    <a:pt x="369366" y="443128"/>
                  </a:lnTo>
                  <a:lnTo>
                    <a:pt x="368541" y="444131"/>
                  </a:lnTo>
                  <a:lnTo>
                    <a:pt x="375589" y="516636"/>
                  </a:lnTo>
                  <a:lnTo>
                    <a:pt x="376478" y="517423"/>
                  </a:lnTo>
                  <a:lnTo>
                    <a:pt x="377520" y="517423"/>
                  </a:lnTo>
                  <a:lnTo>
                    <a:pt x="378853" y="517296"/>
                  </a:lnTo>
                  <a:lnTo>
                    <a:pt x="379679" y="516305"/>
                  </a:lnTo>
                  <a:close/>
                </a:path>
                <a:path w="410844" h="517525">
                  <a:moveTo>
                    <a:pt x="410679" y="512445"/>
                  </a:moveTo>
                  <a:lnTo>
                    <a:pt x="405549" y="478802"/>
                  </a:lnTo>
                  <a:lnTo>
                    <a:pt x="404507" y="478040"/>
                  </a:lnTo>
                  <a:lnTo>
                    <a:pt x="402259" y="478370"/>
                  </a:lnTo>
                  <a:lnTo>
                    <a:pt x="401485" y="479412"/>
                  </a:lnTo>
                  <a:lnTo>
                    <a:pt x="406615" y="512965"/>
                  </a:lnTo>
                  <a:lnTo>
                    <a:pt x="407479" y="513689"/>
                  </a:lnTo>
                  <a:lnTo>
                    <a:pt x="408482" y="513689"/>
                  </a:lnTo>
                  <a:lnTo>
                    <a:pt x="409917" y="513499"/>
                  </a:lnTo>
                  <a:lnTo>
                    <a:pt x="410679" y="512445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974022" y="1712772"/>
              <a:ext cx="468630" cy="287020"/>
            </a:xfrm>
            <a:custGeom>
              <a:avLst/>
              <a:gdLst/>
              <a:ahLst/>
              <a:cxnLst/>
              <a:rect l="l" t="t" r="r" b="b"/>
              <a:pathLst>
                <a:path w="468630" h="287019">
                  <a:moveTo>
                    <a:pt x="5357" y="0"/>
                  </a:moveTo>
                  <a:lnTo>
                    <a:pt x="2843" y="190"/>
                  </a:lnTo>
                  <a:lnTo>
                    <a:pt x="589" y="25750"/>
                  </a:lnTo>
                  <a:lnTo>
                    <a:pt x="0" y="51314"/>
                  </a:lnTo>
                  <a:lnTo>
                    <a:pt x="955" y="76850"/>
                  </a:lnTo>
                  <a:lnTo>
                    <a:pt x="9153" y="124729"/>
                  </a:lnTo>
                  <a:lnTo>
                    <a:pt x="28718" y="171318"/>
                  </a:lnTo>
                  <a:lnTo>
                    <a:pt x="60344" y="210885"/>
                  </a:lnTo>
                  <a:lnTo>
                    <a:pt x="90816" y="236588"/>
                  </a:lnTo>
                  <a:lnTo>
                    <a:pt x="124182" y="259497"/>
                  </a:lnTo>
                  <a:lnTo>
                    <a:pt x="160424" y="276644"/>
                  </a:lnTo>
                  <a:lnTo>
                    <a:pt x="214805" y="286200"/>
                  </a:lnTo>
                  <a:lnTo>
                    <a:pt x="226563" y="286908"/>
                  </a:lnTo>
                  <a:lnTo>
                    <a:pt x="238344" y="286707"/>
                  </a:lnTo>
                  <a:lnTo>
                    <a:pt x="304373" y="272325"/>
                  </a:lnTo>
                  <a:lnTo>
                    <a:pt x="340326" y="259172"/>
                  </a:lnTo>
                  <a:lnTo>
                    <a:pt x="374038" y="238925"/>
                  </a:lnTo>
                  <a:lnTo>
                    <a:pt x="394635" y="224216"/>
                  </a:lnTo>
                  <a:lnTo>
                    <a:pt x="431303" y="192337"/>
                  </a:lnTo>
                  <a:lnTo>
                    <a:pt x="455483" y="152857"/>
                  </a:lnTo>
                  <a:lnTo>
                    <a:pt x="468323" y="115036"/>
                  </a:lnTo>
                  <a:lnTo>
                    <a:pt x="465008" y="113664"/>
                  </a:lnTo>
                  <a:lnTo>
                    <a:pt x="444365" y="135685"/>
                  </a:lnTo>
                  <a:lnTo>
                    <a:pt x="439837" y="142341"/>
                  </a:lnTo>
                  <a:lnTo>
                    <a:pt x="413599" y="172846"/>
                  </a:lnTo>
                  <a:lnTo>
                    <a:pt x="387945" y="193700"/>
                  </a:lnTo>
                  <a:lnTo>
                    <a:pt x="358787" y="213635"/>
                  </a:lnTo>
                  <a:lnTo>
                    <a:pt x="302830" y="237131"/>
                  </a:lnTo>
                  <a:lnTo>
                    <a:pt x="250875" y="247974"/>
                  </a:lnTo>
                  <a:lnTo>
                    <a:pt x="230652" y="249629"/>
                  </a:lnTo>
                  <a:lnTo>
                    <a:pt x="207910" y="248606"/>
                  </a:lnTo>
                  <a:lnTo>
                    <a:pt x="164773" y="238555"/>
                  </a:lnTo>
                  <a:lnTo>
                    <a:pt x="116863" y="210680"/>
                  </a:lnTo>
                  <a:lnTo>
                    <a:pt x="76790" y="172923"/>
                  </a:lnTo>
                  <a:lnTo>
                    <a:pt x="50773" y="136802"/>
                  </a:lnTo>
                  <a:lnTo>
                    <a:pt x="31000" y="86638"/>
                  </a:lnTo>
                  <a:lnTo>
                    <a:pt x="19257" y="43356"/>
                  </a:lnTo>
                  <a:lnTo>
                    <a:pt x="18007" y="27152"/>
                  </a:lnTo>
                  <a:lnTo>
                    <a:pt x="12013" y="8075"/>
                  </a:lnTo>
                  <a:lnTo>
                    <a:pt x="10209" y="1650"/>
                  </a:lnTo>
                  <a:lnTo>
                    <a:pt x="7897" y="558"/>
                  </a:lnTo>
                  <a:lnTo>
                    <a:pt x="5357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11648" y="1935547"/>
              <a:ext cx="85350" cy="87916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350797" y="1593505"/>
              <a:ext cx="299720" cy="306705"/>
            </a:xfrm>
            <a:custGeom>
              <a:avLst/>
              <a:gdLst/>
              <a:ahLst/>
              <a:cxnLst/>
              <a:rect l="l" t="t" r="r" b="b"/>
              <a:pathLst>
                <a:path w="299719" h="306705">
                  <a:moveTo>
                    <a:pt x="240291" y="264960"/>
                  </a:moveTo>
                  <a:lnTo>
                    <a:pt x="123240" y="264960"/>
                  </a:lnTo>
                  <a:lnTo>
                    <a:pt x="166204" y="265874"/>
                  </a:lnTo>
                  <a:lnTo>
                    <a:pt x="182790" y="306438"/>
                  </a:lnTo>
                  <a:lnTo>
                    <a:pt x="246836" y="282511"/>
                  </a:lnTo>
                  <a:lnTo>
                    <a:pt x="240291" y="264960"/>
                  </a:lnTo>
                  <a:close/>
                </a:path>
                <a:path w="299719" h="306705">
                  <a:moveTo>
                    <a:pt x="298141" y="182384"/>
                  </a:moveTo>
                  <a:lnTo>
                    <a:pt x="47027" y="182384"/>
                  </a:lnTo>
                  <a:lnTo>
                    <a:pt x="72503" y="230149"/>
                  </a:lnTo>
                  <a:lnTo>
                    <a:pt x="52056" y="266496"/>
                  </a:lnTo>
                  <a:lnTo>
                    <a:pt x="98907" y="303402"/>
                  </a:lnTo>
                  <a:lnTo>
                    <a:pt x="123240" y="264960"/>
                  </a:lnTo>
                  <a:lnTo>
                    <a:pt x="240291" y="264960"/>
                  </a:lnTo>
                  <a:lnTo>
                    <a:pt x="231330" y="240931"/>
                  </a:lnTo>
                  <a:lnTo>
                    <a:pt x="254355" y="200583"/>
                  </a:lnTo>
                  <a:lnTo>
                    <a:pt x="297801" y="196811"/>
                  </a:lnTo>
                  <a:lnTo>
                    <a:pt x="298141" y="182384"/>
                  </a:lnTo>
                  <a:close/>
                </a:path>
                <a:path w="299719" h="306705">
                  <a:moveTo>
                    <a:pt x="8508" y="108762"/>
                  </a:moveTo>
                  <a:lnTo>
                    <a:pt x="2768" y="127710"/>
                  </a:lnTo>
                  <a:lnTo>
                    <a:pt x="0" y="147256"/>
                  </a:lnTo>
                  <a:lnTo>
                    <a:pt x="46" y="154787"/>
                  </a:lnTo>
                  <a:lnTo>
                    <a:pt x="166" y="167373"/>
                  </a:lnTo>
                  <a:lnTo>
                    <a:pt x="3377" y="187007"/>
                  </a:lnTo>
                  <a:lnTo>
                    <a:pt x="10583" y="187121"/>
                  </a:lnTo>
                  <a:lnTo>
                    <a:pt x="25545" y="185439"/>
                  </a:lnTo>
                  <a:lnTo>
                    <a:pt x="40335" y="183385"/>
                  </a:lnTo>
                  <a:lnTo>
                    <a:pt x="47027" y="182384"/>
                  </a:lnTo>
                  <a:lnTo>
                    <a:pt x="298141" y="182384"/>
                  </a:lnTo>
                  <a:lnTo>
                    <a:pt x="298161" y="181521"/>
                  </a:lnTo>
                  <a:lnTo>
                    <a:pt x="144627" y="181521"/>
                  </a:lnTo>
                  <a:lnTo>
                    <a:pt x="141071" y="181114"/>
                  </a:lnTo>
                  <a:lnTo>
                    <a:pt x="139813" y="180695"/>
                  </a:lnTo>
                  <a:lnTo>
                    <a:pt x="137959" y="180695"/>
                  </a:lnTo>
                  <a:lnTo>
                    <a:pt x="129869" y="178244"/>
                  </a:lnTo>
                  <a:lnTo>
                    <a:pt x="123418" y="172402"/>
                  </a:lnTo>
                  <a:lnTo>
                    <a:pt x="118274" y="162026"/>
                  </a:lnTo>
                  <a:lnTo>
                    <a:pt x="116534" y="157670"/>
                  </a:lnTo>
                  <a:lnTo>
                    <a:pt x="116281" y="150850"/>
                  </a:lnTo>
                  <a:lnTo>
                    <a:pt x="116293" y="148805"/>
                  </a:lnTo>
                  <a:lnTo>
                    <a:pt x="117220" y="144932"/>
                  </a:lnTo>
                  <a:lnTo>
                    <a:pt x="120725" y="135902"/>
                  </a:lnTo>
                  <a:lnTo>
                    <a:pt x="123100" y="130581"/>
                  </a:lnTo>
                  <a:lnTo>
                    <a:pt x="128339" y="122440"/>
                  </a:lnTo>
                  <a:lnTo>
                    <a:pt x="48577" y="122440"/>
                  </a:lnTo>
                  <a:lnTo>
                    <a:pt x="16966" y="112017"/>
                  </a:lnTo>
                  <a:lnTo>
                    <a:pt x="8508" y="108762"/>
                  </a:lnTo>
                  <a:close/>
                </a:path>
                <a:path w="299719" h="306705">
                  <a:moveTo>
                    <a:pt x="290234" y="137032"/>
                  </a:moveTo>
                  <a:lnTo>
                    <a:pt x="181482" y="137032"/>
                  </a:lnTo>
                  <a:lnTo>
                    <a:pt x="181677" y="138175"/>
                  </a:lnTo>
                  <a:lnTo>
                    <a:pt x="182003" y="140639"/>
                  </a:lnTo>
                  <a:lnTo>
                    <a:pt x="182142" y="141947"/>
                  </a:lnTo>
                  <a:lnTo>
                    <a:pt x="182197" y="144932"/>
                  </a:lnTo>
                  <a:lnTo>
                    <a:pt x="182092" y="147256"/>
                  </a:lnTo>
                  <a:lnTo>
                    <a:pt x="181685" y="148805"/>
                  </a:lnTo>
                  <a:lnTo>
                    <a:pt x="182130" y="150850"/>
                  </a:lnTo>
                  <a:lnTo>
                    <a:pt x="180466" y="154787"/>
                  </a:lnTo>
                  <a:lnTo>
                    <a:pt x="179145" y="158191"/>
                  </a:lnTo>
                  <a:lnTo>
                    <a:pt x="178510" y="159727"/>
                  </a:lnTo>
                  <a:lnTo>
                    <a:pt x="146621" y="181317"/>
                  </a:lnTo>
                  <a:lnTo>
                    <a:pt x="144627" y="181521"/>
                  </a:lnTo>
                  <a:lnTo>
                    <a:pt x="298161" y="181521"/>
                  </a:lnTo>
                  <a:lnTo>
                    <a:pt x="299148" y="139572"/>
                  </a:lnTo>
                  <a:lnTo>
                    <a:pt x="290234" y="137032"/>
                  </a:lnTo>
                  <a:close/>
                </a:path>
                <a:path w="299719" h="306705">
                  <a:moveTo>
                    <a:pt x="139764" y="180679"/>
                  </a:moveTo>
                  <a:lnTo>
                    <a:pt x="137959" y="180695"/>
                  </a:lnTo>
                  <a:lnTo>
                    <a:pt x="139813" y="180695"/>
                  </a:lnTo>
                  <a:close/>
                </a:path>
                <a:path w="299719" h="306705">
                  <a:moveTo>
                    <a:pt x="139675" y="180649"/>
                  </a:moveTo>
                  <a:lnTo>
                    <a:pt x="142125" y="180657"/>
                  </a:lnTo>
                  <a:lnTo>
                    <a:pt x="139675" y="180649"/>
                  </a:lnTo>
                  <a:close/>
                </a:path>
                <a:path w="299719" h="306705">
                  <a:moveTo>
                    <a:pt x="139661" y="180644"/>
                  </a:moveTo>
                  <a:lnTo>
                    <a:pt x="138302" y="180644"/>
                  </a:lnTo>
                  <a:lnTo>
                    <a:pt x="139675" y="180649"/>
                  </a:lnTo>
                  <a:close/>
                </a:path>
                <a:path w="299719" h="306705">
                  <a:moveTo>
                    <a:pt x="250539" y="109258"/>
                  </a:moveTo>
                  <a:lnTo>
                    <a:pt x="161060" y="109258"/>
                  </a:lnTo>
                  <a:lnTo>
                    <a:pt x="167233" y="111747"/>
                  </a:lnTo>
                  <a:lnTo>
                    <a:pt x="170598" y="113817"/>
                  </a:lnTo>
                  <a:lnTo>
                    <a:pt x="181634" y="139052"/>
                  </a:lnTo>
                  <a:lnTo>
                    <a:pt x="181482" y="137032"/>
                  </a:lnTo>
                  <a:lnTo>
                    <a:pt x="290234" y="137032"/>
                  </a:lnTo>
                  <a:lnTo>
                    <a:pt x="255561" y="127152"/>
                  </a:lnTo>
                  <a:lnTo>
                    <a:pt x="250539" y="109258"/>
                  </a:lnTo>
                  <a:close/>
                </a:path>
                <a:path w="299719" h="306705">
                  <a:moveTo>
                    <a:pt x="112712" y="1485"/>
                  </a:moveTo>
                  <a:lnTo>
                    <a:pt x="111645" y="2120"/>
                  </a:lnTo>
                  <a:lnTo>
                    <a:pt x="60730" y="35204"/>
                  </a:lnTo>
                  <a:lnTo>
                    <a:pt x="59753" y="36766"/>
                  </a:lnTo>
                  <a:lnTo>
                    <a:pt x="60349" y="38277"/>
                  </a:lnTo>
                  <a:lnTo>
                    <a:pt x="82892" y="72415"/>
                  </a:lnTo>
                  <a:lnTo>
                    <a:pt x="77269" y="83274"/>
                  </a:lnTo>
                  <a:lnTo>
                    <a:pt x="57162" y="117119"/>
                  </a:lnTo>
                  <a:lnTo>
                    <a:pt x="48577" y="122440"/>
                  </a:lnTo>
                  <a:lnTo>
                    <a:pt x="128339" y="122440"/>
                  </a:lnTo>
                  <a:lnTo>
                    <a:pt x="129629" y="120446"/>
                  </a:lnTo>
                  <a:lnTo>
                    <a:pt x="133882" y="114922"/>
                  </a:lnTo>
                  <a:lnTo>
                    <a:pt x="144931" y="108991"/>
                  </a:lnTo>
                  <a:lnTo>
                    <a:pt x="150913" y="108508"/>
                  </a:lnTo>
                  <a:lnTo>
                    <a:pt x="250328" y="108508"/>
                  </a:lnTo>
                  <a:lnTo>
                    <a:pt x="243623" y="84620"/>
                  </a:lnTo>
                  <a:lnTo>
                    <a:pt x="268731" y="46304"/>
                  </a:lnTo>
                  <a:lnTo>
                    <a:pt x="266764" y="44830"/>
                  </a:lnTo>
                  <a:lnTo>
                    <a:pt x="178256" y="44818"/>
                  </a:lnTo>
                  <a:lnTo>
                    <a:pt x="136943" y="43992"/>
                  </a:lnTo>
                  <a:lnTo>
                    <a:pt x="116153" y="4127"/>
                  </a:lnTo>
                  <a:lnTo>
                    <a:pt x="114858" y="2031"/>
                  </a:lnTo>
                  <a:lnTo>
                    <a:pt x="112712" y="1485"/>
                  </a:lnTo>
                  <a:close/>
                </a:path>
                <a:path w="299719" h="306705">
                  <a:moveTo>
                    <a:pt x="250328" y="108508"/>
                  </a:moveTo>
                  <a:lnTo>
                    <a:pt x="150913" y="108508"/>
                  </a:lnTo>
                  <a:lnTo>
                    <a:pt x="156273" y="110718"/>
                  </a:lnTo>
                  <a:lnTo>
                    <a:pt x="158520" y="109613"/>
                  </a:lnTo>
                  <a:lnTo>
                    <a:pt x="161060" y="109258"/>
                  </a:lnTo>
                  <a:lnTo>
                    <a:pt x="250539" y="109258"/>
                  </a:lnTo>
                  <a:lnTo>
                    <a:pt x="250328" y="108508"/>
                  </a:lnTo>
                  <a:close/>
                </a:path>
                <a:path w="299719" h="306705">
                  <a:moveTo>
                    <a:pt x="206907" y="0"/>
                  </a:moveTo>
                  <a:lnTo>
                    <a:pt x="182117" y="43687"/>
                  </a:lnTo>
                  <a:lnTo>
                    <a:pt x="180517" y="44830"/>
                  </a:lnTo>
                  <a:lnTo>
                    <a:pt x="266764" y="44830"/>
                  </a:lnTo>
                  <a:lnTo>
                    <a:pt x="206907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459788" y="1742896"/>
              <a:ext cx="194310" cy="154305"/>
            </a:xfrm>
            <a:custGeom>
              <a:avLst/>
              <a:gdLst/>
              <a:ahLst/>
              <a:cxnLst/>
              <a:rect l="l" t="t" r="r" b="b"/>
              <a:pathLst>
                <a:path w="194310" h="154305">
                  <a:moveTo>
                    <a:pt x="81559" y="11976"/>
                  </a:moveTo>
                  <a:lnTo>
                    <a:pt x="80746" y="685"/>
                  </a:lnTo>
                  <a:lnTo>
                    <a:pt x="70599" y="0"/>
                  </a:lnTo>
                  <a:lnTo>
                    <a:pt x="69088" y="6934"/>
                  </a:lnTo>
                  <a:lnTo>
                    <a:pt x="67221" y="13157"/>
                  </a:lnTo>
                  <a:lnTo>
                    <a:pt x="61163" y="19431"/>
                  </a:lnTo>
                  <a:lnTo>
                    <a:pt x="56299" y="23647"/>
                  </a:lnTo>
                  <a:lnTo>
                    <a:pt x="46990" y="27317"/>
                  </a:lnTo>
                  <a:lnTo>
                    <a:pt x="39598" y="29718"/>
                  </a:lnTo>
                  <a:lnTo>
                    <a:pt x="28359" y="28054"/>
                  </a:lnTo>
                  <a:lnTo>
                    <a:pt x="26403" y="27266"/>
                  </a:lnTo>
                  <a:lnTo>
                    <a:pt x="27609" y="28054"/>
                  </a:lnTo>
                  <a:lnTo>
                    <a:pt x="20205" y="23647"/>
                  </a:lnTo>
                  <a:lnTo>
                    <a:pt x="17183" y="21996"/>
                  </a:lnTo>
                  <a:lnTo>
                    <a:pt x="14465" y="18999"/>
                  </a:lnTo>
                  <a:lnTo>
                    <a:pt x="10947" y="18757"/>
                  </a:lnTo>
                  <a:lnTo>
                    <a:pt x="4102" y="20243"/>
                  </a:lnTo>
                  <a:lnTo>
                    <a:pt x="165" y="25996"/>
                  </a:lnTo>
                  <a:lnTo>
                    <a:pt x="0" y="33223"/>
                  </a:lnTo>
                  <a:lnTo>
                    <a:pt x="4470" y="39090"/>
                  </a:lnTo>
                  <a:lnTo>
                    <a:pt x="17106" y="46977"/>
                  </a:lnTo>
                  <a:lnTo>
                    <a:pt x="29972" y="51460"/>
                  </a:lnTo>
                  <a:lnTo>
                    <a:pt x="43294" y="51701"/>
                  </a:lnTo>
                  <a:lnTo>
                    <a:pt x="57251" y="46850"/>
                  </a:lnTo>
                  <a:lnTo>
                    <a:pt x="76441" y="23342"/>
                  </a:lnTo>
                  <a:lnTo>
                    <a:pt x="78308" y="18757"/>
                  </a:lnTo>
                  <a:lnTo>
                    <a:pt x="79476" y="15951"/>
                  </a:lnTo>
                  <a:lnTo>
                    <a:pt x="80683" y="13652"/>
                  </a:lnTo>
                  <a:lnTo>
                    <a:pt x="81292" y="12484"/>
                  </a:lnTo>
                  <a:lnTo>
                    <a:pt x="81559" y="11976"/>
                  </a:lnTo>
                  <a:close/>
                </a:path>
                <a:path w="194310" h="154305">
                  <a:moveTo>
                    <a:pt x="132740" y="130898"/>
                  </a:moveTo>
                  <a:lnTo>
                    <a:pt x="130327" y="123774"/>
                  </a:lnTo>
                  <a:lnTo>
                    <a:pt x="124193" y="119748"/>
                  </a:lnTo>
                  <a:lnTo>
                    <a:pt x="116128" y="120967"/>
                  </a:lnTo>
                  <a:lnTo>
                    <a:pt x="109842" y="123418"/>
                  </a:lnTo>
                  <a:lnTo>
                    <a:pt x="107607" y="125095"/>
                  </a:lnTo>
                  <a:lnTo>
                    <a:pt x="95758" y="127355"/>
                  </a:lnTo>
                  <a:lnTo>
                    <a:pt x="90157" y="129247"/>
                  </a:lnTo>
                  <a:lnTo>
                    <a:pt x="83324" y="128282"/>
                  </a:lnTo>
                  <a:lnTo>
                    <a:pt x="78536" y="132207"/>
                  </a:lnTo>
                  <a:lnTo>
                    <a:pt x="74206" y="139395"/>
                  </a:lnTo>
                  <a:lnTo>
                    <a:pt x="75361" y="147383"/>
                  </a:lnTo>
                  <a:lnTo>
                    <a:pt x="80606" y="153238"/>
                  </a:lnTo>
                  <a:lnTo>
                    <a:pt x="88519" y="153949"/>
                  </a:lnTo>
                  <a:lnTo>
                    <a:pt x="99326" y="151866"/>
                  </a:lnTo>
                  <a:lnTo>
                    <a:pt x="110248" y="149479"/>
                  </a:lnTo>
                  <a:lnTo>
                    <a:pt x="120573" y="145592"/>
                  </a:lnTo>
                  <a:lnTo>
                    <a:pt x="129641" y="138963"/>
                  </a:lnTo>
                  <a:lnTo>
                    <a:pt x="132740" y="130898"/>
                  </a:lnTo>
                  <a:close/>
                </a:path>
                <a:path w="194310" h="154305">
                  <a:moveTo>
                    <a:pt x="193967" y="21805"/>
                  </a:moveTo>
                  <a:lnTo>
                    <a:pt x="193421" y="19265"/>
                  </a:lnTo>
                  <a:lnTo>
                    <a:pt x="192239" y="17094"/>
                  </a:lnTo>
                  <a:lnTo>
                    <a:pt x="187147" y="11849"/>
                  </a:lnTo>
                  <a:lnTo>
                    <a:pt x="180441" y="10591"/>
                  </a:lnTo>
                  <a:lnTo>
                    <a:pt x="174015" y="13081"/>
                  </a:lnTo>
                  <a:lnTo>
                    <a:pt x="169760" y="19011"/>
                  </a:lnTo>
                  <a:lnTo>
                    <a:pt x="168071" y="22656"/>
                  </a:lnTo>
                  <a:lnTo>
                    <a:pt x="167462" y="24777"/>
                  </a:lnTo>
                  <a:lnTo>
                    <a:pt x="165201" y="30556"/>
                  </a:lnTo>
                  <a:lnTo>
                    <a:pt x="164668" y="31775"/>
                  </a:lnTo>
                  <a:lnTo>
                    <a:pt x="163461" y="34036"/>
                  </a:lnTo>
                  <a:lnTo>
                    <a:pt x="162852" y="36474"/>
                  </a:lnTo>
                  <a:lnTo>
                    <a:pt x="162852" y="39090"/>
                  </a:lnTo>
                  <a:lnTo>
                    <a:pt x="166420" y="49009"/>
                  </a:lnTo>
                  <a:lnTo>
                    <a:pt x="174459" y="53327"/>
                  </a:lnTo>
                  <a:lnTo>
                    <a:pt x="183248" y="51485"/>
                  </a:lnTo>
                  <a:lnTo>
                    <a:pt x="189103" y="42951"/>
                  </a:lnTo>
                  <a:lnTo>
                    <a:pt x="191236" y="37744"/>
                  </a:lnTo>
                  <a:lnTo>
                    <a:pt x="192925" y="32423"/>
                  </a:lnTo>
                  <a:lnTo>
                    <a:pt x="193624" y="26822"/>
                  </a:lnTo>
                  <a:lnTo>
                    <a:pt x="193890" y="25184"/>
                  </a:lnTo>
                  <a:lnTo>
                    <a:pt x="193903" y="24345"/>
                  </a:lnTo>
                  <a:lnTo>
                    <a:pt x="193967" y="21805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344856" y="1585578"/>
              <a:ext cx="314960" cy="320040"/>
            </a:xfrm>
            <a:custGeom>
              <a:avLst/>
              <a:gdLst/>
              <a:ahLst/>
              <a:cxnLst/>
              <a:rect l="l" t="t" r="r" b="b"/>
              <a:pathLst>
                <a:path w="314960" h="320039">
                  <a:moveTo>
                    <a:pt x="63416" y="195580"/>
                  </a:moveTo>
                  <a:lnTo>
                    <a:pt x="49979" y="195580"/>
                  </a:lnTo>
                  <a:lnTo>
                    <a:pt x="54975" y="207010"/>
                  </a:lnTo>
                  <a:lnTo>
                    <a:pt x="60209" y="218440"/>
                  </a:lnTo>
                  <a:lnTo>
                    <a:pt x="65709" y="227330"/>
                  </a:lnTo>
                  <a:lnTo>
                    <a:pt x="71505" y="236220"/>
                  </a:lnTo>
                  <a:lnTo>
                    <a:pt x="65898" y="245110"/>
                  </a:lnTo>
                  <a:lnTo>
                    <a:pt x="60429" y="254000"/>
                  </a:lnTo>
                  <a:lnTo>
                    <a:pt x="55073" y="261620"/>
                  </a:lnTo>
                  <a:lnTo>
                    <a:pt x="48353" y="271780"/>
                  </a:lnTo>
                  <a:lnTo>
                    <a:pt x="48429" y="275590"/>
                  </a:lnTo>
                  <a:lnTo>
                    <a:pt x="49991" y="276860"/>
                  </a:lnTo>
                  <a:lnTo>
                    <a:pt x="61016" y="289560"/>
                  </a:lnTo>
                  <a:lnTo>
                    <a:pt x="73621" y="300990"/>
                  </a:lnTo>
                  <a:lnTo>
                    <a:pt x="87619" y="311150"/>
                  </a:lnTo>
                  <a:lnTo>
                    <a:pt x="102823" y="318770"/>
                  </a:lnTo>
                  <a:lnTo>
                    <a:pt x="105808" y="320040"/>
                  </a:lnTo>
                  <a:lnTo>
                    <a:pt x="109237" y="318770"/>
                  </a:lnTo>
                  <a:lnTo>
                    <a:pt x="113085" y="311150"/>
                  </a:lnTo>
                  <a:lnTo>
                    <a:pt x="116166" y="304800"/>
                  </a:lnTo>
                  <a:lnTo>
                    <a:pt x="102328" y="304800"/>
                  </a:lnTo>
                  <a:lnTo>
                    <a:pt x="91090" y="298450"/>
                  </a:lnTo>
                  <a:lnTo>
                    <a:pt x="80643" y="290830"/>
                  </a:lnTo>
                  <a:lnTo>
                    <a:pt x="71081" y="283210"/>
                  </a:lnTo>
                  <a:lnTo>
                    <a:pt x="62501" y="273050"/>
                  </a:lnTo>
                  <a:lnTo>
                    <a:pt x="67716" y="265430"/>
                  </a:lnTo>
                  <a:lnTo>
                    <a:pt x="73051" y="256540"/>
                  </a:lnTo>
                  <a:lnTo>
                    <a:pt x="78535" y="248920"/>
                  </a:lnTo>
                  <a:lnTo>
                    <a:pt x="84193" y="238760"/>
                  </a:lnTo>
                  <a:lnTo>
                    <a:pt x="85437" y="236220"/>
                  </a:lnTo>
                  <a:lnTo>
                    <a:pt x="85272" y="233680"/>
                  </a:lnTo>
                  <a:lnTo>
                    <a:pt x="83786" y="232410"/>
                  </a:lnTo>
                  <a:lnTo>
                    <a:pt x="77190" y="222250"/>
                  </a:lnTo>
                  <a:lnTo>
                    <a:pt x="70973" y="212090"/>
                  </a:lnTo>
                  <a:lnTo>
                    <a:pt x="65093" y="199390"/>
                  </a:lnTo>
                  <a:lnTo>
                    <a:pt x="63416" y="195580"/>
                  </a:lnTo>
                  <a:close/>
                </a:path>
                <a:path w="314960" h="320039">
                  <a:moveTo>
                    <a:pt x="180312" y="279400"/>
                  </a:moveTo>
                  <a:lnTo>
                    <a:pt x="128427" y="279400"/>
                  </a:lnTo>
                  <a:lnTo>
                    <a:pt x="137744" y="280670"/>
                  </a:lnTo>
                  <a:lnTo>
                    <a:pt x="166577" y="280670"/>
                  </a:lnTo>
                  <a:lnTo>
                    <a:pt x="171262" y="289560"/>
                  </a:lnTo>
                  <a:lnTo>
                    <a:pt x="175304" y="298450"/>
                  </a:lnTo>
                  <a:lnTo>
                    <a:pt x="178949" y="307340"/>
                  </a:lnTo>
                  <a:lnTo>
                    <a:pt x="183341" y="318770"/>
                  </a:lnTo>
                  <a:lnTo>
                    <a:pt x="185653" y="320040"/>
                  </a:lnTo>
                  <a:lnTo>
                    <a:pt x="188663" y="320040"/>
                  </a:lnTo>
                  <a:lnTo>
                    <a:pt x="206070" y="317500"/>
                  </a:lnTo>
                  <a:lnTo>
                    <a:pt x="223181" y="312420"/>
                  </a:lnTo>
                  <a:lnTo>
                    <a:pt x="236772" y="307340"/>
                  </a:lnTo>
                  <a:lnTo>
                    <a:pt x="192244" y="307340"/>
                  </a:lnTo>
                  <a:lnTo>
                    <a:pt x="188700" y="298450"/>
                  </a:lnTo>
                  <a:lnTo>
                    <a:pt x="180312" y="279400"/>
                  </a:lnTo>
                  <a:close/>
                </a:path>
                <a:path w="314960" h="320039">
                  <a:moveTo>
                    <a:pt x="238119" y="15240"/>
                  </a:moveTo>
                  <a:lnTo>
                    <a:pt x="214863" y="15240"/>
                  </a:lnTo>
                  <a:lnTo>
                    <a:pt x="225315" y="21590"/>
                  </a:lnTo>
                  <a:lnTo>
                    <a:pt x="235469" y="27940"/>
                  </a:lnTo>
                  <a:lnTo>
                    <a:pt x="245299" y="35560"/>
                  </a:lnTo>
                  <a:lnTo>
                    <a:pt x="254779" y="44450"/>
                  </a:lnTo>
                  <a:lnTo>
                    <a:pt x="258602" y="46990"/>
                  </a:lnTo>
                  <a:lnTo>
                    <a:pt x="266552" y="54610"/>
                  </a:lnTo>
                  <a:lnTo>
                    <a:pt x="263961" y="58420"/>
                  </a:lnTo>
                  <a:lnTo>
                    <a:pt x="254716" y="73660"/>
                  </a:lnTo>
                  <a:lnTo>
                    <a:pt x="250729" y="78740"/>
                  </a:lnTo>
                  <a:lnTo>
                    <a:pt x="246659" y="85090"/>
                  </a:lnTo>
                  <a:lnTo>
                    <a:pt x="241507" y="93980"/>
                  </a:lnTo>
                  <a:lnTo>
                    <a:pt x="241380" y="96520"/>
                  </a:lnTo>
                  <a:lnTo>
                    <a:pt x="245751" y="107950"/>
                  </a:lnTo>
                  <a:lnTo>
                    <a:pt x="249437" y="118110"/>
                  </a:lnTo>
                  <a:lnTo>
                    <a:pt x="253035" y="128270"/>
                  </a:lnTo>
                  <a:lnTo>
                    <a:pt x="256468" y="137160"/>
                  </a:lnTo>
                  <a:lnTo>
                    <a:pt x="257243" y="139700"/>
                  </a:lnTo>
                  <a:lnTo>
                    <a:pt x="259326" y="140970"/>
                  </a:lnTo>
                  <a:lnTo>
                    <a:pt x="261751" y="142240"/>
                  </a:lnTo>
                  <a:lnTo>
                    <a:pt x="270607" y="142240"/>
                  </a:lnTo>
                  <a:lnTo>
                    <a:pt x="280514" y="144780"/>
                  </a:lnTo>
                  <a:lnTo>
                    <a:pt x="291257" y="147320"/>
                  </a:lnTo>
                  <a:lnTo>
                    <a:pt x="302620" y="151130"/>
                  </a:lnTo>
                  <a:lnTo>
                    <a:pt x="302566" y="165100"/>
                  </a:lnTo>
                  <a:lnTo>
                    <a:pt x="301410" y="177800"/>
                  </a:lnTo>
                  <a:lnTo>
                    <a:pt x="299144" y="190500"/>
                  </a:lnTo>
                  <a:lnTo>
                    <a:pt x="295762" y="203200"/>
                  </a:lnTo>
                  <a:lnTo>
                    <a:pt x="254779" y="203200"/>
                  </a:lnTo>
                  <a:lnTo>
                    <a:pt x="252772" y="204470"/>
                  </a:lnTo>
                  <a:lnTo>
                    <a:pt x="229049" y="246380"/>
                  </a:lnTo>
                  <a:lnTo>
                    <a:pt x="227550" y="248920"/>
                  </a:lnTo>
                  <a:lnTo>
                    <a:pt x="227347" y="251460"/>
                  </a:lnTo>
                  <a:lnTo>
                    <a:pt x="233015" y="261620"/>
                  </a:lnTo>
                  <a:lnTo>
                    <a:pt x="237524" y="270510"/>
                  </a:lnTo>
                  <a:lnTo>
                    <a:pt x="241936" y="279400"/>
                  </a:lnTo>
                  <a:lnTo>
                    <a:pt x="246168" y="289560"/>
                  </a:lnTo>
                  <a:lnTo>
                    <a:pt x="232794" y="295910"/>
                  </a:lnTo>
                  <a:lnTo>
                    <a:pt x="219325" y="300990"/>
                  </a:lnTo>
                  <a:lnTo>
                    <a:pt x="205797" y="304800"/>
                  </a:lnTo>
                  <a:lnTo>
                    <a:pt x="192244" y="307340"/>
                  </a:lnTo>
                  <a:lnTo>
                    <a:pt x="236772" y="307340"/>
                  </a:lnTo>
                  <a:lnTo>
                    <a:pt x="240169" y="306070"/>
                  </a:lnTo>
                  <a:lnTo>
                    <a:pt x="256976" y="297180"/>
                  </a:lnTo>
                  <a:lnTo>
                    <a:pt x="259605" y="295910"/>
                  </a:lnTo>
                  <a:lnTo>
                    <a:pt x="241203" y="251460"/>
                  </a:lnTo>
                  <a:lnTo>
                    <a:pt x="247909" y="241300"/>
                  </a:lnTo>
                  <a:lnTo>
                    <a:pt x="253595" y="232410"/>
                  </a:lnTo>
                  <a:lnTo>
                    <a:pt x="258323" y="223520"/>
                  </a:lnTo>
                  <a:lnTo>
                    <a:pt x="262158" y="214630"/>
                  </a:lnTo>
                  <a:lnTo>
                    <a:pt x="303845" y="214630"/>
                  </a:lnTo>
                  <a:lnTo>
                    <a:pt x="314821" y="165100"/>
                  </a:lnTo>
                  <a:lnTo>
                    <a:pt x="314736" y="146050"/>
                  </a:lnTo>
                  <a:lnTo>
                    <a:pt x="287331" y="133350"/>
                  </a:lnTo>
                  <a:lnTo>
                    <a:pt x="276589" y="130810"/>
                  </a:lnTo>
                  <a:lnTo>
                    <a:pt x="266857" y="129540"/>
                  </a:lnTo>
                  <a:lnTo>
                    <a:pt x="263898" y="121920"/>
                  </a:lnTo>
                  <a:lnTo>
                    <a:pt x="260840" y="113030"/>
                  </a:lnTo>
                  <a:lnTo>
                    <a:pt x="257720" y="104140"/>
                  </a:lnTo>
                  <a:lnTo>
                    <a:pt x="254576" y="96520"/>
                  </a:lnTo>
                  <a:lnTo>
                    <a:pt x="258250" y="90170"/>
                  </a:lnTo>
                  <a:lnTo>
                    <a:pt x="261866" y="85090"/>
                  </a:lnTo>
                  <a:lnTo>
                    <a:pt x="265424" y="78740"/>
                  </a:lnTo>
                  <a:lnTo>
                    <a:pt x="275797" y="63500"/>
                  </a:lnTo>
                  <a:lnTo>
                    <a:pt x="279988" y="57150"/>
                  </a:lnTo>
                  <a:lnTo>
                    <a:pt x="280268" y="54610"/>
                  </a:lnTo>
                  <a:lnTo>
                    <a:pt x="279011" y="49530"/>
                  </a:lnTo>
                  <a:lnTo>
                    <a:pt x="266895" y="38100"/>
                  </a:lnTo>
                  <a:lnTo>
                    <a:pt x="262983" y="34290"/>
                  </a:lnTo>
                  <a:lnTo>
                    <a:pt x="251791" y="25400"/>
                  </a:lnTo>
                  <a:lnTo>
                    <a:pt x="240133" y="16510"/>
                  </a:lnTo>
                  <a:lnTo>
                    <a:pt x="238119" y="15240"/>
                  </a:lnTo>
                  <a:close/>
                </a:path>
                <a:path w="314960" h="320039">
                  <a:moveTo>
                    <a:pt x="123093" y="266700"/>
                  </a:moveTo>
                  <a:lnTo>
                    <a:pt x="120667" y="267970"/>
                  </a:lnTo>
                  <a:lnTo>
                    <a:pt x="116223" y="276860"/>
                  </a:lnTo>
                  <a:lnTo>
                    <a:pt x="109806" y="289560"/>
                  </a:lnTo>
                  <a:lnTo>
                    <a:pt x="102328" y="304800"/>
                  </a:lnTo>
                  <a:lnTo>
                    <a:pt x="116166" y="304800"/>
                  </a:lnTo>
                  <a:lnTo>
                    <a:pt x="124794" y="287020"/>
                  </a:lnTo>
                  <a:lnTo>
                    <a:pt x="128427" y="279400"/>
                  </a:lnTo>
                  <a:lnTo>
                    <a:pt x="180312" y="279400"/>
                  </a:lnTo>
                  <a:lnTo>
                    <a:pt x="175061" y="270510"/>
                  </a:lnTo>
                  <a:lnTo>
                    <a:pt x="173931" y="269240"/>
                  </a:lnTo>
                  <a:lnTo>
                    <a:pt x="147065" y="269240"/>
                  </a:lnTo>
                  <a:lnTo>
                    <a:pt x="136223" y="267970"/>
                  </a:lnTo>
                  <a:lnTo>
                    <a:pt x="125595" y="267970"/>
                  </a:lnTo>
                  <a:lnTo>
                    <a:pt x="123093" y="266700"/>
                  </a:lnTo>
                  <a:close/>
                </a:path>
                <a:path w="314960" h="320039">
                  <a:moveTo>
                    <a:pt x="171924" y="267970"/>
                  </a:moveTo>
                  <a:lnTo>
                    <a:pt x="169486" y="267970"/>
                  </a:lnTo>
                  <a:lnTo>
                    <a:pt x="157986" y="269240"/>
                  </a:lnTo>
                  <a:lnTo>
                    <a:pt x="173931" y="269240"/>
                  </a:lnTo>
                  <a:lnTo>
                    <a:pt x="171924" y="267970"/>
                  </a:lnTo>
                  <a:close/>
                </a:path>
                <a:path w="314960" h="320039">
                  <a:moveTo>
                    <a:pt x="303845" y="214630"/>
                  </a:moveTo>
                  <a:lnTo>
                    <a:pt x="287157" y="214630"/>
                  </a:lnTo>
                  <a:lnTo>
                    <a:pt x="299864" y="215900"/>
                  </a:lnTo>
                  <a:lnTo>
                    <a:pt x="302671" y="215900"/>
                  </a:lnTo>
                  <a:lnTo>
                    <a:pt x="303845" y="214630"/>
                  </a:lnTo>
                  <a:close/>
                </a:path>
                <a:path w="314960" h="320039">
                  <a:moveTo>
                    <a:pt x="13047" y="109220"/>
                  </a:moveTo>
                  <a:lnTo>
                    <a:pt x="9771" y="111760"/>
                  </a:lnTo>
                  <a:lnTo>
                    <a:pt x="8767" y="114300"/>
                  </a:lnTo>
                  <a:lnTo>
                    <a:pt x="2855" y="137160"/>
                  </a:lnTo>
                  <a:lnTo>
                    <a:pt x="0" y="158750"/>
                  </a:lnTo>
                  <a:lnTo>
                    <a:pt x="204" y="180340"/>
                  </a:lnTo>
                  <a:lnTo>
                    <a:pt x="3471" y="199390"/>
                  </a:lnTo>
                  <a:lnTo>
                    <a:pt x="4246" y="201930"/>
                  </a:lnTo>
                  <a:lnTo>
                    <a:pt x="7231" y="204470"/>
                  </a:lnTo>
                  <a:lnTo>
                    <a:pt x="10342" y="204470"/>
                  </a:lnTo>
                  <a:lnTo>
                    <a:pt x="18647" y="201930"/>
                  </a:lnTo>
                  <a:lnTo>
                    <a:pt x="34484" y="199390"/>
                  </a:lnTo>
                  <a:lnTo>
                    <a:pt x="49979" y="195580"/>
                  </a:lnTo>
                  <a:lnTo>
                    <a:pt x="63416" y="195580"/>
                  </a:lnTo>
                  <a:lnTo>
                    <a:pt x="61180" y="190500"/>
                  </a:lnTo>
                  <a:lnTo>
                    <a:pt x="14165" y="190500"/>
                  </a:lnTo>
                  <a:lnTo>
                    <a:pt x="12224" y="175260"/>
                  </a:lnTo>
                  <a:lnTo>
                    <a:pt x="12345" y="158750"/>
                  </a:lnTo>
                  <a:lnTo>
                    <a:pt x="14529" y="142240"/>
                  </a:lnTo>
                  <a:lnTo>
                    <a:pt x="18775" y="124460"/>
                  </a:lnTo>
                  <a:lnTo>
                    <a:pt x="71314" y="124460"/>
                  </a:lnTo>
                  <a:lnTo>
                    <a:pt x="72478" y="121920"/>
                  </a:lnTo>
                  <a:lnTo>
                    <a:pt x="58589" y="121920"/>
                  </a:lnTo>
                  <a:lnTo>
                    <a:pt x="37134" y="116840"/>
                  </a:lnTo>
                  <a:lnTo>
                    <a:pt x="13047" y="109220"/>
                  </a:lnTo>
                  <a:close/>
                </a:path>
                <a:path w="314960" h="320039">
                  <a:moveTo>
                    <a:pt x="277045" y="201930"/>
                  </a:moveTo>
                  <a:lnTo>
                    <a:pt x="267300" y="201930"/>
                  </a:lnTo>
                  <a:lnTo>
                    <a:pt x="257154" y="203200"/>
                  </a:lnTo>
                  <a:lnTo>
                    <a:pt x="286472" y="203200"/>
                  </a:lnTo>
                  <a:lnTo>
                    <a:pt x="277045" y="201930"/>
                  </a:lnTo>
                  <a:close/>
                </a:path>
                <a:path w="314960" h="320039">
                  <a:moveTo>
                    <a:pt x="55452" y="181610"/>
                  </a:moveTo>
                  <a:lnTo>
                    <a:pt x="48137" y="184150"/>
                  </a:lnTo>
                  <a:lnTo>
                    <a:pt x="33258" y="186690"/>
                  </a:lnTo>
                  <a:lnTo>
                    <a:pt x="14165" y="190500"/>
                  </a:lnTo>
                  <a:lnTo>
                    <a:pt x="61180" y="190500"/>
                  </a:lnTo>
                  <a:lnTo>
                    <a:pt x="59504" y="186690"/>
                  </a:lnTo>
                  <a:lnTo>
                    <a:pt x="58412" y="184150"/>
                  </a:lnTo>
                  <a:lnTo>
                    <a:pt x="55452" y="181610"/>
                  </a:lnTo>
                  <a:close/>
                </a:path>
                <a:path w="314960" h="320039">
                  <a:moveTo>
                    <a:pt x="71314" y="124460"/>
                  </a:moveTo>
                  <a:lnTo>
                    <a:pt x="18775" y="124460"/>
                  </a:lnTo>
                  <a:lnTo>
                    <a:pt x="49875" y="132080"/>
                  </a:lnTo>
                  <a:lnTo>
                    <a:pt x="63580" y="135890"/>
                  </a:lnTo>
                  <a:lnTo>
                    <a:pt x="66641" y="134620"/>
                  </a:lnTo>
                  <a:lnTo>
                    <a:pt x="71314" y="124460"/>
                  </a:lnTo>
                  <a:close/>
                </a:path>
                <a:path w="314960" h="320039">
                  <a:moveTo>
                    <a:pt x="120362" y="1270"/>
                  </a:moveTo>
                  <a:lnTo>
                    <a:pt x="85483" y="20320"/>
                  </a:lnTo>
                  <a:lnTo>
                    <a:pt x="59237" y="41910"/>
                  </a:lnTo>
                  <a:lnTo>
                    <a:pt x="57281" y="43180"/>
                  </a:lnTo>
                  <a:lnTo>
                    <a:pt x="56799" y="46990"/>
                  </a:lnTo>
                  <a:lnTo>
                    <a:pt x="58043" y="48260"/>
                  </a:lnTo>
                  <a:lnTo>
                    <a:pt x="63294" y="58420"/>
                  </a:lnTo>
                  <a:lnTo>
                    <a:pt x="74118" y="76200"/>
                  </a:lnTo>
                  <a:lnTo>
                    <a:pt x="79405" y="83820"/>
                  </a:lnTo>
                  <a:lnTo>
                    <a:pt x="73764" y="92710"/>
                  </a:lnTo>
                  <a:lnTo>
                    <a:pt x="68364" y="102870"/>
                  </a:lnTo>
                  <a:lnTo>
                    <a:pt x="63279" y="111760"/>
                  </a:lnTo>
                  <a:lnTo>
                    <a:pt x="58589" y="121920"/>
                  </a:lnTo>
                  <a:lnTo>
                    <a:pt x="72478" y="121920"/>
                  </a:lnTo>
                  <a:lnTo>
                    <a:pt x="73060" y="120650"/>
                  </a:lnTo>
                  <a:lnTo>
                    <a:pt x="78940" y="109220"/>
                  </a:lnTo>
                  <a:lnTo>
                    <a:pt x="85312" y="97790"/>
                  </a:lnTo>
                  <a:lnTo>
                    <a:pt x="93260" y="83820"/>
                  </a:lnTo>
                  <a:lnTo>
                    <a:pt x="93146" y="81280"/>
                  </a:lnTo>
                  <a:lnTo>
                    <a:pt x="86723" y="72390"/>
                  </a:lnTo>
                  <a:lnTo>
                    <a:pt x="81516" y="64770"/>
                  </a:lnTo>
                  <a:lnTo>
                    <a:pt x="76276" y="55880"/>
                  </a:lnTo>
                  <a:lnTo>
                    <a:pt x="71150" y="46990"/>
                  </a:lnTo>
                  <a:lnTo>
                    <a:pt x="81213" y="39370"/>
                  </a:lnTo>
                  <a:lnTo>
                    <a:pt x="92275" y="30480"/>
                  </a:lnTo>
                  <a:lnTo>
                    <a:pt x="104306" y="22860"/>
                  </a:lnTo>
                  <a:lnTo>
                    <a:pt x="117276" y="16510"/>
                  </a:lnTo>
                  <a:lnTo>
                    <a:pt x="131056" y="16510"/>
                  </a:lnTo>
                  <a:lnTo>
                    <a:pt x="130459" y="15240"/>
                  </a:lnTo>
                  <a:lnTo>
                    <a:pt x="125429" y="5080"/>
                  </a:lnTo>
                  <a:lnTo>
                    <a:pt x="123893" y="2540"/>
                  </a:lnTo>
                  <a:lnTo>
                    <a:pt x="120362" y="1270"/>
                  </a:lnTo>
                  <a:close/>
                </a:path>
                <a:path w="314960" h="320039">
                  <a:moveTo>
                    <a:pt x="131056" y="16510"/>
                  </a:moveTo>
                  <a:lnTo>
                    <a:pt x="117276" y="16510"/>
                  </a:lnTo>
                  <a:lnTo>
                    <a:pt x="121911" y="25400"/>
                  </a:lnTo>
                  <a:lnTo>
                    <a:pt x="126301" y="35560"/>
                  </a:lnTo>
                  <a:lnTo>
                    <a:pt x="130437" y="44450"/>
                  </a:lnTo>
                  <a:lnTo>
                    <a:pt x="134307" y="54610"/>
                  </a:lnTo>
                  <a:lnTo>
                    <a:pt x="135374" y="57150"/>
                  </a:lnTo>
                  <a:lnTo>
                    <a:pt x="138269" y="59690"/>
                  </a:lnTo>
                  <a:lnTo>
                    <a:pt x="141203" y="58420"/>
                  </a:lnTo>
                  <a:lnTo>
                    <a:pt x="164906" y="55880"/>
                  </a:lnTo>
                  <a:lnTo>
                    <a:pt x="193768" y="55880"/>
                  </a:lnTo>
                  <a:lnTo>
                    <a:pt x="198893" y="45720"/>
                  </a:lnTo>
                  <a:lnTo>
                    <a:pt x="143971" y="45720"/>
                  </a:lnTo>
                  <a:lnTo>
                    <a:pt x="139742" y="35560"/>
                  </a:lnTo>
                  <a:lnTo>
                    <a:pt x="135234" y="25400"/>
                  </a:lnTo>
                  <a:lnTo>
                    <a:pt x="131056" y="16510"/>
                  </a:lnTo>
                  <a:close/>
                </a:path>
                <a:path w="314960" h="320039">
                  <a:moveTo>
                    <a:pt x="193768" y="55880"/>
                  </a:moveTo>
                  <a:lnTo>
                    <a:pt x="176816" y="55880"/>
                  </a:lnTo>
                  <a:lnTo>
                    <a:pt x="188714" y="57150"/>
                  </a:lnTo>
                  <a:lnTo>
                    <a:pt x="191279" y="57150"/>
                  </a:lnTo>
                  <a:lnTo>
                    <a:pt x="193768" y="55880"/>
                  </a:lnTo>
                  <a:close/>
                </a:path>
                <a:path w="314960" h="320039">
                  <a:moveTo>
                    <a:pt x="175272" y="43180"/>
                  </a:moveTo>
                  <a:lnTo>
                    <a:pt x="164812" y="43180"/>
                  </a:lnTo>
                  <a:lnTo>
                    <a:pt x="143971" y="45720"/>
                  </a:lnTo>
                  <a:lnTo>
                    <a:pt x="198893" y="45720"/>
                  </a:lnTo>
                  <a:lnTo>
                    <a:pt x="199534" y="44450"/>
                  </a:lnTo>
                  <a:lnTo>
                    <a:pt x="185729" y="44450"/>
                  </a:lnTo>
                  <a:lnTo>
                    <a:pt x="175272" y="43180"/>
                  </a:lnTo>
                  <a:close/>
                </a:path>
                <a:path w="314960" h="320039">
                  <a:moveTo>
                    <a:pt x="212678" y="0"/>
                  </a:moveTo>
                  <a:lnTo>
                    <a:pt x="209021" y="0"/>
                  </a:lnTo>
                  <a:lnTo>
                    <a:pt x="207319" y="3810"/>
                  </a:lnTo>
                  <a:lnTo>
                    <a:pt x="201302" y="13970"/>
                  </a:lnTo>
                  <a:lnTo>
                    <a:pt x="195781" y="24130"/>
                  </a:lnTo>
                  <a:lnTo>
                    <a:pt x="190631" y="34290"/>
                  </a:lnTo>
                  <a:lnTo>
                    <a:pt x="185729" y="44450"/>
                  </a:lnTo>
                  <a:lnTo>
                    <a:pt x="199534" y="44450"/>
                  </a:lnTo>
                  <a:lnTo>
                    <a:pt x="204330" y="34290"/>
                  </a:lnTo>
                  <a:lnTo>
                    <a:pt x="209404" y="24130"/>
                  </a:lnTo>
                  <a:lnTo>
                    <a:pt x="214863" y="15240"/>
                  </a:lnTo>
                  <a:lnTo>
                    <a:pt x="238119" y="15240"/>
                  </a:lnTo>
                  <a:lnTo>
                    <a:pt x="228050" y="8890"/>
                  </a:lnTo>
                  <a:lnTo>
                    <a:pt x="215587" y="1270"/>
                  </a:lnTo>
                  <a:lnTo>
                    <a:pt x="212678" y="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462077" y="1694612"/>
              <a:ext cx="73913" cy="82080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871713" y="1771825"/>
              <a:ext cx="97037" cy="209657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2090162" y="2058894"/>
              <a:ext cx="175895" cy="51435"/>
            </a:xfrm>
            <a:custGeom>
              <a:avLst/>
              <a:gdLst/>
              <a:ahLst/>
              <a:cxnLst/>
              <a:rect l="l" t="t" r="r" b="b"/>
              <a:pathLst>
                <a:path w="175894" h="51435">
                  <a:moveTo>
                    <a:pt x="13180" y="0"/>
                  </a:moveTo>
                  <a:lnTo>
                    <a:pt x="4885" y="4061"/>
                  </a:lnTo>
                  <a:lnTo>
                    <a:pt x="0" y="12140"/>
                  </a:lnTo>
                  <a:lnTo>
                    <a:pt x="960" y="22097"/>
                  </a:lnTo>
                  <a:lnTo>
                    <a:pt x="48770" y="43571"/>
                  </a:lnTo>
                  <a:lnTo>
                    <a:pt x="102277" y="49689"/>
                  </a:lnTo>
                  <a:lnTo>
                    <a:pt x="129091" y="51269"/>
                  </a:lnTo>
                  <a:lnTo>
                    <a:pt x="135624" y="50927"/>
                  </a:lnTo>
                  <a:lnTo>
                    <a:pt x="142135" y="50196"/>
                  </a:lnTo>
                  <a:lnTo>
                    <a:pt x="155075" y="48056"/>
                  </a:lnTo>
                  <a:lnTo>
                    <a:pt x="160079" y="46697"/>
                  </a:lnTo>
                  <a:lnTo>
                    <a:pt x="165946" y="46646"/>
                  </a:lnTo>
                  <a:lnTo>
                    <a:pt x="169985" y="42900"/>
                  </a:lnTo>
                  <a:lnTo>
                    <a:pt x="175775" y="33477"/>
                  </a:lnTo>
                  <a:lnTo>
                    <a:pt x="174263" y="23086"/>
                  </a:lnTo>
                  <a:lnTo>
                    <a:pt x="167272" y="15512"/>
                  </a:lnTo>
                  <a:lnTo>
                    <a:pt x="156624" y="14540"/>
                  </a:lnTo>
                  <a:lnTo>
                    <a:pt x="142240" y="17959"/>
                  </a:lnTo>
                  <a:lnTo>
                    <a:pt x="129857" y="19401"/>
                  </a:lnTo>
                  <a:lnTo>
                    <a:pt x="79088" y="16664"/>
                  </a:lnTo>
                  <a:lnTo>
                    <a:pt x="22449" y="2094"/>
                  </a:lnTo>
                  <a:lnTo>
                    <a:pt x="13180" y="0"/>
                  </a:lnTo>
                  <a:close/>
                </a:path>
              </a:pathLst>
            </a:custGeom>
            <a:solidFill>
              <a:srgbClr val="44505E">
                <a:alpha val="1294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9088503" y="2684227"/>
              <a:ext cx="262255" cy="284480"/>
            </a:xfrm>
            <a:custGeom>
              <a:avLst/>
              <a:gdLst/>
              <a:ahLst/>
              <a:cxnLst/>
              <a:rect l="l" t="t" r="r" b="b"/>
              <a:pathLst>
                <a:path w="262254" h="284480">
                  <a:moveTo>
                    <a:pt x="110744" y="0"/>
                  </a:moveTo>
                  <a:lnTo>
                    <a:pt x="0" y="0"/>
                  </a:lnTo>
                  <a:lnTo>
                    <a:pt x="0" y="283959"/>
                  </a:lnTo>
                  <a:lnTo>
                    <a:pt x="110744" y="283959"/>
                  </a:lnTo>
                  <a:lnTo>
                    <a:pt x="127033" y="283273"/>
                  </a:lnTo>
                  <a:lnTo>
                    <a:pt x="171805" y="273011"/>
                  </a:lnTo>
                  <a:lnTo>
                    <a:pt x="209138" y="252016"/>
                  </a:lnTo>
                  <a:lnTo>
                    <a:pt x="233329" y="227571"/>
                  </a:lnTo>
                  <a:lnTo>
                    <a:pt x="62471" y="227571"/>
                  </a:lnTo>
                  <a:lnTo>
                    <a:pt x="62471" y="56387"/>
                  </a:lnTo>
                  <a:lnTo>
                    <a:pt x="233666" y="56387"/>
                  </a:lnTo>
                  <a:lnTo>
                    <a:pt x="229134" y="50517"/>
                  </a:lnTo>
                  <a:lnTo>
                    <a:pt x="197656" y="23572"/>
                  </a:lnTo>
                  <a:lnTo>
                    <a:pt x="157565" y="6043"/>
                  </a:lnTo>
                  <a:lnTo>
                    <a:pt x="127033" y="671"/>
                  </a:lnTo>
                  <a:lnTo>
                    <a:pt x="110744" y="0"/>
                  </a:lnTo>
                  <a:close/>
                </a:path>
                <a:path w="262254" h="284480">
                  <a:moveTo>
                    <a:pt x="233666" y="56387"/>
                  </a:moveTo>
                  <a:lnTo>
                    <a:pt x="110744" y="56387"/>
                  </a:lnTo>
                  <a:lnTo>
                    <a:pt x="120074" y="56780"/>
                  </a:lnTo>
                  <a:lnTo>
                    <a:pt x="128998" y="57959"/>
                  </a:lnTo>
                  <a:lnTo>
                    <a:pt x="166735" y="74959"/>
                  </a:lnTo>
                  <a:lnTo>
                    <a:pt x="190055" y="107492"/>
                  </a:lnTo>
                  <a:lnTo>
                    <a:pt x="196342" y="142786"/>
                  </a:lnTo>
                  <a:lnTo>
                    <a:pt x="195947" y="152097"/>
                  </a:lnTo>
                  <a:lnTo>
                    <a:pt x="182545" y="191676"/>
                  </a:lnTo>
                  <a:lnTo>
                    <a:pt x="153256" y="218118"/>
                  </a:lnTo>
                  <a:lnTo>
                    <a:pt x="110744" y="227571"/>
                  </a:lnTo>
                  <a:lnTo>
                    <a:pt x="233329" y="227571"/>
                  </a:lnTo>
                  <a:lnTo>
                    <a:pt x="255491" y="184726"/>
                  </a:lnTo>
                  <a:lnTo>
                    <a:pt x="261620" y="142786"/>
                  </a:lnTo>
                  <a:lnTo>
                    <a:pt x="261658" y="141160"/>
                  </a:lnTo>
                  <a:lnTo>
                    <a:pt x="260972" y="126423"/>
                  </a:lnTo>
                  <a:lnTo>
                    <a:pt x="250698" y="85394"/>
                  </a:lnTo>
                  <a:lnTo>
                    <a:pt x="237464" y="61307"/>
                  </a:lnTo>
                  <a:lnTo>
                    <a:pt x="233666" y="56387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" name="object 92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75159" y="2592141"/>
              <a:ext cx="831133" cy="530815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9374886" y="2684233"/>
              <a:ext cx="215900" cy="284480"/>
            </a:xfrm>
            <a:custGeom>
              <a:avLst/>
              <a:gdLst/>
              <a:ahLst/>
              <a:cxnLst/>
              <a:rect l="l" t="t" r="r" b="b"/>
              <a:pathLst>
                <a:path w="215900" h="284480">
                  <a:moveTo>
                    <a:pt x="215811" y="228600"/>
                  </a:moveTo>
                  <a:lnTo>
                    <a:pt x="61658" y="228600"/>
                  </a:lnTo>
                  <a:lnTo>
                    <a:pt x="61658" y="168910"/>
                  </a:lnTo>
                  <a:lnTo>
                    <a:pt x="195529" y="168910"/>
                  </a:lnTo>
                  <a:lnTo>
                    <a:pt x="195529" y="113030"/>
                  </a:lnTo>
                  <a:lnTo>
                    <a:pt x="61658" y="113030"/>
                  </a:lnTo>
                  <a:lnTo>
                    <a:pt x="61658" y="55880"/>
                  </a:lnTo>
                  <a:lnTo>
                    <a:pt x="213791" y="55880"/>
                  </a:lnTo>
                  <a:lnTo>
                    <a:pt x="213791" y="0"/>
                  </a:lnTo>
                  <a:lnTo>
                    <a:pt x="0" y="0"/>
                  </a:lnTo>
                  <a:lnTo>
                    <a:pt x="0" y="55880"/>
                  </a:lnTo>
                  <a:lnTo>
                    <a:pt x="0" y="113030"/>
                  </a:lnTo>
                  <a:lnTo>
                    <a:pt x="0" y="168910"/>
                  </a:lnTo>
                  <a:lnTo>
                    <a:pt x="0" y="228600"/>
                  </a:lnTo>
                  <a:lnTo>
                    <a:pt x="0" y="284480"/>
                  </a:lnTo>
                  <a:lnTo>
                    <a:pt x="215811" y="284480"/>
                  </a:lnTo>
                  <a:lnTo>
                    <a:pt x="215811" y="22860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" name="object 9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174304" y="3002059"/>
              <a:ext cx="413344" cy="12089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294943" y="3216630"/>
              <a:ext cx="1293271" cy="90384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8279879" y="3167380"/>
              <a:ext cx="1320800" cy="15240"/>
            </a:xfrm>
            <a:custGeom>
              <a:avLst/>
              <a:gdLst/>
              <a:ahLst/>
              <a:cxnLst/>
              <a:rect l="l" t="t" r="r" b="b"/>
              <a:pathLst>
                <a:path w="1320800" h="15239">
                  <a:moveTo>
                    <a:pt x="1320469" y="0"/>
                  </a:moveTo>
                  <a:lnTo>
                    <a:pt x="0" y="0"/>
                  </a:lnTo>
                  <a:lnTo>
                    <a:pt x="0" y="14655"/>
                  </a:lnTo>
                  <a:lnTo>
                    <a:pt x="1320469" y="14655"/>
                  </a:lnTo>
                  <a:lnTo>
                    <a:pt x="1320469" y="0"/>
                  </a:lnTo>
                  <a:close/>
                </a:path>
              </a:pathLst>
            </a:custGeom>
            <a:solidFill>
              <a:srgbClr val="44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9775268" y="2644157"/>
              <a:ext cx="247650" cy="544195"/>
            </a:xfrm>
            <a:custGeom>
              <a:avLst/>
              <a:gdLst/>
              <a:ahLst/>
              <a:cxnLst/>
              <a:rect l="l" t="t" r="r" b="b"/>
              <a:pathLst>
                <a:path w="247650" h="544194">
                  <a:moveTo>
                    <a:pt x="219036" y="0"/>
                  </a:moveTo>
                  <a:lnTo>
                    <a:pt x="207971" y="1923"/>
                  </a:lnTo>
                  <a:lnTo>
                    <a:pt x="198932" y="7167"/>
                  </a:lnTo>
                  <a:lnTo>
                    <a:pt x="192837" y="14942"/>
                  </a:lnTo>
                  <a:lnTo>
                    <a:pt x="190601" y="24460"/>
                  </a:lnTo>
                  <a:lnTo>
                    <a:pt x="190601" y="437413"/>
                  </a:lnTo>
                  <a:lnTo>
                    <a:pt x="189248" y="449065"/>
                  </a:lnTo>
                  <a:lnTo>
                    <a:pt x="160822" y="485446"/>
                  </a:lnTo>
                  <a:lnTo>
                    <a:pt x="123723" y="495020"/>
                  </a:lnTo>
                  <a:lnTo>
                    <a:pt x="110199" y="493854"/>
                  </a:lnTo>
                  <a:lnTo>
                    <a:pt x="68082" y="469496"/>
                  </a:lnTo>
                  <a:lnTo>
                    <a:pt x="56832" y="438061"/>
                  </a:lnTo>
                  <a:lnTo>
                    <a:pt x="56883" y="47980"/>
                  </a:lnTo>
                  <a:lnTo>
                    <a:pt x="54642" y="38463"/>
                  </a:lnTo>
                  <a:lnTo>
                    <a:pt x="17386" y="25443"/>
                  </a:lnTo>
                  <a:lnTo>
                    <a:pt x="0" y="47980"/>
                  </a:lnTo>
                  <a:lnTo>
                    <a:pt x="0" y="436765"/>
                  </a:lnTo>
                  <a:lnTo>
                    <a:pt x="9691" y="478710"/>
                  </a:lnTo>
                  <a:lnTo>
                    <a:pt x="36131" y="512559"/>
                  </a:lnTo>
                  <a:lnTo>
                    <a:pt x="75696" y="535579"/>
                  </a:lnTo>
                  <a:lnTo>
                    <a:pt x="123723" y="543953"/>
                  </a:lnTo>
                  <a:lnTo>
                    <a:pt x="148532" y="541796"/>
                  </a:lnTo>
                  <a:lnTo>
                    <a:pt x="192669" y="525817"/>
                  </a:lnTo>
                  <a:lnTo>
                    <a:pt x="226317" y="496858"/>
                  </a:lnTo>
                  <a:lnTo>
                    <a:pt x="244944" y="458812"/>
                  </a:lnTo>
                  <a:lnTo>
                    <a:pt x="247459" y="437413"/>
                  </a:lnTo>
                  <a:lnTo>
                    <a:pt x="247459" y="24460"/>
                  </a:lnTo>
                  <a:lnTo>
                    <a:pt x="245225" y="14942"/>
                  </a:lnTo>
                  <a:lnTo>
                    <a:pt x="239134" y="7167"/>
                  </a:lnTo>
                  <a:lnTo>
                    <a:pt x="230100" y="1923"/>
                  </a:lnTo>
                  <a:lnTo>
                    <a:pt x="219036" y="0"/>
                  </a:lnTo>
                  <a:close/>
                </a:path>
              </a:pathLst>
            </a:custGeom>
            <a:solidFill>
              <a:srgbClr val="8DC6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9875701" y="2594503"/>
              <a:ext cx="48895" cy="509270"/>
            </a:xfrm>
            <a:custGeom>
              <a:avLst/>
              <a:gdLst/>
              <a:ahLst/>
              <a:cxnLst/>
              <a:rect l="l" t="t" r="r" b="b"/>
              <a:pathLst>
                <a:path w="48895" h="509269">
                  <a:moveTo>
                    <a:pt x="24460" y="0"/>
                  </a:moveTo>
                  <a:lnTo>
                    <a:pt x="14942" y="1923"/>
                  </a:lnTo>
                  <a:lnTo>
                    <a:pt x="7167" y="7169"/>
                  </a:lnTo>
                  <a:lnTo>
                    <a:pt x="1923" y="14948"/>
                  </a:lnTo>
                  <a:lnTo>
                    <a:pt x="0" y="24472"/>
                  </a:lnTo>
                  <a:lnTo>
                    <a:pt x="0" y="484416"/>
                  </a:lnTo>
                  <a:lnTo>
                    <a:pt x="1923" y="493935"/>
                  </a:lnTo>
                  <a:lnTo>
                    <a:pt x="7167" y="501715"/>
                  </a:lnTo>
                  <a:lnTo>
                    <a:pt x="14942" y="506963"/>
                  </a:lnTo>
                  <a:lnTo>
                    <a:pt x="24460" y="508889"/>
                  </a:lnTo>
                  <a:lnTo>
                    <a:pt x="33968" y="506963"/>
                  </a:lnTo>
                  <a:lnTo>
                    <a:pt x="41735" y="501715"/>
                  </a:lnTo>
                  <a:lnTo>
                    <a:pt x="46973" y="493935"/>
                  </a:lnTo>
                  <a:lnTo>
                    <a:pt x="48895" y="484416"/>
                  </a:lnTo>
                  <a:lnTo>
                    <a:pt x="48895" y="24472"/>
                  </a:lnTo>
                  <a:lnTo>
                    <a:pt x="46973" y="14948"/>
                  </a:lnTo>
                  <a:lnTo>
                    <a:pt x="41735" y="7169"/>
                  </a:lnTo>
                  <a:lnTo>
                    <a:pt x="33968" y="1923"/>
                  </a:lnTo>
                  <a:lnTo>
                    <a:pt x="24460" y="0"/>
                  </a:lnTo>
                  <a:close/>
                </a:path>
              </a:pathLst>
            </a:custGeom>
            <a:solidFill>
              <a:srgbClr val="3799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9678562" y="2702232"/>
              <a:ext cx="440055" cy="588010"/>
            </a:xfrm>
            <a:custGeom>
              <a:avLst/>
              <a:gdLst/>
              <a:ahLst/>
              <a:cxnLst/>
              <a:rect l="l" t="t" r="r" b="b"/>
              <a:pathLst>
                <a:path w="440054" h="588010">
                  <a:moveTo>
                    <a:pt x="408482" y="0"/>
                  </a:moveTo>
                  <a:lnTo>
                    <a:pt x="396286" y="2458"/>
                  </a:lnTo>
                  <a:lnTo>
                    <a:pt x="386318" y="9172"/>
                  </a:lnTo>
                  <a:lnTo>
                    <a:pt x="379593" y="19148"/>
                  </a:lnTo>
                  <a:lnTo>
                    <a:pt x="377126" y="31394"/>
                  </a:lnTo>
                  <a:lnTo>
                    <a:pt x="377126" y="394512"/>
                  </a:lnTo>
                  <a:lnTo>
                    <a:pt x="376043" y="418564"/>
                  </a:lnTo>
                  <a:lnTo>
                    <a:pt x="359219" y="468591"/>
                  </a:lnTo>
                  <a:lnTo>
                    <a:pt x="309805" y="509992"/>
                  </a:lnTo>
                  <a:lnTo>
                    <a:pt x="272799" y="520921"/>
                  </a:lnTo>
                  <a:lnTo>
                    <a:pt x="221767" y="524979"/>
                  </a:lnTo>
                  <a:lnTo>
                    <a:pt x="218008" y="524979"/>
                  </a:lnTo>
                  <a:lnTo>
                    <a:pt x="166997" y="520921"/>
                  </a:lnTo>
                  <a:lnTo>
                    <a:pt x="129984" y="509992"/>
                  </a:lnTo>
                  <a:lnTo>
                    <a:pt x="80594" y="468591"/>
                  </a:lnTo>
                  <a:lnTo>
                    <a:pt x="63759" y="418564"/>
                  </a:lnTo>
                  <a:lnTo>
                    <a:pt x="62687" y="394512"/>
                  </a:lnTo>
                  <a:lnTo>
                    <a:pt x="62687" y="180682"/>
                  </a:lnTo>
                  <a:lnTo>
                    <a:pt x="60220" y="168474"/>
                  </a:lnTo>
                  <a:lnTo>
                    <a:pt x="19127" y="151759"/>
                  </a:lnTo>
                  <a:lnTo>
                    <a:pt x="0" y="180682"/>
                  </a:lnTo>
                  <a:lnTo>
                    <a:pt x="0" y="394512"/>
                  </a:lnTo>
                  <a:lnTo>
                    <a:pt x="5094" y="449019"/>
                  </a:lnTo>
                  <a:lnTo>
                    <a:pt x="31076" y="507136"/>
                  </a:lnTo>
                  <a:lnTo>
                    <a:pt x="61208" y="539655"/>
                  </a:lnTo>
                  <a:lnTo>
                    <a:pt x="99291" y="564880"/>
                  </a:lnTo>
                  <a:lnTo>
                    <a:pt x="149838" y="581384"/>
                  </a:lnTo>
                  <a:lnTo>
                    <a:pt x="217360" y="587743"/>
                  </a:lnTo>
                  <a:lnTo>
                    <a:pt x="222465" y="587743"/>
                  </a:lnTo>
                  <a:lnTo>
                    <a:pt x="289986" y="581384"/>
                  </a:lnTo>
                  <a:lnTo>
                    <a:pt x="340529" y="564880"/>
                  </a:lnTo>
                  <a:lnTo>
                    <a:pt x="378612" y="539655"/>
                  </a:lnTo>
                  <a:lnTo>
                    <a:pt x="408749" y="507136"/>
                  </a:lnTo>
                  <a:lnTo>
                    <a:pt x="434733" y="449019"/>
                  </a:lnTo>
                  <a:lnTo>
                    <a:pt x="439839" y="394512"/>
                  </a:lnTo>
                  <a:lnTo>
                    <a:pt x="439839" y="31394"/>
                  </a:lnTo>
                  <a:lnTo>
                    <a:pt x="437368" y="19148"/>
                  </a:lnTo>
                  <a:lnTo>
                    <a:pt x="430637" y="9172"/>
                  </a:lnTo>
                  <a:lnTo>
                    <a:pt x="420668" y="2458"/>
                  </a:lnTo>
                  <a:lnTo>
                    <a:pt x="408482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0" name="object 100"/>
          <p:cNvSpPr txBox="1"/>
          <p:nvPr/>
        </p:nvSpPr>
        <p:spPr>
          <a:xfrm>
            <a:off x="1535300" y="6669745"/>
            <a:ext cx="183007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44505E"/>
                </a:solidFill>
                <a:latin typeface="Arial"/>
                <a:cs typeface="Arial"/>
              </a:rPr>
              <a:t>Colaborativa</a:t>
            </a:r>
            <a:r>
              <a:rPr sz="1200" b="1" spc="10">
                <a:solidFill>
                  <a:srgbClr val="44505E"/>
                </a:solidFill>
                <a:latin typeface="Arial"/>
                <a:cs typeface="Arial"/>
              </a:rPr>
              <a:t> </a:t>
            </a:r>
            <a:r>
              <a:rPr sz="1200" b="1" spc="-75">
                <a:solidFill>
                  <a:srgbClr val="44505E"/>
                </a:solidFill>
                <a:latin typeface="Arial"/>
                <a:cs typeface="Arial"/>
              </a:rPr>
              <a:t>PROADI-</a:t>
            </a:r>
            <a:r>
              <a:rPr sz="1200" b="1" spc="-100">
                <a:solidFill>
                  <a:srgbClr val="44505E"/>
                </a:solidFill>
                <a:latin typeface="Arial"/>
                <a:cs typeface="Arial"/>
              </a:rPr>
              <a:t>SUS: </a:t>
            </a:r>
            <a:r>
              <a:rPr sz="1200">
                <a:solidFill>
                  <a:srgbClr val="44505E"/>
                </a:solidFill>
                <a:latin typeface="Arial MT"/>
                <a:cs typeface="Arial MT"/>
              </a:rPr>
              <a:t>Melhorando</a:t>
            </a:r>
            <a:r>
              <a:rPr sz="1200" spc="3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>
                <a:solidFill>
                  <a:srgbClr val="44505E"/>
                </a:solidFill>
                <a:latin typeface="Arial MT"/>
                <a:cs typeface="Arial MT"/>
              </a:rPr>
              <a:t>a</a:t>
            </a:r>
            <a:r>
              <a:rPr sz="1200" spc="3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 spc="-20">
                <a:solidFill>
                  <a:srgbClr val="44505E"/>
                </a:solidFill>
                <a:latin typeface="Arial MT"/>
                <a:cs typeface="Arial MT"/>
              </a:rPr>
              <a:t>Saúde</a:t>
            </a:r>
            <a:r>
              <a:rPr sz="1200" spc="3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 spc="-35">
                <a:solidFill>
                  <a:srgbClr val="44505E"/>
                </a:solidFill>
                <a:latin typeface="Arial MT"/>
                <a:cs typeface="Arial MT"/>
              </a:rPr>
              <a:t>em </a:t>
            </a:r>
            <a:r>
              <a:rPr sz="1200">
                <a:solidFill>
                  <a:srgbClr val="44505E"/>
                </a:solidFill>
                <a:latin typeface="Arial MT"/>
                <a:cs typeface="Arial MT"/>
              </a:rPr>
              <a:t>Larga</a:t>
            </a:r>
            <a:r>
              <a:rPr sz="1200" spc="-1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 spc="-45">
                <a:solidFill>
                  <a:srgbClr val="44505E"/>
                </a:solidFill>
                <a:latin typeface="Arial MT"/>
                <a:cs typeface="Arial MT"/>
              </a:rPr>
              <a:t>Escala</a:t>
            </a:r>
            <a:r>
              <a:rPr sz="1200" spc="-1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>
                <a:solidFill>
                  <a:srgbClr val="44505E"/>
                </a:solidFill>
                <a:latin typeface="Arial MT"/>
                <a:cs typeface="Arial MT"/>
              </a:rPr>
              <a:t>no</a:t>
            </a:r>
            <a:r>
              <a:rPr sz="1200" spc="-15">
                <a:solidFill>
                  <a:srgbClr val="44505E"/>
                </a:solidFill>
                <a:latin typeface="Arial MT"/>
                <a:cs typeface="Arial MT"/>
              </a:rPr>
              <a:t> </a:t>
            </a:r>
            <a:r>
              <a:rPr sz="1200" spc="-10">
                <a:solidFill>
                  <a:srgbClr val="44505E"/>
                </a:solidFill>
                <a:latin typeface="Arial MT"/>
                <a:cs typeface="Arial MT"/>
              </a:rPr>
              <a:t>Brasil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8221417" y="6238304"/>
            <a:ext cx="212344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75565" algn="just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documento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visa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orientar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equipes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Projeto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Colaborativa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compõem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endParaRPr sz="1000">
              <a:latin typeface="Verdana"/>
              <a:cs typeface="Verdana"/>
            </a:endParaRPr>
          </a:p>
          <a:p>
            <a:pPr marL="765175" algn="just">
              <a:lnSpc>
                <a:spcPct val="100000"/>
              </a:lnSpc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projeto.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8937818" y="7032795"/>
            <a:ext cx="14027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Triênio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55">
                <a:solidFill>
                  <a:srgbClr val="3799B1"/>
                </a:solidFill>
                <a:latin typeface="Arial"/>
                <a:cs typeface="Arial"/>
              </a:rPr>
              <a:t>2021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2023</a:t>
            </a:r>
            <a:endParaRPr sz="12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248393" y="4482947"/>
            <a:ext cx="3443604" cy="3077210"/>
            <a:chOff x="7248393" y="4482947"/>
            <a:chExt cx="3443604" cy="307721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378703" y="5530014"/>
              <a:ext cx="3313299" cy="202999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738144" y="7386091"/>
              <a:ext cx="70053" cy="70803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876080" y="7417193"/>
              <a:ext cx="70065" cy="7080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735120" y="7521511"/>
              <a:ext cx="69951" cy="38493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618905" y="7271499"/>
              <a:ext cx="39243" cy="995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466870" y="7314298"/>
              <a:ext cx="70051" cy="70808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597180" y="7490409"/>
              <a:ext cx="70061" cy="69596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604805" y="7345400"/>
              <a:ext cx="58308" cy="71424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463835" y="7449705"/>
              <a:ext cx="70048" cy="70814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333522" y="7273607"/>
              <a:ext cx="70051" cy="70796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325899" y="7418603"/>
              <a:ext cx="70048" cy="70808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195584" y="7242505"/>
              <a:ext cx="70048" cy="70929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192550" y="7377912"/>
              <a:ext cx="70057" cy="7080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338142" y="7554023"/>
              <a:ext cx="39224" cy="5981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184929" y="7522921"/>
              <a:ext cx="69896" cy="37084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062237" y="7201801"/>
              <a:ext cx="70056" cy="70808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054616" y="7346810"/>
              <a:ext cx="70056" cy="70801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7976768" y="7474115"/>
              <a:ext cx="7136" cy="33997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051590" y="7482217"/>
              <a:ext cx="70050" cy="70803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7924302" y="7171677"/>
              <a:ext cx="70056" cy="69836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790624" y="7148360"/>
              <a:ext cx="70677" cy="52450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921275" y="7306119"/>
              <a:ext cx="70050" cy="70796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7783331" y="7275017"/>
              <a:ext cx="70059" cy="70801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780297" y="7410424"/>
              <a:ext cx="70057" cy="70808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7913646" y="7451115"/>
              <a:ext cx="70059" cy="70808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7789854" y="7555433"/>
              <a:ext cx="35127" cy="4572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7652627" y="7127201"/>
              <a:ext cx="70674" cy="42505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7578432" y="7232053"/>
              <a:ext cx="4927" cy="23063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7649984" y="7234313"/>
              <a:ext cx="70056" cy="70803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7555661" y="7345438"/>
              <a:ext cx="23409" cy="6207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7642361" y="7379322"/>
              <a:ext cx="70053" cy="70808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7639338" y="7514742"/>
              <a:ext cx="70046" cy="45262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392352" y="7088187"/>
              <a:ext cx="40258" cy="10426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7522133" y="7107580"/>
              <a:ext cx="59626" cy="2143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7378709" y="7162520"/>
              <a:ext cx="70048" cy="70803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7512048" y="7203211"/>
              <a:ext cx="70046" cy="70808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7509024" y="7338631"/>
              <a:ext cx="63807" cy="70801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9627654" y="5684088"/>
              <a:ext cx="63449" cy="25266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9352264" y="5702160"/>
              <a:ext cx="70057" cy="70801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9764001" y="5704484"/>
              <a:ext cx="69583" cy="35972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9897474" y="5725376"/>
              <a:ext cx="70831" cy="55772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9485614" y="5742851"/>
              <a:ext cx="70048" cy="70808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0035801" y="5747385"/>
              <a:ext cx="70050" cy="64859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9623548" y="5773953"/>
              <a:ext cx="70057" cy="7081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0169143" y="5782132"/>
              <a:ext cx="70056" cy="70815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0307086" y="5813247"/>
              <a:ext cx="70048" cy="70801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9756898" y="5814656"/>
              <a:ext cx="70046" cy="70801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9894830" y="5845759"/>
              <a:ext cx="70059" cy="70796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9344643" y="5847168"/>
              <a:ext cx="70057" cy="70803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0440425" y="5853938"/>
              <a:ext cx="70050" cy="70801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9482578" y="5878271"/>
              <a:ext cx="70056" cy="70801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0578361" y="5885040"/>
              <a:ext cx="70056" cy="70808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0028181" y="5886450"/>
              <a:ext cx="70048" cy="70808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166116" y="5917552"/>
              <a:ext cx="70050" cy="70808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9615928" y="5918962"/>
              <a:ext cx="70048" cy="70801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9753863" y="5950064"/>
              <a:ext cx="70059" cy="70808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0299458" y="5958243"/>
              <a:ext cx="70054" cy="70808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9341613" y="5982589"/>
              <a:ext cx="70054" cy="70796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0437401" y="5989345"/>
              <a:ext cx="70048" cy="70808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9887211" y="5990767"/>
              <a:ext cx="70048" cy="70801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0025138" y="6021870"/>
              <a:ext cx="70065" cy="70801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9474958" y="6023279"/>
              <a:ext cx="70048" cy="70796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0570740" y="6030048"/>
              <a:ext cx="70050" cy="70803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9612893" y="6054382"/>
              <a:ext cx="70048" cy="70803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0158486" y="6062560"/>
              <a:ext cx="70057" cy="70803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0296431" y="6093663"/>
              <a:ext cx="70050" cy="70806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746238" y="6095073"/>
              <a:ext cx="70051" cy="70803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9884178" y="6126175"/>
              <a:ext cx="70057" cy="70803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9333988" y="6127584"/>
              <a:ext cx="70051" cy="70808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0429771" y="6134366"/>
              <a:ext cx="70056" cy="70801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9471924" y="6158700"/>
              <a:ext cx="70056" cy="70801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0567706" y="6165469"/>
              <a:ext cx="70057" cy="70796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0017524" y="6166866"/>
              <a:ext cx="70050" cy="70803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155453" y="6197968"/>
              <a:ext cx="70056" cy="70808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9605273" y="6199377"/>
              <a:ext cx="70059" cy="70814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9743207" y="6230493"/>
              <a:ext cx="70048" cy="70801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0288811" y="6238671"/>
              <a:ext cx="70046" cy="70801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9248254" y="6245415"/>
              <a:ext cx="14822" cy="50990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9330964" y="6262992"/>
              <a:ext cx="70048" cy="70815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0426745" y="6269774"/>
              <a:ext cx="70048" cy="70801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9876548" y="6271183"/>
              <a:ext cx="70056" cy="70798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0014492" y="6302286"/>
              <a:ext cx="70057" cy="70798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464303" y="6303695"/>
              <a:ext cx="70046" cy="70801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560086" y="6310465"/>
              <a:ext cx="70051" cy="70806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9602239" y="6334798"/>
              <a:ext cx="70056" cy="70801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0147839" y="6342976"/>
              <a:ext cx="70050" cy="70808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0285771" y="6374079"/>
              <a:ext cx="70053" cy="70803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9735588" y="6375488"/>
              <a:ext cx="70057" cy="70814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9873522" y="6406603"/>
              <a:ext cx="70048" cy="70801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9323333" y="6408013"/>
              <a:ext cx="70057" cy="70803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10419116" y="6414770"/>
              <a:ext cx="70056" cy="70810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9461279" y="6439103"/>
              <a:ext cx="70046" cy="70810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0557060" y="6445885"/>
              <a:ext cx="70048" cy="70801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0006861" y="6447294"/>
              <a:ext cx="70057" cy="70801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10144802" y="6478397"/>
              <a:ext cx="70051" cy="70808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9594618" y="6479794"/>
              <a:ext cx="70046" cy="70821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0690399" y="6512234"/>
              <a:ext cx="1603" cy="20248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9732551" y="6510909"/>
              <a:ext cx="70051" cy="70803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10278154" y="6519087"/>
              <a:ext cx="70050" cy="70808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9320297" y="6543421"/>
              <a:ext cx="70059" cy="70808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10416089" y="6550190"/>
              <a:ext cx="70050" cy="70808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9865902" y="6551599"/>
              <a:ext cx="70048" cy="70803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10003837" y="6582702"/>
              <a:ext cx="70053" cy="70801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9453647" y="6584111"/>
              <a:ext cx="70057" cy="70814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10549430" y="6590893"/>
              <a:ext cx="70057" cy="70796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9591589" y="6615214"/>
              <a:ext cx="70051" cy="70808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10687375" y="6639271"/>
              <a:ext cx="4627" cy="3507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10137176" y="6623393"/>
              <a:ext cx="70057" cy="70814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10275112" y="6654507"/>
              <a:ext cx="70056" cy="70801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9724931" y="6655917"/>
              <a:ext cx="70048" cy="70808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9862867" y="6687019"/>
              <a:ext cx="70050" cy="70803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312679" y="6688429"/>
              <a:ext cx="70056" cy="70803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0408459" y="6695198"/>
              <a:ext cx="70059" cy="70801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9450612" y="6719531"/>
              <a:ext cx="70059" cy="70801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0546403" y="6726301"/>
              <a:ext cx="70050" cy="70808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9996207" y="6727710"/>
              <a:ext cx="70057" cy="70808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10134152" y="6758813"/>
              <a:ext cx="70046" cy="70803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9583962" y="6760222"/>
              <a:ext cx="70046" cy="70801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10679744" y="6775823"/>
              <a:ext cx="12258" cy="53606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9721897" y="6791325"/>
              <a:ext cx="70056" cy="70808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10267489" y="6799503"/>
              <a:ext cx="70059" cy="70810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9309644" y="6823837"/>
              <a:ext cx="70056" cy="70808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0405425" y="6830606"/>
              <a:ext cx="70057" cy="70805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9855247" y="6832028"/>
              <a:ext cx="70048" cy="70801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9993182" y="6863130"/>
              <a:ext cx="70046" cy="70801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9171706" y="6792734"/>
              <a:ext cx="70061" cy="70808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9442992" y="6864540"/>
              <a:ext cx="70057" cy="70796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0538783" y="6871309"/>
              <a:ext cx="70050" cy="70801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9580927" y="6895642"/>
              <a:ext cx="70059" cy="70798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9179329" y="6647726"/>
              <a:ext cx="70056" cy="70814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10676718" y="6908372"/>
              <a:ext cx="15284" cy="58699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0126522" y="6903821"/>
              <a:ext cx="70056" cy="70808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9168679" y="6928154"/>
              <a:ext cx="70053" cy="70801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0264466" y="6934923"/>
              <a:ext cx="70051" cy="70796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9714275" y="6936333"/>
              <a:ext cx="70048" cy="70803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9852212" y="6967435"/>
              <a:ext cx="70056" cy="70801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9302022" y="6968845"/>
              <a:ext cx="70059" cy="7080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10397804" y="6975627"/>
              <a:ext cx="70059" cy="70796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9439959" y="6999960"/>
              <a:ext cx="70057" cy="70796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10535740" y="7006717"/>
              <a:ext cx="70048" cy="70808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9985562" y="7008126"/>
              <a:ext cx="70048" cy="70801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9182364" y="6512318"/>
              <a:ext cx="70057" cy="70801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10123495" y="7039229"/>
              <a:ext cx="70048" cy="7081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9573307" y="7040651"/>
              <a:ext cx="70056" cy="70796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0669093" y="7048868"/>
              <a:ext cx="22909" cy="67215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9711242" y="7071753"/>
              <a:ext cx="70057" cy="70801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9161054" y="7073150"/>
              <a:ext cx="70046" cy="7081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10256835" y="7079932"/>
              <a:ext cx="70057" cy="70801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9298990" y="7104265"/>
              <a:ext cx="70053" cy="70801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10394772" y="7111034"/>
              <a:ext cx="70067" cy="70801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9844590" y="7112444"/>
              <a:ext cx="70048" cy="70808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9189983" y="6367310"/>
              <a:ext cx="70059" cy="71272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9982526" y="7143546"/>
              <a:ext cx="70048" cy="70808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9432337" y="7144956"/>
              <a:ext cx="70050" cy="70801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0528128" y="7151725"/>
              <a:ext cx="70050" cy="70808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9570272" y="7176058"/>
              <a:ext cx="70059" cy="70801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10666053" y="7183357"/>
              <a:ext cx="25949" cy="68959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10115876" y="7184237"/>
              <a:ext cx="70046" cy="70803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9158030" y="7208570"/>
              <a:ext cx="70046" cy="70808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10253811" y="7215340"/>
              <a:ext cx="70046" cy="70803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9703612" y="7216762"/>
              <a:ext cx="70065" cy="70801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9841556" y="7247864"/>
              <a:ext cx="70057" cy="70801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291367" y="7249261"/>
              <a:ext cx="70057" cy="70808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10387150" y="7256030"/>
              <a:ext cx="70053" cy="70815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9429305" y="7280363"/>
              <a:ext cx="70053" cy="70810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0525086" y="7287145"/>
              <a:ext cx="70065" cy="70801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9974905" y="7288555"/>
              <a:ext cx="70048" cy="7080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0112839" y="7319657"/>
              <a:ext cx="70050" cy="70808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9562652" y="7321067"/>
              <a:ext cx="70048" cy="70803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0658443" y="7327836"/>
              <a:ext cx="33559" cy="70644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9700586" y="7352169"/>
              <a:ext cx="70059" cy="70803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9176232" y="7353579"/>
              <a:ext cx="27990" cy="5397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10246181" y="7360348"/>
              <a:ext cx="70065" cy="70808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0384126" y="7391450"/>
              <a:ext cx="70048" cy="7080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833935" y="7392873"/>
              <a:ext cx="70053" cy="67640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9971614" y="7423962"/>
              <a:ext cx="70650" cy="58927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10517463" y="7432141"/>
              <a:ext cx="70050" cy="7081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10655399" y="7463244"/>
              <a:ext cx="36602" cy="70805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10105415" y="7464666"/>
              <a:ext cx="70160" cy="39458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0246779" y="7495768"/>
              <a:ext cx="66217" cy="28905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10401477" y="7536459"/>
              <a:ext cx="29591" cy="5867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9221950" y="5530011"/>
              <a:ext cx="18759" cy="56781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9214014" y="5671058"/>
              <a:ext cx="70362" cy="70801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9211303" y="5806465"/>
              <a:ext cx="70050" cy="70810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9203675" y="5951486"/>
              <a:ext cx="70054" cy="70796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9200640" y="6086894"/>
              <a:ext cx="70057" cy="70801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9193023" y="6231902"/>
              <a:ext cx="69721" cy="70803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9111030" y="6353683"/>
              <a:ext cx="11075" cy="44043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9089453" y="6475145"/>
              <a:ext cx="29624" cy="66903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9067888" y="6616687"/>
              <a:ext cx="43564" cy="70741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9048953" y="6752044"/>
              <a:ext cx="59464" cy="70808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9030550" y="6897052"/>
              <a:ext cx="70245" cy="70801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9027713" y="7032459"/>
              <a:ext cx="70050" cy="70808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9020089" y="7177481"/>
              <a:ext cx="70051" cy="70675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7248393" y="4482975"/>
              <a:ext cx="3443609" cy="3077029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8879382" y="7281786"/>
              <a:ext cx="70080" cy="39090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9016733" y="7331570"/>
              <a:ext cx="70645" cy="52119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9150399" y="7354785"/>
              <a:ext cx="70054" cy="69596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9288341" y="7384681"/>
              <a:ext cx="70050" cy="7080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421682" y="7425385"/>
              <a:ext cx="70057" cy="70801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9845497" y="7454811"/>
              <a:ext cx="38163" cy="9486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9559616" y="7456487"/>
              <a:ext cx="70048" cy="70796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9009436" y="7457884"/>
              <a:ext cx="70050" cy="70808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9974681" y="7474115"/>
              <a:ext cx="58712" cy="20656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9147368" y="7488986"/>
              <a:ext cx="70053" cy="70808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0104830" y="7493647"/>
              <a:ext cx="70599" cy="41820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9692966" y="7497178"/>
              <a:ext cx="70057" cy="62826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8745491" y="7241082"/>
              <a:ext cx="70688" cy="58610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9830901" y="7528280"/>
              <a:ext cx="69668" cy="3172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0242849" y="7514793"/>
              <a:ext cx="70600" cy="45212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9280712" y="7529690"/>
              <a:ext cx="69601" cy="30314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0378848" y="7537894"/>
              <a:ext cx="65457" cy="22110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7684680" y="6736943"/>
              <a:ext cx="34137" cy="7861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8886734" y="7136777"/>
              <a:ext cx="70057" cy="70798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7530325" y="6777786"/>
              <a:ext cx="70054" cy="70808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7663683" y="6818490"/>
              <a:ext cx="70046" cy="70790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7801606" y="6849579"/>
              <a:ext cx="70059" cy="7080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8347201" y="6857771"/>
              <a:ext cx="70065" cy="70803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7389363" y="6882104"/>
              <a:ext cx="70050" cy="70801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8485150" y="6888873"/>
              <a:ext cx="70053" cy="70796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7934956" y="6890270"/>
              <a:ext cx="70053" cy="70815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8072894" y="6921385"/>
              <a:ext cx="70054" cy="70801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7522701" y="6922795"/>
              <a:ext cx="70059" cy="70803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8618484" y="6929564"/>
              <a:ext cx="70057" cy="70808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7660638" y="6953897"/>
              <a:ext cx="70057" cy="70808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8206241" y="6962076"/>
              <a:ext cx="70048" cy="70806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7248829" y="6986409"/>
              <a:ext cx="69613" cy="70803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8213861" y="6817080"/>
              <a:ext cx="70050" cy="70796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8344174" y="6993178"/>
              <a:ext cx="70051" cy="70808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7793988" y="6994601"/>
              <a:ext cx="70056" cy="70796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7931921" y="7025703"/>
              <a:ext cx="70059" cy="70796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7381733" y="7027100"/>
              <a:ext cx="70056" cy="6709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8477516" y="7033882"/>
              <a:ext cx="70065" cy="70801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7519368" y="7058202"/>
              <a:ext cx="70721" cy="58293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8615460" y="7064984"/>
              <a:ext cx="70056" cy="70801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8065271" y="7066394"/>
              <a:ext cx="70048" cy="70798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8203207" y="7097484"/>
              <a:ext cx="70056" cy="70816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8075621" y="6785965"/>
              <a:ext cx="70505" cy="7081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7653350" y="7098906"/>
              <a:ext cx="69990" cy="38735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7794942" y="7130008"/>
              <a:ext cx="65722" cy="28168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8336556" y="7138174"/>
              <a:ext cx="70048" cy="70815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8756419" y="6960666"/>
              <a:ext cx="70062" cy="71247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8474489" y="7169289"/>
              <a:ext cx="70051" cy="70801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7951025" y="7170699"/>
              <a:ext cx="26314" cy="491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8607829" y="7209980"/>
              <a:ext cx="70057" cy="67386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9080988" y="5630354"/>
              <a:ext cx="70050" cy="70814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9213697" y="5694032"/>
              <a:ext cx="2489" cy="14655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8748809" y="7105675"/>
              <a:ext cx="70413" cy="70675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9073360" y="5775375"/>
              <a:ext cx="70054" cy="70796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9070325" y="5910783"/>
              <a:ext cx="70057" cy="70808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7942225" y="6745274"/>
              <a:ext cx="70598" cy="70801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9062713" y="6055791"/>
              <a:ext cx="70050" cy="70801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9059670" y="6191212"/>
              <a:ext cx="70057" cy="70790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8918701" y="6295517"/>
              <a:ext cx="70056" cy="70801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9052048" y="6336207"/>
              <a:ext cx="65560" cy="7081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8911080" y="6440513"/>
              <a:ext cx="70057" cy="70814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8921720" y="6160109"/>
              <a:ext cx="70063" cy="70796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9049016" y="6471628"/>
              <a:ext cx="50444" cy="70967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7804393" y="6714172"/>
              <a:ext cx="70646" cy="70801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8908054" y="6575933"/>
              <a:ext cx="70050" cy="70808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9041395" y="6616623"/>
              <a:ext cx="36907" cy="69799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8900424" y="6720941"/>
              <a:ext cx="70056" cy="70808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9038369" y="6755803"/>
              <a:ext cx="19143" cy="57302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8814231" y="6838340"/>
              <a:ext cx="15281" cy="51739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8897399" y="6856349"/>
              <a:ext cx="70050" cy="70814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9029903" y="6918566"/>
              <a:ext cx="3276" cy="17665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8889779" y="7001357"/>
              <a:ext cx="70048" cy="70809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8929315" y="6015088"/>
              <a:ext cx="70107" cy="70814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7812273" y="6569163"/>
              <a:ext cx="70046" cy="70808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8105952" y="6572745"/>
              <a:ext cx="21335" cy="378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8229764" y="6591249"/>
              <a:ext cx="52641" cy="1620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7945611" y="6609867"/>
              <a:ext cx="70048" cy="70796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8083548" y="6640969"/>
              <a:ext cx="70046" cy="70796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7671291" y="6673469"/>
              <a:ext cx="70059" cy="7081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8216896" y="6681660"/>
              <a:ext cx="70057" cy="70803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8767084" y="6680250"/>
              <a:ext cx="70048" cy="70801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8354831" y="6712762"/>
              <a:ext cx="70057" cy="70797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8629148" y="6649148"/>
              <a:ext cx="70050" cy="70801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8488170" y="6753453"/>
              <a:ext cx="70057" cy="70803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8932398" y="5879680"/>
              <a:ext cx="70050" cy="70801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8626106" y="6784556"/>
              <a:ext cx="70065" cy="70808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8495613" y="6608445"/>
              <a:ext cx="70632" cy="70814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8759464" y="6825246"/>
              <a:ext cx="69486" cy="70803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8094201" y="6360541"/>
              <a:ext cx="70053" cy="70808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8356993" y="6577342"/>
              <a:ext cx="71235" cy="70808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8227542" y="6401244"/>
              <a:ext cx="70056" cy="70801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8650630" y="6430010"/>
              <a:ext cx="39763" cy="10198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8365486" y="6432346"/>
              <a:ext cx="70057" cy="70801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8780284" y="6449390"/>
              <a:ext cx="59410" cy="21240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7953231" y="6464846"/>
              <a:ext cx="70059" cy="70815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8498833" y="6473037"/>
              <a:ext cx="70051" cy="70798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8636771" y="6504140"/>
              <a:ext cx="70046" cy="70803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8086581" y="6505549"/>
              <a:ext cx="70057" cy="70801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8224516" y="6536651"/>
              <a:ext cx="70059" cy="69545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8770116" y="6544843"/>
              <a:ext cx="70051" cy="70796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8940010" y="5734685"/>
              <a:ext cx="70057" cy="71221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8509490" y="6192609"/>
              <a:ext cx="70048" cy="70814"/>
            </a:xfrm>
            <a:prstGeom prst="rect">
              <a:avLst/>
            </a:prstGeom>
          </p:spPr>
        </p:pic>
        <p:pic>
          <p:nvPicPr>
            <p:cNvPr id="300" name="object 300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8647425" y="6223723"/>
              <a:ext cx="70050" cy="70801"/>
            </a:xfrm>
            <a:prstGeom prst="rect">
              <a:avLst/>
            </a:prstGeom>
          </p:spPr>
        </p:pic>
        <p:pic>
          <p:nvPicPr>
            <p:cNvPr id="301" name="object 301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235171" y="6256235"/>
              <a:ext cx="70057" cy="70798"/>
            </a:xfrm>
            <a:prstGeom prst="rect">
              <a:avLst/>
            </a:prstGeom>
          </p:spPr>
        </p:pic>
        <p:pic>
          <p:nvPicPr>
            <p:cNvPr id="302" name="object 302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8780765" y="6264414"/>
              <a:ext cx="70061" cy="70801"/>
            </a:xfrm>
            <a:prstGeom prst="rect">
              <a:avLst/>
            </a:prstGeom>
          </p:spPr>
        </p:pic>
        <p:pic>
          <p:nvPicPr>
            <p:cNvPr id="303" name="object 303"/>
            <p:cNvPicPr/>
            <p:nvPr/>
          </p:nvPicPr>
          <p:blipFill>
            <a:blip r:embed="rId302" cstate="print"/>
            <a:stretch>
              <a:fillRect/>
            </a:stretch>
          </p:blipFill>
          <p:spPr>
            <a:xfrm>
              <a:off x="8368518" y="6296926"/>
              <a:ext cx="70051" cy="70803"/>
            </a:xfrm>
            <a:prstGeom prst="rect">
              <a:avLst/>
            </a:prstGeom>
          </p:spPr>
        </p:pic>
        <p:pic>
          <p:nvPicPr>
            <p:cNvPr id="304" name="object 304"/>
            <p:cNvPicPr/>
            <p:nvPr/>
          </p:nvPicPr>
          <p:blipFill>
            <a:blip r:embed="rId303" cstate="print"/>
            <a:stretch>
              <a:fillRect/>
            </a:stretch>
          </p:blipFill>
          <p:spPr>
            <a:xfrm>
              <a:off x="8375811" y="6151918"/>
              <a:ext cx="70579" cy="70807"/>
            </a:xfrm>
            <a:prstGeom prst="rect">
              <a:avLst/>
            </a:prstGeom>
          </p:spPr>
        </p:pic>
        <p:pic>
          <p:nvPicPr>
            <p:cNvPr id="305" name="object 305"/>
            <p:cNvPicPr/>
            <p:nvPr/>
          </p:nvPicPr>
          <p:blipFill>
            <a:blip r:embed="rId304" cstate="print"/>
            <a:stretch>
              <a:fillRect/>
            </a:stretch>
          </p:blipFill>
          <p:spPr>
            <a:xfrm>
              <a:off x="8506456" y="6328029"/>
              <a:ext cx="70051" cy="70803"/>
            </a:xfrm>
            <a:prstGeom prst="rect">
              <a:avLst/>
            </a:prstGeom>
          </p:spPr>
        </p:pic>
        <p:pic>
          <p:nvPicPr>
            <p:cNvPr id="306" name="object 306"/>
            <p:cNvPicPr/>
            <p:nvPr/>
          </p:nvPicPr>
          <p:blipFill>
            <a:blip r:embed="rId305" cstate="print"/>
            <a:stretch>
              <a:fillRect/>
            </a:stretch>
          </p:blipFill>
          <p:spPr>
            <a:xfrm>
              <a:off x="8639805" y="6368719"/>
              <a:ext cx="70048" cy="70803"/>
            </a:xfrm>
            <a:prstGeom prst="rect">
              <a:avLst/>
            </a:prstGeom>
          </p:spPr>
        </p:pic>
        <p:pic>
          <p:nvPicPr>
            <p:cNvPr id="307" name="object 307"/>
            <p:cNvPicPr/>
            <p:nvPr/>
          </p:nvPicPr>
          <p:blipFill>
            <a:blip r:embed="rId306" cstate="print"/>
            <a:stretch>
              <a:fillRect/>
            </a:stretch>
          </p:blipFill>
          <p:spPr>
            <a:xfrm>
              <a:off x="8777739" y="6399822"/>
              <a:ext cx="70050" cy="66141"/>
            </a:xfrm>
            <a:prstGeom prst="rect">
              <a:avLst/>
            </a:prstGeom>
          </p:spPr>
        </p:pic>
        <p:pic>
          <p:nvPicPr>
            <p:cNvPr id="308" name="object 308"/>
            <p:cNvPicPr/>
            <p:nvPr/>
          </p:nvPicPr>
          <p:blipFill>
            <a:blip r:embed="rId307" cstate="print"/>
            <a:stretch>
              <a:fillRect/>
            </a:stretch>
          </p:blipFill>
          <p:spPr>
            <a:xfrm>
              <a:off x="8517111" y="6047613"/>
              <a:ext cx="70048" cy="70796"/>
            </a:xfrm>
            <a:prstGeom prst="rect">
              <a:avLst/>
            </a:prstGeom>
          </p:spPr>
        </p:pic>
        <p:pic>
          <p:nvPicPr>
            <p:cNvPr id="309" name="object 309"/>
            <p:cNvPicPr/>
            <p:nvPr/>
          </p:nvPicPr>
          <p:blipFill>
            <a:blip r:embed="rId308" cstate="print"/>
            <a:stretch>
              <a:fillRect/>
            </a:stretch>
          </p:blipFill>
          <p:spPr>
            <a:xfrm>
              <a:off x="8650452" y="6088316"/>
              <a:ext cx="70061" cy="70788"/>
            </a:xfrm>
            <a:prstGeom prst="rect">
              <a:avLst/>
            </a:prstGeom>
          </p:spPr>
        </p:pic>
        <p:pic>
          <p:nvPicPr>
            <p:cNvPr id="310" name="object 310"/>
            <p:cNvPicPr/>
            <p:nvPr/>
          </p:nvPicPr>
          <p:blipFill>
            <a:blip r:embed="rId309" cstate="print"/>
            <a:stretch>
              <a:fillRect/>
            </a:stretch>
          </p:blipFill>
          <p:spPr>
            <a:xfrm>
              <a:off x="8788396" y="6119406"/>
              <a:ext cx="70048" cy="70808"/>
            </a:xfrm>
            <a:prstGeom prst="rect">
              <a:avLst/>
            </a:prstGeom>
          </p:spPr>
        </p:pic>
        <p:pic>
          <p:nvPicPr>
            <p:cNvPr id="311" name="object 311"/>
            <p:cNvPicPr/>
            <p:nvPr/>
          </p:nvPicPr>
          <p:blipFill>
            <a:blip r:embed="rId310" cstate="print"/>
            <a:stretch>
              <a:fillRect/>
            </a:stretch>
          </p:blipFill>
          <p:spPr>
            <a:xfrm>
              <a:off x="8791041" y="5983986"/>
              <a:ext cx="70827" cy="70808"/>
            </a:xfrm>
            <a:prstGeom prst="rect">
              <a:avLst/>
            </a:prstGeom>
          </p:spPr>
        </p:pic>
        <p:pic>
          <p:nvPicPr>
            <p:cNvPr id="312" name="object 312"/>
            <p:cNvPicPr/>
            <p:nvPr/>
          </p:nvPicPr>
          <p:blipFill>
            <a:blip r:embed="rId311" cstate="print"/>
            <a:stretch>
              <a:fillRect/>
            </a:stretch>
          </p:blipFill>
          <p:spPr>
            <a:xfrm>
              <a:off x="8657686" y="5943295"/>
              <a:ext cx="70832" cy="70803"/>
            </a:xfrm>
            <a:prstGeom prst="rect">
              <a:avLst/>
            </a:prstGeom>
          </p:spPr>
        </p:pic>
        <p:pic>
          <p:nvPicPr>
            <p:cNvPr id="313" name="object 313"/>
            <p:cNvPicPr/>
            <p:nvPr/>
          </p:nvPicPr>
          <p:blipFill>
            <a:blip r:embed="rId312" cstate="print"/>
            <a:stretch>
              <a:fillRect/>
            </a:stretch>
          </p:blipFill>
          <p:spPr>
            <a:xfrm>
              <a:off x="8799042" y="5838990"/>
              <a:ext cx="70065" cy="70801"/>
            </a:xfrm>
            <a:prstGeom prst="rect">
              <a:avLst/>
            </a:prstGeom>
          </p:spPr>
        </p:pic>
        <p:pic>
          <p:nvPicPr>
            <p:cNvPr id="314" name="object 314"/>
            <p:cNvPicPr/>
            <p:nvPr/>
          </p:nvPicPr>
          <p:blipFill>
            <a:blip r:embed="rId313" cstate="print"/>
            <a:stretch>
              <a:fillRect/>
            </a:stretch>
          </p:blipFill>
          <p:spPr>
            <a:xfrm>
              <a:off x="9785829" y="5108803"/>
              <a:ext cx="70046" cy="70808"/>
            </a:xfrm>
            <a:prstGeom prst="rect">
              <a:avLst/>
            </a:prstGeom>
          </p:spPr>
        </p:pic>
        <p:pic>
          <p:nvPicPr>
            <p:cNvPr id="315" name="object 315"/>
            <p:cNvPicPr/>
            <p:nvPr/>
          </p:nvPicPr>
          <p:blipFill>
            <a:blip r:embed="rId314" cstate="print"/>
            <a:stretch>
              <a:fillRect/>
            </a:stretch>
          </p:blipFill>
          <p:spPr>
            <a:xfrm>
              <a:off x="10331430" y="5116995"/>
              <a:ext cx="70050" cy="70796"/>
            </a:xfrm>
            <a:prstGeom prst="rect">
              <a:avLst/>
            </a:prstGeom>
          </p:spPr>
        </p:pic>
        <p:pic>
          <p:nvPicPr>
            <p:cNvPr id="316" name="object 316"/>
            <p:cNvPicPr/>
            <p:nvPr/>
          </p:nvPicPr>
          <p:blipFill>
            <a:blip r:embed="rId315" cstate="print"/>
            <a:stretch>
              <a:fillRect/>
            </a:stretch>
          </p:blipFill>
          <p:spPr>
            <a:xfrm>
              <a:off x="9919174" y="5149494"/>
              <a:ext cx="70051" cy="70808"/>
            </a:xfrm>
            <a:prstGeom prst="rect">
              <a:avLst/>
            </a:prstGeom>
          </p:spPr>
        </p:pic>
        <p:pic>
          <p:nvPicPr>
            <p:cNvPr id="317" name="object 317"/>
            <p:cNvPicPr/>
            <p:nvPr/>
          </p:nvPicPr>
          <p:blipFill>
            <a:blip r:embed="rId316" cstate="print"/>
            <a:stretch>
              <a:fillRect/>
            </a:stretch>
          </p:blipFill>
          <p:spPr>
            <a:xfrm>
              <a:off x="10057114" y="5180596"/>
              <a:ext cx="70051" cy="70814"/>
            </a:xfrm>
            <a:prstGeom prst="rect">
              <a:avLst/>
            </a:prstGeom>
          </p:spPr>
        </p:pic>
        <p:pic>
          <p:nvPicPr>
            <p:cNvPr id="318" name="object 318"/>
            <p:cNvPicPr/>
            <p:nvPr/>
          </p:nvPicPr>
          <p:blipFill>
            <a:blip r:embed="rId317" cstate="print"/>
            <a:stretch>
              <a:fillRect/>
            </a:stretch>
          </p:blipFill>
          <p:spPr>
            <a:xfrm>
              <a:off x="9644859" y="5213121"/>
              <a:ext cx="70056" cy="70803"/>
            </a:xfrm>
            <a:prstGeom prst="rect">
              <a:avLst/>
            </a:prstGeom>
          </p:spPr>
        </p:pic>
        <p:pic>
          <p:nvPicPr>
            <p:cNvPr id="319" name="object 319"/>
            <p:cNvPicPr/>
            <p:nvPr/>
          </p:nvPicPr>
          <p:blipFill>
            <a:blip r:embed="rId318" cstate="print"/>
            <a:stretch>
              <a:fillRect/>
            </a:stretch>
          </p:blipFill>
          <p:spPr>
            <a:xfrm>
              <a:off x="10190451" y="5221300"/>
              <a:ext cx="70054" cy="70806"/>
            </a:xfrm>
            <a:prstGeom prst="rect">
              <a:avLst/>
            </a:prstGeom>
          </p:spPr>
        </p:pic>
        <p:pic>
          <p:nvPicPr>
            <p:cNvPr id="320" name="object 320"/>
            <p:cNvPicPr/>
            <p:nvPr/>
          </p:nvPicPr>
          <p:blipFill>
            <a:blip r:embed="rId319" cstate="print"/>
            <a:stretch>
              <a:fillRect/>
            </a:stretch>
          </p:blipFill>
          <p:spPr>
            <a:xfrm>
              <a:off x="9778207" y="5253825"/>
              <a:ext cx="70050" cy="70796"/>
            </a:xfrm>
            <a:prstGeom prst="rect">
              <a:avLst/>
            </a:prstGeom>
          </p:spPr>
        </p:pic>
        <p:pic>
          <p:nvPicPr>
            <p:cNvPr id="321" name="object 321"/>
            <p:cNvPicPr/>
            <p:nvPr/>
          </p:nvPicPr>
          <p:blipFill>
            <a:blip r:embed="rId320" cstate="print"/>
            <a:stretch>
              <a:fillRect/>
            </a:stretch>
          </p:blipFill>
          <p:spPr>
            <a:xfrm>
              <a:off x="9916142" y="5284914"/>
              <a:ext cx="70048" cy="70808"/>
            </a:xfrm>
            <a:prstGeom prst="rect">
              <a:avLst/>
            </a:prstGeom>
          </p:spPr>
        </p:pic>
        <p:pic>
          <p:nvPicPr>
            <p:cNvPr id="322" name="object 322"/>
            <p:cNvPicPr/>
            <p:nvPr/>
          </p:nvPicPr>
          <p:blipFill>
            <a:blip r:embed="rId321" cstate="print"/>
            <a:stretch>
              <a:fillRect/>
            </a:stretch>
          </p:blipFill>
          <p:spPr>
            <a:xfrm>
              <a:off x="9503889" y="5317426"/>
              <a:ext cx="70050" cy="70808"/>
            </a:xfrm>
            <a:prstGeom prst="rect">
              <a:avLst/>
            </a:prstGeom>
          </p:spPr>
        </p:pic>
        <p:pic>
          <p:nvPicPr>
            <p:cNvPr id="323" name="object 323"/>
            <p:cNvPicPr/>
            <p:nvPr/>
          </p:nvPicPr>
          <p:blipFill>
            <a:blip r:embed="rId322" cstate="print"/>
            <a:stretch>
              <a:fillRect/>
            </a:stretch>
          </p:blipFill>
          <p:spPr>
            <a:xfrm>
              <a:off x="10049484" y="5325618"/>
              <a:ext cx="70056" cy="70790"/>
            </a:xfrm>
            <a:prstGeom prst="rect">
              <a:avLst/>
            </a:prstGeom>
          </p:spPr>
        </p:pic>
        <p:pic>
          <p:nvPicPr>
            <p:cNvPr id="324" name="object 324"/>
            <p:cNvPicPr/>
            <p:nvPr/>
          </p:nvPicPr>
          <p:blipFill>
            <a:blip r:embed="rId323" cstate="print"/>
            <a:stretch>
              <a:fillRect/>
            </a:stretch>
          </p:blipFill>
          <p:spPr>
            <a:xfrm>
              <a:off x="10187428" y="5356707"/>
              <a:ext cx="70051" cy="70815"/>
            </a:xfrm>
            <a:prstGeom prst="rect">
              <a:avLst/>
            </a:prstGeom>
          </p:spPr>
        </p:pic>
        <p:pic>
          <p:nvPicPr>
            <p:cNvPr id="325" name="object 325"/>
            <p:cNvPicPr/>
            <p:nvPr/>
          </p:nvPicPr>
          <p:blipFill>
            <a:blip r:embed="rId324" cstate="print"/>
            <a:stretch>
              <a:fillRect/>
            </a:stretch>
          </p:blipFill>
          <p:spPr>
            <a:xfrm>
              <a:off x="9637237" y="5358117"/>
              <a:ext cx="70048" cy="70814"/>
            </a:xfrm>
            <a:prstGeom prst="rect">
              <a:avLst/>
            </a:prstGeom>
          </p:spPr>
        </p:pic>
        <p:pic>
          <p:nvPicPr>
            <p:cNvPr id="326" name="object 326"/>
            <p:cNvPicPr/>
            <p:nvPr/>
          </p:nvPicPr>
          <p:blipFill>
            <a:blip r:embed="rId325" cstate="print"/>
            <a:stretch>
              <a:fillRect/>
            </a:stretch>
          </p:blipFill>
          <p:spPr>
            <a:xfrm>
              <a:off x="9775173" y="5389232"/>
              <a:ext cx="70056" cy="70801"/>
            </a:xfrm>
            <a:prstGeom prst="rect">
              <a:avLst/>
            </a:prstGeom>
          </p:spPr>
        </p:pic>
        <p:pic>
          <p:nvPicPr>
            <p:cNvPr id="327" name="object 327"/>
            <p:cNvPicPr/>
            <p:nvPr/>
          </p:nvPicPr>
          <p:blipFill>
            <a:blip r:embed="rId326" cstate="print"/>
            <a:stretch>
              <a:fillRect/>
            </a:stretch>
          </p:blipFill>
          <p:spPr>
            <a:xfrm>
              <a:off x="9232213" y="5526049"/>
              <a:ext cx="59793" cy="70814"/>
            </a:xfrm>
            <a:prstGeom prst="rect">
              <a:avLst/>
            </a:prstGeom>
          </p:spPr>
        </p:pic>
        <p:pic>
          <p:nvPicPr>
            <p:cNvPr id="328" name="object 328"/>
            <p:cNvPicPr/>
            <p:nvPr/>
          </p:nvPicPr>
          <p:blipFill>
            <a:blip r:embed="rId327" cstate="print"/>
            <a:stretch>
              <a:fillRect/>
            </a:stretch>
          </p:blipFill>
          <p:spPr>
            <a:xfrm>
              <a:off x="9908523" y="5429923"/>
              <a:ext cx="70046" cy="70801"/>
            </a:xfrm>
            <a:prstGeom prst="rect">
              <a:avLst/>
            </a:prstGeom>
          </p:spPr>
        </p:pic>
        <p:pic>
          <p:nvPicPr>
            <p:cNvPr id="329" name="object 329"/>
            <p:cNvPicPr/>
            <p:nvPr/>
          </p:nvPicPr>
          <p:blipFill>
            <a:blip r:embed="rId328" cstate="print"/>
            <a:stretch>
              <a:fillRect/>
            </a:stretch>
          </p:blipFill>
          <p:spPr>
            <a:xfrm>
              <a:off x="10328389" y="5252402"/>
              <a:ext cx="70056" cy="70801"/>
            </a:xfrm>
            <a:prstGeom prst="rect">
              <a:avLst/>
            </a:prstGeom>
          </p:spPr>
        </p:pic>
        <p:pic>
          <p:nvPicPr>
            <p:cNvPr id="330" name="object 330"/>
            <p:cNvPicPr/>
            <p:nvPr/>
          </p:nvPicPr>
          <p:blipFill>
            <a:blip r:embed="rId329" cstate="print"/>
            <a:stretch>
              <a:fillRect/>
            </a:stretch>
          </p:blipFill>
          <p:spPr>
            <a:xfrm>
              <a:off x="10198074" y="5076304"/>
              <a:ext cx="70065" cy="70796"/>
            </a:xfrm>
            <a:prstGeom prst="rect">
              <a:avLst/>
            </a:prstGeom>
          </p:spPr>
        </p:pic>
        <p:pic>
          <p:nvPicPr>
            <p:cNvPr id="331" name="object 331"/>
            <p:cNvPicPr/>
            <p:nvPr/>
          </p:nvPicPr>
          <p:blipFill>
            <a:blip r:embed="rId330" cstate="print"/>
            <a:stretch>
              <a:fillRect/>
            </a:stretch>
          </p:blipFill>
          <p:spPr>
            <a:xfrm>
              <a:off x="10046457" y="5461025"/>
              <a:ext cx="70048" cy="70808"/>
            </a:xfrm>
            <a:prstGeom prst="rect">
              <a:avLst/>
            </a:prstGeom>
          </p:spPr>
        </p:pic>
        <p:pic>
          <p:nvPicPr>
            <p:cNvPr id="332" name="object 332"/>
            <p:cNvPicPr/>
            <p:nvPr/>
          </p:nvPicPr>
          <p:blipFill>
            <a:blip r:embed="rId331" cstate="print"/>
            <a:stretch>
              <a:fillRect/>
            </a:stretch>
          </p:blipFill>
          <p:spPr>
            <a:xfrm>
              <a:off x="9496264" y="5462435"/>
              <a:ext cx="70061" cy="70803"/>
            </a:xfrm>
            <a:prstGeom prst="rect">
              <a:avLst/>
            </a:prstGeom>
          </p:spPr>
        </p:pic>
        <p:pic>
          <p:nvPicPr>
            <p:cNvPr id="333" name="object 333"/>
            <p:cNvPicPr/>
            <p:nvPr/>
          </p:nvPicPr>
          <p:blipFill>
            <a:blip r:embed="rId332" cstate="print"/>
            <a:stretch>
              <a:fillRect/>
            </a:stretch>
          </p:blipFill>
          <p:spPr>
            <a:xfrm>
              <a:off x="9634203" y="5493537"/>
              <a:ext cx="70059" cy="70803"/>
            </a:xfrm>
            <a:prstGeom prst="rect">
              <a:avLst/>
            </a:prstGeom>
          </p:spPr>
        </p:pic>
        <p:pic>
          <p:nvPicPr>
            <p:cNvPr id="334" name="object 334"/>
            <p:cNvPicPr/>
            <p:nvPr/>
          </p:nvPicPr>
          <p:blipFill>
            <a:blip r:embed="rId333" cstate="print"/>
            <a:stretch>
              <a:fillRect/>
            </a:stretch>
          </p:blipFill>
          <p:spPr>
            <a:xfrm>
              <a:off x="10179799" y="5501729"/>
              <a:ext cx="70056" cy="70796"/>
            </a:xfrm>
            <a:prstGeom prst="rect">
              <a:avLst/>
            </a:prstGeom>
          </p:spPr>
        </p:pic>
        <p:pic>
          <p:nvPicPr>
            <p:cNvPr id="335" name="object 335"/>
            <p:cNvPicPr/>
            <p:nvPr/>
          </p:nvPicPr>
          <p:blipFill>
            <a:blip r:embed="rId334" cstate="print"/>
            <a:stretch>
              <a:fillRect/>
            </a:stretch>
          </p:blipFill>
          <p:spPr>
            <a:xfrm>
              <a:off x="9767552" y="5534228"/>
              <a:ext cx="70048" cy="70808"/>
            </a:xfrm>
            <a:prstGeom prst="rect">
              <a:avLst/>
            </a:prstGeom>
          </p:spPr>
        </p:pic>
        <p:pic>
          <p:nvPicPr>
            <p:cNvPr id="336" name="object 336"/>
            <p:cNvPicPr/>
            <p:nvPr/>
          </p:nvPicPr>
          <p:blipFill>
            <a:blip r:embed="rId335" cstate="print"/>
            <a:stretch>
              <a:fillRect/>
            </a:stretch>
          </p:blipFill>
          <p:spPr>
            <a:xfrm>
              <a:off x="9905487" y="5565343"/>
              <a:ext cx="70053" cy="70801"/>
            </a:xfrm>
            <a:prstGeom prst="rect">
              <a:avLst/>
            </a:prstGeom>
          </p:spPr>
        </p:pic>
        <p:pic>
          <p:nvPicPr>
            <p:cNvPr id="337" name="object 337"/>
            <p:cNvPicPr/>
            <p:nvPr/>
          </p:nvPicPr>
          <p:blipFill>
            <a:blip r:embed="rId336" cstate="print"/>
            <a:stretch>
              <a:fillRect/>
            </a:stretch>
          </p:blipFill>
          <p:spPr>
            <a:xfrm>
              <a:off x="9493233" y="5597855"/>
              <a:ext cx="70059" cy="70797"/>
            </a:xfrm>
            <a:prstGeom prst="rect">
              <a:avLst/>
            </a:prstGeom>
          </p:spPr>
        </p:pic>
        <p:pic>
          <p:nvPicPr>
            <p:cNvPr id="338" name="object 338"/>
            <p:cNvPicPr/>
            <p:nvPr/>
          </p:nvPicPr>
          <p:blipFill>
            <a:blip r:embed="rId337" cstate="print"/>
            <a:stretch>
              <a:fillRect/>
            </a:stretch>
          </p:blipFill>
          <p:spPr>
            <a:xfrm>
              <a:off x="10038838" y="5606034"/>
              <a:ext cx="70046" cy="70801"/>
            </a:xfrm>
            <a:prstGeom prst="rect">
              <a:avLst/>
            </a:prstGeom>
          </p:spPr>
        </p:pic>
        <p:pic>
          <p:nvPicPr>
            <p:cNvPr id="339" name="object 339"/>
            <p:cNvPicPr/>
            <p:nvPr/>
          </p:nvPicPr>
          <p:blipFill>
            <a:blip r:embed="rId338" cstate="print"/>
            <a:stretch>
              <a:fillRect/>
            </a:stretch>
          </p:blipFill>
          <p:spPr>
            <a:xfrm>
              <a:off x="10059749" y="5045189"/>
              <a:ext cx="70840" cy="70814"/>
            </a:xfrm>
            <a:prstGeom prst="rect">
              <a:avLst/>
            </a:prstGeom>
          </p:spPr>
        </p:pic>
        <p:pic>
          <p:nvPicPr>
            <p:cNvPr id="340" name="object 340"/>
            <p:cNvPicPr/>
            <p:nvPr/>
          </p:nvPicPr>
          <p:blipFill>
            <a:blip r:embed="rId339" cstate="print"/>
            <a:stretch>
              <a:fillRect/>
            </a:stretch>
          </p:blipFill>
          <p:spPr>
            <a:xfrm>
              <a:off x="10176771" y="5637136"/>
              <a:ext cx="70048" cy="70801"/>
            </a:xfrm>
            <a:prstGeom prst="rect">
              <a:avLst/>
            </a:prstGeom>
          </p:spPr>
        </p:pic>
        <p:pic>
          <p:nvPicPr>
            <p:cNvPr id="341" name="object 341"/>
            <p:cNvPicPr/>
            <p:nvPr/>
          </p:nvPicPr>
          <p:blipFill>
            <a:blip r:embed="rId340" cstate="print"/>
            <a:stretch>
              <a:fillRect/>
            </a:stretch>
          </p:blipFill>
          <p:spPr>
            <a:xfrm>
              <a:off x="9626194" y="5638546"/>
              <a:ext cx="70823" cy="55016"/>
            </a:xfrm>
            <a:prstGeom prst="rect">
              <a:avLst/>
            </a:prstGeom>
          </p:spPr>
        </p:pic>
        <p:pic>
          <p:nvPicPr>
            <p:cNvPr id="342" name="object 342"/>
            <p:cNvPicPr/>
            <p:nvPr/>
          </p:nvPicPr>
          <p:blipFill>
            <a:blip r:embed="rId341" cstate="print"/>
            <a:stretch>
              <a:fillRect/>
            </a:stretch>
          </p:blipFill>
          <p:spPr>
            <a:xfrm>
              <a:off x="9764128" y="5669648"/>
              <a:ext cx="70782" cy="45212"/>
            </a:xfrm>
            <a:prstGeom prst="rect">
              <a:avLst/>
            </a:prstGeom>
          </p:spPr>
        </p:pic>
        <p:pic>
          <p:nvPicPr>
            <p:cNvPr id="343" name="object 343"/>
            <p:cNvPicPr/>
            <p:nvPr/>
          </p:nvPicPr>
          <p:blipFill>
            <a:blip r:embed="rId342" cstate="print"/>
            <a:stretch>
              <a:fillRect/>
            </a:stretch>
          </p:blipFill>
          <p:spPr>
            <a:xfrm>
              <a:off x="10310112" y="5679655"/>
              <a:ext cx="23775" cy="62420"/>
            </a:xfrm>
            <a:prstGeom prst="rect">
              <a:avLst/>
            </a:prstGeom>
          </p:spPr>
        </p:pic>
        <p:pic>
          <p:nvPicPr>
            <p:cNvPr id="344" name="object 344"/>
            <p:cNvPicPr/>
            <p:nvPr/>
          </p:nvPicPr>
          <p:blipFill>
            <a:blip r:embed="rId343" cstate="print"/>
            <a:stretch>
              <a:fillRect/>
            </a:stretch>
          </p:blipFill>
          <p:spPr>
            <a:xfrm>
              <a:off x="9903916" y="5710339"/>
              <a:ext cx="62636" cy="24396"/>
            </a:xfrm>
            <a:prstGeom prst="rect">
              <a:avLst/>
            </a:prstGeom>
          </p:spPr>
        </p:pic>
        <p:pic>
          <p:nvPicPr>
            <p:cNvPr id="345" name="object 345"/>
            <p:cNvPicPr/>
            <p:nvPr/>
          </p:nvPicPr>
          <p:blipFill>
            <a:blip r:embed="rId344" cstate="print"/>
            <a:stretch>
              <a:fillRect/>
            </a:stretch>
          </p:blipFill>
          <p:spPr>
            <a:xfrm>
              <a:off x="10320765" y="5397398"/>
              <a:ext cx="70059" cy="71208"/>
            </a:xfrm>
            <a:prstGeom prst="rect">
              <a:avLst/>
            </a:prstGeom>
          </p:spPr>
        </p:pic>
        <p:pic>
          <p:nvPicPr>
            <p:cNvPr id="346" name="object 346"/>
            <p:cNvPicPr/>
            <p:nvPr/>
          </p:nvPicPr>
          <p:blipFill>
            <a:blip r:embed="rId345" cstate="print"/>
            <a:stretch>
              <a:fillRect/>
            </a:stretch>
          </p:blipFill>
          <p:spPr>
            <a:xfrm>
              <a:off x="10051186" y="5741441"/>
              <a:ext cx="47040" cy="12979"/>
            </a:xfrm>
            <a:prstGeom prst="rect">
              <a:avLst/>
            </a:prstGeom>
          </p:spPr>
        </p:pic>
        <p:pic>
          <p:nvPicPr>
            <p:cNvPr id="347" name="object 347"/>
            <p:cNvPicPr/>
            <p:nvPr/>
          </p:nvPicPr>
          <p:blipFill>
            <a:blip r:embed="rId346" cstate="print"/>
            <a:stretch>
              <a:fillRect/>
            </a:stretch>
          </p:blipFill>
          <p:spPr>
            <a:xfrm>
              <a:off x="10672902" y="4773955"/>
              <a:ext cx="18137" cy="55956"/>
            </a:xfrm>
            <a:prstGeom prst="rect">
              <a:avLst/>
            </a:prstGeom>
          </p:spPr>
        </p:pic>
        <p:pic>
          <p:nvPicPr>
            <p:cNvPr id="348" name="object 348"/>
            <p:cNvPicPr/>
            <p:nvPr/>
          </p:nvPicPr>
          <p:blipFill>
            <a:blip r:embed="rId347" cstate="print"/>
            <a:stretch>
              <a:fillRect/>
            </a:stretch>
          </p:blipFill>
          <p:spPr>
            <a:xfrm>
              <a:off x="10599411" y="5324208"/>
              <a:ext cx="70318" cy="70796"/>
            </a:xfrm>
            <a:prstGeom prst="rect">
              <a:avLst/>
            </a:prstGeom>
          </p:spPr>
        </p:pic>
        <p:pic>
          <p:nvPicPr>
            <p:cNvPr id="349" name="object 349"/>
            <p:cNvPicPr/>
            <p:nvPr/>
          </p:nvPicPr>
          <p:blipFill>
            <a:blip r:embed="rId348" cstate="print"/>
            <a:stretch>
              <a:fillRect/>
            </a:stretch>
          </p:blipFill>
          <p:spPr>
            <a:xfrm>
              <a:off x="10592050" y="5469204"/>
              <a:ext cx="70057" cy="70803"/>
            </a:xfrm>
            <a:prstGeom prst="rect">
              <a:avLst/>
            </a:prstGeom>
          </p:spPr>
        </p:pic>
        <p:pic>
          <p:nvPicPr>
            <p:cNvPr id="350" name="object 350"/>
            <p:cNvPicPr/>
            <p:nvPr/>
          </p:nvPicPr>
          <p:blipFill>
            <a:blip r:embed="rId349" cstate="print"/>
            <a:stretch>
              <a:fillRect/>
            </a:stretch>
          </p:blipFill>
          <p:spPr>
            <a:xfrm>
              <a:off x="10589015" y="5604624"/>
              <a:ext cx="70050" cy="70798"/>
            </a:xfrm>
            <a:prstGeom prst="rect">
              <a:avLst/>
            </a:prstGeom>
          </p:spPr>
        </p:pic>
        <p:pic>
          <p:nvPicPr>
            <p:cNvPr id="351" name="object 351"/>
            <p:cNvPicPr/>
            <p:nvPr/>
          </p:nvPicPr>
          <p:blipFill>
            <a:blip r:embed="rId350" cstate="print"/>
            <a:stretch>
              <a:fillRect/>
            </a:stretch>
          </p:blipFill>
          <p:spPr>
            <a:xfrm>
              <a:off x="10581395" y="5749632"/>
              <a:ext cx="70059" cy="70796"/>
            </a:xfrm>
            <a:prstGeom prst="rect">
              <a:avLst/>
            </a:prstGeom>
          </p:spPr>
        </p:pic>
        <p:pic>
          <p:nvPicPr>
            <p:cNvPr id="352" name="object 352"/>
            <p:cNvPicPr/>
            <p:nvPr/>
          </p:nvPicPr>
          <p:blipFill>
            <a:blip r:embed="rId351" cstate="print"/>
            <a:stretch>
              <a:fillRect/>
            </a:stretch>
          </p:blipFill>
          <p:spPr>
            <a:xfrm>
              <a:off x="10602705" y="5188788"/>
              <a:ext cx="70057" cy="70808"/>
            </a:xfrm>
            <a:prstGeom prst="rect">
              <a:avLst/>
            </a:prstGeom>
          </p:spPr>
        </p:pic>
        <p:pic>
          <p:nvPicPr>
            <p:cNvPr id="353" name="object 353"/>
            <p:cNvPicPr/>
            <p:nvPr/>
          </p:nvPicPr>
          <p:blipFill>
            <a:blip r:embed="rId352" cstate="print"/>
            <a:stretch>
              <a:fillRect/>
            </a:stretch>
          </p:blipFill>
          <p:spPr>
            <a:xfrm>
              <a:off x="9362919" y="5421744"/>
              <a:ext cx="70057" cy="70803"/>
            </a:xfrm>
            <a:prstGeom prst="rect">
              <a:avLst/>
            </a:prstGeom>
          </p:spPr>
        </p:pic>
        <p:pic>
          <p:nvPicPr>
            <p:cNvPr id="354" name="object 354"/>
            <p:cNvPicPr/>
            <p:nvPr/>
          </p:nvPicPr>
          <p:blipFill>
            <a:blip r:embed="rId353" cstate="print"/>
            <a:stretch>
              <a:fillRect/>
            </a:stretch>
          </p:blipFill>
          <p:spPr>
            <a:xfrm>
              <a:off x="9926345" y="5004498"/>
              <a:ext cx="70875" cy="70808"/>
            </a:xfrm>
            <a:prstGeom prst="rect">
              <a:avLst/>
            </a:prstGeom>
          </p:spPr>
        </p:pic>
        <p:pic>
          <p:nvPicPr>
            <p:cNvPr id="355" name="object 355"/>
            <p:cNvPicPr/>
            <p:nvPr/>
          </p:nvPicPr>
          <p:blipFill>
            <a:blip r:embed="rId354" cstate="print"/>
            <a:stretch>
              <a:fillRect/>
            </a:stretch>
          </p:blipFill>
          <p:spPr>
            <a:xfrm>
              <a:off x="10610337" y="5043779"/>
              <a:ext cx="70046" cy="70801"/>
            </a:xfrm>
            <a:prstGeom prst="rect">
              <a:avLst/>
            </a:prstGeom>
          </p:spPr>
        </p:pic>
        <p:pic>
          <p:nvPicPr>
            <p:cNvPr id="356" name="object 356"/>
            <p:cNvPicPr/>
            <p:nvPr/>
          </p:nvPicPr>
          <p:blipFill>
            <a:blip r:embed="rId355" cstate="print"/>
            <a:stretch>
              <a:fillRect/>
            </a:stretch>
          </p:blipFill>
          <p:spPr>
            <a:xfrm>
              <a:off x="9355299" y="5566752"/>
              <a:ext cx="70059" cy="70801"/>
            </a:xfrm>
            <a:prstGeom prst="rect">
              <a:avLst/>
            </a:prstGeom>
          </p:spPr>
        </p:pic>
        <p:pic>
          <p:nvPicPr>
            <p:cNvPr id="357" name="object 357"/>
            <p:cNvPicPr/>
            <p:nvPr/>
          </p:nvPicPr>
          <p:blipFill>
            <a:blip r:embed="rId356" cstate="print"/>
            <a:stretch>
              <a:fillRect/>
            </a:stretch>
          </p:blipFill>
          <p:spPr>
            <a:xfrm>
              <a:off x="10317738" y="5532831"/>
              <a:ext cx="70051" cy="70796"/>
            </a:xfrm>
            <a:prstGeom prst="rect">
              <a:avLst/>
            </a:prstGeom>
          </p:spPr>
        </p:pic>
        <p:pic>
          <p:nvPicPr>
            <p:cNvPr id="358" name="object 358"/>
            <p:cNvPicPr/>
            <p:nvPr/>
          </p:nvPicPr>
          <p:blipFill>
            <a:blip r:embed="rId357" cstate="print"/>
            <a:stretch>
              <a:fillRect/>
            </a:stretch>
          </p:blipFill>
          <p:spPr>
            <a:xfrm>
              <a:off x="10631638" y="4482947"/>
              <a:ext cx="60364" cy="70801"/>
            </a:xfrm>
            <a:prstGeom prst="rect">
              <a:avLst/>
            </a:prstGeom>
          </p:spPr>
        </p:pic>
        <p:pic>
          <p:nvPicPr>
            <p:cNvPr id="359" name="object 359"/>
            <p:cNvPicPr/>
            <p:nvPr/>
          </p:nvPicPr>
          <p:blipFill>
            <a:blip r:embed="rId358" cstate="print"/>
            <a:stretch>
              <a:fillRect/>
            </a:stretch>
          </p:blipFill>
          <p:spPr>
            <a:xfrm>
              <a:off x="10613361" y="4908372"/>
              <a:ext cx="70048" cy="71272"/>
            </a:xfrm>
            <a:prstGeom prst="rect">
              <a:avLst/>
            </a:prstGeom>
          </p:spPr>
        </p:pic>
        <p:pic>
          <p:nvPicPr>
            <p:cNvPr id="360" name="object 360"/>
            <p:cNvPicPr/>
            <p:nvPr/>
          </p:nvPicPr>
          <p:blipFill>
            <a:blip r:embed="rId359" cstate="print"/>
            <a:stretch>
              <a:fillRect/>
            </a:stretch>
          </p:blipFill>
          <p:spPr>
            <a:xfrm>
              <a:off x="10490674" y="4587240"/>
              <a:ext cx="70050" cy="70814"/>
            </a:xfrm>
            <a:prstGeom prst="rect">
              <a:avLst/>
            </a:prstGeom>
          </p:spPr>
        </p:pic>
        <p:pic>
          <p:nvPicPr>
            <p:cNvPr id="361" name="object 361"/>
            <p:cNvPicPr/>
            <p:nvPr/>
          </p:nvPicPr>
          <p:blipFill>
            <a:blip r:embed="rId360" cstate="print"/>
            <a:stretch>
              <a:fillRect/>
            </a:stretch>
          </p:blipFill>
          <p:spPr>
            <a:xfrm>
              <a:off x="10624016" y="4627943"/>
              <a:ext cx="67986" cy="70803"/>
            </a:xfrm>
            <a:prstGeom prst="rect">
              <a:avLst/>
            </a:prstGeom>
          </p:spPr>
        </p:pic>
        <p:pic>
          <p:nvPicPr>
            <p:cNvPr id="362" name="object 362"/>
            <p:cNvPicPr/>
            <p:nvPr/>
          </p:nvPicPr>
          <p:blipFill>
            <a:blip r:embed="rId361" cstate="print"/>
            <a:stretch>
              <a:fillRect/>
            </a:stretch>
          </p:blipFill>
          <p:spPr>
            <a:xfrm>
              <a:off x="10483048" y="4732261"/>
              <a:ext cx="70046" cy="70796"/>
            </a:xfrm>
            <a:prstGeom prst="rect">
              <a:avLst/>
            </a:prstGeom>
          </p:spPr>
        </p:pic>
        <p:pic>
          <p:nvPicPr>
            <p:cNvPr id="363" name="object 363"/>
            <p:cNvPicPr/>
            <p:nvPr/>
          </p:nvPicPr>
          <p:blipFill>
            <a:blip r:embed="rId362" cstate="print"/>
            <a:stretch>
              <a:fillRect/>
            </a:stretch>
          </p:blipFill>
          <p:spPr>
            <a:xfrm>
              <a:off x="10620982" y="4763363"/>
              <a:ext cx="67692" cy="70808"/>
            </a:xfrm>
            <a:prstGeom prst="rect">
              <a:avLst/>
            </a:prstGeom>
          </p:spPr>
        </p:pic>
        <p:pic>
          <p:nvPicPr>
            <p:cNvPr id="364" name="object 364"/>
            <p:cNvPicPr/>
            <p:nvPr/>
          </p:nvPicPr>
          <p:blipFill>
            <a:blip r:embed="rId363" cstate="print"/>
            <a:stretch>
              <a:fillRect/>
            </a:stretch>
          </p:blipFill>
          <p:spPr>
            <a:xfrm>
              <a:off x="10480022" y="4867668"/>
              <a:ext cx="70048" cy="70808"/>
            </a:xfrm>
            <a:prstGeom prst="rect">
              <a:avLst/>
            </a:prstGeom>
          </p:spPr>
        </p:pic>
        <p:pic>
          <p:nvPicPr>
            <p:cNvPr id="365" name="object 365"/>
            <p:cNvPicPr/>
            <p:nvPr/>
          </p:nvPicPr>
          <p:blipFill>
            <a:blip r:embed="rId364" cstate="print"/>
            <a:stretch>
              <a:fillRect/>
            </a:stretch>
          </p:blipFill>
          <p:spPr>
            <a:xfrm>
              <a:off x="10472392" y="5012677"/>
              <a:ext cx="70056" cy="70801"/>
            </a:xfrm>
            <a:prstGeom prst="rect">
              <a:avLst/>
            </a:prstGeom>
          </p:spPr>
        </p:pic>
        <p:pic>
          <p:nvPicPr>
            <p:cNvPr id="366" name="object 366"/>
            <p:cNvPicPr/>
            <p:nvPr/>
          </p:nvPicPr>
          <p:blipFill>
            <a:blip r:embed="rId365" cstate="print"/>
            <a:stretch>
              <a:fillRect/>
            </a:stretch>
          </p:blipFill>
          <p:spPr>
            <a:xfrm>
              <a:off x="10469355" y="5148097"/>
              <a:ext cx="70059" cy="70796"/>
            </a:xfrm>
            <a:prstGeom prst="rect">
              <a:avLst/>
            </a:prstGeom>
          </p:spPr>
        </p:pic>
        <p:pic>
          <p:nvPicPr>
            <p:cNvPr id="367" name="object 367"/>
            <p:cNvPicPr/>
            <p:nvPr/>
          </p:nvPicPr>
          <p:blipFill>
            <a:blip r:embed="rId366" cstate="print"/>
            <a:stretch>
              <a:fillRect/>
            </a:stretch>
          </p:blipFill>
          <p:spPr>
            <a:xfrm>
              <a:off x="10461735" y="5293093"/>
              <a:ext cx="70057" cy="70814"/>
            </a:xfrm>
            <a:prstGeom prst="rect">
              <a:avLst/>
            </a:prstGeom>
          </p:spPr>
        </p:pic>
        <p:pic>
          <p:nvPicPr>
            <p:cNvPr id="368" name="object 368"/>
            <p:cNvPicPr/>
            <p:nvPr/>
          </p:nvPicPr>
          <p:blipFill>
            <a:blip r:embed="rId367" cstate="print"/>
            <a:stretch>
              <a:fillRect/>
            </a:stretch>
          </p:blipFill>
          <p:spPr>
            <a:xfrm>
              <a:off x="10458702" y="5428513"/>
              <a:ext cx="70048" cy="70801"/>
            </a:xfrm>
            <a:prstGeom prst="rect">
              <a:avLst/>
            </a:prstGeom>
          </p:spPr>
        </p:pic>
        <p:pic>
          <p:nvPicPr>
            <p:cNvPr id="369" name="object 369"/>
            <p:cNvPicPr/>
            <p:nvPr/>
          </p:nvPicPr>
          <p:blipFill>
            <a:blip r:embed="rId368" cstate="print"/>
            <a:stretch>
              <a:fillRect/>
            </a:stretch>
          </p:blipFill>
          <p:spPr>
            <a:xfrm>
              <a:off x="10451080" y="5573522"/>
              <a:ext cx="70059" cy="70796"/>
            </a:xfrm>
            <a:prstGeom prst="rect">
              <a:avLst/>
            </a:prstGeom>
          </p:spPr>
        </p:pic>
        <p:pic>
          <p:nvPicPr>
            <p:cNvPr id="370" name="object 370"/>
            <p:cNvPicPr/>
            <p:nvPr/>
          </p:nvPicPr>
          <p:blipFill>
            <a:blip r:embed="rId369" cstate="print"/>
            <a:stretch>
              <a:fillRect/>
            </a:stretch>
          </p:blipFill>
          <p:spPr>
            <a:xfrm>
              <a:off x="10316641" y="5677827"/>
              <a:ext cx="63519" cy="70808"/>
            </a:xfrm>
            <a:prstGeom prst="rect">
              <a:avLst/>
            </a:prstGeom>
          </p:spPr>
        </p:pic>
        <p:pic>
          <p:nvPicPr>
            <p:cNvPr id="371" name="object 371"/>
            <p:cNvPicPr/>
            <p:nvPr/>
          </p:nvPicPr>
          <p:blipFill>
            <a:blip r:embed="rId370" cstate="print"/>
            <a:stretch>
              <a:fillRect/>
            </a:stretch>
          </p:blipFill>
          <p:spPr>
            <a:xfrm>
              <a:off x="10448048" y="5708929"/>
              <a:ext cx="70064" cy="70808"/>
            </a:xfrm>
            <a:prstGeom prst="rect">
              <a:avLst/>
            </a:prstGeom>
          </p:spPr>
        </p:pic>
        <p:pic>
          <p:nvPicPr>
            <p:cNvPr id="372" name="object 372"/>
            <p:cNvPicPr/>
            <p:nvPr/>
          </p:nvPicPr>
          <p:blipFill>
            <a:blip r:embed="rId371" cstate="print"/>
            <a:stretch>
              <a:fillRect/>
            </a:stretch>
          </p:blipFill>
          <p:spPr>
            <a:xfrm>
              <a:off x="10222674" y="4859756"/>
              <a:ext cx="32918" cy="7404"/>
            </a:xfrm>
            <a:prstGeom prst="rect">
              <a:avLst/>
            </a:prstGeom>
          </p:spPr>
        </p:pic>
        <p:pic>
          <p:nvPicPr>
            <p:cNvPr id="373" name="object 373"/>
            <p:cNvPicPr/>
            <p:nvPr/>
          </p:nvPicPr>
          <p:blipFill>
            <a:blip r:embed="rId372" cstate="print"/>
            <a:stretch>
              <a:fillRect/>
            </a:stretch>
          </p:blipFill>
          <p:spPr>
            <a:xfrm>
              <a:off x="10067764" y="4900193"/>
              <a:ext cx="70061" cy="70790"/>
            </a:xfrm>
            <a:prstGeom prst="rect">
              <a:avLst/>
            </a:prstGeom>
          </p:spPr>
        </p:pic>
        <p:pic>
          <p:nvPicPr>
            <p:cNvPr id="374" name="object 374"/>
            <p:cNvPicPr/>
            <p:nvPr/>
          </p:nvPicPr>
          <p:blipFill>
            <a:blip r:embed="rId373" cstate="print"/>
            <a:stretch>
              <a:fillRect/>
            </a:stretch>
          </p:blipFill>
          <p:spPr>
            <a:xfrm>
              <a:off x="10201116" y="4940884"/>
              <a:ext cx="70051" cy="70803"/>
            </a:xfrm>
            <a:prstGeom prst="rect">
              <a:avLst/>
            </a:prstGeom>
          </p:spPr>
        </p:pic>
        <p:pic>
          <p:nvPicPr>
            <p:cNvPr id="375" name="object 375"/>
            <p:cNvPicPr/>
            <p:nvPr/>
          </p:nvPicPr>
          <p:blipFill>
            <a:blip r:embed="rId374" cstate="print"/>
            <a:stretch>
              <a:fillRect/>
            </a:stretch>
          </p:blipFill>
          <p:spPr>
            <a:xfrm>
              <a:off x="10339042" y="4971973"/>
              <a:ext cx="70057" cy="70815"/>
            </a:xfrm>
            <a:prstGeom prst="rect">
              <a:avLst/>
            </a:prstGeom>
          </p:spPr>
        </p:pic>
        <p:pic>
          <p:nvPicPr>
            <p:cNvPr id="376" name="object 376"/>
            <p:cNvPicPr/>
            <p:nvPr/>
          </p:nvPicPr>
          <p:blipFill>
            <a:blip r:embed="rId375" cstate="print"/>
            <a:stretch>
              <a:fillRect/>
            </a:stretch>
          </p:blipFill>
          <p:spPr>
            <a:xfrm>
              <a:off x="10341853" y="4836566"/>
              <a:ext cx="70613" cy="70801"/>
            </a:xfrm>
            <a:prstGeom prst="rect">
              <a:avLst/>
            </a:prstGeom>
          </p:spPr>
        </p:pic>
        <p:pic>
          <p:nvPicPr>
            <p:cNvPr id="377" name="object 377"/>
            <p:cNvPicPr/>
            <p:nvPr/>
          </p:nvPicPr>
          <p:blipFill>
            <a:blip r:embed="rId376" cstate="print"/>
            <a:stretch>
              <a:fillRect/>
            </a:stretch>
          </p:blipFill>
          <p:spPr>
            <a:xfrm>
              <a:off x="10349706" y="4691570"/>
              <a:ext cx="70050" cy="70796"/>
            </a:xfrm>
            <a:prstGeom prst="rect">
              <a:avLst/>
            </a:prstGeom>
          </p:spPr>
        </p:pic>
        <p:pic>
          <p:nvPicPr>
            <p:cNvPr id="378" name="object 378"/>
            <p:cNvPicPr/>
            <p:nvPr/>
          </p:nvPicPr>
          <p:blipFill>
            <a:blip r:embed="rId377" cstate="print"/>
            <a:stretch>
              <a:fillRect/>
            </a:stretch>
          </p:blipFill>
          <p:spPr>
            <a:xfrm>
              <a:off x="10208728" y="4795875"/>
              <a:ext cx="70057" cy="70801"/>
            </a:xfrm>
            <a:prstGeom prst="rect">
              <a:avLst/>
            </a:prstGeom>
          </p:spPr>
        </p:pic>
      </p:grpSp>
      <p:pic>
        <p:nvPicPr>
          <p:cNvPr id="379" name="object 379"/>
          <p:cNvPicPr/>
          <p:nvPr/>
        </p:nvPicPr>
        <p:blipFill>
          <a:blip r:embed="rId378" cstate="print"/>
          <a:stretch>
            <a:fillRect/>
          </a:stretch>
        </p:blipFill>
        <p:spPr>
          <a:xfrm>
            <a:off x="1883109" y="5003"/>
            <a:ext cx="54600" cy="12623"/>
          </a:xfrm>
          <a:prstGeom prst="rect">
            <a:avLst/>
          </a:prstGeom>
        </p:spPr>
      </p:pic>
      <p:pic>
        <p:nvPicPr>
          <p:cNvPr id="380" name="object 380"/>
          <p:cNvPicPr/>
          <p:nvPr/>
        </p:nvPicPr>
        <p:blipFill>
          <a:blip r:embed="rId379" cstate="print"/>
          <a:stretch>
            <a:fillRect/>
          </a:stretch>
        </p:blipFill>
        <p:spPr>
          <a:xfrm>
            <a:off x="914250" y="5003"/>
            <a:ext cx="70824" cy="43903"/>
          </a:xfrm>
          <a:prstGeom prst="rect">
            <a:avLst/>
          </a:prstGeom>
        </p:spPr>
      </p:pic>
      <p:pic>
        <p:nvPicPr>
          <p:cNvPr id="381" name="object 381"/>
          <p:cNvPicPr/>
          <p:nvPr/>
        </p:nvPicPr>
        <p:blipFill>
          <a:blip r:embed="rId380" cstate="print"/>
          <a:stretch>
            <a:fillRect/>
          </a:stretch>
        </p:blipFill>
        <p:spPr>
          <a:xfrm>
            <a:off x="778696" y="5003"/>
            <a:ext cx="66148" cy="23367"/>
          </a:xfrm>
          <a:prstGeom prst="rect">
            <a:avLst/>
          </a:prstGeom>
        </p:spPr>
      </p:pic>
      <p:pic>
        <p:nvPicPr>
          <p:cNvPr id="382" name="object 382"/>
          <p:cNvPicPr/>
          <p:nvPr/>
        </p:nvPicPr>
        <p:blipFill>
          <a:blip r:embed="rId381" cstate="print"/>
          <a:stretch>
            <a:fillRect/>
          </a:stretch>
        </p:blipFill>
        <p:spPr>
          <a:xfrm>
            <a:off x="643102" y="5003"/>
            <a:ext cx="55308" cy="12992"/>
          </a:xfrm>
          <a:prstGeom prst="rect">
            <a:avLst/>
          </a:prstGeom>
        </p:spPr>
      </p:pic>
      <p:pic>
        <p:nvPicPr>
          <p:cNvPr id="383" name="object 383"/>
          <p:cNvPicPr/>
          <p:nvPr/>
        </p:nvPicPr>
        <p:blipFill>
          <a:blip r:embed="rId382" cstate="print"/>
          <a:stretch>
            <a:fillRect/>
          </a:stretch>
        </p:blipFill>
        <p:spPr>
          <a:xfrm>
            <a:off x="1055271" y="5003"/>
            <a:ext cx="70834" cy="54279"/>
          </a:xfrm>
          <a:prstGeom prst="rect">
            <a:avLst/>
          </a:prstGeom>
        </p:spPr>
      </p:pic>
      <p:pic>
        <p:nvPicPr>
          <p:cNvPr id="384" name="object 384"/>
          <p:cNvPicPr/>
          <p:nvPr/>
        </p:nvPicPr>
        <p:blipFill>
          <a:blip r:embed="rId383" cstate="print"/>
          <a:stretch>
            <a:fillRect/>
          </a:stretch>
        </p:blipFill>
        <p:spPr>
          <a:xfrm>
            <a:off x="1193164" y="8978"/>
            <a:ext cx="70827" cy="70840"/>
          </a:xfrm>
          <a:prstGeom prst="rect">
            <a:avLst/>
          </a:prstGeom>
        </p:spPr>
      </p:pic>
      <p:pic>
        <p:nvPicPr>
          <p:cNvPr id="385" name="object 385"/>
          <p:cNvPicPr/>
          <p:nvPr/>
        </p:nvPicPr>
        <p:blipFill>
          <a:blip r:embed="rId384" cstate="print"/>
          <a:stretch>
            <a:fillRect/>
          </a:stretch>
        </p:blipFill>
        <p:spPr>
          <a:xfrm>
            <a:off x="1334189" y="19354"/>
            <a:ext cx="70821" cy="70840"/>
          </a:xfrm>
          <a:prstGeom prst="rect">
            <a:avLst/>
          </a:prstGeom>
        </p:spPr>
      </p:pic>
      <p:pic>
        <p:nvPicPr>
          <p:cNvPr id="386" name="object 386"/>
          <p:cNvPicPr/>
          <p:nvPr/>
        </p:nvPicPr>
        <p:blipFill>
          <a:blip r:embed="rId385" cstate="print"/>
          <a:stretch>
            <a:fillRect/>
          </a:stretch>
        </p:blipFill>
        <p:spPr>
          <a:xfrm>
            <a:off x="1472076" y="39903"/>
            <a:ext cx="70840" cy="70827"/>
          </a:xfrm>
          <a:prstGeom prst="rect">
            <a:avLst/>
          </a:prstGeom>
        </p:spPr>
      </p:pic>
      <p:pic>
        <p:nvPicPr>
          <p:cNvPr id="387" name="object 387"/>
          <p:cNvPicPr/>
          <p:nvPr/>
        </p:nvPicPr>
        <p:blipFill>
          <a:blip r:embed="rId386" cstate="print"/>
          <a:stretch>
            <a:fillRect/>
          </a:stretch>
        </p:blipFill>
        <p:spPr>
          <a:xfrm>
            <a:off x="1613093" y="50266"/>
            <a:ext cx="70834" cy="70827"/>
          </a:xfrm>
          <a:prstGeom prst="rect">
            <a:avLst/>
          </a:prstGeom>
        </p:spPr>
      </p:pic>
      <p:pic>
        <p:nvPicPr>
          <p:cNvPr id="388" name="object 388"/>
          <p:cNvPicPr/>
          <p:nvPr/>
        </p:nvPicPr>
        <p:blipFill>
          <a:blip r:embed="rId387" cstate="print"/>
          <a:stretch>
            <a:fillRect/>
          </a:stretch>
        </p:blipFill>
        <p:spPr>
          <a:xfrm>
            <a:off x="373433" y="50634"/>
            <a:ext cx="70834" cy="70827"/>
          </a:xfrm>
          <a:prstGeom prst="rect">
            <a:avLst/>
          </a:prstGeom>
        </p:spPr>
      </p:pic>
      <p:pic>
        <p:nvPicPr>
          <p:cNvPr id="389" name="object 389"/>
          <p:cNvPicPr/>
          <p:nvPr/>
        </p:nvPicPr>
        <p:blipFill>
          <a:blip r:embed="rId388" cstate="print"/>
          <a:stretch>
            <a:fillRect/>
          </a:stretch>
        </p:blipFill>
        <p:spPr>
          <a:xfrm>
            <a:off x="1750993" y="70802"/>
            <a:ext cx="70843" cy="70840"/>
          </a:xfrm>
          <a:prstGeom prst="rect">
            <a:avLst/>
          </a:prstGeom>
        </p:spPr>
      </p:pic>
      <p:pic>
        <p:nvPicPr>
          <p:cNvPr id="390" name="object 390"/>
          <p:cNvPicPr/>
          <p:nvPr/>
        </p:nvPicPr>
        <p:blipFill>
          <a:blip r:embed="rId389" cstate="print"/>
          <a:stretch>
            <a:fillRect/>
          </a:stretch>
        </p:blipFill>
        <p:spPr>
          <a:xfrm>
            <a:off x="511343" y="71170"/>
            <a:ext cx="70821" cy="70827"/>
          </a:xfrm>
          <a:prstGeom prst="rect">
            <a:avLst/>
          </a:prstGeom>
        </p:spPr>
      </p:pic>
      <p:pic>
        <p:nvPicPr>
          <p:cNvPr id="391" name="object 391"/>
          <p:cNvPicPr/>
          <p:nvPr/>
        </p:nvPicPr>
        <p:blipFill>
          <a:blip r:embed="rId390" cstate="print"/>
          <a:stretch>
            <a:fillRect/>
          </a:stretch>
        </p:blipFill>
        <p:spPr>
          <a:xfrm>
            <a:off x="652351" y="81534"/>
            <a:ext cx="70834" cy="70840"/>
          </a:xfrm>
          <a:prstGeom prst="rect">
            <a:avLst/>
          </a:prstGeom>
        </p:spPr>
      </p:pic>
      <p:pic>
        <p:nvPicPr>
          <p:cNvPr id="392" name="object 392"/>
          <p:cNvPicPr/>
          <p:nvPr/>
        </p:nvPicPr>
        <p:blipFill>
          <a:blip r:embed="rId391" cstate="print"/>
          <a:stretch>
            <a:fillRect/>
          </a:stretch>
        </p:blipFill>
        <p:spPr>
          <a:xfrm>
            <a:off x="790247" y="102082"/>
            <a:ext cx="70834" cy="70827"/>
          </a:xfrm>
          <a:prstGeom prst="rect">
            <a:avLst/>
          </a:prstGeom>
        </p:spPr>
      </p:pic>
      <p:pic>
        <p:nvPicPr>
          <p:cNvPr id="393" name="object 393"/>
          <p:cNvPicPr/>
          <p:nvPr/>
        </p:nvPicPr>
        <p:blipFill>
          <a:blip r:embed="rId392" cstate="print"/>
          <a:stretch>
            <a:fillRect/>
          </a:stretch>
        </p:blipFill>
        <p:spPr>
          <a:xfrm>
            <a:off x="931268" y="112445"/>
            <a:ext cx="70834" cy="70840"/>
          </a:xfrm>
          <a:prstGeom prst="rect">
            <a:avLst/>
          </a:prstGeom>
        </p:spPr>
      </p:pic>
      <p:pic>
        <p:nvPicPr>
          <p:cNvPr id="394" name="object 394"/>
          <p:cNvPicPr/>
          <p:nvPr/>
        </p:nvPicPr>
        <p:blipFill>
          <a:blip r:embed="rId393" cstate="print"/>
          <a:stretch>
            <a:fillRect/>
          </a:stretch>
        </p:blipFill>
        <p:spPr>
          <a:xfrm>
            <a:off x="1069165" y="132981"/>
            <a:ext cx="70834" cy="70840"/>
          </a:xfrm>
          <a:prstGeom prst="rect">
            <a:avLst/>
          </a:prstGeom>
        </p:spPr>
      </p:pic>
      <p:pic>
        <p:nvPicPr>
          <p:cNvPr id="395" name="object 395"/>
          <p:cNvPicPr/>
          <p:nvPr/>
        </p:nvPicPr>
        <p:blipFill>
          <a:blip r:embed="rId394" cstate="print"/>
          <a:stretch>
            <a:fillRect/>
          </a:stretch>
        </p:blipFill>
        <p:spPr>
          <a:xfrm>
            <a:off x="1210186" y="143370"/>
            <a:ext cx="70831" cy="70827"/>
          </a:xfrm>
          <a:prstGeom prst="rect">
            <a:avLst/>
          </a:prstGeom>
        </p:spPr>
      </p:pic>
      <p:pic>
        <p:nvPicPr>
          <p:cNvPr id="396" name="object 396"/>
          <p:cNvPicPr/>
          <p:nvPr/>
        </p:nvPicPr>
        <p:blipFill>
          <a:blip r:embed="rId395" cstate="print"/>
          <a:stretch>
            <a:fillRect/>
          </a:stretch>
        </p:blipFill>
        <p:spPr>
          <a:xfrm>
            <a:off x="1348082" y="163893"/>
            <a:ext cx="70834" cy="70840"/>
          </a:xfrm>
          <a:prstGeom prst="rect">
            <a:avLst/>
          </a:prstGeom>
        </p:spPr>
      </p:pic>
      <p:pic>
        <p:nvPicPr>
          <p:cNvPr id="397" name="object 397"/>
          <p:cNvPicPr/>
          <p:nvPr/>
        </p:nvPicPr>
        <p:blipFill>
          <a:blip r:embed="rId396" cstate="print"/>
          <a:stretch>
            <a:fillRect/>
          </a:stretch>
        </p:blipFill>
        <p:spPr>
          <a:xfrm>
            <a:off x="1892011" y="81191"/>
            <a:ext cx="70834" cy="70827"/>
          </a:xfrm>
          <a:prstGeom prst="rect">
            <a:avLst/>
          </a:prstGeom>
        </p:spPr>
      </p:pic>
      <p:pic>
        <p:nvPicPr>
          <p:cNvPr id="398" name="object 398"/>
          <p:cNvPicPr/>
          <p:nvPr/>
        </p:nvPicPr>
        <p:blipFill>
          <a:blip r:embed="rId397" cstate="print"/>
          <a:stretch>
            <a:fillRect/>
          </a:stretch>
        </p:blipFill>
        <p:spPr>
          <a:xfrm>
            <a:off x="1489094" y="174269"/>
            <a:ext cx="70831" cy="70827"/>
          </a:xfrm>
          <a:prstGeom prst="rect">
            <a:avLst/>
          </a:prstGeom>
        </p:spPr>
      </p:pic>
      <p:pic>
        <p:nvPicPr>
          <p:cNvPr id="399" name="object 399"/>
          <p:cNvPicPr/>
          <p:nvPr/>
        </p:nvPicPr>
        <p:blipFill>
          <a:blip r:embed="rId398" cstate="print"/>
          <a:stretch>
            <a:fillRect/>
          </a:stretch>
        </p:blipFill>
        <p:spPr>
          <a:xfrm>
            <a:off x="1627000" y="194805"/>
            <a:ext cx="70834" cy="70840"/>
          </a:xfrm>
          <a:prstGeom prst="rect">
            <a:avLst/>
          </a:prstGeom>
        </p:spPr>
      </p:pic>
      <p:pic>
        <p:nvPicPr>
          <p:cNvPr id="400" name="object 400"/>
          <p:cNvPicPr/>
          <p:nvPr/>
        </p:nvPicPr>
        <p:blipFill>
          <a:blip r:embed="rId399" cstate="print"/>
          <a:stretch>
            <a:fillRect/>
          </a:stretch>
        </p:blipFill>
        <p:spPr>
          <a:xfrm>
            <a:off x="387340" y="195160"/>
            <a:ext cx="70821" cy="70840"/>
          </a:xfrm>
          <a:prstGeom prst="rect">
            <a:avLst/>
          </a:prstGeom>
        </p:spPr>
      </p:pic>
      <p:pic>
        <p:nvPicPr>
          <p:cNvPr id="401" name="object 401"/>
          <p:cNvPicPr/>
          <p:nvPr/>
        </p:nvPicPr>
        <p:blipFill>
          <a:blip r:embed="rId400" cstate="print"/>
          <a:stretch>
            <a:fillRect/>
          </a:stretch>
        </p:blipFill>
        <p:spPr>
          <a:xfrm>
            <a:off x="1768008" y="205181"/>
            <a:ext cx="70834" cy="70827"/>
          </a:xfrm>
          <a:prstGeom prst="rect">
            <a:avLst/>
          </a:prstGeom>
        </p:spPr>
      </p:pic>
      <p:pic>
        <p:nvPicPr>
          <p:cNvPr id="402" name="object 402"/>
          <p:cNvPicPr/>
          <p:nvPr/>
        </p:nvPicPr>
        <p:blipFill>
          <a:blip r:embed="rId401" cstate="print"/>
          <a:stretch>
            <a:fillRect/>
          </a:stretch>
        </p:blipFill>
        <p:spPr>
          <a:xfrm>
            <a:off x="528351" y="205549"/>
            <a:ext cx="70831" cy="70827"/>
          </a:xfrm>
          <a:prstGeom prst="rect">
            <a:avLst/>
          </a:prstGeom>
        </p:spPr>
      </p:pic>
      <p:pic>
        <p:nvPicPr>
          <p:cNvPr id="403" name="object 403"/>
          <p:cNvPicPr/>
          <p:nvPr/>
        </p:nvPicPr>
        <p:blipFill>
          <a:blip r:embed="rId402" cstate="print"/>
          <a:stretch>
            <a:fillRect/>
          </a:stretch>
        </p:blipFill>
        <p:spPr>
          <a:xfrm>
            <a:off x="666245" y="226085"/>
            <a:ext cx="70834" cy="70827"/>
          </a:xfrm>
          <a:prstGeom prst="rect">
            <a:avLst/>
          </a:prstGeom>
        </p:spPr>
      </p:pic>
      <p:pic>
        <p:nvPicPr>
          <p:cNvPr id="404" name="object 404"/>
          <p:cNvPicPr/>
          <p:nvPr/>
        </p:nvPicPr>
        <p:blipFill>
          <a:blip r:embed="rId403" cstate="print"/>
          <a:stretch>
            <a:fillRect/>
          </a:stretch>
        </p:blipFill>
        <p:spPr>
          <a:xfrm>
            <a:off x="807265" y="236448"/>
            <a:ext cx="70824" cy="70827"/>
          </a:xfrm>
          <a:prstGeom prst="rect">
            <a:avLst/>
          </a:prstGeom>
        </p:spPr>
      </p:pic>
      <p:pic>
        <p:nvPicPr>
          <p:cNvPr id="405" name="object 405"/>
          <p:cNvPicPr/>
          <p:nvPr/>
        </p:nvPicPr>
        <p:blipFill>
          <a:blip r:embed="rId404" cstate="print"/>
          <a:stretch>
            <a:fillRect/>
          </a:stretch>
        </p:blipFill>
        <p:spPr>
          <a:xfrm>
            <a:off x="945162" y="256984"/>
            <a:ext cx="70834" cy="70840"/>
          </a:xfrm>
          <a:prstGeom prst="rect">
            <a:avLst/>
          </a:prstGeom>
        </p:spPr>
      </p:pic>
      <p:pic>
        <p:nvPicPr>
          <p:cNvPr id="406" name="object 406"/>
          <p:cNvPicPr/>
          <p:nvPr/>
        </p:nvPicPr>
        <p:blipFill>
          <a:blip r:embed="rId405" cstate="print"/>
          <a:stretch>
            <a:fillRect/>
          </a:stretch>
        </p:blipFill>
        <p:spPr>
          <a:xfrm>
            <a:off x="1086180" y="267360"/>
            <a:ext cx="70834" cy="70827"/>
          </a:xfrm>
          <a:prstGeom prst="rect">
            <a:avLst/>
          </a:prstGeom>
        </p:spPr>
      </p:pic>
      <p:pic>
        <p:nvPicPr>
          <p:cNvPr id="407" name="object 407"/>
          <p:cNvPicPr/>
          <p:nvPr/>
        </p:nvPicPr>
        <p:blipFill>
          <a:blip r:embed="rId406" cstate="print"/>
          <a:stretch>
            <a:fillRect/>
          </a:stretch>
        </p:blipFill>
        <p:spPr>
          <a:xfrm>
            <a:off x="1224079" y="287896"/>
            <a:ext cx="70834" cy="70827"/>
          </a:xfrm>
          <a:prstGeom prst="rect">
            <a:avLst/>
          </a:prstGeom>
        </p:spPr>
      </p:pic>
      <p:pic>
        <p:nvPicPr>
          <p:cNvPr id="408" name="object 408"/>
          <p:cNvPicPr/>
          <p:nvPr/>
        </p:nvPicPr>
        <p:blipFill>
          <a:blip r:embed="rId407" cstate="print"/>
          <a:stretch>
            <a:fillRect/>
          </a:stretch>
        </p:blipFill>
        <p:spPr>
          <a:xfrm>
            <a:off x="1365091" y="298272"/>
            <a:ext cx="70840" cy="70840"/>
          </a:xfrm>
          <a:prstGeom prst="rect">
            <a:avLst/>
          </a:prstGeom>
        </p:spPr>
      </p:pic>
      <p:pic>
        <p:nvPicPr>
          <p:cNvPr id="409" name="object 409"/>
          <p:cNvPicPr/>
          <p:nvPr/>
        </p:nvPicPr>
        <p:blipFill>
          <a:blip r:embed="rId408" cstate="print"/>
          <a:stretch>
            <a:fillRect/>
          </a:stretch>
        </p:blipFill>
        <p:spPr>
          <a:xfrm>
            <a:off x="1502997" y="318820"/>
            <a:ext cx="70824" cy="70827"/>
          </a:xfrm>
          <a:prstGeom prst="rect">
            <a:avLst/>
          </a:prstGeom>
        </p:spPr>
      </p:pic>
      <p:pic>
        <p:nvPicPr>
          <p:cNvPr id="410" name="object 410"/>
          <p:cNvPicPr/>
          <p:nvPr/>
        </p:nvPicPr>
        <p:blipFill>
          <a:blip r:embed="rId409" cstate="print"/>
          <a:stretch>
            <a:fillRect/>
          </a:stretch>
        </p:blipFill>
        <p:spPr>
          <a:xfrm>
            <a:off x="1644014" y="329184"/>
            <a:ext cx="70827" cy="70827"/>
          </a:xfrm>
          <a:prstGeom prst="rect">
            <a:avLst/>
          </a:prstGeom>
        </p:spPr>
      </p:pic>
      <p:pic>
        <p:nvPicPr>
          <p:cNvPr id="411" name="object 411"/>
          <p:cNvPicPr/>
          <p:nvPr/>
        </p:nvPicPr>
        <p:blipFill>
          <a:blip r:embed="rId410" cstate="print"/>
          <a:stretch>
            <a:fillRect/>
          </a:stretch>
        </p:blipFill>
        <p:spPr>
          <a:xfrm>
            <a:off x="404348" y="329552"/>
            <a:ext cx="70831" cy="70827"/>
          </a:xfrm>
          <a:prstGeom prst="rect">
            <a:avLst/>
          </a:prstGeom>
        </p:spPr>
      </p:pic>
      <p:pic>
        <p:nvPicPr>
          <p:cNvPr id="412" name="object 412"/>
          <p:cNvPicPr/>
          <p:nvPr/>
        </p:nvPicPr>
        <p:blipFill>
          <a:blip r:embed="rId411" cstate="print"/>
          <a:stretch>
            <a:fillRect/>
          </a:stretch>
        </p:blipFill>
        <p:spPr>
          <a:xfrm>
            <a:off x="1781902" y="349719"/>
            <a:ext cx="70834" cy="70827"/>
          </a:xfrm>
          <a:prstGeom prst="rect">
            <a:avLst/>
          </a:prstGeom>
        </p:spPr>
      </p:pic>
      <p:pic>
        <p:nvPicPr>
          <p:cNvPr id="413" name="object 413"/>
          <p:cNvPicPr/>
          <p:nvPr/>
        </p:nvPicPr>
        <p:blipFill>
          <a:blip r:embed="rId412" cstate="print"/>
          <a:stretch>
            <a:fillRect/>
          </a:stretch>
        </p:blipFill>
        <p:spPr>
          <a:xfrm>
            <a:off x="542242" y="350075"/>
            <a:ext cx="70834" cy="70840"/>
          </a:xfrm>
          <a:prstGeom prst="rect">
            <a:avLst/>
          </a:prstGeom>
        </p:spPr>
      </p:pic>
      <p:pic>
        <p:nvPicPr>
          <p:cNvPr id="414" name="object 414"/>
          <p:cNvPicPr/>
          <p:nvPr/>
        </p:nvPicPr>
        <p:blipFill>
          <a:blip r:embed="rId413" cstate="print"/>
          <a:stretch>
            <a:fillRect/>
          </a:stretch>
        </p:blipFill>
        <p:spPr>
          <a:xfrm>
            <a:off x="683263" y="360451"/>
            <a:ext cx="70834" cy="70840"/>
          </a:xfrm>
          <a:prstGeom prst="rect">
            <a:avLst/>
          </a:prstGeom>
        </p:spPr>
      </p:pic>
      <p:pic>
        <p:nvPicPr>
          <p:cNvPr id="415" name="object 415"/>
          <p:cNvPicPr/>
          <p:nvPr/>
        </p:nvPicPr>
        <p:blipFill>
          <a:blip r:embed="rId414" cstate="print"/>
          <a:stretch>
            <a:fillRect/>
          </a:stretch>
        </p:blipFill>
        <p:spPr>
          <a:xfrm>
            <a:off x="821159" y="381000"/>
            <a:ext cx="70834" cy="70827"/>
          </a:xfrm>
          <a:prstGeom prst="rect">
            <a:avLst/>
          </a:prstGeom>
        </p:spPr>
      </p:pic>
      <p:pic>
        <p:nvPicPr>
          <p:cNvPr id="416" name="object 416"/>
          <p:cNvPicPr/>
          <p:nvPr/>
        </p:nvPicPr>
        <p:blipFill>
          <a:blip r:embed="rId415" cstate="print"/>
          <a:stretch>
            <a:fillRect/>
          </a:stretch>
        </p:blipFill>
        <p:spPr>
          <a:xfrm>
            <a:off x="962180" y="391363"/>
            <a:ext cx="70834" cy="70840"/>
          </a:xfrm>
          <a:prstGeom prst="rect">
            <a:avLst/>
          </a:prstGeom>
        </p:spPr>
      </p:pic>
      <p:pic>
        <p:nvPicPr>
          <p:cNvPr id="417" name="object 417"/>
          <p:cNvPicPr/>
          <p:nvPr/>
        </p:nvPicPr>
        <p:blipFill>
          <a:blip r:embed="rId416" cstate="print"/>
          <a:stretch>
            <a:fillRect/>
          </a:stretch>
        </p:blipFill>
        <p:spPr>
          <a:xfrm>
            <a:off x="1100077" y="411899"/>
            <a:ext cx="70834" cy="70827"/>
          </a:xfrm>
          <a:prstGeom prst="rect">
            <a:avLst/>
          </a:prstGeom>
        </p:spPr>
      </p:pic>
      <p:pic>
        <p:nvPicPr>
          <p:cNvPr id="418" name="object 418"/>
          <p:cNvPicPr/>
          <p:nvPr/>
        </p:nvPicPr>
        <p:blipFill>
          <a:blip r:embed="rId417" cstate="print"/>
          <a:stretch>
            <a:fillRect/>
          </a:stretch>
        </p:blipFill>
        <p:spPr>
          <a:xfrm>
            <a:off x="1241097" y="422275"/>
            <a:ext cx="70831" cy="70840"/>
          </a:xfrm>
          <a:prstGeom prst="rect">
            <a:avLst/>
          </a:prstGeom>
        </p:spPr>
      </p:pic>
      <p:pic>
        <p:nvPicPr>
          <p:cNvPr id="419" name="object 419"/>
          <p:cNvPicPr/>
          <p:nvPr/>
        </p:nvPicPr>
        <p:blipFill>
          <a:blip r:embed="rId418" cstate="print"/>
          <a:stretch>
            <a:fillRect/>
          </a:stretch>
        </p:blipFill>
        <p:spPr>
          <a:xfrm>
            <a:off x="1378994" y="442810"/>
            <a:ext cx="70821" cy="70827"/>
          </a:xfrm>
          <a:prstGeom prst="rect">
            <a:avLst/>
          </a:prstGeom>
        </p:spPr>
      </p:pic>
      <p:pic>
        <p:nvPicPr>
          <p:cNvPr id="420" name="object 420"/>
          <p:cNvPicPr/>
          <p:nvPr/>
        </p:nvPicPr>
        <p:blipFill>
          <a:blip r:embed="rId419" cstate="print"/>
          <a:stretch>
            <a:fillRect/>
          </a:stretch>
        </p:blipFill>
        <p:spPr>
          <a:xfrm>
            <a:off x="1520015" y="453186"/>
            <a:ext cx="70824" cy="70827"/>
          </a:xfrm>
          <a:prstGeom prst="rect">
            <a:avLst/>
          </a:prstGeom>
        </p:spPr>
      </p:pic>
      <p:pic>
        <p:nvPicPr>
          <p:cNvPr id="421" name="object 421"/>
          <p:cNvPicPr/>
          <p:nvPr/>
        </p:nvPicPr>
        <p:blipFill>
          <a:blip r:embed="rId420" cstate="print"/>
          <a:stretch>
            <a:fillRect/>
          </a:stretch>
        </p:blipFill>
        <p:spPr>
          <a:xfrm>
            <a:off x="1657899" y="473722"/>
            <a:ext cx="70834" cy="70840"/>
          </a:xfrm>
          <a:prstGeom prst="rect">
            <a:avLst/>
          </a:prstGeom>
        </p:spPr>
      </p:pic>
      <p:pic>
        <p:nvPicPr>
          <p:cNvPr id="422" name="object 422"/>
          <p:cNvPicPr/>
          <p:nvPr/>
        </p:nvPicPr>
        <p:blipFill>
          <a:blip r:embed="rId421" cstate="print"/>
          <a:stretch>
            <a:fillRect/>
          </a:stretch>
        </p:blipFill>
        <p:spPr>
          <a:xfrm>
            <a:off x="418239" y="474078"/>
            <a:ext cx="70834" cy="70840"/>
          </a:xfrm>
          <a:prstGeom prst="rect">
            <a:avLst/>
          </a:prstGeom>
        </p:spPr>
      </p:pic>
      <p:pic>
        <p:nvPicPr>
          <p:cNvPr id="423" name="object 423"/>
          <p:cNvPicPr/>
          <p:nvPr/>
        </p:nvPicPr>
        <p:blipFill>
          <a:blip r:embed="rId422" cstate="print"/>
          <a:stretch>
            <a:fillRect/>
          </a:stretch>
        </p:blipFill>
        <p:spPr>
          <a:xfrm>
            <a:off x="1798929" y="484085"/>
            <a:ext cx="70824" cy="70853"/>
          </a:xfrm>
          <a:prstGeom prst="rect">
            <a:avLst/>
          </a:prstGeom>
        </p:spPr>
      </p:pic>
      <p:pic>
        <p:nvPicPr>
          <p:cNvPr id="424" name="object 424"/>
          <p:cNvPicPr/>
          <p:nvPr/>
        </p:nvPicPr>
        <p:blipFill>
          <a:blip r:embed="rId423" cstate="print"/>
          <a:stretch>
            <a:fillRect/>
          </a:stretch>
        </p:blipFill>
        <p:spPr>
          <a:xfrm>
            <a:off x="1905917" y="225717"/>
            <a:ext cx="70821" cy="70827"/>
          </a:xfrm>
          <a:prstGeom prst="rect">
            <a:avLst/>
          </a:prstGeom>
        </p:spPr>
      </p:pic>
      <p:pic>
        <p:nvPicPr>
          <p:cNvPr id="425" name="object 425"/>
          <p:cNvPicPr/>
          <p:nvPr/>
        </p:nvPicPr>
        <p:blipFill>
          <a:blip r:embed="rId424" cstate="print"/>
          <a:stretch>
            <a:fillRect/>
          </a:stretch>
        </p:blipFill>
        <p:spPr>
          <a:xfrm>
            <a:off x="559260" y="484454"/>
            <a:ext cx="70834" cy="70840"/>
          </a:xfrm>
          <a:prstGeom prst="rect">
            <a:avLst/>
          </a:prstGeom>
        </p:spPr>
      </p:pic>
      <p:pic>
        <p:nvPicPr>
          <p:cNvPr id="426" name="object 426"/>
          <p:cNvPicPr/>
          <p:nvPr/>
        </p:nvPicPr>
        <p:blipFill>
          <a:blip r:embed="rId425" cstate="print"/>
          <a:stretch>
            <a:fillRect/>
          </a:stretch>
        </p:blipFill>
        <p:spPr>
          <a:xfrm>
            <a:off x="697156" y="504990"/>
            <a:ext cx="70834" cy="70840"/>
          </a:xfrm>
          <a:prstGeom prst="rect">
            <a:avLst/>
          </a:prstGeom>
        </p:spPr>
      </p:pic>
      <p:pic>
        <p:nvPicPr>
          <p:cNvPr id="427" name="object 427"/>
          <p:cNvPicPr/>
          <p:nvPr/>
        </p:nvPicPr>
        <p:blipFill>
          <a:blip r:embed="rId426" cstate="print"/>
          <a:stretch>
            <a:fillRect/>
          </a:stretch>
        </p:blipFill>
        <p:spPr>
          <a:xfrm>
            <a:off x="838177" y="515366"/>
            <a:ext cx="70834" cy="70827"/>
          </a:xfrm>
          <a:prstGeom prst="rect">
            <a:avLst/>
          </a:prstGeom>
        </p:spPr>
      </p:pic>
      <p:pic>
        <p:nvPicPr>
          <p:cNvPr id="428" name="object 428"/>
          <p:cNvPicPr/>
          <p:nvPr/>
        </p:nvPicPr>
        <p:blipFill>
          <a:blip r:embed="rId427" cstate="print"/>
          <a:stretch>
            <a:fillRect/>
          </a:stretch>
        </p:blipFill>
        <p:spPr>
          <a:xfrm>
            <a:off x="976074" y="535901"/>
            <a:ext cx="70834" cy="70840"/>
          </a:xfrm>
          <a:prstGeom prst="rect">
            <a:avLst/>
          </a:prstGeom>
        </p:spPr>
      </p:pic>
      <p:pic>
        <p:nvPicPr>
          <p:cNvPr id="429" name="object 429"/>
          <p:cNvPicPr/>
          <p:nvPr/>
        </p:nvPicPr>
        <p:blipFill>
          <a:blip r:embed="rId428" cstate="print"/>
          <a:stretch>
            <a:fillRect/>
          </a:stretch>
        </p:blipFill>
        <p:spPr>
          <a:xfrm>
            <a:off x="1117095" y="546265"/>
            <a:ext cx="70834" cy="70840"/>
          </a:xfrm>
          <a:prstGeom prst="rect">
            <a:avLst/>
          </a:prstGeom>
        </p:spPr>
      </p:pic>
      <p:pic>
        <p:nvPicPr>
          <p:cNvPr id="430" name="object 430"/>
          <p:cNvPicPr/>
          <p:nvPr/>
        </p:nvPicPr>
        <p:blipFill>
          <a:blip r:embed="rId429" cstate="print"/>
          <a:stretch>
            <a:fillRect/>
          </a:stretch>
        </p:blipFill>
        <p:spPr>
          <a:xfrm>
            <a:off x="1254991" y="566813"/>
            <a:ext cx="70821" cy="70827"/>
          </a:xfrm>
          <a:prstGeom prst="rect">
            <a:avLst/>
          </a:prstGeom>
        </p:spPr>
      </p:pic>
      <p:pic>
        <p:nvPicPr>
          <p:cNvPr id="431" name="object 431"/>
          <p:cNvPicPr/>
          <p:nvPr/>
        </p:nvPicPr>
        <p:blipFill>
          <a:blip r:embed="rId430" cstate="print"/>
          <a:stretch>
            <a:fillRect/>
          </a:stretch>
        </p:blipFill>
        <p:spPr>
          <a:xfrm>
            <a:off x="1396012" y="577189"/>
            <a:ext cx="70824" cy="70827"/>
          </a:xfrm>
          <a:prstGeom prst="rect">
            <a:avLst/>
          </a:prstGeom>
        </p:spPr>
      </p:pic>
      <p:pic>
        <p:nvPicPr>
          <p:cNvPr id="432" name="object 432"/>
          <p:cNvPicPr/>
          <p:nvPr/>
        </p:nvPicPr>
        <p:blipFill>
          <a:blip r:embed="rId431" cstate="print"/>
          <a:stretch>
            <a:fillRect/>
          </a:stretch>
        </p:blipFill>
        <p:spPr>
          <a:xfrm>
            <a:off x="1533896" y="597725"/>
            <a:ext cx="70834" cy="70840"/>
          </a:xfrm>
          <a:prstGeom prst="rect">
            <a:avLst/>
          </a:prstGeom>
        </p:spPr>
      </p:pic>
      <p:pic>
        <p:nvPicPr>
          <p:cNvPr id="433" name="object 433"/>
          <p:cNvPicPr/>
          <p:nvPr/>
        </p:nvPicPr>
        <p:blipFill>
          <a:blip r:embed="rId432" cstate="print"/>
          <a:stretch>
            <a:fillRect/>
          </a:stretch>
        </p:blipFill>
        <p:spPr>
          <a:xfrm>
            <a:off x="1674920" y="608101"/>
            <a:ext cx="70831" cy="70827"/>
          </a:xfrm>
          <a:prstGeom prst="rect">
            <a:avLst/>
          </a:prstGeom>
        </p:spPr>
      </p:pic>
      <p:pic>
        <p:nvPicPr>
          <p:cNvPr id="434" name="object 434"/>
          <p:cNvPicPr/>
          <p:nvPr/>
        </p:nvPicPr>
        <p:blipFill>
          <a:blip r:embed="rId433" cstate="print"/>
          <a:stretch>
            <a:fillRect/>
          </a:stretch>
        </p:blipFill>
        <p:spPr>
          <a:xfrm>
            <a:off x="435257" y="608456"/>
            <a:ext cx="70834" cy="70840"/>
          </a:xfrm>
          <a:prstGeom prst="rect">
            <a:avLst/>
          </a:prstGeom>
        </p:spPr>
      </p:pic>
      <p:pic>
        <p:nvPicPr>
          <p:cNvPr id="435" name="object 435"/>
          <p:cNvPicPr/>
          <p:nvPr/>
        </p:nvPicPr>
        <p:blipFill>
          <a:blip r:embed="rId434" cstate="print"/>
          <a:stretch>
            <a:fillRect/>
          </a:stretch>
        </p:blipFill>
        <p:spPr>
          <a:xfrm>
            <a:off x="1812813" y="628637"/>
            <a:ext cx="70834" cy="70827"/>
          </a:xfrm>
          <a:prstGeom prst="rect">
            <a:avLst/>
          </a:prstGeom>
        </p:spPr>
      </p:pic>
      <p:pic>
        <p:nvPicPr>
          <p:cNvPr id="436" name="object 436"/>
          <p:cNvPicPr/>
          <p:nvPr/>
        </p:nvPicPr>
        <p:blipFill>
          <a:blip r:embed="rId435" cstate="print"/>
          <a:stretch>
            <a:fillRect/>
          </a:stretch>
        </p:blipFill>
        <p:spPr>
          <a:xfrm>
            <a:off x="573157" y="628992"/>
            <a:ext cx="70831" cy="70827"/>
          </a:xfrm>
          <a:prstGeom prst="rect">
            <a:avLst/>
          </a:prstGeom>
        </p:spPr>
      </p:pic>
      <p:pic>
        <p:nvPicPr>
          <p:cNvPr id="437" name="object 437"/>
          <p:cNvPicPr/>
          <p:nvPr/>
        </p:nvPicPr>
        <p:blipFill>
          <a:blip r:embed="rId436" cstate="print"/>
          <a:stretch>
            <a:fillRect/>
          </a:stretch>
        </p:blipFill>
        <p:spPr>
          <a:xfrm>
            <a:off x="714174" y="639368"/>
            <a:ext cx="70834" cy="70827"/>
          </a:xfrm>
          <a:prstGeom prst="rect">
            <a:avLst/>
          </a:prstGeom>
        </p:spPr>
      </p:pic>
      <p:pic>
        <p:nvPicPr>
          <p:cNvPr id="438" name="object 438"/>
          <p:cNvPicPr/>
          <p:nvPr/>
        </p:nvPicPr>
        <p:blipFill>
          <a:blip r:embed="rId437" cstate="print"/>
          <a:stretch>
            <a:fillRect/>
          </a:stretch>
        </p:blipFill>
        <p:spPr>
          <a:xfrm>
            <a:off x="1953834" y="648639"/>
            <a:ext cx="11136" cy="51574"/>
          </a:xfrm>
          <a:prstGeom prst="rect">
            <a:avLst/>
          </a:prstGeom>
        </p:spPr>
      </p:pic>
      <p:pic>
        <p:nvPicPr>
          <p:cNvPr id="439" name="object 439"/>
          <p:cNvPicPr/>
          <p:nvPr/>
        </p:nvPicPr>
        <p:blipFill>
          <a:blip r:embed="rId438" cstate="print"/>
          <a:stretch>
            <a:fillRect/>
          </a:stretch>
        </p:blipFill>
        <p:spPr>
          <a:xfrm>
            <a:off x="852071" y="659904"/>
            <a:ext cx="70824" cy="70840"/>
          </a:xfrm>
          <a:prstGeom prst="rect">
            <a:avLst/>
          </a:prstGeom>
        </p:spPr>
      </p:pic>
      <p:pic>
        <p:nvPicPr>
          <p:cNvPr id="440" name="object 440"/>
          <p:cNvPicPr/>
          <p:nvPr/>
        </p:nvPicPr>
        <p:blipFill>
          <a:blip r:embed="rId439" cstate="print"/>
          <a:stretch>
            <a:fillRect/>
          </a:stretch>
        </p:blipFill>
        <p:spPr>
          <a:xfrm>
            <a:off x="993092" y="670280"/>
            <a:ext cx="70834" cy="70827"/>
          </a:xfrm>
          <a:prstGeom prst="rect">
            <a:avLst/>
          </a:prstGeom>
        </p:spPr>
      </p:pic>
      <p:pic>
        <p:nvPicPr>
          <p:cNvPr id="441" name="object 441"/>
          <p:cNvPicPr/>
          <p:nvPr/>
        </p:nvPicPr>
        <p:blipFill>
          <a:blip r:embed="rId440" cstate="print"/>
          <a:stretch>
            <a:fillRect/>
          </a:stretch>
        </p:blipFill>
        <p:spPr>
          <a:xfrm>
            <a:off x="1130976" y="690816"/>
            <a:ext cx="70843" cy="70827"/>
          </a:xfrm>
          <a:prstGeom prst="rect">
            <a:avLst/>
          </a:prstGeom>
        </p:spPr>
      </p:pic>
      <p:pic>
        <p:nvPicPr>
          <p:cNvPr id="442" name="object 442"/>
          <p:cNvPicPr/>
          <p:nvPr/>
        </p:nvPicPr>
        <p:blipFill>
          <a:blip r:embed="rId441" cstate="print"/>
          <a:stretch>
            <a:fillRect/>
          </a:stretch>
        </p:blipFill>
        <p:spPr>
          <a:xfrm>
            <a:off x="1272009" y="701192"/>
            <a:ext cx="70821" cy="70827"/>
          </a:xfrm>
          <a:prstGeom prst="rect">
            <a:avLst/>
          </a:prstGeom>
        </p:spPr>
      </p:pic>
      <p:pic>
        <p:nvPicPr>
          <p:cNvPr id="443" name="object 443"/>
          <p:cNvPicPr/>
          <p:nvPr/>
        </p:nvPicPr>
        <p:blipFill>
          <a:blip r:embed="rId442" cstate="print"/>
          <a:stretch>
            <a:fillRect/>
          </a:stretch>
        </p:blipFill>
        <p:spPr>
          <a:xfrm>
            <a:off x="1409896" y="721728"/>
            <a:ext cx="70840" cy="70840"/>
          </a:xfrm>
          <a:prstGeom prst="rect">
            <a:avLst/>
          </a:prstGeom>
        </p:spPr>
      </p:pic>
      <p:pic>
        <p:nvPicPr>
          <p:cNvPr id="444" name="object 444"/>
          <p:cNvPicPr/>
          <p:nvPr/>
        </p:nvPicPr>
        <p:blipFill>
          <a:blip r:embed="rId443" cstate="print"/>
          <a:stretch>
            <a:fillRect/>
          </a:stretch>
        </p:blipFill>
        <p:spPr>
          <a:xfrm>
            <a:off x="1550914" y="732104"/>
            <a:ext cx="70834" cy="70827"/>
          </a:xfrm>
          <a:prstGeom prst="rect">
            <a:avLst/>
          </a:prstGeom>
        </p:spPr>
      </p:pic>
      <p:pic>
        <p:nvPicPr>
          <p:cNvPr id="445" name="object 445"/>
          <p:cNvPicPr/>
          <p:nvPr/>
        </p:nvPicPr>
        <p:blipFill>
          <a:blip r:embed="rId444" cstate="print"/>
          <a:stretch>
            <a:fillRect/>
          </a:stretch>
        </p:blipFill>
        <p:spPr>
          <a:xfrm>
            <a:off x="1688811" y="752640"/>
            <a:ext cx="70837" cy="70827"/>
          </a:xfrm>
          <a:prstGeom prst="rect">
            <a:avLst/>
          </a:prstGeom>
        </p:spPr>
      </p:pic>
      <p:pic>
        <p:nvPicPr>
          <p:cNvPr id="446" name="object 446"/>
          <p:cNvPicPr/>
          <p:nvPr/>
        </p:nvPicPr>
        <p:blipFill>
          <a:blip r:embed="rId445" cstate="print"/>
          <a:stretch>
            <a:fillRect/>
          </a:stretch>
        </p:blipFill>
        <p:spPr>
          <a:xfrm>
            <a:off x="449154" y="752995"/>
            <a:ext cx="70831" cy="70827"/>
          </a:xfrm>
          <a:prstGeom prst="rect">
            <a:avLst/>
          </a:prstGeom>
        </p:spPr>
      </p:pic>
      <p:pic>
        <p:nvPicPr>
          <p:cNvPr id="447" name="object 447"/>
          <p:cNvPicPr/>
          <p:nvPr/>
        </p:nvPicPr>
        <p:blipFill>
          <a:blip r:embed="rId446" cstate="print"/>
          <a:stretch>
            <a:fillRect/>
          </a:stretch>
        </p:blipFill>
        <p:spPr>
          <a:xfrm>
            <a:off x="1829831" y="763003"/>
            <a:ext cx="70834" cy="70853"/>
          </a:xfrm>
          <a:prstGeom prst="rect">
            <a:avLst/>
          </a:prstGeom>
        </p:spPr>
      </p:pic>
      <p:pic>
        <p:nvPicPr>
          <p:cNvPr id="448" name="object 448"/>
          <p:cNvPicPr/>
          <p:nvPr/>
        </p:nvPicPr>
        <p:blipFill>
          <a:blip r:embed="rId447" cstate="print"/>
          <a:stretch>
            <a:fillRect/>
          </a:stretch>
        </p:blipFill>
        <p:spPr>
          <a:xfrm>
            <a:off x="590172" y="763371"/>
            <a:ext cx="70834" cy="70827"/>
          </a:xfrm>
          <a:prstGeom prst="rect">
            <a:avLst/>
          </a:prstGeom>
        </p:spPr>
      </p:pic>
      <p:pic>
        <p:nvPicPr>
          <p:cNvPr id="449" name="object 449"/>
          <p:cNvPicPr/>
          <p:nvPr/>
        </p:nvPicPr>
        <p:blipFill>
          <a:blip r:embed="rId448" cstate="print"/>
          <a:stretch>
            <a:fillRect/>
          </a:stretch>
        </p:blipFill>
        <p:spPr>
          <a:xfrm>
            <a:off x="728068" y="783907"/>
            <a:ext cx="70824" cy="70840"/>
          </a:xfrm>
          <a:prstGeom prst="rect">
            <a:avLst/>
          </a:prstGeom>
        </p:spPr>
      </p:pic>
      <p:pic>
        <p:nvPicPr>
          <p:cNvPr id="450" name="object 450"/>
          <p:cNvPicPr/>
          <p:nvPr/>
        </p:nvPicPr>
        <p:blipFill>
          <a:blip r:embed="rId449" cstate="print"/>
          <a:stretch>
            <a:fillRect/>
          </a:stretch>
        </p:blipFill>
        <p:spPr>
          <a:xfrm>
            <a:off x="869089" y="794283"/>
            <a:ext cx="70834" cy="70827"/>
          </a:xfrm>
          <a:prstGeom prst="rect">
            <a:avLst/>
          </a:prstGeom>
        </p:spPr>
      </p:pic>
      <p:pic>
        <p:nvPicPr>
          <p:cNvPr id="451" name="object 451"/>
          <p:cNvPicPr/>
          <p:nvPr/>
        </p:nvPicPr>
        <p:blipFill>
          <a:blip r:embed="rId450" cstate="print"/>
          <a:stretch>
            <a:fillRect/>
          </a:stretch>
        </p:blipFill>
        <p:spPr>
          <a:xfrm>
            <a:off x="1006983" y="814819"/>
            <a:ext cx="70834" cy="70827"/>
          </a:xfrm>
          <a:prstGeom prst="rect">
            <a:avLst/>
          </a:prstGeom>
        </p:spPr>
      </p:pic>
      <p:pic>
        <p:nvPicPr>
          <p:cNvPr id="452" name="object 452"/>
          <p:cNvPicPr/>
          <p:nvPr/>
        </p:nvPicPr>
        <p:blipFill>
          <a:blip r:embed="rId451" cstate="print"/>
          <a:stretch>
            <a:fillRect/>
          </a:stretch>
        </p:blipFill>
        <p:spPr>
          <a:xfrm>
            <a:off x="1148003" y="825195"/>
            <a:ext cx="70824" cy="70840"/>
          </a:xfrm>
          <a:prstGeom prst="rect">
            <a:avLst/>
          </a:prstGeom>
        </p:spPr>
      </p:pic>
      <p:pic>
        <p:nvPicPr>
          <p:cNvPr id="453" name="object 453"/>
          <p:cNvPicPr/>
          <p:nvPr/>
        </p:nvPicPr>
        <p:blipFill>
          <a:blip r:embed="rId452" cstate="print"/>
          <a:stretch>
            <a:fillRect/>
          </a:stretch>
        </p:blipFill>
        <p:spPr>
          <a:xfrm>
            <a:off x="1922932" y="360095"/>
            <a:ext cx="70824" cy="70840"/>
          </a:xfrm>
          <a:prstGeom prst="rect">
            <a:avLst/>
          </a:prstGeom>
        </p:spPr>
      </p:pic>
      <p:pic>
        <p:nvPicPr>
          <p:cNvPr id="454" name="object 454"/>
          <p:cNvPicPr/>
          <p:nvPr/>
        </p:nvPicPr>
        <p:blipFill>
          <a:blip r:embed="rId453" cstate="print"/>
          <a:stretch>
            <a:fillRect/>
          </a:stretch>
        </p:blipFill>
        <p:spPr>
          <a:xfrm>
            <a:off x="1285894" y="845731"/>
            <a:ext cx="70840" cy="70827"/>
          </a:xfrm>
          <a:prstGeom prst="rect">
            <a:avLst/>
          </a:prstGeom>
        </p:spPr>
      </p:pic>
      <p:pic>
        <p:nvPicPr>
          <p:cNvPr id="455" name="object 455"/>
          <p:cNvPicPr/>
          <p:nvPr/>
        </p:nvPicPr>
        <p:blipFill>
          <a:blip r:embed="rId454" cstate="print"/>
          <a:stretch>
            <a:fillRect/>
          </a:stretch>
        </p:blipFill>
        <p:spPr>
          <a:xfrm>
            <a:off x="1426911" y="856107"/>
            <a:ext cx="70834" cy="70827"/>
          </a:xfrm>
          <a:prstGeom prst="rect">
            <a:avLst/>
          </a:prstGeom>
        </p:spPr>
      </p:pic>
      <p:pic>
        <p:nvPicPr>
          <p:cNvPr id="456" name="object 456"/>
          <p:cNvPicPr/>
          <p:nvPr/>
        </p:nvPicPr>
        <p:blipFill>
          <a:blip r:embed="rId455" cstate="print"/>
          <a:stretch>
            <a:fillRect/>
          </a:stretch>
        </p:blipFill>
        <p:spPr>
          <a:xfrm>
            <a:off x="1564811" y="876642"/>
            <a:ext cx="70834" cy="70827"/>
          </a:xfrm>
          <a:prstGeom prst="rect">
            <a:avLst/>
          </a:prstGeom>
        </p:spPr>
      </p:pic>
      <p:pic>
        <p:nvPicPr>
          <p:cNvPr id="457" name="object 457"/>
          <p:cNvPicPr/>
          <p:nvPr/>
        </p:nvPicPr>
        <p:blipFill>
          <a:blip r:embed="rId456" cstate="print"/>
          <a:stretch>
            <a:fillRect/>
          </a:stretch>
        </p:blipFill>
        <p:spPr>
          <a:xfrm>
            <a:off x="324777" y="876998"/>
            <a:ext cx="71205" cy="70827"/>
          </a:xfrm>
          <a:prstGeom prst="rect">
            <a:avLst/>
          </a:prstGeom>
        </p:spPr>
      </p:pic>
      <p:pic>
        <p:nvPicPr>
          <p:cNvPr id="458" name="object 458"/>
          <p:cNvPicPr/>
          <p:nvPr/>
        </p:nvPicPr>
        <p:blipFill>
          <a:blip r:embed="rId457" cstate="print"/>
          <a:stretch>
            <a:fillRect/>
          </a:stretch>
        </p:blipFill>
        <p:spPr>
          <a:xfrm>
            <a:off x="1705829" y="887006"/>
            <a:ext cx="70834" cy="70840"/>
          </a:xfrm>
          <a:prstGeom prst="rect">
            <a:avLst/>
          </a:prstGeom>
        </p:spPr>
      </p:pic>
      <p:pic>
        <p:nvPicPr>
          <p:cNvPr id="459" name="object 459"/>
          <p:cNvPicPr/>
          <p:nvPr/>
        </p:nvPicPr>
        <p:blipFill>
          <a:blip r:embed="rId458" cstate="print"/>
          <a:stretch>
            <a:fillRect/>
          </a:stretch>
        </p:blipFill>
        <p:spPr>
          <a:xfrm>
            <a:off x="466169" y="887374"/>
            <a:ext cx="70834" cy="70840"/>
          </a:xfrm>
          <a:prstGeom prst="rect">
            <a:avLst/>
          </a:prstGeom>
        </p:spPr>
      </p:pic>
      <p:pic>
        <p:nvPicPr>
          <p:cNvPr id="460" name="object 460"/>
          <p:cNvPicPr/>
          <p:nvPr/>
        </p:nvPicPr>
        <p:blipFill>
          <a:blip r:embed="rId459" cstate="print"/>
          <a:stretch>
            <a:fillRect/>
          </a:stretch>
        </p:blipFill>
        <p:spPr>
          <a:xfrm>
            <a:off x="1843735" y="907554"/>
            <a:ext cx="70824" cy="70827"/>
          </a:xfrm>
          <a:prstGeom prst="rect">
            <a:avLst/>
          </a:prstGeom>
        </p:spPr>
      </p:pic>
      <p:pic>
        <p:nvPicPr>
          <p:cNvPr id="461" name="object 461"/>
          <p:cNvPicPr/>
          <p:nvPr/>
        </p:nvPicPr>
        <p:blipFill>
          <a:blip r:embed="rId460" cstate="print"/>
          <a:stretch>
            <a:fillRect/>
          </a:stretch>
        </p:blipFill>
        <p:spPr>
          <a:xfrm>
            <a:off x="604065" y="907910"/>
            <a:ext cx="70834" cy="70827"/>
          </a:xfrm>
          <a:prstGeom prst="rect">
            <a:avLst/>
          </a:prstGeom>
        </p:spPr>
      </p:pic>
      <p:pic>
        <p:nvPicPr>
          <p:cNvPr id="462" name="object 462"/>
          <p:cNvPicPr/>
          <p:nvPr/>
        </p:nvPicPr>
        <p:blipFill>
          <a:blip r:embed="rId461" cstate="print"/>
          <a:stretch>
            <a:fillRect/>
          </a:stretch>
        </p:blipFill>
        <p:spPr>
          <a:xfrm>
            <a:off x="745086" y="918286"/>
            <a:ext cx="70821" cy="70827"/>
          </a:xfrm>
          <a:prstGeom prst="rect">
            <a:avLst/>
          </a:prstGeom>
        </p:spPr>
      </p:pic>
      <p:pic>
        <p:nvPicPr>
          <p:cNvPr id="463" name="object 463"/>
          <p:cNvPicPr/>
          <p:nvPr/>
        </p:nvPicPr>
        <p:blipFill>
          <a:blip r:embed="rId462" cstate="print"/>
          <a:stretch>
            <a:fillRect/>
          </a:stretch>
        </p:blipFill>
        <p:spPr>
          <a:xfrm>
            <a:off x="882983" y="938822"/>
            <a:ext cx="70834" cy="70827"/>
          </a:xfrm>
          <a:prstGeom prst="rect">
            <a:avLst/>
          </a:prstGeom>
        </p:spPr>
      </p:pic>
      <p:pic>
        <p:nvPicPr>
          <p:cNvPr id="464" name="object 464"/>
          <p:cNvPicPr/>
          <p:nvPr/>
        </p:nvPicPr>
        <p:blipFill>
          <a:blip r:embed="rId463" cstate="print"/>
          <a:stretch>
            <a:fillRect/>
          </a:stretch>
        </p:blipFill>
        <p:spPr>
          <a:xfrm>
            <a:off x="1023991" y="949185"/>
            <a:ext cx="70843" cy="70853"/>
          </a:xfrm>
          <a:prstGeom prst="rect">
            <a:avLst/>
          </a:prstGeom>
        </p:spPr>
      </p:pic>
      <p:pic>
        <p:nvPicPr>
          <p:cNvPr id="465" name="object 465"/>
          <p:cNvPicPr/>
          <p:nvPr/>
        </p:nvPicPr>
        <p:blipFill>
          <a:blip r:embed="rId464" cstate="print"/>
          <a:stretch>
            <a:fillRect/>
          </a:stretch>
        </p:blipFill>
        <p:spPr>
          <a:xfrm>
            <a:off x="1161900" y="969733"/>
            <a:ext cx="70834" cy="70827"/>
          </a:xfrm>
          <a:prstGeom prst="rect">
            <a:avLst/>
          </a:prstGeom>
        </p:spPr>
      </p:pic>
      <p:pic>
        <p:nvPicPr>
          <p:cNvPr id="466" name="object 466"/>
          <p:cNvPicPr/>
          <p:nvPr/>
        </p:nvPicPr>
        <p:blipFill>
          <a:blip r:embed="rId465" cstate="print"/>
          <a:stretch>
            <a:fillRect/>
          </a:stretch>
        </p:blipFill>
        <p:spPr>
          <a:xfrm>
            <a:off x="1302908" y="980109"/>
            <a:ext cx="70834" cy="70827"/>
          </a:xfrm>
          <a:prstGeom prst="rect">
            <a:avLst/>
          </a:prstGeom>
        </p:spPr>
      </p:pic>
      <p:pic>
        <p:nvPicPr>
          <p:cNvPr id="467" name="object 467"/>
          <p:cNvPicPr/>
          <p:nvPr/>
        </p:nvPicPr>
        <p:blipFill>
          <a:blip r:embed="rId466" cstate="print"/>
          <a:stretch>
            <a:fillRect/>
          </a:stretch>
        </p:blipFill>
        <p:spPr>
          <a:xfrm>
            <a:off x="1440818" y="1000633"/>
            <a:ext cx="70824" cy="70840"/>
          </a:xfrm>
          <a:prstGeom prst="rect">
            <a:avLst/>
          </a:prstGeom>
        </p:spPr>
      </p:pic>
      <p:pic>
        <p:nvPicPr>
          <p:cNvPr id="468" name="object 468"/>
          <p:cNvPicPr/>
          <p:nvPr/>
        </p:nvPicPr>
        <p:blipFill>
          <a:blip r:embed="rId467" cstate="print"/>
          <a:stretch>
            <a:fillRect/>
          </a:stretch>
        </p:blipFill>
        <p:spPr>
          <a:xfrm>
            <a:off x="1581835" y="1011021"/>
            <a:ext cx="70824" cy="70827"/>
          </a:xfrm>
          <a:prstGeom prst="rect">
            <a:avLst/>
          </a:prstGeom>
        </p:spPr>
      </p:pic>
      <p:pic>
        <p:nvPicPr>
          <p:cNvPr id="469" name="object 469"/>
          <p:cNvPicPr/>
          <p:nvPr/>
        </p:nvPicPr>
        <p:blipFill>
          <a:blip r:embed="rId468" cstate="print"/>
          <a:stretch>
            <a:fillRect/>
          </a:stretch>
        </p:blipFill>
        <p:spPr>
          <a:xfrm>
            <a:off x="342169" y="1011377"/>
            <a:ext cx="70831" cy="70827"/>
          </a:xfrm>
          <a:prstGeom prst="rect">
            <a:avLst/>
          </a:prstGeom>
        </p:spPr>
      </p:pic>
      <p:pic>
        <p:nvPicPr>
          <p:cNvPr id="470" name="object 470"/>
          <p:cNvPicPr/>
          <p:nvPr/>
        </p:nvPicPr>
        <p:blipFill>
          <a:blip r:embed="rId469" cstate="print"/>
          <a:stretch>
            <a:fillRect/>
          </a:stretch>
        </p:blipFill>
        <p:spPr>
          <a:xfrm>
            <a:off x="1719726" y="1031557"/>
            <a:ext cx="70831" cy="70827"/>
          </a:xfrm>
          <a:prstGeom prst="rect">
            <a:avLst/>
          </a:prstGeom>
        </p:spPr>
      </p:pic>
      <p:pic>
        <p:nvPicPr>
          <p:cNvPr id="471" name="object 471"/>
          <p:cNvPicPr/>
          <p:nvPr/>
        </p:nvPicPr>
        <p:blipFill>
          <a:blip r:embed="rId470" cstate="print"/>
          <a:stretch>
            <a:fillRect/>
          </a:stretch>
        </p:blipFill>
        <p:spPr>
          <a:xfrm>
            <a:off x="480063" y="1031913"/>
            <a:ext cx="70834" cy="70827"/>
          </a:xfrm>
          <a:prstGeom prst="rect">
            <a:avLst/>
          </a:prstGeom>
        </p:spPr>
      </p:pic>
      <p:pic>
        <p:nvPicPr>
          <p:cNvPr id="472" name="object 472"/>
          <p:cNvPicPr/>
          <p:nvPr/>
        </p:nvPicPr>
        <p:blipFill>
          <a:blip r:embed="rId471" cstate="print"/>
          <a:stretch>
            <a:fillRect/>
          </a:stretch>
        </p:blipFill>
        <p:spPr>
          <a:xfrm>
            <a:off x="1860743" y="1041920"/>
            <a:ext cx="70834" cy="70827"/>
          </a:xfrm>
          <a:prstGeom prst="rect">
            <a:avLst/>
          </a:prstGeom>
        </p:spPr>
      </p:pic>
      <p:pic>
        <p:nvPicPr>
          <p:cNvPr id="473" name="object 473"/>
          <p:cNvPicPr/>
          <p:nvPr/>
        </p:nvPicPr>
        <p:blipFill>
          <a:blip r:embed="rId472" cstate="print"/>
          <a:stretch>
            <a:fillRect/>
          </a:stretch>
        </p:blipFill>
        <p:spPr>
          <a:xfrm>
            <a:off x="621083" y="1042288"/>
            <a:ext cx="70834" cy="70827"/>
          </a:xfrm>
          <a:prstGeom prst="rect">
            <a:avLst/>
          </a:prstGeom>
        </p:spPr>
      </p:pic>
      <p:pic>
        <p:nvPicPr>
          <p:cNvPr id="474" name="object 474"/>
          <p:cNvPicPr/>
          <p:nvPr/>
        </p:nvPicPr>
        <p:blipFill>
          <a:blip r:embed="rId473" cstate="print"/>
          <a:stretch>
            <a:fillRect/>
          </a:stretch>
        </p:blipFill>
        <p:spPr>
          <a:xfrm>
            <a:off x="758980" y="1062824"/>
            <a:ext cx="70834" cy="70827"/>
          </a:xfrm>
          <a:prstGeom prst="rect">
            <a:avLst/>
          </a:prstGeom>
        </p:spPr>
      </p:pic>
      <p:pic>
        <p:nvPicPr>
          <p:cNvPr id="475" name="object 475"/>
          <p:cNvPicPr/>
          <p:nvPr/>
        </p:nvPicPr>
        <p:blipFill>
          <a:blip r:embed="rId474" cstate="print"/>
          <a:stretch>
            <a:fillRect/>
          </a:stretch>
        </p:blipFill>
        <p:spPr>
          <a:xfrm>
            <a:off x="311254" y="732459"/>
            <a:ext cx="70834" cy="70827"/>
          </a:xfrm>
          <a:prstGeom prst="rect">
            <a:avLst/>
          </a:prstGeom>
        </p:spPr>
      </p:pic>
      <p:pic>
        <p:nvPicPr>
          <p:cNvPr id="476" name="object 476"/>
          <p:cNvPicPr/>
          <p:nvPr/>
        </p:nvPicPr>
        <p:blipFill>
          <a:blip r:embed="rId475" cstate="print"/>
          <a:stretch>
            <a:fillRect/>
          </a:stretch>
        </p:blipFill>
        <p:spPr>
          <a:xfrm>
            <a:off x="899991" y="1073200"/>
            <a:ext cx="70840" cy="70827"/>
          </a:xfrm>
          <a:prstGeom prst="rect">
            <a:avLst/>
          </a:prstGeom>
        </p:spPr>
      </p:pic>
      <p:pic>
        <p:nvPicPr>
          <p:cNvPr id="477" name="object 477"/>
          <p:cNvPicPr/>
          <p:nvPr/>
        </p:nvPicPr>
        <p:blipFill>
          <a:blip r:embed="rId476" cstate="print"/>
          <a:stretch>
            <a:fillRect/>
          </a:stretch>
        </p:blipFill>
        <p:spPr>
          <a:xfrm>
            <a:off x="1037897" y="1093736"/>
            <a:ext cx="70834" cy="70827"/>
          </a:xfrm>
          <a:prstGeom prst="rect">
            <a:avLst/>
          </a:prstGeom>
        </p:spPr>
      </p:pic>
      <p:pic>
        <p:nvPicPr>
          <p:cNvPr id="478" name="object 478"/>
          <p:cNvPicPr/>
          <p:nvPr/>
        </p:nvPicPr>
        <p:blipFill>
          <a:blip r:embed="rId477" cstate="print"/>
          <a:stretch>
            <a:fillRect/>
          </a:stretch>
        </p:blipFill>
        <p:spPr>
          <a:xfrm>
            <a:off x="1936816" y="504634"/>
            <a:ext cx="70834" cy="70827"/>
          </a:xfrm>
          <a:prstGeom prst="rect">
            <a:avLst/>
          </a:prstGeom>
        </p:spPr>
      </p:pic>
      <p:pic>
        <p:nvPicPr>
          <p:cNvPr id="479" name="object 479"/>
          <p:cNvPicPr/>
          <p:nvPr/>
        </p:nvPicPr>
        <p:blipFill>
          <a:blip r:embed="rId478" cstate="print"/>
          <a:stretch>
            <a:fillRect/>
          </a:stretch>
        </p:blipFill>
        <p:spPr>
          <a:xfrm>
            <a:off x="1178909" y="1104099"/>
            <a:ext cx="70834" cy="70840"/>
          </a:xfrm>
          <a:prstGeom prst="rect">
            <a:avLst/>
          </a:prstGeom>
        </p:spPr>
      </p:pic>
      <p:pic>
        <p:nvPicPr>
          <p:cNvPr id="480" name="object 480"/>
          <p:cNvPicPr/>
          <p:nvPr/>
        </p:nvPicPr>
        <p:blipFill>
          <a:blip r:embed="rId479" cstate="print"/>
          <a:stretch>
            <a:fillRect/>
          </a:stretch>
        </p:blipFill>
        <p:spPr>
          <a:xfrm>
            <a:off x="1316815" y="1124635"/>
            <a:ext cx="70821" cy="70840"/>
          </a:xfrm>
          <a:prstGeom prst="rect">
            <a:avLst/>
          </a:prstGeom>
        </p:spPr>
      </p:pic>
      <p:pic>
        <p:nvPicPr>
          <p:cNvPr id="481" name="object 481"/>
          <p:cNvPicPr/>
          <p:nvPr/>
        </p:nvPicPr>
        <p:blipFill>
          <a:blip r:embed="rId480" cstate="print"/>
          <a:stretch>
            <a:fillRect/>
          </a:stretch>
        </p:blipFill>
        <p:spPr>
          <a:xfrm>
            <a:off x="1457833" y="1135024"/>
            <a:ext cx="70827" cy="70827"/>
          </a:xfrm>
          <a:prstGeom prst="rect">
            <a:avLst/>
          </a:prstGeom>
        </p:spPr>
      </p:pic>
      <p:pic>
        <p:nvPicPr>
          <p:cNvPr id="482" name="object 482"/>
          <p:cNvPicPr/>
          <p:nvPr/>
        </p:nvPicPr>
        <p:blipFill>
          <a:blip r:embed="rId481" cstate="print"/>
          <a:stretch>
            <a:fillRect/>
          </a:stretch>
        </p:blipFill>
        <p:spPr>
          <a:xfrm>
            <a:off x="1595720" y="1155560"/>
            <a:ext cx="70834" cy="70827"/>
          </a:xfrm>
          <a:prstGeom prst="rect">
            <a:avLst/>
          </a:prstGeom>
        </p:spPr>
      </p:pic>
      <p:pic>
        <p:nvPicPr>
          <p:cNvPr id="483" name="object 483"/>
          <p:cNvPicPr/>
          <p:nvPr/>
        </p:nvPicPr>
        <p:blipFill>
          <a:blip r:embed="rId482" cstate="print"/>
          <a:stretch>
            <a:fillRect/>
          </a:stretch>
        </p:blipFill>
        <p:spPr>
          <a:xfrm>
            <a:off x="356060" y="1155915"/>
            <a:ext cx="70834" cy="70827"/>
          </a:xfrm>
          <a:prstGeom prst="rect">
            <a:avLst/>
          </a:prstGeom>
        </p:spPr>
      </p:pic>
      <p:pic>
        <p:nvPicPr>
          <p:cNvPr id="484" name="object 484"/>
          <p:cNvPicPr/>
          <p:nvPr/>
        </p:nvPicPr>
        <p:blipFill>
          <a:blip r:embed="rId483" cstate="print"/>
          <a:stretch>
            <a:fillRect/>
          </a:stretch>
        </p:blipFill>
        <p:spPr>
          <a:xfrm>
            <a:off x="1736753" y="1165923"/>
            <a:ext cx="70818" cy="70840"/>
          </a:xfrm>
          <a:prstGeom prst="rect">
            <a:avLst/>
          </a:prstGeom>
        </p:spPr>
      </p:pic>
      <p:pic>
        <p:nvPicPr>
          <p:cNvPr id="485" name="object 485"/>
          <p:cNvPicPr/>
          <p:nvPr/>
        </p:nvPicPr>
        <p:blipFill>
          <a:blip r:embed="rId484" cstate="print"/>
          <a:stretch>
            <a:fillRect/>
          </a:stretch>
        </p:blipFill>
        <p:spPr>
          <a:xfrm>
            <a:off x="497081" y="1166291"/>
            <a:ext cx="70834" cy="70827"/>
          </a:xfrm>
          <a:prstGeom prst="rect">
            <a:avLst/>
          </a:prstGeom>
        </p:spPr>
      </p:pic>
      <p:pic>
        <p:nvPicPr>
          <p:cNvPr id="486" name="object 486"/>
          <p:cNvPicPr/>
          <p:nvPr/>
        </p:nvPicPr>
        <p:blipFill>
          <a:blip r:embed="rId485" cstate="print"/>
          <a:stretch>
            <a:fillRect/>
          </a:stretch>
        </p:blipFill>
        <p:spPr>
          <a:xfrm>
            <a:off x="1874637" y="1186472"/>
            <a:ext cx="70834" cy="70827"/>
          </a:xfrm>
          <a:prstGeom prst="rect">
            <a:avLst/>
          </a:prstGeom>
        </p:spPr>
      </p:pic>
      <p:pic>
        <p:nvPicPr>
          <p:cNvPr id="487" name="object 487"/>
          <p:cNvPicPr/>
          <p:nvPr/>
        </p:nvPicPr>
        <p:blipFill>
          <a:blip r:embed="rId486" cstate="print"/>
          <a:stretch>
            <a:fillRect/>
          </a:stretch>
        </p:blipFill>
        <p:spPr>
          <a:xfrm>
            <a:off x="634977" y="1186815"/>
            <a:ext cx="70834" cy="70853"/>
          </a:xfrm>
          <a:prstGeom prst="rect">
            <a:avLst/>
          </a:prstGeom>
        </p:spPr>
      </p:pic>
      <p:pic>
        <p:nvPicPr>
          <p:cNvPr id="488" name="object 488"/>
          <p:cNvPicPr/>
          <p:nvPr/>
        </p:nvPicPr>
        <p:blipFill>
          <a:blip r:embed="rId487" cstate="print"/>
          <a:stretch>
            <a:fillRect/>
          </a:stretch>
        </p:blipFill>
        <p:spPr>
          <a:xfrm>
            <a:off x="775998" y="1197203"/>
            <a:ext cx="70834" cy="70827"/>
          </a:xfrm>
          <a:prstGeom prst="rect">
            <a:avLst/>
          </a:prstGeom>
        </p:spPr>
      </p:pic>
      <p:pic>
        <p:nvPicPr>
          <p:cNvPr id="489" name="object 489"/>
          <p:cNvPicPr/>
          <p:nvPr/>
        </p:nvPicPr>
        <p:blipFill>
          <a:blip r:embed="rId488" cstate="print"/>
          <a:stretch>
            <a:fillRect/>
          </a:stretch>
        </p:blipFill>
        <p:spPr>
          <a:xfrm>
            <a:off x="913895" y="1217739"/>
            <a:ext cx="70834" cy="70827"/>
          </a:xfrm>
          <a:prstGeom prst="rect">
            <a:avLst/>
          </a:prstGeom>
        </p:spPr>
      </p:pic>
      <p:pic>
        <p:nvPicPr>
          <p:cNvPr id="490" name="object 490"/>
          <p:cNvPicPr/>
          <p:nvPr/>
        </p:nvPicPr>
        <p:blipFill>
          <a:blip r:embed="rId489" cstate="print"/>
          <a:stretch>
            <a:fillRect/>
          </a:stretch>
        </p:blipFill>
        <p:spPr>
          <a:xfrm>
            <a:off x="1054915" y="1228102"/>
            <a:ext cx="70834" cy="70840"/>
          </a:xfrm>
          <a:prstGeom prst="rect">
            <a:avLst/>
          </a:prstGeom>
        </p:spPr>
      </p:pic>
      <p:pic>
        <p:nvPicPr>
          <p:cNvPr id="491" name="object 491"/>
          <p:cNvPicPr/>
          <p:nvPr/>
        </p:nvPicPr>
        <p:blipFill>
          <a:blip r:embed="rId490" cstate="print"/>
          <a:stretch>
            <a:fillRect/>
          </a:stretch>
        </p:blipFill>
        <p:spPr>
          <a:xfrm>
            <a:off x="2018524" y="5003"/>
            <a:ext cx="66285" cy="23012"/>
          </a:xfrm>
          <a:prstGeom prst="rect">
            <a:avLst/>
          </a:prstGeom>
        </p:spPr>
      </p:pic>
      <p:pic>
        <p:nvPicPr>
          <p:cNvPr id="492" name="object 492"/>
          <p:cNvPicPr/>
          <p:nvPr/>
        </p:nvPicPr>
        <p:blipFill>
          <a:blip r:embed="rId491" cstate="print"/>
          <a:stretch>
            <a:fillRect/>
          </a:stretch>
        </p:blipFill>
        <p:spPr>
          <a:xfrm>
            <a:off x="249167" y="1414284"/>
            <a:ext cx="70650" cy="70853"/>
          </a:xfrm>
          <a:prstGeom prst="rect">
            <a:avLst/>
          </a:prstGeom>
        </p:spPr>
      </p:pic>
      <p:pic>
        <p:nvPicPr>
          <p:cNvPr id="493" name="object 493"/>
          <p:cNvPicPr/>
          <p:nvPr/>
        </p:nvPicPr>
        <p:blipFill>
          <a:blip r:embed="rId492" cstate="print"/>
          <a:stretch>
            <a:fillRect/>
          </a:stretch>
        </p:blipFill>
        <p:spPr>
          <a:xfrm>
            <a:off x="1955984" y="639000"/>
            <a:ext cx="68684" cy="70840"/>
          </a:xfrm>
          <a:prstGeom prst="rect">
            <a:avLst/>
          </a:prstGeom>
        </p:spPr>
      </p:pic>
      <p:pic>
        <p:nvPicPr>
          <p:cNvPr id="494" name="object 494"/>
          <p:cNvPicPr/>
          <p:nvPr/>
        </p:nvPicPr>
        <p:blipFill>
          <a:blip r:embed="rId493" cstate="print"/>
          <a:stretch>
            <a:fillRect/>
          </a:stretch>
        </p:blipFill>
        <p:spPr>
          <a:xfrm>
            <a:off x="1192809" y="1248651"/>
            <a:ext cx="70824" cy="70827"/>
          </a:xfrm>
          <a:prstGeom prst="rect">
            <a:avLst/>
          </a:prstGeom>
        </p:spPr>
      </p:pic>
      <p:pic>
        <p:nvPicPr>
          <p:cNvPr id="495" name="object 495"/>
          <p:cNvPicPr/>
          <p:nvPr/>
        </p:nvPicPr>
        <p:blipFill>
          <a:blip r:embed="rId494" cstate="print"/>
          <a:stretch>
            <a:fillRect/>
          </a:stretch>
        </p:blipFill>
        <p:spPr>
          <a:xfrm>
            <a:off x="1967738" y="783551"/>
            <a:ext cx="70824" cy="70827"/>
          </a:xfrm>
          <a:prstGeom prst="rect">
            <a:avLst/>
          </a:prstGeom>
        </p:spPr>
      </p:pic>
      <p:pic>
        <p:nvPicPr>
          <p:cNvPr id="496" name="object 496"/>
          <p:cNvPicPr/>
          <p:nvPr/>
        </p:nvPicPr>
        <p:blipFill>
          <a:blip r:embed="rId495" cstate="print"/>
          <a:stretch>
            <a:fillRect/>
          </a:stretch>
        </p:blipFill>
        <p:spPr>
          <a:xfrm>
            <a:off x="1984746" y="917930"/>
            <a:ext cx="70834" cy="70827"/>
          </a:xfrm>
          <a:prstGeom prst="rect">
            <a:avLst/>
          </a:prstGeom>
        </p:spPr>
      </p:pic>
      <p:pic>
        <p:nvPicPr>
          <p:cNvPr id="497" name="object 497"/>
          <p:cNvPicPr/>
          <p:nvPr/>
        </p:nvPicPr>
        <p:blipFill>
          <a:blip r:embed="rId496" cstate="print"/>
          <a:stretch>
            <a:fillRect/>
          </a:stretch>
        </p:blipFill>
        <p:spPr>
          <a:xfrm>
            <a:off x="1998640" y="1062456"/>
            <a:ext cx="70834" cy="70840"/>
          </a:xfrm>
          <a:prstGeom prst="rect">
            <a:avLst/>
          </a:prstGeom>
        </p:spPr>
      </p:pic>
      <p:pic>
        <p:nvPicPr>
          <p:cNvPr id="498" name="object 498"/>
          <p:cNvPicPr/>
          <p:nvPr/>
        </p:nvPicPr>
        <p:blipFill>
          <a:blip r:embed="rId497" cstate="print"/>
          <a:stretch>
            <a:fillRect/>
          </a:stretch>
        </p:blipFill>
        <p:spPr>
          <a:xfrm>
            <a:off x="294236" y="598081"/>
            <a:ext cx="70843" cy="70840"/>
          </a:xfrm>
          <a:prstGeom prst="rect">
            <a:avLst/>
          </a:prstGeom>
        </p:spPr>
      </p:pic>
      <p:pic>
        <p:nvPicPr>
          <p:cNvPr id="499" name="object 499"/>
          <p:cNvPicPr/>
          <p:nvPr/>
        </p:nvPicPr>
        <p:blipFill>
          <a:blip r:embed="rId498" cstate="print"/>
          <a:stretch>
            <a:fillRect/>
          </a:stretch>
        </p:blipFill>
        <p:spPr>
          <a:xfrm>
            <a:off x="2015648" y="1196847"/>
            <a:ext cx="71100" cy="70815"/>
          </a:xfrm>
          <a:prstGeom prst="rect">
            <a:avLst/>
          </a:prstGeom>
        </p:spPr>
      </p:pic>
      <p:pic>
        <p:nvPicPr>
          <p:cNvPr id="500" name="object 500"/>
          <p:cNvPicPr/>
          <p:nvPr/>
        </p:nvPicPr>
        <p:blipFill>
          <a:blip r:embed="rId499" cstate="print"/>
          <a:stretch>
            <a:fillRect/>
          </a:stretch>
        </p:blipFill>
        <p:spPr>
          <a:xfrm>
            <a:off x="2029920" y="101714"/>
            <a:ext cx="70821" cy="70827"/>
          </a:xfrm>
          <a:prstGeom prst="rect">
            <a:avLst/>
          </a:prstGeom>
        </p:spPr>
      </p:pic>
      <p:pic>
        <p:nvPicPr>
          <p:cNvPr id="501" name="object 501"/>
          <p:cNvPicPr/>
          <p:nvPr/>
        </p:nvPicPr>
        <p:blipFill>
          <a:blip r:embed="rId500" cstate="print"/>
          <a:stretch>
            <a:fillRect/>
          </a:stretch>
        </p:blipFill>
        <p:spPr>
          <a:xfrm>
            <a:off x="0" y="1383385"/>
            <a:ext cx="40992" cy="70827"/>
          </a:xfrm>
          <a:prstGeom prst="rect">
            <a:avLst/>
          </a:prstGeom>
        </p:spPr>
      </p:pic>
      <p:pic>
        <p:nvPicPr>
          <p:cNvPr id="502" name="object 502"/>
          <p:cNvPicPr/>
          <p:nvPr/>
        </p:nvPicPr>
        <p:blipFill>
          <a:blip r:embed="rId501" cstate="print"/>
          <a:stretch>
            <a:fillRect/>
          </a:stretch>
        </p:blipFill>
        <p:spPr>
          <a:xfrm>
            <a:off x="108057" y="1403921"/>
            <a:ext cx="70840" cy="70827"/>
          </a:xfrm>
          <a:prstGeom prst="rect">
            <a:avLst/>
          </a:prstGeom>
        </p:spPr>
      </p:pic>
      <p:pic>
        <p:nvPicPr>
          <p:cNvPr id="503" name="object 503"/>
          <p:cNvPicPr/>
          <p:nvPr/>
        </p:nvPicPr>
        <p:blipFill>
          <a:blip r:embed="rId502" cstate="print"/>
          <a:stretch>
            <a:fillRect/>
          </a:stretch>
        </p:blipFill>
        <p:spPr>
          <a:xfrm>
            <a:off x="0" y="1527924"/>
            <a:ext cx="54886" cy="70827"/>
          </a:xfrm>
          <a:prstGeom prst="rect">
            <a:avLst/>
          </a:prstGeom>
        </p:spPr>
      </p:pic>
      <p:pic>
        <p:nvPicPr>
          <p:cNvPr id="504" name="object 504"/>
          <p:cNvPicPr/>
          <p:nvPr/>
        </p:nvPicPr>
        <p:blipFill>
          <a:blip r:embed="rId503" cstate="print"/>
          <a:stretch>
            <a:fillRect/>
          </a:stretch>
        </p:blipFill>
        <p:spPr>
          <a:xfrm>
            <a:off x="125072" y="1538287"/>
            <a:ext cx="70834" cy="70840"/>
          </a:xfrm>
          <a:prstGeom prst="rect">
            <a:avLst/>
          </a:prstGeom>
        </p:spPr>
      </p:pic>
      <p:pic>
        <p:nvPicPr>
          <p:cNvPr id="505" name="object 505"/>
          <p:cNvPicPr/>
          <p:nvPr/>
        </p:nvPicPr>
        <p:blipFill>
          <a:blip r:embed="rId504" cstate="print"/>
          <a:stretch>
            <a:fillRect/>
          </a:stretch>
        </p:blipFill>
        <p:spPr>
          <a:xfrm>
            <a:off x="1073" y="1662290"/>
            <a:ext cx="70834" cy="70840"/>
          </a:xfrm>
          <a:prstGeom prst="rect">
            <a:avLst/>
          </a:prstGeom>
        </p:spPr>
      </p:pic>
      <p:pic>
        <p:nvPicPr>
          <p:cNvPr id="506" name="object 506"/>
          <p:cNvPicPr/>
          <p:nvPr/>
        </p:nvPicPr>
        <p:blipFill>
          <a:blip r:embed="rId505" cstate="print"/>
          <a:stretch>
            <a:fillRect/>
          </a:stretch>
        </p:blipFill>
        <p:spPr>
          <a:xfrm>
            <a:off x="138966" y="1682838"/>
            <a:ext cx="70834" cy="70827"/>
          </a:xfrm>
          <a:prstGeom prst="rect">
            <a:avLst/>
          </a:prstGeom>
        </p:spPr>
      </p:pic>
      <p:pic>
        <p:nvPicPr>
          <p:cNvPr id="507" name="object 507"/>
          <p:cNvPicPr/>
          <p:nvPr/>
        </p:nvPicPr>
        <p:blipFill>
          <a:blip r:embed="rId506" cstate="print"/>
          <a:stretch>
            <a:fillRect/>
          </a:stretch>
        </p:blipFill>
        <p:spPr>
          <a:xfrm>
            <a:off x="14963" y="1806829"/>
            <a:ext cx="70834" cy="70840"/>
          </a:xfrm>
          <a:prstGeom prst="rect">
            <a:avLst/>
          </a:prstGeom>
        </p:spPr>
      </p:pic>
      <p:pic>
        <p:nvPicPr>
          <p:cNvPr id="508" name="object 508"/>
          <p:cNvPicPr/>
          <p:nvPr/>
        </p:nvPicPr>
        <p:blipFill>
          <a:blip r:embed="rId507" cstate="print"/>
          <a:stretch>
            <a:fillRect/>
          </a:stretch>
        </p:blipFill>
        <p:spPr>
          <a:xfrm>
            <a:off x="155987" y="1817204"/>
            <a:ext cx="70821" cy="70840"/>
          </a:xfrm>
          <a:prstGeom prst="rect">
            <a:avLst/>
          </a:prstGeom>
        </p:spPr>
      </p:pic>
      <p:pic>
        <p:nvPicPr>
          <p:cNvPr id="509" name="object 509"/>
          <p:cNvPicPr/>
          <p:nvPr/>
        </p:nvPicPr>
        <p:blipFill>
          <a:blip r:embed="rId508" cstate="print"/>
          <a:stretch>
            <a:fillRect/>
          </a:stretch>
        </p:blipFill>
        <p:spPr>
          <a:xfrm>
            <a:off x="31981" y="1941207"/>
            <a:ext cx="70834" cy="70840"/>
          </a:xfrm>
          <a:prstGeom prst="rect">
            <a:avLst/>
          </a:prstGeom>
        </p:spPr>
      </p:pic>
      <p:pic>
        <p:nvPicPr>
          <p:cNvPr id="510" name="object 510"/>
          <p:cNvPicPr/>
          <p:nvPr/>
        </p:nvPicPr>
        <p:blipFill>
          <a:blip r:embed="rId509" cstate="print"/>
          <a:stretch>
            <a:fillRect/>
          </a:stretch>
        </p:blipFill>
        <p:spPr>
          <a:xfrm>
            <a:off x="169878" y="1961756"/>
            <a:ext cx="70834" cy="70827"/>
          </a:xfrm>
          <a:prstGeom prst="rect">
            <a:avLst/>
          </a:prstGeom>
        </p:spPr>
      </p:pic>
      <p:pic>
        <p:nvPicPr>
          <p:cNvPr id="511" name="object 511"/>
          <p:cNvPicPr/>
          <p:nvPr/>
        </p:nvPicPr>
        <p:blipFill>
          <a:blip r:embed="rId510" cstate="print"/>
          <a:stretch>
            <a:fillRect/>
          </a:stretch>
        </p:blipFill>
        <p:spPr>
          <a:xfrm>
            <a:off x="46159" y="2085759"/>
            <a:ext cx="70256" cy="70827"/>
          </a:xfrm>
          <a:prstGeom prst="rect">
            <a:avLst/>
          </a:prstGeom>
        </p:spPr>
      </p:pic>
      <p:pic>
        <p:nvPicPr>
          <p:cNvPr id="512" name="object 512"/>
          <p:cNvPicPr/>
          <p:nvPr/>
        </p:nvPicPr>
        <p:blipFill>
          <a:blip r:embed="rId511" cstate="print"/>
          <a:stretch>
            <a:fillRect/>
          </a:stretch>
        </p:blipFill>
        <p:spPr>
          <a:xfrm>
            <a:off x="186926" y="2096122"/>
            <a:ext cx="70803" cy="70827"/>
          </a:xfrm>
          <a:prstGeom prst="rect">
            <a:avLst/>
          </a:prstGeom>
        </p:spPr>
      </p:pic>
      <p:pic>
        <p:nvPicPr>
          <p:cNvPr id="513" name="object 513"/>
          <p:cNvPicPr/>
          <p:nvPr/>
        </p:nvPicPr>
        <p:blipFill>
          <a:blip r:embed="rId512" cstate="print"/>
          <a:stretch>
            <a:fillRect/>
          </a:stretch>
        </p:blipFill>
        <p:spPr>
          <a:xfrm>
            <a:off x="324294" y="2141880"/>
            <a:ext cx="1993" cy="20396"/>
          </a:xfrm>
          <a:prstGeom prst="rect">
            <a:avLst/>
          </a:prstGeom>
        </p:spPr>
      </p:pic>
      <p:pic>
        <p:nvPicPr>
          <p:cNvPr id="514" name="object 514"/>
          <p:cNvPicPr/>
          <p:nvPr/>
        </p:nvPicPr>
        <p:blipFill>
          <a:blip r:embed="rId513" cstate="print"/>
          <a:stretch>
            <a:fillRect/>
          </a:stretch>
        </p:blipFill>
        <p:spPr>
          <a:xfrm>
            <a:off x="2046925" y="236093"/>
            <a:ext cx="70834" cy="70840"/>
          </a:xfrm>
          <a:prstGeom prst="rect">
            <a:avLst/>
          </a:prstGeom>
        </p:spPr>
      </p:pic>
      <p:pic>
        <p:nvPicPr>
          <p:cNvPr id="515" name="object 515"/>
          <p:cNvPicPr/>
          <p:nvPr/>
        </p:nvPicPr>
        <p:blipFill>
          <a:blip r:embed="rId514" cstate="print"/>
          <a:stretch>
            <a:fillRect/>
          </a:stretch>
        </p:blipFill>
        <p:spPr>
          <a:xfrm>
            <a:off x="231698" y="2519565"/>
            <a:ext cx="70837" cy="70853"/>
          </a:xfrm>
          <a:prstGeom prst="rect">
            <a:avLst/>
          </a:prstGeom>
        </p:spPr>
      </p:pic>
      <p:pic>
        <p:nvPicPr>
          <p:cNvPr id="516" name="object 516"/>
          <p:cNvPicPr/>
          <p:nvPr/>
        </p:nvPicPr>
        <p:blipFill>
          <a:blip r:embed="rId515" cstate="print"/>
          <a:stretch>
            <a:fillRect/>
          </a:stretch>
        </p:blipFill>
        <p:spPr>
          <a:xfrm>
            <a:off x="1334242" y="1259027"/>
            <a:ext cx="69997" cy="70827"/>
          </a:xfrm>
          <a:prstGeom prst="rect">
            <a:avLst/>
          </a:prstGeom>
        </p:spPr>
      </p:pic>
      <p:pic>
        <p:nvPicPr>
          <p:cNvPr id="517" name="object 517"/>
          <p:cNvPicPr/>
          <p:nvPr/>
        </p:nvPicPr>
        <p:blipFill>
          <a:blip r:embed="rId516" cstate="print"/>
          <a:stretch>
            <a:fillRect/>
          </a:stretch>
        </p:blipFill>
        <p:spPr>
          <a:xfrm>
            <a:off x="248719" y="2653957"/>
            <a:ext cx="70831" cy="70827"/>
          </a:xfrm>
          <a:prstGeom prst="rect">
            <a:avLst/>
          </a:prstGeom>
        </p:spPr>
      </p:pic>
      <p:pic>
        <p:nvPicPr>
          <p:cNvPr id="518" name="object 518"/>
          <p:cNvPicPr/>
          <p:nvPr/>
        </p:nvPicPr>
        <p:blipFill>
          <a:blip r:embed="rId517" cstate="print"/>
          <a:stretch>
            <a:fillRect/>
          </a:stretch>
        </p:blipFill>
        <p:spPr>
          <a:xfrm>
            <a:off x="217808" y="2375039"/>
            <a:ext cx="70824" cy="70827"/>
          </a:xfrm>
          <a:prstGeom prst="rect">
            <a:avLst/>
          </a:prstGeom>
        </p:spPr>
      </p:pic>
      <p:pic>
        <p:nvPicPr>
          <p:cNvPr id="519" name="object 519"/>
          <p:cNvPicPr/>
          <p:nvPr/>
        </p:nvPicPr>
        <p:blipFill>
          <a:blip r:embed="rId518" cstate="print"/>
          <a:stretch>
            <a:fillRect/>
          </a:stretch>
        </p:blipFill>
        <p:spPr>
          <a:xfrm>
            <a:off x="200790" y="2240661"/>
            <a:ext cx="70824" cy="70840"/>
          </a:xfrm>
          <a:prstGeom prst="rect">
            <a:avLst/>
          </a:prstGeom>
        </p:spPr>
      </p:pic>
      <p:pic>
        <p:nvPicPr>
          <p:cNvPr id="520" name="object 520"/>
          <p:cNvPicPr/>
          <p:nvPr/>
        </p:nvPicPr>
        <p:blipFill>
          <a:blip r:embed="rId519" cstate="print"/>
          <a:stretch>
            <a:fillRect/>
          </a:stretch>
        </p:blipFill>
        <p:spPr>
          <a:xfrm>
            <a:off x="279631" y="2932861"/>
            <a:ext cx="70834" cy="70840"/>
          </a:xfrm>
          <a:prstGeom prst="rect">
            <a:avLst/>
          </a:prstGeom>
        </p:spPr>
      </p:pic>
      <p:pic>
        <p:nvPicPr>
          <p:cNvPr id="521" name="object 521"/>
          <p:cNvPicPr/>
          <p:nvPr/>
        </p:nvPicPr>
        <p:blipFill>
          <a:blip r:embed="rId520" cstate="print"/>
          <a:stretch>
            <a:fillRect/>
          </a:stretch>
        </p:blipFill>
        <p:spPr>
          <a:xfrm>
            <a:off x="280352" y="453542"/>
            <a:ext cx="70824" cy="70840"/>
          </a:xfrm>
          <a:prstGeom prst="rect">
            <a:avLst/>
          </a:prstGeom>
        </p:spPr>
      </p:pic>
      <p:pic>
        <p:nvPicPr>
          <p:cNvPr id="522" name="object 522"/>
          <p:cNvPicPr/>
          <p:nvPr/>
        </p:nvPicPr>
        <p:blipFill>
          <a:blip r:embed="rId521" cstate="print"/>
          <a:stretch>
            <a:fillRect/>
          </a:stretch>
        </p:blipFill>
        <p:spPr>
          <a:xfrm>
            <a:off x="62893" y="2220125"/>
            <a:ext cx="70834" cy="70827"/>
          </a:xfrm>
          <a:prstGeom prst="rect">
            <a:avLst/>
          </a:prstGeom>
        </p:spPr>
      </p:pic>
      <p:pic>
        <p:nvPicPr>
          <p:cNvPr id="523" name="object 523"/>
          <p:cNvPicPr/>
          <p:nvPr/>
        </p:nvPicPr>
        <p:blipFill>
          <a:blip r:embed="rId522" cstate="print"/>
          <a:stretch>
            <a:fillRect/>
          </a:stretch>
        </p:blipFill>
        <p:spPr>
          <a:xfrm>
            <a:off x="232117" y="1279918"/>
            <a:ext cx="70645" cy="70827"/>
          </a:xfrm>
          <a:prstGeom prst="rect">
            <a:avLst/>
          </a:prstGeom>
        </p:spPr>
      </p:pic>
      <p:pic>
        <p:nvPicPr>
          <p:cNvPr id="524" name="object 524"/>
          <p:cNvPicPr/>
          <p:nvPr/>
        </p:nvPicPr>
        <p:blipFill>
          <a:blip r:embed="rId523" cstate="print"/>
          <a:stretch>
            <a:fillRect/>
          </a:stretch>
        </p:blipFill>
        <p:spPr>
          <a:xfrm>
            <a:off x="0" y="2355448"/>
            <a:ext cx="9728" cy="48174"/>
          </a:xfrm>
          <a:prstGeom prst="rect">
            <a:avLst/>
          </a:prstGeom>
        </p:spPr>
      </p:pic>
      <p:pic>
        <p:nvPicPr>
          <p:cNvPr id="525" name="object 525"/>
          <p:cNvPicPr/>
          <p:nvPr/>
        </p:nvPicPr>
        <p:blipFill>
          <a:blip r:embed="rId524" cstate="print"/>
          <a:stretch>
            <a:fillRect/>
          </a:stretch>
        </p:blipFill>
        <p:spPr>
          <a:xfrm>
            <a:off x="76787" y="2364676"/>
            <a:ext cx="70834" cy="70827"/>
          </a:xfrm>
          <a:prstGeom prst="rect">
            <a:avLst/>
          </a:prstGeom>
        </p:spPr>
      </p:pic>
      <p:pic>
        <p:nvPicPr>
          <p:cNvPr id="526" name="object 526"/>
          <p:cNvPicPr/>
          <p:nvPr/>
        </p:nvPicPr>
        <p:blipFill>
          <a:blip r:embed="rId525" cstate="print"/>
          <a:stretch>
            <a:fillRect/>
          </a:stretch>
        </p:blipFill>
        <p:spPr>
          <a:xfrm>
            <a:off x="0" y="2490804"/>
            <a:ext cx="23618" cy="66560"/>
          </a:xfrm>
          <a:prstGeom prst="rect">
            <a:avLst/>
          </a:prstGeom>
        </p:spPr>
      </p:pic>
      <p:pic>
        <p:nvPicPr>
          <p:cNvPr id="527" name="object 527"/>
          <p:cNvPicPr/>
          <p:nvPr/>
        </p:nvPicPr>
        <p:blipFill>
          <a:blip r:embed="rId526" cstate="print"/>
          <a:stretch>
            <a:fillRect/>
          </a:stretch>
        </p:blipFill>
        <p:spPr>
          <a:xfrm>
            <a:off x="417518" y="2953410"/>
            <a:ext cx="70840" cy="70827"/>
          </a:xfrm>
          <a:prstGeom prst="rect">
            <a:avLst/>
          </a:prstGeom>
        </p:spPr>
      </p:pic>
      <p:pic>
        <p:nvPicPr>
          <p:cNvPr id="528" name="object 528"/>
          <p:cNvPicPr/>
          <p:nvPr/>
        </p:nvPicPr>
        <p:blipFill>
          <a:blip r:embed="rId527" cstate="print"/>
          <a:stretch>
            <a:fillRect/>
          </a:stretch>
        </p:blipFill>
        <p:spPr>
          <a:xfrm>
            <a:off x="93814" y="2499042"/>
            <a:ext cx="70812" cy="70827"/>
          </a:xfrm>
          <a:prstGeom prst="rect">
            <a:avLst/>
          </a:prstGeom>
        </p:spPr>
      </p:pic>
      <p:pic>
        <p:nvPicPr>
          <p:cNvPr id="529" name="object 529"/>
          <p:cNvPicPr/>
          <p:nvPr/>
        </p:nvPicPr>
        <p:blipFill>
          <a:blip r:embed="rId528" cstate="print"/>
          <a:stretch>
            <a:fillRect/>
          </a:stretch>
        </p:blipFill>
        <p:spPr>
          <a:xfrm>
            <a:off x="262969" y="1558836"/>
            <a:ext cx="70843" cy="70827"/>
          </a:xfrm>
          <a:prstGeom prst="rect">
            <a:avLst/>
          </a:prstGeom>
        </p:spPr>
      </p:pic>
      <p:pic>
        <p:nvPicPr>
          <p:cNvPr id="530" name="object 530"/>
          <p:cNvPicPr/>
          <p:nvPr/>
        </p:nvPicPr>
        <p:blipFill>
          <a:blip r:embed="rId529" cstate="print"/>
          <a:stretch>
            <a:fillRect/>
          </a:stretch>
        </p:blipFill>
        <p:spPr>
          <a:xfrm>
            <a:off x="0" y="2623045"/>
            <a:ext cx="40636" cy="70827"/>
          </a:xfrm>
          <a:prstGeom prst="rect">
            <a:avLst/>
          </a:prstGeom>
        </p:spPr>
      </p:pic>
      <p:pic>
        <p:nvPicPr>
          <p:cNvPr id="531" name="object 531"/>
          <p:cNvPicPr/>
          <p:nvPr/>
        </p:nvPicPr>
        <p:blipFill>
          <a:blip r:embed="rId530" cstate="print"/>
          <a:stretch>
            <a:fillRect/>
          </a:stretch>
        </p:blipFill>
        <p:spPr>
          <a:xfrm>
            <a:off x="107699" y="2643568"/>
            <a:ext cx="70834" cy="70853"/>
          </a:xfrm>
          <a:prstGeom prst="rect">
            <a:avLst/>
          </a:prstGeom>
        </p:spPr>
      </p:pic>
      <p:pic>
        <p:nvPicPr>
          <p:cNvPr id="532" name="object 532"/>
          <p:cNvPicPr/>
          <p:nvPr/>
        </p:nvPicPr>
        <p:blipFill>
          <a:blip r:embed="rId531" cstate="print"/>
          <a:stretch>
            <a:fillRect/>
          </a:stretch>
        </p:blipFill>
        <p:spPr>
          <a:xfrm>
            <a:off x="2060819" y="380631"/>
            <a:ext cx="70834" cy="70840"/>
          </a:xfrm>
          <a:prstGeom prst="rect">
            <a:avLst/>
          </a:prstGeom>
        </p:spPr>
      </p:pic>
      <p:pic>
        <p:nvPicPr>
          <p:cNvPr id="533" name="object 533"/>
          <p:cNvPicPr/>
          <p:nvPr/>
        </p:nvPicPr>
        <p:blipFill>
          <a:blip r:embed="rId532" cstate="print"/>
          <a:stretch>
            <a:fillRect/>
          </a:stretch>
        </p:blipFill>
        <p:spPr>
          <a:xfrm>
            <a:off x="541527" y="2829407"/>
            <a:ext cx="70824" cy="70827"/>
          </a:xfrm>
          <a:prstGeom prst="rect">
            <a:avLst/>
          </a:prstGeom>
        </p:spPr>
      </p:pic>
      <p:pic>
        <p:nvPicPr>
          <p:cNvPr id="534" name="object 534"/>
          <p:cNvPicPr/>
          <p:nvPr/>
        </p:nvPicPr>
        <p:blipFill>
          <a:blip r:embed="rId533" cstate="print"/>
          <a:stretch>
            <a:fillRect/>
          </a:stretch>
        </p:blipFill>
        <p:spPr>
          <a:xfrm>
            <a:off x="125111" y="2777959"/>
            <a:ext cx="70044" cy="70827"/>
          </a:xfrm>
          <a:prstGeom prst="rect">
            <a:avLst/>
          </a:prstGeom>
        </p:spPr>
      </p:pic>
      <p:pic>
        <p:nvPicPr>
          <p:cNvPr id="535" name="object 535"/>
          <p:cNvPicPr/>
          <p:nvPr/>
        </p:nvPicPr>
        <p:blipFill>
          <a:blip r:embed="rId534" cstate="print"/>
          <a:stretch>
            <a:fillRect/>
          </a:stretch>
        </p:blipFill>
        <p:spPr>
          <a:xfrm>
            <a:off x="0" y="11270"/>
            <a:ext cx="24342" cy="66976"/>
          </a:xfrm>
          <a:prstGeom prst="rect">
            <a:avLst/>
          </a:prstGeom>
        </p:spPr>
      </p:pic>
      <p:pic>
        <p:nvPicPr>
          <p:cNvPr id="536" name="object 536"/>
          <p:cNvPicPr/>
          <p:nvPr/>
        </p:nvPicPr>
        <p:blipFill>
          <a:blip r:embed="rId535" cstate="print"/>
          <a:stretch>
            <a:fillRect/>
          </a:stretch>
        </p:blipFill>
        <p:spPr>
          <a:xfrm>
            <a:off x="0" y="143713"/>
            <a:ext cx="41351" cy="70840"/>
          </a:xfrm>
          <a:prstGeom prst="rect">
            <a:avLst/>
          </a:prstGeom>
        </p:spPr>
      </p:pic>
      <p:pic>
        <p:nvPicPr>
          <p:cNvPr id="537" name="object 537"/>
          <p:cNvPicPr/>
          <p:nvPr/>
        </p:nvPicPr>
        <p:blipFill>
          <a:blip r:embed="rId536" cstate="print"/>
          <a:stretch>
            <a:fillRect/>
          </a:stretch>
        </p:blipFill>
        <p:spPr>
          <a:xfrm>
            <a:off x="108416" y="181051"/>
            <a:ext cx="5286" cy="37249"/>
          </a:xfrm>
          <a:prstGeom prst="rect">
            <a:avLst/>
          </a:prstGeom>
        </p:spPr>
      </p:pic>
      <p:pic>
        <p:nvPicPr>
          <p:cNvPr id="538" name="object 538"/>
          <p:cNvPicPr/>
          <p:nvPr/>
        </p:nvPicPr>
        <p:blipFill>
          <a:blip r:embed="rId537" cstate="print"/>
          <a:stretch>
            <a:fillRect/>
          </a:stretch>
        </p:blipFill>
        <p:spPr>
          <a:xfrm>
            <a:off x="0" y="288264"/>
            <a:ext cx="55241" cy="70827"/>
          </a:xfrm>
          <a:prstGeom prst="rect">
            <a:avLst/>
          </a:prstGeom>
        </p:spPr>
      </p:pic>
      <p:pic>
        <p:nvPicPr>
          <p:cNvPr id="539" name="object 539"/>
          <p:cNvPicPr/>
          <p:nvPr/>
        </p:nvPicPr>
        <p:blipFill>
          <a:blip r:embed="rId538" cstate="print"/>
          <a:stretch>
            <a:fillRect/>
          </a:stretch>
        </p:blipFill>
        <p:spPr>
          <a:xfrm>
            <a:off x="1438" y="422630"/>
            <a:ext cx="70824" cy="70840"/>
          </a:xfrm>
          <a:prstGeom prst="rect">
            <a:avLst/>
          </a:prstGeom>
        </p:spPr>
      </p:pic>
      <p:pic>
        <p:nvPicPr>
          <p:cNvPr id="540" name="object 540"/>
          <p:cNvPicPr/>
          <p:nvPr/>
        </p:nvPicPr>
        <p:blipFill>
          <a:blip r:embed="rId539" cstate="print"/>
          <a:stretch>
            <a:fillRect/>
          </a:stretch>
        </p:blipFill>
        <p:spPr>
          <a:xfrm>
            <a:off x="262613" y="2798495"/>
            <a:ext cx="70837" cy="70827"/>
          </a:xfrm>
          <a:prstGeom prst="rect">
            <a:avLst/>
          </a:prstGeom>
        </p:spPr>
      </p:pic>
      <p:pic>
        <p:nvPicPr>
          <p:cNvPr id="541" name="object 541"/>
          <p:cNvPicPr/>
          <p:nvPr/>
        </p:nvPicPr>
        <p:blipFill>
          <a:blip r:embed="rId540" cstate="print"/>
          <a:stretch>
            <a:fillRect/>
          </a:stretch>
        </p:blipFill>
        <p:spPr>
          <a:xfrm>
            <a:off x="15319" y="567181"/>
            <a:ext cx="70834" cy="70827"/>
          </a:xfrm>
          <a:prstGeom prst="rect">
            <a:avLst/>
          </a:prstGeom>
        </p:spPr>
      </p:pic>
      <p:pic>
        <p:nvPicPr>
          <p:cNvPr id="542" name="object 542"/>
          <p:cNvPicPr/>
          <p:nvPr/>
        </p:nvPicPr>
        <p:blipFill>
          <a:blip r:embed="rId541" cstate="print"/>
          <a:stretch>
            <a:fillRect/>
          </a:stretch>
        </p:blipFill>
        <p:spPr>
          <a:xfrm>
            <a:off x="32337" y="701548"/>
            <a:ext cx="70834" cy="70827"/>
          </a:xfrm>
          <a:prstGeom prst="rect">
            <a:avLst/>
          </a:prstGeom>
        </p:spPr>
      </p:pic>
      <p:pic>
        <p:nvPicPr>
          <p:cNvPr id="543" name="object 543"/>
          <p:cNvPicPr/>
          <p:nvPr/>
        </p:nvPicPr>
        <p:blipFill>
          <a:blip r:embed="rId542" cstate="print"/>
          <a:stretch>
            <a:fillRect/>
          </a:stretch>
        </p:blipFill>
        <p:spPr>
          <a:xfrm>
            <a:off x="0" y="1251039"/>
            <a:ext cx="23974" cy="66802"/>
          </a:xfrm>
          <a:prstGeom prst="rect">
            <a:avLst/>
          </a:prstGeom>
        </p:spPr>
      </p:pic>
      <p:pic>
        <p:nvPicPr>
          <p:cNvPr id="544" name="object 544"/>
          <p:cNvPicPr/>
          <p:nvPr/>
        </p:nvPicPr>
        <p:blipFill>
          <a:blip r:embed="rId543" cstate="print"/>
          <a:stretch>
            <a:fillRect/>
          </a:stretch>
        </p:blipFill>
        <p:spPr>
          <a:xfrm>
            <a:off x="0" y="1115271"/>
            <a:ext cx="10080" cy="49209"/>
          </a:xfrm>
          <a:prstGeom prst="rect">
            <a:avLst/>
          </a:prstGeom>
        </p:spPr>
      </p:pic>
      <p:pic>
        <p:nvPicPr>
          <p:cNvPr id="545" name="object 545"/>
          <p:cNvPicPr/>
          <p:nvPr/>
        </p:nvPicPr>
        <p:blipFill>
          <a:blip r:embed="rId544" cstate="print"/>
          <a:stretch>
            <a:fillRect/>
          </a:stretch>
        </p:blipFill>
        <p:spPr>
          <a:xfrm>
            <a:off x="46243" y="846086"/>
            <a:ext cx="70824" cy="70840"/>
          </a:xfrm>
          <a:prstGeom prst="rect">
            <a:avLst/>
          </a:prstGeom>
        </p:spPr>
      </p:pic>
      <p:pic>
        <p:nvPicPr>
          <p:cNvPr id="546" name="object 546"/>
          <p:cNvPicPr/>
          <p:nvPr/>
        </p:nvPicPr>
        <p:blipFill>
          <a:blip r:embed="rId545" cstate="print"/>
          <a:stretch>
            <a:fillRect/>
          </a:stretch>
        </p:blipFill>
        <p:spPr>
          <a:xfrm>
            <a:off x="2153920" y="5003"/>
            <a:ext cx="70824" cy="43548"/>
          </a:xfrm>
          <a:prstGeom prst="rect">
            <a:avLst/>
          </a:prstGeom>
        </p:spPr>
      </p:pic>
      <p:pic>
        <p:nvPicPr>
          <p:cNvPr id="547" name="object 547"/>
          <p:cNvPicPr/>
          <p:nvPr/>
        </p:nvPicPr>
        <p:blipFill>
          <a:blip r:embed="rId546" cstate="print"/>
          <a:stretch>
            <a:fillRect/>
          </a:stretch>
        </p:blipFill>
        <p:spPr>
          <a:xfrm>
            <a:off x="2077840" y="515010"/>
            <a:ext cx="70827" cy="70827"/>
          </a:xfrm>
          <a:prstGeom prst="rect">
            <a:avLst/>
          </a:prstGeom>
        </p:spPr>
      </p:pic>
      <p:pic>
        <p:nvPicPr>
          <p:cNvPr id="548" name="object 548"/>
          <p:cNvPicPr/>
          <p:nvPr/>
        </p:nvPicPr>
        <p:blipFill>
          <a:blip r:embed="rId547" cstate="print"/>
          <a:stretch>
            <a:fillRect/>
          </a:stretch>
        </p:blipFill>
        <p:spPr>
          <a:xfrm>
            <a:off x="2170928" y="112090"/>
            <a:ext cx="70834" cy="70827"/>
          </a:xfrm>
          <a:prstGeom prst="rect">
            <a:avLst/>
          </a:prstGeom>
        </p:spPr>
      </p:pic>
      <p:pic>
        <p:nvPicPr>
          <p:cNvPr id="549" name="object 549"/>
          <p:cNvPicPr/>
          <p:nvPr/>
        </p:nvPicPr>
        <p:blipFill>
          <a:blip r:embed="rId548" cstate="print"/>
          <a:stretch>
            <a:fillRect/>
          </a:stretch>
        </p:blipFill>
        <p:spPr>
          <a:xfrm>
            <a:off x="2184822" y="256628"/>
            <a:ext cx="70834" cy="70840"/>
          </a:xfrm>
          <a:prstGeom prst="rect">
            <a:avLst/>
          </a:prstGeom>
        </p:spPr>
      </p:pic>
      <p:pic>
        <p:nvPicPr>
          <p:cNvPr id="550" name="object 550"/>
          <p:cNvPicPr/>
          <p:nvPr/>
        </p:nvPicPr>
        <p:blipFill>
          <a:blip r:embed="rId549" cstate="print"/>
          <a:stretch>
            <a:fillRect/>
          </a:stretch>
        </p:blipFill>
        <p:spPr>
          <a:xfrm>
            <a:off x="2201840" y="391007"/>
            <a:ext cx="70831" cy="70827"/>
          </a:xfrm>
          <a:prstGeom prst="rect">
            <a:avLst/>
          </a:prstGeom>
        </p:spPr>
      </p:pic>
      <p:pic>
        <p:nvPicPr>
          <p:cNvPr id="551" name="object 551"/>
          <p:cNvPicPr/>
          <p:nvPr/>
        </p:nvPicPr>
        <p:blipFill>
          <a:blip r:embed="rId550" cstate="print"/>
          <a:stretch>
            <a:fillRect/>
          </a:stretch>
        </p:blipFill>
        <p:spPr>
          <a:xfrm>
            <a:off x="94541" y="1259382"/>
            <a:ext cx="70078" cy="70827"/>
          </a:xfrm>
          <a:prstGeom prst="rect">
            <a:avLst/>
          </a:prstGeom>
        </p:spPr>
      </p:pic>
      <p:pic>
        <p:nvPicPr>
          <p:cNvPr id="552" name="object 552"/>
          <p:cNvPicPr/>
          <p:nvPr/>
        </p:nvPicPr>
        <p:blipFill>
          <a:blip r:embed="rId551" cstate="print"/>
          <a:stretch>
            <a:fillRect/>
          </a:stretch>
        </p:blipFill>
        <p:spPr>
          <a:xfrm>
            <a:off x="2215734" y="535546"/>
            <a:ext cx="70834" cy="70840"/>
          </a:xfrm>
          <a:prstGeom prst="rect">
            <a:avLst/>
          </a:prstGeom>
        </p:spPr>
      </p:pic>
      <p:pic>
        <p:nvPicPr>
          <p:cNvPr id="553" name="object 553"/>
          <p:cNvPicPr/>
          <p:nvPr/>
        </p:nvPicPr>
        <p:blipFill>
          <a:blip r:embed="rId552" cstate="print"/>
          <a:stretch>
            <a:fillRect/>
          </a:stretch>
        </p:blipFill>
        <p:spPr>
          <a:xfrm>
            <a:off x="63252" y="980465"/>
            <a:ext cx="70840" cy="70827"/>
          </a:xfrm>
          <a:prstGeom prst="rect">
            <a:avLst/>
          </a:prstGeom>
        </p:spPr>
      </p:pic>
      <p:pic>
        <p:nvPicPr>
          <p:cNvPr id="554" name="object 554"/>
          <p:cNvPicPr/>
          <p:nvPr/>
        </p:nvPicPr>
        <p:blipFill>
          <a:blip r:embed="rId553" cstate="print"/>
          <a:stretch>
            <a:fillRect/>
          </a:stretch>
        </p:blipFill>
        <p:spPr>
          <a:xfrm>
            <a:off x="2091731" y="659536"/>
            <a:ext cx="70834" cy="70853"/>
          </a:xfrm>
          <a:prstGeom prst="rect">
            <a:avLst/>
          </a:prstGeom>
        </p:spPr>
      </p:pic>
      <p:pic>
        <p:nvPicPr>
          <p:cNvPr id="555" name="object 555"/>
          <p:cNvPicPr/>
          <p:nvPr/>
        </p:nvPicPr>
        <p:blipFill>
          <a:blip r:embed="rId554" cstate="print"/>
          <a:stretch>
            <a:fillRect/>
          </a:stretch>
        </p:blipFill>
        <p:spPr>
          <a:xfrm>
            <a:off x="2108749" y="793927"/>
            <a:ext cx="70834" cy="70827"/>
          </a:xfrm>
          <a:prstGeom prst="rect">
            <a:avLst/>
          </a:prstGeom>
        </p:spPr>
      </p:pic>
      <p:pic>
        <p:nvPicPr>
          <p:cNvPr id="556" name="object 556"/>
          <p:cNvPicPr/>
          <p:nvPr/>
        </p:nvPicPr>
        <p:blipFill>
          <a:blip r:embed="rId555" cstate="print"/>
          <a:stretch>
            <a:fillRect/>
          </a:stretch>
        </p:blipFill>
        <p:spPr>
          <a:xfrm>
            <a:off x="263324" y="319163"/>
            <a:ext cx="70831" cy="70840"/>
          </a:xfrm>
          <a:prstGeom prst="rect">
            <a:avLst/>
          </a:prstGeom>
        </p:spPr>
      </p:pic>
      <p:pic>
        <p:nvPicPr>
          <p:cNvPr id="557" name="object 557"/>
          <p:cNvPicPr/>
          <p:nvPr/>
        </p:nvPicPr>
        <p:blipFill>
          <a:blip r:embed="rId556" cstate="print"/>
          <a:stretch>
            <a:fillRect/>
          </a:stretch>
        </p:blipFill>
        <p:spPr>
          <a:xfrm>
            <a:off x="2122643" y="938453"/>
            <a:ext cx="70831" cy="70840"/>
          </a:xfrm>
          <a:prstGeom prst="rect">
            <a:avLst/>
          </a:prstGeom>
        </p:spPr>
      </p:pic>
      <p:pic>
        <p:nvPicPr>
          <p:cNvPr id="558" name="object 558"/>
          <p:cNvPicPr/>
          <p:nvPr/>
        </p:nvPicPr>
        <p:blipFill>
          <a:blip r:embed="rId557" cstate="print"/>
          <a:stretch>
            <a:fillRect/>
          </a:stretch>
        </p:blipFill>
        <p:spPr>
          <a:xfrm>
            <a:off x="94516" y="19710"/>
            <a:ext cx="70834" cy="70840"/>
          </a:xfrm>
          <a:prstGeom prst="rect">
            <a:avLst/>
          </a:prstGeom>
        </p:spPr>
      </p:pic>
      <p:pic>
        <p:nvPicPr>
          <p:cNvPr id="559" name="object 559"/>
          <p:cNvPicPr/>
          <p:nvPr/>
        </p:nvPicPr>
        <p:blipFill>
          <a:blip r:embed="rId558" cstate="print"/>
          <a:stretch>
            <a:fillRect/>
          </a:stretch>
        </p:blipFill>
        <p:spPr>
          <a:xfrm>
            <a:off x="2232752" y="669925"/>
            <a:ext cx="70834" cy="70827"/>
          </a:xfrm>
          <a:prstGeom prst="rect">
            <a:avLst/>
          </a:prstGeom>
        </p:spPr>
      </p:pic>
      <p:pic>
        <p:nvPicPr>
          <p:cNvPr id="560" name="object 560"/>
          <p:cNvPicPr/>
          <p:nvPr/>
        </p:nvPicPr>
        <p:blipFill>
          <a:blip r:embed="rId559" cstate="print"/>
          <a:stretch>
            <a:fillRect/>
          </a:stretch>
        </p:blipFill>
        <p:spPr>
          <a:xfrm>
            <a:off x="2139661" y="1072845"/>
            <a:ext cx="70821" cy="70827"/>
          </a:xfrm>
          <a:prstGeom prst="rect">
            <a:avLst/>
          </a:prstGeom>
        </p:spPr>
      </p:pic>
      <p:pic>
        <p:nvPicPr>
          <p:cNvPr id="561" name="object 561"/>
          <p:cNvPicPr/>
          <p:nvPr/>
        </p:nvPicPr>
        <p:blipFill>
          <a:blip r:embed="rId560" cstate="print"/>
          <a:stretch>
            <a:fillRect/>
          </a:stretch>
        </p:blipFill>
        <p:spPr>
          <a:xfrm>
            <a:off x="2153554" y="1217371"/>
            <a:ext cx="70834" cy="70827"/>
          </a:xfrm>
          <a:prstGeom prst="rect">
            <a:avLst/>
          </a:prstGeom>
        </p:spPr>
      </p:pic>
      <p:pic>
        <p:nvPicPr>
          <p:cNvPr id="562" name="object 562"/>
          <p:cNvPicPr/>
          <p:nvPr/>
        </p:nvPicPr>
        <p:blipFill>
          <a:blip r:embed="rId561" cstate="print"/>
          <a:stretch>
            <a:fillRect/>
          </a:stretch>
        </p:blipFill>
        <p:spPr>
          <a:xfrm>
            <a:off x="77142" y="1125004"/>
            <a:ext cx="70834" cy="70827"/>
          </a:xfrm>
          <a:prstGeom prst="rect">
            <a:avLst/>
          </a:prstGeom>
        </p:spPr>
      </p:pic>
      <p:pic>
        <p:nvPicPr>
          <p:cNvPr id="563" name="object 563"/>
          <p:cNvPicPr/>
          <p:nvPr/>
        </p:nvPicPr>
        <p:blipFill>
          <a:blip r:embed="rId562" cstate="print"/>
          <a:stretch>
            <a:fillRect/>
          </a:stretch>
        </p:blipFill>
        <p:spPr>
          <a:xfrm>
            <a:off x="1471869" y="1279550"/>
            <a:ext cx="70535" cy="70840"/>
          </a:xfrm>
          <a:prstGeom prst="rect">
            <a:avLst/>
          </a:prstGeom>
        </p:spPr>
      </p:pic>
      <p:pic>
        <p:nvPicPr>
          <p:cNvPr id="564" name="object 564"/>
          <p:cNvPicPr/>
          <p:nvPr/>
        </p:nvPicPr>
        <p:blipFill>
          <a:blip r:embed="rId563" cstate="print"/>
          <a:stretch>
            <a:fillRect/>
          </a:stretch>
        </p:blipFill>
        <p:spPr>
          <a:xfrm>
            <a:off x="232422" y="40259"/>
            <a:ext cx="70837" cy="70827"/>
          </a:xfrm>
          <a:prstGeom prst="rect">
            <a:avLst/>
          </a:prstGeom>
        </p:spPr>
      </p:pic>
      <p:pic>
        <p:nvPicPr>
          <p:cNvPr id="565" name="object 565"/>
          <p:cNvPicPr/>
          <p:nvPr/>
        </p:nvPicPr>
        <p:blipFill>
          <a:blip r:embed="rId564" cstate="print"/>
          <a:stretch>
            <a:fillRect/>
          </a:stretch>
        </p:blipFill>
        <p:spPr>
          <a:xfrm>
            <a:off x="108423" y="164261"/>
            <a:ext cx="70834" cy="70827"/>
          </a:xfrm>
          <a:prstGeom prst="rect">
            <a:avLst/>
          </a:prstGeom>
        </p:spPr>
      </p:pic>
      <p:pic>
        <p:nvPicPr>
          <p:cNvPr id="566" name="object 566"/>
          <p:cNvPicPr/>
          <p:nvPr/>
        </p:nvPicPr>
        <p:blipFill>
          <a:blip r:embed="rId565" cstate="print"/>
          <a:stretch>
            <a:fillRect/>
          </a:stretch>
        </p:blipFill>
        <p:spPr>
          <a:xfrm>
            <a:off x="249434" y="174637"/>
            <a:ext cx="70840" cy="70827"/>
          </a:xfrm>
          <a:prstGeom prst="rect">
            <a:avLst/>
          </a:prstGeom>
        </p:spPr>
      </p:pic>
      <p:pic>
        <p:nvPicPr>
          <p:cNvPr id="567" name="object 567"/>
          <p:cNvPicPr/>
          <p:nvPr/>
        </p:nvPicPr>
        <p:blipFill>
          <a:blip r:embed="rId566" cstate="print"/>
          <a:stretch>
            <a:fillRect/>
          </a:stretch>
        </p:blipFill>
        <p:spPr>
          <a:xfrm>
            <a:off x="125441" y="298627"/>
            <a:ext cx="70831" cy="70827"/>
          </a:xfrm>
          <a:prstGeom prst="rect">
            <a:avLst/>
          </a:prstGeom>
        </p:spPr>
      </p:pic>
      <p:pic>
        <p:nvPicPr>
          <p:cNvPr id="568" name="object 568"/>
          <p:cNvPicPr/>
          <p:nvPr/>
        </p:nvPicPr>
        <p:blipFill>
          <a:blip r:embed="rId567" cstate="print"/>
          <a:stretch>
            <a:fillRect/>
          </a:stretch>
        </p:blipFill>
        <p:spPr>
          <a:xfrm>
            <a:off x="139322" y="443179"/>
            <a:ext cx="70834" cy="70827"/>
          </a:xfrm>
          <a:prstGeom prst="rect">
            <a:avLst/>
          </a:prstGeom>
        </p:spPr>
      </p:pic>
      <p:pic>
        <p:nvPicPr>
          <p:cNvPr id="569" name="object 569"/>
          <p:cNvPicPr/>
          <p:nvPr/>
        </p:nvPicPr>
        <p:blipFill>
          <a:blip r:embed="rId568" cstate="print"/>
          <a:stretch>
            <a:fillRect/>
          </a:stretch>
        </p:blipFill>
        <p:spPr>
          <a:xfrm>
            <a:off x="156340" y="577545"/>
            <a:ext cx="70834" cy="70827"/>
          </a:xfrm>
          <a:prstGeom prst="rect">
            <a:avLst/>
          </a:prstGeom>
        </p:spPr>
      </p:pic>
      <p:pic>
        <p:nvPicPr>
          <p:cNvPr id="570" name="object 570"/>
          <p:cNvPicPr/>
          <p:nvPr/>
        </p:nvPicPr>
        <p:blipFill>
          <a:blip r:embed="rId569" cstate="print"/>
          <a:stretch>
            <a:fillRect/>
          </a:stretch>
        </p:blipFill>
        <p:spPr>
          <a:xfrm>
            <a:off x="170246" y="722083"/>
            <a:ext cx="70831" cy="70840"/>
          </a:xfrm>
          <a:prstGeom prst="rect">
            <a:avLst/>
          </a:prstGeom>
        </p:spPr>
      </p:pic>
      <p:pic>
        <p:nvPicPr>
          <p:cNvPr id="571" name="object 571"/>
          <p:cNvPicPr/>
          <p:nvPr/>
        </p:nvPicPr>
        <p:blipFill>
          <a:blip r:embed="rId570" cstate="print"/>
          <a:stretch>
            <a:fillRect/>
          </a:stretch>
        </p:blipFill>
        <p:spPr>
          <a:xfrm>
            <a:off x="279996" y="1693202"/>
            <a:ext cx="70824" cy="70827"/>
          </a:xfrm>
          <a:prstGeom prst="rect">
            <a:avLst/>
          </a:prstGeom>
        </p:spPr>
      </p:pic>
      <p:pic>
        <p:nvPicPr>
          <p:cNvPr id="572" name="object 572"/>
          <p:cNvPicPr/>
          <p:nvPr/>
        </p:nvPicPr>
        <p:blipFill>
          <a:blip r:embed="rId571" cstate="print"/>
          <a:stretch>
            <a:fillRect/>
          </a:stretch>
        </p:blipFill>
        <p:spPr>
          <a:xfrm>
            <a:off x="2246645" y="814450"/>
            <a:ext cx="70832" cy="70840"/>
          </a:xfrm>
          <a:prstGeom prst="rect">
            <a:avLst/>
          </a:prstGeom>
        </p:spPr>
      </p:pic>
      <p:pic>
        <p:nvPicPr>
          <p:cNvPr id="573" name="object 573"/>
          <p:cNvPicPr/>
          <p:nvPr/>
        </p:nvPicPr>
        <p:blipFill>
          <a:blip r:embed="rId572" cstate="print"/>
          <a:stretch>
            <a:fillRect/>
          </a:stretch>
        </p:blipFill>
        <p:spPr>
          <a:xfrm>
            <a:off x="187251" y="856462"/>
            <a:ext cx="70834" cy="70827"/>
          </a:xfrm>
          <a:prstGeom prst="rect">
            <a:avLst/>
          </a:prstGeom>
        </p:spPr>
      </p:pic>
      <p:pic>
        <p:nvPicPr>
          <p:cNvPr id="574" name="object 574"/>
          <p:cNvPicPr/>
          <p:nvPr/>
        </p:nvPicPr>
        <p:blipFill>
          <a:blip r:embed="rId573" cstate="print"/>
          <a:stretch>
            <a:fillRect/>
          </a:stretch>
        </p:blipFill>
        <p:spPr>
          <a:xfrm>
            <a:off x="201145" y="1001001"/>
            <a:ext cx="70834" cy="70827"/>
          </a:xfrm>
          <a:prstGeom prst="rect">
            <a:avLst/>
          </a:prstGeom>
        </p:spPr>
      </p:pic>
      <p:pic>
        <p:nvPicPr>
          <p:cNvPr id="575" name="object 575"/>
          <p:cNvPicPr/>
          <p:nvPr/>
        </p:nvPicPr>
        <p:blipFill>
          <a:blip r:embed="rId574" cstate="print"/>
          <a:stretch>
            <a:fillRect/>
          </a:stretch>
        </p:blipFill>
        <p:spPr>
          <a:xfrm>
            <a:off x="218163" y="1135380"/>
            <a:ext cx="70834" cy="70827"/>
          </a:xfrm>
          <a:prstGeom prst="rect">
            <a:avLst/>
          </a:prstGeom>
        </p:spPr>
      </p:pic>
      <p:pic>
        <p:nvPicPr>
          <p:cNvPr id="576" name="object 576"/>
          <p:cNvPicPr/>
          <p:nvPr/>
        </p:nvPicPr>
        <p:blipFill>
          <a:blip r:embed="rId575" cstate="print"/>
          <a:stretch>
            <a:fillRect/>
          </a:stretch>
        </p:blipFill>
        <p:spPr>
          <a:xfrm>
            <a:off x="2294931" y="5003"/>
            <a:ext cx="70834" cy="53911"/>
          </a:xfrm>
          <a:prstGeom prst="rect">
            <a:avLst/>
          </a:prstGeom>
        </p:spPr>
      </p:pic>
      <p:pic>
        <p:nvPicPr>
          <p:cNvPr id="577" name="object 577"/>
          <p:cNvPicPr/>
          <p:nvPr/>
        </p:nvPicPr>
        <p:blipFill>
          <a:blip r:embed="rId576" cstate="print"/>
          <a:stretch>
            <a:fillRect/>
          </a:stretch>
        </p:blipFill>
        <p:spPr>
          <a:xfrm>
            <a:off x="3393569" y="5003"/>
            <a:ext cx="70834" cy="43179"/>
          </a:xfrm>
          <a:prstGeom prst="rect">
            <a:avLst/>
          </a:prstGeom>
        </p:spPr>
      </p:pic>
      <p:pic>
        <p:nvPicPr>
          <p:cNvPr id="578" name="object 578"/>
          <p:cNvPicPr/>
          <p:nvPr/>
        </p:nvPicPr>
        <p:blipFill>
          <a:blip r:embed="rId577" cstate="print"/>
          <a:stretch>
            <a:fillRect/>
          </a:stretch>
        </p:blipFill>
        <p:spPr>
          <a:xfrm>
            <a:off x="3258327" y="5003"/>
            <a:ext cx="65538" cy="22656"/>
          </a:xfrm>
          <a:prstGeom prst="rect">
            <a:avLst/>
          </a:prstGeom>
        </p:spPr>
      </p:pic>
      <p:pic>
        <p:nvPicPr>
          <p:cNvPr id="579" name="object 579"/>
          <p:cNvPicPr/>
          <p:nvPr/>
        </p:nvPicPr>
        <p:blipFill>
          <a:blip r:embed="rId578" cstate="print"/>
          <a:stretch>
            <a:fillRect/>
          </a:stretch>
        </p:blipFill>
        <p:spPr>
          <a:xfrm>
            <a:off x="3123133" y="5003"/>
            <a:ext cx="53873" cy="12280"/>
          </a:xfrm>
          <a:prstGeom prst="rect">
            <a:avLst/>
          </a:prstGeom>
        </p:spPr>
      </p:pic>
      <p:pic>
        <p:nvPicPr>
          <p:cNvPr id="580" name="object 580"/>
          <p:cNvPicPr/>
          <p:nvPr/>
        </p:nvPicPr>
        <p:blipFill>
          <a:blip r:embed="rId579" cstate="print"/>
          <a:stretch>
            <a:fillRect/>
          </a:stretch>
        </p:blipFill>
        <p:spPr>
          <a:xfrm>
            <a:off x="2432827" y="8623"/>
            <a:ext cx="70834" cy="70840"/>
          </a:xfrm>
          <a:prstGeom prst="rect">
            <a:avLst/>
          </a:prstGeom>
        </p:spPr>
      </p:pic>
      <p:pic>
        <p:nvPicPr>
          <p:cNvPr id="581" name="object 581"/>
          <p:cNvPicPr/>
          <p:nvPr/>
        </p:nvPicPr>
        <p:blipFill>
          <a:blip r:embed="rId580" cstate="print"/>
          <a:stretch>
            <a:fillRect/>
          </a:stretch>
        </p:blipFill>
        <p:spPr>
          <a:xfrm>
            <a:off x="2573848" y="19011"/>
            <a:ext cx="70834" cy="70815"/>
          </a:xfrm>
          <a:prstGeom prst="rect">
            <a:avLst/>
          </a:prstGeom>
        </p:spPr>
      </p:pic>
      <p:pic>
        <p:nvPicPr>
          <p:cNvPr id="582" name="object 582"/>
          <p:cNvPicPr/>
          <p:nvPr/>
        </p:nvPicPr>
        <p:blipFill>
          <a:blip r:embed="rId581" cstate="print"/>
          <a:stretch>
            <a:fillRect/>
          </a:stretch>
        </p:blipFill>
        <p:spPr>
          <a:xfrm>
            <a:off x="2711745" y="39535"/>
            <a:ext cx="70821" cy="70827"/>
          </a:xfrm>
          <a:prstGeom prst="rect">
            <a:avLst/>
          </a:prstGeom>
        </p:spPr>
      </p:pic>
      <p:pic>
        <p:nvPicPr>
          <p:cNvPr id="583" name="object 583"/>
          <p:cNvPicPr/>
          <p:nvPr/>
        </p:nvPicPr>
        <p:blipFill>
          <a:blip r:embed="rId582" cstate="print"/>
          <a:stretch>
            <a:fillRect/>
          </a:stretch>
        </p:blipFill>
        <p:spPr>
          <a:xfrm>
            <a:off x="2852765" y="49911"/>
            <a:ext cx="70831" cy="70827"/>
          </a:xfrm>
          <a:prstGeom prst="rect">
            <a:avLst/>
          </a:prstGeom>
        </p:spPr>
      </p:pic>
      <p:pic>
        <p:nvPicPr>
          <p:cNvPr id="584" name="object 584"/>
          <p:cNvPicPr/>
          <p:nvPr/>
        </p:nvPicPr>
        <p:blipFill>
          <a:blip r:embed="rId583" cstate="print"/>
          <a:stretch>
            <a:fillRect/>
          </a:stretch>
        </p:blipFill>
        <p:spPr>
          <a:xfrm>
            <a:off x="2990650" y="70446"/>
            <a:ext cx="70834" cy="70840"/>
          </a:xfrm>
          <a:prstGeom prst="rect">
            <a:avLst/>
          </a:prstGeom>
        </p:spPr>
      </p:pic>
      <p:pic>
        <p:nvPicPr>
          <p:cNvPr id="585" name="object 585"/>
          <p:cNvPicPr/>
          <p:nvPr/>
        </p:nvPicPr>
        <p:blipFill>
          <a:blip r:embed="rId584" cstate="print"/>
          <a:stretch>
            <a:fillRect/>
          </a:stretch>
        </p:blipFill>
        <p:spPr>
          <a:xfrm>
            <a:off x="1613063" y="1289926"/>
            <a:ext cx="70191" cy="70840"/>
          </a:xfrm>
          <a:prstGeom prst="rect">
            <a:avLst/>
          </a:prstGeom>
        </p:spPr>
      </p:pic>
      <p:pic>
        <p:nvPicPr>
          <p:cNvPr id="586" name="object 586"/>
          <p:cNvPicPr/>
          <p:nvPr/>
        </p:nvPicPr>
        <p:blipFill>
          <a:blip r:embed="rId585" cstate="print"/>
          <a:stretch>
            <a:fillRect/>
          </a:stretch>
        </p:blipFill>
        <p:spPr>
          <a:xfrm>
            <a:off x="3131673" y="80822"/>
            <a:ext cx="70831" cy="70827"/>
          </a:xfrm>
          <a:prstGeom prst="rect">
            <a:avLst/>
          </a:prstGeom>
        </p:spPr>
      </p:pic>
      <p:pic>
        <p:nvPicPr>
          <p:cNvPr id="587" name="object 587"/>
          <p:cNvPicPr/>
          <p:nvPr/>
        </p:nvPicPr>
        <p:blipFill>
          <a:blip r:embed="rId586" cstate="print"/>
          <a:stretch>
            <a:fillRect/>
          </a:stretch>
        </p:blipFill>
        <p:spPr>
          <a:xfrm>
            <a:off x="3269567" y="101358"/>
            <a:ext cx="70834" cy="70827"/>
          </a:xfrm>
          <a:prstGeom prst="rect">
            <a:avLst/>
          </a:prstGeom>
        </p:spPr>
      </p:pic>
      <p:pic>
        <p:nvPicPr>
          <p:cNvPr id="588" name="object 588"/>
          <p:cNvPicPr/>
          <p:nvPr/>
        </p:nvPicPr>
        <p:blipFill>
          <a:blip r:embed="rId587" cstate="print"/>
          <a:stretch>
            <a:fillRect/>
          </a:stretch>
        </p:blipFill>
        <p:spPr>
          <a:xfrm>
            <a:off x="2263663" y="948842"/>
            <a:ext cx="70821" cy="70827"/>
          </a:xfrm>
          <a:prstGeom prst="rect">
            <a:avLst/>
          </a:prstGeom>
        </p:spPr>
      </p:pic>
      <p:pic>
        <p:nvPicPr>
          <p:cNvPr id="589" name="object 589"/>
          <p:cNvPicPr/>
          <p:nvPr/>
        </p:nvPicPr>
        <p:blipFill>
          <a:blip r:embed="rId588" cstate="print"/>
          <a:stretch>
            <a:fillRect/>
          </a:stretch>
        </p:blipFill>
        <p:spPr>
          <a:xfrm>
            <a:off x="2308825" y="132626"/>
            <a:ext cx="70831" cy="70840"/>
          </a:xfrm>
          <a:prstGeom prst="rect">
            <a:avLst/>
          </a:prstGeom>
        </p:spPr>
      </p:pic>
      <p:pic>
        <p:nvPicPr>
          <p:cNvPr id="590" name="object 590"/>
          <p:cNvPicPr/>
          <p:nvPr/>
        </p:nvPicPr>
        <p:blipFill>
          <a:blip r:embed="rId589" cstate="print"/>
          <a:stretch>
            <a:fillRect/>
          </a:stretch>
        </p:blipFill>
        <p:spPr>
          <a:xfrm>
            <a:off x="2449845" y="143002"/>
            <a:ext cx="70834" cy="70827"/>
          </a:xfrm>
          <a:prstGeom prst="rect">
            <a:avLst/>
          </a:prstGeom>
        </p:spPr>
      </p:pic>
      <p:pic>
        <p:nvPicPr>
          <p:cNvPr id="591" name="object 591"/>
          <p:cNvPicPr/>
          <p:nvPr/>
        </p:nvPicPr>
        <p:blipFill>
          <a:blip r:embed="rId590" cstate="print"/>
          <a:stretch>
            <a:fillRect/>
          </a:stretch>
        </p:blipFill>
        <p:spPr>
          <a:xfrm>
            <a:off x="2875445" y="194462"/>
            <a:ext cx="53251" cy="12038"/>
          </a:xfrm>
          <a:prstGeom prst="rect">
            <a:avLst/>
          </a:prstGeom>
        </p:spPr>
      </p:pic>
      <p:pic>
        <p:nvPicPr>
          <p:cNvPr id="592" name="object 592"/>
          <p:cNvPicPr/>
          <p:nvPr/>
        </p:nvPicPr>
        <p:blipFill>
          <a:blip r:embed="rId591" cstate="print"/>
          <a:stretch>
            <a:fillRect/>
          </a:stretch>
        </p:blipFill>
        <p:spPr>
          <a:xfrm>
            <a:off x="2587756" y="163537"/>
            <a:ext cx="70803" cy="70827"/>
          </a:xfrm>
          <a:prstGeom prst="rect">
            <a:avLst/>
          </a:prstGeom>
        </p:spPr>
      </p:pic>
      <p:pic>
        <p:nvPicPr>
          <p:cNvPr id="593" name="object 593"/>
          <p:cNvPicPr/>
          <p:nvPr/>
        </p:nvPicPr>
        <p:blipFill>
          <a:blip r:embed="rId592" cstate="print"/>
          <a:stretch>
            <a:fillRect/>
          </a:stretch>
        </p:blipFill>
        <p:spPr>
          <a:xfrm>
            <a:off x="3032290" y="204825"/>
            <a:ext cx="21589" cy="1675"/>
          </a:xfrm>
          <a:prstGeom prst="rect">
            <a:avLst/>
          </a:prstGeom>
        </p:spPr>
      </p:pic>
      <p:pic>
        <p:nvPicPr>
          <p:cNvPr id="594" name="object 594"/>
          <p:cNvPicPr/>
          <p:nvPr/>
        </p:nvPicPr>
        <p:blipFill>
          <a:blip r:embed="rId593" cstate="print"/>
          <a:stretch>
            <a:fillRect/>
          </a:stretch>
        </p:blipFill>
        <p:spPr>
          <a:xfrm>
            <a:off x="2866656" y="197523"/>
            <a:ext cx="70827" cy="67754"/>
          </a:xfrm>
          <a:prstGeom prst="rect">
            <a:avLst/>
          </a:prstGeom>
        </p:spPr>
      </p:pic>
      <p:pic>
        <p:nvPicPr>
          <p:cNvPr id="595" name="object 595"/>
          <p:cNvPicPr/>
          <p:nvPr/>
        </p:nvPicPr>
        <p:blipFill>
          <a:blip r:embed="rId594" cstate="print"/>
          <a:stretch>
            <a:fillRect/>
          </a:stretch>
        </p:blipFill>
        <p:spPr>
          <a:xfrm>
            <a:off x="2728829" y="173913"/>
            <a:ext cx="70689" cy="70840"/>
          </a:xfrm>
          <a:prstGeom prst="rect">
            <a:avLst/>
          </a:prstGeom>
        </p:spPr>
      </p:pic>
      <p:pic>
        <p:nvPicPr>
          <p:cNvPr id="596" name="object 596"/>
          <p:cNvPicPr/>
          <p:nvPr/>
        </p:nvPicPr>
        <p:blipFill>
          <a:blip r:embed="rId595" cstate="print"/>
          <a:stretch>
            <a:fillRect/>
          </a:stretch>
        </p:blipFill>
        <p:spPr>
          <a:xfrm>
            <a:off x="3007667" y="204825"/>
            <a:ext cx="70834" cy="70827"/>
          </a:xfrm>
          <a:prstGeom prst="rect">
            <a:avLst/>
          </a:prstGeom>
        </p:spPr>
      </p:pic>
      <p:pic>
        <p:nvPicPr>
          <p:cNvPr id="597" name="object 597"/>
          <p:cNvPicPr/>
          <p:nvPr/>
        </p:nvPicPr>
        <p:blipFill>
          <a:blip r:embed="rId596" cstate="print"/>
          <a:stretch>
            <a:fillRect/>
          </a:stretch>
        </p:blipFill>
        <p:spPr>
          <a:xfrm>
            <a:off x="3145574" y="225361"/>
            <a:ext cx="70837" cy="70827"/>
          </a:xfrm>
          <a:prstGeom prst="rect">
            <a:avLst/>
          </a:prstGeom>
        </p:spPr>
      </p:pic>
      <p:pic>
        <p:nvPicPr>
          <p:cNvPr id="598" name="object 598"/>
          <p:cNvPicPr/>
          <p:nvPr/>
        </p:nvPicPr>
        <p:blipFill>
          <a:blip r:embed="rId597" cstate="print"/>
          <a:stretch>
            <a:fillRect/>
          </a:stretch>
        </p:blipFill>
        <p:spPr>
          <a:xfrm>
            <a:off x="2325846" y="267004"/>
            <a:ext cx="70827" cy="70827"/>
          </a:xfrm>
          <a:prstGeom prst="rect">
            <a:avLst/>
          </a:prstGeom>
        </p:spPr>
      </p:pic>
      <p:pic>
        <p:nvPicPr>
          <p:cNvPr id="599" name="object 599"/>
          <p:cNvPicPr/>
          <p:nvPr/>
        </p:nvPicPr>
        <p:blipFill>
          <a:blip r:embed="rId598" cstate="print"/>
          <a:stretch>
            <a:fillRect/>
          </a:stretch>
        </p:blipFill>
        <p:spPr>
          <a:xfrm>
            <a:off x="2463739" y="287540"/>
            <a:ext cx="70834" cy="70827"/>
          </a:xfrm>
          <a:prstGeom prst="rect">
            <a:avLst/>
          </a:prstGeom>
        </p:spPr>
      </p:pic>
      <p:pic>
        <p:nvPicPr>
          <p:cNvPr id="600" name="object 600"/>
          <p:cNvPicPr/>
          <p:nvPr/>
        </p:nvPicPr>
        <p:blipFill>
          <a:blip r:embed="rId599" cstate="print"/>
          <a:stretch>
            <a:fillRect/>
          </a:stretch>
        </p:blipFill>
        <p:spPr>
          <a:xfrm>
            <a:off x="2604747" y="297916"/>
            <a:ext cx="70834" cy="70840"/>
          </a:xfrm>
          <a:prstGeom prst="rect">
            <a:avLst/>
          </a:prstGeom>
        </p:spPr>
      </p:pic>
      <p:pic>
        <p:nvPicPr>
          <p:cNvPr id="601" name="object 601"/>
          <p:cNvPicPr/>
          <p:nvPr/>
        </p:nvPicPr>
        <p:blipFill>
          <a:blip r:embed="rId600" cstate="print"/>
          <a:stretch>
            <a:fillRect/>
          </a:stretch>
        </p:blipFill>
        <p:spPr>
          <a:xfrm>
            <a:off x="2742657" y="318452"/>
            <a:ext cx="70834" cy="70840"/>
          </a:xfrm>
          <a:prstGeom prst="rect">
            <a:avLst/>
          </a:prstGeom>
        </p:spPr>
      </p:pic>
      <p:pic>
        <p:nvPicPr>
          <p:cNvPr id="602" name="object 602"/>
          <p:cNvPicPr/>
          <p:nvPr/>
        </p:nvPicPr>
        <p:blipFill>
          <a:blip r:embed="rId601" cstate="print"/>
          <a:stretch>
            <a:fillRect/>
          </a:stretch>
        </p:blipFill>
        <p:spPr>
          <a:xfrm>
            <a:off x="2277557" y="1093381"/>
            <a:ext cx="70834" cy="70827"/>
          </a:xfrm>
          <a:prstGeom prst="rect">
            <a:avLst/>
          </a:prstGeom>
        </p:spPr>
      </p:pic>
      <p:pic>
        <p:nvPicPr>
          <p:cNvPr id="603" name="object 603"/>
          <p:cNvPicPr/>
          <p:nvPr/>
        </p:nvPicPr>
        <p:blipFill>
          <a:blip r:embed="rId602" cstate="print"/>
          <a:stretch>
            <a:fillRect/>
          </a:stretch>
        </p:blipFill>
        <p:spPr>
          <a:xfrm>
            <a:off x="2883674" y="328828"/>
            <a:ext cx="70824" cy="70827"/>
          </a:xfrm>
          <a:prstGeom prst="rect">
            <a:avLst/>
          </a:prstGeom>
        </p:spPr>
      </p:pic>
      <p:pic>
        <p:nvPicPr>
          <p:cNvPr id="604" name="object 604"/>
          <p:cNvPicPr/>
          <p:nvPr/>
        </p:nvPicPr>
        <p:blipFill>
          <a:blip r:embed="rId603" cstate="print"/>
          <a:stretch>
            <a:fillRect/>
          </a:stretch>
        </p:blipFill>
        <p:spPr>
          <a:xfrm>
            <a:off x="3021574" y="349364"/>
            <a:ext cx="70834" cy="70840"/>
          </a:xfrm>
          <a:prstGeom prst="rect">
            <a:avLst/>
          </a:prstGeom>
        </p:spPr>
      </p:pic>
      <p:pic>
        <p:nvPicPr>
          <p:cNvPr id="605" name="object 605"/>
          <p:cNvPicPr/>
          <p:nvPr/>
        </p:nvPicPr>
        <p:blipFill>
          <a:blip r:embed="rId604" cstate="print"/>
          <a:stretch>
            <a:fillRect/>
          </a:stretch>
        </p:blipFill>
        <p:spPr>
          <a:xfrm>
            <a:off x="293881" y="1837740"/>
            <a:ext cx="70834" cy="70840"/>
          </a:xfrm>
          <a:prstGeom prst="rect">
            <a:avLst/>
          </a:prstGeom>
        </p:spPr>
      </p:pic>
      <p:pic>
        <p:nvPicPr>
          <p:cNvPr id="606" name="object 606"/>
          <p:cNvPicPr/>
          <p:nvPr/>
        </p:nvPicPr>
        <p:blipFill>
          <a:blip r:embed="rId605" cstate="print"/>
          <a:stretch>
            <a:fillRect/>
          </a:stretch>
        </p:blipFill>
        <p:spPr>
          <a:xfrm>
            <a:off x="2496057" y="421906"/>
            <a:ext cx="40220" cy="6266"/>
          </a:xfrm>
          <a:prstGeom prst="rect">
            <a:avLst/>
          </a:prstGeom>
        </p:spPr>
      </p:pic>
      <p:pic>
        <p:nvPicPr>
          <p:cNvPr id="607" name="object 607"/>
          <p:cNvPicPr/>
          <p:nvPr/>
        </p:nvPicPr>
        <p:blipFill>
          <a:blip r:embed="rId606" cstate="print"/>
          <a:stretch>
            <a:fillRect/>
          </a:stretch>
        </p:blipFill>
        <p:spPr>
          <a:xfrm>
            <a:off x="2339736" y="411543"/>
            <a:ext cx="70834" cy="70840"/>
          </a:xfrm>
          <a:prstGeom prst="rect">
            <a:avLst/>
          </a:prstGeom>
        </p:spPr>
      </p:pic>
      <p:pic>
        <p:nvPicPr>
          <p:cNvPr id="608" name="object 608"/>
          <p:cNvPicPr/>
          <p:nvPr/>
        </p:nvPicPr>
        <p:blipFill>
          <a:blip r:embed="rId607" cstate="print"/>
          <a:stretch>
            <a:fillRect/>
          </a:stretch>
        </p:blipFill>
        <p:spPr>
          <a:xfrm>
            <a:off x="2480748" y="421906"/>
            <a:ext cx="70834" cy="70853"/>
          </a:xfrm>
          <a:prstGeom prst="rect">
            <a:avLst/>
          </a:prstGeom>
        </p:spPr>
      </p:pic>
      <p:pic>
        <p:nvPicPr>
          <p:cNvPr id="609" name="object 609"/>
          <p:cNvPicPr/>
          <p:nvPr/>
        </p:nvPicPr>
        <p:blipFill>
          <a:blip r:embed="rId608" cstate="print"/>
          <a:stretch>
            <a:fillRect/>
          </a:stretch>
        </p:blipFill>
        <p:spPr>
          <a:xfrm>
            <a:off x="2618654" y="442455"/>
            <a:ext cx="70834" cy="70827"/>
          </a:xfrm>
          <a:prstGeom prst="rect">
            <a:avLst/>
          </a:prstGeom>
        </p:spPr>
      </p:pic>
      <p:pic>
        <p:nvPicPr>
          <p:cNvPr id="610" name="object 610"/>
          <p:cNvPicPr/>
          <p:nvPr/>
        </p:nvPicPr>
        <p:blipFill>
          <a:blip r:embed="rId609" cstate="print"/>
          <a:stretch>
            <a:fillRect/>
          </a:stretch>
        </p:blipFill>
        <p:spPr>
          <a:xfrm>
            <a:off x="2759671" y="452818"/>
            <a:ext cx="70827" cy="70840"/>
          </a:xfrm>
          <a:prstGeom prst="rect">
            <a:avLst/>
          </a:prstGeom>
        </p:spPr>
      </p:pic>
      <p:pic>
        <p:nvPicPr>
          <p:cNvPr id="611" name="object 611"/>
          <p:cNvPicPr/>
          <p:nvPr/>
        </p:nvPicPr>
        <p:blipFill>
          <a:blip r:embed="rId610" cstate="print"/>
          <a:stretch>
            <a:fillRect/>
          </a:stretch>
        </p:blipFill>
        <p:spPr>
          <a:xfrm>
            <a:off x="373437" y="1290294"/>
            <a:ext cx="70110" cy="70827"/>
          </a:xfrm>
          <a:prstGeom prst="rect">
            <a:avLst/>
          </a:prstGeom>
        </p:spPr>
      </p:pic>
      <p:pic>
        <p:nvPicPr>
          <p:cNvPr id="612" name="object 612"/>
          <p:cNvPicPr/>
          <p:nvPr/>
        </p:nvPicPr>
        <p:blipFill>
          <a:blip r:embed="rId611" cstate="print"/>
          <a:stretch>
            <a:fillRect/>
          </a:stretch>
        </p:blipFill>
        <p:spPr>
          <a:xfrm>
            <a:off x="2897571" y="473354"/>
            <a:ext cx="70831" cy="70853"/>
          </a:xfrm>
          <a:prstGeom prst="rect">
            <a:avLst/>
          </a:prstGeom>
        </p:spPr>
      </p:pic>
      <p:pic>
        <p:nvPicPr>
          <p:cNvPr id="613" name="object 613"/>
          <p:cNvPicPr/>
          <p:nvPr/>
        </p:nvPicPr>
        <p:blipFill>
          <a:blip r:embed="rId612" cstate="print"/>
          <a:stretch>
            <a:fillRect/>
          </a:stretch>
        </p:blipFill>
        <p:spPr>
          <a:xfrm>
            <a:off x="2356754" y="545922"/>
            <a:ext cx="70834" cy="70827"/>
          </a:xfrm>
          <a:prstGeom prst="rect">
            <a:avLst/>
          </a:prstGeom>
        </p:spPr>
      </p:pic>
      <p:pic>
        <p:nvPicPr>
          <p:cNvPr id="614" name="object 614"/>
          <p:cNvPicPr/>
          <p:nvPr/>
        </p:nvPicPr>
        <p:blipFill>
          <a:blip r:embed="rId613" cstate="print"/>
          <a:stretch>
            <a:fillRect/>
          </a:stretch>
        </p:blipFill>
        <p:spPr>
          <a:xfrm>
            <a:off x="2494651" y="566458"/>
            <a:ext cx="70834" cy="70827"/>
          </a:xfrm>
          <a:prstGeom prst="rect">
            <a:avLst/>
          </a:prstGeom>
        </p:spPr>
      </p:pic>
      <p:pic>
        <p:nvPicPr>
          <p:cNvPr id="615" name="object 615"/>
          <p:cNvPicPr/>
          <p:nvPr/>
        </p:nvPicPr>
        <p:blipFill>
          <a:blip r:embed="rId614" cstate="print"/>
          <a:stretch>
            <a:fillRect/>
          </a:stretch>
        </p:blipFill>
        <p:spPr>
          <a:xfrm>
            <a:off x="2635672" y="576821"/>
            <a:ext cx="70834" cy="70840"/>
          </a:xfrm>
          <a:prstGeom prst="rect">
            <a:avLst/>
          </a:prstGeom>
        </p:spPr>
      </p:pic>
      <p:pic>
        <p:nvPicPr>
          <p:cNvPr id="616" name="object 616"/>
          <p:cNvPicPr/>
          <p:nvPr/>
        </p:nvPicPr>
        <p:blipFill>
          <a:blip r:embed="rId615" cstate="print"/>
          <a:stretch>
            <a:fillRect/>
          </a:stretch>
        </p:blipFill>
        <p:spPr>
          <a:xfrm>
            <a:off x="2773692" y="597357"/>
            <a:ext cx="70569" cy="70840"/>
          </a:xfrm>
          <a:prstGeom prst="rect">
            <a:avLst/>
          </a:prstGeom>
        </p:spPr>
      </p:pic>
      <p:pic>
        <p:nvPicPr>
          <p:cNvPr id="617" name="object 617"/>
          <p:cNvPicPr/>
          <p:nvPr/>
        </p:nvPicPr>
        <p:blipFill>
          <a:blip r:embed="rId616" cstate="print"/>
          <a:stretch>
            <a:fillRect/>
          </a:stretch>
        </p:blipFill>
        <p:spPr>
          <a:xfrm>
            <a:off x="2370648" y="690460"/>
            <a:ext cx="70821" cy="70827"/>
          </a:xfrm>
          <a:prstGeom prst="rect">
            <a:avLst/>
          </a:prstGeom>
        </p:spPr>
      </p:pic>
      <p:pic>
        <p:nvPicPr>
          <p:cNvPr id="618" name="object 618"/>
          <p:cNvPicPr/>
          <p:nvPr/>
        </p:nvPicPr>
        <p:blipFill>
          <a:blip r:embed="rId617" cstate="print"/>
          <a:stretch>
            <a:fillRect/>
          </a:stretch>
        </p:blipFill>
        <p:spPr>
          <a:xfrm>
            <a:off x="2511669" y="700824"/>
            <a:ext cx="70834" cy="70840"/>
          </a:xfrm>
          <a:prstGeom prst="rect">
            <a:avLst/>
          </a:prstGeom>
        </p:spPr>
      </p:pic>
      <p:pic>
        <p:nvPicPr>
          <p:cNvPr id="619" name="object 619"/>
          <p:cNvPicPr/>
          <p:nvPr/>
        </p:nvPicPr>
        <p:blipFill>
          <a:blip r:embed="rId618" cstate="print"/>
          <a:stretch>
            <a:fillRect/>
          </a:stretch>
        </p:blipFill>
        <p:spPr>
          <a:xfrm>
            <a:off x="2649553" y="721372"/>
            <a:ext cx="70834" cy="70827"/>
          </a:xfrm>
          <a:prstGeom prst="rect">
            <a:avLst/>
          </a:prstGeom>
        </p:spPr>
      </p:pic>
      <p:pic>
        <p:nvPicPr>
          <p:cNvPr id="620" name="object 620"/>
          <p:cNvPicPr/>
          <p:nvPr/>
        </p:nvPicPr>
        <p:blipFill>
          <a:blip r:embed="rId619" cstate="print"/>
          <a:stretch>
            <a:fillRect/>
          </a:stretch>
        </p:blipFill>
        <p:spPr>
          <a:xfrm>
            <a:off x="2525898" y="845375"/>
            <a:ext cx="70145" cy="70827"/>
          </a:xfrm>
          <a:prstGeom prst="rect">
            <a:avLst/>
          </a:prstGeom>
        </p:spPr>
      </p:pic>
      <p:pic>
        <p:nvPicPr>
          <p:cNvPr id="621" name="object 621"/>
          <p:cNvPicPr/>
          <p:nvPr/>
        </p:nvPicPr>
        <p:blipFill>
          <a:blip r:embed="rId620" cstate="print"/>
          <a:stretch>
            <a:fillRect/>
          </a:stretch>
        </p:blipFill>
        <p:spPr>
          <a:xfrm>
            <a:off x="2387907" y="824826"/>
            <a:ext cx="70344" cy="70840"/>
          </a:xfrm>
          <a:prstGeom prst="rect">
            <a:avLst/>
          </a:prstGeom>
        </p:spPr>
      </p:pic>
      <p:pic>
        <p:nvPicPr>
          <p:cNvPr id="622" name="object 622"/>
          <p:cNvPicPr/>
          <p:nvPr/>
        </p:nvPicPr>
        <p:blipFill>
          <a:blip r:embed="rId621" cstate="print"/>
          <a:stretch>
            <a:fillRect/>
          </a:stretch>
        </p:blipFill>
        <p:spPr>
          <a:xfrm>
            <a:off x="2401560" y="969378"/>
            <a:ext cx="70834" cy="70827"/>
          </a:xfrm>
          <a:prstGeom prst="rect">
            <a:avLst/>
          </a:prstGeom>
        </p:spPr>
      </p:pic>
      <p:pic>
        <p:nvPicPr>
          <p:cNvPr id="623" name="object 623"/>
          <p:cNvPicPr/>
          <p:nvPr/>
        </p:nvPicPr>
        <p:blipFill>
          <a:blip r:embed="rId622" cstate="print"/>
          <a:stretch>
            <a:fillRect/>
          </a:stretch>
        </p:blipFill>
        <p:spPr>
          <a:xfrm>
            <a:off x="1750634" y="1310474"/>
            <a:ext cx="70834" cy="70827"/>
          </a:xfrm>
          <a:prstGeom prst="rect">
            <a:avLst/>
          </a:prstGeom>
        </p:spPr>
      </p:pic>
      <p:pic>
        <p:nvPicPr>
          <p:cNvPr id="624" name="object 624"/>
          <p:cNvPicPr/>
          <p:nvPr/>
        </p:nvPicPr>
        <p:blipFill>
          <a:blip r:embed="rId623" cstate="print"/>
          <a:stretch>
            <a:fillRect/>
          </a:stretch>
        </p:blipFill>
        <p:spPr>
          <a:xfrm>
            <a:off x="1068797" y="1372654"/>
            <a:ext cx="70834" cy="70827"/>
          </a:xfrm>
          <a:prstGeom prst="rect">
            <a:avLst/>
          </a:prstGeom>
        </p:spPr>
      </p:pic>
      <p:pic>
        <p:nvPicPr>
          <p:cNvPr id="625" name="object 625"/>
          <p:cNvPicPr/>
          <p:nvPr/>
        </p:nvPicPr>
        <p:blipFill>
          <a:blip r:embed="rId624" cstate="print"/>
          <a:stretch>
            <a:fillRect/>
          </a:stretch>
        </p:blipFill>
        <p:spPr>
          <a:xfrm>
            <a:off x="1209830" y="1383017"/>
            <a:ext cx="70821" cy="70827"/>
          </a:xfrm>
          <a:prstGeom prst="rect">
            <a:avLst/>
          </a:prstGeom>
        </p:spPr>
      </p:pic>
      <p:pic>
        <p:nvPicPr>
          <p:cNvPr id="626" name="object 626"/>
          <p:cNvPicPr/>
          <p:nvPr/>
        </p:nvPicPr>
        <p:blipFill>
          <a:blip r:embed="rId625" cstate="print"/>
          <a:stretch>
            <a:fillRect/>
          </a:stretch>
        </p:blipFill>
        <p:spPr>
          <a:xfrm>
            <a:off x="1347714" y="1403553"/>
            <a:ext cx="70834" cy="70840"/>
          </a:xfrm>
          <a:prstGeom prst="rect">
            <a:avLst/>
          </a:prstGeom>
        </p:spPr>
      </p:pic>
      <p:pic>
        <p:nvPicPr>
          <p:cNvPr id="627" name="object 627"/>
          <p:cNvPicPr/>
          <p:nvPr/>
        </p:nvPicPr>
        <p:blipFill>
          <a:blip r:embed="rId626" cstate="print"/>
          <a:stretch>
            <a:fillRect/>
          </a:stretch>
        </p:blipFill>
        <p:spPr>
          <a:xfrm>
            <a:off x="1488735" y="1413929"/>
            <a:ext cx="70834" cy="70840"/>
          </a:xfrm>
          <a:prstGeom prst="rect">
            <a:avLst/>
          </a:prstGeom>
        </p:spPr>
      </p:pic>
      <p:pic>
        <p:nvPicPr>
          <p:cNvPr id="628" name="object 628"/>
          <p:cNvPicPr/>
          <p:nvPr/>
        </p:nvPicPr>
        <p:blipFill>
          <a:blip r:embed="rId627" cstate="print"/>
          <a:stretch>
            <a:fillRect/>
          </a:stretch>
        </p:blipFill>
        <p:spPr>
          <a:xfrm>
            <a:off x="1626631" y="1434477"/>
            <a:ext cx="70834" cy="70827"/>
          </a:xfrm>
          <a:prstGeom prst="rect">
            <a:avLst/>
          </a:prstGeom>
        </p:spPr>
      </p:pic>
      <p:pic>
        <p:nvPicPr>
          <p:cNvPr id="629" name="object 629"/>
          <p:cNvPicPr/>
          <p:nvPr/>
        </p:nvPicPr>
        <p:blipFill>
          <a:blip r:embed="rId628" cstate="print"/>
          <a:stretch>
            <a:fillRect/>
          </a:stretch>
        </p:blipFill>
        <p:spPr>
          <a:xfrm>
            <a:off x="1767652" y="1444853"/>
            <a:ext cx="70834" cy="70815"/>
          </a:xfrm>
          <a:prstGeom prst="rect">
            <a:avLst/>
          </a:prstGeom>
        </p:spPr>
      </p:pic>
      <p:pic>
        <p:nvPicPr>
          <p:cNvPr id="630" name="object 630"/>
          <p:cNvPicPr/>
          <p:nvPr/>
        </p:nvPicPr>
        <p:blipFill>
          <a:blip r:embed="rId629" cstate="print"/>
          <a:stretch>
            <a:fillRect/>
          </a:stretch>
        </p:blipFill>
        <p:spPr>
          <a:xfrm>
            <a:off x="1085824" y="1507020"/>
            <a:ext cx="70824" cy="70827"/>
          </a:xfrm>
          <a:prstGeom prst="rect">
            <a:avLst/>
          </a:prstGeom>
        </p:spPr>
      </p:pic>
      <p:pic>
        <p:nvPicPr>
          <p:cNvPr id="631" name="object 631"/>
          <p:cNvPicPr/>
          <p:nvPr/>
        </p:nvPicPr>
        <p:blipFill>
          <a:blip r:embed="rId630" cstate="print"/>
          <a:stretch>
            <a:fillRect/>
          </a:stretch>
        </p:blipFill>
        <p:spPr>
          <a:xfrm>
            <a:off x="1223714" y="1527555"/>
            <a:ext cx="70834" cy="70840"/>
          </a:xfrm>
          <a:prstGeom prst="rect">
            <a:avLst/>
          </a:prstGeom>
        </p:spPr>
      </p:pic>
      <p:pic>
        <p:nvPicPr>
          <p:cNvPr id="632" name="object 632"/>
          <p:cNvPicPr/>
          <p:nvPr/>
        </p:nvPicPr>
        <p:blipFill>
          <a:blip r:embed="rId631" cstate="print"/>
          <a:stretch>
            <a:fillRect/>
          </a:stretch>
        </p:blipFill>
        <p:spPr>
          <a:xfrm>
            <a:off x="1364732" y="1537944"/>
            <a:ext cx="70834" cy="70827"/>
          </a:xfrm>
          <a:prstGeom prst="rect">
            <a:avLst/>
          </a:prstGeom>
        </p:spPr>
      </p:pic>
      <p:pic>
        <p:nvPicPr>
          <p:cNvPr id="633" name="object 633"/>
          <p:cNvPicPr/>
          <p:nvPr/>
        </p:nvPicPr>
        <p:blipFill>
          <a:blip r:embed="rId632" cstate="print"/>
          <a:stretch>
            <a:fillRect/>
          </a:stretch>
        </p:blipFill>
        <p:spPr>
          <a:xfrm>
            <a:off x="1502638" y="1558480"/>
            <a:ext cx="70827" cy="70815"/>
          </a:xfrm>
          <a:prstGeom prst="rect">
            <a:avLst/>
          </a:prstGeom>
        </p:spPr>
      </p:pic>
      <p:pic>
        <p:nvPicPr>
          <p:cNvPr id="634" name="object 634"/>
          <p:cNvPicPr/>
          <p:nvPr/>
        </p:nvPicPr>
        <p:blipFill>
          <a:blip r:embed="rId633" cstate="print"/>
          <a:stretch>
            <a:fillRect/>
          </a:stretch>
        </p:blipFill>
        <p:spPr>
          <a:xfrm>
            <a:off x="1643649" y="1568843"/>
            <a:ext cx="70834" cy="70827"/>
          </a:xfrm>
          <a:prstGeom prst="rect">
            <a:avLst/>
          </a:prstGeom>
        </p:spPr>
      </p:pic>
      <p:pic>
        <p:nvPicPr>
          <p:cNvPr id="635" name="object 635"/>
          <p:cNvPicPr/>
          <p:nvPr/>
        </p:nvPicPr>
        <p:blipFill>
          <a:blip r:embed="rId634" cstate="print"/>
          <a:stretch>
            <a:fillRect/>
          </a:stretch>
        </p:blipFill>
        <p:spPr>
          <a:xfrm>
            <a:off x="1781559" y="1589379"/>
            <a:ext cx="70818" cy="70840"/>
          </a:xfrm>
          <a:prstGeom prst="rect">
            <a:avLst/>
          </a:prstGeom>
        </p:spPr>
      </p:pic>
      <p:pic>
        <p:nvPicPr>
          <p:cNvPr id="636" name="object 636"/>
          <p:cNvPicPr/>
          <p:nvPr/>
        </p:nvPicPr>
        <p:blipFill>
          <a:blip r:embed="rId635" cstate="print"/>
          <a:stretch>
            <a:fillRect/>
          </a:stretch>
        </p:blipFill>
        <p:spPr>
          <a:xfrm>
            <a:off x="1099721" y="1651558"/>
            <a:ext cx="70834" cy="70840"/>
          </a:xfrm>
          <a:prstGeom prst="rect">
            <a:avLst/>
          </a:prstGeom>
        </p:spPr>
      </p:pic>
      <p:pic>
        <p:nvPicPr>
          <p:cNvPr id="637" name="object 637"/>
          <p:cNvPicPr/>
          <p:nvPr/>
        </p:nvPicPr>
        <p:blipFill>
          <a:blip r:embed="rId636" cstate="print"/>
          <a:stretch>
            <a:fillRect/>
          </a:stretch>
        </p:blipFill>
        <p:spPr>
          <a:xfrm>
            <a:off x="1240729" y="1661947"/>
            <a:ext cx="70834" cy="70827"/>
          </a:xfrm>
          <a:prstGeom prst="rect">
            <a:avLst/>
          </a:prstGeom>
        </p:spPr>
      </p:pic>
      <p:pic>
        <p:nvPicPr>
          <p:cNvPr id="638" name="object 638"/>
          <p:cNvPicPr/>
          <p:nvPr/>
        </p:nvPicPr>
        <p:blipFill>
          <a:blip r:embed="rId637" cstate="print"/>
          <a:stretch>
            <a:fillRect/>
          </a:stretch>
        </p:blipFill>
        <p:spPr>
          <a:xfrm>
            <a:off x="1378639" y="1682470"/>
            <a:ext cx="70831" cy="70827"/>
          </a:xfrm>
          <a:prstGeom prst="rect">
            <a:avLst/>
          </a:prstGeom>
        </p:spPr>
      </p:pic>
      <p:pic>
        <p:nvPicPr>
          <p:cNvPr id="639" name="object 639"/>
          <p:cNvPicPr/>
          <p:nvPr/>
        </p:nvPicPr>
        <p:blipFill>
          <a:blip r:embed="rId638" cstate="print"/>
          <a:stretch>
            <a:fillRect/>
          </a:stretch>
        </p:blipFill>
        <p:spPr>
          <a:xfrm>
            <a:off x="310899" y="1972119"/>
            <a:ext cx="70834" cy="70827"/>
          </a:xfrm>
          <a:prstGeom prst="rect">
            <a:avLst/>
          </a:prstGeom>
        </p:spPr>
      </p:pic>
      <p:pic>
        <p:nvPicPr>
          <p:cNvPr id="640" name="object 640"/>
          <p:cNvPicPr/>
          <p:nvPr/>
        </p:nvPicPr>
        <p:blipFill>
          <a:blip r:embed="rId639" cstate="print"/>
          <a:stretch>
            <a:fillRect/>
          </a:stretch>
        </p:blipFill>
        <p:spPr>
          <a:xfrm>
            <a:off x="1519647" y="1692846"/>
            <a:ext cx="70834" cy="70827"/>
          </a:xfrm>
          <a:prstGeom prst="rect">
            <a:avLst/>
          </a:prstGeom>
        </p:spPr>
      </p:pic>
      <p:pic>
        <p:nvPicPr>
          <p:cNvPr id="641" name="object 641"/>
          <p:cNvPicPr/>
          <p:nvPr/>
        </p:nvPicPr>
        <p:blipFill>
          <a:blip r:embed="rId640" cstate="print"/>
          <a:stretch>
            <a:fillRect/>
          </a:stretch>
        </p:blipFill>
        <p:spPr>
          <a:xfrm>
            <a:off x="1657543" y="1713395"/>
            <a:ext cx="70834" cy="70827"/>
          </a:xfrm>
          <a:prstGeom prst="rect">
            <a:avLst/>
          </a:prstGeom>
        </p:spPr>
      </p:pic>
      <p:pic>
        <p:nvPicPr>
          <p:cNvPr id="642" name="object 642"/>
          <p:cNvPicPr/>
          <p:nvPr/>
        </p:nvPicPr>
        <p:blipFill>
          <a:blip r:embed="rId641" cstate="print"/>
          <a:stretch>
            <a:fillRect/>
          </a:stretch>
        </p:blipFill>
        <p:spPr>
          <a:xfrm>
            <a:off x="2029552" y="1341374"/>
            <a:ext cx="70834" cy="70840"/>
          </a:xfrm>
          <a:prstGeom prst="rect">
            <a:avLst/>
          </a:prstGeom>
        </p:spPr>
      </p:pic>
      <p:pic>
        <p:nvPicPr>
          <p:cNvPr id="643" name="object 643"/>
          <p:cNvPicPr/>
          <p:nvPr/>
        </p:nvPicPr>
        <p:blipFill>
          <a:blip r:embed="rId642" cstate="print"/>
          <a:stretch>
            <a:fillRect/>
          </a:stretch>
        </p:blipFill>
        <p:spPr>
          <a:xfrm>
            <a:off x="1116736" y="1785937"/>
            <a:ext cx="70827" cy="70827"/>
          </a:xfrm>
          <a:prstGeom prst="rect">
            <a:avLst/>
          </a:prstGeom>
        </p:spPr>
      </p:pic>
      <p:pic>
        <p:nvPicPr>
          <p:cNvPr id="644" name="object 644"/>
          <p:cNvPicPr/>
          <p:nvPr/>
        </p:nvPicPr>
        <p:blipFill>
          <a:blip r:embed="rId643" cstate="print"/>
          <a:stretch>
            <a:fillRect/>
          </a:stretch>
        </p:blipFill>
        <p:spPr>
          <a:xfrm>
            <a:off x="1254636" y="1806473"/>
            <a:ext cx="70821" cy="70827"/>
          </a:xfrm>
          <a:prstGeom prst="rect">
            <a:avLst/>
          </a:prstGeom>
        </p:spPr>
      </p:pic>
      <p:pic>
        <p:nvPicPr>
          <p:cNvPr id="645" name="object 645"/>
          <p:cNvPicPr/>
          <p:nvPr/>
        </p:nvPicPr>
        <p:blipFill>
          <a:blip r:embed="rId644" cstate="print"/>
          <a:stretch>
            <a:fillRect/>
          </a:stretch>
        </p:blipFill>
        <p:spPr>
          <a:xfrm>
            <a:off x="1395653" y="1816849"/>
            <a:ext cx="70834" cy="70840"/>
          </a:xfrm>
          <a:prstGeom prst="rect">
            <a:avLst/>
          </a:prstGeom>
        </p:spPr>
      </p:pic>
      <p:pic>
        <p:nvPicPr>
          <p:cNvPr id="646" name="object 646"/>
          <p:cNvPicPr/>
          <p:nvPr/>
        </p:nvPicPr>
        <p:blipFill>
          <a:blip r:embed="rId645" cstate="print"/>
          <a:stretch>
            <a:fillRect/>
          </a:stretch>
        </p:blipFill>
        <p:spPr>
          <a:xfrm>
            <a:off x="1533540" y="1837385"/>
            <a:ext cx="70834" cy="70840"/>
          </a:xfrm>
          <a:prstGeom prst="rect">
            <a:avLst/>
          </a:prstGeom>
        </p:spPr>
      </p:pic>
      <p:pic>
        <p:nvPicPr>
          <p:cNvPr id="647" name="object 647"/>
          <p:cNvPicPr/>
          <p:nvPr/>
        </p:nvPicPr>
        <p:blipFill>
          <a:blip r:embed="rId646" cstate="print"/>
          <a:stretch>
            <a:fillRect/>
          </a:stretch>
        </p:blipFill>
        <p:spPr>
          <a:xfrm>
            <a:off x="992736" y="1909940"/>
            <a:ext cx="70824" cy="70827"/>
          </a:xfrm>
          <a:prstGeom prst="rect">
            <a:avLst/>
          </a:prstGeom>
        </p:spPr>
      </p:pic>
      <p:pic>
        <p:nvPicPr>
          <p:cNvPr id="648" name="object 648"/>
          <p:cNvPicPr/>
          <p:nvPr/>
        </p:nvPicPr>
        <p:blipFill>
          <a:blip r:embed="rId647" cstate="print"/>
          <a:stretch>
            <a:fillRect/>
          </a:stretch>
        </p:blipFill>
        <p:spPr>
          <a:xfrm>
            <a:off x="510974" y="1310830"/>
            <a:ext cx="70834" cy="70827"/>
          </a:xfrm>
          <a:prstGeom prst="rect">
            <a:avLst/>
          </a:prstGeom>
        </p:spPr>
      </p:pic>
      <p:pic>
        <p:nvPicPr>
          <p:cNvPr id="649" name="object 649"/>
          <p:cNvPicPr/>
          <p:nvPr/>
        </p:nvPicPr>
        <p:blipFill>
          <a:blip r:embed="rId648" cstate="print"/>
          <a:stretch>
            <a:fillRect/>
          </a:stretch>
        </p:blipFill>
        <p:spPr>
          <a:xfrm>
            <a:off x="975718" y="1775574"/>
            <a:ext cx="70834" cy="70827"/>
          </a:xfrm>
          <a:prstGeom prst="rect">
            <a:avLst/>
          </a:prstGeom>
        </p:spPr>
      </p:pic>
      <p:pic>
        <p:nvPicPr>
          <p:cNvPr id="650" name="object 650"/>
          <p:cNvPicPr/>
          <p:nvPr/>
        </p:nvPicPr>
        <p:blipFill>
          <a:blip r:embed="rId649" cstate="print"/>
          <a:stretch>
            <a:fillRect/>
          </a:stretch>
        </p:blipFill>
        <p:spPr>
          <a:xfrm>
            <a:off x="651995" y="1321206"/>
            <a:ext cx="70834" cy="70827"/>
          </a:xfrm>
          <a:prstGeom prst="rect">
            <a:avLst/>
          </a:prstGeom>
        </p:spPr>
      </p:pic>
      <p:pic>
        <p:nvPicPr>
          <p:cNvPr id="651" name="object 651"/>
          <p:cNvPicPr/>
          <p:nvPr/>
        </p:nvPicPr>
        <p:blipFill>
          <a:blip r:embed="rId650" cstate="print"/>
          <a:stretch>
            <a:fillRect/>
          </a:stretch>
        </p:blipFill>
        <p:spPr>
          <a:xfrm>
            <a:off x="386975" y="1434833"/>
            <a:ext cx="70831" cy="70827"/>
          </a:xfrm>
          <a:prstGeom prst="rect">
            <a:avLst/>
          </a:prstGeom>
        </p:spPr>
      </p:pic>
      <p:pic>
        <p:nvPicPr>
          <p:cNvPr id="652" name="object 652"/>
          <p:cNvPicPr/>
          <p:nvPr/>
        </p:nvPicPr>
        <p:blipFill>
          <a:blip r:embed="rId651" cstate="print"/>
          <a:stretch>
            <a:fillRect/>
          </a:stretch>
        </p:blipFill>
        <p:spPr>
          <a:xfrm>
            <a:off x="527992" y="1445209"/>
            <a:ext cx="70834" cy="70827"/>
          </a:xfrm>
          <a:prstGeom prst="rect">
            <a:avLst/>
          </a:prstGeom>
        </p:spPr>
      </p:pic>
      <p:pic>
        <p:nvPicPr>
          <p:cNvPr id="653" name="object 653"/>
          <p:cNvPicPr/>
          <p:nvPr/>
        </p:nvPicPr>
        <p:blipFill>
          <a:blip r:embed="rId652" cstate="print"/>
          <a:stretch>
            <a:fillRect/>
          </a:stretch>
        </p:blipFill>
        <p:spPr>
          <a:xfrm>
            <a:off x="665889" y="1465732"/>
            <a:ext cx="70821" cy="70840"/>
          </a:xfrm>
          <a:prstGeom prst="rect">
            <a:avLst/>
          </a:prstGeom>
        </p:spPr>
      </p:pic>
      <p:pic>
        <p:nvPicPr>
          <p:cNvPr id="654" name="object 654"/>
          <p:cNvPicPr/>
          <p:nvPr/>
        </p:nvPicPr>
        <p:blipFill>
          <a:blip r:embed="rId653" cstate="print"/>
          <a:stretch>
            <a:fillRect/>
          </a:stretch>
        </p:blipFill>
        <p:spPr>
          <a:xfrm>
            <a:off x="403990" y="1569211"/>
            <a:ext cx="70834" cy="70815"/>
          </a:xfrm>
          <a:prstGeom prst="rect">
            <a:avLst/>
          </a:prstGeom>
        </p:spPr>
      </p:pic>
      <p:pic>
        <p:nvPicPr>
          <p:cNvPr id="655" name="object 655"/>
          <p:cNvPicPr/>
          <p:nvPr/>
        </p:nvPicPr>
        <p:blipFill>
          <a:blip r:embed="rId654" cstate="print"/>
          <a:stretch>
            <a:fillRect/>
          </a:stretch>
        </p:blipFill>
        <p:spPr>
          <a:xfrm>
            <a:off x="541883" y="1589735"/>
            <a:ext cx="70837" cy="70840"/>
          </a:xfrm>
          <a:prstGeom prst="rect">
            <a:avLst/>
          </a:prstGeom>
        </p:spPr>
      </p:pic>
      <p:pic>
        <p:nvPicPr>
          <p:cNvPr id="656" name="object 656"/>
          <p:cNvPicPr/>
          <p:nvPr/>
        </p:nvPicPr>
        <p:blipFill>
          <a:blip r:embed="rId655" cstate="print"/>
          <a:stretch>
            <a:fillRect/>
          </a:stretch>
        </p:blipFill>
        <p:spPr>
          <a:xfrm>
            <a:off x="961812" y="1631022"/>
            <a:ext cx="70834" cy="70827"/>
          </a:xfrm>
          <a:prstGeom prst="rect">
            <a:avLst/>
          </a:prstGeom>
        </p:spPr>
      </p:pic>
      <p:pic>
        <p:nvPicPr>
          <p:cNvPr id="657" name="object 657"/>
          <p:cNvPicPr/>
          <p:nvPr/>
        </p:nvPicPr>
        <p:blipFill>
          <a:blip r:embed="rId656" cstate="print"/>
          <a:stretch>
            <a:fillRect/>
          </a:stretch>
        </p:blipFill>
        <p:spPr>
          <a:xfrm>
            <a:off x="682907" y="1600111"/>
            <a:ext cx="70831" cy="70840"/>
          </a:xfrm>
          <a:prstGeom prst="rect">
            <a:avLst/>
          </a:prstGeom>
        </p:spPr>
      </p:pic>
      <p:pic>
        <p:nvPicPr>
          <p:cNvPr id="658" name="object 658"/>
          <p:cNvPicPr/>
          <p:nvPr/>
        </p:nvPicPr>
        <p:blipFill>
          <a:blip r:embed="rId657" cstate="print"/>
          <a:stretch>
            <a:fillRect/>
          </a:stretch>
        </p:blipFill>
        <p:spPr>
          <a:xfrm>
            <a:off x="417883" y="1713738"/>
            <a:ext cx="70834" cy="70840"/>
          </a:xfrm>
          <a:prstGeom prst="rect">
            <a:avLst/>
          </a:prstGeom>
        </p:spPr>
      </p:pic>
      <p:pic>
        <p:nvPicPr>
          <p:cNvPr id="659" name="object 659"/>
          <p:cNvPicPr/>
          <p:nvPr/>
        </p:nvPicPr>
        <p:blipFill>
          <a:blip r:embed="rId658" cstate="print"/>
          <a:stretch>
            <a:fillRect/>
          </a:stretch>
        </p:blipFill>
        <p:spPr>
          <a:xfrm>
            <a:off x="558904" y="1724126"/>
            <a:ext cx="70831" cy="70815"/>
          </a:xfrm>
          <a:prstGeom prst="rect">
            <a:avLst/>
          </a:prstGeom>
        </p:spPr>
      </p:pic>
      <p:pic>
        <p:nvPicPr>
          <p:cNvPr id="660" name="object 660"/>
          <p:cNvPicPr/>
          <p:nvPr/>
        </p:nvPicPr>
        <p:blipFill>
          <a:blip r:embed="rId659" cstate="print"/>
          <a:stretch>
            <a:fillRect/>
          </a:stretch>
        </p:blipFill>
        <p:spPr>
          <a:xfrm>
            <a:off x="1130630" y="1930476"/>
            <a:ext cx="70824" cy="70827"/>
          </a:xfrm>
          <a:prstGeom prst="rect">
            <a:avLst/>
          </a:prstGeom>
        </p:spPr>
      </p:pic>
      <p:pic>
        <p:nvPicPr>
          <p:cNvPr id="661" name="object 661"/>
          <p:cNvPicPr/>
          <p:nvPr/>
        </p:nvPicPr>
        <p:blipFill>
          <a:blip r:embed="rId660" cstate="print"/>
          <a:stretch>
            <a:fillRect/>
          </a:stretch>
        </p:blipFill>
        <p:spPr>
          <a:xfrm>
            <a:off x="696801" y="1744649"/>
            <a:ext cx="70834" cy="70827"/>
          </a:xfrm>
          <a:prstGeom prst="rect">
            <a:avLst/>
          </a:prstGeom>
        </p:spPr>
      </p:pic>
      <p:pic>
        <p:nvPicPr>
          <p:cNvPr id="662" name="object 662"/>
          <p:cNvPicPr/>
          <p:nvPr/>
        </p:nvPicPr>
        <p:blipFill>
          <a:blip r:embed="rId661" cstate="print"/>
          <a:stretch>
            <a:fillRect/>
          </a:stretch>
        </p:blipFill>
        <p:spPr>
          <a:xfrm>
            <a:off x="434901" y="1848129"/>
            <a:ext cx="70834" cy="70815"/>
          </a:xfrm>
          <a:prstGeom prst="rect">
            <a:avLst/>
          </a:prstGeom>
        </p:spPr>
      </p:pic>
      <p:pic>
        <p:nvPicPr>
          <p:cNvPr id="663" name="object 663"/>
          <p:cNvPicPr/>
          <p:nvPr/>
        </p:nvPicPr>
        <p:blipFill>
          <a:blip r:embed="rId662" cstate="print"/>
          <a:stretch>
            <a:fillRect/>
          </a:stretch>
        </p:blipFill>
        <p:spPr>
          <a:xfrm>
            <a:off x="572798" y="1868652"/>
            <a:ext cx="70834" cy="70827"/>
          </a:xfrm>
          <a:prstGeom prst="rect">
            <a:avLst/>
          </a:prstGeom>
        </p:spPr>
      </p:pic>
      <p:pic>
        <p:nvPicPr>
          <p:cNvPr id="664" name="object 664"/>
          <p:cNvPicPr/>
          <p:nvPr/>
        </p:nvPicPr>
        <p:blipFill>
          <a:blip r:embed="rId663" cstate="print"/>
          <a:stretch>
            <a:fillRect/>
          </a:stretch>
        </p:blipFill>
        <p:spPr>
          <a:xfrm>
            <a:off x="944797" y="1496656"/>
            <a:ext cx="70840" cy="70827"/>
          </a:xfrm>
          <a:prstGeom prst="rect">
            <a:avLst/>
          </a:prstGeom>
        </p:spPr>
      </p:pic>
      <p:pic>
        <p:nvPicPr>
          <p:cNvPr id="665" name="object 665"/>
          <p:cNvPicPr/>
          <p:nvPr/>
        </p:nvPicPr>
        <p:blipFill>
          <a:blip r:embed="rId664" cstate="print"/>
          <a:stretch>
            <a:fillRect/>
          </a:stretch>
        </p:blipFill>
        <p:spPr>
          <a:xfrm>
            <a:off x="448795" y="1992655"/>
            <a:ext cx="70834" cy="70827"/>
          </a:xfrm>
          <a:prstGeom prst="rect">
            <a:avLst/>
          </a:prstGeom>
        </p:spPr>
      </p:pic>
      <p:pic>
        <p:nvPicPr>
          <p:cNvPr id="666" name="object 666"/>
          <p:cNvPicPr/>
          <p:nvPr/>
        </p:nvPicPr>
        <p:blipFill>
          <a:blip r:embed="rId665" cstate="print"/>
          <a:stretch>
            <a:fillRect/>
          </a:stretch>
        </p:blipFill>
        <p:spPr>
          <a:xfrm>
            <a:off x="589816" y="2003031"/>
            <a:ext cx="70834" cy="70840"/>
          </a:xfrm>
          <a:prstGeom prst="rect">
            <a:avLst/>
          </a:prstGeom>
        </p:spPr>
      </p:pic>
      <p:pic>
        <p:nvPicPr>
          <p:cNvPr id="667" name="object 667"/>
          <p:cNvPicPr/>
          <p:nvPr/>
        </p:nvPicPr>
        <p:blipFill>
          <a:blip r:embed="rId666" cstate="print"/>
          <a:stretch>
            <a:fillRect/>
          </a:stretch>
        </p:blipFill>
        <p:spPr>
          <a:xfrm>
            <a:off x="465813" y="2127034"/>
            <a:ext cx="70834" cy="70840"/>
          </a:xfrm>
          <a:prstGeom prst="rect">
            <a:avLst/>
          </a:prstGeom>
        </p:spPr>
      </p:pic>
      <p:pic>
        <p:nvPicPr>
          <p:cNvPr id="668" name="object 668"/>
          <p:cNvPicPr/>
          <p:nvPr/>
        </p:nvPicPr>
        <p:blipFill>
          <a:blip r:embed="rId667" cstate="print"/>
          <a:stretch>
            <a:fillRect/>
          </a:stretch>
        </p:blipFill>
        <p:spPr>
          <a:xfrm>
            <a:off x="1272036" y="1940852"/>
            <a:ext cx="70062" cy="70840"/>
          </a:xfrm>
          <a:prstGeom prst="rect">
            <a:avLst/>
          </a:prstGeom>
        </p:spPr>
      </p:pic>
      <p:pic>
        <p:nvPicPr>
          <p:cNvPr id="669" name="object 669"/>
          <p:cNvPicPr/>
          <p:nvPr/>
        </p:nvPicPr>
        <p:blipFill>
          <a:blip r:embed="rId668" cstate="print"/>
          <a:stretch>
            <a:fillRect/>
          </a:stretch>
        </p:blipFill>
        <p:spPr>
          <a:xfrm>
            <a:off x="603710" y="2147570"/>
            <a:ext cx="70831" cy="70827"/>
          </a:xfrm>
          <a:prstGeom prst="rect">
            <a:avLst/>
          </a:prstGeom>
        </p:spPr>
      </p:pic>
      <p:pic>
        <p:nvPicPr>
          <p:cNvPr id="670" name="object 670"/>
          <p:cNvPicPr/>
          <p:nvPr/>
        </p:nvPicPr>
        <p:blipFill>
          <a:blip r:embed="rId669" cstate="print"/>
          <a:stretch>
            <a:fillRect/>
          </a:stretch>
        </p:blipFill>
        <p:spPr>
          <a:xfrm>
            <a:off x="326288" y="2116658"/>
            <a:ext cx="69338" cy="70840"/>
          </a:xfrm>
          <a:prstGeom prst="rect">
            <a:avLst/>
          </a:prstGeom>
        </p:spPr>
      </p:pic>
      <p:pic>
        <p:nvPicPr>
          <p:cNvPr id="671" name="object 671"/>
          <p:cNvPicPr/>
          <p:nvPr/>
        </p:nvPicPr>
        <p:blipFill>
          <a:blip r:embed="rId670" cstate="print"/>
          <a:stretch>
            <a:fillRect/>
          </a:stretch>
        </p:blipFill>
        <p:spPr>
          <a:xfrm>
            <a:off x="713809" y="1879028"/>
            <a:ext cx="70843" cy="70840"/>
          </a:xfrm>
          <a:prstGeom prst="rect">
            <a:avLst/>
          </a:prstGeom>
        </p:spPr>
      </p:pic>
      <p:pic>
        <p:nvPicPr>
          <p:cNvPr id="672" name="object 672"/>
          <p:cNvPicPr/>
          <p:nvPr/>
        </p:nvPicPr>
        <p:blipFill>
          <a:blip r:embed="rId671" cstate="print"/>
          <a:stretch>
            <a:fillRect/>
          </a:stretch>
        </p:blipFill>
        <p:spPr>
          <a:xfrm>
            <a:off x="341810" y="2251036"/>
            <a:ext cx="70834" cy="70840"/>
          </a:xfrm>
          <a:prstGeom prst="rect">
            <a:avLst/>
          </a:prstGeom>
        </p:spPr>
      </p:pic>
      <p:pic>
        <p:nvPicPr>
          <p:cNvPr id="673" name="object 673"/>
          <p:cNvPicPr/>
          <p:nvPr/>
        </p:nvPicPr>
        <p:blipFill>
          <a:blip r:embed="rId672" cstate="print"/>
          <a:stretch>
            <a:fillRect/>
          </a:stretch>
        </p:blipFill>
        <p:spPr>
          <a:xfrm>
            <a:off x="479707" y="2271572"/>
            <a:ext cx="70831" cy="70827"/>
          </a:xfrm>
          <a:prstGeom prst="rect">
            <a:avLst/>
          </a:prstGeom>
        </p:spPr>
      </p:pic>
      <p:pic>
        <p:nvPicPr>
          <p:cNvPr id="674" name="object 674"/>
          <p:cNvPicPr/>
          <p:nvPr/>
        </p:nvPicPr>
        <p:blipFill>
          <a:blip r:embed="rId673" cstate="print"/>
          <a:stretch>
            <a:fillRect/>
          </a:stretch>
        </p:blipFill>
        <p:spPr>
          <a:xfrm>
            <a:off x="620728" y="2281948"/>
            <a:ext cx="70821" cy="70840"/>
          </a:xfrm>
          <a:prstGeom prst="rect">
            <a:avLst/>
          </a:prstGeom>
        </p:spPr>
      </p:pic>
      <p:pic>
        <p:nvPicPr>
          <p:cNvPr id="675" name="object 675"/>
          <p:cNvPicPr/>
          <p:nvPr/>
        </p:nvPicPr>
        <p:blipFill>
          <a:blip r:embed="rId674" cstate="print"/>
          <a:stretch>
            <a:fillRect/>
          </a:stretch>
        </p:blipFill>
        <p:spPr>
          <a:xfrm>
            <a:off x="930913" y="1352105"/>
            <a:ext cx="70834" cy="70840"/>
          </a:xfrm>
          <a:prstGeom prst="rect">
            <a:avLst/>
          </a:prstGeom>
        </p:spPr>
      </p:pic>
      <p:pic>
        <p:nvPicPr>
          <p:cNvPr id="676" name="object 676"/>
          <p:cNvPicPr/>
          <p:nvPr/>
        </p:nvPicPr>
        <p:blipFill>
          <a:blip r:embed="rId675" cstate="print"/>
          <a:stretch>
            <a:fillRect/>
          </a:stretch>
        </p:blipFill>
        <p:spPr>
          <a:xfrm>
            <a:off x="758615" y="2309609"/>
            <a:ext cx="14116" cy="56591"/>
          </a:xfrm>
          <a:prstGeom prst="rect">
            <a:avLst/>
          </a:prstGeom>
        </p:spPr>
      </p:pic>
      <p:pic>
        <p:nvPicPr>
          <p:cNvPr id="677" name="object 677"/>
          <p:cNvPicPr/>
          <p:nvPr/>
        </p:nvPicPr>
        <p:blipFill>
          <a:blip r:embed="rId676" cstate="print"/>
          <a:stretch>
            <a:fillRect/>
          </a:stretch>
        </p:blipFill>
        <p:spPr>
          <a:xfrm>
            <a:off x="355704" y="2395575"/>
            <a:ext cx="70834" cy="70827"/>
          </a:xfrm>
          <a:prstGeom prst="rect">
            <a:avLst/>
          </a:prstGeom>
        </p:spPr>
      </p:pic>
      <p:pic>
        <p:nvPicPr>
          <p:cNvPr id="678" name="object 678"/>
          <p:cNvPicPr/>
          <p:nvPr/>
        </p:nvPicPr>
        <p:blipFill>
          <a:blip r:embed="rId677" cstate="print"/>
          <a:stretch>
            <a:fillRect/>
          </a:stretch>
        </p:blipFill>
        <p:spPr>
          <a:xfrm>
            <a:off x="496725" y="2405938"/>
            <a:ext cx="70821" cy="70853"/>
          </a:xfrm>
          <a:prstGeom prst="rect">
            <a:avLst/>
          </a:prstGeom>
        </p:spPr>
      </p:pic>
      <p:pic>
        <p:nvPicPr>
          <p:cNvPr id="679" name="object 679"/>
          <p:cNvPicPr/>
          <p:nvPr/>
        </p:nvPicPr>
        <p:blipFill>
          <a:blip r:embed="rId678" cstate="print"/>
          <a:stretch>
            <a:fillRect/>
          </a:stretch>
        </p:blipFill>
        <p:spPr>
          <a:xfrm>
            <a:off x="634612" y="2426487"/>
            <a:ext cx="70840" cy="70827"/>
          </a:xfrm>
          <a:prstGeom prst="rect">
            <a:avLst/>
          </a:prstGeom>
        </p:spPr>
      </p:pic>
      <p:pic>
        <p:nvPicPr>
          <p:cNvPr id="680" name="object 680"/>
          <p:cNvPicPr/>
          <p:nvPr/>
        </p:nvPicPr>
        <p:blipFill>
          <a:blip r:embed="rId679" cstate="print"/>
          <a:stretch>
            <a:fillRect/>
          </a:stretch>
        </p:blipFill>
        <p:spPr>
          <a:xfrm>
            <a:off x="372713" y="2529941"/>
            <a:ext cx="70840" cy="70840"/>
          </a:xfrm>
          <a:prstGeom prst="rect">
            <a:avLst/>
          </a:prstGeom>
        </p:spPr>
      </p:pic>
      <p:pic>
        <p:nvPicPr>
          <p:cNvPr id="681" name="object 681"/>
          <p:cNvPicPr/>
          <p:nvPr/>
        </p:nvPicPr>
        <p:blipFill>
          <a:blip r:embed="rId680" cstate="print"/>
          <a:stretch>
            <a:fillRect/>
          </a:stretch>
        </p:blipFill>
        <p:spPr>
          <a:xfrm>
            <a:off x="510619" y="2550490"/>
            <a:ext cx="70834" cy="70827"/>
          </a:xfrm>
          <a:prstGeom prst="rect">
            <a:avLst/>
          </a:prstGeom>
        </p:spPr>
      </p:pic>
      <p:pic>
        <p:nvPicPr>
          <p:cNvPr id="682" name="object 682"/>
          <p:cNvPicPr/>
          <p:nvPr/>
        </p:nvPicPr>
        <p:blipFill>
          <a:blip r:embed="rId681" cstate="print"/>
          <a:stretch>
            <a:fillRect/>
          </a:stretch>
        </p:blipFill>
        <p:spPr>
          <a:xfrm>
            <a:off x="651630" y="2560866"/>
            <a:ext cx="70834" cy="70827"/>
          </a:xfrm>
          <a:prstGeom prst="rect">
            <a:avLst/>
          </a:prstGeom>
        </p:spPr>
      </p:pic>
      <p:pic>
        <p:nvPicPr>
          <p:cNvPr id="683" name="object 683"/>
          <p:cNvPicPr/>
          <p:nvPr/>
        </p:nvPicPr>
        <p:blipFill>
          <a:blip r:embed="rId682" cstate="print"/>
          <a:stretch>
            <a:fillRect/>
          </a:stretch>
        </p:blipFill>
        <p:spPr>
          <a:xfrm>
            <a:off x="727713" y="2023579"/>
            <a:ext cx="70821" cy="70827"/>
          </a:xfrm>
          <a:prstGeom prst="rect">
            <a:avLst/>
          </a:prstGeom>
        </p:spPr>
      </p:pic>
      <p:pic>
        <p:nvPicPr>
          <p:cNvPr id="684" name="object 684"/>
          <p:cNvPicPr/>
          <p:nvPr/>
        </p:nvPicPr>
        <p:blipFill>
          <a:blip r:embed="rId683" cstate="print"/>
          <a:stretch>
            <a:fillRect/>
          </a:stretch>
        </p:blipFill>
        <p:spPr>
          <a:xfrm>
            <a:off x="386616" y="2674492"/>
            <a:ext cx="70834" cy="70827"/>
          </a:xfrm>
          <a:prstGeom prst="rect">
            <a:avLst/>
          </a:prstGeom>
        </p:spPr>
      </p:pic>
      <p:pic>
        <p:nvPicPr>
          <p:cNvPr id="685" name="object 685"/>
          <p:cNvPicPr/>
          <p:nvPr/>
        </p:nvPicPr>
        <p:blipFill>
          <a:blip r:embed="rId684" cstate="print"/>
          <a:stretch>
            <a:fillRect/>
          </a:stretch>
        </p:blipFill>
        <p:spPr>
          <a:xfrm>
            <a:off x="527637" y="2684856"/>
            <a:ext cx="70834" cy="70840"/>
          </a:xfrm>
          <a:prstGeom prst="rect">
            <a:avLst/>
          </a:prstGeom>
        </p:spPr>
      </p:pic>
      <p:pic>
        <p:nvPicPr>
          <p:cNvPr id="686" name="object 686"/>
          <p:cNvPicPr/>
          <p:nvPr/>
        </p:nvPicPr>
        <p:blipFill>
          <a:blip r:embed="rId685" cstate="print"/>
          <a:stretch>
            <a:fillRect/>
          </a:stretch>
        </p:blipFill>
        <p:spPr>
          <a:xfrm>
            <a:off x="665533" y="2705392"/>
            <a:ext cx="70821" cy="70840"/>
          </a:xfrm>
          <a:prstGeom prst="rect">
            <a:avLst/>
          </a:prstGeom>
        </p:spPr>
      </p:pic>
      <p:pic>
        <p:nvPicPr>
          <p:cNvPr id="687" name="object 687"/>
          <p:cNvPicPr/>
          <p:nvPr/>
        </p:nvPicPr>
        <p:blipFill>
          <a:blip r:embed="rId686" cstate="print"/>
          <a:stretch>
            <a:fillRect/>
          </a:stretch>
        </p:blipFill>
        <p:spPr>
          <a:xfrm>
            <a:off x="403634" y="2808858"/>
            <a:ext cx="70834" cy="70840"/>
          </a:xfrm>
          <a:prstGeom prst="rect">
            <a:avLst/>
          </a:prstGeom>
        </p:spPr>
      </p:pic>
      <p:pic>
        <p:nvPicPr>
          <p:cNvPr id="688" name="object 688"/>
          <p:cNvPicPr/>
          <p:nvPr/>
        </p:nvPicPr>
        <p:blipFill>
          <a:blip r:embed="rId687" cstate="print"/>
          <a:stretch>
            <a:fillRect/>
          </a:stretch>
        </p:blipFill>
        <p:spPr>
          <a:xfrm>
            <a:off x="1891645" y="1320838"/>
            <a:ext cx="70843" cy="70827"/>
          </a:xfrm>
          <a:prstGeom prst="rect">
            <a:avLst/>
          </a:prstGeom>
        </p:spPr>
      </p:pic>
      <p:pic>
        <p:nvPicPr>
          <p:cNvPr id="689" name="object 689"/>
          <p:cNvPicPr/>
          <p:nvPr/>
        </p:nvPicPr>
        <p:blipFill>
          <a:blip r:embed="rId688" cstate="print"/>
          <a:stretch>
            <a:fillRect/>
          </a:stretch>
        </p:blipFill>
        <p:spPr>
          <a:xfrm>
            <a:off x="1409756" y="1961388"/>
            <a:ext cx="70405" cy="70840"/>
          </a:xfrm>
          <a:prstGeom prst="rect">
            <a:avLst/>
          </a:prstGeom>
        </p:spPr>
      </p:pic>
      <p:pic>
        <p:nvPicPr>
          <p:cNvPr id="690" name="object 690"/>
          <p:cNvPicPr/>
          <p:nvPr/>
        </p:nvPicPr>
        <p:blipFill>
          <a:blip r:embed="rId689" cstate="print"/>
          <a:stretch>
            <a:fillRect/>
          </a:stretch>
        </p:blipFill>
        <p:spPr>
          <a:xfrm>
            <a:off x="1905549" y="1465376"/>
            <a:ext cx="70834" cy="70840"/>
          </a:xfrm>
          <a:prstGeom prst="rect">
            <a:avLst/>
          </a:prstGeom>
        </p:spPr>
      </p:pic>
      <p:pic>
        <p:nvPicPr>
          <p:cNvPr id="691" name="object 691"/>
          <p:cNvPicPr/>
          <p:nvPr/>
        </p:nvPicPr>
        <p:blipFill>
          <a:blip r:embed="rId690" cstate="print"/>
          <a:stretch>
            <a:fillRect/>
          </a:stretch>
        </p:blipFill>
        <p:spPr>
          <a:xfrm>
            <a:off x="789892" y="1341742"/>
            <a:ext cx="70821" cy="70827"/>
          </a:xfrm>
          <a:prstGeom prst="rect">
            <a:avLst/>
          </a:prstGeom>
        </p:spPr>
      </p:pic>
      <p:pic>
        <p:nvPicPr>
          <p:cNvPr id="692" name="object 692"/>
          <p:cNvPicPr/>
          <p:nvPr/>
        </p:nvPicPr>
        <p:blipFill>
          <a:blip r:embed="rId691" cstate="print"/>
          <a:stretch>
            <a:fillRect/>
          </a:stretch>
        </p:blipFill>
        <p:spPr>
          <a:xfrm>
            <a:off x="744731" y="2157945"/>
            <a:ext cx="70831" cy="70827"/>
          </a:xfrm>
          <a:prstGeom prst="rect">
            <a:avLst/>
          </a:prstGeom>
        </p:spPr>
      </p:pic>
      <p:pic>
        <p:nvPicPr>
          <p:cNvPr id="693" name="object 693"/>
          <p:cNvPicPr/>
          <p:nvPr/>
        </p:nvPicPr>
        <p:blipFill>
          <a:blip r:embed="rId692" cstate="print"/>
          <a:stretch>
            <a:fillRect/>
          </a:stretch>
        </p:blipFill>
        <p:spPr>
          <a:xfrm>
            <a:off x="806910" y="1476108"/>
            <a:ext cx="70824" cy="70840"/>
          </a:xfrm>
          <a:prstGeom prst="rect">
            <a:avLst/>
          </a:prstGeom>
        </p:spPr>
      </p:pic>
      <p:pic>
        <p:nvPicPr>
          <p:cNvPr id="694" name="object 694"/>
          <p:cNvPicPr/>
          <p:nvPr/>
        </p:nvPicPr>
        <p:blipFill>
          <a:blip r:embed="rId693" cstate="print"/>
          <a:stretch>
            <a:fillRect/>
          </a:stretch>
        </p:blipFill>
        <p:spPr>
          <a:xfrm>
            <a:off x="820804" y="1620659"/>
            <a:ext cx="70831" cy="70815"/>
          </a:xfrm>
          <a:prstGeom prst="rect">
            <a:avLst/>
          </a:prstGeom>
        </p:spPr>
      </p:pic>
      <p:pic>
        <p:nvPicPr>
          <p:cNvPr id="695" name="object 695"/>
          <p:cNvPicPr/>
          <p:nvPr/>
        </p:nvPicPr>
        <p:blipFill>
          <a:blip r:embed="rId694" cstate="print"/>
          <a:stretch>
            <a:fillRect/>
          </a:stretch>
        </p:blipFill>
        <p:spPr>
          <a:xfrm>
            <a:off x="837812" y="1755025"/>
            <a:ext cx="70840" cy="70827"/>
          </a:xfrm>
          <a:prstGeom prst="rect">
            <a:avLst/>
          </a:prstGeom>
        </p:spPr>
      </p:pic>
      <p:pic>
        <p:nvPicPr>
          <p:cNvPr id="696" name="object 696"/>
          <p:cNvPicPr/>
          <p:nvPr/>
        </p:nvPicPr>
        <p:blipFill>
          <a:blip r:embed="rId695" cstate="print"/>
          <a:stretch>
            <a:fillRect/>
          </a:stretch>
        </p:blipFill>
        <p:spPr>
          <a:xfrm>
            <a:off x="851715" y="1899577"/>
            <a:ext cx="70824" cy="70827"/>
          </a:xfrm>
          <a:prstGeom prst="rect">
            <a:avLst/>
          </a:prstGeom>
        </p:spPr>
      </p:pic>
      <p:pic>
        <p:nvPicPr>
          <p:cNvPr id="697" name="object 697"/>
          <p:cNvPicPr/>
          <p:nvPr/>
        </p:nvPicPr>
        <p:blipFill>
          <a:blip r:embed="rId696" cstate="print"/>
          <a:stretch>
            <a:fillRect/>
          </a:stretch>
        </p:blipFill>
        <p:spPr>
          <a:xfrm>
            <a:off x="868733" y="2033943"/>
            <a:ext cx="70834" cy="70827"/>
          </a:xfrm>
          <a:prstGeom prst="rect">
            <a:avLst/>
          </a:prstGeom>
        </p:spPr>
      </p:pic>
      <p:pic>
        <p:nvPicPr>
          <p:cNvPr id="698" name="object 698"/>
          <p:cNvPicPr/>
          <p:nvPr/>
        </p:nvPicPr>
        <p:blipFill>
          <a:blip r:embed="rId697" cstate="print"/>
          <a:stretch>
            <a:fillRect/>
          </a:stretch>
        </p:blipFill>
        <p:spPr>
          <a:xfrm>
            <a:off x="882618" y="2178481"/>
            <a:ext cx="70831" cy="70840"/>
          </a:xfrm>
          <a:prstGeom prst="rect">
            <a:avLst/>
          </a:prstGeom>
        </p:spPr>
      </p:pic>
      <p:pic>
        <p:nvPicPr>
          <p:cNvPr id="699" name="object 699"/>
          <p:cNvPicPr/>
          <p:nvPr/>
        </p:nvPicPr>
        <p:blipFill>
          <a:blip r:embed="rId698" cstate="print"/>
          <a:stretch>
            <a:fillRect/>
          </a:stretch>
        </p:blipFill>
        <p:spPr>
          <a:xfrm>
            <a:off x="763744" y="2302484"/>
            <a:ext cx="65711" cy="70840"/>
          </a:xfrm>
          <a:prstGeom prst="rect">
            <a:avLst/>
          </a:prstGeom>
        </p:spPr>
      </p:pic>
      <p:pic>
        <p:nvPicPr>
          <p:cNvPr id="700" name="object 700"/>
          <p:cNvPicPr/>
          <p:nvPr/>
        </p:nvPicPr>
        <p:blipFill>
          <a:blip r:embed="rId699" cstate="print"/>
          <a:stretch>
            <a:fillRect/>
          </a:stretch>
        </p:blipFill>
        <p:spPr>
          <a:xfrm>
            <a:off x="899633" y="2312860"/>
            <a:ext cx="70834" cy="70827"/>
          </a:xfrm>
          <a:prstGeom prst="rect">
            <a:avLst/>
          </a:prstGeom>
        </p:spPr>
      </p:pic>
      <p:pic>
        <p:nvPicPr>
          <p:cNvPr id="701" name="object 701"/>
          <p:cNvPicPr/>
          <p:nvPr/>
        </p:nvPicPr>
        <p:blipFill>
          <a:blip r:embed="rId700" cstate="print"/>
          <a:stretch>
            <a:fillRect/>
          </a:stretch>
        </p:blipFill>
        <p:spPr>
          <a:xfrm>
            <a:off x="775630" y="2436863"/>
            <a:ext cx="70834" cy="70827"/>
          </a:xfrm>
          <a:prstGeom prst="rect">
            <a:avLst/>
          </a:prstGeom>
        </p:spPr>
      </p:pic>
      <p:pic>
        <p:nvPicPr>
          <p:cNvPr id="702" name="object 702"/>
          <p:cNvPicPr/>
          <p:nvPr/>
        </p:nvPicPr>
        <p:blipFill>
          <a:blip r:embed="rId701" cstate="print"/>
          <a:stretch>
            <a:fillRect/>
          </a:stretch>
        </p:blipFill>
        <p:spPr>
          <a:xfrm>
            <a:off x="913539" y="2457399"/>
            <a:ext cx="70834" cy="70840"/>
          </a:xfrm>
          <a:prstGeom prst="rect">
            <a:avLst/>
          </a:prstGeom>
        </p:spPr>
      </p:pic>
      <p:pic>
        <p:nvPicPr>
          <p:cNvPr id="703" name="object 703"/>
          <p:cNvPicPr/>
          <p:nvPr/>
        </p:nvPicPr>
        <p:blipFill>
          <a:blip r:embed="rId702" cstate="print"/>
          <a:stretch>
            <a:fillRect/>
          </a:stretch>
        </p:blipFill>
        <p:spPr>
          <a:xfrm>
            <a:off x="789536" y="2581389"/>
            <a:ext cx="70831" cy="70840"/>
          </a:xfrm>
          <a:prstGeom prst="rect">
            <a:avLst/>
          </a:prstGeom>
        </p:spPr>
      </p:pic>
      <p:pic>
        <p:nvPicPr>
          <p:cNvPr id="704" name="object 704"/>
          <p:cNvPicPr/>
          <p:nvPr/>
        </p:nvPicPr>
        <p:blipFill>
          <a:blip r:embed="rId703" cstate="print"/>
          <a:stretch>
            <a:fillRect/>
          </a:stretch>
        </p:blipFill>
        <p:spPr>
          <a:xfrm>
            <a:off x="1006617" y="2054479"/>
            <a:ext cx="70834" cy="70840"/>
          </a:xfrm>
          <a:prstGeom prst="rect">
            <a:avLst/>
          </a:prstGeom>
        </p:spPr>
      </p:pic>
      <p:pic>
        <p:nvPicPr>
          <p:cNvPr id="705" name="object 705"/>
          <p:cNvPicPr/>
          <p:nvPr/>
        </p:nvPicPr>
        <p:blipFill>
          <a:blip r:embed="rId704" cstate="print"/>
          <a:stretch>
            <a:fillRect/>
          </a:stretch>
        </p:blipFill>
        <p:spPr>
          <a:xfrm>
            <a:off x="1147651" y="2064854"/>
            <a:ext cx="70821" cy="70840"/>
          </a:xfrm>
          <a:prstGeom prst="rect">
            <a:avLst/>
          </a:prstGeom>
        </p:spPr>
      </p:pic>
      <p:pic>
        <p:nvPicPr>
          <p:cNvPr id="706" name="object 706"/>
          <p:cNvPicPr/>
          <p:nvPr/>
        </p:nvPicPr>
        <p:blipFill>
          <a:blip r:embed="rId705" cstate="print"/>
          <a:stretch>
            <a:fillRect/>
          </a:stretch>
        </p:blipFill>
        <p:spPr>
          <a:xfrm>
            <a:off x="1285535" y="2085390"/>
            <a:ext cx="70834" cy="70827"/>
          </a:xfrm>
          <a:prstGeom prst="rect">
            <a:avLst/>
          </a:prstGeom>
        </p:spPr>
      </p:pic>
      <p:pic>
        <p:nvPicPr>
          <p:cNvPr id="707" name="object 707"/>
          <p:cNvPicPr/>
          <p:nvPr/>
        </p:nvPicPr>
        <p:blipFill>
          <a:blip r:embed="rId706" cstate="print"/>
          <a:stretch>
            <a:fillRect/>
          </a:stretch>
        </p:blipFill>
        <p:spPr>
          <a:xfrm>
            <a:off x="1180287" y="2209393"/>
            <a:ext cx="33324" cy="4143"/>
          </a:xfrm>
          <a:prstGeom prst="rect">
            <a:avLst/>
          </a:prstGeom>
        </p:spPr>
      </p:pic>
      <p:pic>
        <p:nvPicPr>
          <p:cNvPr id="708" name="object 708"/>
          <p:cNvPicPr/>
          <p:nvPr/>
        </p:nvPicPr>
        <p:blipFill>
          <a:blip r:embed="rId707" cstate="print"/>
          <a:stretch>
            <a:fillRect/>
          </a:stretch>
        </p:blipFill>
        <p:spPr>
          <a:xfrm>
            <a:off x="1023791" y="2188857"/>
            <a:ext cx="70535" cy="70827"/>
          </a:xfrm>
          <a:prstGeom prst="rect">
            <a:avLst/>
          </a:prstGeom>
        </p:spPr>
      </p:pic>
      <p:pic>
        <p:nvPicPr>
          <p:cNvPr id="709" name="object 709"/>
          <p:cNvPicPr/>
          <p:nvPr/>
        </p:nvPicPr>
        <p:blipFill>
          <a:blip r:embed="rId708" cstate="print"/>
          <a:stretch>
            <a:fillRect/>
          </a:stretch>
        </p:blipFill>
        <p:spPr>
          <a:xfrm>
            <a:off x="1161532" y="2209393"/>
            <a:ext cx="70837" cy="70827"/>
          </a:xfrm>
          <a:prstGeom prst="rect">
            <a:avLst/>
          </a:prstGeom>
        </p:spPr>
      </p:pic>
      <p:grpSp>
        <p:nvGrpSpPr>
          <p:cNvPr id="710" name="object 710"/>
          <p:cNvGrpSpPr/>
          <p:nvPr/>
        </p:nvGrpSpPr>
        <p:grpSpPr>
          <a:xfrm>
            <a:off x="-25400" y="918204"/>
            <a:ext cx="10742930" cy="6642100"/>
            <a:chOff x="-25400" y="918204"/>
            <a:chExt cx="10742930" cy="6642100"/>
          </a:xfrm>
        </p:grpSpPr>
        <p:pic>
          <p:nvPicPr>
            <p:cNvPr id="711" name="object 711"/>
            <p:cNvPicPr/>
            <p:nvPr/>
          </p:nvPicPr>
          <p:blipFill>
            <a:blip r:embed="rId709" cstate="print"/>
            <a:stretch>
              <a:fillRect/>
            </a:stretch>
          </p:blipFill>
          <p:spPr>
            <a:xfrm>
              <a:off x="1037532" y="2333396"/>
              <a:ext cx="70834" cy="70827"/>
            </a:xfrm>
            <a:prstGeom prst="rect">
              <a:avLst/>
            </a:prstGeom>
          </p:spPr>
        </p:pic>
        <p:sp>
          <p:nvSpPr>
            <p:cNvPr id="712" name="object 712"/>
            <p:cNvSpPr/>
            <p:nvPr/>
          </p:nvSpPr>
          <p:spPr>
            <a:xfrm>
              <a:off x="310525" y="2385118"/>
              <a:ext cx="3338195" cy="4787900"/>
            </a:xfrm>
            <a:custGeom>
              <a:avLst/>
              <a:gdLst/>
              <a:ahLst/>
              <a:cxnLst/>
              <a:rect l="l" t="t" r="r" b="b"/>
              <a:pathLst>
                <a:path w="3338195" h="4787900">
                  <a:moveTo>
                    <a:pt x="1365473" y="0"/>
                  </a:moveTo>
                  <a:lnTo>
                    <a:pt x="1317845" y="5457"/>
                  </a:lnTo>
                  <a:lnTo>
                    <a:pt x="1273429" y="18922"/>
                  </a:lnTo>
                  <a:lnTo>
                    <a:pt x="1233485" y="39877"/>
                  </a:lnTo>
                  <a:lnTo>
                    <a:pt x="1199271" y="67808"/>
                  </a:lnTo>
                  <a:lnTo>
                    <a:pt x="1172047" y="102196"/>
                  </a:lnTo>
                  <a:lnTo>
                    <a:pt x="1153073" y="142526"/>
                  </a:lnTo>
                  <a:lnTo>
                    <a:pt x="42623" y="3461024"/>
                  </a:lnTo>
                  <a:lnTo>
                    <a:pt x="28441" y="3507957"/>
                  </a:lnTo>
                  <a:lnTo>
                    <a:pt x="17154" y="3555194"/>
                  </a:lnTo>
                  <a:lnTo>
                    <a:pt x="8714" y="3602657"/>
                  </a:lnTo>
                  <a:lnTo>
                    <a:pt x="3074" y="3650265"/>
                  </a:lnTo>
                  <a:lnTo>
                    <a:pt x="185" y="3697942"/>
                  </a:lnTo>
                  <a:lnTo>
                    <a:pt x="0" y="3745609"/>
                  </a:lnTo>
                  <a:lnTo>
                    <a:pt x="2471" y="3793187"/>
                  </a:lnTo>
                  <a:lnTo>
                    <a:pt x="7550" y="3840598"/>
                  </a:lnTo>
                  <a:lnTo>
                    <a:pt x="15191" y="3887763"/>
                  </a:lnTo>
                  <a:lnTo>
                    <a:pt x="25345" y="3934605"/>
                  </a:lnTo>
                  <a:lnTo>
                    <a:pt x="37964" y="3981043"/>
                  </a:lnTo>
                  <a:lnTo>
                    <a:pt x="53001" y="4027001"/>
                  </a:lnTo>
                  <a:lnTo>
                    <a:pt x="70408" y="4072400"/>
                  </a:lnTo>
                  <a:lnTo>
                    <a:pt x="90138" y="4117161"/>
                  </a:lnTo>
                  <a:lnTo>
                    <a:pt x="112143" y="4161206"/>
                  </a:lnTo>
                  <a:lnTo>
                    <a:pt x="136374" y="4204456"/>
                  </a:lnTo>
                  <a:lnTo>
                    <a:pt x="137721" y="4206018"/>
                  </a:lnTo>
                  <a:lnTo>
                    <a:pt x="137670" y="4206564"/>
                  </a:lnTo>
                  <a:lnTo>
                    <a:pt x="162681" y="4246458"/>
                  </a:lnTo>
                  <a:lnTo>
                    <a:pt x="189584" y="4285483"/>
                  </a:lnTo>
                  <a:lnTo>
                    <a:pt x="218340" y="4323574"/>
                  </a:lnTo>
                  <a:lnTo>
                    <a:pt x="248908" y="4360664"/>
                  </a:lnTo>
                  <a:lnTo>
                    <a:pt x="281250" y="4396688"/>
                  </a:lnTo>
                  <a:lnTo>
                    <a:pt x="315325" y="4431580"/>
                  </a:lnTo>
                  <a:lnTo>
                    <a:pt x="351094" y="4465274"/>
                  </a:lnTo>
                  <a:lnTo>
                    <a:pt x="388518" y="4497702"/>
                  </a:lnTo>
                  <a:lnTo>
                    <a:pt x="427557" y="4528800"/>
                  </a:lnTo>
                  <a:lnTo>
                    <a:pt x="468172" y="4558502"/>
                  </a:lnTo>
                  <a:lnTo>
                    <a:pt x="510323" y="4586740"/>
                  </a:lnTo>
                  <a:lnTo>
                    <a:pt x="553970" y="4613450"/>
                  </a:lnTo>
                  <a:lnTo>
                    <a:pt x="599074" y="4638565"/>
                  </a:lnTo>
                  <a:lnTo>
                    <a:pt x="645595" y="4662018"/>
                  </a:lnTo>
                  <a:lnTo>
                    <a:pt x="693495" y="4683745"/>
                  </a:lnTo>
                  <a:lnTo>
                    <a:pt x="742733" y="4703678"/>
                  </a:lnTo>
                  <a:lnTo>
                    <a:pt x="793269" y="4721753"/>
                  </a:lnTo>
                  <a:lnTo>
                    <a:pt x="844400" y="4737699"/>
                  </a:lnTo>
                  <a:lnTo>
                    <a:pt x="895619" y="4751388"/>
                  </a:lnTo>
                  <a:lnTo>
                    <a:pt x="946854" y="4762848"/>
                  </a:lnTo>
                  <a:lnTo>
                    <a:pt x="998033" y="4772109"/>
                  </a:lnTo>
                  <a:lnTo>
                    <a:pt x="1049084" y="4779199"/>
                  </a:lnTo>
                  <a:lnTo>
                    <a:pt x="1099934" y="4784148"/>
                  </a:lnTo>
                  <a:lnTo>
                    <a:pt x="1150513" y="4786983"/>
                  </a:lnTo>
                  <a:lnTo>
                    <a:pt x="1200747" y="4787735"/>
                  </a:lnTo>
                  <a:lnTo>
                    <a:pt x="1250564" y="4786432"/>
                  </a:lnTo>
                  <a:lnTo>
                    <a:pt x="1299894" y="4783103"/>
                  </a:lnTo>
                  <a:lnTo>
                    <a:pt x="1348663" y="4777776"/>
                  </a:lnTo>
                  <a:lnTo>
                    <a:pt x="1396800" y="4770482"/>
                  </a:lnTo>
                  <a:lnTo>
                    <a:pt x="1444232" y="4761248"/>
                  </a:lnTo>
                  <a:lnTo>
                    <a:pt x="1490887" y="4750103"/>
                  </a:lnTo>
                  <a:lnTo>
                    <a:pt x="1536694" y="4737077"/>
                  </a:lnTo>
                  <a:lnTo>
                    <a:pt x="1581581" y="4722199"/>
                  </a:lnTo>
                  <a:lnTo>
                    <a:pt x="1625475" y="4705497"/>
                  </a:lnTo>
                  <a:lnTo>
                    <a:pt x="1626707" y="4704785"/>
                  </a:lnTo>
                  <a:lnTo>
                    <a:pt x="1673495" y="4684350"/>
                  </a:lnTo>
                  <a:lnTo>
                    <a:pt x="1717683" y="4662477"/>
                  </a:lnTo>
                  <a:lnTo>
                    <a:pt x="1760479" y="4638643"/>
                  </a:lnTo>
                  <a:lnTo>
                    <a:pt x="1801799" y="4612884"/>
                  </a:lnTo>
                  <a:lnTo>
                    <a:pt x="1841557" y="4585235"/>
                  </a:lnTo>
                  <a:lnTo>
                    <a:pt x="1879668" y="4555733"/>
                  </a:lnTo>
                  <a:lnTo>
                    <a:pt x="1916046" y="4524412"/>
                  </a:lnTo>
                  <a:lnTo>
                    <a:pt x="1950606" y="4491309"/>
                  </a:lnTo>
                  <a:lnTo>
                    <a:pt x="1983263" y="4456460"/>
                  </a:lnTo>
                  <a:lnTo>
                    <a:pt x="2013931" y="4419899"/>
                  </a:lnTo>
                  <a:lnTo>
                    <a:pt x="2042524" y="4381663"/>
                  </a:lnTo>
                  <a:lnTo>
                    <a:pt x="2068959" y="4341787"/>
                  </a:lnTo>
                  <a:lnTo>
                    <a:pt x="2093148" y="4300306"/>
                  </a:lnTo>
                  <a:lnTo>
                    <a:pt x="2115008" y="4257258"/>
                  </a:lnTo>
                  <a:lnTo>
                    <a:pt x="2134452" y="4212676"/>
                  </a:lnTo>
                  <a:lnTo>
                    <a:pt x="2151394" y="4166597"/>
                  </a:lnTo>
                  <a:lnTo>
                    <a:pt x="3328811" y="647669"/>
                  </a:lnTo>
                  <a:lnTo>
                    <a:pt x="3337948" y="604015"/>
                  </a:lnTo>
                  <a:lnTo>
                    <a:pt x="3336929" y="560165"/>
                  </a:lnTo>
                  <a:lnTo>
                    <a:pt x="3326449" y="517284"/>
                  </a:lnTo>
                  <a:lnTo>
                    <a:pt x="3307199" y="476536"/>
                  </a:lnTo>
                  <a:lnTo>
                    <a:pt x="3279874" y="439086"/>
                  </a:lnTo>
                  <a:lnTo>
                    <a:pt x="3245165" y="406099"/>
                  </a:lnTo>
                  <a:lnTo>
                    <a:pt x="3203767" y="378740"/>
                  </a:lnTo>
                  <a:lnTo>
                    <a:pt x="3156371" y="358172"/>
                  </a:lnTo>
                  <a:lnTo>
                    <a:pt x="3106140" y="346075"/>
                  </a:lnTo>
                  <a:lnTo>
                    <a:pt x="3056603" y="343009"/>
                  </a:lnTo>
                  <a:lnTo>
                    <a:pt x="3009016" y="348461"/>
                  </a:lnTo>
                  <a:lnTo>
                    <a:pt x="2964637" y="361919"/>
                  </a:lnTo>
                  <a:lnTo>
                    <a:pt x="2924722" y="382871"/>
                  </a:lnTo>
                  <a:lnTo>
                    <a:pt x="2890529" y="410804"/>
                  </a:lnTo>
                  <a:lnTo>
                    <a:pt x="2863313" y="445206"/>
                  </a:lnTo>
                  <a:lnTo>
                    <a:pt x="2844332" y="485566"/>
                  </a:lnTo>
                  <a:lnTo>
                    <a:pt x="1666915" y="4004507"/>
                  </a:lnTo>
                  <a:lnTo>
                    <a:pt x="1649585" y="4048592"/>
                  </a:lnTo>
                  <a:lnTo>
                    <a:pt x="1628138" y="4090010"/>
                  </a:lnTo>
                  <a:lnTo>
                    <a:pt x="1602837" y="4128651"/>
                  </a:lnTo>
                  <a:lnTo>
                    <a:pt x="1573941" y="4164407"/>
                  </a:lnTo>
                  <a:lnTo>
                    <a:pt x="1541712" y="4197166"/>
                  </a:lnTo>
                  <a:lnTo>
                    <a:pt x="1506410" y="4226819"/>
                  </a:lnTo>
                  <a:lnTo>
                    <a:pt x="1468298" y="4253258"/>
                  </a:lnTo>
                  <a:lnTo>
                    <a:pt x="1427635" y="4276371"/>
                  </a:lnTo>
                  <a:lnTo>
                    <a:pt x="1379222" y="4298436"/>
                  </a:lnTo>
                  <a:lnTo>
                    <a:pt x="1334560" y="4314158"/>
                  </a:lnTo>
                  <a:lnTo>
                    <a:pt x="1288064" y="4326359"/>
                  </a:lnTo>
                  <a:lnTo>
                    <a:pt x="1239989" y="4334936"/>
                  </a:lnTo>
                  <a:lnTo>
                    <a:pt x="1190594" y="4339790"/>
                  </a:lnTo>
                  <a:lnTo>
                    <a:pt x="1140136" y="4340820"/>
                  </a:lnTo>
                  <a:lnTo>
                    <a:pt x="1088872" y="4337925"/>
                  </a:lnTo>
                  <a:lnTo>
                    <a:pt x="1037060" y="4331004"/>
                  </a:lnTo>
                  <a:lnTo>
                    <a:pt x="984955" y="4319958"/>
                  </a:lnTo>
                  <a:lnTo>
                    <a:pt x="932817" y="4304685"/>
                  </a:lnTo>
                  <a:lnTo>
                    <a:pt x="881401" y="4285257"/>
                  </a:lnTo>
                  <a:lnTo>
                    <a:pt x="832649" y="4262408"/>
                  </a:lnTo>
                  <a:lnTo>
                    <a:pt x="786699" y="4236377"/>
                  </a:lnTo>
                  <a:lnTo>
                    <a:pt x="743692" y="4207408"/>
                  </a:lnTo>
                  <a:lnTo>
                    <a:pt x="703766" y="4175740"/>
                  </a:lnTo>
                  <a:lnTo>
                    <a:pt x="667060" y="4141615"/>
                  </a:lnTo>
                  <a:lnTo>
                    <a:pt x="633715" y="4105274"/>
                  </a:lnTo>
                  <a:lnTo>
                    <a:pt x="603869" y="4066959"/>
                  </a:lnTo>
                  <a:lnTo>
                    <a:pt x="577661" y="4026910"/>
                  </a:lnTo>
                  <a:lnTo>
                    <a:pt x="550633" y="3975907"/>
                  </a:lnTo>
                  <a:lnTo>
                    <a:pt x="531392" y="3928564"/>
                  </a:lnTo>
                  <a:lnTo>
                    <a:pt x="517010" y="3879961"/>
                  </a:lnTo>
                  <a:lnTo>
                    <a:pt x="507686" y="3830421"/>
                  </a:lnTo>
                  <a:lnTo>
                    <a:pt x="503615" y="3780268"/>
                  </a:lnTo>
                  <a:lnTo>
                    <a:pt x="504994" y="3729827"/>
                  </a:lnTo>
                  <a:lnTo>
                    <a:pt x="512021" y="3679421"/>
                  </a:lnTo>
                  <a:lnTo>
                    <a:pt x="524893" y="3629375"/>
                  </a:lnTo>
                  <a:lnTo>
                    <a:pt x="526988" y="3623088"/>
                  </a:lnTo>
                  <a:lnTo>
                    <a:pt x="527382" y="3623215"/>
                  </a:lnTo>
                  <a:lnTo>
                    <a:pt x="1637743" y="304693"/>
                  </a:lnTo>
                  <a:lnTo>
                    <a:pt x="1646853" y="261062"/>
                  </a:lnTo>
                  <a:lnTo>
                    <a:pt x="1645791" y="217210"/>
                  </a:lnTo>
                  <a:lnTo>
                    <a:pt x="1635264" y="174311"/>
                  </a:lnTo>
                  <a:lnTo>
                    <a:pt x="1615977" y="133538"/>
                  </a:lnTo>
                  <a:lnTo>
                    <a:pt x="1588634" y="96064"/>
                  </a:lnTo>
                  <a:lnTo>
                    <a:pt x="1553941" y="63062"/>
                  </a:lnTo>
                  <a:lnTo>
                    <a:pt x="1512604" y="35707"/>
                  </a:lnTo>
                  <a:lnTo>
                    <a:pt x="1465328" y="15171"/>
                  </a:lnTo>
                  <a:lnTo>
                    <a:pt x="1415053" y="3065"/>
                  </a:lnTo>
                  <a:lnTo>
                    <a:pt x="1365473" y="0"/>
                  </a:lnTo>
                  <a:close/>
                </a:path>
              </a:pathLst>
            </a:custGeom>
            <a:solidFill>
              <a:srgbClr val="8DC045">
                <a:alpha val="6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205877" y="2041006"/>
              <a:ext cx="1750060" cy="4358005"/>
            </a:xfrm>
            <a:custGeom>
              <a:avLst/>
              <a:gdLst/>
              <a:ahLst/>
              <a:cxnLst/>
              <a:rect l="l" t="t" r="r" b="b"/>
              <a:pathLst>
                <a:path w="1750060" h="4358005">
                  <a:moveTo>
                    <a:pt x="1513804" y="0"/>
                  </a:moveTo>
                  <a:lnTo>
                    <a:pt x="1471954" y="7390"/>
                  </a:lnTo>
                  <a:lnTo>
                    <a:pt x="1432573" y="22542"/>
                  </a:lnTo>
                  <a:lnTo>
                    <a:pt x="1396782" y="44896"/>
                  </a:lnTo>
                  <a:lnTo>
                    <a:pt x="1365703" y="73890"/>
                  </a:lnTo>
                  <a:lnTo>
                    <a:pt x="1340455" y="108965"/>
                  </a:lnTo>
                  <a:lnTo>
                    <a:pt x="1322161" y="149559"/>
                  </a:lnTo>
                  <a:lnTo>
                    <a:pt x="10746" y="4068957"/>
                  </a:lnTo>
                  <a:lnTo>
                    <a:pt x="937" y="4112354"/>
                  </a:lnTo>
                  <a:lnTo>
                    <a:pt x="0" y="4155536"/>
                  </a:lnTo>
                  <a:lnTo>
                    <a:pt x="7376" y="4197381"/>
                  </a:lnTo>
                  <a:lnTo>
                    <a:pt x="22509" y="4236764"/>
                  </a:lnTo>
                  <a:lnTo>
                    <a:pt x="44843" y="4272561"/>
                  </a:lnTo>
                  <a:lnTo>
                    <a:pt x="73818" y="4303649"/>
                  </a:lnTo>
                  <a:lnTo>
                    <a:pt x="108879" y="4328904"/>
                  </a:lnTo>
                  <a:lnTo>
                    <a:pt x="149468" y="4347201"/>
                  </a:lnTo>
                  <a:lnTo>
                    <a:pt x="192820" y="4356994"/>
                  </a:lnTo>
                  <a:lnTo>
                    <a:pt x="235955" y="4357905"/>
                  </a:lnTo>
                  <a:lnTo>
                    <a:pt x="277751" y="4350497"/>
                  </a:lnTo>
                  <a:lnTo>
                    <a:pt x="317088" y="4335333"/>
                  </a:lnTo>
                  <a:lnTo>
                    <a:pt x="352842" y="4312975"/>
                  </a:lnTo>
                  <a:lnTo>
                    <a:pt x="383892" y="4283986"/>
                  </a:lnTo>
                  <a:lnTo>
                    <a:pt x="409117" y="4248929"/>
                  </a:lnTo>
                  <a:lnTo>
                    <a:pt x="427395" y="4208365"/>
                  </a:lnTo>
                  <a:lnTo>
                    <a:pt x="1738810" y="288967"/>
                  </a:lnTo>
                  <a:lnTo>
                    <a:pt x="1748635" y="245539"/>
                  </a:lnTo>
                  <a:lnTo>
                    <a:pt x="1749596" y="202338"/>
                  </a:lnTo>
                  <a:lnTo>
                    <a:pt x="1742248" y="160487"/>
                  </a:lnTo>
                  <a:lnTo>
                    <a:pt x="1727151" y="121107"/>
                  </a:lnTo>
                  <a:lnTo>
                    <a:pt x="1704863" y="85320"/>
                  </a:lnTo>
                  <a:lnTo>
                    <a:pt x="1675941" y="54250"/>
                  </a:lnTo>
                  <a:lnTo>
                    <a:pt x="1640944" y="29019"/>
                  </a:lnTo>
                  <a:lnTo>
                    <a:pt x="1600430" y="10748"/>
                  </a:lnTo>
                  <a:lnTo>
                    <a:pt x="1557004" y="932"/>
                  </a:lnTo>
                  <a:lnTo>
                    <a:pt x="1513804" y="0"/>
                  </a:lnTo>
                  <a:close/>
                </a:path>
              </a:pathLst>
            </a:custGeom>
            <a:solidFill>
              <a:srgbClr val="3999B0">
                <a:alpha val="6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0" y="3487954"/>
              <a:ext cx="4284345" cy="4072254"/>
            </a:xfrm>
            <a:custGeom>
              <a:avLst/>
              <a:gdLst/>
              <a:ahLst/>
              <a:cxnLst/>
              <a:rect l="l" t="t" r="r" b="b"/>
              <a:pathLst>
                <a:path w="4284345" h="4072254">
                  <a:moveTo>
                    <a:pt x="4002688" y="0"/>
                  </a:moveTo>
                  <a:lnTo>
                    <a:pt x="3958961" y="3358"/>
                  </a:lnTo>
                  <a:lnTo>
                    <a:pt x="3916694" y="13356"/>
                  </a:lnTo>
                  <a:lnTo>
                    <a:pt x="3876624" y="29637"/>
                  </a:lnTo>
                  <a:lnTo>
                    <a:pt x="3839486" y="51844"/>
                  </a:lnTo>
                  <a:lnTo>
                    <a:pt x="3806014" y="79620"/>
                  </a:lnTo>
                  <a:lnTo>
                    <a:pt x="3776943" y="112609"/>
                  </a:lnTo>
                  <a:lnTo>
                    <a:pt x="3753009" y="150453"/>
                  </a:lnTo>
                  <a:lnTo>
                    <a:pt x="3734946" y="192797"/>
                  </a:lnTo>
                  <a:lnTo>
                    <a:pt x="2699617" y="3287088"/>
                  </a:lnTo>
                  <a:lnTo>
                    <a:pt x="2678085" y="3348949"/>
                  </a:lnTo>
                  <a:lnTo>
                    <a:pt x="2656008" y="3407432"/>
                  </a:lnTo>
                  <a:lnTo>
                    <a:pt x="2633350" y="3462595"/>
                  </a:lnTo>
                  <a:lnTo>
                    <a:pt x="2610077" y="3514498"/>
                  </a:lnTo>
                  <a:lnTo>
                    <a:pt x="2586154" y="3563200"/>
                  </a:lnTo>
                  <a:lnTo>
                    <a:pt x="2561545" y="3608760"/>
                  </a:lnTo>
                  <a:lnTo>
                    <a:pt x="2536216" y="3651237"/>
                  </a:lnTo>
                  <a:lnTo>
                    <a:pt x="2510131" y="3690691"/>
                  </a:lnTo>
                  <a:lnTo>
                    <a:pt x="2483256" y="3727179"/>
                  </a:lnTo>
                  <a:lnTo>
                    <a:pt x="2455555" y="3760763"/>
                  </a:lnTo>
                  <a:lnTo>
                    <a:pt x="2426994" y="3791500"/>
                  </a:lnTo>
                  <a:lnTo>
                    <a:pt x="2397538" y="3819450"/>
                  </a:lnTo>
                  <a:lnTo>
                    <a:pt x="2367152" y="3844672"/>
                  </a:lnTo>
                  <a:lnTo>
                    <a:pt x="2335800" y="3867224"/>
                  </a:lnTo>
                  <a:lnTo>
                    <a:pt x="2299477" y="3890965"/>
                  </a:lnTo>
                  <a:lnTo>
                    <a:pt x="2263242" y="3913555"/>
                  </a:lnTo>
                  <a:lnTo>
                    <a:pt x="2226990" y="3934950"/>
                  </a:lnTo>
                  <a:lnTo>
                    <a:pt x="2190614" y="3955107"/>
                  </a:lnTo>
                  <a:lnTo>
                    <a:pt x="2154008" y="3973984"/>
                  </a:lnTo>
                  <a:lnTo>
                    <a:pt x="2117064" y="3991537"/>
                  </a:lnTo>
                  <a:lnTo>
                    <a:pt x="2079678" y="4007723"/>
                  </a:lnTo>
                  <a:lnTo>
                    <a:pt x="2041742" y="4022500"/>
                  </a:lnTo>
                  <a:lnTo>
                    <a:pt x="2003149" y="4035825"/>
                  </a:lnTo>
                  <a:lnTo>
                    <a:pt x="1963795" y="4047653"/>
                  </a:lnTo>
                  <a:lnTo>
                    <a:pt x="1923571" y="4057943"/>
                  </a:lnTo>
                  <a:lnTo>
                    <a:pt x="1882372" y="4066652"/>
                  </a:lnTo>
                  <a:lnTo>
                    <a:pt x="1850149" y="4072050"/>
                  </a:lnTo>
                  <a:lnTo>
                    <a:pt x="2928661" y="4072050"/>
                  </a:lnTo>
                  <a:lnTo>
                    <a:pt x="2981141" y="4000328"/>
                  </a:lnTo>
                  <a:lnTo>
                    <a:pt x="3008901" y="3958246"/>
                  </a:lnTo>
                  <a:lnTo>
                    <a:pt x="3035041" y="3915776"/>
                  </a:lnTo>
                  <a:lnTo>
                    <a:pt x="3059627" y="3873069"/>
                  </a:lnTo>
                  <a:lnTo>
                    <a:pt x="3082721" y="3830275"/>
                  </a:lnTo>
                  <a:lnTo>
                    <a:pt x="3104387" y="3787541"/>
                  </a:lnTo>
                  <a:lnTo>
                    <a:pt x="3124689" y="3745020"/>
                  </a:lnTo>
                  <a:lnTo>
                    <a:pt x="3143692" y="3702860"/>
                  </a:lnTo>
                  <a:lnTo>
                    <a:pt x="3161457" y="3661211"/>
                  </a:lnTo>
                  <a:lnTo>
                    <a:pt x="3178050" y="3620224"/>
                  </a:lnTo>
                  <a:lnTo>
                    <a:pt x="3193534" y="3580047"/>
                  </a:lnTo>
                  <a:lnTo>
                    <a:pt x="3207973" y="3540830"/>
                  </a:lnTo>
                  <a:lnTo>
                    <a:pt x="3221430" y="3502725"/>
                  </a:lnTo>
                  <a:lnTo>
                    <a:pt x="3233969" y="3465879"/>
                  </a:lnTo>
                  <a:lnTo>
                    <a:pt x="4269299" y="371587"/>
                  </a:lnTo>
                  <a:lnTo>
                    <a:pt x="4280352" y="326899"/>
                  </a:lnTo>
                  <a:lnTo>
                    <a:pt x="4284000" y="282266"/>
                  </a:lnTo>
                  <a:lnTo>
                    <a:pt x="4280616" y="238418"/>
                  </a:lnTo>
                  <a:lnTo>
                    <a:pt x="4270577" y="196083"/>
                  </a:lnTo>
                  <a:lnTo>
                    <a:pt x="4254257" y="155989"/>
                  </a:lnTo>
                  <a:lnTo>
                    <a:pt x="4232032" y="118865"/>
                  </a:lnTo>
                  <a:lnTo>
                    <a:pt x="4204278" y="85438"/>
                  </a:lnTo>
                  <a:lnTo>
                    <a:pt x="4171369" y="56438"/>
                  </a:lnTo>
                  <a:lnTo>
                    <a:pt x="4133680" y="32592"/>
                  </a:lnTo>
                  <a:lnTo>
                    <a:pt x="4091588" y="14629"/>
                  </a:lnTo>
                  <a:lnTo>
                    <a:pt x="4047142" y="3637"/>
                  </a:lnTo>
                  <a:lnTo>
                    <a:pt x="4002688" y="0"/>
                  </a:lnTo>
                  <a:close/>
                </a:path>
                <a:path w="4284345" h="4072254">
                  <a:moveTo>
                    <a:pt x="363109" y="196826"/>
                  </a:moveTo>
                  <a:lnTo>
                    <a:pt x="319300" y="200237"/>
                  </a:lnTo>
                  <a:lnTo>
                    <a:pt x="277000" y="210310"/>
                  </a:lnTo>
                  <a:lnTo>
                    <a:pt x="236938" y="226668"/>
                  </a:lnTo>
                  <a:lnTo>
                    <a:pt x="199839" y="248936"/>
                  </a:lnTo>
                  <a:lnTo>
                    <a:pt x="166429" y="276739"/>
                  </a:lnTo>
                  <a:lnTo>
                    <a:pt x="137437" y="309700"/>
                  </a:lnTo>
                  <a:lnTo>
                    <a:pt x="113588" y="347444"/>
                  </a:lnTo>
                  <a:lnTo>
                    <a:pt x="95609" y="389596"/>
                  </a:lnTo>
                  <a:lnTo>
                    <a:pt x="0" y="675347"/>
                  </a:lnTo>
                  <a:lnTo>
                    <a:pt x="0" y="2452975"/>
                  </a:lnTo>
                  <a:lnTo>
                    <a:pt x="20069" y="2390519"/>
                  </a:lnTo>
                  <a:lnTo>
                    <a:pt x="629771" y="568323"/>
                  </a:lnTo>
                  <a:lnTo>
                    <a:pt x="640765" y="523834"/>
                  </a:lnTo>
                  <a:lnTo>
                    <a:pt x="644390" y="479324"/>
                  </a:lnTo>
                  <a:lnTo>
                    <a:pt x="641015" y="435533"/>
                  </a:lnTo>
                  <a:lnTo>
                    <a:pt x="631007" y="393204"/>
                  </a:lnTo>
                  <a:lnTo>
                    <a:pt x="614737" y="353079"/>
                  </a:lnTo>
                  <a:lnTo>
                    <a:pt x="592573" y="315900"/>
                  </a:lnTo>
                  <a:lnTo>
                    <a:pt x="564884" y="282410"/>
                  </a:lnTo>
                  <a:lnTo>
                    <a:pt x="532038" y="253351"/>
                  </a:lnTo>
                  <a:lnTo>
                    <a:pt x="494404" y="229464"/>
                  </a:lnTo>
                  <a:lnTo>
                    <a:pt x="452352" y="211491"/>
                  </a:lnTo>
                  <a:lnTo>
                    <a:pt x="407702" y="200452"/>
                  </a:lnTo>
                  <a:lnTo>
                    <a:pt x="363109" y="196826"/>
                  </a:lnTo>
                  <a:close/>
                </a:path>
                <a:path w="4284345" h="4072254">
                  <a:moveTo>
                    <a:pt x="0" y="3174195"/>
                  </a:moveTo>
                  <a:lnTo>
                    <a:pt x="0" y="4072050"/>
                  </a:lnTo>
                  <a:lnTo>
                    <a:pt x="1489014" y="4072050"/>
                  </a:lnTo>
                  <a:lnTo>
                    <a:pt x="1450129" y="4066751"/>
                  </a:lnTo>
                  <a:lnTo>
                    <a:pt x="1393323" y="4057276"/>
                  </a:lnTo>
                  <a:lnTo>
                    <a:pt x="1334371" y="4045747"/>
                  </a:lnTo>
                  <a:lnTo>
                    <a:pt x="1273167" y="4032119"/>
                  </a:lnTo>
                  <a:lnTo>
                    <a:pt x="1209603" y="4016350"/>
                  </a:lnTo>
                  <a:lnTo>
                    <a:pt x="1143575" y="3998398"/>
                  </a:lnTo>
                  <a:lnTo>
                    <a:pt x="1074975" y="3978218"/>
                  </a:lnTo>
                  <a:lnTo>
                    <a:pt x="1003697" y="3955769"/>
                  </a:lnTo>
                  <a:lnTo>
                    <a:pt x="901291" y="3920101"/>
                  </a:lnTo>
                  <a:lnTo>
                    <a:pt x="834409" y="3894948"/>
                  </a:lnTo>
                  <a:lnTo>
                    <a:pt x="770911" y="3869561"/>
                  </a:lnTo>
                  <a:lnTo>
                    <a:pt x="710688" y="3843910"/>
                  </a:lnTo>
                  <a:lnTo>
                    <a:pt x="653628" y="3817967"/>
                  </a:lnTo>
                  <a:lnTo>
                    <a:pt x="599623" y="3791701"/>
                  </a:lnTo>
                  <a:lnTo>
                    <a:pt x="548561" y="3765084"/>
                  </a:lnTo>
                  <a:lnTo>
                    <a:pt x="500334" y="3738086"/>
                  </a:lnTo>
                  <a:lnTo>
                    <a:pt x="454831" y="3710677"/>
                  </a:lnTo>
                  <a:lnTo>
                    <a:pt x="411941" y="3682828"/>
                  </a:lnTo>
                  <a:lnTo>
                    <a:pt x="371556" y="3654510"/>
                  </a:lnTo>
                  <a:lnTo>
                    <a:pt x="333565" y="3625693"/>
                  </a:lnTo>
                  <a:lnTo>
                    <a:pt x="297857" y="3596348"/>
                  </a:lnTo>
                  <a:lnTo>
                    <a:pt x="264324" y="3566446"/>
                  </a:lnTo>
                  <a:lnTo>
                    <a:pt x="232854" y="3535956"/>
                  </a:lnTo>
                  <a:lnTo>
                    <a:pt x="203338" y="3504850"/>
                  </a:lnTo>
                  <a:lnTo>
                    <a:pt x="175666" y="3473098"/>
                  </a:lnTo>
                  <a:lnTo>
                    <a:pt x="149728" y="3440671"/>
                  </a:lnTo>
                  <a:lnTo>
                    <a:pt x="125413" y="3407539"/>
                  </a:lnTo>
                  <a:lnTo>
                    <a:pt x="102612" y="3373673"/>
                  </a:lnTo>
                  <a:lnTo>
                    <a:pt x="81215" y="3339044"/>
                  </a:lnTo>
                  <a:lnTo>
                    <a:pt x="61112" y="3303622"/>
                  </a:lnTo>
                  <a:lnTo>
                    <a:pt x="42192" y="3267377"/>
                  </a:lnTo>
                  <a:lnTo>
                    <a:pt x="24346" y="3230280"/>
                  </a:lnTo>
                  <a:lnTo>
                    <a:pt x="7463" y="3192303"/>
                  </a:lnTo>
                  <a:lnTo>
                    <a:pt x="0" y="3174195"/>
                  </a:lnTo>
                  <a:close/>
                </a:path>
              </a:pathLst>
            </a:custGeom>
            <a:solidFill>
              <a:srgbClr val="43505E">
                <a:alpha val="6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0" y="943604"/>
              <a:ext cx="10692130" cy="1291590"/>
            </a:xfrm>
            <a:custGeom>
              <a:avLst/>
              <a:gdLst/>
              <a:ahLst/>
              <a:cxnLst/>
              <a:rect l="l" t="t" r="r" b="b"/>
              <a:pathLst>
                <a:path w="10692130" h="1291589">
                  <a:moveTo>
                    <a:pt x="0" y="0"/>
                  </a:moveTo>
                  <a:lnTo>
                    <a:pt x="3815994" y="0"/>
                  </a:lnTo>
                  <a:lnTo>
                    <a:pt x="3863685" y="6333"/>
                  </a:lnTo>
                  <a:lnTo>
                    <a:pt x="3913424" y="23604"/>
                  </a:lnTo>
                  <a:lnTo>
                    <a:pt x="3959421" y="49222"/>
                  </a:lnTo>
                  <a:lnTo>
                    <a:pt x="3995889" y="80594"/>
                  </a:lnTo>
                  <a:lnTo>
                    <a:pt x="5004104" y="1210805"/>
                  </a:lnTo>
                  <a:lnTo>
                    <a:pt x="5040578" y="1242177"/>
                  </a:lnTo>
                  <a:lnTo>
                    <a:pt x="5086575" y="1267794"/>
                  </a:lnTo>
                  <a:lnTo>
                    <a:pt x="5136310" y="1285066"/>
                  </a:lnTo>
                  <a:lnTo>
                    <a:pt x="5184000" y="1291399"/>
                  </a:lnTo>
                  <a:lnTo>
                    <a:pt x="10692002" y="1291399"/>
                  </a:lnTo>
                </a:path>
              </a:pathLst>
            </a:custGeom>
            <a:ln w="508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0" y="1032804"/>
              <a:ext cx="10692130" cy="1291590"/>
            </a:xfrm>
            <a:custGeom>
              <a:avLst/>
              <a:gdLst/>
              <a:ahLst/>
              <a:cxnLst/>
              <a:rect l="l" t="t" r="r" b="b"/>
              <a:pathLst>
                <a:path w="10692130" h="1291589">
                  <a:moveTo>
                    <a:pt x="0" y="0"/>
                  </a:moveTo>
                  <a:lnTo>
                    <a:pt x="3770994" y="0"/>
                  </a:lnTo>
                  <a:lnTo>
                    <a:pt x="3818685" y="6333"/>
                  </a:lnTo>
                  <a:lnTo>
                    <a:pt x="3868424" y="23604"/>
                  </a:lnTo>
                  <a:lnTo>
                    <a:pt x="3914421" y="49222"/>
                  </a:lnTo>
                  <a:lnTo>
                    <a:pt x="3950889" y="80594"/>
                  </a:lnTo>
                  <a:lnTo>
                    <a:pt x="4959104" y="1210805"/>
                  </a:lnTo>
                  <a:lnTo>
                    <a:pt x="4995578" y="1242177"/>
                  </a:lnTo>
                  <a:lnTo>
                    <a:pt x="5041575" y="1267794"/>
                  </a:lnTo>
                  <a:lnTo>
                    <a:pt x="5091310" y="1285066"/>
                  </a:lnTo>
                  <a:lnTo>
                    <a:pt x="5139000" y="1291399"/>
                  </a:lnTo>
                  <a:lnTo>
                    <a:pt x="10692003" y="1291399"/>
                  </a:lnTo>
                </a:path>
              </a:pathLst>
            </a:custGeom>
            <a:ln w="508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0" y="1129704"/>
              <a:ext cx="10692130" cy="1291590"/>
            </a:xfrm>
            <a:custGeom>
              <a:avLst/>
              <a:gdLst/>
              <a:ahLst/>
              <a:cxnLst/>
              <a:rect l="l" t="t" r="r" b="b"/>
              <a:pathLst>
                <a:path w="10692130" h="1291589">
                  <a:moveTo>
                    <a:pt x="0" y="0"/>
                  </a:moveTo>
                  <a:lnTo>
                    <a:pt x="3727794" y="0"/>
                  </a:lnTo>
                  <a:lnTo>
                    <a:pt x="3775485" y="6333"/>
                  </a:lnTo>
                  <a:lnTo>
                    <a:pt x="3825223" y="23604"/>
                  </a:lnTo>
                  <a:lnTo>
                    <a:pt x="3871221" y="49222"/>
                  </a:lnTo>
                  <a:lnTo>
                    <a:pt x="3907689" y="80594"/>
                  </a:lnTo>
                  <a:lnTo>
                    <a:pt x="4915904" y="1210805"/>
                  </a:lnTo>
                  <a:lnTo>
                    <a:pt x="4952378" y="1242177"/>
                  </a:lnTo>
                  <a:lnTo>
                    <a:pt x="4998375" y="1267794"/>
                  </a:lnTo>
                  <a:lnTo>
                    <a:pt x="5048110" y="1285066"/>
                  </a:lnTo>
                  <a:lnTo>
                    <a:pt x="5095800" y="1291399"/>
                  </a:lnTo>
                  <a:lnTo>
                    <a:pt x="10692003" y="1291399"/>
                  </a:lnTo>
                </a:path>
              </a:pathLst>
            </a:custGeom>
            <a:ln w="508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18" name="object 718"/>
          <p:cNvSpPr txBox="1">
            <a:spLocks noGrp="1"/>
          </p:cNvSpPr>
          <p:nvPr>
            <p:ph type="title"/>
          </p:nvPr>
        </p:nvSpPr>
        <p:spPr>
          <a:xfrm>
            <a:off x="5333300" y="1363305"/>
            <a:ext cx="2053589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b="1" spc="-10">
                <a:solidFill>
                  <a:srgbClr val="48515C"/>
                </a:solidFill>
                <a:latin typeface="Arial"/>
                <a:cs typeface="Arial"/>
              </a:rPr>
              <a:t>Sumário</a:t>
            </a:r>
            <a:endParaRPr sz="4000">
              <a:latin typeface="Arial"/>
              <a:cs typeface="Arial"/>
            </a:endParaRPr>
          </a:p>
        </p:txBody>
      </p:sp>
      <p:sp>
        <p:nvSpPr>
          <p:cNvPr id="719" name="object 719"/>
          <p:cNvSpPr txBox="1"/>
          <p:nvPr/>
        </p:nvSpPr>
        <p:spPr>
          <a:xfrm>
            <a:off x="5315305" y="2575244"/>
            <a:ext cx="659130" cy="82169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01.</a:t>
            </a:r>
            <a:endParaRPr sz="28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sz="1000" spc="-55">
                <a:solidFill>
                  <a:srgbClr val="43505E"/>
                </a:solidFill>
                <a:latin typeface="Verdana"/>
                <a:cs typeface="Verdana"/>
              </a:rPr>
              <a:t>Introdução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0" name="object 720"/>
          <p:cNvSpPr txBox="1"/>
          <p:nvPr/>
        </p:nvSpPr>
        <p:spPr>
          <a:xfrm>
            <a:off x="7054430" y="2575244"/>
            <a:ext cx="1236345" cy="131699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02.</a:t>
            </a:r>
            <a:endParaRPr sz="28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  <a:spcBef>
                <a:spcPts val="350"/>
              </a:spcBef>
            </a:pP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43505E"/>
                </a:solidFill>
                <a:latin typeface="Verdana"/>
                <a:cs typeface="Verdana"/>
              </a:rPr>
              <a:t>Primária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de </a:t>
            </a:r>
            <a:r>
              <a:rPr sz="1000" spc="-55">
                <a:solidFill>
                  <a:srgbClr val="43505E"/>
                </a:solidFill>
                <a:latin typeface="Verdana"/>
                <a:cs typeface="Verdana"/>
              </a:rPr>
              <a:t>Corrente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Sanguínea Laboratorialmente Confirmada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1" name="object 721"/>
          <p:cNvSpPr txBox="1"/>
          <p:nvPr/>
        </p:nvSpPr>
        <p:spPr>
          <a:xfrm>
            <a:off x="8793568" y="2575244"/>
            <a:ext cx="1345565" cy="131699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03.</a:t>
            </a:r>
            <a:endParaRPr sz="28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  <a:spcBef>
                <a:spcPts val="350"/>
              </a:spcBef>
            </a:pP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Indicadores </a:t>
            </a:r>
            <a:r>
              <a:rPr sz="1000" spc="-35">
                <a:solidFill>
                  <a:srgbClr val="43505E"/>
                </a:solidFill>
                <a:latin typeface="Verdana"/>
                <a:cs typeface="Verdana"/>
              </a:rPr>
              <a:t>Pneumonia</a:t>
            </a:r>
            <a:r>
              <a:rPr sz="1000" spc="-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Associada </a:t>
            </a:r>
            <a:r>
              <a:rPr sz="1000" spc="-30">
                <a:solidFill>
                  <a:srgbClr val="43505E"/>
                </a:solidFill>
                <a:latin typeface="Verdana"/>
                <a:cs typeface="Verdana"/>
              </a:rPr>
              <a:t>à</a:t>
            </a:r>
            <a:r>
              <a:rPr sz="1000" spc="-15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Ventilação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43505E"/>
                </a:solidFill>
                <a:latin typeface="Verdana"/>
                <a:cs typeface="Verdana"/>
              </a:rPr>
              <a:t>Mecânica</a:t>
            </a:r>
            <a:r>
              <a:rPr sz="1000" spc="-9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(PAV)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2" name="object 722"/>
          <p:cNvSpPr txBox="1"/>
          <p:nvPr/>
        </p:nvSpPr>
        <p:spPr>
          <a:xfrm>
            <a:off x="5315305" y="3946844"/>
            <a:ext cx="1212850" cy="131699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04.</a:t>
            </a:r>
            <a:endParaRPr sz="28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  <a:spcBef>
                <a:spcPts val="350"/>
              </a:spcBef>
            </a:pP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Metodologia </a:t>
            </a:r>
            <a:r>
              <a:rPr sz="1000" spc="-40">
                <a:solidFill>
                  <a:srgbClr val="43505E"/>
                </a:solidFill>
                <a:latin typeface="Verdana"/>
                <a:cs typeface="Verdana"/>
              </a:rPr>
              <a:t>Kamishibai</a:t>
            </a:r>
            <a:r>
              <a:rPr sz="1000" spc="-6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43505E"/>
                </a:solidFill>
                <a:latin typeface="Verdana"/>
                <a:cs typeface="Verdana"/>
              </a:rPr>
              <a:t>para </a:t>
            </a: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Coleta</a:t>
            </a:r>
            <a:r>
              <a:rPr sz="1000" spc="-10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10">
                <a:solidFill>
                  <a:srgbClr val="43505E"/>
                </a:solidFill>
                <a:latin typeface="Verdana"/>
                <a:cs typeface="Verdana"/>
              </a:rPr>
              <a:t>–</a:t>
            </a:r>
            <a:r>
              <a:rPr sz="1000" spc="-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Indicadores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3" name="object 723"/>
          <p:cNvSpPr txBox="1"/>
          <p:nvPr/>
        </p:nvSpPr>
        <p:spPr>
          <a:xfrm>
            <a:off x="7054430" y="3946844"/>
            <a:ext cx="1236345" cy="131699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05.</a:t>
            </a:r>
            <a:endParaRPr sz="28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  <a:spcBef>
                <a:spcPts val="350"/>
              </a:spcBef>
            </a:pP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43505E"/>
                </a:solidFill>
                <a:latin typeface="Verdana"/>
                <a:cs typeface="Verdana"/>
              </a:rPr>
              <a:t>Primária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de </a:t>
            </a:r>
            <a:r>
              <a:rPr sz="1000" spc="-55">
                <a:solidFill>
                  <a:srgbClr val="43505E"/>
                </a:solidFill>
                <a:latin typeface="Verdana"/>
                <a:cs typeface="Verdana"/>
              </a:rPr>
              <a:t>Corrente</a:t>
            </a:r>
            <a:r>
              <a:rPr sz="1000" spc="-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Sanguínea Laboratorialmente Confirmada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4" name="object 724"/>
          <p:cNvSpPr txBox="1"/>
          <p:nvPr/>
        </p:nvSpPr>
        <p:spPr>
          <a:xfrm>
            <a:off x="8793568" y="3946843"/>
            <a:ext cx="1345565" cy="986790"/>
          </a:xfrm>
          <a:prstGeom prst="rect">
            <a:avLst/>
          </a:prstGeom>
        </p:spPr>
        <p:txBody>
          <a:bodyPr vert="horz" wrap="square" lIns="0" tIns="172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5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06.</a:t>
            </a:r>
            <a:endParaRPr sz="2800">
              <a:latin typeface="Trebuchet MS"/>
              <a:cs typeface="Trebuchet MS"/>
            </a:endParaRPr>
          </a:p>
          <a:p>
            <a:pPr marL="12700" marR="5080">
              <a:lnSpc>
                <a:spcPct val="108300"/>
              </a:lnSpc>
              <a:spcBef>
                <a:spcPts val="350"/>
              </a:spcBef>
            </a:pPr>
            <a:r>
              <a:rPr sz="1000" spc="-35">
                <a:solidFill>
                  <a:srgbClr val="43505E"/>
                </a:solidFill>
                <a:latin typeface="Verdana"/>
                <a:cs typeface="Verdana"/>
              </a:rPr>
              <a:t>Pneumonia</a:t>
            </a:r>
            <a:r>
              <a:rPr sz="1000" spc="-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Associada </a:t>
            </a:r>
            <a:r>
              <a:rPr sz="1000" spc="-30">
                <a:solidFill>
                  <a:srgbClr val="43505E"/>
                </a:solidFill>
                <a:latin typeface="Verdana"/>
                <a:cs typeface="Verdana"/>
              </a:rPr>
              <a:t>à</a:t>
            </a:r>
            <a:r>
              <a:rPr sz="1000" spc="-11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Ventilação</a:t>
            </a:r>
            <a:r>
              <a:rPr sz="1000" spc="-8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43505E"/>
                </a:solidFill>
                <a:latin typeface="Verdana"/>
                <a:cs typeface="Verdana"/>
              </a:rPr>
              <a:t>Mecânica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5" name="object 725"/>
          <p:cNvSpPr txBox="1"/>
          <p:nvPr/>
        </p:nvSpPr>
        <p:spPr>
          <a:xfrm>
            <a:off x="5315305" y="5308762"/>
            <a:ext cx="1071245" cy="834390"/>
          </a:xfrm>
          <a:prstGeom prst="rect">
            <a:avLst/>
          </a:prstGeom>
        </p:spPr>
        <p:txBody>
          <a:bodyPr vert="horz" wrap="square" lIns="0" tIns="1816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30"/>
              </a:spcBef>
            </a:pPr>
            <a:r>
              <a:rPr sz="2800" b="1" spc="-25">
                <a:solidFill>
                  <a:srgbClr val="8DC63F"/>
                </a:solidFill>
                <a:latin typeface="Trebuchet MS"/>
                <a:cs typeface="Trebuchet MS"/>
              </a:rPr>
              <a:t>07.</a:t>
            </a:r>
            <a:endParaRPr sz="28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480"/>
              </a:spcBef>
            </a:pPr>
            <a:r>
              <a:rPr sz="1000" spc="-50">
                <a:solidFill>
                  <a:srgbClr val="43505E"/>
                </a:solidFill>
                <a:latin typeface="Verdana"/>
                <a:cs typeface="Verdana"/>
              </a:rPr>
              <a:t>Higiene</a:t>
            </a:r>
            <a:r>
              <a:rPr sz="1000" spc="-9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43505E"/>
                </a:solidFill>
                <a:latin typeface="Verdana"/>
                <a:cs typeface="Verdana"/>
              </a:rPr>
              <a:t>das</a:t>
            </a:r>
            <a:r>
              <a:rPr sz="1000" spc="-9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43505E"/>
                </a:solidFill>
                <a:latin typeface="Verdana"/>
                <a:cs typeface="Verdana"/>
              </a:rPr>
              <a:t>Mãos</a:t>
            </a:r>
            <a:endParaRPr sz="10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3164205"/>
            <a:chOff x="-31750" y="-31749"/>
            <a:chExt cx="3013075" cy="31642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01" name="object 301"/>
          <p:cNvPicPr/>
          <p:nvPr/>
        </p:nvPicPr>
        <p:blipFill>
          <a:blip r:embed="rId299" cstate="print"/>
          <a:stretch>
            <a:fillRect/>
          </a:stretch>
        </p:blipFill>
        <p:spPr>
          <a:xfrm>
            <a:off x="739651" y="3393981"/>
            <a:ext cx="861346" cy="838902"/>
          </a:xfrm>
          <a:prstGeom prst="rect">
            <a:avLst/>
          </a:prstGeom>
        </p:spPr>
      </p:pic>
      <p:grpSp>
        <p:nvGrpSpPr>
          <p:cNvPr id="302" name="object 302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3" name="object 303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5" name="object 305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7" name="object 307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12" name="object 312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0" name="object 320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1" name="object 321"/>
          <p:cNvSpPr txBox="1"/>
          <p:nvPr/>
        </p:nvSpPr>
        <p:spPr>
          <a:xfrm>
            <a:off x="587946" y="5364769"/>
            <a:ext cx="221615" cy="860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450" b="1" spc="-50">
                <a:solidFill>
                  <a:srgbClr val="3799B1"/>
                </a:solidFill>
                <a:latin typeface="Arial"/>
                <a:cs typeface="Arial"/>
              </a:rPr>
              <a:t>I</a:t>
            </a:r>
            <a:endParaRPr sz="5450">
              <a:latin typeface="Arial"/>
              <a:cs typeface="Arial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784142" y="5476306"/>
            <a:ext cx="27692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ndicador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conjunto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informações,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orga-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3" name="object 323"/>
          <p:cNvSpPr txBox="1"/>
          <p:nvPr/>
        </p:nvSpPr>
        <p:spPr>
          <a:xfrm>
            <a:off x="784142" y="5628706"/>
            <a:ext cx="276796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nizadas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sistemática,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possibilitam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784142" y="5781106"/>
            <a:ext cx="27686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analisar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determinado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desfecho.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exem-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784142" y="5933506"/>
            <a:ext cx="276796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plo,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velocímetro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no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painel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controle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6" name="object 326"/>
          <p:cNvSpPr txBox="1"/>
          <p:nvPr/>
        </p:nvSpPr>
        <p:spPr>
          <a:xfrm>
            <a:off x="635298" y="6085906"/>
            <a:ext cx="291719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carro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mostra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valor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635298" y="6238306"/>
            <a:ext cx="292100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velocidade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automóvel.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indicadores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monitorados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continuamente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poderemos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analisar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variações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ocorrem.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8" name="object 328"/>
          <p:cNvSpPr txBox="1"/>
          <p:nvPr/>
        </p:nvSpPr>
        <p:spPr>
          <a:xfrm>
            <a:off x="635299" y="599504"/>
            <a:ext cx="12827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560">
                <a:solidFill>
                  <a:srgbClr val="43505E"/>
                </a:solidFill>
                <a:latin typeface="Verdana"/>
                <a:cs typeface="Verdana"/>
              </a:rPr>
              <a:t>01.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635299" y="4614805"/>
            <a:ext cx="1926589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000" spc="-145">
                <a:solidFill>
                  <a:srgbClr val="43505E"/>
                </a:solidFill>
                <a:latin typeface="Verdana"/>
                <a:cs typeface="Verdana"/>
              </a:rPr>
              <a:t>Introdução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 txBox="1"/>
          <p:nvPr/>
        </p:nvSpPr>
        <p:spPr>
          <a:xfrm>
            <a:off x="7136327" y="924701"/>
            <a:ext cx="2924175" cy="5948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62610">
              <a:lnSpc>
                <a:spcPct val="111100"/>
              </a:lnSpc>
              <a:spcBef>
                <a:spcPts val="100"/>
              </a:spcBef>
            </a:pPr>
            <a:r>
              <a:rPr sz="1800" spc="-60">
                <a:solidFill>
                  <a:srgbClr val="43505E"/>
                </a:solidFill>
                <a:latin typeface="Verdana"/>
                <a:cs typeface="Verdana"/>
              </a:rPr>
              <a:t>Definição</a:t>
            </a:r>
            <a:r>
              <a:rPr sz="1800" spc="-20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Operacional </a:t>
            </a:r>
            <a:r>
              <a:rPr sz="1800" spc="-20">
                <a:solidFill>
                  <a:srgbClr val="43505E"/>
                </a:solidFill>
                <a:latin typeface="Verdana"/>
                <a:cs typeface="Verdana"/>
              </a:rPr>
              <a:t>dos</a:t>
            </a:r>
            <a:r>
              <a:rPr sz="1800" spc="-24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10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endParaRPr sz="18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040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definição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operacional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descrição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aquele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propõe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medir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medido,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isto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é,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compõem,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onde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fonte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deste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frequência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analisado.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clareza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nesta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definição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permite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padronização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dado,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possibilitando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qualquer</a:t>
            </a:r>
            <a:r>
              <a:rPr sz="1000" spc="1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colaborador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possa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reta,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contribuindo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assim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qualidade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desta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coleta.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descrição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operacional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também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gistrado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calculado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representa.</a:t>
            </a:r>
            <a:endParaRPr sz="1000">
              <a:latin typeface="Verdana"/>
              <a:cs typeface="Verdana"/>
            </a:endParaRPr>
          </a:p>
          <a:p>
            <a:pPr marL="12700" marR="8255" algn="just">
              <a:lnSpc>
                <a:spcPct val="100000"/>
              </a:lnSpc>
              <a:spcBef>
                <a:spcPts val="12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referenciais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teóricos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consultados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descrição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definições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operacionais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dores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resultado,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sobre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metodologia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monitoramento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rela-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cionados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b4ndIes</a:t>
            </a:r>
            <a:r>
              <a:rPr sz="1000" i="1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manutenção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IRAS,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partem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estratégia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medição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Colaborativa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Nossas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Mãos,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baseados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técni-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“GVIMS/GGTES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07/2021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Critérios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Diagnós-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ticos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Infecções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Relacionadas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Assistência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à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(IRAS)”,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notificação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nacional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obrigatória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para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2022,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“Kamishibai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Boards: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Lean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Visual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Management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System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That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Supports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Laye-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red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Audits”,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Joseph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Niederstadt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(2013).</a:t>
            </a:r>
            <a:endParaRPr sz="1000">
              <a:latin typeface="Verdana"/>
              <a:cs typeface="Verdana"/>
            </a:endParaRPr>
          </a:p>
          <a:p>
            <a:pPr marL="12700" marR="8255" algn="just">
              <a:lnSpc>
                <a:spcPct val="100000"/>
              </a:lnSpc>
              <a:spcBef>
                <a:spcPts val="1200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seguir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descritas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definições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operacionais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utilizado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projeto.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cálculo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indicador,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consideraremos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valor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indica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fração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cálculo,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exemplo,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incidente,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definição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nominador,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valor</a:t>
            </a:r>
            <a:r>
              <a:rPr sz="1000" spc="-2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representa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base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cálculo,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exemplo,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população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exposta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incidente.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2" name="object 332"/>
          <p:cNvSpPr txBox="1"/>
          <p:nvPr/>
        </p:nvSpPr>
        <p:spPr>
          <a:xfrm>
            <a:off x="3887287" y="1513906"/>
            <a:ext cx="2921000" cy="5359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7620" algn="just">
              <a:lnSpc>
                <a:spcPct val="100000"/>
              </a:lnSpc>
              <a:spcBef>
                <a:spcPts val="1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Neste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projeto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acompanharemos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Infecções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Relacionadas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Assistência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Saúde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(IRAS)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(HM)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UTIs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(Uni-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dades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Tratamento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Intensivo),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queremos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acompanhar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mudança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exercida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terminados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contextos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resultar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melhora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piora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desfecho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medido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indicador.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monitoramento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desses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auxiliará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equipes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tomada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decisão.</a:t>
            </a:r>
            <a:endParaRPr sz="1000">
              <a:latin typeface="Verdana"/>
              <a:cs typeface="Verdana"/>
            </a:endParaRPr>
          </a:p>
          <a:p>
            <a:pPr marL="12700" marR="7620" algn="just">
              <a:lnSpc>
                <a:spcPct val="100000"/>
              </a:lnSpc>
              <a:spcBef>
                <a:spcPts val="12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seja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confiável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necessá-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rio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informações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compõem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sejam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coletadas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correta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fluxo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drão,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isto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é,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quem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esteja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coletando,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mesma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mínimo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possível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interferências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indivíduo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coleta.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classificados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sultado,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e/ou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equilíbrio.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aqueles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medem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frequência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desfecho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possibilitam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me-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objetivo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projeto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alcançado,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isto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é,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densidade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incidência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(Infecção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Pri-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mária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Corrente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Laboratorial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confir-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mada)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(Pneumonia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Mecânica).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processo,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nome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diz,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aqueles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medem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direta-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mente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etapas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processos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envolvidos</a:t>
            </a:r>
            <a:r>
              <a:rPr sz="1000" spc="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desfecho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(IRAS).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equilíbrio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aqueles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têm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interferência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direta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expressão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desfecho,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podem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sofrer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impacto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mudanças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executadas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proje-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isso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monitorados,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taxa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reintubação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48h.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3" name="object 333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334" name="object 334"/>
          <p:cNvGrpSpPr/>
          <p:nvPr/>
        </p:nvGrpSpPr>
        <p:grpSpPr>
          <a:xfrm>
            <a:off x="8979709" y="546455"/>
            <a:ext cx="313055" cy="129539"/>
            <a:chOff x="8979709" y="546455"/>
            <a:chExt cx="313055" cy="129539"/>
          </a:xfrm>
        </p:grpSpPr>
        <p:pic>
          <p:nvPicPr>
            <p:cNvPr id="335" name="object 335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8979709" y="546722"/>
              <a:ext cx="129063" cy="129047"/>
            </a:xfrm>
            <a:prstGeom prst="rect">
              <a:avLst/>
            </a:prstGeom>
          </p:spPr>
        </p:pic>
        <p:sp>
          <p:nvSpPr>
            <p:cNvPr id="336" name="object 336"/>
            <p:cNvSpPr/>
            <p:nvPr/>
          </p:nvSpPr>
          <p:spPr>
            <a:xfrm>
              <a:off x="9168765" y="546467"/>
              <a:ext cx="123825" cy="129539"/>
            </a:xfrm>
            <a:custGeom>
              <a:avLst/>
              <a:gdLst/>
              <a:ahLst/>
              <a:cxnLst/>
              <a:rect l="l" t="t" r="r" b="b"/>
              <a:pathLst>
                <a:path w="123825" h="129540">
                  <a:moveTo>
                    <a:pt x="80048" y="92557"/>
                  </a:moveTo>
                  <a:lnTo>
                    <a:pt x="43256" y="92557"/>
                  </a:lnTo>
                  <a:lnTo>
                    <a:pt x="43256" y="104711"/>
                  </a:lnTo>
                  <a:lnTo>
                    <a:pt x="80048" y="104711"/>
                  </a:lnTo>
                  <a:lnTo>
                    <a:pt x="80048" y="92557"/>
                  </a:lnTo>
                  <a:close/>
                </a:path>
                <a:path w="123825" h="129540">
                  <a:moveTo>
                    <a:pt x="92544" y="0"/>
                  </a:moveTo>
                  <a:lnTo>
                    <a:pt x="30835" y="0"/>
                  </a:lnTo>
                  <a:lnTo>
                    <a:pt x="30835" y="36842"/>
                  </a:lnTo>
                  <a:lnTo>
                    <a:pt x="92519" y="36842"/>
                  </a:lnTo>
                  <a:lnTo>
                    <a:pt x="92544" y="0"/>
                  </a:lnTo>
                  <a:close/>
                </a:path>
                <a:path w="123825" h="129540">
                  <a:moveTo>
                    <a:pt x="123367" y="49199"/>
                  </a:moveTo>
                  <a:lnTo>
                    <a:pt x="123329" y="27266"/>
                  </a:lnTo>
                  <a:lnTo>
                    <a:pt x="120865" y="24726"/>
                  </a:lnTo>
                  <a:lnTo>
                    <a:pt x="113626" y="24599"/>
                  </a:lnTo>
                  <a:lnTo>
                    <a:pt x="110540" y="24638"/>
                  </a:lnTo>
                  <a:lnTo>
                    <a:pt x="104787" y="24638"/>
                  </a:lnTo>
                  <a:lnTo>
                    <a:pt x="104787" y="49199"/>
                  </a:lnTo>
                  <a:lnTo>
                    <a:pt x="86271" y="49199"/>
                  </a:lnTo>
                  <a:lnTo>
                    <a:pt x="86271" y="80238"/>
                  </a:lnTo>
                  <a:lnTo>
                    <a:pt x="86271" y="117043"/>
                  </a:lnTo>
                  <a:lnTo>
                    <a:pt x="37109" y="117043"/>
                  </a:lnTo>
                  <a:lnTo>
                    <a:pt x="37109" y="80238"/>
                  </a:lnTo>
                  <a:lnTo>
                    <a:pt x="86271" y="80238"/>
                  </a:lnTo>
                  <a:lnTo>
                    <a:pt x="86271" y="49199"/>
                  </a:lnTo>
                  <a:lnTo>
                    <a:pt x="18491" y="49199"/>
                  </a:lnTo>
                  <a:lnTo>
                    <a:pt x="18415" y="24726"/>
                  </a:lnTo>
                  <a:lnTo>
                    <a:pt x="17919" y="24650"/>
                  </a:lnTo>
                  <a:lnTo>
                    <a:pt x="13830" y="24650"/>
                  </a:lnTo>
                  <a:lnTo>
                    <a:pt x="9956" y="24536"/>
                  </a:lnTo>
                  <a:lnTo>
                    <a:pt x="2209" y="24866"/>
                  </a:lnTo>
                  <a:lnTo>
                    <a:pt x="0" y="27444"/>
                  </a:lnTo>
                  <a:lnTo>
                    <a:pt x="0" y="96126"/>
                  </a:lnTo>
                  <a:lnTo>
                    <a:pt x="2501" y="98640"/>
                  </a:lnTo>
                  <a:lnTo>
                    <a:pt x="6819" y="98640"/>
                  </a:lnTo>
                  <a:lnTo>
                    <a:pt x="12293" y="98653"/>
                  </a:lnTo>
                  <a:lnTo>
                    <a:pt x="24765" y="98640"/>
                  </a:lnTo>
                  <a:lnTo>
                    <a:pt x="24765" y="129387"/>
                  </a:lnTo>
                  <a:lnTo>
                    <a:pt x="98691" y="129387"/>
                  </a:lnTo>
                  <a:lnTo>
                    <a:pt x="98691" y="117043"/>
                  </a:lnTo>
                  <a:lnTo>
                    <a:pt x="98691" y="98640"/>
                  </a:lnTo>
                  <a:lnTo>
                    <a:pt x="105600" y="98640"/>
                  </a:lnTo>
                  <a:lnTo>
                    <a:pt x="111036" y="98653"/>
                  </a:lnTo>
                  <a:lnTo>
                    <a:pt x="117182" y="98640"/>
                  </a:lnTo>
                  <a:lnTo>
                    <a:pt x="117919" y="98615"/>
                  </a:lnTo>
                  <a:lnTo>
                    <a:pt x="121678" y="97701"/>
                  </a:lnTo>
                  <a:lnTo>
                    <a:pt x="123367" y="95300"/>
                  </a:lnTo>
                  <a:lnTo>
                    <a:pt x="123367" y="80238"/>
                  </a:lnTo>
                  <a:lnTo>
                    <a:pt x="123367" y="491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7" name="object 33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53</a:t>
            </a:fld>
            <a:endParaRPr spc="-25"/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656995" y="1196449"/>
            <a:ext cx="2883535" cy="5482590"/>
            <a:chOff x="656995" y="1196449"/>
            <a:chExt cx="2883535" cy="5482590"/>
          </a:xfrm>
        </p:grpSpPr>
        <p:sp>
          <p:nvSpPr>
            <p:cNvPr id="12" name="object 12"/>
            <p:cNvSpPr/>
            <p:nvPr/>
          </p:nvSpPr>
          <p:spPr>
            <a:xfrm>
              <a:off x="656983" y="1196454"/>
              <a:ext cx="2883535" cy="5482590"/>
            </a:xfrm>
            <a:custGeom>
              <a:avLst/>
              <a:gdLst/>
              <a:ahLst/>
              <a:cxnLst/>
              <a:rect l="l" t="t" r="r" b="b"/>
              <a:pathLst>
                <a:path w="2883535" h="5482590">
                  <a:moveTo>
                    <a:pt x="2883001" y="144005"/>
                  </a:moveTo>
                  <a:lnTo>
                    <a:pt x="2875661" y="98488"/>
                  </a:lnTo>
                  <a:lnTo>
                    <a:pt x="2855226" y="58953"/>
                  </a:lnTo>
                  <a:lnTo>
                    <a:pt x="2824061" y="27787"/>
                  </a:lnTo>
                  <a:lnTo>
                    <a:pt x="2784525" y="7340"/>
                  </a:lnTo>
                  <a:lnTo>
                    <a:pt x="2739009" y="0"/>
                  </a:lnTo>
                  <a:lnTo>
                    <a:pt x="144005" y="0"/>
                  </a:lnTo>
                  <a:lnTo>
                    <a:pt x="98501" y="7340"/>
                  </a:lnTo>
                  <a:lnTo>
                    <a:pt x="58966" y="27787"/>
                  </a:lnTo>
                  <a:lnTo>
                    <a:pt x="27787" y="58953"/>
                  </a:lnTo>
                  <a:lnTo>
                    <a:pt x="7353" y="98488"/>
                  </a:lnTo>
                  <a:lnTo>
                    <a:pt x="0" y="144005"/>
                  </a:lnTo>
                  <a:lnTo>
                    <a:pt x="0" y="345605"/>
                  </a:lnTo>
                  <a:lnTo>
                    <a:pt x="7353" y="391121"/>
                  </a:lnTo>
                  <a:lnTo>
                    <a:pt x="27787" y="430644"/>
                  </a:lnTo>
                  <a:lnTo>
                    <a:pt x="58966" y="461822"/>
                  </a:lnTo>
                  <a:lnTo>
                    <a:pt x="98501" y="482257"/>
                  </a:lnTo>
                  <a:lnTo>
                    <a:pt x="144005" y="489597"/>
                  </a:lnTo>
                  <a:lnTo>
                    <a:pt x="1405521" y="489597"/>
                  </a:lnTo>
                  <a:lnTo>
                    <a:pt x="1405521" y="5482539"/>
                  </a:lnTo>
                  <a:lnTo>
                    <a:pt x="1477518" y="5482539"/>
                  </a:lnTo>
                  <a:lnTo>
                    <a:pt x="1477518" y="489597"/>
                  </a:lnTo>
                  <a:lnTo>
                    <a:pt x="2739009" y="489597"/>
                  </a:lnTo>
                  <a:lnTo>
                    <a:pt x="2784525" y="482257"/>
                  </a:lnTo>
                  <a:lnTo>
                    <a:pt x="2824061" y="461822"/>
                  </a:lnTo>
                  <a:lnTo>
                    <a:pt x="2855226" y="430644"/>
                  </a:lnTo>
                  <a:lnTo>
                    <a:pt x="2875661" y="391121"/>
                  </a:lnTo>
                  <a:lnTo>
                    <a:pt x="2883001" y="345605"/>
                  </a:lnTo>
                  <a:lnTo>
                    <a:pt x="2883001" y="144005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63348" y="1723344"/>
              <a:ext cx="2870835" cy="294005"/>
            </a:xfrm>
            <a:custGeom>
              <a:avLst/>
              <a:gdLst/>
              <a:ahLst/>
              <a:cxnLst/>
              <a:rect l="l" t="t" r="r" b="b"/>
              <a:pathLst>
                <a:path w="2870835" h="294005">
                  <a:moveTo>
                    <a:pt x="2762300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185470"/>
                  </a:lnTo>
                  <a:lnTo>
                    <a:pt x="8486" y="227511"/>
                  </a:lnTo>
                  <a:lnTo>
                    <a:pt x="31630" y="261840"/>
                  </a:lnTo>
                  <a:lnTo>
                    <a:pt x="65960" y="284985"/>
                  </a:lnTo>
                  <a:lnTo>
                    <a:pt x="108000" y="293471"/>
                  </a:lnTo>
                  <a:lnTo>
                    <a:pt x="2762300" y="293471"/>
                  </a:lnTo>
                  <a:lnTo>
                    <a:pt x="2804341" y="284985"/>
                  </a:lnTo>
                  <a:lnTo>
                    <a:pt x="2838670" y="261840"/>
                  </a:lnTo>
                  <a:lnTo>
                    <a:pt x="2861815" y="227511"/>
                  </a:lnTo>
                  <a:lnTo>
                    <a:pt x="2870301" y="185470"/>
                  </a:lnTo>
                  <a:lnTo>
                    <a:pt x="2870301" y="108000"/>
                  </a:lnTo>
                  <a:lnTo>
                    <a:pt x="2861815" y="65960"/>
                  </a:lnTo>
                  <a:lnTo>
                    <a:pt x="2838670" y="31630"/>
                  </a:lnTo>
                  <a:lnTo>
                    <a:pt x="2804341" y="8486"/>
                  </a:lnTo>
                  <a:lnTo>
                    <a:pt x="2762300" y="0"/>
                  </a:lnTo>
                  <a:close/>
                </a:path>
              </a:pathLst>
            </a:custGeom>
            <a:solidFill>
              <a:srgbClr val="EDEA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63348" y="1723344"/>
              <a:ext cx="2870835" cy="294005"/>
            </a:xfrm>
            <a:custGeom>
              <a:avLst/>
              <a:gdLst/>
              <a:ahLst/>
              <a:cxnLst/>
              <a:rect l="l" t="t" r="r" b="b"/>
              <a:pathLst>
                <a:path w="2870835" h="294005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185470"/>
                  </a:lnTo>
                  <a:lnTo>
                    <a:pt x="8486" y="227511"/>
                  </a:lnTo>
                  <a:lnTo>
                    <a:pt x="31630" y="261840"/>
                  </a:lnTo>
                  <a:lnTo>
                    <a:pt x="65960" y="284985"/>
                  </a:lnTo>
                  <a:lnTo>
                    <a:pt x="108000" y="293471"/>
                  </a:lnTo>
                  <a:lnTo>
                    <a:pt x="2762300" y="293471"/>
                  </a:lnTo>
                  <a:lnTo>
                    <a:pt x="2804341" y="284985"/>
                  </a:lnTo>
                  <a:lnTo>
                    <a:pt x="2838670" y="261840"/>
                  </a:lnTo>
                  <a:lnTo>
                    <a:pt x="2861815" y="227511"/>
                  </a:lnTo>
                  <a:lnTo>
                    <a:pt x="2870301" y="185470"/>
                  </a:lnTo>
                  <a:lnTo>
                    <a:pt x="2870301" y="108000"/>
                  </a:lnTo>
                  <a:lnTo>
                    <a:pt x="2861815" y="65960"/>
                  </a:lnTo>
                  <a:lnTo>
                    <a:pt x="2838670" y="31630"/>
                  </a:lnTo>
                  <a:lnTo>
                    <a:pt x="2804341" y="8486"/>
                  </a:lnTo>
                  <a:lnTo>
                    <a:pt x="2762300" y="0"/>
                  </a:lnTo>
                  <a:lnTo>
                    <a:pt x="108000" y="0"/>
                  </a:lnTo>
                  <a:close/>
                </a:path>
              </a:pathLst>
            </a:custGeom>
            <a:ln w="127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1366403" y="1246352"/>
            <a:ext cx="14681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20979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Densidade</a:t>
            </a:r>
            <a:r>
              <a:rPr sz="1200" b="1" spc="-25">
                <a:solidFill>
                  <a:srgbClr val="FFFFFF"/>
                </a:solidFill>
                <a:latin typeface="Arial"/>
                <a:cs typeface="Arial"/>
              </a:rPr>
              <a:t> de </a:t>
            </a:r>
            <a:r>
              <a:rPr sz="1200" b="1" spc="-10">
                <a:solidFill>
                  <a:srgbClr val="FFFFFF"/>
                </a:solidFill>
                <a:latin typeface="Arial"/>
                <a:cs typeface="Arial"/>
              </a:rPr>
              <a:t>Incidência</a:t>
            </a:r>
            <a:r>
              <a:rPr sz="1200" b="1" spc="-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1200" b="1" spc="-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FFFFFF"/>
                </a:solidFill>
                <a:latin typeface="Arial"/>
                <a:cs typeface="Arial"/>
              </a:rPr>
              <a:t>IPCSL</a:t>
            </a:r>
            <a:endParaRPr sz="12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78550" y="1781748"/>
            <a:ext cx="24434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Número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dispositivos/dia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entre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IPCSL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3899994" y="1196449"/>
            <a:ext cx="2892425" cy="490220"/>
          </a:xfrm>
          <a:custGeom>
            <a:avLst/>
            <a:gdLst/>
            <a:ahLst/>
            <a:cxnLst/>
            <a:rect l="l" t="t" r="r" b="b"/>
            <a:pathLst>
              <a:path w="2892425" h="490219">
                <a:moveTo>
                  <a:pt x="2747987" y="0"/>
                </a:moveTo>
                <a:lnTo>
                  <a:pt x="144005" y="0"/>
                </a:lnTo>
                <a:lnTo>
                  <a:pt x="98490" y="7340"/>
                </a:lnTo>
                <a:lnTo>
                  <a:pt x="58959" y="27782"/>
                </a:lnTo>
                <a:lnTo>
                  <a:pt x="27785" y="58954"/>
                </a:lnTo>
                <a:lnTo>
                  <a:pt x="7341" y="98485"/>
                </a:lnTo>
                <a:lnTo>
                  <a:pt x="0" y="144005"/>
                </a:lnTo>
                <a:lnTo>
                  <a:pt x="0" y="345605"/>
                </a:lnTo>
                <a:lnTo>
                  <a:pt x="7341" y="391118"/>
                </a:lnTo>
                <a:lnTo>
                  <a:pt x="27785" y="430646"/>
                </a:lnTo>
                <a:lnTo>
                  <a:pt x="58959" y="461816"/>
                </a:lnTo>
                <a:lnTo>
                  <a:pt x="98490" y="482257"/>
                </a:lnTo>
                <a:lnTo>
                  <a:pt x="144005" y="489597"/>
                </a:lnTo>
                <a:lnTo>
                  <a:pt x="2747987" y="489597"/>
                </a:lnTo>
                <a:lnTo>
                  <a:pt x="2793502" y="482257"/>
                </a:lnTo>
                <a:lnTo>
                  <a:pt x="2833033" y="461816"/>
                </a:lnTo>
                <a:lnTo>
                  <a:pt x="2864207" y="430646"/>
                </a:lnTo>
                <a:lnTo>
                  <a:pt x="2884651" y="391118"/>
                </a:lnTo>
                <a:lnTo>
                  <a:pt x="2891993" y="345605"/>
                </a:lnTo>
                <a:lnTo>
                  <a:pt x="2891993" y="144005"/>
                </a:lnTo>
                <a:lnTo>
                  <a:pt x="2884651" y="98485"/>
                </a:lnTo>
                <a:lnTo>
                  <a:pt x="2864207" y="58954"/>
                </a:lnTo>
                <a:lnTo>
                  <a:pt x="2833033" y="27782"/>
                </a:lnTo>
                <a:lnTo>
                  <a:pt x="2793502" y="7340"/>
                </a:lnTo>
                <a:lnTo>
                  <a:pt x="2747987" y="0"/>
                </a:lnTo>
                <a:close/>
              </a:path>
            </a:pathLst>
          </a:custGeom>
          <a:solidFill>
            <a:srgbClr val="8DC6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4685524" y="1246352"/>
            <a:ext cx="132461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4922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Densidade</a:t>
            </a:r>
            <a:r>
              <a:rPr sz="1200" b="1" spc="-25">
                <a:solidFill>
                  <a:srgbClr val="FFFFFF"/>
                </a:solidFill>
                <a:latin typeface="Arial"/>
                <a:cs typeface="Arial"/>
              </a:rPr>
              <a:t> de </a:t>
            </a:r>
            <a:r>
              <a:rPr sz="1200" b="1" spc="-10">
                <a:solidFill>
                  <a:srgbClr val="FFFFFF"/>
                </a:solidFill>
                <a:latin typeface="Arial"/>
                <a:cs typeface="Arial"/>
              </a:rPr>
              <a:t>Incidência</a:t>
            </a:r>
            <a:r>
              <a:rPr sz="1200" b="1" spc="-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1200" b="1" spc="-4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FFFFFF"/>
                </a:solidFill>
                <a:latin typeface="Arial"/>
                <a:cs typeface="Arial"/>
              </a:rPr>
              <a:t>PAV</a:t>
            </a:r>
            <a:endParaRPr sz="1200">
              <a:latin typeface="Arial"/>
              <a:cs typeface="Aria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159467" y="1196449"/>
            <a:ext cx="2884805" cy="490220"/>
          </a:xfrm>
          <a:custGeom>
            <a:avLst/>
            <a:gdLst/>
            <a:ahLst/>
            <a:cxnLst/>
            <a:rect l="l" t="t" r="r" b="b"/>
            <a:pathLst>
              <a:path w="2884804" h="490219">
                <a:moveTo>
                  <a:pt x="2776537" y="0"/>
                </a:moveTo>
                <a:lnTo>
                  <a:pt x="108000" y="0"/>
                </a:lnTo>
                <a:lnTo>
                  <a:pt x="65960" y="8486"/>
                </a:lnTo>
                <a:lnTo>
                  <a:pt x="31630" y="31630"/>
                </a:lnTo>
                <a:lnTo>
                  <a:pt x="8486" y="65960"/>
                </a:lnTo>
                <a:lnTo>
                  <a:pt x="0" y="108000"/>
                </a:lnTo>
                <a:lnTo>
                  <a:pt x="0" y="381596"/>
                </a:lnTo>
                <a:lnTo>
                  <a:pt x="8486" y="423637"/>
                </a:lnTo>
                <a:lnTo>
                  <a:pt x="31630" y="457966"/>
                </a:lnTo>
                <a:lnTo>
                  <a:pt x="65960" y="481111"/>
                </a:lnTo>
                <a:lnTo>
                  <a:pt x="108000" y="489597"/>
                </a:lnTo>
                <a:lnTo>
                  <a:pt x="2776537" y="489597"/>
                </a:lnTo>
                <a:lnTo>
                  <a:pt x="2818572" y="481111"/>
                </a:lnTo>
                <a:lnTo>
                  <a:pt x="2852902" y="457966"/>
                </a:lnTo>
                <a:lnTo>
                  <a:pt x="2876049" y="423637"/>
                </a:lnTo>
                <a:lnTo>
                  <a:pt x="2884538" y="381596"/>
                </a:lnTo>
                <a:lnTo>
                  <a:pt x="2884538" y="108000"/>
                </a:lnTo>
                <a:lnTo>
                  <a:pt x="2876049" y="65960"/>
                </a:lnTo>
                <a:lnTo>
                  <a:pt x="2852902" y="31630"/>
                </a:lnTo>
                <a:lnTo>
                  <a:pt x="2818572" y="8486"/>
                </a:lnTo>
                <a:lnTo>
                  <a:pt x="2776537" y="0"/>
                </a:lnTo>
                <a:close/>
              </a:path>
            </a:pathLst>
          </a:custGeom>
          <a:solidFill>
            <a:srgbClr val="435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7957421" y="1246352"/>
            <a:ext cx="128905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3370" marR="5080" indent="-28130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Adesão</a:t>
            </a:r>
            <a:r>
              <a:rPr sz="1200" b="1" spc="-5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à</a:t>
            </a:r>
            <a:r>
              <a:rPr sz="1200" b="1" spc="-5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FFFFFF"/>
                </a:solidFill>
                <a:latin typeface="Arial"/>
                <a:cs typeface="Arial"/>
              </a:rPr>
              <a:t>Higiene </a:t>
            </a:r>
            <a:r>
              <a:rPr sz="1200" b="1">
                <a:solidFill>
                  <a:srgbClr val="FFFFFF"/>
                </a:solidFill>
                <a:latin typeface="Arial"/>
                <a:cs typeface="Arial"/>
              </a:rPr>
              <a:t>das</a:t>
            </a:r>
            <a:r>
              <a:rPr sz="1200" b="1" spc="-65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FFFFFF"/>
                </a:solidFill>
                <a:latin typeface="Arial"/>
                <a:cs typeface="Arial"/>
              </a:rPr>
              <a:t>Mãos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660485" y="2155804"/>
            <a:ext cx="2876550" cy="4782185"/>
            <a:chOff x="660485" y="2155804"/>
            <a:chExt cx="2876550" cy="4782185"/>
          </a:xfrm>
        </p:grpSpPr>
        <p:sp>
          <p:nvSpPr>
            <p:cNvPr id="22" name="object 22"/>
            <p:cNvSpPr/>
            <p:nvPr/>
          </p:nvSpPr>
          <p:spPr>
            <a:xfrm>
              <a:off x="663663" y="2451588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63663" y="2451588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63663" y="3761405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63663" y="3761405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63663" y="5071220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63663" y="5071220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B6ACC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63663" y="6544980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90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63663" y="6544980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90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B6ACC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63663" y="2888194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63663" y="2888194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63663" y="4198010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63663" y="4198010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63663" y="5507826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63663" y="5507826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B6ACC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63660" y="2158979"/>
              <a:ext cx="2870200" cy="245745"/>
            </a:xfrm>
            <a:custGeom>
              <a:avLst/>
              <a:gdLst/>
              <a:ahLst/>
              <a:cxnLst/>
              <a:rect l="l" t="t" r="r" b="b"/>
              <a:pathLst>
                <a:path w="2870200" h="245744">
                  <a:moveTo>
                    <a:pt x="2779674" y="0"/>
                  </a:moveTo>
                  <a:lnTo>
                    <a:pt x="90004" y="0"/>
                  </a:lnTo>
                  <a:lnTo>
                    <a:pt x="54971" y="7073"/>
                  </a:lnTo>
                  <a:lnTo>
                    <a:pt x="26362" y="26362"/>
                  </a:lnTo>
                  <a:lnTo>
                    <a:pt x="7073" y="54971"/>
                  </a:lnTo>
                  <a:lnTo>
                    <a:pt x="0" y="90004"/>
                  </a:lnTo>
                  <a:lnTo>
                    <a:pt x="0" y="155651"/>
                  </a:lnTo>
                  <a:lnTo>
                    <a:pt x="7073" y="190684"/>
                  </a:lnTo>
                  <a:lnTo>
                    <a:pt x="26362" y="219294"/>
                  </a:lnTo>
                  <a:lnTo>
                    <a:pt x="54971" y="238582"/>
                  </a:lnTo>
                  <a:lnTo>
                    <a:pt x="90004" y="245656"/>
                  </a:lnTo>
                  <a:lnTo>
                    <a:pt x="2779674" y="245656"/>
                  </a:lnTo>
                  <a:lnTo>
                    <a:pt x="2814708" y="238582"/>
                  </a:lnTo>
                  <a:lnTo>
                    <a:pt x="2843317" y="219294"/>
                  </a:lnTo>
                  <a:lnTo>
                    <a:pt x="2862606" y="190684"/>
                  </a:lnTo>
                  <a:lnTo>
                    <a:pt x="2869679" y="155651"/>
                  </a:lnTo>
                  <a:lnTo>
                    <a:pt x="2869679" y="90004"/>
                  </a:lnTo>
                  <a:lnTo>
                    <a:pt x="2862606" y="54971"/>
                  </a:lnTo>
                  <a:lnTo>
                    <a:pt x="2843317" y="26362"/>
                  </a:lnTo>
                  <a:lnTo>
                    <a:pt x="2814708" y="7073"/>
                  </a:lnTo>
                  <a:lnTo>
                    <a:pt x="277967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63660" y="2158979"/>
              <a:ext cx="2870200" cy="245745"/>
            </a:xfrm>
            <a:custGeom>
              <a:avLst/>
              <a:gdLst/>
              <a:ahLst/>
              <a:cxnLst/>
              <a:rect l="l" t="t" r="r" b="b"/>
              <a:pathLst>
                <a:path w="2870200" h="245744">
                  <a:moveTo>
                    <a:pt x="90004" y="0"/>
                  </a:moveTo>
                  <a:lnTo>
                    <a:pt x="54971" y="7073"/>
                  </a:lnTo>
                  <a:lnTo>
                    <a:pt x="26362" y="26362"/>
                  </a:lnTo>
                  <a:lnTo>
                    <a:pt x="7073" y="54971"/>
                  </a:lnTo>
                  <a:lnTo>
                    <a:pt x="0" y="90004"/>
                  </a:lnTo>
                  <a:lnTo>
                    <a:pt x="0" y="155651"/>
                  </a:lnTo>
                  <a:lnTo>
                    <a:pt x="7073" y="190684"/>
                  </a:lnTo>
                  <a:lnTo>
                    <a:pt x="26362" y="219294"/>
                  </a:lnTo>
                  <a:lnTo>
                    <a:pt x="54971" y="238582"/>
                  </a:lnTo>
                  <a:lnTo>
                    <a:pt x="90004" y="245656"/>
                  </a:lnTo>
                  <a:lnTo>
                    <a:pt x="2779674" y="245656"/>
                  </a:lnTo>
                  <a:lnTo>
                    <a:pt x="2814708" y="238582"/>
                  </a:lnTo>
                  <a:lnTo>
                    <a:pt x="2843317" y="219294"/>
                  </a:lnTo>
                  <a:lnTo>
                    <a:pt x="2862606" y="190684"/>
                  </a:lnTo>
                  <a:lnTo>
                    <a:pt x="2869679" y="155651"/>
                  </a:lnTo>
                  <a:lnTo>
                    <a:pt x="2869679" y="90004"/>
                  </a:lnTo>
                  <a:lnTo>
                    <a:pt x="2862606" y="54971"/>
                  </a:lnTo>
                  <a:lnTo>
                    <a:pt x="2843317" y="26362"/>
                  </a:lnTo>
                  <a:lnTo>
                    <a:pt x="2814708" y="7073"/>
                  </a:lnTo>
                  <a:lnTo>
                    <a:pt x="2779674" y="0"/>
                  </a:lnTo>
                  <a:lnTo>
                    <a:pt x="90004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63663" y="3324800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63663" y="3324800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63663" y="4634614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63663" y="4634614"/>
              <a:ext cx="2870200" cy="389890"/>
            </a:xfrm>
            <a:custGeom>
              <a:avLst/>
              <a:gdLst/>
              <a:ahLst/>
              <a:cxnLst/>
              <a:rect l="l" t="t" r="r" b="b"/>
              <a:pathLst>
                <a:path w="287020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61665" y="389648"/>
                  </a:lnTo>
                  <a:lnTo>
                    <a:pt x="2803706" y="381162"/>
                  </a:lnTo>
                  <a:lnTo>
                    <a:pt x="2838035" y="358017"/>
                  </a:lnTo>
                  <a:lnTo>
                    <a:pt x="2861180" y="323688"/>
                  </a:lnTo>
                  <a:lnTo>
                    <a:pt x="2869666" y="281647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63663" y="5944433"/>
              <a:ext cx="2870200" cy="553720"/>
            </a:xfrm>
            <a:custGeom>
              <a:avLst/>
              <a:gdLst/>
              <a:ahLst/>
              <a:cxnLst/>
              <a:rect l="l" t="t" r="r" b="b"/>
              <a:pathLst>
                <a:path w="2870200" h="553720">
                  <a:moveTo>
                    <a:pt x="276166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445592"/>
                  </a:lnTo>
                  <a:lnTo>
                    <a:pt x="8486" y="487632"/>
                  </a:lnTo>
                  <a:lnTo>
                    <a:pt x="31630" y="521962"/>
                  </a:lnTo>
                  <a:lnTo>
                    <a:pt x="65960" y="545106"/>
                  </a:lnTo>
                  <a:lnTo>
                    <a:pt x="108000" y="553592"/>
                  </a:lnTo>
                  <a:lnTo>
                    <a:pt x="2761665" y="553592"/>
                  </a:lnTo>
                  <a:lnTo>
                    <a:pt x="2803706" y="545106"/>
                  </a:lnTo>
                  <a:lnTo>
                    <a:pt x="2838035" y="521962"/>
                  </a:lnTo>
                  <a:lnTo>
                    <a:pt x="2861180" y="487632"/>
                  </a:lnTo>
                  <a:lnTo>
                    <a:pt x="2869666" y="445592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63663" y="5944433"/>
              <a:ext cx="2870200" cy="553720"/>
            </a:xfrm>
            <a:custGeom>
              <a:avLst/>
              <a:gdLst/>
              <a:ahLst/>
              <a:cxnLst/>
              <a:rect l="l" t="t" r="r" b="b"/>
              <a:pathLst>
                <a:path w="2870200" h="553720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445592"/>
                  </a:lnTo>
                  <a:lnTo>
                    <a:pt x="8486" y="487632"/>
                  </a:lnTo>
                  <a:lnTo>
                    <a:pt x="31630" y="521962"/>
                  </a:lnTo>
                  <a:lnTo>
                    <a:pt x="65960" y="545106"/>
                  </a:lnTo>
                  <a:lnTo>
                    <a:pt x="108000" y="553592"/>
                  </a:lnTo>
                  <a:lnTo>
                    <a:pt x="2761665" y="553592"/>
                  </a:lnTo>
                  <a:lnTo>
                    <a:pt x="2803706" y="545106"/>
                  </a:lnTo>
                  <a:lnTo>
                    <a:pt x="2838035" y="521962"/>
                  </a:lnTo>
                  <a:lnTo>
                    <a:pt x="2861180" y="487632"/>
                  </a:lnTo>
                  <a:lnTo>
                    <a:pt x="2869666" y="445592"/>
                  </a:lnTo>
                  <a:lnTo>
                    <a:pt x="2869666" y="108000"/>
                  </a:lnTo>
                  <a:lnTo>
                    <a:pt x="2861180" y="65960"/>
                  </a:lnTo>
                  <a:lnTo>
                    <a:pt x="2838035" y="31630"/>
                  </a:lnTo>
                  <a:lnTo>
                    <a:pt x="2803706" y="8486"/>
                  </a:lnTo>
                  <a:lnTo>
                    <a:pt x="2761665" y="0"/>
                  </a:lnTo>
                  <a:lnTo>
                    <a:pt x="108000" y="0"/>
                  </a:lnTo>
                  <a:close/>
                </a:path>
              </a:pathLst>
            </a:custGeom>
            <a:ln w="6349">
              <a:solidFill>
                <a:srgbClr val="B6ACC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802212" y="2480571"/>
            <a:ext cx="2592705" cy="34226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620395" marR="5080" indent="-608330">
              <a:lnSpc>
                <a:spcPct val="108300"/>
              </a:lnSpc>
              <a:spcBef>
                <a:spcPts val="11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inserção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9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133576" y="3795614"/>
            <a:ext cx="193357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32434" marR="5080" indent="-42037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“Realizar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antissepsia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pele”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122146" y="5116579"/>
            <a:ext cx="19532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4290" marR="5080" indent="-22225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“Avaliar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indicação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permanência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CVC”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170038" y="2933563"/>
            <a:ext cx="18605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7945" marR="5080" indent="-5588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“Avaliar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indicação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CVC”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730897" y="4243327"/>
            <a:ext cx="273558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5775" marR="5080" indent="-473709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“Selecionar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local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mais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adequado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para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CVC”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978928" y="5553091"/>
            <a:ext cx="22396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2405" marR="5080" indent="-18034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“Aderir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técnica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asséptica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manuseio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cateter”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478876" y="2195643"/>
            <a:ext cx="123952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Taxa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Utilização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165009" y="3369961"/>
            <a:ext cx="18707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3345" marR="5080" indent="-8128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“Utilizar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precaução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barreira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máxima”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908519" y="4679725"/>
            <a:ext cx="238061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71830" marR="5080" indent="-659765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“Utilizar</a:t>
            </a:r>
            <a:r>
              <a:rPr sz="9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técnica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correta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curativo”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55129" y="6002976"/>
            <a:ext cx="2686050" cy="8877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“Realizar</a:t>
            </a:r>
            <a:r>
              <a:rPr sz="9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manutenção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sistema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infusão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as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recomendações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vigentes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 do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país”</a:t>
            </a:r>
            <a:endParaRPr sz="9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290"/>
              </a:spcBef>
            </a:pPr>
            <a:endParaRPr sz="900">
              <a:latin typeface="Verdana"/>
              <a:cs typeface="Verdana"/>
            </a:endParaRPr>
          </a:p>
          <a:p>
            <a:pPr marL="107950" marR="99695" algn="ctr">
              <a:lnSpc>
                <a:spcPct val="100000"/>
              </a:lnSpc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“Avaliar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condições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curativo”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54" name="object 54"/>
          <p:cNvSpPr txBox="1">
            <a:spLocks noGrp="1"/>
          </p:cNvSpPr>
          <p:nvPr>
            <p:ph type="title"/>
          </p:nvPr>
        </p:nvSpPr>
        <p:spPr>
          <a:xfrm>
            <a:off x="635299" y="802704"/>
            <a:ext cx="2413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75"/>
              <a:t>Indicadores</a:t>
            </a:r>
            <a:r>
              <a:rPr spc="-215"/>
              <a:t> </a:t>
            </a:r>
            <a:r>
              <a:rPr spc="-40"/>
              <a:t>do</a:t>
            </a:r>
            <a:r>
              <a:rPr spc="-215"/>
              <a:t> </a:t>
            </a:r>
            <a:r>
              <a:rPr spc="-45"/>
              <a:t>Projeto</a:t>
            </a:r>
          </a:p>
        </p:txBody>
      </p:sp>
      <p:grpSp>
        <p:nvGrpSpPr>
          <p:cNvPr id="55" name="object 55"/>
          <p:cNvGrpSpPr/>
          <p:nvPr/>
        </p:nvGrpSpPr>
        <p:grpSpPr>
          <a:xfrm>
            <a:off x="3903496" y="1680756"/>
            <a:ext cx="2885440" cy="4107179"/>
            <a:chOff x="3903496" y="1680756"/>
            <a:chExt cx="2885440" cy="4107179"/>
          </a:xfrm>
        </p:grpSpPr>
        <p:sp>
          <p:nvSpPr>
            <p:cNvPr id="56" name="object 56"/>
            <p:cNvSpPr/>
            <p:nvPr/>
          </p:nvSpPr>
          <p:spPr>
            <a:xfrm>
              <a:off x="5309997" y="1680756"/>
              <a:ext cx="72390" cy="3936365"/>
            </a:xfrm>
            <a:custGeom>
              <a:avLst/>
              <a:gdLst/>
              <a:ahLst/>
              <a:cxnLst/>
              <a:rect l="l" t="t" r="r" b="b"/>
              <a:pathLst>
                <a:path w="72389" h="3936365">
                  <a:moveTo>
                    <a:pt x="71996" y="0"/>
                  </a:moveTo>
                  <a:lnTo>
                    <a:pt x="0" y="0"/>
                  </a:lnTo>
                  <a:lnTo>
                    <a:pt x="0" y="3935844"/>
                  </a:lnTo>
                  <a:lnTo>
                    <a:pt x="71996" y="3935844"/>
                  </a:lnTo>
                  <a:lnTo>
                    <a:pt x="71996" y="0"/>
                  </a:lnTo>
                  <a:close/>
                </a:path>
              </a:pathLst>
            </a:custGeom>
            <a:solidFill>
              <a:srgbClr val="8DC6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906673" y="2451588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2770644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3906673" y="2451588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906673" y="3904051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2770644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906673" y="3904051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906673" y="4345979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2770644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906673" y="4345979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906673" y="5394780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2770644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906673" y="5394780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906673" y="2888194"/>
              <a:ext cx="2879090" cy="537210"/>
            </a:xfrm>
            <a:custGeom>
              <a:avLst/>
              <a:gdLst/>
              <a:ahLst/>
              <a:cxnLst/>
              <a:rect l="l" t="t" r="r" b="b"/>
              <a:pathLst>
                <a:path w="2879090" h="537210">
                  <a:moveTo>
                    <a:pt x="2770644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429031"/>
                  </a:lnTo>
                  <a:lnTo>
                    <a:pt x="8486" y="471072"/>
                  </a:lnTo>
                  <a:lnTo>
                    <a:pt x="31630" y="505401"/>
                  </a:lnTo>
                  <a:lnTo>
                    <a:pt x="65960" y="528545"/>
                  </a:lnTo>
                  <a:lnTo>
                    <a:pt x="108000" y="537032"/>
                  </a:lnTo>
                  <a:lnTo>
                    <a:pt x="2770644" y="537032"/>
                  </a:lnTo>
                  <a:lnTo>
                    <a:pt x="2812685" y="528545"/>
                  </a:lnTo>
                  <a:lnTo>
                    <a:pt x="2847014" y="505401"/>
                  </a:lnTo>
                  <a:lnTo>
                    <a:pt x="2870158" y="471072"/>
                  </a:lnTo>
                  <a:lnTo>
                    <a:pt x="2878645" y="429031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906673" y="2888194"/>
              <a:ext cx="2879090" cy="537210"/>
            </a:xfrm>
            <a:custGeom>
              <a:avLst/>
              <a:gdLst/>
              <a:ahLst/>
              <a:cxnLst/>
              <a:rect l="l" t="t" r="r" b="b"/>
              <a:pathLst>
                <a:path w="2879090" h="537210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429031"/>
                  </a:lnTo>
                  <a:lnTo>
                    <a:pt x="8486" y="471072"/>
                  </a:lnTo>
                  <a:lnTo>
                    <a:pt x="31630" y="505401"/>
                  </a:lnTo>
                  <a:lnTo>
                    <a:pt x="65960" y="528545"/>
                  </a:lnTo>
                  <a:lnTo>
                    <a:pt x="108000" y="537032"/>
                  </a:lnTo>
                  <a:lnTo>
                    <a:pt x="2770644" y="537032"/>
                  </a:lnTo>
                  <a:lnTo>
                    <a:pt x="2812685" y="528545"/>
                  </a:lnTo>
                  <a:lnTo>
                    <a:pt x="2847014" y="505401"/>
                  </a:lnTo>
                  <a:lnTo>
                    <a:pt x="2870158" y="471072"/>
                  </a:lnTo>
                  <a:lnTo>
                    <a:pt x="2878645" y="429031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lnTo>
                    <a:pt x="108000" y="0"/>
                  </a:lnTo>
                  <a:close/>
                </a:path>
              </a:pathLst>
            </a:custGeom>
            <a:ln w="6349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906671" y="2158979"/>
              <a:ext cx="2879090" cy="245745"/>
            </a:xfrm>
            <a:custGeom>
              <a:avLst/>
              <a:gdLst/>
              <a:ahLst/>
              <a:cxnLst/>
              <a:rect l="l" t="t" r="r" b="b"/>
              <a:pathLst>
                <a:path w="2879090" h="245744">
                  <a:moveTo>
                    <a:pt x="2788653" y="0"/>
                  </a:moveTo>
                  <a:lnTo>
                    <a:pt x="90004" y="0"/>
                  </a:lnTo>
                  <a:lnTo>
                    <a:pt x="54971" y="7073"/>
                  </a:lnTo>
                  <a:lnTo>
                    <a:pt x="26362" y="26362"/>
                  </a:lnTo>
                  <a:lnTo>
                    <a:pt x="7073" y="54971"/>
                  </a:lnTo>
                  <a:lnTo>
                    <a:pt x="0" y="90004"/>
                  </a:lnTo>
                  <a:lnTo>
                    <a:pt x="0" y="155651"/>
                  </a:lnTo>
                  <a:lnTo>
                    <a:pt x="7073" y="190684"/>
                  </a:lnTo>
                  <a:lnTo>
                    <a:pt x="26362" y="219294"/>
                  </a:lnTo>
                  <a:lnTo>
                    <a:pt x="54971" y="238582"/>
                  </a:lnTo>
                  <a:lnTo>
                    <a:pt x="90004" y="245656"/>
                  </a:lnTo>
                  <a:lnTo>
                    <a:pt x="2788653" y="245656"/>
                  </a:lnTo>
                  <a:lnTo>
                    <a:pt x="2823687" y="238582"/>
                  </a:lnTo>
                  <a:lnTo>
                    <a:pt x="2852296" y="219294"/>
                  </a:lnTo>
                  <a:lnTo>
                    <a:pt x="2871585" y="190684"/>
                  </a:lnTo>
                  <a:lnTo>
                    <a:pt x="2878658" y="155651"/>
                  </a:lnTo>
                  <a:lnTo>
                    <a:pt x="2878658" y="90004"/>
                  </a:lnTo>
                  <a:lnTo>
                    <a:pt x="2871585" y="54971"/>
                  </a:lnTo>
                  <a:lnTo>
                    <a:pt x="2852296" y="26362"/>
                  </a:lnTo>
                  <a:lnTo>
                    <a:pt x="2823687" y="7073"/>
                  </a:lnTo>
                  <a:lnTo>
                    <a:pt x="27886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906671" y="2158979"/>
              <a:ext cx="2879090" cy="245745"/>
            </a:xfrm>
            <a:custGeom>
              <a:avLst/>
              <a:gdLst/>
              <a:ahLst/>
              <a:cxnLst/>
              <a:rect l="l" t="t" r="r" b="b"/>
              <a:pathLst>
                <a:path w="2879090" h="245744">
                  <a:moveTo>
                    <a:pt x="90004" y="0"/>
                  </a:moveTo>
                  <a:lnTo>
                    <a:pt x="54971" y="7073"/>
                  </a:lnTo>
                  <a:lnTo>
                    <a:pt x="26362" y="26362"/>
                  </a:lnTo>
                  <a:lnTo>
                    <a:pt x="7073" y="54971"/>
                  </a:lnTo>
                  <a:lnTo>
                    <a:pt x="0" y="90004"/>
                  </a:lnTo>
                  <a:lnTo>
                    <a:pt x="0" y="155651"/>
                  </a:lnTo>
                  <a:lnTo>
                    <a:pt x="7073" y="190684"/>
                  </a:lnTo>
                  <a:lnTo>
                    <a:pt x="26362" y="219294"/>
                  </a:lnTo>
                  <a:lnTo>
                    <a:pt x="54971" y="238582"/>
                  </a:lnTo>
                  <a:lnTo>
                    <a:pt x="90004" y="245656"/>
                  </a:lnTo>
                  <a:lnTo>
                    <a:pt x="2788653" y="245656"/>
                  </a:lnTo>
                  <a:lnTo>
                    <a:pt x="2823687" y="238582"/>
                  </a:lnTo>
                  <a:lnTo>
                    <a:pt x="2852296" y="219294"/>
                  </a:lnTo>
                  <a:lnTo>
                    <a:pt x="2871585" y="190684"/>
                  </a:lnTo>
                  <a:lnTo>
                    <a:pt x="2878658" y="155651"/>
                  </a:lnTo>
                  <a:lnTo>
                    <a:pt x="2878658" y="90004"/>
                  </a:lnTo>
                  <a:lnTo>
                    <a:pt x="2871585" y="54971"/>
                  </a:lnTo>
                  <a:lnTo>
                    <a:pt x="2852296" y="26362"/>
                  </a:lnTo>
                  <a:lnTo>
                    <a:pt x="2823687" y="7073"/>
                  </a:lnTo>
                  <a:lnTo>
                    <a:pt x="2788653" y="0"/>
                  </a:lnTo>
                  <a:lnTo>
                    <a:pt x="90004" y="0"/>
                  </a:lnTo>
                  <a:close/>
                </a:path>
              </a:pathLst>
            </a:custGeom>
            <a:ln w="635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906673" y="4787907"/>
              <a:ext cx="2879090" cy="553720"/>
            </a:xfrm>
            <a:custGeom>
              <a:avLst/>
              <a:gdLst/>
              <a:ahLst/>
              <a:cxnLst/>
              <a:rect l="l" t="t" r="r" b="b"/>
              <a:pathLst>
                <a:path w="2879090" h="553720">
                  <a:moveTo>
                    <a:pt x="2770644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445592"/>
                  </a:lnTo>
                  <a:lnTo>
                    <a:pt x="8486" y="487632"/>
                  </a:lnTo>
                  <a:lnTo>
                    <a:pt x="31630" y="521962"/>
                  </a:lnTo>
                  <a:lnTo>
                    <a:pt x="65960" y="545106"/>
                  </a:lnTo>
                  <a:lnTo>
                    <a:pt x="108000" y="553593"/>
                  </a:lnTo>
                  <a:lnTo>
                    <a:pt x="2770644" y="553593"/>
                  </a:lnTo>
                  <a:lnTo>
                    <a:pt x="2812685" y="545106"/>
                  </a:lnTo>
                  <a:lnTo>
                    <a:pt x="2847014" y="521962"/>
                  </a:lnTo>
                  <a:lnTo>
                    <a:pt x="2870158" y="487632"/>
                  </a:lnTo>
                  <a:lnTo>
                    <a:pt x="2878645" y="445592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3906673" y="4787907"/>
              <a:ext cx="2879090" cy="553720"/>
            </a:xfrm>
            <a:custGeom>
              <a:avLst/>
              <a:gdLst/>
              <a:ahLst/>
              <a:cxnLst/>
              <a:rect l="l" t="t" r="r" b="b"/>
              <a:pathLst>
                <a:path w="2879090" h="553720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445592"/>
                  </a:lnTo>
                  <a:lnTo>
                    <a:pt x="8486" y="487632"/>
                  </a:lnTo>
                  <a:lnTo>
                    <a:pt x="31630" y="521962"/>
                  </a:lnTo>
                  <a:lnTo>
                    <a:pt x="65960" y="545106"/>
                  </a:lnTo>
                  <a:lnTo>
                    <a:pt x="108000" y="553593"/>
                  </a:lnTo>
                  <a:lnTo>
                    <a:pt x="2770644" y="553593"/>
                  </a:lnTo>
                  <a:lnTo>
                    <a:pt x="2812685" y="545106"/>
                  </a:lnTo>
                  <a:lnTo>
                    <a:pt x="2847014" y="521962"/>
                  </a:lnTo>
                  <a:lnTo>
                    <a:pt x="2870158" y="487632"/>
                  </a:lnTo>
                  <a:lnTo>
                    <a:pt x="2878645" y="445592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3906673" y="3467445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2770644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3906673" y="3467445"/>
              <a:ext cx="2879090" cy="389890"/>
            </a:xfrm>
            <a:custGeom>
              <a:avLst/>
              <a:gdLst/>
              <a:ahLst/>
              <a:cxnLst/>
              <a:rect l="l" t="t" r="r" b="b"/>
              <a:pathLst>
                <a:path w="2879090" h="389889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281647"/>
                  </a:lnTo>
                  <a:lnTo>
                    <a:pt x="8486" y="323688"/>
                  </a:lnTo>
                  <a:lnTo>
                    <a:pt x="31630" y="358017"/>
                  </a:lnTo>
                  <a:lnTo>
                    <a:pt x="65960" y="381162"/>
                  </a:lnTo>
                  <a:lnTo>
                    <a:pt x="108000" y="389648"/>
                  </a:lnTo>
                  <a:lnTo>
                    <a:pt x="2770644" y="389648"/>
                  </a:lnTo>
                  <a:lnTo>
                    <a:pt x="2812685" y="381162"/>
                  </a:lnTo>
                  <a:lnTo>
                    <a:pt x="2847014" y="358017"/>
                  </a:lnTo>
                  <a:lnTo>
                    <a:pt x="2870158" y="323688"/>
                  </a:lnTo>
                  <a:lnTo>
                    <a:pt x="2878645" y="281647"/>
                  </a:lnTo>
                  <a:lnTo>
                    <a:pt x="2878645" y="108000"/>
                  </a:lnTo>
                  <a:lnTo>
                    <a:pt x="2870158" y="65960"/>
                  </a:lnTo>
                  <a:lnTo>
                    <a:pt x="2847014" y="31630"/>
                  </a:lnTo>
                  <a:lnTo>
                    <a:pt x="2812685" y="8486"/>
                  </a:lnTo>
                  <a:lnTo>
                    <a:pt x="2770644" y="0"/>
                  </a:lnTo>
                  <a:lnTo>
                    <a:pt x="108000" y="0"/>
                  </a:lnTo>
                  <a:close/>
                </a:path>
              </a:pathLst>
            </a:custGeom>
            <a:ln w="635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3" name="object 73"/>
          <p:cNvSpPr txBox="1"/>
          <p:nvPr/>
        </p:nvSpPr>
        <p:spPr>
          <a:xfrm>
            <a:off x="4171515" y="2497065"/>
            <a:ext cx="2349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20090" marR="5080" indent="-708025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“Realizar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higiene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oral</a:t>
            </a:r>
            <a:r>
              <a:rPr sz="9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diariamente”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039270" y="3949475"/>
            <a:ext cx="26136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4984" marR="5080" indent="-50292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“Verificar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diariamente 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possibilidade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extubação”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4554192" y="5440175"/>
            <a:ext cx="131508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6850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reintubação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48h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4294502" y="2933576"/>
            <a:ext cx="2103120" cy="436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175" algn="ctr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“Manter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posicionamento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adequado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9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população</a:t>
            </a:r>
            <a:r>
              <a:rPr sz="9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atendida”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043728" y="4386787"/>
            <a:ext cx="260477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99440" marR="5080" indent="-587375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”Realizar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cuidados com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cânula</a:t>
            </a:r>
            <a:r>
              <a:rPr sz="9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orotraqueal”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441378" y="3512849"/>
            <a:ext cx="18129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00050" marR="5080" indent="-387985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“Evitar 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sedação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profunda“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4172087" y="4846730"/>
            <a:ext cx="2348230" cy="436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“Manter</a:t>
            </a:r>
            <a:r>
              <a:rPr sz="9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sistema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20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 as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recomendações</a:t>
            </a:r>
            <a:r>
              <a:rPr sz="9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vigentes</a:t>
            </a:r>
            <a:r>
              <a:rPr sz="9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país”</a:t>
            </a:r>
            <a:endParaRPr sz="900">
              <a:latin typeface="Verdana"/>
              <a:cs typeface="Verdana"/>
            </a:endParaRPr>
          </a:p>
        </p:txBody>
      </p:sp>
      <p:grpSp>
        <p:nvGrpSpPr>
          <p:cNvPr id="80" name="object 80"/>
          <p:cNvGrpSpPr/>
          <p:nvPr/>
        </p:nvGrpSpPr>
        <p:grpSpPr>
          <a:xfrm>
            <a:off x="3899998" y="1716981"/>
            <a:ext cx="2892425" cy="306705"/>
            <a:chOff x="3899998" y="1716981"/>
            <a:chExt cx="2892425" cy="306705"/>
          </a:xfrm>
        </p:grpSpPr>
        <p:sp>
          <p:nvSpPr>
            <p:cNvPr id="81" name="object 81"/>
            <p:cNvSpPr/>
            <p:nvPr/>
          </p:nvSpPr>
          <p:spPr>
            <a:xfrm>
              <a:off x="3906348" y="1723331"/>
              <a:ext cx="2879725" cy="294005"/>
            </a:xfrm>
            <a:custGeom>
              <a:avLst/>
              <a:gdLst/>
              <a:ahLst/>
              <a:cxnLst/>
              <a:rect l="l" t="t" r="r" b="b"/>
              <a:pathLst>
                <a:path w="2879725" h="294005">
                  <a:moveTo>
                    <a:pt x="2771305" y="0"/>
                  </a:moveTo>
                  <a:lnTo>
                    <a:pt x="108000" y="0"/>
                  </a:ln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185483"/>
                  </a:lnTo>
                  <a:lnTo>
                    <a:pt x="8486" y="227518"/>
                  </a:lnTo>
                  <a:lnTo>
                    <a:pt x="31630" y="261848"/>
                  </a:lnTo>
                  <a:lnTo>
                    <a:pt x="65960" y="284995"/>
                  </a:lnTo>
                  <a:lnTo>
                    <a:pt x="108000" y="293484"/>
                  </a:lnTo>
                  <a:lnTo>
                    <a:pt x="2771305" y="293484"/>
                  </a:lnTo>
                  <a:lnTo>
                    <a:pt x="2813340" y="284995"/>
                  </a:lnTo>
                  <a:lnTo>
                    <a:pt x="2847670" y="261848"/>
                  </a:lnTo>
                  <a:lnTo>
                    <a:pt x="2870817" y="227518"/>
                  </a:lnTo>
                  <a:lnTo>
                    <a:pt x="2879305" y="185483"/>
                  </a:lnTo>
                  <a:lnTo>
                    <a:pt x="2879305" y="108000"/>
                  </a:lnTo>
                  <a:lnTo>
                    <a:pt x="2870817" y="65960"/>
                  </a:lnTo>
                  <a:lnTo>
                    <a:pt x="2847670" y="31630"/>
                  </a:lnTo>
                  <a:lnTo>
                    <a:pt x="2813340" y="8486"/>
                  </a:lnTo>
                  <a:lnTo>
                    <a:pt x="2771305" y="0"/>
                  </a:lnTo>
                  <a:close/>
                </a:path>
              </a:pathLst>
            </a:custGeom>
            <a:solidFill>
              <a:srgbClr val="F4F9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906348" y="1723331"/>
              <a:ext cx="2879725" cy="294005"/>
            </a:xfrm>
            <a:custGeom>
              <a:avLst/>
              <a:gdLst/>
              <a:ahLst/>
              <a:cxnLst/>
              <a:rect l="l" t="t" r="r" b="b"/>
              <a:pathLst>
                <a:path w="2879725" h="294005">
                  <a:moveTo>
                    <a:pt x="108000" y="0"/>
                  </a:moveTo>
                  <a:lnTo>
                    <a:pt x="65960" y="8486"/>
                  </a:lnTo>
                  <a:lnTo>
                    <a:pt x="31630" y="31630"/>
                  </a:lnTo>
                  <a:lnTo>
                    <a:pt x="8486" y="65960"/>
                  </a:lnTo>
                  <a:lnTo>
                    <a:pt x="0" y="108000"/>
                  </a:lnTo>
                  <a:lnTo>
                    <a:pt x="0" y="185483"/>
                  </a:lnTo>
                  <a:lnTo>
                    <a:pt x="8486" y="227518"/>
                  </a:lnTo>
                  <a:lnTo>
                    <a:pt x="31630" y="261848"/>
                  </a:lnTo>
                  <a:lnTo>
                    <a:pt x="65960" y="284995"/>
                  </a:lnTo>
                  <a:lnTo>
                    <a:pt x="108000" y="293484"/>
                  </a:lnTo>
                  <a:lnTo>
                    <a:pt x="2771305" y="293484"/>
                  </a:lnTo>
                  <a:lnTo>
                    <a:pt x="2813340" y="284995"/>
                  </a:lnTo>
                  <a:lnTo>
                    <a:pt x="2847670" y="261848"/>
                  </a:lnTo>
                  <a:lnTo>
                    <a:pt x="2870817" y="227518"/>
                  </a:lnTo>
                  <a:lnTo>
                    <a:pt x="2879305" y="185483"/>
                  </a:lnTo>
                  <a:lnTo>
                    <a:pt x="2879305" y="108000"/>
                  </a:lnTo>
                  <a:lnTo>
                    <a:pt x="2870817" y="65960"/>
                  </a:lnTo>
                  <a:lnTo>
                    <a:pt x="2847670" y="31630"/>
                  </a:lnTo>
                  <a:lnTo>
                    <a:pt x="2813340" y="8486"/>
                  </a:lnTo>
                  <a:lnTo>
                    <a:pt x="2771305" y="0"/>
                  </a:lnTo>
                  <a:lnTo>
                    <a:pt x="108000" y="0"/>
                  </a:lnTo>
                  <a:close/>
                </a:path>
              </a:pathLst>
            </a:custGeom>
            <a:ln w="127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3" name="object 83"/>
          <p:cNvSpPr txBox="1"/>
          <p:nvPr/>
        </p:nvSpPr>
        <p:spPr>
          <a:xfrm>
            <a:off x="4185803" y="1781748"/>
            <a:ext cx="232346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Número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dispositivos/dia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entre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PAV</a:t>
            </a:r>
            <a:endParaRPr sz="100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4216435" y="2201039"/>
            <a:ext cx="225933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Taxa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utilização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9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9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900" spc="-10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8432190" y="4550397"/>
            <a:ext cx="2259965" cy="3009900"/>
          </a:xfrm>
          <a:custGeom>
            <a:avLst/>
            <a:gdLst/>
            <a:ahLst/>
            <a:cxnLst/>
            <a:rect l="l" t="t" r="r" b="b"/>
            <a:pathLst>
              <a:path w="2259965" h="3009900">
                <a:moveTo>
                  <a:pt x="1329461" y="3009608"/>
                </a:moveTo>
                <a:lnTo>
                  <a:pt x="745451" y="2425598"/>
                </a:lnTo>
                <a:lnTo>
                  <a:pt x="709396" y="2396998"/>
                </a:lnTo>
                <a:lnTo>
                  <a:pt x="669074" y="2377922"/>
                </a:lnTo>
                <a:lnTo>
                  <a:pt x="626186" y="2368346"/>
                </a:lnTo>
                <a:lnTo>
                  <a:pt x="582460" y="2368296"/>
                </a:lnTo>
                <a:lnTo>
                  <a:pt x="539597" y="2377770"/>
                </a:lnTo>
                <a:lnTo>
                  <a:pt x="499313" y="2396769"/>
                </a:lnTo>
                <a:lnTo>
                  <a:pt x="463308" y="2425281"/>
                </a:lnTo>
                <a:lnTo>
                  <a:pt x="434606" y="2461463"/>
                </a:lnTo>
                <a:lnTo>
                  <a:pt x="415531" y="2501836"/>
                </a:lnTo>
                <a:lnTo>
                  <a:pt x="406031" y="2544724"/>
                </a:lnTo>
                <a:lnTo>
                  <a:pt x="406107" y="2588425"/>
                </a:lnTo>
                <a:lnTo>
                  <a:pt x="415721" y="2631262"/>
                </a:lnTo>
                <a:lnTo>
                  <a:pt x="434848" y="2671546"/>
                </a:lnTo>
                <a:lnTo>
                  <a:pt x="463461" y="2707589"/>
                </a:lnTo>
                <a:lnTo>
                  <a:pt x="765479" y="3009608"/>
                </a:lnTo>
                <a:lnTo>
                  <a:pt x="1329461" y="3009608"/>
                </a:lnTo>
                <a:close/>
              </a:path>
              <a:path w="2259965" h="3009900">
                <a:moveTo>
                  <a:pt x="2259800" y="3005671"/>
                </a:moveTo>
                <a:lnTo>
                  <a:pt x="2219134" y="3000540"/>
                </a:lnTo>
                <a:lnTo>
                  <a:pt x="2173122" y="2988335"/>
                </a:lnTo>
                <a:lnTo>
                  <a:pt x="2129371" y="2969869"/>
                </a:lnTo>
                <a:lnTo>
                  <a:pt x="2088515" y="2945079"/>
                </a:lnTo>
                <a:lnTo>
                  <a:pt x="2051177" y="2913926"/>
                </a:lnTo>
                <a:lnTo>
                  <a:pt x="2047849" y="2910611"/>
                </a:lnTo>
                <a:lnTo>
                  <a:pt x="2048052" y="2910395"/>
                </a:lnTo>
                <a:lnTo>
                  <a:pt x="296164" y="1158506"/>
                </a:lnTo>
                <a:lnTo>
                  <a:pt x="262343" y="1133843"/>
                </a:lnTo>
                <a:lnTo>
                  <a:pt x="223139" y="1120482"/>
                </a:lnTo>
                <a:lnTo>
                  <a:pt x="180835" y="1118222"/>
                </a:lnTo>
                <a:lnTo>
                  <a:pt x="137731" y="1126896"/>
                </a:lnTo>
                <a:lnTo>
                  <a:pt x="96100" y="1146302"/>
                </a:lnTo>
                <a:lnTo>
                  <a:pt x="58254" y="1176286"/>
                </a:lnTo>
                <a:lnTo>
                  <a:pt x="28168" y="1214247"/>
                </a:lnTo>
                <a:lnTo>
                  <a:pt x="8699" y="1255928"/>
                </a:lnTo>
                <a:lnTo>
                  <a:pt x="0" y="1299057"/>
                </a:lnTo>
                <a:lnTo>
                  <a:pt x="2260" y="1341361"/>
                </a:lnTo>
                <a:lnTo>
                  <a:pt x="15633" y="1380553"/>
                </a:lnTo>
                <a:lnTo>
                  <a:pt x="40297" y="1414373"/>
                </a:lnTo>
                <a:lnTo>
                  <a:pt x="1635544" y="3009608"/>
                </a:lnTo>
                <a:lnTo>
                  <a:pt x="2259800" y="3009608"/>
                </a:lnTo>
                <a:lnTo>
                  <a:pt x="2259800" y="3005671"/>
                </a:lnTo>
                <a:close/>
              </a:path>
              <a:path w="2259965" h="3009900">
                <a:moveTo>
                  <a:pt x="2259800" y="2290343"/>
                </a:moveTo>
                <a:lnTo>
                  <a:pt x="382943" y="413486"/>
                </a:lnTo>
                <a:lnTo>
                  <a:pt x="342544" y="384302"/>
                </a:lnTo>
                <a:lnTo>
                  <a:pt x="296710" y="369684"/>
                </a:lnTo>
                <a:lnTo>
                  <a:pt x="249085" y="369646"/>
                </a:lnTo>
                <a:lnTo>
                  <a:pt x="203276" y="384175"/>
                </a:lnTo>
                <a:lnTo>
                  <a:pt x="162941" y="413270"/>
                </a:lnTo>
                <a:lnTo>
                  <a:pt x="133769" y="453669"/>
                </a:lnTo>
                <a:lnTo>
                  <a:pt x="119202" y="499529"/>
                </a:lnTo>
                <a:lnTo>
                  <a:pt x="119214" y="547192"/>
                </a:lnTo>
                <a:lnTo>
                  <a:pt x="133819" y="593039"/>
                </a:lnTo>
                <a:lnTo>
                  <a:pt x="162991" y="633437"/>
                </a:lnTo>
                <a:lnTo>
                  <a:pt x="2232101" y="2702547"/>
                </a:lnTo>
                <a:lnTo>
                  <a:pt x="2259800" y="2722549"/>
                </a:lnTo>
                <a:lnTo>
                  <a:pt x="2259800" y="2290343"/>
                </a:lnTo>
                <a:close/>
              </a:path>
              <a:path w="2259965" h="3009900">
                <a:moveTo>
                  <a:pt x="2259800" y="1407477"/>
                </a:moveTo>
                <a:lnTo>
                  <a:pt x="1047699" y="195376"/>
                </a:lnTo>
                <a:lnTo>
                  <a:pt x="1013879" y="170688"/>
                </a:lnTo>
                <a:lnTo>
                  <a:pt x="974712" y="157276"/>
                </a:lnTo>
                <a:lnTo>
                  <a:pt x="932446" y="155003"/>
                </a:lnTo>
                <a:lnTo>
                  <a:pt x="889355" y="163664"/>
                </a:lnTo>
                <a:lnTo>
                  <a:pt x="847725" y="183108"/>
                </a:lnTo>
                <a:lnTo>
                  <a:pt x="809802" y="213169"/>
                </a:lnTo>
                <a:lnTo>
                  <a:pt x="779741" y="251091"/>
                </a:lnTo>
                <a:lnTo>
                  <a:pt x="760272" y="292747"/>
                </a:lnTo>
                <a:lnTo>
                  <a:pt x="751598" y="335838"/>
                </a:lnTo>
                <a:lnTo>
                  <a:pt x="753872" y="378117"/>
                </a:lnTo>
                <a:lnTo>
                  <a:pt x="767257" y="417296"/>
                </a:lnTo>
                <a:lnTo>
                  <a:pt x="791946" y="451129"/>
                </a:lnTo>
                <a:lnTo>
                  <a:pt x="2259800" y="1918995"/>
                </a:lnTo>
                <a:lnTo>
                  <a:pt x="2259800" y="1407477"/>
                </a:lnTo>
                <a:close/>
              </a:path>
              <a:path w="2259965" h="3009900">
                <a:moveTo>
                  <a:pt x="2259800" y="546646"/>
                </a:moveTo>
                <a:lnTo>
                  <a:pt x="1770557" y="57391"/>
                </a:lnTo>
                <a:lnTo>
                  <a:pt x="1734337" y="28651"/>
                </a:lnTo>
                <a:lnTo>
                  <a:pt x="1693951" y="9537"/>
                </a:lnTo>
                <a:lnTo>
                  <a:pt x="1651050" y="0"/>
                </a:lnTo>
                <a:lnTo>
                  <a:pt x="1607350" y="12"/>
                </a:lnTo>
                <a:lnTo>
                  <a:pt x="1564513" y="9575"/>
                </a:lnTo>
                <a:lnTo>
                  <a:pt x="1524241" y="28663"/>
                </a:lnTo>
                <a:lnTo>
                  <a:pt x="1488236" y="57226"/>
                </a:lnTo>
                <a:lnTo>
                  <a:pt x="1459661" y="93243"/>
                </a:lnTo>
                <a:lnTo>
                  <a:pt x="1440586" y="133515"/>
                </a:lnTo>
                <a:lnTo>
                  <a:pt x="1431036" y="176326"/>
                </a:lnTo>
                <a:lnTo>
                  <a:pt x="1431036" y="220027"/>
                </a:lnTo>
                <a:lnTo>
                  <a:pt x="1440586" y="262902"/>
                </a:lnTo>
                <a:lnTo>
                  <a:pt x="1459725" y="303288"/>
                </a:lnTo>
                <a:lnTo>
                  <a:pt x="1488465" y="339483"/>
                </a:lnTo>
                <a:lnTo>
                  <a:pt x="2259800" y="1110830"/>
                </a:lnTo>
                <a:lnTo>
                  <a:pt x="2259800" y="546646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86" name="object 8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87" name="object 87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54</a:t>
            </a:fld>
            <a:endParaRPr spc="-25"/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3164205"/>
            <a:chOff x="-31750" y="-31749"/>
            <a:chExt cx="3013075" cy="31642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1" name="object 301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2" name="object 302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6" name="object 306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7" name="object 307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0" name="object 310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11" name="object 311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9" name="object 319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0" name="object 320"/>
          <p:cNvSpPr txBox="1"/>
          <p:nvPr/>
        </p:nvSpPr>
        <p:spPr>
          <a:xfrm>
            <a:off x="635299" y="599504"/>
            <a:ext cx="139446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215">
                <a:solidFill>
                  <a:srgbClr val="43505E"/>
                </a:solidFill>
                <a:latin typeface="Verdana"/>
                <a:cs typeface="Verdana"/>
              </a:rPr>
              <a:t>02.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1" name="object 321"/>
          <p:cNvSpPr txBox="1"/>
          <p:nvPr/>
        </p:nvSpPr>
        <p:spPr>
          <a:xfrm>
            <a:off x="635299" y="4624508"/>
            <a:ext cx="2858770" cy="2006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600" spc="-11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2600" spc="-2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Primária </a:t>
            </a:r>
            <a:r>
              <a:rPr sz="2600" spc="-7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2600" spc="-3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Corrente Sanguínea </a:t>
            </a:r>
            <a:r>
              <a:rPr sz="2600" spc="-105">
                <a:solidFill>
                  <a:srgbClr val="43505E"/>
                </a:solidFill>
                <a:latin typeface="Verdana"/>
                <a:cs typeface="Verdana"/>
              </a:rPr>
              <a:t>Laboratorialmente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Confirmada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23" name="object 323"/>
          <p:cNvPicPr/>
          <p:nvPr/>
        </p:nvPicPr>
        <p:blipFill>
          <a:blip r:embed="rId300" cstate="print"/>
          <a:stretch>
            <a:fillRect/>
          </a:stretch>
        </p:blipFill>
        <p:spPr>
          <a:xfrm>
            <a:off x="697063" y="3177607"/>
            <a:ext cx="1004136" cy="1065136"/>
          </a:xfrm>
          <a:prstGeom prst="rect">
            <a:avLst/>
          </a:prstGeom>
        </p:spPr>
      </p:pic>
      <p:sp>
        <p:nvSpPr>
          <p:cNvPr id="324" name="object 324"/>
          <p:cNvSpPr txBox="1"/>
          <p:nvPr/>
        </p:nvSpPr>
        <p:spPr>
          <a:xfrm>
            <a:off x="3887299" y="1107504"/>
            <a:ext cx="436689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Resultado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04">
                <a:solidFill>
                  <a:srgbClr val="43505E"/>
                </a:solidFill>
                <a:latin typeface="Verdana"/>
                <a:cs typeface="Verdana"/>
              </a:rPr>
              <a:t>–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Neonatologia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3881142" y="5015349"/>
            <a:ext cx="6176645" cy="1553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99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Primária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Corrente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Laboratorialmente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confirmada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recém-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nascidos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(RN)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Cateter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Central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(CVC)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instalação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CVC),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6350" algn="just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CVC.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horário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CVC,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vez.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326" name="object 326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3899997" y="1518010"/>
            <a:ext cx="756225" cy="648181"/>
          </a:xfrm>
          <a:prstGeom prst="rect">
            <a:avLst/>
          </a:prstGeom>
        </p:spPr>
      </p:pic>
      <p:grpSp>
        <p:nvGrpSpPr>
          <p:cNvPr id="327" name="object 327"/>
          <p:cNvGrpSpPr/>
          <p:nvPr/>
        </p:nvGrpSpPr>
        <p:grpSpPr>
          <a:xfrm>
            <a:off x="3900004" y="3012058"/>
            <a:ext cx="6152515" cy="399415"/>
            <a:chOff x="3900004" y="3012058"/>
            <a:chExt cx="6152515" cy="399415"/>
          </a:xfrm>
        </p:grpSpPr>
        <p:sp>
          <p:nvSpPr>
            <p:cNvPr id="328" name="object 328"/>
            <p:cNvSpPr/>
            <p:nvPr/>
          </p:nvSpPr>
          <p:spPr>
            <a:xfrm>
              <a:off x="3900005" y="3012058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754124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754124" y="399135"/>
                  </a:lnTo>
                  <a:lnTo>
                    <a:pt x="1754124" y="0"/>
                  </a:lnTo>
                  <a:close/>
                </a:path>
                <a:path w="6146165" h="399414">
                  <a:moveTo>
                    <a:pt x="2726131" y="0"/>
                  </a:moveTo>
                  <a:lnTo>
                    <a:pt x="1754136" y="0"/>
                  </a:lnTo>
                  <a:lnTo>
                    <a:pt x="1754136" y="399135"/>
                  </a:lnTo>
                  <a:lnTo>
                    <a:pt x="2726131" y="399135"/>
                  </a:lnTo>
                  <a:lnTo>
                    <a:pt x="2726131" y="0"/>
                  </a:lnTo>
                  <a:close/>
                </a:path>
                <a:path w="6146165" h="399414">
                  <a:moveTo>
                    <a:pt x="6146139" y="0"/>
                  </a:moveTo>
                  <a:lnTo>
                    <a:pt x="5354142" y="0"/>
                  </a:lnTo>
                  <a:lnTo>
                    <a:pt x="4526140" y="0"/>
                  </a:lnTo>
                  <a:lnTo>
                    <a:pt x="3698138" y="0"/>
                  </a:lnTo>
                  <a:lnTo>
                    <a:pt x="2726144" y="0"/>
                  </a:lnTo>
                  <a:lnTo>
                    <a:pt x="2726144" y="399135"/>
                  </a:lnTo>
                  <a:lnTo>
                    <a:pt x="3698138" y="399135"/>
                  </a:lnTo>
                  <a:lnTo>
                    <a:pt x="4526140" y="399135"/>
                  </a:lnTo>
                  <a:lnTo>
                    <a:pt x="5354142" y="399135"/>
                  </a:lnTo>
                  <a:lnTo>
                    <a:pt x="6146139" y="399135"/>
                  </a:lnTo>
                  <a:lnTo>
                    <a:pt x="6146139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0046144" y="301206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0" name="object 330"/>
          <p:cNvGrpSpPr/>
          <p:nvPr/>
        </p:nvGrpSpPr>
        <p:grpSpPr>
          <a:xfrm>
            <a:off x="4777073" y="4531972"/>
            <a:ext cx="5269230" cy="59690"/>
            <a:chOff x="4777073" y="4531972"/>
            <a:chExt cx="5269230" cy="59690"/>
          </a:xfrm>
        </p:grpSpPr>
        <p:sp>
          <p:nvSpPr>
            <p:cNvPr id="331" name="object 331"/>
            <p:cNvSpPr/>
            <p:nvPr/>
          </p:nvSpPr>
          <p:spPr>
            <a:xfrm>
              <a:off x="5652240" y="4532327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0" y="19062"/>
                  </a:moveTo>
                  <a:lnTo>
                    <a:pt x="3810" y="19062"/>
                  </a:lnTo>
                </a:path>
                <a:path w="3810" h="19685">
                  <a:moveTo>
                    <a:pt x="0" y="5715"/>
                  </a:moveTo>
                  <a:lnTo>
                    <a:pt x="3810" y="5715"/>
                  </a:lnTo>
                </a:path>
                <a:path w="3810" h="196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4777073" y="4559639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4777073" y="458505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5654145" y="45596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5654145" y="458505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6626146" y="45596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6626146" y="458505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598145" y="455963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598145" y="458505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8426144" y="455963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8426144" y="458505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9254145" y="4559639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9254145" y="4585051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4" name="object 344"/>
          <p:cNvSpPr/>
          <p:nvPr/>
        </p:nvSpPr>
        <p:spPr>
          <a:xfrm>
            <a:off x="5652240" y="4354997"/>
            <a:ext cx="3810" cy="109220"/>
          </a:xfrm>
          <a:custGeom>
            <a:avLst/>
            <a:gdLst/>
            <a:ahLst/>
            <a:cxnLst/>
            <a:rect l="l" t="t" r="r" b="b"/>
            <a:pathLst>
              <a:path w="3810" h="109220">
                <a:moveTo>
                  <a:pt x="0" y="108686"/>
                </a:moveTo>
                <a:lnTo>
                  <a:pt x="3810" y="108686"/>
                </a:lnTo>
              </a:path>
              <a:path w="3810" h="109220">
                <a:moveTo>
                  <a:pt x="0" y="85801"/>
                </a:moveTo>
                <a:lnTo>
                  <a:pt x="3810" y="85801"/>
                </a:lnTo>
              </a:path>
              <a:path w="3810" h="109220">
                <a:moveTo>
                  <a:pt x="0" y="70548"/>
                </a:moveTo>
                <a:lnTo>
                  <a:pt x="3810" y="70548"/>
                </a:lnTo>
              </a:path>
              <a:path w="3810" h="109220">
                <a:moveTo>
                  <a:pt x="0" y="68643"/>
                </a:moveTo>
                <a:lnTo>
                  <a:pt x="3810" y="68643"/>
                </a:lnTo>
              </a:path>
              <a:path w="3810" h="109220">
                <a:moveTo>
                  <a:pt x="0" y="66738"/>
                </a:moveTo>
                <a:lnTo>
                  <a:pt x="3810" y="66738"/>
                </a:lnTo>
              </a:path>
              <a:path w="3810" h="109220">
                <a:moveTo>
                  <a:pt x="0" y="64833"/>
                </a:moveTo>
                <a:lnTo>
                  <a:pt x="3810" y="64833"/>
                </a:lnTo>
              </a:path>
              <a:path w="3810" h="109220">
                <a:moveTo>
                  <a:pt x="0" y="62928"/>
                </a:moveTo>
                <a:lnTo>
                  <a:pt x="3810" y="62928"/>
                </a:lnTo>
              </a:path>
              <a:path w="3810" h="109220">
                <a:moveTo>
                  <a:pt x="0" y="47675"/>
                </a:moveTo>
                <a:lnTo>
                  <a:pt x="3810" y="47675"/>
                </a:lnTo>
              </a:path>
              <a:path w="3810" h="109220">
                <a:moveTo>
                  <a:pt x="0" y="5727"/>
                </a:moveTo>
                <a:lnTo>
                  <a:pt x="3810" y="5727"/>
                </a:lnTo>
              </a:path>
              <a:path w="3810" h="1092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652240" y="4234881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00"/>
                </a:moveTo>
                <a:lnTo>
                  <a:pt x="3810" y="28600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652240" y="418531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652240" y="4067101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15"/>
                </a:moveTo>
                <a:lnTo>
                  <a:pt x="3810" y="34315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652240" y="372389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652240" y="365144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652240" y="355800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6624239" y="437216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6624239" y="4215818"/>
            <a:ext cx="3810" cy="111125"/>
          </a:xfrm>
          <a:custGeom>
            <a:avLst/>
            <a:gdLst/>
            <a:ahLst/>
            <a:cxnLst/>
            <a:rect l="l" t="t" r="r" b="b"/>
            <a:pathLst>
              <a:path w="3809" h="111125">
                <a:moveTo>
                  <a:pt x="0" y="110578"/>
                </a:moveTo>
                <a:lnTo>
                  <a:pt x="3810" y="110578"/>
                </a:lnTo>
              </a:path>
              <a:path w="3809" h="111125">
                <a:moveTo>
                  <a:pt x="0" y="104863"/>
                </a:moveTo>
                <a:lnTo>
                  <a:pt x="3810" y="104863"/>
                </a:lnTo>
              </a:path>
              <a:path w="3809" h="111125">
                <a:moveTo>
                  <a:pt x="0" y="101053"/>
                </a:moveTo>
                <a:lnTo>
                  <a:pt x="3810" y="101053"/>
                </a:lnTo>
              </a:path>
              <a:path w="3809" h="111125">
                <a:moveTo>
                  <a:pt x="0" y="99148"/>
                </a:moveTo>
                <a:lnTo>
                  <a:pt x="3810" y="99148"/>
                </a:lnTo>
              </a:path>
              <a:path w="3809" h="111125">
                <a:moveTo>
                  <a:pt x="0" y="76263"/>
                </a:moveTo>
                <a:lnTo>
                  <a:pt x="3810" y="76263"/>
                </a:lnTo>
              </a:path>
              <a:path w="3809" h="111125">
                <a:moveTo>
                  <a:pt x="0" y="45758"/>
                </a:moveTo>
                <a:lnTo>
                  <a:pt x="3810" y="45758"/>
                </a:lnTo>
              </a:path>
              <a:path w="3809" h="111125">
                <a:moveTo>
                  <a:pt x="0" y="20967"/>
                </a:moveTo>
                <a:lnTo>
                  <a:pt x="3810" y="20967"/>
                </a:lnTo>
              </a:path>
              <a:path w="3809" h="1111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624239" y="4048025"/>
            <a:ext cx="3810" cy="31115"/>
          </a:xfrm>
          <a:custGeom>
            <a:avLst/>
            <a:gdLst/>
            <a:ahLst/>
            <a:cxnLst/>
            <a:rect l="l" t="t" r="r" b="b"/>
            <a:pathLst>
              <a:path w="3809" h="31114">
                <a:moveTo>
                  <a:pt x="0" y="30505"/>
                </a:moveTo>
                <a:lnTo>
                  <a:pt x="3810" y="30505"/>
                </a:lnTo>
              </a:path>
              <a:path w="3809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624239" y="3945066"/>
            <a:ext cx="3810" cy="33020"/>
          </a:xfrm>
          <a:custGeom>
            <a:avLst/>
            <a:gdLst/>
            <a:ahLst/>
            <a:cxnLst/>
            <a:rect l="l" t="t" r="r" b="b"/>
            <a:pathLst>
              <a:path w="3809" h="33020">
                <a:moveTo>
                  <a:pt x="0" y="32410"/>
                </a:moveTo>
                <a:lnTo>
                  <a:pt x="3810" y="32410"/>
                </a:lnTo>
              </a:path>
              <a:path w="3809" h="33020">
                <a:moveTo>
                  <a:pt x="0" y="28600"/>
                </a:moveTo>
                <a:lnTo>
                  <a:pt x="3810" y="28600"/>
                </a:lnTo>
              </a:path>
              <a:path w="3809" h="33020">
                <a:moveTo>
                  <a:pt x="0" y="26695"/>
                </a:moveTo>
                <a:lnTo>
                  <a:pt x="3810" y="26695"/>
                </a:lnTo>
              </a:path>
              <a:path w="3809" h="33020">
                <a:moveTo>
                  <a:pt x="0" y="22885"/>
                </a:moveTo>
                <a:lnTo>
                  <a:pt x="3810" y="22885"/>
                </a:lnTo>
              </a:path>
              <a:path w="3809" h="33020">
                <a:moveTo>
                  <a:pt x="0" y="20980"/>
                </a:moveTo>
                <a:lnTo>
                  <a:pt x="3810" y="20980"/>
                </a:lnTo>
              </a:path>
              <a:path w="3809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6624239" y="387261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6624239" y="378490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624239" y="373343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624239" y="3519883"/>
            <a:ext cx="3810" cy="36830"/>
          </a:xfrm>
          <a:custGeom>
            <a:avLst/>
            <a:gdLst/>
            <a:ahLst/>
            <a:cxnLst/>
            <a:rect l="l" t="t" r="r" b="b"/>
            <a:pathLst>
              <a:path w="3809" h="36829">
                <a:moveTo>
                  <a:pt x="0" y="36220"/>
                </a:moveTo>
                <a:lnTo>
                  <a:pt x="3810" y="36220"/>
                </a:lnTo>
              </a:path>
              <a:path w="3809" h="368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624239" y="342263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7596240" y="4305429"/>
            <a:ext cx="3810" cy="27305"/>
          </a:xfrm>
          <a:custGeom>
            <a:avLst/>
            <a:gdLst/>
            <a:ahLst/>
            <a:cxnLst/>
            <a:rect l="l" t="t" r="r" b="b"/>
            <a:pathLst>
              <a:path w="3809" h="27304">
                <a:moveTo>
                  <a:pt x="0" y="26695"/>
                </a:moveTo>
                <a:lnTo>
                  <a:pt x="3810" y="26695"/>
                </a:lnTo>
              </a:path>
              <a:path w="3809" h="27304">
                <a:moveTo>
                  <a:pt x="0" y="22885"/>
                </a:moveTo>
                <a:lnTo>
                  <a:pt x="3810" y="22885"/>
                </a:lnTo>
              </a:path>
              <a:path w="3809" h="27304">
                <a:moveTo>
                  <a:pt x="0" y="20967"/>
                </a:moveTo>
                <a:lnTo>
                  <a:pt x="3810" y="20967"/>
                </a:lnTo>
              </a:path>
              <a:path w="3809" h="27304">
                <a:moveTo>
                  <a:pt x="0" y="19062"/>
                </a:moveTo>
                <a:lnTo>
                  <a:pt x="3810" y="19062"/>
                </a:lnTo>
              </a:path>
              <a:path w="3809" h="27304">
                <a:moveTo>
                  <a:pt x="0" y="17157"/>
                </a:moveTo>
                <a:lnTo>
                  <a:pt x="3810" y="17157"/>
                </a:lnTo>
              </a:path>
              <a:path w="3809" h="27304">
                <a:moveTo>
                  <a:pt x="0" y="15252"/>
                </a:moveTo>
                <a:lnTo>
                  <a:pt x="3810" y="15252"/>
                </a:lnTo>
              </a:path>
              <a:path w="3809" h="27304">
                <a:moveTo>
                  <a:pt x="0" y="13347"/>
                </a:moveTo>
                <a:lnTo>
                  <a:pt x="3810" y="13347"/>
                </a:lnTo>
              </a:path>
              <a:path w="3809" h="27304">
                <a:moveTo>
                  <a:pt x="0" y="11442"/>
                </a:moveTo>
                <a:lnTo>
                  <a:pt x="3810" y="11442"/>
                </a:lnTo>
              </a:path>
              <a:path w="3809" h="27304">
                <a:moveTo>
                  <a:pt x="0" y="9537"/>
                </a:moveTo>
                <a:lnTo>
                  <a:pt x="3810" y="9537"/>
                </a:lnTo>
              </a:path>
              <a:path w="3809" h="27304">
                <a:moveTo>
                  <a:pt x="0" y="5715"/>
                </a:moveTo>
                <a:lnTo>
                  <a:pt x="3810" y="5715"/>
                </a:lnTo>
              </a:path>
              <a:path w="3809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7596240" y="422916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7596240" y="4086164"/>
            <a:ext cx="3810" cy="53975"/>
          </a:xfrm>
          <a:custGeom>
            <a:avLst/>
            <a:gdLst/>
            <a:ahLst/>
            <a:cxnLst/>
            <a:rect l="l" t="t" r="r" b="b"/>
            <a:pathLst>
              <a:path w="3809" h="53975">
                <a:moveTo>
                  <a:pt x="0" y="53390"/>
                </a:moveTo>
                <a:lnTo>
                  <a:pt x="3810" y="53390"/>
                </a:lnTo>
              </a:path>
              <a:path w="3809" h="53975">
                <a:moveTo>
                  <a:pt x="0" y="41948"/>
                </a:moveTo>
                <a:lnTo>
                  <a:pt x="3810" y="41948"/>
                </a:lnTo>
              </a:path>
              <a:path w="3809" h="53975">
                <a:moveTo>
                  <a:pt x="0" y="20967"/>
                </a:moveTo>
                <a:lnTo>
                  <a:pt x="3810" y="20967"/>
                </a:lnTo>
              </a:path>
              <a:path w="3809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596240" y="404040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596240" y="3962224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5727"/>
                </a:moveTo>
                <a:lnTo>
                  <a:pt x="3810" y="5727"/>
                </a:lnTo>
              </a:path>
              <a:path w="3809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596240" y="3832570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80"/>
                </a:moveTo>
                <a:lnTo>
                  <a:pt x="3810" y="20980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7596240" y="3750591"/>
            <a:ext cx="3810" cy="27305"/>
          </a:xfrm>
          <a:custGeom>
            <a:avLst/>
            <a:gdLst/>
            <a:ahLst/>
            <a:cxnLst/>
            <a:rect l="l" t="t" r="r" b="b"/>
            <a:pathLst>
              <a:path w="3809" h="27304">
                <a:moveTo>
                  <a:pt x="0" y="26695"/>
                </a:moveTo>
                <a:lnTo>
                  <a:pt x="3810" y="26695"/>
                </a:lnTo>
              </a:path>
              <a:path w="3809" h="27304">
                <a:moveTo>
                  <a:pt x="0" y="20967"/>
                </a:moveTo>
                <a:lnTo>
                  <a:pt x="3810" y="20967"/>
                </a:lnTo>
              </a:path>
              <a:path w="3809" h="27304">
                <a:moveTo>
                  <a:pt x="0" y="19062"/>
                </a:moveTo>
                <a:lnTo>
                  <a:pt x="3810" y="19062"/>
                </a:lnTo>
              </a:path>
              <a:path w="3809" h="27304">
                <a:moveTo>
                  <a:pt x="0" y="17157"/>
                </a:moveTo>
                <a:lnTo>
                  <a:pt x="3810" y="17157"/>
                </a:lnTo>
              </a:path>
              <a:path w="3809" h="27304">
                <a:moveTo>
                  <a:pt x="0" y="15252"/>
                </a:moveTo>
                <a:lnTo>
                  <a:pt x="3810" y="15252"/>
                </a:lnTo>
              </a:path>
              <a:path w="3809" h="27304">
                <a:moveTo>
                  <a:pt x="0" y="13347"/>
                </a:moveTo>
                <a:lnTo>
                  <a:pt x="3810" y="13347"/>
                </a:lnTo>
              </a:path>
              <a:path w="3809" h="27304">
                <a:moveTo>
                  <a:pt x="0" y="7620"/>
                </a:moveTo>
                <a:lnTo>
                  <a:pt x="3810" y="7620"/>
                </a:lnTo>
              </a:path>
              <a:path w="3809" h="27304">
                <a:moveTo>
                  <a:pt x="0" y="5715"/>
                </a:moveTo>
                <a:lnTo>
                  <a:pt x="3810" y="5715"/>
                </a:lnTo>
              </a:path>
              <a:path w="3809" h="27304">
                <a:moveTo>
                  <a:pt x="0" y="3810"/>
                </a:moveTo>
                <a:lnTo>
                  <a:pt x="3810" y="3810"/>
                </a:lnTo>
              </a:path>
              <a:path w="3809" h="27304">
                <a:moveTo>
                  <a:pt x="0" y="1905"/>
                </a:moveTo>
                <a:lnTo>
                  <a:pt x="3810" y="1905"/>
                </a:lnTo>
              </a:path>
              <a:path w="3809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7596240" y="3689580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0" y="5714"/>
                </a:moveTo>
                <a:lnTo>
                  <a:pt x="3810" y="5714"/>
                </a:lnTo>
              </a:path>
              <a:path w="3809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7596240" y="3537041"/>
            <a:ext cx="3810" cy="103505"/>
          </a:xfrm>
          <a:custGeom>
            <a:avLst/>
            <a:gdLst/>
            <a:ahLst/>
            <a:cxnLst/>
            <a:rect l="l" t="t" r="r" b="b"/>
            <a:pathLst>
              <a:path w="3809" h="103504">
                <a:moveTo>
                  <a:pt x="0" y="102958"/>
                </a:moveTo>
                <a:lnTo>
                  <a:pt x="3810" y="102958"/>
                </a:lnTo>
              </a:path>
              <a:path w="3809" h="103504">
                <a:moveTo>
                  <a:pt x="0" y="68643"/>
                </a:moveTo>
                <a:lnTo>
                  <a:pt x="3810" y="68643"/>
                </a:lnTo>
              </a:path>
              <a:path w="3809" h="103504">
                <a:moveTo>
                  <a:pt x="0" y="62915"/>
                </a:moveTo>
                <a:lnTo>
                  <a:pt x="3810" y="62915"/>
                </a:lnTo>
              </a:path>
              <a:path w="3809" h="103504">
                <a:moveTo>
                  <a:pt x="0" y="20967"/>
                </a:moveTo>
                <a:lnTo>
                  <a:pt x="3810" y="20967"/>
                </a:lnTo>
              </a:path>
              <a:path w="3809" h="1035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424240" y="4372168"/>
            <a:ext cx="3810" cy="109220"/>
          </a:xfrm>
          <a:custGeom>
            <a:avLst/>
            <a:gdLst/>
            <a:ahLst/>
            <a:cxnLst/>
            <a:rect l="l" t="t" r="r" b="b"/>
            <a:pathLst>
              <a:path w="3809" h="109220">
                <a:moveTo>
                  <a:pt x="0" y="108673"/>
                </a:moveTo>
                <a:lnTo>
                  <a:pt x="3810" y="108673"/>
                </a:lnTo>
              </a:path>
              <a:path w="3809" h="109220">
                <a:moveTo>
                  <a:pt x="0" y="87706"/>
                </a:moveTo>
                <a:lnTo>
                  <a:pt x="3810" y="87706"/>
                </a:lnTo>
              </a:path>
              <a:path w="3809" h="109220">
                <a:moveTo>
                  <a:pt x="0" y="57200"/>
                </a:moveTo>
                <a:lnTo>
                  <a:pt x="3810" y="57200"/>
                </a:lnTo>
              </a:path>
              <a:path w="3809" h="109220">
                <a:moveTo>
                  <a:pt x="0" y="32410"/>
                </a:moveTo>
                <a:lnTo>
                  <a:pt x="3810" y="32410"/>
                </a:lnTo>
              </a:path>
              <a:path w="3809" h="109220">
                <a:moveTo>
                  <a:pt x="0" y="30505"/>
                </a:moveTo>
                <a:lnTo>
                  <a:pt x="3810" y="30505"/>
                </a:lnTo>
              </a:path>
              <a:path w="3809" h="109220">
                <a:moveTo>
                  <a:pt x="0" y="28600"/>
                </a:moveTo>
                <a:lnTo>
                  <a:pt x="3810" y="28600"/>
                </a:lnTo>
              </a:path>
              <a:path w="3809" h="109220">
                <a:moveTo>
                  <a:pt x="0" y="26682"/>
                </a:moveTo>
                <a:lnTo>
                  <a:pt x="3810" y="26682"/>
                </a:lnTo>
              </a:path>
              <a:path w="3809" h="109220">
                <a:moveTo>
                  <a:pt x="0" y="22872"/>
                </a:moveTo>
                <a:lnTo>
                  <a:pt x="3810" y="22872"/>
                </a:lnTo>
              </a:path>
              <a:path w="3809" h="109220">
                <a:moveTo>
                  <a:pt x="0" y="20967"/>
                </a:moveTo>
                <a:lnTo>
                  <a:pt x="3810" y="20967"/>
                </a:lnTo>
              </a:path>
              <a:path w="3809" h="1092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424240" y="4299714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7620"/>
                </a:moveTo>
                <a:lnTo>
                  <a:pt x="3810" y="7620"/>
                </a:lnTo>
              </a:path>
              <a:path w="3809" h="13970">
                <a:moveTo>
                  <a:pt x="0" y="5715"/>
                </a:moveTo>
                <a:lnTo>
                  <a:pt x="3810" y="5715"/>
                </a:lnTo>
              </a:path>
              <a:path w="3809" h="13970">
                <a:moveTo>
                  <a:pt x="0" y="3810"/>
                </a:moveTo>
                <a:lnTo>
                  <a:pt x="3810" y="3810"/>
                </a:lnTo>
              </a:path>
              <a:path w="3809" h="13970">
                <a:moveTo>
                  <a:pt x="0" y="1905"/>
                </a:moveTo>
                <a:lnTo>
                  <a:pt x="3810" y="1905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424240" y="414907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424240" y="4009900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67"/>
                </a:moveTo>
                <a:lnTo>
                  <a:pt x="3810" y="20967"/>
                </a:lnTo>
              </a:path>
              <a:path w="3809" h="21589">
                <a:moveTo>
                  <a:pt x="0" y="7620"/>
                </a:moveTo>
                <a:lnTo>
                  <a:pt x="3810" y="7620"/>
                </a:lnTo>
              </a:path>
              <a:path w="3809" h="21589">
                <a:moveTo>
                  <a:pt x="0" y="5715"/>
                </a:moveTo>
                <a:lnTo>
                  <a:pt x="3810" y="5715"/>
                </a:lnTo>
              </a:path>
              <a:path w="3809" h="21589">
                <a:moveTo>
                  <a:pt x="0" y="3809"/>
                </a:moveTo>
                <a:lnTo>
                  <a:pt x="3810" y="3809"/>
                </a:lnTo>
              </a:path>
              <a:path w="3809" h="21589">
                <a:moveTo>
                  <a:pt x="0" y="1904"/>
                </a:moveTo>
                <a:lnTo>
                  <a:pt x="3810" y="1904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424240" y="390694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424240" y="378109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424240" y="3521788"/>
            <a:ext cx="3810" cy="63500"/>
          </a:xfrm>
          <a:custGeom>
            <a:avLst/>
            <a:gdLst/>
            <a:ahLst/>
            <a:cxnLst/>
            <a:rect l="l" t="t" r="r" b="b"/>
            <a:pathLst>
              <a:path w="3809" h="63500">
                <a:moveTo>
                  <a:pt x="0" y="62915"/>
                </a:moveTo>
                <a:lnTo>
                  <a:pt x="3810" y="62915"/>
                </a:lnTo>
              </a:path>
              <a:path w="3809" h="63500">
                <a:moveTo>
                  <a:pt x="0" y="32410"/>
                </a:moveTo>
                <a:lnTo>
                  <a:pt x="3810" y="32410"/>
                </a:lnTo>
              </a:path>
              <a:path w="3809" h="635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9252239" y="4463684"/>
            <a:ext cx="3810" cy="36830"/>
          </a:xfrm>
          <a:custGeom>
            <a:avLst/>
            <a:gdLst/>
            <a:ahLst/>
            <a:cxnLst/>
            <a:rect l="l" t="t" r="r" b="b"/>
            <a:pathLst>
              <a:path w="3809" h="36829">
                <a:moveTo>
                  <a:pt x="0" y="36220"/>
                </a:moveTo>
                <a:lnTo>
                  <a:pt x="3810" y="36220"/>
                </a:lnTo>
              </a:path>
              <a:path w="3809" h="368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9252239" y="4276829"/>
            <a:ext cx="3810" cy="132080"/>
          </a:xfrm>
          <a:custGeom>
            <a:avLst/>
            <a:gdLst/>
            <a:ahLst/>
            <a:cxnLst/>
            <a:rect l="l" t="t" r="r" b="b"/>
            <a:pathLst>
              <a:path w="3809" h="132079">
                <a:moveTo>
                  <a:pt x="0" y="131559"/>
                </a:moveTo>
                <a:lnTo>
                  <a:pt x="3810" y="131559"/>
                </a:lnTo>
              </a:path>
              <a:path w="3809" h="132079">
                <a:moveTo>
                  <a:pt x="0" y="129654"/>
                </a:moveTo>
                <a:lnTo>
                  <a:pt x="3810" y="129654"/>
                </a:lnTo>
              </a:path>
              <a:path w="3809" h="132079">
                <a:moveTo>
                  <a:pt x="0" y="125844"/>
                </a:moveTo>
                <a:lnTo>
                  <a:pt x="3810" y="125844"/>
                </a:lnTo>
              </a:path>
              <a:path w="3809" h="132079">
                <a:moveTo>
                  <a:pt x="0" y="123939"/>
                </a:moveTo>
                <a:lnTo>
                  <a:pt x="3810" y="123939"/>
                </a:lnTo>
              </a:path>
              <a:path w="3809" h="132079">
                <a:moveTo>
                  <a:pt x="0" y="120116"/>
                </a:moveTo>
                <a:lnTo>
                  <a:pt x="3810" y="120116"/>
                </a:lnTo>
              </a:path>
              <a:path w="3809" h="132079">
                <a:moveTo>
                  <a:pt x="0" y="102958"/>
                </a:moveTo>
                <a:lnTo>
                  <a:pt x="3810" y="102958"/>
                </a:lnTo>
              </a:path>
              <a:path w="3809" h="132079">
                <a:moveTo>
                  <a:pt x="0" y="87706"/>
                </a:moveTo>
                <a:lnTo>
                  <a:pt x="3810" y="87706"/>
                </a:lnTo>
              </a:path>
              <a:path w="3809" h="132079">
                <a:moveTo>
                  <a:pt x="0" y="80086"/>
                </a:moveTo>
                <a:lnTo>
                  <a:pt x="3810" y="80086"/>
                </a:lnTo>
              </a:path>
              <a:path w="3809" h="132079">
                <a:moveTo>
                  <a:pt x="0" y="55295"/>
                </a:moveTo>
                <a:lnTo>
                  <a:pt x="3810" y="55295"/>
                </a:lnTo>
              </a:path>
              <a:path w="3809" h="132079">
                <a:moveTo>
                  <a:pt x="0" y="34315"/>
                </a:moveTo>
                <a:lnTo>
                  <a:pt x="3810" y="34315"/>
                </a:lnTo>
              </a:path>
              <a:path w="3809" h="132079">
                <a:moveTo>
                  <a:pt x="0" y="24790"/>
                </a:moveTo>
                <a:lnTo>
                  <a:pt x="3810" y="24790"/>
                </a:lnTo>
              </a:path>
              <a:path w="3809" h="1320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9252239" y="4116669"/>
            <a:ext cx="3810" cy="105410"/>
          </a:xfrm>
          <a:custGeom>
            <a:avLst/>
            <a:gdLst/>
            <a:ahLst/>
            <a:cxnLst/>
            <a:rect l="l" t="t" r="r" b="b"/>
            <a:pathLst>
              <a:path w="3809" h="105410">
                <a:moveTo>
                  <a:pt x="0" y="104863"/>
                </a:moveTo>
                <a:lnTo>
                  <a:pt x="3810" y="104863"/>
                </a:lnTo>
              </a:path>
              <a:path w="3809" h="105410">
                <a:moveTo>
                  <a:pt x="0" y="72453"/>
                </a:moveTo>
                <a:lnTo>
                  <a:pt x="3810" y="72453"/>
                </a:lnTo>
              </a:path>
              <a:path w="3809" h="105410">
                <a:moveTo>
                  <a:pt x="0" y="66738"/>
                </a:moveTo>
                <a:lnTo>
                  <a:pt x="3810" y="66738"/>
                </a:lnTo>
              </a:path>
              <a:path w="3809" h="105410">
                <a:moveTo>
                  <a:pt x="0" y="40043"/>
                </a:moveTo>
                <a:lnTo>
                  <a:pt x="3810" y="40043"/>
                </a:lnTo>
              </a:path>
              <a:path w="3809" h="105410">
                <a:moveTo>
                  <a:pt x="0" y="38138"/>
                </a:moveTo>
                <a:lnTo>
                  <a:pt x="3810" y="38138"/>
                </a:lnTo>
              </a:path>
              <a:path w="3809" h="105410">
                <a:moveTo>
                  <a:pt x="0" y="36233"/>
                </a:moveTo>
                <a:lnTo>
                  <a:pt x="3810" y="36233"/>
                </a:lnTo>
              </a:path>
              <a:path w="3809" h="105410">
                <a:moveTo>
                  <a:pt x="0" y="34315"/>
                </a:moveTo>
                <a:lnTo>
                  <a:pt x="3810" y="34315"/>
                </a:lnTo>
              </a:path>
              <a:path w="3809" h="105410">
                <a:moveTo>
                  <a:pt x="0" y="32410"/>
                </a:moveTo>
                <a:lnTo>
                  <a:pt x="3810" y="32410"/>
                </a:lnTo>
              </a:path>
              <a:path w="3809" h="105410">
                <a:moveTo>
                  <a:pt x="0" y="30505"/>
                </a:moveTo>
                <a:lnTo>
                  <a:pt x="3810" y="30505"/>
                </a:lnTo>
              </a:path>
              <a:path w="3809" h="105410">
                <a:moveTo>
                  <a:pt x="0" y="28600"/>
                </a:moveTo>
                <a:lnTo>
                  <a:pt x="3810" y="28600"/>
                </a:lnTo>
              </a:path>
              <a:path w="3809" h="105410">
                <a:moveTo>
                  <a:pt x="0" y="26695"/>
                </a:moveTo>
                <a:lnTo>
                  <a:pt x="3810" y="26695"/>
                </a:lnTo>
              </a:path>
              <a:path w="3809" h="105410">
                <a:moveTo>
                  <a:pt x="0" y="24790"/>
                </a:moveTo>
                <a:lnTo>
                  <a:pt x="3810" y="24790"/>
                </a:lnTo>
              </a:path>
              <a:path w="3809" h="105410">
                <a:moveTo>
                  <a:pt x="0" y="22885"/>
                </a:moveTo>
                <a:lnTo>
                  <a:pt x="3810" y="22885"/>
                </a:lnTo>
              </a:path>
              <a:path w="3809" h="105410">
                <a:moveTo>
                  <a:pt x="0" y="20967"/>
                </a:moveTo>
                <a:lnTo>
                  <a:pt x="3810" y="20967"/>
                </a:lnTo>
              </a:path>
              <a:path w="3809" h="105410">
                <a:moveTo>
                  <a:pt x="0" y="19062"/>
                </a:moveTo>
                <a:lnTo>
                  <a:pt x="3810" y="19062"/>
                </a:lnTo>
              </a:path>
              <a:path w="3809" h="105410">
                <a:moveTo>
                  <a:pt x="0" y="17157"/>
                </a:moveTo>
                <a:lnTo>
                  <a:pt x="3810" y="17157"/>
                </a:lnTo>
              </a:path>
              <a:path w="3809" h="105410">
                <a:moveTo>
                  <a:pt x="0" y="15252"/>
                </a:moveTo>
                <a:lnTo>
                  <a:pt x="3810" y="15252"/>
                </a:lnTo>
              </a:path>
              <a:path w="3809" h="105410">
                <a:moveTo>
                  <a:pt x="0" y="13347"/>
                </a:moveTo>
                <a:lnTo>
                  <a:pt x="3810" y="13347"/>
                </a:lnTo>
              </a:path>
              <a:path w="3809" h="105410">
                <a:moveTo>
                  <a:pt x="0" y="11442"/>
                </a:moveTo>
                <a:lnTo>
                  <a:pt x="3810" y="11442"/>
                </a:lnTo>
              </a:path>
              <a:path w="3809" h="105410">
                <a:moveTo>
                  <a:pt x="0" y="9537"/>
                </a:moveTo>
                <a:lnTo>
                  <a:pt x="3810" y="9537"/>
                </a:lnTo>
              </a:path>
              <a:path w="3809" h="105410">
                <a:moveTo>
                  <a:pt x="0" y="5715"/>
                </a:moveTo>
                <a:lnTo>
                  <a:pt x="3810" y="5715"/>
                </a:lnTo>
              </a:path>
              <a:path w="3809" h="105410">
                <a:moveTo>
                  <a:pt x="0" y="3810"/>
                </a:moveTo>
                <a:lnTo>
                  <a:pt x="3810" y="3810"/>
                </a:lnTo>
              </a:path>
              <a:path w="3809" h="1054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9252239" y="401942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9252239" y="3889771"/>
            <a:ext cx="3810" cy="78740"/>
          </a:xfrm>
          <a:custGeom>
            <a:avLst/>
            <a:gdLst/>
            <a:ahLst/>
            <a:cxnLst/>
            <a:rect l="l" t="t" r="r" b="b"/>
            <a:pathLst>
              <a:path w="3809" h="78739">
                <a:moveTo>
                  <a:pt x="0" y="78181"/>
                </a:moveTo>
                <a:lnTo>
                  <a:pt x="3810" y="78181"/>
                </a:lnTo>
              </a:path>
              <a:path w="3809" h="78739">
                <a:moveTo>
                  <a:pt x="0" y="64833"/>
                </a:moveTo>
                <a:lnTo>
                  <a:pt x="3810" y="64833"/>
                </a:lnTo>
              </a:path>
              <a:path w="3809" h="78739">
                <a:moveTo>
                  <a:pt x="0" y="59105"/>
                </a:moveTo>
                <a:lnTo>
                  <a:pt x="3810" y="59105"/>
                </a:lnTo>
              </a:path>
              <a:path w="3809" h="78739">
                <a:moveTo>
                  <a:pt x="0" y="55295"/>
                </a:moveTo>
                <a:lnTo>
                  <a:pt x="3810" y="55295"/>
                </a:lnTo>
              </a:path>
              <a:path w="3809" h="78739">
                <a:moveTo>
                  <a:pt x="0" y="51485"/>
                </a:moveTo>
                <a:lnTo>
                  <a:pt x="3810" y="51485"/>
                </a:lnTo>
              </a:path>
              <a:path w="3809" h="78739">
                <a:moveTo>
                  <a:pt x="0" y="38138"/>
                </a:moveTo>
                <a:lnTo>
                  <a:pt x="3810" y="38138"/>
                </a:lnTo>
              </a:path>
              <a:path w="3809" h="78739">
                <a:moveTo>
                  <a:pt x="0" y="15252"/>
                </a:moveTo>
                <a:lnTo>
                  <a:pt x="3810" y="15252"/>
                </a:lnTo>
              </a:path>
              <a:path w="3809" h="78739">
                <a:moveTo>
                  <a:pt x="0" y="11442"/>
                </a:moveTo>
                <a:lnTo>
                  <a:pt x="3810" y="11442"/>
                </a:lnTo>
              </a:path>
              <a:path w="3809" h="78739">
                <a:moveTo>
                  <a:pt x="0" y="9537"/>
                </a:moveTo>
                <a:lnTo>
                  <a:pt x="3810" y="9537"/>
                </a:lnTo>
              </a:path>
              <a:path w="3809" h="78739">
                <a:moveTo>
                  <a:pt x="0" y="7632"/>
                </a:moveTo>
                <a:lnTo>
                  <a:pt x="3810" y="7632"/>
                </a:lnTo>
              </a:path>
              <a:path w="3809" h="78739">
                <a:moveTo>
                  <a:pt x="0" y="5727"/>
                </a:moveTo>
                <a:lnTo>
                  <a:pt x="3810" y="5727"/>
                </a:lnTo>
              </a:path>
              <a:path w="3809" h="78739">
                <a:moveTo>
                  <a:pt x="0" y="3822"/>
                </a:moveTo>
                <a:lnTo>
                  <a:pt x="3810" y="3822"/>
                </a:lnTo>
              </a:path>
              <a:path w="3809" h="78739">
                <a:moveTo>
                  <a:pt x="0" y="1917"/>
                </a:moveTo>
                <a:lnTo>
                  <a:pt x="3810" y="1917"/>
                </a:lnTo>
              </a:path>
              <a:path w="3809" h="787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9252239" y="376584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9252239" y="369148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9252239" y="3546579"/>
            <a:ext cx="3810" cy="86360"/>
          </a:xfrm>
          <a:custGeom>
            <a:avLst/>
            <a:gdLst/>
            <a:ahLst/>
            <a:cxnLst/>
            <a:rect l="l" t="t" r="r" b="b"/>
            <a:pathLst>
              <a:path w="3809" h="86360">
                <a:moveTo>
                  <a:pt x="0" y="85801"/>
                </a:moveTo>
                <a:lnTo>
                  <a:pt x="3810" y="85801"/>
                </a:lnTo>
              </a:path>
              <a:path w="3809" h="86360">
                <a:moveTo>
                  <a:pt x="0" y="83883"/>
                </a:moveTo>
                <a:lnTo>
                  <a:pt x="3810" y="83883"/>
                </a:lnTo>
              </a:path>
              <a:path w="3809" h="86360">
                <a:moveTo>
                  <a:pt x="0" y="80073"/>
                </a:moveTo>
                <a:lnTo>
                  <a:pt x="3810" y="80073"/>
                </a:lnTo>
              </a:path>
              <a:path w="3809" h="86360">
                <a:moveTo>
                  <a:pt x="0" y="78168"/>
                </a:moveTo>
                <a:lnTo>
                  <a:pt x="3810" y="78168"/>
                </a:lnTo>
              </a:path>
              <a:path w="3809" h="86360">
                <a:moveTo>
                  <a:pt x="0" y="76263"/>
                </a:moveTo>
                <a:lnTo>
                  <a:pt x="3810" y="76263"/>
                </a:lnTo>
              </a:path>
              <a:path w="3809" h="86360">
                <a:moveTo>
                  <a:pt x="0" y="72453"/>
                </a:moveTo>
                <a:lnTo>
                  <a:pt x="3810" y="72453"/>
                </a:lnTo>
              </a:path>
              <a:path w="3809" h="86360">
                <a:moveTo>
                  <a:pt x="0" y="66725"/>
                </a:moveTo>
                <a:lnTo>
                  <a:pt x="3810" y="66725"/>
                </a:lnTo>
              </a:path>
              <a:path w="3809" h="86360">
                <a:moveTo>
                  <a:pt x="0" y="61010"/>
                </a:moveTo>
                <a:lnTo>
                  <a:pt x="3810" y="61010"/>
                </a:lnTo>
              </a:path>
              <a:path w="3809" h="86360">
                <a:moveTo>
                  <a:pt x="0" y="47663"/>
                </a:moveTo>
                <a:lnTo>
                  <a:pt x="3810" y="47663"/>
                </a:lnTo>
              </a:path>
              <a:path w="3809" h="86360">
                <a:moveTo>
                  <a:pt x="0" y="45758"/>
                </a:moveTo>
                <a:lnTo>
                  <a:pt x="3810" y="45758"/>
                </a:lnTo>
              </a:path>
              <a:path w="3809" h="86360">
                <a:moveTo>
                  <a:pt x="0" y="41948"/>
                </a:moveTo>
                <a:lnTo>
                  <a:pt x="3810" y="41948"/>
                </a:lnTo>
              </a:path>
              <a:path w="3809" h="86360">
                <a:moveTo>
                  <a:pt x="0" y="40030"/>
                </a:moveTo>
                <a:lnTo>
                  <a:pt x="3810" y="40030"/>
                </a:lnTo>
              </a:path>
              <a:path w="3809" h="86360">
                <a:moveTo>
                  <a:pt x="0" y="36220"/>
                </a:moveTo>
                <a:lnTo>
                  <a:pt x="3810" y="36220"/>
                </a:lnTo>
              </a:path>
              <a:path w="3809" h="863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9252239" y="349890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85" name="object 385"/>
          <p:cNvGrpSpPr/>
          <p:nvPr/>
        </p:nvGrpSpPr>
        <p:grpSpPr>
          <a:xfrm>
            <a:off x="3899999" y="2738422"/>
            <a:ext cx="6146165" cy="12700"/>
            <a:chOff x="3899999" y="2738422"/>
            <a:chExt cx="6146165" cy="12700"/>
          </a:xfrm>
        </p:grpSpPr>
        <p:sp>
          <p:nvSpPr>
            <p:cNvPr id="386" name="object 386"/>
            <p:cNvSpPr/>
            <p:nvPr/>
          </p:nvSpPr>
          <p:spPr>
            <a:xfrm>
              <a:off x="3899999" y="274477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4777073" y="274477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5654145" y="274477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626146" y="274477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7598145" y="274477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8426145" y="274477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9254145" y="2744772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3" name="object 393"/>
          <p:cNvSpPr txBox="1"/>
          <p:nvPr/>
        </p:nvSpPr>
        <p:spPr>
          <a:xfrm>
            <a:off x="3887299" y="1661892"/>
            <a:ext cx="6169025" cy="132143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817244" marR="145415">
              <a:lnSpc>
                <a:spcPts val="1400"/>
              </a:lnSpc>
              <a:spcBef>
                <a:spcPts val="180"/>
              </a:spcBef>
            </a:pP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IPCSL1_Neo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Primária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Corrente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Sanguínea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Laboratorialmente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confirmada,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495"/>
              </a:spcBef>
            </a:pPr>
            <a:endParaRPr sz="12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Nota: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neonatal,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registradas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mês.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Considerar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Unidade,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peso.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315"/>
              </a:spcBef>
            </a:pPr>
            <a:endParaRPr sz="1000">
              <a:latin typeface="Verdana"/>
              <a:cs typeface="Verdana"/>
            </a:endParaRPr>
          </a:p>
          <a:p>
            <a:pPr marL="5715" algn="ctr">
              <a:lnSpc>
                <a:spcPct val="100000"/>
              </a:lnSpc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94" name="object 394"/>
          <p:cNvGrpSpPr/>
          <p:nvPr/>
        </p:nvGrpSpPr>
        <p:grpSpPr>
          <a:xfrm>
            <a:off x="3899999" y="3412746"/>
            <a:ext cx="879475" cy="1179195"/>
            <a:chOff x="3899999" y="3412746"/>
            <a:chExt cx="879475" cy="1179195"/>
          </a:xfrm>
        </p:grpSpPr>
        <p:sp>
          <p:nvSpPr>
            <p:cNvPr id="395" name="object 395"/>
            <p:cNvSpPr/>
            <p:nvPr/>
          </p:nvSpPr>
          <p:spPr>
            <a:xfrm>
              <a:off x="4775168" y="341310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3899999" y="4559639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3899999" y="458505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398" name="object 398"/>
          <p:cNvGraphicFramePr>
            <a:graphicFrameLocks noGrp="1"/>
          </p:cNvGraphicFramePr>
          <p:nvPr/>
        </p:nvGraphicFramePr>
        <p:xfrm>
          <a:off x="3997035" y="3012058"/>
          <a:ext cx="5949945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297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97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218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921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87312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50495" marR="12382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9969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3175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7409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65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4384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969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Redução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51230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casos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9695"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48690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novos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cateter/dia/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14935" algn="r">
                        <a:lnSpc>
                          <a:spcPts val="1100"/>
                        </a:lnSpc>
                      </a:pP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IPCSL*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96520" algn="r">
                        <a:lnSpc>
                          <a:spcPts val="1100"/>
                        </a:lnSpc>
                      </a:pP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99" name="object 399"/>
          <p:cNvSpPr/>
          <p:nvPr/>
        </p:nvSpPr>
        <p:spPr>
          <a:xfrm>
            <a:off x="4777073" y="3012067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 txBox="1"/>
          <p:nvPr/>
        </p:nvSpPr>
        <p:spPr>
          <a:xfrm>
            <a:off x="3887299" y="4603927"/>
            <a:ext cx="25908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*Laboratorialmente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3C3C3C"/>
                </a:solidFill>
                <a:latin typeface="Verdana"/>
                <a:cs typeface="Verdana"/>
              </a:rPr>
              <a:t>confirmado: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hemocultura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positiva.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401" name="object 401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02" name="object 402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55</a:t>
            </a:fld>
            <a:endParaRPr spc="-25"/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5" y="1044009"/>
            <a:ext cx="756226" cy="648182"/>
          </a:xfrm>
          <a:prstGeom prst="rect">
            <a:avLst/>
          </a:prstGeom>
        </p:spPr>
      </p:pic>
      <p:grpSp>
        <p:nvGrpSpPr>
          <p:cNvPr id="12" name="object 12"/>
          <p:cNvGrpSpPr/>
          <p:nvPr/>
        </p:nvGrpSpPr>
        <p:grpSpPr>
          <a:xfrm>
            <a:off x="643890" y="2842856"/>
            <a:ext cx="6162675" cy="399415"/>
            <a:chOff x="643890" y="2842856"/>
            <a:chExt cx="6162675" cy="399415"/>
          </a:xfrm>
        </p:grpSpPr>
        <p:sp>
          <p:nvSpPr>
            <p:cNvPr id="13" name="object 13"/>
            <p:cNvSpPr/>
            <p:nvPr/>
          </p:nvSpPr>
          <p:spPr>
            <a:xfrm>
              <a:off x="643890" y="2842856"/>
              <a:ext cx="6156325" cy="399415"/>
            </a:xfrm>
            <a:custGeom>
              <a:avLst/>
              <a:gdLst/>
              <a:ahLst/>
              <a:cxnLst/>
              <a:rect l="l" t="t" r="r" b="b"/>
              <a:pathLst>
                <a:path w="6156325" h="399414">
                  <a:moveTo>
                    <a:pt x="2807995" y="0"/>
                  </a:moveTo>
                  <a:lnTo>
                    <a:pt x="1836000" y="0"/>
                  </a:ln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1836000" y="399135"/>
                  </a:lnTo>
                  <a:lnTo>
                    <a:pt x="2807995" y="399135"/>
                  </a:lnTo>
                  <a:lnTo>
                    <a:pt x="2807995" y="0"/>
                  </a:lnTo>
                  <a:close/>
                </a:path>
                <a:path w="6156325" h="399414">
                  <a:moveTo>
                    <a:pt x="3779990" y="0"/>
                  </a:moveTo>
                  <a:lnTo>
                    <a:pt x="2808008" y="0"/>
                  </a:lnTo>
                  <a:lnTo>
                    <a:pt x="2808008" y="399135"/>
                  </a:lnTo>
                  <a:lnTo>
                    <a:pt x="3779990" y="399135"/>
                  </a:lnTo>
                  <a:lnTo>
                    <a:pt x="3779990" y="0"/>
                  </a:lnTo>
                  <a:close/>
                </a:path>
                <a:path w="6156325" h="399414">
                  <a:moveTo>
                    <a:pt x="6156007" y="0"/>
                  </a:moveTo>
                  <a:lnTo>
                    <a:pt x="5364010" y="0"/>
                  </a:lnTo>
                  <a:lnTo>
                    <a:pt x="4608004" y="0"/>
                  </a:lnTo>
                  <a:lnTo>
                    <a:pt x="3780002" y="0"/>
                  </a:lnTo>
                  <a:lnTo>
                    <a:pt x="3780002" y="399135"/>
                  </a:lnTo>
                  <a:lnTo>
                    <a:pt x="4608004" y="399135"/>
                  </a:lnTo>
                  <a:lnTo>
                    <a:pt x="5364010" y="399135"/>
                  </a:lnTo>
                  <a:lnTo>
                    <a:pt x="6156007" y="399135"/>
                  </a:lnTo>
                  <a:lnTo>
                    <a:pt x="615600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799894" y="284286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" name="object 15"/>
          <p:cNvGrpSpPr/>
          <p:nvPr/>
        </p:nvGrpSpPr>
        <p:grpSpPr>
          <a:xfrm>
            <a:off x="1520967" y="4375993"/>
            <a:ext cx="5279390" cy="198755"/>
            <a:chOff x="1520967" y="4375993"/>
            <a:chExt cx="5279390" cy="198755"/>
          </a:xfrm>
        </p:grpSpPr>
        <p:sp>
          <p:nvSpPr>
            <p:cNvPr id="16" name="object 16"/>
            <p:cNvSpPr/>
            <p:nvPr/>
          </p:nvSpPr>
          <p:spPr>
            <a:xfrm>
              <a:off x="2477989" y="4454517"/>
              <a:ext cx="3810" cy="53975"/>
            </a:xfrm>
            <a:custGeom>
              <a:avLst/>
              <a:gdLst/>
              <a:ahLst/>
              <a:cxnLst/>
              <a:rect l="l" t="t" r="r" b="b"/>
              <a:pathLst>
                <a:path w="3810" h="53975">
                  <a:moveTo>
                    <a:pt x="0" y="53378"/>
                  </a:moveTo>
                  <a:lnTo>
                    <a:pt x="3810" y="53378"/>
                  </a:lnTo>
                </a:path>
                <a:path w="3810" h="53975">
                  <a:moveTo>
                    <a:pt x="0" y="40043"/>
                  </a:moveTo>
                  <a:lnTo>
                    <a:pt x="3810" y="40043"/>
                  </a:lnTo>
                </a:path>
                <a:path w="3810" h="53975">
                  <a:moveTo>
                    <a:pt x="0" y="38125"/>
                  </a:moveTo>
                  <a:lnTo>
                    <a:pt x="3810" y="38125"/>
                  </a:lnTo>
                </a:path>
                <a:path w="3810" h="53975">
                  <a:moveTo>
                    <a:pt x="0" y="36220"/>
                  </a:moveTo>
                  <a:lnTo>
                    <a:pt x="3810" y="36220"/>
                  </a:lnTo>
                </a:path>
                <a:path w="3810" h="53975">
                  <a:moveTo>
                    <a:pt x="0" y="34315"/>
                  </a:moveTo>
                  <a:lnTo>
                    <a:pt x="3810" y="34315"/>
                  </a:lnTo>
                </a:path>
                <a:path w="3810" h="53975">
                  <a:moveTo>
                    <a:pt x="0" y="32410"/>
                  </a:moveTo>
                  <a:lnTo>
                    <a:pt x="3810" y="32410"/>
                  </a:lnTo>
                </a:path>
                <a:path w="3810" h="53975">
                  <a:moveTo>
                    <a:pt x="0" y="30505"/>
                  </a:moveTo>
                  <a:lnTo>
                    <a:pt x="3810" y="30505"/>
                  </a:lnTo>
                </a:path>
                <a:path w="3810" h="53975">
                  <a:moveTo>
                    <a:pt x="0" y="28600"/>
                  </a:moveTo>
                  <a:lnTo>
                    <a:pt x="3810" y="28600"/>
                  </a:lnTo>
                </a:path>
                <a:path w="3810" h="53975">
                  <a:moveTo>
                    <a:pt x="0" y="5715"/>
                  </a:moveTo>
                  <a:lnTo>
                    <a:pt x="3810" y="5715"/>
                  </a:lnTo>
                </a:path>
                <a:path w="3810" h="5397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49990" y="44926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421990" y="4376348"/>
              <a:ext cx="3810" cy="137795"/>
            </a:xfrm>
            <a:custGeom>
              <a:avLst/>
              <a:gdLst/>
              <a:ahLst/>
              <a:cxnLst/>
              <a:rect l="l" t="t" r="r" b="b"/>
              <a:pathLst>
                <a:path w="3810" h="137795">
                  <a:moveTo>
                    <a:pt x="0" y="137274"/>
                  </a:moveTo>
                  <a:lnTo>
                    <a:pt x="3810" y="137274"/>
                  </a:lnTo>
                </a:path>
                <a:path w="3810" h="137795">
                  <a:moveTo>
                    <a:pt x="0" y="133451"/>
                  </a:moveTo>
                  <a:lnTo>
                    <a:pt x="3810" y="133451"/>
                  </a:lnTo>
                </a:path>
                <a:path w="3810" h="137795">
                  <a:moveTo>
                    <a:pt x="0" y="131546"/>
                  </a:moveTo>
                  <a:lnTo>
                    <a:pt x="3810" y="131546"/>
                  </a:lnTo>
                </a:path>
                <a:path w="3810" h="137795">
                  <a:moveTo>
                    <a:pt x="0" y="129641"/>
                  </a:moveTo>
                  <a:lnTo>
                    <a:pt x="3810" y="129641"/>
                  </a:lnTo>
                </a:path>
                <a:path w="3810" h="137795">
                  <a:moveTo>
                    <a:pt x="0" y="127736"/>
                  </a:moveTo>
                  <a:lnTo>
                    <a:pt x="3810" y="127736"/>
                  </a:lnTo>
                </a:path>
                <a:path w="3810" h="137795">
                  <a:moveTo>
                    <a:pt x="0" y="125831"/>
                  </a:moveTo>
                  <a:lnTo>
                    <a:pt x="3810" y="125831"/>
                  </a:lnTo>
                </a:path>
                <a:path w="3810" h="137795">
                  <a:moveTo>
                    <a:pt x="0" y="123926"/>
                  </a:moveTo>
                  <a:lnTo>
                    <a:pt x="3810" y="123926"/>
                  </a:lnTo>
                </a:path>
                <a:path w="3810" h="137795">
                  <a:moveTo>
                    <a:pt x="0" y="93421"/>
                  </a:moveTo>
                  <a:lnTo>
                    <a:pt x="3810" y="93421"/>
                  </a:lnTo>
                </a:path>
                <a:path w="3810" h="137795">
                  <a:moveTo>
                    <a:pt x="0" y="91516"/>
                  </a:moveTo>
                  <a:lnTo>
                    <a:pt x="3810" y="91516"/>
                  </a:lnTo>
                </a:path>
                <a:path w="3810" h="137795">
                  <a:moveTo>
                    <a:pt x="0" y="89611"/>
                  </a:moveTo>
                  <a:lnTo>
                    <a:pt x="3810" y="89611"/>
                  </a:lnTo>
                </a:path>
                <a:path w="3810" h="137795">
                  <a:moveTo>
                    <a:pt x="0" y="87706"/>
                  </a:moveTo>
                  <a:lnTo>
                    <a:pt x="3810" y="87706"/>
                  </a:lnTo>
                </a:path>
                <a:path w="3810" h="137795">
                  <a:moveTo>
                    <a:pt x="0" y="85801"/>
                  </a:moveTo>
                  <a:lnTo>
                    <a:pt x="3810" y="85801"/>
                  </a:lnTo>
                </a:path>
                <a:path w="3810" h="137795">
                  <a:moveTo>
                    <a:pt x="0" y="83883"/>
                  </a:moveTo>
                  <a:lnTo>
                    <a:pt x="3810" y="83883"/>
                  </a:lnTo>
                </a:path>
                <a:path w="3810" h="137795">
                  <a:moveTo>
                    <a:pt x="0" y="81978"/>
                  </a:moveTo>
                  <a:lnTo>
                    <a:pt x="3810" y="81978"/>
                  </a:lnTo>
                </a:path>
                <a:path w="3810" h="137795">
                  <a:moveTo>
                    <a:pt x="0" y="49568"/>
                  </a:moveTo>
                  <a:lnTo>
                    <a:pt x="3810" y="49568"/>
                  </a:lnTo>
                </a:path>
                <a:path w="3810" h="137795">
                  <a:moveTo>
                    <a:pt x="0" y="43853"/>
                  </a:moveTo>
                  <a:lnTo>
                    <a:pt x="3810" y="43853"/>
                  </a:lnTo>
                </a:path>
                <a:path w="3810" h="137795">
                  <a:moveTo>
                    <a:pt x="0" y="40043"/>
                  </a:moveTo>
                  <a:lnTo>
                    <a:pt x="3810" y="40043"/>
                  </a:lnTo>
                </a:path>
                <a:path w="3810" h="137795">
                  <a:moveTo>
                    <a:pt x="0" y="38138"/>
                  </a:moveTo>
                  <a:lnTo>
                    <a:pt x="3810" y="38138"/>
                  </a:lnTo>
                </a:path>
                <a:path w="3810" h="13779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05989" y="449837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0967" y="4542839"/>
              <a:ext cx="959485" cy="0"/>
            </a:xfrm>
            <a:custGeom>
              <a:avLst/>
              <a:gdLst/>
              <a:ahLst/>
              <a:cxnLst/>
              <a:rect l="l" t="t" r="r" b="b"/>
              <a:pathLst>
                <a:path w="959485">
                  <a:moveTo>
                    <a:pt x="0" y="0"/>
                  </a:moveTo>
                  <a:lnTo>
                    <a:pt x="958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520967" y="4568251"/>
              <a:ext cx="959485" cy="0"/>
            </a:xfrm>
            <a:custGeom>
              <a:avLst/>
              <a:gdLst/>
              <a:ahLst/>
              <a:cxnLst/>
              <a:rect l="l" t="t" r="r" b="b"/>
              <a:pathLst>
                <a:path w="959485">
                  <a:moveTo>
                    <a:pt x="0" y="0"/>
                  </a:moveTo>
                  <a:lnTo>
                    <a:pt x="958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479894" y="45428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479894" y="456825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451894" y="45428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451894" y="456825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423895" y="4542838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423895" y="456825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251894" y="4542838"/>
              <a:ext cx="756285" cy="0"/>
            </a:xfrm>
            <a:custGeom>
              <a:avLst/>
              <a:gdLst/>
              <a:ahLst/>
              <a:cxnLst/>
              <a:rect l="l" t="t" r="r" b="b"/>
              <a:pathLst>
                <a:path w="756285">
                  <a:moveTo>
                    <a:pt x="0" y="0"/>
                  </a:moveTo>
                  <a:lnTo>
                    <a:pt x="75600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251894" y="4568251"/>
              <a:ext cx="756285" cy="0"/>
            </a:xfrm>
            <a:custGeom>
              <a:avLst/>
              <a:gdLst/>
              <a:ahLst/>
              <a:cxnLst/>
              <a:rect l="l" t="t" r="r" b="b"/>
              <a:pathLst>
                <a:path w="756285">
                  <a:moveTo>
                    <a:pt x="0" y="0"/>
                  </a:moveTo>
                  <a:lnTo>
                    <a:pt x="75600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007894" y="4542838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007894" y="4568251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" name="object 32"/>
          <p:cNvSpPr/>
          <p:nvPr/>
        </p:nvSpPr>
        <p:spPr>
          <a:xfrm>
            <a:off x="2477989" y="424099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477989" y="418380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477989" y="4052257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477989" y="399696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477989" y="3901635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695"/>
                </a:moveTo>
                <a:lnTo>
                  <a:pt x="3810" y="26695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477989" y="3699553"/>
            <a:ext cx="3810" cy="99695"/>
          </a:xfrm>
          <a:custGeom>
            <a:avLst/>
            <a:gdLst/>
            <a:ahLst/>
            <a:cxnLst/>
            <a:rect l="l" t="t" r="r" b="b"/>
            <a:pathLst>
              <a:path w="3810" h="99695">
                <a:moveTo>
                  <a:pt x="0" y="99136"/>
                </a:moveTo>
                <a:lnTo>
                  <a:pt x="3810" y="99136"/>
                </a:lnTo>
              </a:path>
              <a:path w="3810" h="99695">
                <a:moveTo>
                  <a:pt x="0" y="68630"/>
                </a:moveTo>
                <a:lnTo>
                  <a:pt x="3810" y="68630"/>
                </a:lnTo>
              </a:path>
              <a:path w="3810" h="99695">
                <a:moveTo>
                  <a:pt x="0" y="28600"/>
                </a:moveTo>
                <a:lnTo>
                  <a:pt x="3810" y="28600"/>
                </a:lnTo>
              </a:path>
              <a:path w="3810" h="99695">
                <a:moveTo>
                  <a:pt x="0" y="5727"/>
                </a:moveTo>
                <a:lnTo>
                  <a:pt x="3810" y="5727"/>
                </a:lnTo>
              </a:path>
              <a:path w="3810" h="996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477989" y="3609954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77"/>
                </a:moveTo>
                <a:lnTo>
                  <a:pt x="3810" y="24777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477989" y="3487933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5">
                <a:moveTo>
                  <a:pt x="0" y="41948"/>
                </a:moveTo>
                <a:lnTo>
                  <a:pt x="3810" y="41948"/>
                </a:lnTo>
              </a:path>
              <a:path w="3810" h="42545">
                <a:moveTo>
                  <a:pt x="0" y="20980"/>
                </a:moveTo>
                <a:lnTo>
                  <a:pt x="3810" y="20980"/>
                </a:lnTo>
              </a:path>
              <a:path w="3810" h="42545">
                <a:moveTo>
                  <a:pt x="0" y="7632"/>
                </a:moveTo>
                <a:lnTo>
                  <a:pt x="3810" y="7632"/>
                </a:lnTo>
              </a:path>
              <a:path w="3810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477989" y="337546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477989" y="332207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449990" y="4328685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85"/>
                </a:moveTo>
                <a:lnTo>
                  <a:pt x="3810" y="22885"/>
                </a:lnTo>
              </a:path>
              <a:path w="3810" h="23495">
                <a:moveTo>
                  <a:pt x="0" y="20980"/>
                </a:moveTo>
                <a:lnTo>
                  <a:pt x="3810" y="20980"/>
                </a:lnTo>
              </a:path>
              <a:path w="3810" h="23495">
                <a:moveTo>
                  <a:pt x="0" y="19075"/>
                </a:moveTo>
                <a:lnTo>
                  <a:pt x="3810" y="19075"/>
                </a:lnTo>
              </a:path>
              <a:path w="3810" h="23495">
                <a:moveTo>
                  <a:pt x="0" y="17170"/>
                </a:moveTo>
                <a:lnTo>
                  <a:pt x="3810" y="17170"/>
                </a:lnTo>
              </a:path>
              <a:path w="3810" h="23495">
                <a:moveTo>
                  <a:pt x="0" y="15252"/>
                </a:moveTo>
                <a:lnTo>
                  <a:pt x="3810" y="15252"/>
                </a:lnTo>
              </a:path>
              <a:path w="3810" h="23495">
                <a:moveTo>
                  <a:pt x="0" y="13347"/>
                </a:moveTo>
                <a:lnTo>
                  <a:pt x="3810" y="13347"/>
                </a:lnTo>
              </a:path>
              <a:path w="3810" h="23495">
                <a:moveTo>
                  <a:pt x="0" y="11442"/>
                </a:moveTo>
                <a:lnTo>
                  <a:pt x="3810" y="11442"/>
                </a:lnTo>
              </a:path>
              <a:path w="3810" h="23495">
                <a:moveTo>
                  <a:pt x="0" y="9537"/>
                </a:moveTo>
                <a:lnTo>
                  <a:pt x="3810" y="9537"/>
                </a:lnTo>
              </a:path>
              <a:path w="3810" h="23495">
                <a:moveTo>
                  <a:pt x="0" y="7632"/>
                </a:moveTo>
                <a:lnTo>
                  <a:pt x="3810" y="7632"/>
                </a:lnTo>
              </a:path>
              <a:path w="3810" h="23495">
                <a:moveTo>
                  <a:pt x="0" y="5727"/>
                </a:moveTo>
                <a:lnTo>
                  <a:pt x="3810" y="5727"/>
                </a:lnTo>
              </a:path>
              <a:path w="3810" h="23495">
                <a:moveTo>
                  <a:pt x="0" y="3822"/>
                </a:moveTo>
                <a:lnTo>
                  <a:pt x="3810" y="3822"/>
                </a:lnTo>
              </a:path>
              <a:path w="3810" h="23495">
                <a:moveTo>
                  <a:pt x="0" y="1917"/>
                </a:moveTo>
                <a:lnTo>
                  <a:pt x="3810" y="1917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449990" y="409419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449990" y="399505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449990" y="394548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449990" y="3802499"/>
            <a:ext cx="3810" cy="53975"/>
          </a:xfrm>
          <a:custGeom>
            <a:avLst/>
            <a:gdLst/>
            <a:ahLst/>
            <a:cxnLst/>
            <a:rect l="l" t="t" r="r" b="b"/>
            <a:pathLst>
              <a:path w="3810" h="53975">
                <a:moveTo>
                  <a:pt x="0" y="53390"/>
                </a:moveTo>
                <a:lnTo>
                  <a:pt x="3810" y="53390"/>
                </a:lnTo>
              </a:path>
              <a:path w="3810" h="53975">
                <a:moveTo>
                  <a:pt x="0" y="38138"/>
                </a:moveTo>
                <a:lnTo>
                  <a:pt x="3810" y="38138"/>
                </a:lnTo>
              </a:path>
              <a:path w="3810" h="53975">
                <a:moveTo>
                  <a:pt x="0" y="11442"/>
                </a:moveTo>
                <a:lnTo>
                  <a:pt x="3810" y="11442"/>
                </a:lnTo>
              </a:path>
              <a:path w="3810" h="53975">
                <a:moveTo>
                  <a:pt x="0" y="9537"/>
                </a:moveTo>
                <a:lnTo>
                  <a:pt x="3810" y="9537"/>
                </a:lnTo>
              </a:path>
              <a:path w="3810" h="53975">
                <a:moveTo>
                  <a:pt x="0" y="5727"/>
                </a:moveTo>
                <a:lnTo>
                  <a:pt x="3810" y="5727"/>
                </a:lnTo>
              </a:path>
              <a:path w="3810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449990" y="3720520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695"/>
                </a:moveTo>
                <a:lnTo>
                  <a:pt x="3810" y="26695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449990" y="364045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449990" y="358897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449990" y="351462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449990" y="3253440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72"/>
                </a:moveTo>
                <a:lnTo>
                  <a:pt x="3810" y="22872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421990" y="431916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421990" y="4235277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421990" y="409800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421990" y="3960741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15"/>
                </a:moveTo>
                <a:lnTo>
                  <a:pt x="3810" y="5715"/>
                </a:lnTo>
              </a:path>
              <a:path w="3810" h="12064">
                <a:moveTo>
                  <a:pt x="0" y="3810"/>
                </a:moveTo>
                <a:lnTo>
                  <a:pt x="3810" y="3810"/>
                </a:lnTo>
              </a:path>
              <a:path w="3810" h="12064">
                <a:moveTo>
                  <a:pt x="0" y="1905"/>
                </a:moveTo>
                <a:lnTo>
                  <a:pt x="3810" y="1905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421990" y="3850162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90"/>
                </a:moveTo>
                <a:lnTo>
                  <a:pt x="3810" y="24790"/>
                </a:lnTo>
              </a:path>
              <a:path w="3810" h="25400">
                <a:moveTo>
                  <a:pt x="0" y="11442"/>
                </a:moveTo>
                <a:lnTo>
                  <a:pt x="3810" y="11442"/>
                </a:lnTo>
              </a:path>
              <a:path w="3810" h="25400">
                <a:moveTo>
                  <a:pt x="0" y="9537"/>
                </a:moveTo>
                <a:lnTo>
                  <a:pt x="3810" y="9537"/>
                </a:lnTo>
              </a:path>
              <a:path w="3810" h="25400">
                <a:moveTo>
                  <a:pt x="0" y="5727"/>
                </a:moveTo>
                <a:lnTo>
                  <a:pt x="3810" y="5727"/>
                </a:lnTo>
              </a:path>
              <a:path w="3810" h="25400">
                <a:moveTo>
                  <a:pt x="0" y="3822"/>
                </a:moveTo>
                <a:lnTo>
                  <a:pt x="3810" y="3822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421990" y="3638542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3822"/>
                </a:moveTo>
                <a:lnTo>
                  <a:pt x="3810" y="3822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421990" y="3543229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77"/>
                </a:moveTo>
                <a:lnTo>
                  <a:pt x="3810" y="24777"/>
                </a:lnTo>
              </a:path>
              <a:path w="3810" h="25400">
                <a:moveTo>
                  <a:pt x="0" y="11430"/>
                </a:moveTo>
                <a:lnTo>
                  <a:pt x="3810" y="11430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421990" y="3245820"/>
            <a:ext cx="3810" cy="46355"/>
          </a:xfrm>
          <a:custGeom>
            <a:avLst/>
            <a:gdLst/>
            <a:ahLst/>
            <a:cxnLst/>
            <a:rect l="l" t="t" r="r" b="b"/>
            <a:pathLst>
              <a:path w="3810" h="46354">
                <a:moveTo>
                  <a:pt x="0" y="45745"/>
                </a:moveTo>
                <a:lnTo>
                  <a:pt x="3810" y="45745"/>
                </a:lnTo>
              </a:path>
              <a:path w="3810" h="46354">
                <a:moveTo>
                  <a:pt x="0" y="30492"/>
                </a:moveTo>
                <a:lnTo>
                  <a:pt x="3810" y="30492"/>
                </a:lnTo>
              </a:path>
              <a:path w="3810" h="463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249989" y="441448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249989" y="432678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249989" y="413041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249989" y="3897825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85"/>
                </a:moveTo>
                <a:lnTo>
                  <a:pt x="3810" y="22885"/>
                </a:lnTo>
              </a:path>
              <a:path w="3810" h="23495">
                <a:moveTo>
                  <a:pt x="0" y="20980"/>
                </a:moveTo>
                <a:lnTo>
                  <a:pt x="3810" y="20980"/>
                </a:lnTo>
              </a:path>
              <a:path w="3810" h="23495">
                <a:moveTo>
                  <a:pt x="0" y="19062"/>
                </a:moveTo>
                <a:lnTo>
                  <a:pt x="3810" y="19062"/>
                </a:lnTo>
              </a:path>
              <a:path w="3810" h="23495">
                <a:moveTo>
                  <a:pt x="0" y="17157"/>
                </a:moveTo>
                <a:lnTo>
                  <a:pt x="3810" y="17157"/>
                </a:lnTo>
              </a:path>
              <a:path w="3810" h="23495">
                <a:moveTo>
                  <a:pt x="0" y="13347"/>
                </a:moveTo>
                <a:lnTo>
                  <a:pt x="3810" y="13347"/>
                </a:lnTo>
              </a:path>
              <a:path w="3810" h="23495">
                <a:moveTo>
                  <a:pt x="0" y="11442"/>
                </a:moveTo>
                <a:lnTo>
                  <a:pt x="3810" y="11442"/>
                </a:lnTo>
              </a:path>
              <a:path w="3810" h="23495">
                <a:moveTo>
                  <a:pt x="0" y="9537"/>
                </a:moveTo>
                <a:lnTo>
                  <a:pt x="3810" y="9537"/>
                </a:lnTo>
              </a:path>
              <a:path w="3810" h="23495">
                <a:moveTo>
                  <a:pt x="0" y="5727"/>
                </a:moveTo>
                <a:lnTo>
                  <a:pt x="3810" y="5727"/>
                </a:lnTo>
              </a:path>
              <a:path w="3810" h="23495">
                <a:moveTo>
                  <a:pt x="0" y="3809"/>
                </a:moveTo>
                <a:lnTo>
                  <a:pt x="3810" y="3809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249989" y="374721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249989" y="363092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249989" y="3415492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249989" y="3253440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7663"/>
                </a:moveTo>
                <a:lnTo>
                  <a:pt x="3810" y="47663"/>
                </a:lnTo>
              </a:path>
              <a:path w="3810" h="48260">
                <a:moveTo>
                  <a:pt x="0" y="32410"/>
                </a:moveTo>
                <a:lnTo>
                  <a:pt x="3810" y="32410"/>
                </a:lnTo>
              </a:path>
              <a:path w="3810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005989" y="444499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005989" y="4292465"/>
            <a:ext cx="3810" cy="86360"/>
          </a:xfrm>
          <a:custGeom>
            <a:avLst/>
            <a:gdLst/>
            <a:ahLst/>
            <a:cxnLst/>
            <a:rect l="l" t="t" r="r" b="b"/>
            <a:pathLst>
              <a:path w="3810" h="86360">
                <a:moveTo>
                  <a:pt x="0" y="85788"/>
                </a:moveTo>
                <a:lnTo>
                  <a:pt x="3810" y="85788"/>
                </a:lnTo>
              </a:path>
              <a:path w="3810" h="86360">
                <a:moveTo>
                  <a:pt x="0" y="81978"/>
                </a:moveTo>
                <a:lnTo>
                  <a:pt x="3810" y="81978"/>
                </a:lnTo>
              </a:path>
              <a:path w="3810" h="86360">
                <a:moveTo>
                  <a:pt x="0" y="74358"/>
                </a:moveTo>
                <a:lnTo>
                  <a:pt x="3810" y="74358"/>
                </a:lnTo>
              </a:path>
              <a:path w="3810" h="86360">
                <a:moveTo>
                  <a:pt x="0" y="59105"/>
                </a:moveTo>
                <a:lnTo>
                  <a:pt x="3810" y="59105"/>
                </a:lnTo>
              </a:path>
              <a:path w="3810" h="86360">
                <a:moveTo>
                  <a:pt x="0" y="53390"/>
                </a:moveTo>
                <a:lnTo>
                  <a:pt x="3810" y="53390"/>
                </a:lnTo>
              </a:path>
              <a:path w="3810" h="86360">
                <a:moveTo>
                  <a:pt x="0" y="15252"/>
                </a:moveTo>
                <a:lnTo>
                  <a:pt x="3810" y="15252"/>
                </a:lnTo>
              </a:path>
              <a:path w="3810" h="863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005989" y="4204772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347"/>
                </a:moveTo>
                <a:lnTo>
                  <a:pt x="3810" y="13347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005989" y="41552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005989" y="4050352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5">
                <a:moveTo>
                  <a:pt x="0" y="41935"/>
                </a:moveTo>
                <a:lnTo>
                  <a:pt x="3810" y="41935"/>
                </a:lnTo>
              </a:path>
              <a:path w="3810" h="42545">
                <a:moveTo>
                  <a:pt x="0" y="36220"/>
                </a:moveTo>
                <a:lnTo>
                  <a:pt x="3810" y="36220"/>
                </a:lnTo>
              </a:path>
              <a:path w="3810" h="42545">
                <a:moveTo>
                  <a:pt x="0" y="13334"/>
                </a:moveTo>
                <a:lnTo>
                  <a:pt x="3810" y="13334"/>
                </a:lnTo>
              </a:path>
              <a:path w="3810" h="42545">
                <a:moveTo>
                  <a:pt x="0" y="11429"/>
                </a:moveTo>
                <a:lnTo>
                  <a:pt x="3810" y="11429"/>
                </a:lnTo>
              </a:path>
              <a:path w="3810" h="42545">
                <a:moveTo>
                  <a:pt x="0" y="7619"/>
                </a:moveTo>
                <a:lnTo>
                  <a:pt x="3810" y="7619"/>
                </a:lnTo>
              </a:path>
              <a:path w="3810" h="42545">
                <a:moveTo>
                  <a:pt x="0" y="5714"/>
                </a:moveTo>
                <a:lnTo>
                  <a:pt x="3810" y="5714"/>
                </a:lnTo>
              </a:path>
              <a:path w="3810" h="42545">
                <a:moveTo>
                  <a:pt x="0" y="3809"/>
                </a:moveTo>
                <a:lnTo>
                  <a:pt x="3810" y="3809"/>
                </a:lnTo>
              </a:path>
              <a:path w="3810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005989" y="399315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005989" y="3907363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77"/>
                </a:moveTo>
                <a:lnTo>
                  <a:pt x="3810" y="24777"/>
                </a:lnTo>
              </a:path>
              <a:path w="3810" h="25400">
                <a:moveTo>
                  <a:pt x="0" y="17157"/>
                </a:moveTo>
                <a:lnTo>
                  <a:pt x="3810" y="17157"/>
                </a:lnTo>
              </a:path>
              <a:path w="3810" h="25400">
                <a:moveTo>
                  <a:pt x="0" y="11442"/>
                </a:moveTo>
                <a:lnTo>
                  <a:pt x="3810" y="11442"/>
                </a:lnTo>
              </a:path>
              <a:path w="3810" h="25400">
                <a:moveTo>
                  <a:pt x="0" y="7620"/>
                </a:moveTo>
                <a:lnTo>
                  <a:pt x="3810" y="7620"/>
                </a:lnTo>
              </a:path>
              <a:path w="3810" h="25400">
                <a:moveTo>
                  <a:pt x="0" y="5715"/>
                </a:moveTo>
                <a:lnTo>
                  <a:pt x="3810" y="5715"/>
                </a:lnTo>
              </a:path>
              <a:path w="3810" h="25400">
                <a:moveTo>
                  <a:pt x="0" y="1905"/>
                </a:moveTo>
                <a:lnTo>
                  <a:pt x="3810" y="1905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005989" y="359279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005989" y="354703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005989" y="3415492"/>
            <a:ext cx="3810" cy="82550"/>
          </a:xfrm>
          <a:custGeom>
            <a:avLst/>
            <a:gdLst/>
            <a:ahLst/>
            <a:cxnLst/>
            <a:rect l="l" t="t" r="r" b="b"/>
            <a:pathLst>
              <a:path w="3810" h="82550">
                <a:moveTo>
                  <a:pt x="0" y="81978"/>
                </a:moveTo>
                <a:lnTo>
                  <a:pt x="3810" y="81978"/>
                </a:lnTo>
              </a:path>
              <a:path w="3810" h="82550">
                <a:moveTo>
                  <a:pt x="0" y="41935"/>
                </a:moveTo>
                <a:lnTo>
                  <a:pt x="3810" y="41935"/>
                </a:lnTo>
              </a:path>
              <a:path w="3810" h="825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005989" y="336973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9" name="object 79"/>
          <p:cNvGrpSpPr/>
          <p:nvPr/>
        </p:nvGrpSpPr>
        <p:grpSpPr>
          <a:xfrm>
            <a:off x="643895" y="2569221"/>
            <a:ext cx="6156325" cy="12700"/>
            <a:chOff x="643895" y="2569221"/>
            <a:chExt cx="6156325" cy="12700"/>
          </a:xfrm>
        </p:grpSpPr>
        <p:sp>
          <p:nvSpPr>
            <p:cNvPr id="80" name="object 80"/>
            <p:cNvSpPr/>
            <p:nvPr/>
          </p:nvSpPr>
          <p:spPr>
            <a:xfrm>
              <a:off x="643895" y="257557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520967" y="2575571"/>
              <a:ext cx="959485" cy="0"/>
            </a:xfrm>
            <a:custGeom>
              <a:avLst/>
              <a:gdLst/>
              <a:ahLst/>
              <a:cxnLst/>
              <a:rect l="l" t="t" r="r" b="b"/>
              <a:pathLst>
                <a:path w="959485">
                  <a:moveTo>
                    <a:pt x="0" y="0"/>
                  </a:moveTo>
                  <a:lnTo>
                    <a:pt x="958926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479894" y="257557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3451894" y="257557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423894" y="257557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251894" y="2575571"/>
              <a:ext cx="756285" cy="0"/>
            </a:xfrm>
            <a:custGeom>
              <a:avLst/>
              <a:gdLst/>
              <a:ahLst/>
              <a:cxnLst/>
              <a:rect l="l" t="t" r="r" b="b"/>
              <a:pathLst>
                <a:path w="756285">
                  <a:moveTo>
                    <a:pt x="0" y="0"/>
                  </a:moveTo>
                  <a:lnTo>
                    <a:pt x="756005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6007895" y="2575571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7" name="object 87"/>
          <p:cNvSpPr txBox="1"/>
          <p:nvPr/>
        </p:nvSpPr>
        <p:spPr>
          <a:xfrm>
            <a:off x="635299" y="1090602"/>
            <a:ext cx="6170295" cy="172402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906144" marR="244475">
              <a:lnSpc>
                <a:spcPts val="1400"/>
              </a:lnSpc>
              <a:spcBef>
                <a:spcPts val="180"/>
              </a:spcBef>
            </a:pP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IPCSL1_NF1_menor</a:t>
            </a:r>
            <a:r>
              <a:rPr sz="1200" b="1" spc="-1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750g</a:t>
            </a:r>
            <a:r>
              <a:rPr sz="1200" b="1" spc="-10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0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Primária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1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Corrente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Sanguínea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Laboratorialmente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confirmada,</a:t>
            </a:r>
            <a:r>
              <a:rPr sz="1200" spc="-11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cateter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450"/>
              </a:spcBef>
            </a:pP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Nota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geral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0">
                <a:solidFill>
                  <a:srgbClr val="3C3C3C"/>
                </a:solidFill>
                <a:latin typeface="Arial"/>
                <a:cs typeface="Arial"/>
              </a:rPr>
              <a:t>para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indicadores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por</a:t>
            </a:r>
            <a:r>
              <a:rPr sz="1000" b="1" spc="-1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faixa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peso: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estratificação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considerada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lor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nascimento,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alteração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notificação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classificado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numa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faixa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momento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migrar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outra,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ganhando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perdendo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peso.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endParaRPr sz="1000">
              <a:latin typeface="Verdana"/>
              <a:cs typeface="Verdana"/>
            </a:endParaRPr>
          </a:p>
          <a:p>
            <a:pPr marL="6350" algn="ctr">
              <a:lnSpc>
                <a:spcPct val="100000"/>
              </a:lnSpc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88" name="object 88"/>
          <p:cNvGrpSpPr/>
          <p:nvPr/>
        </p:nvGrpSpPr>
        <p:grpSpPr>
          <a:xfrm>
            <a:off x="643895" y="3243546"/>
            <a:ext cx="879475" cy="1331595"/>
            <a:chOff x="643895" y="3243546"/>
            <a:chExt cx="879475" cy="1331595"/>
          </a:xfrm>
        </p:grpSpPr>
        <p:sp>
          <p:nvSpPr>
            <p:cNvPr id="89" name="object 89"/>
            <p:cNvSpPr/>
            <p:nvPr/>
          </p:nvSpPr>
          <p:spPr>
            <a:xfrm>
              <a:off x="1519063" y="3243902"/>
              <a:ext cx="3810" cy="1290955"/>
            </a:xfrm>
            <a:custGeom>
              <a:avLst/>
              <a:gdLst/>
              <a:ahLst/>
              <a:cxnLst/>
              <a:rect l="l" t="t" r="r" b="b"/>
              <a:pathLst>
                <a:path w="3809" h="1290954">
                  <a:moveTo>
                    <a:pt x="0" y="1290688"/>
                  </a:moveTo>
                  <a:lnTo>
                    <a:pt x="3810" y="1290688"/>
                  </a:lnTo>
                </a:path>
                <a:path w="3809" h="1290954">
                  <a:moveTo>
                    <a:pt x="0" y="1288783"/>
                  </a:moveTo>
                  <a:lnTo>
                    <a:pt x="3810" y="1288783"/>
                  </a:lnTo>
                </a:path>
                <a:path w="3809" h="1290954">
                  <a:moveTo>
                    <a:pt x="0" y="1286878"/>
                  </a:moveTo>
                  <a:lnTo>
                    <a:pt x="3810" y="1286878"/>
                  </a:lnTo>
                </a:path>
                <a:path w="3809" h="1290954">
                  <a:moveTo>
                    <a:pt x="0" y="1284973"/>
                  </a:moveTo>
                  <a:lnTo>
                    <a:pt x="3810" y="1284973"/>
                  </a:lnTo>
                </a:path>
                <a:path w="3809" h="1290954">
                  <a:moveTo>
                    <a:pt x="0" y="1283068"/>
                  </a:moveTo>
                  <a:lnTo>
                    <a:pt x="3810" y="1283068"/>
                  </a:lnTo>
                </a:path>
                <a:path w="3809" h="1290954">
                  <a:moveTo>
                    <a:pt x="0" y="1281150"/>
                  </a:moveTo>
                  <a:lnTo>
                    <a:pt x="3810" y="1281150"/>
                  </a:lnTo>
                </a:path>
                <a:path w="3809" h="1290954">
                  <a:moveTo>
                    <a:pt x="0" y="1279245"/>
                  </a:moveTo>
                  <a:lnTo>
                    <a:pt x="3810" y="1279245"/>
                  </a:lnTo>
                </a:path>
                <a:path w="3809" h="1290954">
                  <a:moveTo>
                    <a:pt x="0" y="1277340"/>
                  </a:moveTo>
                  <a:lnTo>
                    <a:pt x="3810" y="1277340"/>
                  </a:lnTo>
                </a:path>
                <a:path w="3809" h="1290954">
                  <a:moveTo>
                    <a:pt x="0" y="1275435"/>
                  </a:moveTo>
                  <a:lnTo>
                    <a:pt x="3810" y="1275435"/>
                  </a:lnTo>
                </a:path>
                <a:path w="3809" h="1290954">
                  <a:moveTo>
                    <a:pt x="0" y="1273530"/>
                  </a:moveTo>
                  <a:lnTo>
                    <a:pt x="3810" y="1273530"/>
                  </a:lnTo>
                </a:path>
                <a:path w="3809" h="1290954">
                  <a:moveTo>
                    <a:pt x="0" y="1271625"/>
                  </a:moveTo>
                  <a:lnTo>
                    <a:pt x="3810" y="1271625"/>
                  </a:lnTo>
                </a:path>
                <a:path w="3809" h="1290954">
                  <a:moveTo>
                    <a:pt x="0" y="1269720"/>
                  </a:moveTo>
                  <a:lnTo>
                    <a:pt x="3810" y="1269720"/>
                  </a:lnTo>
                </a:path>
                <a:path w="3809" h="1290954">
                  <a:moveTo>
                    <a:pt x="0" y="1267815"/>
                  </a:moveTo>
                  <a:lnTo>
                    <a:pt x="3810" y="1267815"/>
                  </a:lnTo>
                </a:path>
                <a:path w="3809" h="1290954">
                  <a:moveTo>
                    <a:pt x="0" y="1265897"/>
                  </a:moveTo>
                  <a:lnTo>
                    <a:pt x="3810" y="1265897"/>
                  </a:lnTo>
                </a:path>
                <a:path w="3809" h="1290954">
                  <a:moveTo>
                    <a:pt x="0" y="1263992"/>
                  </a:moveTo>
                  <a:lnTo>
                    <a:pt x="3810" y="1263992"/>
                  </a:lnTo>
                </a:path>
                <a:path w="3809" h="1290954">
                  <a:moveTo>
                    <a:pt x="0" y="1262087"/>
                  </a:moveTo>
                  <a:lnTo>
                    <a:pt x="3810" y="1262087"/>
                  </a:lnTo>
                </a:path>
                <a:path w="3809" h="1290954">
                  <a:moveTo>
                    <a:pt x="0" y="1260182"/>
                  </a:moveTo>
                  <a:lnTo>
                    <a:pt x="3810" y="1260182"/>
                  </a:lnTo>
                </a:path>
                <a:path w="3809" h="1290954">
                  <a:moveTo>
                    <a:pt x="0" y="1258277"/>
                  </a:moveTo>
                  <a:lnTo>
                    <a:pt x="3810" y="1258277"/>
                  </a:lnTo>
                </a:path>
                <a:path w="3809" h="1290954">
                  <a:moveTo>
                    <a:pt x="0" y="1256372"/>
                  </a:moveTo>
                  <a:lnTo>
                    <a:pt x="3810" y="1256372"/>
                  </a:lnTo>
                </a:path>
                <a:path w="3809" h="1290954">
                  <a:moveTo>
                    <a:pt x="0" y="1254467"/>
                  </a:moveTo>
                  <a:lnTo>
                    <a:pt x="3810" y="1254467"/>
                  </a:lnTo>
                </a:path>
                <a:path w="3809" h="1290954">
                  <a:moveTo>
                    <a:pt x="0" y="1252562"/>
                  </a:moveTo>
                  <a:lnTo>
                    <a:pt x="3810" y="1252562"/>
                  </a:lnTo>
                </a:path>
                <a:path w="3809" h="1290954">
                  <a:moveTo>
                    <a:pt x="0" y="1250657"/>
                  </a:moveTo>
                  <a:lnTo>
                    <a:pt x="3810" y="1250657"/>
                  </a:lnTo>
                </a:path>
                <a:path w="3809" h="1290954">
                  <a:moveTo>
                    <a:pt x="0" y="1248740"/>
                  </a:moveTo>
                  <a:lnTo>
                    <a:pt x="3810" y="1248740"/>
                  </a:lnTo>
                </a:path>
                <a:path w="3809" h="1290954">
                  <a:moveTo>
                    <a:pt x="0" y="1246835"/>
                  </a:moveTo>
                  <a:lnTo>
                    <a:pt x="3810" y="1246835"/>
                  </a:lnTo>
                </a:path>
                <a:path w="3809" h="1290954">
                  <a:moveTo>
                    <a:pt x="0" y="1244930"/>
                  </a:moveTo>
                  <a:lnTo>
                    <a:pt x="3810" y="1244930"/>
                  </a:lnTo>
                </a:path>
                <a:path w="3809" h="1290954">
                  <a:moveTo>
                    <a:pt x="0" y="1243025"/>
                  </a:moveTo>
                  <a:lnTo>
                    <a:pt x="3810" y="1243025"/>
                  </a:lnTo>
                </a:path>
                <a:path w="3809" h="1290954">
                  <a:moveTo>
                    <a:pt x="0" y="1241120"/>
                  </a:moveTo>
                  <a:lnTo>
                    <a:pt x="3810" y="1241120"/>
                  </a:lnTo>
                </a:path>
                <a:path w="3809" h="1290954">
                  <a:moveTo>
                    <a:pt x="0" y="1239215"/>
                  </a:moveTo>
                  <a:lnTo>
                    <a:pt x="3810" y="1239215"/>
                  </a:lnTo>
                </a:path>
                <a:path w="3809" h="1290954">
                  <a:moveTo>
                    <a:pt x="0" y="1237310"/>
                  </a:moveTo>
                  <a:lnTo>
                    <a:pt x="3810" y="1237310"/>
                  </a:lnTo>
                </a:path>
                <a:path w="3809" h="1290954">
                  <a:moveTo>
                    <a:pt x="0" y="1235405"/>
                  </a:moveTo>
                  <a:lnTo>
                    <a:pt x="3810" y="1235405"/>
                  </a:lnTo>
                </a:path>
                <a:path w="3809" h="1290954">
                  <a:moveTo>
                    <a:pt x="0" y="1233500"/>
                  </a:moveTo>
                  <a:lnTo>
                    <a:pt x="3810" y="1233500"/>
                  </a:lnTo>
                </a:path>
                <a:path w="3809" h="1290954">
                  <a:moveTo>
                    <a:pt x="0" y="1231582"/>
                  </a:moveTo>
                  <a:lnTo>
                    <a:pt x="3810" y="1231582"/>
                  </a:lnTo>
                </a:path>
                <a:path w="3809" h="1290954">
                  <a:moveTo>
                    <a:pt x="0" y="1229677"/>
                  </a:moveTo>
                  <a:lnTo>
                    <a:pt x="3810" y="1229677"/>
                  </a:lnTo>
                </a:path>
                <a:path w="3809" h="1290954">
                  <a:moveTo>
                    <a:pt x="0" y="1227772"/>
                  </a:moveTo>
                  <a:lnTo>
                    <a:pt x="3810" y="1227772"/>
                  </a:lnTo>
                </a:path>
                <a:path w="3809" h="1290954">
                  <a:moveTo>
                    <a:pt x="0" y="1225867"/>
                  </a:moveTo>
                  <a:lnTo>
                    <a:pt x="3810" y="1225867"/>
                  </a:lnTo>
                </a:path>
                <a:path w="3809" h="1290954">
                  <a:moveTo>
                    <a:pt x="0" y="1223962"/>
                  </a:moveTo>
                  <a:lnTo>
                    <a:pt x="3810" y="1223962"/>
                  </a:lnTo>
                </a:path>
                <a:path w="3809" h="1290954">
                  <a:moveTo>
                    <a:pt x="0" y="1222057"/>
                  </a:moveTo>
                  <a:lnTo>
                    <a:pt x="3810" y="1222057"/>
                  </a:lnTo>
                </a:path>
                <a:path w="3809" h="1290954">
                  <a:moveTo>
                    <a:pt x="0" y="1220152"/>
                  </a:moveTo>
                  <a:lnTo>
                    <a:pt x="3810" y="1220152"/>
                  </a:lnTo>
                </a:path>
                <a:path w="3809" h="1290954">
                  <a:moveTo>
                    <a:pt x="0" y="1218247"/>
                  </a:moveTo>
                  <a:lnTo>
                    <a:pt x="3810" y="1218247"/>
                  </a:lnTo>
                </a:path>
                <a:path w="3809" h="1290954">
                  <a:moveTo>
                    <a:pt x="0" y="1216329"/>
                  </a:moveTo>
                  <a:lnTo>
                    <a:pt x="3810" y="1216329"/>
                  </a:lnTo>
                </a:path>
                <a:path w="3809" h="1290954">
                  <a:moveTo>
                    <a:pt x="0" y="1214424"/>
                  </a:moveTo>
                  <a:lnTo>
                    <a:pt x="3810" y="1214424"/>
                  </a:lnTo>
                </a:path>
                <a:path w="3809" h="1290954">
                  <a:moveTo>
                    <a:pt x="0" y="1212519"/>
                  </a:moveTo>
                  <a:lnTo>
                    <a:pt x="3810" y="1212519"/>
                  </a:lnTo>
                </a:path>
                <a:path w="3809" h="1290954">
                  <a:moveTo>
                    <a:pt x="0" y="1210614"/>
                  </a:moveTo>
                  <a:lnTo>
                    <a:pt x="3810" y="1210614"/>
                  </a:lnTo>
                </a:path>
                <a:path w="3809" h="1290954">
                  <a:moveTo>
                    <a:pt x="0" y="1208709"/>
                  </a:moveTo>
                  <a:lnTo>
                    <a:pt x="3810" y="1208709"/>
                  </a:lnTo>
                </a:path>
                <a:path w="3809" h="1290954">
                  <a:moveTo>
                    <a:pt x="0" y="1206804"/>
                  </a:moveTo>
                  <a:lnTo>
                    <a:pt x="3810" y="1206804"/>
                  </a:lnTo>
                </a:path>
                <a:path w="3809" h="1290954">
                  <a:moveTo>
                    <a:pt x="0" y="1204899"/>
                  </a:moveTo>
                  <a:lnTo>
                    <a:pt x="3810" y="1204899"/>
                  </a:lnTo>
                </a:path>
                <a:path w="3809" h="1290954">
                  <a:moveTo>
                    <a:pt x="0" y="1202994"/>
                  </a:moveTo>
                  <a:lnTo>
                    <a:pt x="3810" y="1202994"/>
                  </a:lnTo>
                </a:path>
                <a:path w="3809" h="1290954">
                  <a:moveTo>
                    <a:pt x="0" y="1201089"/>
                  </a:moveTo>
                  <a:lnTo>
                    <a:pt x="3810" y="1201089"/>
                  </a:lnTo>
                </a:path>
                <a:path w="3809" h="1290954">
                  <a:moveTo>
                    <a:pt x="0" y="1199172"/>
                  </a:moveTo>
                  <a:lnTo>
                    <a:pt x="3810" y="1199172"/>
                  </a:lnTo>
                </a:path>
                <a:path w="3809" h="1290954">
                  <a:moveTo>
                    <a:pt x="0" y="1197267"/>
                  </a:moveTo>
                  <a:lnTo>
                    <a:pt x="3810" y="1197267"/>
                  </a:lnTo>
                </a:path>
                <a:path w="3809" h="1290954">
                  <a:moveTo>
                    <a:pt x="0" y="1195362"/>
                  </a:moveTo>
                  <a:lnTo>
                    <a:pt x="3810" y="1195362"/>
                  </a:lnTo>
                </a:path>
                <a:path w="3809" h="1290954">
                  <a:moveTo>
                    <a:pt x="0" y="1193457"/>
                  </a:moveTo>
                  <a:lnTo>
                    <a:pt x="3810" y="1193457"/>
                  </a:lnTo>
                </a:path>
                <a:path w="3809" h="1290954">
                  <a:moveTo>
                    <a:pt x="0" y="1191552"/>
                  </a:moveTo>
                  <a:lnTo>
                    <a:pt x="3810" y="1191552"/>
                  </a:lnTo>
                </a:path>
                <a:path w="3809" h="1290954">
                  <a:moveTo>
                    <a:pt x="0" y="1189647"/>
                  </a:moveTo>
                  <a:lnTo>
                    <a:pt x="3810" y="1189647"/>
                  </a:lnTo>
                </a:path>
                <a:path w="3809" h="1290954">
                  <a:moveTo>
                    <a:pt x="0" y="1187742"/>
                  </a:moveTo>
                  <a:lnTo>
                    <a:pt x="3810" y="1187742"/>
                  </a:lnTo>
                </a:path>
                <a:path w="3809" h="1290954">
                  <a:moveTo>
                    <a:pt x="0" y="1185837"/>
                  </a:moveTo>
                  <a:lnTo>
                    <a:pt x="3810" y="1185837"/>
                  </a:lnTo>
                </a:path>
                <a:path w="3809" h="1290954">
                  <a:moveTo>
                    <a:pt x="0" y="1183932"/>
                  </a:moveTo>
                  <a:lnTo>
                    <a:pt x="3810" y="1183932"/>
                  </a:lnTo>
                </a:path>
                <a:path w="3809" h="1290954">
                  <a:moveTo>
                    <a:pt x="0" y="1182014"/>
                  </a:moveTo>
                  <a:lnTo>
                    <a:pt x="3810" y="1182014"/>
                  </a:lnTo>
                </a:path>
                <a:path w="3809" h="1290954">
                  <a:moveTo>
                    <a:pt x="0" y="1180109"/>
                  </a:moveTo>
                  <a:lnTo>
                    <a:pt x="3810" y="1180109"/>
                  </a:lnTo>
                </a:path>
                <a:path w="3809" h="1290954">
                  <a:moveTo>
                    <a:pt x="0" y="1178204"/>
                  </a:moveTo>
                  <a:lnTo>
                    <a:pt x="3810" y="1178204"/>
                  </a:lnTo>
                </a:path>
                <a:path w="3809" h="1290954">
                  <a:moveTo>
                    <a:pt x="0" y="1176299"/>
                  </a:moveTo>
                  <a:lnTo>
                    <a:pt x="3810" y="1176299"/>
                  </a:lnTo>
                </a:path>
                <a:path w="3809" h="1290954">
                  <a:moveTo>
                    <a:pt x="0" y="1174394"/>
                  </a:moveTo>
                  <a:lnTo>
                    <a:pt x="3810" y="1174394"/>
                  </a:lnTo>
                </a:path>
                <a:path w="3809" h="1290954">
                  <a:moveTo>
                    <a:pt x="0" y="1172489"/>
                  </a:moveTo>
                  <a:lnTo>
                    <a:pt x="3810" y="1172489"/>
                  </a:lnTo>
                </a:path>
                <a:path w="3809" h="1290954">
                  <a:moveTo>
                    <a:pt x="0" y="1170584"/>
                  </a:moveTo>
                  <a:lnTo>
                    <a:pt x="3810" y="1170584"/>
                  </a:lnTo>
                </a:path>
                <a:path w="3809" h="1290954">
                  <a:moveTo>
                    <a:pt x="0" y="1168679"/>
                  </a:moveTo>
                  <a:lnTo>
                    <a:pt x="3810" y="1168679"/>
                  </a:lnTo>
                </a:path>
                <a:path w="3809" h="1290954">
                  <a:moveTo>
                    <a:pt x="0" y="1166761"/>
                  </a:moveTo>
                  <a:lnTo>
                    <a:pt x="3810" y="1166761"/>
                  </a:lnTo>
                </a:path>
                <a:path w="3809" h="1290954">
                  <a:moveTo>
                    <a:pt x="0" y="1164856"/>
                  </a:moveTo>
                  <a:lnTo>
                    <a:pt x="3810" y="1164856"/>
                  </a:lnTo>
                </a:path>
                <a:path w="3809" h="1290954">
                  <a:moveTo>
                    <a:pt x="0" y="1162951"/>
                  </a:moveTo>
                  <a:lnTo>
                    <a:pt x="3810" y="1162951"/>
                  </a:lnTo>
                </a:path>
                <a:path w="3809" h="1290954">
                  <a:moveTo>
                    <a:pt x="0" y="1161046"/>
                  </a:moveTo>
                  <a:lnTo>
                    <a:pt x="3810" y="1161046"/>
                  </a:lnTo>
                </a:path>
                <a:path w="3809" h="1290954">
                  <a:moveTo>
                    <a:pt x="0" y="1159141"/>
                  </a:moveTo>
                  <a:lnTo>
                    <a:pt x="3810" y="1159141"/>
                  </a:lnTo>
                </a:path>
                <a:path w="3809" h="1290954">
                  <a:moveTo>
                    <a:pt x="0" y="1157236"/>
                  </a:moveTo>
                  <a:lnTo>
                    <a:pt x="3810" y="1157236"/>
                  </a:lnTo>
                </a:path>
                <a:path w="3809" h="1290954">
                  <a:moveTo>
                    <a:pt x="0" y="1155331"/>
                  </a:moveTo>
                  <a:lnTo>
                    <a:pt x="3810" y="1155331"/>
                  </a:lnTo>
                </a:path>
                <a:path w="3809" h="1290954">
                  <a:moveTo>
                    <a:pt x="0" y="1153426"/>
                  </a:moveTo>
                  <a:lnTo>
                    <a:pt x="3810" y="1153426"/>
                  </a:lnTo>
                </a:path>
                <a:path w="3809" h="1290954">
                  <a:moveTo>
                    <a:pt x="0" y="1151521"/>
                  </a:moveTo>
                  <a:lnTo>
                    <a:pt x="3810" y="1151521"/>
                  </a:lnTo>
                </a:path>
                <a:path w="3809" h="1290954">
                  <a:moveTo>
                    <a:pt x="0" y="1149604"/>
                  </a:moveTo>
                  <a:lnTo>
                    <a:pt x="3810" y="1149604"/>
                  </a:lnTo>
                </a:path>
                <a:path w="3809" h="1290954">
                  <a:moveTo>
                    <a:pt x="0" y="1147698"/>
                  </a:moveTo>
                  <a:lnTo>
                    <a:pt x="3810" y="1147698"/>
                  </a:lnTo>
                </a:path>
                <a:path w="3809" h="1290954">
                  <a:moveTo>
                    <a:pt x="0" y="1145793"/>
                  </a:moveTo>
                  <a:lnTo>
                    <a:pt x="3810" y="1145793"/>
                  </a:lnTo>
                </a:path>
                <a:path w="3809" h="1290954">
                  <a:moveTo>
                    <a:pt x="0" y="1143889"/>
                  </a:moveTo>
                  <a:lnTo>
                    <a:pt x="3810" y="1143889"/>
                  </a:lnTo>
                </a:path>
                <a:path w="3809" h="1290954">
                  <a:moveTo>
                    <a:pt x="0" y="1141983"/>
                  </a:moveTo>
                  <a:lnTo>
                    <a:pt x="3810" y="1141983"/>
                  </a:lnTo>
                </a:path>
                <a:path w="3809" h="1290954">
                  <a:moveTo>
                    <a:pt x="0" y="1140079"/>
                  </a:moveTo>
                  <a:lnTo>
                    <a:pt x="3810" y="1140079"/>
                  </a:lnTo>
                </a:path>
                <a:path w="3809" h="1290954">
                  <a:moveTo>
                    <a:pt x="0" y="1138173"/>
                  </a:moveTo>
                  <a:lnTo>
                    <a:pt x="3810" y="1138173"/>
                  </a:lnTo>
                </a:path>
                <a:path w="3809" h="1290954">
                  <a:moveTo>
                    <a:pt x="0" y="1136268"/>
                  </a:moveTo>
                  <a:lnTo>
                    <a:pt x="3810" y="1136268"/>
                  </a:lnTo>
                </a:path>
                <a:path w="3809" h="1290954">
                  <a:moveTo>
                    <a:pt x="0" y="1134351"/>
                  </a:moveTo>
                  <a:lnTo>
                    <a:pt x="3810" y="1134351"/>
                  </a:lnTo>
                </a:path>
                <a:path w="3809" h="1290954">
                  <a:moveTo>
                    <a:pt x="0" y="1132446"/>
                  </a:moveTo>
                  <a:lnTo>
                    <a:pt x="3810" y="1132446"/>
                  </a:lnTo>
                </a:path>
                <a:path w="3809" h="1290954">
                  <a:moveTo>
                    <a:pt x="0" y="1130541"/>
                  </a:moveTo>
                  <a:lnTo>
                    <a:pt x="3810" y="1130541"/>
                  </a:lnTo>
                </a:path>
                <a:path w="3809" h="1290954">
                  <a:moveTo>
                    <a:pt x="0" y="1128636"/>
                  </a:moveTo>
                  <a:lnTo>
                    <a:pt x="3810" y="1128636"/>
                  </a:lnTo>
                </a:path>
                <a:path w="3809" h="1290954">
                  <a:moveTo>
                    <a:pt x="0" y="1126731"/>
                  </a:moveTo>
                  <a:lnTo>
                    <a:pt x="3810" y="1126731"/>
                  </a:lnTo>
                </a:path>
                <a:path w="3809" h="1290954">
                  <a:moveTo>
                    <a:pt x="0" y="1124826"/>
                  </a:moveTo>
                  <a:lnTo>
                    <a:pt x="3810" y="1124826"/>
                  </a:lnTo>
                </a:path>
                <a:path w="3809" h="1290954">
                  <a:moveTo>
                    <a:pt x="0" y="1122921"/>
                  </a:moveTo>
                  <a:lnTo>
                    <a:pt x="3810" y="1122921"/>
                  </a:lnTo>
                </a:path>
                <a:path w="3809" h="1290954">
                  <a:moveTo>
                    <a:pt x="0" y="1121016"/>
                  </a:moveTo>
                  <a:lnTo>
                    <a:pt x="3810" y="1121016"/>
                  </a:lnTo>
                </a:path>
                <a:path w="3809" h="1290954">
                  <a:moveTo>
                    <a:pt x="0" y="1119111"/>
                  </a:moveTo>
                  <a:lnTo>
                    <a:pt x="3810" y="1119111"/>
                  </a:lnTo>
                </a:path>
                <a:path w="3809" h="1290954">
                  <a:moveTo>
                    <a:pt x="0" y="1117193"/>
                  </a:moveTo>
                  <a:lnTo>
                    <a:pt x="3810" y="1117193"/>
                  </a:lnTo>
                </a:path>
                <a:path w="3809" h="1290954">
                  <a:moveTo>
                    <a:pt x="0" y="1115288"/>
                  </a:moveTo>
                  <a:lnTo>
                    <a:pt x="3810" y="1115288"/>
                  </a:lnTo>
                </a:path>
                <a:path w="3809" h="1290954">
                  <a:moveTo>
                    <a:pt x="0" y="1113383"/>
                  </a:moveTo>
                  <a:lnTo>
                    <a:pt x="3810" y="1113383"/>
                  </a:lnTo>
                </a:path>
                <a:path w="3809" h="1290954">
                  <a:moveTo>
                    <a:pt x="0" y="1111478"/>
                  </a:moveTo>
                  <a:lnTo>
                    <a:pt x="3810" y="1111478"/>
                  </a:lnTo>
                </a:path>
                <a:path w="3809" h="1290954">
                  <a:moveTo>
                    <a:pt x="0" y="1109573"/>
                  </a:moveTo>
                  <a:lnTo>
                    <a:pt x="3810" y="1109573"/>
                  </a:lnTo>
                </a:path>
                <a:path w="3809" h="1290954">
                  <a:moveTo>
                    <a:pt x="0" y="1107668"/>
                  </a:moveTo>
                  <a:lnTo>
                    <a:pt x="3810" y="1107668"/>
                  </a:lnTo>
                </a:path>
                <a:path w="3809" h="1290954">
                  <a:moveTo>
                    <a:pt x="0" y="1105763"/>
                  </a:moveTo>
                  <a:lnTo>
                    <a:pt x="3810" y="1105763"/>
                  </a:lnTo>
                </a:path>
                <a:path w="3809" h="1290954">
                  <a:moveTo>
                    <a:pt x="0" y="1103858"/>
                  </a:moveTo>
                  <a:lnTo>
                    <a:pt x="3810" y="1103858"/>
                  </a:lnTo>
                </a:path>
                <a:path w="3809" h="1290954">
                  <a:moveTo>
                    <a:pt x="0" y="1101953"/>
                  </a:moveTo>
                  <a:lnTo>
                    <a:pt x="3810" y="1101953"/>
                  </a:lnTo>
                </a:path>
                <a:path w="3809" h="1290954">
                  <a:moveTo>
                    <a:pt x="0" y="1100035"/>
                  </a:moveTo>
                  <a:lnTo>
                    <a:pt x="3810" y="1100035"/>
                  </a:lnTo>
                </a:path>
                <a:path w="3809" h="1290954">
                  <a:moveTo>
                    <a:pt x="0" y="1098130"/>
                  </a:moveTo>
                  <a:lnTo>
                    <a:pt x="3810" y="1098130"/>
                  </a:lnTo>
                </a:path>
                <a:path w="3809" h="1290954">
                  <a:moveTo>
                    <a:pt x="0" y="1096225"/>
                  </a:moveTo>
                  <a:lnTo>
                    <a:pt x="3810" y="1096225"/>
                  </a:lnTo>
                </a:path>
                <a:path w="3809" h="1290954">
                  <a:moveTo>
                    <a:pt x="0" y="1094320"/>
                  </a:moveTo>
                  <a:lnTo>
                    <a:pt x="3810" y="1094320"/>
                  </a:lnTo>
                </a:path>
                <a:path w="3809" h="1290954">
                  <a:moveTo>
                    <a:pt x="0" y="1092415"/>
                  </a:moveTo>
                  <a:lnTo>
                    <a:pt x="3810" y="1092415"/>
                  </a:lnTo>
                </a:path>
                <a:path w="3809" h="1290954">
                  <a:moveTo>
                    <a:pt x="0" y="1090510"/>
                  </a:moveTo>
                  <a:lnTo>
                    <a:pt x="3810" y="1090510"/>
                  </a:lnTo>
                </a:path>
                <a:path w="3809" h="1290954">
                  <a:moveTo>
                    <a:pt x="0" y="1088605"/>
                  </a:moveTo>
                  <a:lnTo>
                    <a:pt x="3810" y="1088605"/>
                  </a:lnTo>
                </a:path>
                <a:path w="3809" h="1290954">
                  <a:moveTo>
                    <a:pt x="0" y="1086700"/>
                  </a:moveTo>
                  <a:lnTo>
                    <a:pt x="3810" y="1086700"/>
                  </a:lnTo>
                </a:path>
                <a:path w="3809" h="1290954">
                  <a:moveTo>
                    <a:pt x="0" y="1084783"/>
                  </a:moveTo>
                  <a:lnTo>
                    <a:pt x="3810" y="1084783"/>
                  </a:lnTo>
                </a:path>
                <a:path w="3809" h="1290954">
                  <a:moveTo>
                    <a:pt x="0" y="1082878"/>
                  </a:moveTo>
                  <a:lnTo>
                    <a:pt x="3810" y="1082878"/>
                  </a:lnTo>
                </a:path>
                <a:path w="3809" h="1290954">
                  <a:moveTo>
                    <a:pt x="0" y="1080973"/>
                  </a:moveTo>
                  <a:lnTo>
                    <a:pt x="3810" y="1080973"/>
                  </a:lnTo>
                </a:path>
                <a:path w="3809" h="1290954">
                  <a:moveTo>
                    <a:pt x="0" y="1079068"/>
                  </a:moveTo>
                  <a:lnTo>
                    <a:pt x="3810" y="1079068"/>
                  </a:lnTo>
                </a:path>
                <a:path w="3809" h="1290954">
                  <a:moveTo>
                    <a:pt x="0" y="1077163"/>
                  </a:moveTo>
                  <a:lnTo>
                    <a:pt x="3810" y="1077163"/>
                  </a:lnTo>
                </a:path>
                <a:path w="3809" h="1290954">
                  <a:moveTo>
                    <a:pt x="0" y="1075258"/>
                  </a:moveTo>
                  <a:lnTo>
                    <a:pt x="3810" y="1075258"/>
                  </a:lnTo>
                </a:path>
                <a:path w="3809" h="1290954">
                  <a:moveTo>
                    <a:pt x="0" y="1073353"/>
                  </a:moveTo>
                  <a:lnTo>
                    <a:pt x="3810" y="1073353"/>
                  </a:lnTo>
                </a:path>
                <a:path w="3809" h="1290954">
                  <a:moveTo>
                    <a:pt x="0" y="1071448"/>
                  </a:moveTo>
                  <a:lnTo>
                    <a:pt x="3810" y="1071448"/>
                  </a:lnTo>
                </a:path>
                <a:path w="3809" h="1290954">
                  <a:moveTo>
                    <a:pt x="0" y="1069543"/>
                  </a:moveTo>
                  <a:lnTo>
                    <a:pt x="3810" y="1069543"/>
                  </a:lnTo>
                </a:path>
                <a:path w="3809" h="1290954">
                  <a:moveTo>
                    <a:pt x="0" y="1067625"/>
                  </a:moveTo>
                  <a:lnTo>
                    <a:pt x="3810" y="1067625"/>
                  </a:lnTo>
                </a:path>
                <a:path w="3809" h="1290954">
                  <a:moveTo>
                    <a:pt x="0" y="1065720"/>
                  </a:moveTo>
                  <a:lnTo>
                    <a:pt x="3810" y="1065720"/>
                  </a:lnTo>
                </a:path>
                <a:path w="3809" h="1290954">
                  <a:moveTo>
                    <a:pt x="0" y="1063815"/>
                  </a:moveTo>
                  <a:lnTo>
                    <a:pt x="3810" y="1063815"/>
                  </a:lnTo>
                </a:path>
                <a:path w="3809" h="1290954">
                  <a:moveTo>
                    <a:pt x="0" y="1061910"/>
                  </a:moveTo>
                  <a:lnTo>
                    <a:pt x="3810" y="1061910"/>
                  </a:lnTo>
                </a:path>
                <a:path w="3809" h="1290954">
                  <a:moveTo>
                    <a:pt x="0" y="1060005"/>
                  </a:moveTo>
                  <a:lnTo>
                    <a:pt x="3810" y="1060005"/>
                  </a:lnTo>
                </a:path>
                <a:path w="3809" h="1290954">
                  <a:moveTo>
                    <a:pt x="0" y="1058100"/>
                  </a:moveTo>
                  <a:lnTo>
                    <a:pt x="3810" y="1058100"/>
                  </a:lnTo>
                </a:path>
                <a:path w="3809" h="1290954">
                  <a:moveTo>
                    <a:pt x="0" y="1056195"/>
                  </a:moveTo>
                  <a:lnTo>
                    <a:pt x="3810" y="1056195"/>
                  </a:lnTo>
                </a:path>
                <a:path w="3809" h="1290954">
                  <a:moveTo>
                    <a:pt x="0" y="1054290"/>
                  </a:moveTo>
                  <a:lnTo>
                    <a:pt x="3810" y="1054290"/>
                  </a:lnTo>
                </a:path>
                <a:path w="3809" h="1290954">
                  <a:moveTo>
                    <a:pt x="0" y="1052385"/>
                  </a:moveTo>
                  <a:lnTo>
                    <a:pt x="3810" y="1052385"/>
                  </a:lnTo>
                </a:path>
                <a:path w="3809" h="1290954">
                  <a:moveTo>
                    <a:pt x="0" y="1050467"/>
                  </a:moveTo>
                  <a:lnTo>
                    <a:pt x="3810" y="1050467"/>
                  </a:lnTo>
                </a:path>
                <a:path w="3809" h="1290954">
                  <a:moveTo>
                    <a:pt x="0" y="1048562"/>
                  </a:moveTo>
                  <a:lnTo>
                    <a:pt x="3810" y="1048562"/>
                  </a:lnTo>
                </a:path>
                <a:path w="3809" h="1290954">
                  <a:moveTo>
                    <a:pt x="0" y="1046657"/>
                  </a:moveTo>
                  <a:lnTo>
                    <a:pt x="3810" y="1046657"/>
                  </a:lnTo>
                </a:path>
                <a:path w="3809" h="1290954">
                  <a:moveTo>
                    <a:pt x="0" y="1044752"/>
                  </a:moveTo>
                  <a:lnTo>
                    <a:pt x="3810" y="1044752"/>
                  </a:lnTo>
                </a:path>
                <a:path w="3809" h="1290954">
                  <a:moveTo>
                    <a:pt x="0" y="1042847"/>
                  </a:moveTo>
                  <a:lnTo>
                    <a:pt x="3810" y="1042847"/>
                  </a:lnTo>
                </a:path>
                <a:path w="3809" h="1290954">
                  <a:moveTo>
                    <a:pt x="0" y="1040942"/>
                  </a:moveTo>
                  <a:lnTo>
                    <a:pt x="3810" y="1040942"/>
                  </a:lnTo>
                </a:path>
                <a:path w="3809" h="1290954">
                  <a:moveTo>
                    <a:pt x="0" y="1039037"/>
                  </a:moveTo>
                  <a:lnTo>
                    <a:pt x="3810" y="1039037"/>
                  </a:lnTo>
                </a:path>
                <a:path w="3809" h="1290954">
                  <a:moveTo>
                    <a:pt x="0" y="1037132"/>
                  </a:moveTo>
                  <a:lnTo>
                    <a:pt x="3810" y="1037132"/>
                  </a:lnTo>
                </a:path>
                <a:path w="3809" h="1290954">
                  <a:moveTo>
                    <a:pt x="0" y="1035215"/>
                  </a:moveTo>
                  <a:lnTo>
                    <a:pt x="3810" y="1035215"/>
                  </a:lnTo>
                </a:path>
                <a:path w="3809" h="1290954">
                  <a:moveTo>
                    <a:pt x="0" y="1033310"/>
                  </a:moveTo>
                  <a:lnTo>
                    <a:pt x="3810" y="1033310"/>
                  </a:lnTo>
                </a:path>
                <a:path w="3809" h="1290954">
                  <a:moveTo>
                    <a:pt x="0" y="1031405"/>
                  </a:moveTo>
                  <a:lnTo>
                    <a:pt x="3810" y="1031405"/>
                  </a:lnTo>
                </a:path>
                <a:path w="3809" h="1290954">
                  <a:moveTo>
                    <a:pt x="0" y="1029500"/>
                  </a:moveTo>
                  <a:lnTo>
                    <a:pt x="3810" y="1029500"/>
                  </a:lnTo>
                </a:path>
                <a:path w="3809" h="1290954">
                  <a:moveTo>
                    <a:pt x="0" y="1027595"/>
                  </a:moveTo>
                  <a:lnTo>
                    <a:pt x="3810" y="1027595"/>
                  </a:lnTo>
                </a:path>
                <a:path w="3809" h="1290954">
                  <a:moveTo>
                    <a:pt x="0" y="1025690"/>
                  </a:moveTo>
                  <a:lnTo>
                    <a:pt x="3810" y="1025690"/>
                  </a:lnTo>
                </a:path>
                <a:path w="3809" h="1290954">
                  <a:moveTo>
                    <a:pt x="0" y="1023785"/>
                  </a:moveTo>
                  <a:lnTo>
                    <a:pt x="3810" y="1023785"/>
                  </a:lnTo>
                </a:path>
                <a:path w="3809" h="1290954">
                  <a:moveTo>
                    <a:pt x="0" y="1021880"/>
                  </a:moveTo>
                  <a:lnTo>
                    <a:pt x="3810" y="1021880"/>
                  </a:lnTo>
                </a:path>
                <a:path w="3809" h="1290954">
                  <a:moveTo>
                    <a:pt x="0" y="1019975"/>
                  </a:moveTo>
                  <a:lnTo>
                    <a:pt x="3810" y="1019975"/>
                  </a:lnTo>
                </a:path>
                <a:path w="3809" h="1290954">
                  <a:moveTo>
                    <a:pt x="0" y="1018057"/>
                  </a:moveTo>
                  <a:lnTo>
                    <a:pt x="3810" y="1018057"/>
                  </a:lnTo>
                </a:path>
                <a:path w="3809" h="1290954">
                  <a:moveTo>
                    <a:pt x="0" y="1016152"/>
                  </a:moveTo>
                  <a:lnTo>
                    <a:pt x="3810" y="1016152"/>
                  </a:lnTo>
                </a:path>
                <a:path w="3809" h="1290954">
                  <a:moveTo>
                    <a:pt x="0" y="1014247"/>
                  </a:moveTo>
                  <a:lnTo>
                    <a:pt x="3810" y="1014247"/>
                  </a:lnTo>
                </a:path>
                <a:path w="3809" h="1290954">
                  <a:moveTo>
                    <a:pt x="0" y="1012342"/>
                  </a:moveTo>
                  <a:lnTo>
                    <a:pt x="3810" y="1012342"/>
                  </a:lnTo>
                </a:path>
                <a:path w="3809" h="1290954">
                  <a:moveTo>
                    <a:pt x="0" y="1010437"/>
                  </a:moveTo>
                  <a:lnTo>
                    <a:pt x="3810" y="1010437"/>
                  </a:lnTo>
                </a:path>
                <a:path w="3809" h="1290954">
                  <a:moveTo>
                    <a:pt x="0" y="1008532"/>
                  </a:moveTo>
                  <a:lnTo>
                    <a:pt x="3810" y="1008532"/>
                  </a:lnTo>
                </a:path>
                <a:path w="3809" h="1290954">
                  <a:moveTo>
                    <a:pt x="0" y="1006627"/>
                  </a:moveTo>
                  <a:lnTo>
                    <a:pt x="3810" y="1006627"/>
                  </a:lnTo>
                </a:path>
                <a:path w="3809" h="1290954">
                  <a:moveTo>
                    <a:pt x="0" y="1004722"/>
                  </a:moveTo>
                  <a:lnTo>
                    <a:pt x="3810" y="1004722"/>
                  </a:lnTo>
                </a:path>
                <a:path w="3809" h="1290954">
                  <a:moveTo>
                    <a:pt x="0" y="1002804"/>
                  </a:moveTo>
                  <a:lnTo>
                    <a:pt x="3810" y="1002804"/>
                  </a:lnTo>
                </a:path>
                <a:path w="3809" h="1290954">
                  <a:moveTo>
                    <a:pt x="0" y="1000899"/>
                  </a:moveTo>
                  <a:lnTo>
                    <a:pt x="3810" y="1000899"/>
                  </a:lnTo>
                </a:path>
                <a:path w="3809" h="1290954">
                  <a:moveTo>
                    <a:pt x="0" y="998994"/>
                  </a:moveTo>
                  <a:lnTo>
                    <a:pt x="3810" y="998994"/>
                  </a:lnTo>
                </a:path>
                <a:path w="3809" h="1290954">
                  <a:moveTo>
                    <a:pt x="0" y="997089"/>
                  </a:moveTo>
                  <a:lnTo>
                    <a:pt x="3810" y="997089"/>
                  </a:lnTo>
                </a:path>
                <a:path w="3809" h="1290954">
                  <a:moveTo>
                    <a:pt x="0" y="995184"/>
                  </a:moveTo>
                  <a:lnTo>
                    <a:pt x="3810" y="995184"/>
                  </a:lnTo>
                </a:path>
                <a:path w="3809" h="1290954">
                  <a:moveTo>
                    <a:pt x="0" y="993279"/>
                  </a:moveTo>
                  <a:lnTo>
                    <a:pt x="3810" y="993279"/>
                  </a:lnTo>
                </a:path>
                <a:path w="3809" h="1290954">
                  <a:moveTo>
                    <a:pt x="0" y="991374"/>
                  </a:moveTo>
                  <a:lnTo>
                    <a:pt x="3810" y="991374"/>
                  </a:lnTo>
                </a:path>
                <a:path w="3809" h="1290954">
                  <a:moveTo>
                    <a:pt x="0" y="989469"/>
                  </a:moveTo>
                  <a:lnTo>
                    <a:pt x="3810" y="989469"/>
                  </a:lnTo>
                </a:path>
                <a:path w="3809" h="1290954">
                  <a:moveTo>
                    <a:pt x="0" y="987564"/>
                  </a:moveTo>
                  <a:lnTo>
                    <a:pt x="3810" y="987564"/>
                  </a:lnTo>
                </a:path>
                <a:path w="3809" h="1290954">
                  <a:moveTo>
                    <a:pt x="0" y="985646"/>
                  </a:moveTo>
                  <a:lnTo>
                    <a:pt x="3810" y="985646"/>
                  </a:lnTo>
                </a:path>
                <a:path w="3809" h="1290954">
                  <a:moveTo>
                    <a:pt x="0" y="983741"/>
                  </a:moveTo>
                  <a:lnTo>
                    <a:pt x="3810" y="983741"/>
                  </a:lnTo>
                </a:path>
                <a:path w="3809" h="1290954">
                  <a:moveTo>
                    <a:pt x="0" y="981836"/>
                  </a:moveTo>
                  <a:lnTo>
                    <a:pt x="3810" y="981836"/>
                  </a:lnTo>
                </a:path>
                <a:path w="3809" h="1290954">
                  <a:moveTo>
                    <a:pt x="0" y="979932"/>
                  </a:moveTo>
                  <a:lnTo>
                    <a:pt x="3810" y="979932"/>
                  </a:lnTo>
                </a:path>
                <a:path w="3809" h="1290954">
                  <a:moveTo>
                    <a:pt x="0" y="978026"/>
                  </a:moveTo>
                  <a:lnTo>
                    <a:pt x="3810" y="978026"/>
                  </a:lnTo>
                </a:path>
                <a:path w="3809" h="1290954">
                  <a:moveTo>
                    <a:pt x="0" y="976121"/>
                  </a:moveTo>
                  <a:lnTo>
                    <a:pt x="3810" y="976121"/>
                  </a:lnTo>
                </a:path>
                <a:path w="3809" h="1290954">
                  <a:moveTo>
                    <a:pt x="0" y="974216"/>
                  </a:moveTo>
                  <a:lnTo>
                    <a:pt x="3810" y="974216"/>
                  </a:lnTo>
                </a:path>
                <a:path w="3809" h="1290954">
                  <a:moveTo>
                    <a:pt x="0" y="972311"/>
                  </a:moveTo>
                  <a:lnTo>
                    <a:pt x="3810" y="972311"/>
                  </a:lnTo>
                </a:path>
                <a:path w="3809" h="1290954">
                  <a:moveTo>
                    <a:pt x="0" y="970407"/>
                  </a:moveTo>
                  <a:lnTo>
                    <a:pt x="3810" y="970407"/>
                  </a:lnTo>
                </a:path>
                <a:path w="3809" h="1290954">
                  <a:moveTo>
                    <a:pt x="0" y="968489"/>
                  </a:moveTo>
                  <a:lnTo>
                    <a:pt x="3810" y="968489"/>
                  </a:lnTo>
                </a:path>
                <a:path w="3809" h="1290954">
                  <a:moveTo>
                    <a:pt x="0" y="966584"/>
                  </a:moveTo>
                  <a:lnTo>
                    <a:pt x="3810" y="966584"/>
                  </a:lnTo>
                </a:path>
                <a:path w="3809" h="1290954">
                  <a:moveTo>
                    <a:pt x="0" y="964679"/>
                  </a:moveTo>
                  <a:lnTo>
                    <a:pt x="3810" y="964679"/>
                  </a:lnTo>
                </a:path>
                <a:path w="3809" h="1290954">
                  <a:moveTo>
                    <a:pt x="0" y="962774"/>
                  </a:moveTo>
                  <a:lnTo>
                    <a:pt x="3810" y="962774"/>
                  </a:lnTo>
                </a:path>
                <a:path w="3809" h="1290954">
                  <a:moveTo>
                    <a:pt x="0" y="960869"/>
                  </a:moveTo>
                  <a:lnTo>
                    <a:pt x="3810" y="960869"/>
                  </a:lnTo>
                </a:path>
                <a:path w="3809" h="1290954">
                  <a:moveTo>
                    <a:pt x="0" y="958964"/>
                  </a:moveTo>
                  <a:lnTo>
                    <a:pt x="3810" y="958964"/>
                  </a:lnTo>
                </a:path>
                <a:path w="3809" h="1290954">
                  <a:moveTo>
                    <a:pt x="0" y="957059"/>
                  </a:moveTo>
                  <a:lnTo>
                    <a:pt x="3810" y="957059"/>
                  </a:lnTo>
                </a:path>
                <a:path w="3809" h="1290954">
                  <a:moveTo>
                    <a:pt x="0" y="955154"/>
                  </a:moveTo>
                  <a:lnTo>
                    <a:pt x="3810" y="955154"/>
                  </a:lnTo>
                </a:path>
                <a:path w="3809" h="1290954">
                  <a:moveTo>
                    <a:pt x="0" y="953236"/>
                  </a:moveTo>
                  <a:lnTo>
                    <a:pt x="3810" y="953236"/>
                  </a:lnTo>
                </a:path>
                <a:path w="3809" h="1290954">
                  <a:moveTo>
                    <a:pt x="0" y="951331"/>
                  </a:moveTo>
                  <a:lnTo>
                    <a:pt x="3810" y="951331"/>
                  </a:lnTo>
                </a:path>
                <a:path w="3809" h="1290954">
                  <a:moveTo>
                    <a:pt x="0" y="949426"/>
                  </a:moveTo>
                  <a:lnTo>
                    <a:pt x="3810" y="949426"/>
                  </a:lnTo>
                </a:path>
                <a:path w="3809" h="1290954">
                  <a:moveTo>
                    <a:pt x="0" y="947521"/>
                  </a:moveTo>
                  <a:lnTo>
                    <a:pt x="3810" y="947521"/>
                  </a:lnTo>
                </a:path>
                <a:path w="3809" h="1290954">
                  <a:moveTo>
                    <a:pt x="0" y="945616"/>
                  </a:moveTo>
                  <a:lnTo>
                    <a:pt x="3810" y="945616"/>
                  </a:lnTo>
                </a:path>
                <a:path w="3809" h="1290954">
                  <a:moveTo>
                    <a:pt x="0" y="943711"/>
                  </a:moveTo>
                  <a:lnTo>
                    <a:pt x="3810" y="943711"/>
                  </a:lnTo>
                </a:path>
                <a:path w="3809" h="1290954">
                  <a:moveTo>
                    <a:pt x="0" y="941806"/>
                  </a:moveTo>
                  <a:lnTo>
                    <a:pt x="3810" y="941806"/>
                  </a:lnTo>
                </a:path>
                <a:path w="3809" h="1290954">
                  <a:moveTo>
                    <a:pt x="0" y="939901"/>
                  </a:moveTo>
                  <a:lnTo>
                    <a:pt x="3810" y="939901"/>
                  </a:lnTo>
                </a:path>
                <a:path w="3809" h="1290954">
                  <a:moveTo>
                    <a:pt x="0" y="937996"/>
                  </a:moveTo>
                  <a:lnTo>
                    <a:pt x="3810" y="937996"/>
                  </a:lnTo>
                </a:path>
                <a:path w="3809" h="1290954">
                  <a:moveTo>
                    <a:pt x="0" y="936078"/>
                  </a:moveTo>
                  <a:lnTo>
                    <a:pt x="3810" y="936078"/>
                  </a:lnTo>
                </a:path>
                <a:path w="3809" h="1290954">
                  <a:moveTo>
                    <a:pt x="0" y="934173"/>
                  </a:moveTo>
                  <a:lnTo>
                    <a:pt x="3810" y="934173"/>
                  </a:lnTo>
                </a:path>
                <a:path w="3809" h="1290954">
                  <a:moveTo>
                    <a:pt x="0" y="932268"/>
                  </a:moveTo>
                  <a:lnTo>
                    <a:pt x="3810" y="932268"/>
                  </a:lnTo>
                </a:path>
                <a:path w="3809" h="1290954">
                  <a:moveTo>
                    <a:pt x="0" y="930363"/>
                  </a:moveTo>
                  <a:lnTo>
                    <a:pt x="3810" y="930363"/>
                  </a:lnTo>
                </a:path>
                <a:path w="3809" h="1290954">
                  <a:moveTo>
                    <a:pt x="0" y="928458"/>
                  </a:moveTo>
                  <a:lnTo>
                    <a:pt x="3810" y="928458"/>
                  </a:lnTo>
                </a:path>
                <a:path w="3809" h="1290954">
                  <a:moveTo>
                    <a:pt x="0" y="926553"/>
                  </a:moveTo>
                  <a:lnTo>
                    <a:pt x="3810" y="926553"/>
                  </a:lnTo>
                </a:path>
                <a:path w="3809" h="1290954">
                  <a:moveTo>
                    <a:pt x="0" y="924648"/>
                  </a:moveTo>
                  <a:lnTo>
                    <a:pt x="3810" y="924648"/>
                  </a:lnTo>
                </a:path>
                <a:path w="3809" h="1290954">
                  <a:moveTo>
                    <a:pt x="0" y="922743"/>
                  </a:moveTo>
                  <a:lnTo>
                    <a:pt x="3810" y="922743"/>
                  </a:lnTo>
                </a:path>
                <a:path w="3809" h="1290954">
                  <a:moveTo>
                    <a:pt x="0" y="920838"/>
                  </a:moveTo>
                  <a:lnTo>
                    <a:pt x="3810" y="920838"/>
                  </a:lnTo>
                </a:path>
                <a:path w="3809" h="1290954">
                  <a:moveTo>
                    <a:pt x="0" y="918921"/>
                  </a:moveTo>
                  <a:lnTo>
                    <a:pt x="3810" y="918921"/>
                  </a:lnTo>
                </a:path>
                <a:path w="3809" h="1290954">
                  <a:moveTo>
                    <a:pt x="0" y="917016"/>
                  </a:moveTo>
                  <a:lnTo>
                    <a:pt x="3810" y="917016"/>
                  </a:lnTo>
                </a:path>
                <a:path w="3809" h="1290954">
                  <a:moveTo>
                    <a:pt x="0" y="915111"/>
                  </a:moveTo>
                  <a:lnTo>
                    <a:pt x="3810" y="915111"/>
                  </a:lnTo>
                </a:path>
                <a:path w="3809" h="1290954">
                  <a:moveTo>
                    <a:pt x="0" y="913206"/>
                  </a:moveTo>
                  <a:lnTo>
                    <a:pt x="3810" y="913206"/>
                  </a:lnTo>
                </a:path>
                <a:path w="3809" h="1290954">
                  <a:moveTo>
                    <a:pt x="0" y="911301"/>
                  </a:moveTo>
                  <a:lnTo>
                    <a:pt x="3810" y="911301"/>
                  </a:lnTo>
                </a:path>
                <a:path w="3809" h="1290954">
                  <a:moveTo>
                    <a:pt x="0" y="909396"/>
                  </a:moveTo>
                  <a:lnTo>
                    <a:pt x="3810" y="909396"/>
                  </a:lnTo>
                </a:path>
                <a:path w="3809" h="1290954">
                  <a:moveTo>
                    <a:pt x="0" y="907491"/>
                  </a:moveTo>
                  <a:lnTo>
                    <a:pt x="3810" y="907491"/>
                  </a:lnTo>
                </a:path>
                <a:path w="3809" h="1290954">
                  <a:moveTo>
                    <a:pt x="0" y="905586"/>
                  </a:moveTo>
                  <a:lnTo>
                    <a:pt x="3810" y="905586"/>
                  </a:lnTo>
                </a:path>
                <a:path w="3809" h="1290954">
                  <a:moveTo>
                    <a:pt x="0" y="903668"/>
                  </a:moveTo>
                  <a:lnTo>
                    <a:pt x="3810" y="903668"/>
                  </a:lnTo>
                </a:path>
                <a:path w="3809" h="1290954">
                  <a:moveTo>
                    <a:pt x="0" y="901763"/>
                  </a:moveTo>
                  <a:lnTo>
                    <a:pt x="3810" y="901763"/>
                  </a:lnTo>
                </a:path>
                <a:path w="3809" h="1290954">
                  <a:moveTo>
                    <a:pt x="0" y="899858"/>
                  </a:moveTo>
                  <a:lnTo>
                    <a:pt x="3810" y="899858"/>
                  </a:lnTo>
                </a:path>
                <a:path w="3809" h="1290954">
                  <a:moveTo>
                    <a:pt x="0" y="897953"/>
                  </a:moveTo>
                  <a:lnTo>
                    <a:pt x="3810" y="897953"/>
                  </a:lnTo>
                </a:path>
                <a:path w="3809" h="1290954">
                  <a:moveTo>
                    <a:pt x="0" y="896048"/>
                  </a:moveTo>
                  <a:lnTo>
                    <a:pt x="3810" y="896048"/>
                  </a:lnTo>
                </a:path>
                <a:path w="3809" h="1290954">
                  <a:moveTo>
                    <a:pt x="0" y="894143"/>
                  </a:moveTo>
                  <a:lnTo>
                    <a:pt x="3810" y="894143"/>
                  </a:lnTo>
                </a:path>
                <a:path w="3809" h="1290954">
                  <a:moveTo>
                    <a:pt x="0" y="892238"/>
                  </a:moveTo>
                  <a:lnTo>
                    <a:pt x="3810" y="892238"/>
                  </a:lnTo>
                </a:path>
                <a:path w="3809" h="1290954">
                  <a:moveTo>
                    <a:pt x="0" y="890333"/>
                  </a:moveTo>
                  <a:lnTo>
                    <a:pt x="3810" y="890333"/>
                  </a:lnTo>
                </a:path>
                <a:path w="3809" h="1290954">
                  <a:moveTo>
                    <a:pt x="0" y="888428"/>
                  </a:moveTo>
                  <a:lnTo>
                    <a:pt x="3810" y="888428"/>
                  </a:lnTo>
                </a:path>
                <a:path w="3809" h="1290954">
                  <a:moveTo>
                    <a:pt x="0" y="886510"/>
                  </a:moveTo>
                  <a:lnTo>
                    <a:pt x="3810" y="886510"/>
                  </a:lnTo>
                </a:path>
                <a:path w="3809" h="1290954">
                  <a:moveTo>
                    <a:pt x="0" y="884605"/>
                  </a:moveTo>
                  <a:lnTo>
                    <a:pt x="3810" y="884605"/>
                  </a:lnTo>
                </a:path>
                <a:path w="3809" h="1290954">
                  <a:moveTo>
                    <a:pt x="0" y="882700"/>
                  </a:moveTo>
                  <a:lnTo>
                    <a:pt x="3810" y="882700"/>
                  </a:lnTo>
                </a:path>
                <a:path w="3809" h="1290954">
                  <a:moveTo>
                    <a:pt x="0" y="880795"/>
                  </a:moveTo>
                  <a:lnTo>
                    <a:pt x="3810" y="880795"/>
                  </a:lnTo>
                </a:path>
                <a:path w="3809" h="1290954">
                  <a:moveTo>
                    <a:pt x="0" y="878890"/>
                  </a:moveTo>
                  <a:lnTo>
                    <a:pt x="3810" y="878890"/>
                  </a:lnTo>
                </a:path>
                <a:path w="3809" h="1290954">
                  <a:moveTo>
                    <a:pt x="0" y="876985"/>
                  </a:moveTo>
                  <a:lnTo>
                    <a:pt x="3810" y="876985"/>
                  </a:lnTo>
                </a:path>
                <a:path w="3809" h="1290954">
                  <a:moveTo>
                    <a:pt x="0" y="875080"/>
                  </a:moveTo>
                  <a:lnTo>
                    <a:pt x="3810" y="875080"/>
                  </a:lnTo>
                </a:path>
                <a:path w="3809" h="1290954">
                  <a:moveTo>
                    <a:pt x="0" y="873175"/>
                  </a:moveTo>
                  <a:lnTo>
                    <a:pt x="3810" y="873175"/>
                  </a:lnTo>
                </a:path>
                <a:path w="3809" h="1290954">
                  <a:moveTo>
                    <a:pt x="0" y="871258"/>
                  </a:moveTo>
                  <a:lnTo>
                    <a:pt x="3810" y="871258"/>
                  </a:lnTo>
                </a:path>
                <a:path w="3809" h="1290954">
                  <a:moveTo>
                    <a:pt x="0" y="869353"/>
                  </a:moveTo>
                  <a:lnTo>
                    <a:pt x="3810" y="869353"/>
                  </a:lnTo>
                </a:path>
                <a:path w="3809" h="1290954">
                  <a:moveTo>
                    <a:pt x="0" y="867448"/>
                  </a:moveTo>
                  <a:lnTo>
                    <a:pt x="3810" y="867448"/>
                  </a:lnTo>
                </a:path>
                <a:path w="3809" h="1290954">
                  <a:moveTo>
                    <a:pt x="0" y="865543"/>
                  </a:moveTo>
                  <a:lnTo>
                    <a:pt x="3810" y="865543"/>
                  </a:lnTo>
                </a:path>
                <a:path w="3809" h="1290954">
                  <a:moveTo>
                    <a:pt x="0" y="863638"/>
                  </a:moveTo>
                  <a:lnTo>
                    <a:pt x="3810" y="863638"/>
                  </a:lnTo>
                </a:path>
                <a:path w="3809" h="1290954">
                  <a:moveTo>
                    <a:pt x="0" y="861733"/>
                  </a:moveTo>
                  <a:lnTo>
                    <a:pt x="3810" y="861733"/>
                  </a:lnTo>
                </a:path>
                <a:path w="3809" h="1290954">
                  <a:moveTo>
                    <a:pt x="0" y="859828"/>
                  </a:moveTo>
                  <a:lnTo>
                    <a:pt x="3810" y="859828"/>
                  </a:lnTo>
                </a:path>
                <a:path w="3809" h="1290954">
                  <a:moveTo>
                    <a:pt x="0" y="857923"/>
                  </a:moveTo>
                  <a:lnTo>
                    <a:pt x="3810" y="857923"/>
                  </a:lnTo>
                </a:path>
                <a:path w="3809" h="1290954">
                  <a:moveTo>
                    <a:pt x="0" y="856018"/>
                  </a:moveTo>
                  <a:lnTo>
                    <a:pt x="3810" y="856018"/>
                  </a:lnTo>
                </a:path>
                <a:path w="3809" h="1290954">
                  <a:moveTo>
                    <a:pt x="0" y="854100"/>
                  </a:moveTo>
                  <a:lnTo>
                    <a:pt x="3810" y="854100"/>
                  </a:lnTo>
                </a:path>
                <a:path w="3809" h="1290954">
                  <a:moveTo>
                    <a:pt x="0" y="852195"/>
                  </a:moveTo>
                  <a:lnTo>
                    <a:pt x="3810" y="852195"/>
                  </a:lnTo>
                </a:path>
                <a:path w="3809" h="1290954">
                  <a:moveTo>
                    <a:pt x="0" y="850290"/>
                  </a:moveTo>
                  <a:lnTo>
                    <a:pt x="3810" y="850290"/>
                  </a:lnTo>
                </a:path>
                <a:path w="3809" h="1290954">
                  <a:moveTo>
                    <a:pt x="0" y="848385"/>
                  </a:moveTo>
                  <a:lnTo>
                    <a:pt x="3810" y="848385"/>
                  </a:lnTo>
                </a:path>
                <a:path w="3809" h="1290954">
                  <a:moveTo>
                    <a:pt x="0" y="846480"/>
                  </a:moveTo>
                  <a:lnTo>
                    <a:pt x="3810" y="846480"/>
                  </a:lnTo>
                </a:path>
                <a:path w="3809" h="1290954">
                  <a:moveTo>
                    <a:pt x="0" y="844575"/>
                  </a:moveTo>
                  <a:lnTo>
                    <a:pt x="3810" y="844575"/>
                  </a:lnTo>
                </a:path>
                <a:path w="3809" h="1290954">
                  <a:moveTo>
                    <a:pt x="0" y="842670"/>
                  </a:moveTo>
                  <a:lnTo>
                    <a:pt x="3810" y="842670"/>
                  </a:lnTo>
                </a:path>
                <a:path w="3809" h="1290954">
                  <a:moveTo>
                    <a:pt x="0" y="840765"/>
                  </a:moveTo>
                  <a:lnTo>
                    <a:pt x="3810" y="840765"/>
                  </a:lnTo>
                </a:path>
                <a:path w="3809" h="1290954">
                  <a:moveTo>
                    <a:pt x="0" y="838860"/>
                  </a:moveTo>
                  <a:lnTo>
                    <a:pt x="3810" y="838860"/>
                  </a:lnTo>
                </a:path>
                <a:path w="3809" h="1290954">
                  <a:moveTo>
                    <a:pt x="0" y="836942"/>
                  </a:moveTo>
                  <a:lnTo>
                    <a:pt x="3810" y="836942"/>
                  </a:lnTo>
                </a:path>
                <a:path w="3809" h="1290954">
                  <a:moveTo>
                    <a:pt x="0" y="835037"/>
                  </a:moveTo>
                  <a:lnTo>
                    <a:pt x="3810" y="835037"/>
                  </a:lnTo>
                </a:path>
                <a:path w="3809" h="1290954">
                  <a:moveTo>
                    <a:pt x="0" y="833132"/>
                  </a:moveTo>
                  <a:lnTo>
                    <a:pt x="3810" y="833132"/>
                  </a:lnTo>
                </a:path>
                <a:path w="3809" h="1290954">
                  <a:moveTo>
                    <a:pt x="0" y="831227"/>
                  </a:moveTo>
                  <a:lnTo>
                    <a:pt x="3810" y="831227"/>
                  </a:lnTo>
                </a:path>
                <a:path w="3809" h="1290954">
                  <a:moveTo>
                    <a:pt x="0" y="829322"/>
                  </a:moveTo>
                  <a:lnTo>
                    <a:pt x="3810" y="829322"/>
                  </a:lnTo>
                </a:path>
                <a:path w="3809" h="1290954">
                  <a:moveTo>
                    <a:pt x="0" y="827417"/>
                  </a:moveTo>
                  <a:lnTo>
                    <a:pt x="3810" y="827417"/>
                  </a:lnTo>
                </a:path>
                <a:path w="3809" h="1290954">
                  <a:moveTo>
                    <a:pt x="0" y="825512"/>
                  </a:moveTo>
                  <a:lnTo>
                    <a:pt x="3810" y="825512"/>
                  </a:lnTo>
                </a:path>
                <a:path w="3809" h="1290954">
                  <a:moveTo>
                    <a:pt x="0" y="823607"/>
                  </a:moveTo>
                  <a:lnTo>
                    <a:pt x="3810" y="823607"/>
                  </a:lnTo>
                </a:path>
                <a:path w="3809" h="1290954">
                  <a:moveTo>
                    <a:pt x="0" y="821689"/>
                  </a:moveTo>
                  <a:lnTo>
                    <a:pt x="3810" y="821689"/>
                  </a:lnTo>
                </a:path>
                <a:path w="3809" h="1290954">
                  <a:moveTo>
                    <a:pt x="0" y="819784"/>
                  </a:moveTo>
                  <a:lnTo>
                    <a:pt x="3810" y="819784"/>
                  </a:lnTo>
                </a:path>
                <a:path w="3809" h="1290954">
                  <a:moveTo>
                    <a:pt x="0" y="817879"/>
                  </a:moveTo>
                  <a:lnTo>
                    <a:pt x="3810" y="817879"/>
                  </a:lnTo>
                </a:path>
                <a:path w="3809" h="1290954">
                  <a:moveTo>
                    <a:pt x="0" y="815975"/>
                  </a:moveTo>
                  <a:lnTo>
                    <a:pt x="3810" y="815975"/>
                  </a:lnTo>
                </a:path>
                <a:path w="3809" h="1290954">
                  <a:moveTo>
                    <a:pt x="0" y="814069"/>
                  </a:moveTo>
                  <a:lnTo>
                    <a:pt x="3810" y="814069"/>
                  </a:lnTo>
                </a:path>
                <a:path w="3809" h="1290954">
                  <a:moveTo>
                    <a:pt x="0" y="812164"/>
                  </a:moveTo>
                  <a:lnTo>
                    <a:pt x="3810" y="812164"/>
                  </a:lnTo>
                </a:path>
                <a:path w="3809" h="1290954">
                  <a:moveTo>
                    <a:pt x="0" y="810259"/>
                  </a:moveTo>
                  <a:lnTo>
                    <a:pt x="3810" y="810259"/>
                  </a:lnTo>
                </a:path>
                <a:path w="3809" h="1290954">
                  <a:moveTo>
                    <a:pt x="0" y="808354"/>
                  </a:moveTo>
                  <a:lnTo>
                    <a:pt x="3810" y="808354"/>
                  </a:lnTo>
                </a:path>
                <a:path w="3809" h="1290954">
                  <a:moveTo>
                    <a:pt x="0" y="806449"/>
                  </a:moveTo>
                  <a:lnTo>
                    <a:pt x="3810" y="806449"/>
                  </a:lnTo>
                </a:path>
                <a:path w="3809" h="1290954">
                  <a:moveTo>
                    <a:pt x="0" y="804532"/>
                  </a:moveTo>
                  <a:lnTo>
                    <a:pt x="3810" y="804532"/>
                  </a:lnTo>
                </a:path>
                <a:path w="3809" h="1290954">
                  <a:moveTo>
                    <a:pt x="0" y="802627"/>
                  </a:moveTo>
                  <a:lnTo>
                    <a:pt x="3810" y="802627"/>
                  </a:lnTo>
                </a:path>
                <a:path w="3809" h="1290954">
                  <a:moveTo>
                    <a:pt x="0" y="800722"/>
                  </a:moveTo>
                  <a:lnTo>
                    <a:pt x="3810" y="800722"/>
                  </a:lnTo>
                </a:path>
                <a:path w="3809" h="1290954">
                  <a:moveTo>
                    <a:pt x="0" y="798817"/>
                  </a:moveTo>
                  <a:lnTo>
                    <a:pt x="3810" y="798817"/>
                  </a:lnTo>
                </a:path>
                <a:path w="3809" h="1290954">
                  <a:moveTo>
                    <a:pt x="0" y="796912"/>
                  </a:moveTo>
                  <a:lnTo>
                    <a:pt x="3810" y="796912"/>
                  </a:lnTo>
                </a:path>
                <a:path w="3809" h="1290954">
                  <a:moveTo>
                    <a:pt x="0" y="795007"/>
                  </a:moveTo>
                  <a:lnTo>
                    <a:pt x="3810" y="795007"/>
                  </a:lnTo>
                </a:path>
                <a:path w="3809" h="1290954">
                  <a:moveTo>
                    <a:pt x="0" y="793102"/>
                  </a:moveTo>
                  <a:lnTo>
                    <a:pt x="3810" y="793102"/>
                  </a:lnTo>
                </a:path>
                <a:path w="3809" h="1290954">
                  <a:moveTo>
                    <a:pt x="0" y="791197"/>
                  </a:moveTo>
                  <a:lnTo>
                    <a:pt x="3810" y="791197"/>
                  </a:lnTo>
                </a:path>
                <a:path w="3809" h="1290954">
                  <a:moveTo>
                    <a:pt x="0" y="789292"/>
                  </a:moveTo>
                  <a:lnTo>
                    <a:pt x="3810" y="789292"/>
                  </a:lnTo>
                </a:path>
                <a:path w="3809" h="1290954">
                  <a:moveTo>
                    <a:pt x="0" y="787374"/>
                  </a:moveTo>
                  <a:lnTo>
                    <a:pt x="3810" y="787374"/>
                  </a:lnTo>
                </a:path>
                <a:path w="3809" h="1290954">
                  <a:moveTo>
                    <a:pt x="0" y="785469"/>
                  </a:moveTo>
                  <a:lnTo>
                    <a:pt x="3810" y="785469"/>
                  </a:lnTo>
                </a:path>
                <a:path w="3809" h="1290954">
                  <a:moveTo>
                    <a:pt x="0" y="783564"/>
                  </a:moveTo>
                  <a:lnTo>
                    <a:pt x="3810" y="783564"/>
                  </a:lnTo>
                </a:path>
                <a:path w="3809" h="1290954">
                  <a:moveTo>
                    <a:pt x="0" y="781659"/>
                  </a:moveTo>
                  <a:lnTo>
                    <a:pt x="3810" y="781659"/>
                  </a:lnTo>
                </a:path>
                <a:path w="3809" h="1290954">
                  <a:moveTo>
                    <a:pt x="0" y="779754"/>
                  </a:moveTo>
                  <a:lnTo>
                    <a:pt x="3810" y="779754"/>
                  </a:lnTo>
                </a:path>
                <a:path w="3809" h="1290954">
                  <a:moveTo>
                    <a:pt x="0" y="777849"/>
                  </a:moveTo>
                  <a:lnTo>
                    <a:pt x="3810" y="777849"/>
                  </a:lnTo>
                </a:path>
                <a:path w="3809" h="1290954">
                  <a:moveTo>
                    <a:pt x="0" y="775944"/>
                  </a:moveTo>
                  <a:lnTo>
                    <a:pt x="3810" y="775944"/>
                  </a:lnTo>
                </a:path>
                <a:path w="3809" h="1290954">
                  <a:moveTo>
                    <a:pt x="0" y="774039"/>
                  </a:moveTo>
                  <a:lnTo>
                    <a:pt x="3810" y="774039"/>
                  </a:lnTo>
                </a:path>
                <a:path w="3809" h="1290954">
                  <a:moveTo>
                    <a:pt x="0" y="772121"/>
                  </a:moveTo>
                  <a:lnTo>
                    <a:pt x="3810" y="772121"/>
                  </a:lnTo>
                </a:path>
                <a:path w="3809" h="1290954">
                  <a:moveTo>
                    <a:pt x="0" y="770216"/>
                  </a:moveTo>
                  <a:lnTo>
                    <a:pt x="3810" y="770216"/>
                  </a:lnTo>
                </a:path>
                <a:path w="3809" h="1290954">
                  <a:moveTo>
                    <a:pt x="0" y="768311"/>
                  </a:moveTo>
                  <a:lnTo>
                    <a:pt x="3810" y="768311"/>
                  </a:lnTo>
                </a:path>
                <a:path w="3809" h="1290954">
                  <a:moveTo>
                    <a:pt x="0" y="766406"/>
                  </a:moveTo>
                  <a:lnTo>
                    <a:pt x="3810" y="766406"/>
                  </a:lnTo>
                </a:path>
                <a:path w="3809" h="1290954">
                  <a:moveTo>
                    <a:pt x="0" y="764501"/>
                  </a:moveTo>
                  <a:lnTo>
                    <a:pt x="3810" y="764501"/>
                  </a:lnTo>
                </a:path>
                <a:path w="3809" h="1290954">
                  <a:moveTo>
                    <a:pt x="0" y="762596"/>
                  </a:moveTo>
                  <a:lnTo>
                    <a:pt x="3810" y="762596"/>
                  </a:lnTo>
                </a:path>
                <a:path w="3809" h="1290954">
                  <a:moveTo>
                    <a:pt x="0" y="760691"/>
                  </a:moveTo>
                  <a:lnTo>
                    <a:pt x="3810" y="760691"/>
                  </a:lnTo>
                </a:path>
                <a:path w="3809" h="1290954">
                  <a:moveTo>
                    <a:pt x="0" y="758786"/>
                  </a:moveTo>
                  <a:lnTo>
                    <a:pt x="3810" y="758786"/>
                  </a:lnTo>
                </a:path>
                <a:path w="3809" h="1290954">
                  <a:moveTo>
                    <a:pt x="0" y="756881"/>
                  </a:moveTo>
                  <a:lnTo>
                    <a:pt x="3810" y="756881"/>
                  </a:lnTo>
                </a:path>
                <a:path w="3809" h="1290954">
                  <a:moveTo>
                    <a:pt x="0" y="754964"/>
                  </a:moveTo>
                  <a:lnTo>
                    <a:pt x="3810" y="754964"/>
                  </a:lnTo>
                </a:path>
                <a:path w="3809" h="1290954">
                  <a:moveTo>
                    <a:pt x="0" y="753059"/>
                  </a:moveTo>
                  <a:lnTo>
                    <a:pt x="3810" y="753059"/>
                  </a:lnTo>
                </a:path>
                <a:path w="3809" h="1290954">
                  <a:moveTo>
                    <a:pt x="0" y="751154"/>
                  </a:moveTo>
                  <a:lnTo>
                    <a:pt x="3810" y="751154"/>
                  </a:lnTo>
                </a:path>
                <a:path w="3809" h="1290954">
                  <a:moveTo>
                    <a:pt x="0" y="749249"/>
                  </a:moveTo>
                  <a:lnTo>
                    <a:pt x="3810" y="749249"/>
                  </a:lnTo>
                </a:path>
                <a:path w="3809" h="1290954">
                  <a:moveTo>
                    <a:pt x="0" y="747344"/>
                  </a:moveTo>
                  <a:lnTo>
                    <a:pt x="3810" y="747344"/>
                  </a:lnTo>
                </a:path>
                <a:path w="3809" h="1290954">
                  <a:moveTo>
                    <a:pt x="0" y="745439"/>
                  </a:moveTo>
                  <a:lnTo>
                    <a:pt x="3810" y="745439"/>
                  </a:lnTo>
                </a:path>
                <a:path w="3809" h="1290954">
                  <a:moveTo>
                    <a:pt x="0" y="743534"/>
                  </a:moveTo>
                  <a:lnTo>
                    <a:pt x="3810" y="743534"/>
                  </a:lnTo>
                </a:path>
                <a:path w="3809" h="1290954">
                  <a:moveTo>
                    <a:pt x="0" y="741629"/>
                  </a:moveTo>
                  <a:lnTo>
                    <a:pt x="3810" y="741629"/>
                  </a:lnTo>
                </a:path>
                <a:path w="3809" h="1290954">
                  <a:moveTo>
                    <a:pt x="0" y="739711"/>
                  </a:moveTo>
                  <a:lnTo>
                    <a:pt x="3810" y="739711"/>
                  </a:lnTo>
                </a:path>
                <a:path w="3809" h="1290954">
                  <a:moveTo>
                    <a:pt x="0" y="737806"/>
                  </a:moveTo>
                  <a:lnTo>
                    <a:pt x="3810" y="737806"/>
                  </a:lnTo>
                </a:path>
                <a:path w="3809" h="1290954">
                  <a:moveTo>
                    <a:pt x="0" y="735901"/>
                  </a:moveTo>
                  <a:lnTo>
                    <a:pt x="3810" y="735901"/>
                  </a:lnTo>
                </a:path>
                <a:path w="3809" h="1290954">
                  <a:moveTo>
                    <a:pt x="0" y="733996"/>
                  </a:moveTo>
                  <a:lnTo>
                    <a:pt x="3810" y="733996"/>
                  </a:lnTo>
                </a:path>
                <a:path w="3809" h="1290954">
                  <a:moveTo>
                    <a:pt x="0" y="732091"/>
                  </a:moveTo>
                  <a:lnTo>
                    <a:pt x="3810" y="732091"/>
                  </a:lnTo>
                </a:path>
                <a:path w="3809" h="1290954">
                  <a:moveTo>
                    <a:pt x="0" y="730186"/>
                  </a:moveTo>
                  <a:lnTo>
                    <a:pt x="3810" y="730186"/>
                  </a:lnTo>
                </a:path>
                <a:path w="3809" h="1290954">
                  <a:moveTo>
                    <a:pt x="0" y="728281"/>
                  </a:moveTo>
                  <a:lnTo>
                    <a:pt x="3810" y="728281"/>
                  </a:lnTo>
                </a:path>
                <a:path w="3809" h="1290954">
                  <a:moveTo>
                    <a:pt x="0" y="726376"/>
                  </a:moveTo>
                  <a:lnTo>
                    <a:pt x="3810" y="726376"/>
                  </a:lnTo>
                </a:path>
                <a:path w="3809" h="1290954">
                  <a:moveTo>
                    <a:pt x="0" y="724471"/>
                  </a:moveTo>
                  <a:lnTo>
                    <a:pt x="3810" y="724471"/>
                  </a:lnTo>
                </a:path>
                <a:path w="3809" h="1290954">
                  <a:moveTo>
                    <a:pt x="0" y="722553"/>
                  </a:moveTo>
                  <a:lnTo>
                    <a:pt x="3810" y="722553"/>
                  </a:lnTo>
                </a:path>
                <a:path w="3809" h="1290954">
                  <a:moveTo>
                    <a:pt x="0" y="720648"/>
                  </a:moveTo>
                  <a:lnTo>
                    <a:pt x="3810" y="720648"/>
                  </a:lnTo>
                </a:path>
                <a:path w="3809" h="1290954">
                  <a:moveTo>
                    <a:pt x="0" y="718743"/>
                  </a:moveTo>
                  <a:lnTo>
                    <a:pt x="3810" y="718743"/>
                  </a:lnTo>
                </a:path>
                <a:path w="3809" h="1290954">
                  <a:moveTo>
                    <a:pt x="0" y="716838"/>
                  </a:moveTo>
                  <a:lnTo>
                    <a:pt x="3810" y="716838"/>
                  </a:lnTo>
                </a:path>
                <a:path w="3809" h="1290954">
                  <a:moveTo>
                    <a:pt x="0" y="714933"/>
                  </a:moveTo>
                  <a:lnTo>
                    <a:pt x="3810" y="714933"/>
                  </a:lnTo>
                </a:path>
                <a:path w="3809" h="1290954">
                  <a:moveTo>
                    <a:pt x="0" y="713028"/>
                  </a:moveTo>
                  <a:lnTo>
                    <a:pt x="3810" y="713028"/>
                  </a:lnTo>
                </a:path>
                <a:path w="3809" h="1290954">
                  <a:moveTo>
                    <a:pt x="0" y="711123"/>
                  </a:moveTo>
                  <a:lnTo>
                    <a:pt x="3810" y="711123"/>
                  </a:lnTo>
                </a:path>
                <a:path w="3809" h="1290954">
                  <a:moveTo>
                    <a:pt x="0" y="709218"/>
                  </a:moveTo>
                  <a:lnTo>
                    <a:pt x="3810" y="709218"/>
                  </a:lnTo>
                </a:path>
                <a:path w="3809" h="1290954">
                  <a:moveTo>
                    <a:pt x="0" y="707313"/>
                  </a:moveTo>
                  <a:lnTo>
                    <a:pt x="3810" y="707313"/>
                  </a:lnTo>
                </a:path>
                <a:path w="3809" h="1290954">
                  <a:moveTo>
                    <a:pt x="0" y="705396"/>
                  </a:moveTo>
                  <a:lnTo>
                    <a:pt x="3810" y="705396"/>
                  </a:lnTo>
                </a:path>
                <a:path w="3809" h="1290954">
                  <a:moveTo>
                    <a:pt x="0" y="703491"/>
                  </a:moveTo>
                  <a:lnTo>
                    <a:pt x="3810" y="703491"/>
                  </a:lnTo>
                </a:path>
                <a:path w="3809" h="1290954">
                  <a:moveTo>
                    <a:pt x="0" y="701586"/>
                  </a:moveTo>
                  <a:lnTo>
                    <a:pt x="3810" y="701586"/>
                  </a:lnTo>
                </a:path>
                <a:path w="3809" h="1290954">
                  <a:moveTo>
                    <a:pt x="0" y="699681"/>
                  </a:moveTo>
                  <a:lnTo>
                    <a:pt x="3810" y="699681"/>
                  </a:lnTo>
                </a:path>
                <a:path w="3809" h="1290954">
                  <a:moveTo>
                    <a:pt x="0" y="697776"/>
                  </a:moveTo>
                  <a:lnTo>
                    <a:pt x="3810" y="697776"/>
                  </a:lnTo>
                </a:path>
                <a:path w="3809" h="1290954">
                  <a:moveTo>
                    <a:pt x="0" y="695871"/>
                  </a:moveTo>
                  <a:lnTo>
                    <a:pt x="3810" y="695871"/>
                  </a:lnTo>
                </a:path>
                <a:path w="3809" h="1290954">
                  <a:moveTo>
                    <a:pt x="0" y="693966"/>
                  </a:moveTo>
                  <a:lnTo>
                    <a:pt x="3810" y="693966"/>
                  </a:lnTo>
                </a:path>
                <a:path w="3809" h="1290954">
                  <a:moveTo>
                    <a:pt x="0" y="692061"/>
                  </a:moveTo>
                  <a:lnTo>
                    <a:pt x="3810" y="692061"/>
                  </a:lnTo>
                </a:path>
                <a:path w="3809" h="1290954">
                  <a:moveTo>
                    <a:pt x="0" y="690143"/>
                  </a:moveTo>
                  <a:lnTo>
                    <a:pt x="3810" y="690143"/>
                  </a:lnTo>
                </a:path>
                <a:path w="3809" h="1290954">
                  <a:moveTo>
                    <a:pt x="0" y="688238"/>
                  </a:moveTo>
                  <a:lnTo>
                    <a:pt x="3810" y="688238"/>
                  </a:lnTo>
                </a:path>
                <a:path w="3809" h="1290954">
                  <a:moveTo>
                    <a:pt x="0" y="686333"/>
                  </a:moveTo>
                  <a:lnTo>
                    <a:pt x="3810" y="686333"/>
                  </a:lnTo>
                </a:path>
                <a:path w="3809" h="1290954">
                  <a:moveTo>
                    <a:pt x="0" y="684428"/>
                  </a:moveTo>
                  <a:lnTo>
                    <a:pt x="3810" y="684428"/>
                  </a:lnTo>
                </a:path>
                <a:path w="3809" h="1290954">
                  <a:moveTo>
                    <a:pt x="0" y="682523"/>
                  </a:moveTo>
                  <a:lnTo>
                    <a:pt x="3810" y="682523"/>
                  </a:lnTo>
                </a:path>
                <a:path w="3809" h="1290954">
                  <a:moveTo>
                    <a:pt x="0" y="680618"/>
                  </a:moveTo>
                  <a:lnTo>
                    <a:pt x="3810" y="680618"/>
                  </a:lnTo>
                </a:path>
                <a:path w="3809" h="1290954">
                  <a:moveTo>
                    <a:pt x="0" y="678713"/>
                  </a:moveTo>
                  <a:lnTo>
                    <a:pt x="3810" y="678713"/>
                  </a:lnTo>
                </a:path>
                <a:path w="3809" h="1290954">
                  <a:moveTo>
                    <a:pt x="0" y="676808"/>
                  </a:moveTo>
                  <a:lnTo>
                    <a:pt x="3810" y="676808"/>
                  </a:lnTo>
                </a:path>
                <a:path w="3809" h="1290954">
                  <a:moveTo>
                    <a:pt x="0" y="674903"/>
                  </a:moveTo>
                  <a:lnTo>
                    <a:pt x="3810" y="674903"/>
                  </a:lnTo>
                </a:path>
                <a:path w="3809" h="1290954">
                  <a:moveTo>
                    <a:pt x="0" y="672985"/>
                  </a:moveTo>
                  <a:lnTo>
                    <a:pt x="3810" y="672985"/>
                  </a:lnTo>
                </a:path>
                <a:path w="3809" h="1290954">
                  <a:moveTo>
                    <a:pt x="0" y="671080"/>
                  </a:moveTo>
                  <a:lnTo>
                    <a:pt x="3810" y="671080"/>
                  </a:lnTo>
                </a:path>
                <a:path w="3809" h="1290954">
                  <a:moveTo>
                    <a:pt x="0" y="669175"/>
                  </a:moveTo>
                  <a:lnTo>
                    <a:pt x="3810" y="669175"/>
                  </a:lnTo>
                </a:path>
                <a:path w="3809" h="1290954">
                  <a:moveTo>
                    <a:pt x="0" y="667270"/>
                  </a:moveTo>
                  <a:lnTo>
                    <a:pt x="3810" y="667270"/>
                  </a:lnTo>
                </a:path>
                <a:path w="3809" h="1290954">
                  <a:moveTo>
                    <a:pt x="0" y="665365"/>
                  </a:moveTo>
                  <a:lnTo>
                    <a:pt x="3810" y="665365"/>
                  </a:lnTo>
                </a:path>
                <a:path w="3809" h="1290954">
                  <a:moveTo>
                    <a:pt x="0" y="663460"/>
                  </a:moveTo>
                  <a:lnTo>
                    <a:pt x="3810" y="663460"/>
                  </a:lnTo>
                </a:path>
                <a:path w="3809" h="1290954">
                  <a:moveTo>
                    <a:pt x="0" y="661555"/>
                  </a:moveTo>
                  <a:lnTo>
                    <a:pt x="3810" y="661555"/>
                  </a:lnTo>
                </a:path>
                <a:path w="3809" h="1290954">
                  <a:moveTo>
                    <a:pt x="0" y="659650"/>
                  </a:moveTo>
                  <a:lnTo>
                    <a:pt x="3810" y="659650"/>
                  </a:lnTo>
                </a:path>
                <a:path w="3809" h="1290954">
                  <a:moveTo>
                    <a:pt x="0" y="657732"/>
                  </a:moveTo>
                  <a:lnTo>
                    <a:pt x="3810" y="657732"/>
                  </a:lnTo>
                </a:path>
                <a:path w="3809" h="1290954">
                  <a:moveTo>
                    <a:pt x="0" y="655827"/>
                  </a:moveTo>
                  <a:lnTo>
                    <a:pt x="3810" y="655827"/>
                  </a:lnTo>
                </a:path>
                <a:path w="3809" h="1290954">
                  <a:moveTo>
                    <a:pt x="0" y="653922"/>
                  </a:moveTo>
                  <a:lnTo>
                    <a:pt x="3810" y="653922"/>
                  </a:lnTo>
                </a:path>
                <a:path w="3809" h="1290954">
                  <a:moveTo>
                    <a:pt x="0" y="652017"/>
                  </a:moveTo>
                  <a:lnTo>
                    <a:pt x="3810" y="652017"/>
                  </a:lnTo>
                </a:path>
                <a:path w="3809" h="1290954">
                  <a:moveTo>
                    <a:pt x="0" y="650112"/>
                  </a:moveTo>
                  <a:lnTo>
                    <a:pt x="3810" y="650112"/>
                  </a:lnTo>
                </a:path>
                <a:path w="3809" h="1290954">
                  <a:moveTo>
                    <a:pt x="0" y="648207"/>
                  </a:moveTo>
                  <a:lnTo>
                    <a:pt x="3810" y="648207"/>
                  </a:lnTo>
                </a:path>
                <a:path w="3809" h="1290954">
                  <a:moveTo>
                    <a:pt x="0" y="646302"/>
                  </a:moveTo>
                  <a:lnTo>
                    <a:pt x="3810" y="646302"/>
                  </a:lnTo>
                </a:path>
                <a:path w="3809" h="1290954">
                  <a:moveTo>
                    <a:pt x="0" y="644397"/>
                  </a:moveTo>
                  <a:lnTo>
                    <a:pt x="3810" y="644397"/>
                  </a:lnTo>
                </a:path>
                <a:path w="3809" h="1290954">
                  <a:moveTo>
                    <a:pt x="0" y="642492"/>
                  </a:moveTo>
                  <a:lnTo>
                    <a:pt x="3810" y="642492"/>
                  </a:lnTo>
                </a:path>
                <a:path w="3809" h="1290954">
                  <a:moveTo>
                    <a:pt x="0" y="640575"/>
                  </a:moveTo>
                  <a:lnTo>
                    <a:pt x="3810" y="640575"/>
                  </a:lnTo>
                </a:path>
                <a:path w="3809" h="1290954">
                  <a:moveTo>
                    <a:pt x="0" y="638670"/>
                  </a:moveTo>
                  <a:lnTo>
                    <a:pt x="3810" y="638670"/>
                  </a:lnTo>
                </a:path>
                <a:path w="3809" h="1290954">
                  <a:moveTo>
                    <a:pt x="0" y="636765"/>
                  </a:moveTo>
                  <a:lnTo>
                    <a:pt x="3810" y="636765"/>
                  </a:lnTo>
                </a:path>
                <a:path w="3809" h="1290954">
                  <a:moveTo>
                    <a:pt x="0" y="634860"/>
                  </a:moveTo>
                  <a:lnTo>
                    <a:pt x="3810" y="634860"/>
                  </a:lnTo>
                </a:path>
                <a:path w="3809" h="1290954">
                  <a:moveTo>
                    <a:pt x="0" y="632955"/>
                  </a:moveTo>
                  <a:lnTo>
                    <a:pt x="3810" y="632955"/>
                  </a:lnTo>
                </a:path>
                <a:path w="3809" h="1290954">
                  <a:moveTo>
                    <a:pt x="0" y="631050"/>
                  </a:moveTo>
                  <a:lnTo>
                    <a:pt x="3810" y="631050"/>
                  </a:lnTo>
                </a:path>
                <a:path w="3809" h="1290954">
                  <a:moveTo>
                    <a:pt x="0" y="629145"/>
                  </a:moveTo>
                  <a:lnTo>
                    <a:pt x="3810" y="629145"/>
                  </a:lnTo>
                </a:path>
                <a:path w="3809" h="1290954">
                  <a:moveTo>
                    <a:pt x="0" y="627240"/>
                  </a:moveTo>
                  <a:lnTo>
                    <a:pt x="3810" y="627240"/>
                  </a:lnTo>
                </a:path>
                <a:path w="3809" h="1290954">
                  <a:moveTo>
                    <a:pt x="0" y="625335"/>
                  </a:moveTo>
                  <a:lnTo>
                    <a:pt x="3810" y="625335"/>
                  </a:lnTo>
                </a:path>
                <a:path w="3809" h="1290954">
                  <a:moveTo>
                    <a:pt x="0" y="623417"/>
                  </a:moveTo>
                  <a:lnTo>
                    <a:pt x="3810" y="623417"/>
                  </a:lnTo>
                </a:path>
                <a:path w="3809" h="1290954">
                  <a:moveTo>
                    <a:pt x="0" y="621512"/>
                  </a:moveTo>
                  <a:lnTo>
                    <a:pt x="3810" y="621512"/>
                  </a:lnTo>
                </a:path>
                <a:path w="3809" h="1290954">
                  <a:moveTo>
                    <a:pt x="0" y="619607"/>
                  </a:moveTo>
                  <a:lnTo>
                    <a:pt x="3810" y="619607"/>
                  </a:lnTo>
                </a:path>
                <a:path w="3809" h="1290954">
                  <a:moveTo>
                    <a:pt x="0" y="617702"/>
                  </a:moveTo>
                  <a:lnTo>
                    <a:pt x="3810" y="617702"/>
                  </a:lnTo>
                </a:path>
                <a:path w="3809" h="1290954">
                  <a:moveTo>
                    <a:pt x="0" y="615797"/>
                  </a:moveTo>
                  <a:lnTo>
                    <a:pt x="3810" y="615797"/>
                  </a:lnTo>
                </a:path>
                <a:path w="3809" h="1290954">
                  <a:moveTo>
                    <a:pt x="0" y="613892"/>
                  </a:moveTo>
                  <a:lnTo>
                    <a:pt x="3810" y="613892"/>
                  </a:lnTo>
                </a:path>
                <a:path w="3809" h="1290954">
                  <a:moveTo>
                    <a:pt x="0" y="611987"/>
                  </a:moveTo>
                  <a:lnTo>
                    <a:pt x="3810" y="611987"/>
                  </a:lnTo>
                </a:path>
                <a:path w="3809" h="1290954">
                  <a:moveTo>
                    <a:pt x="0" y="610082"/>
                  </a:moveTo>
                  <a:lnTo>
                    <a:pt x="3810" y="610082"/>
                  </a:lnTo>
                </a:path>
                <a:path w="3809" h="1290954">
                  <a:moveTo>
                    <a:pt x="0" y="608164"/>
                  </a:moveTo>
                  <a:lnTo>
                    <a:pt x="3810" y="608164"/>
                  </a:lnTo>
                </a:path>
                <a:path w="3809" h="1290954">
                  <a:moveTo>
                    <a:pt x="0" y="606259"/>
                  </a:moveTo>
                  <a:lnTo>
                    <a:pt x="3810" y="606259"/>
                  </a:lnTo>
                </a:path>
                <a:path w="3809" h="1290954">
                  <a:moveTo>
                    <a:pt x="0" y="604354"/>
                  </a:moveTo>
                  <a:lnTo>
                    <a:pt x="3810" y="604354"/>
                  </a:lnTo>
                </a:path>
                <a:path w="3809" h="1290954">
                  <a:moveTo>
                    <a:pt x="0" y="602449"/>
                  </a:moveTo>
                  <a:lnTo>
                    <a:pt x="3810" y="602449"/>
                  </a:lnTo>
                </a:path>
                <a:path w="3809" h="1290954">
                  <a:moveTo>
                    <a:pt x="0" y="600544"/>
                  </a:moveTo>
                  <a:lnTo>
                    <a:pt x="3810" y="600544"/>
                  </a:lnTo>
                </a:path>
                <a:path w="3809" h="1290954">
                  <a:moveTo>
                    <a:pt x="0" y="598639"/>
                  </a:moveTo>
                  <a:lnTo>
                    <a:pt x="3810" y="598639"/>
                  </a:lnTo>
                </a:path>
                <a:path w="3809" h="1290954">
                  <a:moveTo>
                    <a:pt x="0" y="596734"/>
                  </a:moveTo>
                  <a:lnTo>
                    <a:pt x="3810" y="596734"/>
                  </a:lnTo>
                </a:path>
                <a:path w="3809" h="1290954">
                  <a:moveTo>
                    <a:pt x="0" y="594829"/>
                  </a:moveTo>
                  <a:lnTo>
                    <a:pt x="3810" y="594829"/>
                  </a:lnTo>
                </a:path>
                <a:path w="3809" h="1290954">
                  <a:moveTo>
                    <a:pt x="0" y="592924"/>
                  </a:moveTo>
                  <a:lnTo>
                    <a:pt x="3810" y="592924"/>
                  </a:lnTo>
                </a:path>
                <a:path w="3809" h="1290954">
                  <a:moveTo>
                    <a:pt x="0" y="591007"/>
                  </a:moveTo>
                  <a:lnTo>
                    <a:pt x="3810" y="591007"/>
                  </a:lnTo>
                </a:path>
                <a:path w="3809" h="1290954">
                  <a:moveTo>
                    <a:pt x="0" y="589102"/>
                  </a:moveTo>
                  <a:lnTo>
                    <a:pt x="3810" y="589102"/>
                  </a:lnTo>
                </a:path>
                <a:path w="3809" h="1290954">
                  <a:moveTo>
                    <a:pt x="0" y="587197"/>
                  </a:moveTo>
                  <a:lnTo>
                    <a:pt x="3810" y="587197"/>
                  </a:lnTo>
                </a:path>
                <a:path w="3809" h="1290954">
                  <a:moveTo>
                    <a:pt x="0" y="585292"/>
                  </a:moveTo>
                  <a:lnTo>
                    <a:pt x="3810" y="585292"/>
                  </a:lnTo>
                </a:path>
                <a:path w="3809" h="1290954">
                  <a:moveTo>
                    <a:pt x="0" y="583387"/>
                  </a:moveTo>
                  <a:lnTo>
                    <a:pt x="3810" y="583387"/>
                  </a:lnTo>
                </a:path>
                <a:path w="3809" h="1290954">
                  <a:moveTo>
                    <a:pt x="0" y="581482"/>
                  </a:moveTo>
                  <a:lnTo>
                    <a:pt x="3810" y="581482"/>
                  </a:lnTo>
                </a:path>
                <a:path w="3809" h="1290954">
                  <a:moveTo>
                    <a:pt x="0" y="579577"/>
                  </a:moveTo>
                  <a:lnTo>
                    <a:pt x="3810" y="579577"/>
                  </a:lnTo>
                </a:path>
                <a:path w="3809" h="1290954">
                  <a:moveTo>
                    <a:pt x="0" y="577672"/>
                  </a:moveTo>
                  <a:lnTo>
                    <a:pt x="3810" y="577672"/>
                  </a:lnTo>
                </a:path>
                <a:path w="3809" h="1290954">
                  <a:moveTo>
                    <a:pt x="0" y="575767"/>
                  </a:moveTo>
                  <a:lnTo>
                    <a:pt x="3810" y="575767"/>
                  </a:lnTo>
                </a:path>
                <a:path w="3809" h="1290954">
                  <a:moveTo>
                    <a:pt x="0" y="573849"/>
                  </a:moveTo>
                  <a:lnTo>
                    <a:pt x="3810" y="573849"/>
                  </a:lnTo>
                </a:path>
                <a:path w="3809" h="1290954">
                  <a:moveTo>
                    <a:pt x="0" y="571944"/>
                  </a:moveTo>
                  <a:lnTo>
                    <a:pt x="3810" y="571944"/>
                  </a:lnTo>
                </a:path>
                <a:path w="3809" h="1290954">
                  <a:moveTo>
                    <a:pt x="0" y="570039"/>
                  </a:moveTo>
                  <a:lnTo>
                    <a:pt x="3810" y="570039"/>
                  </a:lnTo>
                </a:path>
                <a:path w="3809" h="1290954">
                  <a:moveTo>
                    <a:pt x="0" y="568134"/>
                  </a:moveTo>
                  <a:lnTo>
                    <a:pt x="3810" y="568134"/>
                  </a:lnTo>
                </a:path>
                <a:path w="3809" h="1290954">
                  <a:moveTo>
                    <a:pt x="0" y="566229"/>
                  </a:moveTo>
                  <a:lnTo>
                    <a:pt x="3810" y="566229"/>
                  </a:lnTo>
                </a:path>
                <a:path w="3809" h="1290954">
                  <a:moveTo>
                    <a:pt x="0" y="564324"/>
                  </a:moveTo>
                  <a:lnTo>
                    <a:pt x="3810" y="564324"/>
                  </a:lnTo>
                </a:path>
                <a:path w="3809" h="1290954">
                  <a:moveTo>
                    <a:pt x="0" y="562419"/>
                  </a:moveTo>
                  <a:lnTo>
                    <a:pt x="3810" y="562419"/>
                  </a:lnTo>
                </a:path>
                <a:path w="3809" h="1290954">
                  <a:moveTo>
                    <a:pt x="0" y="560514"/>
                  </a:moveTo>
                  <a:lnTo>
                    <a:pt x="3810" y="560514"/>
                  </a:lnTo>
                </a:path>
                <a:path w="3809" h="1290954">
                  <a:moveTo>
                    <a:pt x="0" y="558596"/>
                  </a:moveTo>
                  <a:lnTo>
                    <a:pt x="3810" y="558596"/>
                  </a:lnTo>
                </a:path>
                <a:path w="3809" h="1290954">
                  <a:moveTo>
                    <a:pt x="0" y="556691"/>
                  </a:moveTo>
                  <a:lnTo>
                    <a:pt x="3810" y="556691"/>
                  </a:lnTo>
                </a:path>
                <a:path w="3809" h="1290954">
                  <a:moveTo>
                    <a:pt x="0" y="554786"/>
                  </a:moveTo>
                  <a:lnTo>
                    <a:pt x="3810" y="554786"/>
                  </a:lnTo>
                </a:path>
                <a:path w="3809" h="1290954">
                  <a:moveTo>
                    <a:pt x="0" y="552881"/>
                  </a:moveTo>
                  <a:lnTo>
                    <a:pt x="3810" y="552881"/>
                  </a:lnTo>
                </a:path>
                <a:path w="3809" h="1290954">
                  <a:moveTo>
                    <a:pt x="0" y="550976"/>
                  </a:moveTo>
                  <a:lnTo>
                    <a:pt x="3810" y="550976"/>
                  </a:lnTo>
                </a:path>
                <a:path w="3809" h="1290954">
                  <a:moveTo>
                    <a:pt x="0" y="549071"/>
                  </a:moveTo>
                  <a:lnTo>
                    <a:pt x="3810" y="549071"/>
                  </a:lnTo>
                </a:path>
                <a:path w="3809" h="1290954">
                  <a:moveTo>
                    <a:pt x="0" y="547166"/>
                  </a:moveTo>
                  <a:lnTo>
                    <a:pt x="3810" y="547166"/>
                  </a:lnTo>
                </a:path>
                <a:path w="3809" h="1290954">
                  <a:moveTo>
                    <a:pt x="0" y="545261"/>
                  </a:moveTo>
                  <a:lnTo>
                    <a:pt x="3810" y="545261"/>
                  </a:lnTo>
                </a:path>
                <a:path w="3809" h="1290954">
                  <a:moveTo>
                    <a:pt x="0" y="543356"/>
                  </a:moveTo>
                  <a:lnTo>
                    <a:pt x="3810" y="543356"/>
                  </a:lnTo>
                </a:path>
                <a:path w="3809" h="1290954">
                  <a:moveTo>
                    <a:pt x="0" y="541439"/>
                  </a:moveTo>
                  <a:lnTo>
                    <a:pt x="3810" y="541439"/>
                  </a:lnTo>
                </a:path>
                <a:path w="3809" h="1290954">
                  <a:moveTo>
                    <a:pt x="0" y="539534"/>
                  </a:moveTo>
                  <a:lnTo>
                    <a:pt x="3810" y="539534"/>
                  </a:lnTo>
                </a:path>
                <a:path w="3809" h="1290954">
                  <a:moveTo>
                    <a:pt x="0" y="537629"/>
                  </a:moveTo>
                  <a:lnTo>
                    <a:pt x="3810" y="537629"/>
                  </a:lnTo>
                </a:path>
                <a:path w="3809" h="1290954">
                  <a:moveTo>
                    <a:pt x="0" y="535724"/>
                  </a:moveTo>
                  <a:lnTo>
                    <a:pt x="3810" y="535724"/>
                  </a:lnTo>
                </a:path>
                <a:path w="3809" h="1290954">
                  <a:moveTo>
                    <a:pt x="0" y="533819"/>
                  </a:moveTo>
                  <a:lnTo>
                    <a:pt x="3810" y="533819"/>
                  </a:lnTo>
                </a:path>
                <a:path w="3809" h="1290954">
                  <a:moveTo>
                    <a:pt x="0" y="531914"/>
                  </a:moveTo>
                  <a:lnTo>
                    <a:pt x="3810" y="531914"/>
                  </a:lnTo>
                </a:path>
                <a:path w="3809" h="1290954">
                  <a:moveTo>
                    <a:pt x="0" y="530009"/>
                  </a:moveTo>
                  <a:lnTo>
                    <a:pt x="3810" y="530009"/>
                  </a:lnTo>
                </a:path>
                <a:path w="3809" h="1290954">
                  <a:moveTo>
                    <a:pt x="0" y="528104"/>
                  </a:moveTo>
                  <a:lnTo>
                    <a:pt x="3810" y="528104"/>
                  </a:lnTo>
                </a:path>
                <a:path w="3809" h="1290954">
                  <a:moveTo>
                    <a:pt x="0" y="526186"/>
                  </a:moveTo>
                  <a:lnTo>
                    <a:pt x="3810" y="526186"/>
                  </a:lnTo>
                </a:path>
                <a:path w="3809" h="1290954">
                  <a:moveTo>
                    <a:pt x="0" y="524281"/>
                  </a:moveTo>
                  <a:lnTo>
                    <a:pt x="3810" y="524281"/>
                  </a:lnTo>
                </a:path>
                <a:path w="3809" h="1290954">
                  <a:moveTo>
                    <a:pt x="0" y="522376"/>
                  </a:moveTo>
                  <a:lnTo>
                    <a:pt x="3810" y="522376"/>
                  </a:lnTo>
                </a:path>
                <a:path w="3809" h="1290954">
                  <a:moveTo>
                    <a:pt x="0" y="520471"/>
                  </a:moveTo>
                  <a:lnTo>
                    <a:pt x="3810" y="520471"/>
                  </a:lnTo>
                </a:path>
                <a:path w="3809" h="1290954">
                  <a:moveTo>
                    <a:pt x="0" y="518566"/>
                  </a:moveTo>
                  <a:lnTo>
                    <a:pt x="3810" y="518566"/>
                  </a:lnTo>
                </a:path>
                <a:path w="3809" h="1290954">
                  <a:moveTo>
                    <a:pt x="0" y="516661"/>
                  </a:moveTo>
                  <a:lnTo>
                    <a:pt x="3810" y="516661"/>
                  </a:lnTo>
                </a:path>
                <a:path w="3809" h="1290954">
                  <a:moveTo>
                    <a:pt x="0" y="514756"/>
                  </a:moveTo>
                  <a:lnTo>
                    <a:pt x="3810" y="514756"/>
                  </a:lnTo>
                </a:path>
                <a:path w="3809" h="1290954">
                  <a:moveTo>
                    <a:pt x="0" y="512851"/>
                  </a:moveTo>
                  <a:lnTo>
                    <a:pt x="3810" y="512851"/>
                  </a:lnTo>
                </a:path>
                <a:path w="3809" h="1290954">
                  <a:moveTo>
                    <a:pt x="0" y="510946"/>
                  </a:moveTo>
                  <a:lnTo>
                    <a:pt x="3810" y="510946"/>
                  </a:lnTo>
                </a:path>
                <a:path w="3809" h="1290954">
                  <a:moveTo>
                    <a:pt x="0" y="509028"/>
                  </a:moveTo>
                  <a:lnTo>
                    <a:pt x="3810" y="509028"/>
                  </a:lnTo>
                </a:path>
                <a:path w="3809" h="1290954">
                  <a:moveTo>
                    <a:pt x="0" y="507123"/>
                  </a:moveTo>
                  <a:lnTo>
                    <a:pt x="3810" y="507123"/>
                  </a:lnTo>
                </a:path>
                <a:path w="3809" h="1290954">
                  <a:moveTo>
                    <a:pt x="0" y="505218"/>
                  </a:moveTo>
                  <a:lnTo>
                    <a:pt x="3810" y="505218"/>
                  </a:lnTo>
                </a:path>
                <a:path w="3809" h="1290954">
                  <a:moveTo>
                    <a:pt x="0" y="503313"/>
                  </a:moveTo>
                  <a:lnTo>
                    <a:pt x="3810" y="503313"/>
                  </a:lnTo>
                </a:path>
                <a:path w="3809" h="1290954">
                  <a:moveTo>
                    <a:pt x="0" y="501408"/>
                  </a:moveTo>
                  <a:lnTo>
                    <a:pt x="3810" y="501408"/>
                  </a:lnTo>
                </a:path>
                <a:path w="3809" h="1290954">
                  <a:moveTo>
                    <a:pt x="0" y="499503"/>
                  </a:moveTo>
                  <a:lnTo>
                    <a:pt x="3810" y="499503"/>
                  </a:lnTo>
                </a:path>
                <a:path w="3809" h="1290954">
                  <a:moveTo>
                    <a:pt x="0" y="497598"/>
                  </a:moveTo>
                  <a:lnTo>
                    <a:pt x="3810" y="497598"/>
                  </a:lnTo>
                </a:path>
                <a:path w="3809" h="1290954">
                  <a:moveTo>
                    <a:pt x="0" y="495693"/>
                  </a:moveTo>
                  <a:lnTo>
                    <a:pt x="3810" y="495693"/>
                  </a:lnTo>
                </a:path>
                <a:path w="3809" h="1290954">
                  <a:moveTo>
                    <a:pt x="0" y="493788"/>
                  </a:moveTo>
                  <a:lnTo>
                    <a:pt x="3810" y="493788"/>
                  </a:lnTo>
                </a:path>
                <a:path w="3809" h="1290954">
                  <a:moveTo>
                    <a:pt x="0" y="491870"/>
                  </a:moveTo>
                  <a:lnTo>
                    <a:pt x="3810" y="491870"/>
                  </a:lnTo>
                </a:path>
                <a:path w="3809" h="1290954">
                  <a:moveTo>
                    <a:pt x="0" y="489965"/>
                  </a:moveTo>
                  <a:lnTo>
                    <a:pt x="3810" y="489965"/>
                  </a:lnTo>
                </a:path>
                <a:path w="3809" h="1290954">
                  <a:moveTo>
                    <a:pt x="0" y="488060"/>
                  </a:moveTo>
                  <a:lnTo>
                    <a:pt x="3810" y="488060"/>
                  </a:lnTo>
                </a:path>
                <a:path w="3809" h="1290954">
                  <a:moveTo>
                    <a:pt x="0" y="486155"/>
                  </a:moveTo>
                  <a:lnTo>
                    <a:pt x="3810" y="486155"/>
                  </a:lnTo>
                </a:path>
                <a:path w="3809" h="1290954">
                  <a:moveTo>
                    <a:pt x="0" y="484250"/>
                  </a:moveTo>
                  <a:lnTo>
                    <a:pt x="3810" y="484250"/>
                  </a:lnTo>
                </a:path>
                <a:path w="3809" h="1290954">
                  <a:moveTo>
                    <a:pt x="0" y="482345"/>
                  </a:moveTo>
                  <a:lnTo>
                    <a:pt x="3810" y="482345"/>
                  </a:lnTo>
                </a:path>
                <a:path w="3809" h="1290954">
                  <a:moveTo>
                    <a:pt x="0" y="480440"/>
                  </a:moveTo>
                  <a:lnTo>
                    <a:pt x="3810" y="480440"/>
                  </a:lnTo>
                </a:path>
                <a:path w="3809" h="1290954">
                  <a:moveTo>
                    <a:pt x="0" y="478535"/>
                  </a:moveTo>
                  <a:lnTo>
                    <a:pt x="3810" y="478535"/>
                  </a:lnTo>
                </a:path>
                <a:path w="3809" h="1290954">
                  <a:moveTo>
                    <a:pt x="0" y="476618"/>
                  </a:moveTo>
                  <a:lnTo>
                    <a:pt x="3810" y="476618"/>
                  </a:lnTo>
                </a:path>
                <a:path w="3809" h="1290954">
                  <a:moveTo>
                    <a:pt x="0" y="474713"/>
                  </a:moveTo>
                  <a:lnTo>
                    <a:pt x="3810" y="474713"/>
                  </a:lnTo>
                </a:path>
                <a:path w="3809" h="1290954">
                  <a:moveTo>
                    <a:pt x="0" y="472808"/>
                  </a:moveTo>
                  <a:lnTo>
                    <a:pt x="3810" y="472808"/>
                  </a:lnTo>
                </a:path>
                <a:path w="3809" h="1290954">
                  <a:moveTo>
                    <a:pt x="0" y="470903"/>
                  </a:moveTo>
                  <a:lnTo>
                    <a:pt x="3810" y="470903"/>
                  </a:lnTo>
                </a:path>
                <a:path w="3809" h="1290954">
                  <a:moveTo>
                    <a:pt x="0" y="468998"/>
                  </a:moveTo>
                  <a:lnTo>
                    <a:pt x="3810" y="468998"/>
                  </a:lnTo>
                </a:path>
                <a:path w="3809" h="1290954">
                  <a:moveTo>
                    <a:pt x="0" y="467093"/>
                  </a:moveTo>
                  <a:lnTo>
                    <a:pt x="3810" y="467093"/>
                  </a:lnTo>
                </a:path>
                <a:path w="3809" h="1290954">
                  <a:moveTo>
                    <a:pt x="0" y="465188"/>
                  </a:moveTo>
                  <a:lnTo>
                    <a:pt x="3810" y="465188"/>
                  </a:lnTo>
                </a:path>
                <a:path w="3809" h="1290954">
                  <a:moveTo>
                    <a:pt x="0" y="463283"/>
                  </a:moveTo>
                  <a:lnTo>
                    <a:pt x="3810" y="463283"/>
                  </a:lnTo>
                </a:path>
                <a:path w="3809" h="1290954">
                  <a:moveTo>
                    <a:pt x="0" y="461378"/>
                  </a:moveTo>
                  <a:lnTo>
                    <a:pt x="3810" y="461378"/>
                  </a:lnTo>
                </a:path>
                <a:path w="3809" h="1290954">
                  <a:moveTo>
                    <a:pt x="0" y="459460"/>
                  </a:moveTo>
                  <a:lnTo>
                    <a:pt x="3810" y="459460"/>
                  </a:lnTo>
                </a:path>
                <a:path w="3809" h="1290954">
                  <a:moveTo>
                    <a:pt x="0" y="457555"/>
                  </a:moveTo>
                  <a:lnTo>
                    <a:pt x="3810" y="457555"/>
                  </a:lnTo>
                </a:path>
                <a:path w="3809" h="1290954">
                  <a:moveTo>
                    <a:pt x="0" y="455650"/>
                  </a:moveTo>
                  <a:lnTo>
                    <a:pt x="3810" y="455650"/>
                  </a:lnTo>
                </a:path>
                <a:path w="3809" h="1290954">
                  <a:moveTo>
                    <a:pt x="0" y="453745"/>
                  </a:moveTo>
                  <a:lnTo>
                    <a:pt x="3810" y="453745"/>
                  </a:lnTo>
                </a:path>
                <a:path w="3809" h="1290954">
                  <a:moveTo>
                    <a:pt x="0" y="451840"/>
                  </a:moveTo>
                  <a:lnTo>
                    <a:pt x="3810" y="451840"/>
                  </a:lnTo>
                </a:path>
                <a:path w="3809" h="1290954">
                  <a:moveTo>
                    <a:pt x="0" y="449935"/>
                  </a:moveTo>
                  <a:lnTo>
                    <a:pt x="3810" y="449935"/>
                  </a:lnTo>
                </a:path>
                <a:path w="3809" h="1290954">
                  <a:moveTo>
                    <a:pt x="0" y="448030"/>
                  </a:moveTo>
                  <a:lnTo>
                    <a:pt x="3810" y="448030"/>
                  </a:lnTo>
                </a:path>
                <a:path w="3809" h="1290954">
                  <a:moveTo>
                    <a:pt x="0" y="446125"/>
                  </a:moveTo>
                  <a:lnTo>
                    <a:pt x="3810" y="446125"/>
                  </a:lnTo>
                </a:path>
                <a:path w="3809" h="1290954">
                  <a:moveTo>
                    <a:pt x="0" y="444220"/>
                  </a:moveTo>
                  <a:lnTo>
                    <a:pt x="3810" y="444220"/>
                  </a:lnTo>
                </a:path>
                <a:path w="3809" h="1290954">
                  <a:moveTo>
                    <a:pt x="0" y="442302"/>
                  </a:moveTo>
                  <a:lnTo>
                    <a:pt x="3810" y="442302"/>
                  </a:lnTo>
                </a:path>
                <a:path w="3809" h="1290954">
                  <a:moveTo>
                    <a:pt x="0" y="440397"/>
                  </a:moveTo>
                  <a:lnTo>
                    <a:pt x="3810" y="440397"/>
                  </a:lnTo>
                </a:path>
                <a:path w="3809" h="1290954">
                  <a:moveTo>
                    <a:pt x="0" y="438492"/>
                  </a:moveTo>
                  <a:lnTo>
                    <a:pt x="3810" y="438492"/>
                  </a:lnTo>
                </a:path>
                <a:path w="3809" h="1290954">
                  <a:moveTo>
                    <a:pt x="0" y="436587"/>
                  </a:moveTo>
                  <a:lnTo>
                    <a:pt x="3810" y="436587"/>
                  </a:lnTo>
                </a:path>
                <a:path w="3809" h="1290954">
                  <a:moveTo>
                    <a:pt x="0" y="434682"/>
                  </a:moveTo>
                  <a:lnTo>
                    <a:pt x="3810" y="434682"/>
                  </a:lnTo>
                </a:path>
                <a:path w="3809" h="1290954">
                  <a:moveTo>
                    <a:pt x="0" y="432777"/>
                  </a:moveTo>
                  <a:lnTo>
                    <a:pt x="3810" y="432777"/>
                  </a:lnTo>
                </a:path>
                <a:path w="3809" h="1290954">
                  <a:moveTo>
                    <a:pt x="0" y="430872"/>
                  </a:moveTo>
                  <a:lnTo>
                    <a:pt x="3810" y="430872"/>
                  </a:lnTo>
                </a:path>
                <a:path w="3809" h="1290954">
                  <a:moveTo>
                    <a:pt x="0" y="428967"/>
                  </a:moveTo>
                  <a:lnTo>
                    <a:pt x="3810" y="428967"/>
                  </a:lnTo>
                </a:path>
                <a:path w="3809" h="1290954">
                  <a:moveTo>
                    <a:pt x="0" y="427050"/>
                  </a:moveTo>
                  <a:lnTo>
                    <a:pt x="3810" y="427050"/>
                  </a:lnTo>
                </a:path>
                <a:path w="3809" h="1290954">
                  <a:moveTo>
                    <a:pt x="0" y="425145"/>
                  </a:moveTo>
                  <a:lnTo>
                    <a:pt x="3810" y="425145"/>
                  </a:lnTo>
                </a:path>
                <a:path w="3809" h="1290954">
                  <a:moveTo>
                    <a:pt x="0" y="423240"/>
                  </a:moveTo>
                  <a:lnTo>
                    <a:pt x="3810" y="423240"/>
                  </a:lnTo>
                </a:path>
                <a:path w="3809" h="1290954">
                  <a:moveTo>
                    <a:pt x="0" y="421335"/>
                  </a:moveTo>
                  <a:lnTo>
                    <a:pt x="3810" y="421335"/>
                  </a:lnTo>
                </a:path>
                <a:path w="3809" h="1290954">
                  <a:moveTo>
                    <a:pt x="0" y="419430"/>
                  </a:moveTo>
                  <a:lnTo>
                    <a:pt x="3810" y="419430"/>
                  </a:lnTo>
                </a:path>
                <a:path w="3809" h="1290954">
                  <a:moveTo>
                    <a:pt x="0" y="417525"/>
                  </a:moveTo>
                  <a:lnTo>
                    <a:pt x="3810" y="417525"/>
                  </a:lnTo>
                </a:path>
                <a:path w="3809" h="1290954">
                  <a:moveTo>
                    <a:pt x="0" y="415620"/>
                  </a:moveTo>
                  <a:lnTo>
                    <a:pt x="3810" y="415620"/>
                  </a:lnTo>
                </a:path>
                <a:path w="3809" h="1290954">
                  <a:moveTo>
                    <a:pt x="0" y="413715"/>
                  </a:moveTo>
                  <a:lnTo>
                    <a:pt x="3810" y="413715"/>
                  </a:lnTo>
                </a:path>
                <a:path w="3809" h="1290954">
                  <a:moveTo>
                    <a:pt x="0" y="411810"/>
                  </a:moveTo>
                  <a:lnTo>
                    <a:pt x="3810" y="411810"/>
                  </a:lnTo>
                </a:path>
                <a:path w="3809" h="1290954">
                  <a:moveTo>
                    <a:pt x="0" y="409892"/>
                  </a:moveTo>
                  <a:lnTo>
                    <a:pt x="3810" y="409892"/>
                  </a:lnTo>
                </a:path>
                <a:path w="3809" h="1290954">
                  <a:moveTo>
                    <a:pt x="0" y="407987"/>
                  </a:moveTo>
                  <a:lnTo>
                    <a:pt x="3810" y="407987"/>
                  </a:lnTo>
                </a:path>
                <a:path w="3809" h="1290954">
                  <a:moveTo>
                    <a:pt x="0" y="406082"/>
                  </a:moveTo>
                  <a:lnTo>
                    <a:pt x="3810" y="406082"/>
                  </a:lnTo>
                </a:path>
                <a:path w="3809" h="1290954">
                  <a:moveTo>
                    <a:pt x="0" y="404177"/>
                  </a:moveTo>
                  <a:lnTo>
                    <a:pt x="3810" y="404177"/>
                  </a:lnTo>
                </a:path>
                <a:path w="3809" h="1290954">
                  <a:moveTo>
                    <a:pt x="0" y="402272"/>
                  </a:moveTo>
                  <a:lnTo>
                    <a:pt x="3810" y="402272"/>
                  </a:lnTo>
                </a:path>
                <a:path w="3809" h="1290954">
                  <a:moveTo>
                    <a:pt x="0" y="400367"/>
                  </a:moveTo>
                  <a:lnTo>
                    <a:pt x="3810" y="400367"/>
                  </a:lnTo>
                </a:path>
                <a:path w="3809" h="1290954">
                  <a:moveTo>
                    <a:pt x="0" y="398462"/>
                  </a:moveTo>
                  <a:lnTo>
                    <a:pt x="3810" y="398462"/>
                  </a:lnTo>
                </a:path>
                <a:path w="3809" h="1290954">
                  <a:moveTo>
                    <a:pt x="0" y="396557"/>
                  </a:moveTo>
                  <a:lnTo>
                    <a:pt x="3810" y="396557"/>
                  </a:lnTo>
                </a:path>
                <a:path w="3809" h="1290954">
                  <a:moveTo>
                    <a:pt x="0" y="394639"/>
                  </a:moveTo>
                  <a:lnTo>
                    <a:pt x="3810" y="394639"/>
                  </a:lnTo>
                </a:path>
                <a:path w="3809" h="1290954">
                  <a:moveTo>
                    <a:pt x="0" y="392734"/>
                  </a:moveTo>
                  <a:lnTo>
                    <a:pt x="3810" y="392734"/>
                  </a:lnTo>
                </a:path>
                <a:path w="3809" h="1290954">
                  <a:moveTo>
                    <a:pt x="0" y="390829"/>
                  </a:moveTo>
                  <a:lnTo>
                    <a:pt x="3810" y="390829"/>
                  </a:lnTo>
                </a:path>
                <a:path w="3809" h="1290954">
                  <a:moveTo>
                    <a:pt x="0" y="388924"/>
                  </a:moveTo>
                  <a:lnTo>
                    <a:pt x="3810" y="388924"/>
                  </a:lnTo>
                </a:path>
                <a:path w="3809" h="1290954">
                  <a:moveTo>
                    <a:pt x="0" y="387019"/>
                  </a:moveTo>
                  <a:lnTo>
                    <a:pt x="3810" y="387019"/>
                  </a:lnTo>
                </a:path>
                <a:path w="3809" h="1290954">
                  <a:moveTo>
                    <a:pt x="0" y="385114"/>
                  </a:moveTo>
                  <a:lnTo>
                    <a:pt x="3810" y="385114"/>
                  </a:lnTo>
                </a:path>
                <a:path w="3809" h="1290954">
                  <a:moveTo>
                    <a:pt x="0" y="383209"/>
                  </a:moveTo>
                  <a:lnTo>
                    <a:pt x="3810" y="383209"/>
                  </a:lnTo>
                </a:path>
                <a:path w="3809" h="1290954">
                  <a:moveTo>
                    <a:pt x="0" y="381304"/>
                  </a:moveTo>
                  <a:lnTo>
                    <a:pt x="3810" y="381304"/>
                  </a:lnTo>
                </a:path>
                <a:path w="3809" h="1290954">
                  <a:moveTo>
                    <a:pt x="0" y="379399"/>
                  </a:moveTo>
                  <a:lnTo>
                    <a:pt x="3810" y="379399"/>
                  </a:lnTo>
                </a:path>
                <a:path w="3809" h="1290954">
                  <a:moveTo>
                    <a:pt x="0" y="377482"/>
                  </a:moveTo>
                  <a:lnTo>
                    <a:pt x="3810" y="377482"/>
                  </a:lnTo>
                </a:path>
                <a:path w="3809" h="1290954">
                  <a:moveTo>
                    <a:pt x="0" y="375577"/>
                  </a:moveTo>
                  <a:lnTo>
                    <a:pt x="3810" y="375577"/>
                  </a:lnTo>
                </a:path>
                <a:path w="3809" h="1290954">
                  <a:moveTo>
                    <a:pt x="0" y="373672"/>
                  </a:moveTo>
                  <a:lnTo>
                    <a:pt x="3810" y="373672"/>
                  </a:lnTo>
                </a:path>
                <a:path w="3809" h="1290954">
                  <a:moveTo>
                    <a:pt x="0" y="371767"/>
                  </a:moveTo>
                  <a:lnTo>
                    <a:pt x="3810" y="371767"/>
                  </a:lnTo>
                </a:path>
                <a:path w="3809" h="1290954">
                  <a:moveTo>
                    <a:pt x="0" y="369862"/>
                  </a:moveTo>
                  <a:lnTo>
                    <a:pt x="3810" y="369862"/>
                  </a:lnTo>
                </a:path>
                <a:path w="3809" h="1290954">
                  <a:moveTo>
                    <a:pt x="0" y="367957"/>
                  </a:moveTo>
                  <a:lnTo>
                    <a:pt x="3810" y="367957"/>
                  </a:lnTo>
                </a:path>
                <a:path w="3809" h="1290954">
                  <a:moveTo>
                    <a:pt x="0" y="366052"/>
                  </a:moveTo>
                  <a:lnTo>
                    <a:pt x="3810" y="366052"/>
                  </a:lnTo>
                </a:path>
                <a:path w="3809" h="1290954">
                  <a:moveTo>
                    <a:pt x="0" y="364147"/>
                  </a:moveTo>
                  <a:lnTo>
                    <a:pt x="3810" y="364147"/>
                  </a:lnTo>
                </a:path>
                <a:path w="3809" h="1290954">
                  <a:moveTo>
                    <a:pt x="0" y="362242"/>
                  </a:moveTo>
                  <a:lnTo>
                    <a:pt x="3810" y="362242"/>
                  </a:lnTo>
                </a:path>
                <a:path w="3809" h="1290954">
                  <a:moveTo>
                    <a:pt x="0" y="360324"/>
                  </a:moveTo>
                  <a:lnTo>
                    <a:pt x="3810" y="360324"/>
                  </a:lnTo>
                </a:path>
                <a:path w="3809" h="1290954">
                  <a:moveTo>
                    <a:pt x="0" y="358419"/>
                  </a:moveTo>
                  <a:lnTo>
                    <a:pt x="3810" y="358419"/>
                  </a:lnTo>
                </a:path>
                <a:path w="3809" h="1290954">
                  <a:moveTo>
                    <a:pt x="0" y="356514"/>
                  </a:moveTo>
                  <a:lnTo>
                    <a:pt x="3810" y="356514"/>
                  </a:lnTo>
                </a:path>
                <a:path w="3809" h="1290954">
                  <a:moveTo>
                    <a:pt x="0" y="354609"/>
                  </a:moveTo>
                  <a:lnTo>
                    <a:pt x="3810" y="354609"/>
                  </a:lnTo>
                </a:path>
                <a:path w="3809" h="1290954">
                  <a:moveTo>
                    <a:pt x="0" y="352704"/>
                  </a:moveTo>
                  <a:lnTo>
                    <a:pt x="3810" y="352704"/>
                  </a:lnTo>
                </a:path>
                <a:path w="3809" h="1290954">
                  <a:moveTo>
                    <a:pt x="0" y="350799"/>
                  </a:moveTo>
                  <a:lnTo>
                    <a:pt x="3810" y="350799"/>
                  </a:lnTo>
                </a:path>
                <a:path w="3809" h="1290954">
                  <a:moveTo>
                    <a:pt x="0" y="348894"/>
                  </a:moveTo>
                  <a:lnTo>
                    <a:pt x="3810" y="348894"/>
                  </a:lnTo>
                </a:path>
                <a:path w="3809" h="1290954">
                  <a:moveTo>
                    <a:pt x="0" y="346989"/>
                  </a:moveTo>
                  <a:lnTo>
                    <a:pt x="3810" y="346989"/>
                  </a:lnTo>
                </a:path>
                <a:path w="3809" h="1290954">
                  <a:moveTo>
                    <a:pt x="0" y="345071"/>
                  </a:moveTo>
                  <a:lnTo>
                    <a:pt x="3810" y="345071"/>
                  </a:lnTo>
                </a:path>
                <a:path w="3809" h="1290954">
                  <a:moveTo>
                    <a:pt x="0" y="343166"/>
                  </a:moveTo>
                  <a:lnTo>
                    <a:pt x="3810" y="343166"/>
                  </a:lnTo>
                </a:path>
                <a:path w="3809" h="1290954">
                  <a:moveTo>
                    <a:pt x="0" y="341261"/>
                  </a:moveTo>
                  <a:lnTo>
                    <a:pt x="3810" y="341261"/>
                  </a:lnTo>
                </a:path>
                <a:path w="3809" h="1290954">
                  <a:moveTo>
                    <a:pt x="0" y="339356"/>
                  </a:moveTo>
                  <a:lnTo>
                    <a:pt x="3810" y="339356"/>
                  </a:lnTo>
                </a:path>
                <a:path w="3809" h="1290954">
                  <a:moveTo>
                    <a:pt x="0" y="337451"/>
                  </a:moveTo>
                  <a:lnTo>
                    <a:pt x="3810" y="337451"/>
                  </a:lnTo>
                </a:path>
                <a:path w="3809" h="1290954">
                  <a:moveTo>
                    <a:pt x="0" y="335546"/>
                  </a:moveTo>
                  <a:lnTo>
                    <a:pt x="3810" y="335546"/>
                  </a:lnTo>
                </a:path>
                <a:path w="3809" h="1290954">
                  <a:moveTo>
                    <a:pt x="0" y="333641"/>
                  </a:moveTo>
                  <a:lnTo>
                    <a:pt x="3810" y="333641"/>
                  </a:lnTo>
                </a:path>
                <a:path w="3809" h="1290954">
                  <a:moveTo>
                    <a:pt x="0" y="331736"/>
                  </a:moveTo>
                  <a:lnTo>
                    <a:pt x="3810" y="331736"/>
                  </a:lnTo>
                </a:path>
                <a:path w="3809" h="1290954">
                  <a:moveTo>
                    <a:pt x="0" y="329831"/>
                  </a:moveTo>
                  <a:lnTo>
                    <a:pt x="3810" y="329831"/>
                  </a:lnTo>
                </a:path>
                <a:path w="3809" h="1290954">
                  <a:moveTo>
                    <a:pt x="0" y="327913"/>
                  </a:moveTo>
                  <a:lnTo>
                    <a:pt x="3810" y="327913"/>
                  </a:lnTo>
                </a:path>
                <a:path w="3809" h="1290954">
                  <a:moveTo>
                    <a:pt x="0" y="326008"/>
                  </a:moveTo>
                  <a:lnTo>
                    <a:pt x="3810" y="326008"/>
                  </a:lnTo>
                </a:path>
                <a:path w="3809" h="1290954">
                  <a:moveTo>
                    <a:pt x="0" y="324103"/>
                  </a:moveTo>
                  <a:lnTo>
                    <a:pt x="3810" y="324103"/>
                  </a:lnTo>
                </a:path>
                <a:path w="3809" h="1290954">
                  <a:moveTo>
                    <a:pt x="0" y="322198"/>
                  </a:moveTo>
                  <a:lnTo>
                    <a:pt x="3810" y="322198"/>
                  </a:lnTo>
                </a:path>
                <a:path w="3809" h="1290954">
                  <a:moveTo>
                    <a:pt x="0" y="320293"/>
                  </a:moveTo>
                  <a:lnTo>
                    <a:pt x="3810" y="320293"/>
                  </a:lnTo>
                </a:path>
                <a:path w="3809" h="1290954">
                  <a:moveTo>
                    <a:pt x="0" y="318388"/>
                  </a:moveTo>
                  <a:lnTo>
                    <a:pt x="3810" y="318388"/>
                  </a:lnTo>
                </a:path>
                <a:path w="3809" h="1290954">
                  <a:moveTo>
                    <a:pt x="0" y="316483"/>
                  </a:moveTo>
                  <a:lnTo>
                    <a:pt x="3810" y="316483"/>
                  </a:lnTo>
                </a:path>
                <a:path w="3809" h="1290954">
                  <a:moveTo>
                    <a:pt x="0" y="314578"/>
                  </a:moveTo>
                  <a:lnTo>
                    <a:pt x="3810" y="314578"/>
                  </a:lnTo>
                </a:path>
                <a:path w="3809" h="1290954">
                  <a:moveTo>
                    <a:pt x="0" y="312673"/>
                  </a:moveTo>
                  <a:lnTo>
                    <a:pt x="3810" y="312673"/>
                  </a:lnTo>
                </a:path>
                <a:path w="3809" h="1290954">
                  <a:moveTo>
                    <a:pt x="0" y="310756"/>
                  </a:moveTo>
                  <a:lnTo>
                    <a:pt x="3810" y="310756"/>
                  </a:lnTo>
                </a:path>
                <a:path w="3809" h="1290954">
                  <a:moveTo>
                    <a:pt x="0" y="308851"/>
                  </a:moveTo>
                  <a:lnTo>
                    <a:pt x="3810" y="308851"/>
                  </a:lnTo>
                </a:path>
                <a:path w="3809" h="1290954">
                  <a:moveTo>
                    <a:pt x="0" y="306946"/>
                  </a:moveTo>
                  <a:lnTo>
                    <a:pt x="3810" y="306946"/>
                  </a:lnTo>
                </a:path>
                <a:path w="3809" h="1290954">
                  <a:moveTo>
                    <a:pt x="0" y="305041"/>
                  </a:moveTo>
                  <a:lnTo>
                    <a:pt x="3810" y="305041"/>
                  </a:lnTo>
                </a:path>
                <a:path w="3809" h="1290954">
                  <a:moveTo>
                    <a:pt x="0" y="303136"/>
                  </a:moveTo>
                  <a:lnTo>
                    <a:pt x="3810" y="303136"/>
                  </a:lnTo>
                </a:path>
                <a:path w="3809" h="1290954">
                  <a:moveTo>
                    <a:pt x="0" y="301231"/>
                  </a:moveTo>
                  <a:lnTo>
                    <a:pt x="3810" y="301231"/>
                  </a:lnTo>
                </a:path>
                <a:path w="3809" h="1290954">
                  <a:moveTo>
                    <a:pt x="0" y="299326"/>
                  </a:moveTo>
                  <a:lnTo>
                    <a:pt x="3810" y="299326"/>
                  </a:lnTo>
                </a:path>
                <a:path w="3809" h="1290954">
                  <a:moveTo>
                    <a:pt x="0" y="297421"/>
                  </a:moveTo>
                  <a:lnTo>
                    <a:pt x="3810" y="297421"/>
                  </a:lnTo>
                </a:path>
                <a:path w="3809" h="1290954">
                  <a:moveTo>
                    <a:pt x="0" y="295503"/>
                  </a:moveTo>
                  <a:lnTo>
                    <a:pt x="3810" y="295503"/>
                  </a:lnTo>
                </a:path>
                <a:path w="3809" h="1290954">
                  <a:moveTo>
                    <a:pt x="0" y="293598"/>
                  </a:moveTo>
                  <a:lnTo>
                    <a:pt x="3810" y="293598"/>
                  </a:lnTo>
                </a:path>
                <a:path w="3809" h="1290954">
                  <a:moveTo>
                    <a:pt x="0" y="291693"/>
                  </a:moveTo>
                  <a:lnTo>
                    <a:pt x="3810" y="291693"/>
                  </a:lnTo>
                </a:path>
                <a:path w="3809" h="1290954">
                  <a:moveTo>
                    <a:pt x="0" y="289788"/>
                  </a:moveTo>
                  <a:lnTo>
                    <a:pt x="3810" y="289788"/>
                  </a:lnTo>
                </a:path>
                <a:path w="3809" h="1290954">
                  <a:moveTo>
                    <a:pt x="0" y="287883"/>
                  </a:moveTo>
                  <a:lnTo>
                    <a:pt x="3810" y="287883"/>
                  </a:lnTo>
                </a:path>
                <a:path w="3809" h="1290954">
                  <a:moveTo>
                    <a:pt x="0" y="285978"/>
                  </a:moveTo>
                  <a:lnTo>
                    <a:pt x="3810" y="285978"/>
                  </a:lnTo>
                </a:path>
                <a:path w="3809" h="1290954">
                  <a:moveTo>
                    <a:pt x="0" y="284073"/>
                  </a:moveTo>
                  <a:lnTo>
                    <a:pt x="3810" y="284073"/>
                  </a:lnTo>
                </a:path>
                <a:path w="3809" h="1290954">
                  <a:moveTo>
                    <a:pt x="0" y="282168"/>
                  </a:moveTo>
                  <a:lnTo>
                    <a:pt x="3810" y="282168"/>
                  </a:lnTo>
                </a:path>
                <a:path w="3809" h="1290954">
                  <a:moveTo>
                    <a:pt x="0" y="280263"/>
                  </a:moveTo>
                  <a:lnTo>
                    <a:pt x="3810" y="280263"/>
                  </a:lnTo>
                </a:path>
                <a:path w="3809" h="1290954">
                  <a:moveTo>
                    <a:pt x="0" y="278345"/>
                  </a:moveTo>
                  <a:lnTo>
                    <a:pt x="3810" y="278345"/>
                  </a:lnTo>
                </a:path>
                <a:path w="3809" h="1290954">
                  <a:moveTo>
                    <a:pt x="0" y="276440"/>
                  </a:moveTo>
                  <a:lnTo>
                    <a:pt x="3810" y="276440"/>
                  </a:lnTo>
                </a:path>
                <a:path w="3809" h="1290954">
                  <a:moveTo>
                    <a:pt x="0" y="274535"/>
                  </a:moveTo>
                  <a:lnTo>
                    <a:pt x="3810" y="274535"/>
                  </a:lnTo>
                </a:path>
                <a:path w="3809" h="1290954">
                  <a:moveTo>
                    <a:pt x="0" y="272630"/>
                  </a:moveTo>
                  <a:lnTo>
                    <a:pt x="3810" y="272630"/>
                  </a:lnTo>
                </a:path>
                <a:path w="3809" h="1290954">
                  <a:moveTo>
                    <a:pt x="0" y="270725"/>
                  </a:moveTo>
                  <a:lnTo>
                    <a:pt x="3810" y="270725"/>
                  </a:lnTo>
                </a:path>
                <a:path w="3809" h="1290954">
                  <a:moveTo>
                    <a:pt x="0" y="268820"/>
                  </a:moveTo>
                  <a:lnTo>
                    <a:pt x="3810" y="268820"/>
                  </a:lnTo>
                </a:path>
                <a:path w="3809" h="1290954">
                  <a:moveTo>
                    <a:pt x="0" y="266915"/>
                  </a:moveTo>
                  <a:lnTo>
                    <a:pt x="3810" y="266915"/>
                  </a:lnTo>
                </a:path>
                <a:path w="3809" h="1290954">
                  <a:moveTo>
                    <a:pt x="0" y="265010"/>
                  </a:moveTo>
                  <a:lnTo>
                    <a:pt x="3810" y="265010"/>
                  </a:lnTo>
                </a:path>
                <a:path w="3809" h="1290954">
                  <a:moveTo>
                    <a:pt x="0" y="263093"/>
                  </a:moveTo>
                  <a:lnTo>
                    <a:pt x="3810" y="263093"/>
                  </a:lnTo>
                </a:path>
                <a:path w="3809" h="1290954">
                  <a:moveTo>
                    <a:pt x="0" y="261188"/>
                  </a:moveTo>
                  <a:lnTo>
                    <a:pt x="3810" y="261188"/>
                  </a:lnTo>
                </a:path>
                <a:path w="3809" h="1290954">
                  <a:moveTo>
                    <a:pt x="0" y="259283"/>
                  </a:moveTo>
                  <a:lnTo>
                    <a:pt x="3810" y="259283"/>
                  </a:lnTo>
                </a:path>
                <a:path w="3809" h="1290954">
                  <a:moveTo>
                    <a:pt x="0" y="257378"/>
                  </a:moveTo>
                  <a:lnTo>
                    <a:pt x="3810" y="257378"/>
                  </a:lnTo>
                </a:path>
                <a:path w="3809" h="1290954">
                  <a:moveTo>
                    <a:pt x="0" y="255473"/>
                  </a:moveTo>
                  <a:lnTo>
                    <a:pt x="3810" y="255473"/>
                  </a:lnTo>
                </a:path>
                <a:path w="3809" h="1290954">
                  <a:moveTo>
                    <a:pt x="0" y="253568"/>
                  </a:moveTo>
                  <a:lnTo>
                    <a:pt x="3810" y="253568"/>
                  </a:lnTo>
                </a:path>
                <a:path w="3809" h="1290954">
                  <a:moveTo>
                    <a:pt x="0" y="251663"/>
                  </a:moveTo>
                  <a:lnTo>
                    <a:pt x="3810" y="251663"/>
                  </a:lnTo>
                </a:path>
                <a:path w="3809" h="1290954">
                  <a:moveTo>
                    <a:pt x="0" y="249758"/>
                  </a:moveTo>
                  <a:lnTo>
                    <a:pt x="3810" y="249758"/>
                  </a:lnTo>
                </a:path>
                <a:path w="3809" h="1290954">
                  <a:moveTo>
                    <a:pt x="0" y="247853"/>
                  </a:moveTo>
                  <a:lnTo>
                    <a:pt x="3810" y="247853"/>
                  </a:lnTo>
                </a:path>
                <a:path w="3809" h="1290954">
                  <a:moveTo>
                    <a:pt x="0" y="245935"/>
                  </a:moveTo>
                  <a:lnTo>
                    <a:pt x="3810" y="245935"/>
                  </a:lnTo>
                </a:path>
                <a:path w="3809" h="1290954">
                  <a:moveTo>
                    <a:pt x="0" y="244030"/>
                  </a:moveTo>
                  <a:lnTo>
                    <a:pt x="3810" y="244030"/>
                  </a:lnTo>
                </a:path>
                <a:path w="3809" h="1290954">
                  <a:moveTo>
                    <a:pt x="0" y="242125"/>
                  </a:moveTo>
                  <a:lnTo>
                    <a:pt x="3810" y="242125"/>
                  </a:lnTo>
                </a:path>
                <a:path w="3809" h="1290954">
                  <a:moveTo>
                    <a:pt x="0" y="240220"/>
                  </a:moveTo>
                  <a:lnTo>
                    <a:pt x="3810" y="240220"/>
                  </a:lnTo>
                </a:path>
                <a:path w="3809" h="1290954">
                  <a:moveTo>
                    <a:pt x="0" y="238315"/>
                  </a:moveTo>
                  <a:lnTo>
                    <a:pt x="3810" y="238315"/>
                  </a:lnTo>
                </a:path>
                <a:path w="3809" h="1290954">
                  <a:moveTo>
                    <a:pt x="0" y="236410"/>
                  </a:moveTo>
                  <a:lnTo>
                    <a:pt x="3810" y="236410"/>
                  </a:lnTo>
                </a:path>
                <a:path w="3809" h="1290954">
                  <a:moveTo>
                    <a:pt x="0" y="234505"/>
                  </a:moveTo>
                  <a:lnTo>
                    <a:pt x="3810" y="234505"/>
                  </a:lnTo>
                </a:path>
                <a:path w="3809" h="1290954">
                  <a:moveTo>
                    <a:pt x="0" y="232600"/>
                  </a:moveTo>
                  <a:lnTo>
                    <a:pt x="3810" y="232600"/>
                  </a:lnTo>
                </a:path>
                <a:path w="3809" h="1290954">
                  <a:moveTo>
                    <a:pt x="0" y="230695"/>
                  </a:moveTo>
                  <a:lnTo>
                    <a:pt x="3810" y="230695"/>
                  </a:lnTo>
                </a:path>
                <a:path w="3809" h="1290954">
                  <a:moveTo>
                    <a:pt x="0" y="228777"/>
                  </a:moveTo>
                  <a:lnTo>
                    <a:pt x="3810" y="228777"/>
                  </a:lnTo>
                </a:path>
                <a:path w="3809" h="1290954">
                  <a:moveTo>
                    <a:pt x="0" y="226872"/>
                  </a:moveTo>
                  <a:lnTo>
                    <a:pt x="3810" y="226872"/>
                  </a:lnTo>
                </a:path>
                <a:path w="3809" h="1290954">
                  <a:moveTo>
                    <a:pt x="0" y="224967"/>
                  </a:moveTo>
                  <a:lnTo>
                    <a:pt x="3810" y="224967"/>
                  </a:lnTo>
                </a:path>
                <a:path w="3809" h="1290954">
                  <a:moveTo>
                    <a:pt x="0" y="223062"/>
                  </a:moveTo>
                  <a:lnTo>
                    <a:pt x="3810" y="223062"/>
                  </a:lnTo>
                </a:path>
                <a:path w="3809" h="1290954">
                  <a:moveTo>
                    <a:pt x="0" y="221157"/>
                  </a:moveTo>
                  <a:lnTo>
                    <a:pt x="3810" y="221157"/>
                  </a:lnTo>
                </a:path>
                <a:path w="3809" h="1290954">
                  <a:moveTo>
                    <a:pt x="0" y="219252"/>
                  </a:moveTo>
                  <a:lnTo>
                    <a:pt x="3810" y="219252"/>
                  </a:lnTo>
                </a:path>
                <a:path w="3809" h="1290954">
                  <a:moveTo>
                    <a:pt x="0" y="217347"/>
                  </a:moveTo>
                  <a:lnTo>
                    <a:pt x="3810" y="217347"/>
                  </a:lnTo>
                </a:path>
                <a:path w="3809" h="1290954">
                  <a:moveTo>
                    <a:pt x="0" y="215442"/>
                  </a:moveTo>
                  <a:lnTo>
                    <a:pt x="3810" y="215442"/>
                  </a:lnTo>
                </a:path>
                <a:path w="3809" h="1290954">
                  <a:moveTo>
                    <a:pt x="0" y="213525"/>
                  </a:moveTo>
                  <a:lnTo>
                    <a:pt x="3810" y="213525"/>
                  </a:lnTo>
                </a:path>
                <a:path w="3809" h="1290954">
                  <a:moveTo>
                    <a:pt x="0" y="211620"/>
                  </a:moveTo>
                  <a:lnTo>
                    <a:pt x="3810" y="211620"/>
                  </a:lnTo>
                </a:path>
                <a:path w="3809" h="1290954">
                  <a:moveTo>
                    <a:pt x="0" y="209715"/>
                  </a:moveTo>
                  <a:lnTo>
                    <a:pt x="3810" y="209715"/>
                  </a:lnTo>
                </a:path>
                <a:path w="3809" h="1290954">
                  <a:moveTo>
                    <a:pt x="0" y="207810"/>
                  </a:moveTo>
                  <a:lnTo>
                    <a:pt x="3810" y="207810"/>
                  </a:lnTo>
                </a:path>
                <a:path w="3809" h="1290954">
                  <a:moveTo>
                    <a:pt x="0" y="205905"/>
                  </a:moveTo>
                  <a:lnTo>
                    <a:pt x="3810" y="205905"/>
                  </a:lnTo>
                </a:path>
                <a:path w="3809" h="1290954">
                  <a:moveTo>
                    <a:pt x="0" y="204000"/>
                  </a:moveTo>
                  <a:lnTo>
                    <a:pt x="3810" y="204000"/>
                  </a:lnTo>
                </a:path>
                <a:path w="3809" h="1290954">
                  <a:moveTo>
                    <a:pt x="0" y="202095"/>
                  </a:moveTo>
                  <a:lnTo>
                    <a:pt x="3810" y="202095"/>
                  </a:lnTo>
                </a:path>
                <a:path w="3809" h="1290954">
                  <a:moveTo>
                    <a:pt x="0" y="200190"/>
                  </a:moveTo>
                  <a:lnTo>
                    <a:pt x="3810" y="200190"/>
                  </a:lnTo>
                </a:path>
                <a:path w="3809" h="1290954">
                  <a:moveTo>
                    <a:pt x="0" y="198285"/>
                  </a:moveTo>
                  <a:lnTo>
                    <a:pt x="3810" y="198285"/>
                  </a:lnTo>
                </a:path>
                <a:path w="3809" h="1290954">
                  <a:moveTo>
                    <a:pt x="0" y="196367"/>
                  </a:moveTo>
                  <a:lnTo>
                    <a:pt x="3810" y="196367"/>
                  </a:lnTo>
                </a:path>
                <a:path w="3809" h="1290954">
                  <a:moveTo>
                    <a:pt x="0" y="194462"/>
                  </a:moveTo>
                  <a:lnTo>
                    <a:pt x="3810" y="194462"/>
                  </a:lnTo>
                </a:path>
                <a:path w="3809" h="1290954">
                  <a:moveTo>
                    <a:pt x="0" y="192557"/>
                  </a:moveTo>
                  <a:lnTo>
                    <a:pt x="3810" y="192557"/>
                  </a:lnTo>
                </a:path>
                <a:path w="3809" h="1290954">
                  <a:moveTo>
                    <a:pt x="0" y="190652"/>
                  </a:moveTo>
                  <a:lnTo>
                    <a:pt x="3810" y="190652"/>
                  </a:lnTo>
                </a:path>
                <a:path w="3809" h="1290954">
                  <a:moveTo>
                    <a:pt x="0" y="188747"/>
                  </a:moveTo>
                  <a:lnTo>
                    <a:pt x="3810" y="188747"/>
                  </a:lnTo>
                </a:path>
                <a:path w="3809" h="1290954">
                  <a:moveTo>
                    <a:pt x="0" y="186842"/>
                  </a:moveTo>
                  <a:lnTo>
                    <a:pt x="3810" y="186842"/>
                  </a:lnTo>
                </a:path>
                <a:path w="3809" h="1290954">
                  <a:moveTo>
                    <a:pt x="0" y="184937"/>
                  </a:moveTo>
                  <a:lnTo>
                    <a:pt x="3810" y="184937"/>
                  </a:lnTo>
                </a:path>
                <a:path w="3809" h="1290954">
                  <a:moveTo>
                    <a:pt x="0" y="183032"/>
                  </a:moveTo>
                  <a:lnTo>
                    <a:pt x="3810" y="183032"/>
                  </a:lnTo>
                </a:path>
                <a:path w="3809" h="1290954">
                  <a:moveTo>
                    <a:pt x="0" y="181127"/>
                  </a:moveTo>
                  <a:lnTo>
                    <a:pt x="3810" y="181127"/>
                  </a:lnTo>
                </a:path>
                <a:path w="3809" h="1290954">
                  <a:moveTo>
                    <a:pt x="0" y="179209"/>
                  </a:moveTo>
                  <a:lnTo>
                    <a:pt x="3810" y="179209"/>
                  </a:lnTo>
                </a:path>
                <a:path w="3809" h="1290954">
                  <a:moveTo>
                    <a:pt x="0" y="177304"/>
                  </a:moveTo>
                  <a:lnTo>
                    <a:pt x="3810" y="177304"/>
                  </a:lnTo>
                </a:path>
                <a:path w="3809" h="1290954">
                  <a:moveTo>
                    <a:pt x="0" y="175399"/>
                  </a:moveTo>
                  <a:lnTo>
                    <a:pt x="3810" y="175399"/>
                  </a:lnTo>
                </a:path>
                <a:path w="3809" h="1290954">
                  <a:moveTo>
                    <a:pt x="0" y="173494"/>
                  </a:moveTo>
                  <a:lnTo>
                    <a:pt x="3810" y="173494"/>
                  </a:lnTo>
                </a:path>
                <a:path w="3809" h="1290954">
                  <a:moveTo>
                    <a:pt x="0" y="171589"/>
                  </a:moveTo>
                  <a:lnTo>
                    <a:pt x="3810" y="171589"/>
                  </a:lnTo>
                </a:path>
                <a:path w="3809" h="1290954">
                  <a:moveTo>
                    <a:pt x="0" y="169684"/>
                  </a:moveTo>
                  <a:lnTo>
                    <a:pt x="3810" y="169684"/>
                  </a:lnTo>
                </a:path>
                <a:path w="3809" h="1290954">
                  <a:moveTo>
                    <a:pt x="0" y="167779"/>
                  </a:moveTo>
                  <a:lnTo>
                    <a:pt x="3810" y="167779"/>
                  </a:lnTo>
                </a:path>
                <a:path w="3809" h="1290954">
                  <a:moveTo>
                    <a:pt x="0" y="165874"/>
                  </a:moveTo>
                  <a:lnTo>
                    <a:pt x="3810" y="165874"/>
                  </a:lnTo>
                </a:path>
                <a:path w="3809" h="1290954">
                  <a:moveTo>
                    <a:pt x="0" y="163956"/>
                  </a:moveTo>
                  <a:lnTo>
                    <a:pt x="3810" y="163956"/>
                  </a:lnTo>
                </a:path>
                <a:path w="3809" h="1290954">
                  <a:moveTo>
                    <a:pt x="0" y="162051"/>
                  </a:moveTo>
                  <a:lnTo>
                    <a:pt x="3810" y="162051"/>
                  </a:lnTo>
                </a:path>
                <a:path w="3809" h="1290954">
                  <a:moveTo>
                    <a:pt x="0" y="160146"/>
                  </a:moveTo>
                  <a:lnTo>
                    <a:pt x="3810" y="160146"/>
                  </a:lnTo>
                </a:path>
                <a:path w="3809" h="1290954">
                  <a:moveTo>
                    <a:pt x="0" y="158241"/>
                  </a:moveTo>
                  <a:lnTo>
                    <a:pt x="3810" y="158241"/>
                  </a:lnTo>
                </a:path>
                <a:path w="3809" h="1290954">
                  <a:moveTo>
                    <a:pt x="0" y="156336"/>
                  </a:moveTo>
                  <a:lnTo>
                    <a:pt x="3810" y="156336"/>
                  </a:lnTo>
                </a:path>
                <a:path w="3809" h="1290954">
                  <a:moveTo>
                    <a:pt x="0" y="154431"/>
                  </a:moveTo>
                  <a:lnTo>
                    <a:pt x="3810" y="154431"/>
                  </a:lnTo>
                </a:path>
                <a:path w="3809" h="1290954">
                  <a:moveTo>
                    <a:pt x="0" y="152526"/>
                  </a:moveTo>
                  <a:lnTo>
                    <a:pt x="3810" y="152526"/>
                  </a:lnTo>
                </a:path>
                <a:path w="3809" h="1290954">
                  <a:moveTo>
                    <a:pt x="0" y="150621"/>
                  </a:moveTo>
                  <a:lnTo>
                    <a:pt x="3810" y="150621"/>
                  </a:lnTo>
                </a:path>
                <a:path w="3809" h="1290954">
                  <a:moveTo>
                    <a:pt x="0" y="148716"/>
                  </a:moveTo>
                  <a:lnTo>
                    <a:pt x="3810" y="148716"/>
                  </a:lnTo>
                </a:path>
                <a:path w="3809" h="1290954">
                  <a:moveTo>
                    <a:pt x="0" y="146799"/>
                  </a:moveTo>
                  <a:lnTo>
                    <a:pt x="3810" y="146799"/>
                  </a:lnTo>
                </a:path>
                <a:path w="3809" h="1290954">
                  <a:moveTo>
                    <a:pt x="0" y="144894"/>
                  </a:moveTo>
                  <a:lnTo>
                    <a:pt x="3810" y="144894"/>
                  </a:lnTo>
                </a:path>
                <a:path w="3809" h="1290954">
                  <a:moveTo>
                    <a:pt x="0" y="142989"/>
                  </a:moveTo>
                  <a:lnTo>
                    <a:pt x="3810" y="142989"/>
                  </a:lnTo>
                </a:path>
                <a:path w="3809" h="1290954">
                  <a:moveTo>
                    <a:pt x="0" y="141084"/>
                  </a:moveTo>
                  <a:lnTo>
                    <a:pt x="3810" y="141084"/>
                  </a:lnTo>
                </a:path>
                <a:path w="3809" h="1290954">
                  <a:moveTo>
                    <a:pt x="0" y="139179"/>
                  </a:moveTo>
                  <a:lnTo>
                    <a:pt x="3810" y="139179"/>
                  </a:lnTo>
                </a:path>
                <a:path w="3809" h="1290954">
                  <a:moveTo>
                    <a:pt x="0" y="137274"/>
                  </a:moveTo>
                  <a:lnTo>
                    <a:pt x="3810" y="137274"/>
                  </a:lnTo>
                </a:path>
                <a:path w="3809" h="1290954">
                  <a:moveTo>
                    <a:pt x="0" y="135369"/>
                  </a:moveTo>
                  <a:lnTo>
                    <a:pt x="3810" y="135369"/>
                  </a:lnTo>
                </a:path>
                <a:path w="3809" h="1290954">
                  <a:moveTo>
                    <a:pt x="0" y="133464"/>
                  </a:moveTo>
                  <a:lnTo>
                    <a:pt x="3810" y="133464"/>
                  </a:lnTo>
                </a:path>
                <a:path w="3809" h="1290954">
                  <a:moveTo>
                    <a:pt x="0" y="131559"/>
                  </a:moveTo>
                  <a:lnTo>
                    <a:pt x="3810" y="131559"/>
                  </a:lnTo>
                </a:path>
                <a:path w="3809" h="1290954">
                  <a:moveTo>
                    <a:pt x="0" y="129641"/>
                  </a:moveTo>
                  <a:lnTo>
                    <a:pt x="3810" y="129641"/>
                  </a:lnTo>
                </a:path>
                <a:path w="3809" h="1290954">
                  <a:moveTo>
                    <a:pt x="0" y="127736"/>
                  </a:moveTo>
                  <a:lnTo>
                    <a:pt x="3810" y="127736"/>
                  </a:lnTo>
                </a:path>
                <a:path w="3809" h="1290954">
                  <a:moveTo>
                    <a:pt x="0" y="125831"/>
                  </a:moveTo>
                  <a:lnTo>
                    <a:pt x="3810" y="125831"/>
                  </a:lnTo>
                </a:path>
                <a:path w="3809" h="1290954">
                  <a:moveTo>
                    <a:pt x="0" y="123926"/>
                  </a:moveTo>
                  <a:lnTo>
                    <a:pt x="3810" y="123926"/>
                  </a:lnTo>
                </a:path>
                <a:path w="3809" h="1290954">
                  <a:moveTo>
                    <a:pt x="0" y="122021"/>
                  </a:moveTo>
                  <a:lnTo>
                    <a:pt x="3810" y="122021"/>
                  </a:lnTo>
                </a:path>
                <a:path w="3809" h="1290954">
                  <a:moveTo>
                    <a:pt x="0" y="120116"/>
                  </a:moveTo>
                  <a:lnTo>
                    <a:pt x="3810" y="120116"/>
                  </a:lnTo>
                </a:path>
                <a:path w="3809" h="1290954">
                  <a:moveTo>
                    <a:pt x="0" y="118211"/>
                  </a:moveTo>
                  <a:lnTo>
                    <a:pt x="3810" y="118211"/>
                  </a:lnTo>
                </a:path>
                <a:path w="3809" h="1290954">
                  <a:moveTo>
                    <a:pt x="0" y="116306"/>
                  </a:moveTo>
                  <a:lnTo>
                    <a:pt x="3810" y="116306"/>
                  </a:lnTo>
                </a:path>
                <a:path w="3809" h="1290954">
                  <a:moveTo>
                    <a:pt x="0" y="114388"/>
                  </a:moveTo>
                  <a:lnTo>
                    <a:pt x="3810" y="114388"/>
                  </a:lnTo>
                </a:path>
                <a:path w="3809" h="1290954">
                  <a:moveTo>
                    <a:pt x="0" y="112483"/>
                  </a:moveTo>
                  <a:lnTo>
                    <a:pt x="3810" y="112483"/>
                  </a:lnTo>
                </a:path>
                <a:path w="3809" h="1290954">
                  <a:moveTo>
                    <a:pt x="0" y="110578"/>
                  </a:moveTo>
                  <a:lnTo>
                    <a:pt x="3810" y="110578"/>
                  </a:lnTo>
                </a:path>
                <a:path w="3809" h="1290954">
                  <a:moveTo>
                    <a:pt x="0" y="108673"/>
                  </a:moveTo>
                  <a:lnTo>
                    <a:pt x="3810" y="108673"/>
                  </a:lnTo>
                </a:path>
                <a:path w="3809" h="1290954">
                  <a:moveTo>
                    <a:pt x="0" y="106768"/>
                  </a:moveTo>
                  <a:lnTo>
                    <a:pt x="3810" y="106768"/>
                  </a:lnTo>
                </a:path>
                <a:path w="3809" h="1290954">
                  <a:moveTo>
                    <a:pt x="0" y="104863"/>
                  </a:moveTo>
                  <a:lnTo>
                    <a:pt x="3810" y="104863"/>
                  </a:lnTo>
                </a:path>
                <a:path w="3809" h="1290954">
                  <a:moveTo>
                    <a:pt x="0" y="102958"/>
                  </a:moveTo>
                  <a:lnTo>
                    <a:pt x="3810" y="102958"/>
                  </a:lnTo>
                </a:path>
                <a:path w="3809" h="1290954">
                  <a:moveTo>
                    <a:pt x="0" y="101053"/>
                  </a:moveTo>
                  <a:lnTo>
                    <a:pt x="3810" y="101053"/>
                  </a:lnTo>
                </a:path>
                <a:path w="3809" h="1290954">
                  <a:moveTo>
                    <a:pt x="0" y="99148"/>
                  </a:moveTo>
                  <a:lnTo>
                    <a:pt x="3810" y="99148"/>
                  </a:lnTo>
                </a:path>
                <a:path w="3809" h="1290954">
                  <a:moveTo>
                    <a:pt x="0" y="97231"/>
                  </a:moveTo>
                  <a:lnTo>
                    <a:pt x="3810" y="97231"/>
                  </a:lnTo>
                </a:path>
                <a:path w="3809" h="1290954">
                  <a:moveTo>
                    <a:pt x="0" y="95326"/>
                  </a:moveTo>
                  <a:lnTo>
                    <a:pt x="3810" y="95326"/>
                  </a:lnTo>
                </a:path>
                <a:path w="3809" h="1290954">
                  <a:moveTo>
                    <a:pt x="0" y="93421"/>
                  </a:moveTo>
                  <a:lnTo>
                    <a:pt x="3810" y="93421"/>
                  </a:lnTo>
                </a:path>
                <a:path w="3809" h="1290954">
                  <a:moveTo>
                    <a:pt x="0" y="91516"/>
                  </a:moveTo>
                  <a:lnTo>
                    <a:pt x="3810" y="91516"/>
                  </a:lnTo>
                </a:path>
                <a:path w="3809" h="1290954">
                  <a:moveTo>
                    <a:pt x="0" y="89611"/>
                  </a:moveTo>
                  <a:lnTo>
                    <a:pt x="3810" y="89611"/>
                  </a:lnTo>
                </a:path>
                <a:path w="3809" h="1290954">
                  <a:moveTo>
                    <a:pt x="0" y="87706"/>
                  </a:moveTo>
                  <a:lnTo>
                    <a:pt x="3810" y="87706"/>
                  </a:lnTo>
                </a:path>
                <a:path w="3809" h="1290954">
                  <a:moveTo>
                    <a:pt x="0" y="85801"/>
                  </a:moveTo>
                  <a:lnTo>
                    <a:pt x="3810" y="85801"/>
                  </a:lnTo>
                </a:path>
                <a:path w="3809" h="1290954">
                  <a:moveTo>
                    <a:pt x="0" y="83896"/>
                  </a:moveTo>
                  <a:lnTo>
                    <a:pt x="3810" y="83896"/>
                  </a:lnTo>
                </a:path>
                <a:path w="3809" h="1290954">
                  <a:moveTo>
                    <a:pt x="0" y="81991"/>
                  </a:moveTo>
                  <a:lnTo>
                    <a:pt x="3810" y="81991"/>
                  </a:lnTo>
                </a:path>
                <a:path w="3809" h="1290954">
                  <a:moveTo>
                    <a:pt x="0" y="80073"/>
                  </a:moveTo>
                  <a:lnTo>
                    <a:pt x="3810" y="80073"/>
                  </a:lnTo>
                </a:path>
                <a:path w="3809" h="1290954">
                  <a:moveTo>
                    <a:pt x="0" y="78168"/>
                  </a:moveTo>
                  <a:lnTo>
                    <a:pt x="3810" y="78168"/>
                  </a:lnTo>
                </a:path>
                <a:path w="3809" h="1290954">
                  <a:moveTo>
                    <a:pt x="0" y="76263"/>
                  </a:moveTo>
                  <a:lnTo>
                    <a:pt x="3810" y="76263"/>
                  </a:lnTo>
                </a:path>
                <a:path w="3809" h="1290954">
                  <a:moveTo>
                    <a:pt x="0" y="74358"/>
                  </a:moveTo>
                  <a:lnTo>
                    <a:pt x="3810" y="74358"/>
                  </a:lnTo>
                </a:path>
                <a:path w="3809" h="1290954">
                  <a:moveTo>
                    <a:pt x="0" y="72453"/>
                  </a:moveTo>
                  <a:lnTo>
                    <a:pt x="3810" y="72453"/>
                  </a:lnTo>
                </a:path>
                <a:path w="3809" h="1290954">
                  <a:moveTo>
                    <a:pt x="0" y="70548"/>
                  </a:moveTo>
                  <a:lnTo>
                    <a:pt x="3810" y="70548"/>
                  </a:lnTo>
                </a:path>
                <a:path w="3809" h="1290954">
                  <a:moveTo>
                    <a:pt x="0" y="68643"/>
                  </a:moveTo>
                  <a:lnTo>
                    <a:pt x="3810" y="68643"/>
                  </a:lnTo>
                </a:path>
                <a:path w="3809" h="1290954">
                  <a:moveTo>
                    <a:pt x="0" y="66738"/>
                  </a:moveTo>
                  <a:lnTo>
                    <a:pt x="3810" y="66738"/>
                  </a:lnTo>
                </a:path>
                <a:path w="3809" h="1290954">
                  <a:moveTo>
                    <a:pt x="0" y="64820"/>
                  </a:moveTo>
                  <a:lnTo>
                    <a:pt x="3810" y="64820"/>
                  </a:lnTo>
                </a:path>
                <a:path w="3809" h="1290954">
                  <a:moveTo>
                    <a:pt x="0" y="62915"/>
                  </a:moveTo>
                  <a:lnTo>
                    <a:pt x="3810" y="62915"/>
                  </a:lnTo>
                </a:path>
                <a:path w="3809" h="1290954">
                  <a:moveTo>
                    <a:pt x="0" y="61010"/>
                  </a:moveTo>
                  <a:lnTo>
                    <a:pt x="3810" y="61010"/>
                  </a:lnTo>
                </a:path>
                <a:path w="3809" h="1290954">
                  <a:moveTo>
                    <a:pt x="0" y="59105"/>
                  </a:moveTo>
                  <a:lnTo>
                    <a:pt x="3810" y="59105"/>
                  </a:lnTo>
                </a:path>
                <a:path w="3809" h="1290954">
                  <a:moveTo>
                    <a:pt x="0" y="57200"/>
                  </a:moveTo>
                  <a:lnTo>
                    <a:pt x="3810" y="57200"/>
                  </a:lnTo>
                </a:path>
                <a:path w="3809" h="1290954">
                  <a:moveTo>
                    <a:pt x="0" y="55295"/>
                  </a:moveTo>
                  <a:lnTo>
                    <a:pt x="3810" y="55295"/>
                  </a:lnTo>
                </a:path>
                <a:path w="3809" h="1290954">
                  <a:moveTo>
                    <a:pt x="0" y="53390"/>
                  </a:moveTo>
                  <a:lnTo>
                    <a:pt x="3810" y="53390"/>
                  </a:lnTo>
                </a:path>
                <a:path w="3809" h="1290954">
                  <a:moveTo>
                    <a:pt x="0" y="51485"/>
                  </a:moveTo>
                  <a:lnTo>
                    <a:pt x="3810" y="51485"/>
                  </a:lnTo>
                </a:path>
                <a:path w="3809" h="1290954">
                  <a:moveTo>
                    <a:pt x="0" y="49580"/>
                  </a:moveTo>
                  <a:lnTo>
                    <a:pt x="3810" y="49580"/>
                  </a:lnTo>
                </a:path>
                <a:path w="3809" h="1290954">
                  <a:moveTo>
                    <a:pt x="0" y="47663"/>
                  </a:moveTo>
                  <a:lnTo>
                    <a:pt x="3810" y="47663"/>
                  </a:lnTo>
                </a:path>
                <a:path w="3809" h="1290954">
                  <a:moveTo>
                    <a:pt x="0" y="45758"/>
                  </a:moveTo>
                  <a:lnTo>
                    <a:pt x="3810" y="45758"/>
                  </a:lnTo>
                </a:path>
                <a:path w="3809" h="1290954">
                  <a:moveTo>
                    <a:pt x="0" y="43853"/>
                  </a:moveTo>
                  <a:lnTo>
                    <a:pt x="3810" y="43853"/>
                  </a:lnTo>
                </a:path>
                <a:path w="3809" h="1290954">
                  <a:moveTo>
                    <a:pt x="0" y="41948"/>
                  </a:moveTo>
                  <a:lnTo>
                    <a:pt x="3810" y="41948"/>
                  </a:lnTo>
                </a:path>
                <a:path w="3809" h="1290954">
                  <a:moveTo>
                    <a:pt x="0" y="40043"/>
                  </a:moveTo>
                  <a:lnTo>
                    <a:pt x="3810" y="40043"/>
                  </a:lnTo>
                </a:path>
                <a:path w="3809" h="1290954">
                  <a:moveTo>
                    <a:pt x="0" y="38138"/>
                  </a:moveTo>
                  <a:lnTo>
                    <a:pt x="3810" y="38138"/>
                  </a:lnTo>
                </a:path>
                <a:path w="3809" h="1290954">
                  <a:moveTo>
                    <a:pt x="0" y="36233"/>
                  </a:moveTo>
                  <a:lnTo>
                    <a:pt x="3810" y="36233"/>
                  </a:lnTo>
                </a:path>
                <a:path w="3809" h="1290954">
                  <a:moveTo>
                    <a:pt x="0" y="34328"/>
                  </a:moveTo>
                  <a:lnTo>
                    <a:pt x="3810" y="34328"/>
                  </a:lnTo>
                </a:path>
                <a:path w="3809" h="1290954">
                  <a:moveTo>
                    <a:pt x="0" y="32410"/>
                  </a:moveTo>
                  <a:lnTo>
                    <a:pt x="3810" y="32410"/>
                  </a:lnTo>
                </a:path>
                <a:path w="3809" h="1290954">
                  <a:moveTo>
                    <a:pt x="0" y="30505"/>
                  </a:moveTo>
                  <a:lnTo>
                    <a:pt x="3810" y="30505"/>
                  </a:lnTo>
                </a:path>
                <a:path w="3809" h="1290954">
                  <a:moveTo>
                    <a:pt x="0" y="28600"/>
                  </a:moveTo>
                  <a:lnTo>
                    <a:pt x="3810" y="28600"/>
                  </a:lnTo>
                </a:path>
                <a:path w="3809" h="1290954">
                  <a:moveTo>
                    <a:pt x="0" y="26695"/>
                  </a:moveTo>
                  <a:lnTo>
                    <a:pt x="3810" y="26695"/>
                  </a:lnTo>
                </a:path>
                <a:path w="3809" h="1290954">
                  <a:moveTo>
                    <a:pt x="0" y="24790"/>
                  </a:moveTo>
                  <a:lnTo>
                    <a:pt x="3810" y="24790"/>
                  </a:lnTo>
                </a:path>
                <a:path w="3809" h="1290954">
                  <a:moveTo>
                    <a:pt x="0" y="22885"/>
                  </a:moveTo>
                  <a:lnTo>
                    <a:pt x="3810" y="22885"/>
                  </a:lnTo>
                </a:path>
                <a:path w="3809" h="1290954">
                  <a:moveTo>
                    <a:pt x="0" y="20980"/>
                  </a:moveTo>
                  <a:lnTo>
                    <a:pt x="3810" y="20980"/>
                  </a:lnTo>
                </a:path>
                <a:path w="3809" h="1290954">
                  <a:moveTo>
                    <a:pt x="0" y="19075"/>
                  </a:moveTo>
                  <a:lnTo>
                    <a:pt x="3810" y="19075"/>
                  </a:lnTo>
                </a:path>
                <a:path w="3809" h="1290954">
                  <a:moveTo>
                    <a:pt x="0" y="17170"/>
                  </a:moveTo>
                  <a:lnTo>
                    <a:pt x="3810" y="17170"/>
                  </a:lnTo>
                </a:path>
                <a:path w="3809" h="1290954">
                  <a:moveTo>
                    <a:pt x="0" y="15252"/>
                  </a:moveTo>
                  <a:lnTo>
                    <a:pt x="3810" y="15252"/>
                  </a:lnTo>
                </a:path>
                <a:path w="3809" h="1290954">
                  <a:moveTo>
                    <a:pt x="0" y="13347"/>
                  </a:moveTo>
                  <a:lnTo>
                    <a:pt x="3810" y="13347"/>
                  </a:lnTo>
                </a:path>
                <a:path w="3809" h="1290954">
                  <a:moveTo>
                    <a:pt x="0" y="11442"/>
                  </a:moveTo>
                  <a:lnTo>
                    <a:pt x="3810" y="11442"/>
                  </a:lnTo>
                </a:path>
                <a:path w="3809" h="1290954">
                  <a:moveTo>
                    <a:pt x="0" y="9537"/>
                  </a:moveTo>
                  <a:lnTo>
                    <a:pt x="3810" y="9537"/>
                  </a:lnTo>
                </a:path>
                <a:path w="3809" h="1290954">
                  <a:moveTo>
                    <a:pt x="0" y="7632"/>
                  </a:moveTo>
                  <a:lnTo>
                    <a:pt x="3810" y="7632"/>
                  </a:lnTo>
                </a:path>
                <a:path w="3809" h="1290954">
                  <a:moveTo>
                    <a:pt x="0" y="5727"/>
                  </a:moveTo>
                  <a:lnTo>
                    <a:pt x="3810" y="5727"/>
                  </a:lnTo>
                </a:path>
                <a:path w="3809" h="1290954">
                  <a:moveTo>
                    <a:pt x="0" y="3822"/>
                  </a:moveTo>
                  <a:lnTo>
                    <a:pt x="3810" y="3822"/>
                  </a:lnTo>
                </a:path>
                <a:path w="3809" h="1290954">
                  <a:moveTo>
                    <a:pt x="0" y="1917"/>
                  </a:moveTo>
                  <a:lnTo>
                    <a:pt x="3810" y="1917"/>
                  </a:lnTo>
                </a:path>
                <a:path w="3809" h="12909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643895" y="4542838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643895" y="456825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92" name="object 92"/>
          <p:cNvGraphicFramePr>
            <a:graphicFrameLocks noGrp="1"/>
          </p:cNvGraphicFramePr>
          <p:nvPr/>
        </p:nvGraphicFramePr>
        <p:xfrm>
          <a:off x="740676" y="2842856"/>
          <a:ext cx="5979793" cy="1711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392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562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1183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1440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14300" marR="8763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7937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3175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3124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701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874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23189" algn="r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absoluto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pacientes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8740" algn="ctr">
                        <a:lnSpc>
                          <a:spcPts val="1095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67105">
                        <a:lnSpc>
                          <a:spcPts val="1100"/>
                        </a:lnSpc>
                      </a:pP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IPCSL*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&lt;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750gr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874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agregado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00965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mês,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–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dia/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83820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19380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1155">
                <a:tc>
                  <a:txBody>
                    <a:bodyPr/>
                    <a:lstStyle/>
                    <a:p>
                      <a:pPr marL="1029969">
                        <a:lnSpc>
                          <a:spcPts val="1200"/>
                        </a:lnSpc>
                      </a:pP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&lt;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750gr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93" name="object 93"/>
          <p:cNvSpPr/>
          <p:nvPr/>
        </p:nvSpPr>
        <p:spPr>
          <a:xfrm>
            <a:off x="1520967" y="2842866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 txBox="1"/>
          <p:nvPr/>
        </p:nvSpPr>
        <p:spPr>
          <a:xfrm>
            <a:off x="631195" y="4596813"/>
            <a:ext cx="6177915" cy="21247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*Laboratorialmente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3C3C3C"/>
                </a:solidFill>
                <a:latin typeface="Verdana"/>
                <a:cs typeface="Verdana"/>
              </a:rPr>
              <a:t>confirmado: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hemocultura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3C3C3C"/>
                </a:solidFill>
                <a:latin typeface="Verdana"/>
                <a:cs typeface="Verdana"/>
              </a:rPr>
              <a:t>positiva.</a:t>
            </a: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390"/>
              </a:spcBef>
            </a:pPr>
            <a:endParaRPr sz="800">
              <a:latin typeface="Verdana"/>
              <a:cs typeface="Verdana"/>
            </a:endParaRPr>
          </a:p>
          <a:p>
            <a:pPr marL="14604">
              <a:lnSpc>
                <a:spcPct val="100000"/>
              </a:lnSpc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4604" marR="5080" algn="just">
              <a:lnSpc>
                <a:spcPct val="100000"/>
              </a:lnSpc>
              <a:spcBef>
                <a:spcPts val="99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1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Primária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Corrente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Laboratorialmente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firmada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recém-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nascidos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menor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750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neona-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tal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instalação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CVC),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4604" marR="5715" algn="just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10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menor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750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CVC.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horário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um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vez.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8432190" y="4550397"/>
            <a:ext cx="2259965" cy="3009900"/>
          </a:xfrm>
          <a:custGeom>
            <a:avLst/>
            <a:gdLst/>
            <a:ahLst/>
            <a:cxnLst/>
            <a:rect l="l" t="t" r="r" b="b"/>
            <a:pathLst>
              <a:path w="2259965" h="3009900">
                <a:moveTo>
                  <a:pt x="1329461" y="3009608"/>
                </a:moveTo>
                <a:lnTo>
                  <a:pt x="745451" y="2425598"/>
                </a:lnTo>
                <a:lnTo>
                  <a:pt x="709396" y="2396998"/>
                </a:lnTo>
                <a:lnTo>
                  <a:pt x="669074" y="2377922"/>
                </a:lnTo>
                <a:lnTo>
                  <a:pt x="626186" y="2368346"/>
                </a:lnTo>
                <a:lnTo>
                  <a:pt x="582460" y="2368296"/>
                </a:lnTo>
                <a:lnTo>
                  <a:pt x="539597" y="2377770"/>
                </a:lnTo>
                <a:lnTo>
                  <a:pt x="499313" y="2396769"/>
                </a:lnTo>
                <a:lnTo>
                  <a:pt x="463308" y="2425281"/>
                </a:lnTo>
                <a:lnTo>
                  <a:pt x="434606" y="2461463"/>
                </a:lnTo>
                <a:lnTo>
                  <a:pt x="415531" y="2501836"/>
                </a:lnTo>
                <a:lnTo>
                  <a:pt x="406031" y="2544724"/>
                </a:lnTo>
                <a:lnTo>
                  <a:pt x="406107" y="2588425"/>
                </a:lnTo>
                <a:lnTo>
                  <a:pt x="415721" y="2631262"/>
                </a:lnTo>
                <a:lnTo>
                  <a:pt x="434848" y="2671546"/>
                </a:lnTo>
                <a:lnTo>
                  <a:pt x="463461" y="2707589"/>
                </a:lnTo>
                <a:lnTo>
                  <a:pt x="765479" y="3009608"/>
                </a:lnTo>
                <a:lnTo>
                  <a:pt x="1329461" y="3009608"/>
                </a:lnTo>
                <a:close/>
              </a:path>
              <a:path w="2259965" h="3009900">
                <a:moveTo>
                  <a:pt x="2259800" y="3005671"/>
                </a:moveTo>
                <a:lnTo>
                  <a:pt x="2219134" y="3000540"/>
                </a:lnTo>
                <a:lnTo>
                  <a:pt x="2173122" y="2988335"/>
                </a:lnTo>
                <a:lnTo>
                  <a:pt x="2129371" y="2969869"/>
                </a:lnTo>
                <a:lnTo>
                  <a:pt x="2088515" y="2945079"/>
                </a:lnTo>
                <a:lnTo>
                  <a:pt x="2051177" y="2913926"/>
                </a:lnTo>
                <a:lnTo>
                  <a:pt x="2047849" y="2910611"/>
                </a:lnTo>
                <a:lnTo>
                  <a:pt x="2048052" y="2910395"/>
                </a:lnTo>
                <a:lnTo>
                  <a:pt x="296164" y="1158506"/>
                </a:lnTo>
                <a:lnTo>
                  <a:pt x="262343" y="1133843"/>
                </a:lnTo>
                <a:lnTo>
                  <a:pt x="223139" y="1120482"/>
                </a:lnTo>
                <a:lnTo>
                  <a:pt x="180835" y="1118222"/>
                </a:lnTo>
                <a:lnTo>
                  <a:pt x="137731" y="1126896"/>
                </a:lnTo>
                <a:lnTo>
                  <a:pt x="96100" y="1146302"/>
                </a:lnTo>
                <a:lnTo>
                  <a:pt x="58254" y="1176286"/>
                </a:lnTo>
                <a:lnTo>
                  <a:pt x="28168" y="1214247"/>
                </a:lnTo>
                <a:lnTo>
                  <a:pt x="8699" y="1255928"/>
                </a:lnTo>
                <a:lnTo>
                  <a:pt x="0" y="1299057"/>
                </a:lnTo>
                <a:lnTo>
                  <a:pt x="2260" y="1341361"/>
                </a:lnTo>
                <a:lnTo>
                  <a:pt x="15633" y="1380553"/>
                </a:lnTo>
                <a:lnTo>
                  <a:pt x="40297" y="1414373"/>
                </a:lnTo>
                <a:lnTo>
                  <a:pt x="1635544" y="3009608"/>
                </a:lnTo>
                <a:lnTo>
                  <a:pt x="2259800" y="3009608"/>
                </a:lnTo>
                <a:lnTo>
                  <a:pt x="2259800" y="3005671"/>
                </a:lnTo>
                <a:close/>
              </a:path>
              <a:path w="2259965" h="3009900">
                <a:moveTo>
                  <a:pt x="2259800" y="2290343"/>
                </a:moveTo>
                <a:lnTo>
                  <a:pt x="382943" y="413486"/>
                </a:lnTo>
                <a:lnTo>
                  <a:pt x="342544" y="384302"/>
                </a:lnTo>
                <a:lnTo>
                  <a:pt x="296710" y="369684"/>
                </a:lnTo>
                <a:lnTo>
                  <a:pt x="249085" y="369646"/>
                </a:lnTo>
                <a:lnTo>
                  <a:pt x="203276" y="384175"/>
                </a:lnTo>
                <a:lnTo>
                  <a:pt x="162941" y="413270"/>
                </a:lnTo>
                <a:lnTo>
                  <a:pt x="133769" y="453669"/>
                </a:lnTo>
                <a:lnTo>
                  <a:pt x="119202" y="499529"/>
                </a:lnTo>
                <a:lnTo>
                  <a:pt x="119214" y="547192"/>
                </a:lnTo>
                <a:lnTo>
                  <a:pt x="133819" y="593039"/>
                </a:lnTo>
                <a:lnTo>
                  <a:pt x="162991" y="633437"/>
                </a:lnTo>
                <a:lnTo>
                  <a:pt x="2232101" y="2702547"/>
                </a:lnTo>
                <a:lnTo>
                  <a:pt x="2259800" y="2722549"/>
                </a:lnTo>
                <a:lnTo>
                  <a:pt x="2259800" y="2290343"/>
                </a:lnTo>
                <a:close/>
              </a:path>
              <a:path w="2259965" h="3009900">
                <a:moveTo>
                  <a:pt x="2259800" y="1407477"/>
                </a:moveTo>
                <a:lnTo>
                  <a:pt x="1047699" y="195376"/>
                </a:lnTo>
                <a:lnTo>
                  <a:pt x="1013879" y="170688"/>
                </a:lnTo>
                <a:lnTo>
                  <a:pt x="974712" y="157276"/>
                </a:lnTo>
                <a:lnTo>
                  <a:pt x="932446" y="155003"/>
                </a:lnTo>
                <a:lnTo>
                  <a:pt x="889355" y="163664"/>
                </a:lnTo>
                <a:lnTo>
                  <a:pt x="847725" y="183108"/>
                </a:lnTo>
                <a:lnTo>
                  <a:pt x="809802" y="213169"/>
                </a:lnTo>
                <a:lnTo>
                  <a:pt x="779741" y="251091"/>
                </a:lnTo>
                <a:lnTo>
                  <a:pt x="760272" y="292747"/>
                </a:lnTo>
                <a:lnTo>
                  <a:pt x="751598" y="335838"/>
                </a:lnTo>
                <a:lnTo>
                  <a:pt x="753872" y="378117"/>
                </a:lnTo>
                <a:lnTo>
                  <a:pt x="767257" y="417296"/>
                </a:lnTo>
                <a:lnTo>
                  <a:pt x="791946" y="451129"/>
                </a:lnTo>
                <a:lnTo>
                  <a:pt x="2259800" y="1918995"/>
                </a:lnTo>
                <a:lnTo>
                  <a:pt x="2259800" y="1407477"/>
                </a:lnTo>
                <a:close/>
              </a:path>
              <a:path w="2259965" h="3009900">
                <a:moveTo>
                  <a:pt x="2259800" y="546646"/>
                </a:moveTo>
                <a:lnTo>
                  <a:pt x="1770557" y="57391"/>
                </a:lnTo>
                <a:lnTo>
                  <a:pt x="1734337" y="28651"/>
                </a:lnTo>
                <a:lnTo>
                  <a:pt x="1693951" y="9537"/>
                </a:lnTo>
                <a:lnTo>
                  <a:pt x="1651050" y="0"/>
                </a:lnTo>
                <a:lnTo>
                  <a:pt x="1607350" y="12"/>
                </a:lnTo>
                <a:lnTo>
                  <a:pt x="1564513" y="9575"/>
                </a:lnTo>
                <a:lnTo>
                  <a:pt x="1524241" y="28663"/>
                </a:lnTo>
                <a:lnTo>
                  <a:pt x="1488236" y="57226"/>
                </a:lnTo>
                <a:lnTo>
                  <a:pt x="1459661" y="93243"/>
                </a:lnTo>
                <a:lnTo>
                  <a:pt x="1440586" y="133515"/>
                </a:lnTo>
                <a:lnTo>
                  <a:pt x="1431036" y="176326"/>
                </a:lnTo>
                <a:lnTo>
                  <a:pt x="1431036" y="220027"/>
                </a:lnTo>
                <a:lnTo>
                  <a:pt x="1440586" y="262902"/>
                </a:lnTo>
                <a:lnTo>
                  <a:pt x="1459725" y="303288"/>
                </a:lnTo>
                <a:lnTo>
                  <a:pt x="1488465" y="339483"/>
                </a:lnTo>
                <a:lnTo>
                  <a:pt x="2259800" y="1110830"/>
                </a:lnTo>
                <a:lnTo>
                  <a:pt x="2259800" y="546646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6" name="object 9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97" name="object 97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56</a:t>
            </a:fld>
            <a:endParaRPr spc="-25"/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33481603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73480148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645650" y="2110803"/>
            <a:ext cx="2226945" cy="4061460"/>
            <a:chOff x="7645650" y="2110803"/>
            <a:chExt cx="2226945" cy="406146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645650" y="2110803"/>
              <a:ext cx="2226660" cy="1102614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8726335" y="3220972"/>
              <a:ext cx="976630" cy="2687955"/>
            </a:xfrm>
            <a:custGeom>
              <a:avLst/>
              <a:gdLst/>
              <a:ahLst/>
              <a:cxnLst/>
              <a:rect l="l" t="t" r="r" b="b"/>
              <a:pathLst>
                <a:path w="976629" h="2687954">
                  <a:moveTo>
                    <a:pt x="973379" y="2675013"/>
                  </a:moveTo>
                  <a:lnTo>
                    <a:pt x="916216" y="2675013"/>
                  </a:lnTo>
                  <a:lnTo>
                    <a:pt x="913397" y="2677820"/>
                  </a:lnTo>
                  <a:lnTo>
                    <a:pt x="913397" y="2684754"/>
                  </a:lnTo>
                  <a:lnTo>
                    <a:pt x="916216" y="2687561"/>
                  </a:lnTo>
                  <a:lnTo>
                    <a:pt x="973379" y="2687561"/>
                  </a:lnTo>
                  <a:lnTo>
                    <a:pt x="976185" y="2684754"/>
                  </a:lnTo>
                  <a:lnTo>
                    <a:pt x="976185" y="2677820"/>
                  </a:lnTo>
                  <a:lnTo>
                    <a:pt x="973379" y="2675013"/>
                  </a:lnTo>
                  <a:close/>
                </a:path>
                <a:path w="976629" h="2687954">
                  <a:moveTo>
                    <a:pt x="872934" y="2675013"/>
                  </a:moveTo>
                  <a:lnTo>
                    <a:pt x="815784" y="2675013"/>
                  </a:lnTo>
                  <a:lnTo>
                    <a:pt x="812978" y="2677820"/>
                  </a:lnTo>
                  <a:lnTo>
                    <a:pt x="812978" y="2684754"/>
                  </a:lnTo>
                  <a:lnTo>
                    <a:pt x="815784" y="2687561"/>
                  </a:lnTo>
                  <a:lnTo>
                    <a:pt x="872934" y="2687561"/>
                  </a:lnTo>
                  <a:lnTo>
                    <a:pt x="875741" y="2684754"/>
                  </a:lnTo>
                  <a:lnTo>
                    <a:pt x="875741" y="2677820"/>
                  </a:lnTo>
                  <a:lnTo>
                    <a:pt x="872934" y="2675013"/>
                  </a:lnTo>
                  <a:close/>
                </a:path>
                <a:path w="976629" h="2687954">
                  <a:moveTo>
                    <a:pt x="772503" y="2675013"/>
                  </a:moveTo>
                  <a:lnTo>
                    <a:pt x="715353" y="2675013"/>
                  </a:lnTo>
                  <a:lnTo>
                    <a:pt x="712521" y="2677820"/>
                  </a:lnTo>
                  <a:lnTo>
                    <a:pt x="712521" y="2684754"/>
                  </a:lnTo>
                  <a:lnTo>
                    <a:pt x="715353" y="2687561"/>
                  </a:lnTo>
                  <a:lnTo>
                    <a:pt x="772503" y="2687561"/>
                  </a:lnTo>
                  <a:lnTo>
                    <a:pt x="775309" y="2684754"/>
                  </a:lnTo>
                  <a:lnTo>
                    <a:pt x="775309" y="2677820"/>
                  </a:lnTo>
                  <a:lnTo>
                    <a:pt x="772503" y="2675013"/>
                  </a:lnTo>
                  <a:close/>
                </a:path>
                <a:path w="976629" h="2687954">
                  <a:moveTo>
                    <a:pt x="672058" y="2675013"/>
                  </a:moveTo>
                  <a:lnTo>
                    <a:pt x="614908" y="2675013"/>
                  </a:lnTo>
                  <a:lnTo>
                    <a:pt x="612102" y="2677820"/>
                  </a:lnTo>
                  <a:lnTo>
                    <a:pt x="612102" y="2684754"/>
                  </a:lnTo>
                  <a:lnTo>
                    <a:pt x="614908" y="2687561"/>
                  </a:lnTo>
                  <a:lnTo>
                    <a:pt x="672058" y="2687561"/>
                  </a:lnTo>
                  <a:lnTo>
                    <a:pt x="674865" y="2684754"/>
                  </a:lnTo>
                  <a:lnTo>
                    <a:pt x="674865" y="2677820"/>
                  </a:lnTo>
                  <a:lnTo>
                    <a:pt x="672058" y="2675013"/>
                  </a:lnTo>
                  <a:close/>
                </a:path>
                <a:path w="976629" h="2687954">
                  <a:moveTo>
                    <a:pt x="571627" y="2675013"/>
                  </a:moveTo>
                  <a:lnTo>
                    <a:pt x="514477" y="2675013"/>
                  </a:lnTo>
                  <a:lnTo>
                    <a:pt x="511657" y="2677820"/>
                  </a:lnTo>
                  <a:lnTo>
                    <a:pt x="511657" y="2684754"/>
                  </a:lnTo>
                  <a:lnTo>
                    <a:pt x="514477" y="2687561"/>
                  </a:lnTo>
                  <a:lnTo>
                    <a:pt x="571627" y="2687561"/>
                  </a:lnTo>
                  <a:lnTo>
                    <a:pt x="574434" y="2684754"/>
                  </a:lnTo>
                  <a:lnTo>
                    <a:pt x="574434" y="2677820"/>
                  </a:lnTo>
                  <a:lnTo>
                    <a:pt x="571627" y="2675013"/>
                  </a:lnTo>
                  <a:close/>
                </a:path>
                <a:path w="976629" h="2687954">
                  <a:moveTo>
                    <a:pt x="471183" y="2675013"/>
                  </a:moveTo>
                  <a:lnTo>
                    <a:pt x="414033" y="2675013"/>
                  </a:lnTo>
                  <a:lnTo>
                    <a:pt x="411226" y="2677820"/>
                  </a:lnTo>
                  <a:lnTo>
                    <a:pt x="411226" y="2684754"/>
                  </a:lnTo>
                  <a:lnTo>
                    <a:pt x="414033" y="2687561"/>
                  </a:lnTo>
                  <a:lnTo>
                    <a:pt x="471183" y="2687561"/>
                  </a:lnTo>
                  <a:lnTo>
                    <a:pt x="473989" y="2684754"/>
                  </a:lnTo>
                  <a:lnTo>
                    <a:pt x="473989" y="2677820"/>
                  </a:lnTo>
                  <a:lnTo>
                    <a:pt x="471183" y="2675013"/>
                  </a:lnTo>
                  <a:close/>
                </a:path>
                <a:path w="976629" h="2687954">
                  <a:moveTo>
                    <a:pt x="370751" y="2675013"/>
                  </a:moveTo>
                  <a:lnTo>
                    <a:pt x="313601" y="2675013"/>
                  </a:lnTo>
                  <a:lnTo>
                    <a:pt x="310782" y="2677820"/>
                  </a:lnTo>
                  <a:lnTo>
                    <a:pt x="310782" y="2684754"/>
                  </a:lnTo>
                  <a:lnTo>
                    <a:pt x="313601" y="2687561"/>
                  </a:lnTo>
                  <a:lnTo>
                    <a:pt x="370751" y="2687561"/>
                  </a:lnTo>
                  <a:lnTo>
                    <a:pt x="373558" y="2684754"/>
                  </a:lnTo>
                  <a:lnTo>
                    <a:pt x="373558" y="2677820"/>
                  </a:lnTo>
                  <a:lnTo>
                    <a:pt x="370751" y="2675013"/>
                  </a:lnTo>
                  <a:close/>
                </a:path>
                <a:path w="976629" h="2687954">
                  <a:moveTo>
                    <a:pt x="270307" y="2675013"/>
                  </a:moveTo>
                  <a:lnTo>
                    <a:pt x="213157" y="2675013"/>
                  </a:lnTo>
                  <a:lnTo>
                    <a:pt x="210350" y="2677820"/>
                  </a:lnTo>
                  <a:lnTo>
                    <a:pt x="210350" y="2684754"/>
                  </a:lnTo>
                  <a:lnTo>
                    <a:pt x="213157" y="2687561"/>
                  </a:lnTo>
                  <a:lnTo>
                    <a:pt x="270307" y="2687561"/>
                  </a:lnTo>
                  <a:lnTo>
                    <a:pt x="273113" y="2684754"/>
                  </a:lnTo>
                  <a:lnTo>
                    <a:pt x="273113" y="2677820"/>
                  </a:lnTo>
                  <a:lnTo>
                    <a:pt x="270307" y="2675013"/>
                  </a:lnTo>
                  <a:close/>
                </a:path>
                <a:path w="976629" h="2687954">
                  <a:moveTo>
                    <a:pt x="169875" y="2675013"/>
                  </a:moveTo>
                  <a:lnTo>
                    <a:pt x="112725" y="2675013"/>
                  </a:lnTo>
                  <a:lnTo>
                    <a:pt x="109918" y="2677820"/>
                  </a:lnTo>
                  <a:lnTo>
                    <a:pt x="109918" y="2684754"/>
                  </a:lnTo>
                  <a:lnTo>
                    <a:pt x="112725" y="2687561"/>
                  </a:lnTo>
                  <a:lnTo>
                    <a:pt x="169875" y="2687561"/>
                  </a:lnTo>
                  <a:lnTo>
                    <a:pt x="172682" y="2684754"/>
                  </a:lnTo>
                  <a:lnTo>
                    <a:pt x="172682" y="2677820"/>
                  </a:lnTo>
                  <a:lnTo>
                    <a:pt x="169875" y="2675013"/>
                  </a:lnTo>
                  <a:close/>
                </a:path>
                <a:path w="976629" h="2687954">
                  <a:moveTo>
                    <a:pt x="69431" y="2675013"/>
                  </a:moveTo>
                  <a:lnTo>
                    <a:pt x="12281" y="2675013"/>
                  </a:lnTo>
                  <a:lnTo>
                    <a:pt x="9474" y="2677820"/>
                  </a:lnTo>
                  <a:lnTo>
                    <a:pt x="9474" y="2684754"/>
                  </a:lnTo>
                  <a:lnTo>
                    <a:pt x="12281" y="2687561"/>
                  </a:lnTo>
                  <a:lnTo>
                    <a:pt x="69431" y="2687561"/>
                  </a:lnTo>
                  <a:lnTo>
                    <a:pt x="72250" y="2684754"/>
                  </a:lnTo>
                  <a:lnTo>
                    <a:pt x="72250" y="2677820"/>
                  </a:lnTo>
                  <a:lnTo>
                    <a:pt x="69431" y="2675013"/>
                  </a:lnTo>
                  <a:close/>
                </a:path>
                <a:path w="976629" h="2687954">
                  <a:moveTo>
                    <a:pt x="16967" y="2576525"/>
                  </a:moveTo>
                  <a:lnTo>
                    <a:pt x="13487" y="2576525"/>
                  </a:lnTo>
                  <a:lnTo>
                    <a:pt x="10033" y="2576550"/>
                  </a:lnTo>
                  <a:lnTo>
                    <a:pt x="7226" y="2579370"/>
                  </a:lnTo>
                  <a:lnTo>
                    <a:pt x="7379" y="2636520"/>
                  </a:lnTo>
                  <a:lnTo>
                    <a:pt x="10185" y="2639314"/>
                  </a:lnTo>
                  <a:lnTo>
                    <a:pt x="17132" y="2639301"/>
                  </a:lnTo>
                  <a:lnTo>
                    <a:pt x="19939" y="2636481"/>
                  </a:lnTo>
                  <a:lnTo>
                    <a:pt x="19774" y="2579344"/>
                  </a:lnTo>
                  <a:lnTo>
                    <a:pt x="16967" y="2576525"/>
                  </a:lnTo>
                  <a:close/>
                </a:path>
                <a:path w="976629" h="2687954">
                  <a:moveTo>
                    <a:pt x="16688" y="2476106"/>
                  </a:moveTo>
                  <a:lnTo>
                    <a:pt x="9741" y="2476106"/>
                  </a:lnTo>
                  <a:lnTo>
                    <a:pt x="6934" y="2478925"/>
                  </a:lnTo>
                  <a:lnTo>
                    <a:pt x="7099" y="2536075"/>
                  </a:lnTo>
                  <a:lnTo>
                    <a:pt x="9919" y="2538882"/>
                  </a:lnTo>
                  <a:lnTo>
                    <a:pt x="16853" y="2538869"/>
                  </a:lnTo>
                  <a:lnTo>
                    <a:pt x="19659" y="2536050"/>
                  </a:lnTo>
                  <a:lnTo>
                    <a:pt x="19494" y="2478887"/>
                  </a:lnTo>
                  <a:lnTo>
                    <a:pt x="16688" y="2476106"/>
                  </a:lnTo>
                  <a:close/>
                </a:path>
                <a:path w="976629" h="2687954">
                  <a:moveTo>
                    <a:pt x="16396" y="2375662"/>
                  </a:moveTo>
                  <a:lnTo>
                    <a:pt x="9461" y="2375674"/>
                  </a:lnTo>
                  <a:lnTo>
                    <a:pt x="6655" y="2378494"/>
                  </a:lnTo>
                  <a:lnTo>
                    <a:pt x="6820" y="2435644"/>
                  </a:lnTo>
                  <a:lnTo>
                    <a:pt x="9626" y="2438438"/>
                  </a:lnTo>
                  <a:lnTo>
                    <a:pt x="16573" y="2438425"/>
                  </a:lnTo>
                  <a:lnTo>
                    <a:pt x="19380" y="2435606"/>
                  </a:lnTo>
                  <a:lnTo>
                    <a:pt x="19202" y="2378468"/>
                  </a:lnTo>
                  <a:lnTo>
                    <a:pt x="16396" y="2375662"/>
                  </a:lnTo>
                  <a:close/>
                </a:path>
                <a:path w="976629" h="2687954">
                  <a:moveTo>
                    <a:pt x="16129" y="2275230"/>
                  </a:moveTo>
                  <a:lnTo>
                    <a:pt x="9182" y="2275230"/>
                  </a:lnTo>
                  <a:lnTo>
                    <a:pt x="6375" y="2278049"/>
                  </a:lnTo>
                  <a:lnTo>
                    <a:pt x="6540" y="2335199"/>
                  </a:lnTo>
                  <a:lnTo>
                    <a:pt x="9347" y="2338006"/>
                  </a:lnTo>
                  <a:lnTo>
                    <a:pt x="16281" y="2337993"/>
                  </a:lnTo>
                  <a:lnTo>
                    <a:pt x="19088" y="2335174"/>
                  </a:lnTo>
                  <a:lnTo>
                    <a:pt x="18936" y="2278037"/>
                  </a:lnTo>
                  <a:lnTo>
                    <a:pt x="16129" y="2275230"/>
                  </a:lnTo>
                  <a:close/>
                </a:path>
                <a:path w="976629" h="2687954">
                  <a:moveTo>
                    <a:pt x="15837" y="2174798"/>
                  </a:moveTo>
                  <a:lnTo>
                    <a:pt x="8890" y="2174798"/>
                  </a:lnTo>
                  <a:lnTo>
                    <a:pt x="6083" y="2177618"/>
                  </a:lnTo>
                  <a:lnTo>
                    <a:pt x="6236" y="2231313"/>
                  </a:lnTo>
                  <a:lnTo>
                    <a:pt x="6261" y="2234768"/>
                  </a:lnTo>
                  <a:lnTo>
                    <a:pt x="9068" y="2237562"/>
                  </a:lnTo>
                  <a:lnTo>
                    <a:pt x="16002" y="2237549"/>
                  </a:lnTo>
                  <a:lnTo>
                    <a:pt x="18771" y="2234768"/>
                  </a:lnTo>
                  <a:lnTo>
                    <a:pt x="18799" y="2231313"/>
                  </a:lnTo>
                  <a:lnTo>
                    <a:pt x="18643" y="2177592"/>
                  </a:lnTo>
                  <a:lnTo>
                    <a:pt x="15837" y="2174798"/>
                  </a:lnTo>
                  <a:close/>
                </a:path>
                <a:path w="976629" h="2687954">
                  <a:moveTo>
                    <a:pt x="15557" y="2074354"/>
                  </a:moveTo>
                  <a:lnTo>
                    <a:pt x="8610" y="2074367"/>
                  </a:lnTo>
                  <a:lnTo>
                    <a:pt x="5842" y="2077161"/>
                  </a:lnTo>
                  <a:lnTo>
                    <a:pt x="5816" y="2080653"/>
                  </a:lnTo>
                  <a:lnTo>
                    <a:pt x="5969" y="2134323"/>
                  </a:lnTo>
                  <a:lnTo>
                    <a:pt x="8776" y="2137130"/>
                  </a:lnTo>
                  <a:lnTo>
                    <a:pt x="15710" y="2137117"/>
                  </a:lnTo>
                  <a:lnTo>
                    <a:pt x="18491" y="2134323"/>
                  </a:lnTo>
                  <a:lnTo>
                    <a:pt x="18516" y="2130844"/>
                  </a:lnTo>
                  <a:lnTo>
                    <a:pt x="18364" y="2077161"/>
                  </a:lnTo>
                  <a:lnTo>
                    <a:pt x="15557" y="2074354"/>
                  </a:lnTo>
                  <a:close/>
                </a:path>
                <a:path w="976629" h="2687954">
                  <a:moveTo>
                    <a:pt x="15278" y="1973922"/>
                  </a:moveTo>
                  <a:lnTo>
                    <a:pt x="8331" y="1973922"/>
                  </a:lnTo>
                  <a:lnTo>
                    <a:pt x="5562" y="1976716"/>
                  </a:lnTo>
                  <a:lnTo>
                    <a:pt x="5550" y="1980209"/>
                  </a:lnTo>
                  <a:lnTo>
                    <a:pt x="5689" y="2033892"/>
                  </a:lnTo>
                  <a:lnTo>
                    <a:pt x="8496" y="2036686"/>
                  </a:lnTo>
                  <a:lnTo>
                    <a:pt x="15443" y="2036686"/>
                  </a:lnTo>
                  <a:lnTo>
                    <a:pt x="18212" y="2033892"/>
                  </a:lnTo>
                  <a:lnTo>
                    <a:pt x="18237" y="2030387"/>
                  </a:lnTo>
                  <a:lnTo>
                    <a:pt x="18085" y="1976716"/>
                  </a:lnTo>
                  <a:lnTo>
                    <a:pt x="15278" y="1973922"/>
                  </a:lnTo>
                  <a:close/>
                </a:path>
                <a:path w="976629" h="2687954">
                  <a:moveTo>
                    <a:pt x="14986" y="1873478"/>
                  </a:moveTo>
                  <a:lnTo>
                    <a:pt x="8052" y="1873491"/>
                  </a:lnTo>
                  <a:lnTo>
                    <a:pt x="5245" y="1876310"/>
                  </a:lnTo>
                  <a:lnTo>
                    <a:pt x="5397" y="1933473"/>
                  </a:lnTo>
                  <a:lnTo>
                    <a:pt x="8204" y="1936254"/>
                  </a:lnTo>
                  <a:lnTo>
                    <a:pt x="15164" y="1936242"/>
                  </a:lnTo>
                  <a:lnTo>
                    <a:pt x="17920" y="1933473"/>
                  </a:lnTo>
                  <a:lnTo>
                    <a:pt x="17945" y="1929968"/>
                  </a:lnTo>
                  <a:lnTo>
                    <a:pt x="17793" y="1876285"/>
                  </a:lnTo>
                  <a:lnTo>
                    <a:pt x="14986" y="1873478"/>
                  </a:lnTo>
                  <a:close/>
                </a:path>
                <a:path w="976629" h="2687954">
                  <a:moveTo>
                    <a:pt x="14706" y="1773047"/>
                  </a:moveTo>
                  <a:lnTo>
                    <a:pt x="7760" y="1773047"/>
                  </a:lnTo>
                  <a:lnTo>
                    <a:pt x="4966" y="1775879"/>
                  </a:lnTo>
                  <a:lnTo>
                    <a:pt x="5118" y="1833016"/>
                  </a:lnTo>
                  <a:lnTo>
                    <a:pt x="7937" y="1835823"/>
                  </a:lnTo>
                  <a:lnTo>
                    <a:pt x="14872" y="1835823"/>
                  </a:lnTo>
                  <a:lnTo>
                    <a:pt x="17678" y="1832991"/>
                  </a:lnTo>
                  <a:lnTo>
                    <a:pt x="17513" y="1775841"/>
                  </a:lnTo>
                  <a:lnTo>
                    <a:pt x="14706" y="1773047"/>
                  </a:lnTo>
                  <a:close/>
                </a:path>
                <a:path w="976629" h="2687954">
                  <a:moveTo>
                    <a:pt x="14427" y="1672602"/>
                  </a:moveTo>
                  <a:lnTo>
                    <a:pt x="7480" y="1672615"/>
                  </a:lnTo>
                  <a:lnTo>
                    <a:pt x="4673" y="1675447"/>
                  </a:lnTo>
                  <a:lnTo>
                    <a:pt x="4839" y="1732597"/>
                  </a:lnTo>
                  <a:lnTo>
                    <a:pt x="7658" y="1735378"/>
                  </a:lnTo>
                  <a:lnTo>
                    <a:pt x="14592" y="1735366"/>
                  </a:lnTo>
                  <a:lnTo>
                    <a:pt x="17399" y="1732546"/>
                  </a:lnTo>
                  <a:lnTo>
                    <a:pt x="17221" y="1675409"/>
                  </a:lnTo>
                  <a:lnTo>
                    <a:pt x="14427" y="1672602"/>
                  </a:lnTo>
                  <a:close/>
                </a:path>
                <a:path w="976629" h="2687954">
                  <a:moveTo>
                    <a:pt x="14135" y="1572171"/>
                  </a:moveTo>
                  <a:lnTo>
                    <a:pt x="7201" y="1572171"/>
                  </a:lnTo>
                  <a:lnTo>
                    <a:pt x="4394" y="1574990"/>
                  </a:lnTo>
                  <a:lnTo>
                    <a:pt x="4559" y="1632140"/>
                  </a:lnTo>
                  <a:lnTo>
                    <a:pt x="7366" y="1634959"/>
                  </a:lnTo>
                  <a:lnTo>
                    <a:pt x="14300" y="1634947"/>
                  </a:lnTo>
                  <a:lnTo>
                    <a:pt x="17107" y="1632127"/>
                  </a:lnTo>
                  <a:lnTo>
                    <a:pt x="16954" y="1574965"/>
                  </a:lnTo>
                  <a:lnTo>
                    <a:pt x="14135" y="1572171"/>
                  </a:lnTo>
                  <a:close/>
                </a:path>
                <a:path w="976629" h="2687954">
                  <a:moveTo>
                    <a:pt x="13868" y="1471726"/>
                  </a:moveTo>
                  <a:lnTo>
                    <a:pt x="6909" y="1471752"/>
                  </a:lnTo>
                  <a:lnTo>
                    <a:pt x="4102" y="1474571"/>
                  </a:lnTo>
                  <a:lnTo>
                    <a:pt x="4280" y="1531721"/>
                  </a:lnTo>
                  <a:lnTo>
                    <a:pt x="7086" y="1534502"/>
                  </a:lnTo>
                  <a:lnTo>
                    <a:pt x="14021" y="1534502"/>
                  </a:lnTo>
                  <a:lnTo>
                    <a:pt x="16827" y="1531670"/>
                  </a:lnTo>
                  <a:lnTo>
                    <a:pt x="16675" y="1474533"/>
                  </a:lnTo>
                  <a:lnTo>
                    <a:pt x="13868" y="1471726"/>
                  </a:lnTo>
                  <a:close/>
                </a:path>
                <a:path w="976629" h="2687954">
                  <a:moveTo>
                    <a:pt x="13576" y="1371295"/>
                  </a:moveTo>
                  <a:lnTo>
                    <a:pt x="6642" y="1371295"/>
                  </a:lnTo>
                  <a:lnTo>
                    <a:pt x="3848" y="1374114"/>
                  </a:lnTo>
                  <a:lnTo>
                    <a:pt x="3835" y="1377594"/>
                  </a:lnTo>
                  <a:lnTo>
                    <a:pt x="3988" y="1431277"/>
                  </a:lnTo>
                  <a:lnTo>
                    <a:pt x="6794" y="1434084"/>
                  </a:lnTo>
                  <a:lnTo>
                    <a:pt x="13754" y="1434071"/>
                  </a:lnTo>
                  <a:lnTo>
                    <a:pt x="16510" y="1431277"/>
                  </a:lnTo>
                  <a:lnTo>
                    <a:pt x="16535" y="1427784"/>
                  </a:lnTo>
                  <a:lnTo>
                    <a:pt x="16383" y="1374114"/>
                  </a:lnTo>
                  <a:lnTo>
                    <a:pt x="13576" y="1371295"/>
                  </a:lnTo>
                  <a:close/>
                </a:path>
                <a:path w="976629" h="2687954">
                  <a:moveTo>
                    <a:pt x="13297" y="1270876"/>
                  </a:moveTo>
                  <a:lnTo>
                    <a:pt x="6350" y="1270876"/>
                  </a:lnTo>
                  <a:lnTo>
                    <a:pt x="3581" y="1273657"/>
                  </a:lnTo>
                  <a:lnTo>
                    <a:pt x="3543" y="1277150"/>
                  </a:lnTo>
                  <a:lnTo>
                    <a:pt x="3708" y="1330845"/>
                  </a:lnTo>
                  <a:lnTo>
                    <a:pt x="6515" y="1333639"/>
                  </a:lnTo>
                  <a:lnTo>
                    <a:pt x="13462" y="1333627"/>
                  </a:lnTo>
                  <a:lnTo>
                    <a:pt x="16206" y="1330845"/>
                  </a:lnTo>
                  <a:lnTo>
                    <a:pt x="16256" y="1327340"/>
                  </a:lnTo>
                  <a:lnTo>
                    <a:pt x="16103" y="1273657"/>
                  </a:lnTo>
                  <a:lnTo>
                    <a:pt x="13297" y="1270876"/>
                  </a:lnTo>
                  <a:close/>
                </a:path>
                <a:path w="976629" h="2687954">
                  <a:moveTo>
                    <a:pt x="13005" y="1170432"/>
                  </a:moveTo>
                  <a:lnTo>
                    <a:pt x="6070" y="1170444"/>
                  </a:lnTo>
                  <a:lnTo>
                    <a:pt x="3264" y="1173251"/>
                  </a:lnTo>
                  <a:lnTo>
                    <a:pt x="3416" y="1230401"/>
                  </a:lnTo>
                  <a:lnTo>
                    <a:pt x="6223" y="1233208"/>
                  </a:lnTo>
                  <a:lnTo>
                    <a:pt x="13182" y="1233195"/>
                  </a:lnTo>
                  <a:lnTo>
                    <a:pt x="15989" y="1230376"/>
                  </a:lnTo>
                  <a:lnTo>
                    <a:pt x="15811" y="1173238"/>
                  </a:lnTo>
                  <a:lnTo>
                    <a:pt x="13005" y="1170432"/>
                  </a:lnTo>
                  <a:close/>
                </a:path>
                <a:path w="976629" h="2687954">
                  <a:moveTo>
                    <a:pt x="12725" y="1070000"/>
                  </a:moveTo>
                  <a:lnTo>
                    <a:pt x="5791" y="1070000"/>
                  </a:lnTo>
                  <a:lnTo>
                    <a:pt x="2984" y="1072832"/>
                  </a:lnTo>
                  <a:lnTo>
                    <a:pt x="3137" y="1129969"/>
                  </a:lnTo>
                  <a:lnTo>
                    <a:pt x="5956" y="1132763"/>
                  </a:lnTo>
                  <a:lnTo>
                    <a:pt x="12890" y="1132763"/>
                  </a:lnTo>
                  <a:lnTo>
                    <a:pt x="15697" y="1129944"/>
                  </a:lnTo>
                  <a:lnTo>
                    <a:pt x="15532" y="1072794"/>
                  </a:lnTo>
                  <a:lnTo>
                    <a:pt x="12725" y="1070000"/>
                  </a:lnTo>
                  <a:close/>
                </a:path>
                <a:path w="976629" h="2687954">
                  <a:moveTo>
                    <a:pt x="8966" y="969556"/>
                  </a:moveTo>
                  <a:lnTo>
                    <a:pt x="5499" y="969568"/>
                  </a:lnTo>
                  <a:lnTo>
                    <a:pt x="2692" y="972388"/>
                  </a:lnTo>
                  <a:lnTo>
                    <a:pt x="2845" y="1026058"/>
                  </a:lnTo>
                  <a:lnTo>
                    <a:pt x="2870" y="1029538"/>
                  </a:lnTo>
                  <a:lnTo>
                    <a:pt x="5677" y="1032332"/>
                  </a:lnTo>
                  <a:lnTo>
                    <a:pt x="12611" y="1032319"/>
                  </a:lnTo>
                  <a:lnTo>
                    <a:pt x="15380" y="1029538"/>
                  </a:lnTo>
                  <a:lnTo>
                    <a:pt x="15408" y="1026058"/>
                  </a:lnTo>
                  <a:lnTo>
                    <a:pt x="15253" y="972350"/>
                  </a:lnTo>
                  <a:lnTo>
                    <a:pt x="12319" y="969683"/>
                  </a:lnTo>
                  <a:lnTo>
                    <a:pt x="8966" y="969556"/>
                  </a:lnTo>
                  <a:close/>
                </a:path>
                <a:path w="976629" h="2687954">
                  <a:moveTo>
                    <a:pt x="12166" y="869124"/>
                  </a:moveTo>
                  <a:lnTo>
                    <a:pt x="5220" y="869124"/>
                  </a:lnTo>
                  <a:lnTo>
                    <a:pt x="2463" y="871918"/>
                  </a:lnTo>
                  <a:lnTo>
                    <a:pt x="2426" y="875423"/>
                  </a:lnTo>
                  <a:lnTo>
                    <a:pt x="2578" y="929093"/>
                  </a:lnTo>
                  <a:lnTo>
                    <a:pt x="5385" y="931887"/>
                  </a:lnTo>
                  <a:lnTo>
                    <a:pt x="12319" y="931887"/>
                  </a:lnTo>
                  <a:lnTo>
                    <a:pt x="15126" y="929068"/>
                  </a:lnTo>
                  <a:lnTo>
                    <a:pt x="14973" y="871918"/>
                  </a:lnTo>
                  <a:lnTo>
                    <a:pt x="12166" y="869124"/>
                  </a:lnTo>
                  <a:close/>
                </a:path>
                <a:path w="976629" h="2687954">
                  <a:moveTo>
                    <a:pt x="11887" y="768680"/>
                  </a:moveTo>
                  <a:lnTo>
                    <a:pt x="4927" y="768692"/>
                  </a:lnTo>
                  <a:lnTo>
                    <a:pt x="2159" y="771486"/>
                  </a:lnTo>
                  <a:lnTo>
                    <a:pt x="2133" y="774979"/>
                  </a:lnTo>
                  <a:lnTo>
                    <a:pt x="2299" y="828662"/>
                  </a:lnTo>
                  <a:lnTo>
                    <a:pt x="5105" y="831456"/>
                  </a:lnTo>
                  <a:lnTo>
                    <a:pt x="12039" y="831456"/>
                  </a:lnTo>
                  <a:lnTo>
                    <a:pt x="14846" y="828624"/>
                  </a:lnTo>
                  <a:lnTo>
                    <a:pt x="14694" y="771486"/>
                  </a:lnTo>
                  <a:lnTo>
                    <a:pt x="11887" y="768680"/>
                  </a:lnTo>
                  <a:close/>
                </a:path>
                <a:path w="976629" h="2687954">
                  <a:moveTo>
                    <a:pt x="11595" y="668248"/>
                  </a:moveTo>
                  <a:lnTo>
                    <a:pt x="4648" y="668248"/>
                  </a:lnTo>
                  <a:lnTo>
                    <a:pt x="1879" y="671042"/>
                  </a:lnTo>
                  <a:lnTo>
                    <a:pt x="1854" y="674547"/>
                  </a:lnTo>
                  <a:lnTo>
                    <a:pt x="2006" y="728218"/>
                  </a:lnTo>
                  <a:lnTo>
                    <a:pt x="4813" y="731024"/>
                  </a:lnTo>
                  <a:lnTo>
                    <a:pt x="11773" y="731012"/>
                  </a:lnTo>
                  <a:lnTo>
                    <a:pt x="14529" y="728218"/>
                  </a:lnTo>
                  <a:lnTo>
                    <a:pt x="14554" y="724725"/>
                  </a:lnTo>
                  <a:lnTo>
                    <a:pt x="14402" y="671042"/>
                  </a:lnTo>
                  <a:lnTo>
                    <a:pt x="11595" y="668248"/>
                  </a:lnTo>
                  <a:close/>
                </a:path>
                <a:path w="976629" h="2687954">
                  <a:moveTo>
                    <a:pt x="11176" y="567677"/>
                  </a:moveTo>
                  <a:lnTo>
                    <a:pt x="7836" y="567804"/>
                  </a:lnTo>
                  <a:lnTo>
                    <a:pt x="4369" y="567817"/>
                  </a:lnTo>
                  <a:lnTo>
                    <a:pt x="1600" y="570611"/>
                  </a:lnTo>
                  <a:lnTo>
                    <a:pt x="1575" y="574103"/>
                  </a:lnTo>
                  <a:lnTo>
                    <a:pt x="1727" y="627786"/>
                  </a:lnTo>
                  <a:lnTo>
                    <a:pt x="4534" y="630580"/>
                  </a:lnTo>
                  <a:lnTo>
                    <a:pt x="11481" y="630567"/>
                  </a:lnTo>
                  <a:lnTo>
                    <a:pt x="14287" y="627748"/>
                  </a:lnTo>
                  <a:lnTo>
                    <a:pt x="14122" y="570611"/>
                  </a:lnTo>
                  <a:lnTo>
                    <a:pt x="11176" y="567677"/>
                  </a:lnTo>
                  <a:close/>
                </a:path>
                <a:path w="976629" h="2687954">
                  <a:moveTo>
                    <a:pt x="11023" y="467372"/>
                  </a:moveTo>
                  <a:lnTo>
                    <a:pt x="4089" y="467372"/>
                  </a:lnTo>
                  <a:lnTo>
                    <a:pt x="1283" y="470192"/>
                  </a:lnTo>
                  <a:lnTo>
                    <a:pt x="1435" y="527342"/>
                  </a:lnTo>
                  <a:lnTo>
                    <a:pt x="4242" y="530148"/>
                  </a:lnTo>
                  <a:lnTo>
                    <a:pt x="11201" y="530148"/>
                  </a:lnTo>
                  <a:lnTo>
                    <a:pt x="14008" y="527316"/>
                  </a:lnTo>
                  <a:lnTo>
                    <a:pt x="13830" y="470179"/>
                  </a:lnTo>
                  <a:lnTo>
                    <a:pt x="11023" y="467372"/>
                  </a:lnTo>
                  <a:close/>
                </a:path>
                <a:path w="976629" h="2687954">
                  <a:moveTo>
                    <a:pt x="10744" y="366941"/>
                  </a:moveTo>
                  <a:lnTo>
                    <a:pt x="3810" y="366941"/>
                  </a:lnTo>
                  <a:lnTo>
                    <a:pt x="1003" y="369773"/>
                  </a:lnTo>
                  <a:lnTo>
                    <a:pt x="1156" y="426923"/>
                  </a:lnTo>
                  <a:lnTo>
                    <a:pt x="3975" y="429704"/>
                  </a:lnTo>
                  <a:lnTo>
                    <a:pt x="10909" y="429691"/>
                  </a:lnTo>
                  <a:lnTo>
                    <a:pt x="13716" y="426872"/>
                  </a:lnTo>
                  <a:lnTo>
                    <a:pt x="13563" y="369735"/>
                  </a:lnTo>
                  <a:lnTo>
                    <a:pt x="10744" y="366941"/>
                  </a:lnTo>
                  <a:close/>
                </a:path>
                <a:path w="976629" h="2687954">
                  <a:moveTo>
                    <a:pt x="10452" y="266496"/>
                  </a:moveTo>
                  <a:lnTo>
                    <a:pt x="3518" y="266509"/>
                  </a:lnTo>
                  <a:lnTo>
                    <a:pt x="711" y="269316"/>
                  </a:lnTo>
                  <a:lnTo>
                    <a:pt x="889" y="326466"/>
                  </a:lnTo>
                  <a:lnTo>
                    <a:pt x="3696" y="329285"/>
                  </a:lnTo>
                  <a:lnTo>
                    <a:pt x="10630" y="329272"/>
                  </a:lnTo>
                  <a:lnTo>
                    <a:pt x="13436" y="326440"/>
                  </a:lnTo>
                  <a:lnTo>
                    <a:pt x="13284" y="269303"/>
                  </a:lnTo>
                  <a:lnTo>
                    <a:pt x="10452" y="266496"/>
                  </a:lnTo>
                  <a:close/>
                </a:path>
                <a:path w="976629" h="2687954">
                  <a:moveTo>
                    <a:pt x="10185" y="166077"/>
                  </a:moveTo>
                  <a:lnTo>
                    <a:pt x="3238" y="166077"/>
                  </a:lnTo>
                  <a:lnTo>
                    <a:pt x="432" y="168897"/>
                  </a:lnTo>
                  <a:lnTo>
                    <a:pt x="597" y="226047"/>
                  </a:lnTo>
                  <a:lnTo>
                    <a:pt x="3403" y="228828"/>
                  </a:lnTo>
                  <a:lnTo>
                    <a:pt x="10338" y="228815"/>
                  </a:lnTo>
                  <a:lnTo>
                    <a:pt x="13144" y="226009"/>
                  </a:lnTo>
                  <a:lnTo>
                    <a:pt x="12992" y="168859"/>
                  </a:lnTo>
                  <a:lnTo>
                    <a:pt x="10185" y="166077"/>
                  </a:lnTo>
                  <a:close/>
                </a:path>
                <a:path w="976629" h="2687954">
                  <a:moveTo>
                    <a:pt x="9906" y="65620"/>
                  </a:moveTo>
                  <a:lnTo>
                    <a:pt x="2946" y="65633"/>
                  </a:lnTo>
                  <a:lnTo>
                    <a:pt x="165" y="68440"/>
                  </a:lnTo>
                  <a:lnTo>
                    <a:pt x="152" y="71920"/>
                  </a:lnTo>
                  <a:lnTo>
                    <a:pt x="317" y="125603"/>
                  </a:lnTo>
                  <a:lnTo>
                    <a:pt x="3124" y="128409"/>
                  </a:lnTo>
                  <a:lnTo>
                    <a:pt x="10058" y="128397"/>
                  </a:lnTo>
                  <a:lnTo>
                    <a:pt x="12840" y="125603"/>
                  </a:lnTo>
                  <a:lnTo>
                    <a:pt x="12865" y="122110"/>
                  </a:lnTo>
                  <a:lnTo>
                    <a:pt x="12713" y="68440"/>
                  </a:lnTo>
                  <a:lnTo>
                    <a:pt x="9906" y="65620"/>
                  </a:lnTo>
                  <a:close/>
                </a:path>
                <a:path w="976629" h="2687954">
                  <a:moveTo>
                    <a:pt x="9715" y="0"/>
                  </a:moveTo>
                  <a:lnTo>
                    <a:pt x="2768" y="0"/>
                  </a:lnTo>
                  <a:lnTo>
                    <a:pt x="0" y="2806"/>
                  </a:lnTo>
                  <a:lnTo>
                    <a:pt x="25" y="25171"/>
                  </a:lnTo>
                  <a:lnTo>
                    <a:pt x="2832" y="27965"/>
                  </a:lnTo>
                  <a:lnTo>
                    <a:pt x="9792" y="27965"/>
                  </a:lnTo>
                  <a:lnTo>
                    <a:pt x="12560" y="25171"/>
                  </a:lnTo>
                  <a:lnTo>
                    <a:pt x="12522" y="2806"/>
                  </a:lnTo>
                  <a:lnTo>
                    <a:pt x="9715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58759" y="5864788"/>
              <a:ext cx="74955" cy="74942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8268411" y="4223931"/>
              <a:ext cx="721360" cy="231775"/>
            </a:xfrm>
            <a:custGeom>
              <a:avLst/>
              <a:gdLst/>
              <a:ahLst/>
              <a:cxnLst/>
              <a:rect l="l" t="t" r="r" b="b"/>
              <a:pathLst>
                <a:path w="721359" h="231775">
                  <a:moveTo>
                    <a:pt x="721055" y="0"/>
                  </a:moveTo>
                  <a:lnTo>
                    <a:pt x="0" y="0"/>
                  </a:lnTo>
                  <a:lnTo>
                    <a:pt x="0" y="231495"/>
                  </a:lnTo>
                  <a:lnTo>
                    <a:pt x="721055" y="231495"/>
                  </a:lnTo>
                  <a:lnTo>
                    <a:pt x="7210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8262130" y="4217665"/>
              <a:ext cx="734060" cy="244475"/>
            </a:xfrm>
            <a:custGeom>
              <a:avLst/>
              <a:gdLst/>
              <a:ahLst/>
              <a:cxnLst/>
              <a:rect l="l" t="t" r="r" b="b"/>
              <a:pathLst>
                <a:path w="734059" h="244475">
                  <a:moveTo>
                    <a:pt x="730796" y="0"/>
                  </a:moveTo>
                  <a:lnTo>
                    <a:pt x="2819" y="0"/>
                  </a:lnTo>
                  <a:lnTo>
                    <a:pt x="0" y="2806"/>
                  </a:lnTo>
                  <a:lnTo>
                    <a:pt x="0" y="241236"/>
                  </a:lnTo>
                  <a:lnTo>
                    <a:pt x="2819" y="244043"/>
                  </a:lnTo>
                  <a:lnTo>
                    <a:pt x="730796" y="244043"/>
                  </a:lnTo>
                  <a:lnTo>
                    <a:pt x="733602" y="241236"/>
                  </a:lnTo>
                  <a:lnTo>
                    <a:pt x="733602" y="231495"/>
                  </a:lnTo>
                  <a:lnTo>
                    <a:pt x="12560" y="231495"/>
                  </a:lnTo>
                  <a:lnTo>
                    <a:pt x="12560" y="12547"/>
                  </a:lnTo>
                  <a:lnTo>
                    <a:pt x="733602" y="12547"/>
                  </a:lnTo>
                  <a:lnTo>
                    <a:pt x="733602" y="2806"/>
                  </a:lnTo>
                  <a:lnTo>
                    <a:pt x="730796" y="0"/>
                  </a:lnTo>
                  <a:close/>
                </a:path>
                <a:path w="734059" h="244475">
                  <a:moveTo>
                    <a:pt x="733602" y="12547"/>
                  </a:moveTo>
                  <a:lnTo>
                    <a:pt x="721055" y="12547"/>
                  </a:lnTo>
                  <a:lnTo>
                    <a:pt x="721055" y="231495"/>
                  </a:lnTo>
                  <a:lnTo>
                    <a:pt x="733602" y="231495"/>
                  </a:lnTo>
                  <a:lnTo>
                    <a:pt x="733602" y="12547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352451" y="4304840"/>
              <a:ext cx="69697" cy="69684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498976" y="4304840"/>
              <a:ext cx="69684" cy="69684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62133" y="3523570"/>
              <a:ext cx="967861" cy="632754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7696922" y="4839014"/>
              <a:ext cx="2124075" cy="1326515"/>
            </a:xfrm>
            <a:custGeom>
              <a:avLst/>
              <a:gdLst/>
              <a:ahLst/>
              <a:cxnLst/>
              <a:rect l="l" t="t" r="r" b="b"/>
              <a:pathLst>
                <a:path w="2124075" h="1326514">
                  <a:moveTo>
                    <a:pt x="2122110" y="0"/>
                  </a:moveTo>
                  <a:lnTo>
                    <a:pt x="660264" y="5061"/>
                  </a:lnTo>
                  <a:lnTo>
                    <a:pt x="306323" y="4594"/>
                  </a:lnTo>
                  <a:lnTo>
                    <a:pt x="53487" y="2990"/>
                  </a:lnTo>
                  <a:lnTo>
                    <a:pt x="2925" y="2514"/>
                  </a:lnTo>
                  <a:lnTo>
                    <a:pt x="1088" y="158830"/>
                  </a:lnTo>
                  <a:lnTo>
                    <a:pt x="0" y="364560"/>
                  </a:lnTo>
                  <a:lnTo>
                    <a:pt x="591" y="719720"/>
                  </a:lnTo>
                  <a:lnTo>
                    <a:pt x="2814" y="1224744"/>
                  </a:lnTo>
                  <a:lnTo>
                    <a:pt x="2925" y="1326489"/>
                  </a:lnTo>
                  <a:lnTo>
                    <a:pt x="2119507" y="1324902"/>
                  </a:lnTo>
                  <a:lnTo>
                    <a:pt x="2120580" y="1006004"/>
                  </a:lnTo>
                  <a:lnTo>
                    <a:pt x="2123995" y="452699"/>
                  </a:lnTo>
                  <a:lnTo>
                    <a:pt x="2124067" y="253432"/>
                  </a:lnTo>
                  <a:lnTo>
                    <a:pt x="2123220" y="102223"/>
                  </a:lnTo>
                  <a:lnTo>
                    <a:pt x="21221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690699" y="4832742"/>
              <a:ext cx="2136775" cy="1339215"/>
            </a:xfrm>
            <a:custGeom>
              <a:avLst/>
              <a:gdLst/>
              <a:ahLst/>
              <a:cxnLst/>
              <a:rect l="l" t="t" r="r" b="b"/>
              <a:pathLst>
                <a:path w="2136775" h="1339214">
                  <a:moveTo>
                    <a:pt x="5760" y="2425"/>
                  </a:moveTo>
                  <a:lnTo>
                    <a:pt x="2071" y="68118"/>
                  </a:lnTo>
                  <a:lnTo>
                    <a:pt x="1469" y="120964"/>
                  </a:lnTo>
                  <a:lnTo>
                    <a:pt x="976" y="173661"/>
                  </a:lnTo>
                  <a:lnTo>
                    <a:pt x="584" y="226206"/>
                  </a:lnTo>
                  <a:lnTo>
                    <a:pt x="285" y="278594"/>
                  </a:lnTo>
                  <a:lnTo>
                    <a:pt x="84" y="326779"/>
                  </a:lnTo>
                  <a:lnTo>
                    <a:pt x="0" y="563128"/>
                  </a:lnTo>
                  <a:lnTo>
                    <a:pt x="211" y="640662"/>
                  </a:lnTo>
                  <a:lnTo>
                    <a:pt x="496" y="712916"/>
                  </a:lnTo>
                  <a:lnTo>
                    <a:pt x="856" y="793158"/>
                  </a:lnTo>
                  <a:lnTo>
                    <a:pt x="2085" y="1038639"/>
                  </a:lnTo>
                  <a:lnTo>
                    <a:pt x="2475" y="1132783"/>
                  </a:lnTo>
                  <a:lnTo>
                    <a:pt x="2635" y="1181128"/>
                  </a:lnTo>
                  <a:lnTo>
                    <a:pt x="2759" y="1229555"/>
                  </a:lnTo>
                  <a:lnTo>
                    <a:pt x="2877" y="1336217"/>
                  </a:lnTo>
                  <a:lnTo>
                    <a:pt x="5684" y="1339037"/>
                  </a:lnTo>
                  <a:lnTo>
                    <a:pt x="2129200" y="1337449"/>
                  </a:lnTo>
                  <a:lnTo>
                    <a:pt x="2132006" y="1334642"/>
                  </a:lnTo>
                  <a:lnTo>
                    <a:pt x="2132010" y="1326476"/>
                  </a:lnTo>
                  <a:lnTo>
                    <a:pt x="15424" y="1326476"/>
                  </a:lnTo>
                  <a:lnTo>
                    <a:pt x="15299" y="1223936"/>
                  </a:lnTo>
                  <a:lnTo>
                    <a:pt x="15031" y="1132783"/>
                  </a:lnTo>
                  <a:lnTo>
                    <a:pt x="14638" y="1038639"/>
                  </a:lnTo>
                  <a:lnTo>
                    <a:pt x="13402" y="792499"/>
                  </a:lnTo>
                  <a:lnTo>
                    <a:pt x="12945" y="690289"/>
                  </a:lnTo>
                  <a:lnTo>
                    <a:pt x="12760" y="640662"/>
                  </a:lnTo>
                  <a:lnTo>
                    <a:pt x="12549" y="563128"/>
                  </a:lnTo>
                  <a:lnTo>
                    <a:pt x="12639" y="326779"/>
                  </a:lnTo>
                  <a:lnTo>
                    <a:pt x="12834" y="278594"/>
                  </a:lnTo>
                  <a:lnTo>
                    <a:pt x="13132" y="226206"/>
                  </a:lnTo>
                  <a:lnTo>
                    <a:pt x="13524" y="173661"/>
                  </a:lnTo>
                  <a:lnTo>
                    <a:pt x="14152" y="109085"/>
                  </a:lnTo>
                  <a:lnTo>
                    <a:pt x="14757" y="57832"/>
                  </a:lnTo>
                  <a:lnTo>
                    <a:pt x="15336" y="15125"/>
                  </a:lnTo>
                  <a:lnTo>
                    <a:pt x="1351075" y="15125"/>
                  </a:lnTo>
                  <a:lnTo>
                    <a:pt x="2134678" y="12560"/>
                  </a:lnTo>
                  <a:lnTo>
                    <a:pt x="2134587" y="5088"/>
                  </a:lnTo>
                  <a:lnTo>
                    <a:pt x="560978" y="5088"/>
                  </a:lnTo>
                  <a:lnTo>
                    <a:pt x="9214" y="2501"/>
                  </a:lnTo>
                  <a:lnTo>
                    <a:pt x="5760" y="2425"/>
                  </a:lnTo>
                  <a:close/>
                </a:path>
                <a:path w="2136775" h="1339214">
                  <a:moveTo>
                    <a:pt x="2134678" y="12560"/>
                  </a:moveTo>
                  <a:lnTo>
                    <a:pt x="2122139" y="12560"/>
                  </a:lnTo>
                  <a:lnTo>
                    <a:pt x="2122780" y="68118"/>
                  </a:lnTo>
                  <a:lnTo>
                    <a:pt x="2123268" y="120964"/>
                  </a:lnTo>
                  <a:lnTo>
                    <a:pt x="2123556" y="160005"/>
                  </a:lnTo>
                  <a:lnTo>
                    <a:pt x="2123837" y="210642"/>
                  </a:lnTo>
                  <a:lnTo>
                    <a:pt x="2124020" y="261044"/>
                  </a:lnTo>
                  <a:lnTo>
                    <a:pt x="2124067" y="411337"/>
                  </a:lnTo>
                  <a:lnTo>
                    <a:pt x="2123940" y="461293"/>
                  </a:lnTo>
                  <a:lnTo>
                    <a:pt x="2123755" y="511260"/>
                  </a:lnTo>
                  <a:lnTo>
                    <a:pt x="2123511" y="563128"/>
                  </a:lnTo>
                  <a:lnTo>
                    <a:pt x="2123235" y="612883"/>
                  </a:lnTo>
                  <a:lnTo>
                    <a:pt x="2122590" y="712916"/>
                  </a:lnTo>
                  <a:lnTo>
                    <a:pt x="2121167" y="914036"/>
                  </a:lnTo>
                  <a:lnTo>
                    <a:pt x="2120511" y="1015552"/>
                  </a:lnTo>
                  <a:lnTo>
                    <a:pt x="2120222" y="1066944"/>
                  </a:lnTo>
                  <a:lnTo>
                    <a:pt x="2119770" y="1166807"/>
                  </a:lnTo>
                  <a:lnTo>
                    <a:pt x="2119607" y="1218984"/>
                  </a:lnTo>
                  <a:lnTo>
                    <a:pt x="2119459" y="1324889"/>
                  </a:lnTo>
                  <a:lnTo>
                    <a:pt x="15424" y="1326476"/>
                  </a:lnTo>
                  <a:lnTo>
                    <a:pt x="2132010" y="1326476"/>
                  </a:lnTo>
                  <a:lnTo>
                    <a:pt x="2132159" y="1218984"/>
                  </a:lnTo>
                  <a:lnTo>
                    <a:pt x="2132322" y="1166807"/>
                  </a:lnTo>
                  <a:lnTo>
                    <a:pt x="2132535" y="1115118"/>
                  </a:lnTo>
                  <a:lnTo>
                    <a:pt x="2133078" y="1013113"/>
                  </a:lnTo>
                  <a:lnTo>
                    <a:pt x="2133730" y="912790"/>
                  </a:lnTo>
                  <a:lnTo>
                    <a:pt x="2135291" y="690289"/>
                  </a:lnTo>
                  <a:lnTo>
                    <a:pt x="2135796" y="611426"/>
                  </a:lnTo>
                  <a:lnTo>
                    <a:pt x="2136306" y="511260"/>
                  </a:lnTo>
                  <a:lnTo>
                    <a:pt x="2136490" y="461293"/>
                  </a:lnTo>
                  <a:lnTo>
                    <a:pt x="2136617" y="411337"/>
                  </a:lnTo>
                  <a:lnTo>
                    <a:pt x="2136572" y="261044"/>
                  </a:lnTo>
                  <a:lnTo>
                    <a:pt x="2136390" y="210642"/>
                  </a:lnTo>
                  <a:lnTo>
                    <a:pt x="2136110" y="160005"/>
                  </a:lnTo>
                  <a:lnTo>
                    <a:pt x="2135725" y="109085"/>
                  </a:lnTo>
                  <a:lnTo>
                    <a:pt x="2135228" y="57832"/>
                  </a:lnTo>
                  <a:lnTo>
                    <a:pt x="2134678" y="12560"/>
                  </a:lnTo>
                  <a:close/>
                </a:path>
                <a:path w="2136775" h="1339214">
                  <a:moveTo>
                    <a:pt x="1351075" y="15125"/>
                  </a:moveTo>
                  <a:lnTo>
                    <a:pt x="15336" y="15125"/>
                  </a:lnTo>
                  <a:lnTo>
                    <a:pt x="585808" y="17645"/>
                  </a:lnTo>
                  <a:lnTo>
                    <a:pt x="1351075" y="15125"/>
                  </a:lnTo>
                  <a:close/>
                </a:path>
                <a:path w="2136775" h="1339214">
                  <a:moveTo>
                    <a:pt x="2131765" y="0"/>
                  </a:moveTo>
                  <a:lnTo>
                    <a:pt x="560978" y="5088"/>
                  </a:lnTo>
                  <a:lnTo>
                    <a:pt x="2134587" y="5088"/>
                  </a:lnTo>
                  <a:lnTo>
                    <a:pt x="2134559" y="2755"/>
                  </a:lnTo>
                  <a:lnTo>
                    <a:pt x="2131765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696835" y="4839017"/>
              <a:ext cx="2124710" cy="137160"/>
            </a:xfrm>
            <a:custGeom>
              <a:avLst/>
              <a:gdLst/>
              <a:ahLst/>
              <a:cxnLst/>
              <a:rect l="l" t="t" r="r" b="b"/>
              <a:pathLst>
                <a:path w="2124709" h="137160">
                  <a:moveTo>
                    <a:pt x="2124265" y="0"/>
                  </a:moveTo>
                  <a:lnTo>
                    <a:pt x="0" y="0"/>
                  </a:lnTo>
                  <a:lnTo>
                    <a:pt x="0" y="136601"/>
                  </a:lnTo>
                  <a:lnTo>
                    <a:pt x="2124265" y="136601"/>
                  </a:lnTo>
                  <a:lnTo>
                    <a:pt x="212426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690561" y="4832737"/>
              <a:ext cx="2137410" cy="149225"/>
            </a:xfrm>
            <a:custGeom>
              <a:avLst/>
              <a:gdLst/>
              <a:ahLst/>
              <a:cxnLst/>
              <a:rect l="l" t="t" r="r" b="b"/>
              <a:pathLst>
                <a:path w="2137409" h="149225">
                  <a:moveTo>
                    <a:pt x="2134006" y="0"/>
                  </a:moveTo>
                  <a:lnTo>
                    <a:pt x="2806" y="0"/>
                  </a:lnTo>
                  <a:lnTo>
                    <a:pt x="0" y="2819"/>
                  </a:lnTo>
                  <a:lnTo>
                    <a:pt x="0" y="146354"/>
                  </a:lnTo>
                  <a:lnTo>
                    <a:pt x="2806" y="149161"/>
                  </a:lnTo>
                  <a:lnTo>
                    <a:pt x="2134006" y="149161"/>
                  </a:lnTo>
                  <a:lnTo>
                    <a:pt x="2136813" y="146354"/>
                  </a:lnTo>
                  <a:lnTo>
                    <a:pt x="2136813" y="136613"/>
                  </a:lnTo>
                  <a:lnTo>
                    <a:pt x="12547" y="136613"/>
                  </a:lnTo>
                  <a:lnTo>
                    <a:pt x="12547" y="12560"/>
                  </a:lnTo>
                  <a:lnTo>
                    <a:pt x="2136813" y="12560"/>
                  </a:lnTo>
                  <a:lnTo>
                    <a:pt x="2136813" y="2819"/>
                  </a:lnTo>
                  <a:lnTo>
                    <a:pt x="2134006" y="0"/>
                  </a:lnTo>
                  <a:close/>
                </a:path>
                <a:path w="2137409" h="149225">
                  <a:moveTo>
                    <a:pt x="2136813" y="12560"/>
                  </a:moveTo>
                  <a:lnTo>
                    <a:pt x="2124252" y="12560"/>
                  </a:lnTo>
                  <a:lnTo>
                    <a:pt x="2124252" y="136613"/>
                  </a:lnTo>
                  <a:lnTo>
                    <a:pt x="2136813" y="136613"/>
                  </a:lnTo>
                  <a:lnTo>
                    <a:pt x="2136813" y="1256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75471" y="4870368"/>
              <a:ext cx="73913" cy="73913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481582" y="4870368"/>
              <a:ext cx="73913" cy="73913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287692" y="4870368"/>
              <a:ext cx="73913" cy="73913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7884135" y="5193347"/>
              <a:ext cx="509905" cy="154940"/>
            </a:xfrm>
            <a:custGeom>
              <a:avLst/>
              <a:gdLst/>
              <a:ahLst/>
              <a:cxnLst/>
              <a:rect l="l" t="t" r="r" b="b"/>
              <a:pathLst>
                <a:path w="509904" h="154939">
                  <a:moveTo>
                    <a:pt x="310464" y="4419"/>
                  </a:moveTo>
                  <a:lnTo>
                    <a:pt x="307708" y="1549"/>
                  </a:lnTo>
                  <a:lnTo>
                    <a:pt x="254609" y="762"/>
                  </a:lnTo>
                  <a:lnTo>
                    <a:pt x="154419" y="0"/>
                  </a:lnTo>
                  <a:lnTo>
                    <a:pt x="2794" y="12"/>
                  </a:lnTo>
                  <a:lnTo>
                    <a:pt x="0" y="2832"/>
                  </a:lnTo>
                  <a:lnTo>
                    <a:pt x="12" y="9766"/>
                  </a:lnTo>
                  <a:lnTo>
                    <a:pt x="2819" y="12560"/>
                  </a:lnTo>
                  <a:lnTo>
                    <a:pt x="154343" y="12547"/>
                  </a:lnTo>
                  <a:lnTo>
                    <a:pt x="254431" y="13309"/>
                  </a:lnTo>
                  <a:lnTo>
                    <a:pt x="304126" y="14046"/>
                  </a:lnTo>
                  <a:lnTo>
                    <a:pt x="307543" y="14046"/>
                  </a:lnTo>
                  <a:lnTo>
                    <a:pt x="310337" y="11303"/>
                  </a:lnTo>
                  <a:lnTo>
                    <a:pt x="310464" y="4419"/>
                  </a:lnTo>
                  <a:close/>
                </a:path>
                <a:path w="509904" h="154939">
                  <a:moveTo>
                    <a:pt x="509905" y="145021"/>
                  </a:moveTo>
                  <a:lnTo>
                    <a:pt x="507123" y="142176"/>
                  </a:lnTo>
                  <a:lnTo>
                    <a:pt x="454050" y="141668"/>
                  </a:lnTo>
                  <a:lnTo>
                    <a:pt x="303796" y="140792"/>
                  </a:lnTo>
                  <a:lnTo>
                    <a:pt x="2806" y="140665"/>
                  </a:lnTo>
                  <a:lnTo>
                    <a:pt x="0" y="143471"/>
                  </a:lnTo>
                  <a:lnTo>
                    <a:pt x="12" y="150406"/>
                  </a:lnTo>
                  <a:lnTo>
                    <a:pt x="2819" y="153212"/>
                  </a:lnTo>
                  <a:lnTo>
                    <a:pt x="303733" y="153339"/>
                  </a:lnTo>
                  <a:lnTo>
                    <a:pt x="503593" y="154698"/>
                  </a:lnTo>
                  <a:lnTo>
                    <a:pt x="507034" y="154698"/>
                  </a:lnTo>
                  <a:lnTo>
                    <a:pt x="509828" y="151930"/>
                  </a:lnTo>
                  <a:lnTo>
                    <a:pt x="509905" y="14502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178325" y="5178858"/>
              <a:ext cx="1330960" cy="768985"/>
            </a:xfrm>
            <a:custGeom>
              <a:avLst/>
              <a:gdLst/>
              <a:ahLst/>
              <a:cxnLst/>
              <a:rect l="l" t="t" r="r" b="b"/>
              <a:pathLst>
                <a:path w="1330959" h="768985">
                  <a:moveTo>
                    <a:pt x="1330769" y="0"/>
                  </a:moveTo>
                  <a:lnTo>
                    <a:pt x="1300532" y="81180"/>
                  </a:lnTo>
                  <a:lnTo>
                    <a:pt x="1271188" y="148397"/>
                  </a:lnTo>
                  <a:lnTo>
                    <a:pt x="1242824" y="202848"/>
                  </a:lnTo>
                  <a:lnTo>
                    <a:pt x="1215529" y="245731"/>
                  </a:lnTo>
                  <a:lnTo>
                    <a:pt x="1189391" y="278243"/>
                  </a:lnTo>
                  <a:lnTo>
                    <a:pt x="1140938" y="316946"/>
                  </a:lnTo>
                  <a:lnTo>
                    <a:pt x="1098169" y="328536"/>
                  </a:lnTo>
                  <a:lnTo>
                    <a:pt x="1056191" y="319672"/>
                  </a:lnTo>
                  <a:lnTo>
                    <a:pt x="1019705" y="295522"/>
                  </a:lnTo>
                  <a:lnTo>
                    <a:pt x="985891" y="263991"/>
                  </a:lnTo>
                  <a:lnTo>
                    <a:pt x="951931" y="232988"/>
                  </a:lnTo>
                  <a:lnTo>
                    <a:pt x="915007" y="210418"/>
                  </a:lnTo>
                  <a:lnTo>
                    <a:pt x="872299" y="204190"/>
                  </a:lnTo>
                  <a:lnTo>
                    <a:pt x="837896" y="214879"/>
                  </a:lnTo>
                  <a:lnTo>
                    <a:pt x="809650" y="237356"/>
                  </a:lnTo>
                  <a:lnTo>
                    <a:pt x="785559" y="268488"/>
                  </a:lnTo>
                  <a:lnTo>
                    <a:pt x="763627" y="305145"/>
                  </a:lnTo>
                  <a:lnTo>
                    <a:pt x="741855" y="344193"/>
                  </a:lnTo>
                  <a:lnTo>
                    <a:pt x="718242" y="382500"/>
                  </a:lnTo>
                  <a:lnTo>
                    <a:pt x="690792" y="416935"/>
                  </a:lnTo>
                  <a:lnTo>
                    <a:pt x="657504" y="444364"/>
                  </a:lnTo>
                  <a:lnTo>
                    <a:pt x="616381" y="461657"/>
                  </a:lnTo>
                  <a:lnTo>
                    <a:pt x="570975" y="464786"/>
                  </a:lnTo>
                  <a:lnTo>
                    <a:pt x="530573" y="454182"/>
                  </a:lnTo>
                  <a:lnTo>
                    <a:pt x="493315" y="435453"/>
                  </a:lnTo>
                  <a:lnTo>
                    <a:pt x="457342" y="414207"/>
                  </a:lnTo>
                  <a:lnTo>
                    <a:pt x="420794" y="396055"/>
                  </a:lnTo>
                  <a:lnTo>
                    <a:pt x="381810" y="386604"/>
                  </a:lnTo>
                  <a:lnTo>
                    <a:pt x="338531" y="391464"/>
                  </a:lnTo>
                  <a:lnTo>
                    <a:pt x="301197" y="409408"/>
                  </a:lnTo>
                  <a:lnTo>
                    <a:pt x="270512" y="436436"/>
                  </a:lnTo>
                  <a:lnTo>
                    <a:pt x="244665" y="469679"/>
                  </a:lnTo>
                  <a:lnTo>
                    <a:pt x="221843" y="506270"/>
                  </a:lnTo>
                  <a:lnTo>
                    <a:pt x="200235" y="543339"/>
                  </a:lnTo>
                  <a:lnTo>
                    <a:pt x="178028" y="578019"/>
                  </a:lnTo>
                  <a:lnTo>
                    <a:pt x="153411" y="607441"/>
                  </a:lnTo>
                  <a:lnTo>
                    <a:pt x="124572" y="628737"/>
                  </a:lnTo>
                  <a:lnTo>
                    <a:pt x="89700" y="639038"/>
                  </a:lnTo>
                  <a:lnTo>
                    <a:pt x="63225" y="638322"/>
                  </a:lnTo>
                  <a:lnTo>
                    <a:pt x="39068" y="632091"/>
                  </a:lnTo>
                  <a:lnTo>
                    <a:pt x="17801" y="622450"/>
                  </a:lnTo>
                  <a:lnTo>
                    <a:pt x="0" y="611504"/>
                  </a:lnTo>
                  <a:lnTo>
                    <a:pt x="166" y="648752"/>
                  </a:lnTo>
                  <a:lnTo>
                    <a:pt x="0" y="768438"/>
                  </a:lnTo>
                  <a:lnTo>
                    <a:pt x="1330769" y="753160"/>
                  </a:lnTo>
                  <a:lnTo>
                    <a:pt x="133076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172024" y="5172161"/>
              <a:ext cx="1343660" cy="781685"/>
            </a:xfrm>
            <a:custGeom>
              <a:avLst/>
              <a:gdLst/>
              <a:ahLst/>
              <a:cxnLst/>
              <a:rect l="l" t="t" r="r" b="b"/>
              <a:pathLst>
                <a:path w="1343659" h="781685">
                  <a:moveTo>
                    <a:pt x="5422" y="611568"/>
                  </a:moveTo>
                  <a:lnTo>
                    <a:pt x="1282" y="613752"/>
                  </a:lnTo>
                  <a:lnTo>
                    <a:pt x="0" y="615911"/>
                  </a:lnTo>
                  <a:lnTo>
                    <a:pt x="78" y="734848"/>
                  </a:lnTo>
                  <a:lnTo>
                    <a:pt x="25" y="776820"/>
                  </a:lnTo>
                  <a:lnTo>
                    <a:pt x="698" y="778421"/>
                  </a:lnTo>
                  <a:lnTo>
                    <a:pt x="3060" y="780770"/>
                  </a:lnTo>
                  <a:lnTo>
                    <a:pt x="4648" y="781418"/>
                  </a:lnTo>
                  <a:lnTo>
                    <a:pt x="6362" y="781418"/>
                  </a:lnTo>
                  <a:lnTo>
                    <a:pt x="1098286" y="768794"/>
                  </a:lnTo>
                  <a:lnTo>
                    <a:pt x="12585" y="768794"/>
                  </a:lnTo>
                  <a:lnTo>
                    <a:pt x="12635" y="734848"/>
                  </a:lnTo>
                  <a:lnTo>
                    <a:pt x="12661" y="629793"/>
                  </a:lnTo>
                  <a:lnTo>
                    <a:pt x="40981" y="629793"/>
                  </a:lnTo>
                  <a:lnTo>
                    <a:pt x="31849" y="626090"/>
                  </a:lnTo>
                  <a:lnTo>
                    <a:pt x="9855" y="613029"/>
                  </a:lnTo>
                  <a:lnTo>
                    <a:pt x="7924" y="611708"/>
                  </a:lnTo>
                  <a:lnTo>
                    <a:pt x="5422" y="611568"/>
                  </a:lnTo>
                  <a:close/>
                </a:path>
                <a:path w="1343659" h="781685">
                  <a:moveTo>
                    <a:pt x="1343342" y="43040"/>
                  </a:moveTo>
                  <a:lnTo>
                    <a:pt x="1330794" y="43040"/>
                  </a:lnTo>
                  <a:lnTo>
                    <a:pt x="1330794" y="753643"/>
                  </a:lnTo>
                  <a:lnTo>
                    <a:pt x="12585" y="768794"/>
                  </a:lnTo>
                  <a:lnTo>
                    <a:pt x="1098286" y="768794"/>
                  </a:lnTo>
                  <a:lnTo>
                    <a:pt x="1340573" y="766089"/>
                  </a:lnTo>
                  <a:lnTo>
                    <a:pt x="1343342" y="763295"/>
                  </a:lnTo>
                  <a:lnTo>
                    <a:pt x="1343342" y="43040"/>
                  </a:lnTo>
                  <a:close/>
                </a:path>
                <a:path w="1343659" h="781685">
                  <a:moveTo>
                    <a:pt x="40981" y="629793"/>
                  </a:moveTo>
                  <a:lnTo>
                    <a:pt x="12661" y="629793"/>
                  </a:lnTo>
                  <a:lnTo>
                    <a:pt x="34049" y="641001"/>
                  </a:lnTo>
                  <a:lnTo>
                    <a:pt x="55213" y="648454"/>
                  </a:lnTo>
                  <a:lnTo>
                    <a:pt x="76091" y="652122"/>
                  </a:lnTo>
                  <a:lnTo>
                    <a:pt x="96621" y="651979"/>
                  </a:lnTo>
                  <a:lnTo>
                    <a:pt x="135913" y="639495"/>
                  </a:lnTo>
                  <a:lnTo>
                    <a:pt x="95376" y="639495"/>
                  </a:lnTo>
                  <a:lnTo>
                    <a:pt x="74690" y="639335"/>
                  </a:lnTo>
                  <a:lnTo>
                    <a:pt x="53487" y="634863"/>
                  </a:lnTo>
                  <a:lnTo>
                    <a:pt x="40981" y="629793"/>
                  </a:lnTo>
                  <a:close/>
                </a:path>
                <a:path w="1343659" h="781685">
                  <a:moveTo>
                    <a:pt x="383176" y="386771"/>
                  </a:moveTo>
                  <a:lnTo>
                    <a:pt x="343026" y="392163"/>
                  </a:lnTo>
                  <a:lnTo>
                    <a:pt x="300655" y="413181"/>
                  </a:lnTo>
                  <a:lnTo>
                    <a:pt x="266706" y="445034"/>
                  </a:lnTo>
                  <a:lnTo>
                    <a:pt x="238510" y="483872"/>
                  </a:lnTo>
                  <a:lnTo>
                    <a:pt x="189178" y="566277"/>
                  </a:lnTo>
                  <a:lnTo>
                    <a:pt x="163112" y="601438"/>
                  </a:lnTo>
                  <a:lnTo>
                    <a:pt x="132684" y="627215"/>
                  </a:lnTo>
                  <a:lnTo>
                    <a:pt x="95376" y="639495"/>
                  </a:lnTo>
                  <a:lnTo>
                    <a:pt x="135913" y="639495"/>
                  </a:lnTo>
                  <a:lnTo>
                    <a:pt x="137899" y="638864"/>
                  </a:lnTo>
                  <a:lnTo>
                    <a:pt x="170945" y="611658"/>
                  </a:lnTo>
                  <a:lnTo>
                    <a:pt x="198737" y="574654"/>
                  </a:lnTo>
                  <a:lnTo>
                    <a:pt x="248391" y="491754"/>
                  </a:lnTo>
                  <a:lnTo>
                    <a:pt x="275269" y="454448"/>
                  </a:lnTo>
                  <a:lnTo>
                    <a:pt x="307238" y="423998"/>
                  </a:lnTo>
                  <a:lnTo>
                    <a:pt x="346646" y="404177"/>
                  </a:lnTo>
                  <a:lnTo>
                    <a:pt x="383054" y="399305"/>
                  </a:lnTo>
                  <a:lnTo>
                    <a:pt x="433141" y="399305"/>
                  </a:lnTo>
                  <a:lnTo>
                    <a:pt x="419536" y="393417"/>
                  </a:lnTo>
                  <a:lnTo>
                    <a:pt x="383176" y="386771"/>
                  </a:lnTo>
                  <a:close/>
                </a:path>
                <a:path w="1343659" h="781685">
                  <a:moveTo>
                    <a:pt x="433141" y="399305"/>
                  </a:moveTo>
                  <a:lnTo>
                    <a:pt x="383054" y="399305"/>
                  </a:lnTo>
                  <a:lnTo>
                    <a:pt x="416320" y="405523"/>
                  </a:lnTo>
                  <a:lnTo>
                    <a:pt x="447778" y="419304"/>
                  </a:lnTo>
                  <a:lnTo>
                    <a:pt x="511127" y="455715"/>
                  </a:lnTo>
                  <a:lnTo>
                    <a:pt x="545303" y="470728"/>
                  </a:lnTo>
                  <a:lnTo>
                    <a:pt x="582559" y="478269"/>
                  </a:lnTo>
                  <a:lnTo>
                    <a:pt x="624166" y="474446"/>
                  </a:lnTo>
                  <a:lnTo>
                    <a:pt x="643532" y="465761"/>
                  </a:lnTo>
                  <a:lnTo>
                    <a:pt x="583115" y="465761"/>
                  </a:lnTo>
                  <a:lnTo>
                    <a:pt x="548793" y="458719"/>
                  </a:lnTo>
                  <a:lnTo>
                    <a:pt x="516674" y="444468"/>
                  </a:lnTo>
                  <a:lnTo>
                    <a:pt x="453188" y="407983"/>
                  </a:lnTo>
                  <a:lnTo>
                    <a:pt x="433141" y="399305"/>
                  </a:lnTo>
                  <a:close/>
                </a:path>
                <a:path w="1343659" h="781685">
                  <a:moveTo>
                    <a:pt x="877989" y="204635"/>
                  </a:moveTo>
                  <a:lnTo>
                    <a:pt x="838487" y="217545"/>
                  </a:lnTo>
                  <a:lnTo>
                    <a:pt x="806870" y="244663"/>
                  </a:lnTo>
                  <a:lnTo>
                    <a:pt x="780285" y="281657"/>
                  </a:lnTo>
                  <a:lnTo>
                    <a:pt x="730372" y="368657"/>
                  </a:lnTo>
                  <a:lnTo>
                    <a:pt x="701432" y="409444"/>
                  </a:lnTo>
                  <a:lnTo>
                    <a:pt x="666040" y="442121"/>
                  </a:lnTo>
                  <a:lnTo>
                    <a:pt x="621182" y="462254"/>
                  </a:lnTo>
                  <a:lnTo>
                    <a:pt x="583115" y="465761"/>
                  </a:lnTo>
                  <a:lnTo>
                    <a:pt x="643532" y="465761"/>
                  </a:lnTo>
                  <a:lnTo>
                    <a:pt x="710536" y="417896"/>
                  </a:lnTo>
                  <a:lnTo>
                    <a:pt x="740988" y="375287"/>
                  </a:lnTo>
                  <a:lnTo>
                    <a:pt x="770328" y="324223"/>
                  </a:lnTo>
                  <a:lnTo>
                    <a:pt x="789972" y="289901"/>
                  </a:lnTo>
                  <a:lnTo>
                    <a:pt x="814816" y="254825"/>
                  </a:lnTo>
                  <a:lnTo>
                    <a:pt x="843770" y="229188"/>
                  </a:lnTo>
                  <a:lnTo>
                    <a:pt x="879208" y="217131"/>
                  </a:lnTo>
                  <a:lnTo>
                    <a:pt x="933788" y="217131"/>
                  </a:lnTo>
                  <a:lnTo>
                    <a:pt x="913259" y="207738"/>
                  </a:lnTo>
                  <a:lnTo>
                    <a:pt x="877989" y="204635"/>
                  </a:lnTo>
                  <a:close/>
                </a:path>
                <a:path w="1343659" h="781685">
                  <a:moveTo>
                    <a:pt x="933788" y="217131"/>
                  </a:moveTo>
                  <a:lnTo>
                    <a:pt x="879208" y="217131"/>
                  </a:lnTo>
                  <a:lnTo>
                    <a:pt x="910559" y="220005"/>
                  </a:lnTo>
                  <a:lnTo>
                    <a:pt x="938556" y="233097"/>
                  </a:lnTo>
                  <a:lnTo>
                    <a:pt x="964556" y="253231"/>
                  </a:lnTo>
                  <a:lnTo>
                    <a:pt x="1015167" y="301121"/>
                  </a:lnTo>
                  <a:lnTo>
                    <a:pt x="1041976" y="322048"/>
                  </a:lnTo>
                  <a:lnTo>
                    <a:pt x="1071440" y="336633"/>
                  </a:lnTo>
                  <a:lnTo>
                    <a:pt x="1104658" y="341503"/>
                  </a:lnTo>
                  <a:lnTo>
                    <a:pt x="1134168" y="336106"/>
                  </a:lnTo>
                  <a:lnTo>
                    <a:pt x="1148587" y="328968"/>
                  </a:lnTo>
                  <a:lnTo>
                    <a:pt x="1104264" y="328968"/>
                  </a:lnTo>
                  <a:lnTo>
                    <a:pt x="1074624" y="324431"/>
                  </a:lnTo>
                  <a:lnTo>
                    <a:pt x="1047961" y="310981"/>
                  </a:lnTo>
                  <a:lnTo>
                    <a:pt x="1023053" y="291345"/>
                  </a:lnTo>
                  <a:lnTo>
                    <a:pt x="972336" y="243386"/>
                  </a:lnTo>
                  <a:lnTo>
                    <a:pt x="944286" y="221935"/>
                  </a:lnTo>
                  <a:lnTo>
                    <a:pt x="933788" y="217131"/>
                  </a:lnTo>
                  <a:close/>
                </a:path>
                <a:path w="1343659" h="781685">
                  <a:moveTo>
                    <a:pt x="1335087" y="0"/>
                  </a:moveTo>
                  <a:lnTo>
                    <a:pt x="1332141" y="1739"/>
                  </a:lnTo>
                  <a:lnTo>
                    <a:pt x="1331137" y="4635"/>
                  </a:lnTo>
                  <a:lnTo>
                    <a:pt x="1306488" y="71732"/>
                  </a:lnTo>
                  <a:lnTo>
                    <a:pt x="1281657" y="131122"/>
                  </a:lnTo>
                  <a:lnTo>
                    <a:pt x="1256664" y="182780"/>
                  </a:lnTo>
                  <a:lnTo>
                    <a:pt x="1231524" y="226682"/>
                  </a:lnTo>
                  <a:lnTo>
                    <a:pt x="1206257" y="262802"/>
                  </a:lnTo>
                  <a:lnTo>
                    <a:pt x="1155411" y="311597"/>
                  </a:lnTo>
                  <a:lnTo>
                    <a:pt x="1104264" y="328968"/>
                  </a:lnTo>
                  <a:lnTo>
                    <a:pt x="1148587" y="328968"/>
                  </a:lnTo>
                  <a:lnTo>
                    <a:pt x="1191901" y="298269"/>
                  </a:lnTo>
                  <a:lnTo>
                    <a:pt x="1220212" y="265704"/>
                  </a:lnTo>
                  <a:lnTo>
                    <a:pt x="1248213" y="223960"/>
                  </a:lnTo>
                  <a:lnTo>
                    <a:pt x="1275947" y="172976"/>
                  </a:lnTo>
                  <a:lnTo>
                    <a:pt x="1303460" y="112690"/>
                  </a:lnTo>
                  <a:lnTo>
                    <a:pt x="1330794" y="43040"/>
                  </a:lnTo>
                  <a:lnTo>
                    <a:pt x="1343342" y="43040"/>
                  </a:lnTo>
                  <a:lnTo>
                    <a:pt x="1343342" y="3632"/>
                  </a:lnTo>
                  <a:lnTo>
                    <a:pt x="1341132" y="1016"/>
                  </a:lnTo>
                  <a:lnTo>
                    <a:pt x="1335087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528653" y="5443818"/>
              <a:ext cx="438150" cy="499745"/>
            </a:xfrm>
            <a:custGeom>
              <a:avLst/>
              <a:gdLst/>
              <a:ahLst/>
              <a:cxnLst/>
              <a:rect l="l" t="t" r="r" b="b"/>
              <a:pathLst>
                <a:path w="438150" h="499745">
                  <a:moveTo>
                    <a:pt x="437603" y="0"/>
                  </a:moveTo>
                  <a:lnTo>
                    <a:pt x="415166" y="36886"/>
                  </a:lnTo>
                  <a:lnTo>
                    <a:pt x="393073" y="76525"/>
                  </a:lnTo>
                  <a:lnTo>
                    <a:pt x="369220" y="115622"/>
                  </a:lnTo>
                  <a:lnTo>
                    <a:pt x="341502" y="150880"/>
                  </a:lnTo>
                  <a:lnTo>
                    <a:pt x="307814" y="179004"/>
                  </a:lnTo>
                  <a:lnTo>
                    <a:pt x="266052" y="196697"/>
                  </a:lnTo>
                  <a:lnTo>
                    <a:pt x="222235" y="199993"/>
                  </a:lnTo>
                  <a:lnTo>
                    <a:pt x="183120" y="190367"/>
                  </a:lnTo>
                  <a:lnTo>
                    <a:pt x="147048" y="172825"/>
                  </a:lnTo>
                  <a:lnTo>
                    <a:pt x="112360" y="152369"/>
                  </a:lnTo>
                  <a:lnTo>
                    <a:pt x="77395" y="134006"/>
                  </a:lnTo>
                  <a:lnTo>
                    <a:pt x="40495" y="122738"/>
                  </a:lnTo>
                  <a:lnTo>
                    <a:pt x="0" y="123571"/>
                  </a:lnTo>
                  <a:lnTo>
                    <a:pt x="0" y="499541"/>
                  </a:lnTo>
                  <a:lnTo>
                    <a:pt x="437603" y="494385"/>
                  </a:lnTo>
                  <a:lnTo>
                    <a:pt x="437603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522379" y="5437005"/>
              <a:ext cx="450215" cy="513080"/>
            </a:xfrm>
            <a:custGeom>
              <a:avLst/>
              <a:gdLst/>
              <a:ahLst/>
              <a:cxnLst/>
              <a:rect l="l" t="t" r="r" b="b"/>
              <a:pathLst>
                <a:path w="450215" h="513079">
                  <a:moveTo>
                    <a:pt x="41194" y="122522"/>
                  </a:moveTo>
                  <a:lnTo>
                    <a:pt x="5041" y="124231"/>
                  </a:lnTo>
                  <a:lnTo>
                    <a:pt x="2108" y="124815"/>
                  </a:lnTo>
                  <a:lnTo>
                    <a:pt x="0" y="127406"/>
                  </a:lnTo>
                  <a:lnTo>
                    <a:pt x="0" y="508038"/>
                  </a:lnTo>
                  <a:lnTo>
                    <a:pt x="673" y="509651"/>
                  </a:lnTo>
                  <a:lnTo>
                    <a:pt x="3035" y="511987"/>
                  </a:lnTo>
                  <a:lnTo>
                    <a:pt x="4622" y="512635"/>
                  </a:lnTo>
                  <a:lnTo>
                    <a:pt x="6350" y="512635"/>
                  </a:lnTo>
                  <a:lnTo>
                    <a:pt x="447382" y="507441"/>
                  </a:lnTo>
                  <a:lnTo>
                    <a:pt x="450151" y="504647"/>
                  </a:lnTo>
                  <a:lnTo>
                    <a:pt x="450151" y="500011"/>
                  </a:lnTo>
                  <a:lnTo>
                    <a:pt x="12547" y="500011"/>
                  </a:lnTo>
                  <a:lnTo>
                    <a:pt x="12547" y="135661"/>
                  </a:lnTo>
                  <a:lnTo>
                    <a:pt x="85503" y="135449"/>
                  </a:lnTo>
                  <a:lnTo>
                    <a:pt x="74317" y="130354"/>
                  </a:lnTo>
                  <a:lnTo>
                    <a:pt x="41194" y="122522"/>
                  </a:lnTo>
                  <a:close/>
                </a:path>
                <a:path w="450215" h="513079">
                  <a:moveTo>
                    <a:pt x="450151" y="28371"/>
                  </a:moveTo>
                  <a:lnTo>
                    <a:pt x="437603" y="28371"/>
                  </a:lnTo>
                  <a:lnTo>
                    <a:pt x="437603" y="494995"/>
                  </a:lnTo>
                  <a:lnTo>
                    <a:pt x="12547" y="500011"/>
                  </a:lnTo>
                  <a:lnTo>
                    <a:pt x="450151" y="500011"/>
                  </a:lnTo>
                  <a:lnTo>
                    <a:pt x="450151" y="28371"/>
                  </a:lnTo>
                  <a:close/>
                </a:path>
                <a:path w="450215" h="513079">
                  <a:moveTo>
                    <a:pt x="85503" y="135449"/>
                  </a:moveTo>
                  <a:lnTo>
                    <a:pt x="43774" y="135449"/>
                  </a:lnTo>
                  <a:lnTo>
                    <a:pt x="72850" y="143141"/>
                  </a:lnTo>
                  <a:lnTo>
                    <a:pt x="100740" y="156253"/>
                  </a:lnTo>
                  <a:lnTo>
                    <a:pt x="160772" y="190880"/>
                  </a:lnTo>
                  <a:lnTo>
                    <a:pt x="194948" y="205886"/>
                  </a:lnTo>
                  <a:lnTo>
                    <a:pt x="232204" y="213423"/>
                  </a:lnTo>
                  <a:lnTo>
                    <a:pt x="273812" y="209600"/>
                  </a:lnTo>
                  <a:lnTo>
                    <a:pt x="293184" y="200912"/>
                  </a:lnTo>
                  <a:lnTo>
                    <a:pt x="232766" y="200912"/>
                  </a:lnTo>
                  <a:lnTo>
                    <a:pt x="198442" y="193875"/>
                  </a:lnTo>
                  <a:lnTo>
                    <a:pt x="166316" y="179631"/>
                  </a:lnTo>
                  <a:lnTo>
                    <a:pt x="105254" y="144446"/>
                  </a:lnTo>
                  <a:lnTo>
                    <a:pt x="85503" y="135449"/>
                  </a:lnTo>
                  <a:close/>
                </a:path>
                <a:path w="450215" h="513079">
                  <a:moveTo>
                    <a:pt x="443077" y="0"/>
                  </a:moveTo>
                  <a:lnTo>
                    <a:pt x="413753" y="44562"/>
                  </a:lnTo>
                  <a:lnTo>
                    <a:pt x="405536" y="59347"/>
                  </a:lnTo>
                  <a:lnTo>
                    <a:pt x="380030" y="103811"/>
                  </a:lnTo>
                  <a:lnTo>
                    <a:pt x="351088" y="144599"/>
                  </a:lnTo>
                  <a:lnTo>
                    <a:pt x="315693" y="177276"/>
                  </a:lnTo>
                  <a:lnTo>
                    <a:pt x="270827" y="197408"/>
                  </a:lnTo>
                  <a:lnTo>
                    <a:pt x="232766" y="200912"/>
                  </a:lnTo>
                  <a:lnTo>
                    <a:pt x="293184" y="200912"/>
                  </a:lnTo>
                  <a:lnTo>
                    <a:pt x="360183" y="153050"/>
                  </a:lnTo>
                  <a:lnTo>
                    <a:pt x="390639" y="110441"/>
                  </a:lnTo>
                  <a:lnTo>
                    <a:pt x="416521" y="65430"/>
                  </a:lnTo>
                  <a:lnTo>
                    <a:pt x="421834" y="55844"/>
                  </a:lnTo>
                  <a:lnTo>
                    <a:pt x="427091" y="46458"/>
                  </a:lnTo>
                  <a:lnTo>
                    <a:pt x="432334" y="37292"/>
                  </a:lnTo>
                  <a:lnTo>
                    <a:pt x="437603" y="28371"/>
                  </a:lnTo>
                  <a:lnTo>
                    <a:pt x="450151" y="28371"/>
                  </a:lnTo>
                  <a:lnTo>
                    <a:pt x="450151" y="4051"/>
                  </a:lnTo>
                  <a:lnTo>
                    <a:pt x="448348" y="1612"/>
                  </a:lnTo>
                  <a:lnTo>
                    <a:pt x="443077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225956" y="5178849"/>
              <a:ext cx="283210" cy="756920"/>
            </a:xfrm>
            <a:custGeom>
              <a:avLst/>
              <a:gdLst/>
              <a:ahLst/>
              <a:cxnLst/>
              <a:rect l="l" t="t" r="r" b="b"/>
              <a:pathLst>
                <a:path w="283209" h="756920">
                  <a:moveTo>
                    <a:pt x="283133" y="0"/>
                  </a:moveTo>
                  <a:lnTo>
                    <a:pt x="252897" y="81180"/>
                  </a:lnTo>
                  <a:lnTo>
                    <a:pt x="223552" y="148397"/>
                  </a:lnTo>
                  <a:lnTo>
                    <a:pt x="195189" y="202849"/>
                  </a:lnTo>
                  <a:lnTo>
                    <a:pt x="167894" y="245732"/>
                  </a:lnTo>
                  <a:lnTo>
                    <a:pt x="141755" y="278245"/>
                  </a:lnTo>
                  <a:lnTo>
                    <a:pt x="93302" y="316952"/>
                  </a:lnTo>
                  <a:lnTo>
                    <a:pt x="50533" y="328549"/>
                  </a:lnTo>
                  <a:lnTo>
                    <a:pt x="36934" y="327929"/>
                  </a:lnTo>
                  <a:lnTo>
                    <a:pt x="24033" y="325366"/>
                  </a:lnTo>
                  <a:lnTo>
                    <a:pt x="11748" y="321085"/>
                  </a:lnTo>
                  <a:lnTo>
                    <a:pt x="0" y="315315"/>
                  </a:lnTo>
                  <a:lnTo>
                    <a:pt x="0" y="756335"/>
                  </a:lnTo>
                  <a:lnTo>
                    <a:pt x="283133" y="753173"/>
                  </a:lnTo>
                  <a:lnTo>
                    <a:pt x="2831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219682" y="5172160"/>
              <a:ext cx="295910" cy="769620"/>
            </a:xfrm>
            <a:custGeom>
              <a:avLst/>
              <a:gdLst/>
              <a:ahLst/>
              <a:cxnLst/>
              <a:rect l="l" t="t" r="r" b="b"/>
              <a:pathLst>
                <a:path w="295909" h="769620">
                  <a:moveTo>
                    <a:pt x="7404" y="315429"/>
                  </a:moveTo>
                  <a:lnTo>
                    <a:pt x="5016" y="315455"/>
                  </a:lnTo>
                  <a:lnTo>
                    <a:pt x="1181" y="317703"/>
                  </a:lnTo>
                  <a:lnTo>
                    <a:pt x="0" y="319773"/>
                  </a:lnTo>
                  <a:lnTo>
                    <a:pt x="0" y="764705"/>
                  </a:lnTo>
                  <a:lnTo>
                    <a:pt x="673" y="766305"/>
                  </a:lnTo>
                  <a:lnTo>
                    <a:pt x="3035" y="768654"/>
                  </a:lnTo>
                  <a:lnTo>
                    <a:pt x="4622" y="769302"/>
                  </a:lnTo>
                  <a:lnTo>
                    <a:pt x="6350" y="769302"/>
                  </a:lnTo>
                  <a:lnTo>
                    <a:pt x="292912" y="766102"/>
                  </a:lnTo>
                  <a:lnTo>
                    <a:pt x="295694" y="763295"/>
                  </a:lnTo>
                  <a:lnTo>
                    <a:pt x="295694" y="756666"/>
                  </a:lnTo>
                  <a:lnTo>
                    <a:pt x="12547" y="756665"/>
                  </a:lnTo>
                  <a:lnTo>
                    <a:pt x="12547" y="332231"/>
                  </a:lnTo>
                  <a:lnTo>
                    <a:pt x="94334" y="332231"/>
                  </a:lnTo>
                  <a:lnTo>
                    <a:pt x="100927" y="328968"/>
                  </a:lnTo>
                  <a:lnTo>
                    <a:pt x="56616" y="328968"/>
                  </a:lnTo>
                  <a:lnTo>
                    <a:pt x="44710" y="328462"/>
                  </a:lnTo>
                  <a:lnTo>
                    <a:pt x="32919" y="326240"/>
                  </a:lnTo>
                  <a:lnTo>
                    <a:pt x="21160" y="322270"/>
                  </a:lnTo>
                  <a:lnTo>
                    <a:pt x="9347" y="316522"/>
                  </a:lnTo>
                  <a:lnTo>
                    <a:pt x="7404" y="315429"/>
                  </a:lnTo>
                  <a:close/>
                </a:path>
                <a:path w="295909" h="769620">
                  <a:moveTo>
                    <a:pt x="295694" y="43040"/>
                  </a:moveTo>
                  <a:lnTo>
                    <a:pt x="283133" y="43040"/>
                  </a:lnTo>
                  <a:lnTo>
                    <a:pt x="283133" y="753656"/>
                  </a:lnTo>
                  <a:lnTo>
                    <a:pt x="12547" y="756665"/>
                  </a:lnTo>
                  <a:lnTo>
                    <a:pt x="295694" y="756666"/>
                  </a:lnTo>
                  <a:lnTo>
                    <a:pt x="295694" y="43040"/>
                  </a:lnTo>
                  <a:close/>
                </a:path>
                <a:path w="295909" h="769620">
                  <a:moveTo>
                    <a:pt x="94334" y="332231"/>
                  </a:moveTo>
                  <a:lnTo>
                    <a:pt x="12547" y="332231"/>
                  </a:lnTo>
                  <a:lnTo>
                    <a:pt x="23559" y="336573"/>
                  </a:lnTo>
                  <a:lnTo>
                    <a:pt x="34596" y="339553"/>
                  </a:lnTo>
                  <a:lnTo>
                    <a:pt x="45721" y="341190"/>
                  </a:lnTo>
                  <a:lnTo>
                    <a:pt x="56997" y="341502"/>
                  </a:lnTo>
                  <a:lnTo>
                    <a:pt x="86508" y="336106"/>
                  </a:lnTo>
                  <a:lnTo>
                    <a:pt x="94334" y="332231"/>
                  </a:lnTo>
                  <a:close/>
                </a:path>
                <a:path w="295909" h="769620">
                  <a:moveTo>
                    <a:pt x="287426" y="0"/>
                  </a:moveTo>
                  <a:lnTo>
                    <a:pt x="284480" y="1739"/>
                  </a:lnTo>
                  <a:lnTo>
                    <a:pt x="283476" y="4648"/>
                  </a:lnTo>
                  <a:lnTo>
                    <a:pt x="258827" y="71741"/>
                  </a:lnTo>
                  <a:lnTo>
                    <a:pt x="233998" y="131128"/>
                  </a:lnTo>
                  <a:lnTo>
                    <a:pt x="209006" y="182784"/>
                  </a:lnTo>
                  <a:lnTo>
                    <a:pt x="183869" y="226684"/>
                  </a:lnTo>
                  <a:lnTo>
                    <a:pt x="158604" y="262803"/>
                  </a:lnTo>
                  <a:lnTo>
                    <a:pt x="107761" y="311597"/>
                  </a:lnTo>
                  <a:lnTo>
                    <a:pt x="56616" y="328968"/>
                  </a:lnTo>
                  <a:lnTo>
                    <a:pt x="100927" y="328968"/>
                  </a:lnTo>
                  <a:lnTo>
                    <a:pt x="144243" y="298269"/>
                  </a:lnTo>
                  <a:lnTo>
                    <a:pt x="172556" y="265704"/>
                  </a:lnTo>
                  <a:lnTo>
                    <a:pt x="200558" y="223960"/>
                  </a:lnTo>
                  <a:lnTo>
                    <a:pt x="228292" y="172976"/>
                  </a:lnTo>
                  <a:lnTo>
                    <a:pt x="255802" y="112690"/>
                  </a:lnTo>
                  <a:lnTo>
                    <a:pt x="283133" y="43040"/>
                  </a:lnTo>
                  <a:lnTo>
                    <a:pt x="295694" y="43040"/>
                  </a:lnTo>
                  <a:lnTo>
                    <a:pt x="295694" y="3632"/>
                  </a:lnTo>
                  <a:lnTo>
                    <a:pt x="293471" y="1015"/>
                  </a:lnTo>
                  <a:lnTo>
                    <a:pt x="287426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26" name="object 26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" name="object 28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1" name="object 31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" name="object 34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5" name="object 35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3" name="object 43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647999" y="1044011"/>
            <a:ext cx="6151309" cy="651882"/>
          </a:xfrm>
          <a:prstGeom prst="rect">
            <a:avLst/>
          </a:prstGeom>
        </p:spPr>
      </p:pic>
      <p:sp>
        <p:nvSpPr>
          <p:cNvPr id="44" name="object 44"/>
          <p:cNvSpPr txBox="1"/>
          <p:nvPr/>
        </p:nvSpPr>
        <p:spPr>
          <a:xfrm>
            <a:off x="1628151" y="1063602"/>
            <a:ext cx="4667885" cy="86486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IPCSL1_NF2_750g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999g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Infecção Primária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Corrente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Sanguínea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Laboratorialmente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confirmada,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  <a:p>
            <a:pPr marL="827405">
              <a:lnSpc>
                <a:spcPct val="100000"/>
              </a:lnSpc>
              <a:spcBef>
                <a:spcPts val="88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2446094" y="3362697"/>
            <a:ext cx="3810" cy="46355"/>
          </a:xfrm>
          <a:custGeom>
            <a:avLst/>
            <a:gdLst/>
            <a:ahLst/>
            <a:cxnLst/>
            <a:rect l="l" t="t" r="r" b="b"/>
            <a:pathLst>
              <a:path w="3810" h="46354">
                <a:moveTo>
                  <a:pt x="0" y="45758"/>
                </a:moveTo>
                <a:lnTo>
                  <a:pt x="3810" y="45758"/>
                </a:lnTo>
              </a:path>
              <a:path w="3810" h="46354">
                <a:moveTo>
                  <a:pt x="0" y="32410"/>
                </a:moveTo>
                <a:lnTo>
                  <a:pt x="3810" y="32410"/>
                </a:lnTo>
              </a:path>
              <a:path w="3810" h="463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446094" y="3238757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446094" y="30938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446094" y="2952766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446094" y="279068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446094" y="266103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446094" y="25638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446094" y="2357873"/>
            <a:ext cx="3810" cy="92075"/>
          </a:xfrm>
          <a:custGeom>
            <a:avLst/>
            <a:gdLst/>
            <a:ahLst/>
            <a:cxnLst/>
            <a:rect l="l" t="t" r="r" b="b"/>
            <a:pathLst>
              <a:path w="3810" h="92075">
                <a:moveTo>
                  <a:pt x="0" y="91528"/>
                </a:moveTo>
                <a:lnTo>
                  <a:pt x="3810" y="91528"/>
                </a:lnTo>
              </a:path>
              <a:path w="3810" h="92075">
                <a:moveTo>
                  <a:pt x="0" y="70548"/>
                </a:moveTo>
                <a:lnTo>
                  <a:pt x="3810" y="70548"/>
                </a:lnTo>
              </a:path>
              <a:path w="3810" h="92075">
                <a:moveTo>
                  <a:pt x="0" y="68643"/>
                </a:moveTo>
                <a:lnTo>
                  <a:pt x="3810" y="68643"/>
                </a:lnTo>
              </a:path>
              <a:path w="3810" h="92075">
                <a:moveTo>
                  <a:pt x="0" y="64833"/>
                </a:moveTo>
                <a:lnTo>
                  <a:pt x="3810" y="64833"/>
                </a:lnTo>
              </a:path>
              <a:path w="3810" h="92075">
                <a:moveTo>
                  <a:pt x="0" y="59118"/>
                </a:moveTo>
                <a:lnTo>
                  <a:pt x="3810" y="59118"/>
                </a:lnTo>
              </a:path>
              <a:path w="3810" h="92075">
                <a:moveTo>
                  <a:pt x="0" y="28600"/>
                </a:moveTo>
                <a:lnTo>
                  <a:pt x="3810" y="28600"/>
                </a:lnTo>
              </a:path>
              <a:path w="3810" h="92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484095" y="3417992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29">
                <a:moveTo>
                  <a:pt x="0" y="36220"/>
                </a:moveTo>
                <a:lnTo>
                  <a:pt x="3810" y="36220"/>
                </a:lnTo>
              </a:path>
              <a:path w="3810" h="368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484095" y="303855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484095" y="2830732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484095" y="2689635"/>
            <a:ext cx="3810" cy="67310"/>
          </a:xfrm>
          <a:custGeom>
            <a:avLst/>
            <a:gdLst/>
            <a:ahLst/>
            <a:cxnLst/>
            <a:rect l="l" t="t" r="r" b="b"/>
            <a:pathLst>
              <a:path w="3810" h="67310">
                <a:moveTo>
                  <a:pt x="0" y="66738"/>
                </a:moveTo>
                <a:lnTo>
                  <a:pt x="3810" y="66738"/>
                </a:lnTo>
              </a:path>
              <a:path w="3810" h="67310">
                <a:moveTo>
                  <a:pt x="0" y="55295"/>
                </a:moveTo>
                <a:lnTo>
                  <a:pt x="3810" y="55295"/>
                </a:lnTo>
              </a:path>
              <a:path w="3810" h="67310">
                <a:moveTo>
                  <a:pt x="0" y="53390"/>
                </a:moveTo>
                <a:lnTo>
                  <a:pt x="3810" y="53390"/>
                </a:lnTo>
              </a:path>
              <a:path w="3810" h="67310">
                <a:moveTo>
                  <a:pt x="0" y="51485"/>
                </a:moveTo>
                <a:lnTo>
                  <a:pt x="3810" y="51485"/>
                </a:lnTo>
              </a:path>
              <a:path w="3810" h="67310">
                <a:moveTo>
                  <a:pt x="0" y="49580"/>
                </a:moveTo>
                <a:lnTo>
                  <a:pt x="3810" y="49580"/>
                </a:lnTo>
              </a:path>
              <a:path w="3810" h="67310">
                <a:moveTo>
                  <a:pt x="0" y="47675"/>
                </a:moveTo>
                <a:lnTo>
                  <a:pt x="3810" y="47675"/>
                </a:lnTo>
              </a:path>
              <a:path w="3810" h="67310">
                <a:moveTo>
                  <a:pt x="0" y="45770"/>
                </a:moveTo>
                <a:lnTo>
                  <a:pt x="3810" y="45770"/>
                </a:lnTo>
              </a:path>
              <a:path w="3810" h="67310">
                <a:moveTo>
                  <a:pt x="0" y="43853"/>
                </a:moveTo>
                <a:lnTo>
                  <a:pt x="3810" y="43853"/>
                </a:lnTo>
              </a:path>
              <a:path w="3810" h="67310">
                <a:moveTo>
                  <a:pt x="0" y="40043"/>
                </a:moveTo>
                <a:lnTo>
                  <a:pt x="3810" y="40043"/>
                </a:lnTo>
              </a:path>
              <a:path w="3810" h="673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484095" y="263243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484095" y="2498970"/>
            <a:ext cx="3810" cy="69215"/>
          </a:xfrm>
          <a:custGeom>
            <a:avLst/>
            <a:gdLst/>
            <a:ahLst/>
            <a:cxnLst/>
            <a:rect l="l" t="t" r="r" b="b"/>
            <a:pathLst>
              <a:path w="3810" h="69214">
                <a:moveTo>
                  <a:pt x="0" y="68643"/>
                </a:moveTo>
                <a:lnTo>
                  <a:pt x="3810" y="68643"/>
                </a:lnTo>
              </a:path>
              <a:path w="3810" h="69214">
                <a:moveTo>
                  <a:pt x="0" y="47675"/>
                </a:moveTo>
                <a:lnTo>
                  <a:pt x="3810" y="47675"/>
                </a:lnTo>
              </a:path>
              <a:path w="3810" h="69214">
                <a:moveTo>
                  <a:pt x="0" y="13347"/>
                </a:moveTo>
                <a:lnTo>
                  <a:pt x="3810" y="13347"/>
                </a:lnTo>
              </a:path>
              <a:path w="3810" h="692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484095" y="239029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9525"/>
                </a:moveTo>
                <a:lnTo>
                  <a:pt x="3810" y="9525"/>
                </a:lnTo>
              </a:path>
              <a:path w="3810" h="13969">
                <a:moveTo>
                  <a:pt x="0" y="7620"/>
                </a:moveTo>
                <a:lnTo>
                  <a:pt x="3810" y="7620"/>
                </a:lnTo>
              </a:path>
              <a:path w="3810" h="13969">
                <a:moveTo>
                  <a:pt x="0" y="5715"/>
                </a:moveTo>
                <a:lnTo>
                  <a:pt x="3810" y="5715"/>
                </a:lnTo>
              </a:path>
              <a:path w="3810" h="13969">
                <a:moveTo>
                  <a:pt x="0" y="3810"/>
                </a:moveTo>
                <a:lnTo>
                  <a:pt x="3810" y="3810"/>
                </a:lnTo>
              </a:path>
              <a:path w="3810" h="13969">
                <a:moveTo>
                  <a:pt x="0" y="1905"/>
                </a:moveTo>
                <a:lnTo>
                  <a:pt x="3810" y="1905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462095" y="341607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462095" y="335125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462095" y="317774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462095" y="3048092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4">
                <a:moveTo>
                  <a:pt x="0" y="41948"/>
                </a:moveTo>
                <a:lnTo>
                  <a:pt x="3810" y="41948"/>
                </a:lnTo>
              </a:path>
              <a:path w="3810" h="42544">
                <a:moveTo>
                  <a:pt x="0" y="40043"/>
                </a:moveTo>
                <a:lnTo>
                  <a:pt x="3810" y="40043"/>
                </a:lnTo>
              </a:path>
              <a:path w="3810" h="42544">
                <a:moveTo>
                  <a:pt x="0" y="38138"/>
                </a:moveTo>
                <a:lnTo>
                  <a:pt x="3810" y="38138"/>
                </a:lnTo>
              </a:path>
              <a:path w="3810" h="42544">
                <a:moveTo>
                  <a:pt x="0" y="36233"/>
                </a:moveTo>
                <a:lnTo>
                  <a:pt x="3810" y="36233"/>
                </a:lnTo>
              </a:path>
              <a:path w="3810" h="42544">
                <a:moveTo>
                  <a:pt x="0" y="34315"/>
                </a:moveTo>
                <a:lnTo>
                  <a:pt x="3810" y="34315"/>
                </a:lnTo>
              </a:path>
              <a:path w="3810" h="42544">
                <a:moveTo>
                  <a:pt x="0" y="32410"/>
                </a:moveTo>
                <a:lnTo>
                  <a:pt x="3810" y="32410"/>
                </a:lnTo>
              </a:path>
              <a:path w="3810" h="42544">
                <a:moveTo>
                  <a:pt x="0" y="30505"/>
                </a:moveTo>
                <a:lnTo>
                  <a:pt x="3810" y="30505"/>
                </a:lnTo>
              </a:path>
              <a:path w="3810" h="4254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462095" y="293369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462095" y="2769721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72"/>
                </a:moveTo>
                <a:lnTo>
                  <a:pt x="3810" y="22872"/>
                </a:lnTo>
              </a:path>
              <a:path w="3810" h="23494">
                <a:moveTo>
                  <a:pt x="0" y="9537"/>
                </a:moveTo>
                <a:lnTo>
                  <a:pt x="3810" y="9537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462095" y="2609561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15"/>
                </a:moveTo>
                <a:lnTo>
                  <a:pt x="3810" y="34315"/>
                </a:lnTo>
              </a:path>
              <a:path w="3810" h="34925">
                <a:moveTo>
                  <a:pt x="0" y="13347"/>
                </a:moveTo>
                <a:lnTo>
                  <a:pt x="3810" y="13347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462095" y="254664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462095" y="247990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462095" y="242270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462095" y="237694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272093" y="342942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272093" y="334934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272093" y="328261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272093" y="3191094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272093" y="312054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272093" y="3061440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15"/>
                </a:moveTo>
                <a:lnTo>
                  <a:pt x="3810" y="5715"/>
                </a:lnTo>
              </a:path>
              <a:path w="3810" h="12064">
                <a:moveTo>
                  <a:pt x="0" y="1905"/>
                </a:moveTo>
                <a:lnTo>
                  <a:pt x="3810" y="1905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272093" y="2809764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30">
                <a:moveTo>
                  <a:pt x="0" y="36220"/>
                </a:moveTo>
                <a:lnTo>
                  <a:pt x="3810" y="36220"/>
                </a:lnTo>
              </a:path>
              <a:path w="3810" h="36830">
                <a:moveTo>
                  <a:pt x="0" y="20967"/>
                </a:moveTo>
                <a:lnTo>
                  <a:pt x="3810" y="20967"/>
                </a:lnTo>
              </a:path>
              <a:path w="3810" h="36830">
                <a:moveTo>
                  <a:pt x="0" y="13347"/>
                </a:moveTo>
                <a:lnTo>
                  <a:pt x="3810" y="13347"/>
                </a:lnTo>
              </a:path>
              <a:path w="3810" h="3683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272093" y="271633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272093" y="2396011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7663"/>
                </a:moveTo>
                <a:lnTo>
                  <a:pt x="3810" y="47663"/>
                </a:lnTo>
              </a:path>
              <a:path w="3810" h="48260">
                <a:moveTo>
                  <a:pt x="0" y="45758"/>
                </a:moveTo>
                <a:lnTo>
                  <a:pt x="3810" y="45758"/>
                </a:lnTo>
              </a:path>
              <a:path w="3810" h="48260">
                <a:moveTo>
                  <a:pt x="0" y="43853"/>
                </a:moveTo>
                <a:lnTo>
                  <a:pt x="3810" y="43853"/>
                </a:lnTo>
              </a:path>
              <a:path w="3810" h="48260">
                <a:moveTo>
                  <a:pt x="0" y="41948"/>
                </a:moveTo>
                <a:lnTo>
                  <a:pt x="3810" y="41948"/>
                </a:lnTo>
              </a:path>
              <a:path w="3810" h="48260">
                <a:moveTo>
                  <a:pt x="0" y="40043"/>
                </a:moveTo>
                <a:lnTo>
                  <a:pt x="3810" y="40043"/>
                </a:lnTo>
              </a:path>
              <a:path w="3810" h="48260">
                <a:moveTo>
                  <a:pt x="0" y="38138"/>
                </a:moveTo>
                <a:lnTo>
                  <a:pt x="3810" y="38138"/>
                </a:lnTo>
              </a:path>
              <a:path w="3810" h="48260">
                <a:moveTo>
                  <a:pt x="0" y="36233"/>
                </a:moveTo>
                <a:lnTo>
                  <a:pt x="3810" y="36233"/>
                </a:lnTo>
              </a:path>
              <a:path w="3810" h="48260">
                <a:moveTo>
                  <a:pt x="0" y="15252"/>
                </a:moveTo>
                <a:lnTo>
                  <a:pt x="3810" y="15252"/>
                </a:lnTo>
              </a:path>
              <a:path w="3810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435276" y="2357873"/>
            <a:ext cx="3810" cy="1138555"/>
          </a:xfrm>
          <a:custGeom>
            <a:avLst/>
            <a:gdLst/>
            <a:ahLst/>
            <a:cxnLst/>
            <a:rect l="l" t="t" r="r" b="b"/>
            <a:pathLst>
              <a:path w="3809" h="1138554">
                <a:moveTo>
                  <a:pt x="0" y="1138288"/>
                </a:moveTo>
                <a:lnTo>
                  <a:pt x="3810" y="1138288"/>
                </a:lnTo>
              </a:path>
              <a:path w="3809" h="1138554">
                <a:moveTo>
                  <a:pt x="0" y="1136383"/>
                </a:moveTo>
                <a:lnTo>
                  <a:pt x="3810" y="1136383"/>
                </a:lnTo>
              </a:path>
              <a:path w="3809" h="1138554">
                <a:moveTo>
                  <a:pt x="0" y="1134478"/>
                </a:moveTo>
                <a:lnTo>
                  <a:pt x="3810" y="1134478"/>
                </a:lnTo>
              </a:path>
              <a:path w="3809" h="1138554">
                <a:moveTo>
                  <a:pt x="0" y="1132573"/>
                </a:moveTo>
                <a:lnTo>
                  <a:pt x="3810" y="1132573"/>
                </a:lnTo>
              </a:path>
              <a:path w="3809" h="1138554">
                <a:moveTo>
                  <a:pt x="0" y="1130655"/>
                </a:moveTo>
                <a:lnTo>
                  <a:pt x="3810" y="1130655"/>
                </a:lnTo>
              </a:path>
              <a:path w="3809" h="1138554">
                <a:moveTo>
                  <a:pt x="0" y="1128750"/>
                </a:moveTo>
                <a:lnTo>
                  <a:pt x="3810" y="1128750"/>
                </a:lnTo>
              </a:path>
              <a:path w="3809" h="1138554">
                <a:moveTo>
                  <a:pt x="0" y="1126845"/>
                </a:moveTo>
                <a:lnTo>
                  <a:pt x="3810" y="1126845"/>
                </a:lnTo>
              </a:path>
              <a:path w="3809" h="1138554">
                <a:moveTo>
                  <a:pt x="0" y="1124940"/>
                </a:moveTo>
                <a:lnTo>
                  <a:pt x="3810" y="1124940"/>
                </a:lnTo>
              </a:path>
              <a:path w="3809" h="1138554">
                <a:moveTo>
                  <a:pt x="0" y="1123035"/>
                </a:moveTo>
                <a:lnTo>
                  <a:pt x="3810" y="1123035"/>
                </a:lnTo>
              </a:path>
              <a:path w="3809" h="1138554">
                <a:moveTo>
                  <a:pt x="0" y="1121130"/>
                </a:moveTo>
                <a:lnTo>
                  <a:pt x="3810" y="1121130"/>
                </a:lnTo>
              </a:path>
              <a:path w="3809" h="1138554">
                <a:moveTo>
                  <a:pt x="0" y="1119225"/>
                </a:moveTo>
                <a:lnTo>
                  <a:pt x="3810" y="1119225"/>
                </a:lnTo>
              </a:path>
              <a:path w="3809" h="1138554">
                <a:moveTo>
                  <a:pt x="0" y="1117320"/>
                </a:moveTo>
                <a:lnTo>
                  <a:pt x="3810" y="1117320"/>
                </a:lnTo>
              </a:path>
              <a:path w="3809" h="1138554">
                <a:moveTo>
                  <a:pt x="0" y="1115402"/>
                </a:moveTo>
                <a:lnTo>
                  <a:pt x="3810" y="1115402"/>
                </a:lnTo>
              </a:path>
              <a:path w="3809" h="1138554">
                <a:moveTo>
                  <a:pt x="0" y="1113497"/>
                </a:moveTo>
                <a:lnTo>
                  <a:pt x="3810" y="1113497"/>
                </a:lnTo>
              </a:path>
              <a:path w="3809" h="1138554">
                <a:moveTo>
                  <a:pt x="0" y="1111592"/>
                </a:moveTo>
                <a:lnTo>
                  <a:pt x="3810" y="1111592"/>
                </a:lnTo>
              </a:path>
              <a:path w="3809" h="1138554">
                <a:moveTo>
                  <a:pt x="0" y="1109687"/>
                </a:moveTo>
                <a:lnTo>
                  <a:pt x="3810" y="1109687"/>
                </a:lnTo>
              </a:path>
              <a:path w="3809" h="1138554">
                <a:moveTo>
                  <a:pt x="0" y="1107782"/>
                </a:moveTo>
                <a:lnTo>
                  <a:pt x="3810" y="1107782"/>
                </a:lnTo>
              </a:path>
              <a:path w="3809" h="1138554">
                <a:moveTo>
                  <a:pt x="0" y="1105877"/>
                </a:moveTo>
                <a:lnTo>
                  <a:pt x="3810" y="1105877"/>
                </a:lnTo>
              </a:path>
              <a:path w="3809" h="1138554">
                <a:moveTo>
                  <a:pt x="0" y="1103972"/>
                </a:moveTo>
                <a:lnTo>
                  <a:pt x="3810" y="1103972"/>
                </a:lnTo>
              </a:path>
              <a:path w="3809" h="1138554">
                <a:moveTo>
                  <a:pt x="0" y="1102055"/>
                </a:moveTo>
                <a:lnTo>
                  <a:pt x="3810" y="1102055"/>
                </a:lnTo>
              </a:path>
              <a:path w="3809" h="1138554">
                <a:moveTo>
                  <a:pt x="0" y="1100150"/>
                </a:moveTo>
                <a:lnTo>
                  <a:pt x="3810" y="1100150"/>
                </a:lnTo>
              </a:path>
              <a:path w="3809" h="1138554">
                <a:moveTo>
                  <a:pt x="0" y="1098245"/>
                </a:moveTo>
                <a:lnTo>
                  <a:pt x="3810" y="1098245"/>
                </a:lnTo>
              </a:path>
              <a:path w="3809" h="1138554">
                <a:moveTo>
                  <a:pt x="0" y="1096340"/>
                </a:moveTo>
                <a:lnTo>
                  <a:pt x="3810" y="1096340"/>
                </a:lnTo>
              </a:path>
              <a:path w="3809" h="1138554">
                <a:moveTo>
                  <a:pt x="0" y="1094435"/>
                </a:moveTo>
                <a:lnTo>
                  <a:pt x="3810" y="1094435"/>
                </a:lnTo>
              </a:path>
              <a:path w="3809" h="1138554">
                <a:moveTo>
                  <a:pt x="0" y="1092530"/>
                </a:moveTo>
                <a:lnTo>
                  <a:pt x="3810" y="1092530"/>
                </a:lnTo>
              </a:path>
              <a:path w="3809" h="1138554">
                <a:moveTo>
                  <a:pt x="0" y="1090625"/>
                </a:moveTo>
                <a:lnTo>
                  <a:pt x="3810" y="1090625"/>
                </a:lnTo>
              </a:path>
              <a:path w="3809" h="1138554">
                <a:moveTo>
                  <a:pt x="0" y="1088720"/>
                </a:moveTo>
                <a:lnTo>
                  <a:pt x="3810" y="1088720"/>
                </a:lnTo>
              </a:path>
              <a:path w="3809" h="1138554">
                <a:moveTo>
                  <a:pt x="0" y="1086802"/>
                </a:moveTo>
                <a:lnTo>
                  <a:pt x="3810" y="1086802"/>
                </a:lnTo>
              </a:path>
              <a:path w="3809" h="1138554">
                <a:moveTo>
                  <a:pt x="0" y="1084897"/>
                </a:moveTo>
                <a:lnTo>
                  <a:pt x="3810" y="1084897"/>
                </a:lnTo>
              </a:path>
              <a:path w="3809" h="1138554">
                <a:moveTo>
                  <a:pt x="0" y="1082992"/>
                </a:moveTo>
                <a:lnTo>
                  <a:pt x="3810" y="1082992"/>
                </a:lnTo>
              </a:path>
              <a:path w="3809" h="1138554">
                <a:moveTo>
                  <a:pt x="0" y="1081087"/>
                </a:moveTo>
                <a:lnTo>
                  <a:pt x="3810" y="1081087"/>
                </a:lnTo>
              </a:path>
              <a:path w="3809" h="1138554">
                <a:moveTo>
                  <a:pt x="0" y="1079182"/>
                </a:moveTo>
                <a:lnTo>
                  <a:pt x="3810" y="1079182"/>
                </a:lnTo>
              </a:path>
              <a:path w="3809" h="1138554">
                <a:moveTo>
                  <a:pt x="0" y="1077277"/>
                </a:moveTo>
                <a:lnTo>
                  <a:pt x="3810" y="1077277"/>
                </a:lnTo>
              </a:path>
              <a:path w="3809" h="1138554">
                <a:moveTo>
                  <a:pt x="0" y="1075372"/>
                </a:moveTo>
                <a:lnTo>
                  <a:pt x="3810" y="1075372"/>
                </a:lnTo>
              </a:path>
              <a:path w="3809" h="1138554">
                <a:moveTo>
                  <a:pt x="0" y="1073467"/>
                </a:moveTo>
                <a:lnTo>
                  <a:pt x="3810" y="1073467"/>
                </a:lnTo>
              </a:path>
              <a:path w="3809" h="1138554">
                <a:moveTo>
                  <a:pt x="0" y="1071549"/>
                </a:moveTo>
                <a:lnTo>
                  <a:pt x="3810" y="1071549"/>
                </a:lnTo>
              </a:path>
              <a:path w="3809" h="1138554">
                <a:moveTo>
                  <a:pt x="0" y="1069644"/>
                </a:moveTo>
                <a:lnTo>
                  <a:pt x="3810" y="1069644"/>
                </a:lnTo>
              </a:path>
              <a:path w="3809" h="1138554">
                <a:moveTo>
                  <a:pt x="0" y="1067739"/>
                </a:moveTo>
                <a:lnTo>
                  <a:pt x="3810" y="1067739"/>
                </a:lnTo>
              </a:path>
              <a:path w="3809" h="1138554">
                <a:moveTo>
                  <a:pt x="0" y="1065834"/>
                </a:moveTo>
                <a:lnTo>
                  <a:pt x="3810" y="1065834"/>
                </a:lnTo>
              </a:path>
              <a:path w="3809" h="1138554">
                <a:moveTo>
                  <a:pt x="0" y="1063929"/>
                </a:moveTo>
                <a:lnTo>
                  <a:pt x="3810" y="1063929"/>
                </a:lnTo>
              </a:path>
              <a:path w="3809" h="1138554">
                <a:moveTo>
                  <a:pt x="0" y="1062024"/>
                </a:moveTo>
                <a:lnTo>
                  <a:pt x="3810" y="1062024"/>
                </a:lnTo>
              </a:path>
              <a:path w="3809" h="1138554">
                <a:moveTo>
                  <a:pt x="0" y="1060119"/>
                </a:moveTo>
                <a:lnTo>
                  <a:pt x="3810" y="1060119"/>
                </a:lnTo>
              </a:path>
              <a:path w="3809" h="1138554">
                <a:moveTo>
                  <a:pt x="0" y="1058202"/>
                </a:moveTo>
                <a:lnTo>
                  <a:pt x="3810" y="1058202"/>
                </a:lnTo>
              </a:path>
              <a:path w="3809" h="1138554">
                <a:moveTo>
                  <a:pt x="0" y="1056297"/>
                </a:moveTo>
                <a:lnTo>
                  <a:pt x="3810" y="1056297"/>
                </a:lnTo>
              </a:path>
              <a:path w="3809" h="1138554">
                <a:moveTo>
                  <a:pt x="0" y="1054392"/>
                </a:moveTo>
                <a:lnTo>
                  <a:pt x="3810" y="1054392"/>
                </a:lnTo>
              </a:path>
              <a:path w="3809" h="1138554">
                <a:moveTo>
                  <a:pt x="0" y="1052487"/>
                </a:moveTo>
                <a:lnTo>
                  <a:pt x="3810" y="1052487"/>
                </a:lnTo>
              </a:path>
              <a:path w="3809" h="1138554">
                <a:moveTo>
                  <a:pt x="0" y="1050582"/>
                </a:moveTo>
                <a:lnTo>
                  <a:pt x="3810" y="1050582"/>
                </a:lnTo>
              </a:path>
              <a:path w="3809" h="1138554">
                <a:moveTo>
                  <a:pt x="0" y="1048677"/>
                </a:moveTo>
                <a:lnTo>
                  <a:pt x="3810" y="1048677"/>
                </a:lnTo>
              </a:path>
              <a:path w="3809" h="1138554">
                <a:moveTo>
                  <a:pt x="0" y="1046772"/>
                </a:moveTo>
                <a:lnTo>
                  <a:pt x="3810" y="1046772"/>
                </a:lnTo>
              </a:path>
              <a:path w="3809" h="1138554">
                <a:moveTo>
                  <a:pt x="0" y="1044867"/>
                </a:moveTo>
                <a:lnTo>
                  <a:pt x="3810" y="1044867"/>
                </a:lnTo>
              </a:path>
              <a:path w="3809" h="1138554">
                <a:moveTo>
                  <a:pt x="0" y="1042949"/>
                </a:moveTo>
                <a:lnTo>
                  <a:pt x="3810" y="1042949"/>
                </a:lnTo>
              </a:path>
              <a:path w="3809" h="1138554">
                <a:moveTo>
                  <a:pt x="0" y="1041044"/>
                </a:moveTo>
                <a:lnTo>
                  <a:pt x="3810" y="1041044"/>
                </a:lnTo>
              </a:path>
              <a:path w="3809" h="1138554">
                <a:moveTo>
                  <a:pt x="0" y="1039139"/>
                </a:moveTo>
                <a:lnTo>
                  <a:pt x="3810" y="1039139"/>
                </a:lnTo>
              </a:path>
              <a:path w="3809" h="1138554">
                <a:moveTo>
                  <a:pt x="0" y="1037234"/>
                </a:moveTo>
                <a:lnTo>
                  <a:pt x="3810" y="1037234"/>
                </a:lnTo>
              </a:path>
              <a:path w="3809" h="1138554">
                <a:moveTo>
                  <a:pt x="0" y="1035329"/>
                </a:moveTo>
                <a:lnTo>
                  <a:pt x="3810" y="1035329"/>
                </a:lnTo>
              </a:path>
              <a:path w="3809" h="1138554">
                <a:moveTo>
                  <a:pt x="0" y="1033424"/>
                </a:moveTo>
                <a:lnTo>
                  <a:pt x="3810" y="1033424"/>
                </a:lnTo>
              </a:path>
              <a:path w="3809" h="1138554">
                <a:moveTo>
                  <a:pt x="0" y="1031519"/>
                </a:moveTo>
                <a:lnTo>
                  <a:pt x="3810" y="1031519"/>
                </a:lnTo>
              </a:path>
              <a:path w="3809" h="1138554">
                <a:moveTo>
                  <a:pt x="0" y="1029614"/>
                </a:moveTo>
                <a:lnTo>
                  <a:pt x="3810" y="1029614"/>
                </a:lnTo>
              </a:path>
              <a:path w="3809" h="1138554">
                <a:moveTo>
                  <a:pt x="0" y="1027696"/>
                </a:moveTo>
                <a:lnTo>
                  <a:pt x="3810" y="1027696"/>
                </a:lnTo>
              </a:path>
              <a:path w="3809" h="1138554">
                <a:moveTo>
                  <a:pt x="0" y="1025791"/>
                </a:moveTo>
                <a:lnTo>
                  <a:pt x="3810" y="1025791"/>
                </a:lnTo>
              </a:path>
              <a:path w="3809" h="1138554">
                <a:moveTo>
                  <a:pt x="0" y="1023886"/>
                </a:moveTo>
                <a:lnTo>
                  <a:pt x="3810" y="1023886"/>
                </a:lnTo>
              </a:path>
              <a:path w="3809" h="1138554">
                <a:moveTo>
                  <a:pt x="0" y="1021981"/>
                </a:moveTo>
                <a:lnTo>
                  <a:pt x="3810" y="1021981"/>
                </a:lnTo>
              </a:path>
              <a:path w="3809" h="1138554">
                <a:moveTo>
                  <a:pt x="0" y="1020076"/>
                </a:moveTo>
                <a:lnTo>
                  <a:pt x="3810" y="1020076"/>
                </a:lnTo>
              </a:path>
              <a:path w="3809" h="1138554">
                <a:moveTo>
                  <a:pt x="0" y="1018171"/>
                </a:moveTo>
                <a:lnTo>
                  <a:pt x="3810" y="1018171"/>
                </a:lnTo>
              </a:path>
              <a:path w="3809" h="1138554">
                <a:moveTo>
                  <a:pt x="0" y="1016266"/>
                </a:moveTo>
                <a:lnTo>
                  <a:pt x="3810" y="1016266"/>
                </a:lnTo>
              </a:path>
              <a:path w="3809" h="1138554">
                <a:moveTo>
                  <a:pt x="0" y="1014349"/>
                </a:moveTo>
                <a:lnTo>
                  <a:pt x="3810" y="1014349"/>
                </a:lnTo>
              </a:path>
              <a:path w="3809" h="1138554">
                <a:moveTo>
                  <a:pt x="0" y="1012444"/>
                </a:moveTo>
                <a:lnTo>
                  <a:pt x="3810" y="1012444"/>
                </a:lnTo>
              </a:path>
              <a:path w="3809" h="1138554">
                <a:moveTo>
                  <a:pt x="0" y="1010539"/>
                </a:moveTo>
                <a:lnTo>
                  <a:pt x="3810" y="1010539"/>
                </a:lnTo>
              </a:path>
              <a:path w="3809" h="1138554">
                <a:moveTo>
                  <a:pt x="0" y="1008634"/>
                </a:moveTo>
                <a:lnTo>
                  <a:pt x="3810" y="1008634"/>
                </a:lnTo>
              </a:path>
              <a:path w="3809" h="1138554">
                <a:moveTo>
                  <a:pt x="0" y="1006729"/>
                </a:moveTo>
                <a:lnTo>
                  <a:pt x="3810" y="1006729"/>
                </a:lnTo>
              </a:path>
              <a:path w="3809" h="1138554">
                <a:moveTo>
                  <a:pt x="0" y="1004824"/>
                </a:moveTo>
                <a:lnTo>
                  <a:pt x="3810" y="1004824"/>
                </a:lnTo>
              </a:path>
              <a:path w="3809" h="1138554">
                <a:moveTo>
                  <a:pt x="0" y="1002919"/>
                </a:moveTo>
                <a:lnTo>
                  <a:pt x="3810" y="1002919"/>
                </a:lnTo>
              </a:path>
              <a:path w="3809" h="1138554">
                <a:moveTo>
                  <a:pt x="0" y="1001014"/>
                </a:moveTo>
                <a:lnTo>
                  <a:pt x="3810" y="1001014"/>
                </a:lnTo>
              </a:path>
              <a:path w="3809" h="1138554">
                <a:moveTo>
                  <a:pt x="0" y="999096"/>
                </a:moveTo>
                <a:lnTo>
                  <a:pt x="3810" y="999096"/>
                </a:lnTo>
              </a:path>
              <a:path w="3809" h="1138554">
                <a:moveTo>
                  <a:pt x="0" y="997191"/>
                </a:moveTo>
                <a:lnTo>
                  <a:pt x="3810" y="997191"/>
                </a:lnTo>
              </a:path>
              <a:path w="3809" h="1138554">
                <a:moveTo>
                  <a:pt x="0" y="995286"/>
                </a:moveTo>
                <a:lnTo>
                  <a:pt x="3810" y="995286"/>
                </a:lnTo>
              </a:path>
              <a:path w="3809" h="1138554">
                <a:moveTo>
                  <a:pt x="0" y="993381"/>
                </a:moveTo>
                <a:lnTo>
                  <a:pt x="3810" y="993381"/>
                </a:lnTo>
              </a:path>
              <a:path w="3809" h="1138554">
                <a:moveTo>
                  <a:pt x="0" y="991476"/>
                </a:moveTo>
                <a:lnTo>
                  <a:pt x="3810" y="991476"/>
                </a:lnTo>
              </a:path>
              <a:path w="3809" h="1138554">
                <a:moveTo>
                  <a:pt x="0" y="989571"/>
                </a:moveTo>
                <a:lnTo>
                  <a:pt x="3810" y="989571"/>
                </a:lnTo>
              </a:path>
              <a:path w="3809" h="1138554">
                <a:moveTo>
                  <a:pt x="0" y="987666"/>
                </a:moveTo>
                <a:lnTo>
                  <a:pt x="3810" y="987666"/>
                </a:lnTo>
              </a:path>
              <a:path w="3809" h="1138554">
                <a:moveTo>
                  <a:pt x="0" y="985748"/>
                </a:moveTo>
                <a:lnTo>
                  <a:pt x="3810" y="985748"/>
                </a:lnTo>
              </a:path>
              <a:path w="3809" h="1138554">
                <a:moveTo>
                  <a:pt x="0" y="983843"/>
                </a:moveTo>
                <a:lnTo>
                  <a:pt x="3810" y="983843"/>
                </a:lnTo>
              </a:path>
              <a:path w="3809" h="1138554">
                <a:moveTo>
                  <a:pt x="0" y="981938"/>
                </a:moveTo>
                <a:lnTo>
                  <a:pt x="3810" y="981938"/>
                </a:lnTo>
              </a:path>
              <a:path w="3809" h="1138554">
                <a:moveTo>
                  <a:pt x="0" y="980033"/>
                </a:moveTo>
                <a:lnTo>
                  <a:pt x="3810" y="980033"/>
                </a:lnTo>
              </a:path>
              <a:path w="3809" h="1138554">
                <a:moveTo>
                  <a:pt x="0" y="978128"/>
                </a:moveTo>
                <a:lnTo>
                  <a:pt x="3810" y="978128"/>
                </a:lnTo>
              </a:path>
              <a:path w="3809" h="1138554">
                <a:moveTo>
                  <a:pt x="0" y="976223"/>
                </a:moveTo>
                <a:lnTo>
                  <a:pt x="3810" y="976223"/>
                </a:lnTo>
              </a:path>
              <a:path w="3809" h="1138554">
                <a:moveTo>
                  <a:pt x="0" y="974318"/>
                </a:moveTo>
                <a:lnTo>
                  <a:pt x="3810" y="974318"/>
                </a:lnTo>
              </a:path>
              <a:path w="3809" h="1138554">
                <a:moveTo>
                  <a:pt x="0" y="972413"/>
                </a:moveTo>
                <a:lnTo>
                  <a:pt x="3810" y="972413"/>
                </a:lnTo>
              </a:path>
              <a:path w="3809" h="1138554">
                <a:moveTo>
                  <a:pt x="0" y="970495"/>
                </a:moveTo>
                <a:lnTo>
                  <a:pt x="3810" y="970495"/>
                </a:lnTo>
              </a:path>
              <a:path w="3809" h="1138554">
                <a:moveTo>
                  <a:pt x="0" y="968590"/>
                </a:moveTo>
                <a:lnTo>
                  <a:pt x="3810" y="968590"/>
                </a:lnTo>
              </a:path>
              <a:path w="3809" h="1138554">
                <a:moveTo>
                  <a:pt x="0" y="966685"/>
                </a:moveTo>
                <a:lnTo>
                  <a:pt x="3810" y="966685"/>
                </a:lnTo>
              </a:path>
              <a:path w="3809" h="1138554">
                <a:moveTo>
                  <a:pt x="0" y="964780"/>
                </a:moveTo>
                <a:lnTo>
                  <a:pt x="3810" y="964780"/>
                </a:lnTo>
              </a:path>
              <a:path w="3809" h="1138554">
                <a:moveTo>
                  <a:pt x="0" y="962875"/>
                </a:moveTo>
                <a:lnTo>
                  <a:pt x="3810" y="962875"/>
                </a:lnTo>
              </a:path>
              <a:path w="3809" h="1138554">
                <a:moveTo>
                  <a:pt x="0" y="960970"/>
                </a:moveTo>
                <a:lnTo>
                  <a:pt x="3810" y="960970"/>
                </a:lnTo>
              </a:path>
              <a:path w="3809" h="1138554">
                <a:moveTo>
                  <a:pt x="0" y="959065"/>
                </a:moveTo>
                <a:lnTo>
                  <a:pt x="3810" y="959065"/>
                </a:lnTo>
              </a:path>
              <a:path w="3809" h="1138554">
                <a:moveTo>
                  <a:pt x="0" y="957160"/>
                </a:moveTo>
                <a:lnTo>
                  <a:pt x="3810" y="957160"/>
                </a:lnTo>
              </a:path>
              <a:path w="3809" h="1138554">
                <a:moveTo>
                  <a:pt x="0" y="955243"/>
                </a:moveTo>
                <a:lnTo>
                  <a:pt x="3810" y="955243"/>
                </a:lnTo>
              </a:path>
              <a:path w="3809" h="1138554">
                <a:moveTo>
                  <a:pt x="0" y="953338"/>
                </a:moveTo>
                <a:lnTo>
                  <a:pt x="3810" y="953338"/>
                </a:lnTo>
              </a:path>
              <a:path w="3809" h="1138554">
                <a:moveTo>
                  <a:pt x="0" y="951433"/>
                </a:moveTo>
                <a:lnTo>
                  <a:pt x="3810" y="951433"/>
                </a:lnTo>
              </a:path>
              <a:path w="3809" h="1138554">
                <a:moveTo>
                  <a:pt x="0" y="949528"/>
                </a:moveTo>
                <a:lnTo>
                  <a:pt x="3810" y="949528"/>
                </a:lnTo>
              </a:path>
              <a:path w="3809" h="1138554">
                <a:moveTo>
                  <a:pt x="0" y="947623"/>
                </a:moveTo>
                <a:lnTo>
                  <a:pt x="3810" y="947623"/>
                </a:lnTo>
              </a:path>
              <a:path w="3809" h="1138554">
                <a:moveTo>
                  <a:pt x="0" y="945718"/>
                </a:moveTo>
                <a:lnTo>
                  <a:pt x="3810" y="945718"/>
                </a:lnTo>
              </a:path>
              <a:path w="3809" h="1138554">
                <a:moveTo>
                  <a:pt x="0" y="943813"/>
                </a:moveTo>
                <a:lnTo>
                  <a:pt x="3810" y="943813"/>
                </a:lnTo>
              </a:path>
              <a:path w="3809" h="1138554">
                <a:moveTo>
                  <a:pt x="0" y="941895"/>
                </a:moveTo>
                <a:lnTo>
                  <a:pt x="3810" y="941895"/>
                </a:lnTo>
              </a:path>
              <a:path w="3809" h="1138554">
                <a:moveTo>
                  <a:pt x="0" y="939990"/>
                </a:moveTo>
                <a:lnTo>
                  <a:pt x="3810" y="939990"/>
                </a:lnTo>
              </a:path>
              <a:path w="3809" h="1138554">
                <a:moveTo>
                  <a:pt x="0" y="938085"/>
                </a:moveTo>
                <a:lnTo>
                  <a:pt x="3810" y="938085"/>
                </a:lnTo>
              </a:path>
              <a:path w="3809" h="1138554">
                <a:moveTo>
                  <a:pt x="0" y="936180"/>
                </a:moveTo>
                <a:lnTo>
                  <a:pt x="3810" y="936180"/>
                </a:lnTo>
              </a:path>
              <a:path w="3809" h="1138554">
                <a:moveTo>
                  <a:pt x="0" y="934275"/>
                </a:moveTo>
                <a:lnTo>
                  <a:pt x="3810" y="934275"/>
                </a:lnTo>
              </a:path>
              <a:path w="3809" h="1138554">
                <a:moveTo>
                  <a:pt x="0" y="932370"/>
                </a:moveTo>
                <a:lnTo>
                  <a:pt x="3810" y="932370"/>
                </a:lnTo>
              </a:path>
              <a:path w="3809" h="1138554">
                <a:moveTo>
                  <a:pt x="0" y="930465"/>
                </a:moveTo>
                <a:lnTo>
                  <a:pt x="3810" y="930465"/>
                </a:lnTo>
              </a:path>
              <a:path w="3809" h="1138554">
                <a:moveTo>
                  <a:pt x="0" y="928560"/>
                </a:moveTo>
                <a:lnTo>
                  <a:pt x="3810" y="928560"/>
                </a:lnTo>
              </a:path>
              <a:path w="3809" h="1138554">
                <a:moveTo>
                  <a:pt x="0" y="926642"/>
                </a:moveTo>
                <a:lnTo>
                  <a:pt x="3810" y="926642"/>
                </a:lnTo>
              </a:path>
              <a:path w="3809" h="1138554">
                <a:moveTo>
                  <a:pt x="0" y="924737"/>
                </a:moveTo>
                <a:lnTo>
                  <a:pt x="3810" y="924737"/>
                </a:lnTo>
              </a:path>
              <a:path w="3809" h="1138554">
                <a:moveTo>
                  <a:pt x="0" y="922832"/>
                </a:moveTo>
                <a:lnTo>
                  <a:pt x="3810" y="922832"/>
                </a:lnTo>
              </a:path>
              <a:path w="3809" h="1138554">
                <a:moveTo>
                  <a:pt x="0" y="920927"/>
                </a:moveTo>
                <a:lnTo>
                  <a:pt x="3810" y="920927"/>
                </a:lnTo>
              </a:path>
              <a:path w="3809" h="1138554">
                <a:moveTo>
                  <a:pt x="0" y="919022"/>
                </a:moveTo>
                <a:lnTo>
                  <a:pt x="3810" y="919022"/>
                </a:lnTo>
              </a:path>
              <a:path w="3809" h="1138554">
                <a:moveTo>
                  <a:pt x="0" y="917117"/>
                </a:moveTo>
                <a:lnTo>
                  <a:pt x="3810" y="917117"/>
                </a:lnTo>
              </a:path>
              <a:path w="3809" h="1138554">
                <a:moveTo>
                  <a:pt x="0" y="915212"/>
                </a:moveTo>
                <a:lnTo>
                  <a:pt x="3810" y="915212"/>
                </a:lnTo>
              </a:path>
              <a:path w="3809" h="1138554">
                <a:moveTo>
                  <a:pt x="0" y="913295"/>
                </a:moveTo>
                <a:lnTo>
                  <a:pt x="3810" y="913295"/>
                </a:lnTo>
              </a:path>
              <a:path w="3809" h="1138554">
                <a:moveTo>
                  <a:pt x="0" y="911390"/>
                </a:moveTo>
                <a:lnTo>
                  <a:pt x="3810" y="911390"/>
                </a:lnTo>
              </a:path>
              <a:path w="3809" h="1138554">
                <a:moveTo>
                  <a:pt x="0" y="909485"/>
                </a:moveTo>
                <a:lnTo>
                  <a:pt x="3810" y="909485"/>
                </a:lnTo>
              </a:path>
              <a:path w="3809" h="1138554">
                <a:moveTo>
                  <a:pt x="0" y="907580"/>
                </a:moveTo>
                <a:lnTo>
                  <a:pt x="3810" y="907580"/>
                </a:lnTo>
              </a:path>
              <a:path w="3809" h="1138554">
                <a:moveTo>
                  <a:pt x="0" y="905675"/>
                </a:moveTo>
                <a:lnTo>
                  <a:pt x="3810" y="905675"/>
                </a:lnTo>
              </a:path>
              <a:path w="3809" h="1138554">
                <a:moveTo>
                  <a:pt x="0" y="903770"/>
                </a:moveTo>
                <a:lnTo>
                  <a:pt x="3810" y="903770"/>
                </a:lnTo>
              </a:path>
              <a:path w="3809" h="1138554">
                <a:moveTo>
                  <a:pt x="0" y="901865"/>
                </a:moveTo>
                <a:lnTo>
                  <a:pt x="3810" y="901865"/>
                </a:lnTo>
              </a:path>
              <a:path w="3809" h="1138554">
                <a:moveTo>
                  <a:pt x="0" y="899960"/>
                </a:moveTo>
                <a:lnTo>
                  <a:pt x="3810" y="899960"/>
                </a:lnTo>
              </a:path>
              <a:path w="3809" h="1138554">
                <a:moveTo>
                  <a:pt x="0" y="898042"/>
                </a:moveTo>
                <a:lnTo>
                  <a:pt x="3810" y="898042"/>
                </a:lnTo>
              </a:path>
              <a:path w="3809" h="1138554">
                <a:moveTo>
                  <a:pt x="0" y="896137"/>
                </a:moveTo>
                <a:lnTo>
                  <a:pt x="3810" y="896137"/>
                </a:lnTo>
              </a:path>
              <a:path w="3809" h="1138554">
                <a:moveTo>
                  <a:pt x="0" y="894232"/>
                </a:moveTo>
                <a:lnTo>
                  <a:pt x="3810" y="894232"/>
                </a:lnTo>
              </a:path>
              <a:path w="3809" h="1138554">
                <a:moveTo>
                  <a:pt x="0" y="892327"/>
                </a:moveTo>
                <a:lnTo>
                  <a:pt x="3810" y="892327"/>
                </a:lnTo>
              </a:path>
              <a:path w="3809" h="1138554">
                <a:moveTo>
                  <a:pt x="0" y="890422"/>
                </a:moveTo>
                <a:lnTo>
                  <a:pt x="3810" y="890422"/>
                </a:lnTo>
              </a:path>
              <a:path w="3809" h="1138554">
                <a:moveTo>
                  <a:pt x="0" y="888517"/>
                </a:moveTo>
                <a:lnTo>
                  <a:pt x="3810" y="888517"/>
                </a:lnTo>
              </a:path>
              <a:path w="3809" h="1138554">
                <a:moveTo>
                  <a:pt x="0" y="886612"/>
                </a:moveTo>
                <a:lnTo>
                  <a:pt x="3810" y="886612"/>
                </a:lnTo>
              </a:path>
              <a:path w="3809" h="1138554">
                <a:moveTo>
                  <a:pt x="0" y="884707"/>
                </a:moveTo>
                <a:lnTo>
                  <a:pt x="3810" y="884707"/>
                </a:lnTo>
              </a:path>
              <a:path w="3809" h="1138554">
                <a:moveTo>
                  <a:pt x="0" y="882789"/>
                </a:moveTo>
                <a:lnTo>
                  <a:pt x="3810" y="882789"/>
                </a:lnTo>
              </a:path>
              <a:path w="3809" h="1138554">
                <a:moveTo>
                  <a:pt x="0" y="880884"/>
                </a:moveTo>
                <a:lnTo>
                  <a:pt x="3810" y="880884"/>
                </a:lnTo>
              </a:path>
              <a:path w="3809" h="1138554">
                <a:moveTo>
                  <a:pt x="0" y="878979"/>
                </a:moveTo>
                <a:lnTo>
                  <a:pt x="3810" y="878979"/>
                </a:lnTo>
              </a:path>
              <a:path w="3809" h="1138554">
                <a:moveTo>
                  <a:pt x="0" y="877074"/>
                </a:moveTo>
                <a:lnTo>
                  <a:pt x="3810" y="877074"/>
                </a:lnTo>
              </a:path>
              <a:path w="3809" h="1138554">
                <a:moveTo>
                  <a:pt x="0" y="875169"/>
                </a:moveTo>
                <a:lnTo>
                  <a:pt x="3810" y="875169"/>
                </a:lnTo>
              </a:path>
              <a:path w="3809" h="1138554">
                <a:moveTo>
                  <a:pt x="0" y="873264"/>
                </a:moveTo>
                <a:lnTo>
                  <a:pt x="3810" y="873264"/>
                </a:lnTo>
              </a:path>
              <a:path w="3809" h="1138554">
                <a:moveTo>
                  <a:pt x="0" y="871359"/>
                </a:moveTo>
                <a:lnTo>
                  <a:pt x="3810" y="871359"/>
                </a:lnTo>
              </a:path>
              <a:path w="3809" h="1138554">
                <a:moveTo>
                  <a:pt x="0" y="869442"/>
                </a:moveTo>
                <a:lnTo>
                  <a:pt x="3810" y="869442"/>
                </a:lnTo>
              </a:path>
              <a:path w="3809" h="1138554">
                <a:moveTo>
                  <a:pt x="0" y="867537"/>
                </a:moveTo>
                <a:lnTo>
                  <a:pt x="3810" y="867537"/>
                </a:lnTo>
              </a:path>
              <a:path w="3809" h="1138554">
                <a:moveTo>
                  <a:pt x="0" y="865632"/>
                </a:moveTo>
                <a:lnTo>
                  <a:pt x="3810" y="865632"/>
                </a:lnTo>
              </a:path>
              <a:path w="3809" h="1138554">
                <a:moveTo>
                  <a:pt x="0" y="863727"/>
                </a:moveTo>
                <a:lnTo>
                  <a:pt x="3810" y="863727"/>
                </a:lnTo>
              </a:path>
              <a:path w="3809" h="1138554">
                <a:moveTo>
                  <a:pt x="0" y="861822"/>
                </a:moveTo>
                <a:lnTo>
                  <a:pt x="3810" y="861822"/>
                </a:lnTo>
              </a:path>
              <a:path w="3809" h="1138554">
                <a:moveTo>
                  <a:pt x="0" y="859917"/>
                </a:moveTo>
                <a:lnTo>
                  <a:pt x="3810" y="859917"/>
                </a:lnTo>
              </a:path>
              <a:path w="3809" h="1138554">
                <a:moveTo>
                  <a:pt x="0" y="858012"/>
                </a:moveTo>
                <a:lnTo>
                  <a:pt x="3810" y="858012"/>
                </a:lnTo>
              </a:path>
              <a:path w="3809" h="1138554">
                <a:moveTo>
                  <a:pt x="0" y="856107"/>
                </a:moveTo>
                <a:lnTo>
                  <a:pt x="3810" y="856107"/>
                </a:lnTo>
              </a:path>
              <a:path w="3809" h="1138554">
                <a:moveTo>
                  <a:pt x="0" y="854189"/>
                </a:moveTo>
                <a:lnTo>
                  <a:pt x="3810" y="854189"/>
                </a:lnTo>
              </a:path>
              <a:path w="3809" h="1138554">
                <a:moveTo>
                  <a:pt x="0" y="852284"/>
                </a:moveTo>
                <a:lnTo>
                  <a:pt x="3810" y="852284"/>
                </a:lnTo>
              </a:path>
              <a:path w="3809" h="1138554">
                <a:moveTo>
                  <a:pt x="0" y="850379"/>
                </a:moveTo>
                <a:lnTo>
                  <a:pt x="3810" y="850379"/>
                </a:lnTo>
              </a:path>
              <a:path w="3809" h="1138554">
                <a:moveTo>
                  <a:pt x="0" y="848474"/>
                </a:moveTo>
                <a:lnTo>
                  <a:pt x="3810" y="848474"/>
                </a:lnTo>
              </a:path>
              <a:path w="3809" h="1138554">
                <a:moveTo>
                  <a:pt x="0" y="846569"/>
                </a:moveTo>
                <a:lnTo>
                  <a:pt x="3810" y="846569"/>
                </a:lnTo>
              </a:path>
              <a:path w="3809" h="1138554">
                <a:moveTo>
                  <a:pt x="0" y="844664"/>
                </a:moveTo>
                <a:lnTo>
                  <a:pt x="3810" y="844664"/>
                </a:lnTo>
              </a:path>
              <a:path w="3809" h="1138554">
                <a:moveTo>
                  <a:pt x="0" y="842759"/>
                </a:moveTo>
                <a:lnTo>
                  <a:pt x="3810" y="842759"/>
                </a:lnTo>
              </a:path>
              <a:path w="3809" h="1138554">
                <a:moveTo>
                  <a:pt x="0" y="840841"/>
                </a:moveTo>
                <a:lnTo>
                  <a:pt x="3810" y="840841"/>
                </a:lnTo>
              </a:path>
              <a:path w="3809" h="1138554">
                <a:moveTo>
                  <a:pt x="0" y="838936"/>
                </a:moveTo>
                <a:lnTo>
                  <a:pt x="3810" y="838936"/>
                </a:lnTo>
              </a:path>
              <a:path w="3809" h="1138554">
                <a:moveTo>
                  <a:pt x="0" y="837031"/>
                </a:moveTo>
                <a:lnTo>
                  <a:pt x="3810" y="837031"/>
                </a:lnTo>
              </a:path>
              <a:path w="3809" h="1138554">
                <a:moveTo>
                  <a:pt x="0" y="835126"/>
                </a:moveTo>
                <a:lnTo>
                  <a:pt x="3810" y="835126"/>
                </a:lnTo>
              </a:path>
              <a:path w="3809" h="1138554">
                <a:moveTo>
                  <a:pt x="0" y="833221"/>
                </a:moveTo>
                <a:lnTo>
                  <a:pt x="3810" y="833221"/>
                </a:lnTo>
              </a:path>
              <a:path w="3809" h="1138554">
                <a:moveTo>
                  <a:pt x="0" y="831316"/>
                </a:moveTo>
                <a:lnTo>
                  <a:pt x="3810" y="831316"/>
                </a:lnTo>
              </a:path>
              <a:path w="3809" h="1138554">
                <a:moveTo>
                  <a:pt x="0" y="829411"/>
                </a:moveTo>
                <a:lnTo>
                  <a:pt x="3810" y="829411"/>
                </a:lnTo>
              </a:path>
              <a:path w="3809" h="1138554">
                <a:moveTo>
                  <a:pt x="0" y="827506"/>
                </a:moveTo>
                <a:lnTo>
                  <a:pt x="3810" y="827506"/>
                </a:lnTo>
              </a:path>
              <a:path w="3809" h="1138554">
                <a:moveTo>
                  <a:pt x="0" y="825588"/>
                </a:moveTo>
                <a:lnTo>
                  <a:pt x="3810" y="825588"/>
                </a:lnTo>
              </a:path>
              <a:path w="3809" h="1138554">
                <a:moveTo>
                  <a:pt x="0" y="823683"/>
                </a:moveTo>
                <a:lnTo>
                  <a:pt x="3810" y="823683"/>
                </a:lnTo>
              </a:path>
              <a:path w="3809" h="1138554">
                <a:moveTo>
                  <a:pt x="0" y="821778"/>
                </a:moveTo>
                <a:lnTo>
                  <a:pt x="3810" y="821778"/>
                </a:lnTo>
              </a:path>
              <a:path w="3809" h="1138554">
                <a:moveTo>
                  <a:pt x="0" y="819873"/>
                </a:moveTo>
                <a:lnTo>
                  <a:pt x="3810" y="819873"/>
                </a:lnTo>
              </a:path>
              <a:path w="3809" h="1138554">
                <a:moveTo>
                  <a:pt x="0" y="817968"/>
                </a:moveTo>
                <a:lnTo>
                  <a:pt x="3810" y="817968"/>
                </a:lnTo>
              </a:path>
              <a:path w="3809" h="1138554">
                <a:moveTo>
                  <a:pt x="0" y="816063"/>
                </a:moveTo>
                <a:lnTo>
                  <a:pt x="3810" y="816063"/>
                </a:lnTo>
              </a:path>
              <a:path w="3809" h="1138554">
                <a:moveTo>
                  <a:pt x="0" y="814158"/>
                </a:moveTo>
                <a:lnTo>
                  <a:pt x="3810" y="814158"/>
                </a:lnTo>
              </a:path>
              <a:path w="3809" h="1138554">
                <a:moveTo>
                  <a:pt x="0" y="812253"/>
                </a:moveTo>
                <a:lnTo>
                  <a:pt x="3810" y="812253"/>
                </a:lnTo>
              </a:path>
              <a:path w="3809" h="1138554">
                <a:moveTo>
                  <a:pt x="0" y="810336"/>
                </a:moveTo>
                <a:lnTo>
                  <a:pt x="3810" y="810336"/>
                </a:lnTo>
              </a:path>
              <a:path w="3809" h="1138554">
                <a:moveTo>
                  <a:pt x="0" y="808431"/>
                </a:moveTo>
                <a:lnTo>
                  <a:pt x="3810" y="808431"/>
                </a:lnTo>
              </a:path>
              <a:path w="3809" h="1138554">
                <a:moveTo>
                  <a:pt x="0" y="806526"/>
                </a:moveTo>
                <a:lnTo>
                  <a:pt x="3810" y="806526"/>
                </a:lnTo>
              </a:path>
              <a:path w="3809" h="1138554">
                <a:moveTo>
                  <a:pt x="0" y="804621"/>
                </a:moveTo>
                <a:lnTo>
                  <a:pt x="3810" y="804621"/>
                </a:lnTo>
              </a:path>
              <a:path w="3809" h="1138554">
                <a:moveTo>
                  <a:pt x="0" y="802716"/>
                </a:moveTo>
                <a:lnTo>
                  <a:pt x="3810" y="802716"/>
                </a:lnTo>
              </a:path>
              <a:path w="3809" h="1138554">
                <a:moveTo>
                  <a:pt x="0" y="800811"/>
                </a:moveTo>
                <a:lnTo>
                  <a:pt x="3810" y="800811"/>
                </a:lnTo>
              </a:path>
              <a:path w="3809" h="1138554">
                <a:moveTo>
                  <a:pt x="0" y="798906"/>
                </a:moveTo>
                <a:lnTo>
                  <a:pt x="3810" y="798906"/>
                </a:lnTo>
              </a:path>
              <a:path w="3809" h="1138554">
                <a:moveTo>
                  <a:pt x="0" y="796988"/>
                </a:moveTo>
                <a:lnTo>
                  <a:pt x="3810" y="796988"/>
                </a:lnTo>
              </a:path>
              <a:path w="3809" h="1138554">
                <a:moveTo>
                  <a:pt x="0" y="795083"/>
                </a:moveTo>
                <a:lnTo>
                  <a:pt x="3810" y="795083"/>
                </a:lnTo>
              </a:path>
              <a:path w="3809" h="1138554">
                <a:moveTo>
                  <a:pt x="0" y="793178"/>
                </a:moveTo>
                <a:lnTo>
                  <a:pt x="3810" y="793178"/>
                </a:lnTo>
              </a:path>
              <a:path w="3809" h="1138554">
                <a:moveTo>
                  <a:pt x="0" y="791273"/>
                </a:moveTo>
                <a:lnTo>
                  <a:pt x="3810" y="791273"/>
                </a:lnTo>
              </a:path>
              <a:path w="3809" h="1138554">
                <a:moveTo>
                  <a:pt x="0" y="789368"/>
                </a:moveTo>
                <a:lnTo>
                  <a:pt x="3810" y="789368"/>
                </a:lnTo>
              </a:path>
              <a:path w="3809" h="1138554">
                <a:moveTo>
                  <a:pt x="0" y="787463"/>
                </a:moveTo>
                <a:lnTo>
                  <a:pt x="3810" y="787463"/>
                </a:lnTo>
              </a:path>
              <a:path w="3809" h="1138554">
                <a:moveTo>
                  <a:pt x="0" y="785558"/>
                </a:moveTo>
                <a:lnTo>
                  <a:pt x="3810" y="785558"/>
                </a:lnTo>
              </a:path>
              <a:path w="3809" h="1138554">
                <a:moveTo>
                  <a:pt x="0" y="783653"/>
                </a:moveTo>
                <a:lnTo>
                  <a:pt x="3810" y="783653"/>
                </a:lnTo>
              </a:path>
              <a:path w="3809" h="1138554">
                <a:moveTo>
                  <a:pt x="0" y="781735"/>
                </a:moveTo>
                <a:lnTo>
                  <a:pt x="3810" y="781735"/>
                </a:lnTo>
              </a:path>
              <a:path w="3809" h="1138554">
                <a:moveTo>
                  <a:pt x="0" y="779830"/>
                </a:moveTo>
                <a:lnTo>
                  <a:pt x="3810" y="779830"/>
                </a:lnTo>
              </a:path>
              <a:path w="3809" h="1138554">
                <a:moveTo>
                  <a:pt x="0" y="777925"/>
                </a:moveTo>
                <a:lnTo>
                  <a:pt x="3810" y="777925"/>
                </a:lnTo>
              </a:path>
              <a:path w="3809" h="1138554">
                <a:moveTo>
                  <a:pt x="0" y="776020"/>
                </a:moveTo>
                <a:lnTo>
                  <a:pt x="3810" y="776020"/>
                </a:lnTo>
              </a:path>
              <a:path w="3809" h="1138554">
                <a:moveTo>
                  <a:pt x="0" y="774115"/>
                </a:moveTo>
                <a:lnTo>
                  <a:pt x="3810" y="774115"/>
                </a:lnTo>
              </a:path>
              <a:path w="3809" h="1138554">
                <a:moveTo>
                  <a:pt x="0" y="772210"/>
                </a:moveTo>
                <a:lnTo>
                  <a:pt x="3810" y="772210"/>
                </a:lnTo>
              </a:path>
              <a:path w="3809" h="1138554">
                <a:moveTo>
                  <a:pt x="0" y="770305"/>
                </a:moveTo>
                <a:lnTo>
                  <a:pt x="3810" y="770305"/>
                </a:lnTo>
              </a:path>
              <a:path w="3809" h="1138554">
                <a:moveTo>
                  <a:pt x="0" y="768388"/>
                </a:moveTo>
                <a:lnTo>
                  <a:pt x="3810" y="768388"/>
                </a:lnTo>
              </a:path>
              <a:path w="3809" h="1138554">
                <a:moveTo>
                  <a:pt x="0" y="766483"/>
                </a:moveTo>
                <a:lnTo>
                  <a:pt x="3810" y="766483"/>
                </a:lnTo>
              </a:path>
              <a:path w="3809" h="1138554">
                <a:moveTo>
                  <a:pt x="0" y="764578"/>
                </a:moveTo>
                <a:lnTo>
                  <a:pt x="3810" y="764578"/>
                </a:lnTo>
              </a:path>
              <a:path w="3809" h="1138554">
                <a:moveTo>
                  <a:pt x="0" y="762673"/>
                </a:moveTo>
                <a:lnTo>
                  <a:pt x="3810" y="762673"/>
                </a:lnTo>
              </a:path>
              <a:path w="3809" h="1138554">
                <a:moveTo>
                  <a:pt x="0" y="760768"/>
                </a:moveTo>
                <a:lnTo>
                  <a:pt x="3810" y="760768"/>
                </a:lnTo>
              </a:path>
              <a:path w="3809" h="1138554">
                <a:moveTo>
                  <a:pt x="0" y="758863"/>
                </a:moveTo>
                <a:lnTo>
                  <a:pt x="3810" y="758863"/>
                </a:lnTo>
              </a:path>
              <a:path w="3809" h="1138554">
                <a:moveTo>
                  <a:pt x="0" y="756958"/>
                </a:moveTo>
                <a:lnTo>
                  <a:pt x="3810" y="756958"/>
                </a:lnTo>
              </a:path>
              <a:path w="3809" h="1138554">
                <a:moveTo>
                  <a:pt x="0" y="755053"/>
                </a:moveTo>
                <a:lnTo>
                  <a:pt x="3810" y="755053"/>
                </a:lnTo>
              </a:path>
              <a:path w="3809" h="1138554">
                <a:moveTo>
                  <a:pt x="0" y="753135"/>
                </a:moveTo>
                <a:lnTo>
                  <a:pt x="3810" y="753135"/>
                </a:lnTo>
              </a:path>
              <a:path w="3809" h="1138554">
                <a:moveTo>
                  <a:pt x="0" y="751230"/>
                </a:moveTo>
                <a:lnTo>
                  <a:pt x="3810" y="751230"/>
                </a:lnTo>
              </a:path>
              <a:path w="3809" h="1138554">
                <a:moveTo>
                  <a:pt x="0" y="749325"/>
                </a:moveTo>
                <a:lnTo>
                  <a:pt x="3810" y="749325"/>
                </a:lnTo>
              </a:path>
              <a:path w="3809" h="1138554">
                <a:moveTo>
                  <a:pt x="0" y="747420"/>
                </a:moveTo>
                <a:lnTo>
                  <a:pt x="3810" y="747420"/>
                </a:lnTo>
              </a:path>
              <a:path w="3809" h="1138554">
                <a:moveTo>
                  <a:pt x="0" y="745515"/>
                </a:moveTo>
                <a:lnTo>
                  <a:pt x="3810" y="745515"/>
                </a:lnTo>
              </a:path>
              <a:path w="3809" h="1138554">
                <a:moveTo>
                  <a:pt x="0" y="743610"/>
                </a:moveTo>
                <a:lnTo>
                  <a:pt x="3810" y="743610"/>
                </a:lnTo>
              </a:path>
              <a:path w="3809" h="1138554">
                <a:moveTo>
                  <a:pt x="0" y="741705"/>
                </a:moveTo>
                <a:lnTo>
                  <a:pt x="3810" y="741705"/>
                </a:lnTo>
              </a:path>
              <a:path w="3809" h="1138554">
                <a:moveTo>
                  <a:pt x="0" y="739800"/>
                </a:moveTo>
                <a:lnTo>
                  <a:pt x="3810" y="739800"/>
                </a:lnTo>
              </a:path>
              <a:path w="3809" h="1138554">
                <a:moveTo>
                  <a:pt x="0" y="737882"/>
                </a:moveTo>
                <a:lnTo>
                  <a:pt x="3810" y="737882"/>
                </a:lnTo>
              </a:path>
              <a:path w="3809" h="1138554">
                <a:moveTo>
                  <a:pt x="0" y="735977"/>
                </a:moveTo>
                <a:lnTo>
                  <a:pt x="3810" y="735977"/>
                </a:lnTo>
              </a:path>
              <a:path w="3809" h="1138554">
                <a:moveTo>
                  <a:pt x="0" y="734072"/>
                </a:moveTo>
                <a:lnTo>
                  <a:pt x="3810" y="734072"/>
                </a:lnTo>
              </a:path>
              <a:path w="3809" h="1138554">
                <a:moveTo>
                  <a:pt x="0" y="732167"/>
                </a:moveTo>
                <a:lnTo>
                  <a:pt x="3810" y="732167"/>
                </a:lnTo>
              </a:path>
              <a:path w="3809" h="1138554">
                <a:moveTo>
                  <a:pt x="0" y="730262"/>
                </a:moveTo>
                <a:lnTo>
                  <a:pt x="3810" y="730262"/>
                </a:lnTo>
              </a:path>
              <a:path w="3809" h="1138554">
                <a:moveTo>
                  <a:pt x="0" y="728357"/>
                </a:moveTo>
                <a:lnTo>
                  <a:pt x="3810" y="728357"/>
                </a:lnTo>
              </a:path>
              <a:path w="3809" h="1138554">
                <a:moveTo>
                  <a:pt x="0" y="726452"/>
                </a:moveTo>
                <a:lnTo>
                  <a:pt x="3810" y="726452"/>
                </a:lnTo>
              </a:path>
              <a:path w="3809" h="1138554">
                <a:moveTo>
                  <a:pt x="0" y="724535"/>
                </a:moveTo>
                <a:lnTo>
                  <a:pt x="3810" y="724535"/>
                </a:lnTo>
              </a:path>
              <a:path w="3809" h="1138554">
                <a:moveTo>
                  <a:pt x="0" y="722630"/>
                </a:moveTo>
                <a:lnTo>
                  <a:pt x="3810" y="722630"/>
                </a:lnTo>
              </a:path>
              <a:path w="3809" h="1138554">
                <a:moveTo>
                  <a:pt x="0" y="720725"/>
                </a:moveTo>
                <a:lnTo>
                  <a:pt x="3810" y="720725"/>
                </a:lnTo>
              </a:path>
              <a:path w="3809" h="1138554">
                <a:moveTo>
                  <a:pt x="0" y="718820"/>
                </a:moveTo>
                <a:lnTo>
                  <a:pt x="3810" y="718820"/>
                </a:lnTo>
              </a:path>
              <a:path w="3809" h="1138554">
                <a:moveTo>
                  <a:pt x="0" y="716915"/>
                </a:moveTo>
                <a:lnTo>
                  <a:pt x="3810" y="716915"/>
                </a:lnTo>
              </a:path>
              <a:path w="3809" h="1138554">
                <a:moveTo>
                  <a:pt x="0" y="715010"/>
                </a:moveTo>
                <a:lnTo>
                  <a:pt x="3810" y="715010"/>
                </a:lnTo>
              </a:path>
              <a:path w="3809" h="1138554">
                <a:moveTo>
                  <a:pt x="0" y="713105"/>
                </a:moveTo>
                <a:lnTo>
                  <a:pt x="3810" y="713105"/>
                </a:lnTo>
              </a:path>
              <a:path w="3809" h="1138554">
                <a:moveTo>
                  <a:pt x="0" y="711200"/>
                </a:moveTo>
                <a:lnTo>
                  <a:pt x="3810" y="711200"/>
                </a:lnTo>
              </a:path>
              <a:path w="3809" h="1138554">
                <a:moveTo>
                  <a:pt x="0" y="709282"/>
                </a:moveTo>
                <a:lnTo>
                  <a:pt x="3810" y="709282"/>
                </a:lnTo>
              </a:path>
              <a:path w="3809" h="1138554">
                <a:moveTo>
                  <a:pt x="0" y="707377"/>
                </a:moveTo>
                <a:lnTo>
                  <a:pt x="3810" y="707377"/>
                </a:lnTo>
              </a:path>
              <a:path w="3809" h="1138554">
                <a:moveTo>
                  <a:pt x="0" y="705472"/>
                </a:moveTo>
                <a:lnTo>
                  <a:pt x="3810" y="705472"/>
                </a:lnTo>
              </a:path>
              <a:path w="3809" h="1138554">
                <a:moveTo>
                  <a:pt x="0" y="703567"/>
                </a:moveTo>
                <a:lnTo>
                  <a:pt x="3810" y="703567"/>
                </a:lnTo>
              </a:path>
              <a:path w="3809" h="1138554">
                <a:moveTo>
                  <a:pt x="0" y="701662"/>
                </a:moveTo>
                <a:lnTo>
                  <a:pt x="3810" y="701662"/>
                </a:lnTo>
              </a:path>
              <a:path w="3809" h="1138554">
                <a:moveTo>
                  <a:pt x="0" y="699757"/>
                </a:moveTo>
                <a:lnTo>
                  <a:pt x="3810" y="699757"/>
                </a:lnTo>
              </a:path>
              <a:path w="3809" h="1138554">
                <a:moveTo>
                  <a:pt x="0" y="697852"/>
                </a:moveTo>
                <a:lnTo>
                  <a:pt x="3810" y="697852"/>
                </a:lnTo>
              </a:path>
              <a:path w="3809" h="1138554">
                <a:moveTo>
                  <a:pt x="0" y="695934"/>
                </a:moveTo>
                <a:lnTo>
                  <a:pt x="3810" y="695934"/>
                </a:lnTo>
              </a:path>
              <a:path w="3809" h="1138554">
                <a:moveTo>
                  <a:pt x="0" y="694029"/>
                </a:moveTo>
                <a:lnTo>
                  <a:pt x="3810" y="694029"/>
                </a:lnTo>
              </a:path>
              <a:path w="3809" h="1138554">
                <a:moveTo>
                  <a:pt x="0" y="692124"/>
                </a:moveTo>
                <a:lnTo>
                  <a:pt x="3810" y="692124"/>
                </a:lnTo>
              </a:path>
              <a:path w="3809" h="1138554">
                <a:moveTo>
                  <a:pt x="0" y="690219"/>
                </a:moveTo>
                <a:lnTo>
                  <a:pt x="3810" y="690219"/>
                </a:lnTo>
              </a:path>
              <a:path w="3809" h="1138554">
                <a:moveTo>
                  <a:pt x="0" y="688314"/>
                </a:moveTo>
                <a:lnTo>
                  <a:pt x="3810" y="688314"/>
                </a:lnTo>
              </a:path>
              <a:path w="3809" h="1138554">
                <a:moveTo>
                  <a:pt x="0" y="686409"/>
                </a:moveTo>
                <a:lnTo>
                  <a:pt x="3810" y="686409"/>
                </a:lnTo>
              </a:path>
              <a:path w="3809" h="1138554">
                <a:moveTo>
                  <a:pt x="0" y="684504"/>
                </a:moveTo>
                <a:lnTo>
                  <a:pt x="3810" y="684504"/>
                </a:lnTo>
              </a:path>
              <a:path w="3809" h="1138554">
                <a:moveTo>
                  <a:pt x="0" y="682599"/>
                </a:moveTo>
                <a:lnTo>
                  <a:pt x="3810" y="682599"/>
                </a:lnTo>
              </a:path>
              <a:path w="3809" h="1138554">
                <a:moveTo>
                  <a:pt x="0" y="680681"/>
                </a:moveTo>
                <a:lnTo>
                  <a:pt x="3810" y="680681"/>
                </a:lnTo>
              </a:path>
              <a:path w="3809" h="1138554">
                <a:moveTo>
                  <a:pt x="0" y="678776"/>
                </a:moveTo>
                <a:lnTo>
                  <a:pt x="3810" y="678776"/>
                </a:lnTo>
              </a:path>
              <a:path w="3809" h="1138554">
                <a:moveTo>
                  <a:pt x="0" y="676871"/>
                </a:moveTo>
                <a:lnTo>
                  <a:pt x="3810" y="676871"/>
                </a:lnTo>
              </a:path>
              <a:path w="3809" h="1138554">
                <a:moveTo>
                  <a:pt x="0" y="674966"/>
                </a:moveTo>
                <a:lnTo>
                  <a:pt x="3810" y="674966"/>
                </a:lnTo>
              </a:path>
              <a:path w="3809" h="1138554">
                <a:moveTo>
                  <a:pt x="0" y="673061"/>
                </a:moveTo>
                <a:lnTo>
                  <a:pt x="3810" y="673061"/>
                </a:lnTo>
              </a:path>
              <a:path w="3809" h="1138554">
                <a:moveTo>
                  <a:pt x="0" y="671156"/>
                </a:moveTo>
                <a:lnTo>
                  <a:pt x="3810" y="671156"/>
                </a:lnTo>
              </a:path>
              <a:path w="3809" h="1138554">
                <a:moveTo>
                  <a:pt x="0" y="669251"/>
                </a:moveTo>
                <a:lnTo>
                  <a:pt x="3810" y="669251"/>
                </a:lnTo>
              </a:path>
              <a:path w="3809" h="1138554">
                <a:moveTo>
                  <a:pt x="0" y="667346"/>
                </a:moveTo>
                <a:lnTo>
                  <a:pt x="3810" y="667346"/>
                </a:lnTo>
              </a:path>
              <a:path w="3809" h="1138554">
                <a:moveTo>
                  <a:pt x="0" y="665429"/>
                </a:moveTo>
                <a:lnTo>
                  <a:pt x="3810" y="665429"/>
                </a:lnTo>
              </a:path>
              <a:path w="3809" h="1138554">
                <a:moveTo>
                  <a:pt x="0" y="663524"/>
                </a:moveTo>
                <a:lnTo>
                  <a:pt x="3810" y="663524"/>
                </a:lnTo>
              </a:path>
              <a:path w="3809" h="1138554">
                <a:moveTo>
                  <a:pt x="0" y="661619"/>
                </a:moveTo>
                <a:lnTo>
                  <a:pt x="3810" y="661619"/>
                </a:lnTo>
              </a:path>
              <a:path w="3809" h="1138554">
                <a:moveTo>
                  <a:pt x="0" y="659714"/>
                </a:moveTo>
                <a:lnTo>
                  <a:pt x="3810" y="659714"/>
                </a:lnTo>
              </a:path>
              <a:path w="3809" h="1138554">
                <a:moveTo>
                  <a:pt x="0" y="657809"/>
                </a:moveTo>
                <a:lnTo>
                  <a:pt x="3810" y="657809"/>
                </a:lnTo>
              </a:path>
              <a:path w="3809" h="1138554">
                <a:moveTo>
                  <a:pt x="0" y="655904"/>
                </a:moveTo>
                <a:lnTo>
                  <a:pt x="3810" y="655904"/>
                </a:lnTo>
              </a:path>
              <a:path w="3809" h="1138554">
                <a:moveTo>
                  <a:pt x="0" y="653999"/>
                </a:moveTo>
                <a:lnTo>
                  <a:pt x="3810" y="653999"/>
                </a:lnTo>
              </a:path>
              <a:path w="3809" h="1138554">
                <a:moveTo>
                  <a:pt x="0" y="652081"/>
                </a:moveTo>
                <a:lnTo>
                  <a:pt x="3810" y="652081"/>
                </a:lnTo>
              </a:path>
              <a:path w="3809" h="1138554">
                <a:moveTo>
                  <a:pt x="0" y="650176"/>
                </a:moveTo>
                <a:lnTo>
                  <a:pt x="3810" y="650176"/>
                </a:lnTo>
              </a:path>
              <a:path w="3809" h="1138554">
                <a:moveTo>
                  <a:pt x="0" y="648271"/>
                </a:moveTo>
                <a:lnTo>
                  <a:pt x="3810" y="648271"/>
                </a:lnTo>
              </a:path>
              <a:path w="3809" h="1138554">
                <a:moveTo>
                  <a:pt x="0" y="646366"/>
                </a:moveTo>
                <a:lnTo>
                  <a:pt x="3810" y="646366"/>
                </a:lnTo>
              </a:path>
              <a:path w="3809" h="1138554">
                <a:moveTo>
                  <a:pt x="0" y="644461"/>
                </a:moveTo>
                <a:lnTo>
                  <a:pt x="3810" y="644461"/>
                </a:lnTo>
              </a:path>
              <a:path w="3809" h="1138554">
                <a:moveTo>
                  <a:pt x="0" y="642556"/>
                </a:moveTo>
                <a:lnTo>
                  <a:pt x="3810" y="642556"/>
                </a:lnTo>
              </a:path>
              <a:path w="3809" h="1138554">
                <a:moveTo>
                  <a:pt x="0" y="640651"/>
                </a:moveTo>
                <a:lnTo>
                  <a:pt x="3810" y="640651"/>
                </a:lnTo>
              </a:path>
              <a:path w="3809" h="1138554">
                <a:moveTo>
                  <a:pt x="0" y="638746"/>
                </a:moveTo>
                <a:lnTo>
                  <a:pt x="3810" y="638746"/>
                </a:lnTo>
              </a:path>
              <a:path w="3809" h="1138554">
                <a:moveTo>
                  <a:pt x="0" y="636828"/>
                </a:moveTo>
                <a:lnTo>
                  <a:pt x="3810" y="636828"/>
                </a:lnTo>
              </a:path>
              <a:path w="3809" h="1138554">
                <a:moveTo>
                  <a:pt x="0" y="634923"/>
                </a:moveTo>
                <a:lnTo>
                  <a:pt x="3810" y="634923"/>
                </a:lnTo>
              </a:path>
              <a:path w="3809" h="1138554">
                <a:moveTo>
                  <a:pt x="0" y="633018"/>
                </a:moveTo>
                <a:lnTo>
                  <a:pt x="3810" y="633018"/>
                </a:lnTo>
              </a:path>
              <a:path w="3809" h="1138554">
                <a:moveTo>
                  <a:pt x="0" y="631113"/>
                </a:moveTo>
                <a:lnTo>
                  <a:pt x="3810" y="631113"/>
                </a:lnTo>
              </a:path>
              <a:path w="3809" h="1138554">
                <a:moveTo>
                  <a:pt x="0" y="629208"/>
                </a:moveTo>
                <a:lnTo>
                  <a:pt x="3810" y="629208"/>
                </a:lnTo>
              </a:path>
              <a:path w="3809" h="1138554">
                <a:moveTo>
                  <a:pt x="0" y="627303"/>
                </a:moveTo>
                <a:lnTo>
                  <a:pt x="3810" y="627303"/>
                </a:lnTo>
              </a:path>
              <a:path w="3809" h="1138554">
                <a:moveTo>
                  <a:pt x="0" y="625398"/>
                </a:moveTo>
                <a:lnTo>
                  <a:pt x="3810" y="625398"/>
                </a:lnTo>
              </a:path>
              <a:path w="3809" h="1138554">
                <a:moveTo>
                  <a:pt x="0" y="623493"/>
                </a:moveTo>
                <a:lnTo>
                  <a:pt x="3810" y="623493"/>
                </a:lnTo>
              </a:path>
              <a:path w="3809" h="1138554">
                <a:moveTo>
                  <a:pt x="0" y="621576"/>
                </a:moveTo>
                <a:lnTo>
                  <a:pt x="3810" y="621576"/>
                </a:lnTo>
              </a:path>
              <a:path w="3809" h="1138554">
                <a:moveTo>
                  <a:pt x="0" y="619671"/>
                </a:moveTo>
                <a:lnTo>
                  <a:pt x="3810" y="619671"/>
                </a:lnTo>
              </a:path>
              <a:path w="3809" h="1138554">
                <a:moveTo>
                  <a:pt x="0" y="617766"/>
                </a:moveTo>
                <a:lnTo>
                  <a:pt x="3810" y="617766"/>
                </a:lnTo>
              </a:path>
              <a:path w="3809" h="1138554">
                <a:moveTo>
                  <a:pt x="0" y="615861"/>
                </a:moveTo>
                <a:lnTo>
                  <a:pt x="3810" y="615861"/>
                </a:lnTo>
              </a:path>
              <a:path w="3809" h="1138554">
                <a:moveTo>
                  <a:pt x="0" y="613956"/>
                </a:moveTo>
                <a:lnTo>
                  <a:pt x="3810" y="613956"/>
                </a:lnTo>
              </a:path>
              <a:path w="3809" h="1138554">
                <a:moveTo>
                  <a:pt x="0" y="612051"/>
                </a:moveTo>
                <a:lnTo>
                  <a:pt x="3810" y="612051"/>
                </a:lnTo>
              </a:path>
              <a:path w="3809" h="1138554">
                <a:moveTo>
                  <a:pt x="0" y="610146"/>
                </a:moveTo>
                <a:lnTo>
                  <a:pt x="3810" y="610146"/>
                </a:lnTo>
              </a:path>
              <a:path w="3809" h="1138554">
                <a:moveTo>
                  <a:pt x="0" y="608228"/>
                </a:moveTo>
                <a:lnTo>
                  <a:pt x="3810" y="608228"/>
                </a:lnTo>
              </a:path>
              <a:path w="3809" h="1138554">
                <a:moveTo>
                  <a:pt x="0" y="606323"/>
                </a:moveTo>
                <a:lnTo>
                  <a:pt x="3810" y="606323"/>
                </a:lnTo>
              </a:path>
              <a:path w="3809" h="1138554">
                <a:moveTo>
                  <a:pt x="0" y="604418"/>
                </a:moveTo>
                <a:lnTo>
                  <a:pt x="3810" y="604418"/>
                </a:lnTo>
              </a:path>
              <a:path w="3809" h="1138554">
                <a:moveTo>
                  <a:pt x="0" y="602513"/>
                </a:moveTo>
                <a:lnTo>
                  <a:pt x="3810" y="602513"/>
                </a:lnTo>
              </a:path>
              <a:path w="3809" h="1138554">
                <a:moveTo>
                  <a:pt x="0" y="600608"/>
                </a:moveTo>
                <a:lnTo>
                  <a:pt x="3810" y="600608"/>
                </a:lnTo>
              </a:path>
              <a:path w="3809" h="1138554">
                <a:moveTo>
                  <a:pt x="0" y="598703"/>
                </a:moveTo>
                <a:lnTo>
                  <a:pt x="3810" y="598703"/>
                </a:lnTo>
              </a:path>
              <a:path w="3809" h="1138554">
                <a:moveTo>
                  <a:pt x="0" y="596798"/>
                </a:moveTo>
                <a:lnTo>
                  <a:pt x="3810" y="596798"/>
                </a:lnTo>
              </a:path>
              <a:path w="3809" h="1138554">
                <a:moveTo>
                  <a:pt x="0" y="594893"/>
                </a:moveTo>
                <a:lnTo>
                  <a:pt x="3810" y="594893"/>
                </a:lnTo>
              </a:path>
              <a:path w="3809" h="1138554">
                <a:moveTo>
                  <a:pt x="0" y="592975"/>
                </a:moveTo>
                <a:lnTo>
                  <a:pt x="3810" y="592975"/>
                </a:lnTo>
              </a:path>
              <a:path w="3809" h="1138554">
                <a:moveTo>
                  <a:pt x="0" y="591070"/>
                </a:moveTo>
                <a:lnTo>
                  <a:pt x="3810" y="591070"/>
                </a:lnTo>
              </a:path>
              <a:path w="3809" h="1138554">
                <a:moveTo>
                  <a:pt x="0" y="589165"/>
                </a:moveTo>
                <a:lnTo>
                  <a:pt x="3810" y="589165"/>
                </a:lnTo>
              </a:path>
              <a:path w="3809" h="1138554">
                <a:moveTo>
                  <a:pt x="0" y="587260"/>
                </a:moveTo>
                <a:lnTo>
                  <a:pt x="3810" y="587260"/>
                </a:lnTo>
              </a:path>
              <a:path w="3809" h="1138554">
                <a:moveTo>
                  <a:pt x="0" y="585355"/>
                </a:moveTo>
                <a:lnTo>
                  <a:pt x="3810" y="585355"/>
                </a:lnTo>
              </a:path>
              <a:path w="3809" h="1138554">
                <a:moveTo>
                  <a:pt x="0" y="583450"/>
                </a:moveTo>
                <a:lnTo>
                  <a:pt x="3810" y="583450"/>
                </a:lnTo>
              </a:path>
              <a:path w="3809" h="1138554">
                <a:moveTo>
                  <a:pt x="0" y="581545"/>
                </a:moveTo>
                <a:lnTo>
                  <a:pt x="3810" y="581545"/>
                </a:lnTo>
              </a:path>
              <a:path w="3809" h="1138554">
                <a:moveTo>
                  <a:pt x="0" y="579628"/>
                </a:moveTo>
                <a:lnTo>
                  <a:pt x="3810" y="579628"/>
                </a:lnTo>
              </a:path>
              <a:path w="3809" h="1138554">
                <a:moveTo>
                  <a:pt x="0" y="577723"/>
                </a:moveTo>
                <a:lnTo>
                  <a:pt x="3810" y="577723"/>
                </a:lnTo>
              </a:path>
              <a:path w="3809" h="1138554">
                <a:moveTo>
                  <a:pt x="0" y="575818"/>
                </a:moveTo>
                <a:lnTo>
                  <a:pt x="3810" y="575818"/>
                </a:lnTo>
              </a:path>
              <a:path w="3809" h="1138554">
                <a:moveTo>
                  <a:pt x="0" y="573913"/>
                </a:moveTo>
                <a:lnTo>
                  <a:pt x="3810" y="573913"/>
                </a:lnTo>
              </a:path>
              <a:path w="3809" h="1138554">
                <a:moveTo>
                  <a:pt x="0" y="572008"/>
                </a:moveTo>
                <a:lnTo>
                  <a:pt x="3810" y="572008"/>
                </a:lnTo>
              </a:path>
              <a:path w="3809" h="1138554">
                <a:moveTo>
                  <a:pt x="0" y="570103"/>
                </a:moveTo>
                <a:lnTo>
                  <a:pt x="3810" y="570103"/>
                </a:lnTo>
              </a:path>
              <a:path w="3809" h="1138554">
                <a:moveTo>
                  <a:pt x="0" y="568198"/>
                </a:moveTo>
                <a:lnTo>
                  <a:pt x="3810" y="568198"/>
                </a:lnTo>
              </a:path>
              <a:path w="3809" h="1138554">
                <a:moveTo>
                  <a:pt x="0" y="566293"/>
                </a:moveTo>
                <a:lnTo>
                  <a:pt x="3810" y="566293"/>
                </a:lnTo>
              </a:path>
              <a:path w="3809" h="1138554">
                <a:moveTo>
                  <a:pt x="0" y="564375"/>
                </a:moveTo>
                <a:lnTo>
                  <a:pt x="3810" y="564375"/>
                </a:lnTo>
              </a:path>
              <a:path w="3809" h="1138554">
                <a:moveTo>
                  <a:pt x="0" y="562470"/>
                </a:moveTo>
                <a:lnTo>
                  <a:pt x="3810" y="562470"/>
                </a:lnTo>
              </a:path>
              <a:path w="3809" h="1138554">
                <a:moveTo>
                  <a:pt x="0" y="560565"/>
                </a:moveTo>
                <a:lnTo>
                  <a:pt x="3810" y="560565"/>
                </a:lnTo>
              </a:path>
              <a:path w="3809" h="1138554">
                <a:moveTo>
                  <a:pt x="0" y="558660"/>
                </a:moveTo>
                <a:lnTo>
                  <a:pt x="3810" y="558660"/>
                </a:lnTo>
              </a:path>
              <a:path w="3809" h="1138554">
                <a:moveTo>
                  <a:pt x="0" y="556755"/>
                </a:moveTo>
                <a:lnTo>
                  <a:pt x="3810" y="556755"/>
                </a:lnTo>
              </a:path>
              <a:path w="3809" h="1138554">
                <a:moveTo>
                  <a:pt x="0" y="554850"/>
                </a:moveTo>
                <a:lnTo>
                  <a:pt x="3810" y="554850"/>
                </a:lnTo>
              </a:path>
              <a:path w="3809" h="1138554">
                <a:moveTo>
                  <a:pt x="0" y="552945"/>
                </a:moveTo>
                <a:lnTo>
                  <a:pt x="3810" y="552945"/>
                </a:lnTo>
              </a:path>
              <a:path w="3809" h="1138554">
                <a:moveTo>
                  <a:pt x="0" y="551027"/>
                </a:moveTo>
                <a:lnTo>
                  <a:pt x="3810" y="551027"/>
                </a:lnTo>
              </a:path>
              <a:path w="3809" h="1138554">
                <a:moveTo>
                  <a:pt x="0" y="549122"/>
                </a:moveTo>
                <a:lnTo>
                  <a:pt x="3810" y="549122"/>
                </a:lnTo>
              </a:path>
              <a:path w="3809" h="1138554">
                <a:moveTo>
                  <a:pt x="0" y="547217"/>
                </a:moveTo>
                <a:lnTo>
                  <a:pt x="3810" y="547217"/>
                </a:lnTo>
              </a:path>
              <a:path w="3809" h="1138554">
                <a:moveTo>
                  <a:pt x="0" y="545312"/>
                </a:moveTo>
                <a:lnTo>
                  <a:pt x="3810" y="545312"/>
                </a:lnTo>
              </a:path>
              <a:path w="3809" h="1138554">
                <a:moveTo>
                  <a:pt x="0" y="543407"/>
                </a:moveTo>
                <a:lnTo>
                  <a:pt x="3810" y="543407"/>
                </a:lnTo>
              </a:path>
              <a:path w="3809" h="1138554">
                <a:moveTo>
                  <a:pt x="0" y="541502"/>
                </a:moveTo>
                <a:lnTo>
                  <a:pt x="3810" y="541502"/>
                </a:lnTo>
              </a:path>
              <a:path w="3809" h="1138554">
                <a:moveTo>
                  <a:pt x="0" y="539597"/>
                </a:moveTo>
                <a:lnTo>
                  <a:pt x="3810" y="539597"/>
                </a:lnTo>
              </a:path>
              <a:path w="3809" h="1138554">
                <a:moveTo>
                  <a:pt x="0" y="537692"/>
                </a:moveTo>
                <a:lnTo>
                  <a:pt x="3810" y="537692"/>
                </a:lnTo>
              </a:path>
              <a:path w="3809" h="1138554">
                <a:moveTo>
                  <a:pt x="0" y="535774"/>
                </a:moveTo>
                <a:lnTo>
                  <a:pt x="3810" y="535774"/>
                </a:lnTo>
              </a:path>
              <a:path w="3809" h="1138554">
                <a:moveTo>
                  <a:pt x="0" y="533869"/>
                </a:moveTo>
                <a:lnTo>
                  <a:pt x="3810" y="533869"/>
                </a:lnTo>
              </a:path>
              <a:path w="3809" h="1138554">
                <a:moveTo>
                  <a:pt x="0" y="531964"/>
                </a:moveTo>
                <a:lnTo>
                  <a:pt x="3810" y="531964"/>
                </a:lnTo>
              </a:path>
              <a:path w="3809" h="1138554">
                <a:moveTo>
                  <a:pt x="0" y="530059"/>
                </a:moveTo>
                <a:lnTo>
                  <a:pt x="3810" y="530059"/>
                </a:lnTo>
              </a:path>
              <a:path w="3809" h="1138554">
                <a:moveTo>
                  <a:pt x="0" y="528154"/>
                </a:moveTo>
                <a:lnTo>
                  <a:pt x="3810" y="528154"/>
                </a:lnTo>
              </a:path>
              <a:path w="3809" h="1138554">
                <a:moveTo>
                  <a:pt x="0" y="526249"/>
                </a:moveTo>
                <a:lnTo>
                  <a:pt x="3810" y="526249"/>
                </a:lnTo>
              </a:path>
              <a:path w="3809" h="1138554">
                <a:moveTo>
                  <a:pt x="0" y="524344"/>
                </a:moveTo>
                <a:lnTo>
                  <a:pt x="3810" y="524344"/>
                </a:lnTo>
              </a:path>
              <a:path w="3809" h="1138554">
                <a:moveTo>
                  <a:pt x="0" y="522439"/>
                </a:moveTo>
                <a:lnTo>
                  <a:pt x="3810" y="522439"/>
                </a:lnTo>
              </a:path>
              <a:path w="3809" h="1138554">
                <a:moveTo>
                  <a:pt x="0" y="520522"/>
                </a:moveTo>
                <a:lnTo>
                  <a:pt x="3810" y="520522"/>
                </a:lnTo>
              </a:path>
              <a:path w="3809" h="1138554">
                <a:moveTo>
                  <a:pt x="0" y="518617"/>
                </a:moveTo>
                <a:lnTo>
                  <a:pt x="3810" y="518617"/>
                </a:lnTo>
              </a:path>
              <a:path w="3809" h="1138554">
                <a:moveTo>
                  <a:pt x="0" y="516712"/>
                </a:moveTo>
                <a:lnTo>
                  <a:pt x="3810" y="516712"/>
                </a:lnTo>
              </a:path>
              <a:path w="3809" h="1138554">
                <a:moveTo>
                  <a:pt x="0" y="514807"/>
                </a:moveTo>
                <a:lnTo>
                  <a:pt x="3810" y="514807"/>
                </a:lnTo>
              </a:path>
              <a:path w="3809" h="1138554">
                <a:moveTo>
                  <a:pt x="0" y="512902"/>
                </a:moveTo>
                <a:lnTo>
                  <a:pt x="3810" y="512902"/>
                </a:lnTo>
              </a:path>
              <a:path w="3809" h="1138554">
                <a:moveTo>
                  <a:pt x="0" y="510997"/>
                </a:moveTo>
                <a:lnTo>
                  <a:pt x="3810" y="510997"/>
                </a:lnTo>
              </a:path>
              <a:path w="3809" h="1138554">
                <a:moveTo>
                  <a:pt x="0" y="509092"/>
                </a:moveTo>
                <a:lnTo>
                  <a:pt x="3810" y="509092"/>
                </a:lnTo>
              </a:path>
              <a:path w="3809" h="1138554">
                <a:moveTo>
                  <a:pt x="0" y="507174"/>
                </a:moveTo>
                <a:lnTo>
                  <a:pt x="3810" y="507174"/>
                </a:lnTo>
              </a:path>
              <a:path w="3809" h="1138554">
                <a:moveTo>
                  <a:pt x="0" y="505269"/>
                </a:moveTo>
                <a:lnTo>
                  <a:pt x="3810" y="505269"/>
                </a:lnTo>
              </a:path>
              <a:path w="3809" h="1138554">
                <a:moveTo>
                  <a:pt x="0" y="503364"/>
                </a:moveTo>
                <a:lnTo>
                  <a:pt x="3810" y="503364"/>
                </a:lnTo>
              </a:path>
              <a:path w="3809" h="1138554">
                <a:moveTo>
                  <a:pt x="0" y="501459"/>
                </a:moveTo>
                <a:lnTo>
                  <a:pt x="3810" y="501459"/>
                </a:lnTo>
              </a:path>
              <a:path w="3809" h="1138554">
                <a:moveTo>
                  <a:pt x="0" y="499554"/>
                </a:moveTo>
                <a:lnTo>
                  <a:pt x="3810" y="499554"/>
                </a:lnTo>
              </a:path>
              <a:path w="3809" h="1138554">
                <a:moveTo>
                  <a:pt x="0" y="497649"/>
                </a:moveTo>
                <a:lnTo>
                  <a:pt x="3810" y="497649"/>
                </a:lnTo>
              </a:path>
              <a:path w="3809" h="1138554">
                <a:moveTo>
                  <a:pt x="0" y="495744"/>
                </a:moveTo>
                <a:lnTo>
                  <a:pt x="3810" y="495744"/>
                </a:lnTo>
              </a:path>
              <a:path w="3809" h="1138554">
                <a:moveTo>
                  <a:pt x="0" y="493839"/>
                </a:moveTo>
                <a:lnTo>
                  <a:pt x="3810" y="493839"/>
                </a:lnTo>
              </a:path>
              <a:path w="3809" h="1138554">
                <a:moveTo>
                  <a:pt x="0" y="491921"/>
                </a:moveTo>
                <a:lnTo>
                  <a:pt x="3810" y="491921"/>
                </a:lnTo>
              </a:path>
              <a:path w="3809" h="1138554">
                <a:moveTo>
                  <a:pt x="0" y="490016"/>
                </a:moveTo>
                <a:lnTo>
                  <a:pt x="3810" y="490016"/>
                </a:lnTo>
              </a:path>
              <a:path w="3809" h="1138554">
                <a:moveTo>
                  <a:pt x="0" y="488111"/>
                </a:moveTo>
                <a:lnTo>
                  <a:pt x="3810" y="488111"/>
                </a:lnTo>
              </a:path>
              <a:path w="3809" h="1138554">
                <a:moveTo>
                  <a:pt x="0" y="486206"/>
                </a:moveTo>
                <a:lnTo>
                  <a:pt x="3810" y="486206"/>
                </a:lnTo>
              </a:path>
              <a:path w="3809" h="1138554">
                <a:moveTo>
                  <a:pt x="0" y="484301"/>
                </a:moveTo>
                <a:lnTo>
                  <a:pt x="3810" y="484301"/>
                </a:lnTo>
              </a:path>
              <a:path w="3809" h="1138554">
                <a:moveTo>
                  <a:pt x="0" y="482396"/>
                </a:moveTo>
                <a:lnTo>
                  <a:pt x="3810" y="482396"/>
                </a:lnTo>
              </a:path>
              <a:path w="3809" h="1138554">
                <a:moveTo>
                  <a:pt x="0" y="480491"/>
                </a:moveTo>
                <a:lnTo>
                  <a:pt x="3810" y="480491"/>
                </a:lnTo>
              </a:path>
              <a:path w="3809" h="1138554">
                <a:moveTo>
                  <a:pt x="0" y="478586"/>
                </a:moveTo>
                <a:lnTo>
                  <a:pt x="3810" y="478586"/>
                </a:lnTo>
              </a:path>
              <a:path w="3809" h="1138554">
                <a:moveTo>
                  <a:pt x="0" y="476669"/>
                </a:moveTo>
                <a:lnTo>
                  <a:pt x="3810" y="476669"/>
                </a:lnTo>
              </a:path>
              <a:path w="3809" h="1138554">
                <a:moveTo>
                  <a:pt x="0" y="474764"/>
                </a:moveTo>
                <a:lnTo>
                  <a:pt x="3810" y="474764"/>
                </a:lnTo>
              </a:path>
              <a:path w="3809" h="1138554">
                <a:moveTo>
                  <a:pt x="0" y="472859"/>
                </a:moveTo>
                <a:lnTo>
                  <a:pt x="3810" y="472859"/>
                </a:lnTo>
              </a:path>
              <a:path w="3809" h="1138554">
                <a:moveTo>
                  <a:pt x="0" y="470954"/>
                </a:moveTo>
                <a:lnTo>
                  <a:pt x="3810" y="470954"/>
                </a:lnTo>
              </a:path>
              <a:path w="3809" h="1138554">
                <a:moveTo>
                  <a:pt x="0" y="469049"/>
                </a:moveTo>
                <a:lnTo>
                  <a:pt x="3810" y="469049"/>
                </a:lnTo>
              </a:path>
              <a:path w="3809" h="1138554">
                <a:moveTo>
                  <a:pt x="0" y="467144"/>
                </a:moveTo>
                <a:lnTo>
                  <a:pt x="3810" y="467144"/>
                </a:lnTo>
              </a:path>
              <a:path w="3809" h="1138554">
                <a:moveTo>
                  <a:pt x="0" y="465239"/>
                </a:moveTo>
                <a:lnTo>
                  <a:pt x="3810" y="465239"/>
                </a:lnTo>
              </a:path>
              <a:path w="3809" h="1138554">
                <a:moveTo>
                  <a:pt x="0" y="463321"/>
                </a:moveTo>
                <a:lnTo>
                  <a:pt x="3810" y="463321"/>
                </a:lnTo>
              </a:path>
              <a:path w="3809" h="1138554">
                <a:moveTo>
                  <a:pt x="0" y="461416"/>
                </a:moveTo>
                <a:lnTo>
                  <a:pt x="3810" y="461416"/>
                </a:lnTo>
              </a:path>
              <a:path w="3809" h="1138554">
                <a:moveTo>
                  <a:pt x="0" y="459511"/>
                </a:moveTo>
                <a:lnTo>
                  <a:pt x="3810" y="459511"/>
                </a:lnTo>
              </a:path>
              <a:path w="3809" h="1138554">
                <a:moveTo>
                  <a:pt x="0" y="457606"/>
                </a:moveTo>
                <a:lnTo>
                  <a:pt x="3810" y="457606"/>
                </a:lnTo>
              </a:path>
              <a:path w="3809" h="1138554">
                <a:moveTo>
                  <a:pt x="0" y="455701"/>
                </a:moveTo>
                <a:lnTo>
                  <a:pt x="3810" y="455701"/>
                </a:lnTo>
              </a:path>
              <a:path w="3809" h="1138554">
                <a:moveTo>
                  <a:pt x="0" y="453796"/>
                </a:moveTo>
                <a:lnTo>
                  <a:pt x="3810" y="453796"/>
                </a:lnTo>
              </a:path>
              <a:path w="3809" h="1138554">
                <a:moveTo>
                  <a:pt x="0" y="451891"/>
                </a:moveTo>
                <a:lnTo>
                  <a:pt x="3810" y="451891"/>
                </a:lnTo>
              </a:path>
              <a:path w="3809" h="1138554">
                <a:moveTo>
                  <a:pt x="0" y="449986"/>
                </a:moveTo>
                <a:lnTo>
                  <a:pt x="3810" y="449986"/>
                </a:lnTo>
              </a:path>
              <a:path w="3809" h="1138554">
                <a:moveTo>
                  <a:pt x="0" y="448068"/>
                </a:moveTo>
                <a:lnTo>
                  <a:pt x="3810" y="448068"/>
                </a:lnTo>
              </a:path>
              <a:path w="3809" h="1138554">
                <a:moveTo>
                  <a:pt x="0" y="446163"/>
                </a:moveTo>
                <a:lnTo>
                  <a:pt x="3810" y="446163"/>
                </a:lnTo>
              </a:path>
              <a:path w="3809" h="1138554">
                <a:moveTo>
                  <a:pt x="0" y="444258"/>
                </a:moveTo>
                <a:lnTo>
                  <a:pt x="3810" y="444258"/>
                </a:lnTo>
              </a:path>
              <a:path w="3809" h="1138554">
                <a:moveTo>
                  <a:pt x="0" y="442353"/>
                </a:moveTo>
                <a:lnTo>
                  <a:pt x="3810" y="442353"/>
                </a:lnTo>
              </a:path>
              <a:path w="3809" h="1138554">
                <a:moveTo>
                  <a:pt x="0" y="440448"/>
                </a:moveTo>
                <a:lnTo>
                  <a:pt x="3810" y="440448"/>
                </a:lnTo>
              </a:path>
              <a:path w="3809" h="1138554">
                <a:moveTo>
                  <a:pt x="0" y="438543"/>
                </a:moveTo>
                <a:lnTo>
                  <a:pt x="3810" y="438543"/>
                </a:lnTo>
              </a:path>
              <a:path w="3809" h="1138554">
                <a:moveTo>
                  <a:pt x="0" y="436638"/>
                </a:moveTo>
                <a:lnTo>
                  <a:pt x="3810" y="436638"/>
                </a:lnTo>
              </a:path>
              <a:path w="3809" h="1138554">
                <a:moveTo>
                  <a:pt x="0" y="434721"/>
                </a:moveTo>
                <a:lnTo>
                  <a:pt x="3810" y="434721"/>
                </a:lnTo>
              </a:path>
              <a:path w="3809" h="1138554">
                <a:moveTo>
                  <a:pt x="0" y="432816"/>
                </a:moveTo>
                <a:lnTo>
                  <a:pt x="3810" y="432816"/>
                </a:lnTo>
              </a:path>
              <a:path w="3809" h="1138554">
                <a:moveTo>
                  <a:pt x="0" y="430911"/>
                </a:moveTo>
                <a:lnTo>
                  <a:pt x="3810" y="430911"/>
                </a:lnTo>
              </a:path>
              <a:path w="3809" h="1138554">
                <a:moveTo>
                  <a:pt x="0" y="429006"/>
                </a:moveTo>
                <a:lnTo>
                  <a:pt x="3810" y="429006"/>
                </a:lnTo>
              </a:path>
              <a:path w="3809" h="1138554">
                <a:moveTo>
                  <a:pt x="0" y="427101"/>
                </a:moveTo>
                <a:lnTo>
                  <a:pt x="3810" y="427101"/>
                </a:lnTo>
              </a:path>
              <a:path w="3809" h="1138554">
                <a:moveTo>
                  <a:pt x="0" y="425196"/>
                </a:moveTo>
                <a:lnTo>
                  <a:pt x="3810" y="425196"/>
                </a:lnTo>
              </a:path>
              <a:path w="3809" h="1138554">
                <a:moveTo>
                  <a:pt x="0" y="423291"/>
                </a:moveTo>
                <a:lnTo>
                  <a:pt x="3810" y="423291"/>
                </a:lnTo>
              </a:path>
              <a:path w="3809" h="1138554">
                <a:moveTo>
                  <a:pt x="0" y="421386"/>
                </a:moveTo>
                <a:lnTo>
                  <a:pt x="3810" y="421386"/>
                </a:lnTo>
              </a:path>
              <a:path w="3809" h="1138554">
                <a:moveTo>
                  <a:pt x="0" y="419468"/>
                </a:moveTo>
                <a:lnTo>
                  <a:pt x="3810" y="419468"/>
                </a:lnTo>
              </a:path>
              <a:path w="3809" h="1138554">
                <a:moveTo>
                  <a:pt x="0" y="417563"/>
                </a:moveTo>
                <a:lnTo>
                  <a:pt x="3810" y="417563"/>
                </a:lnTo>
              </a:path>
              <a:path w="3809" h="1138554">
                <a:moveTo>
                  <a:pt x="0" y="415658"/>
                </a:moveTo>
                <a:lnTo>
                  <a:pt x="3810" y="415658"/>
                </a:lnTo>
              </a:path>
              <a:path w="3809" h="1138554">
                <a:moveTo>
                  <a:pt x="0" y="413753"/>
                </a:moveTo>
                <a:lnTo>
                  <a:pt x="3810" y="413753"/>
                </a:lnTo>
              </a:path>
              <a:path w="3809" h="1138554">
                <a:moveTo>
                  <a:pt x="0" y="411848"/>
                </a:moveTo>
                <a:lnTo>
                  <a:pt x="3810" y="411848"/>
                </a:lnTo>
              </a:path>
              <a:path w="3809" h="1138554">
                <a:moveTo>
                  <a:pt x="0" y="409943"/>
                </a:moveTo>
                <a:lnTo>
                  <a:pt x="3810" y="409943"/>
                </a:lnTo>
              </a:path>
              <a:path w="3809" h="1138554">
                <a:moveTo>
                  <a:pt x="0" y="408038"/>
                </a:moveTo>
                <a:lnTo>
                  <a:pt x="3810" y="408038"/>
                </a:lnTo>
              </a:path>
              <a:path w="3809" h="1138554">
                <a:moveTo>
                  <a:pt x="0" y="406133"/>
                </a:moveTo>
                <a:lnTo>
                  <a:pt x="3810" y="406133"/>
                </a:lnTo>
              </a:path>
              <a:path w="3809" h="1138554">
                <a:moveTo>
                  <a:pt x="0" y="404215"/>
                </a:moveTo>
                <a:lnTo>
                  <a:pt x="3810" y="404215"/>
                </a:lnTo>
              </a:path>
              <a:path w="3809" h="1138554">
                <a:moveTo>
                  <a:pt x="0" y="402310"/>
                </a:moveTo>
                <a:lnTo>
                  <a:pt x="3810" y="402310"/>
                </a:lnTo>
              </a:path>
              <a:path w="3809" h="1138554">
                <a:moveTo>
                  <a:pt x="0" y="400405"/>
                </a:moveTo>
                <a:lnTo>
                  <a:pt x="3810" y="400405"/>
                </a:lnTo>
              </a:path>
              <a:path w="3809" h="1138554">
                <a:moveTo>
                  <a:pt x="0" y="398500"/>
                </a:moveTo>
                <a:lnTo>
                  <a:pt x="3810" y="398500"/>
                </a:lnTo>
              </a:path>
              <a:path w="3809" h="1138554">
                <a:moveTo>
                  <a:pt x="0" y="396595"/>
                </a:moveTo>
                <a:lnTo>
                  <a:pt x="3810" y="396595"/>
                </a:lnTo>
              </a:path>
              <a:path w="3809" h="1138554">
                <a:moveTo>
                  <a:pt x="0" y="394690"/>
                </a:moveTo>
                <a:lnTo>
                  <a:pt x="3810" y="394690"/>
                </a:lnTo>
              </a:path>
              <a:path w="3809" h="1138554">
                <a:moveTo>
                  <a:pt x="0" y="392785"/>
                </a:moveTo>
                <a:lnTo>
                  <a:pt x="3810" y="392785"/>
                </a:lnTo>
              </a:path>
              <a:path w="3809" h="1138554">
                <a:moveTo>
                  <a:pt x="0" y="390867"/>
                </a:moveTo>
                <a:lnTo>
                  <a:pt x="3810" y="390867"/>
                </a:lnTo>
              </a:path>
              <a:path w="3809" h="1138554">
                <a:moveTo>
                  <a:pt x="0" y="388962"/>
                </a:moveTo>
                <a:lnTo>
                  <a:pt x="3810" y="388962"/>
                </a:lnTo>
              </a:path>
              <a:path w="3809" h="1138554">
                <a:moveTo>
                  <a:pt x="0" y="387057"/>
                </a:moveTo>
                <a:lnTo>
                  <a:pt x="3810" y="387057"/>
                </a:lnTo>
              </a:path>
              <a:path w="3809" h="1138554">
                <a:moveTo>
                  <a:pt x="0" y="385152"/>
                </a:moveTo>
                <a:lnTo>
                  <a:pt x="3810" y="385152"/>
                </a:lnTo>
              </a:path>
              <a:path w="3809" h="1138554">
                <a:moveTo>
                  <a:pt x="0" y="383247"/>
                </a:moveTo>
                <a:lnTo>
                  <a:pt x="3810" y="383247"/>
                </a:lnTo>
              </a:path>
              <a:path w="3809" h="1138554">
                <a:moveTo>
                  <a:pt x="0" y="381342"/>
                </a:moveTo>
                <a:lnTo>
                  <a:pt x="3810" y="381342"/>
                </a:lnTo>
              </a:path>
              <a:path w="3809" h="1138554">
                <a:moveTo>
                  <a:pt x="0" y="379437"/>
                </a:moveTo>
                <a:lnTo>
                  <a:pt x="3810" y="379437"/>
                </a:lnTo>
              </a:path>
              <a:path w="3809" h="1138554">
                <a:moveTo>
                  <a:pt x="0" y="377532"/>
                </a:moveTo>
                <a:lnTo>
                  <a:pt x="3810" y="377532"/>
                </a:lnTo>
              </a:path>
              <a:path w="3809" h="1138554">
                <a:moveTo>
                  <a:pt x="0" y="375615"/>
                </a:moveTo>
                <a:lnTo>
                  <a:pt x="3810" y="375615"/>
                </a:lnTo>
              </a:path>
              <a:path w="3809" h="1138554">
                <a:moveTo>
                  <a:pt x="0" y="373710"/>
                </a:moveTo>
                <a:lnTo>
                  <a:pt x="3810" y="373710"/>
                </a:lnTo>
              </a:path>
              <a:path w="3809" h="1138554">
                <a:moveTo>
                  <a:pt x="0" y="371805"/>
                </a:moveTo>
                <a:lnTo>
                  <a:pt x="3810" y="371805"/>
                </a:lnTo>
              </a:path>
              <a:path w="3809" h="1138554">
                <a:moveTo>
                  <a:pt x="0" y="369900"/>
                </a:moveTo>
                <a:lnTo>
                  <a:pt x="3810" y="369900"/>
                </a:lnTo>
              </a:path>
              <a:path w="3809" h="1138554">
                <a:moveTo>
                  <a:pt x="0" y="367995"/>
                </a:moveTo>
                <a:lnTo>
                  <a:pt x="3810" y="367995"/>
                </a:lnTo>
              </a:path>
              <a:path w="3809" h="1138554">
                <a:moveTo>
                  <a:pt x="0" y="366090"/>
                </a:moveTo>
                <a:lnTo>
                  <a:pt x="3810" y="366090"/>
                </a:lnTo>
              </a:path>
              <a:path w="3809" h="1138554">
                <a:moveTo>
                  <a:pt x="0" y="364185"/>
                </a:moveTo>
                <a:lnTo>
                  <a:pt x="3810" y="364185"/>
                </a:lnTo>
              </a:path>
              <a:path w="3809" h="1138554">
                <a:moveTo>
                  <a:pt x="0" y="362267"/>
                </a:moveTo>
                <a:lnTo>
                  <a:pt x="3810" y="362267"/>
                </a:lnTo>
              </a:path>
              <a:path w="3809" h="1138554">
                <a:moveTo>
                  <a:pt x="0" y="360362"/>
                </a:moveTo>
                <a:lnTo>
                  <a:pt x="3810" y="360362"/>
                </a:lnTo>
              </a:path>
              <a:path w="3809" h="1138554">
                <a:moveTo>
                  <a:pt x="0" y="358457"/>
                </a:moveTo>
                <a:lnTo>
                  <a:pt x="3810" y="358457"/>
                </a:lnTo>
              </a:path>
              <a:path w="3809" h="1138554">
                <a:moveTo>
                  <a:pt x="0" y="356552"/>
                </a:moveTo>
                <a:lnTo>
                  <a:pt x="3810" y="356552"/>
                </a:lnTo>
              </a:path>
              <a:path w="3809" h="1138554">
                <a:moveTo>
                  <a:pt x="0" y="354647"/>
                </a:moveTo>
                <a:lnTo>
                  <a:pt x="3810" y="354647"/>
                </a:lnTo>
              </a:path>
              <a:path w="3809" h="1138554">
                <a:moveTo>
                  <a:pt x="0" y="352742"/>
                </a:moveTo>
                <a:lnTo>
                  <a:pt x="3810" y="352742"/>
                </a:lnTo>
              </a:path>
              <a:path w="3809" h="1138554">
                <a:moveTo>
                  <a:pt x="0" y="350837"/>
                </a:moveTo>
                <a:lnTo>
                  <a:pt x="3810" y="350837"/>
                </a:lnTo>
              </a:path>
              <a:path w="3809" h="1138554">
                <a:moveTo>
                  <a:pt x="0" y="348932"/>
                </a:moveTo>
                <a:lnTo>
                  <a:pt x="3810" y="348932"/>
                </a:lnTo>
              </a:path>
              <a:path w="3809" h="1138554">
                <a:moveTo>
                  <a:pt x="0" y="347014"/>
                </a:moveTo>
                <a:lnTo>
                  <a:pt x="3810" y="347014"/>
                </a:lnTo>
              </a:path>
              <a:path w="3809" h="1138554">
                <a:moveTo>
                  <a:pt x="0" y="345109"/>
                </a:moveTo>
                <a:lnTo>
                  <a:pt x="3810" y="345109"/>
                </a:lnTo>
              </a:path>
              <a:path w="3809" h="1138554">
                <a:moveTo>
                  <a:pt x="0" y="343204"/>
                </a:moveTo>
                <a:lnTo>
                  <a:pt x="3810" y="343204"/>
                </a:lnTo>
              </a:path>
              <a:path w="3809" h="1138554">
                <a:moveTo>
                  <a:pt x="0" y="341299"/>
                </a:moveTo>
                <a:lnTo>
                  <a:pt x="3810" y="341299"/>
                </a:lnTo>
              </a:path>
              <a:path w="3809" h="1138554">
                <a:moveTo>
                  <a:pt x="0" y="339394"/>
                </a:moveTo>
                <a:lnTo>
                  <a:pt x="3810" y="339394"/>
                </a:lnTo>
              </a:path>
              <a:path w="3809" h="1138554">
                <a:moveTo>
                  <a:pt x="0" y="337489"/>
                </a:moveTo>
                <a:lnTo>
                  <a:pt x="3810" y="337489"/>
                </a:lnTo>
              </a:path>
              <a:path w="3809" h="1138554">
                <a:moveTo>
                  <a:pt x="0" y="335584"/>
                </a:moveTo>
                <a:lnTo>
                  <a:pt x="3810" y="335584"/>
                </a:lnTo>
              </a:path>
              <a:path w="3809" h="1138554">
                <a:moveTo>
                  <a:pt x="0" y="333679"/>
                </a:moveTo>
                <a:lnTo>
                  <a:pt x="3810" y="333679"/>
                </a:lnTo>
              </a:path>
              <a:path w="3809" h="1138554">
                <a:moveTo>
                  <a:pt x="0" y="331762"/>
                </a:moveTo>
                <a:lnTo>
                  <a:pt x="3810" y="331762"/>
                </a:lnTo>
              </a:path>
              <a:path w="3809" h="1138554">
                <a:moveTo>
                  <a:pt x="0" y="329857"/>
                </a:moveTo>
                <a:lnTo>
                  <a:pt x="3810" y="329857"/>
                </a:lnTo>
              </a:path>
              <a:path w="3809" h="1138554">
                <a:moveTo>
                  <a:pt x="0" y="327952"/>
                </a:moveTo>
                <a:lnTo>
                  <a:pt x="3810" y="327952"/>
                </a:lnTo>
              </a:path>
              <a:path w="3809" h="1138554">
                <a:moveTo>
                  <a:pt x="0" y="326047"/>
                </a:moveTo>
                <a:lnTo>
                  <a:pt x="3810" y="326047"/>
                </a:lnTo>
              </a:path>
              <a:path w="3809" h="1138554">
                <a:moveTo>
                  <a:pt x="0" y="324142"/>
                </a:moveTo>
                <a:lnTo>
                  <a:pt x="3810" y="324142"/>
                </a:lnTo>
              </a:path>
              <a:path w="3809" h="1138554">
                <a:moveTo>
                  <a:pt x="0" y="322237"/>
                </a:moveTo>
                <a:lnTo>
                  <a:pt x="3810" y="322237"/>
                </a:lnTo>
              </a:path>
              <a:path w="3809" h="1138554">
                <a:moveTo>
                  <a:pt x="0" y="320332"/>
                </a:moveTo>
                <a:lnTo>
                  <a:pt x="3810" y="320332"/>
                </a:lnTo>
              </a:path>
              <a:path w="3809" h="1138554">
                <a:moveTo>
                  <a:pt x="0" y="318414"/>
                </a:moveTo>
                <a:lnTo>
                  <a:pt x="3810" y="318414"/>
                </a:lnTo>
              </a:path>
              <a:path w="3809" h="1138554">
                <a:moveTo>
                  <a:pt x="0" y="316509"/>
                </a:moveTo>
                <a:lnTo>
                  <a:pt x="3810" y="316509"/>
                </a:lnTo>
              </a:path>
              <a:path w="3809" h="1138554">
                <a:moveTo>
                  <a:pt x="0" y="314604"/>
                </a:moveTo>
                <a:lnTo>
                  <a:pt x="3810" y="314604"/>
                </a:lnTo>
              </a:path>
              <a:path w="3809" h="1138554">
                <a:moveTo>
                  <a:pt x="0" y="312699"/>
                </a:moveTo>
                <a:lnTo>
                  <a:pt x="3810" y="312699"/>
                </a:lnTo>
              </a:path>
              <a:path w="3809" h="1138554">
                <a:moveTo>
                  <a:pt x="0" y="310794"/>
                </a:moveTo>
                <a:lnTo>
                  <a:pt x="3810" y="310794"/>
                </a:lnTo>
              </a:path>
              <a:path w="3809" h="1138554">
                <a:moveTo>
                  <a:pt x="0" y="308889"/>
                </a:moveTo>
                <a:lnTo>
                  <a:pt x="3810" y="308889"/>
                </a:lnTo>
              </a:path>
              <a:path w="3809" h="1138554">
                <a:moveTo>
                  <a:pt x="0" y="306984"/>
                </a:moveTo>
                <a:lnTo>
                  <a:pt x="3810" y="306984"/>
                </a:lnTo>
              </a:path>
              <a:path w="3809" h="1138554">
                <a:moveTo>
                  <a:pt x="0" y="305079"/>
                </a:moveTo>
                <a:lnTo>
                  <a:pt x="3810" y="305079"/>
                </a:lnTo>
              </a:path>
              <a:path w="3809" h="1138554">
                <a:moveTo>
                  <a:pt x="0" y="303161"/>
                </a:moveTo>
                <a:lnTo>
                  <a:pt x="3810" y="303161"/>
                </a:lnTo>
              </a:path>
              <a:path w="3809" h="1138554">
                <a:moveTo>
                  <a:pt x="0" y="301256"/>
                </a:moveTo>
                <a:lnTo>
                  <a:pt x="3810" y="301256"/>
                </a:lnTo>
              </a:path>
              <a:path w="3809" h="1138554">
                <a:moveTo>
                  <a:pt x="0" y="299351"/>
                </a:moveTo>
                <a:lnTo>
                  <a:pt x="3810" y="299351"/>
                </a:lnTo>
              </a:path>
              <a:path w="3809" h="1138554">
                <a:moveTo>
                  <a:pt x="0" y="297446"/>
                </a:moveTo>
                <a:lnTo>
                  <a:pt x="3810" y="297446"/>
                </a:lnTo>
              </a:path>
              <a:path w="3809" h="1138554">
                <a:moveTo>
                  <a:pt x="0" y="295541"/>
                </a:moveTo>
                <a:lnTo>
                  <a:pt x="3810" y="295541"/>
                </a:lnTo>
              </a:path>
              <a:path w="3809" h="1138554">
                <a:moveTo>
                  <a:pt x="0" y="293636"/>
                </a:moveTo>
                <a:lnTo>
                  <a:pt x="3810" y="293636"/>
                </a:lnTo>
              </a:path>
              <a:path w="3809" h="1138554">
                <a:moveTo>
                  <a:pt x="0" y="291731"/>
                </a:moveTo>
                <a:lnTo>
                  <a:pt x="3810" y="291731"/>
                </a:lnTo>
              </a:path>
              <a:path w="3809" h="1138554">
                <a:moveTo>
                  <a:pt x="0" y="289814"/>
                </a:moveTo>
                <a:lnTo>
                  <a:pt x="3810" y="289814"/>
                </a:lnTo>
              </a:path>
              <a:path w="3809" h="1138554">
                <a:moveTo>
                  <a:pt x="0" y="287909"/>
                </a:moveTo>
                <a:lnTo>
                  <a:pt x="3810" y="287909"/>
                </a:lnTo>
              </a:path>
              <a:path w="3809" h="1138554">
                <a:moveTo>
                  <a:pt x="0" y="286004"/>
                </a:moveTo>
                <a:lnTo>
                  <a:pt x="3810" y="286004"/>
                </a:lnTo>
              </a:path>
              <a:path w="3809" h="1138554">
                <a:moveTo>
                  <a:pt x="0" y="284099"/>
                </a:moveTo>
                <a:lnTo>
                  <a:pt x="3810" y="284099"/>
                </a:lnTo>
              </a:path>
              <a:path w="3809" h="1138554">
                <a:moveTo>
                  <a:pt x="0" y="282194"/>
                </a:moveTo>
                <a:lnTo>
                  <a:pt x="3810" y="282194"/>
                </a:lnTo>
              </a:path>
              <a:path w="3809" h="1138554">
                <a:moveTo>
                  <a:pt x="0" y="280289"/>
                </a:moveTo>
                <a:lnTo>
                  <a:pt x="3810" y="280289"/>
                </a:lnTo>
              </a:path>
              <a:path w="3809" h="1138554">
                <a:moveTo>
                  <a:pt x="0" y="278384"/>
                </a:moveTo>
                <a:lnTo>
                  <a:pt x="3810" y="278384"/>
                </a:lnTo>
              </a:path>
              <a:path w="3809" h="1138554">
                <a:moveTo>
                  <a:pt x="0" y="276479"/>
                </a:moveTo>
                <a:lnTo>
                  <a:pt x="3810" y="276479"/>
                </a:lnTo>
              </a:path>
              <a:path w="3809" h="1138554">
                <a:moveTo>
                  <a:pt x="0" y="274561"/>
                </a:moveTo>
                <a:lnTo>
                  <a:pt x="3810" y="274561"/>
                </a:lnTo>
              </a:path>
              <a:path w="3809" h="1138554">
                <a:moveTo>
                  <a:pt x="0" y="272656"/>
                </a:moveTo>
                <a:lnTo>
                  <a:pt x="3810" y="272656"/>
                </a:lnTo>
              </a:path>
              <a:path w="3809" h="1138554">
                <a:moveTo>
                  <a:pt x="0" y="270751"/>
                </a:moveTo>
                <a:lnTo>
                  <a:pt x="3810" y="270751"/>
                </a:lnTo>
              </a:path>
              <a:path w="3809" h="1138554">
                <a:moveTo>
                  <a:pt x="0" y="268846"/>
                </a:moveTo>
                <a:lnTo>
                  <a:pt x="3810" y="268846"/>
                </a:lnTo>
              </a:path>
              <a:path w="3809" h="1138554">
                <a:moveTo>
                  <a:pt x="0" y="266941"/>
                </a:moveTo>
                <a:lnTo>
                  <a:pt x="3810" y="266941"/>
                </a:lnTo>
              </a:path>
              <a:path w="3809" h="1138554">
                <a:moveTo>
                  <a:pt x="0" y="265036"/>
                </a:moveTo>
                <a:lnTo>
                  <a:pt x="3810" y="265036"/>
                </a:lnTo>
              </a:path>
              <a:path w="3809" h="1138554">
                <a:moveTo>
                  <a:pt x="0" y="263131"/>
                </a:moveTo>
                <a:lnTo>
                  <a:pt x="3810" y="263131"/>
                </a:lnTo>
              </a:path>
              <a:path w="3809" h="1138554">
                <a:moveTo>
                  <a:pt x="0" y="261226"/>
                </a:moveTo>
                <a:lnTo>
                  <a:pt x="3810" y="261226"/>
                </a:lnTo>
              </a:path>
              <a:path w="3809" h="1138554">
                <a:moveTo>
                  <a:pt x="0" y="259308"/>
                </a:moveTo>
                <a:lnTo>
                  <a:pt x="3810" y="259308"/>
                </a:lnTo>
              </a:path>
              <a:path w="3809" h="1138554">
                <a:moveTo>
                  <a:pt x="0" y="257403"/>
                </a:moveTo>
                <a:lnTo>
                  <a:pt x="3810" y="257403"/>
                </a:lnTo>
              </a:path>
              <a:path w="3809" h="1138554">
                <a:moveTo>
                  <a:pt x="0" y="255498"/>
                </a:moveTo>
                <a:lnTo>
                  <a:pt x="3810" y="255498"/>
                </a:lnTo>
              </a:path>
              <a:path w="3809" h="1138554">
                <a:moveTo>
                  <a:pt x="0" y="253593"/>
                </a:moveTo>
                <a:lnTo>
                  <a:pt x="3810" y="253593"/>
                </a:lnTo>
              </a:path>
              <a:path w="3809" h="1138554">
                <a:moveTo>
                  <a:pt x="0" y="251688"/>
                </a:moveTo>
                <a:lnTo>
                  <a:pt x="3810" y="251688"/>
                </a:lnTo>
              </a:path>
              <a:path w="3809" h="1138554">
                <a:moveTo>
                  <a:pt x="0" y="249783"/>
                </a:moveTo>
                <a:lnTo>
                  <a:pt x="3810" y="249783"/>
                </a:lnTo>
              </a:path>
              <a:path w="3809" h="1138554">
                <a:moveTo>
                  <a:pt x="0" y="247878"/>
                </a:moveTo>
                <a:lnTo>
                  <a:pt x="3810" y="247878"/>
                </a:lnTo>
              </a:path>
              <a:path w="3809" h="1138554">
                <a:moveTo>
                  <a:pt x="0" y="245960"/>
                </a:moveTo>
                <a:lnTo>
                  <a:pt x="3810" y="245960"/>
                </a:lnTo>
              </a:path>
              <a:path w="3809" h="1138554">
                <a:moveTo>
                  <a:pt x="0" y="244055"/>
                </a:moveTo>
                <a:lnTo>
                  <a:pt x="3810" y="244055"/>
                </a:lnTo>
              </a:path>
              <a:path w="3809" h="1138554">
                <a:moveTo>
                  <a:pt x="0" y="242150"/>
                </a:moveTo>
                <a:lnTo>
                  <a:pt x="3810" y="242150"/>
                </a:lnTo>
              </a:path>
              <a:path w="3809" h="1138554">
                <a:moveTo>
                  <a:pt x="0" y="240245"/>
                </a:moveTo>
                <a:lnTo>
                  <a:pt x="3810" y="240245"/>
                </a:lnTo>
              </a:path>
              <a:path w="3809" h="1138554">
                <a:moveTo>
                  <a:pt x="0" y="238340"/>
                </a:moveTo>
                <a:lnTo>
                  <a:pt x="3810" y="238340"/>
                </a:lnTo>
              </a:path>
              <a:path w="3809" h="1138554">
                <a:moveTo>
                  <a:pt x="0" y="236435"/>
                </a:moveTo>
                <a:lnTo>
                  <a:pt x="3810" y="236435"/>
                </a:lnTo>
              </a:path>
              <a:path w="3809" h="1138554">
                <a:moveTo>
                  <a:pt x="0" y="234530"/>
                </a:moveTo>
                <a:lnTo>
                  <a:pt x="3810" y="234530"/>
                </a:lnTo>
              </a:path>
              <a:path w="3809" h="1138554">
                <a:moveTo>
                  <a:pt x="0" y="232625"/>
                </a:moveTo>
                <a:lnTo>
                  <a:pt x="3810" y="232625"/>
                </a:lnTo>
              </a:path>
              <a:path w="3809" h="1138554">
                <a:moveTo>
                  <a:pt x="0" y="230708"/>
                </a:moveTo>
                <a:lnTo>
                  <a:pt x="3810" y="230708"/>
                </a:lnTo>
              </a:path>
              <a:path w="3809" h="1138554">
                <a:moveTo>
                  <a:pt x="0" y="228803"/>
                </a:moveTo>
                <a:lnTo>
                  <a:pt x="3810" y="228803"/>
                </a:lnTo>
              </a:path>
              <a:path w="3809" h="1138554">
                <a:moveTo>
                  <a:pt x="0" y="226898"/>
                </a:moveTo>
                <a:lnTo>
                  <a:pt x="3810" y="226898"/>
                </a:lnTo>
              </a:path>
              <a:path w="3809" h="1138554">
                <a:moveTo>
                  <a:pt x="0" y="224993"/>
                </a:moveTo>
                <a:lnTo>
                  <a:pt x="3810" y="224993"/>
                </a:lnTo>
              </a:path>
              <a:path w="3809" h="1138554">
                <a:moveTo>
                  <a:pt x="0" y="223088"/>
                </a:moveTo>
                <a:lnTo>
                  <a:pt x="3810" y="223088"/>
                </a:lnTo>
              </a:path>
              <a:path w="3809" h="1138554">
                <a:moveTo>
                  <a:pt x="0" y="221183"/>
                </a:moveTo>
                <a:lnTo>
                  <a:pt x="3810" y="221183"/>
                </a:lnTo>
              </a:path>
              <a:path w="3809" h="1138554">
                <a:moveTo>
                  <a:pt x="0" y="219278"/>
                </a:moveTo>
                <a:lnTo>
                  <a:pt x="3810" y="219278"/>
                </a:lnTo>
              </a:path>
              <a:path w="3809" h="1138554">
                <a:moveTo>
                  <a:pt x="0" y="217360"/>
                </a:moveTo>
                <a:lnTo>
                  <a:pt x="3810" y="217360"/>
                </a:lnTo>
              </a:path>
              <a:path w="3809" h="1138554">
                <a:moveTo>
                  <a:pt x="0" y="215455"/>
                </a:moveTo>
                <a:lnTo>
                  <a:pt x="3810" y="215455"/>
                </a:lnTo>
              </a:path>
              <a:path w="3809" h="1138554">
                <a:moveTo>
                  <a:pt x="0" y="213550"/>
                </a:moveTo>
                <a:lnTo>
                  <a:pt x="3810" y="213550"/>
                </a:lnTo>
              </a:path>
              <a:path w="3809" h="1138554">
                <a:moveTo>
                  <a:pt x="0" y="211645"/>
                </a:moveTo>
                <a:lnTo>
                  <a:pt x="3810" y="211645"/>
                </a:lnTo>
              </a:path>
              <a:path w="3809" h="1138554">
                <a:moveTo>
                  <a:pt x="0" y="209740"/>
                </a:moveTo>
                <a:lnTo>
                  <a:pt x="3810" y="209740"/>
                </a:lnTo>
              </a:path>
              <a:path w="3809" h="1138554">
                <a:moveTo>
                  <a:pt x="0" y="207835"/>
                </a:moveTo>
                <a:lnTo>
                  <a:pt x="3810" y="207835"/>
                </a:lnTo>
              </a:path>
              <a:path w="3809" h="1138554">
                <a:moveTo>
                  <a:pt x="0" y="205930"/>
                </a:moveTo>
                <a:lnTo>
                  <a:pt x="3810" y="205930"/>
                </a:lnTo>
              </a:path>
              <a:path w="3809" h="1138554">
                <a:moveTo>
                  <a:pt x="0" y="204025"/>
                </a:moveTo>
                <a:lnTo>
                  <a:pt x="3810" y="204025"/>
                </a:lnTo>
              </a:path>
              <a:path w="3809" h="1138554">
                <a:moveTo>
                  <a:pt x="0" y="202107"/>
                </a:moveTo>
                <a:lnTo>
                  <a:pt x="3810" y="202107"/>
                </a:lnTo>
              </a:path>
              <a:path w="3809" h="1138554">
                <a:moveTo>
                  <a:pt x="0" y="200202"/>
                </a:moveTo>
                <a:lnTo>
                  <a:pt x="3810" y="200202"/>
                </a:lnTo>
              </a:path>
              <a:path w="3809" h="1138554">
                <a:moveTo>
                  <a:pt x="0" y="198297"/>
                </a:moveTo>
                <a:lnTo>
                  <a:pt x="3810" y="198297"/>
                </a:lnTo>
              </a:path>
              <a:path w="3809" h="1138554">
                <a:moveTo>
                  <a:pt x="0" y="196392"/>
                </a:moveTo>
                <a:lnTo>
                  <a:pt x="3810" y="196392"/>
                </a:lnTo>
              </a:path>
              <a:path w="3809" h="1138554">
                <a:moveTo>
                  <a:pt x="0" y="194487"/>
                </a:moveTo>
                <a:lnTo>
                  <a:pt x="3810" y="194487"/>
                </a:lnTo>
              </a:path>
              <a:path w="3809" h="1138554">
                <a:moveTo>
                  <a:pt x="0" y="192582"/>
                </a:moveTo>
                <a:lnTo>
                  <a:pt x="3810" y="192582"/>
                </a:lnTo>
              </a:path>
              <a:path w="3809" h="1138554">
                <a:moveTo>
                  <a:pt x="0" y="190677"/>
                </a:moveTo>
                <a:lnTo>
                  <a:pt x="3810" y="190677"/>
                </a:lnTo>
              </a:path>
              <a:path w="3809" h="1138554">
                <a:moveTo>
                  <a:pt x="0" y="188772"/>
                </a:moveTo>
                <a:lnTo>
                  <a:pt x="3810" y="188772"/>
                </a:lnTo>
              </a:path>
              <a:path w="3809" h="1138554">
                <a:moveTo>
                  <a:pt x="0" y="186855"/>
                </a:moveTo>
                <a:lnTo>
                  <a:pt x="3810" y="186855"/>
                </a:lnTo>
              </a:path>
              <a:path w="3809" h="1138554">
                <a:moveTo>
                  <a:pt x="0" y="184950"/>
                </a:moveTo>
                <a:lnTo>
                  <a:pt x="3810" y="184950"/>
                </a:lnTo>
              </a:path>
              <a:path w="3809" h="1138554">
                <a:moveTo>
                  <a:pt x="0" y="183045"/>
                </a:moveTo>
                <a:lnTo>
                  <a:pt x="3810" y="183045"/>
                </a:lnTo>
              </a:path>
              <a:path w="3809" h="1138554">
                <a:moveTo>
                  <a:pt x="0" y="181140"/>
                </a:moveTo>
                <a:lnTo>
                  <a:pt x="3810" y="181140"/>
                </a:lnTo>
              </a:path>
              <a:path w="3809" h="1138554">
                <a:moveTo>
                  <a:pt x="0" y="179235"/>
                </a:moveTo>
                <a:lnTo>
                  <a:pt x="3810" y="179235"/>
                </a:lnTo>
              </a:path>
              <a:path w="3809" h="1138554">
                <a:moveTo>
                  <a:pt x="0" y="177330"/>
                </a:moveTo>
                <a:lnTo>
                  <a:pt x="3810" y="177330"/>
                </a:lnTo>
              </a:path>
              <a:path w="3809" h="1138554">
                <a:moveTo>
                  <a:pt x="0" y="175425"/>
                </a:moveTo>
                <a:lnTo>
                  <a:pt x="3810" y="175425"/>
                </a:lnTo>
              </a:path>
              <a:path w="3809" h="1138554">
                <a:moveTo>
                  <a:pt x="0" y="173507"/>
                </a:moveTo>
                <a:lnTo>
                  <a:pt x="3810" y="173507"/>
                </a:lnTo>
              </a:path>
              <a:path w="3809" h="1138554">
                <a:moveTo>
                  <a:pt x="0" y="171602"/>
                </a:moveTo>
                <a:lnTo>
                  <a:pt x="3810" y="171602"/>
                </a:lnTo>
              </a:path>
              <a:path w="3809" h="1138554">
                <a:moveTo>
                  <a:pt x="0" y="169697"/>
                </a:moveTo>
                <a:lnTo>
                  <a:pt x="3810" y="169697"/>
                </a:lnTo>
              </a:path>
              <a:path w="3809" h="1138554">
                <a:moveTo>
                  <a:pt x="0" y="167792"/>
                </a:moveTo>
                <a:lnTo>
                  <a:pt x="3810" y="167792"/>
                </a:lnTo>
              </a:path>
              <a:path w="3809" h="1138554">
                <a:moveTo>
                  <a:pt x="0" y="165887"/>
                </a:moveTo>
                <a:lnTo>
                  <a:pt x="3810" y="165887"/>
                </a:lnTo>
              </a:path>
              <a:path w="3809" h="1138554">
                <a:moveTo>
                  <a:pt x="0" y="163982"/>
                </a:moveTo>
                <a:lnTo>
                  <a:pt x="3810" y="163982"/>
                </a:lnTo>
              </a:path>
              <a:path w="3809" h="1138554">
                <a:moveTo>
                  <a:pt x="0" y="162077"/>
                </a:moveTo>
                <a:lnTo>
                  <a:pt x="3810" y="162077"/>
                </a:lnTo>
              </a:path>
              <a:path w="3809" h="1138554">
                <a:moveTo>
                  <a:pt x="0" y="160172"/>
                </a:moveTo>
                <a:lnTo>
                  <a:pt x="3810" y="160172"/>
                </a:lnTo>
              </a:path>
              <a:path w="3809" h="1138554">
                <a:moveTo>
                  <a:pt x="0" y="158254"/>
                </a:moveTo>
                <a:lnTo>
                  <a:pt x="3810" y="158254"/>
                </a:lnTo>
              </a:path>
              <a:path w="3809" h="1138554">
                <a:moveTo>
                  <a:pt x="0" y="156349"/>
                </a:moveTo>
                <a:lnTo>
                  <a:pt x="3810" y="156349"/>
                </a:lnTo>
              </a:path>
              <a:path w="3809" h="1138554">
                <a:moveTo>
                  <a:pt x="0" y="154444"/>
                </a:moveTo>
                <a:lnTo>
                  <a:pt x="3810" y="154444"/>
                </a:lnTo>
              </a:path>
              <a:path w="3809" h="1138554">
                <a:moveTo>
                  <a:pt x="0" y="152539"/>
                </a:moveTo>
                <a:lnTo>
                  <a:pt x="3810" y="152539"/>
                </a:lnTo>
              </a:path>
              <a:path w="3809" h="1138554">
                <a:moveTo>
                  <a:pt x="0" y="150634"/>
                </a:moveTo>
                <a:lnTo>
                  <a:pt x="3810" y="150634"/>
                </a:lnTo>
              </a:path>
              <a:path w="3809" h="1138554">
                <a:moveTo>
                  <a:pt x="0" y="148729"/>
                </a:moveTo>
                <a:lnTo>
                  <a:pt x="3810" y="148729"/>
                </a:lnTo>
              </a:path>
              <a:path w="3809" h="1138554">
                <a:moveTo>
                  <a:pt x="0" y="146824"/>
                </a:moveTo>
                <a:lnTo>
                  <a:pt x="3810" y="146824"/>
                </a:lnTo>
              </a:path>
              <a:path w="3809" h="1138554">
                <a:moveTo>
                  <a:pt x="0" y="144907"/>
                </a:moveTo>
                <a:lnTo>
                  <a:pt x="3810" y="144907"/>
                </a:lnTo>
              </a:path>
              <a:path w="3809" h="1138554">
                <a:moveTo>
                  <a:pt x="0" y="143002"/>
                </a:moveTo>
                <a:lnTo>
                  <a:pt x="3810" y="143002"/>
                </a:lnTo>
              </a:path>
              <a:path w="3809" h="1138554">
                <a:moveTo>
                  <a:pt x="0" y="141097"/>
                </a:moveTo>
                <a:lnTo>
                  <a:pt x="3810" y="141097"/>
                </a:lnTo>
              </a:path>
              <a:path w="3809" h="1138554">
                <a:moveTo>
                  <a:pt x="0" y="139192"/>
                </a:moveTo>
                <a:lnTo>
                  <a:pt x="3810" y="139192"/>
                </a:lnTo>
              </a:path>
              <a:path w="3809" h="1138554">
                <a:moveTo>
                  <a:pt x="0" y="137287"/>
                </a:moveTo>
                <a:lnTo>
                  <a:pt x="3810" y="137287"/>
                </a:lnTo>
              </a:path>
              <a:path w="3809" h="1138554">
                <a:moveTo>
                  <a:pt x="0" y="135382"/>
                </a:moveTo>
                <a:lnTo>
                  <a:pt x="3810" y="135382"/>
                </a:lnTo>
              </a:path>
              <a:path w="3809" h="1138554">
                <a:moveTo>
                  <a:pt x="0" y="133477"/>
                </a:moveTo>
                <a:lnTo>
                  <a:pt x="3810" y="133477"/>
                </a:lnTo>
              </a:path>
              <a:path w="3809" h="1138554">
                <a:moveTo>
                  <a:pt x="0" y="131572"/>
                </a:moveTo>
                <a:lnTo>
                  <a:pt x="3810" y="131572"/>
                </a:lnTo>
              </a:path>
              <a:path w="3809" h="1138554">
                <a:moveTo>
                  <a:pt x="0" y="129654"/>
                </a:moveTo>
                <a:lnTo>
                  <a:pt x="3810" y="129654"/>
                </a:lnTo>
              </a:path>
              <a:path w="3809" h="1138554">
                <a:moveTo>
                  <a:pt x="0" y="127749"/>
                </a:moveTo>
                <a:lnTo>
                  <a:pt x="3810" y="127749"/>
                </a:lnTo>
              </a:path>
              <a:path w="3809" h="1138554">
                <a:moveTo>
                  <a:pt x="0" y="125844"/>
                </a:moveTo>
                <a:lnTo>
                  <a:pt x="3810" y="125844"/>
                </a:lnTo>
              </a:path>
              <a:path w="3809" h="1138554">
                <a:moveTo>
                  <a:pt x="0" y="123939"/>
                </a:moveTo>
                <a:lnTo>
                  <a:pt x="3810" y="123939"/>
                </a:lnTo>
              </a:path>
              <a:path w="3809" h="1138554">
                <a:moveTo>
                  <a:pt x="0" y="122034"/>
                </a:moveTo>
                <a:lnTo>
                  <a:pt x="3810" y="122034"/>
                </a:lnTo>
              </a:path>
              <a:path w="3809" h="1138554">
                <a:moveTo>
                  <a:pt x="0" y="120129"/>
                </a:moveTo>
                <a:lnTo>
                  <a:pt x="3810" y="120129"/>
                </a:lnTo>
              </a:path>
              <a:path w="3809" h="1138554">
                <a:moveTo>
                  <a:pt x="0" y="118224"/>
                </a:moveTo>
                <a:lnTo>
                  <a:pt x="3810" y="118224"/>
                </a:lnTo>
              </a:path>
              <a:path w="3809" h="1138554">
                <a:moveTo>
                  <a:pt x="0" y="116319"/>
                </a:moveTo>
                <a:lnTo>
                  <a:pt x="3810" y="116319"/>
                </a:lnTo>
              </a:path>
              <a:path w="3809" h="1138554">
                <a:moveTo>
                  <a:pt x="0" y="114401"/>
                </a:moveTo>
                <a:lnTo>
                  <a:pt x="3810" y="114401"/>
                </a:lnTo>
              </a:path>
              <a:path w="3809" h="1138554">
                <a:moveTo>
                  <a:pt x="0" y="112496"/>
                </a:moveTo>
                <a:lnTo>
                  <a:pt x="3810" y="112496"/>
                </a:lnTo>
              </a:path>
              <a:path w="3809" h="1138554">
                <a:moveTo>
                  <a:pt x="0" y="110591"/>
                </a:moveTo>
                <a:lnTo>
                  <a:pt x="3810" y="110591"/>
                </a:lnTo>
              </a:path>
              <a:path w="3809" h="1138554">
                <a:moveTo>
                  <a:pt x="0" y="108686"/>
                </a:moveTo>
                <a:lnTo>
                  <a:pt x="3810" y="108686"/>
                </a:lnTo>
              </a:path>
              <a:path w="3809" h="1138554">
                <a:moveTo>
                  <a:pt x="0" y="106781"/>
                </a:moveTo>
                <a:lnTo>
                  <a:pt x="3810" y="106781"/>
                </a:lnTo>
              </a:path>
              <a:path w="3809" h="1138554">
                <a:moveTo>
                  <a:pt x="0" y="104876"/>
                </a:moveTo>
                <a:lnTo>
                  <a:pt x="3810" y="104876"/>
                </a:lnTo>
              </a:path>
              <a:path w="3809" h="1138554">
                <a:moveTo>
                  <a:pt x="0" y="102971"/>
                </a:moveTo>
                <a:lnTo>
                  <a:pt x="3810" y="102971"/>
                </a:lnTo>
              </a:path>
              <a:path w="3809" h="1138554">
                <a:moveTo>
                  <a:pt x="0" y="101053"/>
                </a:moveTo>
                <a:lnTo>
                  <a:pt x="3810" y="101053"/>
                </a:lnTo>
              </a:path>
              <a:path w="3809" h="1138554">
                <a:moveTo>
                  <a:pt x="0" y="99148"/>
                </a:moveTo>
                <a:lnTo>
                  <a:pt x="3810" y="99148"/>
                </a:lnTo>
              </a:path>
              <a:path w="3809" h="1138554">
                <a:moveTo>
                  <a:pt x="0" y="97243"/>
                </a:moveTo>
                <a:lnTo>
                  <a:pt x="3810" y="97243"/>
                </a:lnTo>
              </a:path>
              <a:path w="3809" h="1138554">
                <a:moveTo>
                  <a:pt x="0" y="95338"/>
                </a:moveTo>
                <a:lnTo>
                  <a:pt x="3810" y="95338"/>
                </a:lnTo>
              </a:path>
              <a:path w="3809" h="1138554">
                <a:moveTo>
                  <a:pt x="0" y="93433"/>
                </a:moveTo>
                <a:lnTo>
                  <a:pt x="3810" y="93433"/>
                </a:lnTo>
              </a:path>
              <a:path w="3809" h="1138554">
                <a:moveTo>
                  <a:pt x="0" y="91528"/>
                </a:moveTo>
                <a:lnTo>
                  <a:pt x="3810" y="91528"/>
                </a:lnTo>
              </a:path>
              <a:path w="3809" h="1138554">
                <a:moveTo>
                  <a:pt x="0" y="89623"/>
                </a:moveTo>
                <a:lnTo>
                  <a:pt x="3810" y="89623"/>
                </a:lnTo>
              </a:path>
              <a:path w="3809" h="1138554">
                <a:moveTo>
                  <a:pt x="0" y="87718"/>
                </a:moveTo>
                <a:lnTo>
                  <a:pt x="3810" y="87718"/>
                </a:lnTo>
              </a:path>
              <a:path w="3809" h="1138554">
                <a:moveTo>
                  <a:pt x="0" y="85801"/>
                </a:moveTo>
                <a:lnTo>
                  <a:pt x="3810" y="85801"/>
                </a:lnTo>
              </a:path>
              <a:path w="3809" h="1138554">
                <a:moveTo>
                  <a:pt x="0" y="83896"/>
                </a:moveTo>
                <a:lnTo>
                  <a:pt x="3810" y="83896"/>
                </a:lnTo>
              </a:path>
              <a:path w="3809" h="1138554">
                <a:moveTo>
                  <a:pt x="0" y="81991"/>
                </a:moveTo>
                <a:lnTo>
                  <a:pt x="3810" y="81991"/>
                </a:lnTo>
              </a:path>
              <a:path w="3809" h="1138554">
                <a:moveTo>
                  <a:pt x="0" y="80086"/>
                </a:moveTo>
                <a:lnTo>
                  <a:pt x="3810" y="80086"/>
                </a:lnTo>
              </a:path>
              <a:path w="3809" h="1138554">
                <a:moveTo>
                  <a:pt x="0" y="78181"/>
                </a:moveTo>
                <a:lnTo>
                  <a:pt x="3810" y="78181"/>
                </a:lnTo>
              </a:path>
              <a:path w="3809" h="1138554">
                <a:moveTo>
                  <a:pt x="0" y="76276"/>
                </a:moveTo>
                <a:lnTo>
                  <a:pt x="3810" y="76276"/>
                </a:lnTo>
              </a:path>
              <a:path w="3809" h="1138554">
                <a:moveTo>
                  <a:pt x="0" y="74371"/>
                </a:moveTo>
                <a:lnTo>
                  <a:pt x="3810" y="74371"/>
                </a:lnTo>
              </a:path>
              <a:path w="3809" h="1138554">
                <a:moveTo>
                  <a:pt x="0" y="72466"/>
                </a:moveTo>
                <a:lnTo>
                  <a:pt x="3810" y="72466"/>
                </a:lnTo>
              </a:path>
              <a:path w="3809" h="1138554">
                <a:moveTo>
                  <a:pt x="0" y="70548"/>
                </a:moveTo>
                <a:lnTo>
                  <a:pt x="3810" y="70548"/>
                </a:lnTo>
              </a:path>
              <a:path w="3809" h="1138554">
                <a:moveTo>
                  <a:pt x="0" y="68643"/>
                </a:moveTo>
                <a:lnTo>
                  <a:pt x="3810" y="68643"/>
                </a:lnTo>
              </a:path>
              <a:path w="3809" h="1138554">
                <a:moveTo>
                  <a:pt x="0" y="66738"/>
                </a:moveTo>
                <a:lnTo>
                  <a:pt x="3810" y="66738"/>
                </a:lnTo>
              </a:path>
              <a:path w="3809" h="1138554">
                <a:moveTo>
                  <a:pt x="0" y="64833"/>
                </a:moveTo>
                <a:lnTo>
                  <a:pt x="3810" y="64833"/>
                </a:lnTo>
              </a:path>
              <a:path w="3809" h="1138554">
                <a:moveTo>
                  <a:pt x="0" y="62928"/>
                </a:moveTo>
                <a:lnTo>
                  <a:pt x="3810" y="62928"/>
                </a:lnTo>
              </a:path>
              <a:path w="3809" h="1138554">
                <a:moveTo>
                  <a:pt x="0" y="61023"/>
                </a:moveTo>
                <a:lnTo>
                  <a:pt x="3810" y="61023"/>
                </a:lnTo>
              </a:path>
              <a:path w="3809" h="1138554">
                <a:moveTo>
                  <a:pt x="0" y="59118"/>
                </a:moveTo>
                <a:lnTo>
                  <a:pt x="3810" y="59118"/>
                </a:lnTo>
              </a:path>
              <a:path w="3809" h="1138554">
                <a:moveTo>
                  <a:pt x="0" y="57200"/>
                </a:moveTo>
                <a:lnTo>
                  <a:pt x="3810" y="57200"/>
                </a:lnTo>
              </a:path>
              <a:path w="3809" h="1138554">
                <a:moveTo>
                  <a:pt x="0" y="55295"/>
                </a:moveTo>
                <a:lnTo>
                  <a:pt x="3810" y="55295"/>
                </a:lnTo>
              </a:path>
              <a:path w="3809" h="1138554">
                <a:moveTo>
                  <a:pt x="0" y="53390"/>
                </a:moveTo>
                <a:lnTo>
                  <a:pt x="3810" y="53390"/>
                </a:lnTo>
              </a:path>
              <a:path w="3809" h="1138554">
                <a:moveTo>
                  <a:pt x="0" y="51485"/>
                </a:moveTo>
                <a:lnTo>
                  <a:pt x="3810" y="51485"/>
                </a:lnTo>
              </a:path>
              <a:path w="3809" h="1138554">
                <a:moveTo>
                  <a:pt x="0" y="49580"/>
                </a:moveTo>
                <a:lnTo>
                  <a:pt x="3810" y="49580"/>
                </a:lnTo>
              </a:path>
              <a:path w="3809" h="1138554">
                <a:moveTo>
                  <a:pt x="0" y="47675"/>
                </a:moveTo>
                <a:lnTo>
                  <a:pt x="3810" y="47675"/>
                </a:lnTo>
              </a:path>
              <a:path w="3809" h="1138554">
                <a:moveTo>
                  <a:pt x="0" y="45770"/>
                </a:moveTo>
                <a:lnTo>
                  <a:pt x="3810" y="45770"/>
                </a:lnTo>
              </a:path>
              <a:path w="3809" h="1138554">
                <a:moveTo>
                  <a:pt x="0" y="43865"/>
                </a:moveTo>
                <a:lnTo>
                  <a:pt x="3810" y="43865"/>
                </a:lnTo>
              </a:path>
              <a:path w="3809" h="1138554">
                <a:moveTo>
                  <a:pt x="0" y="41948"/>
                </a:moveTo>
                <a:lnTo>
                  <a:pt x="3810" y="41948"/>
                </a:lnTo>
              </a:path>
              <a:path w="3809" h="1138554">
                <a:moveTo>
                  <a:pt x="0" y="40043"/>
                </a:moveTo>
                <a:lnTo>
                  <a:pt x="3810" y="40043"/>
                </a:lnTo>
              </a:path>
              <a:path w="3809" h="1138554">
                <a:moveTo>
                  <a:pt x="0" y="38138"/>
                </a:moveTo>
                <a:lnTo>
                  <a:pt x="3810" y="38138"/>
                </a:lnTo>
              </a:path>
              <a:path w="3809" h="1138554">
                <a:moveTo>
                  <a:pt x="0" y="36233"/>
                </a:moveTo>
                <a:lnTo>
                  <a:pt x="3810" y="36233"/>
                </a:lnTo>
              </a:path>
              <a:path w="3809" h="1138554">
                <a:moveTo>
                  <a:pt x="0" y="34328"/>
                </a:moveTo>
                <a:lnTo>
                  <a:pt x="3810" y="34328"/>
                </a:lnTo>
              </a:path>
              <a:path w="3809" h="1138554">
                <a:moveTo>
                  <a:pt x="0" y="32423"/>
                </a:moveTo>
                <a:lnTo>
                  <a:pt x="3810" y="32423"/>
                </a:lnTo>
              </a:path>
              <a:path w="3809" h="1138554">
                <a:moveTo>
                  <a:pt x="0" y="30518"/>
                </a:moveTo>
                <a:lnTo>
                  <a:pt x="3810" y="30518"/>
                </a:lnTo>
              </a:path>
              <a:path w="3809" h="1138554">
                <a:moveTo>
                  <a:pt x="0" y="28600"/>
                </a:moveTo>
                <a:lnTo>
                  <a:pt x="3810" y="28600"/>
                </a:lnTo>
              </a:path>
              <a:path w="3809" h="1138554">
                <a:moveTo>
                  <a:pt x="0" y="26695"/>
                </a:moveTo>
                <a:lnTo>
                  <a:pt x="3810" y="26695"/>
                </a:lnTo>
              </a:path>
              <a:path w="3809" h="1138554">
                <a:moveTo>
                  <a:pt x="0" y="24790"/>
                </a:moveTo>
                <a:lnTo>
                  <a:pt x="3810" y="24790"/>
                </a:lnTo>
              </a:path>
              <a:path w="3809" h="1138554">
                <a:moveTo>
                  <a:pt x="0" y="22885"/>
                </a:moveTo>
                <a:lnTo>
                  <a:pt x="3810" y="22885"/>
                </a:lnTo>
              </a:path>
              <a:path w="3809" h="1138554">
                <a:moveTo>
                  <a:pt x="0" y="20980"/>
                </a:moveTo>
                <a:lnTo>
                  <a:pt x="3810" y="20980"/>
                </a:lnTo>
              </a:path>
              <a:path w="3809" h="1138554">
                <a:moveTo>
                  <a:pt x="0" y="19075"/>
                </a:moveTo>
                <a:lnTo>
                  <a:pt x="3810" y="19075"/>
                </a:lnTo>
              </a:path>
              <a:path w="3809" h="1138554">
                <a:moveTo>
                  <a:pt x="0" y="17170"/>
                </a:moveTo>
                <a:lnTo>
                  <a:pt x="3810" y="17170"/>
                </a:lnTo>
              </a:path>
              <a:path w="3809" h="1138554">
                <a:moveTo>
                  <a:pt x="0" y="15265"/>
                </a:moveTo>
                <a:lnTo>
                  <a:pt x="3810" y="15265"/>
                </a:lnTo>
              </a:path>
              <a:path w="3809" h="1138554">
                <a:moveTo>
                  <a:pt x="0" y="13347"/>
                </a:moveTo>
                <a:lnTo>
                  <a:pt x="3810" y="13347"/>
                </a:lnTo>
              </a:path>
              <a:path w="3809" h="1138554">
                <a:moveTo>
                  <a:pt x="0" y="11442"/>
                </a:moveTo>
                <a:lnTo>
                  <a:pt x="3810" y="11442"/>
                </a:lnTo>
              </a:path>
              <a:path w="3809" h="1138554">
                <a:moveTo>
                  <a:pt x="0" y="9537"/>
                </a:moveTo>
                <a:lnTo>
                  <a:pt x="3810" y="9537"/>
                </a:lnTo>
              </a:path>
              <a:path w="3809" h="1138554">
                <a:moveTo>
                  <a:pt x="0" y="7632"/>
                </a:moveTo>
                <a:lnTo>
                  <a:pt x="3810" y="7632"/>
                </a:lnTo>
              </a:path>
              <a:path w="3809" h="1138554">
                <a:moveTo>
                  <a:pt x="0" y="5727"/>
                </a:moveTo>
                <a:lnTo>
                  <a:pt x="3810" y="5727"/>
                </a:lnTo>
              </a:path>
              <a:path w="3809" h="1138554">
                <a:moveTo>
                  <a:pt x="0" y="3822"/>
                </a:moveTo>
                <a:lnTo>
                  <a:pt x="3810" y="3822"/>
                </a:lnTo>
              </a:path>
              <a:path w="3809" h="1138554">
                <a:moveTo>
                  <a:pt x="0" y="1917"/>
                </a:moveTo>
                <a:lnTo>
                  <a:pt x="3810" y="1917"/>
                </a:lnTo>
              </a:path>
              <a:path w="3809" h="11385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81" name="object 81"/>
          <p:cNvGraphicFramePr>
            <a:graphicFrameLocks noGrp="1"/>
          </p:cNvGraphicFramePr>
          <p:nvPr/>
        </p:nvGraphicFramePr>
        <p:xfrm>
          <a:off x="650653" y="1956828"/>
          <a:ext cx="6146799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7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375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7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9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753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93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28369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24460" marR="9715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8191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6870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1717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56310">
                        <a:lnSpc>
                          <a:spcPts val="1095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absoluto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pacientes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09650">
                        <a:lnSpc>
                          <a:spcPts val="1100"/>
                        </a:lnSpc>
                      </a:pP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IPCSL*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agregado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32180">
                        <a:lnSpc>
                          <a:spcPts val="1100"/>
                        </a:lnSpc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mês,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1694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750g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999g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862965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–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L="925194">
                        <a:lnSpc>
                          <a:spcPts val="12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750g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999g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dia/mês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82" name="object 82"/>
          <p:cNvSpPr/>
          <p:nvPr/>
        </p:nvSpPr>
        <p:spPr>
          <a:xfrm>
            <a:off x="6047736" y="3480908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0" y="15252"/>
                </a:moveTo>
                <a:lnTo>
                  <a:pt x="3810" y="15252"/>
                </a:lnTo>
              </a:path>
              <a:path w="3810" h="15875">
                <a:moveTo>
                  <a:pt x="0" y="13347"/>
                </a:moveTo>
                <a:lnTo>
                  <a:pt x="3810" y="13347"/>
                </a:lnTo>
              </a:path>
              <a:path w="3810" h="15875">
                <a:moveTo>
                  <a:pt x="0" y="11442"/>
                </a:moveTo>
                <a:lnTo>
                  <a:pt x="3810" y="11442"/>
                </a:lnTo>
              </a:path>
              <a:path w="3810" h="15875">
                <a:moveTo>
                  <a:pt x="0" y="9537"/>
                </a:moveTo>
                <a:lnTo>
                  <a:pt x="3810" y="9537"/>
                </a:lnTo>
              </a:path>
              <a:path w="3810" h="15875">
                <a:moveTo>
                  <a:pt x="0" y="7620"/>
                </a:moveTo>
                <a:lnTo>
                  <a:pt x="3810" y="7620"/>
                </a:lnTo>
              </a:path>
              <a:path w="3810" h="15875">
                <a:moveTo>
                  <a:pt x="0" y="5715"/>
                </a:moveTo>
                <a:lnTo>
                  <a:pt x="3810" y="5715"/>
                </a:lnTo>
              </a:path>
              <a:path w="3810" h="15875">
                <a:moveTo>
                  <a:pt x="0" y="3810"/>
                </a:moveTo>
                <a:lnTo>
                  <a:pt x="3810" y="3810"/>
                </a:lnTo>
              </a:path>
              <a:path w="3810" h="15875">
                <a:moveTo>
                  <a:pt x="0" y="1905"/>
                </a:moveTo>
                <a:lnTo>
                  <a:pt x="3810" y="1905"/>
                </a:lnTo>
              </a:path>
              <a:path w="3810" h="158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437181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 txBox="1"/>
          <p:nvPr/>
        </p:nvSpPr>
        <p:spPr>
          <a:xfrm>
            <a:off x="629142" y="3546538"/>
            <a:ext cx="6177280" cy="2107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286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*Laboratorialmente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3C3C3C"/>
                </a:solidFill>
                <a:latin typeface="Verdana"/>
                <a:cs typeface="Verdana"/>
              </a:rPr>
              <a:t>confirmado: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hemocultura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3C3C3C"/>
                </a:solidFill>
                <a:latin typeface="Verdana"/>
                <a:cs typeface="Verdana"/>
              </a:rPr>
              <a:t>positiva.</a:t>
            </a: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6985" algn="just">
              <a:lnSpc>
                <a:spcPct val="100000"/>
              </a:lnSpc>
              <a:spcBef>
                <a:spcPts val="99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6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Primária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Corrente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Laboratorialmente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firmada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recém-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nascidos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750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gramas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999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instalação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CVC),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750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gramas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999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gra-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mas,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CVC.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horário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vez.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85" name="object 85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86" name="object 86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59</a:t>
            </a:fld>
            <a:endParaRPr spc="-25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569210" cy="2687320"/>
          </a:xfrm>
          <a:custGeom>
            <a:avLst/>
            <a:gdLst/>
            <a:ahLst/>
            <a:cxnLst/>
            <a:rect l="l" t="t" r="r" b="b"/>
            <a:pathLst>
              <a:path w="2569210" h="2687320">
                <a:moveTo>
                  <a:pt x="1137780" y="2466860"/>
                </a:moveTo>
                <a:lnTo>
                  <a:pt x="1128229" y="2423972"/>
                </a:lnTo>
                <a:lnTo>
                  <a:pt x="1109091" y="2383586"/>
                </a:lnTo>
                <a:lnTo>
                  <a:pt x="1080350" y="2347391"/>
                </a:lnTo>
                <a:lnTo>
                  <a:pt x="0" y="1267040"/>
                </a:lnTo>
                <a:lnTo>
                  <a:pt x="0" y="1831225"/>
                </a:lnTo>
                <a:lnTo>
                  <a:pt x="798258" y="2629484"/>
                </a:lnTo>
                <a:lnTo>
                  <a:pt x="834478" y="2658224"/>
                </a:lnTo>
                <a:lnTo>
                  <a:pt x="874852" y="2677337"/>
                </a:lnTo>
                <a:lnTo>
                  <a:pt x="917752" y="2686888"/>
                </a:lnTo>
                <a:lnTo>
                  <a:pt x="961466" y="2686862"/>
                </a:lnTo>
                <a:lnTo>
                  <a:pt x="1004303" y="2677299"/>
                </a:lnTo>
                <a:lnTo>
                  <a:pt x="1044575" y="2658211"/>
                </a:lnTo>
                <a:lnTo>
                  <a:pt x="1080579" y="2629649"/>
                </a:lnTo>
                <a:lnTo>
                  <a:pt x="1109154" y="2593632"/>
                </a:lnTo>
                <a:lnTo>
                  <a:pt x="1128229" y="2553373"/>
                </a:lnTo>
                <a:lnTo>
                  <a:pt x="1137780" y="2510548"/>
                </a:lnTo>
                <a:lnTo>
                  <a:pt x="1137780" y="2466860"/>
                </a:lnTo>
                <a:close/>
              </a:path>
              <a:path w="2569210" h="2687320">
                <a:moveTo>
                  <a:pt x="1817217" y="2351036"/>
                </a:moveTo>
                <a:lnTo>
                  <a:pt x="1814944" y="2308771"/>
                </a:lnTo>
                <a:lnTo>
                  <a:pt x="1801558" y="2269579"/>
                </a:lnTo>
                <a:lnTo>
                  <a:pt x="1776869" y="2235758"/>
                </a:lnTo>
                <a:lnTo>
                  <a:pt x="0" y="458876"/>
                </a:lnTo>
                <a:lnTo>
                  <a:pt x="0" y="970394"/>
                </a:lnTo>
                <a:lnTo>
                  <a:pt x="1521117" y="2491511"/>
                </a:lnTo>
                <a:lnTo>
                  <a:pt x="1554937" y="2516200"/>
                </a:lnTo>
                <a:lnTo>
                  <a:pt x="1594104" y="2529598"/>
                </a:lnTo>
                <a:lnTo>
                  <a:pt x="1636369" y="2531884"/>
                </a:lnTo>
                <a:lnTo>
                  <a:pt x="1679448" y="2523210"/>
                </a:lnTo>
                <a:lnTo>
                  <a:pt x="1721091" y="2503767"/>
                </a:lnTo>
                <a:lnTo>
                  <a:pt x="1759013" y="2473718"/>
                </a:lnTo>
                <a:lnTo>
                  <a:pt x="1789074" y="2435783"/>
                </a:lnTo>
                <a:lnTo>
                  <a:pt x="1808530" y="2394140"/>
                </a:lnTo>
                <a:lnTo>
                  <a:pt x="1817217" y="2351036"/>
                </a:lnTo>
                <a:close/>
              </a:path>
              <a:path w="2569210" h="2687320">
                <a:moveTo>
                  <a:pt x="2162772" y="142163"/>
                </a:moveTo>
                <a:lnTo>
                  <a:pt x="2162708" y="98450"/>
                </a:lnTo>
                <a:lnTo>
                  <a:pt x="2153094" y="55613"/>
                </a:lnTo>
                <a:lnTo>
                  <a:pt x="2133968" y="15328"/>
                </a:lnTo>
                <a:lnTo>
                  <a:pt x="2121801" y="0"/>
                </a:lnTo>
                <a:lnTo>
                  <a:pt x="1562087" y="0"/>
                </a:lnTo>
                <a:lnTo>
                  <a:pt x="1823364" y="261277"/>
                </a:lnTo>
                <a:lnTo>
                  <a:pt x="1859419" y="289877"/>
                </a:lnTo>
                <a:lnTo>
                  <a:pt x="1899742" y="308965"/>
                </a:lnTo>
                <a:lnTo>
                  <a:pt x="1942630" y="318528"/>
                </a:lnTo>
                <a:lnTo>
                  <a:pt x="1986356" y="318579"/>
                </a:lnTo>
                <a:lnTo>
                  <a:pt x="2029218" y="309105"/>
                </a:lnTo>
                <a:lnTo>
                  <a:pt x="2069503" y="290118"/>
                </a:lnTo>
                <a:lnTo>
                  <a:pt x="2105507" y="261594"/>
                </a:lnTo>
                <a:lnTo>
                  <a:pt x="2134197" y="225412"/>
                </a:lnTo>
                <a:lnTo>
                  <a:pt x="2153285" y="185039"/>
                </a:lnTo>
                <a:lnTo>
                  <a:pt x="2162772" y="142163"/>
                </a:lnTo>
                <a:close/>
              </a:path>
              <a:path w="2569210" h="2687320">
                <a:moveTo>
                  <a:pt x="2449614" y="2187359"/>
                </a:moveTo>
                <a:lnTo>
                  <a:pt x="2449601" y="2139696"/>
                </a:lnTo>
                <a:lnTo>
                  <a:pt x="2434996" y="2093836"/>
                </a:lnTo>
                <a:lnTo>
                  <a:pt x="2405824" y="2053437"/>
                </a:lnTo>
                <a:lnTo>
                  <a:pt x="352386" y="12"/>
                </a:lnTo>
                <a:lnTo>
                  <a:pt x="105295" y="12"/>
                </a:lnTo>
                <a:lnTo>
                  <a:pt x="87490" y="24676"/>
                </a:lnTo>
                <a:lnTo>
                  <a:pt x="72974" y="70472"/>
                </a:lnTo>
                <a:lnTo>
                  <a:pt x="73012" y="118110"/>
                </a:lnTo>
                <a:lnTo>
                  <a:pt x="87617" y="163931"/>
                </a:lnTo>
                <a:lnTo>
                  <a:pt x="116763" y="204292"/>
                </a:lnTo>
                <a:lnTo>
                  <a:pt x="2185873" y="2273389"/>
                </a:lnTo>
                <a:lnTo>
                  <a:pt x="2226272" y="2302573"/>
                </a:lnTo>
                <a:lnTo>
                  <a:pt x="2272093" y="2317191"/>
                </a:lnTo>
                <a:lnTo>
                  <a:pt x="2319731" y="2317242"/>
                </a:lnTo>
                <a:lnTo>
                  <a:pt x="2365540" y="2302713"/>
                </a:lnTo>
                <a:lnTo>
                  <a:pt x="2405875" y="2273604"/>
                </a:lnTo>
                <a:lnTo>
                  <a:pt x="2435034" y="2233206"/>
                </a:lnTo>
                <a:lnTo>
                  <a:pt x="2449614" y="2187359"/>
                </a:lnTo>
                <a:close/>
              </a:path>
              <a:path w="2569210" h="2687320">
                <a:moveTo>
                  <a:pt x="2568803" y="1387817"/>
                </a:moveTo>
                <a:lnTo>
                  <a:pt x="2566555" y="1345514"/>
                </a:lnTo>
                <a:lnTo>
                  <a:pt x="2553170" y="1306322"/>
                </a:lnTo>
                <a:lnTo>
                  <a:pt x="2528519" y="1272514"/>
                </a:lnTo>
                <a:lnTo>
                  <a:pt x="1256004" y="12"/>
                </a:lnTo>
                <a:lnTo>
                  <a:pt x="744270" y="12"/>
                </a:lnTo>
                <a:lnTo>
                  <a:pt x="2272652" y="1528381"/>
                </a:lnTo>
                <a:lnTo>
                  <a:pt x="2306459" y="1553032"/>
                </a:lnTo>
                <a:lnTo>
                  <a:pt x="2345677" y="1566405"/>
                </a:lnTo>
                <a:lnTo>
                  <a:pt x="2387968" y="1568653"/>
                </a:lnTo>
                <a:lnTo>
                  <a:pt x="2431084" y="1559991"/>
                </a:lnTo>
                <a:lnTo>
                  <a:pt x="2472702" y="1540573"/>
                </a:lnTo>
                <a:lnTo>
                  <a:pt x="2510561" y="1510601"/>
                </a:lnTo>
                <a:lnTo>
                  <a:pt x="2540647" y="1472641"/>
                </a:lnTo>
                <a:lnTo>
                  <a:pt x="2560116" y="1430959"/>
                </a:lnTo>
                <a:lnTo>
                  <a:pt x="2568803" y="1387817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7154639" y="1912025"/>
            <a:ext cx="2883535" cy="4314190"/>
            <a:chOff x="7154639" y="1912025"/>
            <a:chExt cx="2883535" cy="4314190"/>
          </a:xfrm>
        </p:grpSpPr>
        <p:sp>
          <p:nvSpPr>
            <p:cNvPr id="4" name="object 4"/>
            <p:cNvSpPr/>
            <p:nvPr/>
          </p:nvSpPr>
          <p:spPr>
            <a:xfrm>
              <a:off x="7686914" y="1912025"/>
              <a:ext cx="1863089" cy="559435"/>
            </a:xfrm>
            <a:custGeom>
              <a:avLst/>
              <a:gdLst/>
              <a:ahLst/>
              <a:cxnLst/>
              <a:rect l="l" t="t" r="r" b="b"/>
              <a:pathLst>
                <a:path w="1863090" h="559435">
                  <a:moveTo>
                    <a:pt x="1710601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406920"/>
                  </a:lnTo>
                  <a:lnTo>
                    <a:pt x="7769" y="455093"/>
                  </a:lnTo>
                  <a:lnTo>
                    <a:pt x="29405" y="496929"/>
                  </a:lnTo>
                  <a:lnTo>
                    <a:pt x="62396" y="529918"/>
                  </a:lnTo>
                  <a:lnTo>
                    <a:pt x="104231" y="551551"/>
                  </a:lnTo>
                  <a:lnTo>
                    <a:pt x="152400" y="559320"/>
                  </a:lnTo>
                  <a:lnTo>
                    <a:pt x="1710601" y="559320"/>
                  </a:lnTo>
                  <a:lnTo>
                    <a:pt x="1758769" y="551551"/>
                  </a:lnTo>
                  <a:lnTo>
                    <a:pt x="1800604" y="529918"/>
                  </a:lnTo>
                  <a:lnTo>
                    <a:pt x="1833595" y="496929"/>
                  </a:lnTo>
                  <a:lnTo>
                    <a:pt x="1855231" y="455093"/>
                  </a:lnTo>
                  <a:lnTo>
                    <a:pt x="1863001" y="406920"/>
                  </a:lnTo>
                  <a:lnTo>
                    <a:pt x="1863001" y="152400"/>
                  </a:lnTo>
                  <a:lnTo>
                    <a:pt x="1855231" y="104231"/>
                  </a:lnTo>
                  <a:lnTo>
                    <a:pt x="1833595" y="62396"/>
                  </a:lnTo>
                  <a:lnTo>
                    <a:pt x="1800604" y="29405"/>
                  </a:lnTo>
                  <a:lnTo>
                    <a:pt x="1758769" y="7769"/>
                  </a:lnTo>
                  <a:lnTo>
                    <a:pt x="1710601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194437" y="2201032"/>
              <a:ext cx="2832735" cy="4013835"/>
            </a:xfrm>
            <a:custGeom>
              <a:avLst/>
              <a:gdLst/>
              <a:ahLst/>
              <a:cxnLst/>
              <a:rect l="l" t="t" r="r" b="b"/>
              <a:pathLst>
                <a:path w="2832734" h="4013835">
                  <a:moveTo>
                    <a:pt x="2574328" y="0"/>
                  </a:moveTo>
                  <a:lnTo>
                    <a:pt x="258267" y="0"/>
                  </a:lnTo>
                  <a:lnTo>
                    <a:pt x="211844" y="4161"/>
                  </a:lnTo>
                  <a:lnTo>
                    <a:pt x="168150" y="16158"/>
                  </a:lnTo>
                  <a:lnTo>
                    <a:pt x="127916" y="35261"/>
                  </a:lnTo>
                  <a:lnTo>
                    <a:pt x="91870" y="60742"/>
                  </a:lnTo>
                  <a:lnTo>
                    <a:pt x="60742" y="91870"/>
                  </a:lnTo>
                  <a:lnTo>
                    <a:pt x="35261" y="127916"/>
                  </a:lnTo>
                  <a:lnTo>
                    <a:pt x="16158" y="168150"/>
                  </a:lnTo>
                  <a:lnTo>
                    <a:pt x="4161" y="211844"/>
                  </a:lnTo>
                  <a:lnTo>
                    <a:pt x="0" y="258267"/>
                  </a:lnTo>
                  <a:lnTo>
                    <a:pt x="0" y="3755555"/>
                  </a:lnTo>
                  <a:lnTo>
                    <a:pt x="4161" y="3801977"/>
                  </a:lnTo>
                  <a:lnTo>
                    <a:pt x="16158" y="3845669"/>
                  </a:lnTo>
                  <a:lnTo>
                    <a:pt x="35261" y="3885902"/>
                  </a:lnTo>
                  <a:lnTo>
                    <a:pt x="60742" y="3921946"/>
                  </a:lnTo>
                  <a:lnTo>
                    <a:pt x="91870" y="3953072"/>
                  </a:lnTo>
                  <a:lnTo>
                    <a:pt x="127916" y="3978551"/>
                  </a:lnTo>
                  <a:lnTo>
                    <a:pt x="168150" y="3997652"/>
                  </a:lnTo>
                  <a:lnTo>
                    <a:pt x="211844" y="4009648"/>
                  </a:lnTo>
                  <a:lnTo>
                    <a:pt x="258267" y="4013809"/>
                  </a:lnTo>
                  <a:lnTo>
                    <a:pt x="2574328" y="4013809"/>
                  </a:lnTo>
                  <a:lnTo>
                    <a:pt x="2620754" y="4009648"/>
                  </a:lnTo>
                  <a:lnTo>
                    <a:pt x="2664449" y="3997652"/>
                  </a:lnTo>
                  <a:lnTo>
                    <a:pt x="2704684" y="3978551"/>
                  </a:lnTo>
                  <a:lnTo>
                    <a:pt x="2740730" y="3953072"/>
                  </a:lnTo>
                  <a:lnTo>
                    <a:pt x="2771857" y="3921946"/>
                  </a:lnTo>
                  <a:lnTo>
                    <a:pt x="2797336" y="3885902"/>
                  </a:lnTo>
                  <a:lnTo>
                    <a:pt x="2816438" y="3845669"/>
                  </a:lnTo>
                  <a:lnTo>
                    <a:pt x="2828434" y="3801977"/>
                  </a:lnTo>
                  <a:lnTo>
                    <a:pt x="2832595" y="3755555"/>
                  </a:lnTo>
                  <a:lnTo>
                    <a:pt x="2832595" y="258267"/>
                  </a:lnTo>
                  <a:lnTo>
                    <a:pt x="2828434" y="211844"/>
                  </a:lnTo>
                  <a:lnTo>
                    <a:pt x="2816438" y="168150"/>
                  </a:lnTo>
                  <a:lnTo>
                    <a:pt x="2797336" y="127916"/>
                  </a:lnTo>
                  <a:lnTo>
                    <a:pt x="2771857" y="91870"/>
                  </a:lnTo>
                  <a:lnTo>
                    <a:pt x="2740730" y="60742"/>
                  </a:lnTo>
                  <a:lnTo>
                    <a:pt x="2704684" y="35261"/>
                  </a:lnTo>
                  <a:lnTo>
                    <a:pt x="2664449" y="16158"/>
                  </a:lnTo>
                  <a:lnTo>
                    <a:pt x="2620754" y="4161"/>
                  </a:lnTo>
                  <a:lnTo>
                    <a:pt x="25743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194437" y="2201032"/>
              <a:ext cx="2832735" cy="4013835"/>
            </a:xfrm>
            <a:custGeom>
              <a:avLst/>
              <a:gdLst/>
              <a:ahLst/>
              <a:cxnLst/>
              <a:rect l="l" t="t" r="r" b="b"/>
              <a:pathLst>
                <a:path w="2832734" h="4013835">
                  <a:moveTo>
                    <a:pt x="258267" y="0"/>
                  </a:moveTo>
                  <a:lnTo>
                    <a:pt x="211844" y="4161"/>
                  </a:lnTo>
                  <a:lnTo>
                    <a:pt x="168150" y="16158"/>
                  </a:lnTo>
                  <a:lnTo>
                    <a:pt x="127916" y="35261"/>
                  </a:lnTo>
                  <a:lnTo>
                    <a:pt x="91870" y="60742"/>
                  </a:lnTo>
                  <a:lnTo>
                    <a:pt x="60742" y="91870"/>
                  </a:lnTo>
                  <a:lnTo>
                    <a:pt x="35261" y="127916"/>
                  </a:lnTo>
                  <a:lnTo>
                    <a:pt x="16158" y="168150"/>
                  </a:lnTo>
                  <a:lnTo>
                    <a:pt x="4161" y="211844"/>
                  </a:lnTo>
                  <a:lnTo>
                    <a:pt x="0" y="258267"/>
                  </a:lnTo>
                  <a:lnTo>
                    <a:pt x="0" y="3755555"/>
                  </a:lnTo>
                  <a:lnTo>
                    <a:pt x="4161" y="3801977"/>
                  </a:lnTo>
                  <a:lnTo>
                    <a:pt x="16158" y="3845669"/>
                  </a:lnTo>
                  <a:lnTo>
                    <a:pt x="35261" y="3885902"/>
                  </a:lnTo>
                  <a:lnTo>
                    <a:pt x="60742" y="3921946"/>
                  </a:lnTo>
                  <a:lnTo>
                    <a:pt x="91870" y="3953072"/>
                  </a:lnTo>
                  <a:lnTo>
                    <a:pt x="127916" y="3978551"/>
                  </a:lnTo>
                  <a:lnTo>
                    <a:pt x="168150" y="3997652"/>
                  </a:lnTo>
                  <a:lnTo>
                    <a:pt x="211844" y="4009648"/>
                  </a:lnTo>
                  <a:lnTo>
                    <a:pt x="258267" y="4013809"/>
                  </a:lnTo>
                  <a:lnTo>
                    <a:pt x="2574328" y="4013809"/>
                  </a:lnTo>
                  <a:lnTo>
                    <a:pt x="2620754" y="4009648"/>
                  </a:lnTo>
                  <a:lnTo>
                    <a:pt x="2664449" y="3997652"/>
                  </a:lnTo>
                  <a:lnTo>
                    <a:pt x="2704684" y="3978551"/>
                  </a:lnTo>
                  <a:lnTo>
                    <a:pt x="2740730" y="3953072"/>
                  </a:lnTo>
                  <a:lnTo>
                    <a:pt x="2771857" y="3921946"/>
                  </a:lnTo>
                  <a:lnTo>
                    <a:pt x="2797336" y="3885902"/>
                  </a:lnTo>
                  <a:lnTo>
                    <a:pt x="2816438" y="3845669"/>
                  </a:lnTo>
                  <a:lnTo>
                    <a:pt x="2828434" y="3801977"/>
                  </a:lnTo>
                  <a:lnTo>
                    <a:pt x="2832595" y="3755555"/>
                  </a:lnTo>
                  <a:lnTo>
                    <a:pt x="2832595" y="258267"/>
                  </a:lnTo>
                  <a:lnTo>
                    <a:pt x="2828434" y="211844"/>
                  </a:lnTo>
                  <a:lnTo>
                    <a:pt x="2816438" y="168150"/>
                  </a:lnTo>
                  <a:lnTo>
                    <a:pt x="2797336" y="127916"/>
                  </a:lnTo>
                  <a:lnTo>
                    <a:pt x="2771857" y="91870"/>
                  </a:lnTo>
                  <a:lnTo>
                    <a:pt x="2740730" y="60742"/>
                  </a:lnTo>
                  <a:lnTo>
                    <a:pt x="2704684" y="35261"/>
                  </a:lnTo>
                  <a:lnTo>
                    <a:pt x="2664449" y="16158"/>
                  </a:lnTo>
                  <a:lnTo>
                    <a:pt x="2620754" y="4161"/>
                  </a:lnTo>
                  <a:lnTo>
                    <a:pt x="2574328" y="0"/>
                  </a:lnTo>
                  <a:lnTo>
                    <a:pt x="258267" y="0"/>
                  </a:lnTo>
                  <a:close/>
                </a:path>
              </a:pathLst>
            </a:custGeom>
            <a:ln w="21526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411910" y="2338023"/>
              <a:ext cx="2400693" cy="3742876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7194206" y="4709936"/>
              <a:ext cx="0" cy="1233805"/>
            </a:xfrm>
            <a:custGeom>
              <a:avLst/>
              <a:gdLst/>
              <a:ahLst/>
              <a:cxnLst/>
              <a:rect l="l" t="t" r="r" b="b"/>
              <a:pathLst>
                <a:path h="1233804">
                  <a:moveTo>
                    <a:pt x="0" y="1233703"/>
                  </a:moveTo>
                  <a:lnTo>
                    <a:pt x="0" y="0"/>
                  </a:lnTo>
                </a:path>
              </a:pathLst>
            </a:custGeom>
            <a:ln w="79133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7922462" y="1971106"/>
            <a:ext cx="13919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-12700" y="6883781"/>
            <a:ext cx="9731375" cy="688975"/>
            <a:chOff x="-12700" y="6883781"/>
            <a:chExt cx="9731375" cy="688975"/>
          </a:xfrm>
        </p:grpSpPr>
        <p:sp>
          <p:nvSpPr>
            <p:cNvPr id="11" name="object 11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9610200" y="7318699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" name="object 18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9" name="object 19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pic>
        <p:nvPicPr>
          <p:cNvPr id="30" name="object 3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80996" y="1366120"/>
            <a:ext cx="756225" cy="648181"/>
          </a:xfrm>
          <a:prstGeom prst="rect">
            <a:avLst/>
          </a:prstGeom>
        </p:spPr>
      </p:pic>
      <p:sp>
        <p:nvSpPr>
          <p:cNvPr id="31" name="object 31"/>
          <p:cNvSpPr txBox="1"/>
          <p:nvPr/>
        </p:nvSpPr>
        <p:spPr>
          <a:xfrm>
            <a:off x="1473188" y="1648397"/>
            <a:ext cx="30695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IPCSL5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IPCSL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32" name="object 32"/>
          <p:cNvGrpSpPr/>
          <p:nvPr/>
        </p:nvGrpSpPr>
        <p:grpSpPr>
          <a:xfrm>
            <a:off x="647999" y="2005302"/>
            <a:ext cx="6137910" cy="12700"/>
            <a:chOff x="647999" y="2005302"/>
            <a:chExt cx="6137910" cy="12700"/>
          </a:xfrm>
        </p:grpSpPr>
        <p:sp>
          <p:nvSpPr>
            <p:cNvPr id="33" name="object 33"/>
            <p:cNvSpPr/>
            <p:nvPr/>
          </p:nvSpPr>
          <p:spPr>
            <a:xfrm>
              <a:off x="647999" y="201165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525073" y="2011652"/>
              <a:ext cx="2614295" cy="0"/>
            </a:xfrm>
            <a:custGeom>
              <a:avLst/>
              <a:gdLst/>
              <a:ahLst/>
              <a:cxnLst/>
              <a:rect l="l" t="t" r="r" b="b"/>
              <a:pathLst>
                <a:path w="2614295">
                  <a:moveTo>
                    <a:pt x="0" y="0"/>
                  </a:moveTo>
                  <a:lnTo>
                    <a:pt x="2613875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138944" y="2011652"/>
              <a:ext cx="1009650" cy="0"/>
            </a:xfrm>
            <a:custGeom>
              <a:avLst/>
              <a:gdLst/>
              <a:ahLst/>
              <a:cxnLst/>
              <a:rect l="l" t="t" r="r" b="b"/>
              <a:pathLst>
                <a:path w="1009650">
                  <a:moveTo>
                    <a:pt x="0" y="0"/>
                  </a:moveTo>
                  <a:lnTo>
                    <a:pt x="1009053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148001" y="2011652"/>
              <a:ext cx="908050" cy="0"/>
            </a:xfrm>
            <a:custGeom>
              <a:avLst/>
              <a:gdLst/>
              <a:ahLst/>
              <a:cxnLst/>
              <a:rect l="l" t="t" r="r" b="b"/>
              <a:pathLst>
                <a:path w="908050">
                  <a:moveTo>
                    <a:pt x="0" y="0"/>
                  </a:moveTo>
                  <a:lnTo>
                    <a:pt x="90796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055958" y="2011652"/>
              <a:ext cx="730250" cy="0"/>
            </a:xfrm>
            <a:custGeom>
              <a:avLst/>
              <a:gdLst/>
              <a:ahLst/>
              <a:cxnLst/>
              <a:rect l="l" t="t" r="r" b="b"/>
              <a:pathLst>
                <a:path w="730250">
                  <a:moveTo>
                    <a:pt x="0" y="0"/>
                  </a:moveTo>
                  <a:lnTo>
                    <a:pt x="72969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" name="object 38"/>
          <p:cNvGrpSpPr/>
          <p:nvPr/>
        </p:nvGrpSpPr>
        <p:grpSpPr>
          <a:xfrm>
            <a:off x="647999" y="2278938"/>
            <a:ext cx="6144260" cy="1122680"/>
            <a:chOff x="647999" y="2278938"/>
            <a:chExt cx="6144260" cy="1122680"/>
          </a:xfrm>
        </p:grpSpPr>
        <p:sp>
          <p:nvSpPr>
            <p:cNvPr id="39" name="object 39"/>
            <p:cNvSpPr/>
            <p:nvPr/>
          </p:nvSpPr>
          <p:spPr>
            <a:xfrm>
              <a:off x="648004" y="2278938"/>
              <a:ext cx="6137910" cy="399415"/>
            </a:xfrm>
            <a:custGeom>
              <a:avLst/>
              <a:gdLst/>
              <a:ahLst/>
              <a:cxnLst/>
              <a:rect l="l" t="t" r="r" b="b"/>
              <a:pathLst>
                <a:path w="6137909" h="399414">
                  <a:moveTo>
                    <a:pt x="6137643" y="0"/>
                  </a:moveTo>
                  <a:lnTo>
                    <a:pt x="6137643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6137643" y="399135"/>
                  </a:lnTo>
                  <a:lnTo>
                    <a:pt x="61376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525073" y="2679981"/>
              <a:ext cx="0" cy="681355"/>
            </a:xfrm>
            <a:custGeom>
              <a:avLst/>
              <a:gdLst/>
              <a:ahLst/>
              <a:cxnLst/>
              <a:rect l="l" t="t" r="r" b="b"/>
              <a:pathLst>
                <a:path h="681354">
                  <a:moveTo>
                    <a:pt x="0" y="681088"/>
                  </a:moveTo>
                  <a:lnTo>
                    <a:pt x="0" y="0"/>
                  </a:lnTo>
                </a:path>
              </a:pathLst>
            </a:custGeom>
            <a:ln w="381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37039" y="2679981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4">
                  <a:moveTo>
                    <a:pt x="0" y="681088"/>
                  </a:moveTo>
                  <a:lnTo>
                    <a:pt x="3810" y="681088"/>
                  </a:lnTo>
                </a:path>
                <a:path w="3810" h="681354">
                  <a:moveTo>
                    <a:pt x="0" y="679183"/>
                  </a:moveTo>
                  <a:lnTo>
                    <a:pt x="3810" y="679183"/>
                  </a:lnTo>
                </a:path>
                <a:path w="3810" h="681354">
                  <a:moveTo>
                    <a:pt x="0" y="677278"/>
                  </a:moveTo>
                  <a:lnTo>
                    <a:pt x="3810" y="677278"/>
                  </a:lnTo>
                </a:path>
                <a:path w="3810" h="681354">
                  <a:moveTo>
                    <a:pt x="0" y="675360"/>
                  </a:moveTo>
                  <a:lnTo>
                    <a:pt x="3810" y="675360"/>
                  </a:lnTo>
                </a:path>
                <a:path w="3810" h="681354">
                  <a:moveTo>
                    <a:pt x="0" y="673455"/>
                  </a:moveTo>
                  <a:lnTo>
                    <a:pt x="3810" y="673455"/>
                  </a:lnTo>
                </a:path>
                <a:path w="3810" h="681354">
                  <a:moveTo>
                    <a:pt x="0" y="671550"/>
                  </a:moveTo>
                  <a:lnTo>
                    <a:pt x="3810" y="671550"/>
                  </a:lnTo>
                </a:path>
                <a:path w="3810" h="681354">
                  <a:moveTo>
                    <a:pt x="0" y="669645"/>
                  </a:moveTo>
                  <a:lnTo>
                    <a:pt x="3810" y="669645"/>
                  </a:lnTo>
                </a:path>
                <a:path w="3810" h="681354">
                  <a:moveTo>
                    <a:pt x="0" y="667727"/>
                  </a:moveTo>
                  <a:lnTo>
                    <a:pt x="3810" y="667727"/>
                  </a:lnTo>
                </a:path>
                <a:path w="3810" h="681354">
                  <a:moveTo>
                    <a:pt x="0" y="665822"/>
                  </a:moveTo>
                  <a:lnTo>
                    <a:pt x="3810" y="665822"/>
                  </a:lnTo>
                </a:path>
                <a:path w="3810" h="681354">
                  <a:moveTo>
                    <a:pt x="0" y="663917"/>
                  </a:moveTo>
                  <a:lnTo>
                    <a:pt x="3810" y="663917"/>
                  </a:lnTo>
                </a:path>
                <a:path w="3810" h="681354">
                  <a:moveTo>
                    <a:pt x="0" y="662012"/>
                  </a:moveTo>
                  <a:lnTo>
                    <a:pt x="3810" y="662012"/>
                  </a:lnTo>
                </a:path>
                <a:path w="3810" h="681354">
                  <a:moveTo>
                    <a:pt x="0" y="660107"/>
                  </a:moveTo>
                  <a:lnTo>
                    <a:pt x="3810" y="660107"/>
                  </a:lnTo>
                </a:path>
                <a:path w="3810" h="681354">
                  <a:moveTo>
                    <a:pt x="0" y="658190"/>
                  </a:moveTo>
                  <a:lnTo>
                    <a:pt x="3810" y="658190"/>
                  </a:lnTo>
                </a:path>
                <a:path w="3810" h="681354">
                  <a:moveTo>
                    <a:pt x="0" y="656285"/>
                  </a:moveTo>
                  <a:lnTo>
                    <a:pt x="3810" y="656285"/>
                  </a:lnTo>
                </a:path>
                <a:path w="3810" h="681354">
                  <a:moveTo>
                    <a:pt x="0" y="654380"/>
                  </a:moveTo>
                  <a:lnTo>
                    <a:pt x="3810" y="654380"/>
                  </a:lnTo>
                </a:path>
                <a:path w="3810" h="681354">
                  <a:moveTo>
                    <a:pt x="0" y="652475"/>
                  </a:moveTo>
                  <a:lnTo>
                    <a:pt x="3810" y="652475"/>
                  </a:lnTo>
                </a:path>
                <a:path w="3810" h="681354">
                  <a:moveTo>
                    <a:pt x="0" y="650557"/>
                  </a:moveTo>
                  <a:lnTo>
                    <a:pt x="3810" y="650557"/>
                  </a:lnTo>
                </a:path>
                <a:path w="3810" h="681354">
                  <a:moveTo>
                    <a:pt x="0" y="648652"/>
                  </a:moveTo>
                  <a:lnTo>
                    <a:pt x="3810" y="648652"/>
                  </a:lnTo>
                </a:path>
                <a:path w="3810" h="681354">
                  <a:moveTo>
                    <a:pt x="0" y="646747"/>
                  </a:moveTo>
                  <a:lnTo>
                    <a:pt x="3810" y="646747"/>
                  </a:lnTo>
                </a:path>
                <a:path w="3810" h="681354">
                  <a:moveTo>
                    <a:pt x="0" y="644842"/>
                  </a:moveTo>
                  <a:lnTo>
                    <a:pt x="3810" y="644842"/>
                  </a:lnTo>
                </a:path>
                <a:path w="3810" h="681354">
                  <a:moveTo>
                    <a:pt x="0" y="642937"/>
                  </a:moveTo>
                  <a:lnTo>
                    <a:pt x="3810" y="642937"/>
                  </a:lnTo>
                </a:path>
                <a:path w="3810" h="681354">
                  <a:moveTo>
                    <a:pt x="0" y="641019"/>
                  </a:moveTo>
                  <a:lnTo>
                    <a:pt x="3810" y="641019"/>
                  </a:lnTo>
                </a:path>
                <a:path w="3810" h="681354">
                  <a:moveTo>
                    <a:pt x="0" y="639114"/>
                  </a:moveTo>
                  <a:lnTo>
                    <a:pt x="3810" y="639114"/>
                  </a:lnTo>
                </a:path>
                <a:path w="3810" h="681354">
                  <a:moveTo>
                    <a:pt x="0" y="637209"/>
                  </a:moveTo>
                  <a:lnTo>
                    <a:pt x="3810" y="637209"/>
                  </a:lnTo>
                </a:path>
                <a:path w="3810" h="681354">
                  <a:moveTo>
                    <a:pt x="0" y="635304"/>
                  </a:moveTo>
                  <a:lnTo>
                    <a:pt x="3810" y="635304"/>
                  </a:lnTo>
                </a:path>
                <a:path w="3810" h="681354">
                  <a:moveTo>
                    <a:pt x="0" y="633399"/>
                  </a:moveTo>
                  <a:lnTo>
                    <a:pt x="3810" y="633399"/>
                  </a:lnTo>
                </a:path>
                <a:path w="3810" h="681354">
                  <a:moveTo>
                    <a:pt x="0" y="631482"/>
                  </a:moveTo>
                  <a:lnTo>
                    <a:pt x="3810" y="631482"/>
                  </a:lnTo>
                </a:path>
                <a:path w="3810" h="681354">
                  <a:moveTo>
                    <a:pt x="0" y="629577"/>
                  </a:moveTo>
                  <a:lnTo>
                    <a:pt x="3810" y="629577"/>
                  </a:lnTo>
                </a:path>
                <a:path w="3810" h="681354">
                  <a:moveTo>
                    <a:pt x="0" y="627672"/>
                  </a:moveTo>
                  <a:lnTo>
                    <a:pt x="3810" y="627672"/>
                  </a:lnTo>
                </a:path>
                <a:path w="3810" h="681354">
                  <a:moveTo>
                    <a:pt x="0" y="625767"/>
                  </a:moveTo>
                  <a:lnTo>
                    <a:pt x="3810" y="625767"/>
                  </a:lnTo>
                </a:path>
                <a:path w="3810" h="681354">
                  <a:moveTo>
                    <a:pt x="0" y="623849"/>
                  </a:moveTo>
                  <a:lnTo>
                    <a:pt x="3810" y="623849"/>
                  </a:lnTo>
                </a:path>
                <a:path w="3810" h="681354">
                  <a:moveTo>
                    <a:pt x="0" y="621944"/>
                  </a:moveTo>
                  <a:lnTo>
                    <a:pt x="3810" y="621944"/>
                  </a:lnTo>
                </a:path>
                <a:path w="3810" h="681354">
                  <a:moveTo>
                    <a:pt x="0" y="620039"/>
                  </a:moveTo>
                  <a:lnTo>
                    <a:pt x="3810" y="620039"/>
                  </a:lnTo>
                </a:path>
                <a:path w="3810" h="681354">
                  <a:moveTo>
                    <a:pt x="0" y="618134"/>
                  </a:moveTo>
                  <a:lnTo>
                    <a:pt x="3810" y="618134"/>
                  </a:lnTo>
                </a:path>
                <a:path w="3810" h="681354">
                  <a:moveTo>
                    <a:pt x="0" y="616229"/>
                  </a:moveTo>
                  <a:lnTo>
                    <a:pt x="3810" y="616229"/>
                  </a:lnTo>
                </a:path>
                <a:path w="3810" h="681354">
                  <a:moveTo>
                    <a:pt x="0" y="614311"/>
                  </a:moveTo>
                  <a:lnTo>
                    <a:pt x="3810" y="614311"/>
                  </a:lnTo>
                </a:path>
                <a:path w="3810" h="681354">
                  <a:moveTo>
                    <a:pt x="0" y="612406"/>
                  </a:moveTo>
                  <a:lnTo>
                    <a:pt x="3810" y="612406"/>
                  </a:lnTo>
                </a:path>
                <a:path w="3810" h="681354">
                  <a:moveTo>
                    <a:pt x="0" y="610501"/>
                  </a:moveTo>
                  <a:lnTo>
                    <a:pt x="3810" y="610501"/>
                  </a:lnTo>
                </a:path>
                <a:path w="3810" h="681354">
                  <a:moveTo>
                    <a:pt x="0" y="608596"/>
                  </a:moveTo>
                  <a:lnTo>
                    <a:pt x="3810" y="608596"/>
                  </a:lnTo>
                </a:path>
                <a:path w="3810" h="681354">
                  <a:moveTo>
                    <a:pt x="0" y="606679"/>
                  </a:moveTo>
                  <a:lnTo>
                    <a:pt x="3810" y="606679"/>
                  </a:lnTo>
                </a:path>
                <a:path w="3810" h="681354">
                  <a:moveTo>
                    <a:pt x="0" y="604774"/>
                  </a:moveTo>
                  <a:lnTo>
                    <a:pt x="3810" y="604774"/>
                  </a:lnTo>
                </a:path>
                <a:path w="3810" h="681354">
                  <a:moveTo>
                    <a:pt x="0" y="602869"/>
                  </a:moveTo>
                  <a:lnTo>
                    <a:pt x="3810" y="602869"/>
                  </a:lnTo>
                </a:path>
                <a:path w="3810" h="681354">
                  <a:moveTo>
                    <a:pt x="0" y="600964"/>
                  </a:moveTo>
                  <a:lnTo>
                    <a:pt x="3810" y="600964"/>
                  </a:lnTo>
                </a:path>
                <a:path w="3810" h="681354">
                  <a:moveTo>
                    <a:pt x="0" y="599059"/>
                  </a:moveTo>
                  <a:lnTo>
                    <a:pt x="3810" y="599059"/>
                  </a:lnTo>
                </a:path>
                <a:path w="3810" h="681354">
                  <a:moveTo>
                    <a:pt x="0" y="597141"/>
                  </a:moveTo>
                  <a:lnTo>
                    <a:pt x="3810" y="597141"/>
                  </a:lnTo>
                </a:path>
                <a:path w="3810" h="681354">
                  <a:moveTo>
                    <a:pt x="0" y="595236"/>
                  </a:moveTo>
                  <a:lnTo>
                    <a:pt x="3810" y="595236"/>
                  </a:lnTo>
                </a:path>
                <a:path w="3810" h="681354">
                  <a:moveTo>
                    <a:pt x="0" y="593331"/>
                  </a:moveTo>
                  <a:lnTo>
                    <a:pt x="3810" y="593331"/>
                  </a:lnTo>
                </a:path>
                <a:path w="3810" h="681354">
                  <a:moveTo>
                    <a:pt x="0" y="591426"/>
                  </a:moveTo>
                  <a:lnTo>
                    <a:pt x="3810" y="591426"/>
                  </a:lnTo>
                </a:path>
                <a:path w="3810" h="681354">
                  <a:moveTo>
                    <a:pt x="0" y="589508"/>
                  </a:moveTo>
                  <a:lnTo>
                    <a:pt x="3810" y="589508"/>
                  </a:lnTo>
                </a:path>
                <a:path w="3810" h="681354">
                  <a:moveTo>
                    <a:pt x="0" y="587603"/>
                  </a:moveTo>
                  <a:lnTo>
                    <a:pt x="3810" y="587603"/>
                  </a:lnTo>
                </a:path>
                <a:path w="3810" h="681354">
                  <a:moveTo>
                    <a:pt x="0" y="585698"/>
                  </a:moveTo>
                  <a:lnTo>
                    <a:pt x="3810" y="585698"/>
                  </a:lnTo>
                </a:path>
                <a:path w="3810" h="681354">
                  <a:moveTo>
                    <a:pt x="0" y="583793"/>
                  </a:moveTo>
                  <a:lnTo>
                    <a:pt x="3810" y="583793"/>
                  </a:lnTo>
                </a:path>
                <a:path w="3810" h="681354">
                  <a:moveTo>
                    <a:pt x="0" y="581888"/>
                  </a:moveTo>
                  <a:lnTo>
                    <a:pt x="3810" y="581888"/>
                  </a:lnTo>
                </a:path>
                <a:path w="3810" h="681354">
                  <a:moveTo>
                    <a:pt x="0" y="579970"/>
                  </a:moveTo>
                  <a:lnTo>
                    <a:pt x="3810" y="579970"/>
                  </a:lnTo>
                </a:path>
                <a:path w="3810" h="681354">
                  <a:moveTo>
                    <a:pt x="0" y="578065"/>
                  </a:moveTo>
                  <a:lnTo>
                    <a:pt x="3810" y="578065"/>
                  </a:lnTo>
                </a:path>
                <a:path w="3810" h="681354">
                  <a:moveTo>
                    <a:pt x="0" y="576160"/>
                  </a:moveTo>
                  <a:lnTo>
                    <a:pt x="3810" y="576160"/>
                  </a:lnTo>
                </a:path>
                <a:path w="3810" h="681354">
                  <a:moveTo>
                    <a:pt x="0" y="574255"/>
                  </a:moveTo>
                  <a:lnTo>
                    <a:pt x="3810" y="574255"/>
                  </a:lnTo>
                </a:path>
                <a:path w="3810" h="681354">
                  <a:moveTo>
                    <a:pt x="0" y="572338"/>
                  </a:moveTo>
                  <a:lnTo>
                    <a:pt x="3810" y="572338"/>
                  </a:lnTo>
                </a:path>
                <a:path w="3810" h="681354">
                  <a:moveTo>
                    <a:pt x="0" y="570433"/>
                  </a:moveTo>
                  <a:lnTo>
                    <a:pt x="3810" y="570433"/>
                  </a:lnTo>
                </a:path>
                <a:path w="3810" h="681354">
                  <a:moveTo>
                    <a:pt x="0" y="568528"/>
                  </a:moveTo>
                  <a:lnTo>
                    <a:pt x="3810" y="568528"/>
                  </a:lnTo>
                </a:path>
                <a:path w="3810" h="681354">
                  <a:moveTo>
                    <a:pt x="0" y="566623"/>
                  </a:moveTo>
                  <a:lnTo>
                    <a:pt x="3810" y="566623"/>
                  </a:lnTo>
                </a:path>
                <a:path w="3810" h="681354">
                  <a:moveTo>
                    <a:pt x="0" y="564718"/>
                  </a:moveTo>
                  <a:lnTo>
                    <a:pt x="3810" y="564718"/>
                  </a:lnTo>
                </a:path>
                <a:path w="3810" h="681354">
                  <a:moveTo>
                    <a:pt x="0" y="562800"/>
                  </a:moveTo>
                  <a:lnTo>
                    <a:pt x="3810" y="562800"/>
                  </a:lnTo>
                </a:path>
                <a:path w="3810" h="681354">
                  <a:moveTo>
                    <a:pt x="0" y="560895"/>
                  </a:moveTo>
                  <a:lnTo>
                    <a:pt x="3810" y="560895"/>
                  </a:lnTo>
                </a:path>
                <a:path w="3810" h="681354">
                  <a:moveTo>
                    <a:pt x="0" y="558990"/>
                  </a:moveTo>
                  <a:lnTo>
                    <a:pt x="3810" y="558990"/>
                  </a:lnTo>
                </a:path>
                <a:path w="3810" h="681354">
                  <a:moveTo>
                    <a:pt x="0" y="557085"/>
                  </a:moveTo>
                  <a:lnTo>
                    <a:pt x="3810" y="557085"/>
                  </a:lnTo>
                </a:path>
                <a:path w="3810" h="681354">
                  <a:moveTo>
                    <a:pt x="0" y="555167"/>
                  </a:moveTo>
                  <a:lnTo>
                    <a:pt x="3810" y="555167"/>
                  </a:lnTo>
                </a:path>
                <a:path w="3810" h="681354">
                  <a:moveTo>
                    <a:pt x="0" y="553262"/>
                  </a:moveTo>
                  <a:lnTo>
                    <a:pt x="3810" y="553262"/>
                  </a:lnTo>
                </a:path>
                <a:path w="3810" h="681354">
                  <a:moveTo>
                    <a:pt x="0" y="551357"/>
                  </a:moveTo>
                  <a:lnTo>
                    <a:pt x="3810" y="551357"/>
                  </a:lnTo>
                </a:path>
                <a:path w="3810" h="681354">
                  <a:moveTo>
                    <a:pt x="0" y="549452"/>
                  </a:moveTo>
                  <a:lnTo>
                    <a:pt x="3810" y="549452"/>
                  </a:lnTo>
                </a:path>
                <a:path w="3810" h="681354">
                  <a:moveTo>
                    <a:pt x="0" y="547547"/>
                  </a:moveTo>
                  <a:lnTo>
                    <a:pt x="3810" y="547547"/>
                  </a:lnTo>
                </a:path>
                <a:path w="3810" h="681354">
                  <a:moveTo>
                    <a:pt x="0" y="545630"/>
                  </a:moveTo>
                  <a:lnTo>
                    <a:pt x="3810" y="545630"/>
                  </a:lnTo>
                </a:path>
                <a:path w="3810" h="681354">
                  <a:moveTo>
                    <a:pt x="0" y="543725"/>
                  </a:moveTo>
                  <a:lnTo>
                    <a:pt x="3810" y="543725"/>
                  </a:lnTo>
                </a:path>
                <a:path w="3810" h="681354">
                  <a:moveTo>
                    <a:pt x="0" y="541820"/>
                  </a:moveTo>
                  <a:lnTo>
                    <a:pt x="3810" y="541820"/>
                  </a:lnTo>
                </a:path>
                <a:path w="3810" h="681354">
                  <a:moveTo>
                    <a:pt x="0" y="539915"/>
                  </a:moveTo>
                  <a:lnTo>
                    <a:pt x="3810" y="539915"/>
                  </a:lnTo>
                </a:path>
                <a:path w="3810" h="681354">
                  <a:moveTo>
                    <a:pt x="0" y="537997"/>
                  </a:moveTo>
                  <a:lnTo>
                    <a:pt x="3810" y="537997"/>
                  </a:lnTo>
                </a:path>
                <a:path w="3810" h="681354">
                  <a:moveTo>
                    <a:pt x="0" y="536092"/>
                  </a:moveTo>
                  <a:lnTo>
                    <a:pt x="3810" y="536092"/>
                  </a:lnTo>
                </a:path>
                <a:path w="3810" h="681354">
                  <a:moveTo>
                    <a:pt x="0" y="534187"/>
                  </a:moveTo>
                  <a:lnTo>
                    <a:pt x="3810" y="534187"/>
                  </a:lnTo>
                </a:path>
                <a:path w="3810" h="681354">
                  <a:moveTo>
                    <a:pt x="0" y="532282"/>
                  </a:moveTo>
                  <a:lnTo>
                    <a:pt x="3810" y="532282"/>
                  </a:lnTo>
                </a:path>
                <a:path w="3810" h="681354">
                  <a:moveTo>
                    <a:pt x="0" y="530377"/>
                  </a:moveTo>
                  <a:lnTo>
                    <a:pt x="3810" y="530377"/>
                  </a:lnTo>
                </a:path>
                <a:path w="3810" h="681354">
                  <a:moveTo>
                    <a:pt x="0" y="528459"/>
                  </a:moveTo>
                  <a:lnTo>
                    <a:pt x="3810" y="528459"/>
                  </a:lnTo>
                </a:path>
                <a:path w="3810" h="681354">
                  <a:moveTo>
                    <a:pt x="0" y="526554"/>
                  </a:moveTo>
                  <a:lnTo>
                    <a:pt x="3810" y="526554"/>
                  </a:lnTo>
                </a:path>
                <a:path w="3810" h="681354">
                  <a:moveTo>
                    <a:pt x="0" y="524649"/>
                  </a:moveTo>
                  <a:lnTo>
                    <a:pt x="3810" y="524649"/>
                  </a:lnTo>
                </a:path>
                <a:path w="3810" h="681354">
                  <a:moveTo>
                    <a:pt x="0" y="522744"/>
                  </a:moveTo>
                  <a:lnTo>
                    <a:pt x="3810" y="522744"/>
                  </a:lnTo>
                </a:path>
                <a:path w="3810" h="681354">
                  <a:moveTo>
                    <a:pt x="0" y="520839"/>
                  </a:moveTo>
                  <a:lnTo>
                    <a:pt x="3810" y="520839"/>
                  </a:lnTo>
                </a:path>
                <a:path w="3810" h="681354">
                  <a:moveTo>
                    <a:pt x="0" y="518922"/>
                  </a:moveTo>
                  <a:lnTo>
                    <a:pt x="3810" y="518922"/>
                  </a:lnTo>
                </a:path>
                <a:path w="3810" h="681354">
                  <a:moveTo>
                    <a:pt x="0" y="517017"/>
                  </a:moveTo>
                  <a:lnTo>
                    <a:pt x="3810" y="517017"/>
                  </a:lnTo>
                </a:path>
                <a:path w="3810" h="681354">
                  <a:moveTo>
                    <a:pt x="0" y="515112"/>
                  </a:moveTo>
                  <a:lnTo>
                    <a:pt x="3810" y="515112"/>
                  </a:lnTo>
                </a:path>
                <a:path w="3810" h="681354">
                  <a:moveTo>
                    <a:pt x="0" y="513207"/>
                  </a:moveTo>
                  <a:lnTo>
                    <a:pt x="3810" y="513207"/>
                  </a:lnTo>
                </a:path>
                <a:path w="3810" h="681354">
                  <a:moveTo>
                    <a:pt x="0" y="511289"/>
                  </a:moveTo>
                  <a:lnTo>
                    <a:pt x="3810" y="511289"/>
                  </a:lnTo>
                </a:path>
                <a:path w="3810" h="681354">
                  <a:moveTo>
                    <a:pt x="0" y="509384"/>
                  </a:moveTo>
                  <a:lnTo>
                    <a:pt x="3810" y="509384"/>
                  </a:lnTo>
                </a:path>
                <a:path w="3810" h="681354">
                  <a:moveTo>
                    <a:pt x="0" y="507479"/>
                  </a:moveTo>
                  <a:lnTo>
                    <a:pt x="3810" y="507479"/>
                  </a:lnTo>
                </a:path>
                <a:path w="3810" h="681354">
                  <a:moveTo>
                    <a:pt x="0" y="505574"/>
                  </a:moveTo>
                  <a:lnTo>
                    <a:pt x="3810" y="505574"/>
                  </a:lnTo>
                </a:path>
                <a:path w="3810" h="681354">
                  <a:moveTo>
                    <a:pt x="0" y="503669"/>
                  </a:moveTo>
                  <a:lnTo>
                    <a:pt x="3810" y="503669"/>
                  </a:lnTo>
                </a:path>
                <a:path w="3810" h="681354">
                  <a:moveTo>
                    <a:pt x="0" y="501751"/>
                  </a:moveTo>
                  <a:lnTo>
                    <a:pt x="3810" y="501751"/>
                  </a:lnTo>
                </a:path>
                <a:path w="3810" h="681354">
                  <a:moveTo>
                    <a:pt x="0" y="499846"/>
                  </a:moveTo>
                  <a:lnTo>
                    <a:pt x="3810" y="499846"/>
                  </a:lnTo>
                </a:path>
                <a:path w="3810" h="681354">
                  <a:moveTo>
                    <a:pt x="0" y="497941"/>
                  </a:moveTo>
                  <a:lnTo>
                    <a:pt x="3810" y="497941"/>
                  </a:lnTo>
                </a:path>
                <a:path w="3810" h="681354">
                  <a:moveTo>
                    <a:pt x="0" y="496036"/>
                  </a:moveTo>
                  <a:lnTo>
                    <a:pt x="3810" y="496036"/>
                  </a:lnTo>
                </a:path>
                <a:path w="3810" h="681354">
                  <a:moveTo>
                    <a:pt x="0" y="494118"/>
                  </a:moveTo>
                  <a:lnTo>
                    <a:pt x="3810" y="494118"/>
                  </a:lnTo>
                </a:path>
                <a:path w="3810" h="681354">
                  <a:moveTo>
                    <a:pt x="0" y="492213"/>
                  </a:moveTo>
                  <a:lnTo>
                    <a:pt x="3810" y="492213"/>
                  </a:lnTo>
                </a:path>
                <a:path w="3810" h="681354">
                  <a:moveTo>
                    <a:pt x="0" y="490308"/>
                  </a:moveTo>
                  <a:lnTo>
                    <a:pt x="3810" y="490308"/>
                  </a:lnTo>
                </a:path>
                <a:path w="3810" h="681354">
                  <a:moveTo>
                    <a:pt x="0" y="488403"/>
                  </a:moveTo>
                  <a:lnTo>
                    <a:pt x="3810" y="488403"/>
                  </a:lnTo>
                </a:path>
                <a:path w="3810" h="681354">
                  <a:moveTo>
                    <a:pt x="0" y="486498"/>
                  </a:moveTo>
                  <a:lnTo>
                    <a:pt x="3810" y="486498"/>
                  </a:lnTo>
                </a:path>
                <a:path w="3810" h="681354">
                  <a:moveTo>
                    <a:pt x="0" y="484581"/>
                  </a:moveTo>
                  <a:lnTo>
                    <a:pt x="3810" y="484581"/>
                  </a:lnTo>
                </a:path>
                <a:path w="3810" h="681354">
                  <a:moveTo>
                    <a:pt x="0" y="482676"/>
                  </a:moveTo>
                  <a:lnTo>
                    <a:pt x="3810" y="482676"/>
                  </a:lnTo>
                </a:path>
                <a:path w="3810" h="681354">
                  <a:moveTo>
                    <a:pt x="0" y="480771"/>
                  </a:moveTo>
                  <a:lnTo>
                    <a:pt x="3810" y="480771"/>
                  </a:lnTo>
                </a:path>
                <a:path w="3810" h="681354">
                  <a:moveTo>
                    <a:pt x="0" y="478866"/>
                  </a:moveTo>
                  <a:lnTo>
                    <a:pt x="3810" y="478866"/>
                  </a:lnTo>
                </a:path>
                <a:path w="3810" h="681354">
                  <a:moveTo>
                    <a:pt x="0" y="476948"/>
                  </a:moveTo>
                  <a:lnTo>
                    <a:pt x="3810" y="476948"/>
                  </a:lnTo>
                </a:path>
                <a:path w="3810" h="681354">
                  <a:moveTo>
                    <a:pt x="0" y="475043"/>
                  </a:moveTo>
                  <a:lnTo>
                    <a:pt x="3810" y="475043"/>
                  </a:lnTo>
                </a:path>
                <a:path w="3810" h="681354">
                  <a:moveTo>
                    <a:pt x="0" y="473138"/>
                  </a:moveTo>
                  <a:lnTo>
                    <a:pt x="3810" y="473138"/>
                  </a:lnTo>
                </a:path>
                <a:path w="3810" h="681354">
                  <a:moveTo>
                    <a:pt x="0" y="471233"/>
                  </a:moveTo>
                  <a:lnTo>
                    <a:pt x="3810" y="471233"/>
                  </a:lnTo>
                </a:path>
                <a:path w="3810" h="681354">
                  <a:moveTo>
                    <a:pt x="0" y="469328"/>
                  </a:moveTo>
                  <a:lnTo>
                    <a:pt x="3810" y="469328"/>
                  </a:lnTo>
                </a:path>
                <a:path w="3810" h="681354">
                  <a:moveTo>
                    <a:pt x="0" y="467410"/>
                  </a:moveTo>
                  <a:lnTo>
                    <a:pt x="3810" y="467410"/>
                  </a:lnTo>
                </a:path>
                <a:path w="3810" h="681354">
                  <a:moveTo>
                    <a:pt x="0" y="465505"/>
                  </a:moveTo>
                  <a:lnTo>
                    <a:pt x="3810" y="465505"/>
                  </a:lnTo>
                </a:path>
                <a:path w="3810" h="681354">
                  <a:moveTo>
                    <a:pt x="0" y="463600"/>
                  </a:moveTo>
                  <a:lnTo>
                    <a:pt x="3810" y="463600"/>
                  </a:lnTo>
                </a:path>
                <a:path w="3810" h="681354">
                  <a:moveTo>
                    <a:pt x="0" y="461695"/>
                  </a:moveTo>
                  <a:lnTo>
                    <a:pt x="3810" y="461695"/>
                  </a:lnTo>
                </a:path>
                <a:path w="3810" h="681354">
                  <a:moveTo>
                    <a:pt x="0" y="459778"/>
                  </a:moveTo>
                  <a:lnTo>
                    <a:pt x="3810" y="459778"/>
                  </a:lnTo>
                </a:path>
                <a:path w="3810" h="681354">
                  <a:moveTo>
                    <a:pt x="0" y="457873"/>
                  </a:moveTo>
                  <a:lnTo>
                    <a:pt x="3810" y="457873"/>
                  </a:lnTo>
                </a:path>
                <a:path w="3810" h="681354">
                  <a:moveTo>
                    <a:pt x="0" y="455968"/>
                  </a:moveTo>
                  <a:lnTo>
                    <a:pt x="3810" y="455968"/>
                  </a:lnTo>
                </a:path>
                <a:path w="3810" h="681354">
                  <a:moveTo>
                    <a:pt x="0" y="454063"/>
                  </a:moveTo>
                  <a:lnTo>
                    <a:pt x="3810" y="454063"/>
                  </a:lnTo>
                </a:path>
                <a:path w="3810" h="681354">
                  <a:moveTo>
                    <a:pt x="0" y="452158"/>
                  </a:moveTo>
                  <a:lnTo>
                    <a:pt x="3810" y="452158"/>
                  </a:lnTo>
                </a:path>
                <a:path w="3810" h="681354">
                  <a:moveTo>
                    <a:pt x="0" y="450240"/>
                  </a:moveTo>
                  <a:lnTo>
                    <a:pt x="3810" y="450240"/>
                  </a:lnTo>
                </a:path>
                <a:path w="3810" h="681354">
                  <a:moveTo>
                    <a:pt x="0" y="448335"/>
                  </a:moveTo>
                  <a:lnTo>
                    <a:pt x="3810" y="448335"/>
                  </a:lnTo>
                </a:path>
                <a:path w="3810" h="681354">
                  <a:moveTo>
                    <a:pt x="0" y="446430"/>
                  </a:moveTo>
                  <a:lnTo>
                    <a:pt x="3810" y="446430"/>
                  </a:lnTo>
                </a:path>
                <a:path w="3810" h="681354">
                  <a:moveTo>
                    <a:pt x="0" y="444525"/>
                  </a:moveTo>
                  <a:lnTo>
                    <a:pt x="3810" y="444525"/>
                  </a:lnTo>
                </a:path>
                <a:path w="3810" h="681354">
                  <a:moveTo>
                    <a:pt x="0" y="442620"/>
                  </a:moveTo>
                  <a:lnTo>
                    <a:pt x="3810" y="442620"/>
                  </a:lnTo>
                </a:path>
                <a:path w="3810" h="681354">
                  <a:moveTo>
                    <a:pt x="0" y="440702"/>
                  </a:moveTo>
                  <a:lnTo>
                    <a:pt x="3810" y="440702"/>
                  </a:lnTo>
                </a:path>
                <a:path w="3810" h="681354">
                  <a:moveTo>
                    <a:pt x="0" y="438797"/>
                  </a:moveTo>
                  <a:lnTo>
                    <a:pt x="3810" y="438797"/>
                  </a:lnTo>
                </a:path>
                <a:path w="3810" h="681354">
                  <a:moveTo>
                    <a:pt x="0" y="436892"/>
                  </a:moveTo>
                  <a:lnTo>
                    <a:pt x="3810" y="436892"/>
                  </a:lnTo>
                </a:path>
                <a:path w="3810" h="681354">
                  <a:moveTo>
                    <a:pt x="0" y="434987"/>
                  </a:moveTo>
                  <a:lnTo>
                    <a:pt x="3810" y="434987"/>
                  </a:lnTo>
                </a:path>
                <a:path w="3810" h="681354">
                  <a:moveTo>
                    <a:pt x="0" y="433070"/>
                  </a:moveTo>
                  <a:lnTo>
                    <a:pt x="3810" y="433070"/>
                  </a:lnTo>
                </a:path>
                <a:path w="3810" h="681354">
                  <a:moveTo>
                    <a:pt x="0" y="431165"/>
                  </a:moveTo>
                  <a:lnTo>
                    <a:pt x="3810" y="431165"/>
                  </a:lnTo>
                </a:path>
                <a:path w="3810" h="681354">
                  <a:moveTo>
                    <a:pt x="0" y="429260"/>
                  </a:moveTo>
                  <a:lnTo>
                    <a:pt x="3810" y="429260"/>
                  </a:lnTo>
                </a:path>
                <a:path w="3810" h="681354">
                  <a:moveTo>
                    <a:pt x="0" y="427355"/>
                  </a:moveTo>
                  <a:lnTo>
                    <a:pt x="3810" y="427355"/>
                  </a:lnTo>
                </a:path>
                <a:path w="3810" h="681354">
                  <a:moveTo>
                    <a:pt x="0" y="425450"/>
                  </a:moveTo>
                  <a:lnTo>
                    <a:pt x="3810" y="425450"/>
                  </a:lnTo>
                </a:path>
                <a:path w="3810" h="681354">
                  <a:moveTo>
                    <a:pt x="0" y="423532"/>
                  </a:moveTo>
                  <a:lnTo>
                    <a:pt x="3810" y="423532"/>
                  </a:lnTo>
                </a:path>
                <a:path w="3810" h="681354">
                  <a:moveTo>
                    <a:pt x="0" y="421627"/>
                  </a:moveTo>
                  <a:lnTo>
                    <a:pt x="3810" y="421627"/>
                  </a:lnTo>
                </a:path>
                <a:path w="3810" h="681354">
                  <a:moveTo>
                    <a:pt x="0" y="419722"/>
                  </a:moveTo>
                  <a:lnTo>
                    <a:pt x="3810" y="419722"/>
                  </a:lnTo>
                </a:path>
                <a:path w="3810" h="681354">
                  <a:moveTo>
                    <a:pt x="0" y="417817"/>
                  </a:moveTo>
                  <a:lnTo>
                    <a:pt x="3810" y="417817"/>
                  </a:lnTo>
                </a:path>
                <a:path w="3810" h="681354">
                  <a:moveTo>
                    <a:pt x="0" y="415899"/>
                  </a:moveTo>
                  <a:lnTo>
                    <a:pt x="3810" y="415899"/>
                  </a:lnTo>
                </a:path>
                <a:path w="3810" h="681354">
                  <a:moveTo>
                    <a:pt x="0" y="413994"/>
                  </a:moveTo>
                  <a:lnTo>
                    <a:pt x="3810" y="413994"/>
                  </a:lnTo>
                </a:path>
                <a:path w="3810" h="681354">
                  <a:moveTo>
                    <a:pt x="0" y="412089"/>
                  </a:moveTo>
                  <a:lnTo>
                    <a:pt x="3810" y="412089"/>
                  </a:lnTo>
                </a:path>
                <a:path w="3810" h="681354">
                  <a:moveTo>
                    <a:pt x="0" y="410184"/>
                  </a:moveTo>
                  <a:lnTo>
                    <a:pt x="3810" y="410184"/>
                  </a:lnTo>
                </a:path>
                <a:path w="3810" h="681354">
                  <a:moveTo>
                    <a:pt x="0" y="408279"/>
                  </a:moveTo>
                  <a:lnTo>
                    <a:pt x="3810" y="408279"/>
                  </a:lnTo>
                </a:path>
                <a:path w="3810" h="681354">
                  <a:moveTo>
                    <a:pt x="0" y="406361"/>
                  </a:moveTo>
                  <a:lnTo>
                    <a:pt x="3810" y="406361"/>
                  </a:lnTo>
                </a:path>
                <a:path w="3810" h="681354">
                  <a:moveTo>
                    <a:pt x="0" y="404456"/>
                  </a:moveTo>
                  <a:lnTo>
                    <a:pt x="3810" y="404456"/>
                  </a:lnTo>
                </a:path>
                <a:path w="3810" h="681354">
                  <a:moveTo>
                    <a:pt x="0" y="402551"/>
                  </a:moveTo>
                  <a:lnTo>
                    <a:pt x="3810" y="402551"/>
                  </a:lnTo>
                </a:path>
                <a:path w="3810" h="681354">
                  <a:moveTo>
                    <a:pt x="0" y="400646"/>
                  </a:moveTo>
                  <a:lnTo>
                    <a:pt x="3810" y="400646"/>
                  </a:lnTo>
                </a:path>
                <a:path w="3810" h="681354">
                  <a:moveTo>
                    <a:pt x="0" y="398729"/>
                  </a:moveTo>
                  <a:lnTo>
                    <a:pt x="3810" y="398729"/>
                  </a:lnTo>
                </a:path>
                <a:path w="3810" h="681354">
                  <a:moveTo>
                    <a:pt x="0" y="396824"/>
                  </a:moveTo>
                  <a:lnTo>
                    <a:pt x="3810" y="396824"/>
                  </a:lnTo>
                </a:path>
                <a:path w="3810" h="681354">
                  <a:moveTo>
                    <a:pt x="0" y="394919"/>
                  </a:moveTo>
                  <a:lnTo>
                    <a:pt x="3810" y="394919"/>
                  </a:lnTo>
                </a:path>
                <a:path w="3810" h="681354">
                  <a:moveTo>
                    <a:pt x="0" y="393014"/>
                  </a:moveTo>
                  <a:lnTo>
                    <a:pt x="3810" y="393014"/>
                  </a:lnTo>
                </a:path>
                <a:path w="3810" h="681354">
                  <a:moveTo>
                    <a:pt x="0" y="391109"/>
                  </a:moveTo>
                  <a:lnTo>
                    <a:pt x="3810" y="391109"/>
                  </a:lnTo>
                </a:path>
                <a:path w="3810" h="681354">
                  <a:moveTo>
                    <a:pt x="0" y="389191"/>
                  </a:moveTo>
                  <a:lnTo>
                    <a:pt x="3810" y="389191"/>
                  </a:lnTo>
                </a:path>
                <a:path w="3810" h="681354">
                  <a:moveTo>
                    <a:pt x="0" y="387286"/>
                  </a:moveTo>
                  <a:lnTo>
                    <a:pt x="3810" y="387286"/>
                  </a:lnTo>
                </a:path>
                <a:path w="3810" h="681354">
                  <a:moveTo>
                    <a:pt x="0" y="385381"/>
                  </a:moveTo>
                  <a:lnTo>
                    <a:pt x="3810" y="385381"/>
                  </a:lnTo>
                </a:path>
                <a:path w="3810" h="681354">
                  <a:moveTo>
                    <a:pt x="0" y="383476"/>
                  </a:moveTo>
                  <a:lnTo>
                    <a:pt x="3810" y="383476"/>
                  </a:lnTo>
                </a:path>
                <a:path w="3810" h="681354">
                  <a:moveTo>
                    <a:pt x="0" y="381558"/>
                  </a:moveTo>
                  <a:lnTo>
                    <a:pt x="3810" y="381558"/>
                  </a:lnTo>
                </a:path>
                <a:path w="3810" h="681354">
                  <a:moveTo>
                    <a:pt x="0" y="379653"/>
                  </a:moveTo>
                  <a:lnTo>
                    <a:pt x="3810" y="379653"/>
                  </a:lnTo>
                </a:path>
                <a:path w="3810" h="681354">
                  <a:moveTo>
                    <a:pt x="0" y="377748"/>
                  </a:moveTo>
                  <a:lnTo>
                    <a:pt x="3810" y="377748"/>
                  </a:lnTo>
                </a:path>
                <a:path w="3810" h="681354">
                  <a:moveTo>
                    <a:pt x="0" y="375843"/>
                  </a:moveTo>
                  <a:lnTo>
                    <a:pt x="3810" y="375843"/>
                  </a:lnTo>
                </a:path>
                <a:path w="3810" h="681354">
                  <a:moveTo>
                    <a:pt x="0" y="373938"/>
                  </a:moveTo>
                  <a:lnTo>
                    <a:pt x="3810" y="373938"/>
                  </a:lnTo>
                </a:path>
                <a:path w="3810" h="681354">
                  <a:moveTo>
                    <a:pt x="0" y="372021"/>
                  </a:moveTo>
                  <a:lnTo>
                    <a:pt x="3810" y="372021"/>
                  </a:lnTo>
                </a:path>
                <a:path w="3810" h="681354">
                  <a:moveTo>
                    <a:pt x="0" y="370116"/>
                  </a:moveTo>
                  <a:lnTo>
                    <a:pt x="3810" y="370116"/>
                  </a:lnTo>
                </a:path>
                <a:path w="3810" h="681354">
                  <a:moveTo>
                    <a:pt x="0" y="368211"/>
                  </a:moveTo>
                  <a:lnTo>
                    <a:pt x="3810" y="368211"/>
                  </a:lnTo>
                </a:path>
                <a:path w="3810" h="681354">
                  <a:moveTo>
                    <a:pt x="0" y="366306"/>
                  </a:moveTo>
                  <a:lnTo>
                    <a:pt x="3810" y="366306"/>
                  </a:lnTo>
                </a:path>
                <a:path w="3810" h="681354">
                  <a:moveTo>
                    <a:pt x="0" y="364401"/>
                  </a:moveTo>
                  <a:lnTo>
                    <a:pt x="3810" y="364401"/>
                  </a:lnTo>
                </a:path>
                <a:path w="3810" h="681354">
                  <a:moveTo>
                    <a:pt x="0" y="362483"/>
                  </a:moveTo>
                  <a:lnTo>
                    <a:pt x="3810" y="362483"/>
                  </a:lnTo>
                </a:path>
                <a:path w="3810" h="681354">
                  <a:moveTo>
                    <a:pt x="0" y="360578"/>
                  </a:moveTo>
                  <a:lnTo>
                    <a:pt x="3810" y="360578"/>
                  </a:lnTo>
                </a:path>
                <a:path w="3810" h="681354">
                  <a:moveTo>
                    <a:pt x="0" y="358673"/>
                  </a:moveTo>
                  <a:lnTo>
                    <a:pt x="3810" y="358673"/>
                  </a:lnTo>
                </a:path>
                <a:path w="3810" h="681354">
                  <a:moveTo>
                    <a:pt x="0" y="356768"/>
                  </a:moveTo>
                  <a:lnTo>
                    <a:pt x="3810" y="356768"/>
                  </a:lnTo>
                </a:path>
                <a:path w="3810" h="681354">
                  <a:moveTo>
                    <a:pt x="0" y="354850"/>
                  </a:moveTo>
                  <a:lnTo>
                    <a:pt x="3810" y="354850"/>
                  </a:lnTo>
                </a:path>
                <a:path w="3810" h="681354">
                  <a:moveTo>
                    <a:pt x="0" y="352945"/>
                  </a:moveTo>
                  <a:lnTo>
                    <a:pt x="3810" y="352945"/>
                  </a:lnTo>
                </a:path>
                <a:path w="3810" h="681354">
                  <a:moveTo>
                    <a:pt x="0" y="351040"/>
                  </a:moveTo>
                  <a:lnTo>
                    <a:pt x="3810" y="351040"/>
                  </a:lnTo>
                </a:path>
                <a:path w="3810" h="681354">
                  <a:moveTo>
                    <a:pt x="0" y="349135"/>
                  </a:moveTo>
                  <a:lnTo>
                    <a:pt x="3810" y="349135"/>
                  </a:lnTo>
                </a:path>
                <a:path w="3810" h="681354">
                  <a:moveTo>
                    <a:pt x="0" y="347230"/>
                  </a:moveTo>
                  <a:lnTo>
                    <a:pt x="3810" y="347230"/>
                  </a:lnTo>
                </a:path>
                <a:path w="3810" h="681354">
                  <a:moveTo>
                    <a:pt x="0" y="345313"/>
                  </a:moveTo>
                  <a:lnTo>
                    <a:pt x="3810" y="345313"/>
                  </a:lnTo>
                </a:path>
                <a:path w="3810" h="681354">
                  <a:moveTo>
                    <a:pt x="0" y="343408"/>
                  </a:moveTo>
                  <a:lnTo>
                    <a:pt x="3810" y="343408"/>
                  </a:lnTo>
                </a:path>
                <a:path w="3810" h="681354">
                  <a:moveTo>
                    <a:pt x="0" y="341503"/>
                  </a:moveTo>
                  <a:lnTo>
                    <a:pt x="3810" y="341503"/>
                  </a:lnTo>
                </a:path>
                <a:path w="3810" h="681354">
                  <a:moveTo>
                    <a:pt x="0" y="339598"/>
                  </a:moveTo>
                  <a:lnTo>
                    <a:pt x="3810" y="339598"/>
                  </a:lnTo>
                </a:path>
                <a:path w="3810" h="681354">
                  <a:moveTo>
                    <a:pt x="0" y="337680"/>
                  </a:moveTo>
                  <a:lnTo>
                    <a:pt x="3810" y="337680"/>
                  </a:lnTo>
                </a:path>
                <a:path w="3810" h="681354">
                  <a:moveTo>
                    <a:pt x="0" y="335775"/>
                  </a:moveTo>
                  <a:lnTo>
                    <a:pt x="3810" y="335775"/>
                  </a:lnTo>
                </a:path>
                <a:path w="3810" h="681354">
                  <a:moveTo>
                    <a:pt x="0" y="333870"/>
                  </a:moveTo>
                  <a:lnTo>
                    <a:pt x="3810" y="333870"/>
                  </a:lnTo>
                </a:path>
                <a:path w="3810" h="681354">
                  <a:moveTo>
                    <a:pt x="0" y="331965"/>
                  </a:moveTo>
                  <a:lnTo>
                    <a:pt x="3810" y="331965"/>
                  </a:lnTo>
                </a:path>
                <a:path w="3810" h="681354">
                  <a:moveTo>
                    <a:pt x="0" y="330060"/>
                  </a:moveTo>
                  <a:lnTo>
                    <a:pt x="3810" y="330060"/>
                  </a:lnTo>
                </a:path>
                <a:path w="3810" h="681354">
                  <a:moveTo>
                    <a:pt x="0" y="328142"/>
                  </a:moveTo>
                  <a:lnTo>
                    <a:pt x="3810" y="328142"/>
                  </a:lnTo>
                </a:path>
                <a:path w="3810" h="681354">
                  <a:moveTo>
                    <a:pt x="0" y="326237"/>
                  </a:moveTo>
                  <a:lnTo>
                    <a:pt x="3810" y="326237"/>
                  </a:lnTo>
                </a:path>
                <a:path w="3810" h="681354">
                  <a:moveTo>
                    <a:pt x="0" y="324332"/>
                  </a:moveTo>
                  <a:lnTo>
                    <a:pt x="3810" y="324332"/>
                  </a:lnTo>
                </a:path>
                <a:path w="3810" h="681354">
                  <a:moveTo>
                    <a:pt x="0" y="322427"/>
                  </a:moveTo>
                  <a:lnTo>
                    <a:pt x="3810" y="322427"/>
                  </a:lnTo>
                </a:path>
                <a:path w="3810" h="681354">
                  <a:moveTo>
                    <a:pt x="0" y="320509"/>
                  </a:moveTo>
                  <a:lnTo>
                    <a:pt x="3810" y="320509"/>
                  </a:lnTo>
                </a:path>
                <a:path w="3810" h="681354">
                  <a:moveTo>
                    <a:pt x="0" y="318604"/>
                  </a:moveTo>
                  <a:lnTo>
                    <a:pt x="3810" y="318604"/>
                  </a:lnTo>
                </a:path>
                <a:path w="3810" h="681354">
                  <a:moveTo>
                    <a:pt x="0" y="316699"/>
                  </a:moveTo>
                  <a:lnTo>
                    <a:pt x="3810" y="316699"/>
                  </a:lnTo>
                </a:path>
                <a:path w="3810" h="681354">
                  <a:moveTo>
                    <a:pt x="0" y="314794"/>
                  </a:moveTo>
                  <a:lnTo>
                    <a:pt x="3810" y="314794"/>
                  </a:lnTo>
                </a:path>
                <a:path w="3810" h="681354">
                  <a:moveTo>
                    <a:pt x="0" y="312889"/>
                  </a:moveTo>
                  <a:lnTo>
                    <a:pt x="3810" y="312889"/>
                  </a:lnTo>
                </a:path>
                <a:path w="3810" h="681354">
                  <a:moveTo>
                    <a:pt x="0" y="310972"/>
                  </a:moveTo>
                  <a:lnTo>
                    <a:pt x="3810" y="310972"/>
                  </a:lnTo>
                </a:path>
                <a:path w="3810" h="681354">
                  <a:moveTo>
                    <a:pt x="0" y="309067"/>
                  </a:moveTo>
                  <a:lnTo>
                    <a:pt x="3810" y="309067"/>
                  </a:lnTo>
                </a:path>
                <a:path w="3810" h="681354">
                  <a:moveTo>
                    <a:pt x="0" y="307162"/>
                  </a:moveTo>
                  <a:lnTo>
                    <a:pt x="3810" y="307162"/>
                  </a:lnTo>
                </a:path>
                <a:path w="3810" h="681354">
                  <a:moveTo>
                    <a:pt x="0" y="305257"/>
                  </a:moveTo>
                  <a:lnTo>
                    <a:pt x="3810" y="305257"/>
                  </a:lnTo>
                </a:path>
                <a:path w="3810" h="681354">
                  <a:moveTo>
                    <a:pt x="0" y="303339"/>
                  </a:moveTo>
                  <a:lnTo>
                    <a:pt x="3810" y="303339"/>
                  </a:lnTo>
                </a:path>
                <a:path w="3810" h="681354">
                  <a:moveTo>
                    <a:pt x="0" y="301434"/>
                  </a:moveTo>
                  <a:lnTo>
                    <a:pt x="3810" y="301434"/>
                  </a:lnTo>
                </a:path>
                <a:path w="3810" h="681354">
                  <a:moveTo>
                    <a:pt x="0" y="299529"/>
                  </a:moveTo>
                  <a:lnTo>
                    <a:pt x="3810" y="299529"/>
                  </a:lnTo>
                </a:path>
                <a:path w="3810" h="681354">
                  <a:moveTo>
                    <a:pt x="0" y="297624"/>
                  </a:moveTo>
                  <a:lnTo>
                    <a:pt x="3810" y="297624"/>
                  </a:lnTo>
                </a:path>
                <a:path w="3810" h="681354">
                  <a:moveTo>
                    <a:pt x="0" y="295719"/>
                  </a:moveTo>
                  <a:lnTo>
                    <a:pt x="3810" y="295719"/>
                  </a:lnTo>
                </a:path>
                <a:path w="3810" h="681354">
                  <a:moveTo>
                    <a:pt x="0" y="293801"/>
                  </a:moveTo>
                  <a:lnTo>
                    <a:pt x="3810" y="293801"/>
                  </a:lnTo>
                </a:path>
                <a:path w="3810" h="681354">
                  <a:moveTo>
                    <a:pt x="0" y="291896"/>
                  </a:moveTo>
                  <a:lnTo>
                    <a:pt x="3810" y="291896"/>
                  </a:lnTo>
                </a:path>
                <a:path w="3810" h="681354">
                  <a:moveTo>
                    <a:pt x="0" y="289991"/>
                  </a:moveTo>
                  <a:lnTo>
                    <a:pt x="3810" y="289991"/>
                  </a:lnTo>
                </a:path>
                <a:path w="3810" h="681354">
                  <a:moveTo>
                    <a:pt x="0" y="288086"/>
                  </a:moveTo>
                  <a:lnTo>
                    <a:pt x="3810" y="288086"/>
                  </a:lnTo>
                </a:path>
                <a:path w="3810" h="681354">
                  <a:moveTo>
                    <a:pt x="0" y="286169"/>
                  </a:moveTo>
                  <a:lnTo>
                    <a:pt x="3810" y="286169"/>
                  </a:lnTo>
                </a:path>
                <a:path w="3810" h="681354">
                  <a:moveTo>
                    <a:pt x="0" y="284264"/>
                  </a:moveTo>
                  <a:lnTo>
                    <a:pt x="3810" y="284264"/>
                  </a:lnTo>
                </a:path>
                <a:path w="3810" h="681354">
                  <a:moveTo>
                    <a:pt x="0" y="282359"/>
                  </a:moveTo>
                  <a:lnTo>
                    <a:pt x="3810" y="282359"/>
                  </a:lnTo>
                </a:path>
                <a:path w="3810" h="681354">
                  <a:moveTo>
                    <a:pt x="0" y="280454"/>
                  </a:moveTo>
                  <a:lnTo>
                    <a:pt x="3810" y="280454"/>
                  </a:lnTo>
                </a:path>
                <a:path w="3810" h="681354">
                  <a:moveTo>
                    <a:pt x="0" y="278549"/>
                  </a:moveTo>
                  <a:lnTo>
                    <a:pt x="3810" y="278549"/>
                  </a:lnTo>
                </a:path>
                <a:path w="3810" h="681354">
                  <a:moveTo>
                    <a:pt x="0" y="276631"/>
                  </a:moveTo>
                  <a:lnTo>
                    <a:pt x="3810" y="276631"/>
                  </a:lnTo>
                </a:path>
                <a:path w="3810" h="681354">
                  <a:moveTo>
                    <a:pt x="0" y="274726"/>
                  </a:moveTo>
                  <a:lnTo>
                    <a:pt x="3810" y="274726"/>
                  </a:lnTo>
                </a:path>
                <a:path w="3810" h="681354">
                  <a:moveTo>
                    <a:pt x="0" y="272821"/>
                  </a:moveTo>
                  <a:lnTo>
                    <a:pt x="3810" y="272821"/>
                  </a:lnTo>
                </a:path>
                <a:path w="3810" h="681354">
                  <a:moveTo>
                    <a:pt x="0" y="270916"/>
                  </a:moveTo>
                  <a:lnTo>
                    <a:pt x="3810" y="270916"/>
                  </a:lnTo>
                </a:path>
                <a:path w="3810" h="681354">
                  <a:moveTo>
                    <a:pt x="0" y="269011"/>
                  </a:moveTo>
                  <a:lnTo>
                    <a:pt x="3810" y="269011"/>
                  </a:lnTo>
                </a:path>
                <a:path w="3810" h="681354">
                  <a:moveTo>
                    <a:pt x="0" y="267093"/>
                  </a:moveTo>
                  <a:lnTo>
                    <a:pt x="3810" y="267093"/>
                  </a:lnTo>
                </a:path>
                <a:path w="3810" h="681354">
                  <a:moveTo>
                    <a:pt x="0" y="265188"/>
                  </a:moveTo>
                  <a:lnTo>
                    <a:pt x="3810" y="265188"/>
                  </a:lnTo>
                </a:path>
                <a:path w="3810" h="681354">
                  <a:moveTo>
                    <a:pt x="0" y="263283"/>
                  </a:moveTo>
                  <a:lnTo>
                    <a:pt x="3810" y="263283"/>
                  </a:lnTo>
                </a:path>
                <a:path w="3810" h="681354">
                  <a:moveTo>
                    <a:pt x="0" y="261378"/>
                  </a:moveTo>
                  <a:lnTo>
                    <a:pt x="3810" y="261378"/>
                  </a:lnTo>
                </a:path>
                <a:path w="3810" h="681354">
                  <a:moveTo>
                    <a:pt x="0" y="259461"/>
                  </a:moveTo>
                  <a:lnTo>
                    <a:pt x="3810" y="259461"/>
                  </a:lnTo>
                </a:path>
                <a:path w="3810" h="681354">
                  <a:moveTo>
                    <a:pt x="0" y="257556"/>
                  </a:moveTo>
                  <a:lnTo>
                    <a:pt x="3810" y="257556"/>
                  </a:lnTo>
                </a:path>
                <a:path w="3810" h="681354">
                  <a:moveTo>
                    <a:pt x="0" y="255651"/>
                  </a:moveTo>
                  <a:lnTo>
                    <a:pt x="3810" y="255651"/>
                  </a:lnTo>
                </a:path>
                <a:path w="3810" h="681354">
                  <a:moveTo>
                    <a:pt x="0" y="253746"/>
                  </a:moveTo>
                  <a:lnTo>
                    <a:pt x="3810" y="253746"/>
                  </a:lnTo>
                </a:path>
                <a:path w="3810" h="681354">
                  <a:moveTo>
                    <a:pt x="0" y="251841"/>
                  </a:moveTo>
                  <a:lnTo>
                    <a:pt x="3810" y="251841"/>
                  </a:lnTo>
                </a:path>
                <a:path w="3810" h="681354">
                  <a:moveTo>
                    <a:pt x="0" y="249923"/>
                  </a:moveTo>
                  <a:lnTo>
                    <a:pt x="3810" y="249923"/>
                  </a:lnTo>
                </a:path>
                <a:path w="3810" h="681354">
                  <a:moveTo>
                    <a:pt x="0" y="248018"/>
                  </a:moveTo>
                  <a:lnTo>
                    <a:pt x="3810" y="248018"/>
                  </a:lnTo>
                </a:path>
                <a:path w="3810" h="681354">
                  <a:moveTo>
                    <a:pt x="0" y="246113"/>
                  </a:moveTo>
                  <a:lnTo>
                    <a:pt x="3810" y="246113"/>
                  </a:lnTo>
                </a:path>
                <a:path w="3810" h="681354">
                  <a:moveTo>
                    <a:pt x="0" y="244208"/>
                  </a:moveTo>
                  <a:lnTo>
                    <a:pt x="3810" y="244208"/>
                  </a:lnTo>
                </a:path>
                <a:path w="3810" h="681354">
                  <a:moveTo>
                    <a:pt x="0" y="242290"/>
                  </a:moveTo>
                  <a:lnTo>
                    <a:pt x="3810" y="242290"/>
                  </a:lnTo>
                </a:path>
                <a:path w="3810" h="681354">
                  <a:moveTo>
                    <a:pt x="0" y="240385"/>
                  </a:moveTo>
                  <a:lnTo>
                    <a:pt x="3810" y="240385"/>
                  </a:lnTo>
                </a:path>
                <a:path w="3810" h="681354">
                  <a:moveTo>
                    <a:pt x="0" y="238480"/>
                  </a:moveTo>
                  <a:lnTo>
                    <a:pt x="3810" y="238480"/>
                  </a:lnTo>
                </a:path>
                <a:path w="3810" h="681354">
                  <a:moveTo>
                    <a:pt x="0" y="236575"/>
                  </a:moveTo>
                  <a:lnTo>
                    <a:pt x="3810" y="236575"/>
                  </a:lnTo>
                </a:path>
                <a:path w="3810" h="681354">
                  <a:moveTo>
                    <a:pt x="0" y="234670"/>
                  </a:moveTo>
                  <a:lnTo>
                    <a:pt x="3810" y="234670"/>
                  </a:lnTo>
                </a:path>
                <a:path w="3810" h="681354">
                  <a:moveTo>
                    <a:pt x="0" y="232752"/>
                  </a:moveTo>
                  <a:lnTo>
                    <a:pt x="3810" y="232752"/>
                  </a:lnTo>
                </a:path>
                <a:path w="3810" h="681354">
                  <a:moveTo>
                    <a:pt x="0" y="230847"/>
                  </a:moveTo>
                  <a:lnTo>
                    <a:pt x="3810" y="230847"/>
                  </a:lnTo>
                </a:path>
                <a:path w="3810" h="681354">
                  <a:moveTo>
                    <a:pt x="0" y="228942"/>
                  </a:moveTo>
                  <a:lnTo>
                    <a:pt x="3810" y="228942"/>
                  </a:lnTo>
                </a:path>
                <a:path w="3810" h="681354">
                  <a:moveTo>
                    <a:pt x="0" y="227037"/>
                  </a:moveTo>
                  <a:lnTo>
                    <a:pt x="3810" y="227037"/>
                  </a:lnTo>
                </a:path>
                <a:path w="3810" h="681354">
                  <a:moveTo>
                    <a:pt x="0" y="225120"/>
                  </a:moveTo>
                  <a:lnTo>
                    <a:pt x="3810" y="225120"/>
                  </a:lnTo>
                </a:path>
                <a:path w="3810" h="681354">
                  <a:moveTo>
                    <a:pt x="0" y="223215"/>
                  </a:moveTo>
                  <a:lnTo>
                    <a:pt x="3810" y="223215"/>
                  </a:lnTo>
                </a:path>
                <a:path w="3810" h="681354">
                  <a:moveTo>
                    <a:pt x="0" y="221310"/>
                  </a:moveTo>
                  <a:lnTo>
                    <a:pt x="3810" y="221310"/>
                  </a:lnTo>
                </a:path>
                <a:path w="3810" h="681354">
                  <a:moveTo>
                    <a:pt x="0" y="219405"/>
                  </a:moveTo>
                  <a:lnTo>
                    <a:pt x="3810" y="219405"/>
                  </a:lnTo>
                </a:path>
                <a:path w="3810" h="681354">
                  <a:moveTo>
                    <a:pt x="0" y="217500"/>
                  </a:moveTo>
                  <a:lnTo>
                    <a:pt x="3810" y="217500"/>
                  </a:lnTo>
                </a:path>
                <a:path w="3810" h="681354">
                  <a:moveTo>
                    <a:pt x="0" y="215582"/>
                  </a:moveTo>
                  <a:lnTo>
                    <a:pt x="3810" y="215582"/>
                  </a:lnTo>
                </a:path>
                <a:path w="3810" h="681354">
                  <a:moveTo>
                    <a:pt x="0" y="213677"/>
                  </a:moveTo>
                  <a:lnTo>
                    <a:pt x="3810" y="213677"/>
                  </a:lnTo>
                </a:path>
                <a:path w="3810" h="681354">
                  <a:moveTo>
                    <a:pt x="0" y="211772"/>
                  </a:moveTo>
                  <a:lnTo>
                    <a:pt x="3810" y="211772"/>
                  </a:lnTo>
                </a:path>
                <a:path w="3810" h="681354">
                  <a:moveTo>
                    <a:pt x="0" y="209867"/>
                  </a:moveTo>
                  <a:lnTo>
                    <a:pt x="3810" y="209867"/>
                  </a:lnTo>
                </a:path>
                <a:path w="3810" h="681354">
                  <a:moveTo>
                    <a:pt x="0" y="207949"/>
                  </a:moveTo>
                  <a:lnTo>
                    <a:pt x="3810" y="207949"/>
                  </a:lnTo>
                </a:path>
                <a:path w="3810" h="681354">
                  <a:moveTo>
                    <a:pt x="0" y="206044"/>
                  </a:moveTo>
                  <a:lnTo>
                    <a:pt x="3810" y="206044"/>
                  </a:lnTo>
                </a:path>
                <a:path w="3810" h="681354">
                  <a:moveTo>
                    <a:pt x="0" y="204139"/>
                  </a:moveTo>
                  <a:lnTo>
                    <a:pt x="3810" y="204139"/>
                  </a:lnTo>
                </a:path>
                <a:path w="3810" h="681354">
                  <a:moveTo>
                    <a:pt x="0" y="202234"/>
                  </a:moveTo>
                  <a:lnTo>
                    <a:pt x="3810" y="202234"/>
                  </a:lnTo>
                </a:path>
                <a:path w="3810" h="681354">
                  <a:moveTo>
                    <a:pt x="0" y="200329"/>
                  </a:moveTo>
                  <a:lnTo>
                    <a:pt x="3810" y="200329"/>
                  </a:lnTo>
                </a:path>
                <a:path w="3810" h="681354">
                  <a:moveTo>
                    <a:pt x="0" y="198412"/>
                  </a:moveTo>
                  <a:lnTo>
                    <a:pt x="3810" y="198412"/>
                  </a:lnTo>
                </a:path>
                <a:path w="3810" h="681354">
                  <a:moveTo>
                    <a:pt x="0" y="196507"/>
                  </a:moveTo>
                  <a:lnTo>
                    <a:pt x="3810" y="196507"/>
                  </a:lnTo>
                </a:path>
                <a:path w="3810" h="681354">
                  <a:moveTo>
                    <a:pt x="0" y="194602"/>
                  </a:moveTo>
                  <a:lnTo>
                    <a:pt x="3810" y="194602"/>
                  </a:lnTo>
                </a:path>
                <a:path w="3810" h="681354">
                  <a:moveTo>
                    <a:pt x="0" y="192697"/>
                  </a:moveTo>
                  <a:lnTo>
                    <a:pt x="3810" y="192697"/>
                  </a:lnTo>
                </a:path>
                <a:path w="3810" h="681354">
                  <a:moveTo>
                    <a:pt x="0" y="190779"/>
                  </a:moveTo>
                  <a:lnTo>
                    <a:pt x="3810" y="190779"/>
                  </a:lnTo>
                </a:path>
                <a:path w="3810" h="681354">
                  <a:moveTo>
                    <a:pt x="0" y="188874"/>
                  </a:moveTo>
                  <a:lnTo>
                    <a:pt x="3810" y="188874"/>
                  </a:lnTo>
                </a:path>
                <a:path w="3810" h="681354">
                  <a:moveTo>
                    <a:pt x="0" y="186969"/>
                  </a:moveTo>
                  <a:lnTo>
                    <a:pt x="3810" y="186969"/>
                  </a:lnTo>
                </a:path>
                <a:path w="3810" h="681354">
                  <a:moveTo>
                    <a:pt x="0" y="185064"/>
                  </a:moveTo>
                  <a:lnTo>
                    <a:pt x="3810" y="185064"/>
                  </a:lnTo>
                </a:path>
                <a:path w="3810" h="681354">
                  <a:moveTo>
                    <a:pt x="0" y="183159"/>
                  </a:moveTo>
                  <a:lnTo>
                    <a:pt x="3810" y="183159"/>
                  </a:lnTo>
                </a:path>
                <a:path w="3810" h="681354">
                  <a:moveTo>
                    <a:pt x="0" y="181241"/>
                  </a:moveTo>
                  <a:lnTo>
                    <a:pt x="3810" y="181241"/>
                  </a:lnTo>
                </a:path>
                <a:path w="3810" h="681354">
                  <a:moveTo>
                    <a:pt x="0" y="179336"/>
                  </a:moveTo>
                  <a:lnTo>
                    <a:pt x="3810" y="179336"/>
                  </a:lnTo>
                </a:path>
                <a:path w="3810" h="681354">
                  <a:moveTo>
                    <a:pt x="0" y="177431"/>
                  </a:moveTo>
                  <a:lnTo>
                    <a:pt x="3810" y="177431"/>
                  </a:lnTo>
                </a:path>
                <a:path w="3810" h="681354">
                  <a:moveTo>
                    <a:pt x="0" y="175526"/>
                  </a:moveTo>
                  <a:lnTo>
                    <a:pt x="3810" y="175526"/>
                  </a:lnTo>
                </a:path>
                <a:path w="3810" h="681354">
                  <a:moveTo>
                    <a:pt x="0" y="173621"/>
                  </a:moveTo>
                  <a:lnTo>
                    <a:pt x="3810" y="173621"/>
                  </a:lnTo>
                </a:path>
                <a:path w="3810" h="681354">
                  <a:moveTo>
                    <a:pt x="0" y="171704"/>
                  </a:moveTo>
                  <a:lnTo>
                    <a:pt x="3810" y="171704"/>
                  </a:lnTo>
                </a:path>
                <a:path w="3810" h="681354">
                  <a:moveTo>
                    <a:pt x="0" y="169799"/>
                  </a:moveTo>
                  <a:lnTo>
                    <a:pt x="3810" y="169799"/>
                  </a:lnTo>
                </a:path>
                <a:path w="3810" h="681354">
                  <a:moveTo>
                    <a:pt x="0" y="167894"/>
                  </a:moveTo>
                  <a:lnTo>
                    <a:pt x="3810" y="167894"/>
                  </a:lnTo>
                </a:path>
                <a:path w="3810" h="681354">
                  <a:moveTo>
                    <a:pt x="0" y="165989"/>
                  </a:moveTo>
                  <a:lnTo>
                    <a:pt x="3810" y="165989"/>
                  </a:lnTo>
                </a:path>
                <a:path w="3810" h="681354">
                  <a:moveTo>
                    <a:pt x="0" y="164071"/>
                  </a:moveTo>
                  <a:lnTo>
                    <a:pt x="3810" y="164071"/>
                  </a:lnTo>
                </a:path>
                <a:path w="3810" h="681354">
                  <a:moveTo>
                    <a:pt x="0" y="162166"/>
                  </a:moveTo>
                  <a:lnTo>
                    <a:pt x="3810" y="162166"/>
                  </a:lnTo>
                </a:path>
                <a:path w="3810" h="681354">
                  <a:moveTo>
                    <a:pt x="0" y="160261"/>
                  </a:moveTo>
                  <a:lnTo>
                    <a:pt x="3810" y="160261"/>
                  </a:lnTo>
                </a:path>
                <a:path w="3810" h="681354">
                  <a:moveTo>
                    <a:pt x="0" y="158356"/>
                  </a:moveTo>
                  <a:lnTo>
                    <a:pt x="3810" y="158356"/>
                  </a:lnTo>
                </a:path>
                <a:path w="3810" h="681354">
                  <a:moveTo>
                    <a:pt x="0" y="156451"/>
                  </a:moveTo>
                  <a:lnTo>
                    <a:pt x="3810" y="156451"/>
                  </a:lnTo>
                </a:path>
                <a:path w="3810" h="681354">
                  <a:moveTo>
                    <a:pt x="0" y="154533"/>
                  </a:moveTo>
                  <a:lnTo>
                    <a:pt x="3810" y="154533"/>
                  </a:lnTo>
                </a:path>
                <a:path w="3810" h="681354">
                  <a:moveTo>
                    <a:pt x="0" y="152628"/>
                  </a:moveTo>
                  <a:lnTo>
                    <a:pt x="3810" y="152628"/>
                  </a:lnTo>
                </a:path>
                <a:path w="3810" h="681354">
                  <a:moveTo>
                    <a:pt x="0" y="150723"/>
                  </a:moveTo>
                  <a:lnTo>
                    <a:pt x="3810" y="150723"/>
                  </a:lnTo>
                </a:path>
                <a:path w="3810" h="681354">
                  <a:moveTo>
                    <a:pt x="0" y="148818"/>
                  </a:moveTo>
                  <a:lnTo>
                    <a:pt x="3810" y="148818"/>
                  </a:lnTo>
                </a:path>
                <a:path w="3810" h="681354">
                  <a:moveTo>
                    <a:pt x="0" y="146900"/>
                  </a:moveTo>
                  <a:lnTo>
                    <a:pt x="3810" y="146900"/>
                  </a:lnTo>
                </a:path>
                <a:path w="3810" h="681354">
                  <a:moveTo>
                    <a:pt x="0" y="144995"/>
                  </a:moveTo>
                  <a:lnTo>
                    <a:pt x="3810" y="144995"/>
                  </a:lnTo>
                </a:path>
                <a:path w="3810" h="681354">
                  <a:moveTo>
                    <a:pt x="0" y="143090"/>
                  </a:moveTo>
                  <a:lnTo>
                    <a:pt x="3810" y="143090"/>
                  </a:lnTo>
                </a:path>
                <a:path w="3810" h="681354">
                  <a:moveTo>
                    <a:pt x="0" y="141185"/>
                  </a:moveTo>
                  <a:lnTo>
                    <a:pt x="3810" y="141185"/>
                  </a:lnTo>
                </a:path>
                <a:path w="3810" h="681354">
                  <a:moveTo>
                    <a:pt x="0" y="139280"/>
                  </a:moveTo>
                  <a:lnTo>
                    <a:pt x="3810" y="139280"/>
                  </a:lnTo>
                </a:path>
                <a:path w="3810" h="681354">
                  <a:moveTo>
                    <a:pt x="0" y="137363"/>
                  </a:moveTo>
                  <a:lnTo>
                    <a:pt x="3810" y="137363"/>
                  </a:lnTo>
                </a:path>
                <a:path w="3810" h="681354">
                  <a:moveTo>
                    <a:pt x="0" y="135458"/>
                  </a:moveTo>
                  <a:lnTo>
                    <a:pt x="3810" y="135458"/>
                  </a:lnTo>
                </a:path>
                <a:path w="3810" h="681354">
                  <a:moveTo>
                    <a:pt x="0" y="133553"/>
                  </a:moveTo>
                  <a:lnTo>
                    <a:pt x="3810" y="133553"/>
                  </a:lnTo>
                </a:path>
                <a:path w="3810" h="681354">
                  <a:moveTo>
                    <a:pt x="0" y="131648"/>
                  </a:moveTo>
                  <a:lnTo>
                    <a:pt x="3810" y="131648"/>
                  </a:lnTo>
                </a:path>
                <a:path w="3810" h="681354">
                  <a:moveTo>
                    <a:pt x="0" y="129730"/>
                  </a:moveTo>
                  <a:lnTo>
                    <a:pt x="3810" y="129730"/>
                  </a:lnTo>
                </a:path>
                <a:path w="3810" h="681354">
                  <a:moveTo>
                    <a:pt x="0" y="127825"/>
                  </a:moveTo>
                  <a:lnTo>
                    <a:pt x="3810" y="127825"/>
                  </a:lnTo>
                </a:path>
                <a:path w="3810" h="681354">
                  <a:moveTo>
                    <a:pt x="0" y="125920"/>
                  </a:moveTo>
                  <a:lnTo>
                    <a:pt x="3810" y="125920"/>
                  </a:lnTo>
                </a:path>
                <a:path w="3810" h="681354">
                  <a:moveTo>
                    <a:pt x="0" y="124015"/>
                  </a:moveTo>
                  <a:lnTo>
                    <a:pt x="3810" y="124015"/>
                  </a:lnTo>
                </a:path>
                <a:path w="3810" h="681354">
                  <a:moveTo>
                    <a:pt x="0" y="122110"/>
                  </a:moveTo>
                  <a:lnTo>
                    <a:pt x="3810" y="122110"/>
                  </a:lnTo>
                </a:path>
                <a:path w="3810" h="681354">
                  <a:moveTo>
                    <a:pt x="0" y="120192"/>
                  </a:moveTo>
                  <a:lnTo>
                    <a:pt x="3810" y="120192"/>
                  </a:lnTo>
                </a:path>
                <a:path w="3810" h="681354">
                  <a:moveTo>
                    <a:pt x="0" y="118287"/>
                  </a:moveTo>
                  <a:lnTo>
                    <a:pt x="3810" y="118287"/>
                  </a:lnTo>
                </a:path>
                <a:path w="3810" h="681354">
                  <a:moveTo>
                    <a:pt x="0" y="116382"/>
                  </a:moveTo>
                  <a:lnTo>
                    <a:pt x="3810" y="116382"/>
                  </a:lnTo>
                </a:path>
                <a:path w="3810" h="681354">
                  <a:moveTo>
                    <a:pt x="0" y="114477"/>
                  </a:moveTo>
                  <a:lnTo>
                    <a:pt x="3810" y="114477"/>
                  </a:lnTo>
                </a:path>
                <a:path w="3810" h="681354">
                  <a:moveTo>
                    <a:pt x="0" y="112560"/>
                  </a:moveTo>
                  <a:lnTo>
                    <a:pt x="3810" y="112560"/>
                  </a:lnTo>
                </a:path>
                <a:path w="3810" h="681354">
                  <a:moveTo>
                    <a:pt x="0" y="110655"/>
                  </a:moveTo>
                  <a:lnTo>
                    <a:pt x="3810" y="110655"/>
                  </a:lnTo>
                </a:path>
                <a:path w="3810" h="681354">
                  <a:moveTo>
                    <a:pt x="0" y="108750"/>
                  </a:moveTo>
                  <a:lnTo>
                    <a:pt x="3810" y="108750"/>
                  </a:lnTo>
                </a:path>
                <a:path w="3810" h="681354">
                  <a:moveTo>
                    <a:pt x="0" y="106845"/>
                  </a:moveTo>
                  <a:lnTo>
                    <a:pt x="3810" y="106845"/>
                  </a:lnTo>
                </a:path>
                <a:path w="3810" h="681354">
                  <a:moveTo>
                    <a:pt x="0" y="104940"/>
                  </a:moveTo>
                  <a:lnTo>
                    <a:pt x="3810" y="104940"/>
                  </a:lnTo>
                </a:path>
                <a:path w="3810" h="681354">
                  <a:moveTo>
                    <a:pt x="0" y="103022"/>
                  </a:moveTo>
                  <a:lnTo>
                    <a:pt x="3810" y="103022"/>
                  </a:lnTo>
                </a:path>
                <a:path w="3810" h="681354">
                  <a:moveTo>
                    <a:pt x="0" y="101117"/>
                  </a:moveTo>
                  <a:lnTo>
                    <a:pt x="3810" y="101117"/>
                  </a:lnTo>
                </a:path>
                <a:path w="3810" h="681354">
                  <a:moveTo>
                    <a:pt x="0" y="99212"/>
                  </a:moveTo>
                  <a:lnTo>
                    <a:pt x="3810" y="99212"/>
                  </a:lnTo>
                </a:path>
                <a:path w="3810" h="681354">
                  <a:moveTo>
                    <a:pt x="0" y="97307"/>
                  </a:moveTo>
                  <a:lnTo>
                    <a:pt x="3810" y="97307"/>
                  </a:lnTo>
                </a:path>
                <a:path w="3810" h="681354">
                  <a:moveTo>
                    <a:pt x="0" y="95402"/>
                  </a:moveTo>
                  <a:lnTo>
                    <a:pt x="3810" y="95402"/>
                  </a:lnTo>
                </a:path>
                <a:path w="3810" h="681354">
                  <a:moveTo>
                    <a:pt x="0" y="93484"/>
                  </a:moveTo>
                  <a:lnTo>
                    <a:pt x="3810" y="93484"/>
                  </a:lnTo>
                </a:path>
                <a:path w="3810" h="681354">
                  <a:moveTo>
                    <a:pt x="0" y="91579"/>
                  </a:moveTo>
                  <a:lnTo>
                    <a:pt x="3810" y="91579"/>
                  </a:lnTo>
                </a:path>
                <a:path w="3810" h="681354">
                  <a:moveTo>
                    <a:pt x="0" y="89674"/>
                  </a:moveTo>
                  <a:lnTo>
                    <a:pt x="3810" y="89674"/>
                  </a:lnTo>
                </a:path>
                <a:path w="3810" h="681354">
                  <a:moveTo>
                    <a:pt x="0" y="87769"/>
                  </a:moveTo>
                  <a:lnTo>
                    <a:pt x="3810" y="87769"/>
                  </a:lnTo>
                </a:path>
                <a:path w="3810" h="681354">
                  <a:moveTo>
                    <a:pt x="0" y="85852"/>
                  </a:moveTo>
                  <a:lnTo>
                    <a:pt x="3810" y="85852"/>
                  </a:lnTo>
                </a:path>
                <a:path w="3810" h="681354">
                  <a:moveTo>
                    <a:pt x="0" y="83947"/>
                  </a:moveTo>
                  <a:lnTo>
                    <a:pt x="3810" y="83947"/>
                  </a:lnTo>
                </a:path>
                <a:path w="3810" h="681354">
                  <a:moveTo>
                    <a:pt x="0" y="82042"/>
                  </a:moveTo>
                  <a:lnTo>
                    <a:pt x="3810" y="82042"/>
                  </a:lnTo>
                </a:path>
                <a:path w="3810" h="681354">
                  <a:moveTo>
                    <a:pt x="0" y="80137"/>
                  </a:moveTo>
                  <a:lnTo>
                    <a:pt x="3810" y="80137"/>
                  </a:lnTo>
                </a:path>
                <a:path w="3810" h="681354">
                  <a:moveTo>
                    <a:pt x="0" y="78232"/>
                  </a:moveTo>
                  <a:lnTo>
                    <a:pt x="3810" y="78232"/>
                  </a:lnTo>
                </a:path>
                <a:path w="3810" h="681354">
                  <a:moveTo>
                    <a:pt x="0" y="76314"/>
                  </a:moveTo>
                  <a:lnTo>
                    <a:pt x="3810" y="76314"/>
                  </a:lnTo>
                </a:path>
                <a:path w="3810" h="681354">
                  <a:moveTo>
                    <a:pt x="0" y="74409"/>
                  </a:moveTo>
                  <a:lnTo>
                    <a:pt x="3810" y="74409"/>
                  </a:lnTo>
                </a:path>
                <a:path w="3810" h="681354">
                  <a:moveTo>
                    <a:pt x="0" y="72504"/>
                  </a:moveTo>
                  <a:lnTo>
                    <a:pt x="3810" y="72504"/>
                  </a:lnTo>
                </a:path>
                <a:path w="3810" h="681354">
                  <a:moveTo>
                    <a:pt x="0" y="70599"/>
                  </a:moveTo>
                  <a:lnTo>
                    <a:pt x="3810" y="70599"/>
                  </a:lnTo>
                </a:path>
                <a:path w="3810" h="681354">
                  <a:moveTo>
                    <a:pt x="0" y="68681"/>
                  </a:moveTo>
                  <a:lnTo>
                    <a:pt x="3810" y="68681"/>
                  </a:lnTo>
                </a:path>
                <a:path w="3810" h="681354">
                  <a:moveTo>
                    <a:pt x="0" y="66776"/>
                  </a:moveTo>
                  <a:lnTo>
                    <a:pt x="3810" y="66776"/>
                  </a:lnTo>
                </a:path>
                <a:path w="3810" h="681354">
                  <a:moveTo>
                    <a:pt x="0" y="64871"/>
                  </a:moveTo>
                  <a:lnTo>
                    <a:pt x="3810" y="64871"/>
                  </a:lnTo>
                </a:path>
                <a:path w="3810" h="681354">
                  <a:moveTo>
                    <a:pt x="0" y="62966"/>
                  </a:moveTo>
                  <a:lnTo>
                    <a:pt x="3810" y="62966"/>
                  </a:lnTo>
                </a:path>
                <a:path w="3810" h="681354">
                  <a:moveTo>
                    <a:pt x="0" y="61061"/>
                  </a:moveTo>
                  <a:lnTo>
                    <a:pt x="3810" y="61061"/>
                  </a:lnTo>
                </a:path>
                <a:path w="3810" h="681354">
                  <a:moveTo>
                    <a:pt x="0" y="59143"/>
                  </a:moveTo>
                  <a:lnTo>
                    <a:pt x="3810" y="59143"/>
                  </a:lnTo>
                </a:path>
                <a:path w="3810" h="681354">
                  <a:moveTo>
                    <a:pt x="0" y="57238"/>
                  </a:moveTo>
                  <a:lnTo>
                    <a:pt x="3810" y="57238"/>
                  </a:lnTo>
                </a:path>
                <a:path w="3810" h="681354">
                  <a:moveTo>
                    <a:pt x="0" y="55333"/>
                  </a:moveTo>
                  <a:lnTo>
                    <a:pt x="3810" y="55333"/>
                  </a:lnTo>
                </a:path>
                <a:path w="3810" h="681354">
                  <a:moveTo>
                    <a:pt x="0" y="53428"/>
                  </a:moveTo>
                  <a:lnTo>
                    <a:pt x="3810" y="53428"/>
                  </a:lnTo>
                </a:path>
                <a:path w="3810" h="681354">
                  <a:moveTo>
                    <a:pt x="0" y="51511"/>
                  </a:moveTo>
                  <a:lnTo>
                    <a:pt x="3810" y="51511"/>
                  </a:lnTo>
                </a:path>
                <a:path w="3810" h="681354">
                  <a:moveTo>
                    <a:pt x="0" y="49606"/>
                  </a:moveTo>
                  <a:lnTo>
                    <a:pt x="3810" y="49606"/>
                  </a:lnTo>
                </a:path>
                <a:path w="3810" h="681354">
                  <a:moveTo>
                    <a:pt x="0" y="47701"/>
                  </a:moveTo>
                  <a:lnTo>
                    <a:pt x="3810" y="47701"/>
                  </a:lnTo>
                </a:path>
                <a:path w="3810" h="681354">
                  <a:moveTo>
                    <a:pt x="0" y="45796"/>
                  </a:moveTo>
                  <a:lnTo>
                    <a:pt x="3810" y="45796"/>
                  </a:lnTo>
                </a:path>
                <a:path w="3810" h="681354">
                  <a:moveTo>
                    <a:pt x="0" y="43891"/>
                  </a:moveTo>
                  <a:lnTo>
                    <a:pt x="3810" y="43891"/>
                  </a:lnTo>
                </a:path>
                <a:path w="3810" h="681354">
                  <a:moveTo>
                    <a:pt x="0" y="41973"/>
                  </a:moveTo>
                  <a:lnTo>
                    <a:pt x="3810" y="41973"/>
                  </a:lnTo>
                </a:path>
                <a:path w="3810" h="681354">
                  <a:moveTo>
                    <a:pt x="0" y="40068"/>
                  </a:moveTo>
                  <a:lnTo>
                    <a:pt x="3810" y="40068"/>
                  </a:lnTo>
                </a:path>
                <a:path w="3810" h="681354">
                  <a:moveTo>
                    <a:pt x="0" y="38163"/>
                  </a:moveTo>
                  <a:lnTo>
                    <a:pt x="3810" y="38163"/>
                  </a:lnTo>
                </a:path>
                <a:path w="3810" h="681354">
                  <a:moveTo>
                    <a:pt x="0" y="36258"/>
                  </a:moveTo>
                  <a:lnTo>
                    <a:pt x="3810" y="36258"/>
                  </a:lnTo>
                </a:path>
                <a:path w="3810" h="681354">
                  <a:moveTo>
                    <a:pt x="0" y="34340"/>
                  </a:moveTo>
                  <a:lnTo>
                    <a:pt x="3810" y="34340"/>
                  </a:lnTo>
                </a:path>
                <a:path w="3810" h="681354">
                  <a:moveTo>
                    <a:pt x="0" y="32435"/>
                  </a:moveTo>
                  <a:lnTo>
                    <a:pt x="3810" y="32435"/>
                  </a:lnTo>
                </a:path>
                <a:path w="3810" h="681354">
                  <a:moveTo>
                    <a:pt x="0" y="30530"/>
                  </a:moveTo>
                  <a:lnTo>
                    <a:pt x="3810" y="30530"/>
                  </a:lnTo>
                </a:path>
                <a:path w="3810" h="681354">
                  <a:moveTo>
                    <a:pt x="0" y="28625"/>
                  </a:moveTo>
                  <a:lnTo>
                    <a:pt x="3810" y="28625"/>
                  </a:lnTo>
                </a:path>
                <a:path w="3810" h="681354">
                  <a:moveTo>
                    <a:pt x="0" y="26720"/>
                  </a:moveTo>
                  <a:lnTo>
                    <a:pt x="3810" y="26720"/>
                  </a:lnTo>
                </a:path>
                <a:path w="3810" h="681354">
                  <a:moveTo>
                    <a:pt x="0" y="24803"/>
                  </a:moveTo>
                  <a:lnTo>
                    <a:pt x="3810" y="24803"/>
                  </a:lnTo>
                </a:path>
                <a:path w="3810" h="681354">
                  <a:moveTo>
                    <a:pt x="0" y="22898"/>
                  </a:moveTo>
                  <a:lnTo>
                    <a:pt x="3810" y="22898"/>
                  </a:lnTo>
                </a:path>
                <a:path w="3810" h="681354">
                  <a:moveTo>
                    <a:pt x="0" y="20993"/>
                  </a:moveTo>
                  <a:lnTo>
                    <a:pt x="3810" y="20993"/>
                  </a:lnTo>
                </a:path>
                <a:path w="3810" h="681354">
                  <a:moveTo>
                    <a:pt x="0" y="19088"/>
                  </a:moveTo>
                  <a:lnTo>
                    <a:pt x="3810" y="19088"/>
                  </a:lnTo>
                </a:path>
                <a:path w="3810" h="681354">
                  <a:moveTo>
                    <a:pt x="0" y="17170"/>
                  </a:moveTo>
                  <a:lnTo>
                    <a:pt x="3810" y="17170"/>
                  </a:lnTo>
                </a:path>
                <a:path w="3810" h="681354">
                  <a:moveTo>
                    <a:pt x="0" y="15265"/>
                  </a:moveTo>
                  <a:lnTo>
                    <a:pt x="3810" y="15265"/>
                  </a:lnTo>
                </a:path>
                <a:path w="3810" h="681354">
                  <a:moveTo>
                    <a:pt x="0" y="13360"/>
                  </a:moveTo>
                  <a:lnTo>
                    <a:pt x="3810" y="13360"/>
                  </a:lnTo>
                </a:path>
                <a:path w="3810" h="681354">
                  <a:moveTo>
                    <a:pt x="0" y="11455"/>
                  </a:moveTo>
                  <a:lnTo>
                    <a:pt x="3810" y="11455"/>
                  </a:lnTo>
                </a:path>
                <a:path w="3810" h="681354">
                  <a:moveTo>
                    <a:pt x="0" y="9550"/>
                  </a:moveTo>
                  <a:lnTo>
                    <a:pt x="3810" y="9550"/>
                  </a:lnTo>
                </a:path>
                <a:path w="3810" h="681354">
                  <a:moveTo>
                    <a:pt x="0" y="7632"/>
                  </a:moveTo>
                  <a:lnTo>
                    <a:pt x="3810" y="7632"/>
                  </a:lnTo>
                </a:path>
                <a:path w="3810" h="681354">
                  <a:moveTo>
                    <a:pt x="0" y="5727"/>
                  </a:moveTo>
                  <a:lnTo>
                    <a:pt x="3810" y="5727"/>
                  </a:lnTo>
                </a:path>
                <a:path w="3810" h="681354">
                  <a:moveTo>
                    <a:pt x="0" y="3822"/>
                  </a:moveTo>
                  <a:lnTo>
                    <a:pt x="3810" y="3822"/>
                  </a:lnTo>
                </a:path>
                <a:path w="3810" h="681354">
                  <a:moveTo>
                    <a:pt x="0" y="1917"/>
                  </a:moveTo>
                  <a:lnTo>
                    <a:pt x="3810" y="1917"/>
                  </a:lnTo>
                </a:path>
                <a:path w="3810" h="6813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146094" y="2679981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4">
                  <a:moveTo>
                    <a:pt x="0" y="681088"/>
                  </a:moveTo>
                  <a:lnTo>
                    <a:pt x="3810" y="681088"/>
                  </a:lnTo>
                </a:path>
                <a:path w="3810" h="681354">
                  <a:moveTo>
                    <a:pt x="0" y="679183"/>
                  </a:moveTo>
                  <a:lnTo>
                    <a:pt x="3810" y="679183"/>
                  </a:lnTo>
                </a:path>
                <a:path w="3810" h="681354">
                  <a:moveTo>
                    <a:pt x="0" y="677278"/>
                  </a:moveTo>
                  <a:lnTo>
                    <a:pt x="3810" y="677278"/>
                  </a:lnTo>
                </a:path>
                <a:path w="3810" h="681354">
                  <a:moveTo>
                    <a:pt x="0" y="675360"/>
                  </a:moveTo>
                  <a:lnTo>
                    <a:pt x="3810" y="675360"/>
                  </a:lnTo>
                </a:path>
                <a:path w="3810" h="681354">
                  <a:moveTo>
                    <a:pt x="0" y="673455"/>
                  </a:moveTo>
                  <a:lnTo>
                    <a:pt x="3810" y="673455"/>
                  </a:lnTo>
                </a:path>
                <a:path w="3810" h="681354">
                  <a:moveTo>
                    <a:pt x="0" y="671550"/>
                  </a:moveTo>
                  <a:lnTo>
                    <a:pt x="3810" y="671550"/>
                  </a:lnTo>
                </a:path>
                <a:path w="3810" h="681354">
                  <a:moveTo>
                    <a:pt x="0" y="669645"/>
                  </a:moveTo>
                  <a:lnTo>
                    <a:pt x="3810" y="669645"/>
                  </a:lnTo>
                </a:path>
                <a:path w="3810" h="681354">
                  <a:moveTo>
                    <a:pt x="0" y="667727"/>
                  </a:moveTo>
                  <a:lnTo>
                    <a:pt x="3810" y="667727"/>
                  </a:lnTo>
                </a:path>
                <a:path w="3810" h="681354">
                  <a:moveTo>
                    <a:pt x="0" y="665822"/>
                  </a:moveTo>
                  <a:lnTo>
                    <a:pt x="3810" y="665822"/>
                  </a:lnTo>
                </a:path>
                <a:path w="3810" h="681354">
                  <a:moveTo>
                    <a:pt x="0" y="663917"/>
                  </a:moveTo>
                  <a:lnTo>
                    <a:pt x="3810" y="663917"/>
                  </a:lnTo>
                </a:path>
                <a:path w="3810" h="681354">
                  <a:moveTo>
                    <a:pt x="0" y="662012"/>
                  </a:moveTo>
                  <a:lnTo>
                    <a:pt x="3810" y="662012"/>
                  </a:lnTo>
                </a:path>
                <a:path w="3810" h="681354">
                  <a:moveTo>
                    <a:pt x="0" y="660107"/>
                  </a:moveTo>
                  <a:lnTo>
                    <a:pt x="3810" y="660107"/>
                  </a:lnTo>
                </a:path>
                <a:path w="3810" h="681354">
                  <a:moveTo>
                    <a:pt x="0" y="658190"/>
                  </a:moveTo>
                  <a:lnTo>
                    <a:pt x="3810" y="658190"/>
                  </a:lnTo>
                </a:path>
                <a:path w="3810" h="681354">
                  <a:moveTo>
                    <a:pt x="0" y="656285"/>
                  </a:moveTo>
                  <a:lnTo>
                    <a:pt x="3810" y="656285"/>
                  </a:lnTo>
                </a:path>
                <a:path w="3810" h="681354">
                  <a:moveTo>
                    <a:pt x="0" y="654380"/>
                  </a:moveTo>
                  <a:lnTo>
                    <a:pt x="3810" y="654380"/>
                  </a:lnTo>
                </a:path>
                <a:path w="3810" h="681354">
                  <a:moveTo>
                    <a:pt x="0" y="652475"/>
                  </a:moveTo>
                  <a:lnTo>
                    <a:pt x="3810" y="652475"/>
                  </a:lnTo>
                </a:path>
                <a:path w="3810" h="681354">
                  <a:moveTo>
                    <a:pt x="0" y="650557"/>
                  </a:moveTo>
                  <a:lnTo>
                    <a:pt x="3810" y="650557"/>
                  </a:lnTo>
                </a:path>
                <a:path w="3810" h="681354">
                  <a:moveTo>
                    <a:pt x="0" y="648652"/>
                  </a:moveTo>
                  <a:lnTo>
                    <a:pt x="3810" y="648652"/>
                  </a:lnTo>
                </a:path>
                <a:path w="3810" h="681354">
                  <a:moveTo>
                    <a:pt x="0" y="646747"/>
                  </a:moveTo>
                  <a:lnTo>
                    <a:pt x="3810" y="646747"/>
                  </a:lnTo>
                </a:path>
                <a:path w="3810" h="681354">
                  <a:moveTo>
                    <a:pt x="0" y="644842"/>
                  </a:moveTo>
                  <a:lnTo>
                    <a:pt x="3810" y="644842"/>
                  </a:lnTo>
                </a:path>
                <a:path w="3810" h="681354">
                  <a:moveTo>
                    <a:pt x="0" y="642937"/>
                  </a:moveTo>
                  <a:lnTo>
                    <a:pt x="3810" y="642937"/>
                  </a:lnTo>
                </a:path>
                <a:path w="3810" h="681354">
                  <a:moveTo>
                    <a:pt x="0" y="641019"/>
                  </a:moveTo>
                  <a:lnTo>
                    <a:pt x="3810" y="641019"/>
                  </a:lnTo>
                </a:path>
                <a:path w="3810" h="681354">
                  <a:moveTo>
                    <a:pt x="0" y="639114"/>
                  </a:moveTo>
                  <a:lnTo>
                    <a:pt x="3810" y="639114"/>
                  </a:lnTo>
                </a:path>
                <a:path w="3810" h="681354">
                  <a:moveTo>
                    <a:pt x="0" y="637209"/>
                  </a:moveTo>
                  <a:lnTo>
                    <a:pt x="3810" y="637209"/>
                  </a:lnTo>
                </a:path>
                <a:path w="3810" h="681354">
                  <a:moveTo>
                    <a:pt x="0" y="635304"/>
                  </a:moveTo>
                  <a:lnTo>
                    <a:pt x="3810" y="635304"/>
                  </a:lnTo>
                </a:path>
                <a:path w="3810" h="681354">
                  <a:moveTo>
                    <a:pt x="0" y="633399"/>
                  </a:moveTo>
                  <a:lnTo>
                    <a:pt x="3810" y="633399"/>
                  </a:lnTo>
                </a:path>
                <a:path w="3810" h="681354">
                  <a:moveTo>
                    <a:pt x="0" y="631482"/>
                  </a:moveTo>
                  <a:lnTo>
                    <a:pt x="3810" y="631482"/>
                  </a:lnTo>
                </a:path>
                <a:path w="3810" h="681354">
                  <a:moveTo>
                    <a:pt x="0" y="629577"/>
                  </a:moveTo>
                  <a:lnTo>
                    <a:pt x="3810" y="629577"/>
                  </a:lnTo>
                </a:path>
                <a:path w="3810" h="681354">
                  <a:moveTo>
                    <a:pt x="0" y="627672"/>
                  </a:moveTo>
                  <a:lnTo>
                    <a:pt x="3810" y="627672"/>
                  </a:lnTo>
                </a:path>
                <a:path w="3810" h="681354">
                  <a:moveTo>
                    <a:pt x="0" y="625767"/>
                  </a:moveTo>
                  <a:lnTo>
                    <a:pt x="3810" y="625767"/>
                  </a:lnTo>
                </a:path>
                <a:path w="3810" h="681354">
                  <a:moveTo>
                    <a:pt x="0" y="623849"/>
                  </a:moveTo>
                  <a:lnTo>
                    <a:pt x="3810" y="623849"/>
                  </a:lnTo>
                </a:path>
                <a:path w="3810" h="681354">
                  <a:moveTo>
                    <a:pt x="0" y="621944"/>
                  </a:moveTo>
                  <a:lnTo>
                    <a:pt x="3810" y="621944"/>
                  </a:lnTo>
                </a:path>
                <a:path w="3810" h="681354">
                  <a:moveTo>
                    <a:pt x="0" y="620039"/>
                  </a:moveTo>
                  <a:lnTo>
                    <a:pt x="3810" y="620039"/>
                  </a:lnTo>
                </a:path>
                <a:path w="3810" h="681354">
                  <a:moveTo>
                    <a:pt x="0" y="618134"/>
                  </a:moveTo>
                  <a:lnTo>
                    <a:pt x="3810" y="618134"/>
                  </a:lnTo>
                </a:path>
                <a:path w="3810" h="681354">
                  <a:moveTo>
                    <a:pt x="0" y="616229"/>
                  </a:moveTo>
                  <a:lnTo>
                    <a:pt x="3810" y="616229"/>
                  </a:lnTo>
                </a:path>
                <a:path w="3810" h="681354">
                  <a:moveTo>
                    <a:pt x="0" y="614311"/>
                  </a:moveTo>
                  <a:lnTo>
                    <a:pt x="3810" y="614311"/>
                  </a:lnTo>
                </a:path>
                <a:path w="3810" h="681354">
                  <a:moveTo>
                    <a:pt x="0" y="612406"/>
                  </a:moveTo>
                  <a:lnTo>
                    <a:pt x="3810" y="612406"/>
                  </a:lnTo>
                </a:path>
                <a:path w="3810" h="681354">
                  <a:moveTo>
                    <a:pt x="0" y="610501"/>
                  </a:moveTo>
                  <a:lnTo>
                    <a:pt x="3810" y="610501"/>
                  </a:lnTo>
                </a:path>
                <a:path w="3810" h="681354">
                  <a:moveTo>
                    <a:pt x="0" y="608596"/>
                  </a:moveTo>
                  <a:lnTo>
                    <a:pt x="3810" y="608596"/>
                  </a:lnTo>
                </a:path>
                <a:path w="3810" h="681354">
                  <a:moveTo>
                    <a:pt x="0" y="606679"/>
                  </a:moveTo>
                  <a:lnTo>
                    <a:pt x="3810" y="606679"/>
                  </a:lnTo>
                </a:path>
                <a:path w="3810" h="681354">
                  <a:moveTo>
                    <a:pt x="0" y="604774"/>
                  </a:moveTo>
                  <a:lnTo>
                    <a:pt x="3810" y="604774"/>
                  </a:lnTo>
                </a:path>
                <a:path w="3810" h="681354">
                  <a:moveTo>
                    <a:pt x="0" y="602869"/>
                  </a:moveTo>
                  <a:lnTo>
                    <a:pt x="3810" y="602869"/>
                  </a:lnTo>
                </a:path>
                <a:path w="3810" h="681354">
                  <a:moveTo>
                    <a:pt x="0" y="600964"/>
                  </a:moveTo>
                  <a:lnTo>
                    <a:pt x="3810" y="600964"/>
                  </a:lnTo>
                </a:path>
                <a:path w="3810" h="681354">
                  <a:moveTo>
                    <a:pt x="0" y="599059"/>
                  </a:moveTo>
                  <a:lnTo>
                    <a:pt x="3810" y="599059"/>
                  </a:lnTo>
                </a:path>
                <a:path w="3810" h="681354">
                  <a:moveTo>
                    <a:pt x="0" y="597141"/>
                  </a:moveTo>
                  <a:lnTo>
                    <a:pt x="3810" y="597141"/>
                  </a:lnTo>
                </a:path>
                <a:path w="3810" h="681354">
                  <a:moveTo>
                    <a:pt x="0" y="595236"/>
                  </a:moveTo>
                  <a:lnTo>
                    <a:pt x="3810" y="595236"/>
                  </a:lnTo>
                </a:path>
                <a:path w="3810" h="681354">
                  <a:moveTo>
                    <a:pt x="0" y="593331"/>
                  </a:moveTo>
                  <a:lnTo>
                    <a:pt x="3810" y="593331"/>
                  </a:lnTo>
                </a:path>
                <a:path w="3810" h="681354">
                  <a:moveTo>
                    <a:pt x="0" y="591426"/>
                  </a:moveTo>
                  <a:lnTo>
                    <a:pt x="3810" y="591426"/>
                  </a:lnTo>
                </a:path>
                <a:path w="3810" h="681354">
                  <a:moveTo>
                    <a:pt x="0" y="589508"/>
                  </a:moveTo>
                  <a:lnTo>
                    <a:pt x="3810" y="589508"/>
                  </a:lnTo>
                </a:path>
                <a:path w="3810" h="681354">
                  <a:moveTo>
                    <a:pt x="0" y="587603"/>
                  </a:moveTo>
                  <a:lnTo>
                    <a:pt x="3810" y="587603"/>
                  </a:lnTo>
                </a:path>
                <a:path w="3810" h="681354">
                  <a:moveTo>
                    <a:pt x="0" y="585698"/>
                  </a:moveTo>
                  <a:lnTo>
                    <a:pt x="3810" y="585698"/>
                  </a:lnTo>
                </a:path>
                <a:path w="3810" h="681354">
                  <a:moveTo>
                    <a:pt x="0" y="583793"/>
                  </a:moveTo>
                  <a:lnTo>
                    <a:pt x="3810" y="583793"/>
                  </a:lnTo>
                </a:path>
                <a:path w="3810" h="681354">
                  <a:moveTo>
                    <a:pt x="0" y="581888"/>
                  </a:moveTo>
                  <a:lnTo>
                    <a:pt x="3810" y="581888"/>
                  </a:lnTo>
                </a:path>
                <a:path w="3810" h="681354">
                  <a:moveTo>
                    <a:pt x="0" y="579970"/>
                  </a:moveTo>
                  <a:lnTo>
                    <a:pt x="3810" y="579970"/>
                  </a:lnTo>
                </a:path>
                <a:path w="3810" h="681354">
                  <a:moveTo>
                    <a:pt x="0" y="578065"/>
                  </a:moveTo>
                  <a:lnTo>
                    <a:pt x="3810" y="578065"/>
                  </a:lnTo>
                </a:path>
                <a:path w="3810" h="681354">
                  <a:moveTo>
                    <a:pt x="0" y="576160"/>
                  </a:moveTo>
                  <a:lnTo>
                    <a:pt x="3810" y="576160"/>
                  </a:lnTo>
                </a:path>
                <a:path w="3810" h="681354">
                  <a:moveTo>
                    <a:pt x="0" y="574255"/>
                  </a:moveTo>
                  <a:lnTo>
                    <a:pt x="3810" y="574255"/>
                  </a:lnTo>
                </a:path>
                <a:path w="3810" h="681354">
                  <a:moveTo>
                    <a:pt x="0" y="572338"/>
                  </a:moveTo>
                  <a:lnTo>
                    <a:pt x="3810" y="572338"/>
                  </a:lnTo>
                </a:path>
                <a:path w="3810" h="681354">
                  <a:moveTo>
                    <a:pt x="0" y="570433"/>
                  </a:moveTo>
                  <a:lnTo>
                    <a:pt x="3810" y="570433"/>
                  </a:lnTo>
                </a:path>
                <a:path w="3810" h="681354">
                  <a:moveTo>
                    <a:pt x="0" y="568528"/>
                  </a:moveTo>
                  <a:lnTo>
                    <a:pt x="3810" y="568528"/>
                  </a:lnTo>
                </a:path>
                <a:path w="3810" h="681354">
                  <a:moveTo>
                    <a:pt x="0" y="566623"/>
                  </a:moveTo>
                  <a:lnTo>
                    <a:pt x="3810" y="566623"/>
                  </a:lnTo>
                </a:path>
                <a:path w="3810" h="681354">
                  <a:moveTo>
                    <a:pt x="0" y="564718"/>
                  </a:moveTo>
                  <a:lnTo>
                    <a:pt x="3810" y="564718"/>
                  </a:lnTo>
                </a:path>
                <a:path w="3810" h="681354">
                  <a:moveTo>
                    <a:pt x="0" y="562800"/>
                  </a:moveTo>
                  <a:lnTo>
                    <a:pt x="3810" y="562800"/>
                  </a:lnTo>
                </a:path>
                <a:path w="3810" h="681354">
                  <a:moveTo>
                    <a:pt x="0" y="560895"/>
                  </a:moveTo>
                  <a:lnTo>
                    <a:pt x="3810" y="560895"/>
                  </a:lnTo>
                </a:path>
                <a:path w="3810" h="681354">
                  <a:moveTo>
                    <a:pt x="0" y="558990"/>
                  </a:moveTo>
                  <a:lnTo>
                    <a:pt x="3810" y="558990"/>
                  </a:lnTo>
                </a:path>
                <a:path w="3810" h="681354">
                  <a:moveTo>
                    <a:pt x="0" y="557085"/>
                  </a:moveTo>
                  <a:lnTo>
                    <a:pt x="3810" y="557085"/>
                  </a:lnTo>
                </a:path>
                <a:path w="3810" h="681354">
                  <a:moveTo>
                    <a:pt x="0" y="555167"/>
                  </a:moveTo>
                  <a:lnTo>
                    <a:pt x="3810" y="555167"/>
                  </a:lnTo>
                </a:path>
                <a:path w="3810" h="681354">
                  <a:moveTo>
                    <a:pt x="0" y="553262"/>
                  </a:moveTo>
                  <a:lnTo>
                    <a:pt x="3810" y="553262"/>
                  </a:lnTo>
                </a:path>
                <a:path w="3810" h="681354">
                  <a:moveTo>
                    <a:pt x="0" y="551357"/>
                  </a:moveTo>
                  <a:lnTo>
                    <a:pt x="3810" y="551357"/>
                  </a:lnTo>
                </a:path>
                <a:path w="3810" h="681354">
                  <a:moveTo>
                    <a:pt x="0" y="549452"/>
                  </a:moveTo>
                  <a:lnTo>
                    <a:pt x="3810" y="549452"/>
                  </a:lnTo>
                </a:path>
                <a:path w="3810" h="681354">
                  <a:moveTo>
                    <a:pt x="0" y="547547"/>
                  </a:moveTo>
                  <a:lnTo>
                    <a:pt x="3810" y="547547"/>
                  </a:lnTo>
                </a:path>
                <a:path w="3810" h="681354">
                  <a:moveTo>
                    <a:pt x="0" y="545630"/>
                  </a:moveTo>
                  <a:lnTo>
                    <a:pt x="3810" y="545630"/>
                  </a:lnTo>
                </a:path>
                <a:path w="3810" h="681354">
                  <a:moveTo>
                    <a:pt x="0" y="543725"/>
                  </a:moveTo>
                  <a:lnTo>
                    <a:pt x="3810" y="543725"/>
                  </a:lnTo>
                </a:path>
                <a:path w="3810" h="681354">
                  <a:moveTo>
                    <a:pt x="0" y="541820"/>
                  </a:moveTo>
                  <a:lnTo>
                    <a:pt x="3810" y="541820"/>
                  </a:lnTo>
                </a:path>
                <a:path w="3810" h="681354">
                  <a:moveTo>
                    <a:pt x="0" y="539915"/>
                  </a:moveTo>
                  <a:lnTo>
                    <a:pt x="3810" y="539915"/>
                  </a:lnTo>
                </a:path>
                <a:path w="3810" h="681354">
                  <a:moveTo>
                    <a:pt x="0" y="537997"/>
                  </a:moveTo>
                  <a:lnTo>
                    <a:pt x="3810" y="537997"/>
                  </a:lnTo>
                </a:path>
                <a:path w="3810" h="681354">
                  <a:moveTo>
                    <a:pt x="0" y="536092"/>
                  </a:moveTo>
                  <a:lnTo>
                    <a:pt x="3810" y="536092"/>
                  </a:lnTo>
                </a:path>
                <a:path w="3810" h="681354">
                  <a:moveTo>
                    <a:pt x="0" y="534187"/>
                  </a:moveTo>
                  <a:lnTo>
                    <a:pt x="3810" y="534187"/>
                  </a:lnTo>
                </a:path>
                <a:path w="3810" h="681354">
                  <a:moveTo>
                    <a:pt x="0" y="532282"/>
                  </a:moveTo>
                  <a:lnTo>
                    <a:pt x="3810" y="532282"/>
                  </a:lnTo>
                </a:path>
                <a:path w="3810" h="681354">
                  <a:moveTo>
                    <a:pt x="0" y="530377"/>
                  </a:moveTo>
                  <a:lnTo>
                    <a:pt x="3810" y="530377"/>
                  </a:lnTo>
                </a:path>
                <a:path w="3810" h="681354">
                  <a:moveTo>
                    <a:pt x="0" y="528459"/>
                  </a:moveTo>
                  <a:lnTo>
                    <a:pt x="3810" y="528459"/>
                  </a:lnTo>
                </a:path>
                <a:path w="3810" h="681354">
                  <a:moveTo>
                    <a:pt x="0" y="526554"/>
                  </a:moveTo>
                  <a:lnTo>
                    <a:pt x="3810" y="526554"/>
                  </a:lnTo>
                </a:path>
                <a:path w="3810" h="681354">
                  <a:moveTo>
                    <a:pt x="0" y="524649"/>
                  </a:moveTo>
                  <a:lnTo>
                    <a:pt x="3810" y="524649"/>
                  </a:lnTo>
                </a:path>
                <a:path w="3810" h="681354">
                  <a:moveTo>
                    <a:pt x="0" y="522744"/>
                  </a:moveTo>
                  <a:lnTo>
                    <a:pt x="3810" y="522744"/>
                  </a:lnTo>
                </a:path>
                <a:path w="3810" h="681354">
                  <a:moveTo>
                    <a:pt x="0" y="520839"/>
                  </a:moveTo>
                  <a:lnTo>
                    <a:pt x="3810" y="520839"/>
                  </a:lnTo>
                </a:path>
                <a:path w="3810" h="681354">
                  <a:moveTo>
                    <a:pt x="0" y="518922"/>
                  </a:moveTo>
                  <a:lnTo>
                    <a:pt x="3810" y="518922"/>
                  </a:lnTo>
                </a:path>
                <a:path w="3810" h="681354">
                  <a:moveTo>
                    <a:pt x="0" y="517017"/>
                  </a:moveTo>
                  <a:lnTo>
                    <a:pt x="3810" y="517017"/>
                  </a:lnTo>
                </a:path>
                <a:path w="3810" h="681354">
                  <a:moveTo>
                    <a:pt x="0" y="515112"/>
                  </a:moveTo>
                  <a:lnTo>
                    <a:pt x="3810" y="515112"/>
                  </a:lnTo>
                </a:path>
                <a:path w="3810" h="681354">
                  <a:moveTo>
                    <a:pt x="0" y="513207"/>
                  </a:moveTo>
                  <a:lnTo>
                    <a:pt x="3810" y="513207"/>
                  </a:lnTo>
                </a:path>
                <a:path w="3810" h="681354">
                  <a:moveTo>
                    <a:pt x="0" y="511289"/>
                  </a:moveTo>
                  <a:lnTo>
                    <a:pt x="3810" y="511289"/>
                  </a:lnTo>
                </a:path>
                <a:path w="3810" h="681354">
                  <a:moveTo>
                    <a:pt x="0" y="509384"/>
                  </a:moveTo>
                  <a:lnTo>
                    <a:pt x="3810" y="509384"/>
                  </a:lnTo>
                </a:path>
                <a:path w="3810" h="681354">
                  <a:moveTo>
                    <a:pt x="0" y="507479"/>
                  </a:moveTo>
                  <a:lnTo>
                    <a:pt x="3810" y="507479"/>
                  </a:lnTo>
                </a:path>
                <a:path w="3810" h="681354">
                  <a:moveTo>
                    <a:pt x="0" y="505574"/>
                  </a:moveTo>
                  <a:lnTo>
                    <a:pt x="3810" y="505574"/>
                  </a:lnTo>
                </a:path>
                <a:path w="3810" h="681354">
                  <a:moveTo>
                    <a:pt x="0" y="503669"/>
                  </a:moveTo>
                  <a:lnTo>
                    <a:pt x="3810" y="503669"/>
                  </a:lnTo>
                </a:path>
                <a:path w="3810" h="681354">
                  <a:moveTo>
                    <a:pt x="0" y="501751"/>
                  </a:moveTo>
                  <a:lnTo>
                    <a:pt x="3810" y="501751"/>
                  </a:lnTo>
                </a:path>
                <a:path w="3810" h="681354">
                  <a:moveTo>
                    <a:pt x="0" y="499846"/>
                  </a:moveTo>
                  <a:lnTo>
                    <a:pt x="3810" y="499846"/>
                  </a:lnTo>
                </a:path>
                <a:path w="3810" h="681354">
                  <a:moveTo>
                    <a:pt x="0" y="497941"/>
                  </a:moveTo>
                  <a:lnTo>
                    <a:pt x="3810" y="497941"/>
                  </a:lnTo>
                </a:path>
                <a:path w="3810" h="681354">
                  <a:moveTo>
                    <a:pt x="0" y="496036"/>
                  </a:moveTo>
                  <a:lnTo>
                    <a:pt x="3810" y="496036"/>
                  </a:lnTo>
                </a:path>
                <a:path w="3810" h="681354">
                  <a:moveTo>
                    <a:pt x="0" y="494118"/>
                  </a:moveTo>
                  <a:lnTo>
                    <a:pt x="3810" y="494118"/>
                  </a:lnTo>
                </a:path>
                <a:path w="3810" h="681354">
                  <a:moveTo>
                    <a:pt x="0" y="492213"/>
                  </a:moveTo>
                  <a:lnTo>
                    <a:pt x="3810" y="492213"/>
                  </a:lnTo>
                </a:path>
                <a:path w="3810" h="681354">
                  <a:moveTo>
                    <a:pt x="0" y="490308"/>
                  </a:moveTo>
                  <a:lnTo>
                    <a:pt x="3810" y="490308"/>
                  </a:lnTo>
                </a:path>
                <a:path w="3810" h="681354">
                  <a:moveTo>
                    <a:pt x="0" y="488403"/>
                  </a:moveTo>
                  <a:lnTo>
                    <a:pt x="3810" y="488403"/>
                  </a:lnTo>
                </a:path>
                <a:path w="3810" h="681354">
                  <a:moveTo>
                    <a:pt x="0" y="486498"/>
                  </a:moveTo>
                  <a:lnTo>
                    <a:pt x="3810" y="486498"/>
                  </a:lnTo>
                </a:path>
                <a:path w="3810" h="681354">
                  <a:moveTo>
                    <a:pt x="0" y="484581"/>
                  </a:moveTo>
                  <a:lnTo>
                    <a:pt x="3810" y="484581"/>
                  </a:lnTo>
                </a:path>
                <a:path w="3810" h="681354">
                  <a:moveTo>
                    <a:pt x="0" y="482676"/>
                  </a:moveTo>
                  <a:lnTo>
                    <a:pt x="3810" y="482676"/>
                  </a:lnTo>
                </a:path>
                <a:path w="3810" h="681354">
                  <a:moveTo>
                    <a:pt x="0" y="480771"/>
                  </a:moveTo>
                  <a:lnTo>
                    <a:pt x="3810" y="480771"/>
                  </a:lnTo>
                </a:path>
                <a:path w="3810" h="681354">
                  <a:moveTo>
                    <a:pt x="0" y="478866"/>
                  </a:moveTo>
                  <a:lnTo>
                    <a:pt x="3810" y="478866"/>
                  </a:lnTo>
                </a:path>
                <a:path w="3810" h="681354">
                  <a:moveTo>
                    <a:pt x="0" y="476948"/>
                  </a:moveTo>
                  <a:lnTo>
                    <a:pt x="3810" y="476948"/>
                  </a:lnTo>
                </a:path>
                <a:path w="3810" h="681354">
                  <a:moveTo>
                    <a:pt x="0" y="475043"/>
                  </a:moveTo>
                  <a:lnTo>
                    <a:pt x="3810" y="475043"/>
                  </a:lnTo>
                </a:path>
                <a:path w="3810" h="681354">
                  <a:moveTo>
                    <a:pt x="0" y="473138"/>
                  </a:moveTo>
                  <a:lnTo>
                    <a:pt x="3810" y="473138"/>
                  </a:lnTo>
                </a:path>
                <a:path w="3810" h="681354">
                  <a:moveTo>
                    <a:pt x="0" y="471233"/>
                  </a:moveTo>
                  <a:lnTo>
                    <a:pt x="3810" y="471233"/>
                  </a:lnTo>
                </a:path>
                <a:path w="3810" h="681354">
                  <a:moveTo>
                    <a:pt x="0" y="469328"/>
                  </a:moveTo>
                  <a:lnTo>
                    <a:pt x="3810" y="469328"/>
                  </a:lnTo>
                </a:path>
                <a:path w="3810" h="681354">
                  <a:moveTo>
                    <a:pt x="0" y="467410"/>
                  </a:moveTo>
                  <a:lnTo>
                    <a:pt x="3810" y="467410"/>
                  </a:lnTo>
                </a:path>
                <a:path w="3810" h="681354">
                  <a:moveTo>
                    <a:pt x="0" y="465505"/>
                  </a:moveTo>
                  <a:lnTo>
                    <a:pt x="3810" y="465505"/>
                  </a:lnTo>
                </a:path>
                <a:path w="3810" h="681354">
                  <a:moveTo>
                    <a:pt x="0" y="463600"/>
                  </a:moveTo>
                  <a:lnTo>
                    <a:pt x="3810" y="463600"/>
                  </a:lnTo>
                </a:path>
                <a:path w="3810" h="681354">
                  <a:moveTo>
                    <a:pt x="0" y="461695"/>
                  </a:moveTo>
                  <a:lnTo>
                    <a:pt x="3810" y="461695"/>
                  </a:lnTo>
                </a:path>
                <a:path w="3810" h="681354">
                  <a:moveTo>
                    <a:pt x="0" y="459778"/>
                  </a:moveTo>
                  <a:lnTo>
                    <a:pt x="3810" y="459778"/>
                  </a:lnTo>
                </a:path>
                <a:path w="3810" h="681354">
                  <a:moveTo>
                    <a:pt x="0" y="457873"/>
                  </a:moveTo>
                  <a:lnTo>
                    <a:pt x="3810" y="457873"/>
                  </a:lnTo>
                </a:path>
                <a:path w="3810" h="681354">
                  <a:moveTo>
                    <a:pt x="0" y="455968"/>
                  </a:moveTo>
                  <a:lnTo>
                    <a:pt x="3810" y="455968"/>
                  </a:lnTo>
                </a:path>
                <a:path w="3810" h="681354">
                  <a:moveTo>
                    <a:pt x="0" y="454063"/>
                  </a:moveTo>
                  <a:lnTo>
                    <a:pt x="3810" y="454063"/>
                  </a:lnTo>
                </a:path>
                <a:path w="3810" h="681354">
                  <a:moveTo>
                    <a:pt x="0" y="452158"/>
                  </a:moveTo>
                  <a:lnTo>
                    <a:pt x="3810" y="452158"/>
                  </a:lnTo>
                </a:path>
                <a:path w="3810" h="681354">
                  <a:moveTo>
                    <a:pt x="0" y="450240"/>
                  </a:moveTo>
                  <a:lnTo>
                    <a:pt x="3810" y="450240"/>
                  </a:lnTo>
                </a:path>
                <a:path w="3810" h="681354">
                  <a:moveTo>
                    <a:pt x="0" y="448335"/>
                  </a:moveTo>
                  <a:lnTo>
                    <a:pt x="3810" y="448335"/>
                  </a:lnTo>
                </a:path>
                <a:path w="3810" h="681354">
                  <a:moveTo>
                    <a:pt x="0" y="446430"/>
                  </a:moveTo>
                  <a:lnTo>
                    <a:pt x="3810" y="446430"/>
                  </a:lnTo>
                </a:path>
                <a:path w="3810" h="681354">
                  <a:moveTo>
                    <a:pt x="0" y="444525"/>
                  </a:moveTo>
                  <a:lnTo>
                    <a:pt x="3810" y="444525"/>
                  </a:lnTo>
                </a:path>
                <a:path w="3810" h="681354">
                  <a:moveTo>
                    <a:pt x="0" y="442620"/>
                  </a:moveTo>
                  <a:lnTo>
                    <a:pt x="3810" y="442620"/>
                  </a:lnTo>
                </a:path>
                <a:path w="3810" h="681354">
                  <a:moveTo>
                    <a:pt x="0" y="440702"/>
                  </a:moveTo>
                  <a:lnTo>
                    <a:pt x="3810" y="440702"/>
                  </a:lnTo>
                </a:path>
                <a:path w="3810" h="681354">
                  <a:moveTo>
                    <a:pt x="0" y="438797"/>
                  </a:moveTo>
                  <a:lnTo>
                    <a:pt x="3810" y="438797"/>
                  </a:lnTo>
                </a:path>
                <a:path w="3810" h="681354">
                  <a:moveTo>
                    <a:pt x="0" y="436892"/>
                  </a:moveTo>
                  <a:lnTo>
                    <a:pt x="3810" y="436892"/>
                  </a:lnTo>
                </a:path>
                <a:path w="3810" h="681354">
                  <a:moveTo>
                    <a:pt x="0" y="434987"/>
                  </a:moveTo>
                  <a:lnTo>
                    <a:pt x="3810" y="434987"/>
                  </a:lnTo>
                </a:path>
                <a:path w="3810" h="681354">
                  <a:moveTo>
                    <a:pt x="0" y="433070"/>
                  </a:moveTo>
                  <a:lnTo>
                    <a:pt x="3810" y="433070"/>
                  </a:lnTo>
                </a:path>
                <a:path w="3810" h="681354">
                  <a:moveTo>
                    <a:pt x="0" y="431165"/>
                  </a:moveTo>
                  <a:lnTo>
                    <a:pt x="3810" y="431165"/>
                  </a:lnTo>
                </a:path>
                <a:path w="3810" h="681354">
                  <a:moveTo>
                    <a:pt x="0" y="429260"/>
                  </a:moveTo>
                  <a:lnTo>
                    <a:pt x="3810" y="429260"/>
                  </a:lnTo>
                </a:path>
                <a:path w="3810" h="681354">
                  <a:moveTo>
                    <a:pt x="0" y="427355"/>
                  </a:moveTo>
                  <a:lnTo>
                    <a:pt x="3810" y="427355"/>
                  </a:lnTo>
                </a:path>
                <a:path w="3810" h="681354">
                  <a:moveTo>
                    <a:pt x="0" y="425450"/>
                  </a:moveTo>
                  <a:lnTo>
                    <a:pt x="3810" y="425450"/>
                  </a:lnTo>
                </a:path>
                <a:path w="3810" h="681354">
                  <a:moveTo>
                    <a:pt x="0" y="423532"/>
                  </a:moveTo>
                  <a:lnTo>
                    <a:pt x="3810" y="423532"/>
                  </a:lnTo>
                </a:path>
                <a:path w="3810" h="681354">
                  <a:moveTo>
                    <a:pt x="0" y="421627"/>
                  </a:moveTo>
                  <a:lnTo>
                    <a:pt x="3810" y="421627"/>
                  </a:lnTo>
                </a:path>
                <a:path w="3810" h="681354">
                  <a:moveTo>
                    <a:pt x="0" y="419722"/>
                  </a:moveTo>
                  <a:lnTo>
                    <a:pt x="3810" y="419722"/>
                  </a:lnTo>
                </a:path>
                <a:path w="3810" h="681354">
                  <a:moveTo>
                    <a:pt x="0" y="417817"/>
                  </a:moveTo>
                  <a:lnTo>
                    <a:pt x="3810" y="417817"/>
                  </a:lnTo>
                </a:path>
                <a:path w="3810" h="681354">
                  <a:moveTo>
                    <a:pt x="0" y="415899"/>
                  </a:moveTo>
                  <a:lnTo>
                    <a:pt x="3810" y="415899"/>
                  </a:lnTo>
                </a:path>
                <a:path w="3810" h="681354">
                  <a:moveTo>
                    <a:pt x="0" y="413994"/>
                  </a:moveTo>
                  <a:lnTo>
                    <a:pt x="3810" y="413994"/>
                  </a:lnTo>
                </a:path>
                <a:path w="3810" h="681354">
                  <a:moveTo>
                    <a:pt x="0" y="412089"/>
                  </a:moveTo>
                  <a:lnTo>
                    <a:pt x="3810" y="412089"/>
                  </a:lnTo>
                </a:path>
                <a:path w="3810" h="681354">
                  <a:moveTo>
                    <a:pt x="0" y="410184"/>
                  </a:moveTo>
                  <a:lnTo>
                    <a:pt x="3810" y="410184"/>
                  </a:lnTo>
                </a:path>
                <a:path w="3810" h="681354">
                  <a:moveTo>
                    <a:pt x="0" y="408279"/>
                  </a:moveTo>
                  <a:lnTo>
                    <a:pt x="3810" y="408279"/>
                  </a:lnTo>
                </a:path>
                <a:path w="3810" h="681354">
                  <a:moveTo>
                    <a:pt x="0" y="406361"/>
                  </a:moveTo>
                  <a:lnTo>
                    <a:pt x="3810" y="406361"/>
                  </a:lnTo>
                </a:path>
                <a:path w="3810" h="681354">
                  <a:moveTo>
                    <a:pt x="0" y="404456"/>
                  </a:moveTo>
                  <a:lnTo>
                    <a:pt x="3810" y="404456"/>
                  </a:lnTo>
                </a:path>
                <a:path w="3810" h="681354">
                  <a:moveTo>
                    <a:pt x="0" y="402551"/>
                  </a:moveTo>
                  <a:lnTo>
                    <a:pt x="3810" y="402551"/>
                  </a:lnTo>
                </a:path>
                <a:path w="3810" h="681354">
                  <a:moveTo>
                    <a:pt x="0" y="400646"/>
                  </a:moveTo>
                  <a:lnTo>
                    <a:pt x="3810" y="400646"/>
                  </a:lnTo>
                </a:path>
                <a:path w="3810" h="681354">
                  <a:moveTo>
                    <a:pt x="0" y="398729"/>
                  </a:moveTo>
                  <a:lnTo>
                    <a:pt x="3810" y="398729"/>
                  </a:lnTo>
                </a:path>
                <a:path w="3810" h="681354">
                  <a:moveTo>
                    <a:pt x="0" y="396824"/>
                  </a:moveTo>
                  <a:lnTo>
                    <a:pt x="3810" y="396824"/>
                  </a:lnTo>
                </a:path>
                <a:path w="3810" h="681354">
                  <a:moveTo>
                    <a:pt x="0" y="394919"/>
                  </a:moveTo>
                  <a:lnTo>
                    <a:pt x="3810" y="394919"/>
                  </a:lnTo>
                </a:path>
                <a:path w="3810" h="681354">
                  <a:moveTo>
                    <a:pt x="0" y="393014"/>
                  </a:moveTo>
                  <a:lnTo>
                    <a:pt x="3810" y="393014"/>
                  </a:lnTo>
                </a:path>
                <a:path w="3810" h="681354">
                  <a:moveTo>
                    <a:pt x="0" y="391109"/>
                  </a:moveTo>
                  <a:lnTo>
                    <a:pt x="3810" y="391109"/>
                  </a:lnTo>
                </a:path>
                <a:path w="3810" h="681354">
                  <a:moveTo>
                    <a:pt x="0" y="389191"/>
                  </a:moveTo>
                  <a:lnTo>
                    <a:pt x="3810" y="389191"/>
                  </a:lnTo>
                </a:path>
                <a:path w="3810" h="681354">
                  <a:moveTo>
                    <a:pt x="0" y="387286"/>
                  </a:moveTo>
                  <a:lnTo>
                    <a:pt x="3810" y="387286"/>
                  </a:lnTo>
                </a:path>
                <a:path w="3810" h="681354">
                  <a:moveTo>
                    <a:pt x="0" y="385381"/>
                  </a:moveTo>
                  <a:lnTo>
                    <a:pt x="3810" y="385381"/>
                  </a:lnTo>
                </a:path>
                <a:path w="3810" h="681354">
                  <a:moveTo>
                    <a:pt x="0" y="383476"/>
                  </a:moveTo>
                  <a:lnTo>
                    <a:pt x="3810" y="383476"/>
                  </a:lnTo>
                </a:path>
                <a:path w="3810" h="681354">
                  <a:moveTo>
                    <a:pt x="0" y="381558"/>
                  </a:moveTo>
                  <a:lnTo>
                    <a:pt x="3810" y="381558"/>
                  </a:lnTo>
                </a:path>
                <a:path w="3810" h="681354">
                  <a:moveTo>
                    <a:pt x="0" y="379653"/>
                  </a:moveTo>
                  <a:lnTo>
                    <a:pt x="3810" y="379653"/>
                  </a:lnTo>
                </a:path>
                <a:path w="3810" h="681354">
                  <a:moveTo>
                    <a:pt x="0" y="377748"/>
                  </a:moveTo>
                  <a:lnTo>
                    <a:pt x="3810" y="377748"/>
                  </a:lnTo>
                </a:path>
                <a:path w="3810" h="681354">
                  <a:moveTo>
                    <a:pt x="0" y="375843"/>
                  </a:moveTo>
                  <a:lnTo>
                    <a:pt x="3810" y="375843"/>
                  </a:lnTo>
                </a:path>
                <a:path w="3810" h="681354">
                  <a:moveTo>
                    <a:pt x="0" y="373938"/>
                  </a:moveTo>
                  <a:lnTo>
                    <a:pt x="3810" y="373938"/>
                  </a:lnTo>
                </a:path>
                <a:path w="3810" h="681354">
                  <a:moveTo>
                    <a:pt x="0" y="372021"/>
                  </a:moveTo>
                  <a:lnTo>
                    <a:pt x="3810" y="372021"/>
                  </a:lnTo>
                </a:path>
                <a:path w="3810" h="681354">
                  <a:moveTo>
                    <a:pt x="0" y="370116"/>
                  </a:moveTo>
                  <a:lnTo>
                    <a:pt x="3810" y="370116"/>
                  </a:lnTo>
                </a:path>
                <a:path w="3810" h="681354">
                  <a:moveTo>
                    <a:pt x="0" y="368211"/>
                  </a:moveTo>
                  <a:lnTo>
                    <a:pt x="3810" y="368211"/>
                  </a:lnTo>
                </a:path>
                <a:path w="3810" h="681354">
                  <a:moveTo>
                    <a:pt x="0" y="366306"/>
                  </a:moveTo>
                  <a:lnTo>
                    <a:pt x="3810" y="366306"/>
                  </a:lnTo>
                </a:path>
                <a:path w="3810" h="681354">
                  <a:moveTo>
                    <a:pt x="0" y="364401"/>
                  </a:moveTo>
                  <a:lnTo>
                    <a:pt x="3810" y="364401"/>
                  </a:lnTo>
                </a:path>
                <a:path w="3810" h="681354">
                  <a:moveTo>
                    <a:pt x="0" y="362483"/>
                  </a:moveTo>
                  <a:lnTo>
                    <a:pt x="3810" y="362483"/>
                  </a:lnTo>
                </a:path>
                <a:path w="3810" h="681354">
                  <a:moveTo>
                    <a:pt x="0" y="360578"/>
                  </a:moveTo>
                  <a:lnTo>
                    <a:pt x="3810" y="360578"/>
                  </a:lnTo>
                </a:path>
                <a:path w="3810" h="681354">
                  <a:moveTo>
                    <a:pt x="0" y="358673"/>
                  </a:moveTo>
                  <a:lnTo>
                    <a:pt x="3810" y="358673"/>
                  </a:lnTo>
                </a:path>
                <a:path w="3810" h="681354">
                  <a:moveTo>
                    <a:pt x="0" y="356768"/>
                  </a:moveTo>
                  <a:lnTo>
                    <a:pt x="3810" y="356768"/>
                  </a:lnTo>
                </a:path>
                <a:path w="3810" h="681354">
                  <a:moveTo>
                    <a:pt x="0" y="354850"/>
                  </a:moveTo>
                  <a:lnTo>
                    <a:pt x="3810" y="354850"/>
                  </a:lnTo>
                </a:path>
                <a:path w="3810" h="681354">
                  <a:moveTo>
                    <a:pt x="0" y="352945"/>
                  </a:moveTo>
                  <a:lnTo>
                    <a:pt x="3810" y="352945"/>
                  </a:lnTo>
                </a:path>
                <a:path w="3810" h="681354">
                  <a:moveTo>
                    <a:pt x="0" y="351040"/>
                  </a:moveTo>
                  <a:lnTo>
                    <a:pt x="3810" y="351040"/>
                  </a:lnTo>
                </a:path>
                <a:path w="3810" h="681354">
                  <a:moveTo>
                    <a:pt x="0" y="349135"/>
                  </a:moveTo>
                  <a:lnTo>
                    <a:pt x="3810" y="349135"/>
                  </a:lnTo>
                </a:path>
                <a:path w="3810" h="681354">
                  <a:moveTo>
                    <a:pt x="0" y="347230"/>
                  </a:moveTo>
                  <a:lnTo>
                    <a:pt x="3810" y="347230"/>
                  </a:lnTo>
                </a:path>
                <a:path w="3810" h="681354">
                  <a:moveTo>
                    <a:pt x="0" y="345313"/>
                  </a:moveTo>
                  <a:lnTo>
                    <a:pt x="3810" y="345313"/>
                  </a:lnTo>
                </a:path>
                <a:path w="3810" h="681354">
                  <a:moveTo>
                    <a:pt x="0" y="343408"/>
                  </a:moveTo>
                  <a:lnTo>
                    <a:pt x="3810" y="343408"/>
                  </a:lnTo>
                </a:path>
                <a:path w="3810" h="681354">
                  <a:moveTo>
                    <a:pt x="0" y="341503"/>
                  </a:moveTo>
                  <a:lnTo>
                    <a:pt x="3810" y="341503"/>
                  </a:lnTo>
                </a:path>
                <a:path w="3810" h="681354">
                  <a:moveTo>
                    <a:pt x="0" y="339598"/>
                  </a:moveTo>
                  <a:lnTo>
                    <a:pt x="3810" y="339598"/>
                  </a:lnTo>
                </a:path>
                <a:path w="3810" h="681354">
                  <a:moveTo>
                    <a:pt x="0" y="337680"/>
                  </a:moveTo>
                  <a:lnTo>
                    <a:pt x="3810" y="337680"/>
                  </a:lnTo>
                </a:path>
                <a:path w="3810" h="681354">
                  <a:moveTo>
                    <a:pt x="0" y="335775"/>
                  </a:moveTo>
                  <a:lnTo>
                    <a:pt x="3810" y="335775"/>
                  </a:lnTo>
                </a:path>
                <a:path w="3810" h="681354">
                  <a:moveTo>
                    <a:pt x="0" y="333870"/>
                  </a:moveTo>
                  <a:lnTo>
                    <a:pt x="3810" y="333870"/>
                  </a:lnTo>
                </a:path>
                <a:path w="3810" h="681354">
                  <a:moveTo>
                    <a:pt x="0" y="331965"/>
                  </a:moveTo>
                  <a:lnTo>
                    <a:pt x="3810" y="331965"/>
                  </a:lnTo>
                </a:path>
                <a:path w="3810" h="681354">
                  <a:moveTo>
                    <a:pt x="0" y="330060"/>
                  </a:moveTo>
                  <a:lnTo>
                    <a:pt x="3810" y="330060"/>
                  </a:lnTo>
                </a:path>
                <a:path w="3810" h="681354">
                  <a:moveTo>
                    <a:pt x="0" y="328142"/>
                  </a:moveTo>
                  <a:lnTo>
                    <a:pt x="3810" y="328142"/>
                  </a:lnTo>
                </a:path>
                <a:path w="3810" h="681354">
                  <a:moveTo>
                    <a:pt x="0" y="326237"/>
                  </a:moveTo>
                  <a:lnTo>
                    <a:pt x="3810" y="326237"/>
                  </a:lnTo>
                </a:path>
                <a:path w="3810" h="681354">
                  <a:moveTo>
                    <a:pt x="0" y="324332"/>
                  </a:moveTo>
                  <a:lnTo>
                    <a:pt x="3810" y="324332"/>
                  </a:lnTo>
                </a:path>
                <a:path w="3810" h="681354">
                  <a:moveTo>
                    <a:pt x="0" y="322427"/>
                  </a:moveTo>
                  <a:lnTo>
                    <a:pt x="3810" y="322427"/>
                  </a:lnTo>
                </a:path>
                <a:path w="3810" h="681354">
                  <a:moveTo>
                    <a:pt x="0" y="320509"/>
                  </a:moveTo>
                  <a:lnTo>
                    <a:pt x="3810" y="320509"/>
                  </a:lnTo>
                </a:path>
                <a:path w="3810" h="681354">
                  <a:moveTo>
                    <a:pt x="0" y="318604"/>
                  </a:moveTo>
                  <a:lnTo>
                    <a:pt x="3810" y="318604"/>
                  </a:lnTo>
                </a:path>
                <a:path w="3810" h="681354">
                  <a:moveTo>
                    <a:pt x="0" y="316699"/>
                  </a:moveTo>
                  <a:lnTo>
                    <a:pt x="3810" y="316699"/>
                  </a:lnTo>
                </a:path>
                <a:path w="3810" h="681354">
                  <a:moveTo>
                    <a:pt x="0" y="314794"/>
                  </a:moveTo>
                  <a:lnTo>
                    <a:pt x="3810" y="314794"/>
                  </a:lnTo>
                </a:path>
                <a:path w="3810" h="681354">
                  <a:moveTo>
                    <a:pt x="0" y="312889"/>
                  </a:moveTo>
                  <a:lnTo>
                    <a:pt x="3810" y="312889"/>
                  </a:lnTo>
                </a:path>
                <a:path w="3810" h="681354">
                  <a:moveTo>
                    <a:pt x="0" y="310972"/>
                  </a:moveTo>
                  <a:lnTo>
                    <a:pt x="3810" y="310972"/>
                  </a:lnTo>
                </a:path>
                <a:path w="3810" h="681354">
                  <a:moveTo>
                    <a:pt x="0" y="309067"/>
                  </a:moveTo>
                  <a:lnTo>
                    <a:pt x="3810" y="309067"/>
                  </a:lnTo>
                </a:path>
                <a:path w="3810" h="681354">
                  <a:moveTo>
                    <a:pt x="0" y="307162"/>
                  </a:moveTo>
                  <a:lnTo>
                    <a:pt x="3810" y="307162"/>
                  </a:lnTo>
                </a:path>
                <a:path w="3810" h="681354">
                  <a:moveTo>
                    <a:pt x="0" y="305257"/>
                  </a:moveTo>
                  <a:lnTo>
                    <a:pt x="3810" y="305257"/>
                  </a:lnTo>
                </a:path>
                <a:path w="3810" h="681354">
                  <a:moveTo>
                    <a:pt x="0" y="303339"/>
                  </a:moveTo>
                  <a:lnTo>
                    <a:pt x="3810" y="303339"/>
                  </a:lnTo>
                </a:path>
                <a:path w="3810" h="681354">
                  <a:moveTo>
                    <a:pt x="0" y="301434"/>
                  </a:moveTo>
                  <a:lnTo>
                    <a:pt x="3810" y="301434"/>
                  </a:lnTo>
                </a:path>
                <a:path w="3810" h="681354">
                  <a:moveTo>
                    <a:pt x="0" y="299529"/>
                  </a:moveTo>
                  <a:lnTo>
                    <a:pt x="3810" y="299529"/>
                  </a:lnTo>
                </a:path>
                <a:path w="3810" h="681354">
                  <a:moveTo>
                    <a:pt x="0" y="297624"/>
                  </a:moveTo>
                  <a:lnTo>
                    <a:pt x="3810" y="297624"/>
                  </a:lnTo>
                </a:path>
                <a:path w="3810" h="681354">
                  <a:moveTo>
                    <a:pt x="0" y="295719"/>
                  </a:moveTo>
                  <a:lnTo>
                    <a:pt x="3810" y="295719"/>
                  </a:lnTo>
                </a:path>
                <a:path w="3810" h="681354">
                  <a:moveTo>
                    <a:pt x="0" y="293801"/>
                  </a:moveTo>
                  <a:lnTo>
                    <a:pt x="3810" y="293801"/>
                  </a:lnTo>
                </a:path>
                <a:path w="3810" h="681354">
                  <a:moveTo>
                    <a:pt x="0" y="291896"/>
                  </a:moveTo>
                  <a:lnTo>
                    <a:pt x="3810" y="291896"/>
                  </a:lnTo>
                </a:path>
                <a:path w="3810" h="681354">
                  <a:moveTo>
                    <a:pt x="0" y="289991"/>
                  </a:moveTo>
                  <a:lnTo>
                    <a:pt x="3810" y="289991"/>
                  </a:lnTo>
                </a:path>
                <a:path w="3810" h="681354">
                  <a:moveTo>
                    <a:pt x="0" y="288086"/>
                  </a:moveTo>
                  <a:lnTo>
                    <a:pt x="3810" y="288086"/>
                  </a:lnTo>
                </a:path>
                <a:path w="3810" h="681354">
                  <a:moveTo>
                    <a:pt x="0" y="286169"/>
                  </a:moveTo>
                  <a:lnTo>
                    <a:pt x="3810" y="286169"/>
                  </a:lnTo>
                </a:path>
                <a:path w="3810" h="681354">
                  <a:moveTo>
                    <a:pt x="0" y="284264"/>
                  </a:moveTo>
                  <a:lnTo>
                    <a:pt x="3810" y="284264"/>
                  </a:lnTo>
                </a:path>
                <a:path w="3810" h="681354">
                  <a:moveTo>
                    <a:pt x="0" y="282359"/>
                  </a:moveTo>
                  <a:lnTo>
                    <a:pt x="3810" y="282359"/>
                  </a:lnTo>
                </a:path>
                <a:path w="3810" h="681354">
                  <a:moveTo>
                    <a:pt x="0" y="280454"/>
                  </a:moveTo>
                  <a:lnTo>
                    <a:pt x="3810" y="280454"/>
                  </a:lnTo>
                </a:path>
                <a:path w="3810" h="681354">
                  <a:moveTo>
                    <a:pt x="0" y="278549"/>
                  </a:moveTo>
                  <a:lnTo>
                    <a:pt x="3810" y="278549"/>
                  </a:lnTo>
                </a:path>
                <a:path w="3810" h="681354">
                  <a:moveTo>
                    <a:pt x="0" y="276631"/>
                  </a:moveTo>
                  <a:lnTo>
                    <a:pt x="3810" y="276631"/>
                  </a:lnTo>
                </a:path>
                <a:path w="3810" h="681354">
                  <a:moveTo>
                    <a:pt x="0" y="274726"/>
                  </a:moveTo>
                  <a:lnTo>
                    <a:pt x="3810" y="274726"/>
                  </a:lnTo>
                </a:path>
                <a:path w="3810" h="681354">
                  <a:moveTo>
                    <a:pt x="0" y="272821"/>
                  </a:moveTo>
                  <a:lnTo>
                    <a:pt x="3810" y="272821"/>
                  </a:lnTo>
                </a:path>
                <a:path w="3810" h="681354">
                  <a:moveTo>
                    <a:pt x="0" y="270916"/>
                  </a:moveTo>
                  <a:lnTo>
                    <a:pt x="3810" y="270916"/>
                  </a:lnTo>
                </a:path>
                <a:path w="3810" h="681354">
                  <a:moveTo>
                    <a:pt x="0" y="269011"/>
                  </a:moveTo>
                  <a:lnTo>
                    <a:pt x="3810" y="269011"/>
                  </a:lnTo>
                </a:path>
                <a:path w="3810" h="681354">
                  <a:moveTo>
                    <a:pt x="0" y="267093"/>
                  </a:moveTo>
                  <a:lnTo>
                    <a:pt x="3810" y="267093"/>
                  </a:lnTo>
                </a:path>
                <a:path w="3810" h="681354">
                  <a:moveTo>
                    <a:pt x="0" y="265188"/>
                  </a:moveTo>
                  <a:lnTo>
                    <a:pt x="3810" y="265188"/>
                  </a:lnTo>
                </a:path>
                <a:path w="3810" h="681354">
                  <a:moveTo>
                    <a:pt x="0" y="263283"/>
                  </a:moveTo>
                  <a:lnTo>
                    <a:pt x="3810" y="263283"/>
                  </a:lnTo>
                </a:path>
                <a:path w="3810" h="681354">
                  <a:moveTo>
                    <a:pt x="0" y="261378"/>
                  </a:moveTo>
                  <a:lnTo>
                    <a:pt x="3810" y="261378"/>
                  </a:lnTo>
                </a:path>
                <a:path w="3810" h="681354">
                  <a:moveTo>
                    <a:pt x="0" y="259461"/>
                  </a:moveTo>
                  <a:lnTo>
                    <a:pt x="3810" y="259461"/>
                  </a:lnTo>
                </a:path>
                <a:path w="3810" h="681354">
                  <a:moveTo>
                    <a:pt x="0" y="257556"/>
                  </a:moveTo>
                  <a:lnTo>
                    <a:pt x="3810" y="257556"/>
                  </a:lnTo>
                </a:path>
                <a:path w="3810" h="681354">
                  <a:moveTo>
                    <a:pt x="0" y="255651"/>
                  </a:moveTo>
                  <a:lnTo>
                    <a:pt x="3810" y="255651"/>
                  </a:lnTo>
                </a:path>
                <a:path w="3810" h="681354">
                  <a:moveTo>
                    <a:pt x="0" y="253746"/>
                  </a:moveTo>
                  <a:lnTo>
                    <a:pt x="3810" y="253746"/>
                  </a:lnTo>
                </a:path>
                <a:path w="3810" h="681354">
                  <a:moveTo>
                    <a:pt x="0" y="251841"/>
                  </a:moveTo>
                  <a:lnTo>
                    <a:pt x="3810" y="251841"/>
                  </a:lnTo>
                </a:path>
                <a:path w="3810" h="681354">
                  <a:moveTo>
                    <a:pt x="0" y="249923"/>
                  </a:moveTo>
                  <a:lnTo>
                    <a:pt x="3810" y="249923"/>
                  </a:lnTo>
                </a:path>
                <a:path w="3810" h="681354">
                  <a:moveTo>
                    <a:pt x="0" y="248018"/>
                  </a:moveTo>
                  <a:lnTo>
                    <a:pt x="3810" y="248018"/>
                  </a:lnTo>
                </a:path>
                <a:path w="3810" h="681354">
                  <a:moveTo>
                    <a:pt x="0" y="246113"/>
                  </a:moveTo>
                  <a:lnTo>
                    <a:pt x="3810" y="246113"/>
                  </a:lnTo>
                </a:path>
                <a:path w="3810" h="681354">
                  <a:moveTo>
                    <a:pt x="0" y="244208"/>
                  </a:moveTo>
                  <a:lnTo>
                    <a:pt x="3810" y="244208"/>
                  </a:lnTo>
                </a:path>
                <a:path w="3810" h="681354">
                  <a:moveTo>
                    <a:pt x="0" y="242290"/>
                  </a:moveTo>
                  <a:lnTo>
                    <a:pt x="3810" y="242290"/>
                  </a:lnTo>
                </a:path>
                <a:path w="3810" h="681354">
                  <a:moveTo>
                    <a:pt x="0" y="240385"/>
                  </a:moveTo>
                  <a:lnTo>
                    <a:pt x="3810" y="240385"/>
                  </a:lnTo>
                </a:path>
                <a:path w="3810" h="681354">
                  <a:moveTo>
                    <a:pt x="0" y="238480"/>
                  </a:moveTo>
                  <a:lnTo>
                    <a:pt x="3810" y="238480"/>
                  </a:lnTo>
                </a:path>
                <a:path w="3810" h="681354">
                  <a:moveTo>
                    <a:pt x="0" y="236575"/>
                  </a:moveTo>
                  <a:lnTo>
                    <a:pt x="3810" y="236575"/>
                  </a:lnTo>
                </a:path>
                <a:path w="3810" h="681354">
                  <a:moveTo>
                    <a:pt x="0" y="234670"/>
                  </a:moveTo>
                  <a:lnTo>
                    <a:pt x="3810" y="234670"/>
                  </a:lnTo>
                </a:path>
                <a:path w="3810" h="681354">
                  <a:moveTo>
                    <a:pt x="0" y="232752"/>
                  </a:moveTo>
                  <a:lnTo>
                    <a:pt x="3810" y="232752"/>
                  </a:lnTo>
                </a:path>
                <a:path w="3810" h="681354">
                  <a:moveTo>
                    <a:pt x="0" y="230847"/>
                  </a:moveTo>
                  <a:lnTo>
                    <a:pt x="3810" y="230847"/>
                  </a:lnTo>
                </a:path>
                <a:path w="3810" h="681354">
                  <a:moveTo>
                    <a:pt x="0" y="228942"/>
                  </a:moveTo>
                  <a:lnTo>
                    <a:pt x="3810" y="228942"/>
                  </a:lnTo>
                </a:path>
                <a:path w="3810" h="681354">
                  <a:moveTo>
                    <a:pt x="0" y="227037"/>
                  </a:moveTo>
                  <a:lnTo>
                    <a:pt x="3810" y="227037"/>
                  </a:lnTo>
                </a:path>
                <a:path w="3810" h="681354">
                  <a:moveTo>
                    <a:pt x="0" y="225120"/>
                  </a:moveTo>
                  <a:lnTo>
                    <a:pt x="3810" y="225120"/>
                  </a:lnTo>
                </a:path>
                <a:path w="3810" h="681354">
                  <a:moveTo>
                    <a:pt x="0" y="223215"/>
                  </a:moveTo>
                  <a:lnTo>
                    <a:pt x="3810" y="223215"/>
                  </a:lnTo>
                </a:path>
                <a:path w="3810" h="681354">
                  <a:moveTo>
                    <a:pt x="0" y="221310"/>
                  </a:moveTo>
                  <a:lnTo>
                    <a:pt x="3810" y="221310"/>
                  </a:lnTo>
                </a:path>
                <a:path w="3810" h="681354">
                  <a:moveTo>
                    <a:pt x="0" y="219405"/>
                  </a:moveTo>
                  <a:lnTo>
                    <a:pt x="3810" y="219405"/>
                  </a:lnTo>
                </a:path>
                <a:path w="3810" h="681354">
                  <a:moveTo>
                    <a:pt x="0" y="217500"/>
                  </a:moveTo>
                  <a:lnTo>
                    <a:pt x="3810" y="217500"/>
                  </a:lnTo>
                </a:path>
                <a:path w="3810" h="681354">
                  <a:moveTo>
                    <a:pt x="0" y="215582"/>
                  </a:moveTo>
                  <a:lnTo>
                    <a:pt x="3810" y="215582"/>
                  </a:lnTo>
                </a:path>
                <a:path w="3810" h="681354">
                  <a:moveTo>
                    <a:pt x="0" y="213677"/>
                  </a:moveTo>
                  <a:lnTo>
                    <a:pt x="3810" y="213677"/>
                  </a:lnTo>
                </a:path>
                <a:path w="3810" h="681354">
                  <a:moveTo>
                    <a:pt x="0" y="211772"/>
                  </a:moveTo>
                  <a:lnTo>
                    <a:pt x="3810" y="211772"/>
                  </a:lnTo>
                </a:path>
                <a:path w="3810" h="681354">
                  <a:moveTo>
                    <a:pt x="0" y="209867"/>
                  </a:moveTo>
                  <a:lnTo>
                    <a:pt x="3810" y="209867"/>
                  </a:lnTo>
                </a:path>
                <a:path w="3810" h="681354">
                  <a:moveTo>
                    <a:pt x="0" y="207949"/>
                  </a:moveTo>
                  <a:lnTo>
                    <a:pt x="3810" y="207949"/>
                  </a:lnTo>
                </a:path>
                <a:path w="3810" h="681354">
                  <a:moveTo>
                    <a:pt x="0" y="206044"/>
                  </a:moveTo>
                  <a:lnTo>
                    <a:pt x="3810" y="206044"/>
                  </a:lnTo>
                </a:path>
                <a:path w="3810" h="681354">
                  <a:moveTo>
                    <a:pt x="0" y="204139"/>
                  </a:moveTo>
                  <a:lnTo>
                    <a:pt x="3810" y="204139"/>
                  </a:lnTo>
                </a:path>
                <a:path w="3810" h="681354">
                  <a:moveTo>
                    <a:pt x="0" y="202234"/>
                  </a:moveTo>
                  <a:lnTo>
                    <a:pt x="3810" y="202234"/>
                  </a:lnTo>
                </a:path>
                <a:path w="3810" h="681354">
                  <a:moveTo>
                    <a:pt x="0" y="200329"/>
                  </a:moveTo>
                  <a:lnTo>
                    <a:pt x="3810" y="200329"/>
                  </a:lnTo>
                </a:path>
                <a:path w="3810" h="681354">
                  <a:moveTo>
                    <a:pt x="0" y="198412"/>
                  </a:moveTo>
                  <a:lnTo>
                    <a:pt x="3810" y="198412"/>
                  </a:lnTo>
                </a:path>
                <a:path w="3810" h="681354">
                  <a:moveTo>
                    <a:pt x="0" y="196507"/>
                  </a:moveTo>
                  <a:lnTo>
                    <a:pt x="3810" y="196507"/>
                  </a:lnTo>
                </a:path>
                <a:path w="3810" h="681354">
                  <a:moveTo>
                    <a:pt x="0" y="194602"/>
                  </a:moveTo>
                  <a:lnTo>
                    <a:pt x="3810" y="194602"/>
                  </a:lnTo>
                </a:path>
                <a:path w="3810" h="681354">
                  <a:moveTo>
                    <a:pt x="0" y="192697"/>
                  </a:moveTo>
                  <a:lnTo>
                    <a:pt x="3810" y="192697"/>
                  </a:lnTo>
                </a:path>
                <a:path w="3810" h="681354">
                  <a:moveTo>
                    <a:pt x="0" y="190779"/>
                  </a:moveTo>
                  <a:lnTo>
                    <a:pt x="3810" y="190779"/>
                  </a:lnTo>
                </a:path>
                <a:path w="3810" h="681354">
                  <a:moveTo>
                    <a:pt x="0" y="188874"/>
                  </a:moveTo>
                  <a:lnTo>
                    <a:pt x="3810" y="188874"/>
                  </a:lnTo>
                </a:path>
                <a:path w="3810" h="681354">
                  <a:moveTo>
                    <a:pt x="0" y="186969"/>
                  </a:moveTo>
                  <a:lnTo>
                    <a:pt x="3810" y="186969"/>
                  </a:lnTo>
                </a:path>
                <a:path w="3810" h="681354">
                  <a:moveTo>
                    <a:pt x="0" y="185064"/>
                  </a:moveTo>
                  <a:lnTo>
                    <a:pt x="3810" y="185064"/>
                  </a:lnTo>
                </a:path>
                <a:path w="3810" h="681354">
                  <a:moveTo>
                    <a:pt x="0" y="183159"/>
                  </a:moveTo>
                  <a:lnTo>
                    <a:pt x="3810" y="183159"/>
                  </a:lnTo>
                </a:path>
                <a:path w="3810" h="681354">
                  <a:moveTo>
                    <a:pt x="0" y="181241"/>
                  </a:moveTo>
                  <a:lnTo>
                    <a:pt x="3810" y="181241"/>
                  </a:lnTo>
                </a:path>
                <a:path w="3810" h="681354">
                  <a:moveTo>
                    <a:pt x="0" y="179336"/>
                  </a:moveTo>
                  <a:lnTo>
                    <a:pt x="3810" y="179336"/>
                  </a:lnTo>
                </a:path>
                <a:path w="3810" h="681354">
                  <a:moveTo>
                    <a:pt x="0" y="177431"/>
                  </a:moveTo>
                  <a:lnTo>
                    <a:pt x="3810" y="177431"/>
                  </a:lnTo>
                </a:path>
                <a:path w="3810" h="681354">
                  <a:moveTo>
                    <a:pt x="0" y="175526"/>
                  </a:moveTo>
                  <a:lnTo>
                    <a:pt x="3810" y="175526"/>
                  </a:lnTo>
                </a:path>
                <a:path w="3810" h="681354">
                  <a:moveTo>
                    <a:pt x="0" y="173621"/>
                  </a:moveTo>
                  <a:lnTo>
                    <a:pt x="3810" y="173621"/>
                  </a:lnTo>
                </a:path>
                <a:path w="3810" h="681354">
                  <a:moveTo>
                    <a:pt x="0" y="171704"/>
                  </a:moveTo>
                  <a:lnTo>
                    <a:pt x="3810" y="171704"/>
                  </a:lnTo>
                </a:path>
                <a:path w="3810" h="681354">
                  <a:moveTo>
                    <a:pt x="0" y="169799"/>
                  </a:moveTo>
                  <a:lnTo>
                    <a:pt x="3810" y="169799"/>
                  </a:lnTo>
                </a:path>
                <a:path w="3810" h="681354">
                  <a:moveTo>
                    <a:pt x="0" y="167894"/>
                  </a:moveTo>
                  <a:lnTo>
                    <a:pt x="3810" y="167894"/>
                  </a:lnTo>
                </a:path>
                <a:path w="3810" h="681354">
                  <a:moveTo>
                    <a:pt x="0" y="165989"/>
                  </a:moveTo>
                  <a:lnTo>
                    <a:pt x="3810" y="165989"/>
                  </a:lnTo>
                </a:path>
                <a:path w="3810" h="681354">
                  <a:moveTo>
                    <a:pt x="0" y="164071"/>
                  </a:moveTo>
                  <a:lnTo>
                    <a:pt x="3810" y="164071"/>
                  </a:lnTo>
                </a:path>
                <a:path w="3810" h="681354">
                  <a:moveTo>
                    <a:pt x="0" y="162166"/>
                  </a:moveTo>
                  <a:lnTo>
                    <a:pt x="3810" y="162166"/>
                  </a:lnTo>
                </a:path>
                <a:path w="3810" h="681354">
                  <a:moveTo>
                    <a:pt x="0" y="160261"/>
                  </a:moveTo>
                  <a:lnTo>
                    <a:pt x="3810" y="160261"/>
                  </a:lnTo>
                </a:path>
                <a:path w="3810" h="681354">
                  <a:moveTo>
                    <a:pt x="0" y="158356"/>
                  </a:moveTo>
                  <a:lnTo>
                    <a:pt x="3810" y="158356"/>
                  </a:lnTo>
                </a:path>
                <a:path w="3810" h="681354">
                  <a:moveTo>
                    <a:pt x="0" y="156451"/>
                  </a:moveTo>
                  <a:lnTo>
                    <a:pt x="3810" y="156451"/>
                  </a:lnTo>
                </a:path>
                <a:path w="3810" h="681354">
                  <a:moveTo>
                    <a:pt x="0" y="154533"/>
                  </a:moveTo>
                  <a:lnTo>
                    <a:pt x="3810" y="154533"/>
                  </a:lnTo>
                </a:path>
                <a:path w="3810" h="681354">
                  <a:moveTo>
                    <a:pt x="0" y="152628"/>
                  </a:moveTo>
                  <a:lnTo>
                    <a:pt x="3810" y="152628"/>
                  </a:lnTo>
                </a:path>
                <a:path w="3810" h="681354">
                  <a:moveTo>
                    <a:pt x="0" y="150723"/>
                  </a:moveTo>
                  <a:lnTo>
                    <a:pt x="3810" y="150723"/>
                  </a:lnTo>
                </a:path>
                <a:path w="3810" h="681354">
                  <a:moveTo>
                    <a:pt x="0" y="148818"/>
                  </a:moveTo>
                  <a:lnTo>
                    <a:pt x="3810" y="148818"/>
                  </a:lnTo>
                </a:path>
                <a:path w="3810" h="681354">
                  <a:moveTo>
                    <a:pt x="0" y="146900"/>
                  </a:moveTo>
                  <a:lnTo>
                    <a:pt x="3810" y="146900"/>
                  </a:lnTo>
                </a:path>
                <a:path w="3810" h="681354">
                  <a:moveTo>
                    <a:pt x="0" y="144995"/>
                  </a:moveTo>
                  <a:lnTo>
                    <a:pt x="3810" y="144995"/>
                  </a:lnTo>
                </a:path>
                <a:path w="3810" h="681354">
                  <a:moveTo>
                    <a:pt x="0" y="143090"/>
                  </a:moveTo>
                  <a:lnTo>
                    <a:pt x="3810" y="143090"/>
                  </a:lnTo>
                </a:path>
                <a:path w="3810" h="681354">
                  <a:moveTo>
                    <a:pt x="0" y="141185"/>
                  </a:moveTo>
                  <a:lnTo>
                    <a:pt x="3810" y="141185"/>
                  </a:lnTo>
                </a:path>
                <a:path w="3810" h="681354">
                  <a:moveTo>
                    <a:pt x="0" y="139280"/>
                  </a:moveTo>
                  <a:lnTo>
                    <a:pt x="3810" y="139280"/>
                  </a:lnTo>
                </a:path>
                <a:path w="3810" h="681354">
                  <a:moveTo>
                    <a:pt x="0" y="137363"/>
                  </a:moveTo>
                  <a:lnTo>
                    <a:pt x="3810" y="137363"/>
                  </a:lnTo>
                </a:path>
                <a:path w="3810" h="681354">
                  <a:moveTo>
                    <a:pt x="0" y="135458"/>
                  </a:moveTo>
                  <a:lnTo>
                    <a:pt x="3810" y="135458"/>
                  </a:lnTo>
                </a:path>
                <a:path w="3810" h="681354">
                  <a:moveTo>
                    <a:pt x="0" y="133553"/>
                  </a:moveTo>
                  <a:lnTo>
                    <a:pt x="3810" y="133553"/>
                  </a:lnTo>
                </a:path>
                <a:path w="3810" h="681354">
                  <a:moveTo>
                    <a:pt x="0" y="131648"/>
                  </a:moveTo>
                  <a:lnTo>
                    <a:pt x="3810" y="131648"/>
                  </a:lnTo>
                </a:path>
                <a:path w="3810" h="681354">
                  <a:moveTo>
                    <a:pt x="0" y="129730"/>
                  </a:moveTo>
                  <a:lnTo>
                    <a:pt x="3810" y="129730"/>
                  </a:lnTo>
                </a:path>
                <a:path w="3810" h="681354">
                  <a:moveTo>
                    <a:pt x="0" y="127825"/>
                  </a:moveTo>
                  <a:lnTo>
                    <a:pt x="3810" y="127825"/>
                  </a:lnTo>
                </a:path>
                <a:path w="3810" h="681354">
                  <a:moveTo>
                    <a:pt x="0" y="125920"/>
                  </a:moveTo>
                  <a:lnTo>
                    <a:pt x="3810" y="125920"/>
                  </a:lnTo>
                </a:path>
                <a:path w="3810" h="681354">
                  <a:moveTo>
                    <a:pt x="0" y="124015"/>
                  </a:moveTo>
                  <a:lnTo>
                    <a:pt x="3810" y="124015"/>
                  </a:lnTo>
                </a:path>
                <a:path w="3810" h="681354">
                  <a:moveTo>
                    <a:pt x="0" y="122110"/>
                  </a:moveTo>
                  <a:lnTo>
                    <a:pt x="3810" y="122110"/>
                  </a:lnTo>
                </a:path>
                <a:path w="3810" h="681354">
                  <a:moveTo>
                    <a:pt x="0" y="120192"/>
                  </a:moveTo>
                  <a:lnTo>
                    <a:pt x="3810" y="120192"/>
                  </a:lnTo>
                </a:path>
                <a:path w="3810" h="681354">
                  <a:moveTo>
                    <a:pt x="0" y="118287"/>
                  </a:moveTo>
                  <a:lnTo>
                    <a:pt x="3810" y="118287"/>
                  </a:lnTo>
                </a:path>
                <a:path w="3810" h="681354">
                  <a:moveTo>
                    <a:pt x="0" y="116382"/>
                  </a:moveTo>
                  <a:lnTo>
                    <a:pt x="3810" y="116382"/>
                  </a:lnTo>
                </a:path>
                <a:path w="3810" h="681354">
                  <a:moveTo>
                    <a:pt x="0" y="114477"/>
                  </a:moveTo>
                  <a:lnTo>
                    <a:pt x="3810" y="114477"/>
                  </a:lnTo>
                </a:path>
                <a:path w="3810" h="681354">
                  <a:moveTo>
                    <a:pt x="0" y="112560"/>
                  </a:moveTo>
                  <a:lnTo>
                    <a:pt x="3810" y="112560"/>
                  </a:lnTo>
                </a:path>
                <a:path w="3810" h="681354">
                  <a:moveTo>
                    <a:pt x="0" y="110655"/>
                  </a:moveTo>
                  <a:lnTo>
                    <a:pt x="3810" y="110655"/>
                  </a:lnTo>
                </a:path>
                <a:path w="3810" h="681354">
                  <a:moveTo>
                    <a:pt x="0" y="108750"/>
                  </a:moveTo>
                  <a:lnTo>
                    <a:pt x="3810" y="108750"/>
                  </a:lnTo>
                </a:path>
                <a:path w="3810" h="681354">
                  <a:moveTo>
                    <a:pt x="0" y="106845"/>
                  </a:moveTo>
                  <a:lnTo>
                    <a:pt x="3810" y="106845"/>
                  </a:lnTo>
                </a:path>
                <a:path w="3810" h="681354">
                  <a:moveTo>
                    <a:pt x="0" y="104940"/>
                  </a:moveTo>
                  <a:lnTo>
                    <a:pt x="3810" y="104940"/>
                  </a:lnTo>
                </a:path>
                <a:path w="3810" h="681354">
                  <a:moveTo>
                    <a:pt x="0" y="103022"/>
                  </a:moveTo>
                  <a:lnTo>
                    <a:pt x="3810" y="103022"/>
                  </a:lnTo>
                </a:path>
                <a:path w="3810" h="681354">
                  <a:moveTo>
                    <a:pt x="0" y="101117"/>
                  </a:moveTo>
                  <a:lnTo>
                    <a:pt x="3810" y="101117"/>
                  </a:lnTo>
                </a:path>
                <a:path w="3810" h="681354">
                  <a:moveTo>
                    <a:pt x="0" y="99212"/>
                  </a:moveTo>
                  <a:lnTo>
                    <a:pt x="3810" y="99212"/>
                  </a:lnTo>
                </a:path>
                <a:path w="3810" h="681354">
                  <a:moveTo>
                    <a:pt x="0" y="97307"/>
                  </a:moveTo>
                  <a:lnTo>
                    <a:pt x="3810" y="97307"/>
                  </a:lnTo>
                </a:path>
                <a:path w="3810" h="681354">
                  <a:moveTo>
                    <a:pt x="0" y="95402"/>
                  </a:moveTo>
                  <a:lnTo>
                    <a:pt x="3810" y="95402"/>
                  </a:lnTo>
                </a:path>
                <a:path w="3810" h="681354">
                  <a:moveTo>
                    <a:pt x="0" y="93484"/>
                  </a:moveTo>
                  <a:lnTo>
                    <a:pt x="3810" y="93484"/>
                  </a:lnTo>
                </a:path>
                <a:path w="3810" h="681354">
                  <a:moveTo>
                    <a:pt x="0" y="91579"/>
                  </a:moveTo>
                  <a:lnTo>
                    <a:pt x="3810" y="91579"/>
                  </a:lnTo>
                </a:path>
                <a:path w="3810" h="681354">
                  <a:moveTo>
                    <a:pt x="0" y="89674"/>
                  </a:moveTo>
                  <a:lnTo>
                    <a:pt x="3810" y="89674"/>
                  </a:lnTo>
                </a:path>
                <a:path w="3810" h="681354">
                  <a:moveTo>
                    <a:pt x="0" y="87769"/>
                  </a:moveTo>
                  <a:lnTo>
                    <a:pt x="3810" y="87769"/>
                  </a:lnTo>
                </a:path>
                <a:path w="3810" h="681354">
                  <a:moveTo>
                    <a:pt x="0" y="85852"/>
                  </a:moveTo>
                  <a:lnTo>
                    <a:pt x="3810" y="85852"/>
                  </a:lnTo>
                </a:path>
                <a:path w="3810" h="681354">
                  <a:moveTo>
                    <a:pt x="0" y="83947"/>
                  </a:moveTo>
                  <a:lnTo>
                    <a:pt x="3810" y="83947"/>
                  </a:lnTo>
                </a:path>
                <a:path w="3810" h="681354">
                  <a:moveTo>
                    <a:pt x="0" y="82042"/>
                  </a:moveTo>
                  <a:lnTo>
                    <a:pt x="3810" y="82042"/>
                  </a:lnTo>
                </a:path>
                <a:path w="3810" h="681354">
                  <a:moveTo>
                    <a:pt x="0" y="80137"/>
                  </a:moveTo>
                  <a:lnTo>
                    <a:pt x="3810" y="80137"/>
                  </a:lnTo>
                </a:path>
                <a:path w="3810" h="681354">
                  <a:moveTo>
                    <a:pt x="0" y="78232"/>
                  </a:moveTo>
                  <a:lnTo>
                    <a:pt x="3810" y="78232"/>
                  </a:lnTo>
                </a:path>
                <a:path w="3810" h="681354">
                  <a:moveTo>
                    <a:pt x="0" y="76314"/>
                  </a:moveTo>
                  <a:lnTo>
                    <a:pt x="3810" y="76314"/>
                  </a:lnTo>
                </a:path>
                <a:path w="3810" h="681354">
                  <a:moveTo>
                    <a:pt x="0" y="74409"/>
                  </a:moveTo>
                  <a:lnTo>
                    <a:pt x="3810" y="74409"/>
                  </a:lnTo>
                </a:path>
                <a:path w="3810" h="681354">
                  <a:moveTo>
                    <a:pt x="0" y="72504"/>
                  </a:moveTo>
                  <a:lnTo>
                    <a:pt x="3810" y="72504"/>
                  </a:lnTo>
                </a:path>
                <a:path w="3810" h="681354">
                  <a:moveTo>
                    <a:pt x="0" y="70599"/>
                  </a:moveTo>
                  <a:lnTo>
                    <a:pt x="3810" y="70599"/>
                  </a:lnTo>
                </a:path>
                <a:path w="3810" h="681354">
                  <a:moveTo>
                    <a:pt x="0" y="68681"/>
                  </a:moveTo>
                  <a:lnTo>
                    <a:pt x="3810" y="68681"/>
                  </a:lnTo>
                </a:path>
                <a:path w="3810" h="681354">
                  <a:moveTo>
                    <a:pt x="0" y="66776"/>
                  </a:moveTo>
                  <a:lnTo>
                    <a:pt x="3810" y="66776"/>
                  </a:lnTo>
                </a:path>
                <a:path w="3810" h="681354">
                  <a:moveTo>
                    <a:pt x="0" y="64871"/>
                  </a:moveTo>
                  <a:lnTo>
                    <a:pt x="3810" y="64871"/>
                  </a:lnTo>
                </a:path>
                <a:path w="3810" h="681354">
                  <a:moveTo>
                    <a:pt x="0" y="62966"/>
                  </a:moveTo>
                  <a:lnTo>
                    <a:pt x="3810" y="62966"/>
                  </a:lnTo>
                </a:path>
                <a:path w="3810" h="681354">
                  <a:moveTo>
                    <a:pt x="0" y="61061"/>
                  </a:moveTo>
                  <a:lnTo>
                    <a:pt x="3810" y="61061"/>
                  </a:lnTo>
                </a:path>
                <a:path w="3810" h="681354">
                  <a:moveTo>
                    <a:pt x="0" y="59143"/>
                  </a:moveTo>
                  <a:lnTo>
                    <a:pt x="3810" y="59143"/>
                  </a:lnTo>
                </a:path>
                <a:path w="3810" h="681354">
                  <a:moveTo>
                    <a:pt x="0" y="57238"/>
                  </a:moveTo>
                  <a:lnTo>
                    <a:pt x="3810" y="57238"/>
                  </a:lnTo>
                </a:path>
                <a:path w="3810" h="681354">
                  <a:moveTo>
                    <a:pt x="0" y="55333"/>
                  </a:moveTo>
                  <a:lnTo>
                    <a:pt x="3810" y="55333"/>
                  </a:lnTo>
                </a:path>
                <a:path w="3810" h="681354">
                  <a:moveTo>
                    <a:pt x="0" y="53428"/>
                  </a:moveTo>
                  <a:lnTo>
                    <a:pt x="3810" y="53428"/>
                  </a:lnTo>
                </a:path>
                <a:path w="3810" h="681354">
                  <a:moveTo>
                    <a:pt x="0" y="51511"/>
                  </a:moveTo>
                  <a:lnTo>
                    <a:pt x="3810" y="51511"/>
                  </a:lnTo>
                </a:path>
                <a:path w="3810" h="681354">
                  <a:moveTo>
                    <a:pt x="0" y="49606"/>
                  </a:moveTo>
                  <a:lnTo>
                    <a:pt x="3810" y="49606"/>
                  </a:lnTo>
                </a:path>
                <a:path w="3810" h="681354">
                  <a:moveTo>
                    <a:pt x="0" y="47701"/>
                  </a:moveTo>
                  <a:lnTo>
                    <a:pt x="3810" y="47701"/>
                  </a:lnTo>
                </a:path>
                <a:path w="3810" h="681354">
                  <a:moveTo>
                    <a:pt x="0" y="45796"/>
                  </a:moveTo>
                  <a:lnTo>
                    <a:pt x="3810" y="45796"/>
                  </a:lnTo>
                </a:path>
                <a:path w="3810" h="681354">
                  <a:moveTo>
                    <a:pt x="0" y="43891"/>
                  </a:moveTo>
                  <a:lnTo>
                    <a:pt x="3810" y="43891"/>
                  </a:lnTo>
                </a:path>
                <a:path w="3810" h="681354">
                  <a:moveTo>
                    <a:pt x="0" y="41973"/>
                  </a:moveTo>
                  <a:lnTo>
                    <a:pt x="3810" y="41973"/>
                  </a:lnTo>
                </a:path>
                <a:path w="3810" h="681354">
                  <a:moveTo>
                    <a:pt x="0" y="40068"/>
                  </a:moveTo>
                  <a:lnTo>
                    <a:pt x="3810" y="40068"/>
                  </a:lnTo>
                </a:path>
                <a:path w="3810" h="681354">
                  <a:moveTo>
                    <a:pt x="0" y="38163"/>
                  </a:moveTo>
                  <a:lnTo>
                    <a:pt x="3810" y="38163"/>
                  </a:lnTo>
                </a:path>
                <a:path w="3810" h="681354">
                  <a:moveTo>
                    <a:pt x="0" y="36258"/>
                  </a:moveTo>
                  <a:lnTo>
                    <a:pt x="3810" y="36258"/>
                  </a:lnTo>
                </a:path>
                <a:path w="3810" h="681354">
                  <a:moveTo>
                    <a:pt x="0" y="34340"/>
                  </a:moveTo>
                  <a:lnTo>
                    <a:pt x="3810" y="34340"/>
                  </a:lnTo>
                </a:path>
                <a:path w="3810" h="681354">
                  <a:moveTo>
                    <a:pt x="0" y="32435"/>
                  </a:moveTo>
                  <a:lnTo>
                    <a:pt x="3810" y="32435"/>
                  </a:lnTo>
                </a:path>
                <a:path w="3810" h="681354">
                  <a:moveTo>
                    <a:pt x="0" y="30530"/>
                  </a:moveTo>
                  <a:lnTo>
                    <a:pt x="3810" y="30530"/>
                  </a:lnTo>
                </a:path>
                <a:path w="3810" h="681354">
                  <a:moveTo>
                    <a:pt x="0" y="28625"/>
                  </a:moveTo>
                  <a:lnTo>
                    <a:pt x="3810" y="28625"/>
                  </a:lnTo>
                </a:path>
                <a:path w="3810" h="681354">
                  <a:moveTo>
                    <a:pt x="0" y="26720"/>
                  </a:moveTo>
                  <a:lnTo>
                    <a:pt x="3810" y="26720"/>
                  </a:lnTo>
                </a:path>
                <a:path w="3810" h="681354">
                  <a:moveTo>
                    <a:pt x="0" y="24803"/>
                  </a:moveTo>
                  <a:lnTo>
                    <a:pt x="3810" y="24803"/>
                  </a:lnTo>
                </a:path>
                <a:path w="3810" h="681354">
                  <a:moveTo>
                    <a:pt x="0" y="22898"/>
                  </a:moveTo>
                  <a:lnTo>
                    <a:pt x="3810" y="22898"/>
                  </a:lnTo>
                </a:path>
                <a:path w="3810" h="681354">
                  <a:moveTo>
                    <a:pt x="0" y="20993"/>
                  </a:moveTo>
                  <a:lnTo>
                    <a:pt x="3810" y="20993"/>
                  </a:lnTo>
                </a:path>
                <a:path w="3810" h="681354">
                  <a:moveTo>
                    <a:pt x="0" y="19088"/>
                  </a:moveTo>
                  <a:lnTo>
                    <a:pt x="3810" y="19088"/>
                  </a:lnTo>
                </a:path>
                <a:path w="3810" h="681354">
                  <a:moveTo>
                    <a:pt x="0" y="17170"/>
                  </a:moveTo>
                  <a:lnTo>
                    <a:pt x="3810" y="17170"/>
                  </a:lnTo>
                </a:path>
                <a:path w="3810" h="681354">
                  <a:moveTo>
                    <a:pt x="0" y="15265"/>
                  </a:moveTo>
                  <a:lnTo>
                    <a:pt x="3810" y="15265"/>
                  </a:lnTo>
                </a:path>
                <a:path w="3810" h="681354">
                  <a:moveTo>
                    <a:pt x="0" y="13360"/>
                  </a:moveTo>
                  <a:lnTo>
                    <a:pt x="3810" y="13360"/>
                  </a:lnTo>
                </a:path>
                <a:path w="3810" h="681354">
                  <a:moveTo>
                    <a:pt x="0" y="11455"/>
                  </a:moveTo>
                  <a:lnTo>
                    <a:pt x="3810" y="11455"/>
                  </a:lnTo>
                </a:path>
                <a:path w="3810" h="681354">
                  <a:moveTo>
                    <a:pt x="0" y="9550"/>
                  </a:moveTo>
                  <a:lnTo>
                    <a:pt x="3810" y="9550"/>
                  </a:lnTo>
                </a:path>
                <a:path w="3810" h="681354">
                  <a:moveTo>
                    <a:pt x="0" y="7632"/>
                  </a:moveTo>
                  <a:lnTo>
                    <a:pt x="3810" y="7632"/>
                  </a:lnTo>
                </a:path>
                <a:path w="3810" h="681354">
                  <a:moveTo>
                    <a:pt x="0" y="5727"/>
                  </a:moveTo>
                  <a:lnTo>
                    <a:pt x="3810" y="5727"/>
                  </a:lnTo>
                </a:path>
                <a:path w="3810" h="681354">
                  <a:moveTo>
                    <a:pt x="0" y="3822"/>
                  </a:moveTo>
                  <a:lnTo>
                    <a:pt x="3810" y="3822"/>
                  </a:lnTo>
                </a:path>
                <a:path w="3810" h="681354">
                  <a:moveTo>
                    <a:pt x="0" y="1917"/>
                  </a:moveTo>
                  <a:lnTo>
                    <a:pt x="3810" y="1917"/>
                  </a:lnTo>
                </a:path>
                <a:path w="3810" h="6813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054053" y="2679981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4">
                  <a:moveTo>
                    <a:pt x="0" y="681088"/>
                  </a:moveTo>
                  <a:lnTo>
                    <a:pt x="3810" y="681088"/>
                  </a:lnTo>
                </a:path>
                <a:path w="3810" h="681354">
                  <a:moveTo>
                    <a:pt x="0" y="679183"/>
                  </a:moveTo>
                  <a:lnTo>
                    <a:pt x="3810" y="679183"/>
                  </a:lnTo>
                </a:path>
                <a:path w="3810" h="681354">
                  <a:moveTo>
                    <a:pt x="0" y="677278"/>
                  </a:moveTo>
                  <a:lnTo>
                    <a:pt x="3810" y="677278"/>
                  </a:lnTo>
                </a:path>
                <a:path w="3810" h="681354">
                  <a:moveTo>
                    <a:pt x="0" y="675360"/>
                  </a:moveTo>
                  <a:lnTo>
                    <a:pt x="3810" y="675360"/>
                  </a:lnTo>
                </a:path>
                <a:path w="3810" h="681354">
                  <a:moveTo>
                    <a:pt x="0" y="673455"/>
                  </a:moveTo>
                  <a:lnTo>
                    <a:pt x="3810" y="673455"/>
                  </a:lnTo>
                </a:path>
                <a:path w="3810" h="681354">
                  <a:moveTo>
                    <a:pt x="0" y="671550"/>
                  </a:moveTo>
                  <a:lnTo>
                    <a:pt x="3810" y="671550"/>
                  </a:lnTo>
                </a:path>
                <a:path w="3810" h="681354">
                  <a:moveTo>
                    <a:pt x="0" y="669645"/>
                  </a:moveTo>
                  <a:lnTo>
                    <a:pt x="3810" y="669645"/>
                  </a:lnTo>
                </a:path>
                <a:path w="3810" h="681354">
                  <a:moveTo>
                    <a:pt x="0" y="667727"/>
                  </a:moveTo>
                  <a:lnTo>
                    <a:pt x="3810" y="667727"/>
                  </a:lnTo>
                </a:path>
                <a:path w="3810" h="681354">
                  <a:moveTo>
                    <a:pt x="0" y="665822"/>
                  </a:moveTo>
                  <a:lnTo>
                    <a:pt x="3810" y="665822"/>
                  </a:lnTo>
                </a:path>
                <a:path w="3810" h="681354">
                  <a:moveTo>
                    <a:pt x="0" y="663917"/>
                  </a:moveTo>
                  <a:lnTo>
                    <a:pt x="3810" y="663917"/>
                  </a:lnTo>
                </a:path>
                <a:path w="3810" h="681354">
                  <a:moveTo>
                    <a:pt x="0" y="662012"/>
                  </a:moveTo>
                  <a:lnTo>
                    <a:pt x="3810" y="662012"/>
                  </a:lnTo>
                </a:path>
                <a:path w="3810" h="681354">
                  <a:moveTo>
                    <a:pt x="0" y="660107"/>
                  </a:moveTo>
                  <a:lnTo>
                    <a:pt x="3810" y="660107"/>
                  </a:lnTo>
                </a:path>
                <a:path w="3810" h="681354">
                  <a:moveTo>
                    <a:pt x="0" y="658190"/>
                  </a:moveTo>
                  <a:lnTo>
                    <a:pt x="3810" y="658190"/>
                  </a:lnTo>
                </a:path>
                <a:path w="3810" h="681354">
                  <a:moveTo>
                    <a:pt x="0" y="656285"/>
                  </a:moveTo>
                  <a:lnTo>
                    <a:pt x="3810" y="656285"/>
                  </a:lnTo>
                </a:path>
                <a:path w="3810" h="681354">
                  <a:moveTo>
                    <a:pt x="0" y="654380"/>
                  </a:moveTo>
                  <a:lnTo>
                    <a:pt x="3810" y="654380"/>
                  </a:lnTo>
                </a:path>
                <a:path w="3810" h="681354">
                  <a:moveTo>
                    <a:pt x="0" y="652475"/>
                  </a:moveTo>
                  <a:lnTo>
                    <a:pt x="3810" y="652475"/>
                  </a:lnTo>
                </a:path>
                <a:path w="3810" h="681354">
                  <a:moveTo>
                    <a:pt x="0" y="650557"/>
                  </a:moveTo>
                  <a:lnTo>
                    <a:pt x="3810" y="650557"/>
                  </a:lnTo>
                </a:path>
                <a:path w="3810" h="681354">
                  <a:moveTo>
                    <a:pt x="0" y="648652"/>
                  </a:moveTo>
                  <a:lnTo>
                    <a:pt x="3810" y="648652"/>
                  </a:lnTo>
                </a:path>
                <a:path w="3810" h="681354">
                  <a:moveTo>
                    <a:pt x="0" y="646747"/>
                  </a:moveTo>
                  <a:lnTo>
                    <a:pt x="3810" y="646747"/>
                  </a:lnTo>
                </a:path>
                <a:path w="3810" h="681354">
                  <a:moveTo>
                    <a:pt x="0" y="644842"/>
                  </a:moveTo>
                  <a:lnTo>
                    <a:pt x="3810" y="644842"/>
                  </a:lnTo>
                </a:path>
                <a:path w="3810" h="681354">
                  <a:moveTo>
                    <a:pt x="0" y="642937"/>
                  </a:moveTo>
                  <a:lnTo>
                    <a:pt x="3810" y="642937"/>
                  </a:lnTo>
                </a:path>
                <a:path w="3810" h="681354">
                  <a:moveTo>
                    <a:pt x="0" y="641019"/>
                  </a:moveTo>
                  <a:lnTo>
                    <a:pt x="3810" y="641019"/>
                  </a:lnTo>
                </a:path>
                <a:path w="3810" h="681354">
                  <a:moveTo>
                    <a:pt x="0" y="639114"/>
                  </a:moveTo>
                  <a:lnTo>
                    <a:pt x="3810" y="639114"/>
                  </a:lnTo>
                </a:path>
                <a:path w="3810" h="681354">
                  <a:moveTo>
                    <a:pt x="0" y="637209"/>
                  </a:moveTo>
                  <a:lnTo>
                    <a:pt x="3810" y="637209"/>
                  </a:lnTo>
                </a:path>
                <a:path w="3810" h="681354">
                  <a:moveTo>
                    <a:pt x="0" y="635304"/>
                  </a:moveTo>
                  <a:lnTo>
                    <a:pt x="3810" y="635304"/>
                  </a:lnTo>
                </a:path>
                <a:path w="3810" h="681354">
                  <a:moveTo>
                    <a:pt x="0" y="633399"/>
                  </a:moveTo>
                  <a:lnTo>
                    <a:pt x="3810" y="633399"/>
                  </a:lnTo>
                </a:path>
                <a:path w="3810" h="681354">
                  <a:moveTo>
                    <a:pt x="0" y="631482"/>
                  </a:moveTo>
                  <a:lnTo>
                    <a:pt x="3810" y="631482"/>
                  </a:lnTo>
                </a:path>
                <a:path w="3810" h="681354">
                  <a:moveTo>
                    <a:pt x="0" y="629577"/>
                  </a:moveTo>
                  <a:lnTo>
                    <a:pt x="3810" y="629577"/>
                  </a:lnTo>
                </a:path>
                <a:path w="3810" h="681354">
                  <a:moveTo>
                    <a:pt x="0" y="627672"/>
                  </a:moveTo>
                  <a:lnTo>
                    <a:pt x="3810" y="627672"/>
                  </a:lnTo>
                </a:path>
                <a:path w="3810" h="681354">
                  <a:moveTo>
                    <a:pt x="0" y="625767"/>
                  </a:moveTo>
                  <a:lnTo>
                    <a:pt x="3810" y="625767"/>
                  </a:lnTo>
                </a:path>
                <a:path w="3810" h="681354">
                  <a:moveTo>
                    <a:pt x="0" y="623849"/>
                  </a:moveTo>
                  <a:lnTo>
                    <a:pt x="3810" y="623849"/>
                  </a:lnTo>
                </a:path>
                <a:path w="3810" h="681354">
                  <a:moveTo>
                    <a:pt x="0" y="621944"/>
                  </a:moveTo>
                  <a:lnTo>
                    <a:pt x="3810" y="621944"/>
                  </a:lnTo>
                </a:path>
                <a:path w="3810" h="681354">
                  <a:moveTo>
                    <a:pt x="0" y="620039"/>
                  </a:moveTo>
                  <a:lnTo>
                    <a:pt x="3810" y="620039"/>
                  </a:lnTo>
                </a:path>
                <a:path w="3810" h="681354">
                  <a:moveTo>
                    <a:pt x="0" y="618134"/>
                  </a:moveTo>
                  <a:lnTo>
                    <a:pt x="3810" y="618134"/>
                  </a:lnTo>
                </a:path>
                <a:path w="3810" h="681354">
                  <a:moveTo>
                    <a:pt x="0" y="616229"/>
                  </a:moveTo>
                  <a:lnTo>
                    <a:pt x="3810" y="616229"/>
                  </a:lnTo>
                </a:path>
                <a:path w="3810" h="681354">
                  <a:moveTo>
                    <a:pt x="0" y="614311"/>
                  </a:moveTo>
                  <a:lnTo>
                    <a:pt x="3810" y="614311"/>
                  </a:lnTo>
                </a:path>
                <a:path w="3810" h="681354">
                  <a:moveTo>
                    <a:pt x="0" y="612406"/>
                  </a:moveTo>
                  <a:lnTo>
                    <a:pt x="3810" y="612406"/>
                  </a:lnTo>
                </a:path>
                <a:path w="3810" h="681354">
                  <a:moveTo>
                    <a:pt x="0" y="610501"/>
                  </a:moveTo>
                  <a:lnTo>
                    <a:pt x="3810" y="610501"/>
                  </a:lnTo>
                </a:path>
                <a:path w="3810" h="681354">
                  <a:moveTo>
                    <a:pt x="0" y="608596"/>
                  </a:moveTo>
                  <a:lnTo>
                    <a:pt x="3810" y="608596"/>
                  </a:lnTo>
                </a:path>
                <a:path w="3810" h="681354">
                  <a:moveTo>
                    <a:pt x="0" y="606679"/>
                  </a:moveTo>
                  <a:lnTo>
                    <a:pt x="3810" y="606679"/>
                  </a:lnTo>
                </a:path>
                <a:path w="3810" h="681354">
                  <a:moveTo>
                    <a:pt x="0" y="604774"/>
                  </a:moveTo>
                  <a:lnTo>
                    <a:pt x="3810" y="604774"/>
                  </a:lnTo>
                </a:path>
                <a:path w="3810" h="681354">
                  <a:moveTo>
                    <a:pt x="0" y="602869"/>
                  </a:moveTo>
                  <a:lnTo>
                    <a:pt x="3810" y="602869"/>
                  </a:lnTo>
                </a:path>
                <a:path w="3810" h="681354">
                  <a:moveTo>
                    <a:pt x="0" y="600964"/>
                  </a:moveTo>
                  <a:lnTo>
                    <a:pt x="3810" y="600964"/>
                  </a:lnTo>
                </a:path>
                <a:path w="3810" h="681354">
                  <a:moveTo>
                    <a:pt x="0" y="599059"/>
                  </a:moveTo>
                  <a:lnTo>
                    <a:pt x="3810" y="599059"/>
                  </a:lnTo>
                </a:path>
                <a:path w="3810" h="681354">
                  <a:moveTo>
                    <a:pt x="0" y="597141"/>
                  </a:moveTo>
                  <a:lnTo>
                    <a:pt x="3810" y="597141"/>
                  </a:lnTo>
                </a:path>
                <a:path w="3810" h="681354">
                  <a:moveTo>
                    <a:pt x="0" y="595236"/>
                  </a:moveTo>
                  <a:lnTo>
                    <a:pt x="3810" y="595236"/>
                  </a:lnTo>
                </a:path>
                <a:path w="3810" h="681354">
                  <a:moveTo>
                    <a:pt x="0" y="593331"/>
                  </a:moveTo>
                  <a:lnTo>
                    <a:pt x="3810" y="593331"/>
                  </a:lnTo>
                </a:path>
                <a:path w="3810" h="681354">
                  <a:moveTo>
                    <a:pt x="0" y="591426"/>
                  </a:moveTo>
                  <a:lnTo>
                    <a:pt x="3810" y="591426"/>
                  </a:lnTo>
                </a:path>
                <a:path w="3810" h="681354">
                  <a:moveTo>
                    <a:pt x="0" y="589508"/>
                  </a:moveTo>
                  <a:lnTo>
                    <a:pt x="3810" y="589508"/>
                  </a:lnTo>
                </a:path>
                <a:path w="3810" h="681354">
                  <a:moveTo>
                    <a:pt x="0" y="587603"/>
                  </a:moveTo>
                  <a:lnTo>
                    <a:pt x="3810" y="587603"/>
                  </a:lnTo>
                </a:path>
                <a:path w="3810" h="681354">
                  <a:moveTo>
                    <a:pt x="0" y="585698"/>
                  </a:moveTo>
                  <a:lnTo>
                    <a:pt x="3810" y="585698"/>
                  </a:lnTo>
                </a:path>
                <a:path w="3810" h="681354">
                  <a:moveTo>
                    <a:pt x="0" y="583793"/>
                  </a:moveTo>
                  <a:lnTo>
                    <a:pt x="3810" y="583793"/>
                  </a:lnTo>
                </a:path>
                <a:path w="3810" h="681354">
                  <a:moveTo>
                    <a:pt x="0" y="581888"/>
                  </a:moveTo>
                  <a:lnTo>
                    <a:pt x="3810" y="581888"/>
                  </a:lnTo>
                </a:path>
                <a:path w="3810" h="681354">
                  <a:moveTo>
                    <a:pt x="0" y="579970"/>
                  </a:moveTo>
                  <a:lnTo>
                    <a:pt x="3810" y="579970"/>
                  </a:lnTo>
                </a:path>
                <a:path w="3810" h="681354">
                  <a:moveTo>
                    <a:pt x="0" y="578065"/>
                  </a:moveTo>
                  <a:lnTo>
                    <a:pt x="3810" y="578065"/>
                  </a:lnTo>
                </a:path>
                <a:path w="3810" h="681354">
                  <a:moveTo>
                    <a:pt x="0" y="576160"/>
                  </a:moveTo>
                  <a:lnTo>
                    <a:pt x="3810" y="576160"/>
                  </a:lnTo>
                </a:path>
                <a:path w="3810" h="681354">
                  <a:moveTo>
                    <a:pt x="0" y="574255"/>
                  </a:moveTo>
                  <a:lnTo>
                    <a:pt x="3810" y="574255"/>
                  </a:lnTo>
                </a:path>
                <a:path w="3810" h="681354">
                  <a:moveTo>
                    <a:pt x="0" y="572338"/>
                  </a:moveTo>
                  <a:lnTo>
                    <a:pt x="3810" y="572338"/>
                  </a:lnTo>
                </a:path>
                <a:path w="3810" h="681354">
                  <a:moveTo>
                    <a:pt x="0" y="570433"/>
                  </a:moveTo>
                  <a:lnTo>
                    <a:pt x="3810" y="570433"/>
                  </a:lnTo>
                </a:path>
                <a:path w="3810" h="681354">
                  <a:moveTo>
                    <a:pt x="0" y="568528"/>
                  </a:moveTo>
                  <a:lnTo>
                    <a:pt x="3810" y="568528"/>
                  </a:lnTo>
                </a:path>
                <a:path w="3810" h="681354">
                  <a:moveTo>
                    <a:pt x="0" y="566623"/>
                  </a:moveTo>
                  <a:lnTo>
                    <a:pt x="3810" y="566623"/>
                  </a:lnTo>
                </a:path>
                <a:path w="3810" h="681354">
                  <a:moveTo>
                    <a:pt x="0" y="564718"/>
                  </a:moveTo>
                  <a:lnTo>
                    <a:pt x="3810" y="564718"/>
                  </a:lnTo>
                </a:path>
                <a:path w="3810" h="681354">
                  <a:moveTo>
                    <a:pt x="0" y="562800"/>
                  </a:moveTo>
                  <a:lnTo>
                    <a:pt x="3810" y="562800"/>
                  </a:lnTo>
                </a:path>
                <a:path w="3810" h="681354">
                  <a:moveTo>
                    <a:pt x="0" y="560895"/>
                  </a:moveTo>
                  <a:lnTo>
                    <a:pt x="3810" y="560895"/>
                  </a:lnTo>
                </a:path>
                <a:path w="3810" h="681354">
                  <a:moveTo>
                    <a:pt x="0" y="558990"/>
                  </a:moveTo>
                  <a:lnTo>
                    <a:pt x="3810" y="558990"/>
                  </a:lnTo>
                </a:path>
                <a:path w="3810" h="681354">
                  <a:moveTo>
                    <a:pt x="0" y="557085"/>
                  </a:moveTo>
                  <a:lnTo>
                    <a:pt x="3810" y="557085"/>
                  </a:lnTo>
                </a:path>
                <a:path w="3810" h="681354">
                  <a:moveTo>
                    <a:pt x="0" y="555167"/>
                  </a:moveTo>
                  <a:lnTo>
                    <a:pt x="3810" y="555167"/>
                  </a:lnTo>
                </a:path>
                <a:path w="3810" h="681354">
                  <a:moveTo>
                    <a:pt x="0" y="553262"/>
                  </a:moveTo>
                  <a:lnTo>
                    <a:pt x="3810" y="553262"/>
                  </a:lnTo>
                </a:path>
                <a:path w="3810" h="681354">
                  <a:moveTo>
                    <a:pt x="0" y="551357"/>
                  </a:moveTo>
                  <a:lnTo>
                    <a:pt x="3810" y="551357"/>
                  </a:lnTo>
                </a:path>
                <a:path w="3810" h="681354">
                  <a:moveTo>
                    <a:pt x="0" y="549452"/>
                  </a:moveTo>
                  <a:lnTo>
                    <a:pt x="3810" y="549452"/>
                  </a:lnTo>
                </a:path>
                <a:path w="3810" h="681354">
                  <a:moveTo>
                    <a:pt x="0" y="547547"/>
                  </a:moveTo>
                  <a:lnTo>
                    <a:pt x="3810" y="547547"/>
                  </a:lnTo>
                </a:path>
                <a:path w="3810" h="681354">
                  <a:moveTo>
                    <a:pt x="0" y="545630"/>
                  </a:moveTo>
                  <a:lnTo>
                    <a:pt x="3810" y="545630"/>
                  </a:lnTo>
                </a:path>
                <a:path w="3810" h="681354">
                  <a:moveTo>
                    <a:pt x="0" y="543725"/>
                  </a:moveTo>
                  <a:lnTo>
                    <a:pt x="3810" y="543725"/>
                  </a:lnTo>
                </a:path>
                <a:path w="3810" h="681354">
                  <a:moveTo>
                    <a:pt x="0" y="541820"/>
                  </a:moveTo>
                  <a:lnTo>
                    <a:pt x="3810" y="541820"/>
                  </a:lnTo>
                </a:path>
                <a:path w="3810" h="681354">
                  <a:moveTo>
                    <a:pt x="0" y="539915"/>
                  </a:moveTo>
                  <a:lnTo>
                    <a:pt x="3810" y="539915"/>
                  </a:lnTo>
                </a:path>
                <a:path w="3810" h="681354">
                  <a:moveTo>
                    <a:pt x="0" y="537997"/>
                  </a:moveTo>
                  <a:lnTo>
                    <a:pt x="3810" y="537997"/>
                  </a:lnTo>
                </a:path>
                <a:path w="3810" h="681354">
                  <a:moveTo>
                    <a:pt x="0" y="536092"/>
                  </a:moveTo>
                  <a:lnTo>
                    <a:pt x="3810" y="536092"/>
                  </a:lnTo>
                </a:path>
                <a:path w="3810" h="681354">
                  <a:moveTo>
                    <a:pt x="0" y="534187"/>
                  </a:moveTo>
                  <a:lnTo>
                    <a:pt x="3810" y="534187"/>
                  </a:lnTo>
                </a:path>
                <a:path w="3810" h="681354">
                  <a:moveTo>
                    <a:pt x="0" y="532282"/>
                  </a:moveTo>
                  <a:lnTo>
                    <a:pt x="3810" y="532282"/>
                  </a:lnTo>
                </a:path>
                <a:path w="3810" h="681354">
                  <a:moveTo>
                    <a:pt x="0" y="530377"/>
                  </a:moveTo>
                  <a:lnTo>
                    <a:pt x="3810" y="530377"/>
                  </a:lnTo>
                </a:path>
                <a:path w="3810" h="681354">
                  <a:moveTo>
                    <a:pt x="0" y="528459"/>
                  </a:moveTo>
                  <a:lnTo>
                    <a:pt x="3810" y="528459"/>
                  </a:lnTo>
                </a:path>
                <a:path w="3810" h="681354">
                  <a:moveTo>
                    <a:pt x="0" y="526554"/>
                  </a:moveTo>
                  <a:lnTo>
                    <a:pt x="3810" y="526554"/>
                  </a:lnTo>
                </a:path>
                <a:path w="3810" h="681354">
                  <a:moveTo>
                    <a:pt x="0" y="524649"/>
                  </a:moveTo>
                  <a:lnTo>
                    <a:pt x="3810" y="524649"/>
                  </a:lnTo>
                </a:path>
                <a:path w="3810" h="681354">
                  <a:moveTo>
                    <a:pt x="0" y="522744"/>
                  </a:moveTo>
                  <a:lnTo>
                    <a:pt x="3810" y="522744"/>
                  </a:lnTo>
                </a:path>
                <a:path w="3810" h="681354">
                  <a:moveTo>
                    <a:pt x="0" y="520839"/>
                  </a:moveTo>
                  <a:lnTo>
                    <a:pt x="3810" y="520839"/>
                  </a:lnTo>
                </a:path>
                <a:path w="3810" h="681354">
                  <a:moveTo>
                    <a:pt x="0" y="518922"/>
                  </a:moveTo>
                  <a:lnTo>
                    <a:pt x="3810" y="518922"/>
                  </a:lnTo>
                </a:path>
                <a:path w="3810" h="681354">
                  <a:moveTo>
                    <a:pt x="0" y="517017"/>
                  </a:moveTo>
                  <a:lnTo>
                    <a:pt x="3810" y="517017"/>
                  </a:lnTo>
                </a:path>
                <a:path w="3810" h="681354">
                  <a:moveTo>
                    <a:pt x="0" y="515112"/>
                  </a:moveTo>
                  <a:lnTo>
                    <a:pt x="3810" y="515112"/>
                  </a:lnTo>
                </a:path>
                <a:path w="3810" h="681354">
                  <a:moveTo>
                    <a:pt x="0" y="513207"/>
                  </a:moveTo>
                  <a:lnTo>
                    <a:pt x="3810" y="513207"/>
                  </a:lnTo>
                </a:path>
                <a:path w="3810" h="681354">
                  <a:moveTo>
                    <a:pt x="0" y="511289"/>
                  </a:moveTo>
                  <a:lnTo>
                    <a:pt x="3810" y="511289"/>
                  </a:lnTo>
                </a:path>
                <a:path w="3810" h="681354">
                  <a:moveTo>
                    <a:pt x="0" y="509384"/>
                  </a:moveTo>
                  <a:lnTo>
                    <a:pt x="3810" y="509384"/>
                  </a:lnTo>
                </a:path>
                <a:path w="3810" h="681354">
                  <a:moveTo>
                    <a:pt x="0" y="507479"/>
                  </a:moveTo>
                  <a:lnTo>
                    <a:pt x="3810" y="507479"/>
                  </a:lnTo>
                </a:path>
                <a:path w="3810" h="681354">
                  <a:moveTo>
                    <a:pt x="0" y="505574"/>
                  </a:moveTo>
                  <a:lnTo>
                    <a:pt x="3810" y="505574"/>
                  </a:lnTo>
                </a:path>
                <a:path w="3810" h="681354">
                  <a:moveTo>
                    <a:pt x="0" y="503669"/>
                  </a:moveTo>
                  <a:lnTo>
                    <a:pt x="3810" y="503669"/>
                  </a:lnTo>
                </a:path>
                <a:path w="3810" h="681354">
                  <a:moveTo>
                    <a:pt x="0" y="501751"/>
                  </a:moveTo>
                  <a:lnTo>
                    <a:pt x="3810" y="501751"/>
                  </a:lnTo>
                </a:path>
                <a:path w="3810" h="681354">
                  <a:moveTo>
                    <a:pt x="0" y="499846"/>
                  </a:moveTo>
                  <a:lnTo>
                    <a:pt x="3810" y="499846"/>
                  </a:lnTo>
                </a:path>
                <a:path w="3810" h="681354">
                  <a:moveTo>
                    <a:pt x="0" y="497941"/>
                  </a:moveTo>
                  <a:lnTo>
                    <a:pt x="3810" y="497941"/>
                  </a:lnTo>
                </a:path>
                <a:path w="3810" h="681354">
                  <a:moveTo>
                    <a:pt x="0" y="496036"/>
                  </a:moveTo>
                  <a:lnTo>
                    <a:pt x="3810" y="496036"/>
                  </a:lnTo>
                </a:path>
                <a:path w="3810" h="681354">
                  <a:moveTo>
                    <a:pt x="0" y="494118"/>
                  </a:moveTo>
                  <a:lnTo>
                    <a:pt x="3810" y="494118"/>
                  </a:lnTo>
                </a:path>
                <a:path w="3810" h="681354">
                  <a:moveTo>
                    <a:pt x="0" y="492213"/>
                  </a:moveTo>
                  <a:lnTo>
                    <a:pt x="3810" y="492213"/>
                  </a:lnTo>
                </a:path>
                <a:path w="3810" h="681354">
                  <a:moveTo>
                    <a:pt x="0" y="490308"/>
                  </a:moveTo>
                  <a:lnTo>
                    <a:pt x="3810" y="490308"/>
                  </a:lnTo>
                </a:path>
                <a:path w="3810" h="681354">
                  <a:moveTo>
                    <a:pt x="0" y="488403"/>
                  </a:moveTo>
                  <a:lnTo>
                    <a:pt x="3810" y="488403"/>
                  </a:lnTo>
                </a:path>
                <a:path w="3810" h="681354">
                  <a:moveTo>
                    <a:pt x="0" y="486498"/>
                  </a:moveTo>
                  <a:lnTo>
                    <a:pt x="3810" y="486498"/>
                  </a:lnTo>
                </a:path>
                <a:path w="3810" h="681354">
                  <a:moveTo>
                    <a:pt x="0" y="484581"/>
                  </a:moveTo>
                  <a:lnTo>
                    <a:pt x="3810" y="484581"/>
                  </a:lnTo>
                </a:path>
                <a:path w="3810" h="681354">
                  <a:moveTo>
                    <a:pt x="0" y="482676"/>
                  </a:moveTo>
                  <a:lnTo>
                    <a:pt x="3810" y="482676"/>
                  </a:lnTo>
                </a:path>
                <a:path w="3810" h="681354">
                  <a:moveTo>
                    <a:pt x="0" y="480771"/>
                  </a:moveTo>
                  <a:lnTo>
                    <a:pt x="3810" y="480771"/>
                  </a:lnTo>
                </a:path>
                <a:path w="3810" h="681354">
                  <a:moveTo>
                    <a:pt x="0" y="478866"/>
                  </a:moveTo>
                  <a:lnTo>
                    <a:pt x="3810" y="478866"/>
                  </a:lnTo>
                </a:path>
                <a:path w="3810" h="681354">
                  <a:moveTo>
                    <a:pt x="0" y="476948"/>
                  </a:moveTo>
                  <a:lnTo>
                    <a:pt x="3810" y="476948"/>
                  </a:lnTo>
                </a:path>
                <a:path w="3810" h="681354">
                  <a:moveTo>
                    <a:pt x="0" y="475043"/>
                  </a:moveTo>
                  <a:lnTo>
                    <a:pt x="3810" y="475043"/>
                  </a:lnTo>
                </a:path>
                <a:path w="3810" h="681354">
                  <a:moveTo>
                    <a:pt x="0" y="473138"/>
                  </a:moveTo>
                  <a:lnTo>
                    <a:pt x="3810" y="473138"/>
                  </a:lnTo>
                </a:path>
                <a:path w="3810" h="681354">
                  <a:moveTo>
                    <a:pt x="0" y="471233"/>
                  </a:moveTo>
                  <a:lnTo>
                    <a:pt x="3810" y="471233"/>
                  </a:lnTo>
                </a:path>
                <a:path w="3810" h="681354">
                  <a:moveTo>
                    <a:pt x="0" y="469328"/>
                  </a:moveTo>
                  <a:lnTo>
                    <a:pt x="3810" y="469328"/>
                  </a:lnTo>
                </a:path>
                <a:path w="3810" h="681354">
                  <a:moveTo>
                    <a:pt x="0" y="467410"/>
                  </a:moveTo>
                  <a:lnTo>
                    <a:pt x="3810" y="467410"/>
                  </a:lnTo>
                </a:path>
                <a:path w="3810" h="681354">
                  <a:moveTo>
                    <a:pt x="0" y="465505"/>
                  </a:moveTo>
                  <a:lnTo>
                    <a:pt x="3810" y="465505"/>
                  </a:lnTo>
                </a:path>
                <a:path w="3810" h="681354">
                  <a:moveTo>
                    <a:pt x="0" y="463600"/>
                  </a:moveTo>
                  <a:lnTo>
                    <a:pt x="3810" y="463600"/>
                  </a:lnTo>
                </a:path>
                <a:path w="3810" h="681354">
                  <a:moveTo>
                    <a:pt x="0" y="461695"/>
                  </a:moveTo>
                  <a:lnTo>
                    <a:pt x="3810" y="461695"/>
                  </a:lnTo>
                </a:path>
                <a:path w="3810" h="681354">
                  <a:moveTo>
                    <a:pt x="0" y="459778"/>
                  </a:moveTo>
                  <a:lnTo>
                    <a:pt x="3810" y="459778"/>
                  </a:lnTo>
                </a:path>
                <a:path w="3810" h="681354">
                  <a:moveTo>
                    <a:pt x="0" y="457873"/>
                  </a:moveTo>
                  <a:lnTo>
                    <a:pt x="3810" y="457873"/>
                  </a:lnTo>
                </a:path>
                <a:path w="3810" h="681354">
                  <a:moveTo>
                    <a:pt x="0" y="455968"/>
                  </a:moveTo>
                  <a:lnTo>
                    <a:pt x="3810" y="455968"/>
                  </a:lnTo>
                </a:path>
                <a:path w="3810" h="681354">
                  <a:moveTo>
                    <a:pt x="0" y="454063"/>
                  </a:moveTo>
                  <a:lnTo>
                    <a:pt x="3810" y="454063"/>
                  </a:lnTo>
                </a:path>
                <a:path w="3810" h="681354">
                  <a:moveTo>
                    <a:pt x="0" y="452158"/>
                  </a:moveTo>
                  <a:lnTo>
                    <a:pt x="3810" y="452158"/>
                  </a:lnTo>
                </a:path>
                <a:path w="3810" h="681354">
                  <a:moveTo>
                    <a:pt x="0" y="450240"/>
                  </a:moveTo>
                  <a:lnTo>
                    <a:pt x="3810" y="450240"/>
                  </a:lnTo>
                </a:path>
                <a:path w="3810" h="681354">
                  <a:moveTo>
                    <a:pt x="0" y="448335"/>
                  </a:moveTo>
                  <a:lnTo>
                    <a:pt x="3810" y="448335"/>
                  </a:lnTo>
                </a:path>
                <a:path w="3810" h="681354">
                  <a:moveTo>
                    <a:pt x="0" y="446430"/>
                  </a:moveTo>
                  <a:lnTo>
                    <a:pt x="3810" y="446430"/>
                  </a:lnTo>
                </a:path>
                <a:path w="3810" h="681354">
                  <a:moveTo>
                    <a:pt x="0" y="444525"/>
                  </a:moveTo>
                  <a:lnTo>
                    <a:pt x="3810" y="444525"/>
                  </a:lnTo>
                </a:path>
                <a:path w="3810" h="681354">
                  <a:moveTo>
                    <a:pt x="0" y="442620"/>
                  </a:moveTo>
                  <a:lnTo>
                    <a:pt x="3810" y="442620"/>
                  </a:lnTo>
                </a:path>
                <a:path w="3810" h="681354">
                  <a:moveTo>
                    <a:pt x="0" y="440702"/>
                  </a:moveTo>
                  <a:lnTo>
                    <a:pt x="3810" y="440702"/>
                  </a:lnTo>
                </a:path>
                <a:path w="3810" h="681354">
                  <a:moveTo>
                    <a:pt x="0" y="438797"/>
                  </a:moveTo>
                  <a:lnTo>
                    <a:pt x="3810" y="438797"/>
                  </a:lnTo>
                </a:path>
                <a:path w="3810" h="681354">
                  <a:moveTo>
                    <a:pt x="0" y="436892"/>
                  </a:moveTo>
                  <a:lnTo>
                    <a:pt x="3810" y="436892"/>
                  </a:lnTo>
                </a:path>
                <a:path w="3810" h="681354">
                  <a:moveTo>
                    <a:pt x="0" y="434987"/>
                  </a:moveTo>
                  <a:lnTo>
                    <a:pt x="3810" y="434987"/>
                  </a:lnTo>
                </a:path>
                <a:path w="3810" h="681354">
                  <a:moveTo>
                    <a:pt x="0" y="433070"/>
                  </a:moveTo>
                  <a:lnTo>
                    <a:pt x="3810" y="433070"/>
                  </a:lnTo>
                </a:path>
                <a:path w="3810" h="681354">
                  <a:moveTo>
                    <a:pt x="0" y="431165"/>
                  </a:moveTo>
                  <a:lnTo>
                    <a:pt x="3810" y="431165"/>
                  </a:lnTo>
                </a:path>
                <a:path w="3810" h="681354">
                  <a:moveTo>
                    <a:pt x="0" y="429260"/>
                  </a:moveTo>
                  <a:lnTo>
                    <a:pt x="3810" y="429260"/>
                  </a:lnTo>
                </a:path>
                <a:path w="3810" h="681354">
                  <a:moveTo>
                    <a:pt x="0" y="427355"/>
                  </a:moveTo>
                  <a:lnTo>
                    <a:pt x="3810" y="427355"/>
                  </a:lnTo>
                </a:path>
                <a:path w="3810" h="681354">
                  <a:moveTo>
                    <a:pt x="0" y="425450"/>
                  </a:moveTo>
                  <a:lnTo>
                    <a:pt x="3810" y="425450"/>
                  </a:lnTo>
                </a:path>
                <a:path w="3810" h="681354">
                  <a:moveTo>
                    <a:pt x="0" y="423532"/>
                  </a:moveTo>
                  <a:lnTo>
                    <a:pt x="3810" y="423532"/>
                  </a:lnTo>
                </a:path>
                <a:path w="3810" h="681354">
                  <a:moveTo>
                    <a:pt x="0" y="421627"/>
                  </a:moveTo>
                  <a:lnTo>
                    <a:pt x="3810" y="421627"/>
                  </a:lnTo>
                </a:path>
                <a:path w="3810" h="681354">
                  <a:moveTo>
                    <a:pt x="0" y="419722"/>
                  </a:moveTo>
                  <a:lnTo>
                    <a:pt x="3810" y="419722"/>
                  </a:lnTo>
                </a:path>
                <a:path w="3810" h="681354">
                  <a:moveTo>
                    <a:pt x="0" y="417817"/>
                  </a:moveTo>
                  <a:lnTo>
                    <a:pt x="3810" y="417817"/>
                  </a:lnTo>
                </a:path>
                <a:path w="3810" h="681354">
                  <a:moveTo>
                    <a:pt x="0" y="415899"/>
                  </a:moveTo>
                  <a:lnTo>
                    <a:pt x="3810" y="415899"/>
                  </a:lnTo>
                </a:path>
                <a:path w="3810" h="681354">
                  <a:moveTo>
                    <a:pt x="0" y="413994"/>
                  </a:moveTo>
                  <a:lnTo>
                    <a:pt x="3810" y="413994"/>
                  </a:lnTo>
                </a:path>
                <a:path w="3810" h="681354">
                  <a:moveTo>
                    <a:pt x="0" y="412089"/>
                  </a:moveTo>
                  <a:lnTo>
                    <a:pt x="3810" y="412089"/>
                  </a:lnTo>
                </a:path>
                <a:path w="3810" h="681354">
                  <a:moveTo>
                    <a:pt x="0" y="410184"/>
                  </a:moveTo>
                  <a:lnTo>
                    <a:pt x="3810" y="410184"/>
                  </a:lnTo>
                </a:path>
                <a:path w="3810" h="681354">
                  <a:moveTo>
                    <a:pt x="0" y="408279"/>
                  </a:moveTo>
                  <a:lnTo>
                    <a:pt x="3810" y="408279"/>
                  </a:lnTo>
                </a:path>
                <a:path w="3810" h="681354">
                  <a:moveTo>
                    <a:pt x="0" y="406361"/>
                  </a:moveTo>
                  <a:lnTo>
                    <a:pt x="3810" y="406361"/>
                  </a:lnTo>
                </a:path>
                <a:path w="3810" h="681354">
                  <a:moveTo>
                    <a:pt x="0" y="404456"/>
                  </a:moveTo>
                  <a:lnTo>
                    <a:pt x="3810" y="404456"/>
                  </a:lnTo>
                </a:path>
                <a:path w="3810" h="681354">
                  <a:moveTo>
                    <a:pt x="0" y="402551"/>
                  </a:moveTo>
                  <a:lnTo>
                    <a:pt x="3810" y="402551"/>
                  </a:lnTo>
                </a:path>
                <a:path w="3810" h="681354">
                  <a:moveTo>
                    <a:pt x="0" y="400646"/>
                  </a:moveTo>
                  <a:lnTo>
                    <a:pt x="3810" y="400646"/>
                  </a:lnTo>
                </a:path>
                <a:path w="3810" h="681354">
                  <a:moveTo>
                    <a:pt x="0" y="398729"/>
                  </a:moveTo>
                  <a:lnTo>
                    <a:pt x="3810" y="398729"/>
                  </a:lnTo>
                </a:path>
                <a:path w="3810" h="681354">
                  <a:moveTo>
                    <a:pt x="0" y="396824"/>
                  </a:moveTo>
                  <a:lnTo>
                    <a:pt x="3810" y="396824"/>
                  </a:lnTo>
                </a:path>
                <a:path w="3810" h="681354">
                  <a:moveTo>
                    <a:pt x="0" y="394919"/>
                  </a:moveTo>
                  <a:lnTo>
                    <a:pt x="3810" y="394919"/>
                  </a:lnTo>
                </a:path>
                <a:path w="3810" h="681354">
                  <a:moveTo>
                    <a:pt x="0" y="393014"/>
                  </a:moveTo>
                  <a:lnTo>
                    <a:pt x="3810" y="393014"/>
                  </a:lnTo>
                </a:path>
                <a:path w="3810" h="681354">
                  <a:moveTo>
                    <a:pt x="0" y="391109"/>
                  </a:moveTo>
                  <a:lnTo>
                    <a:pt x="3810" y="391109"/>
                  </a:lnTo>
                </a:path>
                <a:path w="3810" h="681354">
                  <a:moveTo>
                    <a:pt x="0" y="389191"/>
                  </a:moveTo>
                  <a:lnTo>
                    <a:pt x="3810" y="389191"/>
                  </a:lnTo>
                </a:path>
                <a:path w="3810" h="681354">
                  <a:moveTo>
                    <a:pt x="0" y="387286"/>
                  </a:moveTo>
                  <a:lnTo>
                    <a:pt x="3810" y="387286"/>
                  </a:lnTo>
                </a:path>
                <a:path w="3810" h="681354">
                  <a:moveTo>
                    <a:pt x="0" y="385381"/>
                  </a:moveTo>
                  <a:lnTo>
                    <a:pt x="3810" y="385381"/>
                  </a:lnTo>
                </a:path>
                <a:path w="3810" h="681354">
                  <a:moveTo>
                    <a:pt x="0" y="383476"/>
                  </a:moveTo>
                  <a:lnTo>
                    <a:pt x="3810" y="383476"/>
                  </a:lnTo>
                </a:path>
                <a:path w="3810" h="681354">
                  <a:moveTo>
                    <a:pt x="0" y="381558"/>
                  </a:moveTo>
                  <a:lnTo>
                    <a:pt x="3810" y="381558"/>
                  </a:lnTo>
                </a:path>
                <a:path w="3810" h="681354">
                  <a:moveTo>
                    <a:pt x="0" y="379653"/>
                  </a:moveTo>
                  <a:lnTo>
                    <a:pt x="3810" y="379653"/>
                  </a:lnTo>
                </a:path>
                <a:path w="3810" h="681354">
                  <a:moveTo>
                    <a:pt x="0" y="377748"/>
                  </a:moveTo>
                  <a:lnTo>
                    <a:pt x="3810" y="377748"/>
                  </a:lnTo>
                </a:path>
                <a:path w="3810" h="681354">
                  <a:moveTo>
                    <a:pt x="0" y="375843"/>
                  </a:moveTo>
                  <a:lnTo>
                    <a:pt x="3810" y="375843"/>
                  </a:lnTo>
                </a:path>
                <a:path w="3810" h="681354">
                  <a:moveTo>
                    <a:pt x="0" y="373938"/>
                  </a:moveTo>
                  <a:lnTo>
                    <a:pt x="3810" y="373938"/>
                  </a:lnTo>
                </a:path>
                <a:path w="3810" h="681354">
                  <a:moveTo>
                    <a:pt x="0" y="372021"/>
                  </a:moveTo>
                  <a:lnTo>
                    <a:pt x="3810" y="372021"/>
                  </a:lnTo>
                </a:path>
                <a:path w="3810" h="681354">
                  <a:moveTo>
                    <a:pt x="0" y="370116"/>
                  </a:moveTo>
                  <a:lnTo>
                    <a:pt x="3810" y="370116"/>
                  </a:lnTo>
                </a:path>
                <a:path w="3810" h="681354">
                  <a:moveTo>
                    <a:pt x="0" y="368211"/>
                  </a:moveTo>
                  <a:lnTo>
                    <a:pt x="3810" y="368211"/>
                  </a:lnTo>
                </a:path>
                <a:path w="3810" h="681354">
                  <a:moveTo>
                    <a:pt x="0" y="366306"/>
                  </a:moveTo>
                  <a:lnTo>
                    <a:pt x="3810" y="366306"/>
                  </a:lnTo>
                </a:path>
                <a:path w="3810" h="681354">
                  <a:moveTo>
                    <a:pt x="0" y="364401"/>
                  </a:moveTo>
                  <a:lnTo>
                    <a:pt x="3810" y="364401"/>
                  </a:lnTo>
                </a:path>
                <a:path w="3810" h="681354">
                  <a:moveTo>
                    <a:pt x="0" y="362483"/>
                  </a:moveTo>
                  <a:lnTo>
                    <a:pt x="3810" y="362483"/>
                  </a:lnTo>
                </a:path>
                <a:path w="3810" h="681354">
                  <a:moveTo>
                    <a:pt x="0" y="360578"/>
                  </a:moveTo>
                  <a:lnTo>
                    <a:pt x="3810" y="360578"/>
                  </a:lnTo>
                </a:path>
                <a:path w="3810" h="681354">
                  <a:moveTo>
                    <a:pt x="0" y="358673"/>
                  </a:moveTo>
                  <a:lnTo>
                    <a:pt x="3810" y="358673"/>
                  </a:lnTo>
                </a:path>
                <a:path w="3810" h="681354">
                  <a:moveTo>
                    <a:pt x="0" y="356768"/>
                  </a:moveTo>
                  <a:lnTo>
                    <a:pt x="3810" y="356768"/>
                  </a:lnTo>
                </a:path>
                <a:path w="3810" h="681354">
                  <a:moveTo>
                    <a:pt x="0" y="354850"/>
                  </a:moveTo>
                  <a:lnTo>
                    <a:pt x="3810" y="354850"/>
                  </a:lnTo>
                </a:path>
                <a:path w="3810" h="681354">
                  <a:moveTo>
                    <a:pt x="0" y="352945"/>
                  </a:moveTo>
                  <a:lnTo>
                    <a:pt x="3810" y="352945"/>
                  </a:lnTo>
                </a:path>
                <a:path w="3810" h="681354">
                  <a:moveTo>
                    <a:pt x="0" y="351040"/>
                  </a:moveTo>
                  <a:lnTo>
                    <a:pt x="3810" y="351040"/>
                  </a:lnTo>
                </a:path>
                <a:path w="3810" h="681354">
                  <a:moveTo>
                    <a:pt x="0" y="349135"/>
                  </a:moveTo>
                  <a:lnTo>
                    <a:pt x="3810" y="349135"/>
                  </a:lnTo>
                </a:path>
                <a:path w="3810" h="681354">
                  <a:moveTo>
                    <a:pt x="0" y="347230"/>
                  </a:moveTo>
                  <a:lnTo>
                    <a:pt x="3810" y="347230"/>
                  </a:lnTo>
                </a:path>
                <a:path w="3810" h="681354">
                  <a:moveTo>
                    <a:pt x="0" y="345313"/>
                  </a:moveTo>
                  <a:lnTo>
                    <a:pt x="3810" y="345313"/>
                  </a:lnTo>
                </a:path>
                <a:path w="3810" h="681354">
                  <a:moveTo>
                    <a:pt x="0" y="343408"/>
                  </a:moveTo>
                  <a:lnTo>
                    <a:pt x="3810" y="343408"/>
                  </a:lnTo>
                </a:path>
                <a:path w="3810" h="681354">
                  <a:moveTo>
                    <a:pt x="0" y="341503"/>
                  </a:moveTo>
                  <a:lnTo>
                    <a:pt x="3810" y="341503"/>
                  </a:lnTo>
                </a:path>
                <a:path w="3810" h="681354">
                  <a:moveTo>
                    <a:pt x="0" y="339598"/>
                  </a:moveTo>
                  <a:lnTo>
                    <a:pt x="3810" y="339598"/>
                  </a:lnTo>
                </a:path>
                <a:path w="3810" h="681354">
                  <a:moveTo>
                    <a:pt x="0" y="337680"/>
                  </a:moveTo>
                  <a:lnTo>
                    <a:pt x="3810" y="337680"/>
                  </a:lnTo>
                </a:path>
                <a:path w="3810" h="681354">
                  <a:moveTo>
                    <a:pt x="0" y="335775"/>
                  </a:moveTo>
                  <a:lnTo>
                    <a:pt x="3810" y="335775"/>
                  </a:lnTo>
                </a:path>
                <a:path w="3810" h="681354">
                  <a:moveTo>
                    <a:pt x="0" y="333870"/>
                  </a:moveTo>
                  <a:lnTo>
                    <a:pt x="3810" y="333870"/>
                  </a:lnTo>
                </a:path>
                <a:path w="3810" h="681354">
                  <a:moveTo>
                    <a:pt x="0" y="331965"/>
                  </a:moveTo>
                  <a:lnTo>
                    <a:pt x="3810" y="331965"/>
                  </a:lnTo>
                </a:path>
                <a:path w="3810" h="681354">
                  <a:moveTo>
                    <a:pt x="0" y="330060"/>
                  </a:moveTo>
                  <a:lnTo>
                    <a:pt x="3810" y="330060"/>
                  </a:lnTo>
                </a:path>
                <a:path w="3810" h="681354">
                  <a:moveTo>
                    <a:pt x="0" y="328142"/>
                  </a:moveTo>
                  <a:lnTo>
                    <a:pt x="3810" y="328142"/>
                  </a:lnTo>
                </a:path>
                <a:path w="3810" h="681354">
                  <a:moveTo>
                    <a:pt x="0" y="326237"/>
                  </a:moveTo>
                  <a:lnTo>
                    <a:pt x="3810" y="326237"/>
                  </a:lnTo>
                </a:path>
                <a:path w="3810" h="681354">
                  <a:moveTo>
                    <a:pt x="0" y="324332"/>
                  </a:moveTo>
                  <a:lnTo>
                    <a:pt x="3810" y="324332"/>
                  </a:lnTo>
                </a:path>
                <a:path w="3810" h="681354">
                  <a:moveTo>
                    <a:pt x="0" y="322427"/>
                  </a:moveTo>
                  <a:lnTo>
                    <a:pt x="3810" y="322427"/>
                  </a:lnTo>
                </a:path>
                <a:path w="3810" h="681354">
                  <a:moveTo>
                    <a:pt x="0" y="320509"/>
                  </a:moveTo>
                  <a:lnTo>
                    <a:pt x="3810" y="320509"/>
                  </a:lnTo>
                </a:path>
                <a:path w="3810" h="681354">
                  <a:moveTo>
                    <a:pt x="0" y="318604"/>
                  </a:moveTo>
                  <a:lnTo>
                    <a:pt x="3810" y="318604"/>
                  </a:lnTo>
                </a:path>
                <a:path w="3810" h="681354">
                  <a:moveTo>
                    <a:pt x="0" y="316699"/>
                  </a:moveTo>
                  <a:lnTo>
                    <a:pt x="3810" y="316699"/>
                  </a:lnTo>
                </a:path>
                <a:path w="3810" h="681354">
                  <a:moveTo>
                    <a:pt x="0" y="314794"/>
                  </a:moveTo>
                  <a:lnTo>
                    <a:pt x="3810" y="314794"/>
                  </a:lnTo>
                </a:path>
                <a:path w="3810" h="681354">
                  <a:moveTo>
                    <a:pt x="0" y="312889"/>
                  </a:moveTo>
                  <a:lnTo>
                    <a:pt x="3810" y="312889"/>
                  </a:lnTo>
                </a:path>
                <a:path w="3810" h="681354">
                  <a:moveTo>
                    <a:pt x="0" y="310972"/>
                  </a:moveTo>
                  <a:lnTo>
                    <a:pt x="3810" y="310972"/>
                  </a:lnTo>
                </a:path>
                <a:path w="3810" h="681354">
                  <a:moveTo>
                    <a:pt x="0" y="309067"/>
                  </a:moveTo>
                  <a:lnTo>
                    <a:pt x="3810" y="309067"/>
                  </a:lnTo>
                </a:path>
                <a:path w="3810" h="681354">
                  <a:moveTo>
                    <a:pt x="0" y="307162"/>
                  </a:moveTo>
                  <a:lnTo>
                    <a:pt x="3810" y="307162"/>
                  </a:lnTo>
                </a:path>
                <a:path w="3810" h="681354">
                  <a:moveTo>
                    <a:pt x="0" y="305257"/>
                  </a:moveTo>
                  <a:lnTo>
                    <a:pt x="3810" y="305257"/>
                  </a:lnTo>
                </a:path>
                <a:path w="3810" h="681354">
                  <a:moveTo>
                    <a:pt x="0" y="303339"/>
                  </a:moveTo>
                  <a:lnTo>
                    <a:pt x="3810" y="303339"/>
                  </a:lnTo>
                </a:path>
                <a:path w="3810" h="681354">
                  <a:moveTo>
                    <a:pt x="0" y="301434"/>
                  </a:moveTo>
                  <a:lnTo>
                    <a:pt x="3810" y="301434"/>
                  </a:lnTo>
                </a:path>
                <a:path w="3810" h="681354">
                  <a:moveTo>
                    <a:pt x="0" y="299529"/>
                  </a:moveTo>
                  <a:lnTo>
                    <a:pt x="3810" y="299529"/>
                  </a:lnTo>
                </a:path>
                <a:path w="3810" h="681354">
                  <a:moveTo>
                    <a:pt x="0" y="297624"/>
                  </a:moveTo>
                  <a:lnTo>
                    <a:pt x="3810" y="297624"/>
                  </a:lnTo>
                </a:path>
                <a:path w="3810" h="681354">
                  <a:moveTo>
                    <a:pt x="0" y="295719"/>
                  </a:moveTo>
                  <a:lnTo>
                    <a:pt x="3810" y="295719"/>
                  </a:lnTo>
                </a:path>
                <a:path w="3810" h="681354">
                  <a:moveTo>
                    <a:pt x="0" y="293801"/>
                  </a:moveTo>
                  <a:lnTo>
                    <a:pt x="3810" y="293801"/>
                  </a:lnTo>
                </a:path>
                <a:path w="3810" h="681354">
                  <a:moveTo>
                    <a:pt x="0" y="291896"/>
                  </a:moveTo>
                  <a:lnTo>
                    <a:pt x="3810" y="291896"/>
                  </a:lnTo>
                </a:path>
                <a:path w="3810" h="681354">
                  <a:moveTo>
                    <a:pt x="0" y="289991"/>
                  </a:moveTo>
                  <a:lnTo>
                    <a:pt x="3810" y="289991"/>
                  </a:lnTo>
                </a:path>
                <a:path w="3810" h="681354">
                  <a:moveTo>
                    <a:pt x="0" y="288086"/>
                  </a:moveTo>
                  <a:lnTo>
                    <a:pt x="3810" y="288086"/>
                  </a:lnTo>
                </a:path>
                <a:path w="3810" h="681354">
                  <a:moveTo>
                    <a:pt x="0" y="286169"/>
                  </a:moveTo>
                  <a:lnTo>
                    <a:pt x="3810" y="286169"/>
                  </a:lnTo>
                </a:path>
                <a:path w="3810" h="681354">
                  <a:moveTo>
                    <a:pt x="0" y="284264"/>
                  </a:moveTo>
                  <a:lnTo>
                    <a:pt x="3810" y="284264"/>
                  </a:lnTo>
                </a:path>
                <a:path w="3810" h="681354">
                  <a:moveTo>
                    <a:pt x="0" y="282359"/>
                  </a:moveTo>
                  <a:lnTo>
                    <a:pt x="3810" y="282359"/>
                  </a:lnTo>
                </a:path>
                <a:path w="3810" h="681354">
                  <a:moveTo>
                    <a:pt x="0" y="280454"/>
                  </a:moveTo>
                  <a:lnTo>
                    <a:pt x="3810" y="280454"/>
                  </a:lnTo>
                </a:path>
                <a:path w="3810" h="681354">
                  <a:moveTo>
                    <a:pt x="0" y="278549"/>
                  </a:moveTo>
                  <a:lnTo>
                    <a:pt x="3810" y="278549"/>
                  </a:lnTo>
                </a:path>
                <a:path w="3810" h="681354">
                  <a:moveTo>
                    <a:pt x="0" y="276631"/>
                  </a:moveTo>
                  <a:lnTo>
                    <a:pt x="3810" y="276631"/>
                  </a:lnTo>
                </a:path>
                <a:path w="3810" h="681354">
                  <a:moveTo>
                    <a:pt x="0" y="274726"/>
                  </a:moveTo>
                  <a:lnTo>
                    <a:pt x="3810" y="274726"/>
                  </a:lnTo>
                </a:path>
                <a:path w="3810" h="681354">
                  <a:moveTo>
                    <a:pt x="0" y="272821"/>
                  </a:moveTo>
                  <a:lnTo>
                    <a:pt x="3810" y="272821"/>
                  </a:lnTo>
                </a:path>
                <a:path w="3810" h="681354">
                  <a:moveTo>
                    <a:pt x="0" y="270916"/>
                  </a:moveTo>
                  <a:lnTo>
                    <a:pt x="3810" y="270916"/>
                  </a:lnTo>
                </a:path>
                <a:path w="3810" h="681354">
                  <a:moveTo>
                    <a:pt x="0" y="269011"/>
                  </a:moveTo>
                  <a:lnTo>
                    <a:pt x="3810" y="269011"/>
                  </a:lnTo>
                </a:path>
                <a:path w="3810" h="681354">
                  <a:moveTo>
                    <a:pt x="0" y="267093"/>
                  </a:moveTo>
                  <a:lnTo>
                    <a:pt x="3810" y="267093"/>
                  </a:lnTo>
                </a:path>
                <a:path w="3810" h="681354">
                  <a:moveTo>
                    <a:pt x="0" y="265188"/>
                  </a:moveTo>
                  <a:lnTo>
                    <a:pt x="3810" y="265188"/>
                  </a:lnTo>
                </a:path>
                <a:path w="3810" h="681354">
                  <a:moveTo>
                    <a:pt x="0" y="263283"/>
                  </a:moveTo>
                  <a:lnTo>
                    <a:pt x="3810" y="263283"/>
                  </a:lnTo>
                </a:path>
                <a:path w="3810" h="681354">
                  <a:moveTo>
                    <a:pt x="0" y="261378"/>
                  </a:moveTo>
                  <a:lnTo>
                    <a:pt x="3810" y="261378"/>
                  </a:lnTo>
                </a:path>
                <a:path w="3810" h="681354">
                  <a:moveTo>
                    <a:pt x="0" y="259461"/>
                  </a:moveTo>
                  <a:lnTo>
                    <a:pt x="3810" y="259461"/>
                  </a:lnTo>
                </a:path>
                <a:path w="3810" h="681354">
                  <a:moveTo>
                    <a:pt x="0" y="257556"/>
                  </a:moveTo>
                  <a:lnTo>
                    <a:pt x="3810" y="257556"/>
                  </a:lnTo>
                </a:path>
                <a:path w="3810" h="681354">
                  <a:moveTo>
                    <a:pt x="0" y="255651"/>
                  </a:moveTo>
                  <a:lnTo>
                    <a:pt x="3810" y="255651"/>
                  </a:lnTo>
                </a:path>
                <a:path w="3810" h="681354">
                  <a:moveTo>
                    <a:pt x="0" y="253746"/>
                  </a:moveTo>
                  <a:lnTo>
                    <a:pt x="3810" y="253746"/>
                  </a:lnTo>
                </a:path>
                <a:path w="3810" h="681354">
                  <a:moveTo>
                    <a:pt x="0" y="251841"/>
                  </a:moveTo>
                  <a:lnTo>
                    <a:pt x="3810" y="251841"/>
                  </a:lnTo>
                </a:path>
                <a:path w="3810" h="681354">
                  <a:moveTo>
                    <a:pt x="0" y="249923"/>
                  </a:moveTo>
                  <a:lnTo>
                    <a:pt x="3810" y="249923"/>
                  </a:lnTo>
                </a:path>
                <a:path w="3810" h="681354">
                  <a:moveTo>
                    <a:pt x="0" y="248018"/>
                  </a:moveTo>
                  <a:lnTo>
                    <a:pt x="3810" y="248018"/>
                  </a:lnTo>
                </a:path>
                <a:path w="3810" h="681354">
                  <a:moveTo>
                    <a:pt x="0" y="246113"/>
                  </a:moveTo>
                  <a:lnTo>
                    <a:pt x="3810" y="246113"/>
                  </a:lnTo>
                </a:path>
                <a:path w="3810" h="681354">
                  <a:moveTo>
                    <a:pt x="0" y="244208"/>
                  </a:moveTo>
                  <a:lnTo>
                    <a:pt x="3810" y="244208"/>
                  </a:lnTo>
                </a:path>
                <a:path w="3810" h="681354">
                  <a:moveTo>
                    <a:pt x="0" y="242290"/>
                  </a:moveTo>
                  <a:lnTo>
                    <a:pt x="3810" y="242290"/>
                  </a:lnTo>
                </a:path>
                <a:path w="3810" h="681354">
                  <a:moveTo>
                    <a:pt x="0" y="240385"/>
                  </a:moveTo>
                  <a:lnTo>
                    <a:pt x="3810" y="240385"/>
                  </a:lnTo>
                </a:path>
                <a:path w="3810" h="681354">
                  <a:moveTo>
                    <a:pt x="0" y="238480"/>
                  </a:moveTo>
                  <a:lnTo>
                    <a:pt x="3810" y="238480"/>
                  </a:lnTo>
                </a:path>
                <a:path w="3810" h="681354">
                  <a:moveTo>
                    <a:pt x="0" y="236575"/>
                  </a:moveTo>
                  <a:lnTo>
                    <a:pt x="3810" y="236575"/>
                  </a:lnTo>
                </a:path>
                <a:path w="3810" h="681354">
                  <a:moveTo>
                    <a:pt x="0" y="234670"/>
                  </a:moveTo>
                  <a:lnTo>
                    <a:pt x="3810" y="234670"/>
                  </a:lnTo>
                </a:path>
                <a:path w="3810" h="681354">
                  <a:moveTo>
                    <a:pt x="0" y="232752"/>
                  </a:moveTo>
                  <a:lnTo>
                    <a:pt x="3810" y="232752"/>
                  </a:lnTo>
                </a:path>
                <a:path w="3810" h="681354">
                  <a:moveTo>
                    <a:pt x="0" y="230847"/>
                  </a:moveTo>
                  <a:lnTo>
                    <a:pt x="3810" y="230847"/>
                  </a:lnTo>
                </a:path>
                <a:path w="3810" h="681354">
                  <a:moveTo>
                    <a:pt x="0" y="228942"/>
                  </a:moveTo>
                  <a:lnTo>
                    <a:pt x="3810" y="228942"/>
                  </a:lnTo>
                </a:path>
                <a:path w="3810" h="681354">
                  <a:moveTo>
                    <a:pt x="0" y="227037"/>
                  </a:moveTo>
                  <a:lnTo>
                    <a:pt x="3810" y="227037"/>
                  </a:lnTo>
                </a:path>
                <a:path w="3810" h="681354">
                  <a:moveTo>
                    <a:pt x="0" y="225120"/>
                  </a:moveTo>
                  <a:lnTo>
                    <a:pt x="3810" y="225120"/>
                  </a:lnTo>
                </a:path>
                <a:path w="3810" h="681354">
                  <a:moveTo>
                    <a:pt x="0" y="223215"/>
                  </a:moveTo>
                  <a:lnTo>
                    <a:pt x="3810" y="223215"/>
                  </a:lnTo>
                </a:path>
                <a:path w="3810" h="681354">
                  <a:moveTo>
                    <a:pt x="0" y="221310"/>
                  </a:moveTo>
                  <a:lnTo>
                    <a:pt x="3810" y="221310"/>
                  </a:lnTo>
                </a:path>
                <a:path w="3810" h="681354">
                  <a:moveTo>
                    <a:pt x="0" y="219405"/>
                  </a:moveTo>
                  <a:lnTo>
                    <a:pt x="3810" y="219405"/>
                  </a:lnTo>
                </a:path>
                <a:path w="3810" h="681354">
                  <a:moveTo>
                    <a:pt x="0" y="217500"/>
                  </a:moveTo>
                  <a:lnTo>
                    <a:pt x="3810" y="217500"/>
                  </a:lnTo>
                </a:path>
                <a:path w="3810" h="681354">
                  <a:moveTo>
                    <a:pt x="0" y="215582"/>
                  </a:moveTo>
                  <a:lnTo>
                    <a:pt x="3810" y="215582"/>
                  </a:lnTo>
                </a:path>
                <a:path w="3810" h="681354">
                  <a:moveTo>
                    <a:pt x="0" y="213677"/>
                  </a:moveTo>
                  <a:lnTo>
                    <a:pt x="3810" y="213677"/>
                  </a:lnTo>
                </a:path>
                <a:path w="3810" h="681354">
                  <a:moveTo>
                    <a:pt x="0" y="211772"/>
                  </a:moveTo>
                  <a:lnTo>
                    <a:pt x="3810" y="211772"/>
                  </a:lnTo>
                </a:path>
                <a:path w="3810" h="681354">
                  <a:moveTo>
                    <a:pt x="0" y="209867"/>
                  </a:moveTo>
                  <a:lnTo>
                    <a:pt x="3810" y="209867"/>
                  </a:lnTo>
                </a:path>
                <a:path w="3810" h="681354">
                  <a:moveTo>
                    <a:pt x="0" y="207949"/>
                  </a:moveTo>
                  <a:lnTo>
                    <a:pt x="3810" y="207949"/>
                  </a:lnTo>
                </a:path>
                <a:path w="3810" h="681354">
                  <a:moveTo>
                    <a:pt x="0" y="206044"/>
                  </a:moveTo>
                  <a:lnTo>
                    <a:pt x="3810" y="206044"/>
                  </a:lnTo>
                </a:path>
                <a:path w="3810" h="681354">
                  <a:moveTo>
                    <a:pt x="0" y="204139"/>
                  </a:moveTo>
                  <a:lnTo>
                    <a:pt x="3810" y="204139"/>
                  </a:lnTo>
                </a:path>
                <a:path w="3810" h="681354">
                  <a:moveTo>
                    <a:pt x="0" y="202234"/>
                  </a:moveTo>
                  <a:lnTo>
                    <a:pt x="3810" y="202234"/>
                  </a:lnTo>
                </a:path>
                <a:path w="3810" h="681354">
                  <a:moveTo>
                    <a:pt x="0" y="200329"/>
                  </a:moveTo>
                  <a:lnTo>
                    <a:pt x="3810" y="200329"/>
                  </a:lnTo>
                </a:path>
                <a:path w="3810" h="681354">
                  <a:moveTo>
                    <a:pt x="0" y="198412"/>
                  </a:moveTo>
                  <a:lnTo>
                    <a:pt x="3810" y="198412"/>
                  </a:lnTo>
                </a:path>
                <a:path w="3810" h="681354">
                  <a:moveTo>
                    <a:pt x="0" y="196507"/>
                  </a:moveTo>
                  <a:lnTo>
                    <a:pt x="3810" y="196507"/>
                  </a:lnTo>
                </a:path>
                <a:path w="3810" h="681354">
                  <a:moveTo>
                    <a:pt x="0" y="194602"/>
                  </a:moveTo>
                  <a:lnTo>
                    <a:pt x="3810" y="194602"/>
                  </a:lnTo>
                </a:path>
                <a:path w="3810" h="681354">
                  <a:moveTo>
                    <a:pt x="0" y="192697"/>
                  </a:moveTo>
                  <a:lnTo>
                    <a:pt x="3810" y="192697"/>
                  </a:lnTo>
                </a:path>
                <a:path w="3810" h="681354">
                  <a:moveTo>
                    <a:pt x="0" y="190779"/>
                  </a:moveTo>
                  <a:lnTo>
                    <a:pt x="3810" y="190779"/>
                  </a:lnTo>
                </a:path>
                <a:path w="3810" h="681354">
                  <a:moveTo>
                    <a:pt x="0" y="188874"/>
                  </a:moveTo>
                  <a:lnTo>
                    <a:pt x="3810" y="188874"/>
                  </a:lnTo>
                </a:path>
                <a:path w="3810" h="681354">
                  <a:moveTo>
                    <a:pt x="0" y="186969"/>
                  </a:moveTo>
                  <a:lnTo>
                    <a:pt x="3810" y="186969"/>
                  </a:lnTo>
                </a:path>
                <a:path w="3810" h="681354">
                  <a:moveTo>
                    <a:pt x="0" y="185064"/>
                  </a:moveTo>
                  <a:lnTo>
                    <a:pt x="3810" y="185064"/>
                  </a:lnTo>
                </a:path>
                <a:path w="3810" h="681354">
                  <a:moveTo>
                    <a:pt x="0" y="183159"/>
                  </a:moveTo>
                  <a:lnTo>
                    <a:pt x="3810" y="183159"/>
                  </a:lnTo>
                </a:path>
                <a:path w="3810" h="681354">
                  <a:moveTo>
                    <a:pt x="0" y="181241"/>
                  </a:moveTo>
                  <a:lnTo>
                    <a:pt x="3810" y="181241"/>
                  </a:lnTo>
                </a:path>
                <a:path w="3810" h="681354">
                  <a:moveTo>
                    <a:pt x="0" y="179336"/>
                  </a:moveTo>
                  <a:lnTo>
                    <a:pt x="3810" y="179336"/>
                  </a:lnTo>
                </a:path>
                <a:path w="3810" h="681354">
                  <a:moveTo>
                    <a:pt x="0" y="177431"/>
                  </a:moveTo>
                  <a:lnTo>
                    <a:pt x="3810" y="177431"/>
                  </a:lnTo>
                </a:path>
                <a:path w="3810" h="681354">
                  <a:moveTo>
                    <a:pt x="0" y="175526"/>
                  </a:moveTo>
                  <a:lnTo>
                    <a:pt x="3810" y="175526"/>
                  </a:lnTo>
                </a:path>
                <a:path w="3810" h="681354">
                  <a:moveTo>
                    <a:pt x="0" y="173621"/>
                  </a:moveTo>
                  <a:lnTo>
                    <a:pt x="3810" y="173621"/>
                  </a:lnTo>
                </a:path>
                <a:path w="3810" h="681354">
                  <a:moveTo>
                    <a:pt x="0" y="171704"/>
                  </a:moveTo>
                  <a:lnTo>
                    <a:pt x="3810" y="171704"/>
                  </a:lnTo>
                </a:path>
                <a:path w="3810" h="681354">
                  <a:moveTo>
                    <a:pt x="0" y="169799"/>
                  </a:moveTo>
                  <a:lnTo>
                    <a:pt x="3810" y="169799"/>
                  </a:lnTo>
                </a:path>
                <a:path w="3810" h="681354">
                  <a:moveTo>
                    <a:pt x="0" y="167894"/>
                  </a:moveTo>
                  <a:lnTo>
                    <a:pt x="3810" y="167894"/>
                  </a:lnTo>
                </a:path>
                <a:path w="3810" h="681354">
                  <a:moveTo>
                    <a:pt x="0" y="165989"/>
                  </a:moveTo>
                  <a:lnTo>
                    <a:pt x="3810" y="165989"/>
                  </a:lnTo>
                </a:path>
                <a:path w="3810" h="681354">
                  <a:moveTo>
                    <a:pt x="0" y="164071"/>
                  </a:moveTo>
                  <a:lnTo>
                    <a:pt x="3810" y="164071"/>
                  </a:lnTo>
                </a:path>
                <a:path w="3810" h="681354">
                  <a:moveTo>
                    <a:pt x="0" y="162166"/>
                  </a:moveTo>
                  <a:lnTo>
                    <a:pt x="3810" y="162166"/>
                  </a:lnTo>
                </a:path>
                <a:path w="3810" h="681354">
                  <a:moveTo>
                    <a:pt x="0" y="160261"/>
                  </a:moveTo>
                  <a:lnTo>
                    <a:pt x="3810" y="160261"/>
                  </a:lnTo>
                </a:path>
                <a:path w="3810" h="681354">
                  <a:moveTo>
                    <a:pt x="0" y="158356"/>
                  </a:moveTo>
                  <a:lnTo>
                    <a:pt x="3810" y="158356"/>
                  </a:lnTo>
                </a:path>
                <a:path w="3810" h="681354">
                  <a:moveTo>
                    <a:pt x="0" y="156451"/>
                  </a:moveTo>
                  <a:lnTo>
                    <a:pt x="3810" y="156451"/>
                  </a:lnTo>
                </a:path>
                <a:path w="3810" h="681354">
                  <a:moveTo>
                    <a:pt x="0" y="154533"/>
                  </a:moveTo>
                  <a:lnTo>
                    <a:pt x="3810" y="154533"/>
                  </a:lnTo>
                </a:path>
                <a:path w="3810" h="681354">
                  <a:moveTo>
                    <a:pt x="0" y="152628"/>
                  </a:moveTo>
                  <a:lnTo>
                    <a:pt x="3810" y="152628"/>
                  </a:lnTo>
                </a:path>
                <a:path w="3810" h="681354">
                  <a:moveTo>
                    <a:pt x="0" y="150723"/>
                  </a:moveTo>
                  <a:lnTo>
                    <a:pt x="3810" y="150723"/>
                  </a:lnTo>
                </a:path>
                <a:path w="3810" h="681354">
                  <a:moveTo>
                    <a:pt x="0" y="148818"/>
                  </a:moveTo>
                  <a:lnTo>
                    <a:pt x="3810" y="148818"/>
                  </a:lnTo>
                </a:path>
                <a:path w="3810" h="681354">
                  <a:moveTo>
                    <a:pt x="0" y="146900"/>
                  </a:moveTo>
                  <a:lnTo>
                    <a:pt x="3810" y="146900"/>
                  </a:lnTo>
                </a:path>
                <a:path w="3810" h="681354">
                  <a:moveTo>
                    <a:pt x="0" y="144995"/>
                  </a:moveTo>
                  <a:lnTo>
                    <a:pt x="3810" y="144995"/>
                  </a:lnTo>
                </a:path>
                <a:path w="3810" h="681354">
                  <a:moveTo>
                    <a:pt x="0" y="143090"/>
                  </a:moveTo>
                  <a:lnTo>
                    <a:pt x="3810" y="143090"/>
                  </a:lnTo>
                </a:path>
                <a:path w="3810" h="681354">
                  <a:moveTo>
                    <a:pt x="0" y="141185"/>
                  </a:moveTo>
                  <a:lnTo>
                    <a:pt x="3810" y="141185"/>
                  </a:lnTo>
                </a:path>
                <a:path w="3810" h="681354">
                  <a:moveTo>
                    <a:pt x="0" y="139280"/>
                  </a:moveTo>
                  <a:lnTo>
                    <a:pt x="3810" y="139280"/>
                  </a:lnTo>
                </a:path>
                <a:path w="3810" h="681354">
                  <a:moveTo>
                    <a:pt x="0" y="137363"/>
                  </a:moveTo>
                  <a:lnTo>
                    <a:pt x="3810" y="137363"/>
                  </a:lnTo>
                </a:path>
                <a:path w="3810" h="681354">
                  <a:moveTo>
                    <a:pt x="0" y="135458"/>
                  </a:moveTo>
                  <a:lnTo>
                    <a:pt x="3810" y="135458"/>
                  </a:lnTo>
                </a:path>
                <a:path w="3810" h="681354">
                  <a:moveTo>
                    <a:pt x="0" y="133553"/>
                  </a:moveTo>
                  <a:lnTo>
                    <a:pt x="3810" y="133553"/>
                  </a:lnTo>
                </a:path>
                <a:path w="3810" h="681354">
                  <a:moveTo>
                    <a:pt x="0" y="131648"/>
                  </a:moveTo>
                  <a:lnTo>
                    <a:pt x="3810" y="131648"/>
                  </a:lnTo>
                </a:path>
                <a:path w="3810" h="681354">
                  <a:moveTo>
                    <a:pt x="0" y="129730"/>
                  </a:moveTo>
                  <a:lnTo>
                    <a:pt x="3810" y="129730"/>
                  </a:lnTo>
                </a:path>
                <a:path w="3810" h="681354">
                  <a:moveTo>
                    <a:pt x="0" y="127825"/>
                  </a:moveTo>
                  <a:lnTo>
                    <a:pt x="3810" y="127825"/>
                  </a:lnTo>
                </a:path>
                <a:path w="3810" h="681354">
                  <a:moveTo>
                    <a:pt x="0" y="125920"/>
                  </a:moveTo>
                  <a:lnTo>
                    <a:pt x="3810" y="125920"/>
                  </a:lnTo>
                </a:path>
                <a:path w="3810" h="681354">
                  <a:moveTo>
                    <a:pt x="0" y="124015"/>
                  </a:moveTo>
                  <a:lnTo>
                    <a:pt x="3810" y="124015"/>
                  </a:lnTo>
                </a:path>
                <a:path w="3810" h="681354">
                  <a:moveTo>
                    <a:pt x="0" y="122110"/>
                  </a:moveTo>
                  <a:lnTo>
                    <a:pt x="3810" y="122110"/>
                  </a:lnTo>
                </a:path>
                <a:path w="3810" h="681354">
                  <a:moveTo>
                    <a:pt x="0" y="120192"/>
                  </a:moveTo>
                  <a:lnTo>
                    <a:pt x="3810" y="120192"/>
                  </a:lnTo>
                </a:path>
                <a:path w="3810" h="681354">
                  <a:moveTo>
                    <a:pt x="0" y="118287"/>
                  </a:moveTo>
                  <a:lnTo>
                    <a:pt x="3810" y="118287"/>
                  </a:lnTo>
                </a:path>
                <a:path w="3810" h="681354">
                  <a:moveTo>
                    <a:pt x="0" y="116382"/>
                  </a:moveTo>
                  <a:lnTo>
                    <a:pt x="3810" y="116382"/>
                  </a:lnTo>
                </a:path>
                <a:path w="3810" h="681354">
                  <a:moveTo>
                    <a:pt x="0" y="114477"/>
                  </a:moveTo>
                  <a:lnTo>
                    <a:pt x="3810" y="114477"/>
                  </a:lnTo>
                </a:path>
                <a:path w="3810" h="681354">
                  <a:moveTo>
                    <a:pt x="0" y="112560"/>
                  </a:moveTo>
                  <a:lnTo>
                    <a:pt x="3810" y="112560"/>
                  </a:lnTo>
                </a:path>
                <a:path w="3810" h="681354">
                  <a:moveTo>
                    <a:pt x="0" y="110655"/>
                  </a:moveTo>
                  <a:lnTo>
                    <a:pt x="3810" y="110655"/>
                  </a:lnTo>
                </a:path>
                <a:path w="3810" h="681354">
                  <a:moveTo>
                    <a:pt x="0" y="108750"/>
                  </a:moveTo>
                  <a:lnTo>
                    <a:pt x="3810" y="108750"/>
                  </a:lnTo>
                </a:path>
                <a:path w="3810" h="681354">
                  <a:moveTo>
                    <a:pt x="0" y="106845"/>
                  </a:moveTo>
                  <a:lnTo>
                    <a:pt x="3810" y="106845"/>
                  </a:lnTo>
                </a:path>
                <a:path w="3810" h="681354">
                  <a:moveTo>
                    <a:pt x="0" y="104940"/>
                  </a:moveTo>
                  <a:lnTo>
                    <a:pt x="3810" y="104940"/>
                  </a:lnTo>
                </a:path>
                <a:path w="3810" h="681354">
                  <a:moveTo>
                    <a:pt x="0" y="103022"/>
                  </a:moveTo>
                  <a:lnTo>
                    <a:pt x="3810" y="103022"/>
                  </a:lnTo>
                </a:path>
                <a:path w="3810" h="681354">
                  <a:moveTo>
                    <a:pt x="0" y="101117"/>
                  </a:moveTo>
                  <a:lnTo>
                    <a:pt x="3810" y="101117"/>
                  </a:lnTo>
                </a:path>
                <a:path w="3810" h="681354">
                  <a:moveTo>
                    <a:pt x="0" y="99212"/>
                  </a:moveTo>
                  <a:lnTo>
                    <a:pt x="3810" y="99212"/>
                  </a:lnTo>
                </a:path>
                <a:path w="3810" h="681354">
                  <a:moveTo>
                    <a:pt x="0" y="97307"/>
                  </a:moveTo>
                  <a:lnTo>
                    <a:pt x="3810" y="97307"/>
                  </a:lnTo>
                </a:path>
                <a:path w="3810" h="681354">
                  <a:moveTo>
                    <a:pt x="0" y="95402"/>
                  </a:moveTo>
                  <a:lnTo>
                    <a:pt x="3810" y="95402"/>
                  </a:lnTo>
                </a:path>
                <a:path w="3810" h="681354">
                  <a:moveTo>
                    <a:pt x="0" y="93484"/>
                  </a:moveTo>
                  <a:lnTo>
                    <a:pt x="3810" y="93484"/>
                  </a:lnTo>
                </a:path>
                <a:path w="3810" h="681354">
                  <a:moveTo>
                    <a:pt x="0" y="91579"/>
                  </a:moveTo>
                  <a:lnTo>
                    <a:pt x="3810" y="91579"/>
                  </a:lnTo>
                </a:path>
                <a:path w="3810" h="681354">
                  <a:moveTo>
                    <a:pt x="0" y="89674"/>
                  </a:moveTo>
                  <a:lnTo>
                    <a:pt x="3810" y="89674"/>
                  </a:lnTo>
                </a:path>
                <a:path w="3810" h="681354">
                  <a:moveTo>
                    <a:pt x="0" y="87769"/>
                  </a:moveTo>
                  <a:lnTo>
                    <a:pt x="3810" y="87769"/>
                  </a:lnTo>
                </a:path>
                <a:path w="3810" h="681354">
                  <a:moveTo>
                    <a:pt x="0" y="85852"/>
                  </a:moveTo>
                  <a:lnTo>
                    <a:pt x="3810" y="85852"/>
                  </a:lnTo>
                </a:path>
                <a:path w="3810" h="681354">
                  <a:moveTo>
                    <a:pt x="0" y="83947"/>
                  </a:moveTo>
                  <a:lnTo>
                    <a:pt x="3810" y="83947"/>
                  </a:lnTo>
                </a:path>
                <a:path w="3810" h="681354">
                  <a:moveTo>
                    <a:pt x="0" y="82042"/>
                  </a:moveTo>
                  <a:lnTo>
                    <a:pt x="3810" y="82042"/>
                  </a:lnTo>
                </a:path>
                <a:path w="3810" h="681354">
                  <a:moveTo>
                    <a:pt x="0" y="80137"/>
                  </a:moveTo>
                  <a:lnTo>
                    <a:pt x="3810" y="80137"/>
                  </a:lnTo>
                </a:path>
                <a:path w="3810" h="681354">
                  <a:moveTo>
                    <a:pt x="0" y="78232"/>
                  </a:moveTo>
                  <a:lnTo>
                    <a:pt x="3810" y="78232"/>
                  </a:lnTo>
                </a:path>
                <a:path w="3810" h="681354">
                  <a:moveTo>
                    <a:pt x="0" y="76314"/>
                  </a:moveTo>
                  <a:lnTo>
                    <a:pt x="3810" y="76314"/>
                  </a:lnTo>
                </a:path>
                <a:path w="3810" h="681354">
                  <a:moveTo>
                    <a:pt x="0" y="74409"/>
                  </a:moveTo>
                  <a:lnTo>
                    <a:pt x="3810" y="74409"/>
                  </a:lnTo>
                </a:path>
                <a:path w="3810" h="681354">
                  <a:moveTo>
                    <a:pt x="0" y="72504"/>
                  </a:moveTo>
                  <a:lnTo>
                    <a:pt x="3810" y="72504"/>
                  </a:lnTo>
                </a:path>
                <a:path w="3810" h="681354">
                  <a:moveTo>
                    <a:pt x="0" y="70599"/>
                  </a:moveTo>
                  <a:lnTo>
                    <a:pt x="3810" y="70599"/>
                  </a:lnTo>
                </a:path>
                <a:path w="3810" h="681354">
                  <a:moveTo>
                    <a:pt x="0" y="68681"/>
                  </a:moveTo>
                  <a:lnTo>
                    <a:pt x="3810" y="68681"/>
                  </a:lnTo>
                </a:path>
                <a:path w="3810" h="681354">
                  <a:moveTo>
                    <a:pt x="0" y="66776"/>
                  </a:moveTo>
                  <a:lnTo>
                    <a:pt x="3810" y="66776"/>
                  </a:lnTo>
                </a:path>
                <a:path w="3810" h="681354">
                  <a:moveTo>
                    <a:pt x="0" y="64871"/>
                  </a:moveTo>
                  <a:lnTo>
                    <a:pt x="3810" y="64871"/>
                  </a:lnTo>
                </a:path>
                <a:path w="3810" h="681354">
                  <a:moveTo>
                    <a:pt x="0" y="62966"/>
                  </a:moveTo>
                  <a:lnTo>
                    <a:pt x="3810" y="62966"/>
                  </a:lnTo>
                </a:path>
                <a:path w="3810" h="681354">
                  <a:moveTo>
                    <a:pt x="0" y="61061"/>
                  </a:moveTo>
                  <a:lnTo>
                    <a:pt x="3810" y="61061"/>
                  </a:lnTo>
                </a:path>
                <a:path w="3810" h="681354">
                  <a:moveTo>
                    <a:pt x="0" y="59143"/>
                  </a:moveTo>
                  <a:lnTo>
                    <a:pt x="3810" y="59143"/>
                  </a:lnTo>
                </a:path>
                <a:path w="3810" h="681354">
                  <a:moveTo>
                    <a:pt x="0" y="57238"/>
                  </a:moveTo>
                  <a:lnTo>
                    <a:pt x="3810" y="57238"/>
                  </a:lnTo>
                </a:path>
                <a:path w="3810" h="681354">
                  <a:moveTo>
                    <a:pt x="0" y="55333"/>
                  </a:moveTo>
                  <a:lnTo>
                    <a:pt x="3810" y="55333"/>
                  </a:lnTo>
                </a:path>
                <a:path w="3810" h="681354">
                  <a:moveTo>
                    <a:pt x="0" y="53428"/>
                  </a:moveTo>
                  <a:lnTo>
                    <a:pt x="3810" y="53428"/>
                  </a:lnTo>
                </a:path>
                <a:path w="3810" h="681354">
                  <a:moveTo>
                    <a:pt x="0" y="51511"/>
                  </a:moveTo>
                  <a:lnTo>
                    <a:pt x="3810" y="51511"/>
                  </a:lnTo>
                </a:path>
                <a:path w="3810" h="681354">
                  <a:moveTo>
                    <a:pt x="0" y="49606"/>
                  </a:moveTo>
                  <a:lnTo>
                    <a:pt x="3810" y="49606"/>
                  </a:lnTo>
                </a:path>
                <a:path w="3810" h="681354">
                  <a:moveTo>
                    <a:pt x="0" y="47701"/>
                  </a:moveTo>
                  <a:lnTo>
                    <a:pt x="3810" y="47701"/>
                  </a:lnTo>
                </a:path>
                <a:path w="3810" h="681354">
                  <a:moveTo>
                    <a:pt x="0" y="45796"/>
                  </a:moveTo>
                  <a:lnTo>
                    <a:pt x="3810" y="45796"/>
                  </a:lnTo>
                </a:path>
                <a:path w="3810" h="681354">
                  <a:moveTo>
                    <a:pt x="0" y="43891"/>
                  </a:moveTo>
                  <a:lnTo>
                    <a:pt x="3810" y="43891"/>
                  </a:lnTo>
                </a:path>
                <a:path w="3810" h="681354">
                  <a:moveTo>
                    <a:pt x="0" y="41973"/>
                  </a:moveTo>
                  <a:lnTo>
                    <a:pt x="3810" y="41973"/>
                  </a:lnTo>
                </a:path>
                <a:path w="3810" h="681354">
                  <a:moveTo>
                    <a:pt x="0" y="40068"/>
                  </a:moveTo>
                  <a:lnTo>
                    <a:pt x="3810" y="40068"/>
                  </a:lnTo>
                </a:path>
                <a:path w="3810" h="681354">
                  <a:moveTo>
                    <a:pt x="0" y="38163"/>
                  </a:moveTo>
                  <a:lnTo>
                    <a:pt x="3810" y="38163"/>
                  </a:lnTo>
                </a:path>
                <a:path w="3810" h="681354">
                  <a:moveTo>
                    <a:pt x="0" y="36258"/>
                  </a:moveTo>
                  <a:lnTo>
                    <a:pt x="3810" y="36258"/>
                  </a:lnTo>
                </a:path>
                <a:path w="3810" h="681354">
                  <a:moveTo>
                    <a:pt x="0" y="34340"/>
                  </a:moveTo>
                  <a:lnTo>
                    <a:pt x="3810" y="34340"/>
                  </a:lnTo>
                </a:path>
                <a:path w="3810" h="681354">
                  <a:moveTo>
                    <a:pt x="0" y="32435"/>
                  </a:moveTo>
                  <a:lnTo>
                    <a:pt x="3810" y="32435"/>
                  </a:lnTo>
                </a:path>
                <a:path w="3810" h="681354">
                  <a:moveTo>
                    <a:pt x="0" y="30530"/>
                  </a:moveTo>
                  <a:lnTo>
                    <a:pt x="3810" y="30530"/>
                  </a:lnTo>
                </a:path>
                <a:path w="3810" h="681354">
                  <a:moveTo>
                    <a:pt x="0" y="28625"/>
                  </a:moveTo>
                  <a:lnTo>
                    <a:pt x="3810" y="28625"/>
                  </a:lnTo>
                </a:path>
                <a:path w="3810" h="681354">
                  <a:moveTo>
                    <a:pt x="0" y="26720"/>
                  </a:moveTo>
                  <a:lnTo>
                    <a:pt x="3810" y="26720"/>
                  </a:lnTo>
                </a:path>
                <a:path w="3810" h="681354">
                  <a:moveTo>
                    <a:pt x="0" y="24803"/>
                  </a:moveTo>
                  <a:lnTo>
                    <a:pt x="3810" y="24803"/>
                  </a:lnTo>
                </a:path>
                <a:path w="3810" h="681354">
                  <a:moveTo>
                    <a:pt x="0" y="22898"/>
                  </a:moveTo>
                  <a:lnTo>
                    <a:pt x="3810" y="22898"/>
                  </a:lnTo>
                </a:path>
                <a:path w="3810" h="681354">
                  <a:moveTo>
                    <a:pt x="0" y="20993"/>
                  </a:moveTo>
                  <a:lnTo>
                    <a:pt x="3810" y="20993"/>
                  </a:lnTo>
                </a:path>
                <a:path w="3810" h="681354">
                  <a:moveTo>
                    <a:pt x="0" y="19088"/>
                  </a:moveTo>
                  <a:lnTo>
                    <a:pt x="3810" y="19088"/>
                  </a:lnTo>
                </a:path>
                <a:path w="3810" h="681354">
                  <a:moveTo>
                    <a:pt x="0" y="17170"/>
                  </a:moveTo>
                  <a:lnTo>
                    <a:pt x="3810" y="17170"/>
                  </a:lnTo>
                </a:path>
                <a:path w="3810" h="681354">
                  <a:moveTo>
                    <a:pt x="0" y="15265"/>
                  </a:moveTo>
                  <a:lnTo>
                    <a:pt x="3810" y="15265"/>
                  </a:lnTo>
                </a:path>
                <a:path w="3810" h="681354">
                  <a:moveTo>
                    <a:pt x="0" y="13360"/>
                  </a:moveTo>
                  <a:lnTo>
                    <a:pt x="3810" y="13360"/>
                  </a:lnTo>
                </a:path>
                <a:path w="3810" h="681354">
                  <a:moveTo>
                    <a:pt x="0" y="11455"/>
                  </a:moveTo>
                  <a:lnTo>
                    <a:pt x="3810" y="11455"/>
                  </a:lnTo>
                </a:path>
                <a:path w="3810" h="681354">
                  <a:moveTo>
                    <a:pt x="0" y="9550"/>
                  </a:moveTo>
                  <a:lnTo>
                    <a:pt x="3810" y="9550"/>
                  </a:lnTo>
                </a:path>
                <a:path w="3810" h="681354">
                  <a:moveTo>
                    <a:pt x="0" y="7632"/>
                  </a:moveTo>
                  <a:lnTo>
                    <a:pt x="3810" y="7632"/>
                  </a:lnTo>
                </a:path>
                <a:path w="3810" h="681354">
                  <a:moveTo>
                    <a:pt x="0" y="5727"/>
                  </a:moveTo>
                  <a:lnTo>
                    <a:pt x="3810" y="5727"/>
                  </a:lnTo>
                </a:path>
                <a:path w="3810" h="681354">
                  <a:moveTo>
                    <a:pt x="0" y="3822"/>
                  </a:moveTo>
                  <a:lnTo>
                    <a:pt x="3810" y="3822"/>
                  </a:lnTo>
                </a:path>
                <a:path w="3810" h="681354">
                  <a:moveTo>
                    <a:pt x="0" y="1917"/>
                  </a:moveTo>
                  <a:lnTo>
                    <a:pt x="3810" y="1917"/>
                  </a:lnTo>
                </a:path>
                <a:path w="3810" h="6813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525073" y="227894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138944" y="227894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148001" y="227894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055958" y="227894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785650" y="227894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523168" y="2679981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09" h="681354">
                  <a:moveTo>
                    <a:pt x="0" y="681088"/>
                  </a:moveTo>
                  <a:lnTo>
                    <a:pt x="3810" y="681088"/>
                  </a:lnTo>
                </a:path>
                <a:path w="3809" h="681354">
                  <a:moveTo>
                    <a:pt x="0" y="679183"/>
                  </a:moveTo>
                  <a:lnTo>
                    <a:pt x="3810" y="679183"/>
                  </a:lnTo>
                </a:path>
                <a:path w="3809" h="681354">
                  <a:moveTo>
                    <a:pt x="0" y="677278"/>
                  </a:moveTo>
                  <a:lnTo>
                    <a:pt x="3810" y="677278"/>
                  </a:lnTo>
                </a:path>
                <a:path w="3809" h="681354">
                  <a:moveTo>
                    <a:pt x="0" y="675360"/>
                  </a:moveTo>
                  <a:lnTo>
                    <a:pt x="3810" y="675360"/>
                  </a:lnTo>
                </a:path>
                <a:path w="3809" h="681354">
                  <a:moveTo>
                    <a:pt x="0" y="673455"/>
                  </a:moveTo>
                  <a:lnTo>
                    <a:pt x="3810" y="673455"/>
                  </a:lnTo>
                </a:path>
                <a:path w="3809" h="681354">
                  <a:moveTo>
                    <a:pt x="0" y="671550"/>
                  </a:moveTo>
                  <a:lnTo>
                    <a:pt x="3810" y="671550"/>
                  </a:lnTo>
                </a:path>
                <a:path w="3809" h="681354">
                  <a:moveTo>
                    <a:pt x="0" y="669645"/>
                  </a:moveTo>
                  <a:lnTo>
                    <a:pt x="3810" y="669645"/>
                  </a:lnTo>
                </a:path>
                <a:path w="3809" h="681354">
                  <a:moveTo>
                    <a:pt x="0" y="667727"/>
                  </a:moveTo>
                  <a:lnTo>
                    <a:pt x="3810" y="667727"/>
                  </a:lnTo>
                </a:path>
                <a:path w="3809" h="681354">
                  <a:moveTo>
                    <a:pt x="0" y="665822"/>
                  </a:moveTo>
                  <a:lnTo>
                    <a:pt x="3810" y="665822"/>
                  </a:lnTo>
                </a:path>
                <a:path w="3809" h="681354">
                  <a:moveTo>
                    <a:pt x="0" y="663917"/>
                  </a:moveTo>
                  <a:lnTo>
                    <a:pt x="3810" y="663917"/>
                  </a:lnTo>
                </a:path>
                <a:path w="3809" h="681354">
                  <a:moveTo>
                    <a:pt x="0" y="662012"/>
                  </a:moveTo>
                  <a:lnTo>
                    <a:pt x="3810" y="662012"/>
                  </a:lnTo>
                </a:path>
                <a:path w="3809" h="681354">
                  <a:moveTo>
                    <a:pt x="0" y="660107"/>
                  </a:moveTo>
                  <a:lnTo>
                    <a:pt x="3810" y="660107"/>
                  </a:lnTo>
                </a:path>
                <a:path w="3809" h="681354">
                  <a:moveTo>
                    <a:pt x="0" y="658190"/>
                  </a:moveTo>
                  <a:lnTo>
                    <a:pt x="3810" y="658190"/>
                  </a:lnTo>
                </a:path>
                <a:path w="3809" h="681354">
                  <a:moveTo>
                    <a:pt x="0" y="656285"/>
                  </a:moveTo>
                  <a:lnTo>
                    <a:pt x="3810" y="656285"/>
                  </a:lnTo>
                </a:path>
                <a:path w="3809" h="681354">
                  <a:moveTo>
                    <a:pt x="0" y="654380"/>
                  </a:moveTo>
                  <a:lnTo>
                    <a:pt x="3810" y="654380"/>
                  </a:lnTo>
                </a:path>
                <a:path w="3809" h="681354">
                  <a:moveTo>
                    <a:pt x="0" y="652475"/>
                  </a:moveTo>
                  <a:lnTo>
                    <a:pt x="3810" y="652475"/>
                  </a:lnTo>
                </a:path>
                <a:path w="3809" h="681354">
                  <a:moveTo>
                    <a:pt x="0" y="650557"/>
                  </a:moveTo>
                  <a:lnTo>
                    <a:pt x="3810" y="650557"/>
                  </a:lnTo>
                </a:path>
                <a:path w="3809" h="681354">
                  <a:moveTo>
                    <a:pt x="0" y="648652"/>
                  </a:moveTo>
                  <a:lnTo>
                    <a:pt x="3810" y="648652"/>
                  </a:lnTo>
                </a:path>
                <a:path w="3809" h="681354">
                  <a:moveTo>
                    <a:pt x="0" y="646747"/>
                  </a:moveTo>
                  <a:lnTo>
                    <a:pt x="3810" y="646747"/>
                  </a:lnTo>
                </a:path>
                <a:path w="3809" h="681354">
                  <a:moveTo>
                    <a:pt x="0" y="644842"/>
                  </a:moveTo>
                  <a:lnTo>
                    <a:pt x="3810" y="644842"/>
                  </a:lnTo>
                </a:path>
                <a:path w="3809" h="681354">
                  <a:moveTo>
                    <a:pt x="0" y="642937"/>
                  </a:moveTo>
                  <a:lnTo>
                    <a:pt x="3810" y="642937"/>
                  </a:lnTo>
                </a:path>
                <a:path w="3809" h="681354">
                  <a:moveTo>
                    <a:pt x="0" y="641019"/>
                  </a:moveTo>
                  <a:lnTo>
                    <a:pt x="3810" y="641019"/>
                  </a:lnTo>
                </a:path>
                <a:path w="3809" h="681354">
                  <a:moveTo>
                    <a:pt x="0" y="639114"/>
                  </a:moveTo>
                  <a:lnTo>
                    <a:pt x="3810" y="639114"/>
                  </a:lnTo>
                </a:path>
                <a:path w="3809" h="681354">
                  <a:moveTo>
                    <a:pt x="0" y="637209"/>
                  </a:moveTo>
                  <a:lnTo>
                    <a:pt x="3810" y="637209"/>
                  </a:lnTo>
                </a:path>
                <a:path w="3809" h="681354">
                  <a:moveTo>
                    <a:pt x="0" y="635304"/>
                  </a:moveTo>
                  <a:lnTo>
                    <a:pt x="3810" y="635304"/>
                  </a:lnTo>
                </a:path>
                <a:path w="3809" h="681354">
                  <a:moveTo>
                    <a:pt x="0" y="633399"/>
                  </a:moveTo>
                  <a:lnTo>
                    <a:pt x="3810" y="633399"/>
                  </a:lnTo>
                </a:path>
                <a:path w="3809" h="681354">
                  <a:moveTo>
                    <a:pt x="0" y="631482"/>
                  </a:moveTo>
                  <a:lnTo>
                    <a:pt x="3810" y="631482"/>
                  </a:lnTo>
                </a:path>
                <a:path w="3809" h="681354">
                  <a:moveTo>
                    <a:pt x="0" y="629577"/>
                  </a:moveTo>
                  <a:lnTo>
                    <a:pt x="3810" y="629577"/>
                  </a:lnTo>
                </a:path>
                <a:path w="3809" h="681354">
                  <a:moveTo>
                    <a:pt x="0" y="627672"/>
                  </a:moveTo>
                  <a:lnTo>
                    <a:pt x="3810" y="627672"/>
                  </a:lnTo>
                </a:path>
                <a:path w="3809" h="681354">
                  <a:moveTo>
                    <a:pt x="0" y="625767"/>
                  </a:moveTo>
                  <a:lnTo>
                    <a:pt x="3810" y="625767"/>
                  </a:lnTo>
                </a:path>
                <a:path w="3809" h="681354">
                  <a:moveTo>
                    <a:pt x="0" y="623849"/>
                  </a:moveTo>
                  <a:lnTo>
                    <a:pt x="3810" y="623849"/>
                  </a:lnTo>
                </a:path>
                <a:path w="3809" h="681354">
                  <a:moveTo>
                    <a:pt x="0" y="621944"/>
                  </a:moveTo>
                  <a:lnTo>
                    <a:pt x="3810" y="621944"/>
                  </a:lnTo>
                </a:path>
                <a:path w="3809" h="681354">
                  <a:moveTo>
                    <a:pt x="0" y="620039"/>
                  </a:moveTo>
                  <a:lnTo>
                    <a:pt x="3810" y="620039"/>
                  </a:lnTo>
                </a:path>
                <a:path w="3809" h="681354">
                  <a:moveTo>
                    <a:pt x="0" y="618134"/>
                  </a:moveTo>
                  <a:lnTo>
                    <a:pt x="3810" y="618134"/>
                  </a:lnTo>
                </a:path>
                <a:path w="3809" h="681354">
                  <a:moveTo>
                    <a:pt x="0" y="616229"/>
                  </a:moveTo>
                  <a:lnTo>
                    <a:pt x="3810" y="616229"/>
                  </a:lnTo>
                </a:path>
                <a:path w="3809" h="681354">
                  <a:moveTo>
                    <a:pt x="0" y="614311"/>
                  </a:moveTo>
                  <a:lnTo>
                    <a:pt x="3810" y="614311"/>
                  </a:lnTo>
                </a:path>
                <a:path w="3809" h="681354">
                  <a:moveTo>
                    <a:pt x="0" y="612406"/>
                  </a:moveTo>
                  <a:lnTo>
                    <a:pt x="3810" y="612406"/>
                  </a:lnTo>
                </a:path>
                <a:path w="3809" h="681354">
                  <a:moveTo>
                    <a:pt x="0" y="610501"/>
                  </a:moveTo>
                  <a:lnTo>
                    <a:pt x="3810" y="610501"/>
                  </a:lnTo>
                </a:path>
                <a:path w="3809" h="681354">
                  <a:moveTo>
                    <a:pt x="0" y="608596"/>
                  </a:moveTo>
                  <a:lnTo>
                    <a:pt x="3810" y="608596"/>
                  </a:lnTo>
                </a:path>
                <a:path w="3809" h="681354">
                  <a:moveTo>
                    <a:pt x="0" y="606679"/>
                  </a:moveTo>
                  <a:lnTo>
                    <a:pt x="3810" y="606679"/>
                  </a:lnTo>
                </a:path>
                <a:path w="3809" h="681354">
                  <a:moveTo>
                    <a:pt x="0" y="604774"/>
                  </a:moveTo>
                  <a:lnTo>
                    <a:pt x="3810" y="604774"/>
                  </a:lnTo>
                </a:path>
                <a:path w="3809" h="681354">
                  <a:moveTo>
                    <a:pt x="0" y="602869"/>
                  </a:moveTo>
                  <a:lnTo>
                    <a:pt x="3810" y="602869"/>
                  </a:lnTo>
                </a:path>
                <a:path w="3809" h="681354">
                  <a:moveTo>
                    <a:pt x="0" y="600964"/>
                  </a:moveTo>
                  <a:lnTo>
                    <a:pt x="3810" y="600964"/>
                  </a:lnTo>
                </a:path>
                <a:path w="3809" h="681354">
                  <a:moveTo>
                    <a:pt x="0" y="599059"/>
                  </a:moveTo>
                  <a:lnTo>
                    <a:pt x="3810" y="599059"/>
                  </a:lnTo>
                </a:path>
                <a:path w="3809" h="681354">
                  <a:moveTo>
                    <a:pt x="0" y="597141"/>
                  </a:moveTo>
                  <a:lnTo>
                    <a:pt x="3810" y="597141"/>
                  </a:lnTo>
                </a:path>
                <a:path w="3809" h="681354">
                  <a:moveTo>
                    <a:pt x="0" y="595236"/>
                  </a:moveTo>
                  <a:lnTo>
                    <a:pt x="3810" y="595236"/>
                  </a:lnTo>
                </a:path>
                <a:path w="3809" h="681354">
                  <a:moveTo>
                    <a:pt x="0" y="593331"/>
                  </a:moveTo>
                  <a:lnTo>
                    <a:pt x="3810" y="593331"/>
                  </a:lnTo>
                </a:path>
                <a:path w="3809" h="681354">
                  <a:moveTo>
                    <a:pt x="0" y="591426"/>
                  </a:moveTo>
                  <a:lnTo>
                    <a:pt x="3810" y="591426"/>
                  </a:lnTo>
                </a:path>
                <a:path w="3809" h="681354">
                  <a:moveTo>
                    <a:pt x="0" y="589508"/>
                  </a:moveTo>
                  <a:lnTo>
                    <a:pt x="3810" y="589508"/>
                  </a:lnTo>
                </a:path>
                <a:path w="3809" h="681354">
                  <a:moveTo>
                    <a:pt x="0" y="587603"/>
                  </a:moveTo>
                  <a:lnTo>
                    <a:pt x="3810" y="587603"/>
                  </a:lnTo>
                </a:path>
                <a:path w="3809" h="681354">
                  <a:moveTo>
                    <a:pt x="0" y="585698"/>
                  </a:moveTo>
                  <a:lnTo>
                    <a:pt x="3810" y="585698"/>
                  </a:lnTo>
                </a:path>
                <a:path w="3809" h="681354">
                  <a:moveTo>
                    <a:pt x="0" y="583793"/>
                  </a:moveTo>
                  <a:lnTo>
                    <a:pt x="3810" y="583793"/>
                  </a:lnTo>
                </a:path>
                <a:path w="3809" h="681354">
                  <a:moveTo>
                    <a:pt x="0" y="581888"/>
                  </a:moveTo>
                  <a:lnTo>
                    <a:pt x="3810" y="581888"/>
                  </a:lnTo>
                </a:path>
                <a:path w="3809" h="681354">
                  <a:moveTo>
                    <a:pt x="0" y="579970"/>
                  </a:moveTo>
                  <a:lnTo>
                    <a:pt x="3810" y="579970"/>
                  </a:lnTo>
                </a:path>
                <a:path w="3809" h="681354">
                  <a:moveTo>
                    <a:pt x="0" y="578065"/>
                  </a:moveTo>
                  <a:lnTo>
                    <a:pt x="3810" y="578065"/>
                  </a:lnTo>
                </a:path>
                <a:path w="3809" h="681354">
                  <a:moveTo>
                    <a:pt x="0" y="576160"/>
                  </a:moveTo>
                  <a:lnTo>
                    <a:pt x="3810" y="576160"/>
                  </a:lnTo>
                </a:path>
                <a:path w="3809" h="681354">
                  <a:moveTo>
                    <a:pt x="0" y="574255"/>
                  </a:moveTo>
                  <a:lnTo>
                    <a:pt x="3810" y="574255"/>
                  </a:lnTo>
                </a:path>
                <a:path w="3809" h="681354">
                  <a:moveTo>
                    <a:pt x="0" y="572338"/>
                  </a:moveTo>
                  <a:lnTo>
                    <a:pt x="3810" y="572338"/>
                  </a:lnTo>
                </a:path>
                <a:path w="3809" h="681354">
                  <a:moveTo>
                    <a:pt x="0" y="570433"/>
                  </a:moveTo>
                  <a:lnTo>
                    <a:pt x="3810" y="570433"/>
                  </a:lnTo>
                </a:path>
                <a:path w="3809" h="681354">
                  <a:moveTo>
                    <a:pt x="0" y="568528"/>
                  </a:moveTo>
                  <a:lnTo>
                    <a:pt x="3810" y="568528"/>
                  </a:lnTo>
                </a:path>
                <a:path w="3809" h="681354">
                  <a:moveTo>
                    <a:pt x="0" y="566623"/>
                  </a:moveTo>
                  <a:lnTo>
                    <a:pt x="3810" y="566623"/>
                  </a:lnTo>
                </a:path>
                <a:path w="3809" h="681354">
                  <a:moveTo>
                    <a:pt x="0" y="564718"/>
                  </a:moveTo>
                  <a:lnTo>
                    <a:pt x="3810" y="564718"/>
                  </a:lnTo>
                </a:path>
                <a:path w="3809" h="681354">
                  <a:moveTo>
                    <a:pt x="0" y="562800"/>
                  </a:moveTo>
                  <a:lnTo>
                    <a:pt x="3810" y="562800"/>
                  </a:lnTo>
                </a:path>
                <a:path w="3809" h="681354">
                  <a:moveTo>
                    <a:pt x="0" y="560895"/>
                  </a:moveTo>
                  <a:lnTo>
                    <a:pt x="3810" y="560895"/>
                  </a:lnTo>
                </a:path>
                <a:path w="3809" h="681354">
                  <a:moveTo>
                    <a:pt x="0" y="558990"/>
                  </a:moveTo>
                  <a:lnTo>
                    <a:pt x="3810" y="558990"/>
                  </a:lnTo>
                </a:path>
                <a:path w="3809" h="681354">
                  <a:moveTo>
                    <a:pt x="0" y="557085"/>
                  </a:moveTo>
                  <a:lnTo>
                    <a:pt x="3810" y="557085"/>
                  </a:lnTo>
                </a:path>
                <a:path w="3809" h="681354">
                  <a:moveTo>
                    <a:pt x="0" y="555167"/>
                  </a:moveTo>
                  <a:lnTo>
                    <a:pt x="3810" y="555167"/>
                  </a:lnTo>
                </a:path>
                <a:path w="3809" h="681354">
                  <a:moveTo>
                    <a:pt x="0" y="553262"/>
                  </a:moveTo>
                  <a:lnTo>
                    <a:pt x="3810" y="553262"/>
                  </a:lnTo>
                </a:path>
                <a:path w="3809" h="681354">
                  <a:moveTo>
                    <a:pt x="0" y="551357"/>
                  </a:moveTo>
                  <a:lnTo>
                    <a:pt x="3810" y="551357"/>
                  </a:lnTo>
                </a:path>
                <a:path w="3809" h="681354">
                  <a:moveTo>
                    <a:pt x="0" y="549452"/>
                  </a:moveTo>
                  <a:lnTo>
                    <a:pt x="3810" y="549452"/>
                  </a:lnTo>
                </a:path>
                <a:path w="3809" h="681354">
                  <a:moveTo>
                    <a:pt x="0" y="547547"/>
                  </a:moveTo>
                  <a:lnTo>
                    <a:pt x="3810" y="547547"/>
                  </a:lnTo>
                </a:path>
                <a:path w="3809" h="681354">
                  <a:moveTo>
                    <a:pt x="0" y="545630"/>
                  </a:moveTo>
                  <a:lnTo>
                    <a:pt x="3810" y="545630"/>
                  </a:lnTo>
                </a:path>
                <a:path w="3809" h="681354">
                  <a:moveTo>
                    <a:pt x="0" y="543725"/>
                  </a:moveTo>
                  <a:lnTo>
                    <a:pt x="3810" y="543725"/>
                  </a:lnTo>
                </a:path>
                <a:path w="3809" h="681354">
                  <a:moveTo>
                    <a:pt x="0" y="541820"/>
                  </a:moveTo>
                  <a:lnTo>
                    <a:pt x="3810" y="541820"/>
                  </a:lnTo>
                </a:path>
                <a:path w="3809" h="681354">
                  <a:moveTo>
                    <a:pt x="0" y="539915"/>
                  </a:moveTo>
                  <a:lnTo>
                    <a:pt x="3810" y="539915"/>
                  </a:lnTo>
                </a:path>
                <a:path w="3809" h="681354">
                  <a:moveTo>
                    <a:pt x="0" y="537997"/>
                  </a:moveTo>
                  <a:lnTo>
                    <a:pt x="3810" y="537997"/>
                  </a:lnTo>
                </a:path>
                <a:path w="3809" h="681354">
                  <a:moveTo>
                    <a:pt x="0" y="536092"/>
                  </a:moveTo>
                  <a:lnTo>
                    <a:pt x="3810" y="536092"/>
                  </a:lnTo>
                </a:path>
                <a:path w="3809" h="681354">
                  <a:moveTo>
                    <a:pt x="0" y="534187"/>
                  </a:moveTo>
                  <a:lnTo>
                    <a:pt x="3810" y="534187"/>
                  </a:lnTo>
                </a:path>
                <a:path w="3809" h="681354">
                  <a:moveTo>
                    <a:pt x="0" y="532282"/>
                  </a:moveTo>
                  <a:lnTo>
                    <a:pt x="3810" y="532282"/>
                  </a:lnTo>
                </a:path>
                <a:path w="3809" h="681354">
                  <a:moveTo>
                    <a:pt x="0" y="530377"/>
                  </a:moveTo>
                  <a:lnTo>
                    <a:pt x="3810" y="530377"/>
                  </a:lnTo>
                </a:path>
                <a:path w="3809" h="681354">
                  <a:moveTo>
                    <a:pt x="0" y="528459"/>
                  </a:moveTo>
                  <a:lnTo>
                    <a:pt x="3810" y="528459"/>
                  </a:lnTo>
                </a:path>
                <a:path w="3809" h="681354">
                  <a:moveTo>
                    <a:pt x="0" y="526554"/>
                  </a:moveTo>
                  <a:lnTo>
                    <a:pt x="3810" y="526554"/>
                  </a:lnTo>
                </a:path>
                <a:path w="3809" h="681354">
                  <a:moveTo>
                    <a:pt x="0" y="524649"/>
                  </a:moveTo>
                  <a:lnTo>
                    <a:pt x="3810" y="524649"/>
                  </a:lnTo>
                </a:path>
                <a:path w="3809" h="681354">
                  <a:moveTo>
                    <a:pt x="0" y="522744"/>
                  </a:moveTo>
                  <a:lnTo>
                    <a:pt x="3810" y="522744"/>
                  </a:lnTo>
                </a:path>
                <a:path w="3809" h="681354">
                  <a:moveTo>
                    <a:pt x="0" y="520839"/>
                  </a:moveTo>
                  <a:lnTo>
                    <a:pt x="3810" y="520839"/>
                  </a:lnTo>
                </a:path>
                <a:path w="3809" h="681354">
                  <a:moveTo>
                    <a:pt x="0" y="518922"/>
                  </a:moveTo>
                  <a:lnTo>
                    <a:pt x="3810" y="518922"/>
                  </a:lnTo>
                </a:path>
                <a:path w="3809" h="681354">
                  <a:moveTo>
                    <a:pt x="0" y="517017"/>
                  </a:moveTo>
                  <a:lnTo>
                    <a:pt x="3810" y="517017"/>
                  </a:lnTo>
                </a:path>
                <a:path w="3809" h="681354">
                  <a:moveTo>
                    <a:pt x="0" y="515112"/>
                  </a:moveTo>
                  <a:lnTo>
                    <a:pt x="3810" y="515112"/>
                  </a:lnTo>
                </a:path>
                <a:path w="3809" h="681354">
                  <a:moveTo>
                    <a:pt x="0" y="513207"/>
                  </a:moveTo>
                  <a:lnTo>
                    <a:pt x="3810" y="513207"/>
                  </a:lnTo>
                </a:path>
                <a:path w="3809" h="681354">
                  <a:moveTo>
                    <a:pt x="0" y="511289"/>
                  </a:moveTo>
                  <a:lnTo>
                    <a:pt x="3810" y="511289"/>
                  </a:lnTo>
                </a:path>
                <a:path w="3809" h="681354">
                  <a:moveTo>
                    <a:pt x="0" y="509384"/>
                  </a:moveTo>
                  <a:lnTo>
                    <a:pt x="3810" y="509384"/>
                  </a:lnTo>
                </a:path>
                <a:path w="3809" h="681354">
                  <a:moveTo>
                    <a:pt x="0" y="507479"/>
                  </a:moveTo>
                  <a:lnTo>
                    <a:pt x="3810" y="507479"/>
                  </a:lnTo>
                </a:path>
                <a:path w="3809" h="681354">
                  <a:moveTo>
                    <a:pt x="0" y="505574"/>
                  </a:moveTo>
                  <a:lnTo>
                    <a:pt x="3810" y="505574"/>
                  </a:lnTo>
                </a:path>
                <a:path w="3809" h="681354">
                  <a:moveTo>
                    <a:pt x="0" y="503669"/>
                  </a:moveTo>
                  <a:lnTo>
                    <a:pt x="3810" y="503669"/>
                  </a:lnTo>
                </a:path>
                <a:path w="3809" h="681354">
                  <a:moveTo>
                    <a:pt x="0" y="501751"/>
                  </a:moveTo>
                  <a:lnTo>
                    <a:pt x="3810" y="501751"/>
                  </a:lnTo>
                </a:path>
                <a:path w="3809" h="681354">
                  <a:moveTo>
                    <a:pt x="0" y="499846"/>
                  </a:moveTo>
                  <a:lnTo>
                    <a:pt x="3810" y="499846"/>
                  </a:lnTo>
                </a:path>
                <a:path w="3809" h="681354">
                  <a:moveTo>
                    <a:pt x="0" y="497941"/>
                  </a:moveTo>
                  <a:lnTo>
                    <a:pt x="3810" y="497941"/>
                  </a:lnTo>
                </a:path>
                <a:path w="3809" h="681354">
                  <a:moveTo>
                    <a:pt x="0" y="496036"/>
                  </a:moveTo>
                  <a:lnTo>
                    <a:pt x="3810" y="496036"/>
                  </a:lnTo>
                </a:path>
                <a:path w="3809" h="681354">
                  <a:moveTo>
                    <a:pt x="0" y="494118"/>
                  </a:moveTo>
                  <a:lnTo>
                    <a:pt x="3810" y="494118"/>
                  </a:lnTo>
                </a:path>
                <a:path w="3809" h="681354">
                  <a:moveTo>
                    <a:pt x="0" y="492213"/>
                  </a:moveTo>
                  <a:lnTo>
                    <a:pt x="3810" y="492213"/>
                  </a:lnTo>
                </a:path>
                <a:path w="3809" h="681354">
                  <a:moveTo>
                    <a:pt x="0" y="490308"/>
                  </a:moveTo>
                  <a:lnTo>
                    <a:pt x="3810" y="490308"/>
                  </a:lnTo>
                </a:path>
                <a:path w="3809" h="681354">
                  <a:moveTo>
                    <a:pt x="0" y="488403"/>
                  </a:moveTo>
                  <a:lnTo>
                    <a:pt x="3810" y="488403"/>
                  </a:lnTo>
                </a:path>
                <a:path w="3809" h="681354">
                  <a:moveTo>
                    <a:pt x="0" y="486498"/>
                  </a:moveTo>
                  <a:lnTo>
                    <a:pt x="3810" y="486498"/>
                  </a:lnTo>
                </a:path>
                <a:path w="3809" h="681354">
                  <a:moveTo>
                    <a:pt x="0" y="484581"/>
                  </a:moveTo>
                  <a:lnTo>
                    <a:pt x="3810" y="484581"/>
                  </a:lnTo>
                </a:path>
                <a:path w="3809" h="681354">
                  <a:moveTo>
                    <a:pt x="0" y="482676"/>
                  </a:moveTo>
                  <a:lnTo>
                    <a:pt x="3810" y="482676"/>
                  </a:lnTo>
                </a:path>
                <a:path w="3809" h="681354">
                  <a:moveTo>
                    <a:pt x="0" y="480771"/>
                  </a:moveTo>
                  <a:lnTo>
                    <a:pt x="3810" y="480771"/>
                  </a:lnTo>
                </a:path>
                <a:path w="3809" h="681354">
                  <a:moveTo>
                    <a:pt x="0" y="478866"/>
                  </a:moveTo>
                  <a:lnTo>
                    <a:pt x="3810" y="478866"/>
                  </a:lnTo>
                </a:path>
                <a:path w="3809" h="681354">
                  <a:moveTo>
                    <a:pt x="0" y="476948"/>
                  </a:moveTo>
                  <a:lnTo>
                    <a:pt x="3810" y="476948"/>
                  </a:lnTo>
                </a:path>
                <a:path w="3809" h="681354">
                  <a:moveTo>
                    <a:pt x="0" y="475043"/>
                  </a:moveTo>
                  <a:lnTo>
                    <a:pt x="3810" y="475043"/>
                  </a:lnTo>
                </a:path>
                <a:path w="3809" h="681354">
                  <a:moveTo>
                    <a:pt x="0" y="473138"/>
                  </a:moveTo>
                  <a:lnTo>
                    <a:pt x="3810" y="473138"/>
                  </a:lnTo>
                </a:path>
                <a:path w="3809" h="681354">
                  <a:moveTo>
                    <a:pt x="0" y="471233"/>
                  </a:moveTo>
                  <a:lnTo>
                    <a:pt x="3810" y="471233"/>
                  </a:lnTo>
                </a:path>
                <a:path w="3809" h="681354">
                  <a:moveTo>
                    <a:pt x="0" y="469328"/>
                  </a:moveTo>
                  <a:lnTo>
                    <a:pt x="3810" y="469328"/>
                  </a:lnTo>
                </a:path>
                <a:path w="3809" h="681354">
                  <a:moveTo>
                    <a:pt x="0" y="467410"/>
                  </a:moveTo>
                  <a:lnTo>
                    <a:pt x="3810" y="467410"/>
                  </a:lnTo>
                </a:path>
                <a:path w="3809" h="681354">
                  <a:moveTo>
                    <a:pt x="0" y="465505"/>
                  </a:moveTo>
                  <a:lnTo>
                    <a:pt x="3810" y="465505"/>
                  </a:lnTo>
                </a:path>
                <a:path w="3809" h="681354">
                  <a:moveTo>
                    <a:pt x="0" y="463600"/>
                  </a:moveTo>
                  <a:lnTo>
                    <a:pt x="3810" y="463600"/>
                  </a:lnTo>
                </a:path>
                <a:path w="3809" h="681354">
                  <a:moveTo>
                    <a:pt x="0" y="461695"/>
                  </a:moveTo>
                  <a:lnTo>
                    <a:pt x="3810" y="461695"/>
                  </a:lnTo>
                </a:path>
                <a:path w="3809" h="681354">
                  <a:moveTo>
                    <a:pt x="0" y="459778"/>
                  </a:moveTo>
                  <a:lnTo>
                    <a:pt x="3810" y="459778"/>
                  </a:lnTo>
                </a:path>
                <a:path w="3809" h="681354">
                  <a:moveTo>
                    <a:pt x="0" y="457873"/>
                  </a:moveTo>
                  <a:lnTo>
                    <a:pt x="3810" y="457873"/>
                  </a:lnTo>
                </a:path>
                <a:path w="3809" h="681354">
                  <a:moveTo>
                    <a:pt x="0" y="455968"/>
                  </a:moveTo>
                  <a:lnTo>
                    <a:pt x="3810" y="455968"/>
                  </a:lnTo>
                </a:path>
                <a:path w="3809" h="681354">
                  <a:moveTo>
                    <a:pt x="0" y="454063"/>
                  </a:moveTo>
                  <a:lnTo>
                    <a:pt x="3810" y="454063"/>
                  </a:lnTo>
                </a:path>
                <a:path w="3809" h="681354">
                  <a:moveTo>
                    <a:pt x="0" y="452158"/>
                  </a:moveTo>
                  <a:lnTo>
                    <a:pt x="3810" y="452158"/>
                  </a:lnTo>
                </a:path>
                <a:path w="3809" h="681354">
                  <a:moveTo>
                    <a:pt x="0" y="450240"/>
                  </a:moveTo>
                  <a:lnTo>
                    <a:pt x="3810" y="450240"/>
                  </a:lnTo>
                </a:path>
                <a:path w="3809" h="681354">
                  <a:moveTo>
                    <a:pt x="0" y="448335"/>
                  </a:moveTo>
                  <a:lnTo>
                    <a:pt x="3810" y="448335"/>
                  </a:lnTo>
                </a:path>
                <a:path w="3809" h="681354">
                  <a:moveTo>
                    <a:pt x="0" y="446430"/>
                  </a:moveTo>
                  <a:lnTo>
                    <a:pt x="3810" y="446430"/>
                  </a:lnTo>
                </a:path>
                <a:path w="3809" h="681354">
                  <a:moveTo>
                    <a:pt x="0" y="444525"/>
                  </a:moveTo>
                  <a:lnTo>
                    <a:pt x="3810" y="444525"/>
                  </a:lnTo>
                </a:path>
                <a:path w="3809" h="681354">
                  <a:moveTo>
                    <a:pt x="0" y="442620"/>
                  </a:moveTo>
                  <a:lnTo>
                    <a:pt x="3810" y="442620"/>
                  </a:lnTo>
                </a:path>
                <a:path w="3809" h="681354">
                  <a:moveTo>
                    <a:pt x="0" y="440702"/>
                  </a:moveTo>
                  <a:lnTo>
                    <a:pt x="3810" y="440702"/>
                  </a:lnTo>
                </a:path>
                <a:path w="3809" h="681354">
                  <a:moveTo>
                    <a:pt x="0" y="438797"/>
                  </a:moveTo>
                  <a:lnTo>
                    <a:pt x="3810" y="438797"/>
                  </a:lnTo>
                </a:path>
                <a:path w="3809" h="681354">
                  <a:moveTo>
                    <a:pt x="0" y="436892"/>
                  </a:moveTo>
                  <a:lnTo>
                    <a:pt x="3810" y="436892"/>
                  </a:lnTo>
                </a:path>
                <a:path w="3809" h="681354">
                  <a:moveTo>
                    <a:pt x="0" y="434987"/>
                  </a:moveTo>
                  <a:lnTo>
                    <a:pt x="3810" y="434987"/>
                  </a:lnTo>
                </a:path>
                <a:path w="3809" h="681354">
                  <a:moveTo>
                    <a:pt x="0" y="433070"/>
                  </a:moveTo>
                  <a:lnTo>
                    <a:pt x="3810" y="433070"/>
                  </a:lnTo>
                </a:path>
                <a:path w="3809" h="681354">
                  <a:moveTo>
                    <a:pt x="0" y="431165"/>
                  </a:moveTo>
                  <a:lnTo>
                    <a:pt x="3810" y="431165"/>
                  </a:lnTo>
                </a:path>
                <a:path w="3809" h="681354">
                  <a:moveTo>
                    <a:pt x="0" y="429260"/>
                  </a:moveTo>
                  <a:lnTo>
                    <a:pt x="3810" y="429260"/>
                  </a:lnTo>
                </a:path>
                <a:path w="3809" h="681354">
                  <a:moveTo>
                    <a:pt x="0" y="427355"/>
                  </a:moveTo>
                  <a:lnTo>
                    <a:pt x="3810" y="427355"/>
                  </a:lnTo>
                </a:path>
                <a:path w="3809" h="681354">
                  <a:moveTo>
                    <a:pt x="0" y="425450"/>
                  </a:moveTo>
                  <a:lnTo>
                    <a:pt x="3810" y="425450"/>
                  </a:lnTo>
                </a:path>
                <a:path w="3809" h="681354">
                  <a:moveTo>
                    <a:pt x="0" y="423532"/>
                  </a:moveTo>
                  <a:lnTo>
                    <a:pt x="3810" y="423532"/>
                  </a:lnTo>
                </a:path>
                <a:path w="3809" h="681354">
                  <a:moveTo>
                    <a:pt x="0" y="421627"/>
                  </a:moveTo>
                  <a:lnTo>
                    <a:pt x="3810" y="421627"/>
                  </a:lnTo>
                </a:path>
                <a:path w="3809" h="681354">
                  <a:moveTo>
                    <a:pt x="0" y="419722"/>
                  </a:moveTo>
                  <a:lnTo>
                    <a:pt x="3810" y="419722"/>
                  </a:lnTo>
                </a:path>
                <a:path w="3809" h="681354">
                  <a:moveTo>
                    <a:pt x="0" y="417817"/>
                  </a:moveTo>
                  <a:lnTo>
                    <a:pt x="3810" y="417817"/>
                  </a:lnTo>
                </a:path>
                <a:path w="3809" h="681354">
                  <a:moveTo>
                    <a:pt x="0" y="415899"/>
                  </a:moveTo>
                  <a:lnTo>
                    <a:pt x="3810" y="415899"/>
                  </a:lnTo>
                </a:path>
                <a:path w="3809" h="681354">
                  <a:moveTo>
                    <a:pt x="0" y="413994"/>
                  </a:moveTo>
                  <a:lnTo>
                    <a:pt x="3810" y="413994"/>
                  </a:lnTo>
                </a:path>
                <a:path w="3809" h="681354">
                  <a:moveTo>
                    <a:pt x="0" y="412089"/>
                  </a:moveTo>
                  <a:lnTo>
                    <a:pt x="3810" y="412089"/>
                  </a:lnTo>
                </a:path>
                <a:path w="3809" h="681354">
                  <a:moveTo>
                    <a:pt x="0" y="410184"/>
                  </a:moveTo>
                  <a:lnTo>
                    <a:pt x="3810" y="410184"/>
                  </a:lnTo>
                </a:path>
                <a:path w="3809" h="681354">
                  <a:moveTo>
                    <a:pt x="0" y="408279"/>
                  </a:moveTo>
                  <a:lnTo>
                    <a:pt x="3810" y="408279"/>
                  </a:lnTo>
                </a:path>
                <a:path w="3809" h="681354">
                  <a:moveTo>
                    <a:pt x="0" y="406361"/>
                  </a:moveTo>
                  <a:lnTo>
                    <a:pt x="3810" y="406361"/>
                  </a:lnTo>
                </a:path>
                <a:path w="3809" h="681354">
                  <a:moveTo>
                    <a:pt x="0" y="404456"/>
                  </a:moveTo>
                  <a:lnTo>
                    <a:pt x="3810" y="404456"/>
                  </a:lnTo>
                </a:path>
                <a:path w="3809" h="681354">
                  <a:moveTo>
                    <a:pt x="0" y="402551"/>
                  </a:moveTo>
                  <a:lnTo>
                    <a:pt x="3810" y="402551"/>
                  </a:lnTo>
                </a:path>
                <a:path w="3809" h="681354">
                  <a:moveTo>
                    <a:pt x="0" y="400646"/>
                  </a:moveTo>
                  <a:lnTo>
                    <a:pt x="3810" y="400646"/>
                  </a:lnTo>
                </a:path>
                <a:path w="3809" h="681354">
                  <a:moveTo>
                    <a:pt x="0" y="398729"/>
                  </a:moveTo>
                  <a:lnTo>
                    <a:pt x="3810" y="398729"/>
                  </a:lnTo>
                </a:path>
                <a:path w="3809" h="681354">
                  <a:moveTo>
                    <a:pt x="0" y="396824"/>
                  </a:moveTo>
                  <a:lnTo>
                    <a:pt x="3810" y="396824"/>
                  </a:lnTo>
                </a:path>
                <a:path w="3809" h="681354">
                  <a:moveTo>
                    <a:pt x="0" y="394919"/>
                  </a:moveTo>
                  <a:lnTo>
                    <a:pt x="3810" y="394919"/>
                  </a:lnTo>
                </a:path>
                <a:path w="3809" h="681354">
                  <a:moveTo>
                    <a:pt x="0" y="393014"/>
                  </a:moveTo>
                  <a:lnTo>
                    <a:pt x="3810" y="393014"/>
                  </a:lnTo>
                </a:path>
                <a:path w="3809" h="681354">
                  <a:moveTo>
                    <a:pt x="0" y="391109"/>
                  </a:moveTo>
                  <a:lnTo>
                    <a:pt x="3810" y="391109"/>
                  </a:lnTo>
                </a:path>
                <a:path w="3809" h="681354">
                  <a:moveTo>
                    <a:pt x="0" y="389191"/>
                  </a:moveTo>
                  <a:lnTo>
                    <a:pt x="3810" y="389191"/>
                  </a:lnTo>
                </a:path>
                <a:path w="3809" h="681354">
                  <a:moveTo>
                    <a:pt x="0" y="387286"/>
                  </a:moveTo>
                  <a:lnTo>
                    <a:pt x="3810" y="387286"/>
                  </a:lnTo>
                </a:path>
                <a:path w="3809" h="681354">
                  <a:moveTo>
                    <a:pt x="0" y="385381"/>
                  </a:moveTo>
                  <a:lnTo>
                    <a:pt x="3810" y="385381"/>
                  </a:lnTo>
                </a:path>
                <a:path w="3809" h="681354">
                  <a:moveTo>
                    <a:pt x="0" y="383476"/>
                  </a:moveTo>
                  <a:lnTo>
                    <a:pt x="3810" y="383476"/>
                  </a:lnTo>
                </a:path>
                <a:path w="3809" h="681354">
                  <a:moveTo>
                    <a:pt x="0" y="381558"/>
                  </a:moveTo>
                  <a:lnTo>
                    <a:pt x="3810" y="381558"/>
                  </a:lnTo>
                </a:path>
                <a:path w="3809" h="681354">
                  <a:moveTo>
                    <a:pt x="0" y="379653"/>
                  </a:moveTo>
                  <a:lnTo>
                    <a:pt x="3810" y="379653"/>
                  </a:lnTo>
                </a:path>
                <a:path w="3809" h="681354">
                  <a:moveTo>
                    <a:pt x="0" y="377748"/>
                  </a:moveTo>
                  <a:lnTo>
                    <a:pt x="3810" y="377748"/>
                  </a:lnTo>
                </a:path>
                <a:path w="3809" h="681354">
                  <a:moveTo>
                    <a:pt x="0" y="375843"/>
                  </a:moveTo>
                  <a:lnTo>
                    <a:pt x="3810" y="375843"/>
                  </a:lnTo>
                </a:path>
                <a:path w="3809" h="681354">
                  <a:moveTo>
                    <a:pt x="0" y="373938"/>
                  </a:moveTo>
                  <a:lnTo>
                    <a:pt x="3810" y="373938"/>
                  </a:lnTo>
                </a:path>
                <a:path w="3809" h="681354">
                  <a:moveTo>
                    <a:pt x="0" y="372021"/>
                  </a:moveTo>
                  <a:lnTo>
                    <a:pt x="3810" y="372021"/>
                  </a:lnTo>
                </a:path>
                <a:path w="3809" h="681354">
                  <a:moveTo>
                    <a:pt x="0" y="370116"/>
                  </a:moveTo>
                  <a:lnTo>
                    <a:pt x="3810" y="370116"/>
                  </a:lnTo>
                </a:path>
                <a:path w="3809" h="681354">
                  <a:moveTo>
                    <a:pt x="0" y="368211"/>
                  </a:moveTo>
                  <a:lnTo>
                    <a:pt x="3810" y="368211"/>
                  </a:lnTo>
                </a:path>
                <a:path w="3809" h="681354">
                  <a:moveTo>
                    <a:pt x="0" y="366306"/>
                  </a:moveTo>
                  <a:lnTo>
                    <a:pt x="3810" y="366306"/>
                  </a:lnTo>
                </a:path>
                <a:path w="3809" h="681354">
                  <a:moveTo>
                    <a:pt x="0" y="364401"/>
                  </a:moveTo>
                  <a:lnTo>
                    <a:pt x="3810" y="364401"/>
                  </a:lnTo>
                </a:path>
                <a:path w="3809" h="681354">
                  <a:moveTo>
                    <a:pt x="0" y="362483"/>
                  </a:moveTo>
                  <a:lnTo>
                    <a:pt x="3810" y="362483"/>
                  </a:lnTo>
                </a:path>
                <a:path w="3809" h="681354">
                  <a:moveTo>
                    <a:pt x="0" y="360578"/>
                  </a:moveTo>
                  <a:lnTo>
                    <a:pt x="3810" y="360578"/>
                  </a:lnTo>
                </a:path>
                <a:path w="3809" h="681354">
                  <a:moveTo>
                    <a:pt x="0" y="358673"/>
                  </a:moveTo>
                  <a:lnTo>
                    <a:pt x="3810" y="358673"/>
                  </a:lnTo>
                </a:path>
                <a:path w="3809" h="681354">
                  <a:moveTo>
                    <a:pt x="0" y="356768"/>
                  </a:moveTo>
                  <a:lnTo>
                    <a:pt x="3810" y="356768"/>
                  </a:lnTo>
                </a:path>
                <a:path w="3809" h="681354">
                  <a:moveTo>
                    <a:pt x="0" y="354850"/>
                  </a:moveTo>
                  <a:lnTo>
                    <a:pt x="3810" y="354850"/>
                  </a:lnTo>
                </a:path>
                <a:path w="3809" h="681354">
                  <a:moveTo>
                    <a:pt x="0" y="352945"/>
                  </a:moveTo>
                  <a:lnTo>
                    <a:pt x="3810" y="352945"/>
                  </a:lnTo>
                </a:path>
                <a:path w="3809" h="681354">
                  <a:moveTo>
                    <a:pt x="0" y="351040"/>
                  </a:moveTo>
                  <a:lnTo>
                    <a:pt x="3810" y="351040"/>
                  </a:lnTo>
                </a:path>
                <a:path w="3809" h="681354">
                  <a:moveTo>
                    <a:pt x="0" y="349135"/>
                  </a:moveTo>
                  <a:lnTo>
                    <a:pt x="3810" y="349135"/>
                  </a:lnTo>
                </a:path>
                <a:path w="3809" h="681354">
                  <a:moveTo>
                    <a:pt x="0" y="347230"/>
                  </a:moveTo>
                  <a:lnTo>
                    <a:pt x="3810" y="347230"/>
                  </a:lnTo>
                </a:path>
                <a:path w="3809" h="681354">
                  <a:moveTo>
                    <a:pt x="0" y="345313"/>
                  </a:moveTo>
                  <a:lnTo>
                    <a:pt x="3810" y="345313"/>
                  </a:lnTo>
                </a:path>
                <a:path w="3809" h="681354">
                  <a:moveTo>
                    <a:pt x="0" y="343408"/>
                  </a:moveTo>
                  <a:lnTo>
                    <a:pt x="3810" y="343408"/>
                  </a:lnTo>
                </a:path>
                <a:path w="3809" h="681354">
                  <a:moveTo>
                    <a:pt x="0" y="341503"/>
                  </a:moveTo>
                  <a:lnTo>
                    <a:pt x="3810" y="341503"/>
                  </a:lnTo>
                </a:path>
                <a:path w="3809" h="681354">
                  <a:moveTo>
                    <a:pt x="0" y="339598"/>
                  </a:moveTo>
                  <a:lnTo>
                    <a:pt x="3810" y="339598"/>
                  </a:lnTo>
                </a:path>
                <a:path w="3809" h="681354">
                  <a:moveTo>
                    <a:pt x="0" y="337680"/>
                  </a:moveTo>
                  <a:lnTo>
                    <a:pt x="3810" y="337680"/>
                  </a:lnTo>
                </a:path>
                <a:path w="3809" h="681354">
                  <a:moveTo>
                    <a:pt x="0" y="335775"/>
                  </a:moveTo>
                  <a:lnTo>
                    <a:pt x="3810" y="335775"/>
                  </a:lnTo>
                </a:path>
                <a:path w="3809" h="681354">
                  <a:moveTo>
                    <a:pt x="0" y="333870"/>
                  </a:moveTo>
                  <a:lnTo>
                    <a:pt x="3810" y="333870"/>
                  </a:lnTo>
                </a:path>
                <a:path w="3809" h="681354">
                  <a:moveTo>
                    <a:pt x="0" y="331965"/>
                  </a:moveTo>
                  <a:lnTo>
                    <a:pt x="3810" y="331965"/>
                  </a:lnTo>
                </a:path>
                <a:path w="3809" h="681354">
                  <a:moveTo>
                    <a:pt x="0" y="330060"/>
                  </a:moveTo>
                  <a:lnTo>
                    <a:pt x="3810" y="330060"/>
                  </a:lnTo>
                </a:path>
                <a:path w="3809" h="681354">
                  <a:moveTo>
                    <a:pt x="0" y="328142"/>
                  </a:moveTo>
                  <a:lnTo>
                    <a:pt x="3810" y="328142"/>
                  </a:lnTo>
                </a:path>
                <a:path w="3809" h="681354">
                  <a:moveTo>
                    <a:pt x="0" y="326237"/>
                  </a:moveTo>
                  <a:lnTo>
                    <a:pt x="3810" y="326237"/>
                  </a:lnTo>
                </a:path>
                <a:path w="3809" h="681354">
                  <a:moveTo>
                    <a:pt x="0" y="324332"/>
                  </a:moveTo>
                  <a:lnTo>
                    <a:pt x="3810" y="324332"/>
                  </a:lnTo>
                </a:path>
                <a:path w="3809" h="681354">
                  <a:moveTo>
                    <a:pt x="0" y="322427"/>
                  </a:moveTo>
                  <a:lnTo>
                    <a:pt x="3810" y="322427"/>
                  </a:lnTo>
                </a:path>
                <a:path w="3809" h="681354">
                  <a:moveTo>
                    <a:pt x="0" y="320509"/>
                  </a:moveTo>
                  <a:lnTo>
                    <a:pt x="3810" y="320509"/>
                  </a:lnTo>
                </a:path>
                <a:path w="3809" h="681354">
                  <a:moveTo>
                    <a:pt x="0" y="318604"/>
                  </a:moveTo>
                  <a:lnTo>
                    <a:pt x="3810" y="318604"/>
                  </a:lnTo>
                </a:path>
                <a:path w="3809" h="681354">
                  <a:moveTo>
                    <a:pt x="0" y="316699"/>
                  </a:moveTo>
                  <a:lnTo>
                    <a:pt x="3810" y="316699"/>
                  </a:lnTo>
                </a:path>
                <a:path w="3809" h="681354">
                  <a:moveTo>
                    <a:pt x="0" y="314794"/>
                  </a:moveTo>
                  <a:lnTo>
                    <a:pt x="3810" y="314794"/>
                  </a:lnTo>
                </a:path>
                <a:path w="3809" h="681354">
                  <a:moveTo>
                    <a:pt x="0" y="312889"/>
                  </a:moveTo>
                  <a:lnTo>
                    <a:pt x="3810" y="312889"/>
                  </a:lnTo>
                </a:path>
                <a:path w="3809" h="681354">
                  <a:moveTo>
                    <a:pt x="0" y="310972"/>
                  </a:moveTo>
                  <a:lnTo>
                    <a:pt x="3810" y="310972"/>
                  </a:lnTo>
                </a:path>
                <a:path w="3809" h="681354">
                  <a:moveTo>
                    <a:pt x="0" y="309067"/>
                  </a:moveTo>
                  <a:lnTo>
                    <a:pt x="3810" y="309067"/>
                  </a:lnTo>
                </a:path>
                <a:path w="3809" h="681354">
                  <a:moveTo>
                    <a:pt x="0" y="307162"/>
                  </a:moveTo>
                  <a:lnTo>
                    <a:pt x="3810" y="307162"/>
                  </a:lnTo>
                </a:path>
                <a:path w="3809" h="681354">
                  <a:moveTo>
                    <a:pt x="0" y="305257"/>
                  </a:moveTo>
                  <a:lnTo>
                    <a:pt x="3810" y="305257"/>
                  </a:lnTo>
                </a:path>
                <a:path w="3809" h="681354">
                  <a:moveTo>
                    <a:pt x="0" y="303339"/>
                  </a:moveTo>
                  <a:lnTo>
                    <a:pt x="3810" y="303339"/>
                  </a:lnTo>
                </a:path>
                <a:path w="3809" h="681354">
                  <a:moveTo>
                    <a:pt x="0" y="301434"/>
                  </a:moveTo>
                  <a:lnTo>
                    <a:pt x="3810" y="301434"/>
                  </a:lnTo>
                </a:path>
                <a:path w="3809" h="681354">
                  <a:moveTo>
                    <a:pt x="0" y="299529"/>
                  </a:moveTo>
                  <a:lnTo>
                    <a:pt x="3810" y="299529"/>
                  </a:lnTo>
                </a:path>
                <a:path w="3809" h="681354">
                  <a:moveTo>
                    <a:pt x="0" y="297624"/>
                  </a:moveTo>
                  <a:lnTo>
                    <a:pt x="3810" y="297624"/>
                  </a:lnTo>
                </a:path>
                <a:path w="3809" h="681354">
                  <a:moveTo>
                    <a:pt x="0" y="295719"/>
                  </a:moveTo>
                  <a:lnTo>
                    <a:pt x="3810" y="295719"/>
                  </a:lnTo>
                </a:path>
                <a:path w="3809" h="681354">
                  <a:moveTo>
                    <a:pt x="0" y="293801"/>
                  </a:moveTo>
                  <a:lnTo>
                    <a:pt x="3810" y="293801"/>
                  </a:lnTo>
                </a:path>
                <a:path w="3809" h="681354">
                  <a:moveTo>
                    <a:pt x="0" y="291896"/>
                  </a:moveTo>
                  <a:lnTo>
                    <a:pt x="3810" y="291896"/>
                  </a:lnTo>
                </a:path>
                <a:path w="3809" h="681354">
                  <a:moveTo>
                    <a:pt x="0" y="289991"/>
                  </a:moveTo>
                  <a:lnTo>
                    <a:pt x="3810" y="289991"/>
                  </a:lnTo>
                </a:path>
                <a:path w="3809" h="681354">
                  <a:moveTo>
                    <a:pt x="0" y="288086"/>
                  </a:moveTo>
                  <a:lnTo>
                    <a:pt x="3810" y="288086"/>
                  </a:lnTo>
                </a:path>
                <a:path w="3809" h="681354">
                  <a:moveTo>
                    <a:pt x="0" y="286169"/>
                  </a:moveTo>
                  <a:lnTo>
                    <a:pt x="3810" y="286169"/>
                  </a:lnTo>
                </a:path>
                <a:path w="3809" h="681354">
                  <a:moveTo>
                    <a:pt x="0" y="284264"/>
                  </a:moveTo>
                  <a:lnTo>
                    <a:pt x="3810" y="284264"/>
                  </a:lnTo>
                </a:path>
                <a:path w="3809" h="681354">
                  <a:moveTo>
                    <a:pt x="0" y="282359"/>
                  </a:moveTo>
                  <a:lnTo>
                    <a:pt x="3810" y="282359"/>
                  </a:lnTo>
                </a:path>
                <a:path w="3809" h="681354">
                  <a:moveTo>
                    <a:pt x="0" y="280454"/>
                  </a:moveTo>
                  <a:lnTo>
                    <a:pt x="3810" y="280454"/>
                  </a:lnTo>
                </a:path>
                <a:path w="3809" h="681354">
                  <a:moveTo>
                    <a:pt x="0" y="278549"/>
                  </a:moveTo>
                  <a:lnTo>
                    <a:pt x="3810" y="278549"/>
                  </a:lnTo>
                </a:path>
                <a:path w="3809" h="681354">
                  <a:moveTo>
                    <a:pt x="0" y="276631"/>
                  </a:moveTo>
                  <a:lnTo>
                    <a:pt x="3810" y="276631"/>
                  </a:lnTo>
                </a:path>
                <a:path w="3809" h="681354">
                  <a:moveTo>
                    <a:pt x="0" y="274726"/>
                  </a:moveTo>
                  <a:lnTo>
                    <a:pt x="3810" y="274726"/>
                  </a:lnTo>
                </a:path>
                <a:path w="3809" h="681354">
                  <a:moveTo>
                    <a:pt x="0" y="272821"/>
                  </a:moveTo>
                  <a:lnTo>
                    <a:pt x="3810" y="272821"/>
                  </a:lnTo>
                </a:path>
                <a:path w="3809" h="681354">
                  <a:moveTo>
                    <a:pt x="0" y="270916"/>
                  </a:moveTo>
                  <a:lnTo>
                    <a:pt x="3810" y="270916"/>
                  </a:lnTo>
                </a:path>
                <a:path w="3809" h="681354">
                  <a:moveTo>
                    <a:pt x="0" y="269011"/>
                  </a:moveTo>
                  <a:lnTo>
                    <a:pt x="3810" y="269011"/>
                  </a:lnTo>
                </a:path>
                <a:path w="3809" h="681354">
                  <a:moveTo>
                    <a:pt x="0" y="267093"/>
                  </a:moveTo>
                  <a:lnTo>
                    <a:pt x="3810" y="267093"/>
                  </a:lnTo>
                </a:path>
                <a:path w="3809" h="681354">
                  <a:moveTo>
                    <a:pt x="0" y="265188"/>
                  </a:moveTo>
                  <a:lnTo>
                    <a:pt x="3810" y="265188"/>
                  </a:lnTo>
                </a:path>
                <a:path w="3809" h="681354">
                  <a:moveTo>
                    <a:pt x="0" y="263283"/>
                  </a:moveTo>
                  <a:lnTo>
                    <a:pt x="3810" y="263283"/>
                  </a:lnTo>
                </a:path>
                <a:path w="3809" h="681354">
                  <a:moveTo>
                    <a:pt x="0" y="261378"/>
                  </a:moveTo>
                  <a:lnTo>
                    <a:pt x="3810" y="261378"/>
                  </a:lnTo>
                </a:path>
                <a:path w="3809" h="681354">
                  <a:moveTo>
                    <a:pt x="0" y="259461"/>
                  </a:moveTo>
                  <a:lnTo>
                    <a:pt x="3810" y="259461"/>
                  </a:lnTo>
                </a:path>
                <a:path w="3809" h="681354">
                  <a:moveTo>
                    <a:pt x="0" y="257556"/>
                  </a:moveTo>
                  <a:lnTo>
                    <a:pt x="3810" y="257556"/>
                  </a:lnTo>
                </a:path>
                <a:path w="3809" h="681354">
                  <a:moveTo>
                    <a:pt x="0" y="255651"/>
                  </a:moveTo>
                  <a:lnTo>
                    <a:pt x="3810" y="255651"/>
                  </a:lnTo>
                </a:path>
                <a:path w="3809" h="681354">
                  <a:moveTo>
                    <a:pt x="0" y="253746"/>
                  </a:moveTo>
                  <a:lnTo>
                    <a:pt x="3810" y="253746"/>
                  </a:lnTo>
                </a:path>
                <a:path w="3809" h="681354">
                  <a:moveTo>
                    <a:pt x="0" y="251841"/>
                  </a:moveTo>
                  <a:lnTo>
                    <a:pt x="3810" y="251841"/>
                  </a:lnTo>
                </a:path>
                <a:path w="3809" h="681354">
                  <a:moveTo>
                    <a:pt x="0" y="249923"/>
                  </a:moveTo>
                  <a:lnTo>
                    <a:pt x="3810" y="249923"/>
                  </a:lnTo>
                </a:path>
                <a:path w="3809" h="681354">
                  <a:moveTo>
                    <a:pt x="0" y="248018"/>
                  </a:moveTo>
                  <a:lnTo>
                    <a:pt x="3810" y="248018"/>
                  </a:lnTo>
                </a:path>
                <a:path w="3809" h="681354">
                  <a:moveTo>
                    <a:pt x="0" y="246113"/>
                  </a:moveTo>
                  <a:lnTo>
                    <a:pt x="3810" y="246113"/>
                  </a:lnTo>
                </a:path>
                <a:path w="3809" h="681354">
                  <a:moveTo>
                    <a:pt x="0" y="244208"/>
                  </a:moveTo>
                  <a:lnTo>
                    <a:pt x="3810" y="244208"/>
                  </a:lnTo>
                </a:path>
                <a:path w="3809" h="681354">
                  <a:moveTo>
                    <a:pt x="0" y="242290"/>
                  </a:moveTo>
                  <a:lnTo>
                    <a:pt x="3810" y="242290"/>
                  </a:lnTo>
                </a:path>
                <a:path w="3809" h="681354">
                  <a:moveTo>
                    <a:pt x="0" y="240385"/>
                  </a:moveTo>
                  <a:lnTo>
                    <a:pt x="3810" y="240385"/>
                  </a:lnTo>
                </a:path>
                <a:path w="3809" h="681354">
                  <a:moveTo>
                    <a:pt x="0" y="238480"/>
                  </a:moveTo>
                  <a:lnTo>
                    <a:pt x="3810" y="238480"/>
                  </a:lnTo>
                </a:path>
                <a:path w="3809" h="681354">
                  <a:moveTo>
                    <a:pt x="0" y="236575"/>
                  </a:moveTo>
                  <a:lnTo>
                    <a:pt x="3810" y="236575"/>
                  </a:lnTo>
                </a:path>
                <a:path w="3809" h="681354">
                  <a:moveTo>
                    <a:pt x="0" y="234670"/>
                  </a:moveTo>
                  <a:lnTo>
                    <a:pt x="3810" y="234670"/>
                  </a:lnTo>
                </a:path>
                <a:path w="3809" h="681354">
                  <a:moveTo>
                    <a:pt x="0" y="232752"/>
                  </a:moveTo>
                  <a:lnTo>
                    <a:pt x="3810" y="232752"/>
                  </a:lnTo>
                </a:path>
                <a:path w="3809" h="681354">
                  <a:moveTo>
                    <a:pt x="0" y="230847"/>
                  </a:moveTo>
                  <a:lnTo>
                    <a:pt x="3810" y="230847"/>
                  </a:lnTo>
                </a:path>
                <a:path w="3809" h="681354">
                  <a:moveTo>
                    <a:pt x="0" y="228942"/>
                  </a:moveTo>
                  <a:lnTo>
                    <a:pt x="3810" y="228942"/>
                  </a:lnTo>
                </a:path>
                <a:path w="3809" h="681354">
                  <a:moveTo>
                    <a:pt x="0" y="227037"/>
                  </a:moveTo>
                  <a:lnTo>
                    <a:pt x="3810" y="227037"/>
                  </a:lnTo>
                </a:path>
                <a:path w="3809" h="681354">
                  <a:moveTo>
                    <a:pt x="0" y="225120"/>
                  </a:moveTo>
                  <a:lnTo>
                    <a:pt x="3810" y="225120"/>
                  </a:lnTo>
                </a:path>
                <a:path w="3809" h="681354">
                  <a:moveTo>
                    <a:pt x="0" y="223215"/>
                  </a:moveTo>
                  <a:lnTo>
                    <a:pt x="3810" y="223215"/>
                  </a:lnTo>
                </a:path>
                <a:path w="3809" h="681354">
                  <a:moveTo>
                    <a:pt x="0" y="221310"/>
                  </a:moveTo>
                  <a:lnTo>
                    <a:pt x="3810" y="221310"/>
                  </a:lnTo>
                </a:path>
                <a:path w="3809" h="681354">
                  <a:moveTo>
                    <a:pt x="0" y="219405"/>
                  </a:moveTo>
                  <a:lnTo>
                    <a:pt x="3810" y="219405"/>
                  </a:lnTo>
                </a:path>
                <a:path w="3809" h="681354">
                  <a:moveTo>
                    <a:pt x="0" y="217500"/>
                  </a:moveTo>
                  <a:lnTo>
                    <a:pt x="3810" y="217500"/>
                  </a:lnTo>
                </a:path>
                <a:path w="3809" h="681354">
                  <a:moveTo>
                    <a:pt x="0" y="215582"/>
                  </a:moveTo>
                  <a:lnTo>
                    <a:pt x="3810" y="215582"/>
                  </a:lnTo>
                </a:path>
                <a:path w="3809" h="681354">
                  <a:moveTo>
                    <a:pt x="0" y="213677"/>
                  </a:moveTo>
                  <a:lnTo>
                    <a:pt x="3810" y="213677"/>
                  </a:lnTo>
                </a:path>
                <a:path w="3809" h="681354">
                  <a:moveTo>
                    <a:pt x="0" y="211772"/>
                  </a:moveTo>
                  <a:lnTo>
                    <a:pt x="3810" y="211772"/>
                  </a:lnTo>
                </a:path>
                <a:path w="3809" h="681354">
                  <a:moveTo>
                    <a:pt x="0" y="209867"/>
                  </a:moveTo>
                  <a:lnTo>
                    <a:pt x="3810" y="209867"/>
                  </a:lnTo>
                </a:path>
                <a:path w="3809" h="681354">
                  <a:moveTo>
                    <a:pt x="0" y="207949"/>
                  </a:moveTo>
                  <a:lnTo>
                    <a:pt x="3810" y="207949"/>
                  </a:lnTo>
                </a:path>
                <a:path w="3809" h="681354">
                  <a:moveTo>
                    <a:pt x="0" y="206044"/>
                  </a:moveTo>
                  <a:lnTo>
                    <a:pt x="3810" y="206044"/>
                  </a:lnTo>
                </a:path>
                <a:path w="3809" h="681354">
                  <a:moveTo>
                    <a:pt x="0" y="204139"/>
                  </a:moveTo>
                  <a:lnTo>
                    <a:pt x="3810" y="204139"/>
                  </a:lnTo>
                </a:path>
                <a:path w="3809" h="681354">
                  <a:moveTo>
                    <a:pt x="0" y="202234"/>
                  </a:moveTo>
                  <a:lnTo>
                    <a:pt x="3810" y="202234"/>
                  </a:lnTo>
                </a:path>
                <a:path w="3809" h="681354">
                  <a:moveTo>
                    <a:pt x="0" y="200329"/>
                  </a:moveTo>
                  <a:lnTo>
                    <a:pt x="3810" y="200329"/>
                  </a:lnTo>
                </a:path>
                <a:path w="3809" h="681354">
                  <a:moveTo>
                    <a:pt x="0" y="198412"/>
                  </a:moveTo>
                  <a:lnTo>
                    <a:pt x="3810" y="198412"/>
                  </a:lnTo>
                </a:path>
                <a:path w="3809" h="681354">
                  <a:moveTo>
                    <a:pt x="0" y="196507"/>
                  </a:moveTo>
                  <a:lnTo>
                    <a:pt x="3810" y="196507"/>
                  </a:lnTo>
                </a:path>
                <a:path w="3809" h="681354">
                  <a:moveTo>
                    <a:pt x="0" y="194602"/>
                  </a:moveTo>
                  <a:lnTo>
                    <a:pt x="3810" y="194602"/>
                  </a:lnTo>
                </a:path>
                <a:path w="3809" h="681354">
                  <a:moveTo>
                    <a:pt x="0" y="192697"/>
                  </a:moveTo>
                  <a:lnTo>
                    <a:pt x="3810" y="192697"/>
                  </a:lnTo>
                </a:path>
                <a:path w="3809" h="681354">
                  <a:moveTo>
                    <a:pt x="0" y="190779"/>
                  </a:moveTo>
                  <a:lnTo>
                    <a:pt x="3810" y="190779"/>
                  </a:lnTo>
                </a:path>
                <a:path w="3809" h="681354">
                  <a:moveTo>
                    <a:pt x="0" y="188874"/>
                  </a:moveTo>
                  <a:lnTo>
                    <a:pt x="3810" y="188874"/>
                  </a:lnTo>
                </a:path>
                <a:path w="3809" h="681354">
                  <a:moveTo>
                    <a:pt x="0" y="186969"/>
                  </a:moveTo>
                  <a:lnTo>
                    <a:pt x="3810" y="186969"/>
                  </a:lnTo>
                </a:path>
                <a:path w="3809" h="681354">
                  <a:moveTo>
                    <a:pt x="0" y="185064"/>
                  </a:moveTo>
                  <a:lnTo>
                    <a:pt x="3810" y="185064"/>
                  </a:lnTo>
                </a:path>
                <a:path w="3809" h="681354">
                  <a:moveTo>
                    <a:pt x="0" y="183159"/>
                  </a:moveTo>
                  <a:lnTo>
                    <a:pt x="3810" y="183159"/>
                  </a:lnTo>
                </a:path>
                <a:path w="3809" h="681354">
                  <a:moveTo>
                    <a:pt x="0" y="181241"/>
                  </a:moveTo>
                  <a:lnTo>
                    <a:pt x="3810" y="181241"/>
                  </a:lnTo>
                </a:path>
                <a:path w="3809" h="681354">
                  <a:moveTo>
                    <a:pt x="0" y="179336"/>
                  </a:moveTo>
                  <a:lnTo>
                    <a:pt x="3810" y="179336"/>
                  </a:lnTo>
                </a:path>
                <a:path w="3809" h="681354">
                  <a:moveTo>
                    <a:pt x="0" y="177431"/>
                  </a:moveTo>
                  <a:lnTo>
                    <a:pt x="3810" y="177431"/>
                  </a:lnTo>
                </a:path>
                <a:path w="3809" h="681354">
                  <a:moveTo>
                    <a:pt x="0" y="175526"/>
                  </a:moveTo>
                  <a:lnTo>
                    <a:pt x="3810" y="175526"/>
                  </a:lnTo>
                </a:path>
                <a:path w="3809" h="681354">
                  <a:moveTo>
                    <a:pt x="0" y="173621"/>
                  </a:moveTo>
                  <a:lnTo>
                    <a:pt x="3810" y="173621"/>
                  </a:lnTo>
                </a:path>
                <a:path w="3809" h="681354">
                  <a:moveTo>
                    <a:pt x="0" y="171704"/>
                  </a:moveTo>
                  <a:lnTo>
                    <a:pt x="3810" y="171704"/>
                  </a:lnTo>
                </a:path>
                <a:path w="3809" h="681354">
                  <a:moveTo>
                    <a:pt x="0" y="169799"/>
                  </a:moveTo>
                  <a:lnTo>
                    <a:pt x="3810" y="169799"/>
                  </a:lnTo>
                </a:path>
                <a:path w="3809" h="681354">
                  <a:moveTo>
                    <a:pt x="0" y="167894"/>
                  </a:moveTo>
                  <a:lnTo>
                    <a:pt x="3810" y="167894"/>
                  </a:lnTo>
                </a:path>
                <a:path w="3809" h="681354">
                  <a:moveTo>
                    <a:pt x="0" y="165989"/>
                  </a:moveTo>
                  <a:lnTo>
                    <a:pt x="3810" y="165989"/>
                  </a:lnTo>
                </a:path>
                <a:path w="3809" h="681354">
                  <a:moveTo>
                    <a:pt x="0" y="164071"/>
                  </a:moveTo>
                  <a:lnTo>
                    <a:pt x="3810" y="164071"/>
                  </a:lnTo>
                </a:path>
                <a:path w="3809" h="681354">
                  <a:moveTo>
                    <a:pt x="0" y="162166"/>
                  </a:moveTo>
                  <a:lnTo>
                    <a:pt x="3810" y="162166"/>
                  </a:lnTo>
                </a:path>
                <a:path w="3809" h="681354">
                  <a:moveTo>
                    <a:pt x="0" y="160261"/>
                  </a:moveTo>
                  <a:lnTo>
                    <a:pt x="3810" y="160261"/>
                  </a:lnTo>
                </a:path>
                <a:path w="3809" h="681354">
                  <a:moveTo>
                    <a:pt x="0" y="158356"/>
                  </a:moveTo>
                  <a:lnTo>
                    <a:pt x="3810" y="158356"/>
                  </a:lnTo>
                </a:path>
                <a:path w="3809" h="681354">
                  <a:moveTo>
                    <a:pt x="0" y="156451"/>
                  </a:moveTo>
                  <a:lnTo>
                    <a:pt x="3810" y="156451"/>
                  </a:lnTo>
                </a:path>
                <a:path w="3809" h="681354">
                  <a:moveTo>
                    <a:pt x="0" y="154533"/>
                  </a:moveTo>
                  <a:lnTo>
                    <a:pt x="3810" y="154533"/>
                  </a:lnTo>
                </a:path>
                <a:path w="3809" h="681354">
                  <a:moveTo>
                    <a:pt x="0" y="152628"/>
                  </a:moveTo>
                  <a:lnTo>
                    <a:pt x="3810" y="152628"/>
                  </a:lnTo>
                </a:path>
                <a:path w="3809" h="681354">
                  <a:moveTo>
                    <a:pt x="0" y="150723"/>
                  </a:moveTo>
                  <a:lnTo>
                    <a:pt x="3810" y="150723"/>
                  </a:lnTo>
                </a:path>
                <a:path w="3809" h="681354">
                  <a:moveTo>
                    <a:pt x="0" y="148818"/>
                  </a:moveTo>
                  <a:lnTo>
                    <a:pt x="3810" y="148818"/>
                  </a:lnTo>
                </a:path>
                <a:path w="3809" h="681354">
                  <a:moveTo>
                    <a:pt x="0" y="146900"/>
                  </a:moveTo>
                  <a:lnTo>
                    <a:pt x="3810" y="146900"/>
                  </a:lnTo>
                </a:path>
                <a:path w="3809" h="681354">
                  <a:moveTo>
                    <a:pt x="0" y="144995"/>
                  </a:moveTo>
                  <a:lnTo>
                    <a:pt x="3810" y="144995"/>
                  </a:lnTo>
                </a:path>
                <a:path w="3809" h="681354">
                  <a:moveTo>
                    <a:pt x="0" y="143090"/>
                  </a:moveTo>
                  <a:lnTo>
                    <a:pt x="3810" y="143090"/>
                  </a:lnTo>
                </a:path>
                <a:path w="3809" h="681354">
                  <a:moveTo>
                    <a:pt x="0" y="141185"/>
                  </a:moveTo>
                  <a:lnTo>
                    <a:pt x="3810" y="141185"/>
                  </a:lnTo>
                </a:path>
                <a:path w="3809" h="681354">
                  <a:moveTo>
                    <a:pt x="0" y="139280"/>
                  </a:moveTo>
                  <a:lnTo>
                    <a:pt x="3810" y="139280"/>
                  </a:lnTo>
                </a:path>
                <a:path w="3809" h="681354">
                  <a:moveTo>
                    <a:pt x="0" y="137363"/>
                  </a:moveTo>
                  <a:lnTo>
                    <a:pt x="3810" y="137363"/>
                  </a:lnTo>
                </a:path>
                <a:path w="3809" h="681354">
                  <a:moveTo>
                    <a:pt x="0" y="135458"/>
                  </a:moveTo>
                  <a:lnTo>
                    <a:pt x="3810" y="135458"/>
                  </a:lnTo>
                </a:path>
                <a:path w="3809" h="681354">
                  <a:moveTo>
                    <a:pt x="0" y="133553"/>
                  </a:moveTo>
                  <a:lnTo>
                    <a:pt x="3810" y="133553"/>
                  </a:lnTo>
                </a:path>
                <a:path w="3809" h="681354">
                  <a:moveTo>
                    <a:pt x="0" y="131648"/>
                  </a:moveTo>
                  <a:lnTo>
                    <a:pt x="3810" y="131648"/>
                  </a:lnTo>
                </a:path>
                <a:path w="3809" h="681354">
                  <a:moveTo>
                    <a:pt x="0" y="129730"/>
                  </a:moveTo>
                  <a:lnTo>
                    <a:pt x="3810" y="129730"/>
                  </a:lnTo>
                </a:path>
                <a:path w="3809" h="681354">
                  <a:moveTo>
                    <a:pt x="0" y="127825"/>
                  </a:moveTo>
                  <a:lnTo>
                    <a:pt x="3810" y="127825"/>
                  </a:lnTo>
                </a:path>
                <a:path w="3809" h="681354">
                  <a:moveTo>
                    <a:pt x="0" y="125920"/>
                  </a:moveTo>
                  <a:lnTo>
                    <a:pt x="3810" y="125920"/>
                  </a:lnTo>
                </a:path>
                <a:path w="3809" h="681354">
                  <a:moveTo>
                    <a:pt x="0" y="124015"/>
                  </a:moveTo>
                  <a:lnTo>
                    <a:pt x="3810" y="124015"/>
                  </a:lnTo>
                </a:path>
                <a:path w="3809" h="681354">
                  <a:moveTo>
                    <a:pt x="0" y="122110"/>
                  </a:moveTo>
                  <a:lnTo>
                    <a:pt x="3810" y="122110"/>
                  </a:lnTo>
                </a:path>
                <a:path w="3809" h="681354">
                  <a:moveTo>
                    <a:pt x="0" y="120192"/>
                  </a:moveTo>
                  <a:lnTo>
                    <a:pt x="3810" y="120192"/>
                  </a:lnTo>
                </a:path>
                <a:path w="3809" h="681354">
                  <a:moveTo>
                    <a:pt x="0" y="118287"/>
                  </a:moveTo>
                  <a:lnTo>
                    <a:pt x="3810" y="118287"/>
                  </a:lnTo>
                </a:path>
                <a:path w="3809" h="681354">
                  <a:moveTo>
                    <a:pt x="0" y="116382"/>
                  </a:moveTo>
                  <a:lnTo>
                    <a:pt x="3810" y="116382"/>
                  </a:lnTo>
                </a:path>
                <a:path w="3809" h="681354">
                  <a:moveTo>
                    <a:pt x="0" y="114477"/>
                  </a:moveTo>
                  <a:lnTo>
                    <a:pt x="3810" y="114477"/>
                  </a:lnTo>
                </a:path>
                <a:path w="3809" h="681354">
                  <a:moveTo>
                    <a:pt x="0" y="112560"/>
                  </a:moveTo>
                  <a:lnTo>
                    <a:pt x="3810" y="112560"/>
                  </a:lnTo>
                </a:path>
                <a:path w="3809" h="681354">
                  <a:moveTo>
                    <a:pt x="0" y="110655"/>
                  </a:moveTo>
                  <a:lnTo>
                    <a:pt x="3810" y="110655"/>
                  </a:lnTo>
                </a:path>
                <a:path w="3809" h="681354">
                  <a:moveTo>
                    <a:pt x="0" y="108750"/>
                  </a:moveTo>
                  <a:lnTo>
                    <a:pt x="3810" y="108750"/>
                  </a:lnTo>
                </a:path>
                <a:path w="3809" h="681354">
                  <a:moveTo>
                    <a:pt x="0" y="106845"/>
                  </a:moveTo>
                  <a:lnTo>
                    <a:pt x="3810" y="106845"/>
                  </a:lnTo>
                </a:path>
                <a:path w="3809" h="681354">
                  <a:moveTo>
                    <a:pt x="0" y="104940"/>
                  </a:moveTo>
                  <a:lnTo>
                    <a:pt x="3810" y="104940"/>
                  </a:lnTo>
                </a:path>
                <a:path w="3809" h="681354">
                  <a:moveTo>
                    <a:pt x="0" y="103022"/>
                  </a:moveTo>
                  <a:lnTo>
                    <a:pt x="3810" y="103022"/>
                  </a:lnTo>
                </a:path>
                <a:path w="3809" h="681354">
                  <a:moveTo>
                    <a:pt x="0" y="101117"/>
                  </a:moveTo>
                  <a:lnTo>
                    <a:pt x="3810" y="101117"/>
                  </a:lnTo>
                </a:path>
                <a:path w="3809" h="681354">
                  <a:moveTo>
                    <a:pt x="0" y="99212"/>
                  </a:moveTo>
                  <a:lnTo>
                    <a:pt x="3810" y="99212"/>
                  </a:lnTo>
                </a:path>
                <a:path w="3809" h="681354">
                  <a:moveTo>
                    <a:pt x="0" y="97307"/>
                  </a:moveTo>
                  <a:lnTo>
                    <a:pt x="3810" y="97307"/>
                  </a:lnTo>
                </a:path>
                <a:path w="3809" h="681354">
                  <a:moveTo>
                    <a:pt x="0" y="95402"/>
                  </a:moveTo>
                  <a:lnTo>
                    <a:pt x="3810" y="95402"/>
                  </a:lnTo>
                </a:path>
                <a:path w="3809" h="681354">
                  <a:moveTo>
                    <a:pt x="0" y="93484"/>
                  </a:moveTo>
                  <a:lnTo>
                    <a:pt x="3810" y="93484"/>
                  </a:lnTo>
                </a:path>
                <a:path w="3809" h="681354">
                  <a:moveTo>
                    <a:pt x="0" y="91579"/>
                  </a:moveTo>
                  <a:lnTo>
                    <a:pt x="3810" y="91579"/>
                  </a:lnTo>
                </a:path>
                <a:path w="3809" h="681354">
                  <a:moveTo>
                    <a:pt x="0" y="89674"/>
                  </a:moveTo>
                  <a:lnTo>
                    <a:pt x="3810" y="89674"/>
                  </a:lnTo>
                </a:path>
                <a:path w="3809" h="681354">
                  <a:moveTo>
                    <a:pt x="0" y="87769"/>
                  </a:moveTo>
                  <a:lnTo>
                    <a:pt x="3810" y="87769"/>
                  </a:lnTo>
                </a:path>
                <a:path w="3809" h="681354">
                  <a:moveTo>
                    <a:pt x="0" y="85852"/>
                  </a:moveTo>
                  <a:lnTo>
                    <a:pt x="3810" y="85852"/>
                  </a:lnTo>
                </a:path>
                <a:path w="3809" h="681354">
                  <a:moveTo>
                    <a:pt x="0" y="83947"/>
                  </a:moveTo>
                  <a:lnTo>
                    <a:pt x="3810" y="83947"/>
                  </a:lnTo>
                </a:path>
                <a:path w="3809" h="681354">
                  <a:moveTo>
                    <a:pt x="0" y="82042"/>
                  </a:moveTo>
                  <a:lnTo>
                    <a:pt x="3810" y="82042"/>
                  </a:lnTo>
                </a:path>
                <a:path w="3809" h="681354">
                  <a:moveTo>
                    <a:pt x="0" y="80137"/>
                  </a:moveTo>
                  <a:lnTo>
                    <a:pt x="3810" y="80137"/>
                  </a:lnTo>
                </a:path>
                <a:path w="3809" h="681354">
                  <a:moveTo>
                    <a:pt x="0" y="78232"/>
                  </a:moveTo>
                  <a:lnTo>
                    <a:pt x="3810" y="78232"/>
                  </a:lnTo>
                </a:path>
                <a:path w="3809" h="681354">
                  <a:moveTo>
                    <a:pt x="0" y="76314"/>
                  </a:moveTo>
                  <a:lnTo>
                    <a:pt x="3810" y="76314"/>
                  </a:lnTo>
                </a:path>
                <a:path w="3809" h="681354">
                  <a:moveTo>
                    <a:pt x="0" y="74409"/>
                  </a:moveTo>
                  <a:lnTo>
                    <a:pt x="3810" y="74409"/>
                  </a:lnTo>
                </a:path>
                <a:path w="3809" h="681354">
                  <a:moveTo>
                    <a:pt x="0" y="72504"/>
                  </a:moveTo>
                  <a:lnTo>
                    <a:pt x="3810" y="72504"/>
                  </a:lnTo>
                </a:path>
                <a:path w="3809" h="681354">
                  <a:moveTo>
                    <a:pt x="0" y="70599"/>
                  </a:moveTo>
                  <a:lnTo>
                    <a:pt x="3810" y="70599"/>
                  </a:lnTo>
                </a:path>
                <a:path w="3809" h="681354">
                  <a:moveTo>
                    <a:pt x="0" y="68681"/>
                  </a:moveTo>
                  <a:lnTo>
                    <a:pt x="3810" y="68681"/>
                  </a:lnTo>
                </a:path>
                <a:path w="3809" h="681354">
                  <a:moveTo>
                    <a:pt x="0" y="66776"/>
                  </a:moveTo>
                  <a:lnTo>
                    <a:pt x="3810" y="66776"/>
                  </a:lnTo>
                </a:path>
                <a:path w="3809" h="681354">
                  <a:moveTo>
                    <a:pt x="0" y="64871"/>
                  </a:moveTo>
                  <a:lnTo>
                    <a:pt x="3810" y="64871"/>
                  </a:lnTo>
                </a:path>
                <a:path w="3809" h="681354">
                  <a:moveTo>
                    <a:pt x="0" y="62966"/>
                  </a:moveTo>
                  <a:lnTo>
                    <a:pt x="3810" y="62966"/>
                  </a:lnTo>
                </a:path>
                <a:path w="3809" h="681354">
                  <a:moveTo>
                    <a:pt x="0" y="61061"/>
                  </a:moveTo>
                  <a:lnTo>
                    <a:pt x="3810" y="61061"/>
                  </a:lnTo>
                </a:path>
                <a:path w="3809" h="681354">
                  <a:moveTo>
                    <a:pt x="0" y="59143"/>
                  </a:moveTo>
                  <a:lnTo>
                    <a:pt x="3810" y="59143"/>
                  </a:lnTo>
                </a:path>
                <a:path w="3809" h="681354">
                  <a:moveTo>
                    <a:pt x="0" y="57238"/>
                  </a:moveTo>
                  <a:lnTo>
                    <a:pt x="3810" y="57238"/>
                  </a:lnTo>
                </a:path>
                <a:path w="3809" h="681354">
                  <a:moveTo>
                    <a:pt x="0" y="55333"/>
                  </a:moveTo>
                  <a:lnTo>
                    <a:pt x="3810" y="55333"/>
                  </a:lnTo>
                </a:path>
                <a:path w="3809" h="681354">
                  <a:moveTo>
                    <a:pt x="0" y="53428"/>
                  </a:moveTo>
                  <a:lnTo>
                    <a:pt x="3810" y="53428"/>
                  </a:lnTo>
                </a:path>
                <a:path w="3809" h="681354">
                  <a:moveTo>
                    <a:pt x="0" y="51511"/>
                  </a:moveTo>
                  <a:lnTo>
                    <a:pt x="3810" y="51511"/>
                  </a:lnTo>
                </a:path>
                <a:path w="3809" h="681354">
                  <a:moveTo>
                    <a:pt x="0" y="49606"/>
                  </a:moveTo>
                  <a:lnTo>
                    <a:pt x="3810" y="49606"/>
                  </a:lnTo>
                </a:path>
                <a:path w="3809" h="681354">
                  <a:moveTo>
                    <a:pt x="0" y="47701"/>
                  </a:moveTo>
                  <a:lnTo>
                    <a:pt x="3810" y="47701"/>
                  </a:lnTo>
                </a:path>
                <a:path w="3809" h="681354">
                  <a:moveTo>
                    <a:pt x="0" y="45796"/>
                  </a:moveTo>
                  <a:lnTo>
                    <a:pt x="3810" y="45796"/>
                  </a:lnTo>
                </a:path>
                <a:path w="3809" h="681354">
                  <a:moveTo>
                    <a:pt x="0" y="43891"/>
                  </a:moveTo>
                  <a:lnTo>
                    <a:pt x="3810" y="43891"/>
                  </a:lnTo>
                </a:path>
                <a:path w="3809" h="681354">
                  <a:moveTo>
                    <a:pt x="0" y="41973"/>
                  </a:moveTo>
                  <a:lnTo>
                    <a:pt x="3810" y="41973"/>
                  </a:lnTo>
                </a:path>
                <a:path w="3809" h="681354">
                  <a:moveTo>
                    <a:pt x="0" y="40068"/>
                  </a:moveTo>
                  <a:lnTo>
                    <a:pt x="3810" y="40068"/>
                  </a:lnTo>
                </a:path>
                <a:path w="3809" h="681354">
                  <a:moveTo>
                    <a:pt x="0" y="38163"/>
                  </a:moveTo>
                  <a:lnTo>
                    <a:pt x="3810" y="38163"/>
                  </a:lnTo>
                </a:path>
                <a:path w="3809" h="681354">
                  <a:moveTo>
                    <a:pt x="0" y="36258"/>
                  </a:moveTo>
                  <a:lnTo>
                    <a:pt x="3810" y="36258"/>
                  </a:lnTo>
                </a:path>
                <a:path w="3809" h="681354">
                  <a:moveTo>
                    <a:pt x="0" y="34340"/>
                  </a:moveTo>
                  <a:lnTo>
                    <a:pt x="3810" y="34340"/>
                  </a:lnTo>
                </a:path>
                <a:path w="3809" h="681354">
                  <a:moveTo>
                    <a:pt x="0" y="32435"/>
                  </a:moveTo>
                  <a:lnTo>
                    <a:pt x="3810" y="32435"/>
                  </a:lnTo>
                </a:path>
                <a:path w="3809" h="681354">
                  <a:moveTo>
                    <a:pt x="0" y="30530"/>
                  </a:moveTo>
                  <a:lnTo>
                    <a:pt x="3810" y="30530"/>
                  </a:lnTo>
                </a:path>
                <a:path w="3809" h="681354">
                  <a:moveTo>
                    <a:pt x="0" y="28625"/>
                  </a:moveTo>
                  <a:lnTo>
                    <a:pt x="3810" y="28625"/>
                  </a:lnTo>
                </a:path>
                <a:path w="3809" h="681354">
                  <a:moveTo>
                    <a:pt x="0" y="26720"/>
                  </a:moveTo>
                  <a:lnTo>
                    <a:pt x="3810" y="26720"/>
                  </a:lnTo>
                </a:path>
                <a:path w="3809" h="681354">
                  <a:moveTo>
                    <a:pt x="0" y="24803"/>
                  </a:moveTo>
                  <a:lnTo>
                    <a:pt x="3810" y="24803"/>
                  </a:lnTo>
                </a:path>
                <a:path w="3809" h="681354">
                  <a:moveTo>
                    <a:pt x="0" y="22898"/>
                  </a:moveTo>
                  <a:lnTo>
                    <a:pt x="3810" y="22898"/>
                  </a:lnTo>
                </a:path>
                <a:path w="3809" h="681354">
                  <a:moveTo>
                    <a:pt x="0" y="20993"/>
                  </a:moveTo>
                  <a:lnTo>
                    <a:pt x="3810" y="20993"/>
                  </a:lnTo>
                </a:path>
                <a:path w="3809" h="681354">
                  <a:moveTo>
                    <a:pt x="0" y="19088"/>
                  </a:moveTo>
                  <a:lnTo>
                    <a:pt x="3810" y="19088"/>
                  </a:lnTo>
                </a:path>
                <a:path w="3809" h="681354">
                  <a:moveTo>
                    <a:pt x="0" y="17170"/>
                  </a:moveTo>
                  <a:lnTo>
                    <a:pt x="3810" y="17170"/>
                  </a:lnTo>
                </a:path>
                <a:path w="3809" h="681354">
                  <a:moveTo>
                    <a:pt x="0" y="15265"/>
                  </a:moveTo>
                  <a:lnTo>
                    <a:pt x="3810" y="15265"/>
                  </a:lnTo>
                </a:path>
                <a:path w="3809" h="681354">
                  <a:moveTo>
                    <a:pt x="0" y="13360"/>
                  </a:moveTo>
                  <a:lnTo>
                    <a:pt x="3810" y="13360"/>
                  </a:lnTo>
                </a:path>
                <a:path w="3809" h="681354">
                  <a:moveTo>
                    <a:pt x="0" y="11455"/>
                  </a:moveTo>
                  <a:lnTo>
                    <a:pt x="3810" y="11455"/>
                  </a:lnTo>
                </a:path>
                <a:path w="3809" h="681354">
                  <a:moveTo>
                    <a:pt x="0" y="9550"/>
                  </a:moveTo>
                  <a:lnTo>
                    <a:pt x="3810" y="9550"/>
                  </a:lnTo>
                </a:path>
                <a:path w="3809" h="681354">
                  <a:moveTo>
                    <a:pt x="0" y="7632"/>
                  </a:moveTo>
                  <a:lnTo>
                    <a:pt x="3810" y="7632"/>
                  </a:lnTo>
                </a:path>
                <a:path w="3809" h="681354">
                  <a:moveTo>
                    <a:pt x="0" y="5727"/>
                  </a:moveTo>
                  <a:lnTo>
                    <a:pt x="3810" y="5727"/>
                  </a:lnTo>
                </a:path>
                <a:path w="3809" h="681354">
                  <a:moveTo>
                    <a:pt x="0" y="3822"/>
                  </a:moveTo>
                  <a:lnTo>
                    <a:pt x="3810" y="3822"/>
                  </a:lnTo>
                </a:path>
                <a:path w="3809" h="681354">
                  <a:moveTo>
                    <a:pt x="0" y="1917"/>
                  </a:moveTo>
                  <a:lnTo>
                    <a:pt x="3810" y="1917"/>
                  </a:lnTo>
                </a:path>
                <a:path w="3809" h="6813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47999" y="3369318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47999" y="33947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525073" y="3369318"/>
              <a:ext cx="2614295" cy="0"/>
            </a:xfrm>
            <a:custGeom>
              <a:avLst/>
              <a:gdLst/>
              <a:ahLst/>
              <a:cxnLst/>
              <a:rect l="l" t="t" r="r" b="b"/>
              <a:pathLst>
                <a:path w="2614295">
                  <a:moveTo>
                    <a:pt x="0" y="0"/>
                  </a:moveTo>
                  <a:lnTo>
                    <a:pt x="261387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525073" y="3394731"/>
              <a:ext cx="2614295" cy="0"/>
            </a:xfrm>
            <a:custGeom>
              <a:avLst/>
              <a:gdLst/>
              <a:ahLst/>
              <a:cxnLst/>
              <a:rect l="l" t="t" r="r" b="b"/>
              <a:pathLst>
                <a:path w="2614295">
                  <a:moveTo>
                    <a:pt x="0" y="0"/>
                  </a:moveTo>
                  <a:lnTo>
                    <a:pt x="261387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138944" y="3369318"/>
              <a:ext cx="1009650" cy="0"/>
            </a:xfrm>
            <a:custGeom>
              <a:avLst/>
              <a:gdLst/>
              <a:ahLst/>
              <a:cxnLst/>
              <a:rect l="l" t="t" r="r" b="b"/>
              <a:pathLst>
                <a:path w="1009650">
                  <a:moveTo>
                    <a:pt x="0" y="0"/>
                  </a:moveTo>
                  <a:lnTo>
                    <a:pt x="10090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138944" y="3394731"/>
              <a:ext cx="1009650" cy="0"/>
            </a:xfrm>
            <a:custGeom>
              <a:avLst/>
              <a:gdLst/>
              <a:ahLst/>
              <a:cxnLst/>
              <a:rect l="l" t="t" r="r" b="b"/>
              <a:pathLst>
                <a:path w="1009650">
                  <a:moveTo>
                    <a:pt x="0" y="0"/>
                  </a:moveTo>
                  <a:lnTo>
                    <a:pt x="10090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48001" y="3369318"/>
              <a:ext cx="908050" cy="0"/>
            </a:xfrm>
            <a:custGeom>
              <a:avLst/>
              <a:gdLst/>
              <a:ahLst/>
              <a:cxnLst/>
              <a:rect l="l" t="t" r="r" b="b"/>
              <a:pathLst>
                <a:path w="908050">
                  <a:moveTo>
                    <a:pt x="0" y="0"/>
                  </a:moveTo>
                  <a:lnTo>
                    <a:pt x="90796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148001" y="3394731"/>
              <a:ext cx="908050" cy="0"/>
            </a:xfrm>
            <a:custGeom>
              <a:avLst/>
              <a:gdLst/>
              <a:ahLst/>
              <a:cxnLst/>
              <a:rect l="l" t="t" r="r" b="b"/>
              <a:pathLst>
                <a:path w="908050">
                  <a:moveTo>
                    <a:pt x="0" y="0"/>
                  </a:moveTo>
                  <a:lnTo>
                    <a:pt x="90796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6055958" y="3369318"/>
              <a:ext cx="730250" cy="0"/>
            </a:xfrm>
            <a:custGeom>
              <a:avLst/>
              <a:gdLst/>
              <a:ahLst/>
              <a:cxnLst/>
              <a:rect l="l" t="t" r="r" b="b"/>
              <a:pathLst>
                <a:path w="730250">
                  <a:moveTo>
                    <a:pt x="0" y="0"/>
                  </a:moveTo>
                  <a:lnTo>
                    <a:pt x="72969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6055958" y="3394731"/>
              <a:ext cx="730250" cy="0"/>
            </a:xfrm>
            <a:custGeom>
              <a:avLst/>
              <a:gdLst/>
              <a:ahLst/>
              <a:cxnLst/>
              <a:rect l="l" t="t" r="r" b="b"/>
              <a:pathLst>
                <a:path w="730250">
                  <a:moveTo>
                    <a:pt x="0" y="0"/>
                  </a:moveTo>
                  <a:lnTo>
                    <a:pt x="72969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" name="object 60"/>
          <p:cNvSpPr txBox="1"/>
          <p:nvPr/>
        </p:nvSpPr>
        <p:spPr>
          <a:xfrm>
            <a:off x="793169" y="2390183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436475" y="2041841"/>
            <a:ext cx="256476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93980">
              <a:lnSpc>
                <a:spcPct val="100000"/>
              </a:lnSpc>
              <a:spcBef>
                <a:spcPts val="1300"/>
              </a:spcBef>
              <a:tabLst>
                <a:tab pos="186690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Descrição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5319576" y="231398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6265853" y="239018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763832" y="2713144"/>
            <a:ext cx="6451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Resultado</a:t>
            </a:r>
            <a:endParaRPr sz="10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637973" y="2713144"/>
            <a:ext cx="238823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cateter/dia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entre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episódios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Corrente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225979" y="2713144"/>
            <a:ext cx="83502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2870" marR="5080" indent="-90805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Reportada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5418636" y="2713144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245914" y="2713144"/>
            <a:ext cx="3498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1000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44300" y="3826305"/>
            <a:ext cx="2914015" cy="21329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8255" algn="just">
              <a:lnSpc>
                <a:spcPct val="100000"/>
              </a:lnSpc>
              <a:spcBef>
                <a:spcPts val="75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partir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à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última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pacientes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central,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somando-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que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ocorra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incluir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com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ocorrer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anotar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exata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ocorrência.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rência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CVC.</a:t>
            </a:r>
            <a:r>
              <a:rPr sz="1000" spc="2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Recomeçar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haja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3887245" y="4104706"/>
            <a:ext cx="292163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Deve-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passar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utilizar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indicador quando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média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IPCSL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menor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1,0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eventos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infecciosos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forem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raros,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isso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50%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meses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contemplados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gráfico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densidade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zero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(consecuti-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não).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</a:t>
            </a:fld>
            <a:endParaRPr spc="-25"/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9" y="1044011"/>
            <a:ext cx="6145135" cy="651882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73188" y="1063602"/>
            <a:ext cx="5332095" cy="86486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IPCSL1_NF3_1000g</a:t>
            </a:r>
            <a:r>
              <a:rPr sz="1200" b="1" spc="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1499g</a:t>
            </a:r>
            <a:r>
              <a:rPr sz="1200" b="1" spc="1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1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Infecção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Primária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Corrente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Sanguínea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Laboratorialmente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confirmada,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associada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  <a:p>
            <a:pPr marL="979169">
              <a:lnSpc>
                <a:spcPct val="100000"/>
              </a:lnSpc>
              <a:spcBef>
                <a:spcPts val="88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8004" y="1956828"/>
            <a:ext cx="6151880" cy="399415"/>
            <a:chOff x="648004" y="1956828"/>
            <a:chExt cx="6151880" cy="399415"/>
          </a:xfrm>
        </p:grpSpPr>
        <p:sp>
          <p:nvSpPr>
            <p:cNvPr id="14" name="object 14"/>
            <p:cNvSpPr/>
            <p:nvPr/>
          </p:nvSpPr>
          <p:spPr>
            <a:xfrm>
              <a:off x="648004" y="1956828"/>
              <a:ext cx="6145530" cy="399415"/>
            </a:xfrm>
            <a:custGeom>
              <a:avLst/>
              <a:gdLst/>
              <a:ahLst/>
              <a:cxnLst/>
              <a:rect l="l" t="t" r="r" b="b"/>
              <a:pathLst>
                <a:path w="6145530" h="399414">
                  <a:moveTo>
                    <a:pt x="2855988" y="0"/>
                  </a:moveTo>
                  <a:lnTo>
                    <a:pt x="1817992" y="0"/>
                  </a:lnTo>
                  <a:lnTo>
                    <a:pt x="789178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1817992" y="399135"/>
                  </a:lnTo>
                  <a:lnTo>
                    <a:pt x="2855988" y="399135"/>
                  </a:lnTo>
                  <a:lnTo>
                    <a:pt x="2855988" y="0"/>
                  </a:lnTo>
                  <a:close/>
                </a:path>
                <a:path w="6145530" h="399414">
                  <a:moveTo>
                    <a:pt x="4642231" y="0"/>
                  </a:moveTo>
                  <a:lnTo>
                    <a:pt x="3816007" y="0"/>
                  </a:lnTo>
                  <a:lnTo>
                    <a:pt x="2856001" y="0"/>
                  </a:lnTo>
                  <a:lnTo>
                    <a:pt x="2856001" y="399135"/>
                  </a:lnTo>
                  <a:lnTo>
                    <a:pt x="3815994" y="399135"/>
                  </a:lnTo>
                  <a:lnTo>
                    <a:pt x="4642231" y="399135"/>
                  </a:lnTo>
                  <a:lnTo>
                    <a:pt x="4642231" y="0"/>
                  </a:lnTo>
                  <a:close/>
                </a:path>
                <a:path w="6145530" h="399414">
                  <a:moveTo>
                    <a:pt x="6145123" y="0"/>
                  </a:moveTo>
                  <a:lnTo>
                    <a:pt x="5371947" y="0"/>
                  </a:lnTo>
                  <a:lnTo>
                    <a:pt x="4642243" y="0"/>
                  </a:lnTo>
                  <a:lnTo>
                    <a:pt x="4642243" y="399135"/>
                  </a:lnTo>
                  <a:lnTo>
                    <a:pt x="5371947" y="399135"/>
                  </a:lnTo>
                  <a:lnTo>
                    <a:pt x="6145123" y="399135"/>
                  </a:lnTo>
                  <a:lnTo>
                    <a:pt x="614512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437181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793128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2464094" y="3332191"/>
            <a:ext cx="3810" cy="59690"/>
          </a:xfrm>
          <a:custGeom>
            <a:avLst/>
            <a:gdLst/>
            <a:ahLst/>
            <a:cxnLst/>
            <a:rect l="l" t="t" r="r" b="b"/>
            <a:pathLst>
              <a:path w="3810" h="59689">
                <a:moveTo>
                  <a:pt x="0" y="59105"/>
                </a:moveTo>
                <a:lnTo>
                  <a:pt x="3810" y="59105"/>
                </a:lnTo>
              </a:path>
              <a:path w="3810" h="59689">
                <a:moveTo>
                  <a:pt x="0" y="32410"/>
                </a:moveTo>
                <a:lnTo>
                  <a:pt x="3810" y="32410"/>
                </a:lnTo>
              </a:path>
              <a:path w="3810" h="59689">
                <a:moveTo>
                  <a:pt x="0" y="13347"/>
                </a:moveTo>
                <a:lnTo>
                  <a:pt x="3810" y="13347"/>
                </a:lnTo>
              </a:path>
              <a:path w="3810" h="59689">
                <a:moveTo>
                  <a:pt x="0" y="7620"/>
                </a:moveTo>
                <a:lnTo>
                  <a:pt x="3810" y="7620"/>
                </a:lnTo>
              </a:path>
              <a:path w="3810" h="59689">
                <a:moveTo>
                  <a:pt x="0" y="5715"/>
                </a:moveTo>
                <a:lnTo>
                  <a:pt x="3810" y="5715"/>
                </a:lnTo>
              </a:path>
              <a:path w="3810" h="59689">
                <a:moveTo>
                  <a:pt x="0" y="3810"/>
                </a:moveTo>
                <a:lnTo>
                  <a:pt x="3810" y="3810"/>
                </a:lnTo>
              </a:path>
              <a:path w="3810" h="59689">
                <a:moveTo>
                  <a:pt x="0" y="1905"/>
                </a:moveTo>
                <a:lnTo>
                  <a:pt x="3810" y="1905"/>
                </a:lnTo>
              </a:path>
              <a:path w="3810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464094" y="327499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464094" y="3202537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19062"/>
                </a:moveTo>
                <a:lnTo>
                  <a:pt x="3810" y="19062"/>
                </a:lnTo>
              </a:path>
              <a:path w="3810" h="21589">
                <a:moveTo>
                  <a:pt x="0" y="17157"/>
                </a:moveTo>
                <a:lnTo>
                  <a:pt x="3810" y="17157"/>
                </a:lnTo>
              </a:path>
              <a:path w="3810" h="21589">
                <a:moveTo>
                  <a:pt x="0" y="15252"/>
                </a:moveTo>
                <a:lnTo>
                  <a:pt x="3810" y="15252"/>
                </a:lnTo>
              </a:path>
              <a:path w="3810" h="21589">
                <a:moveTo>
                  <a:pt x="0" y="13347"/>
                </a:moveTo>
                <a:lnTo>
                  <a:pt x="3810" y="1334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464094" y="3093850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464094" y="2962291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464094" y="2621004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77"/>
                </a:moveTo>
                <a:lnTo>
                  <a:pt x="3810" y="24777"/>
                </a:lnTo>
              </a:path>
              <a:path w="3810" h="25400">
                <a:moveTo>
                  <a:pt x="0" y="19062"/>
                </a:moveTo>
                <a:lnTo>
                  <a:pt x="3810" y="19062"/>
                </a:lnTo>
              </a:path>
              <a:path w="3810" h="25400">
                <a:moveTo>
                  <a:pt x="0" y="13347"/>
                </a:moveTo>
                <a:lnTo>
                  <a:pt x="3810" y="13347"/>
                </a:lnTo>
              </a:path>
              <a:path w="3810" h="25400">
                <a:moveTo>
                  <a:pt x="0" y="5714"/>
                </a:moveTo>
                <a:lnTo>
                  <a:pt x="3810" y="5714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464094" y="2561898"/>
            <a:ext cx="3810" cy="13335"/>
          </a:xfrm>
          <a:custGeom>
            <a:avLst/>
            <a:gdLst/>
            <a:ahLst/>
            <a:cxnLst/>
            <a:rect l="l" t="t" r="r" b="b"/>
            <a:pathLst>
              <a:path w="3810" h="13335">
                <a:moveTo>
                  <a:pt x="0" y="13334"/>
                </a:moveTo>
                <a:lnTo>
                  <a:pt x="3810" y="13334"/>
                </a:lnTo>
              </a:path>
              <a:path w="3810" h="133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464094" y="237885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4"/>
                </a:moveTo>
                <a:lnTo>
                  <a:pt x="3810" y="5714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502094" y="341799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502094" y="331693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502094" y="323494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502094" y="3139608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502094" y="30652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502094" y="29985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502094" y="2849794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43"/>
                </a:moveTo>
                <a:lnTo>
                  <a:pt x="3810" y="40043"/>
                </a:lnTo>
              </a:path>
              <a:path w="3810" h="40639">
                <a:moveTo>
                  <a:pt x="0" y="5727"/>
                </a:moveTo>
                <a:lnTo>
                  <a:pt x="3810" y="5727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502094" y="278878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502094" y="263052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11442"/>
                </a:moveTo>
                <a:lnTo>
                  <a:pt x="3810" y="11442"/>
                </a:lnTo>
              </a:path>
              <a:path w="3810" h="13969">
                <a:moveTo>
                  <a:pt x="0" y="9537"/>
                </a:moveTo>
                <a:lnTo>
                  <a:pt x="3810" y="9537"/>
                </a:lnTo>
              </a:path>
              <a:path w="3810" h="13969">
                <a:moveTo>
                  <a:pt x="0" y="7632"/>
                </a:moveTo>
                <a:lnTo>
                  <a:pt x="3810" y="7632"/>
                </a:lnTo>
              </a:path>
              <a:path w="3810" h="13969">
                <a:moveTo>
                  <a:pt x="0" y="5727"/>
                </a:moveTo>
                <a:lnTo>
                  <a:pt x="3810" y="5727"/>
                </a:lnTo>
              </a:path>
              <a:path w="3810" h="13969">
                <a:moveTo>
                  <a:pt x="0" y="1904"/>
                </a:moveTo>
                <a:lnTo>
                  <a:pt x="3810" y="1904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02094" y="255998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502094" y="239410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9537"/>
                </a:moveTo>
                <a:lnTo>
                  <a:pt x="3810" y="9537"/>
                </a:lnTo>
              </a:path>
              <a:path w="3810" h="13969">
                <a:moveTo>
                  <a:pt x="0" y="7632"/>
                </a:moveTo>
                <a:lnTo>
                  <a:pt x="3810" y="7632"/>
                </a:lnTo>
              </a:path>
              <a:path w="3810" h="13969">
                <a:moveTo>
                  <a:pt x="0" y="5715"/>
                </a:moveTo>
                <a:lnTo>
                  <a:pt x="3810" y="5715"/>
                </a:lnTo>
              </a:path>
              <a:path w="3810" h="13969">
                <a:moveTo>
                  <a:pt x="0" y="1905"/>
                </a:moveTo>
                <a:lnTo>
                  <a:pt x="3810" y="1905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462095" y="346756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462095" y="337985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462095" y="326926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462095" y="31377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462095" y="308240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462095" y="302330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462095" y="2929881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7663"/>
                </a:moveTo>
                <a:lnTo>
                  <a:pt x="3810" y="47663"/>
                </a:lnTo>
              </a:path>
              <a:path w="3810" h="48260">
                <a:moveTo>
                  <a:pt x="0" y="43853"/>
                </a:moveTo>
                <a:lnTo>
                  <a:pt x="3810" y="43853"/>
                </a:lnTo>
              </a:path>
              <a:path w="3810" h="48260">
                <a:moveTo>
                  <a:pt x="0" y="41948"/>
                </a:moveTo>
                <a:lnTo>
                  <a:pt x="3810" y="41948"/>
                </a:lnTo>
              </a:path>
              <a:path w="3810" h="48260">
                <a:moveTo>
                  <a:pt x="0" y="38138"/>
                </a:moveTo>
                <a:lnTo>
                  <a:pt x="3810" y="38138"/>
                </a:lnTo>
              </a:path>
              <a:path w="3810" h="48260">
                <a:moveTo>
                  <a:pt x="0" y="36220"/>
                </a:moveTo>
                <a:lnTo>
                  <a:pt x="3810" y="36220"/>
                </a:lnTo>
              </a:path>
              <a:path w="3810" h="48260">
                <a:moveTo>
                  <a:pt x="0" y="32410"/>
                </a:moveTo>
                <a:lnTo>
                  <a:pt x="3810" y="32410"/>
                </a:lnTo>
              </a:path>
              <a:path w="3810" h="48260">
                <a:moveTo>
                  <a:pt x="0" y="30505"/>
                </a:moveTo>
                <a:lnTo>
                  <a:pt x="3810" y="30505"/>
                </a:lnTo>
              </a:path>
              <a:path w="3810" h="48260">
                <a:moveTo>
                  <a:pt x="0" y="28600"/>
                </a:moveTo>
                <a:lnTo>
                  <a:pt x="3810" y="28600"/>
                </a:lnTo>
              </a:path>
              <a:path w="3810" h="48260">
                <a:moveTo>
                  <a:pt x="0" y="26695"/>
                </a:moveTo>
                <a:lnTo>
                  <a:pt x="3810" y="26695"/>
                </a:lnTo>
              </a:path>
              <a:path w="3810" h="48260">
                <a:moveTo>
                  <a:pt x="0" y="24790"/>
                </a:moveTo>
                <a:lnTo>
                  <a:pt x="3810" y="24790"/>
                </a:lnTo>
              </a:path>
              <a:path w="3810" h="48260">
                <a:moveTo>
                  <a:pt x="0" y="11442"/>
                </a:moveTo>
                <a:lnTo>
                  <a:pt x="3810" y="11442"/>
                </a:lnTo>
              </a:path>
              <a:path w="3810" h="48260">
                <a:moveTo>
                  <a:pt x="0" y="9537"/>
                </a:moveTo>
                <a:lnTo>
                  <a:pt x="3810" y="9537"/>
                </a:lnTo>
              </a:path>
              <a:path w="3810" h="48260">
                <a:moveTo>
                  <a:pt x="0" y="7620"/>
                </a:moveTo>
                <a:lnTo>
                  <a:pt x="3810" y="7620"/>
                </a:lnTo>
              </a:path>
              <a:path w="3810" h="48260">
                <a:moveTo>
                  <a:pt x="0" y="5714"/>
                </a:moveTo>
                <a:lnTo>
                  <a:pt x="3810" y="5714"/>
                </a:lnTo>
              </a:path>
              <a:path w="3810" h="48260">
                <a:moveTo>
                  <a:pt x="0" y="3809"/>
                </a:moveTo>
                <a:lnTo>
                  <a:pt x="3810" y="3809"/>
                </a:lnTo>
              </a:path>
              <a:path w="3810" h="48260">
                <a:moveTo>
                  <a:pt x="0" y="1904"/>
                </a:moveTo>
                <a:lnTo>
                  <a:pt x="3810" y="1904"/>
                </a:lnTo>
              </a:path>
              <a:path w="3810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462095" y="272014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462095" y="267057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462095" y="251804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462095" y="238839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288349" y="341417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288349" y="3219695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288349" y="2975639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4">
                <a:moveTo>
                  <a:pt x="0" y="61010"/>
                </a:moveTo>
                <a:lnTo>
                  <a:pt x="3810" y="61010"/>
                </a:lnTo>
              </a:path>
              <a:path w="3810" h="61594">
                <a:moveTo>
                  <a:pt x="0" y="20980"/>
                </a:moveTo>
                <a:lnTo>
                  <a:pt x="3810" y="20980"/>
                </a:lnTo>
              </a:path>
              <a:path w="3810" h="615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288349" y="291653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14"/>
                </a:moveTo>
                <a:lnTo>
                  <a:pt x="3810" y="5714"/>
                </a:lnTo>
              </a:path>
              <a:path w="3810" h="12064">
                <a:moveTo>
                  <a:pt x="0" y="3809"/>
                </a:moveTo>
                <a:lnTo>
                  <a:pt x="3810" y="3809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288349" y="2733488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19">
                <a:moveTo>
                  <a:pt x="0" y="32423"/>
                </a:moveTo>
                <a:lnTo>
                  <a:pt x="3810" y="32423"/>
                </a:lnTo>
              </a:path>
              <a:path w="3810" h="330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288349" y="2563803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72"/>
                </a:moveTo>
                <a:lnTo>
                  <a:pt x="3810" y="22872"/>
                </a:lnTo>
              </a:path>
              <a:path w="3810" h="23494">
                <a:moveTo>
                  <a:pt x="0" y="7619"/>
                </a:moveTo>
                <a:lnTo>
                  <a:pt x="3810" y="7619"/>
                </a:lnTo>
              </a:path>
              <a:path w="3810" h="23494">
                <a:moveTo>
                  <a:pt x="0" y="5714"/>
                </a:moveTo>
                <a:lnTo>
                  <a:pt x="3810" y="5714"/>
                </a:lnTo>
              </a:path>
              <a:path w="3810" h="23494">
                <a:moveTo>
                  <a:pt x="0" y="3809"/>
                </a:moveTo>
                <a:lnTo>
                  <a:pt x="3810" y="3809"/>
                </a:lnTo>
              </a:path>
              <a:path w="3810" h="23494">
                <a:moveTo>
                  <a:pt x="0" y="1904"/>
                </a:moveTo>
                <a:lnTo>
                  <a:pt x="3810" y="1904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435276" y="2357873"/>
            <a:ext cx="3810" cy="1136650"/>
          </a:xfrm>
          <a:custGeom>
            <a:avLst/>
            <a:gdLst/>
            <a:ahLst/>
            <a:cxnLst/>
            <a:rect l="l" t="t" r="r" b="b"/>
            <a:pathLst>
              <a:path w="3809" h="1136650">
                <a:moveTo>
                  <a:pt x="0" y="1136383"/>
                </a:moveTo>
                <a:lnTo>
                  <a:pt x="3810" y="1136383"/>
                </a:lnTo>
              </a:path>
              <a:path w="3809" h="1136650">
                <a:moveTo>
                  <a:pt x="0" y="1132573"/>
                </a:moveTo>
                <a:lnTo>
                  <a:pt x="3810" y="1132573"/>
                </a:lnTo>
              </a:path>
              <a:path w="3809" h="1136650">
                <a:moveTo>
                  <a:pt x="0" y="1130655"/>
                </a:moveTo>
                <a:lnTo>
                  <a:pt x="3810" y="1130655"/>
                </a:lnTo>
              </a:path>
              <a:path w="3809" h="1136650">
                <a:moveTo>
                  <a:pt x="0" y="1128750"/>
                </a:moveTo>
                <a:lnTo>
                  <a:pt x="3810" y="1128750"/>
                </a:lnTo>
              </a:path>
              <a:path w="3809" h="1136650">
                <a:moveTo>
                  <a:pt x="0" y="1126845"/>
                </a:moveTo>
                <a:lnTo>
                  <a:pt x="3810" y="1126845"/>
                </a:lnTo>
              </a:path>
              <a:path w="3809" h="1136650">
                <a:moveTo>
                  <a:pt x="0" y="1124940"/>
                </a:moveTo>
                <a:lnTo>
                  <a:pt x="3810" y="1124940"/>
                </a:lnTo>
              </a:path>
              <a:path w="3809" h="1136650">
                <a:moveTo>
                  <a:pt x="0" y="1123035"/>
                </a:moveTo>
                <a:lnTo>
                  <a:pt x="3810" y="1123035"/>
                </a:lnTo>
              </a:path>
              <a:path w="3809" h="1136650">
                <a:moveTo>
                  <a:pt x="0" y="1121130"/>
                </a:moveTo>
                <a:lnTo>
                  <a:pt x="3810" y="1121130"/>
                </a:lnTo>
              </a:path>
              <a:path w="3809" h="1136650">
                <a:moveTo>
                  <a:pt x="0" y="1119225"/>
                </a:moveTo>
                <a:lnTo>
                  <a:pt x="3810" y="1119225"/>
                </a:lnTo>
              </a:path>
              <a:path w="3809" h="1136650">
                <a:moveTo>
                  <a:pt x="0" y="1117320"/>
                </a:moveTo>
                <a:lnTo>
                  <a:pt x="3810" y="1117320"/>
                </a:lnTo>
              </a:path>
              <a:path w="3809" h="1136650">
                <a:moveTo>
                  <a:pt x="0" y="1115402"/>
                </a:moveTo>
                <a:lnTo>
                  <a:pt x="3810" y="1115402"/>
                </a:lnTo>
              </a:path>
              <a:path w="3809" h="1136650">
                <a:moveTo>
                  <a:pt x="0" y="1113497"/>
                </a:moveTo>
                <a:lnTo>
                  <a:pt x="3810" y="1113497"/>
                </a:lnTo>
              </a:path>
              <a:path w="3809" h="1136650">
                <a:moveTo>
                  <a:pt x="0" y="1111592"/>
                </a:moveTo>
                <a:lnTo>
                  <a:pt x="3810" y="1111592"/>
                </a:lnTo>
              </a:path>
              <a:path w="3809" h="1136650">
                <a:moveTo>
                  <a:pt x="0" y="1109687"/>
                </a:moveTo>
                <a:lnTo>
                  <a:pt x="3810" y="1109687"/>
                </a:lnTo>
              </a:path>
              <a:path w="3809" h="1136650">
                <a:moveTo>
                  <a:pt x="0" y="1107782"/>
                </a:moveTo>
                <a:lnTo>
                  <a:pt x="3810" y="1107782"/>
                </a:lnTo>
              </a:path>
              <a:path w="3809" h="1136650">
                <a:moveTo>
                  <a:pt x="0" y="1105877"/>
                </a:moveTo>
                <a:lnTo>
                  <a:pt x="3810" y="1105877"/>
                </a:lnTo>
              </a:path>
              <a:path w="3809" h="1136650">
                <a:moveTo>
                  <a:pt x="0" y="1103972"/>
                </a:moveTo>
                <a:lnTo>
                  <a:pt x="3810" y="1103972"/>
                </a:lnTo>
              </a:path>
              <a:path w="3809" h="1136650">
                <a:moveTo>
                  <a:pt x="0" y="1102055"/>
                </a:moveTo>
                <a:lnTo>
                  <a:pt x="3810" y="1102055"/>
                </a:lnTo>
              </a:path>
              <a:path w="3809" h="1136650">
                <a:moveTo>
                  <a:pt x="0" y="1100150"/>
                </a:moveTo>
                <a:lnTo>
                  <a:pt x="3810" y="1100150"/>
                </a:lnTo>
              </a:path>
              <a:path w="3809" h="1136650">
                <a:moveTo>
                  <a:pt x="0" y="1098245"/>
                </a:moveTo>
                <a:lnTo>
                  <a:pt x="3810" y="1098245"/>
                </a:lnTo>
              </a:path>
              <a:path w="3809" h="1136650">
                <a:moveTo>
                  <a:pt x="0" y="1096340"/>
                </a:moveTo>
                <a:lnTo>
                  <a:pt x="3810" y="1096340"/>
                </a:lnTo>
              </a:path>
              <a:path w="3809" h="1136650">
                <a:moveTo>
                  <a:pt x="0" y="1094435"/>
                </a:moveTo>
                <a:lnTo>
                  <a:pt x="3810" y="1094435"/>
                </a:lnTo>
              </a:path>
              <a:path w="3809" h="1136650">
                <a:moveTo>
                  <a:pt x="0" y="1092530"/>
                </a:moveTo>
                <a:lnTo>
                  <a:pt x="3810" y="1092530"/>
                </a:lnTo>
              </a:path>
              <a:path w="3809" h="1136650">
                <a:moveTo>
                  <a:pt x="0" y="1090625"/>
                </a:moveTo>
                <a:lnTo>
                  <a:pt x="3810" y="1090625"/>
                </a:lnTo>
              </a:path>
              <a:path w="3809" h="1136650">
                <a:moveTo>
                  <a:pt x="0" y="1088720"/>
                </a:moveTo>
                <a:lnTo>
                  <a:pt x="3810" y="1088720"/>
                </a:lnTo>
              </a:path>
              <a:path w="3809" h="1136650">
                <a:moveTo>
                  <a:pt x="0" y="1086802"/>
                </a:moveTo>
                <a:lnTo>
                  <a:pt x="3810" y="1086802"/>
                </a:lnTo>
              </a:path>
              <a:path w="3809" h="1136650">
                <a:moveTo>
                  <a:pt x="0" y="1084897"/>
                </a:moveTo>
                <a:lnTo>
                  <a:pt x="3810" y="1084897"/>
                </a:lnTo>
              </a:path>
              <a:path w="3809" h="1136650">
                <a:moveTo>
                  <a:pt x="0" y="1082992"/>
                </a:moveTo>
                <a:lnTo>
                  <a:pt x="3810" y="1082992"/>
                </a:lnTo>
              </a:path>
              <a:path w="3809" h="1136650">
                <a:moveTo>
                  <a:pt x="0" y="1081087"/>
                </a:moveTo>
                <a:lnTo>
                  <a:pt x="3810" y="1081087"/>
                </a:lnTo>
              </a:path>
              <a:path w="3809" h="1136650">
                <a:moveTo>
                  <a:pt x="0" y="1079182"/>
                </a:moveTo>
                <a:lnTo>
                  <a:pt x="3810" y="1079182"/>
                </a:lnTo>
              </a:path>
              <a:path w="3809" h="1136650">
                <a:moveTo>
                  <a:pt x="0" y="1077277"/>
                </a:moveTo>
                <a:lnTo>
                  <a:pt x="3810" y="1077277"/>
                </a:lnTo>
              </a:path>
              <a:path w="3809" h="1136650">
                <a:moveTo>
                  <a:pt x="0" y="1075372"/>
                </a:moveTo>
                <a:lnTo>
                  <a:pt x="3810" y="1075372"/>
                </a:lnTo>
              </a:path>
              <a:path w="3809" h="1136650">
                <a:moveTo>
                  <a:pt x="0" y="1073467"/>
                </a:moveTo>
                <a:lnTo>
                  <a:pt x="3810" y="1073467"/>
                </a:lnTo>
              </a:path>
              <a:path w="3809" h="1136650">
                <a:moveTo>
                  <a:pt x="0" y="1071549"/>
                </a:moveTo>
                <a:lnTo>
                  <a:pt x="3810" y="1071549"/>
                </a:lnTo>
              </a:path>
              <a:path w="3809" h="1136650">
                <a:moveTo>
                  <a:pt x="0" y="1069644"/>
                </a:moveTo>
                <a:lnTo>
                  <a:pt x="3810" y="1069644"/>
                </a:lnTo>
              </a:path>
              <a:path w="3809" h="1136650">
                <a:moveTo>
                  <a:pt x="0" y="1067739"/>
                </a:moveTo>
                <a:lnTo>
                  <a:pt x="3810" y="1067739"/>
                </a:lnTo>
              </a:path>
              <a:path w="3809" h="1136650">
                <a:moveTo>
                  <a:pt x="0" y="1065834"/>
                </a:moveTo>
                <a:lnTo>
                  <a:pt x="3810" y="1065834"/>
                </a:lnTo>
              </a:path>
              <a:path w="3809" h="1136650">
                <a:moveTo>
                  <a:pt x="0" y="1063929"/>
                </a:moveTo>
                <a:lnTo>
                  <a:pt x="3810" y="1063929"/>
                </a:lnTo>
              </a:path>
              <a:path w="3809" h="1136650">
                <a:moveTo>
                  <a:pt x="0" y="1062024"/>
                </a:moveTo>
                <a:lnTo>
                  <a:pt x="3810" y="1062024"/>
                </a:lnTo>
              </a:path>
              <a:path w="3809" h="1136650">
                <a:moveTo>
                  <a:pt x="0" y="1060119"/>
                </a:moveTo>
                <a:lnTo>
                  <a:pt x="3810" y="1060119"/>
                </a:lnTo>
              </a:path>
              <a:path w="3809" h="1136650">
                <a:moveTo>
                  <a:pt x="0" y="1058202"/>
                </a:moveTo>
                <a:lnTo>
                  <a:pt x="3810" y="1058202"/>
                </a:lnTo>
              </a:path>
              <a:path w="3809" h="1136650">
                <a:moveTo>
                  <a:pt x="0" y="1056297"/>
                </a:moveTo>
                <a:lnTo>
                  <a:pt x="3810" y="1056297"/>
                </a:lnTo>
              </a:path>
              <a:path w="3809" h="1136650">
                <a:moveTo>
                  <a:pt x="0" y="1054392"/>
                </a:moveTo>
                <a:lnTo>
                  <a:pt x="3810" y="1054392"/>
                </a:lnTo>
              </a:path>
              <a:path w="3809" h="1136650">
                <a:moveTo>
                  <a:pt x="0" y="1052487"/>
                </a:moveTo>
                <a:lnTo>
                  <a:pt x="3810" y="1052487"/>
                </a:lnTo>
              </a:path>
              <a:path w="3809" h="1136650">
                <a:moveTo>
                  <a:pt x="0" y="1050582"/>
                </a:moveTo>
                <a:lnTo>
                  <a:pt x="3810" y="1050582"/>
                </a:lnTo>
              </a:path>
              <a:path w="3809" h="1136650">
                <a:moveTo>
                  <a:pt x="0" y="1048677"/>
                </a:moveTo>
                <a:lnTo>
                  <a:pt x="3810" y="1048677"/>
                </a:lnTo>
              </a:path>
              <a:path w="3809" h="1136650">
                <a:moveTo>
                  <a:pt x="0" y="1046772"/>
                </a:moveTo>
                <a:lnTo>
                  <a:pt x="3810" y="1046772"/>
                </a:lnTo>
              </a:path>
              <a:path w="3809" h="1136650">
                <a:moveTo>
                  <a:pt x="0" y="1044867"/>
                </a:moveTo>
                <a:lnTo>
                  <a:pt x="3810" y="1044867"/>
                </a:lnTo>
              </a:path>
              <a:path w="3809" h="1136650">
                <a:moveTo>
                  <a:pt x="0" y="1042949"/>
                </a:moveTo>
                <a:lnTo>
                  <a:pt x="3810" y="1042949"/>
                </a:lnTo>
              </a:path>
              <a:path w="3809" h="1136650">
                <a:moveTo>
                  <a:pt x="0" y="1041044"/>
                </a:moveTo>
                <a:lnTo>
                  <a:pt x="3810" y="1041044"/>
                </a:lnTo>
              </a:path>
              <a:path w="3809" h="1136650">
                <a:moveTo>
                  <a:pt x="0" y="1039139"/>
                </a:moveTo>
                <a:lnTo>
                  <a:pt x="3810" y="1039139"/>
                </a:lnTo>
              </a:path>
              <a:path w="3809" h="1136650">
                <a:moveTo>
                  <a:pt x="0" y="1037234"/>
                </a:moveTo>
                <a:lnTo>
                  <a:pt x="3810" y="1037234"/>
                </a:lnTo>
              </a:path>
              <a:path w="3809" h="1136650">
                <a:moveTo>
                  <a:pt x="0" y="1035329"/>
                </a:moveTo>
                <a:lnTo>
                  <a:pt x="3810" y="1035329"/>
                </a:lnTo>
              </a:path>
              <a:path w="3809" h="1136650">
                <a:moveTo>
                  <a:pt x="0" y="1033424"/>
                </a:moveTo>
                <a:lnTo>
                  <a:pt x="3810" y="1033424"/>
                </a:lnTo>
              </a:path>
              <a:path w="3809" h="1136650">
                <a:moveTo>
                  <a:pt x="0" y="1031519"/>
                </a:moveTo>
                <a:lnTo>
                  <a:pt x="3810" y="1031519"/>
                </a:lnTo>
              </a:path>
              <a:path w="3809" h="1136650">
                <a:moveTo>
                  <a:pt x="0" y="1029614"/>
                </a:moveTo>
                <a:lnTo>
                  <a:pt x="3810" y="1029614"/>
                </a:lnTo>
              </a:path>
              <a:path w="3809" h="1136650">
                <a:moveTo>
                  <a:pt x="0" y="1027696"/>
                </a:moveTo>
                <a:lnTo>
                  <a:pt x="3810" y="1027696"/>
                </a:lnTo>
              </a:path>
              <a:path w="3809" h="1136650">
                <a:moveTo>
                  <a:pt x="0" y="1025791"/>
                </a:moveTo>
                <a:lnTo>
                  <a:pt x="3810" y="1025791"/>
                </a:lnTo>
              </a:path>
              <a:path w="3809" h="1136650">
                <a:moveTo>
                  <a:pt x="0" y="1023886"/>
                </a:moveTo>
                <a:lnTo>
                  <a:pt x="3810" y="1023886"/>
                </a:lnTo>
              </a:path>
              <a:path w="3809" h="1136650">
                <a:moveTo>
                  <a:pt x="0" y="1021981"/>
                </a:moveTo>
                <a:lnTo>
                  <a:pt x="3810" y="1021981"/>
                </a:lnTo>
              </a:path>
              <a:path w="3809" h="1136650">
                <a:moveTo>
                  <a:pt x="0" y="1020076"/>
                </a:moveTo>
                <a:lnTo>
                  <a:pt x="3810" y="1020076"/>
                </a:lnTo>
              </a:path>
              <a:path w="3809" h="1136650">
                <a:moveTo>
                  <a:pt x="0" y="1018171"/>
                </a:moveTo>
                <a:lnTo>
                  <a:pt x="3810" y="1018171"/>
                </a:lnTo>
              </a:path>
              <a:path w="3809" h="1136650">
                <a:moveTo>
                  <a:pt x="0" y="1016266"/>
                </a:moveTo>
                <a:lnTo>
                  <a:pt x="3810" y="1016266"/>
                </a:lnTo>
              </a:path>
              <a:path w="3809" h="1136650">
                <a:moveTo>
                  <a:pt x="0" y="1014349"/>
                </a:moveTo>
                <a:lnTo>
                  <a:pt x="3810" y="1014349"/>
                </a:lnTo>
              </a:path>
              <a:path w="3809" h="1136650">
                <a:moveTo>
                  <a:pt x="0" y="1012444"/>
                </a:moveTo>
                <a:lnTo>
                  <a:pt x="3810" y="1012444"/>
                </a:lnTo>
              </a:path>
              <a:path w="3809" h="1136650">
                <a:moveTo>
                  <a:pt x="0" y="1010539"/>
                </a:moveTo>
                <a:lnTo>
                  <a:pt x="3810" y="1010539"/>
                </a:lnTo>
              </a:path>
              <a:path w="3809" h="1136650">
                <a:moveTo>
                  <a:pt x="0" y="1008634"/>
                </a:moveTo>
                <a:lnTo>
                  <a:pt x="3810" y="1008634"/>
                </a:lnTo>
              </a:path>
              <a:path w="3809" h="1136650">
                <a:moveTo>
                  <a:pt x="0" y="1006729"/>
                </a:moveTo>
                <a:lnTo>
                  <a:pt x="3810" y="1006729"/>
                </a:lnTo>
              </a:path>
              <a:path w="3809" h="1136650">
                <a:moveTo>
                  <a:pt x="0" y="1004824"/>
                </a:moveTo>
                <a:lnTo>
                  <a:pt x="3810" y="1004824"/>
                </a:lnTo>
              </a:path>
              <a:path w="3809" h="1136650">
                <a:moveTo>
                  <a:pt x="0" y="1002919"/>
                </a:moveTo>
                <a:lnTo>
                  <a:pt x="3810" y="1002919"/>
                </a:lnTo>
              </a:path>
              <a:path w="3809" h="1136650">
                <a:moveTo>
                  <a:pt x="0" y="1001014"/>
                </a:moveTo>
                <a:lnTo>
                  <a:pt x="3810" y="1001014"/>
                </a:lnTo>
              </a:path>
              <a:path w="3809" h="1136650">
                <a:moveTo>
                  <a:pt x="0" y="999096"/>
                </a:moveTo>
                <a:lnTo>
                  <a:pt x="3810" y="999096"/>
                </a:lnTo>
              </a:path>
              <a:path w="3809" h="1136650">
                <a:moveTo>
                  <a:pt x="0" y="997191"/>
                </a:moveTo>
                <a:lnTo>
                  <a:pt x="3810" y="997191"/>
                </a:lnTo>
              </a:path>
              <a:path w="3809" h="1136650">
                <a:moveTo>
                  <a:pt x="0" y="995286"/>
                </a:moveTo>
                <a:lnTo>
                  <a:pt x="3810" y="995286"/>
                </a:lnTo>
              </a:path>
              <a:path w="3809" h="1136650">
                <a:moveTo>
                  <a:pt x="0" y="993381"/>
                </a:moveTo>
                <a:lnTo>
                  <a:pt x="3810" y="993381"/>
                </a:lnTo>
              </a:path>
              <a:path w="3809" h="1136650">
                <a:moveTo>
                  <a:pt x="0" y="991476"/>
                </a:moveTo>
                <a:lnTo>
                  <a:pt x="3810" y="991476"/>
                </a:lnTo>
              </a:path>
              <a:path w="3809" h="1136650">
                <a:moveTo>
                  <a:pt x="0" y="989571"/>
                </a:moveTo>
                <a:lnTo>
                  <a:pt x="3810" y="989571"/>
                </a:lnTo>
              </a:path>
              <a:path w="3809" h="1136650">
                <a:moveTo>
                  <a:pt x="0" y="987666"/>
                </a:moveTo>
                <a:lnTo>
                  <a:pt x="3810" y="987666"/>
                </a:lnTo>
              </a:path>
              <a:path w="3809" h="1136650">
                <a:moveTo>
                  <a:pt x="0" y="985748"/>
                </a:moveTo>
                <a:lnTo>
                  <a:pt x="3810" y="985748"/>
                </a:lnTo>
              </a:path>
              <a:path w="3809" h="1136650">
                <a:moveTo>
                  <a:pt x="0" y="983843"/>
                </a:moveTo>
                <a:lnTo>
                  <a:pt x="3810" y="983843"/>
                </a:lnTo>
              </a:path>
              <a:path w="3809" h="1136650">
                <a:moveTo>
                  <a:pt x="0" y="981938"/>
                </a:moveTo>
                <a:lnTo>
                  <a:pt x="3810" y="981938"/>
                </a:lnTo>
              </a:path>
              <a:path w="3809" h="1136650">
                <a:moveTo>
                  <a:pt x="0" y="980033"/>
                </a:moveTo>
                <a:lnTo>
                  <a:pt x="3810" y="980033"/>
                </a:lnTo>
              </a:path>
              <a:path w="3809" h="1136650">
                <a:moveTo>
                  <a:pt x="0" y="978128"/>
                </a:moveTo>
                <a:lnTo>
                  <a:pt x="3810" y="978128"/>
                </a:lnTo>
              </a:path>
              <a:path w="3809" h="1136650">
                <a:moveTo>
                  <a:pt x="0" y="976223"/>
                </a:moveTo>
                <a:lnTo>
                  <a:pt x="3810" y="976223"/>
                </a:lnTo>
              </a:path>
              <a:path w="3809" h="1136650">
                <a:moveTo>
                  <a:pt x="0" y="974318"/>
                </a:moveTo>
                <a:lnTo>
                  <a:pt x="3810" y="974318"/>
                </a:lnTo>
              </a:path>
              <a:path w="3809" h="1136650">
                <a:moveTo>
                  <a:pt x="0" y="972413"/>
                </a:moveTo>
                <a:lnTo>
                  <a:pt x="3810" y="972413"/>
                </a:lnTo>
              </a:path>
              <a:path w="3809" h="1136650">
                <a:moveTo>
                  <a:pt x="0" y="970495"/>
                </a:moveTo>
                <a:lnTo>
                  <a:pt x="3810" y="970495"/>
                </a:lnTo>
              </a:path>
              <a:path w="3809" h="1136650">
                <a:moveTo>
                  <a:pt x="0" y="968590"/>
                </a:moveTo>
                <a:lnTo>
                  <a:pt x="3810" y="968590"/>
                </a:lnTo>
              </a:path>
              <a:path w="3809" h="1136650">
                <a:moveTo>
                  <a:pt x="0" y="966685"/>
                </a:moveTo>
                <a:lnTo>
                  <a:pt x="3810" y="966685"/>
                </a:lnTo>
              </a:path>
              <a:path w="3809" h="1136650">
                <a:moveTo>
                  <a:pt x="0" y="964780"/>
                </a:moveTo>
                <a:lnTo>
                  <a:pt x="3810" y="964780"/>
                </a:lnTo>
              </a:path>
              <a:path w="3809" h="1136650">
                <a:moveTo>
                  <a:pt x="0" y="962875"/>
                </a:moveTo>
                <a:lnTo>
                  <a:pt x="3810" y="962875"/>
                </a:lnTo>
              </a:path>
              <a:path w="3809" h="1136650">
                <a:moveTo>
                  <a:pt x="0" y="960970"/>
                </a:moveTo>
                <a:lnTo>
                  <a:pt x="3810" y="960970"/>
                </a:lnTo>
              </a:path>
              <a:path w="3809" h="1136650">
                <a:moveTo>
                  <a:pt x="0" y="959065"/>
                </a:moveTo>
                <a:lnTo>
                  <a:pt x="3810" y="959065"/>
                </a:lnTo>
              </a:path>
              <a:path w="3809" h="1136650">
                <a:moveTo>
                  <a:pt x="0" y="957160"/>
                </a:moveTo>
                <a:lnTo>
                  <a:pt x="3810" y="957160"/>
                </a:lnTo>
              </a:path>
              <a:path w="3809" h="1136650">
                <a:moveTo>
                  <a:pt x="0" y="955243"/>
                </a:moveTo>
                <a:lnTo>
                  <a:pt x="3810" y="955243"/>
                </a:lnTo>
              </a:path>
              <a:path w="3809" h="1136650">
                <a:moveTo>
                  <a:pt x="0" y="953338"/>
                </a:moveTo>
                <a:lnTo>
                  <a:pt x="3810" y="953338"/>
                </a:lnTo>
              </a:path>
              <a:path w="3809" h="1136650">
                <a:moveTo>
                  <a:pt x="0" y="951433"/>
                </a:moveTo>
                <a:lnTo>
                  <a:pt x="3810" y="951433"/>
                </a:lnTo>
              </a:path>
              <a:path w="3809" h="1136650">
                <a:moveTo>
                  <a:pt x="0" y="949528"/>
                </a:moveTo>
                <a:lnTo>
                  <a:pt x="3810" y="949528"/>
                </a:lnTo>
              </a:path>
              <a:path w="3809" h="1136650">
                <a:moveTo>
                  <a:pt x="0" y="947623"/>
                </a:moveTo>
                <a:lnTo>
                  <a:pt x="3810" y="947623"/>
                </a:lnTo>
              </a:path>
              <a:path w="3809" h="1136650">
                <a:moveTo>
                  <a:pt x="0" y="945718"/>
                </a:moveTo>
                <a:lnTo>
                  <a:pt x="3810" y="945718"/>
                </a:lnTo>
              </a:path>
              <a:path w="3809" h="1136650">
                <a:moveTo>
                  <a:pt x="0" y="943813"/>
                </a:moveTo>
                <a:lnTo>
                  <a:pt x="3810" y="943813"/>
                </a:lnTo>
              </a:path>
              <a:path w="3809" h="1136650">
                <a:moveTo>
                  <a:pt x="0" y="941895"/>
                </a:moveTo>
                <a:lnTo>
                  <a:pt x="3810" y="941895"/>
                </a:lnTo>
              </a:path>
              <a:path w="3809" h="1136650">
                <a:moveTo>
                  <a:pt x="0" y="939990"/>
                </a:moveTo>
                <a:lnTo>
                  <a:pt x="3810" y="939990"/>
                </a:lnTo>
              </a:path>
              <a:path w="3809" h="1136650">
                <a:moveTo>
                  <a:pt x="0" y="938085"/>
                </a:moveTo>
                <a:lnTo>
                  <a:pt x="3810" y="938085"/>
                </a:lnTo>
              </a:path>
              <a:path w="3809" h="1136650">
                <a:moveTo>
                  <a:pt x="0" y="936180"/>
                </a:moveTo>
                <a:lnTo>
                  <a:pt x="3810" y="936180"/>
                </a:lnTo>
              </a:path>
              <a:path w="3809" h="1136650">
                <a:moveTo>
                  <a:pt x="0" y="934275"/>
                </a:moveTo>
                <a:lnTo>
                  <a:pt x="3810" y="934275"/>
                </a:lnTo>
              </a:path>
              <a:path w="3809" h="1136650">
                <a:moveTo>
                  <a:pt x="0" y="932370"/>
                </a:moveTo>
                <a:lnTo>
                  <a:pt x="3810" y="932370"/>
                </a:lnTo>
              </a:path>
              <a:path w="3809" h="1136650">
                <a:moveTo>
                  <a:pt x="0" y="930465"/>
                </a:moveTo>
                <a:lnTo>
                  <a:pt x="3810" y="930465"/>
                </a:lnTo>
              </a:path>
              <a:path w="3809" h="1136650">
                <a:moveTo>
                  <a:pt x="0" y="928560"/>
                </a:moveTo>
                <a:lnTo>
                  <a:pt x="3810" y="928560"/>
                </a:lnTo>
              </a:path>
              <a:path w="3809" h="1136650">
                <a:moveTo>
                  <a:pt x="0" y="926642"/>
                </a:moveTo>
                <a:lnTo>
                  <a:pt x="3810" y="926642"/>
                </a:lnTo>
              </a:path>
              <a:path w="3809" h="1136650">
                <a:moveTo>
                  <a:pt x="0" y="924737"/>
                </a:moveTo>
                <a:lnTo>
                  <a:pt x="3810" y="924737"/>
                </a:lnTo>
              </a:path>
              <a:path w="3809" h="1136650">
                <a:moveTo>
                  <a:pt x="0" y="922832"/>
                </a:moveTo>
                <a:lnTo>
                  <a:pt x="3810" y="922832"/>
                </a:lnTo>
              </a:path>
              <a:path w="3809" h="1136650">
                <a:moveTo>
                  <a:pt x="0" y="920927"/>
                </a:moveTo>
                <a:lnTo>
                  <a:pt x="3810" y="920927"/>
                </a:lnTo>
              </a:path>
              <a:path w="3809" h="1136650">
                <a:moveTo>
                  <a:pt x="0" y="919022"/>
                </a:moveTo>
                <a:lnTo>
                  <a:pt x="3810" y="919022"/>
                </a:lnTo>
              </a:path>
              <a:path w="3809" h="1136650">
                <a:moveTo>
                  <a:pt x="0" y="917117"/>
                </a:moveTo>
                <a:lnTo>
                  <a:pt x="3810" y="917117"/>
                </a:lnTo>
              </a:path>
              <a:path w="3809" h="1136650">
                <a:moveTo>
                  <a:pt x="0" y="915212"/>
                </a:moveTo>
                <a:lnTo>
                  <a:pt x="3810" y="915212"/>
                </a:lnTo>
              </a:path>
              <a:path w="3809" h="1136650">
                <a:moveTo>
                  <a:pt x="0" y="913295"/>
                </a:moveTo>
                <a:lnTo>
                  <a:pt x="3810" y="913295"/>
                </a:lnTo>
              </a:path>
              <a:path w="3809" h="1136650">
                <a:moveTo>
                  <a:pt x="0" y="911390"/>
                </a:moveTo>
                <a:lnTo>
                  <a:pt x="3810" y="911390"/>
                </a:lnTo>
              </a:path>
              <a:path w="3809" h="1136650">
                <a:moveTo>
                  <a:pt x="0" y="909485"/>
                </a:moveTo>
                <a:lnTo>
                  <a:pt x="3810" y="909485"/>
                </a:lnTo>
              </a:path>
              <a:path w="3809" h="1136650">
                <a:moveTo>
                  <a:pt x="0" y="907580"/>
                </a:moveTo>
                <a:lnTo>
                  <a:pt x="3810" y="907580"/>
                </a:lnTo>
              </a:path>
              <a:path w="3809" h="1136650">
                <a:moveTo>
                  <a:pt x="0" y="905675"/>
                </a:moveTo>
                <a:lnTo>
                  <a:pt x="3810" y="905675"/>
                </a:lnTo>
              </a:path>
              <a:path w="3809" h="1136650">
                <a:moveTo>
                  <a:pt x="0" y="903770"/>
                </a:moveTo>
                <a:lnTo>
                  <a:pt x="3810" y="903770"/>
                </a:lnTo>
              </a:path>
              <a:path w="3809" h="1136650">
                <a:moveTo>
                  <a:pt x="0" y="901865"/>
                </a:moveTo>
                <a:lnTo>
                  <a:pt x="3810" y="901865"/>
                </a:lnTo>
              </a:path>
              <a:path w="3809" h="1136650">
                <a:moveTo>
                  <a:pt x="0" y="899960"/>
                </a:moveTo>
                <a:lnTo>
                  <a:pt x="3810" y="899960"/>
                </a:lnTo>
              </a:path>
              <a:path w="3809" h="1136650">
                <a:moveTo>
                  <a:pt x="0" y="898042"/>
                </a:moveTo>
                <a:lnTo>
                  <a:pt x="3810" y="898042"/>
                </a:lnTo>
              </a:path>
              <a:path w="3809" h="1136650">
                <a:moveTo>
                  <a:pt x="0" y="896137"/>
                </a:moveTo>
                <a:lnTo>
                  <a:pt x="3810" y="896137"/>
                </a:lnTo>
              </a:path>
              <a:path w="3809" h="1136650">
                <a:moveTo>
                  <a:pt x="0" y="894232"/>
                </a:moveTo>
                <a:lnTo>
                  <a:pt x="3810" y="894232"/>
                </a:lnTo>
              </a:path>
              <a:path w="3809" h="1136650">
                <a:moveTo>
                  <a:pt x="0" y="892327"/>
                </a:moveTo>
                <a:lnTo>
                  <a:pt x="3810" y="892327"/>
                </a:lnTo>
              </a:path>
              <a:path w="3809" h="1136650">
                <a:moveTo>
                  <a:pt x="0" y="890422"/>
                </a:moveTo>
                <a:lnTo>
                  <a:pt x="3810" y="890422"/>
                </a:lnTo>
              </a:path>
              <a:path w="3809" h="1136650">
                <a:moveTo>
                  <a:pt x="0" y="888517"/>
                </a:moveTo>
                <a:lnTo>
                  <a:pt x="3810" y="888517"/>
                </a:lnTo>
              </a:path>
              <a:path w="3809" h="1136650">
                <a:moveTo>
                  <a:pt x="0" y="886612"/>
                </a:moveTo>
                <a:lnTo>
                  <a:pt x="3810" y="886612"/>
                </a:lnTo>
              </a:path>
              <a:path w="3809" h="1136650">
                <a:moveTo>
                  <a:pt x="0" y="884707"/>
                </a:moveTo>
                <a:lnTo>
                  <a:pt x="3810" y="884707"/>
                </a:lnTo>
              </a:path>
              <a:path w="3809" h="1136650">
                <a:moveTo>
                  <a:pt x="0" y="882789"/>
                </a:moveTo>
                <a:lnTo>
                  <a:pt x="3810" y="882789"/>
                </a:lnTo>
              </a:path>
              <a:path w="3809" h="1136650">
                <a:moveTo>
                  <a:pt x="0" y="880884"/>
                </a:moveTo>
                <a:lnTo>
                  <a:pt x="3810" y="880884"/>
                </a:lnTo>
              </a:path>
              <a:path w="3809" h="1136650">
                <a:moveTo>
                  <a:pt x="0" y="878979"/>
                </a:moveTo>
                <a:lnTo>
                  <a:pt x="3810" y="878979"/>
                </a:lnTo>
              </a:path>
              <a:path w="3809" h="1136650">
                <a:moveTo>
                  <a:pt x="0" y="877074"/>
                </a:moveTo>
                <a:lnTo>
                  <a:pt x="3810" y="877074"/>
                </a:lnTo>
              </a:path>
              <a:path w="3809" h="1136650">
                <a:moveTo>
                  <a:pt x="0" y="875169"/>
                </a:moveTo>
                <a:lnTo>
                  <a:pt x="3810" y="875169"/>
                </a:lnTo>
              </a:path>
              <a:path w="3809" h="1136650">
                <a:moveTo>
                  <a:pt x="0" y="873264"/>
                </a:moveTo>
                <a:lnTo>
                  <a:pt x="3810" y="873264"/>
                </a:lnTo>
              </a:path>
              <a:path w="3809" h="1136650">
                <a:moveTo>
                  <a:pt x="0" y="871359"/>
                </a:moveTo>
                <a:lnTo>
                  <a:pt x="3810" y="871359"/>
                </a:lnTo>
              </a:path>
              <a:path w="3809" h="1136650">
                <a:moveTo>
                  <a:pt x="0" y="869442"/>
                </a:moveTo>
                <a:lnTo>
                  <a:pt x="3810" y="869442"/>
                </a:lnTo>
              </a:path>
              <a:path w="3809" h="1136650">
                <a:moveTo>
                  <a:pt x="0" y="867537"/>
                </a:moveTo>
                <a:lnTo>
                  <a:pt x="3810" y="867537"/>
                </a:lnTo>
              </a:path>
              <a:path w="3809" h="1136650">
                <a:moveTo>
                  <a:pt x="0" y="865632"/>
                </a:moveTo>
                <a:lnTo>
                  <a:pt x="3810" y="865632"/>
                </a:lnTo>
              </a:path>
              <a:path w="3809" h="1136650">
                <a:moveTo>
                  <a:pt x="0" y="863727"/>
                </a:moveTo>
                <a:lnTo>
                  <a:pt x="3810" y="863727"/>
                </a:lnTo>
              </a:path>
              <a:path w="3809" h="1136650">
                <a:moveTo>
                  <a:pt x="0" y="861822"/>
                </a:moveTo>
                <a:lnTo>
                  <a:pt x="3810" y="861822"/>
                </a:lnTo>
              </a:path>
              <a:path w="3809" h="1136650">
                <a:moveTo>
                  <a:pt x="0" y="859917"/>
                </a:moveTo>
                <a:lnTo>
                  <a:pt x="3810" y="859917"/>
                </a:lnTo>
              </a:path>
              <a:path w="3809" h="1136650">
                <a:moveTo>
                  <a:pt x="0" y="858012"/>
                </a:moveTo>
                <a:lnTo>
                  <a:pt x="3810" y="858012"/>
                </a:lnTo>
              </a:path>
              <a:path w="3809" h="1136650">
                <a:moveTo>
                  <a:pt x="0" y="856107"/>
                </a:moveTo>
                <a:lnTo>
                  <a:pt x="3810" y="856107"/>
                </a:lnTo>
              </a:path>
              <a:path w="3809" h="1136650">
                <a:moveTo>
                  <a:pt x="0" y="854189"/>
                </a:moveTo>
                <a:lnTo>
                  <a:pt x="3810" y="854189"/>
                </a:lnTo>
              </a:path>
              <a:path w="3809" h="1136650">
                <a:moveTo>
                  <a:pt x="0" y="852284"/>
                </a:moveTo>
                <a:lnTo>
                  <a:pt x="3810" y="852284"/>
                </a:lnTo>
              </a:path>
              <a:path w="3809" h="1136650">
                <a:moveTo>
                  <a:pt x="0" y="850379"/>
                </a:moveTo>
                <a:lnTo>
                  <a:pt x="3810" y="850379"/>
                </a:lnTo>
              </a:path>
              <a:path w="3809" h="1136650">
                <a:moveTo>
                  <a:pt x="0" y="848474"/>
                </a:moveTo>
                <a:lnTo>
                  <a:pt x="3810" y="848474"/>
                </a:lnTo>
              </a:path>
              <a:path w="3809" h="1136650">
                <a:moveTo>
                  <a:pt x="0" y="846569"/>
                </a:moveTo>
                <a:lnTo>
                  <a:pt x="3810" y="846569"/>
                </a:lnTo>
              </a:path>
              <a:path w="3809" h="1136650">
                <a:moveTo>
                  <a:pt x="0" y="844664"/>
                </a:moveTo>
                <a:lnTo>
                  <a:pt x="3810" y="844664"/>
                </a:lnTo>
              </a:path>
              <a:path w="3809" h="1136650">
                <a:moveTo>
                  <a:pt x="0" y="842759"/>
                </a:moveTo>
                <a:lnTo>
                  <a:pt x="3810" y="842759"/>
                </a:lnTo>
              </a:path>
              <a:path w="3809" h="1136650">
                <a:moveTo>
                  <a:pt x="0" y="840841"/>
                </a:moveTo>
                <a:lnTo>
                  <a:pt x="3810" y="840841"/>
                </a:lnTo>
              </a:path>
              <a:path w="3809" h="1136650">
                <a:moveTo>
                  <a:pt x="0" y="838936"/>
                </a:moveTo>
                <a:lnTo>
                  <a:pt x="3810" y="838936"/>
                </a:lnTo>
              </a:path>
              <a:path w="3809" h="1136650">
                <a:moveTo>
                  <a:pt x="0" y="837031"/>
                </a:moveTo>
                <a:lnTo>
                  <a:pt x="3810" y="837031"/>
                </a:lnTo>
              </a:path>
              <a:path w="3809" h="1136650">
                <a:moveTo>
                  <a:pt x="0" y="835126"/>
                </a:moveTo>
                <a:lnTo>
                  <a:pt x="3810" y="835126"/>
                </a:lnTo>
              </a:path>
              <a:path w="3809" h="1136650">
                <a:moveTo>
                  <a:pt x="0" y="833221"/>
                </a:moveTo>
                <a:lnTo>
                  <a:pt x="3810" y="833221"/>
                </a:lnTo>
              </a:path>
              <a:path w="3809" h="1136650">
                <a:moveTo>
                  <a:pt x="0" y="831316"/>
                </a:moveTo>
                <a:lnTo>
                  <a:pt x="3810" y="831316"/>
                </a:lnTo>
              </a:path>
              <a:path w="3809" h="1136650">
                <a:moveTo>
                  <a:pt x="0" y="829411"/>
                </a:moveTo>
                <a:lnTo>
                  <a:pt x="3810" y="829411"/>
                </a:lnTo>
              </a:path>
              <a:path w="3809" h="1136650">
                <a:moveTo>
                  <a:pt x="0" y="827506"/>
                </a:moveTo>
                <a:lnTo>
                  <a:pt x="3810" y="827506"/>
                </a:lnTo>
              </a:path>
              <a:path w="3809" h="1136650">
                <a:moveTo>
                  <a:pt x="0" y="825588"/>
                </a:moveTo>
                <a:lnTo>
                  <a:pt x="3810" y="825588"/>
                </a:lnTo>
              </a:path>
              <a:path w="3809" h="1136650">
                <a:moveTo>
                  <a:pt x="0" y="823683"/>
                </a:moveTo>
                <a:lnTo>
                  <a:pt x="3810" y="823683"/>
                </a:lnTo>
              </a:path>
              <a:path w="3809" h="1136650">
                <a:moveTo>
                  <a:pt x="0" y="821778"/>
                </a:moveTo>
                <a:lnTo>
                  <a:pt x="3810" y="821778"/>
                </a:lnTo>
              </a:path>
              <a:path w="3809" h="1136650">
                <a:moveTo>
                  <a:pt x="0" y="819873"/>
                </a:moveTo>
                <a:lnTo>
                  <a:pt x="3810" y="819873"/>
                </a:lnTo>
              </a:path>
              <a:path w="3809" h="1136650">
                <a:moveTo>
                  <a:pt x="0" y="817968"/>
                </a:moveTo>
                <a:lnTo>
                  <a:pt x="3810" y="817968"/>
                </a:lnTo>
              </a:path>
              <a:path w="3809" h="1136650">
                <a:moveTo>
                  <a:pt x="0" y="816063"/>
                </a:moveTo>
                <a:lnTo>
                  <a:pt x="3810" y="816063"/>
                </a:lnTo>
              </a:path>
              <a:path w="3809" h="1136650">
                <a:moveTo>
                  <a:pt x="0" y="814158"/>
                </a:moveTo>
                <a:lnTo>
                  <a:pt x="3810" y="814158"/>
                </a:lnTo>
              </a:path>
              <a:path w="3809" h="1136650">
                <a:moveTo>
                  <a:pt x="0" y="812253"/>
                </a:moveTo>
                <a:lnTo>
                  <a:pt x="3810" y="812253"/>
                </a:lnTo>
              </a:path>
              <a:path w="3809" h="1136650">
                <a:moveTo>
                  <a:pt x="0" y="810336"/>
                </a:moveTo>
                <a:lnTo>
                  <a:pt x="3810" y="810336"/>
                </a:lnTo>
              </a:path>
              <a:path w="3809" h="1136650">
                <a:moveTo>
                  <a:pt x="0" y="808431"/>
                </a:moveTo>
                <a:lnTo>
                  <a:pt x="3810" y="808431"/>
                </a:lnTo>
              </a:path>
              <a:path w="3809" h="1136650">
                <a:moveTo>
                  <a:pt x="0" y="806526"/>
                </a:moveTo>
                <a:lnTo>
                  <a:pt x="3810" y="806526"/>
                </a:lnTo>
              </a:path>
              <a:path w="3809" h="1136650">
                <a:moveTo>
                  <a:pt x="0" y="804621"/>
                </a:moveTo>
                <a:lnTo>
                  <a:pt x="3810" y="804621"/>
                </a:lnTo>
              </a:path>
              <a:path w="3809" h="1136650">
                <a:moveTo>
                  <a:pt x="0" y="802716"/>
                </a:moveTo>
                <a:lnTo>
                  <a:pt x="3810" y="802716"/>
                </a:lnTo>
              </a:path>
              <a:path w="3809" h="1136650">
                <a:moveTo>
                  <a:pt x="0" y="800811"/>
                </a:moveTo>
                <a:lnTo>
                  <a:pt x="3810" y="800811"/>
                </a:lnTo>
              </a:path>
              <a:path w="3809" h="1136650">
                <a:moveTo>
                  <a:pt x="0" y="798906"/>
                </a:moveTo>
                <a:lnTo>
                  <a:pt x="3810" y="798906"/>
                </a:lnTo>
              </a:path>
              <a:path w="3809" h="1136650">
                <a:moveTo>
                  <a:pt x="0" y="796988"/>
                </a:moveTo>
                <a:lnTo>
                  <a:pt x="3810" y="796988"/>
                </a:lnTo>
              </a:path>
              <a:path w="3809" h="1136650">
                <a:moveTo>
                  <a:pt x="0" y="795083"/>
                </a:moveTo>
                <a:lnTo>
                  <a:pt x="3810" y="795083"/>
                </a:lnTo>
              </a:path>
              <a:path w="3809" h="1136650">
                <a:moveTo>
                  <a:pt x="0" y="793178"/>
                </a:moveTo>
                <a:lnTo>
                  <a:pt x="3810" y="793178"/>
                </a:lnTo>
              </a:path>
              <a:path w="3809" h="1136650">
                <a:moveTo>
                  <a:pt x="0" y="791273"/>
                </a:moveTo>
                <a:lnTo>
                  <a:pt x="3810" y="791273"/>
                </a:lnTo>
              </a:path>
              <a:path w="3809" h="1136650">
                <a:moveTo>
                  <a:pt x="0" y="789368"/>
                </a:moveTo>
                <a:lnTo>
                  <a:pt x="3810" y="789368"/>
                </a:lnTo>
              </a:path>
              <a:path w="3809" h="1136650">
                <a:moveTo>
                  <a:pt x="0" y="787463"/>
                </a:moveTo>
                <a:lnTo>
                  <a:pt x="3810" y="787463"/>
                </a:lnTo>
              </a:path>
              <a:path w="3809" h="1136650">
                <a:moveTo>
                  <a:pt x="0" y="785558"/>
                </a:moveTo>
                <a:lnTo>
                  <a:pt x="3810" y="785558"/>
                </a:lnTo>
              </a:path>
              <a:path w="3809" h="1136650">
                <a:moveTo>
                  <a:pt x="0" y="783653"/>
                </a:moveTo>
                <a:lnTo>
                  <a:pt x="3810" y="783653"/>
                </a:lnTo>
              </a:path>
              <a:path w="3809" h="1136650">
                <a:moveTo>
                  <a:pt x="0" y="781735"/>
                </a:moveTo>
                <a:lnTo>
                  <a:pt x="3810" y="781735"/>
                </a:lnTo>
              </a:path>
              <a:path w="3809" h="1136650">
                <a:moveTo>
                  <a:pt x="0" y="779830"/>
                </a:moveTo>
                <a:lnTo>
                  <a:pt x="3810" y="779830"/>
                </a:lnTo>
              </a:path>
              <a:path w="3809" h="1136650">
                <a:moveTo>
                  <a:pt x="0" y="777925"/>
                </a:moveTo>
                <a:lnTo>
                  <a:pt x="3810" y="777925"/>
                </a:lnTo>
              </a:path>
              <a:path w="3809" h="1136650">
                <a:moveTo>
                  <a:pt x="0" y="776020"/>
                </a:moveTo>
                <a:lnTo>
                  <a:pt x="3810" y="776020"/>
                </a:lnTo>
              </a:path>
              <a:path w="3809" h="1136650">
                <a:moveTo>
                  <a:pt x="0" y="774115"/>
                </a:moveTo>
                <a:lnTo>
                  <a:pt x="3810" y="774115"/>
                </a:lnTo>
              </a:path>
              <a:path w="3809" h="1136650">
                <a:moveTo>
                  <a:pt x="0" y="772210"/>
                </a:moveTo>
                <a:lnTo>
                  <a:pt x="3810" y="772210"/>
                </a:lnTo>
              </a:path>
              <a:path w="3809" h="1136650">
                <a:moveTo>
                  <a:pt x="0" y="770305"/>
                </a:moveTo>
                <a:lnTo>
                  <a:pt x="3810" y="770305"/>
                </a:lnTo>
              </a:path>
              <a:path w="3809" h="1136650">
                <a:moveTo>
                  <a:pt x="0" y="768388"/>
                </a:moveTo>
                <a:lnTo>
                  <a:pt x="3810" y="768388"/>
                </a:lnTo>
              </a:path>
              <a:path w="3809" h="1136650">
                <a:moveTo>
                  <a:pt x="0" y="766483"/>
                </a:moveTo>
                <a:lnTo>
                  <a:pt x="3810" y="766483"/>
                </a:lnTo>
              </a:path>
              <a:path w="3809" h="1136650">
                <a:moveTo>
                  <a:pt x="0" y="764578"/>
                </a:moveTo>
                <a:lnTo>
                  <a:pt x="3810" y="764578"/>
                </a:lnTo>
              </a:path>
              <a:path w="3809" h="1136650">
                <a:moveTo>
                  <a:pt x="0" y="762673"/>
                </a:moveTo>
                <a:lnTo>
                  <a:pt x="3810" y="762673"/>
                </a:lnTo>
              </a:path>
              <a:path w="3809" h="1136650">
                <a:moveTo>
                  <a:pt x="0" y="760768"/>
                </a:moveTo>
                <a:lnTo>
                  <a:pt x="3810" y="760768"/>
                </a:lnTo>
              </a:path>
              <a:path w="3809" h="1136650">
                <a:moveTo>
                  <a:pt x="0" y="758863"/>
                </a:moveTo>
                <a:lnTo>
                  <a:pt x="3810" y="758863"/>
                </a:lnTo>
              </a:path>
              <a:path w="3809" h="1136650">
                <a:moveTo>
                  <a:pt x="0" y="756958"/>
                </a:moveTo>
                <a:lnTo>
                  <a:pt x="3810" y="756958"/>
                </a:lnTo>
              </a:path>
              <a:path w="3809" h="1136650">
                <a:moveTo>
                  <a:pt x="0" y="755053"/>
                </a:moveTo>
                <a:lnTo>
                  <a:pt x="3810" y="755053"/>
                </a:lnTo>
              </a:path>
              <a:path w="3809" h="1136650">
                <a:moveTo>
                  <a:pt x="0" y="753135"/>
                </a:moveTo>
                <a:lnTo>
                  <a:pt x="3810" y="753135"/>
                </a:lnTo>
              </a:path>
              <a:path w="3809" h="1136650">
                <a:moveTo>
                  <a:pt x="0" y="751230"/>
                </a:moveTo>
                <a:lnTo>
                  <a:pt x="3810" y="751230"/>
                </a:lnTo>
              </a:path>
              <a:path w="3809" h="1136650">
                <a:moveTo>
                  <a:pt x="0" y="749325"/>
                </a:moveTo>
                <a:lnTo>
                  <a:pt x="3810" y="749325"/>
                </a:lnTo>
              </a:path>
              <a:path w="3809" h="1136650">
                <a:moveTo>
                  <a:pt x="0" y="747420"/>
                </a:moveTo>
                <a:lnTo>
                  <a:pt x="3810" y="747420"/>
                </a:lnTo>
              </a:path>
              <a:path w="3809" h="1136650">
                <a:moveTo>
                  <a:pt x="0" y="745515"/>
                </a:moveTo>
                <a:lnTo>
                  <a:pt x="3810" y="745515"/>
                </a:lnTo>
              </a:path>
              <a:path w="3809" h="1136650">
                <a:moveTo>
                  <a:pt x="0" y="743610"/>
                </a:moveTo>
                <a:lnTo>
                  <a:pt x="3810" y="743610"/>
                </a:lnTo>
              </a:path>
              <a:path w="3809" h="1136650">
                <a:moveTo>
                  <a:pt x="0" y="741705"/>
                </a:moveTo>
                <a:lnTo>
                  <a:pt x="3810" y="741705"/>
                </a:lnTo>
              </a:path>
              <a:path w="3809" h="1136650">
                <a:moveTo>
                  <a:pt x="0" y="739800"/>
                </a:moveTo>
                <a:lnTo>
                  <a:pt x="3810" y="739800"/>
                </a:lnTo>
              </a:path>
              <a:path w="3809" h="1136650">
                <a:moveTo>
                  <a:pt x="0" y="737882"/>
                </a:moveTo>
                <a:lnTo>
                  <a:pt x="3810" y="737882"/>
                </a:lnTo>
              </a:path>
              <a:path w="3809" h="1136650">
                <a:moveTo>
                  <a:pt x="0" y="735977"/>
                </a:moveTo>
                <a:lnTo>
                  <a:pt x="3810" y="735977"/>
                </a:lnTo>
              </a:path>
              <a:path w="3809" h="1136650">
                <a:moveTo>
                  <a:pt x="0" y="734072"/>
                </a:moveTo>
                <a:lnTo>
                  <a:pt x="3810" y="734072"/>
                </a:lnTo>
              </a:path>
              <a:path w="3809" h="1136650">
                <a:moveTo>
                  <a:pt x="0" y="732167"/>
                </a:moveTo>
                <a:lnTo>
                  <a:pt x="3810" y="732167"/>
                </a:lnTo>
              </a:path>
              <a:path w="3809" h="1136650">
                <a:moveTo>
                  <a:pt x="0" y="730262"/>
                </a:moveTo>
                <a:lnTo>
                  <a:pt x="3810" y="730262"/>
                </a:lnTo>
              </a:path>
              <a:path w="3809" h="1136650">
                <a:moveTo>
                  <a:pt x="0" y="728357"/>
                </a:moveTo>
                <a:lnTo>
                  <a:pt x="3810" y="728357"/>
                </a:lnTo>
              </a:path>
              <a:path w="3809" h="1136650">
                <a:moveTo>
                  <a:pt x="0" y="726452"/>
                </a:moveTo>
                <a:lnTo>
                  <a:pt x="3810" y="726452"/>
                </a:lnTo>
              </a:path>
              <a:path w="3809" h="1136650">
                <a:moveTo>
                  <a:pt x="0" y="724535"/>
                </a:moveTo>
                <a:lnTo>
                  <a:pt x="3810" y="724535"/>
                </a:lnTo>
              </a:path>
              <a:path w="3809" h="1136650">
                <a:moveTo>
                  <a:pt x="0" y="722630"/>
                </a:moveTo>
                <a:lnTo>
                  <a:pt x="3810" y="722630"/>
                </a:lnTo>
              </a:path>
              <a:path w="3809" h="1136650">
                <a:moveTo>
                  <a:pt x="0" y="720725"/>
                </a:moveTo>
                <a:lnTo>
                  <a:pt x="3810" y="720725"/>
                </a:lnTo>
              </a:path>
              <a:path w="3809" h="1136650">
                <a:moveTo>
                  <a:pt x="0" y="718820"/>
                </a:moveTo>
                <a:lnTo>
                  <a:pt x="3810" y="718820"/>
                </a:lnTo>
              </a:path>
              <a:path w="3809" h="1136650">
                <a:moveTo>
                  <a:pt x="0" y="716915"/>
                </a:moveTo>
                <a:lnTo>
                  <a:pt x="3810" y="716915"/>
                </a:lnTo>
              </a:path>
              <a:path w="3809" h="1136650">
                <a:moveTo>
                  <a:pt x="0" y="715010"/>
                </a:moveTo>
                <a:lnTo>
                  <a:pt x="3810" y="715010"/>
                </a:lnTo>
              </a:path>
              <a:path w="3809" h="1136650">
                <a:moveTo>
                  <a:pt x="0" y="713105"/>
                </a:moveTo>
                <a:lnTo>
                  <a:pt x="3810" y="713105"/>
                </a:lnTo>
              </a:path>
              <a:path w="3809" h="1136650">
                <a:moveTo>
                  <a:pt x="0" y="711200"/>
                </a:moveTo>
                <a:lnTo>
                  <a:pt x="3810" y="711200"/>
                </a:lnTo>
              </a:path>
              <a:path w="3809" h="1136650">
                <a:moveTo>
                  <a:pt x="0" y="709282"/>
                </a:moveTo>
                <a:lnTo>
                  <a:pt x="3810" y="709282"/>
                </a:lnTo>
              </a:path>
              <a:path w="3809" h="1136650">
                <a:moveTo>
                  <a:pt x="0" y="707377"/>
                </a:moveTo>
                <a:lnTo>
                  <a:pt x="3810" y="707377"/>
                </a:lnTo>
              </a:path>
              <a:path w="3809" h="1136650">
                <a:moveTo>
                  <a:pt x="0" y="705472"/>
                </a:moveTo>
                <a:lnTo>
                  <a:pt x="3810" y="705472"/>
                </a:lnTo>
              </a:path>
              <a:path w="3809" h="1136650">
                <a:moveTo>
                  <a:pt x="0" y="703567"/>
                </a:moveTo>
                <a:lnTo>
                  <a:pt x="3810" y="703567"/>
                </a:lnTo>
              </a:path>
              <a:path w="3809" h="1136650">
                <a:moveTo>
                  <a:pt x="0" y="701662"/>
                </a:moveTo>
                <a:lnTo>
                  <a:pt x="3810" y="701662"/>
                </a:lnTo>
              </a:path>
              <a:path w="3809" h="1136650">
                <a:moveTo>
                  <a:pt x="0" y="699757"/>
                </a:moveTo>
                <a:lnTo>
                  <a:pt x="3810" y="699757"/>
                </a:lnTo>
              </a:path>
              <a:path w="3809" h="1136650">
                <a:moveTo>
                  <a:pt x="0" y="697852"/>
                </a:moveTo>
                <a:lnTo>
                  <a:pt x="3810" y="697852"/>
                </a:lnTo>
              </a:path>
              <a:path w="3809" h="1136650">
                <a:moveTo>
                  <a:pt x="0" y="695934"/>
                </a:moveTo>
                <a:lnTo>
                  <a:pt x="3810" y="695934"/>
                </a:lnTo>
              </a:path>
              <a:path w="3809" h="1136650">
                <a:moveTo>
                  <a:pt x="0" y="694029"/>
                </a:moveTo>
                <a:lnTo>
                  <a:pt x="3810" y="694029"/>
                </a:lnTo>
              </a:path>
              <a:path w="3809" h="1136650">
                <a:moveTo>
                  <a:pt x="0" y="692124"/>
                </a:moveTo>
                <a:lnTo>
                  <a:pt x="3810" y="692124"/>
                </a:lnTo>
              </a:path>
              <a:path w="3809" h="1136650">
                <a:moveTo>
                  <a:pt x="0" y="690219"/>
                </a:moveTo>
                <a:lnTo>
                  <a:pt x="3810" y="690219"/>
                </a:lnTo>
              </a:path>
              <a:path w="3809" h="1136650">
                <a:moveTo>
                  <a:pt x="0" y="688314"/>
                </a:moveTo>
                <a:lnTo>
                  <a:pt x="3810" y="688314"/>
                </a:lnTo>
              </a:path>
              <a:path w="3809" h="1136650">
                <a:moveTo>
                  <a:pt x="0" y="686409"/>
                </a:moveTo>
                <a:lnTo>
                  <a:pt x="3810" y="686409"/>
                </a:lnTo>
              </a:path>
              <a:path w="3809" h="1136650">
                <a:moveTo>
                  <a:pt x="0" y="684504"/>
                </a:moveTo>
                <a:lnTo>
                  <a:pt x="3810" y="684504"/>
                </a:lnTo>
              </a:path>
              <a:path w="3809" h="1136650">
                <a:moveTo>
                  <a:pt x="0" y="682599"/>
                </a:moveTo>
                <a:lnTo>
                  <a:pt x="3810" y="682599"/>
                </a:lnTo>
              </a:path>
              <a:path w="3809" h="1136650">
                <a:moveTo>
                  <a:pt x="0" y="680681"/>
                </a:moveTo>
                <a:lnTo>
                  <a:pt x="3810" y="680681"/>
                </a:lnTo>
              </a:path>
              <a:path w="3809" h="1136650">
                <a:moveTo>
                  <a:pt x="0" y="678776"/>
                </a:moveTo>
                <a:lnTo>
                  <a:pt x="3810" y="678776"/>
                </a:lnTo>
              </a:path>
              <a:path w="3809" h="1136650">
                <a:moveTo>
                  <a:pt x="0" y="676871"/>
                </a:moveTo>
                <a:lnTo>
                  <a:pt x="3810" y="676871"/>
                </a:lnTo>
              </a:path>
              <a:path w="3809" h="1136650">
                <a:moveTo>
                  <a:pt x="0" y="674966"/>
                </a:moveTo>
                <a:lnTo>
                  <a:pt x="3810" y="674966"/>
                </a:lnTo>
              </a:path>
              <a:path w="3809" h="1136650">
                <a:moveTo>
                  <a:pt x="0" y="673061"/>
                </a:moveTo>
                <a:lnTo>
                  <a:pt x="3810" y="673061"/>
                </a:lnTo>
              </a:path>
              <a:path w="3809" h="1136650">
                <a:moveTo>
                  <a:pt x="0" y="671156"/>
                </a:moveTo>
                <a:lnTo>
                  <a:pt x="3810" y="671156"/>
                </a:lnTo>
              </a:path>
              <a:path w="3809" h="1136650">
                <a:moveTo>
                  <a:pt x="0" y="669251"/>
                </a:moveTo>
                <a:lnTo>
                  <a:pt x="3810" y="669251"/>
                </a:lnTo>
              </a:path>
              <a:path w="3809" h="1136650">
                <a:moveTo>
                  <a:pt x="0" y="667346"/>
                </a:moveTo>
                <a:lnTo>
                  <a:pt x="3810" y="667346"/>
                </a:lnTo>
              </a:path>
              <a:path w="3809" h="1136650">
                <a:moveTo>
                  <a:pt x="0" y="665429"/>
                </a:moveTo>
                <a:lnTo>
                  <a:pt x="3810" y="665429"/>
                </a:lnTo>
              </a:path>
              <a:path w="3809" h="1136650">
                <a:moveTo>
                  <a:pt x="0" y="663524"/>
                </a:moveTo>
                <a:lnTo>
                  <a:pt x="3810" y="663524"/>
                </a:lnTo>
              </a:path>
              <a:path w="3809" h="1136650">
                <a:moveTo>
                  <a:pt x="0" y="661619"/>
                </a:moveTo>
                <a:lnTo>
                  <a:pt x="3810" y="661619"/>
                </a:lnTo>
              </a:path>
              <a:path w="3809" h="1136650">
                <a:moveTo>
                  <a:pt x="0" y="659714"/>
                </a:moveTo>
                <a:lnTo>
                  <a:pt x="3810" y="659714"/>
                </a:lnTo>
              </a:path>
              <a:path w="3809" h="1136650">
                <a:moveTo>
                  <a:pt x="0" y="657809"/>
                </a:moveTo>
                <a:lnTo>
                  <a:pt x="3810" y="657809"/>
                </a:lnTo>
              </a:path>
              <a:path w="3809" h="1136650">
                <a:moveTo>
                  <a:pt x="0" y="655904"/>
                </a:moveTo>
                <a:lnTo>
                  <a:pt x="3810" y="655904"/>
                </a:lnTo>
              </a:path>
              <a:path w="3809" h="1136650">
                <a:moveTo>
                  <a:pt x="0" y="653999"/>
                </a:moveTo>
                <a:lnTo>
                  <a:pt x="3810" y="653999"/>
                </a:lnTo>
              </a:path>
              <a:path w="3809" h="1136650">
                <a:moveTo>
                  <a:pt x="0" y="652081"/>
                </a:moveTo>
                <a:lnTo>
                  <a:pt x="3810" y="652081"/>
                </a:lnTo>
              </a:path>
              <a:path w="3809" h="1136650">
                <a:moveTo>
                  <a:pt x="0" y="650176"/>
                </a:moveTo>
                <a:lnTo>
                  <a:pt x="3810" y="650176"/>
                </a:lnTo>
              </a:path>
              <a:path w="3809" h="1136650">
                <a:moveTo>
                  <a:pt x="0" y="648271"/>
                </a:moveTo>
                <a:lnTo>
                  <a:pt x="3810" y="648271"/>
                </a:lnTo>
              </a:path>
              <a:path w="3809" h="1136650">
                <a:moveTo>
                  <a:pt x="0" y="646366"/>
                </a:moveTo>
                <a:lnTo>
                  <a:pt x="3810" y="646366"/>
                </a:lnTo>
              </a:path>
              <a:path w="3809" h="1136650">
                <a:moveTo>
                  <a:pt x="0" y="644461"/>
                </a:moveTo>
                <a:lnTo>
                  <a:pt x="3810" y="644461"/>
                </a:lnTo>
              </a:path>
              <a:path w="3809" h="1136650">
                <a:moveTo>
                  <a:pt x="0" y="642556"/>
                </a:moveTo>
                <a:lnTo>
                  <a:pt x="3810" y="642556"/>
                </a:lnTo>
              </a:path>
              <a:path w="3809" h="1136650">
                <a:moveTo>
                  <a:pt x="0" y="640651"/>
                </a:moveTo>
                <a:lnTo>
                  <a:pt x="3810" y="640651"/>
                </a:lnTo>
              </a:path>
              <a:path w="3809" h="1136650">
                <a:moveTo>
                  <a:pt x="0" y="638746"/>
                </a:moveTo>
                <a:lnTo>
                  <a:pt x="3810" y="638746"/>
                </a:lnTo>
              </a:path>
              <a:path w="3809" h="1136650">
                <a:moveTo>
                  <a:pt x="0" y="636828"/>
                </a:moveTo>
                <a:lnTo>
                  <a:pt x="3810" y="636828"/>
                </a:lnTo>
              </a:path>
              <a:path w="3809" h="1136650">
                <a:moveTo>
                  <a:pt x="0" y="634923"/>
                </a:moveTo>
                <a:lnTo>
                  <a:pt x="3810" y="634923"/>
                </a:lnTo>
              </a:path>
              <a:path w="3809" h="1136650">
                <a:moveTo>
                  <a:pt x="0" y="633018"/>
                </a:moveTo>
                <a:lnTo>
                  <a:pt x="3810" y="633018"/>
                </a:lnTo>
              </a:path>
              <a:path w="3809" h="1136650">
                <a:moveTo>
                  <a:pt x="0" y="631113"/>
                </a:moveTo>
                <a:lnTo>
                  <a:pt x="3810" y="631113"/>
                </a:lnTo>
              </a:path>
              <a:path w="3809" h="1136650">
                <a:moveTo>
                  <a:pt x="0" y="629208"/>
                </a:moveTo>
                <a:lnTo>
                  <a:pt x="3810" y="629208"/>
                </a:lnTo>
              </a:path>
              <a:path w="3809" h="1136650">
                <a:moveTo>
                  <a:pt x="0" y="627303"/>
                </a:moveTo>
                <a:lnTo>
                  <a:pt x="3810" y="627303"/>
                </a:lnTo>
              </a:path>
              <a:path w="3809" h="1136650">
                <a:moveTo>
                  <a:pt x="0" y="625398"/>
                </a:moveTo>
                <a:lnTo>
                  <a:pt x="3810" y="625398"/>
                </a:lnTo>
              </a:path>
              <a:path w="3809" h="1136650">
                <a:moveTo>
                  <a:pt x="0" y="623493"/>
                </a:moveTo>
                <a:lnTo>
                  <a:pt x="3810" y="623493"/>
                </a:lnTo>
              </a:path>
              <a:path w="3809" h="1136650">
                <a:moveTo>
                  <a:pt x="0" y="621576"/>
                </a:moveTo>
                <a:lnTo>
                  <a:pt x="3810" y="621576"/>
                </a:lnTo>
              </a:path>
              <a:path w="3809" h="1136650">
                <a:moveTo>
                  <a:pt x="0" y="619671"/>
                </a:moveTo>
                <a:lnTo>
                  <a:pt x="3810" y="619671"/>
                </a:lnTo>
              </a:path>
              <a:path w="3809" h="1136650">
                <a:moveTo>
                  <a:pt x="0" y="617766"/>
                </a:moveTo>
                <a:lnTo>
                  <a:pt x="3810" y="617766"/>
                </a:lnTo>
              </a:path>
              <a:path w="3809" h="1136650">
                <a:moveTo>
                  <a:pt x="0" y="615861"/>
                </a:moveTo>
                <a:lnTo>
                  <a:pt x="3810" y="615861"/>
                </a:lnTo>
              </a:path>
              <a:path w="3809" h="1136650">
                <a:moveTo>
                  <a:pt x="0" y="613956"/>
                </a:moveTo>
                <a:lnTo>
                  <a:pt x="3810" y="613956"/>
                </a:lnTo>
              </a:path>
              <a:path w="3809" h="1136650">
                <a:moveTo>
                  <a:pt x="0" y="612051"/>
                </a:moveTo>
                <a:lnTo>
                  <a:pt x="3810" y="612051"/>
                </a:lnTo>
              </a:path>
              <a:path w="3809" h="1136650">
                <a:moveTo>
                  <a:pt x="0" y="610146"/>
                </a:moveTo>
                <a:lnTo>
                  <a:pt x="3810" y="610146"/>
                </a:lnTo>
              </a:path>
              <a:path w="3809" h="1136650">
                <a:moveTo>
                  <a:pt x="0" y="608228"/>
                </a:moveTo>
                <a:lnTo>
                  <a:pt x="3810" y="608228"/>
                </a:lnTo>
              </a:path>
              <a:path w="3809" h="1136650">
                <a:moveTo>
                  <a:pt x="0" y="606323"/>
                </a:moveTo>
                <a:lnTo>
                  <a:pt x="3810" y="606323"/>
                </a:lnTo>
              </a:path>
              <a:path w="3809" h="1136650">
                <a:moveTo>
                  <a:pt x="0" y="604418"/>
                </a:moveTo>
                <a:lnTo>
                  <a:pt x="3810" y="604418"/>
                </a:lnTo>
              </a:path>
              <a:path w="3809" h="1136650">
                <a:moveTo>
                  <a:pt x="0" y="602513"/>
                </a:moveTo>
                <a:lnTo>
                  <a:pt x="3810" y="602513"/>
                </a:lnTo>
              </a:path>
              <a:path w="3809" h="1136650">
                <a:moveTo>
                  <a:pt x="0" y="600608"/>
                </a:moveTo>
                <a:lnTo>
                  <a:pt x="3810" y="600608"/>
                </a:lnTo>
              </a:path>
              <a:path w="3809" h="1136650">
                <a:moveTo>
                  <a:pt x="0" y="598703"/>
                </a:moveTo>
                <a:lnTo>
                  <a:pt x="3810" y="598703"/>
                </a:lnTo>
              </a:path>
              <a:path w="3809" h="1136650">
                <a:moveTo>
                  <a:pt x="0" y="596798"/>
                </a:moveTo>
                <a:lnTo>
                  <a:pt x="3810" y="596798"/>
                </a:lnTo>
              </a:path>
              <a:path w="3809" h="1136650">
                <a:moveTo>
                  <a:pt x="0" y="594893"/>
                </a:moveTo>
                <a:lnTo>
                  <a:pt x="3810" y="594893"/>
                </a:lnTo>
              </a:path>
              <a:path w="3809" h="1136650">
                <a:moveTo>
                  <a:pt x="0" y="592975"/>
                </a:moveTo>
                <a:lnTo>
                  <a:pt x="3810" y="592975"/>
                </a:lnTo>
              </a:path>
              <a:path w="3809" h="1136650">
                <a:moveTo>
                  <a:pt x="0" y="591070"/>
                </a:moveTo>
                <a:lnTo>
                  <a:pt x="3810" y="591070"/>
                </a:lnTo>
              </a:path>
              <a:path w="3809" h="1136650">
                <a:moveTo>
                  <a:pt x="0" y="589165"/>
                </a:moveTo>
                <a:lnTo>
                  <a:pt x="3810" y="589165"/>
                </a:lnTo>
              </a:path>
              <a:path w="3809" h="1136650">
                <a:moveTo>
                  <a:pt x="0" y="587260"/>
                </a:moveTo>
                <a:lnTo>
                  <a:pt x="3810" y="587260"/>
                </a:lnTo>
              </a:path>
              <a:path w="3809" h="1136650">
                <a:moveTo>
                  <a:pt x="0" y="585355"/>
                </a:moveTo>
                <a:lnTo>
                  <a:pt x="3810" y="585355"/>
                </a:lnTo>
              </a:path>
              <a:path w="3809" h="1136650">
                <a:moveTo>
                  <a:pt x="0" y="583450"/>
                </a:moveTo>
                <a:lnTo>
                  <a:pt x="3810" y="583450"/>
                </a:lnTo>
              </a:path>
              <a:path w="3809" h="1136650">
                <a:moveTo>
                  <a:pt x="0" y="581545"/>
                </a:moveTo>
                <a:lnTo>
                  <a:pt x="3810" y="581545"/>
                </a:lnTo>
              </a:path>
              <a:path w="3809" h="1136650">
                <a:moveTo>
                  <a:pt x="0" y="579628"/>
                </a:moveTo>
                <a:lnTo>
                  <a:pt x="3810" y="579628"/>
                </a:lnTo>
              </a:path>
              <a:path w="3809" h="1136650">
                <a:moveTo>
                  <a:pt x="0" y="577723"/>
                </a:moveTo>
                <a:lnTo>
                  <a:pt x="3810" y="577723"/>
                </a:lnTo>
              </a:path>
              <a:path w="3809" h="1136650">
                <a:moveTo>
                  <a:pt x="0" y="575818"/>
                </a:moveTo>
                <a:lnTo>
                  <a:pt x="3810" y="575818"/>
                </a:lnTo>
              </a:path>
              <a:path w="3809" h="1136650">
                <a:moveTo>
                  <a:pt x="0" y="573913"/>
                </a:moveTo>
                <a:lnTo>
                  <a:pt x="3810" y="573913"/>
                </a:lnTo>
              </a:path>
              <a:path w="3809" h="1136650">
                <a:moveTo>
                  <a:pt x="0" y="572008"/>
                </a:moveTo>
                <a:lnTo>
                  <a:pt x="3810" y="572008"/>
                </a:lnTo>
              </a:path>
              <a:path w="3809" h="1136650">
                <a:moveTo>
                  <a:pt x="0" y="570103"/>
                </a:moveTo>
                <a:lnTo>
                  <a:pt x="3810" y="570103"/>
                </a:lnTo>
              </a:path>
              <a:path w="3809" h="1136650">
                <a:moveTo>
                  <a:pt x="0" y="568198"/>
                </a:moveTo>
                <a:lnTo>
                  <a:pt x="3810" y="568198"/>
                </a:lnTo>
              </a:path>
              <a:path w="3809" h="1136650">
                <a:moveTo>
                  <a:pt x="0" y="566293"/>
                </a:moveTo>
                <a:lnTo>
                  <a:pt x="3810" y="566293"/>
                </a:lnTo>
              </a:path>
              <a:path w="3809" h="1136650">
                <a:moveTo>
                  <a:pt x="0" y="564375"/>
                </a:moveTo>
                <a:lnTo>
                  <a:pt x="3810" y="564375"/>
                </a:lnTo>
              </a:path>
              <a:path w="3809" h="1136650">
                <a:moveTo>
                  <a:pt x="0" y="562470"/>
                </a:moveTo>
                <a:lnTo>
                  <a:pt x="3810" y="562470"/>
                </a:lnTo>
              </a:path>
              <a:path w="3809" h="1136650">
                <a:moveTo>
                  <a:pt x="0" y="560565"/>
                </a:moveTo>
                <a:lnTo>
                  <a:pt x="3810" y="560565"/>
                </a:lnTo>
              </a:path>
              <a:path w="3809" h="1136650">
                <a:moveTo>
                  <a:pt x="0" y="558660"/>
                </a:moveTo>
                <a:lnTo>
                  <a:pt x="3810" y="558660"/>
                </a:lnTo>
              </a:path>
              <a:path w="3809" h="1136650">
                <a:moveTo>
                  <a:pt x="0" y="556755"/>
                </a:moveTo>
                <a:lnTo>
                  <a:pt x="3810" y="556755"/>
                </a:lnTo>
              </a:path>
              <a:path w="3809" h="1136650">
                <a:moveTo>
                  <a:pt x="0" y="554850"/>
                </a:moveTo>
                <a:lnTo>
                  <a:pt x="3810" y="554850"/>
                </a:lnTo>
              </a:path>
              <a:path w="3809" h="1136650">
                <a:moveTo>
                  <a:pt x="0" y="552945"/>
                </a:moveTo>
                <a:lnTo>
                  <a:pt x="3810" y="552945"/>
                </a:lnTo>
              </a:path>
              <a:path w="3809" h="1136650">
                <a:moveTo>
                  <a:pt x="0" y="551027"/>
                </a:moveTo>
                <a:lnTo>
                  <a:pt x="3810" y="551027"/>
                </a:lnTo>
              </a:path>
              <a:path w="3809" h="1136650">
                <a:moveTo>
                  <a:pt x="0" y="549122"/>
                </a:moveTo>
                <a:lnTo>
                  <a:pt x="3810" y="549122"/>
                </a:lnTo>
              </a:path>
              <a:path w="3809" h="1136650">
                <a:moveTo>
                  <a:pt x="0" y="547217"/>
                </a:moveTo>
                <a:lnTo>
                  <a:pt x="3810" y="547217"/>
                </a:lnTo>
              </a:path>
              <a:path w="3809" h="1136650">
                <a:moveTo>
                  <a:pt x="0" y="545312"/>
                </a:moveTo>
                <a:lnTo>
                  <a:pt x="3810" y="545312"/>
                </a:lnTo>
              </a:path>
              <a:path w="3809" h="1136650">
                <a:moveTo>
                  <a:pt x="0" y="543407"/>
                </a:moveTo>
                <a:lnTo>
                  <a:pt x="3810" y="543407"/>
                </a:lnTo>
              </a:path>
              <a:path w="3809" h="1136650">
                <a:moveTo>
                  <a:pt x="0" y="541502"/>
                </a:moveTo>
                <a:lnTo>
                  <a:pt x="3810" y="541502"/>
                </a:lnTo>
              </a:path>
              <a:path w="3809" h="1136650">
                <a:moveTo>
                  <a:pt x="0" y="539597"/>
                </a:moveTo>
                <a:lnTo>
                  <a:pt x="3810" y="539597"/>
                </a:lnTo>
              </a:path>
              <a:path w="3809" h="1136650">
                <a:moveTo>
                  <a:pt x="0" y="537692"/>
                </a:moveTo>
                <a:lnTo>
                  <a:pt x="3810" y="537692"/>
                </a:lnTo>
              </a:path>
              <a:path w="3809" h="1136650">
                <a:moveTo>
                  <a:pt x="0" y="535774"/>
                </a:moveTo>
                <a:lnTo>
                  <a:pt x="3810" y="535774"/>
                </a:lnTo>
              </a:path>
              <a:path w="3809" h="1136650">
                <a:moveTo>
                  <a:pt x="0" y="533869"/>
                </a:moveTo>
                <a:lnTo>
                  <a:pt x="3810" y="533869"/>
                </a:lnTo>
              </a:path>
              <a:path w="3809" h="1136650">
                <a:moveTo>
                  <a:pt x="0" y="531964"/>
                </a:moveTo>
                <a:lnTo>
                  <a:pt x="3810" y="531964"/>
                </a:lnTo>
              </a:path>
              <a:path w="3809" h="1136650">
                <a:moveTo>
                  <a:pt x="0" y="530059"/>
                </a:moveTo>
                <a:lnTo>
                  <a:pt x="3810" y="530059"/>
                </a:lnTo>
              </a:path>
              <a:path w="3809" h="1136650">
                <a:moveTo>
                  <a:pt x="0" y="528154"/>
                </a:moveTo>
                <a:lnTo>
                  <a:pt x="3810" y="528154"/>
                </a:lnTo>
              </a:path>
              <a:path w="3809" h="1136650">
                <a:moveTo>
                  <a:pt x="0" y="526249"/>
                </a:moveTo>
                <a:lnTo>
                  <a:pt x="3810" y="526249"/>
                </a:lnTo>
              </a:path>
              <a:path w="3809" h="1136650">
                <a:moveTo>
                  <a:pt x="0" y="524344"/>
                </a:moveTo>
                <a:lnTo>
                  <a:pt x="3810" y="524344"/>
                </a:lnTo>
              </a:path>
              <a:path w="3809" h="1136650">
                <a:moveTo>
                  <a:pt x="0" y="522439"/>
                </a:moveTo>
                <a:lnTo>
                  <a:pt x="3810" y="522439"/>
                </a:lnTo>
              </a:path>
              <a:path w="3809" h="1136650">
                <a:moveTo>
                  <a:pt x="0" y="520522"/>
                </a:moveTo>
                <a:lnTo>
                  <a:pt x="3810" y="520522"/>
                </a:lnTo>
              </a:path>
              <a:path w="3809" h="1136650">
                <a:moveTo>
                  <a:pt x="0" y="518617"/>
                </a:moveTo>
                <a:lnTo>
                  <a:pt x="3810" y="518617"/>
                </a:lnTo>
              </a:path>
              <a:path w="3809" h="1136650">
                <a:moveTo>
                  <a:pt x="0" y="516712"/>
                </a:moveTo>
                <a:lnTo>
                  <a:pt x="3810" y="516712"/>
                </a:lnTo>
              </a:path>
              <a:path w="3809" h="1136650">
                <a:moveTo>
                  <a:pt x="0" y="514807"/>
                </a:moveTo>
                <a:lnTo>
                  <a:pt x="3810" y="514807"/>
                </a:lnTo>
              </a:path>
              <a:path w="3809" h="1136650">
                <a:moveTo>
                  <a:pt x="0" y="512902"/>
                </a:moveTo>
                <a:lnTo>
                  <a:pt x="3810" y="512902"/>
                </a:lnTo>
              </a:path>
              <a:path w="3809" h="1136650">
                <a:moveTo>
                  <a:pt x="0" y="510997"/>
                </a:moveTo>
                <a:lnTo>
                  <a:pt x="3810" y="510997"/>
                </a:lnTo>
              </a:path>
              <a:path w="3809" h="1136650">
                <a:moveTo>
                  <a:pt x="0" y="509092"/>
                </a:moveTo>
                <a:lnTo>
                  <a:pt x="3810" y="509092"/>
                </a:lnTo>
              </a:path>
              <a:path w="3809" h="1136650">
                <a:moveTo>
                  <a:pt x="0" y="507174"/>
                </a:moveTo>
                <a:lnTo>
                  <a:pt x="3810" y="507174"/>
                </a:lnTo>
              </a:path>
              <a:path w="3809" h="1136650">
                <a:moveTo>
                  <a:pt x="0" y="505269"/>
                </a:moveTo>
                <a:lnTo>
                  <a:pt x="3810" y="505269"/>
                </a:lnTo>
              </a:path>
              <a:path w="3809" h="1136650">
                <a:moveTo>
                  <a:pt x="0" y="503364"/>
                </a:moveTo>
                <a:lnTo>
                  <a:pt x="3810" y="503364"/>
                </a:lnTo>
              </a:path>
              <a:path w="3809" h="1136650">
                <a:moveTo>
                  <a:pt x="0" y="501459"/>
                </a:moveTo>
                <a:lnTo>
                  <a:pt x="3810" y="501459"/>
                </a:lnTo>
              </a:path>
              <a:path w="3809" h="1136650">
                <a:moveTo>
                  <a:pt x="0" y="499554"/>
                </a:moveTo>
                <a:lnTo>
                  <a:pt x="3810" y="499554"/>
                </a:lnTo>
              </a:path>
              <a:path w="3809" h="1136650">
                <a:moveTo>
                  <a:pt x="0" y="497649"/>
                </a:moveTo>
                <a:lnTo>
                  <a:pt x="3810" y="497649"/>
                </a:lnTo>
              </a:path>
              <a:path w="3809" h="1136650">
                <a:moveTo>
                  <a:pt x="0" y="495744"/>
                </a:moveTo>
                <a:lnTo>
                  <a:pt x="3810" y="495744"/>
                </a:lnTo>
              </a:path>
              <a:path w="3809" h="1136650">
                <a:moveTo>
                  <a:pt x="0" y="493839"/>
                </a:moveTo>
                <a:lnTo>
                  <a:pt x="3810" y="493839"/>
                </a:lnTo>
              </a:path>
              <a:path w="3809" h="1136650">
                <a:moveTo>
                  <a:pt x="0" y="491921"/>
                </a:moveTo>
                <a:lnTo>
                  <a:pt x="3810" y="491921"/>
                </a:lnTo>
              </a:path>
              <a:path w="3809" h="1136650">
                <a:moveTo>
                  <a:pt x="0" y="490016"/>
                </a:moveTo>
                <a:lnTo>
                  <a:pt x="3810" y="490016"/>
                </a:lnTo>
              </a:path>
              <a:path w="3809" h="1136650">
                <a:moveTo>
                  <a:pt x="0" y="488111"/>
                </a:moveTo>
                <a:lnTo>
                  <a:pt x="3810" y="488111"/>
                </a:lnTo>
              </a:path>
              <a:path w="3809" h="1136650">
                <a:moveTo>
                  <a:pt x="0" y="486206"/>
                </a:moveTo>
                <a:lnTo>
                  <a:pt x="3810" y="486206"/>
                </a:lnTo>
              </a:path>
              <a:path w="3809" h="1136650">
                <a:moveTo>
                  <a:pt x="0" y="484301"/>
                </a:moveTo>
                <a:lnTo>
                  <a:pt x="3810" y="484301"/>
                </a:lnTo>
              </a:path>
              <a:path w="3809" h="1136650">
                <a:moveTo>
                  <a:pt x="0" y="482396"/>
                </a:moveTo>
                <a:lnTo>
                  <a:pt x="3810" y="482396"/>
                </a:lnTo>
              </a:path>
              <a:path w="3809" h="1136650">
                <a:moveTo>
                  <a:pt x="0" y="480491"/>
                </a:moveTo>
                <a:lnTo>
                  <a:pt x="3810" y="480491"/>
                </a:lnTo>
              </a:path>
              <a:path w="3809" h="1136650">
                <a:moveTo>
                  <a:pt x="0" y="478586"/>
                </a:moveTo>
                <a:lnTo>
                  <a:pt x="3810" y="478586"/>
                </a:lnTo>
              </a:path>
              <a:path w="3809" h="1136650">
                <a:moveTo>
                  <a:pt x="0" y="476669"/>
                </a:moveTo>
                <a:lnTo>
                  <a:pt x="3810" y="476669"/>
                </a:lnTo>
              </a:path>
              <a:path w="3809" h="1136650">
                <a:moveTo>
                  <a:pt x="0" y="474764"/>
                </a:moveTo>
                <a:lnTo>
                  <a:pt x="3810" y="474764"/>
                </a:lnTo>
              </a:path>
              <a:path w="3809" h="1136650">
                <a:moveTo>
                  <a:pt x="0" y="472859"/>
                </a:moveTo>
                <a:lnTo>
                  <a:pt x="3810" y="472859"/>
                </a:lnTo>
              </a:path>
              <a:path w="3809" h="1136650">
                <a:moveTo>
                  <a:pt x="0" y="470954"/>
                </a:moveTo>
                <a:lnTo>
                  <a:pt x="3810" y="470954"/>
                </a:lnTo>
              </a:path>
              <a:path w="3809" h="1136650">
                <a:moveTo>
                  <a:pt x="0" y="469049"/>
                </a:moveTo>
                <a:lnTo>
                  <a:pt x="3810" y="469049"/>
                </a:lnTo>
              </a:path>
              <a:path w="3809" h="1136650">
                <a:moveTo>
                  <a:pt x="0" y="467144"/>
                </a:moveTo>
                <a:lnTo>
                  <a:pt x="3810" y="467144"/>
                </a:lnTo>
              </a:path>
              <a:path w="3809" h="1136650">
                <a:moveTo>
                  <a:pt x="0" y="465239"/>
                </a:moveTo>
                <a:lnTo>
                  <a:pt x="3810" y="465239"/>
                </a:lnTo>
              </a:path>
              <a:path w="3809" h="1136650">
                <a:moveTo>
                  <a:pt x="0" y="463321"/>
                </a:moveTo>
                <a:lnTo>
                  <a:pt x="3810" y="463321"/>
                </a:lnTo>
              </a:path>
              <a:path w="3809" h="1136650">
                <a:moveTo>
                  <a:pt x="0" y="461416"/>
                </a:moveTo>
                <a:lnTo>
                  <a:pt x="3810" y="461416"/>
                </a:lnTo>
              </a:path>
              <a:path w="3809" h="1136650">
                <a:moveTo>
                  <a:pt x="0" y="459511"/>
                </a:moveTo>
                <a:lnTo>
                  <a:pt x="3810" y="459511"/>
                </a:lnTo>
              </a:path>
              <a:path w="3809" h="1136650">
                <a:moveTo>
                  <a:pt x="0" y="457606"/>
                </a:moveTo>
                <a:lnTo>
                  <a:pt x="3810" y="457606"/>
                </a:lnTo>
              </a:path>
              <a:path w="3809" h="1136650">
                <a:moveTo>
                  <a:pt x="0" y="455701"/>
                </a:moveTo>
                <a:lnTo>
                  <a:pt x="3810" y="455701"/>
                </a:lnTo>
              </a:path>
              <a:path w="3809" h="1136650">
                <a:moveTo>
                  <a:pt x="0" y="453796"/>
                </a:moveTo>
                <a:lnTo>
                  <a:pt x="3810" y="453796"/>
                </a:lnTo>
              </a:path>
              <a:path w="3809" h="1136650">
                <a:moveTo>
                  <a:pt x="0" y="451891"/>
                </a:moveTo>
                <a:lnTo>
                  <a:pt x="3810" y="451891"/>
                </a:lnTo>
              </a:path>
              <a:path w="3809" h="1136650">
                <a:moveTo>
                  <a:pt x="0" y="449986"/>
                </a:moveTo>
                <a:lnTo>
                  <a:pt x="3810" y="449986"/>
                </a:lnTo>
              </a:path>
              <a:path w="3809" h="1136650">
                <a:moveTo>
                  <a:pt x="0" y="448068"/>
                </a:moveTo>
                <a:lnTo>
                  <a:pt x="3810" y="448068"/>
                </a:lnTo>
              </a:path>
              <a:path w="3809" h="1136650">
                <a:moveTo>
                  <a:pt x="0" y="446163"/>
                </a:moveTo>
                <a:lnTo>
                  <a:pt x="3810" y="446163"/>
                </a:lnTo>
              </a:path>
              <a:path w="3809" h="1136650">
                <a:moveTo>
                  <a:pt x="0" y="444258"/>
                </a:moveTo>
                <a:lnTo>
                  <a:pt x="3810" y="444258"/>
                </a:lnTo>
              </a:path>
              <a:path w="3809" h="1136650">
                <a:moveTo>
                  <a:pt x="0" y="442353"/>
                </a:moveTo>
                <a:lnTo>
                  <a:pt x="3810" y="442353"/>
                </a:lnTo>
              </a:path>
              <a:path w="3809" h="1136650">
                <a:moveTo>
                  <a:pt x="0" y="440448"/>
                </a:moveTo>
                <a:lnTo>
                  <a:pt x="3810" y="440448"/>
                </a:lnTo>
              </a:path>
              <a:path w="3809" h="1136650">
                <a:moveTo>
                  <a:pt x="0" y="438543"/>
                </a:moveTo>
                <a:lnTo>
                  <a:pt x="3810" y="438543"/>
                </a:lnTo>
              </a:path>
              <a:path w="3809" h="1136650">
                <a:moveTo>
                  <a:pt x="0" y="436638"/>
                </a:moveTo>
                <a:lnTo>
                  <a:pt x="3810" y="436638"/>
                </a:lnTo>
              </a:path>
              <a:path w="3809" h="1136650">
                <a:moveTo>
                  <a:pt x="0" y="434721"/>
                </a:moveTo>
                <a:lnTo>
                  <a:pt x="3810" y="434721"/>
                </a:lnTo>
              </a:path>
              <a:path w="3809" h="1136650">
                <a:moveTo>
                  <a:pt x="0" y="432816"/>
                </a:moveTo>
                <a:lnTo>
                  <a:pt x="3810" y="432816"/>
                </a:lnTo>
              </a:path>
              <a:path w="3809" h="1136650">
                <a:moveTo>
                  <a:pt x="0" y="430911"/>
                </a:moveTo>
                <a:lnTo>
                  <a:pt x="3810" y="430911"/>
                </a:lnTo>
              </a:path>
              <a:path w="3809" h="1136650">
                <a:moveTo>
                  <a:pt x="0" y="429006"/>
                </a:moveTo>
                <a:lnTo>
                  <a:pt x="3810" y="429006"/>
                </a:lnTo>
              </a:path>
              <a:path w="3809" h="1136650">
                <a:moveTo>
                  <a:pt x="0" y="427101"/>
                </a:moveTo>
                <a:lnTo>
                  <a:pt x="3810" y="427101"/>
                </a:lnTo>
              </a:path>
              <a:path w="3809" h="1136650">
                <a:moveTo>
                  <a:pt x="0" y="425196"/>
                </a:moveTo>
                <a:lnTo>
                  <a:pt x="3810" y="425196"/>
                </a:lnTo>
              </a:path>
              <a:path w="3809" h="1136650">
                <a:moveTo>
                  <a:pt x="0" y="423291"/>
                </a:moveTo>
                <a:lnTo>
                  <a:pt x="3810" y="423291"/>
                </a:lnTo>
              </a:path>
              <a:path w="3809" h="1136650">
                <a:moveTo>
                  <a:pt x="0" y="421386"/>
                </a:moveTo>
                <a:lnTo>
                  <a:pt x="3810" y="421386"/>
                </a:lnTo>
              </a:path>
              <a:path w="3809" h="1136650">
                <a:moveTo>
                  <a:pt x="0" y="419468"/>
                </a:moveTo>
                <a:lnTo>
                  <a:pt x="3810" y="419468"/>
                </a:lnTo>
              </a:path>
              <a:path w="3809" h="1136650">
                <a:moveTo>
                  <a:pt x="0" y="417563"/>
                </a:moveTo>
                <a:lnTo>
                  <a:pt x="3810" y="417563"/>
                </a:lnTo>
              </a:path>
              <a:path w="3809" h="1136650">
                <a:moveTo>
                  <a:pt x="0" y="415658"/>
                </a:moveTo>
                <a:lnTo>
                  <a:pt x="3810" y="415658"/>
                </a:lnTo>
              </a:path>
              <a:path w="3809" h="1136650">
                <a:moveTo>
                  <a:pt x="0" y="413753"/>
                </a:moveTo>
                <a:lnTo>
                  <a:pt x="3810" y="413753"/>
                </a:lnTo>
              </a:path>
              <a:path w="3809" h="1136650">
                <a:moveTo>
                  <a:pt x="0" y="411848"/>
                </a:moveTo>
                <a:lnTo>
                  <a:pt x="3810" y="411848"/>
                </a:lnTo>
              </a:path>
              <a:path w="3809" h="1136650">
                <a:moveTo>
                  <a:pt x="0" y="409943"/>
                </a:moveTo>
                <a:lnTo>
                  <a:pt x="3810" y="409943"/>
                </a:lnTo>
              </a:path>
              <a:path w="3809" h="1136650">
                <a:moveTo>
                  <a:pt x="0" y="408038"/>
                </a:moveTo>
                <a:lnTo>
                  <a:pt x="3810" y="408038"/>
                </a:lnTo>
              </a:path>
              <a:path w="3809" h="1136650">
                <a:moveTo>
                  <a:pt x="0" y="406133"/>
                </a:moveTo>
                <a:lnTo>
                  <a:pt x="3810" y="406133"/>
                </a:lnTo>
              </a:path>
              <a:path w="3809" h="1136650">
                <a:moveTo>
                  <a:pt x="0" y="404215"/>
                </a:moveTo>
                <a:lnTo>
                  <a:pt x="3810" y="404215"/>
                </a:lnTo>
              </a:path>
              <a:path w="3809" h="1136650">
                <a:moveTo>
                  <a:pt x="0" y="402310"/>
                </a:moveTo>
                <a:lnTo>
                  <a:pt x="3810" y="402310"/>
                </a:lnTo>
              </a:path>
              <a:path w="3809" h="1136650">
                <a:moveTo>
                  <a:pt x="0" y="400405"/>
                </a:moveTo>
                <a:lnTo>
                  <a:pt x="3810" y="400405"/>
                </a:lnTo>
              </a:path>
              <a:path w="3809" h="1136650">
                <a:moveTo>
                  <a:pt x="0" y="398500"/>
                </a:moveTo>
                <a:lnTo>
                  <a:pt x="3810" y="398500"/>
                </a:lnTo>
              </a:path>
              <a:path w="3809" h="1136650">
                <a:moveTo>
                  <a:pt x="0" y="396595"/>
                </a:moveTo>
                <a:lnTo>
                  <a:pt x="3810" y="396595"/>
                </a:lnTo>
              </a:path>
              <a:path w="3809" h="1136650">
                <a:moveTo>
                  <a:pt x="0" y="394690"/>
                </a:moveTo>
                <a:lnTo>
                  <a:pt x="3810" y="394690"/>
                </a:lnTo>
              </a:path>
              <a:path w="3809" h="1136650">
                <a:moveTo>
                  <a:pt x="0" y="392785"/>
                </a:moveTo>
                <a:lnTo>
                  <a:pt x="3810" y="392785"/>
                </a:lnTo>
              </a:path>
              <a:path w="3809" h="1136650">
                <a:moveTo>
                  <a:pt x="0" y="390867"/>
                </a:moveTo>
                <a:lnTo>
                  <a:pt x="3810" y="390867"/>
                </a:lnTo>
              </a:path>
              <a:path w="3809" h="1136650">
                <a:moveTo>
                  <a:pt x="0" y="388962"/>
                </a:moveTo>
                <a:lnTo>
                  <a:pt x="3810" y="388962"/>
                </a:lnTo>
              </a:path>
              <a:path w="3809" h="1136650">
                <a:moveTo>
                  <a:pt x="0" y="387057"/>
                </a:moveTo>
                <a:lnTo>
                  <a:pt x="3810" y="387057"/>
                </a:lnTo>
              </a:path>
              <a:path w="3809" h="1136650">
                <a:moveTo>
                  <a:pt x="0" y="385152"/>
                </a:moveTo>
                <a:lnTo>
                  <a:pt x="3810" y="385152"/>
                </a:lnTo>
              </a:path>
              <a:path w="3809" h="1136650">
                <a:moveTo>
                  <a:pt x="0" y="383247"/>
                </a:moveTo>
                <a:lnTo>
                  <a:pt x="3810" y="383247"/>
                </a:lnTo>
              </a:path>
              <a:path w="3809" h="1136650">
                <a:moveTo>
                  <a:pt x="0" y="381342"/>
                </a:moveTo>
                <a:lnTo>
                  <a:pt x="3810" y="381342"/>
                </a:lnTo>
              </a:path>
              <a:path w="3809" h="1136650">
                <a:moveTo>
                  <a:pt x="0" y="379437"/>
                </a:moveTo>
                <a:lnTo>
                  <a:pt x="3810" y="379437"/>
                </a:lnTo>
              </a:path>
              <a:path w="3809" h="1136650">
                <a:moveTo>
                  <a:pt x="0" y="377532"/>
                </a:moveTo>
                <a:lnTo>
                  <a:pt x="3810" y="377532"/>
                </a:lnTo>
              </a:path>
              <a:path w="3809" h="1136650">
                <a:moveTo>
                  <a:pt x="0" y="375615"/>
                </a:moveTo>
                <a:lnTo>
                  <a:pt x="3810" y="375615"/>
                </a:lnTo>
              </a:path>
              <a:path w="3809" h="1136650">
                <a:moveTo>
                  <a:pt x="0" y="373710"/>
                </a:moveTo>
                <a:lnTo>
                  <a:pt x="3810" y="373710"/>
                </a:lnTo>
              </a:path>
              <a:path w="3809" h="1136650">
                <a:moveTo>
                  <a:pt x="0" y="371805"/>
                </a:moveTo>
                <a:lnTo>
                  <a:pt x="3810" y="371805"/>
                </a:lnTo>
              </a:path>
              <a:path w="3809" h="1136650">
                <a:moveTo>
                  <a:pt x="0" y="369900"/>
                </a:moveTo>
                <a:lnTo>
                  <a:pt x="3810" y="369900"/>
                </a:lnTo>
              </a:path>
              <a:path w="3809" h="1136650">
                <a:moveTo>
                  <a:pt x="0" y="367995"/>
                </a:moveTo>
                <a:lnTo>
                  <a:pt x="3810" y="367995"/>
                </a:lnTo>
              </a:path>
              <a:path w="3809" h="1136650">
                <a:moveTo>
                  <a:pt x="0" y="366090"/>
                </a:moveTo>
                <a:lnTo>
                  <a:pt x="3810" y="366090"/>
                </a:lnTo>
              </a:path>
              <a:path w="3809" h="1136650">
                <a:moveTo>
                  <a:pt x="0" y="364185"/>
                </a:moveTo>
                <a:lnTo>
                  <a:pt x="3810" y="364185"/>
                </a:lnTo>
              </a:path>
              <a:path w="3809" h="1136650">
                <a:moveTo>
                  <a:pt x="0" y="362267"/>
                </a:moveTo>
                <a:lnTo>
                  <a:pt x="3810" y="362267"/>
                </a:lnTo>
              </a:path>
              <a:path w="3809" h="1136650">
                <a:moveTo>
                  <a:pt x="0" y="360362"/>
                </a:moveTo>
                <a:lnTo>
                  <a:pt x="3810" y="360362"/>
                </a:lnTo>
              </a:path>
              <a:path w="3809" h="1136650">
                <a:moveTo>
                  <a:pt x="0" y="358457"/>
                </a:moveTo>
                <a:lnTo>
                  <a:pt x="3810" y="358457"/>
                </a:lnTo>
              </a:path>
              <a:path w="3809" h="1136650">
                <a:moveTo>
                  <a:pt x="0" y="356552"/>
                </a:moveTo>
                <a:lnTo>
                  <a:pt x="3810" y="356552"/>
                </a:lnTo>
              </a:path>
              <a:path w="3809" h="1136650">
                <a:moveTo>
                  <a:pt x="0" y="354647"/>
                </a:moveTo>
                <a:lnTo>
                  <a:pt x="3810" y="354647"/>
                </a:lnTo>
              </a:path>
              <a:path w="3809" h="1136650">
                <a:moveTo>
                  <a:pt x="0" y="352742"/>
                </a:moveTo>
                <a:lnTo>
                  <a:pt x="3810" y="352742"/>
                </a:lnTo>
              </a:path>
              <a:path w="3809" h="1136650">
                <a:moveTo>
                  <a:pt x="0" y="350837"/>
                </a:moveTo>
                <a:lnTo>
                  <a:pt x="3810" y="350837"/>
                </a:lnTo>
              </a:path>
              <a:path w="3809" h="1136650">
                <a:moveTo>
                  <a:pt x="0" y="348932"/>
                </a:moveTo>
                <a:lnTo>
                  <a:pt x="3810" y="348932"/>
                </a:lnTo>
              </a:path>
              <a:path w="3809" h="1136650">
                <a:moveTo>
                  <a:pt x="0" y="347014"/>
                </a:moveTo>
                <a:lnTo>
                  <a:pt x="3810" y="347014"/>
                </a:lnTo>
              </a:path>
              <a:path w="3809" h="1136650">
                <a:moveTo>
                  <a:pt x="0" y="345109"/>
                </a:moveTo>
                <a:lnTo>
                  <a:pt x="3810" y="345109"/>
                </a:lnTo>
              </a:path>
              <a:path w="3809" h="1136650">
                <a:moveTo>
                  <a:pt x="0" y="343204"/>
                </a:moveTo>
                <a:lnTo>
                  <a:pt x="3810" y="343204"/>
                </a:lnTo>
              </a:path>
              <a:path w="3809" h="1136650">
                <a:moveTo>
                  <a:pt x="0" y="341299"/>
                </a:moveTo>
                <a:lnTo>
                  <a:pt x="3810" y="341299"/>
                </a:lnTo>
              </a:path>
              <a:path w="3809" h="1136650">
                <a:moveTo>
                  <a:pt x="0" y="339394"/>
                </a:moveTo>
                <a:lnTo>
                  <a:pt x="3810" y="339394"/>
                </a:lnTo>
              </a:path>
              <a:path w="3809" h="1136650">
                <a:moveTo>
                  <a:pt x="0" y="337489"/>
                </a:moveTo>
                <a:lnTo>
                  <a:pt x="3810" y="337489"/>
                </a:lnTo>
              </a:path>
              <a:path w="3809" h="1136650">
                <a:moveTo>
                  <a:pt x="0" y="335584"/>
                </a:moveTo>
                <a:lnTo>
                  <a:pt x="3810" y="335584"/>
                </a:lnTo>
              </a:path>
              <a:path w="3809" h="1136650">
                <a:moveTo>
                  <a:pt x="0" y="333679"/>
                </a:moveTo>
                <a:lnTo>
                  <a:pt x="3810" y="333679"/>
                </a:lnTo>
              </a:path>
              <a:path w="3809" h="1136650">
                <a:moveTo>
                  <a:pt x="0" y="331762"/>
                </a:moveTo>
                <a:lnTo>
                  <a:pt x="3810" y="331762"/>
                </a:lnTo>
              </a:path>
              <a:path w="3809" h="1136650">
                <a:moveTo>
                  <a:pt x="0" y="329857"/>
                </a:moveTo>
                <a:lnTo>
                  <a:pt x="3810" y="329857"/>
                </a:lnTo>
              </a:path>
              <a:path w="3809" h="1136650">
                <a:moveTo>
                  <a:pt x="0" y="327952"/>
                </a:moveTo>
                <a:lnTo>
                  <a:pt x="3810" y="327952"/>
                </a:lnTo>
              </a:path>
              <a:path w="3809" h="1136650">
                <a:moveTo>
                  <a:pt x="0" y="326047"/>
                </a:moveTo>
                <a:lnTo>
                  <a:pt x="3810" y="326047"/>
                </a:lnTo>
              </a:path>
              <a:path w="3809" h="1136650">
                <a:moveTo>
                  <a:pt x="0" y="324142"/>
                </a:moveTo>
                <a:lnTo>
                  <a:pt x="3810" y="324142"/>
                </a:lnTo>
              </a:path>
              <a:path w="3809" h="1136650">
                <a:moveTo>
                  <a:pt x="0" y="322237"/>
                </a:moveTo>
                <a:lnTo>
                  <a:pt x="3810" y="322237"/>
                </a:lnTo>
              </a:path>
              <a:path w="3809" h="1136650">
                <a:moveTo>
                  <a:pt x="0" y="320332"/>
                </a:moveTo>
                <a:lnTo>
                  <a:pt x="3810" y="320332"/>
                </a:lnTo>
              </a:path>
              <a:path w="3809" h="1136650">
                <a:moveTo>
                  <a:pt x="0" y="318414"/>
                </a:moveTo>
                <a:lnTo>
                  <a:pt x="3810" y="318414"/>
                </a:lnTo>
              </a:path>
              <a:path w="3809" h="1136650">
                <a:moveTo>
                  <a:pt x="0" y="316509"/>
                </a:moveTo>
                <a:lnTo>
                  <a:pt x="3810" y="316509"/>
                </a:lnTo>
              </a:path>
              <a:path w="3809" h="1136650">
                <a:moveTo>
                  <a:pt x="0" y="314604"/>
                </a:moveTo>
                <a:lnTo>
                  <a:pt x="3810" y="314604"/>
                </a:lnTo>
              </a:path>
              <a:path w="3809" h="1136650">
                <a:moveTo>
                  <a:pt x="0" y="312699"/>
                </a:moveTo>
                <a:lnTo>
                  <a:pt x="3810" y="312699"/>
                </a:lnTo>
              </a:path>
              <a:path w="3809" h="1136650">
                <a:moveTo>
                  <a:pt x="0" y="310794"/>
                </a:moveTo>
                <a:lnTo>
                  <a:pt x="3810" y="310794"/>
                </a:lnTo>
              </a:path>
              <a:path w="3809" h="1136650">
                <a:moveTo>
                  <a:pt x="0" y="308889"/>
                </a:moveTo>
                <a:lnTo>
                  <a:pt x="3810" y="308889"/>
                </a:lnTo>
              </a:path>
              <a:path w="3809" h="1136650">
                <a:moveTo>
                  <a:pt x="0" y="306984"/>
                </a:moveTo>
                <a:lnTo>
                  <a:pt x="3810" y="306984"/>
                </a:lnTo>
              </a:path>
              <a:path w="3809" h="1136650">
                <a:moveTo>
                  <a:pt x="0" y="305079"/>
                </a:moveTo>
                <a:lnTo>
                  <a:pt x="3810" y="305079"/>
                </a:lnTo>
              </a:path>
              <a:path w="3809" h="1136650">
                <a:moveTo>
                  <a:pt x="0" y="303161"/>
                </a:moveTo>
                <a:lnTo>
                  <a:pt x="3810" y="303161"/>
                </a:lnTo>
              </a:path>
              <a:path w="3809" h="1136650">
                <a:moveTo>
                  <a:pt x="0" y="301256"/>
                </a:moveTo>
                <a:lnTo>
                  <a:pt x="3810" y="301256"/>
                </a:lnTo>
              </a:path>
              <a:path w="3809" h="1136650">
                <a:moveTo>
                  <a:pt x="0" y="299351"/>
                </a:moveTo>
                <a:lnTo>
                  <a:pt x="3810" y="299351"/>
                </a:lnTo>
              </a:path>
              <a:path w="3809" h="1136650">
                <a:moveTo>
                  <a:pt x="0" y="297446"/>
                </a:moveTo>
                <a:lnTo>
                  <a:pt x="3810" y="297446"/>
                </a:lnTo>
              </a:path>
              <a:path w="3809" h="1136650">
                <a:moveTo>
                  <a:pt x="0" y="295541"/>
                </a:moveTo>
                <a:lnTo>
                  <a:pt x="3810" y="295541"/>
                </a:lnTo>
              </a:path>
              <a:path w="3809" h="1136650">
                <a:moveTo>
                  <a:pt x="0" y="293636"/>
                </a:moveTo>
                <a:lnTo>
                  <a:pt x="3810" y="293636"/>
                </a:lnTo>
              </a:path>
              <a:path w="3809" h="1136650">
                <a:moveTo>
                  <a:pt x="0" y="291731"/>
                </a:moveTo>
                <a:lnTo>
                  <a:pt x="3810" y="291731"/>
                </a:lnTo>
              </a:path>
              <a:path w="3809" h="1136650">
                <a:moveTo>
                  <a:pt x="0" y="289814"/>
                </a:moveTo>
                <a:lnTo>
                  <a:pt x="3810" y="289814"/>
                </a:lnTo>
              </a:path>
              <a:path w="3809" h="1136650">
                <a:moveTo>
                  <a:pt x="0" y="287909"/>
                </a:moveTo>
                <a:lnTo>
                  <a:pt x="3810" y="287909"/>
                </a:lnTo>
              </a:path>
              <a:path w="3809" h="1136650">
                <a:moveTo>
                  <a:pt x="0" y="286004"/>
                </a:moveTo>
                <a:lnTo>
                  <a:pt x="3810" y="286004"/>
                </a:lnTo>
              </a:path>
              <a:path w="3809" h="1136650">
                <a:moveTo>
                  <a:pt x="0" y="284099"/>
                </a:moveTo>
                <a:lnTo>
                  <a:pt x="3810" y="284099"/>
                </a:lnTo>
              </a:path>
              <a:path w="3809" h="1136650">
                <a:moveTo>
                  <a:pt x="0" y="282194"/>
                </a:moveTo>
                <a:lnTo>
                  <a:pt x="3810" y="282194"/>
                </a:lnTo>
              </a:path>
              <a:path w="3809" h="1136650">
                <a:moveTo>
                  <a:pt x="0" y="280289"/>
                </a:moveTo>
                <a:lnTo>
                  <a:pt x="3810" y="280289"/>
                </a:lnTo>
              </a:path>
              <a:path w="3809" h="1136650">
                <a:moveTo>
                  <a:pt x="0" y="278384"/>
                </a:moveTo>
                <a:lnTo>
                  <a:pt x="3810" y="278384"/>
                </a:lnTo>
              </a:path>
              <a:path w="3809" h="1136650">
                <a:moveTo>
                  <a:pt x="0" y="276479"/>
                </a:moveTo>
                <a:lnTo>
                  <a:pt x="3810" y="276479"/>
                </a:lnTo>
              </a:path>
              <a:path w="3809" h="1136650">
                <a:moveTo>
                  <a:pt x="0" y="274561"/>
                </a:moveTo>
                <a:lnTo>
                  <a:pt x="3810" y="274561"/>
                </a:lnTo>
              </a:path>
              <a:path w="3809" h="1136650">
                <a:moveTo>
                  <a:pt x="0" y="272656"/>
                </a:moveTo>
                <a:lnTo>
                  <a:pt x="3810" y="272656"/>
                </a:lnTo>
              </a:path>
              <a:path w="3809" h="1136650">
                <a:moveTo>
                  <a:pt x="0" y="270751"/>
                </a:moveTo>
                <a:lnTo>
                  <a:pt x="3810" y="270751"/>
                </a:lnTo>
              </a:path>
              <a:path w="3809" h="1136650">
                <a:moveTo>
                  <a:pt x="0" y="268846"/>
                </a:moveTo>
                <a:lnTo>
                  <a:pt x="3810" y="268846"/>
                </a:lnTo>
              </a:path>
              <a:path w="3809" h="1136650">
                <a:moveTo>
                  <a:pt x="0" y="266941"/>
                </a:moveTo>
                <a:lnTo>
                  <a:pt x="3810" y="266941"/>
                </a:lnTo>
              </a:path>
              <a:path w="3809" h="1136650">
                <a:moveTo>
                  <a:pt x="0" y="265036"/>
                </a:moveTo>
                <a:lnTo>
                  <a:pt x="3810" y="265036"/>
                </a:lnTo>
              </a:path>
              <a:path w="3809" h="1136650">
                <a:moveTo>
                  <a:pt x="0" y="263131"/>
                </a:moveTo>
                <a:lnTo>
                  <a:pt x="3810" y="263131"/>
                </a:lnTo>
              </a:path>
              <a:path w="3809" h="1136650">
                <a:moveTo>
                  <a:pt x="0" y="261226"/>
                </a:moveTo>
                <a:lnTo>
                  <a:pt x="3810" y="261226"/>
                </a:lnTo>
              </a:path>
              <a:path w="3809" h="1136650">
                <a:moveTo>
                  <a:pt x="0" y="259308"/>
                </a:moveTo>
                <a:lnTo>
                  <a:pt x="3810" y="259308"/>
                </a:lnTo>
              </a:path>
              <a:path w="3809" h="1136650">
                <a:moveTo>
                  <a:pt x="0" y="257403"/>
                </a:moveTo>
                <a:lnTo>
                  <a:pt x="3810" y="257403"/>
                </a:lnTo>
              </a:path>
              <a:path w="3809" h="1136650">
                <a:moveTo>
                  <a:pt x="0" y="255498"/>
                </a:moveTo>
                <a:lnTo>
                  <a:pt x="3810" y="255498"/>
                </a:lnTo>
              </a:path>
              <a:path w="3809" h="1136650">
                <a:moveTo>
                  <a:pt x="0" y="253593"/>
                </a:moveTo>
                <a:lnTo>
                  <a:pt x="3810" y="253593"/>
                </a:lnTo>
              </a:path>
              <a:path w="3809" h="1136650">
                <a:moveTo>
                  <a:pt x="0" y="251688"/>
                </a:moveTo>
                <a:lnTo>
                  <a:pt x="3810" y="251688"/>
                </a:lnTo>
              </a:path>
              <a:path w="3809" h="1136650">
                <a:moveTo>
                  <a:pt x="0" y="249783"/>
                </a:moveTo>
                <a:lnTo>
                  <a:pt x="3810" y="249783"/>
                </a:lnTo>
              </a:path>
              <a:path w="3809" h="1136650">
                <a:moveTo>
                  <a:pt x="0" y="247878"/>
                </a:moveTo>
                <a:lnTo>
                  <a:pt x="3810" y="247878"/>
                </a:lnTo>
              </a:path>
              <a:path w="3809" h="1136650">
                <a:moveTo>
                  <a:pt x="0" y="245960"/>
                </a:moveTo>
                <a:lnTo>
                  <a:pt x="3810" y="245960"/>
                </a:lnTo>
              </a:path>
              <a:path w="3809" h="1136650">
                <a:moveTo>
                  <a:pt x="0" y="244055"/>
                </a:moveTo>
                <a:lnTo>
                  <a:pt x="3810" y="244055"/>
                </a:lnTo>
              </a:path>
              <a:path w="3809" h="1136650">
                <a:moveTo>
                  <a:pt x="0" y="242150"/>
                </a:moveTo>
                <a:lnTo>
                  <a:pt x="3810" y="242150"/>
                </a:lnTo>
              </a:path>
              <a:path w="3809" h="1136650">
                <a:moveTo>
                  <a:pt x="0" y="240245"/>
                </a:moveTo>
                <a:lnTo>
                  <a:pt x="3810" y="240245"/>
                </a:lnTo>
              </a:path>
              <a:path w="3809" h="1136650">
                <a:moveTo>
                  <a:pt x="0" y="238340"/>
                </a:moveTo>
                <a:lnTo>
                  <a:pt x="3810" y="238340"/>
                </a:lnTo>
              </a:path>
              <a:path w="3809" h="1136650">
                <a:moveTo>
                  <a:pt x="0" y="236435"/>
                </a:moveTo>
                <a:lnTo>
                  <a:pt x="3810" y="236435"/>
                </a:lnTo>
              </a:path>
              <a:path w="3809" h="1136650">
                <a:moveTo>
                  <a:pt x="0" y="234530"/>
                </a:moveTo>
                <a:lnTo>
                  <a:pt x="3810" y="234530"/>
                </a:lnTo>
              </a:path>
              <a:path w="3809" h="1136650">
                <a:moveTo>
                  <a:pt x="0" y="232625"/>
                </a:moveTo>
                <a:lnTo>
                  <a:pt x="3810" y="232625"/>
                </a:lnTo>
              </a:path>
              <a:path w="3809" h="1136650">
                <a:moveTo>
                  <a:pt x="0" y="230708"/>
                </a:moveTo>
                <a:lnTo>
                  <a:pt x="3810" y="230708"/>
                </a:lnTo>
              </a:path>
              <a:path w="3809" h="1136650">
                <a:moveTo>
                  <a:pt x="0" y="228803"/>
                </a:moveTo>
                <a:lnTo>
                  <a:pt x="3810" y="228803"/>
                </a:lnTo>
              </a:path>
              <a:path w="3809" h="1136650">
                <a:moveTo>
                  <a:pt x="0" y="226898"/>
                </a:moveTo>
                <a:lnTo>
                  <a:pt x="3810" y="226898"/>
                </a:lnTo>
              </a:path>
              <a:path w="3809" h="1136650">
                <a:moveTo>
                  <a:pt x="0" y="224993"/>
                </a:moveTo>
                <a:lnTo>
                  <a:pt x="3810" y="224993"/>
                </a:lnTo>
              </a:path>
              <a:path w="3809" h="1136650">
                <a:moveTo>
                  <a:pt x="0" y="223088"/>
                </a:moveTo>
                <a:lnTo>
                  <a:pt x="3810" y="223088"/>
                </a:lnTo>
              </a:path>
              <a:path w="3809" h="1136650">
                <a:moveTo>
                  <a:pt x="0" y="221183"/>
                </a:moveTo>
                <a:lnTo>
                  <a:pt x="3810" y="221183"/>
                </a:lnTo>
              </a:path>
              <a:path w="3809" h="1136650">
                <a:moveTo>
                  <a:pt x="0" y="219278"/>
                </a:moveTo>
                <a:lnTo>
                  <a:pt x="3810" y="219278"/>
                </a:lnTo>
              </a:path>
              <a:path w="3809" h="1136650">
                <a:moveTo>
                  <a:pt x="0" y="217360"/>
                </a:moveTo>
                <a:lnTo>
                  <a:pt x="3810" y="217360"/>
                </a:lnTo>
              </a:path>
              <a:path w="3809" h="1136650">
                <a:moveTo>
                  <a:pt x="0" y="215455"/>
                </a:moveTo>
                <a:lnTo>
                  <a:pt x="3810" y="215455"/>
                </a:lnTo>
              </a:path>
              <a:path w="3809" h="1136650">
                <a:moveTo>
                  <a:pt x="0" y="213550"/>
                </a:moveTo>
                <a:lnTo>
                  <a:pt x="3810" y="213550"/>
                </a:lnTo>
              </a:path>
              <a:path w="3809" h="1136650">
                <a:moveTo>
                  <a:pt x="0" y="211645"/>
                </a:moveTo>
                <a:lnTo>
                  <a:pt x="3810" y="211645"/>
                </a:lnTo>
              </a:path>
              <a:path w="3809" h="1136650">
                <a:moveTo>
                  <a:pt x="0" y="209740"/>
                </a:moveTo>
                <a:lnTo>
                  <a:pt x="3810" y="209740"/>
                </a:lnTo>
              </a:path>
              <a:path w="3809" h="1136650">
                <a:moveTo>
                  <a:pt x="0" y="207835"/>
                </a:moveTo>
                <a:lnTo>
                  <a:pt x="3810" y="207835"/>
                </a:lnTo>
              </a:path>
              <a:path w="3809" h="1136650">
                <a:moveTo>
                  <a:pt x="0" y="205930"/>
                </a:moveTo>
                <a:lnTo>
                  <a:pt x="3810" y="205930"/>
                </a:lnTo>
              </a:path>
              <a:path w="3809" h="1136650">
                <a:moveTo>
                  <a:pt x="0" y="204025"/>
                </a:moveTo>
                <a:lnTo>
                  <a:pt x="3810" y="204025"/>
                </a:lnTo>
              </a:path>
              <a:path w="3809" h="1136650">
                <a:moveTo>
                  <a:pt x="0" y="202107"/>
                </a:moveTo>
                <a:lnTo>
                  <a:pt x="3810" y="202107"/>
                </a:lnTo>
              </a:path>
              <a:path w="3809" h="1136650">
                <a:moveTo>
                  <a:pt x="0" y="200202"/>
                </a:moveTo>
                <a:lnTo>
                  <a:pt x="3810" y="200202"/>
                </a:lnTo>
              </a:path>
              <a:path w="3809" h="1136650">
                <a:moveTo>
                  <a:pt x="0" y="198297"/>
                </a:moveTo>
                <a:lnTo>
                  <a:pt x="3810" y="198297"/>
                </a:lnTo>
              </a:path>
              <a:path w="3809" h="1136650">
                <a:moveTo>
                  <a:pt x="0" y="196392"/>
                </a:moveTo>
                <a:lnTo>
                  <a:pt x="3810" y="196392"/>
                </a:lnTo>
              </a:path>
              <a:path w="3809" h="1136650">
                <a:moveTo>
                  <a:pt x="0" y="194487"/>
                </a:moveTo>
                <a:lnTo>
                  <a:pt x="3810" y="194487"/>
                </a:lnTo>
              </a:path>
              <a:path w="3809" h="1136650">
                <a:moveTo>
                  <a:pt x="0" y="192582"/>
                </a:moveTo>
                <a:lnTo>
                  <a:pt x="3810" y="192582"/>
                </a:lnTo>
              </a:path>
              <a:path w="3809" h="1136650">
                <a:moveTo>
                  <a:pt x="0" y="190677"/>
                </a:moveTo>
                <a:lnTo>
                  <a:pt x="3810" y="190677"/>
                </a:lnTo>
              </a:path>
              <a:path w="3809" h="1136650">
                <a:moveTo>
                  <a:pt x="0" y="188772"/>
                </a:moveTo>
                <a:lnTo>
                  <a:pt x="3810" y="188772"/>
                </a:lnTo>
              </a:path>
              <a:path w="3809" h="1136650">
                <a:moveTo>
                  <a:pt x="0" y="186855"/>
                </a:moveTo>
                <a:lnTo>
                  <a:pt x="3810" y="186855"/>
                </a:lnTo>
              </a:path>
              <a:path w="3809" h="1136650">
                <a:moveTo>
                  <a:pt x="0" y="184950"/>
                </a:moveTo>
                <a:lnTo>
                  <a:pt x="3810" y="184950"/>
                </a:lnTo>
              </a:path>
              <a:path w="3809" h="1136650">
                <a:moveTo>
                  <a:pt x="0" y="183045"/>
                </a:moveTo>
                <a:lnTo>
                  <a:pt x="3810" y="183045"/>
                </a:lnTo>
              </a:path>
              <a:path w="3809" h="1136650">
                <a:moveTo>
                  <a:pt x="0" y="181140"/>
                </a:moveTo>
                <a:lnTo>
                  <a:pt x="3810" y="181140"/>
                </a:lnTo>
              </a:path>
              <a:path w="3809" h="1136650">
                <a:moveTo>
                  <a:pt x="0" y="179235"/>
                </a:moveTo>
                <a:lnTo>
                  <a:pt x="3810" y="179235"/>
                </a:lnTo>
              </a:path>
              <a:path w="3809" h="1136650">
                <a:moveTo>
                  <a:pt x="0" y="177330"/>
                </a:moveTo>
                <a:lnTo>
                  <a:pt x="3810" y="177330"/>
                </a:lnTo>
              </a:path>
              <a:path w="3809" h="1136650">
                <a:moveTo>
                  <a:pt x="0" y="175425"/>
                </a:moveTo>
                <a:lnTo>
                  <a:pt x="3810" y="175425"/>
                </a:lnTo>
              </a:path>
              <a:path w="3809" h="1136650">
                <a:moveTo>
                  <a:pt x="0" y="173507"/>
                </a:moveTo>
                <a:lnTo>
                  <a:pt x="3810" y="173507"/>
                </a:lnTo>
              </a:path>
              <a:path w="3809" h="1136650">
                <a:moveTo>
                  <a:pt x="0" y="171602"/>
                </a:moveTo>
                <a:lnTo>
                  <a:pt x="3810" y="171602"/>
                </a:lnTo>
              </a:path>
              <a:path w="3809" h="1136650">
                <a:moveTo>
                  <a:pt x="0" y="169697"/>
                </a:moveTo>
                <a:lnTo>
                  <a:pt x="3810" y="169697"/>
                </a:lnTo>
              </a:path>
              <a:path w="3809" h="1136650">
                <a:moveTo>
                  <a:pt x="0" y="167792"/>
                </a:moveTo>
                <a:lnTo>
                  <a:pt x="3810" y="167792"/>
                </a:lnTo>
              </a:path>
              <a:path w="3809" h="1136650">
                <a:moveTo>
                  <a:pt x="0" y="165887"/>
                </a:moveTo>
                <a:lnTo>
                  <a:pt x="3810" y="165887"/>
                </a:lnTo>
              </a:path>
              <a:path w="3809" h="1136650">
                <a:moveTo>
                  <a:pt x="0" y="163982"/>
                </a:moveTo>
                <a:lnTo>
                  <a:pt x="3810" y="163982"/>
                </a:lnTo>
              </a:path>
              <a:path w="3809" h="1136650">
                <a:moveTo>
                  <a:pt x="0" y="162077"/>
                </a:moveTo>
                <a:lnTo>
                  <a:pt x="3810" y="162077"/>
                </a:lnTo>
              </a:path>
              <a:path w="3809" h="1136650">
                <a:moveTo>
                  <a:pt x="0" y="160172"/>
                </a:moveTo>
                <a:lnTo>
                  <a:pt x="3810" y="160172"/>
                </a:lnTo>
              </a:path>
              <a:path w="3809" h="1136650">
                <a:moveTo>
                  <a:pt x="0" y="158254"/>
                </a:moveTo>
                <a:lnTo>
                  <a:pt x="3810" y="158254"/>
                </a:lnTo>
              </a:path>
              <a:path w="3809" h="1136650">
                <a:moveTo>
                  <a:pt x="0" y="156349"/>
                </a:moveTo>
                <a:lnTo>
                  <a:pt x="3810" y="156349"/>
                </a:lnTo>
              </a:path>
              <a:path w="3809" h="1136650">
                <a:moveTo>
                  <a:pt x="0" y="154444"/>
                </a:moveTo>
                <a:lnTo>
                  <a:pt x="3810" y="154444"/>
                </a:lnTo>
              </a:path>
              <a:path w="3809" h="1136650">
                <a:moveTo>
                  <a:pt x="0" y="152539"/>
                </a:moveTo>
                <a:lnTo>
                  <a:pt x="3810" y="152539"/>
                </a:lnTo>
              </a:path>
              <a:path w="3809" h="1136650">
                <a:moveTo>
                  <a:pt x="0" y="150634"/>
                </a:moveTo>
                <a:lnTo>
                  <a:pt x="3810" y="150634"/>
                </a:lnTo>
              </a:path>
              <a:path w="3809" h="1136650">
                <a:moveTo>
                  <a:pt x="0" y="148729"/>
                </a:moveTo>
                <a:lnTo>
                  <a:pt x="3810" y="148729"/>
                </a:lnTo>
              </a:path>
              <a:path w="3809" h="1136650">
                <a:moveTo>
                  <a:pt x="0" y="146824"/>
                </a:moveTo>
                <a:lnTo>
                  <a:pt x="3810" y="146824"/>
                </a:lnTo>
              </a:path>
              <a:path w="3809" h="1136650">
                <a:moveTo>
                  <a:pt x="0" y="144907"/>
                </a:moveTo>
                <a:lnTo>
                  <a:pt x="3810" y="144907"/>
                </a:lnTo>
              </a:path>
              <a:path w="3809" h="1136650">
                <a:moveTo>
                  <a:pt x="0" y="143002"/>
                </a:moveTo>
                <a:lnTo>
                  <a:pt x="3810" y="143002"/>
                </a:lnTo>
              </a:path>
              <a:path w="3809" h="1136650">
                <a:moveTo>
                  <a:pt x="0" y="141097"/>
                </a:moveTo>
                <a:lnTo>
                  <a:pt x="3810" y="141097"/>
                </a:lnTo>
              </a:path>
              <a:path w="3809" h="1136650">
                <a:moveTo>
                  <a:pt x="0" y="139192"/>
                </a:moveTo>
                <a:lnTo>
                  <a:pt x="3810" y="139192"/>
                </a:lnTo>
              </a:path>
              <a:path w="3809" h="1136650">
                <a:moveTo>
                  <a:pt x="0" y="137287"/>
                </a:moveTo>
                <a:lnTo>
                  <a:pt x="3810" y="137287"/>
                </a:lnTo>
              </a:path>
              <a:path w="3809" h="1136650">
                <a:moveTo>
                  <a:pt x="0" y="135382"/>
                </a:moveTo>
                <a:lnTo>
                  <a:pt x="3810" y="135382"/>
                </a:lnTo>
              </a:path>
              <a:path w="3809" h="1136650">
                <a:moveTo>
                  <a:pt x="0" y="133477"/>
                </a:moveTo>
                <a:lnTo>
                  <a:pt x="3810" y="133477"/>
                </a:lnTo>
              </a:path>
              <a:path w="3809" h="1136650">
                <a:moveTo>
                  <a:pt x="0" y="131572"/>
                </a:moveTo>
                <a:lnTo>
                  <a:pt x="3810" y="131572"/>
                </a:lnTo>
              </a:path>
              <a:path w="3809" h="1136650">
                <a:moveTo>
                  <a:pt x="0" y="129654"/>
                </a:moveTo>
                <a:lnTo>
                  <a:pt x="3810" y="129654"/>
                </a:lnTo>
              </a:path>
              <a:path w="3809" h="1136650">
                <a:moveTo>
                  <a:pt x="0" y="127749"/>
                </a:moveTo>
                <a:lnTo>
                  <a:pt x="3810" y="127749"/>
                </a:lnTo>
              </a:path>
              <a:path w="3809" h="1136650">
                <a:moveTo>
                  <a:pt x="0" y="125844"/>
                </a:moveTo>
                <a:lnTo>
                  <a:pt x="3810" y="125844"/>
                </a:lnTo>
              </a:path>
              <a:path w="3809" h="1136650">
                <a:moveTo>
                  <a:pt x="0" y="123939"/>
                </a:moveTo>
                <a:lnTo>
                  <a:pt x="3810" y="123939"/>
                </a:lnTo>
              </a:path>
              <a:path w="3809" h="1136650">
                <a:moveTo>
                  <a:pt x="0" y="122034"/>
                </a:moveTo>
                <a:lnTo>
                  <a:pt x="3810" y="122034"/>
                </a:lnTo>
              </a:path>
              <a:path w="3809" h="1136650">
                <a:moveTo>
                  <a:pt x="0" y="120129"/>
                </a:moveTo>
                <a:lnTo>
                  <a:pt x="3810" y="120129"/>
                </a:lnTo>
              </a:path>
              <a:path w="3809" h="1136650">
                <a:moveTo>
                  <a:pt x="0" y="118224"/>
                </a:moveTo>
                <a:lnTo>
                  <a:pt x="3810" y="118224"/>
                </a:lnTo>
              </a:path>
              <a:path w="3809" h="1136650">
                <a:moveTo>
                  <a:pt x="0" y="116319"/>
                </a:moveTo>
                <a:lnTo>
                  <a:pt x="3810" y="116319"/>
                </a:lnTo>
              </a:path>
              <a:path w="3809" h="1136650">
                <a:moveTo>
                  <a:pt x="0" y="114401"/>
                </a:moveTo>
                <a:lnTo>
                  <a:pt x="3810" y="114401"/>
                </a:lnTo>
              </a:path>
              <a:path w="3809" h="1136650">
                <a:moveTo>
                  <a:pt x="0" y="112496"/>
                </a:moveTo>
                <a:lnTo>
                  <a:pt x="3810" y="112496"/>
                </a:lnTo>
              </a:path>
              <a:path w="3809" h="1136650">
                <a:moveTo>
                  <a:pt x="0" y="110591"/>
                </a:moveTo>
                <a:lnTo>
                  <a:pt x="3810" y="110591"/>
                </a:lnTo>
              </a:path>
              <a:path w="3809" h="1136650">
                <a:moveTo>
                  <a:pt x="0" y="108686"/>
                </a:moveTo>
                <a:lnTo>
                  <a:pt x="3810" y="108686"/>
                </a:lnTo>
              </a:path>
              <a:path w="3809" h="1136650">
                <a:moveTo>
                  <a:pt x="0" y="106781"/>
                </a:moveTo>
                <a:lnTo>
                  <a:pt x="3810" y="106781"/>
                </a:lnTo>
              </a:path>
              <a:path w="3809" h="1136650">
                <a:moveTo>
                  <a:pt x="0" y="104876"/>
                </a:moveTo>
                <a:lnTo>
                  <a:pt x="3810" y="104876"/>
                </a:lnTo>
              </a:path>
              <a:path w="3809" h="1136650">
                <a:moveTo>
                  <a:pt x="0" y="102971"/>
                </a:moveTo>
                <a:lnTo>
                  <a:pt x="3810" y="102971"/>
                </a:lnTo>
              </a:path>
              <a:path w="3809" h="1136650">
                <a:moveTo>
                  <a:pt x="0" y="101053"/>
                </a:moveTo>
                <a:lnTo>
                  <a:pt x="3810" y="101053"/>
                </a:lnTo>
              </a:path>
              <a:path w="3809" h="1136650">
                <a:moveTo>
                  <a:pt x="0" y="99148"/>
                </a:moveTo>
                <a:lnTo>
                  <a:pt x="3810" y="99148"/>
                </a:lnTo>
              </a:path>
              <a:path w="3809" h="1136650">
                <a:moveTo>
                  <a:pt x="0" y="97243"/>
                </a:moveTo>
                <a:lnTo>
                  <a:pt x="3810" y="97243"/>
                </a:lnTo>
              </a:path>
              <a:path w="3809" h="1136650">
                <a:moveTo>
                  <a:pt x="0" y="95338"/>
                </a:moveTo>
                <a:lnTo>
                  <a:pt x="3810" y="95338"/>
                </a:lnTo>
              </a:path>
              <a:path w="3809" h="1136650">
                <a:moveTo>
                  <a:pt x="0" y="93433"/>
                </a:moveTo>
                <a:lnTo>
                  <a:pt x="3810" y="93433"/>
                </a:lnTo>
              </a:path>
              <a:path w="3809" h="1136650">
                <a:moveTo>
                  <a:pt x="0" y="91528"/>
                </a:moveTo>
                <a:lnTo>
                  <a:pt x="3810" y="91528"/>
                </a:lnTo>
              </a:path>
              <a:path w="3809" h="1136650">
                <a:moveTo>
                  <a:pt x="0" y="89623"/>
                </a:moveTo>
                <a:lnTo>
                  <a:pt x="3810" y="89623"/>
                </a:lnTo>
              </a:path>
              <a:path w="3809" h="1136650">
                <a:moveTo>
                  <a:pt x="0" y="87718"/>
                </a:moveTo>
                <a:lnTo>
                  <a:pt x="3810" y="87718"/>
                </a:lnTo>
              </a:path>
              <a:path w="3809" h="1136650">
                <a:moveTo>
                  <a:pt x="0" y="85801"/>
                </a:moveTo>
                <a:lnTo>
                  <a:pt x="3810" y="85801"/>
                </a:lnTo>
              </a:path>
              <a:path w="3809" h="1136650">
                <a:moveTo>
                  <a:pt x="0" y="83896"/>
                </a:moveTo>
                <a:lnTo>
                  <a:pt x="3810" y="83896"/>
                </a:lnTo>
              </a:path>
              <a:path w="3809" h="1136650">
                <a:moveTo>
                  <a:pt x="0" y="81991"/>
                </a:moveTo>
                <a:lnTo>
                  <a:pt x="3810" y="81991"/>
                </a:lnTo>
              </a:path>
              <a:path w="3809" h="1136650">
                <a:moveTo>
                  <a:pt x="0" y="80086"/>
                </a:moveTo>
                <a:lnTo>
                  <a:pt x="3810" y="80086"/>
                </a:lnTo>
              </a:path>
              <a:path w="3809" h="1136650">
                <a:moveTo>
                  <a:pt x="0" y="78181"/>
                </a:moveTo>
                <a:lnTo>
                  <a:pt x="3810" y="78181"/>
                </a:lnTo>
              </a:path>
              <a:path w="3809" h="1136650">
                <a:moveTo>
                  <a:pt x="0" y="76276"/>
                </a:moveTo>
                <a:lnTo>
                  <a:pt x="3810" y="76276"/>
                </a:lnTo>
              </a:path>
              <a:path w="3809" h="1136650">
                <a:moveTo>
                  <a:pt x="0" y="74371"/>
                </a:moveTo>
                <a:lnTo>
                  <a:pt x="3810" y="74371"/>
                </a:lnTo>
              </a:path>
              <a:path w="3809" h="1136650">
                <a:moveTo>
                  <a:pt x="0" y="72466"/>
                </a:moveTo>
                <a:lnTo>
                  <a:pt x="3810" y="72466"/>
                </a:lnTo>
              </a:path>
              <a:path w="3809" h="1136650">
                <a:moveTo>
                  <a:pt x="0" y="70548"/>
                </a:moveTo>
                <a:lnTo>
                  <a:pt x="3810" y="70548"/>
                </a:lnTo>
              </a:path>
              <a:path w="3809" h="1136650">
                <a:moveTo>
                  <a:pt x="0" y="68643"/>
                </a:moveTo>
                <a:lnTo>
                  <a:pt x="3810" y="68643"/>
                </a:lnTo>
              </a:path>
              <a:path w="3809" h="1136650">
                <a:moveTo>
                  <a:pt x="0" y="66738"/>
                </a:moveTo>
                <a:lnTo>
                  <a:pt x="3810" y="66738"/>
                </a:lnTo>
              </a:path>
              <a:path w="3809" h="1136650">
                <a:moveTo>
                  <a:pt x="0" y="64833"/>
                </a:moveTo>
                <a:lnTo>
                  <a:pt x="3810" y="64833"/>
                </a:lnTo>
              </a:path>
              <a:path w="3809" h="1136650">
                <a:moveTo>
                  <a:pt x="0" y="62928"/>
                </a:moveTo>
                <a:lnTo>
                  <a:pt x="3810" y="62928"/>
                </a:lnTo>
              </a:path>
              <a:path w="3809" h="1136650">
                <a:moveTo>
                  <a:pt x="0" y="61023"/>
                </a:moveTo>
                <a:lnTo>
                  <a:pt x="3810" y="61023"/>
                </a:lnTo>
              </a:path>
              <a:path w="3809" h="1136650">
                <a:moveTo>
                  <a:pt x="0" y="59118"/>
                </a:moveTo>
                <a:lnTo>
                  <a:pt x="3810" y="59118"/>
                </a:lnTo>
              </a:path>
              <a:path w="3809" h="1136650">
                <a:moveTo>
                  <a:pt x="0" y="57200"/>
                </a:moveTo>
                <a:lnTo>
                  <a:pt x="3810" y="57200"/>
                </a:lnTo>
              </a:path>
              <a:path w="3809" h="1136650">
                <a:moveTo>
                  <a:pt x="0" y="55295"/>
                </a:moveTo>
                <a:lnTo>
                  <a:pt x="3810" y="55295"/>
                </a:lnTo>
              </a:path>
              <a:path w="3809" h="1136650">
                <a:moveTo>
                  <a:pt x="0" y="53390"/>
                </a:moveTo>
                <a:lnTo>
                  <a:pt x="3810" y="53390"/>
                </a:lnTo>
              </a:path>
              <a:path w="3809" h="1136650">
                <a:moveTo>
                  <a:pt x="0" y="51485"/>
                </a:moveTo>
                <a:lnTo>
                  <a:pt x="3810" y="51485"/>
                </a:lnTo>
              </a:path>
              <a:path w="3809" h="1136650">
                <a:moveTo>
                  <a:pt x="0" y="49580"/>
                </a:moveTo>
                <a:lnTo>
                  <a:pt x="3810" y="49580"/>
                </a:lnTo>
              </a:path>
              <a:path w="3809" h="1136650">
                <a:moveTo>
                  <a:pt x="0" y="47675"/>
                </a:moveTo>
                <a:lnTo>
                  <a:pt x="3810" y="47675"/>
                </a:lnTo>
              </a:path>
              <a:path w="3809" h="1136650">
                <a:moveTo>
                  <a:pt x="0" y="45770"/>
                </a:moveTo>
                <a:lnTo>
                  <a:pt x="3810" y="45770"/>
                </a:lnTo>
              </a:path>
              <a:path w="3809" h="1136650">
                <a:moveTo>
                  <a:pt x="0" y="43865"/>
                </a:moveTo>
                <a:lnTo>
                  <a:pt x="3810" y="43865"/>
                </a:lnTo>
              </a:path>
              <a:path w="3809" h="1136650">
                <a:moveTo>
                  <a:pt x="0" y="41948"/>
                </a:moveTo>
                <a:lnTo>
                  <a:pt x="3810" y="41948"/>
                </a:lnTo>
              </a:path>
              <a:path w="3809" h="1136650">
                <a:moveTo>
                  <a:pt x="0" y="40043"/>
                </a:moveTo>
                <a:lnTo>
                  <a:pt x="3810" y="40043"/>
                </a:lnTo>
              </a:path>
              <a:path w="3809" h="1136650">
                <a:moveTo>
                  <a:pt x="0" y="38138"/>
                </a:moveTo>
                <a:lnTo>
                  <a:pt x="3810" y="38138"/>
                </a:lnTo>
              </a:path>
              <a:path w="3809" h="1136650">
                <a:moveTo>
                  <a:pt x="0" y="36233"/>
                </a:moveTo>
                <a:lnTo>
                  <a:pt x="3810" y="36233"/>
                </a:lnTo>
              </a:path>
              <a:path w="3809" h="1136650">
                <a:moveTo>
                  <a:pt x="0" y="34328"/>
                </a:moveTo>
                <a:lnTo>
                  <a:pt x="3810" y="34328"/>
                </a:lnTo>
              </a:path>
              <a:path w="3809" h="1136650">
                <a:moveTo>
                  <a:pt x="0" y="32423"/>
                </a:moveTo>
                <a:lnTo>
                  <a:pt x="3810" y="32423"/>
                </a:lnTo>
              </a:path>
              <a:path w="3809" h="1136650">
                <a:moveTo>
                  <a:pt x="0" y="30518"/>
                </a:moveTo>
                <a:lnTo>
                  <a:pt x="3810" y="30518"/>
                </a:lnTo>
              </a:path>
              <a:path w="3809" h="1136650">
                <a:moveTo>
                  <a:pt x="0" y="28600"/>
                </a:moveTo>
                <a:lnTo>
                  <a:pt x="3810" y="28600"/>
                </a:lnTo>
              </a:path>
              <a:path w="3809" h="1136650">
                <a:moveTo>
                  <a:pt x="0" y="26695"/>
                </a:moveTo>
                <a:lnTo>
                  <a:pt x="3810" y="26695"/>
                </a:lnTo>
              </a:path>
              <a:path w="3809" h="1136650">
                <a:moveTo>
                  <a:pt x="0" y="24790"/>
                </a:moveTo>
                <a:lnTo>
                  <a:pt x="3810" y="24790"/>
                </a:lnTo>
              </a:path>
              <a:path w="3809" h="1136650">
                <a:moveTo>
                  <a:pt x="0" y="22885"/>
                </a:moveTo>
                <a:lnTo>
                  <a:pt x="3810" y="22885"/>
                </a:lnTo>
              </a:path>
              <a:path w="3809" h="1136650">
                <a:moveTo>
                  <a:pt x="0" y="20980"/>
                </a:moveTo>
                <a:lnTo>
                  <a:pt x="3810" y="20980"/>
                </a:lnTo>
              </a:path>
              <a:path w="3809" h="1136650">
                <a:moveTo>
                  <a:pt x="0" y="19075"/>
                </a:moveTo>
                <a:lnTo>
                  <a:pt x="3810" y="19075"/>
                </a:lnTo>
              </a:path>
              <a:path w="3809" h="1136650">
                <a:moveTo>
                  <a:pt x="0" y="17170"/>
                </a:moveTo>
                <a:lnTo>
                  <a:pt x="3810" y="17170"/>
                </a:lnTo>
              </a:path>
              <a:path w="3809" h="1136650">
                <a:moveTo>
                  <a:pt x="0" y="15265"/>
                </a:moveTo>
                <a:lnTo>
                  <a:pt x="3810" y="15265"/>
                </a:lnTo>
              </a:path>
              <a:path w="3809" h="1136650">
                <a:moveTo>
                  <a:pt x="0" y="13347"/>
                </a:moveTo>
                <a:lnTo>
                  <a:pt x="3810" y="13347"/>
                </a:lnTo>
              </a:path>
              <a:path w="3809" h="1136650">
                <a:moveTo>
                  <a:pt x="0" y="11442"/>
                </a:moveTo>
                <a:lnTo>
                  <a:pt x="3810" y="11442"/>
                </a:lnTo>
              </a:path>
              <a:path w="3809" h="1136650">
                <a:moveTo>
                  <a:pt x="0" y="9537"/>
                </a:moveTo>
                <a:lnTo>
                  <a:pt x="3810" y="9537"/>
                </a:lnTo>
              </a:path>
              <a:path w="3809" h="1136650">
                <a:moveTo>
                  <a:pt x="0" y="7632"/>
                </a:moveTo>
                <a:lnTo>
                  <a:pt x="3810" y="7632"/>
                </a:lnTo>
              </a:path>
              <a:path w="3809" h="1136650">
                <a:moveTo>
                  <a:pt x="0" y="5727"/>
                </a:moveTo>
                <a:lnTo>
                  <a:pt x="3810" y="5727"/>
                </a:lnTo>
              </a:path>
              <a:path w="3809" h="1136650">
                <a:moveTo>
                  <a:pt x="0" y="3822"/>
                </a:moveTo>
                <a:lnTo>
                  <a:pt x="3810" y="3822"/>
                </a:lnTo>
              </a:path>
              <a:path w="3809" h="1136650">
                <a:moveTo>
                  <a:pt x="0" y="1917"/>
                </a:moveTo>
                <a:lnTo>
                  <a:pt x="3810" y="1917"/>
                </a:lnTo>
              </a:path>
              <a:path w="3809" h="11366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4" name="object 54"/>
          <p:cNvGrpSpPr/>
          <p:nvPr/>
        </p:nvGrpSpPr>
        <p:grpSpPr>
          <a:xfrm>
            <a:off x="6019958" y="3498066"/>
            <a:ext cx="773430" cy="38100"/>
            <a:chOff x="6019958" y="3498066"/>
            <a:chExt cx="773430" cy="38100"/>
          </a:xfrm>
        </p:grpSpPr>
        <p:sp>
          <p:nvSpPr>
            <p:cNvPr id="55" name="object 55"/>
            <p:cNvSpPr/>
            <p:nvPr/>
          </p:nvSpPr>
          <p:spPr>
            <a:xfrm>
              <a:off x="6019958" y="3504409"/>
              <a:ext cx="773430" cy="0"/>
            </a:xfrm>
            <a:custGeom>
              <a:avLst/>
              <a:gdLst/>
              <a:ahLst/>
              <a:cxnLst/>
              <a:rect l="l" t="t" r="r" b="b"/>
              <a:pathLst>
                <a:path w="773429">
                  <a:moveTo>
                    <a:pt x="0" y="0"/>
                  </a:moveTo>
                  <a:lnTo>
                    <a:pt x="77317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6019958" y="3529822"/>
              <a:ext cx="773430" cy="0"/>
            </a:xfrm>
            <a:custGeom>
              <a:avLst/>
              <a:gdLst/>
              <a:ahLst/>
              <a:cxnLst/>
              <a:rect l="l" t="t" r="r" b="b"/>
              <a:pathLst>
                <a:path w="773429">
                  <a:moveTo>
                    <a:pt x="0" y="0"/>
                  </a:moveTo>
                  <a:lnTo>
                    <a:pt x="77317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" name="object 57"/>
          <p:cNvSpPr txBox="1"/>
          <p:nvPr/>
        </p:nvSpPr>
        <p:spPr>
          <a:xfrm>
            <a:off x="736522" y="2068074"/>
            <a:ext cx="6121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594153" y="2068074"/>
            <a:ext cx="3621404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991869" algn="l"/>
                <a:tab pos="2166620" algn="l"/>
                <a:tab pos="295465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5360084" y="1991874"/>
            <a:ext cx="590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6239051" y="2068074"/>
            <a:ext cx="3352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graphicFrame>
        <p:nvGraphicFramePr>
          <p:cNvPr id="61" name="object 61"/>
          <p:cNvGraphicFramePr>
            <a:graphicFrameLocks noGrp="1"/>
          </p:cNvGraphicFramePr>
          <p:nvPr/>
        </p:nvGraphicFramePr>
        <p:xfrm>
          <a:off x="650669" y="2355964"/>
          <a:ext cx="6072502" cy="11607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154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382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601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61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96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029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00660">
                <a:tc>
                  <a:txBody>
                    <a:bodyPr/>
                    <a:lstStyle/>
                    <a:p>
                      <a:pPr marL="8191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6235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111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9558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9431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985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65200">
                        <a:lnSpc>
                          <a:spcPts val="1095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absoluto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9850" algn="ctr">
                        <a:lnSpc>
                          <a:spcPts val="1095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18540">
                        <a:lnSpc>
                          <a:spcPts val="1100"/>
                        </a:lnSpc>
                      </a:pP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IPCSL*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048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agregado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41069">
                        <a:lnSpc>
                          <a:spcPts val="1100"/>
                        </a:lnSpc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mês,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gramas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2583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1499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80010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gramas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R="66675" algn="r">
                        <a:lnSpc>
                          <a:spcPts val="12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1000g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1499g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–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dia/mês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62" name="object 62"/>
          <p:cNvSpPr txBox="1"/>
          <p:nvPr/>
        </p:nvSpPr>
        <p:spPr>
          <a:xfrm>
            <a:off x="629142" y="3551133"/>
            <a:ext cx="6176010" cy="2103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286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*Laboratorialmente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3C3C3C"/>
                </a:solidFill>
                <a:latin typeface="Verdana"/>
                <a:cs typeface="Verdana"/>
              </a:rPr>
              <a:t>confirmado: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hemocultura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3C3C3C"/>
                </a:solidFill>
                <a:latin typeface="Verdana"/>
                <a:cs typeface="Verdana"/>
              </a:rPr>
              <a:t>positiva.</a:t>
            </a: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220"/>
              </a:spcBef>
            </a:pP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99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6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Primária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Corrente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Laboratorialmente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firmada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recém-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nascidos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gramas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1499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UTI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instalação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CVC),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gramas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1499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CVC.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horário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vez.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8432190" y="4550397"/>
            <a:ext cx="2259965" cy="3009900"/>
          </a:xfrm>
          <a:custGeom>
            <a:avLst/>
            <a:gdLst/>
            <a:ahLst/>
            <a:cxnLst/>
            <a:rect l="l" t="t" r="r" b="b"/>
            <a:pathLst>
              <a:path w="2259965" h="3009900">
                <a:moveTo>
                  <a:pt x="1329461" y="3009608"/>
                </a:moveTo>
                <a:lnTo>
                  <a:pt x="745451" y="2425598"/>
                </a:lnTo>
                <a:lnTo>
                  <a:pt x="709396" y="2396998"/>
                </a:lnTo>
                <a:lnTo>
                  <a:pt x="669074" y="2377922"/>
                </a:lnTo>
                <a:lnTo>
                  <a:pt x="626186" y="2368346"/>
                </a:lnTo>
                <a:lnTo>
                  <a:pt x="582460" y="2368296"/>
                </a:lnTo>
                <a:lnTo>
                  <a:pt x="539597" y="2377770"/>
                </a:lnTo>
                <a:lnTo>
                  <a:pt x="499313" y="2396769"/>
                </a:lnTo>
                <a:lnTo>
                  <a:pt x="463308" y="2425281"/>
                </a:lnTo>
                <a:lnTo>
                  <a:pt x="434606" y="2461463"/>
                </a:lnTo>
                <a:lnTo>
                  <a:pt x="415531" y="2501836"/>
                </a:lnTo>
                <a:lnTo>
                  <a:pt x="406031" y="2544724"/>
                </a:lnTo>
                <a:lnTo>
                  <a:pt x="406107" y="2588425"/>
                </a:lnTo>
                <a:lnTo>
                  <a:pt x="415721" y="2631262"/>
                </a:lnTo>
                <a:lnTo>
                  <a:pt x="434848" y="2671546"/>
                </a:lnTo>
                <a:lnTo>
                  <a:pt x="463461" y="2707589"/>
                </a:lnTo>
                <a:lnTo>
                  <a:pt x="765479" y="3009608"/>
                </a:lnTo>
                <a:lnTo>
                  <a:pt x="1329461" y="3009608"/>
                </a:lnTo>
                <a:close/>
              </a:path>
              <a:path w="2259965" h="3009900">
                <a:moveTo>
                  <a:pt x="2259800" y="3005671"/>
                </a:moveTo>
                <a:lnTo>
                  <a:pt x="2219134" y="3000540"/>
                </a:lnTo>
                <a:lnTo>
                  <a:pt x="2173122" y="2988335"/>
                </a:lnTo>
                <a:lnTo>
                  <a:pt x="2129371" y="2969869"/>
                </a:lnTo>
                <a:lnTo>
                  <a:pt x="2088515" y="2945079"/>
                </a:lnTo>
                <a:lnTo>
                  <a:pt x="2051177" y="2913926"/>
                </a:lnTo>
                <a:lnTo>
                  <a:pt x="2047849" y="2910611"/>
                </a:lnTo>
                <a:lnTo>
                  <a:pt x="2048052" y="2910395"/>
                </a:lnTo>
                <a:lnTo>
                  <a:pt x="296164" y="1158506"/>
                </a:lnTo>
                <a:lnTo>
                  <a:pt x="262343" y="1133843"/>
                </a:lnTo>
                <a:lnTo>
                  <a:pt x="223139" y="1120482"/>
                </a:lnTo>
                <a:lnTo>
                  <a:pt x="180835" y="1118222"/>
                </a:lnTo>
                <a:lnTo>
                  <a:pt x="137731" y="1126896"/>
                </a:lnTo>
                <a:lnTo>
                  <a:pt x="96100" y="1146302"/>
                </a:lnTo>
                <a:lnTo>
                  <a:pt x="58254" y="1176286"/>
                </a:lnTo>
                <a:lnTo>
                  <a:pt x="28168" y="1214247"/>
                </a:lnTo>
                <a:lnTo>
                  <a:pt x="8699" y="1255928"/>
                </a:lnTo>
                <a:lnTo>
                  <a:pt x="0" y="1299057"/>
                </a:lnTo>
                <a:lnTo>
                  <a:pt x="2260" y="1341361"/>
                </a:lnTo>
                <a:lnTo>
                  <a:pt x="15633" y="1380553"/>
                </a:lnTo>
                <a:lnTo>
                  <a:pt x="40297" y="1414373"/>
                </a:lnTo>
                <a:lnTo>
                  <a:pt x="1635544" y="3009608"/>
                </a:lnTo>
                <a:lnTo>
                  <a:pt x="2259800" y="3009608"/>
                </a:lnTo>
                <a:lnTo>
                  <a:pt x="2259800" y="3005671"/>
                </a:lnTo>
                <a:close/>
              </a:path>
              <a:path w="2259965" h="3009900">
                <a:moveTo>
                  <a:pt x="2259800" y="2290343"/>
                </a:moveTo>
                <a:lnTo>
                  <a:pt x="382943" y="413486"/>
                </a:lnTo>
                <a:lnTo>
                  <a:pt x="342544" y="384302"/>
                </a:lnTo>
                <a:lnTo>
                  <a:pt x="296710" y="369684"/>
                </a:lnTo>
                <a:lnTo>
                  <a:pt x="249085" y="369646"/>
                </a:lnTo>
                <a:lnTo>
                  <a:pt x="203276" y="384175"/>
                </a:lnTo>
                <a:lnTo>
                  <a:pt x="162941" y="413270"/>
                </a:lnTo>
                <a:lnTo>
                  <a:pt x="133769" y="453669"/>
                </a:lnTo>
                <a:lnTo>
                  <a:pt x="119202" y="499529"/>
                </a:lnTo>
                <a:lnTo>
                  <a:pt x="119214" y="547192"/>
                </a:lnTo>
                <a:lnTo>
                  <a:pt x="133819" y="593039"/>
                </a:lnTo>
                <a:lnTo>
                  <a:pt x="162991" y="633437"/>
                </a:lnTo>
                <a:lnTo>
                  <a:pt x="2232101" y="2702547"/>
                </a:lnTo>
                <a:lnTo>
                  <a:pt x="2259800" y="2722549"/>
                </a:lnTo>
                <a:lnTo>
                  <a:pt x="2259800" y="2290343"/>
                </a:lnTo>
                <a:close/>
              </a:path>
              <a:path w="2259965" h="3009900">
                <a:moveTo>
                  <a:pt x="2259800" y="1407477"/>
                </a:moveTo>
                <a:lnTo>
                  <a:pt x="1047699" y="195376"/>
                </a:lnTo>
                <a:lnTo>
                  <a:pt x="1013879" y="170688"/>
                </a:lnTo>
                <a:lnTo>
                  <a:pt x="974712" y="157276"/>
                </a:lnTo>
                <a:lnTo>
                  <a:pt x="932446" y="155003"/>
                </a:lnTo>
                <a:lnTo>
                  <a:pt x="889355" y="163664"/>
                </a:lnTo>
                <a:lnTo>
                  <a:pt x="847725" y="183108"/>
                </a:lnTo>
                <a:lnTo>
                  <a:pt x="809802" y="213169"/>
                </a:lnTo>
                <a:lnTo>
                  <a:pt x="779741" y="251091"/>
                </a:lnTo>
                <a:lnTo>
                  <a:pt x="760272" y="292747"/>
                </a:lnTo>
                <a:lnTo>
                  <a:pt x="751598" y="335838"/>
                </a:lnTo>
                <a:lnTo>
                  <a:pt x="753872" y="378117"/>
                </a:lnTo>
                <a:lnTo>
                  <a:pt x="767257" y="417296"/>
                </a:lnTo>
                <a:lnTo>
                  <a:pt x="791946" y="451129"/>
                </a:lnTo>
                <a:lnTo>
                  <a:pt x="2259800" y="1918995"/>
                </a:lnTo>
                <a:lnTo>
                  <a:pt x="2259800" y="1407477"/>
                </a:lnTo>
                <a:close/>
              </a:path>
              <a:path w="2259965" h="3009900">
                <a:moveTo>
                  <a:pt x="2259800" y="546646"/>
                </a:moveTo>
                <a:lnTo>
                  <a:pt x="1770557" y="57391"/>
                </a:lnTo>
                <a:lnTo>
                  <a:pt x="1734337" y="28651"/>
                </a:lnTo>
                <a:lnTo>
                  <a:pt x="1693951" y="9537"/>
                </a:lnTo>
                <a:lnTo>
                  <a:pt x="1651050" y="0"/>
                </a:lnTo>
                <a:lnTo>
                  <a:pt x="1607350" y="12"/>
                </a:lnTo>
                <a:lnTo>
                  <a:pt x="1564513" y="9575"/>
                </a:lnTo>
                <a:lnTo>
                  <a:pt x="1524241" y="28663"/>
                </a:lnTo>
                <a:lnTo>
                  <a:pt x="1488236" y="57226"/>
                </a:lnTo>
                <a:lnTo>
                  <a:pt x="1459661" y="93243"/>
                </a:lnTo>
                <a:lnTo>
                  <a:pt x="1440586" y="133515"/>
                </a:lnTo>
                <a:lnTo>
                  <a:pt x="1431036" y="176326"/>
                </a:lnTo>
                <a:lnTo>
                  <a:pt x="1431036" y="220027"/>
                </a:lnTo>
                <a:lnTo>
                  <a:pt x="1440586" y="262902"/>
                </a:lnTo>
                <a:lnTo>
                  <a:pt x="1459725" y="303288"/>
                </a:lnTo>
                <a:lnTo>
                  <a:pt x="1488465" y="339483"/>
                </a:lnTo>
                <a:lnTo>
                  <a:pt x="2259800" y="1110830"/>
                </a:lnTo>
                <a:lnTo>
                  <a:pt x="2259800" y="546646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4" name="object 6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65" name="object 65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60</a:t>
            </a:fld>
            <a:endParaRPr spc="-25"/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29142" y="3544653"/>
            <a:ext cx="6176010" cy="2109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495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*Laboratorialmente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3C3C3C"/>
                </a:solidFill>
                <a:latin typeface="Verdana"/>
                <a:cs typeface="Verdana"/>
              </a:rPr>
              <a:t>confirmado: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hemocultura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3C3C3C"/>
                </a:solidFill>
                <a:latin typeface="Verdana"/>
                <a:cs typeface="Verdana"/>
              </a:rPr>
              <a:t>positiva.</a:t>
            </a: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275"/>
              </a:spcBef>
            </a:pP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99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1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Primária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Corrente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Laboratorialmente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firmada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recém-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nascidos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1500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gramas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2499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UTI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instalação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CVC),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1500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gramas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2499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CVC.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horário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vez.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3" name="object 1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8790" y="1044009"/>
            <a:ext cx="6151309" cy="65188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188" y="1088732"/>
            <a:ext cx="5332095" cy="83946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IPCSL1_NF4_1500g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80">
                <a:solidFill>
                  <a:srgbClr val="3799B1"/>
                </a:solidFill>
                <a:latin typeface="Arial"/>
                <a:cs typeface="Arial"/>
              </a:rPr>
              <a:t>2499g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Infecção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Primária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Corrente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Sanguínea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Laboratorialmente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confirmada,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associada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  <a:p>
            <a:pPr marL="982980">
              <a:lnSpc>
                <a:spcPct val="100000"/>
              </a:lnSpc>
              <a:spcBef>
                <a:spcPts val="68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500885" y="3332191"/>
            <a:ext cx="3810" cy="59690"/>
          </a:xfrm>
          <a:custGeom>
            <a:avLst/>
            <a:gdLst/>
            <a:ahLst/>
            <a:cxnLst/>
            <a:rect l="l" t="t" r="r" b="b"/>
            <a:pathLst>
              <a:path w="3810" h="59689">
                <a:moveTo>
                  <a:pt x="0" y="59105"/>
                </a:moveTo>
                <a:lnTo>
                  <a:pt x="3810" y="59105"/>
                </a:lnTo>
              </a:path>
              <a:path w="3810" h="59689">
                <a:moveTo>
                  <a:pt x="0" y="32410"/>
                </a:moveTo>
                <a:lnTo>
                  <a:pt x="3810" y="32410"/>
                </a:lnTo>
              </a:path>
              <a:path w="3810" h="59689">
                <a:moveTo>
                  <a:pt x="0" y="13347"/>
                </a:moveTo>
                <a:lnTo>
                  <a:pt x="3810" y="13347"/>
                </a:lnTo>
              </a:path>
              <a:path w="3810" h="59689">
                <a:moveTo>
                  <a:pt x="0" y="7620"/>
                </a:moveTo>
                <a:lnTo>
                  <a:pt x="3810" y="7620"/>
                </a:lnTo>
              </a:path>
              <a:path w="3810" h="59689">
                <a:moveTo>
                  <a:pt x="0" y="5715"/>
                </a:moveTo>
                <a:lnTo>
                  <a:pt x="3810" y="5715"/>
                </a:lnTo>
              </a:path>
              <a:path w="3810" h="59689">
                <a:moveTo>
                  <a:pt x="0" y="3810"/>
                </a:moveTo>
                <a:lnTo>
                  <a:pt x="3810" y="3810"/>
                </a:lnTo>
              </a:path>
              <a:path w="3810" h="59689">
                <a:moveTo>
                  <a:pt x="0" y="1905"/>
                </a:moveTo>
                <a:lnTo>
                  <a:pt x="3810" y="1905"/>
                </a:lnTo>
              </a:path>
              <a:path w="3810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500885" y="327499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500885" y="3202537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19062"/>
                </a:moveTo>
                <a:lnTo>
                  <a:pt x="3810" y="19062"/>
                </a:lnTo>
              </a:path>
              <a:path w="3810" h="21589">
                <a:moveTo>
                  <a:pt x="0" y="17157"/>
                </a:moveTo>
                <a:lnTo>
                  <a:pt x="3810" y="17157"/>
                </a:lnTo>
              </a:path>
              <a:path w="3810" h="21589">
                <a:moveTo>
                  <a:pt x="0" y="15252"/>
                </a:moveTo>
                <a:lnTo>
                  <a:pt x="3810" y="15252"/>
                </a:lnTo>
              </a:path>
              <a:path w="3810" h="21589">
                <a:moveTo>
                  <a:pt x="0" y="13347"/>
                </a:moveTo>
                <a:lnTo>
                  <a:pt x="3810" y="1334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500885" y="3093850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500885" y="2962291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500885" y="2621004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77"/>
                </a:moveTo>
                <a:lnTo>
                  <a:pt x="3810" y="24777"/>
                </a:lnTo>
              </a:path>
              <a:path w="3810" h="25400">
                <a:moveTo>
                  <a:pt x="0" y="19062"/>
                </a:moveTo>
                <a:lnTo>
                  <a:pt x="3810" y="19062"/>
                </a:lnTo>
              </a:path>
              <a:path w="3810" h="25400">
                <a:moveTo>
                  <a:pt x="0" y="13347"/>
                </a:moveTo>
                <a:lnTo>
                  <a:pt x="3810" y="13347"/>
                </a:lnTo>
              </a:path>
              <a:path w="3810" h="25400">
                <a:moveTo>
                  <a:pt x="0" y="5714"/>
                </a:moveTo>
                <a:lnTo>
                  <a:pt x="3810" y="5714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500885" y="2561898"/>
            <a:ext cx="3810" cy="13335"/>
          </a:xfrm>
          <a:custGeom>
            <a:avLst/>
            <a:gdLst/>
            <a:ahLst/>
            <a:cxnLst/>
            <a:rect l="l" t="t" r="r" b="b"/>
            <a:pathLst>
              <a:path w="3810" h="13335">
                <a:moveTo>
                  <a:pt x="0" y="13334"/>
                </a:moveTo>
                <a:lnTo>
                  <a:pt x="3810" y="13334"/>
                </a:lnTo>
              </a:path>
              <a:path w="3810" h="133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500885" y="237885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4"/>
                </a:moveTo>
                <a:lnTo>
                  <a:pt x="3810" y="5714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38885" y="341799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38885" y="331693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538885" y="323494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538885" y="3139608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538885" y="30652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538885" y="29985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538885" y="2849794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43"/>
                </a:moveTo>
                <a:lnTo>
                  <a:pt x="3810" y="40043"/>
                </a:lnTo>
              </a:path>
              <a:path w="3810" h="40639">
                <a:moveTo>
                  <a:pt x="0" y="5727"/>
                </a:moveTo>
                <a:lnTo>
                  <a:pt x="3810" y="5727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538885" y="278878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538885" y="263052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11442"/>
                </a:moveTo>
                <a:lnTo>
                  <a:pt x="3810" y="11442"/>
                </a:lnTo>
              </a:path>
              <a:path w="3810" h="13969">
                <a:moveTo>
                  <a:pt x="0" y="9537"/>
                </a:moveTo>
                <a:lnTo>
                  <a:pt x="3810" y="9537"/>
                </a:lnTo>
              </a:path>
              <a:path w="3810" h="13969">
                <a:moveTo>
                  <a:pt x="0" y="7632"/>
                </a:moveTo>
                <a:lnTo>
                  <a:pt x="3810" y="7632"/>
                </a:lnTo>
              </a:path>
              <a:path w="3810" h="13969">
                <a:moveTo>
                  <a:pt x="0" y="5727"/>
                </a:moveTo>
                <a:lnTo>
                  <a:pt x="3810" y="5727"/>
                </a:lnTo>
              </a:path>
              <a:path w="3810" h="13969">
                <a:moveTo>
                  <a:pt x="0" y="1904"/>
                </a:moveTo>
                <a:lnTo>
                  <a:pt x="3810" y="1904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538885" y="255998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538885" y="239410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9537"/>
                </a:moveTo>
                <a:lnTo>
                  <a:pt x="3810" y="9537"/>
                </a:lnTo>
              </a:path>
              <a:path w="3810" h="13969">
                <a:moveTo>
                  <a:pt x="0" y="7632"/>
                </a:moveTo>
                <a:lnTo>
                  <a:pt x="3810" y="7632"/>
                </a:lnTo>
              </a:path>
              <a:path w="3810" h="13969">
                <a:moveTo>
                  <a:pt x="0" y="5715"/>
                </a:moveTo>
                <a:lnTo>
                  <a:pt x="3810" y="5715"/>
                </a:lnTo>
              </a:path>
              <a:path w="3810" h="13969">
                <a:moveTo>
                  <a:pt x="0" y="1905"/>
                </a:moveTo>
                <a:lnTo>
                  <a:pt x="3810" y="1905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462885" y="346756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462885" y="337985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462885" y="326926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462885" y="31377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462885" y="308240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462885" y="302330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462885" y="2929881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7663"/>
                </a:moveTo>
                <a:lnTo>
                  <a:pt x="3810" y="47663"/>
                </a:lnTo>
              </a:path>
              <a:path w="3810" h="48260">
                <a:moveTo>
                  <a:pt x="0" y="43853"/>
                </a:moveTo>
                <a:lnTo>
                  <a:pt x="3810" y="43853"/>
                </a:lnTo>
              </a:path>
              <a:path w="3810" h="48260">
                <a:moveTo>
                  <a:pt x="0" y="41948"/>
                </a:moveTo>
                <a:lnTo>
                  <a:pt x="3810" y="41948"/>
                </a:lnTo>
              </a:path>
              <a:path w="3810" h="48260">
                <a:moveTo>
                  <a:pt x="0" y="38138"/>
                </a:moveTo>
                <a:lnTo>
                  <a:pt x="3810" y="38138"/>
                </a:lnTo>
              </a:path>
              <a:path w="3810" h="48260">
                <a:moveTo>
                  <a:pt x="0" y="36220"/>
                </a:moveTo>
                <a:lnTo>
                  <a:pt x="3810" y="36220"/>
                </a:lnTo>
              </a:path>
              <a:path w="3810" h="48260">
                <a:moveTo>
                  <a:pt x="0" y="32410"/>
                </a:moveTo>
                <a:lnTo>
                  <a:pt x="3810" y="32410"/>
                </a:lnTo>
              </a:path>
              <a:path w="3810" h="48260">
                <a:moveTo>
                  <a:pt x="0" y="30505"/>
                </a:moveTo>
                <a:lnTo>
                  <a:pt x="3810" y="30505"/>
                </a:lnTo>
              </a:path>
              <a:path w="3810" h="48260">
                <a:moveTo>
                  <a:pt x="0" y="28600"/>
                </a:moveTo>
                <a:lnTo>
                  <a:pt x="3810" y="28600"/>
                </a:lnTo>
              </a:path>
              <a:path w="3810" h="48260">
                <a:moveTo>
                  <a:pt x="0" y="26695"/>
                </a:moveTo>
                <a:lnTo>
                  <a:pt x="3810" y="26695"/>
                </a:lnTo>
              </a:path>
              <a:path w="3810" h="48260">
                <a:moveTo>
                  <a:pt x="0" y="24790"/>
                </a:moveTo>
                <a:lnTo>
                  <a:pt x="3810" y="24790"/>
                </a:lnTo>
              </a:path>
              <a:path w="3810" h="48260">
                <a:moveTo>
                  <a:pt x="0" y="11442"/>
                </a:moveTo>
                <a:lnTo>
                  <a:pt x="3810" y="11442"/>
                </a:lnTo>
              </a:path>
              <a:path w="3810" h="48260">
                <a:moveTo>
                  <a:pt x="0" y="9537"/>
                </a:moveTo>
                <a:lnTo>
                  <a:pt x="3810" y="9537"/>
                </a:lnTo>
              </a:path>
              <a:path w="3810" h="48260">
                <a:moveTo>
                  <a:pt x="0" y="7620"/>
                </a:moveTo>
                <a:lnTo>
                  <a:pt x="3810" y="7620"/>
                </a:lnTo>
              </a:path>
              <a:path w="3810" h="48260">
                <a:moveTo>
                  <a:pt x="0" y="5714"/>
                </a:moveTo>
                <a:lnTo>
                  <a:pt x="3810" y="5714"/>
                </a:lnTo>
              </a:path>
              <a:path w="3810" h="48260">
                <a:moveTo>
                  <a:pt x="0" y="3809"/>
                </a:moveTo>
                <a:lnTo>
                  <a:pt x="3810" y="3809"/>
                </a:lnTo>
              </a:path>
              <a:path w="3810" h="48260">
                <a:moveTo>
                  <a:pt x="0" y="1904"/>
                </a:moveTo>
                <a:lnTo>
                  <a:pt x="3810" y="1904"/>
                </a:lnTo>
              </a:path>
              <a:path w="3810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462885" y="272014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462885" y="267057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462885" y="251804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462885" y="238839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272885" y="341417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272885" y="3219695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272885" y="2975639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4">
                <a:moveTo>
                  <a:pt x="0" y="61010"/>
                </a:moveTo>
                <a:lnTo>
                  <a:pt x="3810" y="61010"/>
                </a:lnTo>
              </a:path>
              <a:path w="3810" h="61594">
                <a:moveTo>
                  <a:pt x="0" y="20980"/>
                </a:moveTo>
                <a:lnTo>
                  <a:pt x="3810" y="20980"/>
                </a:lnTo>
              </a:path>
              <a:path w="3810" h="615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272885" y="291653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14"/>
                </a:moveTo>
                <a:lnTo>
                  <a:pt x="3810" y="5714"/>
                </a:lnTo>
              </a:path>
              <a:path w="3810" h="12064">
                <a:moveTo>
                  <a:pt x="0" y="3809"/>
                </a:moveTo>
                <a:lnTo>
                  <a:pt x="3810" y="3809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272885" y="2733488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19">
                <a:moveTo>
                  <a:pt x="0" y="32423"/>
                </a:moveTo>
                <a:lnTo>
                  <a:pt x="3810" y="32423"/>
                </a:lnTo>
              </a:path>
              <a:path w="3810" h="330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272885" y="2563803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72"/>
                </a:moveTo>
                <a:lnTo>
                  <a:pt x="3810" y="22872"/>
                </a:lnTo>
              </a:path>
              <a:path w="3810" h="23494">
                <a:moveTo>
                  <a:pt x="0" y="7619"/>
                </a:moveTo>
                <a:lnTo>
                  <a:pt x="3810" y="7619"/>
                </a:lnTo>
              </a:path>
              <a:path w="3810" h="23494">
                <a:moveTo>
                  <a:pt x="0" y="5714"/>
                </a:moveTo>
                <a:lnTo>
                  <a:pt x="3810" y="5714"/>
                </a:lnTo>
              </a:path>
              <a:path w="3810" h="23494">
                <a:moveTo>
                  <a:pt x="0" y="3809"/>
                </a:moveTo>
                <a:lnTo>
                  <a:pt x="3810" y="3809"/>
                </a:lnTo>
              </a:path>
              <a:path w="3810" h="23494">
                <a:moveTo>
                  <a:pt x="0" y="1904"/>
                </a:moveTo>
                <a:lnTo>
                  <a:pt x="3810" y="1904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436067" y="2357873"/>
            <a:ext cx="3810" cy="1136650"/>
          </a:xfrm>
          <a:custGeom>
            <a:avLst/>
            <a:gdLst/>
            <a:ahLst/>
            <a:cxnLst/>
            <a:rect l="l" t="t" r="r" b="b"/>
            <a:pathLst>
              <a:path w="3809" h="1136650">
                <a:moveTo>
                  <a:pt x="0" y="1136383"/>
                </a:moveTo>
                <a:lnTo>
                  <a:pt x="3810" y="1136383"/>
                </a:lnTo>
              </a:path>
              <a:path w="3809" h="1136650">
                <a:moveTo>
                  <a:pt x="0" y="1132573"/>
                </a:moveTo>
                <a:lnTo>
                  <a:pt x="3810" y="1132573"/>
                </a:lnTo>
              </a:path>
              <a:path w="3809" h="1136650">
                <a:moveTo>
                  <a:pt x="0" y="1130655"/>
                </a:moveTo>
                <a:lnTo>
                  <a:pt x="3810" y="1130655"/>
                </a:lnTo>
              </a:path>
              <a:path w="3809" h="1136650">
                <a:moveTo>
                  <a:pt x="0" y="1128750"/>
                </a:moveTo>
                <a:lnTo>
                  <a:pt x="3810" y="1128750"/>
                </a:lnTo>
              </a:path>
              <a:path w="3809" h="1136650">
                <a:moveTo>
                  <a:pt x="0" y="1126845"/>
                </a:moveTo>
                <a:lnTo>
                  <a:pt x="3810" y="1126845"/>
                </a:lnTo>
              </a:path>
              <a:path w="3809" h="1136650">
                <a:moveTo>
                  <a:pt x="0" y="1124940"/>
                </a:moveTo>
                <a:lnTo>
                  <a:pt x="3810" y="1124940"/>
                </a:lnTo>
              </a:path>
              <a:path w="3809" h="1136650">
                <a:moveTo>
                  <a:pt x="0" y="1123035"/>
                </a:moveTo>
                <a:lnTo>
                  <a:pt x="3810" y="1123035"/>
                </a:lnTo>
              </a:path>
              <a:path w="3809" h="1136650">
                <a:moveTo>
                  <a:pt x="0" y="1121130"/>
                </a:moveTo>
                <a:lnTo>
                  <a:pt x="3810" y="1121130"/>
                </a:lnTo>
              </a:path>
              <a:path w="3809" h="1136650">
                <a:moveTo>
                  <a:pt x="0" y="1119225"/>
                </a:moveTo>
                <a:lnTo>
                  <a:pt x="3810" y="1119225"/>
                </a:lnTo>
              </a:path>
              <a:path w="3809" h="1136650">
                <a:moveTo>
                  <a:pt x="0" y="1117320"/>
                </a:moveTo>
                <a:lnTo>
                  <a:pt x="3810" y="1117320"/>
                </a:lnTo>
              </a:path>
              <a:path w="3809" h="1136650">
                <a:moveTo>
                  <a:pt x="0" y="1115402"/>
                </a:moveTo>
                <a:lnTo>
                  <a:pt x="3810" y="1115402"/>
                </a:lnTo>
              </a:path>
              <a:path w="3809" h="1136650">
                <a:moveTo>
                  <a:pt x="0" y="1113497"/>
                </a:moveTo>
                <a:lnTo>
                  <a:pt x="3810" y="1113497"/>
                </a:lnTo>
              </a:path>
              <a:path w="3809" h="1136650">
                <a:moveTo>
                  <a:pt x="0" y="1111592"/>
                </a:moveTo>
                <a:lnTo>
                  <a:pt x="3810" y="1111592"/>
                </a:lnTo>
              </a:path>
              <a:path w="3809" h="1136650">
                <a:moveTo>
                  <a:pt x="0" y="1109687"/>
                </a:moveTo>
                <a:lnTo>
                  <a:pt x="3810" y="1109687"/>
                </a:lnTo>
              </a:path>
              <a:path w="3809" h="1136650">
                <a:moveTo>
                  <a:pt x="0" y="1107782"/>
                </a:moveTo>
                <a:lnTo>
                  <a:pt x="3810" y="1107782"/>
                </a:lnTo>
              </a:path>
              <a:path w="3809" h="1136650">
                <a:moveTo>
                  <a:pt x="0" y="1105877"/>
                </a:moveTo>
                <a:lnTo>
                  <a:pt x="3810" y="1105877"/>
                </a:lnTo>
              </a:path>
              <a:path w="3809" h="1136650">
                <a:moveTo>
                  <a:pt x="0" y="1103972"/>
                </a:moveTo>
                <a:lnTo>
                  <a:pt x="3810" y="1103972"/>
                </a:lnTo>
              </a:path>
              <a:path w="3809" h="1136650">
                <a:moveTo>
                  <a:pt x="0" y="1102055"/>
                </a:moveTo>
                <a:lnTo>
                  <a:pt x="3810" y="1102055"/>
                </a:lnTo>
              </a:path>
              <a:path w="3809" h="1136650">
                <a:moveTo>
                  <a:pt x="0" y="1100150"/>
                </a:moveTo>
                <a:lnTo>
                  <a:pt x="3810" y="1100150"/>
                </a:lnTo>
              </a:path>
              <a:path w="3809" h="1136650">
                <a:moveTo>
                  <a:pt x="0" y="1098245"/>
                </a:moveTo>
                <a:lnTo>
                  <a:pt x="3810" y="1098245"/>
                </a:lnTo>
              </a:path>
              <a:path w="3809" h="1136650">
                <a:moveTo>
                  <a:pt x="0" y="1096340"/>
                </a:moveTo>
                <a:lnTo>
                  <a:pt x="3810" y="1096340"/>
                </a:lnTo>
              </a:path>
              <a:path w="3809" h="1136650">
                <a:moveTo>
                  <a:pt x="0" y="1094435"/>
                </a:moveTo>
                <a:lnTo>
                  <a:pt x="3810" y="1094435"/>
                </a:lnTo>
              </a:path>
              <a:path w="3809" h="1136650">
                <a:moveTo>
                  <a:pt x="0" y="1092530"/>
                </a:moveTo>
                <a:lnTo>
                  <a:pt x="3810" y="1092530"/>
                </a:lnTo>
              </a:path>
              <a:path w="3809" h="1136650">
                <a:moveTo>
                  <a:pt x="0" y="1090625"/>
                </a:moveTo>
                <a:lnTo>
                  <a:pt x="3810" y="1090625"/>
                </a:lnTo>
              </a:path>
              <a:path w="3809" h="1136650">
                <a:moveTo>
                  <a:pt x="0" y="1088720"/>
                </a:moveTo>
                <a:lnTo>
                  <a:pt x="3810" y="1088720"/>
                </a:lnTo>
              </a:path>
              <a:path w="3809" h="1136650">
                <a:moveTo>
                  <a:pt x="0" y="1086802"/>
                </a:moveTo>
                <a:lnTo>
                  <a:pt x="3810" y="1086802"/>
                </a:lnTo>
              </a:path>
              <a:path w="3809" h="1136650">
                <a:moveTo>
                  <a:pt x="0" y="1084897"/>
                </a:moveTo>
                <a:lnTo>
                  <a:pt x="3810" y="1084897"/>
                </a:lnTo>
              </a:path>
              <a:path w="3809" h="1136650">
                <a:moveTo>
                  <a:pt x="0" y="1082992"/>
                </a:moveTo>
                <a:lnTo>
                  <a:pt x="3810" y="1082992"/>
                </a:lnTo>
              </a:path>
              <a:path w="3809" h="1136650">
                <a:moveTo>
                  <a:pt x="0" y="1081087"/>
                </a:moveTo>
                <a:lnTo>
                  <a:pt x="3810" y="1081087"/>
                </a:lnTo>
              </a:path>
              <a:path w="3809" h="1136650">
                <a:moveTo>
                  <a:pt x="0" y="1079182"/>
                </a:moveTo>
                <a:lnTo>
                  <a:pt x="3810" y="1079182"/>
                </a:lnTo>
              </a:path>
              <a:path w="3809" h="1136650">
                <a:moveTo>
                  <a:pt x="0" y="1077277"/>
                </a:moveTo>
                <a:lnTo>
                  <a:pt x="3810" y="1077277"/>
                </a:lnTo>
              </a:path>
              <a:path w="3809" h="1136650">
                <a:moveTo>
                  <a:pt x="0" y="1075372"/>
                </a:moveTo>
                <a:lnTo>
                  <a:pt x="3810" y="1075372"/>
                </a:lnTo>
              </a:path>
              <a:path w="3809" h="1136650">
                <a:moveTo>
                  <a:pt x="0" y="1073467"/>
                </a:moveTo>
                <a:lnTo>
                  <a:pt x="3810" y="1073467"/>
                </a:lnTo>
              </a:path>
              <a:path w="3809" h="1136650">
                <a:moveTo>
                  <a:pt x="0" y="1071549"/>
                </a:moveTo>
                <a:lnTo>
                  <a:pt x="3810" y="1071549"/>
                </a:lnTo>
              </a:path>
              <a:path w="3809" h="1136650">
                <a:moveTo>
                  <a:pt x="0" y="1069644"/>
                </a:moveTo>
                <a:lnTo>
                  <a:pt x="3810" y="1069644"/>
                </a:lnTo>
              </a:path>
              <a:path w="3809" h="1136650">
                <a:moveTo>
                  <a:pt x="0" y="1067739"/>
                </a:moveTo>
                <a:lnTo>
                  <a:pt x="3810" y="1067739"/>
                </a:lnTo>
              </a:path>
              <a:path w="3809" h="1136650">
                <a:moveTo>
                  <a:pt x="0" y="1065834"/>
                </a:moveTo>
                <a:lnTo>
                  <a:pt x="3810" y="1065834"/>
                </a:lnTo>
              </a:path>
              <a:path w="3809" h="1136650">
                <a:moveTo>
                  <a:pt x="0" y="1063929"/>
                </a:moveTo>
                <a:lnTo>
                  <a:pt x="3810" y="1063929"/>
                </a:lnTo>
              </a:path>
              <a:path w="3809" h="1136650">
                <a:moveTo>
                  <a:pt x="0" y="1062024"/>
                </a:moveTo>
                <a:lnTo>
                  <a:pt x="3810" y="1062024"/>
                </a:lnTo>
              </a:path>
              <a:path w="3809" h="1136650">
                <a:moveTo>
                  <a:pt x="0" y="1060119"/>
                </a:moveTo>
                <a:lnTo>
                  <a:pt x="3810" y="1060119"/>
                </a:lnTo>
              </a:path>
              <a:path w="3809" h="1136650">
                <a:moveTo>
                  <a:pt x="0" y="1058202"/>
                </a:moveTo>
                <a:lnTo>
                  <a:pt x="3810" y="1058202"/>
                </a:lnTo>
              </a:path>
              <a:path w="3809" h="1136650">
                <a:moveTo>
                  <a:pt x="0" y="1056297"/>
                </a:moveTo>
                <a:lnTo>
                  <a:pt x="3810" y="1056297"/>
                </a:lnTo>
              </a:path>
              <a:path w="3809" h="1136650">
                <a:moveTo>
                  <a:pt x="0" y="1054392"/>
                </a:moveTo>
                <a:lnTo>
                  <a:pt x="3810" y="1054392"/>
                </a:lnTo>
              </a:path>
              <a:path w="3809" h="1136650">
                <a:moveTo>
                  <a:pt x="0" y="1052487"/>
                </a:moveTo>
                <a:lnTo>
                  <a:pt x="3810" y="1052487"/>
                </a:lnTo>
              </a:path>
              <a:path w="3809" h="1136650">
                <a:moveTo>
                  <a:pt x="0" y="1050582"/>
                </a:moveTo>
                <a:lnTo>
                  <a:pt x="3810" y="1050582"/>
                </a:lnTo>
              </a:path>
              <a:path w="3809" h="1136650">
                <a:moveTo>
                  <a:pt x="0" y="1048677"/>
                </a:moveTo>
                <a:lnTo>
                  <a:pt x="3810" y="1048677"/>
                </a:lnTo>
              </a:path>
              <a:path w="3809" h="1136650">
                <a:moveTo>
                  <a:pt x="0" y="1046772"/>
                </a:moveTo>
                <a:lnTo>
                  <a:pt x="3810" y="1046772"/>
                </a:lnTo>
              </a:path>
              <a:path w="3809" h="1136650">
                <a:moveTo>
                  <a:pt x="0" y="1044867"/>
                </a:moveTo>
                <a:lnTo>
                  <a:pt x="3810" y="1044867"/>
                </a:lnTo>
              </a:path>
              <a:path w="3809" h="1136650">
                <a:moveTo>
                  <a:pt x="0" y="1042949"/>
                </a:moveTo>
                <a:lnTo>
                  <a:pt x="3810" y="1042949"/>
                </a:lnTo>
              </a:path>
              <a:path w="3809" h="1136650">
                <a:moveTo>
                  <a:pt x="0" y="1041044"/>
                </a:moveTo>
                <a:lnTo>
                  <a:pt x="3810" y="1041044"/>
                </a:lnTo>
              </a:path>
              <a:path w="3809" h="1136650">
                <a:moveTo>
                  <a:pt x="0" y="1039139"/>
                </a:moveTo>
                <a:lnTo>
                  <a:pt x="3810" y="1039139"/>
                </a:lnTo>
              </a:path>
              <a:path w="3809" h="1136650">
                <a:moveTo>
                  <a:pt x="0" y="1037234"/>
                </a:moveTo>
                <a:lnTo>
                  <a:pt x="3810" y="1037234"/>
                </a:lnTo>
              </a:path>
              <a:path w="3809" h="1136650">
                <a:moveTo>
                  <a:pt x="0" y="1035329"/>
                </a:moveTo>
                <a:lnTo>
                  <a:pt x="3810" y="1035329"/>
                </a:lnTo>
              </a:path>
              <a:path w="3809" h="1136650">
                <a:moveTo>
                  <a:pt x="0" y="1033424"/>
                </a:moveTo>
                <a:lnTo>
                  <a:pt x="3810" y="1033424"/>
                </a:lnTo>
              </a:path>
              <a:path w="3809" h="1136650">
                <a:moveTo>
                  <a:pt x="0" y="1031519"/>
                </a:moveTo>
                <a:lnTo>
                  <a:pt x="3810" y="1031519"/>
                </a:lnTo>
              </a:path>
              <a:path w="3809" h="1136650">
                <a:moveTo>
                  <a:pt x="0" y="1029614"/>
                </a:moveTo>
                <a:lnTo>
                  <a:pt x="3810" y="1029614"/>
                </a:lnTo>
              </a:path>
              <a:path w="3809" h="1136650">
                <a:moveTo>
                  <a:pt x="0" y="1027696"/>
                </a:moveTo>
                <a:lnTo>
                  <a:pt x="3810" y="1027696"/>
                </a:lnTo>
              </a:path>
              <a:path w="3809" h="1136650">
                <a:moveTo>
                  <a:pt x="0" y="1025791"/>
                </a:moveTo>
                <a:lnTo>
                  <a:pt x="3810" y="1025791"/>
                </a:lnTo>
              </a:path>
              <a:path w="3809" h="1136650">
                <a:moveTo>
                  <a:pt x="0" y="1023886"/>
                </a:moveTo>
                <a:lnTo>
                  <a:pt x="3810" y="1023886"/>
                </a:lnTo>
              </a:path>
              <a:path w="3809" h="1136650">
                <a:moveTo>
                  <a:pt x="0" y="1021981"/>
                </a:moveTo>
                <a:lnTo>
                  <a:pt x="3810" y="1021981"/>
                </a:lnTo>
              </a:path>
              <a:path w="3809" h="1136650">
                <a:moveTo>
                  <a:pt x="0" y="1020076"/>
                </a:moveTo>
                <a:lnTo>
                  <a:pt x="3810" y="1020076"/>
                </a:lnTo>
              </a:path>
              <a:path w="3809" h="1136650">
                <a:moveTo>
                  <a:pt x="0" y="1018171"/>
                </a:moveTo>
                <a:lnTo>
                  <a:pt x="3810" y="1018171"/>
                </a:lnTo>
              </a:path>
              <a:path w="3809" h="1136650">
                <a:moveTo>
                  <a:pt x="0" y="1016266"/>
                </a:moveTo>
                <a:lnTo>
                  <a:pt x="3810" y="1016266"/>
                </a:lnTo>
              </a:path>
              <a:path w="3809" h="1136650">
                <a:moveTo>
                  <a:pt x="0" y="1014349"/>
                </a:moveTo>
                <a:lnTo>
                  <a:pt x="3810" y="1014349"/>
                </a:lnTo>
              </a:path>
              <a:path w="3809" h="1136650">
                <a:moveTo>
                  <a:pt x="0" y="1012444"/>
                </a:moveTo>
                <a:lnTo>
                  <a:pt x="3810" y="1012444"/>
                </a:lnTo>
              </a:path>
              <a:path w="3809" h="1136650">
                <a:moveTo>
                  <a:pt x="0" y="1010539"/>
                </a:moveTo>
                <a:lnTo>
                  <a:pt x="3810" y="1010539"/>
                </a:lnTo>
              </a:path>
              <a:path w="3809" h="1136650">
                <a:moveTo>
                  <a:pt x="0" y="1008634"/>
                </a:moveTo>
                <a:lnTo>
                  <a:pt x="3810" y="1008634"/>
                </a:lnTo>
              </a:path>
              <a:path w="3809" h="1136650">
                <a:moveTo>
                  <a:pt x="0" y="1006729"/>
                </a:moveTo>
                <a:lnTo>
                  <a:pt x="3810" y="1006729"/>
                </a:lnTo>
              </a:path>
              <a:path w="3809" h="1136650">
                <a:moveTo>
                  <a:pt x="0" y="1004824"/>
                </a:moveTo>
                <a:lnTo>
                  <a:pt x="3810" y="1004824"/>
                </a:lnTo>
              </a:path>
              <a:path w="3809" h="1136650">
                <a:moveTo>
                  <a:pt x="0" y="1002919"/>
                </a:moveTo>
                <a:lnTo>
                  <a:pt x="3810" y="1002919"/>
                </a:lnTo>
              </a:path>
              <a:path w="3809" h="1136650">
                <a:moveTo>
                  <a:pt x="0" y="1001014"/>
                </a:moveTo>
                <a:lnTo>
                  <a:pt x="3810" y="1001014"/>
                </a:lnTo>
              </a:path>
              <a:path w="3809" h="1136650">
                <a:moveTo>
                  <a:pt x="0" y="999096"/>
                </a:moveTo>
                <a:lnTo>
                  <a:pt x="3810" y="999096"/>
                </a:lnTo>
              </a:path>
              <a:path w="3809" h="1136650">
                <a:moveTo>
                  <a:pt x="0" y="997191"/>
                </a:moveTo>
                <a:lnTo>
                  <a:pt x="3810" y="997191"/>
                </a:lnTo>
              </a:path>
              <a:path w="3809" h="1136650">
                <a:moveTo>
                  <a:pt x="0" y="995286"/>
                </a:moveTo>
                <a:lnTo>
                  <a:pt x="3810" y="995286"/>
                </a:lnTo>
              </a:path>
              <a:path w="3809" h="1136650">
                <a:moveTo>
                  <a:pt x="0" y="993381"/>
                </a:moveTo>
                <a:lnTo>
                  <a:pt x="3810" y="993381"/>
                </a:lnTo>
              </a:path>
              <a:path w="3809" h="1136650">
                <a:moveTo>
                  <a:pt x="0" y="991476"/>
                </a:moveTo>
                <a:lnTo>
                  <a:pt x="3810" y="991476"/>
                </a:lnTo>
              </a:path>
              <a:path w="3809" h="1136650">
                <a:moveTo>
                  <a:pt x="0" y="989571"/>
                </a:moveTo>
                <a:lnTo>
                  <a:pt x="3810" y="989571"/>
                </a:lnTo>
              </a:path>
              <a:path w="3809" h="1136650">
                <a:moveTo>
                  <a:pt x="0" y="987666"/>
                </a:moveTo>
                <a:lnTo>
                  <a:pt x="3810" y="987666"/>
                </a:lnTo>
              </a:path>
              <a:path w="3809" h="1136650">
                <a:moveTo>
                  <a:pt x="0" y="985748"/>
                </a:moveTo>
                <a:lnTo>
                  <a:pt x="3810" y="985748"/>
                </a:lnTo>
              </a:path>
              <a:path w="3809" h="1136650">
                <a:moveTo>
                  <a:pt x="0" y="983843"/>
                </a:moveTo>
                <a:lnTo>
                  <a:pt x="3810" y="983843"/>
                </a:lnTo>
              </a:path>
              <a:path w="3809" h="1136650">
                <a:moveTo>
                  <a:pt x="0" y="981938"/>
                </a:moveTo>
                <a:lnTo>
                  <a:pt x="3810" y="981938"/>
                </a:lnTo>
              </a:path>
              <a:path w="3809" h="1136650">
                <a:moveTo>
                  <a:pt x="0" y="980033"/>
                </a:moveTo>
                <a:lnTo>
                  <a:pt x="3810" y="980033"/>
                </a:lnTo>
              </a:path>
              <a:path w="3809" h="1136650">
                <a:moveTo>
                  <a:pt x="0" y="978128"/>
                </a:moveTo>
                <a:lnTo>
                  <a:pt x="3810" y="978128"/>
                </a:lnTo>
              </a:path>
              <a:path w="3809" h="1136650">
                <a:moveTo>
                  <a:pt x="0" y="976223"/>
                </a:moveTo>
                <a:lnTo>
                  <a:pt x="3810" y="976223"/>
                </a:lnTo>
              </a:path>
              <a:path w="3809" h="1136650">
                <a:moveTo>
                  <a:pt x="0" y="974318"/>
                </a:moveTo>
                <a:lnTo>
                  <a:pt x="3810" y="974318"/>
                </a:lnTo>
              </a:path>
              <a:path w="3809" h="1136650">
                <a:moveTo>
                  <a:pt x="0" y="972413"/>
                </a:moveTo>
                <a:lnTo>
                  <a:pt x="3810" y="972413"/>
                </a:lnTo>
              </a:path>
              <a:path w="3809" h="1136650">
                <a:moveTo>
                  <a:pt x="0" y="970495"/>
                </a:moveTo>
                <a:lnTo>
                  <a:pt x="3810" y="970495"/>
                </a:lnTo>
              </a:path>
              <a:path w="3809" h="1136650">
                <a:moveTo>
                  <a:pt x="0" y="968590"/>
                </a:moveTo>
                <a:lnTo>
                  <a:pt x="3810" y="968590"/>
                </a:lnTo>
              </a:path>
              <a:path w="3809" h="1136650">
                <a:moveTo>
                  <a:pt x="0" y="966685"/>
                </a:moveTo>
                <a:lnTo>
                  <a:pt x="3810" y="966685"/>
                </a:lnTo>
              </a:path>
              <a:path w="3809" h="1136650">
                <a:moveTo>
                  <a:pt x="0" y="964780"/>
                </a:moveTo>
                <a:lnTo>
                  <a:pt x="3810" y="964780"/>
                </a:lnTo>
              </a:path>
              <a:path w="3809" h="1136650">
                <a:moveTo>
                  <a:pt x="0" y="962875"/>
                </a:moveTo>
                <a:lnTo>
                  <a:pt x="3810" y="962875"/>
                </a:lnTo>
              </a:path>
              <a:path w="3809" h="1136650">
                <a:moveTo>
                  <a:pt x="0" y="960970"/>
                </a:moveTo>
                <a:lnTo>
                  <a:pt x="3810" y="960970"/>
                </a:lnTo>
              </a:path>
              <a:path w="3809" h="1136650">
                <a:moveTo>
                  <a:pt x="0" y="959065"/>
                </a:moveTo>
                <a:lnTo>
                  <a:pt x="3810" y="959065"/>
                </a:lnTo>
              </a:path>
              <a:path w="3809" h="1136650">
                <a:moveTo>
                  <a:pt x="0" y="957160"/>
                </a:moveTo>
                <a:lnTo>
                  <a:pt x="3810" y="957160"/>
                </a:lnTo>
              </a:path>
              <a:path w="3809" h="1136650">
                <a:moveTo>
                  <a:pt x="0" y="955243"/>
                </a:moveTo>
                <a:lnTo>
                  <a:pt x="3810" y="955243"/>
                </a:lnTo>
              </a:path>
              <a:path w="3809" h="1136650">
                <a:moveTo>
                  <a:pt x="0" y="953338"/>
                </a:moveTo>
                <a:lnTo>
                  <a:pt x="3810" y="953338"/>
                </a:lnTo>
              </a:path>
              <a:path w="3809" h="1136650">
                <a:moveTo>
                  <a:pt x="0" y="951433"/>
                </a:moveTo>
                <a:lnTo>
                  <a:pt x="3810" y="951433"/>
                </a:lnTo>
              </a:path>
              <a:path w="3809" h="1136650">
                <a:moveTo>
                  <a:pt x="0" y="949528"/>
                </a:moveTo>
                <a:lnTo>
                  <a:pt x="3810" y="949528"/>
                </a:lnTo>
              </a:path>
              <a:path w="3809" h="1136650">
                <a:moveTo>
                  <a:pt x="0" y="947623"/>
                </a:moveTo>
                <a:lnTo>
                  <a:pt x="3810" y="947623"/>
                </a:lnTo>
              </a:path>
              <a:path w="3809" h="1136650">
                <a:moveTo>
                  <a:pt x="0" y="945718"/>
                </a:moveTo>
                <a:lnTo>
                  <a:pt x="3810" y="945718"/>
                </a:lnTo>
              </a:path>
              <a:path w="3809" h="1136650">
                <a:moveTo>
                  <a:pt x="0" y="943813"/>
                </a:moveTo>
                <a:lnTo>
                  <a:pt x="3810" y="943813"/>
                </a:lnTo>
              </a:path>
              <a:path w="3809" h="1136650">
                <a:moveTo>
                  <a:pt x="0" y="941895"/>
                </a:moveTo>
                <a:lnTo>
                  <a:pt x="3810" y="941895"/>
                </a:lnTo>
              </a:path>
              <a:path w="3809" h="1136650">
                <a:moveTo>
                  <a:pt x="0" y="939990"/>
                </a:moveTo>
                <a:lnTo>
                  <a:pt x="3810" y="939990"/>
                </a:lnTo>
              </a:path>
              <a:path w="3809" h="1136650">
                <a:moveTo>
                  <a:pt x="0" y="938085"/>
                </a:moveTo>
                <a:lnTo>
                  <a:pt x="3810" y="938085"/>
                </a:lnTo>
              </a:path>
              <a:path w="3809" h="1136650">
                <a:moveTo>
                  <a:pt x="0" y="936180"/>
                </a:moveTo>
                <a:lnTo>
                  <a:pt x="3810" y="936180"/>
                </a:lnTo>
              </a:path>
              <a:path w="3809" h="1136650">
                <a:moveTo>
                  <a:pt x="0" y="934275"/>
                </a:moveTo>
                <a:lnTo>
                  <a:pt x="3810" y="934275"/>
                </a:lnTo>
              </a:path>
              <a:path w="3809" h="1136650">
                <a:moveTo>
                  <a:pt x="0" y="932370"/>
                </a:moveTo>
                <a:lnTo>
                  <a:pt x="3810" y="932370"/>
                </a:lnTo>
              </a:path>
              <a:path w="3809" h="1136650">
                <a:moveTo>
                  <a:pt x="0" y="930465"/>
                </a:moveTo>
                <a:lnTo>
                  <a:pt x="3810" y="930465"/>
                </a:lnTo>
              </a:path>
              <a:path w="3809" h="1136650">
                <a:moveTo>
                  <a:pt x="0" y="928560"/>
                </a:moveTo>
                <a:lnTo>
                  <a:pt x="3810" y="928560"/>
                </a:lnTo>
              </a:path>
              <a:path w="3809" h="1136650">
                <a:moveTo>
                  <a:pt x="0" y="926642"/>
                </a:moveTo>
                <a:lnTo>
                  <a:pt x="3810" y="926642"/>
                </a:lnTo>
              </a:path>
              <a:path w="3809" h="1136650">
                <a:moveTo>
                  <a:pt x="0" y="924737"/>
                </a:moveTo>
                <a:lnTo>
                  <a:pt x="3810" y="924737"/>
                </a:lnTo>
              </a:path>
              <a:path w="3809" h="1136650">
                <a:moveTo>
                  <a:pt x="0" y="922832"/>
                </a:moveTo>
                <a:lnTo>
                  <a:pt x="3810" y="922832"/>
                </a:lnTo>
              </a:path>
              <a:path w="3809" h="1136650">
                <a:moveTo>
                  <a:pt x="0" y="920927"/>
                </a:moveTo>
                <a:lnTo>
                  <a:pt x="3810" y="920927"/>
                </a:lnTo>
              </a:path>
              <a:path w="3809" h="1136650">
                <a:moveTo>
                  <a:pt x="0" y="919022"/>
                </a:moveTo>
                <a:lnTo>
                  <a:pt x="3810" y="919022"/>
                </a:lnTo>
              </a:path>
              <a:path w="3809" h="1136650">
                <a:moveTo>
                  <a:pt x="0" y="917117"/>
                </a:moveTo>
                <a:lnTo>
                  <a:pt x="3810" y="917117"/>
                </a:lnTo>
              </a:path>
              <a:path w="3809" h="1136650">
                <a:moveTo>
                  <a:pt x="0" y="915212"/>
                </a:moveTo>
                <a:lnTo>
                  <a:pt x="3810" y="915212"/>
                </a:lnTo>
              </a:path>
              <a:path w="3809" h="1136650">
                <a:moveTo>
                  <a:pt x="0" y="913295"/>
                </a:moveTo>
                <a:lnTo>
                  <a:pt x="3810" y="913295"/>
                </a:lnTo>
              </a:path>
              <a:path w="3809" h="1136650">
                <a:moveTo>
                  <a:pt x="0" y="911390"/>
                </a:moveTo>
                <a:lnTo>
                  <a:pt x="3810" y="911390"/>
                </a:lnTo>
              </a:path>
              <a:path w="3809" h="1136650">
                <a:moveTo>
                  <a:pt x="0" y="909485"/>
                </a:moveTo>
                <a:lnTo>
                  <a:pt x="3810" y="909485"/>
                </a:lnTo>
              </a:path>
              <a:path w="3809" h="1136650">
                <a:moveTo>
                  <a:pt x="0" y="907580"/>
                </a:moveTo>
                <a:lnTo>
                  <a:pt x="3810" y="907580"/>
                </a:lnTo>
              </a:path>
              <a:path w="3809" h="1136650">
                <a:moveTo>
                  <a:pt x="0" y="905675"/>
                </a:moveTo>
                <a:lnTo>
                  <a:pt x="3810" y="905675"/>
                </a:lnTo>
              </a:path>
              <a:path w="3809" h="1136650">
                <a:moveTo>
                  <a:pt x="0" y="903770"/>
                </a:moveTo>
                <a:lnTo>
                  <a:pt x="3810" y="903770"/>
                </a:lnTo>
              </a:path>
              <a:path w="3809" h="1136650">
                <a:moveTo>
                  <a:pt x="0" y="901865"/>
                </a:moveTo>
                <a:lnTo>
                  <a:pt x="3810" y="901865"/>
                </a:lnTo>
              </a:path>
              <a:path w="3809" h="1136650">
                <a:moveTo>
                  <a:pt x="0" y="899960"/>
                </a:moveTo>
                <a:lnTo>
                  <a:pt x="3810" y="899960"/>
                </a:lnTo>
              </a:path>
              <a:path w="3809" h="1136650">
                <a:moveTo>
                  <a:pt x="0" y="898042"/>
                </a:moveTo>
                <a:lnTo>
                  <a:pt x="3810" y="898042"/>
                </a:lnTo>
              </a:path>
              <a:path w="3809" h="1136650">
                <a:moveTo>
                  <a:pt x="0" y="896137"/>
                </a:moveTo>
                <a:lnTo>
                  <a:pt x="3810" y="896137"/>
                </a:lnTo>
              </a:path>
              <a:path w="3809" h="1136650">
                <a:moveTo>
                  <a:pt x="0" y="894232"/>
                </a:moveTo>
                <a:lnTo>
                  <a:pt x="3810" y="894232"/>
                </a:lnTo>
              </a:path>
              <a:path w="3809" h="1136650">
                <a:moveTo>
                  <a:pt x="0" y="892327"/>
                </a:moveTo>
                <a:lnTo>
                  <a:pt x="3810" y="892327"/>
                </a:lnTo>
              </a:path>
              <a:path w="3809" h="1136650">
                <a:moveTo>
                  <a:pt x="0" y="890422"/>
                </a:moveTo>
                <a:lnTo>
                  <a:pt x="3810" y="890422"/>
                </a:lnTo>
              </a:path>
              <a:path w="3809" h="1136650">
                <a:moveTo>
                  <a:pt x="0" y="888517"/>
                </a:moveTo>
                <a:lnTo>
                  <a:pt x="3810" y="888517"/>
                </a:lnTo>
              </a:path>
              <a:path w="3809" h="1136650">
                <a:moveTo>
                  <a:pt x="0" y="886612"/>
                </a:moveTo>
                <a:lnTo>
                  <a:pt x="3810" y="886612"/>
                </a:lnTo>
              </a:path>
              <a:path w="3809" h="1136650">
                <a:moveTo>
                  <a:pt x="0" y="884707"/>
                </a:moveTo>
                <a:lnTo>
                  <a:pt x="3810" y="884707"/>
                </a:lnTo>
              </a:path>
              <a:path w="3809" h="1136650">
                <a:moveTo>
                  <a:pt x="0" y="882789"/>
                </a:moveTo>
                <a:lnTo>
                  <a:pt x="3810" y="882789"/>
                </a:lnTo>
              </a:path>
              <a:path w="3809" h="1136650">
                <a:moveTo>
                  <a:pt x="0" y="880884"/>
                </a:moveTo>
                <a:lnTo>
                  <a:pt x="3810" y="880884"/>
                </a:lnTo>
              </a:path>
              <a:path w="3809" h="1136650">
                <a:moveTo>
                  <a:pt x="0" y="878979"/>
                </a:moveTo>
                <a:lnTo>
                  <a:pt x="3810" y="878979"/>
                </a:lnTo>
              </a:path>
              <a:path w="3809" h="1136650">
                <a:moveTo>
                  <a:pt x="0" y="877074"/>
                </a:moveTo>
                <a:lnTo>
                  <a:pt x="3810" y="877074"/>
                </a:lnTo>
              </a:path>
              <a:path w="3809" h="1136650">
                <a:moveTo>
                  <a:pt x="0" y="875169"/>
                </a:moveTo>
                <a:lnTo>
                  <a:pt x="3810" y="875169"/>
                </a:lnTo>
              </a:path>
              <a:path w="3809" h="1136650">
                <a:moveTo>
                  <a:pt x="0" y="873264"/>
                </a:moveTo>
                <a:lnTo>
                  <a:pt x="3810" y="873264"/>
                </a:lnTo>
              </a:path>
              <a:path w="3809" h="1136650">
                <a:moveTo>
                  <a:pt x="0" y="871359"/>
                </a:moveTo>
                <a:lnTo>
                  <a:pt x="3810" y="871359"/>
                </a:lnTo>
              </a:path>
              <a:path w="3809" h="1136650">
                <a:moveTo>
                  <a:pt x="0" y="869442"/>
                </a:moveTo>
                <a:lnTo>
                  <a:pt x="3810" y="869442"/>
                </a:lnTo>
              </a:path>
              <a:path w="3809" h="1136650">
                <a:moveTo>
                  <a:pt x="0" y="867537"/>
                </a:moveTo>
                <a:lnTo>
                  <a:pt x="3810" y="867537"/>
                </a:lnTo>
              </a:path>
              <a:path w="3809" h="1136650">
                <a:moveTo>
                  <a:pt x="0" y="865632"/>
                </a:moveTo>
                <a:lnTo>
                  <a:pt x="3810" y="865632"/>
                </a:lnTo>
              </a:path>
              <a:path w="3809" h="1136650">
                <a:moveTo>
                  <a:pt x="0" y="863727"/>
                </a:moveTo>
                <a:lnTo>
                  <a:pt x="3810" y="863727"/>
                </a:lnTo>
              </a:path>
              <a:path w="3809" h="1136650">
                <a:moveTo>
                  <a:pt x="0" y="861822"/>
                </a:moveTo>
                <a:lnTo>
                  <a:pt x="3810" y="861822"/>
                </a:lnTo>
              </a:path>
              <a:path w="3809" h="1136650">
                <a:moveTo>
                  <a:pt x="0" y="859917"/>
                </a:moveTo>
                <a:lnTo>
                  <a:pt x="3810" y="859917"/>
                </a:lnTo>
              </a:path>
              <a:path w="3809" h="1136650">
                <a:moveTo>
                  <a:pt x="0" y="858012"/>
                </a:moveTo>
                <a:lnTo>
                  <a:pt x="3810" y="858012"/>
                </a:lnTo>
              </a:path>
              <a:path w="3809" h="1136650">
                <a:moveTo>
                  <a:pt x="0" y="856107"/>
                </a:moveTo>
                <a:lnTo>
                  <a:pt x="3810" y="856107"/>
                </a:lnTo>
              </a:path>
              <a:path w="3809" h="1136650">
                <a:moveTo>
                  <a:pt x="0" y="854189"/>
                </a:moveTo>
                <a:lnTo>
                  <a:pt x="3810" y="854189"/>
                </a:lnTo>
              </a:path>
              <a:path w="3809" h="1136650">
                <a:moveTo>
                  <a:pt x="0" y="852284"/>
                </a:moveTo>
                <a:lnTo>
                  <a:pt x="3810" y="852284"/>
                </a:lnTo>
              </a:path>
              <a:path w="3809" h="1136650">
                <a:moveTo>
                  <a:pt x="0" y="850379"/>
                </a:moveTo>
                <a:lnTo>
                  <a:pt x="3810" y="850379"/>
                </a:lnTo>
              </a:path>
              <a:path w="3809" h="1136650">
                <a:moveTo>
                  <a:pt x="0" y="848474"/>
                </a:moveTo>
                <a:lnTo>
                  <a:pt x="3810" y="848474"/>
                </a:lnTo>
              </a:path>
              <a:path w="3809" h="1136650">
                <a:moveTo>
                  <a:pt x="0" y="846569"/>
                </a:moveTo>
                <a:lnTo>
                  <a:pt x="3810" y="846569"/>
                </a:lnTo>
              </a:path>
              <a:path w="3809" h="1136650">
                <a:moveTo>
                  <a:pt x="0" y="844664"/>
                </a:moveTo>
                <a:lnTo>
                  <a:pt x="3810" y="844664"/>
                </a:lnTo>
              </a:path>
              <a:path w="3809" h="1136650">
                <a:moveTo>
                  <a:pt x="0" y="842759"/>
                </a:moveTo>
                <a:lnTo>
                  <a:pt x="3810" y="842759"/>
                </a:lnTo>
              </a:path>
              <a:path w="3809" h="1136650">
                <a:moveTo>
                  <a:pt x="0" y="840841"/>
                </a:moveTo>
                <a:lnTo>
                  <a:pt x="3810" y="840841"/>
                </a:lnTo>
              </a:path>
              <a:path w="3809" h="1136650">
                <a:moveTo>
                  <a:pt x="0" y="838936"/>
                </a:moveTo>
                <a:lnTo>
                  <a:pt x="3810" y="838936"/>
                </a:lnTo>
              </a:path>
              <a:path w="3809" h="1136650">
                <a:moveTo>
                  <a:pt x="0" y="837031"/>
                </a:moveTo>
                <a:lnTo>
                  <a:pt x="3810" y="837031"/>
                </a:lnTo>
              </a:path>
              <a:path w="3809" h="1136650">
                <a:moveTo>
                  <a:pt x="0" y="835126"/>
                </a:moveTo>
                <a:lnTo>
                  <a:pt x="3810" y="835126"/>
                </a:lnTo>
              </a:path>
              <a:path w="3809" h="1136650">
                <a:moveTo>
                  <a:pt x="0" y="833221"/>
                </a:moveTo>
                <a:lnTo>
                  <a:pt x="3810" y="833221"/>
                </a:lnTo>
              </a:path>
              <a:path w="3809" h="1136650">
                <a:moveTo>
                  <a:pt x="0" y="831316"/>
                </a:moveTo>
                <a:lnTo>
                  <a:pt x="3810" y="831316"/>
                </a:lnTo>
              </a:path>
              <a:path w="3809" h="1136650">
                <a:moveTo>
                  <a:pt x="0" y="829411"/>
                </a:moveTo>
                <a:lnTo>
                  <a:pt x="3810" y="829411"/>
                </a:lnTo>
              </a:path>
              <a:path w="3809" h="1136650">
                <a:moveTo>
                  <a:pt x="0" y="827506"/>
                </a:moveTo>
                <a:lnTo>
                  <a:pt x="3810" y="827506"/>
                </a:lnTo>
              </a:path>
              <a:path w="3809" h="1136650">
                <a:moveTo>
                  <a:pt x="0" y="825588"/>
                </a:moveTo>
                <a:lnTo>
                  <a:pt x="3810" y="825588"/>
                </a:lnTo>
              </a:path>
              <a:path w="3809" h="1136650">
                <a:moveTo>
                  <a:pt x="0" y="823683"/>
                </a:moveTo>
                <a:lnTo>
                  <a:pt x="3810" y="823683"/>
                </a:lnTo>
              </a:path>
              <a:path w="3809" h="1136650">
                <a:moveTo>
                  <a:pt x="0" y="821778"/>
                </a:moveTo>
                <a:lnTo>
                  <a:pt x="3810" y="821778"/>
                </a:lnTo>
              </a:path>
              <a:path w="3809" h="1136650">
                <a:moveTo>
                  <a:pt x="0" y="819873"/>
                </a:moveTo>
                <a:lnTo>
                  <a:pt x="3810" y="819873"/>
                </a:lnTo>
              </a:path>
              <a:path w="3809" h="1136650">
                <a:moveTo>
                  <a:pt x="0" y="817968"/>
                </a:moveTo>
                <a:lnTo>
                  <a:pt x="3810" y="817968"/>
                </a:lnTo>
              </a:path>
              <a:path w="3809" h="1136650">
                <a:moveTo>
                  <a:pt x="0" y="816063"/>
                </a:moveTo>
                <a:lnTo>
                  <a:pt x="3810" y="816063"/>
                </a:lnTo>
              </a:path>
              <a:path w="3809" h="1136650">
                <a:moveTo>
                  <a:pt x="0" y="814158"/>
                </a:moveTo>
                <a:lnTo>
                  <a:pt x="3810" y="814158"/>
                </a:lnTo>
              </a:path>
              <a:path w="3809" h="1136650">
                <a:moveTo>
                  <a:pt x="0" y="812253"/>
                </a:moveTo>
                <a:lnTo>
                  <a:pt x="3810" y="812253"/>
                </a:lnTo>
              </a:path>
              <a:path w="3809" h="1136650">
                <a:moveTo>
                  <a:pt x="0" y="810336"/>
                </a:moveTo>
                <a:lnTo>
                  <a:pt x="3810" y="810336"/>
                </a:lnTo>
              </a:path>
              <a:path w="3809" h="1136650">
                <a:moveTo>
                  <a:pt x="0" y="808431"/>
                </a:moveTo>
                <a:lnTo>
                  <a:pt x="3810" y="808431"/>
                </a:lnTo>
              </a:path>
              <a:path w="3809" h="1136650">
                <a:moveTo>
                  <a:pt x="0" y="806526"/>
                </a:moveTo>
                <a:lnTo>
                  <a:pt x="3810" y="806526"/>
                </a:lnTo>
              </a:path>
              <a:path w="3809" h="1136650">
                <a:moveTo>
                  <a:pt x="0" y="804621"/>
                </a:moveTo>
                <a:lnTo>
                  <a:pt x="3810" y="804621"/>
                </a:lnTo>
              </a:path>
              <a:path w="3809" h="1136650">
                <a:moveTo>
                  <a:pt x="0" y="802716"/>
                </a:moveTo>
                <a:lnTo>
                  <a:pt x="3810" y="802716"/>
                </a:lnTo>
              </a:path>
              <a:path w="3809" h="1136650">
                <a:moveTo>
                  <a:pt x="0" y="800811"/>
                </a:moveTo>
                <a:lnTo>
                  <a:pt x="3810" y="800811"/>
                </a:lnTo>
              </a:path>
              <a:path w="3809" h="1136650">
                <a:moveTo>
                  <a:pt x="0" y="798906"/>
                </a:moveTo>
                <a:lnTo>
                  <a:pt x="3810" y="798906"/>
                </a:lnTo>
              </a:path>
              <a:path w="3809" h="1136650">
                <a:moveTo>
                  <a:pt x="0" y="796988"/>
                </a:moveTo>
                <a:lnTo>
                  <a:pt x="3810" y="796988"/>
                </a:lnTo>
              </a:path>
              <a:path w="3809" h="1136650">
                <a:moveTo>
                  <a:pt x="0" y="795083"/>
                </a:moveTo>
                <a:lnTo>
                  <a:pt x="3810" y="795083"/>
                </a:lnTo>
              </a:path>
              <a:path w="3809" h="1136650">
                <a:moveTo>
                  <a:pt x="0" y="793178"/>
                </a:moveTo>
                <a:lnTo>
                  <a:pt x="3810" y="793178"/>
                </a:lnTo>
              </a:path>
              <a:path w="3809" h="1136650">
                <a:moveTo>
                  <a:pt x="0" y="791273"/>
                </a:moveTo>
                <a:lnTo>
                  <a:pt x="3810" y="791273"/>
                </a:lnTo>
              </a:path>
              <a:path w="3809" h="1136650">
                <a:moveTo>
                  <a:pt x="0" y="789368"/>
                </a:moveTo>
                <a:lnTo>
                  <a:pt x="3810" y="789368"/>
                </a:lnTo>
              </a:path>
              <a:path w="3809" h="1136650">
                <a:moveTo>
                  <a:pt x="0" y="787463"/>
                </a:moveTo>
                <a:lnTo>
                  <a:pt x="3810" y="787463"/>
                </a:lnTo>
              </a:path>
              <a:path w="3809" h="1136650">
                <a:moveTo>
                  <a:pt x="0" y="785558"/>
                </a:moveTo>
                <a:lnTo>
                  <a:pt x="3810" y="785558"/>
                </a:lnTo>
              </a:path>
              <a:path w="3809" h="1136650">
                <a:moveTo>
                  <a:pt x="0" y="783653"/>
                </a:moveTo>
                <a:lnTo>
                  <a:pt x="3810" y="783653"/>
                </a:lnTo>
              </a:path>
              <a:path w="3809" h="1136650">
                <a:moveTo>
                  <a:pt x="0" y="781735"/>
                </a:moveTo>
                <a:lnTo>
                  <a:pt x="3810" y="781735"/>
                </a:lnTo>
              </a:path>
              <a:path w="3809" h="1136650">
                <a:moveTo>
                  <a:pt x="0" y="779830"/>
                </a:moveTo>
                <a:lnTo>
                  <a:pt x="3810" y="779830"/>
                </a:lnTo>
              </a:path>
              <a:path w="3809" h="1136650">
                <a:moveTo>
                  <a:pt x="0" y="777925"/>
                </a:moveTo>
                <a:lnTo>
                  <a:pt x="3810" y="777925"/>
                </a:lnTo>
              </a:path>
              <a:path w="3809" h="1136650">
                <a:moveTo>
                  <a:pt x="0" y="776020"/>
                </a:moveTo>
                <a:lnTo>
                  <a:pt x="3810" y="776020"/>
                </a:lnTo>
              </a:path>
              <a:path w="3809" h="1136650">
                <a:moveTo>
                  <a:pt x="0" y="774115"/>
                </a:moveTo>
                <a:lnTo>
                  <a:pt x="3810" y="774115"/>
                </a:lnTo>
              </a:path>
              <a:path w="3809" h="1136650">
                <a:moveTo>
                  <a:pt x="0" y="772210"/>
                </a:moveTo>
                <a:lnTo>
                  <a:pt x="3810" y="772210"/>
                </a:lnTo>
              </a:path>
              <a:path w="3809" h="1136650">
                <a:moveTo>
                  <a:pt x="0" y="770305"/>
                </a:moveTo>
                <a:lnTo>
                  <a:pt x="3810" y="770305"/>
                </a:lnTo>
              </a:path>
              <a:path w="3809" h="1136650">
                <a:moveTo>
                  <a:pt x="0" y="768388"/>
                </a:moveTo>
                <a:lnTo>
                  <a:pt x="3810" y="768388"/>
                </a:lnTo>
              </a:path>
              <a:path w="3809" h="1136650">
                <a:moveTo>
                  <a:pt x="0" y="766483"/>
                </a:moveTo>
                <a:lnTo>
                  <a:pt x="3810" y="766483"/>
                </a:lnTo>
              </a:path>
              <a:path w="3809" h="1136650">
                <a:moveTo>
                  <a:pt x="0" y="764578"/>
                </a:moveTo>
                <a:lnTo>
                  <a:pt x="3810" y="764578"/>
                </a:lnTo>
              </a:path>
              <a:path w="3809" h="1136650">
                <a:moveTo>
                  <a:pt x="0" y="762673"/>
                </a:moveTo>
                <a:lnTo>
                  <a:pt x="3810" y="762673"/>
                </a:lnTo>
              </a:path>
              <a:path w="3809" h="1136650">
                <a:moveTo>
                  <a:pt x="0" y="760768"/>
                </a:moveTo>
                <a:lnTo>
                  <a:pt x="3810" y="760768"/>
                </a:lnTo>
              </a:path>
              <a:path w="3809" h="1136650">
                <a:moveTo>
                  <a:pt x="0" y="758863"/>
                </a:moveTo>
                <a:lnTo>
                  <a:pt x="3810" y="758863"/>
                </a:lnTo>
              </a:path>
              <a:path w="3809" h="1136650">
                <a:moveTo>
                  <a:pt x="0" y="756958"/>
                </a:moveTo>
                <a:lnTo>
                  <a:pt x="3810" y="756958"/>
                </a:lnTo>
              </a:path>
              <a:path w="3809" h="1136650">
                <a:moveTo>
                  <a:pt x="0" y="755053"/>
                </a:moveTo>
                <a:lnTo>
                  <a:pt x="3810" y="755053"/>
                </a:lnTo>
              </a:path>
              <a:path w="3809" h="1136650">
                <a:moveTo>
                  <a:pt x="0" y="753135"/>
                </a:moveTo>
                <a:lnTo>
                  <a:pt x="3810" y="753135"/>
                </a:lnTo>
              </a:path>
              <a:path w="3809" h="1136650">
                <a:moveTo>
                  <a:pt x="0" y="751230"/>
                </a:moveTo>
                <a:lnTo>
                  <a:pt x="3810" y="751230"/>
                </a:lnTo>
              </a:path>
              <a:path w="3809" h="1136650">
                <a:moveTo>
                  <a:pt x="0" y="749325"/>
                </a:moveTo>
                <a:lnTo>
                  <a:pt x="3810" y="749325"/>
                </a:lnTo>
              </a:path>
              <a:path w="3809" h="1136650">
                <a:moveTo>
                  <a:pt x="0" y="747420"/>
                </a:moveTo>
                <a:lnTo>
                  <a:pt x="3810" y="747420"/>
                </a:lnTo>
              </a:path>
              <a:path w="3809" h="1136650">
                <a:moveTo>
                  <a:pt x="0" y="745515"/>
                </a:moveTo>
                <a:lnTo>
                  <a:pt x="3810" y="745515"/>
                </a:lnTo>
              </a:path>
              <a:path w="3809" h="1136650">
                <a:moveTo>
                  <a:pt x="0" y="743610"/>
                </a:moveTo>
                <a:lnTo>
                  <a:pt x="3810" y="743610"/>
                </a:lnTo>
              </a:path>
              <a:path w="3809" h="1136650">
                <a:moveTo>
                  <a:pt x="0" y="741705"/>
                </a:moveTo>
                <a:lnTo>
                  <a:pt x="3810" y="741705"/>
                </a:lnTo>
              </a:path>
              <a:path w="3809" h="1136650">
                <a:moveTo>
                  <a:pt x="0" y="739800"/>
                </a:moveTo>
                <a:lnTo>
                  <a:pt x="3810" y="739800"/>
                </a:lnTo>
              </a:path>
              <a:path w="3809" h="1136650">
                <a:moveTo>
                  <a:pt x="0" y="737882"/>
                </a:moveTo>
                <a:lnTo>
                  <a:pt x="3810" y="737882"/>
                </a:lnTo>
              </a:path>
              <a:path w="3809" h="1136650">
                <a:moveTo>
                  <a:pt x="0" y="735977"/>
                </a:moveTo>
                <a:lnTo>
                  <a:pt x="3810" y="735977"/>
                </a:lnTo>
              </a:path>
              <a:path w="3809" h="1136650">
                <a:moveTo>
                  <a:pt x="0" y="734072"/>
                </a:moveTo>
                <a:lnTo>
                  <a:pt x="3810" y="734072"/>
                </a:lnTo>
              </a:path>
              <a:path w="3809" h="1136650">
                <a:moveTo>
                  <a:pt x="0" y="732167"/>
                </a:moveTo>
                <a:lnTo>
                  <a:pt x="3810" y="732167"/>
                </a:lnTo>
              </a:path>
              <a:path w="3809" h="1136650">
                <a:moveTo>
                  <a:pt x="0" y="730262"/>
                </a:moveTo>
                <a:lnTo>
                  <a:pt x="3810" y="730262"/>
                </a:lnTo>
              </a:path>
              <a:path w="3809" h="1136650">
                <a:moveTo>
                  <a:pt x="0" y="728357"/>
                </a:moveTo>
                <a:lnTo>
                  <a:pt x="3810" y="728357"/>
                </a:lnTo>
              </a:path>
              <a:path w="3809" h="1136650">
                <a:moveTo>
                  <a:pt x="0" y="726452"/>
                </a:moveTo>
                <a:lnTo>
                  <a:pt x="3810" y="726452"/>
                </a:lnTo>
              </a:path>
              <a:path w="3809" h="1136650">
                <a:moveTo>
                  <a:pt x="0" y="724535"/>
                </a:moveTo>
                <a:lnTo>
                  <a:pt x="3810" y="724535"/>
                </a:lnTo>
              </a:path>
              <a:path w="3809" h="1136650">
                <a:moveTo>
                  <a:pt x="0" y="722630"/>
                </a:moveTo>
                <a:lnTo>
                  <a:pt x="3810" y="722630"/>
                </a:lnTo>
              </a:path>
              <a:path w="3809" h="1136650">
                <a:moveTo>
                  <a:pt x="0" y="720725"/>
                </a:moveTo>
                <a:lnTo>
                  <a:pt x="3810" y="720725"/>
                </a:lnTo>
              </a:path>
              <a:path w="3809" h="1136650">
                <a:moveTo>
                  <a:pt x="0" y="718820"/>
                </a:moveTo>
                <a:lnTo>
                  <a:pt x="3810" y="718820"/>
                </a:lnTo>
              </a:path>
              <a:path w="3809" h="1136650">
                <a:moveTo>
                  <a:pt x="0" y="716915"/>
                </a:moveTo>
                <a:lnTo>
                  <a:pt x="3810" y="716915"/>
                </a:lnTo>
              </a:path>
              <a:path w="3809" h="1136650">
                <a:moveTo>
                  <a:pt x="0" y="715010"/>
                </a:moveTo>
                <a:lnTo>
                  <a:pt x="3810" y="715010"/>
                </a:lnTo>
              </a:path>
              <a:path w="3809" h="1136650">
                <a:moveTo>
                  <a:pt x="0" y="713105"/>
                </a:moveTo>
                <a:lnTo>
                  <a:pt x="3810" y="713105"/>
                </a:lnTo>
              </a:path>
              <a:path w="3809" h="1136650">
                <a:moveTo>
                  <a:pt x="0" y="711200"/>
                </a:moveTo>
                <a:lnTo>
                  <a:pt x="3810" y="711200"/>
                </a:lnTo>
              </a:path>
              <a:path w="3809" h="1136650">
                <a:moveTo>
                  <a:pt x="0" y="709282"/>
                </a:moveTo>
                <a:lnTo>
                  <a:pt x="3810" y="709282"/>
                </a:lnTo>
              </a:path>
              <a:path w="3809" h="1136650">
                <a:moveTo>
                  <a:pt x="0" y="707377"/>
                </a:moveTo>
                <a:lnTo>
                  <a:pt x="3810" y="707377"/>
                </a:lnTo>
              </a:path>
              <a:path w="3809" h="1136650">
                <a:moveTo>
                  <a:pt x="0" y="705472"/>
                </a:moveTo>
                <a:lnTo>
                  <a:pt x="3810" y="705472"/>
                </a:lnTo>
              </a:path>
              <a:path w="3809" h="1136650">
                <a:moveTo>
                  <a:pt x="0" y="703567"/>
                </a:moveTo>
                <a:lnTo>
                  <a:pt x="3810" y="703567"/>
                </a:lnTo>
              </a:path>
              <a:path w="3809" h="1136650">
                <a:moveTo>
                  <a:pt x="0" y="701662"/>
                </a:moveTo>
                <a:lnTo>
                  <a:pt x="3810" y="701662"/>
                </a:lnTo>
              </a:path>
              <a:path w="3809" h="1136650">
                <a:moveTo>
                  <a:pt x="0" y="699757"/>
                </a:moveTo>
                <a:lnTo>
                  <a:pt x="3810" y="699757"/>
                </a:lnTo>
              </a:path>
              <a:path w="3809" h="1136650">
                <a:moveTo>
                  <a:pt x="0" y="697852"/>
                </a:moveTo>
                <a:lnTo>
                  <a:pt x="3810" y="697852"/>
                </a:lnTo>
              </a:path>
              <a:path w="3809" h="1136650">
                <a:moveTo>
                  <a:pt x="0" y="695934"/>
                </a:moveTo>
                <a:lnTo>
                  <a:pt x="3810" y="695934"/>
                </a:lnTo>
              </a:path>
              <a:path w="3809" h="1136650">
                <a:moveTo>
                  <a:pt x="0" y="694029"/>
                </a:moveTo>
                <a:lnTo>
                  <a:pt x="3810" y="694029"/>
                </a:lnTo>
              </a:path>
              <a:path w="3809" h="1136650">
                <a:moveTo>
                  <a:pt x="0" y="692124"/>
                </a:moveTo>
                <a:lnTo>
                  <a:pt x="3810" y="692124"/>
                </a:lnTo>
              </a:path>
              <a:path w="3809" h="1136650">
                <a:moveTo>
                  <a:pt x="0" y="690219"/>
                </a:moveTo>
                <a:lnTo>
                  <a:pt x="3810" y="690219"/>
                </a:lnTo>
              </a:path>
              <a:path w="3809" h="1136650">
                <a:moveTo>
                  <a:pt x="0" y="688314"/>
                </a:moveTo>
                <a:lnTo>
                  <a:pt x="3810" y="688314"/>
                </a:lnTo>
              </a:path>
              <a:path w="3809" h="1136650">
                <a:moveTo>
                  <a:pt x="0" y="686409"/>
                </a:moveTo>
                <a:lnTo>
                  <a:pt x="3810" y="686409"/>
                </a:lnTo>
              </a:path>
              <a:path w="3809" h="1136650">
                <a:moveTo>
                  <a:pt x="0" y="684504"/>
                </a:moveTo>
                <a:lnTo>
                  <a:pt x="3810" y="684504"/>
                </a:lnTo>
              </a:path>
              <a:path w="3809" h="1136650">
                <a:moveTo>
                  <a:pt x="0" y="682599"/>
                </a:moveTo>
                <a:lnTo>
                  <a:pt x="3810" y="682599"/>
                </a:lnTo>
              </a:path>
              <a:path w="3809" h="1136650">
                <a:moveTo>
                  <a:pt x="0" y="680681"/>
                </a:moveTo>
                <a:lnTo>
                  <a:pt x="3810" y="680681"/>
                </a:lnTo>
              </a:path>
              <a:path w="3809" h="1136650">
                <a:moveTo>
                  <a:pt x="0" y="678776"/>
                </a:moveTo>
                <a:lnTo>
                  <a:pt x="3810" y="678776"/>
                </a:lnTo>
              </a:path>
              <a:path w="3809" h="1136650">
                <a:moveTo>
                  <a:pt x="0" y="676871"/>
                </a:moveTo>
                <a:lnTo>
                  <a:pt x="3810" y="676871"/>
                </a:lnTo>
              </a:path>
              <a:path w="3809" h="1136650">
                <a:moveTo>
                  <a:pt x="0" y="674966"/>
                </a:moveTo>
                <a:lnTo>
                  <a:pt x="3810" y="674966"/>
                </a:lnTo>
              </a:path>
              <a:path w="3809" h="1136650">
                <a:moveTo>
                  <a:pt x="0" y="673061"/>
                </a:moveTo>
                <a:lnTo>
                  <a:pt x="3810" y="673061"/>
                </a:lnTo>
              </a:path>
              <a:path w="3809" h="1136650">
                <a:moveTo>
                  <a:pt x="0" y="671156"/>
                </a:moveTo>
                <a:lnTo>
                  <a:pt x="3810" y="671156"/>
                </a:lnTo>
              </a:path>
              <a:path w="3809" h="1136650">
                <a:moveTo>
                  <a:pt x="0" y="669251"/>
                </a:moveTo>
                <a:lnTo>
                  <a:pt x="3810" y="669251"/>
                </a:lnTo>
              </a:path>
              <a:path w="3809" h="1136650">
                <a:moveTo>
                  <a:pt x="0" y="667346"/>
                </a:moveTo>
                <a:lnTo>
                  <a:pt x="3810" y="667346"/>
                </a:lnTo>
              </a:path>
              <a:path w="3809" h="1136650">
                <a:moveTo>
                  <a:pt x="0" y="665429"/>
                </a:moveTo>
                <a:lnTo>
                  <a:pt x="3810" y="665429"/>
                </a:lnTo>
              </a:path>
              <a:path w="3809" h="1136650">
                <a:moveTo>
                  <a:pt x="0" y="663524"/>
                </a:moveTo>
                <a:lnTo>
                  <a:pt x="3810" y="663524"/>
                </a:lnTo>
              </a:path>
              <a:path w="3809" h="1136650">
                <a:moveTo>
                  <a:pt x="0" y="661619"/>
                </a:moveTo>
                <a:lnTo>
                  <a:pt x="3810" y="661619"/>
                </a:lnTo>
              </a:path>
              <a:path w="3809" h="1136650">
                <a:moveTo>
                  <a:pt x="0" y="659714"/>
                </a:moveTo>
                <a:lnTo>
                  <a:pt x="3810" y="659714"/>
                </a:lnTo>
              </a:path>
              <a:path w="3809" h="1136650">
                <a:moveTo>
                  <a:pt x="0" y="657809"/>
                </a:moveTo>
                <a:lnTo>
                  <a:pt x="3810" y="657809"/>
                </a:lnTo>
              </a:path>
              <a:path w="3809" h="1136650">
                <a:moveTo>
                  <a:pt x="0" y="655904"/>
                </a:moveTo>
                <a:lnTo>
                  <a:pt x="3810" y="655904"/>
                </a:lnTo>
              </a:path>
              <a:path w="3809" h="1136650">
                <a:moveTo>
                  <a:pt x="0" y="653999"/>
                </a:moveTo>
                <a:lnTo>
                  <a:pt x="3810" y="653999"/>
                </a:lnTo>
              </a:path>
              <a:path w="3809" h="1136650">
                <a:moveTo>
                  <a:pt x="0" y="652081"/>
                </a:moveTo>
                <a:lnTo>
                  <a:pt x="3810" y="652081"/>
                </a:lnTo>
              </a:path>
              <a:path w="3809" h="1136650">
                <a:moveTo>
                  <a:pt x="0" y="650176"/>
                </a:moveTo>
                <a:lnTo>
                  <a:pt x="3810" y="650176"/>
                </a:lnTo>
              </a:path>
              <a:path w="3809" h="1136650">
                <a:moveTo>
                  <a:pt x="0" y="648271"/>
                </a:moveTo>
                <a:lnTo>
                  <a:pt x="3810" y="648271"/>
                </a:lnTo>
              </a:path>
              <a:path w="3809" h="1136650">
                <a:moveTo>
                  <a:pt x="0" y="646366"/>
                </a:moveTo>
                <a:lnTo>
                  <a:pt x="3810" y="646366"/>
                </a:lnTo>
              </a:path>
              <a:path w="3809" h="1136650">
                <a:moveTo>
                  <a:pt x="0" y="644461"/>
                </a:moveTo>
                <a:lnTo>
                  <a:pt x="3810" y="644461"/>
                </a:lnTo>
              </a:path>
              <a:path w="3809" h="1136650">
                <a:moveTo>
                  <a:pt x="0" y="642556"/>
                </a:moveTo>
                <a:lnTo>
                  <a:pt x="3810" y="642556"/>
                </a:lnTo>
              </a:path>
              <a:path w="3809" h="1136650">
                <a:moveTo>
                  <a:pt x="0" y="640651"/>
                </a:moveTo>
                <a:lnTo>
                  <a:pt x="3810" y="640651"/>
                </a:lnTo>
              </a:path>
              <a:path w="3809" h="1136650">
                <a:moveTo>
                  <a:pt x="0" y="638746"/>
                </a:moveTo>
                <a:lnTo>
                  <a:pt x="3810" y="638746"/>
                </a:lnTo>
              </a:path>
              <a:path w="3809" h="1136650">
                <a:moveTo>
                  <a:pt x="0" y="636828"/>
                </a:moveTo>
                <a:lnTo>
                  <a:pt x="3810" y="636828"/>
                </a:lnTo>
              </a:path>
              <a:path w="3809" h="1136650">
                <a:moveTo>
                  <a:pt x="0" y="634923"/>
                </a:moveTo>
                <a:lnTo>
                  <a:pt x="3810" y="634923"/>
                </a:lnTo>
              </a:path>
              <a:path w="3809" h="1136650">
                <a:moveTo>
                  <a:pt x="0" y="633018"/>
                </a:moveTo>
                <a:lnTo>
                  <a:pt x="3810" y="633018"/>
                </a:lnTo>
              </a:path>
              <a:path w="3809" h="1136650">
                <a:moveTo>
                  <a:pt x="0" y="631113"/>
                </a:moveTo>
                <a:lnTo>
                  <a:pt x="3810" y="631113"/>
                </a:lnTo>
              </a:path>
              <a:path w="3809" h="1136650">
                <a:moveTo>
                  <a:pt x="0" y="629208"/>
                </a:moveTo>
                <a:lnTo>
                  <a:pt x="3810" y="629208"/>
                </a:lnTo>
              </a:path>
              <a:path w="3809" h="1136650">
                <a:moveTo>
                  <a:pt x="0" y="627303"/>
                </a:moveTo>
                <a:lnTo>
                  <a:pt x="3810" y="627303"/>
                </a:lnTo>
              </a:path>
              <a:path w="3809" h="1136650">
                <a:moveTo>
                  <a:pt x="0" y="625398"/>
                </a:moveTo>
                <a:lnTo>
                  <a:pt x="3810" y="625398"/>
                </a:lnTo>
              </a:path>
              <a:path w="3809" h="1136650">
                <a:moveTo>
                  <a:pt x="0" y="623493"/>
                </a:moveTo>
                <a:lnTo>
                  <a:pt x="3810" y="623493"/>
                </a:lnTo>
              </a:path>
              <a:path w="3809" h="1136650">
                <a:moveTo>
                  <a:pt x="0" y="621576"/>
                </a:moveTo>
                <a:lnTo>
                  <a:pt x="3810" y="621576"/>
                </a:lnTo>
              </a:path>
              <a:path w="3809" h="1136650">
                <a:moveTo>
                  <a:pt x="0" y="619671"/>
                </a:moveTo>
                <a:lnTo>
                  <a:pt x="3810" y="619671"/>
                </a:lnTo>
              </a:path>
              <a:path w="3809" h="1136650">
                <a:moveTo>
                  <a:pt x="0" y="617766"/>
                </a:moveTo>
                <a:lnTo>
                  <a:pt x="3810" y="617766"/>
                </a:lnTo>
              </a:path>
              <a:path w="3809" h="1136650">
                <a:moveTo>
                  <a:pt x="0" y="615861"/>
                </a:moveTo>
                <a:lnTo>
                  <a:pt x="3810" y="615861"/>
                </a:lnTo>
              </a:path>
              <a:path w="3809" h="1136650">
                <a:moveTo>
                  <a:pt x="0" y="613956"/>
                </a:moveTo>
                <a:lnTo>
                  <a:pt x="3810" y="613956"/>
                </a:lnTo>
              </a:path>
              <a:path w="3809" h="1136650">
                <a:moveTo>
                  <a:pt x="0" y="612051"/>
                </a:moveTo>
                <a:lnTo>
                  <a:pt x="3810" y="612051"/>
                </a:lnTo>
              </a:path>
              <a:path w="3809" h="1136650">
                <a:moveTo>
                  <a:pt x="0" y="610146"/>
                </a:moveTo>
                <a:lnTo>
                  <a:pt x="3810" y="610146"/>
                </a:lnTo>
              </a:path>
              <a:path w="3809" h="1136650">
                <a:moveTo>
                  <a:pt x="0" y="608228"/>
                </a:moveTo>
                <a:lnTo>
                  <a:pt x="3810" y="608228"/>
                </a:lnTo>
              </a:path>
              <a:path w="3809" h="1136650">
                <a:moveTo>
                  <a:pt x="0" y="606323"/>
                </a:moveTo>
                <a:lnTo>
                  <a:pt x="3810" y="606323"/>
                </a:lnTo>
              </a:path>
              <a:path w="3809" h="1136650">
                <a:moveTo>
                  <a:pt x="0" y="604418"/>
                </a:moveTo>
                <a:lnTo>
                  <a:pt x="3810" y="604418"/>
                </a:lnTo>
              </a:path>
              <a:path w="3809" h="1136650">
                <a:moveTo>
                  <a:pt x="0" y="602513"/>
                </a:moveTo>
                <a:lnTo>
                  <a:pt x="3810" y="602513"/>
                </a:lnTo>
              </a:path>
              <a:path w="3809" h="1136650">
                <a:moveTo>
                  <a:pt x="0" y="600608"/>
                </a:moveTo>
                <a:lnTo>
                  <a:pt x="3810" y="600608"/>
                </a:lnTo>
              </a:path>
              <a:path w="3809" h="1136650">
                <a:moveTo>
                  <a:pt x="0" y="598703"/>
                </a:moveTo>
                <a:lnTo>
                  <a:pt x="3810" y="598703"/>
                </a:lnTo>
              </a:path>
              <a:path w="3809" h="1136650">
                <a:moveTo>
                  <a:pt x="0" y="596798"/>
                </a:moveTo>
                <a:lnTo>
                  <a:pt x="3810" y="596798"/>
                </a:lnTo>
              </a:path>
              <a:path w="3809" h="1136650">
                <a:moveTo>
                  <a:pt x="0" y="594893"/>
                </a:moveTo>
                <a:lnTo>
                  <a:pt x="3810" y="594893"/>
                </a:lnTo>
              </a:path>
              <a:path w="3809" h="1136650">
                <a:moveTo>
                  <a:pt x="0" y="592975"/>
                </a:moveTo>
                <a:lnTo>
                  <a:pt x="3810" y="592975"/>
                </a:lnTo>
              </a:path>
              <a:path w="3809" h="1136650">
                <a:moveTo>
                  <a:pt x="0" y="591070"/>
                </a:moveTo>
                <a:lnTo>
                  <a:pt x="3810" y="591070"/>
                </a:lnTo>
              </a:path>
              <a:path w="3809" h="1136650">
                <a:moveTo>
                  <a:pt x="0" y="589165"/>
                </a:moveTo>
                <a:lnTo>
                  <a:pt x="3810" y="589165"/>
                </a:lnTo>
              </a:path>
              <a:path w="3809" h="1136650">
                <a:moveTo>
                  <a:pt x="0" y="587260"/>
                </a:moveTo>
                <a:lnTo>
                  <a:pt x="3810" y="587260"/>
                </a:lnTo>
              </a:path>
              <a:path w="3809" h="1136650">
                <a:moveTo>
                  <a:pt x="0" y="585355"/>
                </a:moveTo>
                <a:lnTo>
                  <a:pt x="3810" y="585355"/>
                </a:lnTo>
              </a:path>
              <a:path w="3809" h="1136650">
                <a:moveTo>
                  <a:pt x="0" y="583450"/>
                </a:moveTo>
                <a:lnTo>
                  <a:pt x="3810" y="583450"/>
                </a:lnTo>
              </a:path>
              <a:path w="3809" h="1136650">
                <a:moveTo>
                  <a:pt x="0" y="581545"/>
                </a:moveTo>
                <a:lnTo>
                  <a:pt x="3810" y="581545"/>
                </a:lnTo>
              </a:path>
              <a:path w="3809" h="1136650">
                <a:moveTo>
                  <a:pt x="0" y="579628"/>
                </a:moveTo>
                <a:lnTo>
                  <a:pt x="3810" y="579628"/>
                </a:lnTo>
              </a:path>
              <a:path w="3809" h="1136650">
                <a:moveTo>
                  <a:pt x="0" y="577723"/>
                </a:moveTo>
                <a:lnTo>
                  <a:pt x="3810" y="577723"/>
                </a:lnTo>
              </a:path>
              <a:path w="3809" h="1136650">
                <a:moveTo>
                  <a:pt x="0" y="575818"/>
                </a:moveTo>
                <a:lnTo>
                  <a:pt x="3810" y="575818"/>
                </a:lnTo>
              </a:path>
              <a:path w="3809" h="1136650">
                <a:moveTo>
                  <a:pt x="0" y="573913"/>
                </a:moveTo>
                <a:lnTo>
                  <a:pt x="3810" y="573913"/>
                </a:lnTo>
              </a:path>
              <a:path w="3809" h="1136650">
                <a:moveTo>
                  <a:pt x="0" y="572008"/>
                </a:moveTo>
                <a:lnTo>
                  <a:pt x="3810" y="572008"/>
                </a:lnTo>
              </a:path>
              <a:path w="3809" h="1136650">
                <a:moveTo>
                  <a:pt x="0" y="570103"/>
                </a:moveTo>
                <a:lnTo>
                  <a:pt x="3810" y="570103"/>
                </a:lnTo>
              </a:path>
              <a:path w="3809" h="1136650">
                <a:moveTo>
                  <a:pt x="0" y="568198"/>
                </a:moveTo>
                <a:lnTo>
                  <a:pt x="3810" y="568198"/>
                </a:lnTo>
              </a:path>
              <a:path w="3809" h="1136650">
                <a:moveTo>
                  <a:pt x="0" y="566293"/>
                </a:moveTo>
                <a:lnTo>
                  <a:pt x="3810" y="566293"/>
                </a:lnTo>
              </a:path>
              <a:path w="3809" h="1136650">
                <a:moveTo>
                  <a:pt x="0" y="564375"/>
                </a:moveTo>
                <a:lnTo>
                  <a:pt x="3810" y="564375"/>
                </a:lnTo>
              </a:path>
              <a:path w="3809" h="1136650">
                <a:moveTo>
                  <a:pt x="0" y="562470"/>
                </a:moveTo>
                <a:lnTo>
                  <a:pt x="3810" y="562470"/>
                </a:lnTo>
              </a:path>
              <a:path w="3809" h="1136650">
                <a:moveTo>
                  <a:pt x="0" y="560565"/>
                </a:moveTo>
                <a:lnTo>
                  <a:pt x="3810" y="560565"/>
                </a:lnTo>
              </a:path>
              <a:path w="3809" h="1136650">
                <a:moveTo>
                  <a:pt x="0" y="558660"/>
                </a:moveTo>
                <a:lnTo>
                  <a:pt x="3810" y="558660"/>
                </a:lnTo>
              </a:path>
              <a:path w="3809" h="1136650">
                <a:moveTo>
                  <a:pt x="0" y="556755"/>
                </a:moveTo>
                <a:lnTo>
                  <a:pt x="3810" y="556755"/>
                </a:lnTo>
              </a:path>
              <a:path w="3809" h="1136650">
                <a:moveTo>
                  <a:pt x="0" y="554850"/>
                </a:moveTo>
                <a:lnTo>
                  <a:pt x="3810" y="554850"/>
                </a:lnTo>
              </a:path>
              <a:path w="3809" h="1136650">
                <a:moveTo>
                  <a:pt x="0" y="552945"/>
                </a:moveTo>
                <a:lnTo>
                  <a:pt x="3810" y="552945"/>
                </a:lnTo>
              </a:path>
              <a:path w="3809" h="1136650">
                <a:moveTo>
                  <a:pt x="0" y="551027"/>
                </a:moveTo>
                <a:lnTo>
                  <a:pt x="3810" y="551027"/>
                </a:lnTo>
              </a:path>
              <a:path w="3809" h="1136650">
                <a:moveTo>
                  <a:pt x="0" y="549122"/>
                </a:moveTo>
                <a:lnTo>
                  <a:pt x="3810" y="549122"/>
                </a:lnTo>
              </a:path>
              <a:path w="3809" h="1136650">
                <a:moveTo>
                  <a:pt x="0" y="547217"/>
                </a:moveTo>
                <a:lnTo>
                  <a:pt x="3810" y="547217"/>
                </a:lnTo>
              </a:path>
              <a:path w="3809" h="1136650">
                <a:moveTo>
                  <a:pt x="0" y="545312"/>
                </a:moveTo>
                <a:lnTo>
                  <a:pt x="3810" y="545312"/>
                </a:lnTo>
              </a:path>
              <a:path w="3809" h="1136650">
                <a:moveTo>
                  <a:pt x="0" y="543407"/>
                </a:moveTo>
                <a:lnTo>
                  <a:pt x="3810" y="543407"/>
                </a:lnTo>
              </a:path>
              <a:path w="3809" h="1136650">
                <a:moveTo>
                  <a:pt x="0" y="541502"/>
                </a:moveTo>
                <a:lnTo>
                  <a:pt x="3810" y="541502"/>
                </a:lnTo>
              </a:path>
              <a:path w="3809" h="1136650">
                <a:moveTo>
                  <a:pt x="0" y="539597"/>
                </a:moveTo>
                <a:lnTo>
                  <a:pt x="3810" y="539597"/>
                </a:lnTo>
              </a:path>
              <a:path w="3809" h="1136650">
                <a:moveTo>
                  <a:pt x="0" y="537692"/>
                </a:moveTo>
                <a:lnTo>
                  <a:pt x="3810" y="537692"/>
                </a:lnTo>
              </a:path>
              <a:path w="3809" h="1136650">
                <a:moveTo>
                  <a:pt x="0" y="535774"/>
                </a:moveTo>
                <a:lnTo>
                  <a:pt x="3810" y="535774"/>
                </a:lnTo>
              </a:path>
              <a:path w="3809" h="1136650">
                <a:moveTo>
                  <a:pt x="0" y="533869"/>
                </a:moveTo>
                <a:lnTo>
                  <a:pt x="3810" y="533869"/>
                </a:lnTo>
              </a:path>
              <a:path w="3809" h="1136650">
                <a:moveTo>
                  <a:pt x="0" y="531964"/>
                </a:moveTo>
                <a:lnTo>
                  <a:pt x="3810" y="531964"/>
                </a:lnTo>
              </a:path>
              <a:path w="3809" h="1136650">
                <a:moveTo>
                  <a:pt x="0" y="530059"/>
                </a:moveTo>
                <a:lnTo>
                  <a:pt x="3810" y="530059"/>
                </a:lnTo>
              </a:path>
              <a:path w="3809" h="1136650">
                <a:moveTo>
                  <a:pt x="0" y="528154"/>
                </a:moveTo>
                <a:lnTo>
                  <a:pt x="3810" y="528154"/>
                </a:lnTo>
              </a:path>
              <a:path w="3809" h="1136650">
                <a:moveTo>
                  <a:pt x="0" y="526249"/>
                </a:moveTo>
                <a:lnTo>
                  <a:pt x="3810" y="526249"/>
                </a:lnTo>
              </a:path>
              <a:path w="3809" h="1136650">
                <a:moveTo>
                  <a:pt x="0" y="524344"/>
                </a:moveTo>
                <a:lnTo>
                  <a:pt x="3810" y="524344"/>
                </a:lnTo>
              </a:path>
              <a:path w="3809" h="1136650">
                <a:moveTo>
                  <a:pt x="0" y="522439"/>
                </a:moveTo>
                <a:lnTo>
                  <a:pt x="3810" y="522439"/>
                </a:lnTo>
              </a:path>
              <a:path w="3809" h="1136650">
                <a:moveTo>
                  <a:pt x="0" y="520522"/>
                </a:moveTo>
                <a:lnTo>
                  <a:pt x="3810" y="520522"/>
                </a:lnTo>
              </a:path>
              <a:path w="3809" h="1136650">
                <a:moveTo>
                  <a:pt x="0" y="518617"/>
                </a:moveTo>
                <a:lnTo>
                  <a:pt x="3810" y="518617"/>
                </a:lnTo>
              </a:path>
              <a:path w="3809" h="1136650">
                <a:moveTo>
                  <a:pt x="0" y="516712"/>
                </a:moveTo>
                <a:lnTo>
                  <a:pt x="3810" y="516712"/>
                </a:lnTo>
              </a:path>
              <a:path w="3809" h="1136650">
                <a:moveTo>
                  <a:pt x="0" y="514807"/>
                </a:moveTo>
                <a:lnTo>
                  <a:pt x="3810" y="514807"/>
                </a:lnTo>
              </a:path>
              <a:path w="3809" h="1136650">
                <a:moveTo>
                  <a:pt x="0" y="512902"/>
                </a:moveTo>
                <a:lnTo>
                  <a:pt x="3810" y="512902"/>
                </a:lnTo>
              </a:path>
              <a:path w="3809" h="1136650">
                <a:moveTo>
                  <a:pt x="0" y="510997"/>
                </a:moveTo>
                <a:lnTo>
                  <a:pt x="3810" y="510997"/>
                </a:lnTo>
              </a:path>
              <a:path w="3809" h="1136650">
                <a:moveTo>
                  <a:pt x="0" y="509092"/>
                </a:moveTo>
                <a:lnTo>
                  <a:pt x="3810" y="509092"/>
                </a:lnTo>
              </a:path>
              <a:path w="3809" h="1136650">
                <a:moveTo>
                  <a:pt x="0" y="507174"/>
                </a:moveTo>
                <a:lnTo>
                  <a:pt x="3810" y="507174"/>
                </a:lnTo>
              </a:path>
              <a:path w="3809" h="1136650">
                <a:moveTo>
                  <a:pt x="0" y="505269"/>
                </a:moveTo>
                <a:lnTo>
                  <a:pt x="3810" y="505269"/>
                </a:lnTo>
              </a:path>
              <a:path w="3809" h="1136650">
                <a:moveTo>
                  <a:pt x="0" y="503364"/>
                </a:moveTo>
                <a:lnTo>
                  <a:pt x="3810" y="503364"/>
                </a:lnTo>
              </a:path>
              <a:path w="3809" h="1136650">
                <a:moveTo>
                  <a:pt x="0" y="501459"/>
                </a:moveTo>
                <a:lnTo>
                  <a:pt x="3810" y="501459"/>
                </a:lnTo>
              </a:path>
              <a:path w="3809" h="1136650">
                <a:moveTo>
                  <a:pt x="0" y="499554"/>
                </a:moveTo>
                <a:lnTo>
                  <a:pt x="3810" y="499554"/>
                </a:lnTo>
              </a:path>
              <a:path w="3809" h="1136650">
                <a:moveTo>
                  <a:pt x="0" y="497649"/>
                </a:moveTo>
                <a:lnTo>
                  <a:pt x="3810" y="497649"/>
                </a:lnTo>
              </a:path>
              <a:path w="3809" h="1136650">
                <a:moveTo>
                  <a:pt x="0" y="495744"/>
                </a:moveTo>
                <a:lnTo>
                  <a:pt x="3810" y="495744"/>
                </a:lnTo>
              </a:path>
              <a:path w="3809" h="1136650">
                <a:moveTo>
                  <a:pt x="0" y="493839"/>
                </a:moveTo>
                <a:lnTo>
                  <a:pt x="3810" y="493839"/>
                </a:lnTo>
              </a:path>
              <a:path w="3809" h="1136650">
                <a:moveTo>
                  <a:pt x="0" y="491921"/>
                </a:moveTo>
                <a:lnTo>
                  <a:pt x="3810" y="491921"/>
                </a:lnTo>
              </a:path>
              <a:path w="3809" h="1136650">
                <a:moveTo>
                  <a:pt x="0" y="490016"/>
                </a:moveTo>
                <a:lnTo>
                  <a:pt x="3810" y="490016"/>
                </a:lnTo>
              </a:path>
              <a:path w="3809" h="1136650">
                <a:moveTo>
                  <a:pt x="0" y="488111"/>
                </a:moveTo>
                <a:lnTo>
                  <a:pt x="3810" y="488111"/>
                </a:lnTo>
              </a:path>
              <a:path w="3809" h="1136650">
                <a:moveTo>
                  <a:pt x="0" y="486206"/>
                </a:moveTo>
                <a:lnTo>
                  <a:pt x="3810" y="486206"/>
                </a:lnTo>
              </a:path>
              <a:path w="3809" h="1136650">
                <a:moveTo>
                  <a:pt x="0" y="484301"/>
                </a:moveTo>
                <a:lnTo>
                  <a:pt x="3810" y="484301"/>
                </a:lnTo>
              </a:path>
              <a:path w="3809" h="1136650">
                <a:moveTo>
                  <a:pt x="0" y="482396"/>
                </a:moveTo>
                <a:lnTo>
                  <a:pt x="3810" y="482396"/>
                </a:lnTo>
              </a:path>
              <a:path w="3809" h="1136650">
                <a:moveTo>
                  <a:pt x="0" y="480491"/>
                </a:moveTo>
                <a:lnTo>
                  <a:pt x="3810" y="480491"/>
                </a:lnTo>
              </a:path>
              <a:path w="3809" h="1136650">
                <a:moveTo>
                  <a:pt x="0" y="478586"/>
                </a:moveTo>
                <a:lnTo>
                  <a:pt x="3810" y="478586"/>
                </a:lnTo>
              </a:path>
              <a:path w="3809" h="1136650">
                <a:moveTo>
                  <a:pt x="0" y="476669"/>
                </a:moveTo>
                <a:lnTo>
                  <a:pt x="3810" y="476669"/>
                </a:lnTo>
              </a:path>
              <a:path w="3809" h="1136650">
                <a:moveTo>
                  <a:pt x="0" y="474764"/>
                </a:moveTo>
                <a:lnTo>
                  <a:pt x="3810" y="474764"/>
                </a:lnTo>
              </a:path>
              <a:path w="3809" h="1136650">
                <a:moveTo>
                  <a:pt x="0" y="472859"/>
                </a:moveTo>
                <a:lnTo>
                  <a:pt x="3810" y="472859"/>
                </a:lnTo>
              </a:path>
              <a:path w="3809" h="1136650">
                <a:moveTo>
                  <a:pt x="0" y="470954"/>
                </a:moveTo>
                <a:lnTo>
                  <a:pt x="3810" y="470954"/>
                </a:lnTo>
              </a:path>
              <a:path w="3809" h="1136650">
                <a:moveTo>
                  <a:pt x="0" y="469049"/>
                </a:moveTo>
                <a:lnTo>
                  <a:pt x="3810" y="469049"/>
                </a:lnTo>
              </a:path>
              <a:path w="3809" h="1136650">
                <a:moveTo>
                  <a:pt x="0" y="467144"/>
                </a:moveTo>
                <a:lnTo>
                  <a:pt x="3810" y="467144"/>
                </a:lnTo>
              </a:path>
              <a:path w="3809" h="1136650">
                <a:moveTo>
                  <a:pt x="0" y="465239"/>
                </a:moveTo>
                <a:lnTo>
                  <a:pt x="3810" y="465239"/>
                </a:lnTo>
              </a:path>
              <a:path w="3809" h="1136650">
                <a:moveTo>
                  <a:pt x="0" y="463321"/>
                </a:moveTo>
                <a:lnTo>
                  <a:pt x="3810" y="463321"/>
                </a:lnTo>
              </a:path>
              <a:path w="3809" h="1136650">
                <a:moveTo>
                  <a:pt x="0" y="461416"/>
                </a:moveTo>
                <a:lnTo>
                  <a:pt x="3810" y="461416"/>
                </a:lnTo>
              </a:path>
              <a:path w="3809" h="1136650">
                <a:moveTo>
                  <a:pt x="0" y="459511"/>
                </a:moveTo>
                <a:lnTo>
                  <a:pt x="3810" y="459511"/>
                </a:lnTo>
              </a:path>
              <a:path w="3809" h="1136650">
                <a:moveTo>
                  <a:pt x="0" y="457606"/>
                </a:moveTo>
                <a:lnTo>
                  <a:pt x="3810" y="457606"/>
                </a:lnTo>
              </a:path>
              <a:path w="3809" h="1136650">
                <a:moveTo>
                  <a:pt x="0" y="455701"/>
                </a:moveTo>
                <a:lnTo>
                  <a:pt x="3810" y="455701"/>
                </a:lnTo>
              </a:path>
              <a:path w="3809" h="1136650">
                <a:moveTo>
                  <a:pt x="0" y="453796"/>
                </a:moveTo>
                <a:lnTo>
                  <a:pt x="3810" y="453796"/>
                </a:lnTo>
              </a:path>
              <a:path w="3809" h="1136650">
                <a:moveTo>
                  <a:pt x="0" y="451891"/>
                </a:moveTo>
                <a:lnTo>
                  <a:pt x="3810" y="451891"/>
                </a:lnTo>
              </a:path>
              <a:path w="3809" h="1136650">
                <a:moveTo>
                  <a:pt x="0" y="449986"/>
                </a:moveTo>
                <a:lnTo>
                  <a:pt x="3810" y="449986"/>
                </a:lnTo>
              </a:path>
              <a:path w="3809" h="1136650">
                <a:moveTo>
                  <a:pt x="0" y="448068"/>
                </a:moveTo>
                <a:lnTo>
                  <a:pt x="3810" y="448068"/>
                </a:lnTo>
              </a:path>
              <a:path w="3809" h="1136650">
                <a:moveTo>
                  <a:pt x="0" y="446163"/>
                </a:moveTo>
                <a:lnTo>
                  <a:pt x="3810" y="446163"/>
                </a:lnTo>
              </a:path>
              <a:path w="3809" h="1136650">
                <a:moveTo>
                  <a:pt x="0" y="444258"/>
                </a:moveTo>
                <a:lnTo>
                  <a:pt x="3810" y="444258"/>
                </a:lnTo>
              </a:path>
              <a:path w="3809" h="1136650">
                <a:moveTo>
                  <a:pt x="0" y="442353"/>
                </a:moveTo>
                <a:lnTo>
                  <a:pt x="3810" y="442353"/>
                </a:lnTo>
              </a:path>
              <a:path w="3809" h="1136650">
                <a:moveTo>
                  <a:pt x="0" y="440448"/>
                </a:moveTo>
                <a:lnTo>
                  <a:pt x="3810" y="440448"/>
                </a:lnTo>
              </a:path>
              <a:path w="3809" h="1136650">
                <a:moveTo>
                  <a:pt x="0" y="438543"/>
                </a:moveTo>
                <a:lnTo>
                  <a:pt x="3810" y="438543"/>
                </a:lnTo>
              </a:path>
              <a:path w="3809" h="1136650">
                <a:moveTo>
                  <a:pt x="0" y="436638"/>
                </a:moveTo>
                <a:lnTo>
                  <a:pt x="3810" y="436638"/>
                </a:lnTo>
              </a:path>
              <a:path w="3809" h="1136650">
                <a:moveTo>
                  <a:pt x="0" y="434721"/>
                </a:moveTo>
                <a:lnTo>
                  <a:pt x="3810" y="434721"/>
                </a:lnTo>
              </a:path>
              <a:path w="3809" h="1136650">
                <a:moveTo>
                  <a:pt x="0" y="432816"/>
                </a:moveTo>
                <a:lnTo>
                  <a:pt x="3810" y="432816"/>
                </a:lnTo>
              </a:path>
              <a:path w="3809" h="1136650">
                <a:moveTo>
                  <a:pt x="0" y="430911"/>
                </a:moveTo>
                <a:lnTo>
                  <a:pt x="3810" y="430911"/>
                </a:lnTo>
              </a:path>
              <a:path w="3809" h="1136650">
                <a:moveTo>
                  <a:pt x="0" y="429006"/>
                </a:moveTo>
                <a:lnTo>
                  <a:pt x="3810" y="429006"/>
                </a:lnTo>
              </a:path>
              <a:path w="3809" h="1136650">
                <a:moveTo>
                  <a:pt x="0" y="427101"/>
                </a:moveTo>
                <a:lnTo>
                  <a:pt x="3810" y="427101"/>
                </a:lnTo>
              </a:path>
              <a:path w="3809" h="1136650">
                <a:moveTo>
                  <a:pt x="0" y="425196"/>
                </a:moveTo>
                <a:lnTo>
                  <a:pt x="3810" y="425196"/>
                </a:lnTo>
              </a:path>
              <a:path w="3809" h="1136650">
                <a:moveTo>
                  <a:pt x="0" y="423291"/>
                </a:moveTo>
                <a:lnTo>
                  <a:pt x="3810" y="423291"/>
                </a:lnTo>
              </a:path>
              <a:path w="3809" h="1136650">
                <a:moveTo>
                  <a:pt x="0" y="421386"/>
                </a:moveTo>
                <a:lnTo>
                  <a:pt x="3810" y="421386"/>
                </a:lnTo>
              </a:path>
              <a:path w="3809" h="1136650">
                <a:moveTo>
                  <a:pt x="0" y="419468"/>
                </a:moveTo>
                <a:lnTo>
                  <a:pt x="3810" y="419468"/>
                </a:lnTo>
              </a:path>
              <a:path w="3809" h="1136650">
                <a:moveTo>
                  <a:pt x="0" y="417563"/>
                </a:moveTo>
                <a:lnTo>
                  <a:pt x="3810" y="417563"/>
                </a:lnTo>
              </a:path>
              <a:path w="3809" h="1136650">
                <a:moveTo>
                  <a:pt x="0" y="415658"/>
                </a:moveTo>
                <a:lnTo>
                  <a:pt x="3810" y="415658"/>
                </a:lnTo>
              </a:path>
              <a:path w="3809" h="1136650">
                <a:moveTo>
                  <a:pt x="0" y="413753"/>
                </a:moveTo>
                <a:lnTo>
                  <a:pt x="3810" y="413753"/>
                </a:lnTo>
              </a:path>
              <a:path w="3809" h="1136650">
                <a:moveTo>
                  <a:pt x="0" y="411848"/>
                </a:moveTo>
                <a:lnTo>
                  <a:pt x="3810" y="411848"/>
                </a:lnTo>
              </a:path>
              <a:path w="3809" h="1136650">
                <a:moveTo>
                  <a:pt x="0" y="409943"/>
                </a:moveTo>
                <a:lnTo>
                  <a:pt x="3810" y="409943"/>
                </a:lnTo>
              </a:path>
              <a:path w="3809" h="1136650">
                <a:moveTo>
                  <a:pt x="0" y="408038"/>
                </a:moveTo>
                <a:lnTo>
                  <a:pt x="3810" y="408038"/>
                </a:lnTo>
              </a:path>
              <a:path w="3809" h="1136650">
                <a:moveTo>
                  <a:pt x="0" y="406133"/>
                </a:moveTo>
                <a:lnTo>
                  <a:pt x="3810" y="406133"/>
                </a:lnTo>
              </a:path>
              <a:path w="3809" h="1136650">
                <a:moveTo>
                  <a:pt x="0" y="404215"/>
                </a:moveTo>
                <a:lnTo>
                  <a:pt x="3810" y="404215"/>
                </a:lnTo>
              </a:path>
              <a:path w="3809" h="1136650">
                <a:moveTo>
                  <a:pt x="0" y="402310"/>
                </a:moveTo>
                <a:lnTo>
                  <a:pt x="3810" y="402310"/>
                </a:lnTo>
              </a:path>
              <a:path w="3809" h="1136650">
                <a:moveTo>
                  <a:pt x="0" y="400405"/>
                </a:moveTo>
                <a:lnTo>
                  <a:pt x="3810" y="400405"/>
                </a:lnTo>
              </a:path>
              <a:path w="3809" h="1136650">
                <a:moveTo>
                  <a:pt x="0" y="398500"/>
                </a:moveTo>
                <a:lnTo>
                  <a:pt x="3810" y="398500"/>
                </a:lnTo>
              </a:path>
              <a:path w="3809" h="1136650">
                <a:moveTo>
                  <a:pt x="0" y="396595"/>
                </a:moveTo>
                <a:lnTo>
                  <a:pt x="3810" y="396595"/>
                </a:lnTo>
              </a:path>
              <a:path w="3809" h="1136650">
                <a:moveTo>
                  <a:pt x="0" y="394690"/>
                </a:moveTo>
                <a:lnTo>
                  <a:pt x="3810" y="394690"/>
                </a:lnTo>
              </a:path>
              <a:path w="3809" h="1136650">
                <a:moveTo>
                  <a:pt x="0" y="392785"/>
                </a:moveTo>
                <a:lnTo>
                  <a:pt x="3810" y="392785"/>
                </a:lnTo>
              </a:path>
              <a:path w="3809" h="1136650">
                <a:moveTo>
                  <a:pt x="0" y="390867"/>
                </a:moveTo>
                <a:lnTo>
                  <a:pt x="3810" y="390867"/>
                </a:lnTo>
              </a:path>
              <a:path w="3809" h="1136650">
                <a:moveTo>
                  <a:pt x="0" y="388962"/>
                </a:moveTo>
                <a:lnTo>
                  <a:pt x="3810" y="388962"/>
                </a:lnTo>
              </a:path>
              <a:path w="3809" h="1136650">
                <a:moveTo>
                  <a:pt x="0" y="387057"/>
                </a:moveTo>
                <a:lnTo>
                  <a:pt x="3810" y="387057"/>
                </a:lnTo>
              </a:path>
              <a:path w="3809" h="1136650">
                <a:moveTo>
                  <a:pt x="0" y="385152"/>
                </a:moveTo>
                <a:lnTo>
                  <a:pt x="3810" y="385152"/>
                </a:lnTo>
              </a:path>
              <a:path w="3809" h="1136650">
                <a:moveTo>
                  <a:pt x="0" y="383247"/>
                </a:moveTo>
                <a:lnTo>
                  <a:pt x="3810" y="383247"/>
                </a:lnTo>
              </a:path>
              <a:path w="3809" h="1136650">
                <a:moveTo>
                  <a:pt x="0" y="381342"/>
                </a:moveTo>
                <a:lnTo>
                  <a:pt x="3810" y="381342"/>
                </a:lnTo>
              </a:path>
              <a:path w="3809" h="1136650">
                <a:moveTo>
                  <a:pt x="0" y="379437"/>
                </a:moveTo>
                <a:lnTo>
                  <a:pt x="3810" y="379437"/>
                </a:lnTo>
              </a:path>
              <a:path w="3809" h="1136650">
                <a:moveTo>
                  <a:pt x="0" y="377532"/>
                </a:moveTo>
                <a:lnTo>
                  <a:pt x="3810" y="377532"/>
                </a:lnTo>
              </a:path>
              <a:path w="3809" h="1136650">
                <a:moveTo>
                  <a:pt x="0" y="375615"/>
                </a:moveTo>
                <a:lnTo>
                  <a:pt x="3810" y="375615"/>
                </a:lnTo>
              </a:path>
              <a:path w="3809" h="1136650">
                <a:moveTo>
                  <a:pt x="0" y="373710"/>
                </a:moveTo>
                <a:lnTo>
                  <a:pt x="3810" y="373710"/>
                </a:lnTo>
              </a:path>
              <a:path w="3809" h="1136650">
                <a:moveTo>
                  <a:pt x="0" y="371805"/>
                </a:moveTo>
                <a:lnTo>
                  <a:pt x="3810" y="371805"/>
                </a:lnTo>
              </a:path>
              <a:path w="3809" h="1136650">
                <a:moveTo>
                  <a:pt x="0" y="369900"/>
                </a:moveTo>
                <a:lnTo>
                  <a:pt x="3810" y="369900"/>
                </a:lnTo>
              </a:path>
              <a:path w="3809" h="1136650">
                <a:moveTo>
                  <a:pt x="0" y="367995"/>
                </a:moveTo>
                <a:lnTo>
                  <a:pt x="3810" y="367995"/>
                </a:lnTo>
              </a:path>
              <a:path w="3809" h="1136650">
                <a:moveTo>
                  <a:pt x="0" y="366090"/>
                </a:moveTo>
                <a:lnTo>
                  <a:pt x="3810" y="366090"/>
                </a:lnTo>
              </a:path>
              <a:path w="3809" h="1136650">
                <a:moveTo>
                  <a:pt x="0" y="364185"/>
                </a:moveTo>
                <a:lnTo>
                  <a:pt x="3810" y="364185"/>
                </a:lnTo>
              </a:path>
              <a:path w="3809" h="1136650">
                <a:moveTo>
                  <a:pt x="0" y="362267"/>
                </a:moveTo>
                <a:lnTo>
                  <a:pt x="3810" y="362267"/>
                </a:lnTo>
              </a:path>
              <a:path w="3809" h="1136650">
                <a:moveTo>
                  <a:pt x="0" y="360362"/>
                </a:moveTo>
                <a:lnTo>
                  <a:pt x="3810" y="360362"/>
                </a:lnTo>
              </a:path>
              <a:path w="3809" h="1136650">
                <a:moveTo>
                  <a:pt x="0" y="358457"/>
                </a:moveTo>
                <a:lnTo>
                  <a:pt x="3810" y="358457"/>
                </a:lnTo>
              </a:path>
              <a:path w="3809" h="1136650">
                <a:moveTo>
                  <a:pt x="0" y="356552"/>
                </a:moveTo>
                <a:lnTo>
                  <a:pt x="3810" y="356552"/>
                </a:lnTo>
              </a:path>
              <a:path w="3809" h="1136650">
                <a:moveTo>
                  <a:pt x="0" y="354647"/>
                </a:moveTo>
                <a:lnTo>
                  <a:pt x="3810" y="354647"/>
                </a:lnTo>
              </a:path>
              <a:path w="3809" h="1136650">
                <a:moveTo>
                  <a:pt x="0" y="352742"/>
                </a:moveTo>
                <a:lnTo>
                  <a:pt x="3810" y="352742"/>
                </a:lnTo>
              </a:path>
              <a:path w="3809" h="1136650">
                <a:moveTo>
                  <a:pt x="0" y="350837"/>
                </a:moveTo>
                <a:lnTo>
                  <a:pt x="3810" y="350837"/>
                </a:lnTo>
              </a:path>
              <a:path w="3809" h="1136650">
                <a:moveTo>
                  <a:pt x="0" y="348932"/>
                </a:moveTo>
                <a:lnTo>
                  <a:pt x="3810" y="348932"/>
                </a:lnTo>
              </a:path>
              <a:path w="3809" h="1136650">
                <a:moveTo>
                  <a:pt x="0" y="347014"/>
                </a:moveTo>
                <a:lnTo>
                  <a:pt x="3810" y="347014"/>
                </a:lnTo>
              </a:path>
              <a:path w="3809" h="1136650">
                <a:moveTo>
                  <a:pt x="0" y="345109"/>
                </a:moveTo>
                <a:lnTo>
                  <a:pt x="3810" y="345109"/>
                </a:lnTo>
              </a:path>
              <a:path w="3809" h="1136650">
                <a:moveTo>
                  <a:pt x="0" y="343204"/>
                </a:moveTo>
                <a:lnTo>
                  <a:pt x="3810" y="343204"/>
                </a:lnTo>
              </a:path>
              <a:path w="3809" h="1136650">
                <a:moveTo>
                  <a:pt x="0" y="341299"/>
                </a:moveTo>
                <a:lnTo>
                  <a:pt x="3810" y="341299"/>
                </a:lnTo>
              </a:path>
              <a:path w="3809" h="1136650">
                <a:moveTo>
                  <a:pt x="0" y="339394"/>
                </a:moveTo>
                <a:lnTo>
                  <a:pt x="3810" y="339394"/>
                </a:lnTo>
              </a:path>
              <a:path w="3809" h="1136650">
                <a:moveTo>
                  <a:pt x="0" y="337489"/>
                </a:moveTo>
                <a:lnTo>
                  <a:pt x="3810" y="337489"/>
                </a:lnTo>
              </a:path>
              <a:path w="3809" h="1136650">
                <a:moveTo>
                  <a:pt x="0" y="335584"/>
                </a:moveTo>
                <a:lnTo>
                  <a:pt x="3810" y="335584"/>
                </a:lnTo>
              </a:path>
              <a:path w="3809" h="1136650">
                <a:moveTo>
                  <a:pt x="0" y="333679"/>
                </a:moveTo>
                <a:lnTo>
                  <a:pt x="3810" y="333679"/>
                </a:lnTo>
              </a:path>
              <a:path w="3809" h="1136650">
                <a:moveTo>
                  <a:pt x="0" y="331762"/>
                </a:moveTo>
                <a:lnTo>
                  <a:pt x="3810" y="331762"/>
                </a:lnTo>
              </a:path>
              <a:path w="3809" h="1136650">
                <a:moveTo>
                  <a:pt x="0" y="329857"/>
                </a:moveTo>
                <a:lnTo>
                  <a:pt x="3810" y="329857"/>
                </a:lnTo>
              </a:path>
              <a:path w="3809" h="1136650">
                <a:moveTo>
                  <a:pt x="0" y="327952"/>
                </a:moveTo>
                <a:lnTo>
                  <a:pt x="3810" y="327952"/>
                </a:lnTo>
              </a:path>
              <a:path w="3809" h="1136650">
                <a:moveTo>
                  <a:pt x="0" y="326047"/>
                </a:moveTo>
                <a:lnTo>
                  <a:pt x="3810" y="326047"/>
                </a:lnTo>
              </a:path>
              <a:path w="3809" h="1136650">
                <a:moveTo>
                  <a:pt x="0" y="324142"/>
                </a:moveTo>
                <a:lnTo>
                  <a:pt x="3810" y="324142"/>
                </a:lnTo>
              </a:path>
              <a:path w="3809" h="1136650">
                <a:moveTo>
                  <a:pt x="0" y="322237"/>
                </a:moveTo>
                <a:lnTo>
                  <a:pt x="3810" y="322237"/>
                </a:lnTo>
              </a:path>
              <a:path w="3809" h="1136650">
                <a:moveTo>
                  <a:pt x="0" y="320332"/>
                </a:moveTo>
                <a:lnTo>
                  <a:pt x="3810" y="320332"/>
                </a:lnTo>
              </a:path>
              <a:path w="3809" h="1136650">
                <a:moveTo>
                  <a:pt x="0" y="318414"/>
                </a:moveTo>
                <a:lnTo>
                  <a:pt x="3810" y="318414"/>
                </a:lnTo>
              </a:path>
              <a:path w="3809" h="1136650">
                <a:moveTo>
                  <a:pt x="0" y="316509"/>
                </a:moveTo>
                <a:lnTo>
                  <a:pt x="3810" y="316509"/>
                </a:lnTo>
              </a:path>
              <a:path w="3809" h="1136650">
                <a:moveTo>
                  <a:pt x="0" y="314604"/>
                </a:moveTo>
                <a:lnTo>
                  <a:pt x="3810" y="314604"/>
                </a:lnTo>
              </a:path>
              <a:path w="3809" h="1136650">
                <a:moveTo>
                  <a:pt x="0" y="312699"/>
                </a:moveTo>
                <a:lnTo>
                  <a:pt x="3810" y="312699"/>
                </a:lnTo>
              </a:path>
              <a:path w="3809" h="1136650">
                <a:moveTo>
                  <a:pt x="0" y="310794"/>
                </a:moveTo>
                <a:lnTo>
                  <a:pt x="3810" y="310794"/>
                </a:lnTo>
              </a:path>
              <a:path w="3809" h="1136650">
                <a:moveTo>
                  <a:pt x="0" y="308889"/>
                </a:moveTo>
                <a:lnTo>
                  <a:pt x="3810" y="308889"/>
                </a:lnTo>
              </a:path>
              <a:path w="3809" h="1136650">
                <a:moveTo>
                  <a:pt x="0" y="306984"/>
                </a:moveTo>
                <a:lnTo>
                  <a:pt x="3810" y="306984"/>
                </a:lnTo>
              </a:path>
              <a:path w="3809" h="1136650">
                <a:moveTo>
                  <a:pt x="0" y="305079"/>
                </a:moveTo>
                <a:lnTo>
                  <a:pt x="3810" y="305079"/>
                </a:lnTo>
              </a:path>
              <a:path w="3809" h="1136650">
                <a:moveTo>
                  <a:pt x="0" y="303161"/>
                </a:moveTo>
                <a:lnTo>
                  <a:pt x="3810" y="303161"/>
                </a:lnTo>
              </a:path>
              <a:path w="3809" h="1136650">
                <a:moveTo>
                  <a:pt x="0" y="301256"/>
                </a:moveTo>
                <a:lnTo>
                  <a:pt x="3810" y="301256"/>
                </a:lnTo>
              </a:path>
              <a:path w="3809" h="1136650">
                <a:moveTo>
                  <a:pt x="0" y="299351"/>
                </a:moveTo>
                <a:lnTo>
                  <a:pt x="3810" y="299351"/>
                </a:lnTo>
              </a:path>
              <a:path w="3809" h="1136650">
                <a:moveTo>
                  <a:pt x="0" y="297446"/>
                </a:moveTo>
                <a:lnTo>
                  <a:pt x="3810" y="297446"/>
                </a:lnTo>
              </a:path>
              <a:path w="3809" h="1136650">
                <a:moveTo>
                  <a:pt x="0" y="295541"/>
                </a:moveTo>
                <a:lnTo>
                  <a:pt x="3810" y="295541"/>
                </a:lnTo>
              </a:path>
              <a:path w="3809" h="1136650">
                <a:moveTo>
                  <a:pt x="0" y="293636"/>
                </a:moveTo>
                <a:lnTo>
                  <a:pt x="3810" y="293636"/>
                </a:lnTo>
              </a:path>
              <a:path w="3809" h="1136650">
                <a:moveTo>
                  <a:pt x="0" y="291731"/>
                </a:moveTo>
                <a:lnTo>
                  <a:pt x="3810" y="291731"/>
                </a:lnTo>
              </a:path>
              <a:path w="3809" h="1136650">
                <a:moveTo>
                  <a:pt x="0" y="289814"/>
                </a:moveTo>
                <a:lnTo>
                  <a:pt x="3810" y="289814"/>
                </a:lnTo>
              </a:path>
              <a:path w="3809" h="1136650">
                <a:moveTo>
                  <a:pt x="0" y="287909"/>
                </a:moveTo>
                <a:lnTo>
                  <a:pt x="3810" y="287909"/>
                </a:lnTo>
              </a:path>
              <a:path w="3809" h="1136650">
                <a:moveTo>
                  <a:pt x="0" y="286004"/>
                </a:moveTo>
                <a:lnTo>
                  <a:pt x="3810" y="286004"/>
                </a:lnTo>
              </a:path>
              <a:path w="3809" h="1136650">
                <a:moveTo>
                  <a:pt x="0" y="284099"/>
                </a:moveTo>
                <a:lnTo>
                  <a:pt x="3810" y="284099"/>
                </a:lnTo>
              </a:path>
              <a:path w="3809" h="1136650">
                <a:moveTo>
                  <a:pt x="0" y="282194"/>
                </a:moveTo>
                <a:lnTo>
                  <a:pt x="3810" y="282194"/>
                </a:lnTo>
              </a:path>
              <a:path w="3809" h="1136650">
                <a:moveTo>
                  <a:pt x="0" y="280289"/>
                </a:moveTo>
                <a:lnTo>
                  <a:pt x="3810" y="280289"/>
                </a:lnTo>
              </a:path>
              <a:path w="3809" h="1136650">
                <a:moveTo>
                  <a:pt x="0" y="278384"/>
                </a:moveTo>
                <a:lnTo>
                  <a:pt x="3810" y="278384"/>
                </a:lnTo>
              </a:path>
              <a:path w="3809" h="1136650">
                <a:moveTo>
                  <a:pt x="0" y="276479"/>
                </a:moveTo>
                <a:lnTo>
                  <a:pt x="3810" y="276479"/>
                </a:lnTo>
              </a:path>
              <a:path w="3809" h="1136650">
                <a:moveTo>
                  <a:pt x="0" y="274561"/>
                </a:moveTo>
                <a:lnTo>
                  <a:pt x="3810" y="274561"/>
                </a:lnTo>
              </a:path>
              <a:path w="3809" h="1136650">
                <a:moveTo>
                  <a:pt x="0" y="272656"/>
                </a:moveTo>
                <a:lnTo>
                  <a:pt x="3810" y="272656"/>
                </a:lnTo>
              </a:path>
              <a:path w="3809" h="1136650">
                <a:moveTo>
                  <a:pt x="0" y="270751"/>
                </a:moveTo>
                <a:lnTo>
                  <a:pt x="3810" y="270751"/>
                </a:lnTo>
              </a:path>
              <a:path w="3809" h="1136650">
                <a:moveTo>
                  <a:pt x="0" y="268846"/>
                </a:moveTo>
                <a:lnTo>
                  <a:pt x="3810" y="268846"/>
                </a:lnTo>
              </a:path>
              <a:path w="3809" h="1136650">
                <a:moveTo>
                  <a:pt x="0" y="266941"/>
                </a:moveTo>
                <a:lnTo>
                  <a:pt x="3810" y="266941"/>
                </a:lnTo>
              </a:path>
              <a:path w="3809" h="1136650">
                <a:moveTo>
                  <a:pt x="0" y="265036"/>
                </a:moveTo>
                <a:lnTo>
                  <a:pt x="3810" y="265036"/>
                </a:lnTo>
              </a:path>
              <a:path w="3809" h="1136650">
                <a:moveTo>
                  <a:pt x="0" y="263131"/>
                </a:moveTo>
                <a:lnTo>
                  <a:pt x="3810" y="263131"/>
                </a:lnTo>
              </a:path>
              <a:path w="3809" h="1136650">
                <a:moveTo>
                  <a:pt x="0" y="261226"/>
                </a:moveTo>
                <a:lnTo>
                  <a:pt x="3810" y="261226"/>
                </a:lnTo>
              </a:path>
              <a:path w="3809" h="1136650">
                <a:moveTo>
                  <a:pt x="0" y="259308"/>
                </a:moveTo>
                <a:lnTo>
                  <a:pt x="3810" y="259308"/>
                </a:lnTo>
              </a:path>
              <a:path w="3809" h="1136650">
                <a:moveTo>
                  <a:pt x="0" y="257403"/>
                </a:moveTo>
                <a:lnTo>
                  <a:pt x="3810" y="257403"/>
                </a:lnTo>
              </a:path>
              <a:path w="3809" h="1136650">
                <a:moveTo>
                  <a:pt x="0" y="255498"/>
                </a:moveTo>
                <a:lnTo>
                  <a:pt x="3810" y="255498"/>
                </a:lnTo>
              </a:path>
              <a:path w="3809" h="1136650">
                <a:moveTo>
                  <a:pt x="0" y="253593"/>
                </a:moveTo>
                <a:lnTo>
                  <a:pt x="3810" y="253593"/>
                </a:lnTo>
              </a:path>
              <a:path w="3809" h="1136650">
                <a:moveTo>
                  <a:pt x="0" y="251688"/>
                </a:moveTo>
                <a:lnTo>
                  <a:pt x="3810" y="251688"/>
                </a:lnTo>
              </a:path>
              <a:path w="3809" h="1136650">
                <a:moveTo>
                  <a:pt x="0" y="249783"/>
                </a:moveTo>
                <a:lnTo>
                  <a:pt x="3810" y="249783"/>
                </a:lnTo>
              </a:path>
              <a:path w="3809" h="1136650">
                <a:moveTo>
                  <a:pt x="0" y="247878"/>
                </a:moveTo>
                <a:lnTo>
                  <a:pt x="3810" y="247878"/>
                </a:lnTo>
              </a:path>
              <a:path w="3809" h="1136650">
                <a:moveTo>
                  <a:pt x="0" y="245960"/>
                </a:moveTo>
                <a:lnTo>
                  <a:pt x="3810" y="245960"/>
                </a:lnTo>
              </a:path>
              <a:path w="3809" h="1136650">
                <a:moveTo>
                  <a:pt x="0" y="244055"/>
                </a:moveTo>
                <a:lnTo>
                  <a:pt x="3810" y="244055"/>
                </a:lnTo>
              </a:path>
              <a:path w="3809" h="1136650">
                <a:moveTo>
                  <a:pt x="0" y="242150"/>
                </a:moveTo>
                <a:lnTo>
                  <a:pt x="3810" y="242150"/>
                </a:lnTo>
              </a:path>
              <a:path w="3809" h="1136650">
                <a:moveTo>
                  <a:pt x="0" y="240245"/>
                </a:moveTo>
                <a:lnTo>
                  <a:pt x="3810" y="240245"/>
                </a:lnTo>
              </a:path>
              <a:path w="3809" h="1136650">
                <a:moveTo>
                  <a:pt x="0" y="238340"/>
                </a:moveTo>
                <a:lnTo>
                  <a:pt x="3810" y="238340"/>
                </a:lnTo>
              </a:path>
              <a:path w="3809" h="1136650">
                <a:moveTo>
                  <a:pt x="0" y="236435"/>
                </a:moveTo>
                <a:lnTo>
                  <a:pt x="3810" y="236435"/>
                </a:lnTo>
              </a:path>
              <a:path w="3809" h="1136650">
                <a:moveTo>
                  <a:pt x="0" y="234530"/>
                </a:moveTo>
                <a:lnTo>
                  <a:pt x="3810" y="234530"/>
                </a:lnTo>
              </a:path>
              <a:path w="3809" h="1136650">
                <a:moveTo>
                  <a:pt x="0" y="232625"/>
                </a:moveTo>
                <a:lnTo>
                  <a:pt x="3810" y="232625"/>
                </a:lnTo>
              </a:path>
              <a:path w="3809" h="1136650">
                <a:moveTo>
                  <a:pt x="0" y="230708"/>
                </a:moveTo>
                <a:lnTo>
                  <a:pt x="3810" y="230708"/>
                </a:lnTo>
              </a:path>
              <a:path w="3809" h="1136650">
                <a:moveTo>
                  <a:pt x="0" y="228803"/>
                </a:moveTo>
                <a:lnTo>
                  <a:pt x="3810" y="228803"/>
                </a:lnTo>
              </a:path>
              <a:path w="3809" h="1136650">
                <a:moveTo>
                  <a:pt x="0" y="226898"/>
                </a:moveTo>
                <a:lnTo>
                  <a:pt x="3810" y="226898"/>
                </a:lnTo>
              </a:path>
              <a:path w="3809" h="1136650">
                <a:moveTo>
                  <a:pt x="0" y="224993"/>
                </a:moveTo>
                <a:lnTo>
                  <a:pt x="3810" y="224993"/>
                </a:lnTo>
              </a:path>
              <a:path w="3809" h="1136650">
                <a:moveTo>
                  <a:pt x="0" y="223088"/>
                </a:moveTo>
                <a:lnTo>
                  <a:pt x="3810" y="223088"/>
                </a:lnTo>
              </a:path>
              <a:path w="3809" h="1136650">
                <a:moveTo>
                  <a:pt x="0" y="221183"/>
                </a:moveTo>
                <a:lnTo>
                  <a:pt x="3810" y="221183"/>
                </a:lnTo>
              </a:path>
              <a:path w="3809" h="1136650">
                <a:moveTo>
                  <a:pt x="0" y="219278"/>
                </a:moveTo>
                <a:lnTo>
                  <a:pt x="3810" y="219278"/>
                </a:lnTo>
              </a:path>
              <a:path w="3809" h="1136650">
                <a:moveTo>
                  <a:pt x="0" y="217360"/>
                </a:moveTo>
                <a:lnTo>
                  <a:pt x="3810" y="217360"/>
                </a:lnTo>
              </a:path>
              <a:path w="3809" h="1136650">
                <a:moveTo>
                  <a:pt x="0" y="215455"/>
                </a:moveTo>
                <a:lnTo>
                  <a:pt x="3810" y="215455"/>
                </a:lnTo>
              </a:path>
              <a:path w="3809" h="1136650">
                <a:moveTo>
                  <a:pt x="0" y="213550"/>
                </a:moveTo>
                <a:lnTo>
                  <a:pt x="3810" y="213550"/>
                </a:lnTo>
              </a:path>
              <a:path w="3809" h="1136650">
                <a:moveTo>
                  <a:pt x="0" y="211645"/>
                </a:moveTo>
                <a:lnTo>
                  <a:pt x="3810" y="211645"/>
                </a:lnTo>
              </a:path>
              <a:path w="3809" h="1136650">
                <a:moveTo>
                  <a:pt x="0" y="209740"/>
                </a:moveTo>
                <a:lnTo>
                  <a:pt x="3810" y="209740"/>
                </a:lnTo>
              </a:path>
              <a:path w="3809" h="1136650">
                <a:moveTo>
                  <a:pt x="0" y="207835"/>
                </a:moveTo>
                <a:lnTo>
                  <a:pt x="3810" y="207835"/>
                </a:lnTo>
              </a:path>
              <a:path w="3809" h="1136650">
                <a:moveTo>
                  <a:pt x="0" y="205930"/>
                </a:moveTo>
                <a:lnTo>
                  <a:pt x="3810" y="205930"/>
                </a:lnTo>
              </a:path>
              <a:path w="3809" h="1136650">
                <a:moveTo>
                  <a:pt x="0" y="204025"/>
                </a:moveTo>
                <a:lnTo>
                  <a:pt x="3810" y="204025"/>
                </a:lnTo>
              </a:path>
              <a:path w="3809" h="1136650">
                <a:moveTo>
                  <a:pt x="0" y="202107"/>
                </a:moveTo>
                <a:lnTo>
                  <a:pt x="3810" y="202107"/>
                </a:lnTo>
              </a:path>
              <a:path w="3809" h="1136650">
                <a:moveTo>
                  <a:pt x="0" y="200202"/>
                </a:moveTo>
                <a:lnTo>
                  <a:pt x="3810" y="200202"/>
                </a:lnTo>
              </a:path>
              <a:path w="3809" h="1136650">
                <a:moveTo>
                  <a:pt x="0" y="198297"/>
                </a:moveTo>
                <a:lnTo>
                  <a:pt x="3810" y="198297"/>
                </a:lnTo>
              </a:path>
              <a:path w="3809" h="1136650">
                <a:moveTo>
                  <a:pt x="0" y="196392"/>
                </a:moveTo>
                <a:lnTo>
                  <a:pt x="3810" y="196392"/>
                </a:lnTo>
              </a:path>
              <a:path w="3809" h="1136650">
                <a:moveTo>
                  <a:pt x="0" y="194487"/>
                </a:moveTo>
                <a:lnTo>
                  <a:pt x="3810" y="194487"/>
                </a:lnTo>
              </a:path>
              <a:path w="3809" h="1136650">
                <a:moveTo>
                  <a:pt x="0" y="192582"/>
                </a:moveTo>
                <a:lnTo>
                  <a:pt x="3810" y="192582"/>
                </a:lnTo>
              </a:path>
              <a:path w="3809" h="1136650">
                <a:moveTo>
                  <a:pt x="0" y="190677"/>
                </a:moveTo>
                <a:lnTo>
                  <a:pt x="3810" y="190677"/>
                </a:lnTo>
              </a:path>
              <a:path w="3809" h="1136650">
                <a:moveTo>
                  <a:pt x="0" y="188772"/>
                </a:moveTo>
                <a:lnTo>
                  <a:pt x="3810" y="188772"/>
                </a:lnTo>
              </a:path>
              <a:path w="3809" h="1136650">
                <a:moveTo>
                  <a:pt x="0" y="186855"/>
                </a:moveTo>
                <a:lnTo>
                  <a:pt x="3810" y="186855"/>
                </a:lnTo>
              </a:path>
              <a:path w="3809" h="1136650">
                <a:moveTo>
                  <a:pt x="0" y="184950"/>
                </a:moveTo>
                <a:lnTo>
                  <a:pt x="3810" y="184950"/>
                </a:lnTo>
              </a:path>
              <a:path w="3809" h="1136650">
                <a:moveTo>
                  <a:pt x="0" y="183045"/>
                </a:moveTo>
                <a:lnTo>
                  <a:pt x="3810" y="183045"/>
                </a:lnTo>
              </a:path>
              <a:path w="3809" h="1136650">
                <a:moveTo>
                  <a:pt x="0" y="181140"/>
                </a:moveTo>
                <a:lnTo>
                  <a:pt x="3810" y="181140"/>
                </a:lnTo>
              </a:path>
              <a:path w="3809" h="1136650">
                <a:moveTo>
                  <a:pt x="0" y="179235"/>
                </a:moveTo>
                <a:lnTo>
                  <a:pt x="3810" y="179235"/>
                </a:lnTo>
              </a:path>
              <a:path w="3809" h="1136650">
                <a:moveTo>
                  <a:pt x="0" y="177330"/>
                </a:moveTo>
                <a:lnTo>
                  <a:pt x="3810" y="177330"/>
                </a:lnTo>
              </a:path>
              <a:path w="3809" h="1136650">
                <a:moveTo>
                  <a:pt x="0" y="175425"/>
                </a:moveTo>
                <a:lnTo>
                  <a:pt x="3810" y="175425"/>
                </a:lnTo>
              </a:path>
              <a:path w="3809" h="1136650">
                <a:moveTo>
                  <a:pt x="0" y="173507"/>
                </a:moveTo>
                <a:lnTo>
                  <a:pt x="3810" y="173507"/>
                </a:lnTo>
              </a:path>
              <a:path w="3809" h="1136650">
                <a:moveTo>
                  <a:pt x="0" y="171602"/>
                </a:moveTo>
                <a:lnTo>
                  <a:pt x="3810" y="171602"/>
                </a:lnTo>
              </a:path>
              <a:path w="3809" h="1136650">
                <a:moveTo>
                  <a:pt x="0" y="169697"/>
                </a:moveTo>
                <a:lnTo>
                  <a:pt x="3810" y="169697"/>
                </a:lnTo>
              </a:path>
              <a:path w="3809" h="1136650">
                <a:moveTo>
                  <a:pt x="0" y="167792"/>
                </a:moveTo>
                <a:lnTo>
                  <a:pt x="3810" y="167792"/>
                </a:lnTo>
              </a:path>
              <a:path w="3809" h="1136650">
                <a:moveTo>
                  <a:pt x="0" y="165887"/>
                </a:moveTo>
                <a:lnTo>
                  <a:pt x="3810" y="165887"/>
                </a:lnTo>
              </a:path>
              <a:path w="3809" h="1136650">
                <a:moveTo>
                  <a:pt x="0" y="163982"/>
                </a:moveTo>
                <a:lnTo>
                  <a:pt x="3810" y="163982"/>
                </a:lnTo>
              </a:path>
              <a:path w="3809" h="1136650">
                <a:moveTo>
                  <a:pt x="0" y="162077"/>
                </a:moveTo>
                <a:lnTo>
                  <a:pt x="3810" y="162077"/>
                </a:lnTo>
              </a:path>
              <a:path w="3809" h="1136650">
                <a:moveTo>
                  <a:pt x="0" y="160172"/>
                </a:moveTo>
                <a:lnTo>
                  <a:pt x="3810" y="160172"/>
                </a:lnTo>
              </a:path>
              <a:path w="3809" h="1136650">
                <a:moveTo>
                  <a:pt x="0" y="158254"/>
                </a:moveTo>
                <a:lnTo>
                  <a:pt x="3810" y="158254"/>
                </a:lnTo>
              </a:path>
              <a:path w="3809" h="1136650">
                <a:moveTo>
                  <a:pt x="0" y="156349"/>
                </a:moveTo>
                <a:lnTo>
                  <a:pt x="3810" y="156349"/>
                </a:lnTo>
              </a:path>
              <a:path w="3809" h="1136650">
                <a:moveTo>
                  <a:pt x="0" y="154444"/>
                </a:moveTo>
                <a:lnTo>
                  <a:pt x="3810" y="154444"/>
                </a:lnTo>
              </a:path>
              <a:path w="3809" h="1136650">
                <a:moveTo>
                  <a:pt x="0" y="152539"/>
                </a:moveTo>
                <a:lnTo>
                  <a:pt x="3810" y="152539"/>
                </a:lnTo>
              </a:path>
              <a:path w="3809" h="1136650">
                <a:moveTo>
                  <a:pt x="0" y="150634"/>
                </a:moveTo>
                <a:lnTo>
                  <a:pt x="3810" y="150634"/>
                </a:lnTo>
              </a:path>
              <a:path w="3809" h="1136650">
                <a:moveTo>
                  <a:pt x="0" y="148729"/>
                </a:moveTo>
                <a:lnTo>
                  <a:pt x="3810" y="148729"/>
                </a:lnTo>
              </a:path>
              <a:path w="3809" h="1136650">
                <a:moveTo>
                  <a:pt x="0" y="146824"/>
                </a:moveTo>
                <a:lnTo>
                  <a:pt x="3810" y="146824"/>
                </a:lnTo>
              </a:path>
              <a:path w="3809" h="1136650">
                <a:moveTo>
                  <a:pt x="0" y="144907"/>
                </a:moveTo>
                <a:lnTo>
                  <a:pt x="3810" y="144907"/>
                </a:lnTo>
              </a:path>
              <a:path w="3809" h="1136650">
                <a:moveTo>
                  <a:pt x="0" y="143002"/>
                </a:moveTo>
                <a:lnTo>
                  <a:pt x="3810" y="143002"/>
                </a:lnTo>
              </a:path>
              <a:path w="3809" h="1136650">
                <a:moveTo>
                  <a:pt x="0" y="141097"/>
                </a:moveTo>
                <a:lnTo>
                  <a:pt x="3810" y="141097"/>
                </a:lnTo>
              </a:path>
              <a:path w="3809" h="1136650">
                <a:moveTo>
                  <a:pt x="0" y="139192"/>
                </a:moveTo>
                <a:lnTo>
                  <a:pt x="3810" y="139192"/>
                </a:lnTo>
              </a:path>
              <a:path w="3809" h="1136650">
                <a:moveTo>
                  <a:pt x="0" y="137287"/>
                </a:moveTo>
                <a:lnTo>
                  <a:pt x="3810" y="137287"/>
                </a:lnTo>
              </a:path>
              <a:path w="3809" h="1136650">
                <a:moveTo>
                  <a:pt x="0" y="135382"/>
                </a:moveTo>
                <a:lnTo>
                  <a:pt x="3810" y="135382"/>
                </a:lnTo>
              </a:path>
              <a:path w="3809" h="1136650">
                <a:moveTo>
                  <a:pt x="0" y="133477"/>
                </a:moveTo>
                <a:lnTo>
                  <a:pt x="3810" y="133477"/>
                </a:lnTo>
              </a:path>
              <a:path w="3809" h="1136650">
                <a:moveTo>
                  <a:pt x="0" y="131572"/>
                </a:moveTo>
                <a:lnTo>
                  <a:pt x="3810" y="131572"/>
                </a:lnTo>
              </a:path>
              <a:path w="3809" h="1136650">
                <a:moveTo>
                  <a:pt x="0" y="129654"/>
                </a:moveTo>
                <a:lnTo>
                  <a:pt x="3810" y="129654"/>
                </a:lnTo>
              </a:path>
              <a:path w="3809" h="1136650">
                <a:moveTo>
                  <a:pt x="0" y="127749"/>
                </a:moveTo>
                <a:lnTo>
                  <a:pt x="3810" y="127749"/>
                </a:lnTo>
              </a:path>
              <a:path w="3809" h="1136650">
                <a:moveTo>
                  <a:pt x="0" y="125844"/>
                </a:moveTo>
                <a:lnTo>
                  <a:pt x="3810" y="125844"/>
                </a:lnTo>
              </a:path>
              <a:path w="3809" h="1136650">
                <a:moveTo>
                  <a:pt x="0" y="123939"/>
                </a:moveTo>
                <a:lnTo>
                  <a:pt x="3810" y="123939"/>
                </a:lnTo>
              </a:path>
              <a:path w="3809" h="1136650">
                <a:moveTo>
                  <a:pt x="0" y="122034"/>
                </a:moveTo>
                <a:lnTo>
                  <a:pt x="3810" y="122034"/>
                </a:lnTo>
              </a:path>
              <a:path w="3809" h="1136650">
                <a:moveTo>
                  <a:pt x="0" y="120129"/>
                </a:moveTo>
                <a:lnTo>
                  <a:pt x="3810" y="120129"/>
                </a:lnTo>
              </a:path>
              <a:path w="3809" h="1136650">
                <a:moveTo>
                  <a:pt x="0" y="118224"/>
                </a:moveTo>
                <a:lnTo>
                  <a:pt x="3810" y="118224"/>
                </a:lnTo>
              </a:path>
              <a:path w="3809" h="1136650">
                <a:moveTo>
                  <a:pt x="0" y="116319"/>
                </a:moveTo>
                <a:lnTo>
                  <a:pt x="3810" y="116319"/>
                </a:lnTo>
              </a:path>
              <a:path w="3809" h="1136650">
                <a:moveTo>
                  <a:pt x="0" y="114401"/>
                </a:moveTo>
                <a:lnTo>
                  <a:pt x="3810" y="114401"/>
                </a:lnTo>
              </a:path>
              <a:path w="3809" h="1136650">
                <a:moveTo>
                  <a:pt x="0" y="112496"/>
                </a:moveTo>
                <a:lnTo>
                  <a:pt x="3810" y="112496"/>
                </a:lnTo>
              </a:path>
              <a:path w="3809" h="1136650">
                <a:moveTo>
                  <a:pt x="0" y="110591"/>
                </a:moveTo>
                <a:lnTo>
                  <a:pt x="3810" y="110591"/>
                </a:lnTo>
              </a:path>
              <a:path w="3809" h="1136650">
                <a:moveTo>
                  <a:pt x="0" y="108686"/>
                </a:moveTo>
                <a:lnTo>
                  <a:pt x="3810" y="108686"/>
                </a:lnTo>
              </a:path>
              <a:path w="3809" h="1136650">
                <a:moveTo>
                  <a:pt x="0" y="106781"/>
                </a:moveTo>
                <a:lnTo>
                  <a:pt x="3810" y="106781"/>
                </a:lnTo>
              </a:path>
              <a:path w="3809" h="1136650">
                <a:moveTo>
                  <a:pt x="0" y="104876"/>
                </a:moveTo>
                <a:lnTo>
                  <a:pt x="3810" y="104876"/>
                </a:lnTo>
              </a:path>
              <a:path w="3809" h="1136650">
                <a:moveTo>
                  <a:pt x="0" y="102971"/>
                </a:moveTo>
                <a:lnTo>
                  <a:pt x="3810" y="102971"/>
                </a:lnTo>
              </a:path>
              <a:path w="3809" h="1136650">
                <a:moveTo>
                  <a:pt x="0" y="101053"/>
                </a:moveTo>
                <a:lnTo>
                  <a:pt x="3810" y="101053"/>
                </a:lnTo>
              </a:path>
              <a:path w="3809" h="1136650">
                <a:moveTo>
                  <a:pt x="0" y="99148"/>
                </a:moveTo>
                <a:lnTo>
                  <a:pt x="3810" y="99148"/>
                </a:lnTo>
              </a:path>
              <a:path w="3809" h="1136650">
                <a:moveTo>
                  <a:pt x="0" y="97243"/>
                </a:moveTo>
                <a:lnTo>
                  <a:pt x="3810" y="97243"/>
                </a:lnTo>
              </a:path>
              <a:path w="3809" h="1136650">
                <a:moveTo>
                  <a:pt x="0" y="95338"/>
                </a:moveTo>
                <a:lnTo>
                  <a:pt x="3810" y="95338"/>
                </a:lnTo>
              </a:path>
              <a:path w="3809" h="1136650">
                <a:moveTo>
                  <a:pt x="0" y="93433"/>
                </a:moveTo>
                <a:lnTo>
                  <a:pt x="3810" y="93433"/>
                </a:lnTo>
              </a:path>
              <a:path w="3809" h="1136650">
                <a:moveTo>
                  <a:pt x="0" y="91528"/>
                </a:moveTo>
                <a:lnTo>
                  <a:pt x="3810" y="91528"/>
                </a:lnTo>
              </a:path>
              <a:path w="3809" h="1136650">
                <a:moveTo>
                  <a:pt x="0" y="89623"/>
                </a:moveTo>
                <a:lnTo>
                  <a:pt x="3810" y="89623"/>
                </a:lnTo>
              </a:path>
              <a:path w="3809" h="1136650">
                <a:moveTo>
                  <a:pt x="0" y="87718"/>
                </a:moveTo>
                <a:lnTo>
                  <a:pt x="3810" y="87718"/>
                </a:lnTo>
              </a:path>
              <a:path w="3809" h="1136650">
                <a:moveTo>
                  <a:pt x="0" y="85801"/>
                </a:moveTo>
                <a:lnTo>
                  <a:pt x="3810" y="85801"/>
                </a:lnTo>
              </a:path>
              <a:path w="3809" h="1136650">
                <a:moveTo>
                  <a:pt x="0" y="83896"/>
                </a:moveTo>
                <a:lnTo>
                  <a:pt x="3810" y="83896"/>
                </a:lnTo>
              </a:path>
              <a:path w="3809" h="1136650">
                <a:moveTo>
                  <a:pt x="0" y="81991"/>
                </a:moveTo>
                <a:lnTo>
                  <a:pt x="3810" y="81991"/>
                </a:lnTo>
              </a:path>
              <a:path w="3809" h="1136650">
                <a:moveTo>
                  <a:pt x="0" y="80086"/>
                </a:moveTo>
                <a:lnTo>
                  <a:pt x="3810" y="80086"/>
                </a:lnTo>
              </a:path>
              <a:path w="3809" h="1136650">
                <a:moveTo>
                  <a:pt x="0" y="78181"/>
                </a:moveTo>
                <a:lnTo>
                  <a:pt x="3810" y="78181"/>
                </a:lnTo>
              </a:path>
              <a:path w="3809" h="1136650">
                <a:moveTo>
                  <a:pt x="0" y="76276"/>
                </a:moveTo>
                <a:lnTo>
                  <a:pt x="3810" y="76276"/>
                </a:lnTo>
              </a:path>
              <a:path w="3809" h="1136650">
                <a:moveTo>
                  <a:pt x="0" y="74371"/>
                </a:moveTo>
                <a:lnTo>
                  <a:pt x="3810" y="74371"/>
                </a:lnTo>
              </a:path>
              <a:path w="3809" h="1136650">
                <a:moveTo>
                  <a:pt x="0" y="72466"/>
                </a:moveTo>
                <a:lnTo>
                  <a:pt x="3810" y="72466"/>
                </a:lnTo>
              </a:path>
              <a:path w="3809" h="1136650">
                <a:moveTo>
                  <a:pt x="0" y="70548"/>
                </a:moveTo>
                <a:lnTo>
                  <a:pt x="3810" y="70548"/>
                </a:lnTo>
              </a:path>
              <a:path w="3809" h="1136650">
                <a:moveTo>
                  <a:pt x="0" y="68643"/>
                </a:moveTo>
                <a:lnTo>
                  <a:pt x="3810" y="68643"/>
                </a:lnTo>
              </a:path>
              <a:path w="3809" h="1136650">
                <a:moveTo>
                  <a:pt x="0" y="66738"/>
                </a:moveTo>
                <a:lnTo>
                  <a:pt x="3810" y="66738"/>
                </a:lnTo>
              </a:path>
              <a:path w="3809" h="1136650">
                <a:moveTo>
                  <a:pt x="0" y="64833"/>
                </a:moveTo>
                <a:lnTo>
                  <a:pt x="3810" y="64833"/>
                </a:lnTo>
              </a:path>
              <a:path w="3809" h="1136650">
                <a:moveTo>
                  <a:pt x="0" y="62928"/>
                </a:moveTo>
                <a:lnTo>
                  <a:pt x="3810" y="62928"/>
                </a:lnTo>
              </a:path>
              <a:path w="3809" h="1136650">
                <a:moveTo>
                  <a:pt x="0" y="61023"/>
                </a:moveTo>
                <a:lnTo>
                  <a:pt x="3810" y="61023"/>
                </a:lnTo>
              </a:path>
              <a:path w="3809" h="1136650">
                <a:moveTo>
                  <a:pt x="0" y="59118"/>
                </a:moveTo>
                <a:lnTo>
                  <a:pt x="3810" y="59118"/>
                </a:lnTo>
              </a:path>
              <a:path w="3809" h="1136650">
                <a:moveTo>
                  <a:pt x="0" y="57200"/>
                </a:moveTo>
                <a:lnTo>
                  <a:pt x="3810" y="57200"/>
                </a:lnTo>
              </a:path>
              <a:path w="3809" h="1136650">
                <a:moveTo>
                  <a:pt x="0" y="55295"/>
                </a:moveTo>
                <a:lnTo>
                  <a:pt x="3810" y="55295"/>
                </a:lnTo>
              </a:path>
              <a:path w="3809" h="1136650">
                <a:moveTo>
                  <a:pt x="0" y="53390"/>
                </a:moveTo>
                <a:lnTo>
                  <a:pt x="3810" y="53390"/>
                </a:lnTo>
              </a:path>
              <a:path w="3809" h="1136650">
                <a:moveTo>
                  <a:pt x="0" y="51485"/>
                </a:moveTo>
                <a:lnTo>
                  <a:pt x="3810" y="51485"/>
                </a:lnTo>
              </a:path>
              <a:path w="3809" h="1136650">
                <a:moveTo>
                  <a:pt x="0" y="49580"/>
                </a:moveTo>
                <a:lnTo>
                  <a:pt x="3810" y="49580"/>
                </a:lnTo>
              </a:path>
              <a:path w="3809" h="1136650">
                <a:moveTo>
                  <a:pt x="0" y="47675"/>
                </a:moveTo>
                <a:lnTo>
                  <a:pt x="3810" y="47675"/>
                </a:lnTo>
              </a:path>
              <a:path w="3809" h="1136650">
                <a:moveTo>
                  <a:pt x="0" y="45770"/>
                </a:moveTo>
                <a:lnTo>
                  <a:pt x="3810" y="45770"/>
                </a:lnTo>
              </a:path>
              <a:path w="3809" h="1136650">
                <a:moveTo>
                  <a:pt x="0" y="43865"/>
                </a:moveTo>
                <a:lnTo>
                  <a:pt x="3810" y="43865"/>
                </a:lnTo>
              </a:path>
              <a:path w="3809" h="1136650">
                <a:moveTo>
                  <a:pt x="0" y="41948"/>
                </a:moveTo>
                <a:lnTo>
                  <a:pt x="3810" y="41948"/>
                </a:lnTo>
              </a:path>
              <a:path w="3809" h="1136650">
                <a:moveTo>
                  <a:pt x="0" y="40043"/>
                </a:moveTo>
                <a:lnTo>
                  <a:pt x="3810" y="40043"/>
                </a:lnTo>
              </a:path>
              <a:path w="3809" h="1136650">
                <a:moveTo>
                  <a:pt x="0" y="38138"/>
                </a:moveTo>
                <a:lnTo>
                  <a:pt x="3810" y="38138"/>
                </a:lnTo>
              </a:path>
              <a:path w="3809" h="1136650">
                <a:moveTo>
                  <a:pt x="0" y="36233"/>
                </a:moveTo>
                <a:lnTo>
                  <a:pt x="3810" y="36233"/>
                </a:lnTo>
              </a:path>
              <a:path w="3809" h="1136650">
                <a:moveTo>
                  <a:pt x="0" y="34328"/>
                </a:moveTo>
                <a:lnTo>
                  <a:pt x="3810" y="34328"/>
                </a:lnTo>
              </a:path>
              <a:path w="3809" h="1136650">
                <a:moveTo>
                  <a:pt x="0" y="32423"/>
                </a:moveTo>
                <a:lnTo>
                  <a:pt x="3810" y="32423"/>
                </a:lnTo>
              </a:path>
              <a:path w="3809" h="1136650">
                <a:moveTo>
                  <a:pt x="0" y="30518"/>
                </a:moveTo>
                <a:lnTo>
                  <a:pt x="3810" y="30518"/>
                </a:lnTo>
              </a:path>
              <a:path w="3809" h="1136650">
                <a:moveTo>
                  <a:pt x="0" y="28600"/>
                </a:moveTo>
                <a:lnTo>
                  <a:pt x="3810" y="28600"/>
                </a:lnTo>
              </a:path>
              <a:path w="3809" h="1136650">
                <a:moveTo>
                  <a:pt x="0" y="26695"/>
                </a:moveTo>
                <a:lnTo>
                  <a:pt x="3810" y="26695"/>
                </a:lnTo>
              </a:path>
              <a:path w="3809" h="1136650">
                <a:moveTo>
                  <a:pt x="0" y="24790"/>
                </a:moveTo>
                <a:lnTo>
                  <a:pt x="3810" y="24790"/>
                </a:lnTo>
              </a:path>
              <a:path w="3809" h="1136650">
                <a:moveTo>
                  <a:pt x="0" y="22885"/>
                </a:moveTo>
                <a:lnTo>
                  <a:pt x="3810" y="22885"/>
                </a:lnTo>
              </a:path>
              <a:path w="3809" h="1136650">
                <a:moveTo>
                  <a:pt x="0" y="20980"/>
                </a:moveTo>
                <a:lnTo>
                  <a:pt x="3810" y="20980"/>
                </a:lnTo>
              </a:path>
              <a:path w="3809" h="1136650">
                <a:moveTo>
                  <a:pt x="0" y="19075"/>
                </a:moveTo>
                <a:lnTo>
                  <a:pt x="3810" y="19075"/>
                </a:lnTo>
              </a:path>
              <a:path w="3809" h="1136650">
                <a:moveTo>
                  <a:pt x="0" y="17170"/>
                </a:moveTo>
                <a:lnTo>
                  <a:pt x="3810" y="17170"/>
                </a:lnTo>
              </a:path>
              <a:path w="3809" h="1136650">
                <a:moveTo>
                  <a:pt x="0" y="15265"/>
                </a:moveTo>
                <a:lnTo>
                  <a:pt x="3810" y="15265"/>
                </a:lnTo>
              </a:path>
              <a:path w="3809" h="1136650">
                <a:moveTo>
                  <a:pt x="0" y="13347"/>
                </a:moveTo>
                <a:lnTo>
                  <a:pt x="3810" y="13347"/>
                </a:lnTo>
              </a:path>
              <a:path w="3809" h="1136650">
                <a:moveTo>
                  <a:pt x="0" y="11442"/>
                </a:moveTo>
                <a:lnTo>
                  <a:pt x="3810" y="11442"/>
                </a:lnTo>
              </a:path>
              <a:path w="3809" h="1136650">
                <a:moveTo>
                  <a:pt x="0" y="9537"/>
                </a:moveTo>
                <a:lnTo>
                  <a:pt x="3810" y="9537"/>
                </a:lnTo>
              </a:path>
              <a:path w="3809" h="1136650">
                <a:moveTo>
                  <a:pt x="0" y="7632"/>
                </a:moveTo>
                <a:lnTo>
                  <a:pt x="3810" y="7632"/>
                </a:lnTo>
              </a:path>
              <a:path w="3809" h="1136650">
                <a:moveTo>
                  <a:pt x="0" y="5727"/>
                </a:moveTo>
                <a:lnTo>
                  <a:pt x="3810" y="5727"/>
                </a:lnTo>
              </a:path>
              <a:path w="3809" h="1136650">
                <a:moveTo>
                  <a:pt x="0" y="3822"/>
                </a:moveTo>
                <a:lnTo>
                  <a:pt x="3810" y="3822"/>
                </a:lnTo>
              </a:path>
              <a:path w="3809" h="1136650">
                <a:moveTo>
                  <a:pt x="0" y="1917"/>
                </a:moveTo>
                <a:lnTo>
                  <a:pt x="3810" y="1917"/>
                </a:lnTo>
              </a:path>
              <a:path w="3809" h="11366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52" name="object 52"/>
          <p:cNvGraphicFramePr>
            <a:graphicFrameLocks noGrp="1"/>
          </p:cNvGraphicFramePr>
          <p:nvPr/>
        </p:nvGraphicFramePr>
        <p:xfrm>
          <a:off x="651427" y="1956828"/>
          <a:ext cx="6148070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516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382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9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753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93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5504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24460" marR="9779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8191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8013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82980">
                        <a:lnSpc>
                          <a:spcPts val="1095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absoluto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36319">
                        <a:lnSpc>
                          <a:spcPts val="1100"/>
                        </a:lnSpc>
                      </a:pP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IPCSL*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agregado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67640" algn="r">
                        <a:lnSpc>
                          <a:spcPts val="1100"/>
                        </a:lnSpc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mês,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1500g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52400" algn="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2499g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98425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–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dia/mês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R="82550" algn="r">
                        <a:lnSpc>
                          <a:spcPts val="12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1500g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2499g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53" name="object 53"/>
          <p:cNvSpPr/>
          <p:nvPr/>
        </p:nvSpPr>
        <p:spPr>
          <a:xfrm>
            <a:off x="1437972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61</a:t>
            </a:fld>
            <a:endParaRPr spc="-25"/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39033" y="3533818"/>
            <a:ext cx="6169025" cy="2120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*Laboratorialmente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3C3C3C"/>
                </a:solidFill>
                <a:latin typeface="Verdana"/>
                <a:cs typeface="Verdana"/>
              </a:rPr>
              <a:t>confirmado: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hemocultura</a:t>
            </a:r>
            <a:r>
              <a:rPr sz="8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3C3C3C"/>
                </a:solidFill>
                <a:latin typeface="Verdana"/>
                <a:cs typeface="Verdana"/>
              </a:rPr>
              <a:t>positiva.</a:t>
            </a: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930"/>
              </a:spcBef>
            </a:pP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Arial"/>
              <a:cs typeface="Arial"/>
            </a:endParaRPr>
          </a:p>
          <a:p>
            <a:pPr marL="12700" marR="7620" algn="just">
              <a:lnSpc>
                <a:spcPct val="100000"/>
              </a:lnSpc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114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Primária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Corrente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Laboratorialmente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firmada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recém-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nascidos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maior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2500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(CVC)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instalação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CVC),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maior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2500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gra-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mas,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CVC.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horário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CVC,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vez.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3" name="object 1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1044009"/>
            <a:ext cx="6160848" cy="65188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188" y="1074195"/>
            <a:ext cx="5332095" cy="85407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IPCSL1_NF5_maior_igual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114">
                <a:solidFill>
                  <a:srgbClr val="3799B1"/>
                </a:solidFill>
                <a:latin typeface="Arial"/>
                <a:cs typeface="Arial"/>
              </a:rPr>
              <a:t>2500g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Infecção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Primária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Corrente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Sanguínea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Laboratorialmente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confirmada,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associada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  <a:p>
            <a:pPr marL="987425">
              <a:lnSpc>
                <a:spcPct val="100000"/>
              </a:lnSpc>
              <a:spcBef>
                <a:spcPts val="8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590095" y="3332191"/>
            <a:ext cx="3810" cy="59690"/>
          </a:xfrm>
          <a:custGeom>
            <a:avLst/>
            <a:gdLst/>
            <a:ahLst/>
            <a:cxnLst/>
            <a:rect l="l" t="t" r="r" b="b"/>
            <a:pathLst>
              <a:path w="3810" h="59689">
                <a:moveTo>
                  <a:pt x="0" y="59105"/>
                </a:moveTo>
                <a:lnTo>
                  <a:pt x="3810" y="59105"/>
                </a:lnTo>
              </a:path>
              <a:path w="3810" h="59689">
                <a:moveTo>
                  <a:pt x="0" y="32410"/>
                </a:moveTo>
                <a:lnTo>
                  <a:pt x="3810" y="32410"/>
                </a:lnTo>
              </a:path>
              <a:path w="3810" h="59689">
                <a:moveTo>
                  <a:pt x="0" y="13347"/>
                </a:moveTo>
                <a:lnTo>
                  <a:pt x="3810" y="13347"/>
                </a:lnTo>
              </a:path>
              <a:path w="3810" h="59689">
                <a:moveTo>
                  <a:pt x="0" y="7620"/>
                </a:moveTo>
                <a:lnTo>
                  <a:pt x="3810" y="7620"/>
                </a:lnTo>
              </a:path>
              <a:path w="3810" h="59689">
                <a:moveTo>
                  <a:pt x="0" y="5715"/>
                </a:moveTo>
                <a:lnTo>
                  <a:pt x="3810" y="5715"/>
                </a:lnTo>
              </a:path>
              <a:path w="3810" h="59689">
                <a:moveTo>
                  <a:pt x="0" y="3810"/>
                </a:moveTo>
                <a:lnTo>
                  <a:pt x="3810" y="3810"/>
                </a:lnTo>
              </a:path>
              <a:path w="3810" h="59689">
                <a:moveTo>
                  <a:pt x="0" y="1905"/>
                </a:moveTo>
                <a:lnTo>
                  <a:pt x="3810" y="1905"/>
                </a:lnTo>
              </a:path>
              <a:path w="3810" h="596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590095" y="327499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590095" y="3202537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19062"/>
                </a:moveTo>
                <a:lnTo>
                  <a:pt x="3810" y="19062"/>
                </a:lnTo>
              </a:path>
              <a:path w="3810" h="21589">
                <a:moveTo>
                  <a:pt x="0" y="17157"/>
                </a:moveTo>
                <a:lnTo>
                  <a:pt x="3810" y="17157"/>
                </a:lnTo>
              </a:path>
              <a:path w="3810" h="21589">
                <a:moveTo>
                  <a:pt x="0" y="15252"/>
                </a:moveTo>
                <a:lnTo>
                  <a:pt x="3810" y="15252"/>
                </a:lnTo>
              </a:path>
              <a:path w="3810" h="21589">
                <a:moveTo>
                  <a:pt x="0" y="13347"/>
                </a:moveTo>
                <a:lnTo>
                  <a:pt x="3810" y="1334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590095" y="3093850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590095" y="2962291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590095" y="2621004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77"/>
                </a:moveTo>
                <a:lnTo>
                  <a:pt x="3810" y="24777"/>
                </a:lnTo>
              </a:path>
              <a:path w="3810" h="25400">
                <a:moveTo>
                  <a:pt x="0" y="19062"/>
                </a:moveTo>
                <a:lnTo>
                  <a:pt x="3810" y="19062"/>
                </a:lnTo>
              </a:path>
              <a:path w="3810" h="25400">
                <a:moveTo>
                  <a:pt x="0" y="13347"/>
                </a:moveTo>
                <a:lnTo>
                  <a:pt x="3810" y="13347"/>
                </a:lnTo>
              </a:path>
              <a:path w="3810" h="25400">
                <a:moveTo>
                  <a:pt x="0" y="5714"/>
                </a:moveTo>
                <a:lnTo>
                  <a:pt x="3810" y="5714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590095" y="2561898"/>
            <a:ext cx="3810" cy="13335"/>
          </a:xfrm>
          <a:custGeom>
            <a:avLst/>
            <a:gdLst/>
            <a:ahLst/>
            <a:cxnLst/>
            <a:rect l="l" t="t" r="r" b="b"/>
            <a:pathLst>
              <a:path w="3810" h="13335">
                <a:moveTo>
                  <a:pt x="0" y="13334"/>
                </a:moveTo>
                <a:lnTo>
                  <a:pt x="3810" y="13334"/>
                </a:lnTo>
              </a:path>
              <a:path w="3810" h="133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590095" y="237885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4"/>
                </a:moveTo>
                <a:lnTo>
                  <a:pt x="3810" y="5714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98095" y="341799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98095" y="331693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598095" y="323494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598095" y="3139608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598095" y="30652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598095" y="29985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598095" y="2849794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43"/>
                </a:moveTo>
                <a:lnTo>
                  <a:pt x="3810" y="40043"/>
                </a:lnTo>
              </a:path>
              <a:path w="3810" h="40639">
                <a:moveTo>
                  <a:pt x="0" y="5727"/>
                </a:moveTo>
                <a:lnTo>
                  <a:pt x="3810" y="5727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598095" y="2788784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598095" y="263052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11442"/>
                </a:moveTo>
                <a:lnTo>
                  <a:pt x="3810" y="11442"/>
                </a:lnTo>
              </a:path>
              <a:path w="3810" h="13969">
                <a:moveTo>
                  <a:pt x="0" y="9537"/>
                </a:moveTo>
                <a:lnTo>
                  <a:pt x="3810" y="9537"/>
                </a:lnTo>
              </a:path>
              <a:path w="3810" h="13969">
                <a:moveTo>
                  <a:pt x="0" y="7632"/>
                </a:moveTo>
                <a:lnTo>
                  <a:pt x="3810" y="7632"/>
                </a:lnTo>
              </a:path>
              <a:path w="3810" h="13969">
                <a:moveTo>
                  <a:pt x="0" y="5727"/>
                </a:moveTo>
                <a:lnTo>
                  <a:pt x="3810" y="5727"/>
                </a:lnTo>
              </a:path>
              <a:path w="3810" h="13969">
                <a:moveTo>
                  <a:pt x="0" y="1904"/>
                </a:moveTo>
                <a:lnTo>
                  <a:pt x="3810" y="1904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598095" y="255998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598095" y="239410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9537"/>
                </a:moveTo>
                <a:lnTo>
                  <a:pt x="3810" y="9537"/>
                </a:lnTo>
              </a:path>
              <a:path w="3810" h="13969">
                <a:moveTo>
                  <a:pt x="0" y="7632"/>
                </a:moveTo>
                <a:lnTo>
                  <a:pt x="3810" y="7632"/>
                </a:lnTo>
              </a:path>
              <a:path w="3810" h="13969">
                <a:moveTo>
                  <a:pt x="0" y="5715"/>
                </a:moveTo>
                <a:lnTo>
                  <a:pt x="3810" y="5715"/>
                </a:lnTo>
              </a:path>
              <a:path w="3810" h="13969">
                <a:moveTo>
                  <a:pt x="0" y="1905"/>
                </a:moveTo>
                <a:lnTo>
                  <a:pt x="3810" y="1905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22095" y="346756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522095" y="337985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22095" y="326926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22095" y="31377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22095" y="308240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22095" y="302330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22095" y="2929881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7663"/>
                </a:moveTo>
                <a:lnTo>
                  <a:pt x="3810" y="47663"/>
                </a:lnTo>
              </a:path>
              <a:path w="3810" h="48260">
                <a:moveTo>
                  <a:pt x="0" y="43853"/>
                </a:moveTo>
                <a:lnTo>
                  <a:pt x="3810" y="43853"/>
                </a:lnTo>
              </a:path>
              <a:path w="3810" h="48260">
                <a:moveTo>
                  <a:pt x="0" y="41948"/>
                </a:moveTo>
                <a:lnTo>
                  <a:pt x="3810" y="41948"/>
                </a:lnTo>
              </a:path>
              <a:path w="3810" h="48260">
                <a:moveTo>
                  <a:pt x="0" y="38138"/>
                </a:moveTo>
                <a:lnTo>
                  <a:pt x="3810" y="38138"/>
                </a:lnTo>
              </a:path>
              <a:path w="3810" h="48260">
                <a:moveTo>
                  <a:pt x="0" y="36220"/>
                </a:moveTo>
                <a:lnTo>
                  <a:pt x="3810" y="36220"/>
                </a:lnTo>
              </a:path>
              <a:path w="3810" h="48260">
                <a:moveTo>
                  <a:pt x="0" y="32410"/>
                </a:moveTo>
                <a:lnTo>
                  <a:pt x="3810" y="32410"/>
                </a:lnTo>
              </a:path>
              <a:path w="3810" h="48260">
                <a:moveTo>
                  <a:pt x="0" y="30505"/>
                </a:moveTo>
                <a:lnTo>
                  <a:pt x="3810" y="30505"/>
                </a:lnTo>
              </a:path>
              <a:path w="3810" h="48260">
                <a:moveTo>
                  <a:pt x="0" y="28600"/>
                </a:moveTo>
                <a:lnTo>
                  <a:pt x="3810" y="28600"/>
                </a:lnTo>
              </a:path>
              <a:path w="3810" h="48260">
                <a:moveTo>
                  <a:pt x="0" y="26695"/>
                </a:moveTo>
                <a:lnTo>
                  <a:pt x="3810" y="26695"/>
                </a:lnTo>
              </a:path>
              <a:path w="3810" h="48260">
                <a:moveTo>
                  <a:pt x="0" y="24790"/>
                </a:moveTo>
                <a:lnTo>
                  <a:pt x="3810" y="24790"/>
                </a:lnTo>
              </a:path>
              <a:path w="3810" h="48260">
                <a:moveTo>
                  <a:pt x="0" y="11442"/>
                </a:moveTo>
                <a:lnTo>
                  <a:pt x="3810" y="11442"/>
                </a:lnTo>
              </a:path>
              <a:path w="3810" h="48260">
                <a:moveTo>
                  <a:pt x="0" y="9537"/>
                </a:moveTo>
                <a:lnTo>
                  <a:pt x="3810" y="9537"/>
                </a:lnTo>
              </a:path>
              <a:path w="3810" h="48260">
                <a:moveTo>
                  <a:pt x="0" y="7620"/>
                </a:moveTo>
                <a:lnTo>
                  <a:pt x="3810" y="7620"/>
                </a:lnTo>
              </a:path>
              <a:path w="3810" h="48260">
                <a:moveTo>
                  <a:pt x="0" y="5714"/>
                </a:moveTo>
                <a:lnTo>
                  <a:pt x="3810" y="5714"/>
                </a:lnTo>
              </a:path>
              <a:path w="3810" h="48260">
                <a:moveTo>
                  <a:pt x="0" y="3809"/>
                </a:moveTo>
                <a:lnTo>
                  <a:pt x="3810" y="3809"/>
                </a:lnTo>
              </a:path>
              <a:path w="3810" h="48260">
                <a:moveTo>
                  <a:pt x="0" y="1904"/>
                </a:moveTo>
                <a:lnTo>
                  <a:pt x="3810" y="1904"/>
                </a:lnTo>
              </a:path>
              <a:path w="3810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22095" y="272014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22095" y="267057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22095" y="251804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22095" y="238839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344095" y="341417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344095" y="3219695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344095" y="2975639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4">
                <a:moveTo>
                  <a:pt x="0" y="61010"/>
                </a:moveTo>
                <a:lnTo>
                  <a:pt x="3810" y="61010"/>
                </a:lnTo>
              </a:path>
              <a:path w="3810" h="61594">
                <a:moveTo>
                  <a:pt x="0" y="20980"/>
                </a:moveTo>
                <a:lnTo>
                  <a:pt x="3810" y="20980"/>
                </a:lnTo>
              </a:path>
              <a:path w="3810" h="615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344095" y="291653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14"/>
                </a:moveTo>
                <a:lnTo>
                  <a:pt x="3810" y="5714"/>
                </a:lnTo>
              </a:path>
              <a:path w="3810" h="12064">
                <a:moveTo>
                  <a:pt x="0" y="3809"/>
                </a:moveTo>
                <a:lnTo>
                  <a:pt x="3810" y="3809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344095" y="2733488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19">
                <a:moveTo>
                  <a:pt x="0" y="32423"/>
                </a:moveTo>
                <a:lnTo>
                  <a:pt x="3810" y="32423"/>
                </a:lnTo>
              </a:path>
              <a:path w="3810" h="330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344095" y="2563803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72"/>
                </a:moveTo>
                <a:lnTo>
                  <a:pt x="3810" y="22872"/>
                </a:lnTo>
              </a:path>
              <a:path w="3810" h="23494">
                <a:moveTo>
                  <a:pt x="0" y="7619"/>
                </a:moveTo>
                <a:lnTo>
                  <a:pt x="3810" y="7619"/>
                </a:lnTo>
              </a:path>
              <a:path w="3810" h="23494">
                <a:moveTo>
                  <a:pt x="0" y="5714"/>
                </a:moveTo>
                <a:lnTo>
                  <a:pt x="3810" y="5714"/>
                </a:lnTo>
              </a:path>
              <a:path w="3810" h="23494">
                <a:moveTo>
                  <a:pt x="0" y="3809"/>
                </a:moveTo>
                <a:lnTo>
                  <a:pt x="3810" y="3809"/>
                </a:lnTo>
              </a:path>
              <a:path w="3810" h="23494">
                <a:moveTo>
                  <a:pt x="0" y="1904"/>
                </a:moveTo>
                <a:lnTo>
                  <a:pt x="3810" y="1904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435276" y="2357873"/>
            <a:ext cx="3810" cy="1136650"/>
          </a:xfrm>
          <a:custGeom>
            <a:avLst/>
            <a:gdLst/>
            <a:ahLst/>
            <a:cxnLst/>
            <a:rect l="l" t="t" r="r" b="b"/>
            <a:pathLst>
              <a:path w="3809" h="1136650">
                <a:moveTo>
                  <a:pt x="0" y="1136383"/>
                </a:moveTo>
                <a:lnTo>
                  <a:pt x="3810" y="1136383"/>
                </a:lnTo>
              </a:path>
              <a:path w="3809" h="1136650">
                <a:moveTo>
                  <a:pt x="0" y="1132573"/>
                </a:moveTo>
                <a:lnTo>
                  <a:pt x="3810" y="1132573"/>
                </a:lnTo>
              </a:path>
              <a:path w="3809" h="1136650">
                <a:moveTo>
                  <a:pt x="0" y="1130655"/>
                </a:moveTo>
                <a:lnTo>
                  <a:pt x="3810" y="1130655"/>
                </a:lnTo>
              </a:path>
              <a:path w="3809" h="1136650">
                <a:moveTo>
                  <a:pt x="0" y="1128750"/>
                </a:moveTo>
                <a:lnTo>
                  <a:pt x="3810" y="1128750"/>
                </a:lnTo>
              </a:path>
              <a:path w="3809" h="1136650">
                <a:moveTo>
                  <a:pt x="0" y="1126845"/>
                </a:moveTo>
                <a:lnTo>
                  <a:pt x="3810" y="1126845"/>
                </a:lnTo>
              </a:path>
              <a:path w="3809" h="1136650">
                <a:moveTo>
                  <a:pt x="0" y="1124940"/>
                </a:moveTo>
                <a:lnTo>
                  <a:pt x="3810" y="1124940"/>
                </a:lnTo>
              </a:path>
              <a:path w="3809" h="1136650">
                <a:moveTo>
                  <a:pt x="0" y="1123035"/>
                </a:moveTo>
                <a:lnTo>
                  <a:pt x="3810" y="1123035"/>
                </a:lnTo>
              </a:path>
              <a:path w="3809" h="1136650">
                <a:moveTo>
                  <a:pt x="0" y="1121130"/>
                </a:moveTo>
                <a:lnTo>
                  <a:pt x="3810" y="1121130"/>
                </a:lnTo>
              </a:path>
              <a:path w="3809" h="1136650">
                <a:moveTo>
                  <a:pt x="0" y="1119225"/>
                </a:moveTo>
                <a:lnTo>
                  <a:pt x="3810" y="1119225"/>
                </a:lnTo>
              </a:path>
              <a:path w="3809" h="1136650">
                <a:moveTo>
                  <a:pt x="0" y="1117320"/>
                </a:moveTo>
                <a:lnTo>
                  <a:pt x="3810" y="1117320"/>
                </a:lnTo>
              </a:path>
              <a:path w="3809" h="1136650">
                <a:moveTo>
                  <a:pt x="0" y="1115402"/>
                </a:moveTo>
                <a:lnTo>
                  <a:pt x="3810" y="1115402"/>
                </a:lnTo>
              </a:path>
              <a:path w="3809" h="1136650">
                <a:moveTo>
                  <a:pt x="0" y="1113497"/>
                </a:moveTo>
                <a:lnTo>
                  <a:pt x="3810" y="1113497"/>
                </a:lnTo>
              </a:path>
              <a:path w="3809" h="1136650">
                <a:moveTo>
                  <a:pt x="0" y="1111592"/>
                </a:moveTo>
                <a:lnTo>
                  <a:pt x="3810" y="1111592"/>
                </a:lnTo>
              </a:path>
              <a:path w="3809" h="1136650">
                <a:moveTo>
                  <a:pt x="0" y="1109687"/>
                </a:moveTo>
                <a:lnTo>
                  <a:pt x="3810" y="1109687"/>
                </a:lnTo>
              </a:path>
              <a:path w="3809" h="1136650">
                <a:moveTo>
                  <a:pt x="0" y="1107782"/>
                </a:moveTo>
                <a:lnTo>
                  <a:pt x="3810" y="1107782"/>
                </a:lnTo>
              </a:path>
              <a:path w="3809" h="1136650">
                <a:moveTo>
                  <a:pt x="0" y="1105877"/>
                </a:moveTo>
                <a:lnTo>
                  <a:pt x="3810" y="1105877"/>
                </a:lnTo>
              </a:path>
              <a:path w="3809" h="1136650">
                <a:moveTo>
                  <a:pt x="0" y="1103972"/>
                </a:moveTo>
                <a:lnTo>
                  <a:pt x="3810" y="1103972"/>
                </a:lnTo>
              </a:path>
              <a:path w="3809" h="1136650">
                <a:moveTo>
                  <a:pt x="0" y="1102055"/>
                </a:moveTo>
                <a:lnTo>
                  <a:pt x="3810" y="1102055"/>
                </a:lnTo>
              </a:path>
              <a:path w="3809" h="1136650">
                <a:moveTo>
                  <a:pt x="0" y="1100150"/>
                </a:moveTo>
                <a:lnTo>
                  <a:pt x="3810" y="1100150"/>
                </a:lnTo>
              </a:path>
              <a:path w="3809" h="1136650">
                <a:moveTo>
                  <a:pt x="0" y="1098245"/>
                </a:moveTo>
                <a:lnTo>
                  <a:pt x="3810" y="1098245"/>
                </a:lnTo>
              </a:path>
              <a:path w="3809" h="1136650">
                <a:moveTo>
                  <a:pt x="0" y="1096340"/>
                </a:moveTo>
                <a:lnTo>
                  <a:pt x="3810" y="1096340"/>
                </a:lnTo>
              </a:path>
              <a:path w="3809" h="1136650">
                <a:moveTo>
                  <a:pt x="0" y="1094435"/>
                </a:moveTo>
                <a:lnTo>
                  <a:pt x="3810" y="1094435"/>
                </a:lnTo>
              </a:path>
              <a:path w="3809" h="1136650">
                <a:moveTo>
                  <a:pt x="0" y="1092530"/>
                </a:moveTo>
                <a:lnTo>
                  <a:pt x="3810" y="1092530"/>
                </a:lnTo>
              </a:path>
              <a:path w="3809" h="1136650">
                <a:moveTo>
                  <a:pt x="0" y="1090625"/>
                </a:moveTo>
                <a:lnTo>
                  <a:pt x="3810" y="1090625"/>
                </a:lnTo>
              </a:path>
              <a:path w="3809" h="1136650">
                <a:moveTo>
                  <a:pt x="0" y="1088720"/>
                </a:moveTo>
                <a:lnTo>
                  <a:pt x="3810" y="1088720"/>
                </a:lnTo>
              </a:path>
              <a:path w="3809" h="1136650">
                <a:moveTo>
                  <a:pt x="0" y="1086802"/>
                </a:moveTo>
                <a:lnTo>
                  <a:pt x="3810" y="1086802"/>
                </a:lnTo>
              </a:path>
              <a:path w="3809" h="1136650">
                <a:moveTo>
                  <a:pt x="0" y="1084897"/>
                </a:moveTo>
                <a:lnTo>
                  <a:pt x="3810" y="1084897"/>
                </a:lnTo>
              </a:path>
              <a:path w="3809" h="1136650">
                <a:moveTo>
                  <a:pt x="0" y="1082992"/>
                </a:moveTo>
                <a:lnTo>
                  <a:pt x="3810" y="1082992"/>
                </a:lnTo>
              </a:path>
              <a:path w="3809" h="1136650">
                <a:moveTo>
                  <a:pt x="0" y="1081087"/>
                </a:moveTo>
                <a:lnTo>
                  <a:pt x="3810" y="1081087"/>
                </a:lnTo>
              </a:path>
              <a:path w="3809" h="1136650">
                <a:moveTo>
                  <a:pt x="0" y="1079182"/>
                </a:moveTo>
                <a:lnTo>
                  <a:pt x="3810" y="1079182"/>
                </a:lnTo>
              </a:path>
              <a:path w="3809" h="1136650">
                <a:moveTo>
                  <a:pt x="0" y="1077277"/>
                </a:moveTo>
                <a:lnTo>
                  <a:pt x="3810" y="1077277"/>
                </a:lnTo>
              </a:path>
              <a:path w="3809" h="1136650">
                <a:moveTo>
                  <a:pt x="0" y="1075372"/>
                </a:moveTo>
                <a:lnTo>
                  <a:pt x="3810" y="1075372"/>
                </a:lnTo>
              </a:path>
              <a:path w="3809" h="1136650">
                <a:moveTo>
                  <a:pt x="0" y="1073467"/>
                </a:moveTo>
                <a:lnTo>
                  <a:pt x="3810" y="1073467"/>
                </a:lnTo>
              </a:path>
              <a:path w="3809" h="1136650">
                <a:moveTo>
                  <a:pt x="0" y="1071549"/>
                </a:moveTo>
                <a:lnTo>
                  <a:pt x="3810" y="1071549"/>
                </a:lnTo>
              </a:path>
              <a:path w="3809" h="1136650">
                <a:moveTo>
                  <a:pt x="0" y="1069644"/>
                </a:moveTo>
                <a:lnTo>
                  <a:pt x="3810" y="1069644"/>
                </a:lnTo>
              </a:path>
              <a:path w="3809" h="1136650">
                <a:moveTo>
                  <a:pt x="0" y="1067739"/>
                </a:moveTo>
                <a:lnTo>
                  <a:pt x="3810" y="1067739"/>
                </a:lnTo>
              </a:path>
              <a:path w="3809" h="1136650">
                <a:moveTo>
                  <a:pt x="0" y="1065834"/>
                </a:moveTo>
                <a:lnTo>
                  <a:pt x="3810" y="1065834"/>
                </a:lnTo>
              </a:path>
              <a:path w="3809" h="1136650">
                <a:moveTo>
                  <a:pt x="0" y="1063929"/>
                </a:moveTo>
                <a:lnTo>
                  <a:pt x="3810" y="1063929"/>
                </a:lnTo>
              </a:path>
              <a:path w="3809" h="1136650">
                <a:moveTo>
                  <a:pt x="0" y="1062024"/>
                </a:moveTo>
                <a:lnTo>
                  <a:pt x="3810" y="1062024"/>
                </a:lnTo>
              </a:path>
              <a:path w="3809" h="1136650">
                <a:moveTo>
                  <a:pt x="0" y="1060119"/>
                </a:moveTo>
                <a:lnTo>
                  <a:pt x="3810" y="1060119"/>
                </a:lnTo>
              </a:path>
              <a:path w="3809" h="1136650">
                <a:moveTo>
                  <a:pt x="0" y="1058202"/>
                </a:moveTo>
                <a:lnTo>
                  <a:pt x="3810" y="1058202"/>
                </a:lnTo>
              </a:path>
              <a:path w="3809" h="1136650">
                <a:moveTo>
                  <a:pt x="0" y="1056297"/>
                </a:moveTo>
                <a:lnTo>
                  <a:pt x="3810" y="1056297"/>
                </a:lnTo>
              </a:path>
              <a:path w="3809" h="1136650">
                <a:moveTo>
                  <a:pt x="0" y="1054392"/>
                </a:moveTo>
                <a:lnTo>
                  <a:pt x="3810" y="1054392"/>
                </a:lnTo>
              </a:path>
              <a:path w="3809" h="1136650">
                <a:moveTo>
                  <a:pt x="0" y="1052487"/>
                </a:moveTo>
                <a:lnTo>
                  <a:pt x="3810" y="1052487"/>
                </a:lnTo>
              </a:path>
              <a:path w="3809" h="1136650">
                <a:moveTo>
                  <a:pt x="0" y="1050582"/>
                </a:moveTo>
                <a:lnTo>
                  <a:pt x="3810" y="1050582"/>
                </a:lnTo>
              </a:path>
              <a:path w="3809" h="1136650">
                <a:moveTo>
                  <a:pt x="0" y="1048677"/>
                </a:moveTo>
                <a:lnTo>
                  <a:pt x="3810" y="1048677"/>
                </a:lnTo>
              </a:path>
              <a:path w="3809" h="1136650">
                <a:moveTo>
                  <a:pt x="0" y="1046772"/>
                </a:moveTo>
                <a:lnTo>
                  <a:pt x="3810" y="1046772"/>
                </a:lnTo>
              </a:path>
              <a:path w="3809" h="1136650">
                <a:moveTo>
                  <a:pt x="0" y="1044867"/>
                </a:moveTo>
                <a:lnTo>
                  <a:pt x="3810" y="1044867"/>
                </a:lnTo>
              </a:path>
              <a:path w="3809" h="1136650">
                <a:moveTo>
                  <a:pt x="0" y="1042949"/>
                </a:moveTo>
                <a:lnTo>
                  <a:pt x="3810" y="1042949"/>
                </a:lnTo>
              </a:path>
              <a:path w="3809" h="1136650">
                <a:moveTo>
                  <a:pt x="0" y="1041044"/>
                </a:moveTo>
                <a:lnTo>
                  <a:pt x="3810" y="1041044"/>
                </a:lnTo>
              </a:path>
              <a:path w="3809" h="1136650">
                <a:moveTo>
                  <a:pt x="0" y="1039139"/>
                </a:moveTo>
                <a:lnTo>
                  <a:pt x="3810" y="1039139"/>
                </a:lnTo>
              </a:path>
              <a:path w="3809" h="1136650">
                <a:moveTo>
                  <a:pt x="0" y="1037234"/>
                </a:moveTo>
                <a:lnTo>
                  <a:pt x="3810" y="1037234"/>
                </a:lnTo>
              </a:path>
              <a:path w="3809" h="1136650">
                <a:moveTo>
                  <a:pt x="0" y="1035329"/>
                </a:moveTo>
                <a:lnTo>
                  <a:pt x="3810" y="1035329"/>
                </a:lnTo>
              </a:path>
              <a:path w="3809" h="1136650">
                <a:moveTo>
                  <a:pt x="0" y="1033424"/>
                </a:moveTo>
                <a:lnTo>
                  <a:pt x="3810" y="1033424"/>
                </a:lnTo>
              </a:path>
              <a:path w="3809" h="1136650">
                <a:moveTo>
                  <a:pt x="0" y="1031519"/>
                </a:moveTo>
                <a:lnTo>
                  <a:pt x="3810" y="1031519"/>
                </a:lnTo>
              </a:path>
              <a:path w="3809" h="1136650">
                <a:moveTo>
                  <a:pt x="0" y="1029614"/>
                </a:moveTo>
                <a:lnTo>
                  <a:pt x="3810" y="1029614"/>
                </a:lnTo>
              </a:path>
              <a:path w="3809" h="1136650">
                <a:moveTo>
                  <a:pt x="0" y="1027696"/>
                </a:moveTo>
                <a:lnTo>
                  <a:pt x="3810" y="1027696"/>
                </a:lnTo>
              </a:path>
              <a:path w="3809" h="1136650">
                <a:moveTo>
                  <a:pt x="0" y="1025791"/>
                </a:moveTo>
                <a:lnTo>
                  <a:pt x="3810" y="1025791"/>
                </a:lnTo>
              </a:path>
              <a:path w="3809" h="1136650">
                <a:moveTo>
                  <a:pt x="0" y="1023886"/>
                </a:moveTo>
                <a:lnTo>
                  <a:pt x="3810" y="1023886"/>
                </a:lnTo>
              </a:path>
              <a:path w="3809" h="1136650">
                <a:moveTo>
                  <a:pt x="0" y="1021981"/>
                </a:moveTo>
                <a:lnTo>
                  <a:pt x="3810" y="1021981"/>
                </a:lnTo>
              </a:path>
              <a:path w="3809" h="1136650">
                <a:moveTo>
                  <a:pt x="0" y="1020076"/>
                </a:moveTo>
                <a:lnTo>
                  <a:pt x="3810" y="1020076"/>
                </a:lnTo>
              </a:path>
              <a:path w="3809" h="1136650">
                <a:moveTo>
                  <a:pt x="0" y="1018171"/>
                </a:moveTo>
                <a:lnTo>
                  <a:pt x="3810" y="1018171"/>
                </a:lnTo>
              </a:path>
              <a:path w="3809" h="1136650">
                <a:moveTo>
                  <a:pt x="0" y="1016266"/>
                </a:moveTo>
                <a:lnTo>
                  <a:pt x="3810" y="1016266"/>
                </a:lnTo>
              </a:path>
              <a:path w="3809" h="1136650">
                <a:moveTo>
                  <a:pt x="0" y="1014349"/>
                </a:moveTo>
                <a:lnTo>
                  <a:pt x="3810" y="1014349"/>
                </a:lnTo>
              </a:path>
              <a:path w="3809" h="1136650">
                <a:moveTo>
                  <a:pt x="0" y="1012444"/>
                </a:moveTo>
                <a:lnTo>
                  <a:pt x="3810" y="1012444"/>
                </a:lnTo>
              </a:path>
              <a:path w="3809" h="1136650">
                <a:moveTo>
                  <a:pt x="0" y="1010539"/>
                </a:moveTo>
                <a:lnTo>
                  <a:pt x="3810" y="1010539"/>
                </a:lnTo>
              </a:path>
              <a:path w="3809" h="1136650">
                <a:moveTo>
                  <a:pt x="0" y="1008634"/>
                </a:moveTo>
                <a:lnTo>
                  <a:pt x="3810" y="1008634"/>
                </a:lnTo>
              </a:path>
              <a:path w="3809" h="1136650">
                <a:moveTo>
                  <a:pt x="0" y="1006729"/>
                </a:moveTo>
                <a:lnTo>
                  <a:pt x="3810" y="1006729"/>
                </a:lnTo>
              </a:path>
              <a:path w="3809" h="1136650">
                <a:moveTo>
                  <a:pt x="0" y="1004824"/>
                </a:moveTo>
                <a:lnTo>
                  <a:pt x="3810" y="1004824"/>
                </a:lnTo>
              </a:path>
              <a:path w="3809" h="1136650">
                <a:moveTo>
                  <a:pt x="0" y="1002919"/>
                </a:moveTo>
                <a:lnTo>
                  <a:pt x="3810" y="1002919"/>
                </a:lnTo>
              </a:path>
              <a:path w="3809" h="1136650">
                <a:moveTo>
                  <a:pt x="0" y="1001014"/>
                </a:moveTo>
                <a:lnTo>
                  <a:pt x="3810" y="1001014"/>
                </a:lnTo>
              </a:path>
              <a:path w="3809" h="1136650">
                <a:moveTo>
                  <a:pt x="0" y="999096"/>
                </a:moveTo>
                <a:lnTo>
                  <a:pt x="3810" y="999096"/>
                </a:lnTo>
              </a:path>
              <a:path w="3809" h="1136650">
                <a:moveTo>
                  <a:pt x="0" y="997191"/>
                </a:moveTo>
                <a:lnTo>
                  <a:pt x="3810" y="997191"/>
                </a:lnTo>
              </a:path>
              <a:path w="3809" h="1136650">
                <a:moveTo>
                  <a:pt x="0" y="995286"/>
                </a:moveTo>
                <a:lnTo>
                  <a:pt x="3810" y="995286"/>
                </a:lnTo>
              </a:path>
              <a:path w="3809" h="1136650">
                <a:moveTo>
                  <a:pt x="0" y="993381"/>
                </a:moveTo>
                <a:lnTo>
                  <a:pt x="3810" y="993381"/>
                </a:lnTo>
              </a:path>
              <a:path w="3809" h="1136650">
                <a:moveTo>
                  <a:pt x="0" y="991476"/>
                </a:moveTo>
                <a:lnTo>
                  <a:pt x="3810" y="991476"/>
                </a:lnTo>
              </a:path>
              <a:path w="3809" h="1136650">
                <a:moveTo>
                  <a:pt x="0" y="989571"/>
                </a:moveTo>
                <a:lnTo>
                  <a:pt x="3810" y="989571"/>
                </a:lnTo>
              </a:path>
              <a:path w="3809" h="1136650">
                <a:moveTo>
                  <a:pt x="0" y="987666"/>
                </a:moveTo>
                <a:lnTo>
                  <a:pt x="3810" y="987666"/>
                </a:lnTo>
              </a:path>
              <a:path w="3809" h="1136650">
                <a:moveTo>
                  <a:pt x="0" y="985748"/>
                </a:moveTo>
                <a:lnTo>
                  <a:pt x="3810" y="985748"/>
                </a:lnTo>
              </a:path>
              <a:path w="3809" h="1136650">
                <a:moveTo>
                  <a:pt x="0" y="983843"/>
                </a:moveTo>
                <a:lnTo>
                  <a:pt x="3810" y="983843"/>
                </a:lnTo>
              </a:path>
              <a:path w="3809" h="1136650">
                <a:moveTo>
                  <a:pt x="0" y="981938"/>
                </a:moveTo>
                <a:lnTo>
                  <a:pt x="3810" y="981938"/>
                </a:lnTo>
              </a:path>
              <a:path w="3809" h="1136650">
                <a:moveTo>
                  <a:pt x="0" y="980033"/>
                </a:moveTo>
                <a:lnTo>
                  <a:pt x="3810" y="980033"/>
                </a:lnTo>
              </a:path>
              <a:path w="3809" h="1136650">
                <a:moveTo>
                  <a:pt x="0" y="978128"/>
                </a:moveTo>
                <a:lnTo>
                  <a:pt x="3810" y="978128"/>
                </a:lnTo>
              </a:path>
              <a:path w="3809" h="1136650">
                <a:moveTo>
                  <a:pt x="0" y="976223"/>
                </a:moveTo>
                <a:lnTo>
                  <a:pt x="3810" y="976223"/>
                </a:lnTo>
              </a:path>
              <a:path w="3809" h="1136650">
                <a:moveTo>
                  <a:pt x="0" y="974318"/>
                </a:moveTo>
                <a:lnTo>
                  <a:pt x="3810" y="974318"/>
                </a:lnTo>
              </a:path>
              <a:path w="3809" h="1136650">
                <a:moveTo>
                  <a:pt x="0" y="972413"/>
                </a:moveTo>
                <a:lnTo>
                  <a:pt x="3810" y="972413"/>
                </a:lnTo>
              </a:path>
              <a:path w="3809" h="1136650">
                <a:moveTo>
                  <a:pt x="0" y="970495"/>
                </a:moveTo>
                <a:lnTo>
                  <a:pt x="3810" y="970495"/>
                </a:lnTo>
              </a:path>
              <a:path w="3809" h="1136650">
                <a:moveTo>
                  <a:pt x="0" y="968590"/>
                </a:moveTo>
                <a:lnTo>
                  <a:pt x="3810" y="968590"/>
                </a:lnTo>
              </a:path>
              <a:path w="3809" h="1136650">
                <a:moveTo>
                  <a:pt x="0" y="966685"/>
                </a:moveTo>
                <a:lnTo>
                  <a:pt x="3810" y="966685"/>
                </a:lnTo>
              </a:path>
              <a:path w="3809" h="1136650">
                <a:moveTo>
                  <a:pt x="0" y="964780"/>
                </a:moveTo>
                <a:lnTo>
                  <a:pt x="3810" y="964780"/>
                </a:lnTo>
              </a:path>
              <a:path w="3809" h="1136650">
                <a:moveTo>
                  <a:pt x="0" y="962875"/>
                </a:moveTo>
                <a:lnTo>
                  <a:pt x="3810" y="962875"/>
                </a:lnTo>
              </a:path>
              <a:path w="3809" h="1136650">
                <a:moveTo>
                  <a:pt x="0" y="960970"/>
                </a:moveTo>
                <a:lnTo>
                  <a:pt x="3810" y="960970"/>
                </a:lnTo>
              </a:path>
              <a:path w="3809" h="1136650">
                <a:moveTo>
                  <a:pt x="0" y="959065"/>
                </a:moveTo>
                <a:lnTo>
                  <a:pt x="3810" y="959065"/>
                </a:lnTo>
              </a:path>
              <a:path w="3809" h="1136650">
                <a:moveTo>
                  <a:pt x="0" y="957160"/>
                </a:moveTo>
                <a:lnTo>
                  <a:pt x="3810" y="957160"/>
                </a:lnTo>
              </a:path>
              <a:path w="3809" h="1136650">
                <a:moveTo>
                  <a:pt x="0" y="955243"/>
                </a:moveTo>
                <a:lnTo>
                  <a:pt x="3810" y="955243"/>
                </a:lnTo>
              </a:path>
              <a:path w="3809" h="1136650">
                <a:moveTo>
                  <a:pt x="0" y="953338"/>
                </a:moveTo>
                <a:lnTo>
                  <a:pt x="3810" y="953338"/>
                </a:lnTo>
              </a:path>
              <a:path w="3809" h="1136650">
                <a:moveTo>
                  <a:pt x="0" y="951433"/>
                </a:moveTo>
                <a:lnTo>
                  <a:pt x="3810" y="951433"/>
                </a:lnTo>
              </a:path>
              <a:path w="3809" h="1136650">
                <a:moveTo>
                  <a:pt x="0" y="949528"/>
                </a:moveTo>
                <a:lnTo>
                  <a:pt x="3810" y="949528"/>
                </a:lnTo>
              </a:path>
              <a:path w="3809" h="1136650">
                <a:moveTo>
                  <a:pt x="0" y="947623"/>
                </a:moveTo>
                <a:lnTo>
                  <a:pt x="3810" y="947623"/>
                </a:lnTo>
              </a:path>
              <a:path w="3809" h="1136650">
                <a:moveTo>
                  <a:pt x="0" y="945718"/>
                </a:moveTo>
                <a:lnTo>
                  <a:pt x="3810" y="945718"/>
                </a:lnTo>
              </a:path>
              <a:path w="3809" h="1136650">
                <a:moveTo>
                  <a:pt x="0" y="943813"/>
                </a:moveTo>
                <a:lnTo>
                  <a:pt x="3810" y="943813"/>
                </a:lnTo>
              </a:path>
              <a:path w="3809" h="1136650">
                <a:moveTo>
                  <a:pt x="0" y="941895"/>
                </a:moveTo>
                <a:lnTo>
                  <a:pt x="3810" y="941895"/>
                </a:lnTo>
              </a:path>
              <a:path w="3809" h="1136650">
                <a:moveTo>
                  <a:pt x="0" y="939990"/>
                </a:moveTo>
                <a:lnTo>
                  <a:pt x="3810" y="939990"/>
                </a:lnTo>
              </a:path>
              <a:path w="3809" h="1136650">
                <a:moveTo>
                  <a:pt x="0" y="938085"/>
                </a:moveTo>
                <a:lnTo>
                  <a:pt x="3810" y="938085"/>
                </a:lnTo>
              </a:path>
              <a:path w="3809" h="1136650">
                <a:moveTo>
                  <a:pt x="0" y="936180"/>
                </a:moveTo>
                <a:lnTo>
                  <a:pt x="3810" y="936180"/>
                </a:lnTo>
              </a:path>
              <a:path w="3809" h="1136650">
                <a:moveTo>
                  <a:pt x="0" y="934275"/>
                </a:moveTo>
                <a:lnTo>
                  <a:pt x="3810" y="934275"/>
                </a:lnTo>
              </a:path>
              <a:path w="3809" h="1136650">
                <a:moveTo>
                  <a:pt x="0" y="932370"/>
                </a:moveTo>
                <a:lnTo>
                  <a:pt x="3810" y="932370"/>
                </a:lnTo>
              </a:path>
              <a:path w="3809" h="1136650">
                <a:moveTo>
                  <a:pt x="0" y="930465"/>
                </a:moveTo>
                <a:lnTo>
                  <a:pt x="3810" y="930465"/>
                </a:lnTo>
              </a:path>
              <a:path w="3809" h="1136650">
                <a:moveTo>
                  <a:pt x="0" y="928560"/>
                </a:moveTo>
                <a:lnTo>
                  <a:pt x="3810" y="928560"/>
                </a:lnTo>
              </a:path>
              <a:path w="3809" h="1136650">
                <a:moveTo>
                  <a:pt x="0" y="926642"/>
                </a:moveTo>
                <a:lnTo>
                  <a:pt x="3810" y="926642"/>
                </a:lnTo>
              </a:path>
              <a:path w="3809" h="1136650">
                <a:moveTo>
                  <a:pt x="0" y="924737"/>
                </a:moveTo>
                <a:lnTo>
                  <a:pt x="3810" y="924737"/>
                </a:lnTo>
              </a:path>
              <a:path w="3809" h="1136650">
                <a:moveTo>
                  <a:pt x="0" y="922832"/>
                </a:moveTo>
                <a:lnTo>
                  <a:pt x="3810" y="922832"/>
                </a:lnTo>
              </a:path>
              <a:path w="3809" h="1136650">
                <a:moveTo>
                  <a:pt x="0" y="920927"/>
                </a:moveTo>
                <a:lnTo>
                  <a:pt x="3810" y="920927"/>
                </a:lnTo>
              </a:path>
              <a:path w="3809" h="1136650">
                <a:moveTo>
                  <a:pt x="0" y="919022"/>
                </a:moveTo>
                <a:lnTo>
                  <a:pt x="3810" y="919022"/>
                </a:lnTo>
              </a:path>
              <a:path w="3809" h="1136650">
                <a:moveTo>
                  <a:pt x="0" y="917117"/>
                </a:moveTo>
                <a:lnTo>
                  <a:pt x="3810" y="917117"/>
                </a:lnTo>
              </a:path>
              <a:path w="3809" h="1136650">
                <a:moveTo>
                  <a:pt x="0" y="915212"/>
                </a:moveTo>
                <a:lnTo>
                  <a:pt x="3810" y="915212"/>
                </a:lnTo>
              </a:path>
              <a:path w="3809" h="1136650">
                <a:moveTo>
                  <a:pt x="0" y="913295"/>
                </a:moveTo>
                <a:lnTo>
                  <a:pt x="3810" y="913295"/>
                </a:lnTo>
              </a:path>
              <a:path w="3809" h="1136650">
                <a:moveTo>
                  <a:pt x="0" y="911390"/>
                </a:moveTo>
                <a:lnTo>
                  <a:pt x="3810" y="911390"/>
                </a:lnTo>
              </a:path>
              <a:path w="3809" h="1136650">
                <a:moveTo>
                  <a:pt x="0" y="909485"/>
                </a:moveTo>
                <a:lnTo>
                  <a:pt x="3810" y="909485"/>
                </a:lnTo>
              </a:path>
              <a:path w="3809" h="1136650">
                <a:moveTo>
                  <a:pt x="0" y="907580"/>
                </a:moveTo>
                <a:lnTo>
                  <a:pt x="3810" y="907580"/>
                </a:lnTo>
              </a:path>
              <a:path w="3809" h="1136650">
                <a:moveTo>
                  <a:pt x="0" y="905675"/>
                </a:moveTo>
                <a:lnTo>
                  <a:pt x="3810" y="905675"/>
                </a:lnTo>
              </a:path>
              <a:path w="3809" h="1136650">
                <a:moveTo>
                  <a:pt x="0" y="903770"/>
                </a:moveTo>
                <a:lnTo>
                  <a:pt x="3810" y="903770"/>
                </a:lnTo>
              </a:path>
              <a:path w="3809" h="1136650">
                <a:moveTo>
                  <a:pt x="0" y="901865"/>
                </a:moveTo>
                <a:lnTo>
                  <a:pt x="3810" y="901865"/>
                </a:lnTo>
              </a:path>
              <a:path w="3809" h="1136650">
                <a:moveTo>
                  <a:pt x="0" y="899960"/>
                </a:moveTo>
                <a:lnTo>
                  <a:pt x="3810" y="899960"/>
                </a:lnTo>
              </a:path>
              <a:path w="3809" h="1136650">
                <a:moveTo>
                  <a:pt x="0" y="898042"/>
                </a:moveTo>
                <a:lnTo>
                  <a:pt x="3810" y="898042"/>
                </a:lnTo>
              </a:path>
              <a:path w="3809" h="1136650">
                <a:moveTo>
                  <a:pt x="0" y="896137"/>
                </a:moveTo>
                <a:lnTo>
                  <a:pt x="3810" y="896137"/>
                </a:lnTo>
              </a:path>
              <a:path w="3809" h="1136650">
                <a:moveTo>
                  <a:pt x="0" y="894232"/>
                </a:moveTo>
                <a:lnTo>
                  <a:pt x="3810" y="894232"/>
                </a:lnTo>
              </a:path>
              <a:path w="3809" h="1136650">
                <a:moveTo>
                  <a:pt x="0" y="892327"/>
                </a:moveTo>
                <a:lnTo>
                  <a:pt x="3810" y="892327"/>
                </a:lnTo>
              </a:path>
              <a:path w="3809" h="1136650">
                <a:moveTo>
                  <a:pt x="0" y="890422"/>
                </a:moveTo>
                <a:lnTo>
                  <a:pt x="3810" y="890422"/>
                </a:lnTo>
              </a:path>
              <a:path w="3809" h="1136650">
                <a:moveTo>
                  <a:pt x="0" y="888517"/>
                </a:moveTo>
                <a:lnTo>
                  <a:pt x="3810" y="888517"/>
                </a:lnTo>
              </a:path>
              <a:path w="3809" h="1136650">
                <a:moveTo>
                  <a:pt x="0" y="886612"/>
                </a:moveTo>
                <a:lnTo>
                  <a:pt x="3810" y="886612"/>
                </a:lnTo>
              </a:path>
              <a:path w="3809" h="1136650">
                <a:moveTo>
                  <a:pt x="0" y="884707"/>
                </a:moveTo>
                <a:lnTo>
                  <a:pt x="3810" y="884707"/>
                </a:lnTo>
              </a:path>
              <a:path w="3809" h="1136650">
                <a:moveTo>
                  <a:pt x="0" y="882789"/>
                </a:moveTo>
                <a:lnTo>
                  <a:pt x="3810" y="882789"/>
                </a:lnTo>
              </a:path>
              <a:path w="3809" h="1136650">
                <a:moveTo>
                  <a:pt x="0" y="880884"/>
                </a:moveTo>
                <a:lnTo>
                  <a:pt x="3810" y="880884"/>
                </a:lnTo>
              </a:path>
              <a:path w="3809" h="1136650">
                <a:moveTo>
                  <a:pt x="0" y="878979"/>
                </a:moveTo>
                <a:lnTo>
                  <a:pt x="3810" y="878979"/>
                </a:lnTo>
              </a:path>
              <a:path w="3809" h="1136650">
                <a:moveTo>
                  <a:pt x="0" y="877074"/>
                </a:moveTo>
                <a:lnTo>
                  <a:pt x="3810" y="877074"/>
                </a:lnTo>
              </a:path>
              <a:path w="3809" h="1136650">
                <a:moveTo>
                  <a:pt x="0" y="875169"/>
                </a:moveTo>
                <a:lnTo>
                  <a:pt x="3810" y="875169"/>
                </a:lnTo>
              </a:path>
              <a:path w="3809" h="1136650">
                <a:moveTo>
                  <a:pt x="0" y="873264"/>
                </a:moveTo>
                <a:lnTo>
                  <a:pt x="3810" y="873264"/>
                </a:lnTo>
              </a:path>
              <a:path w="3809" h="1136650">
                <a:moveTo>
                  <a:pt x="0" y="871359"/>
                </a:moveTo>
                <a:lnTo>
                  <a:pt x="3810" y="871359"/>
                </a:lnTo>
              </a:path>
              <a:path w="3809" h="1136650">
                <a:moveTo>
                  <a:pt x="0" y="869442"/>
                </a:moveTo>
                <a:lnTo>
                  <a:pt x="3810" y="869442"/>
                </a:lnTo>
              </a:path>
              <a:path w="3809" h="1136650">
                <a:moveTo>
                  <a:pt x="0" y="867537"/>
                </a:moveTo>
                <a:lnTo>
                  <a:pt x="3810" y="867537"/>
                </a:lnTo>
              </a:path>
              <a:path w="3809" h="1136650">
                <a:moveTo>
                  <a:pt x="0" y="865632"/>
                </a:moveTo>
                <a:lnTo>
                  <a:pt x="3810" y="865632"/>
                </a:lnTo>
              </a:path>
              <a:path w="3809" h="1136650">
                <a:moveTo>
                  <a:pt x="0" y="863727"/>
                </a:moveTo>
                <a:lnTo>
                  <a:pt x="3810" y="863727"/>
                </a:lnTo>
              </a:path>
              <a:path w="3809" h="1136650">
                <a:moveTo>
                  <a:pt x="0" y="861822"/>
                </a:moveTo>
                <a:lnTo>
                  <a:pt x="3810" y="861822"/>
                </a:lnTo>
              </a:path>
              <a:path w="3809" h="1136650">
                <a:moveTo>
                  <a:pt x="0" y="859917"/>
                </a:moveTo>
                <a:lnTo>
                  <a:pt x="3810" y="859917"/>
                </a:lnTo>
              </a:path>
              <a:path w="3809" h="1136650">
                <a:moveTo>
                  <a:pt x="0" y="858012"/>
                </a:moveTo>
                <a:lnTo>
                  <a:pt x="3810" y="858012"/>
                </a:lnTo>
              </a:path>
              <a:path w="3809" h="1136650">
                <a:moveTo>
                  <a:pt x="0" y="856107"/>
                </a:moveTo>
                <a:lnTo>
                  <a:pt x="3810" y="856107"/>
                </a:lnTo>
              </a:path>
              <a:path w="3809" h="1136650">
                <a:moveTo>
                  <a:pt x="0" y="854189"/>
                </a:moveTo>
                <a:lnTo>
                  <a:pt x="3810" y="854189"/>
                </a:lnTo>
              </a:path>
              <a:path w="3809" h="1136650">
                <a:moveTo>
                  <a:pt x="0" y="852284"/>
                </a:moveTo>
                <a:lnTo>
                  <a:pt x="3810" y="852284"/>
                </a:lnTo>
              </a:path>
              <a:path w="3809" h="1136650">
                <a:moveTo>
                  <a:pt x="0" y="850379"/>
                </a:moveTo>
                <a:lnTo>
                  <a:pt x="3810" y="850379"/>
                </a:lnTo>
              </a:path>
              <a:path w="3809" h="1136650">
                <a:moveTo>
                  <a:pt x="0" y="848474"/>
                </a:moveTo>
                <a:lnTo>
                  <a:pt x="3810" y="848474"/>
                </a:lnTo>
              </a:path>
              <a:path w="3809" h="1136650">
                <a:moveTo>
                  <a:pt x="0" y="846569"/>
                </a:moveTo>
                <a:lnTo>
                  <a:pt x="3810" y="846569"/>
                </a:lnTo>
              </a:path>
              <a:path w="3809" h="1136650">
                <a:moveTo>
                  <a:pt x="0" y="844664"/>
                </a:moveTo>
                <a:lnTo>
                  <a:pt x="3810" y="844664"/>
                </a:lnTo>
              </a:path>
              <a:path w="3809" h="1136650">
                <a:moveTo>
                  <a:pt x="0" y="842759"/>
                </a:moveTo>
                <a:lnTo>
                  <a:pt x="3810" y="842759"/>
                </a:lnTo>
              </a:path>
              <a:path w="3809" h="1136650">
                <a:moveTo>
                  <a:pt x="0" y="840841"/>
                </a:moveTo>
                <a:lnTo>
                  <a:pt x="3810" y="840841"/>
                </a:lnTo>
              </a:path>
              <a:path w="3809" h="1136650">
                <a:moveTo>
                  <a:pt x="0" y="838936"/>
                </a:moveTo>
                <a:lnTo>
                  <a:pt x="3810" y="838936"/>
                </a:lnTo>
              </a:path>
              <a:path w="3809" h="1136650">
                <a:moveTo>
                  <a:pt x="0" y="837031"/>
                </a:moveTo>
                <a:lnTo>
                  <a:pt x="3810" y="837031"/>
                </a:lnTo>
              </a:path>
              <a:path w="3809" h="1136650">
                <a:moveTo>
                  <a:pt x="0" y="835126"/>
                </a:moveTo>
                <a:lnTo>
                  <a:pt x="3810" y="835126"/>
                </a:lnTo>
              </a:path>
              <a:path w="3809" h="1136650">
                <a:moveTo>
                  <a:pt x="0" y="833221"/>
                </a:moveTo>
                <a:lnTo>
                  <a:pt x="3810" y="833221"/>
                </a:lnTo>
              </a:path>
              <a:path w="3809" h="1136650">
                <a:moveTo>
                  <a:pt x="0" y="831316"/>
                </a:moveTo>
                <a:lnTo>
                  <a:pt x="3810" y="831316"/>
                </a:lnTo>
              </a:path>
              <a:path w="3809" h="1136650">
                <a:moveTo>
                  <a:pt x="0" y="829411"/>
                </a:moveTo>
                <a:lnTo>
                  <a:pt x="3810" y="829411"/>
                </a:lnTo>
              </a:path>
              <a:path w="3809" h="1136650">
                <a:moveTo>
                  <a:pt x="0" y="827506"/>
                </a:moveTo>
                <a:lnTo>
                  <a:pt x="3810" y="827506"/>
                </a:lnTo>
              </a:path>
              <a:path w="3809" h="1136650">
                <a:moveTo>
                  <a:pt x="0" y="825588"/>
                </a:moveTo>
                <a:lnTo>
                  <a:pt x="3810" y="825588"/>
                </a:lnTo>
              </a:path>
              <a:path w="3809" h="1136650">
                <a:moveTo>
                  <a:pt x="0" y="823683"/>
                </a:moveTo>
                <a:lnTo>
                  <a:pt x="3810" y="823683"/>
                </a:lnTo>
              </a:path>
              <a:path w="3809" h="1136650">
                <a:moveTo>
                  <a:pt x="0" y="821778"/>
                </a:moveTo>
                <a:lnTo>
                  <a:pt x="3810" y="821778"/>
                </a:lnTo>
              </a:path>
              <a:path w="3809" h="1136650">
                <a:moveTo>
                  <a:pt x="0" y="819873"/>
                </a:moveTo>
                <a:lnTo>
                  <a:pt x="3810" y="819873"/>
                </a:lnTo>
              </a:path>
              <a:path w="3809" h="1136650">
                <a:moveTo>
                  <a:pt x="0" y="817968"/>
                </a:moveTo>
                <a:lnTo>
                  <a:pt x="3810" y="817968"/>
                </a:lnTo>
              </a:path>
              <a:path w="3809" h="1136650">
                <a:moveTo>
                  <a:pt x="0" y="816063"/>
                </a:moveTo>
                <a:lnTo>
                  <a:pt x="3810" y="816063"/>
                </a:lnTo>
              </a:path>
              <a:path w="3809" h="1136650">
                <a:moveTo>
                  <a:pt x="0" y="814158"/>
                </a:moveTo>
                <a:lnTo>
                  <a:pt x="3810" y="814158"/>
                </a:lnTo>
              </a:path>
              <a:path w="3809" h="1136650">
                <a:moveTo>
                  <a:pt x="0" y="812253"/>
                </a:moveTo>
                <a:lnTo>
                  <a:pt x="3810" y="812253"/>
                </a:lnTo>
              </a:path>
              <a:path w="3809" h="1136650">
                <a:moveTo>
                  <a:pt x="0" y="810336"/>
                </a:moveTo>
                <a:lnTo>
                  <a:pt x="3810" y="810336"/>
                </a:lnTo>
              </a:path>
              <a:path w="3809" h="1136650">
                <a:moveTo>
                  <a:pt x="0" y="808431"/>
                </a:moveTo>
                <a:lnTo>
                  <a:pt x="3810" y="808431"/>
                </a:lnTo>
              </a:path>
              <a:path w="3809" h="1136650">
                <a:moveTo>
                  <a:pt x="0" y="806526"/>
                </a:moveTo>
                <a:lnTo>
                  <a:pt x="3810" y="806526"/>
                </a:lnTo>
              </a:path>
              <a:path w="3809" h="1136650">
                <a:moveTo>
                  <a:pt x="0" y="804621"/>
                </a:moveTo>
                <a:lnTo>
                  <a:pt x="3810" y="804621"/>
                </a:lnTo>
              </a:path>
              <a:path w="3809" h="1136650">
                <a:moveTo>
                  <a:pt x="0" y="802716"/>
                </a:moveTo>
                <a:lnTo>
                  <a:pt x="3810" y="802716"/>
                </a:lnTo>
              </a:path>
              <a:path w="3809" h="1136650">
                <a:moveTo>
                  <a:pt x="0" y="800811"/>
                </a:moveTo>
                <a:lnTo>
                  <a:pt x="3810" y="800811"/>
                </a:lnTo>
              </a:path>
              <a:path w="3809" h="1136650">
                <a:moveTo>
                  <a:pt x="0" y="798906"/>
                </a:moveTo>
                <a:lnTo>
                  <a:pt x="3810" y="798906"/>
                </a:lnTo>
              </a:path>
              <a:path w="3809" h="1136650">
                <a:moveTo>
                  <a:pt x="0" y="796988"/>
                </a:moveTo>
                <a:lnTo>
                  <a:pt x="3810" y="796988"/>
                </a:lnTo>
              </a:path>
              <a:path w="3809" h="1136650">
                <a:moveTo>
                  <a:pt x="0" y="795083"/>
                </a:moveTo>
                <a:lnTo>
                  <a:pt x="3810" y="795083"/>
                </a:lnTo>
              </a:path>
              <a:path w="3809" h="1136650">
                <a:moveTo>
                  <a:pt x="0" y="793178"/>
                </a:moveTo>
                <a:lnTo>
                  <a:pt x="3810" y="793178"/>
                </a:lnTo>
              </a:path>
              <a:path w="3809" h="1136650">
                <a:moveTo>
                  <a:pt x="0" y="791273"/>
                </a:moveTo>
                <a:lnTo>
                  <a:pt x="3810" y="791273"/>
                </a:lnTo>
              </a:path>
              <a:path w="3809" h="1136650">
                <a:moveTo>
                  <a:pt x="0" y="789368"/>
                </a:moveTo>
                <a:lnTo>
                  <a:pt x="3810" y="789368"/>
                </a:lnTo>
              </a:path>
              <a:path w="3809" h="1136650">
                <a:moveTo>
                  <a:pt x="0" y="787463"/>
                </a:moveTo>
                <a:lnTo>
                  <a:pt x="3810" y="787463"/>
                </a:lnTo>
              </a:path>
              <a:path w="3809" h="1136650">
                <a:moveTo>
                  <a:pt x="0" y="785558"/>
                </a:moveTo>
                <a:lnTo>
                  <a:pt x="3810" y="785558"/>
                </a:lnTo>
              </a:path>
              <a:path w="3809" h="1136650">
                <a:moveTo>
                  <a:pt x="0" y="783653"/>
                </a:moveTo>
                <a:lnTo>
                  <a:pt x="3810" y="783653"/>
                </a:lnTo>
              </a:path>
              <a:path w="3809" h="1136650">
                <a:moveTo>
                  <a:pt x="0" y="781735"/>
                </a:moveTo>
                <a:lnTo>
                  <a:pt x="3810" y="781735"/>
                </a:lnTo>
              </a:path>
              <a:path w="3809" h="1136650">
                <a:moveTo>
                  <a:pt x="0" y="779830"/>
                </a:moveTo>
                <a:lnTo>
                  <a:pt x="3810" y="779830"/>
                </a:lnTo>
              </a:path>
              <a:path w="3809" h="1136650">
                <a:moveTo>
                  <a:pt x="0" y="777925"/>
                </a:moveTo>
                <a:lnTo>
                  <a:pt x="3810" y="777925"/>
                </a:lnTo>
              </a:path>
              <a:path w="3809" h="1136650">
                <a:moveTo>
                  <a:pt x="0" y="776020"/>
                </a:moveTo>
                <a:lnTo>
                  <a:pt x="3810" y="776020"/>
                </a:lnTo>
              </a:path>
              <a:path w="3809" h="1136650">
                <a:moveTo>
                  <a:pt x="0" y="774115"/>
                </a:moveTo>
                <a:lnTo>
                  <a:pt x="3810" y="774115"/>
                </a:lnTo>
              </a:path>
              <a:path w="3809" h="1136650">
                <a:moveTo>
                  <a:pt x="0" y="772210"/>
                </a:moveTo>
                <a:lnTo>
                  <a:pt x="3810" y="772210"/>
                </a:lnTo>
              </a:path>
              <a:path w="3809" h="1136650">
                <a:moveTo>
                  <a:pt x="0" y="770305"/>
                </a:moveTo>
                <a:lnTo>
                  <a:pt x="3810" y="770305"/>
                </a:lnTo>
              </a:path>
              <a:path w="3809" h="1136650">
                <a:moveTo>
                  <a:pt x="0" y="768388"/>
                </a:moveTo>
                <a:lnTo>
                  <a:pt x="3810" y="768388"/>
                </a:lnTo>
              </a:path>
              <a:path w="3809" h="1136650">
                <a:moveTo>
                  <a:pt x="0" y="766483"/>
                </a:moveTo>
                <a:lnTo>
                  <a:pt x="3810" y="766483"/>
                </a:lnTo>
              </a:path>
              <a:path w="3809" h="1136650">
                <a:moveTo>
                  <a:pt x="0" y="764578"/>
                </a:moveTo>
                <a:lnTo>
                  <a:pt x="3810" y="764578"/>
                </a:lnTo>
              </a:path>
              <a:path w="3809" h="1136650">
                <a:moveTo>
                  <a:pt x="0" y="762673"/>
                </a:moveTo>
                <a:lnTo>
                  <a:pt x="3810" y="762673"/>
                </a:lnTo>
              </a:path>
              <a:path w="3809" h="1136650">
                <a:moveTo>
                  <a:pt x="0" y="760768"/>
                </a:moveTo>
                <a:lnTo>
                  <a:pt x="3810" y="760768"/>
                </a:lnTo>
              </a:path>
              <a:path w="3809" h="1136650">
                <a:moveTo>
                  <a:pt x="0" y="758863"/>
                </a:moveTo>
                <a:lnTo>
                  <a:pt x="3810" y="758863"/>
                </a:lnTo>
              </a:path>
              <a:path w="3809" h="1136650">
                <a:moveTo>
                  <a:pt x="0" y="756958"/>
                </a:moveTo>
                <a:lnTo>
                  <a:pt x="3810" y="756958"/>
                </a:lnTo>
              </a:path>
              <a:path w="3809" h="1136650">
                <a:moveTo>
                  <a:pt x="0" y="755053"/>
                </a:moveTo>
                <a:lnTo>
                  <a:pt x="3810" y="755053"/>
                </a:lnTo>
              </a:path>
              <a:path w="3809" h="1136650">
                <a:moveTo>
                  <a:pt x="0" y="753135"/>
                </a:moveTo>
                <a:lnTo>
                  <a:pt x="3810" y="753135"/>
                </a:lnTo>
              </a:path>
              <a:path w="3809" h="1136650">
                <a:moveTo>
                  <a:pt x="0" y="751230"/>
                </a:moveTo>
                <a:lnTo>
                  <a:pt x="3810" y="751230"/>
                </a:lnTo>
              </a:path>
              <a:path w="3809" h="1136650">
                <a:moveTo>
                  <a:pt x="0" y="749325"/>
                </a:moveTo>
                <a:lnTo>
                  <a:pt x="3810" y="749325"/>
                </a:lnTo>
              </a:path>
              <a:path w="3809" h="1136650">
                <a:moveTo>
                  <a:pt x="0" y="747420"/>
                </a:moveTo>
                <a:lnTo>
                  <a:pt x="3810" y="747420"/>
                </a:lnTo>
              </a:path>
              <a:path w="3809" h="1136650">
                <a:moveTo>
                  <a:pt x="0" y="745515"/>
                </a:moveTo>
                <a:lnTo>
                  <a:pt x="3810" y="745515"/>
                </a:lnTo>
              </a:path>
              <a:path w="3809" h="1136650">
                <a:moveTo>
                  <a:pt x="0" y="743610"/>
                </a:moveTo>
                <a:lnTo>
                  <a:pt x="3810" y="743610"/>
                </a:lnTo>
              </a:path>
              <a:path w="3809" h="1136650">
                <a:moveTo>
                  <a:pt x="0" y="741705"/>
                </a:moveTo>
                <a:lnTo>
                  <a:pt x="3810" y="741705"/>
                </a:lnTo>
              </a:path>
              <a:path w="3809" h="1136650">
                <a:moveTo>
                  <a:pt x="0" y="739800"/>
                </a:moveTo>
                <a:lnTo>
                  <a:pt x="3810" y="739800"/>
                </a:lnTo>
              </a:path>
              <a:path w="3809" h="1136650">
                <a:moveTo>
                  <a:pt x="0" y="737882"/>
                </a:moveTo>
                <a:lnTo>
                  <a:pt x="3810" y="737882"/>
                </a:lnTo>
              </a:path>
              <a:path w="3809" h="1136650">
                <a:moveTo>
                  <a:pt x="0" y="735977"/>
                </a:moveTo>
                <a:lnTo>
                  <a:pt x="3810" y="735977"/>
                </a:lnTo>
              </a:path>
              <a:path w="3809" h="1136650">
                <a:moveTo>
                  <a:pt x="0" y="734072"/>
                </a:moveTo>
                <a:lnTo>
                  <a:pt x="3810" y="734072"/>
                </a:lnTo>
              </a:path>
              <a:path w="3809" h="1136650">
                <a:moveTo>
                  <a:pt x="0" y="732167"/>
                </a:moveTo>
                <a:lnTo>
                  <a:pt x="3810" y="732167"/>
                </a:lnTo>
              </a:path>
              <a:path w="3809" h="1136650">
                <a:moveTo>
                  <a:pt x="0" y="730262"/>
                </a:moveTo>
                <a:lnTo>
                  <a:pt x="3810" y="730262"/>
                </a:lnTo>
              </a:path>
              <a:path w="3809" h="1136650">
                <a:moveTo>
                  <a:pt x="0" y="728357"/>
                </a:moveTo>
                <a:lnTo>
                  <a:pt x="3810" y="728357"/>
                </a:lnTo>
              </a:path>
              <a:path w="3809" h="1136650">
                <a:moveTo>
                  <a:pt x="0" y="726452"/>
                </a:moveTo>
                <a:lnTo>
                  <a:pt x="3810" y="726452"/>
                </a:lnTo>
              </a:path>
              <a:path w="3809" h="1136650">
                <a:moveTo>
                  <a:pt x="0" y="724535"/>
                </a:moveTo>
                <a:lnTo>
                  <a:pt x="3810" y="724535"/>
                </a:lnTo>
              </a:path>
              <a:path w="3809" h="1136650">
                <a:moveTo>
                  <a:pt x="0" y="722630"/>
                </a:moveTo>
                <a:lnTo>
                  <a:pt x="3810" y="722630"/>
                </a:lnTo>
              </a:path>
              <a:path w="3809" h="1136650">
                <a:moveTo>
                  <a:pt x="0" y="720725"/>
                </a:moveTo>
                <a:lnTo>
                  <a:pt x="3810" y="720725"/>
                </a:lnTo>
              </a:path>
              <a:path w="3809" h="1136650">
                <a:moveTo>
                  <a:pt x="0" y="718820"/>
                </a:moveTo>
                <a:lnTo>
                  <a:pt x="3810" y="718820"/>
                </a:lnTo>
              </a:path>
              <a:path w="3809" h="1136650">
                <a:moveTo>
                  <a:pt x="0" y="716915"/>
                </a:moveTo>
                <a:lnTo>
                  <a:pt x="3810" y="716915"/>
                </a:lnTo>
              </a:path>
              <a:path w="3809" h="1136650">
                <a:moveTo>
                  <a:pt x="0" y="715010"/>
                </a:moveTo>
                <a:lnTo>
                  <a:pt x="3810" y="715010"/>
                </a:lnTo>
              </a:path>
              <a:path w="3809" h="1136650">
                <a:moveTo>
                  <a:pt x="0" y="713105"/>
                </a:moveTo>
                <a:lnTo>
                  <a:pt x="3810" y="713105"/>
                </a:lnTo>
              </a:path>
              <a:path w="3809" h="1136650">
                <a:moveTo>
                  <a:pt x="0" y="711200"/>
                </a:moveTo>
                <a:lnTo>
                  <a:pt x="3810" y="711200"/>
                </a:lnTo>
              </a:path>
              <a:path w="3809" h="1136650">
                <a:moveTo>
                  <a:pt x="0" y="709282"/>
                </a:moveTo>
                <a:lnTo>
                  <a:pt x="3810" y="709282"/>
                </a:lnTo>
              </a:path>
              <a:path w="3809" h="1136650">
                <a:moveTo>
                  <a:pt x="0" y="707377"/>
                </a:moveTo>
                <a:lnTo>
                  <a:pt x="3810" y="707377"/>
                </a:lnTo>
              </a:path>
              <a:path w="3809" h="1136650">
                <a:moveTo>
                  <a:pt x="0" y="705472"/>
                </a:moveTo>
                <a:lnTo>
                  <a:pt x="3810" y="705472"/>
                </a:lnTo>
              </a:path>
              <a:path w="3809" h="1136650">
                <a:moveTo>
                  <a:pt x="0" y="703567"/>
                </a:moveTo>
                <a:lnTo>
                  <a:pt x="3810" y="703567"/>
                </a:lnTo>
              </a:path>
              <a:path w="3809" h="1136650">
                <a:moveTo>
                  <a:pt x="0" y="701662"/>
                </a:moveTo>
                <a:lnTo>
                  <a:pt x="3810" y="701662"/>
                </a:lnTo>
              </a:path>
              <a:path w="3809" h="1136650">
                <a:moveTo>
                  <a:pt x="0" y="699757"/>
                </a:moveTo>
                <a:lnTo>
                  <a:pt x="3810" y="699757"/>
                </a:lnTo>
              </a:path>
              <a:path w="3809" h="1136650">
                <a:moveTo>
                  <a:pt x="0" y="697852"/>
                </a:moveTo>
                <a:lnTo>
                  <a:pt x="3810" y="697852"/>
                </a:lnTo>
              </a:path>
              <a:path w="3809" h="1136650">
                <a:moveTo>
                  <a:pt x="0" y="695934"/>
                </a:moveTo>
                <a:lnTo>
                  <a:pt x="3810" y="695934"/>
                </a:lnTo>
              </a:path>
              <a:path w="3809" h="1136650">
                <a:moveTo>
                  <a:pt x="0" y="694029"/>
                </a:moveTo>
                <a:lnTo>
                  <a:pt x="3810" y="694029"/>
                </a:lnTo>
              </a:path>
              <a:path w="3809" h="1136650">
                <a:moveTo>
                  <a:pt x="0" y="692124"/>
                </a:moveTo>
                <a:lnTo>
                  <a:pt x="3810" y="692124"/>
                </a:lnTo>
              </a:path>
              <a:path w="3809" h="1136650">
                <a:moveTo>
                  <a:pt x="0" y="690219"/>
                </a:moveTo>
                <a:lnTo>
                  <a:pt x="3810" y="690219"/>
                </a:lnTo>
              </a:path>
              <a:path w="3809" h="1136650">
                <a:moveTo>
                  <a:pt x="0" y="688314"/>
                </a:moveTo>
                <a:lnTo>
                  <a:pt x="3810" y="688314"/>
                </a:lnTo>
              </a:path>
              <a:path w="3809" h="1136650">
                <a:moveTo>
                  <a:pt x="0" y="686409"/>
                </a:moveTo>
                <a:lnTo>
                  <a:pt x="3810" y="686409"/>
                </a:lnTo>
              </a:path>
              <a:path w="3809" h="1136650">
                <a:moveTo>
                  <a:pt x="0" y="684504"/>
                </a:moveTo>
                <a:lnTo>
                  <a:pt x="3810" y="684504"/>
                </a:lnTo>
              </a:path>
              <a:path w="3809" h="1136650">
                <a:moveTo>
                  <a:pt x="0" y="682599"/>
                </a:moveTo>
                <a:lnTo>
                  <a:pt x="3810" y="682599"/>
                </a:lnTo>
              </a:path>
              <a:path w="3809" h="1136650">
                <a:moveTo>
                  <a:pt x="0" y="680681"/>
                </a:moveTo>
                <a:lnTo>
                  <a:pt x="3810" y="680681"/>
                </a:lnTo>
              </a:path>
              <a:path w="3809" h="1136650">
                <a:moveTo>
                  <a:pt x="0" y="678776"/>
                </a:moveTo>
                <a:lnTo>
                  <a:pt x="3810" y="678776"/>
                </a:lnTo>
              </a:path>
              <a:path w="3809" h="1136650">
                <a:moveTo>
                  <a:pt x="0" y="676871"/>
                </a:moveTo>
                <a:lnTo>
                  <a:pt x="3810" y="676871"/>
                </a:lnTo>
              </a:path>
              <a:path w="3809" h="1136650">
                <a:moveTo>
                  <a:pt x="0" y="674966"/>
                </a:moveTo>
                <a:lnTo>
                  <a:pt x="3810" y="674966"/>
                </a:lnTo>
              </a:path>
              <a:path w="3809" h="1136650">
                <a:moveTo>
                  <a:pt x="0" y="673061"/>
                </a:moveTo>
                <a:lnTo>
                  <a:pt x="3810" y="673061"/>
                </a:lnTo>
              </a:path>
              <a:path w="3809" h="1136650">
                <a:moveTo>
                  <a:pt x="0" y="671156"/>
                </a:moveTo>
                <a:lnTo>
                  <a:pt x="3810" y="671156"/>
                </a:lnTo>
              </a:path>
              <a:path w="3809" h="1136650">
                <a:moveTo>
                  <a:pt x="0" y="669251"/>
                </a:moveTo>
                <a:lnTo>
                  <a:pt x="3810" y="669251"/>
                </a:lnTo>
              </a:path>
              <a:path w="3809" h="1136650">
                <a:moveTo>
                  <a:pt x="0" y="667346"/>
                </a:moveTo>
                <a:lnTo>
                  <a:pt x="3810" y="667346"/>
                </a:lnTo>
              </a:path>
              <a:path w="3809" h="1136650">
                <a:moveTo>
                  <a:pt x="0" y="665429"/>
                </a:moveTo>
                <a:lnTo>
                  <a:pt x="3810" y="665429"/>
                </a:lnTo>
              </a:path>
              <a:path w="3809" h="1136650">
                <a:moveTo>
                  <a:pt x="0" y="663524"/>
                </a:moveTo>
                <a:lnTo>
                  <a:pt x="3810" y="663524"/>
                </a:lnTo>
              </a:path>
              <a:path w="3809" h="1136650">
                <a:moveTo>
                  <a:pt x="0" y="661619"/>
                </a:moveTo>
                <a:lnTo>
                  <a:pt x="3810" y="661619"/>
                </a:lnTo>
              </a:path>
              <a:path w="3809" h="1136650">
                <a:moveTo>
                  <a:pt x="0" y="659714"/>
                </a:moveTo>
                <a:lnTo>
                  <a:pt x="3810" y="659714"/>
                </a:lnTo>
              </a:path>
              <a:path w="3809" h="1136650">
                <a:moveTo>
                  <a:pt x="0" y="657809"/>
                </a:moveTo>
                <a:lnTo>
                  <a:pt x="3810" y="657809"/>
                </a:lnTo>
              </a:path>
              <a:path w="3809" h="1136650">
                <a:moveTo>
                  <a:pt x="0" y="655904"/>
                </a:moveTo>
                <a:lnTo>
                  <a:pt x="3810" y="655904"/>
                </a:lnTo>
              </a:path>
              <a:path w="3809" h="1136650">
                <a:moveTo>
                  <a:pt x="0" y="653999"/>
                </a:moveTo>
                <a:lnTo>
                  <a:pt x="3810" y="653999"/>
                </a:lnTo>
              </a:path>
              <a:path w="3809" h="1136650">
                <a:moveTo>
                  <a:pt x="0" y="652081"/>
                </a:moveTo>
                <a:lnTo>
                  <a:pt x="3810" y="652081"/>
                </a:lnTo>
              </a:path>
              <a:path w="3809" h="1136650">
                <a:moveTo>
                  <a:pt x="0" y="650176"/>
                </a:moveTo>
                <a:lnTo>
                  <a:pt x="3810" y="650176"/>
                </a:lnTo>
              </a:path>
              <a:path w="3809" h="1136650">
                <a:moveTo>
                  <a:pt x="0" y="648271"/>
                </a:moveTo>
                <a:lnTo>
                  <a:pt x="3810" y="648271"/>
                </a:lnTo>
              </a:path>
              <a:path w="3809" h="1136650">
                <a:moveTo>
                  <a:pt x="0" y="646366"/>
                </a:moveTo>
                <a:lnTo>
                  <a:pt x="3810" y="646366"/>
                </a:lnTo>
              </a:path>
              <a:path w="3809" h="1136650">
                <a:moveTo>
                  <a:pt x="0" y="644461"/>
                </a:moveTo>
                <a:lnTo>
                  <a:pt x="3810" y="644461"/>
                </a:lnTo>
              </a:path>
              <a:path w="3809" h="1136650">
                <a:moveTo>
                  <a:pt x="0" y="642556"/>
                </a:moveTo>
                <a:lnTo>
                  <a:pt x="3810" y="642556"/>
                </a:lnTo>
              </a:path>
              <a:path w="3809" h="1136650">
                <a:moveTo>
                  <a:pt x="0" y="640651"/>
                </a:moveTo>
                <a:lnTo>
                  <a:pt x="3810" y="640651"/>
                </a:lnTo>
              </a:path>
              <a:path w="3809" h="1136650">
                <a:moveTo>
                  <a:pt x="0" y="638746"/>
                </a:moveTo>
                <a:lnTo>
                  <a:pt x="3810" y="638746"/>
                </a:lnTo>
              </a:path>
              <a:path w="3809" h="1136650">
                <a:moveTo>
                  <a:pt x="0" y="636828"/>
                </a:moveTo>
                <a:lnTo>
                  <a:pt x="3810" y="636828"/>
                </a:lnTo>
              </a:path>
              <a:path w="3809" h="1136650">
                <a:moveTo>
                  <a:pt x="0" y="634923"/>
                </a:moveTo>
                <a:lnTo>
                  <a:pt x="3810" y="634923"/>
                </a:lnTo>
              </a:path>
              <a:path w="3809" h="1136650">
                <a:moveTo>
                  <a:pt x="0" y="633018"/>
                </a:moveTo>
                <a:lnTo>
                  <a:pt x="3810" y="633018"/>
                </a:lnTo>
              </a:path>
              <a:path w="3809" h="1136650">
                <a:moveTo>
                  <a:pt x="0" y="631113"/>
                </a:moveTo>
                <a:lnTo>
                  <a:pt x="3810" y="631113"/>
                </a:lnTo>
              </a:path>
              <a:path w="3809" h="1136650">
                <a:moveTo>
                  <a:pt x="0" y="629208"/>
                </a:moveTo>
                <a:lnTo>
                  <a:pt x="3810" y="629208"/>
                </a:lnTo>
              </a:path>
              <a:path w="3809" h="1136650">
                <a:moveTo>
                  <a:pt x="0" y="627303"/>
                </a:moveTo>
                <a:lnTo>
                  <a:pt x="3810" y="627303"/>
                </a:lnTo>
              </a:path>
              <a:path w="3809" h="1136650">
                <a:moveTo>
                  <a:pt x="0" y="625398"/>
                </a:moveTo>
                <a:lnTo>
                  <a:pt x="3810" y="625398"/>
                </a:lnTo>
              </a:path>
              <a:path w="3809" h="1136650">
                <a:moveTo>
                  <a:pt x="0" y="623493"/>
                </a:moveTo>
                <a:lnTo>
                  <a:pt x="3810" y="623493"/>
                </a:lnTo>
              </a:path>
              <a:path w="3809" h="1136650">
                <a:moveTo>
                  <a:pt x="0" y="621576"/>
                </a:moveTo>
                <a:lnTo>
                  <a:pt x="3810" y="621576"/>
                </a:lnTo>
              </a:path>
              <a:path w="3809" h="1136650">
                <a:moveTo>
                  <a:pt x="0" y="619671"/>
                </a:moveTo>
                <a:lnTo>
                  <a:pt x="3810" y="619671"/>
                </a:lnTo>
              </a:path>
              <a:path w="3809" h="1136650">
                <a:moveTo>
                  <a:pt x="0" y="617766"/>
                </a:moveTo>
                <a:lnTo>
                  <a:pt x="3810" y="617766"/>
                </a:lnTo>
              </a:path>
              <a:path w="3809" h="1136650">
                <a:moveTo>
                  <a:pt x="0" y="615861"/>
                </a:moveTo>
                <a:lnTo>
                  <a:pt x="3810" y="615861"/>
                </a:lnTo>
              </a:path>
              <a:path w="3809" h="1136650">
                <a:moveTo>
                  <a:pt x="0" y="613956"/>
                </a:moveTo>
                <a:lnTo>
                  <a:pt x="3810" y="613956"/>
                </a:lnTo>
              </a:path>
              <a:path w="3809" h="1136650">
                <a:moveTo>
                  <a:pt x="0" y="612051"/>
                </a:moveTo>
                <a:lnTo>
                  <a:pt x="3810" y="612051"/>
                </a:lnTo>
              </a:path>
              <a:path w="3809" h="1136650">
                <a:moveTo>
                  <a:pt x="0" y="610146"/>
                </a:moveTo>
                <a:lnTo>
                  <a:pt x="3810" y="610146"/>
                </a:lnTo>
              </a:path>
              <a:path w="3809" h="1136650">
                <a:moveTo>
                  <a:pt x="0" y="608228"/>
                </a:moveTo>
                <a:lnTo>
                  <a:pt x="3810" y="608228"/>
                </a:lnTo>
              </a:path>
              <a:path w="3809" h="1136650">
                <a:moveTo>
                  <a:pt x="0" y="606323"/>
                </a:moveTo>
                <a:lnTo>
                  <a:pt x="3810" y="606323"/>
                </a:lnTo>
              </a:path>
              <a:path w="3809" h="1136650">
                <a:moveTo>
                  <a:pt x="0" y="604418"/>
                </a:moveTo>
                <a:lnTo>
                  <a:pt x="3810" y="604418"/>
                </a:lnTo>
              </a:path>
              <a:path w="3809" h="1136650">
                <a:moveTo>
                  <a:pt x="0" y="602513"/>
                </a:moveTo>
                <a:lnTo>
                  <a:pt x="3810" y="602513"/>
                </a:lnTo>
              </a:path>
              <a:path w="3809" h="1136650">
                <a:moveTo>
                  <a:pt x="0" y="600608"/>
                </a:moveTo>
                <a:lnTo>
                  <a:pt x="3810" y="600608"/>
                </a:lnTo>
              </a:path>
              <a:path w="3809" h="1136650">
                <a:moveTo>
                  <a:pt x="0" y="598703"/>
                </a:moveTo>
                <a:lnTo>
                  <a:pt x="3810" y="598703"/>
                </a:lnTo>
              </a:path>
              <a:path w="3809" h="1136650">
                <a:moveTo>
                  <a:pt x="0" y="596798"/>
                </a:moveTo>
                <a:lnTo>
                  <a:pt x="3810" y="596798"/>
                </a:lnTo>
              </a:path>
              <a:path w="3809" h="1136650">
                <a:moveTo>
                  <a:pt x="0" y="594893"/>
                </a:moveTo>
                <a:lnTo>
                  <a:pt x="3810" y="594893"/>
                </a:lnTo>
              </a:path>
              <a:path w="3809" h="1136650">
                <a:moveTo>
                  <a:pt x="0" y="592975"/>
                </a:moveTo>
                <a:lnTo>
                  <a:pt x="3810" y="592975"/>
                </a:lnTo>
              </a:path>
              <a:path w="3809" h="1136650">
                <a:moveTo>
                  <a:pt x="0" y="591070"/>
                </a:moveTo>
                <a:lnTo>
                  <a:pt x="3810" y="591070"/>
                </a:lnTo>
              </a:path>
              <a:path w="3809" h="1136650">
                <a:moveTo>
                  <a:pt x="0" y="589165"/>
                </a:moveTo>
                <a:lnTo>
                  <a:pt x="3810" y="589165"/>
                </a:lnTo>
              </a:path>
              <a:path w="3809" h="1136650">
                <a:moveTo>
                  <a:pt x="0" y="587260"/>
                </a:moveTo>
                <a:lnTo>
                  <a:pt x="3810" y="587260"/>
                </a:lnTo>
              </a:path>
              <a:path w="3809" h="1136650">
                <a:moveTo>
                  <a:pt x="0" y="585355"/>
                </a:moveTo>
                <a:lnTo>
                  <a:pt x="3810" y="585355"/>
                </a:lnTo>
              </a:path>
              <a:path w="3809" h="1136650">
                <a:moveTo>
                  <a:pt x="0" y="583450"/>
                </a:moveTo>
                <a:lnTo>
                  <a:pt x="3810" y="583450"/>
                </a:lnTo>
              </a:path>
              <a:path w="3809" h="1136650">
                <a:moveTo>
                  <a:pt x="0" y="581545"/>
                </a:moveTo>
                <a:lnTo>
                  <a:pt x="3810" y="581545"/>
                </a:lnTo>
              </a:path>
              <a:path w="3809" h="1136650">
                <a:moveTo>
                  <a:pt x="0" y="579628"/>
                </a:moveTo>
                <a:lnTo>
                  <a:pt x="3810" y="579628"/>
                </a:lnTo>
              </a:path>
              <a:path w="3809" h="1136650">
                <a:moveTo>
                  <a:pt x="0" y="577723"/>
                </a:moveTo>
                <a:lnTo>
                  <a:pt x="3810" y="577723"/>
                </a:lnTo>
              </a:path>
              <a:path w="3809" h="1136650">
                <a:moveTo>
                  <a:pt x="0" y="575818"/>
                </a:moveTo>
                <a:lnTo>
                  <a:pt x="3810" y="575818"/>
                </a:lnTo>
              </a:path>
              <a:path w="3809" h="1136650">
                <a:moveTo>
                  <a:pt x="0" y="573913"/>
                </a:moveTo>
                <a:lnTo>
                  <a:pt x="3810" y="573913"/>
                </a:lnTo>
              </a:path>
              <a:path w="3809" h="1136650">
                <a:moveTo>
                  <a:pt x="0" y="572008"/>
                </a:moveTo>
                <a:lnTo>
                  <a:pt x="3810" y="572008"/>
                </a:lnTo>
              </a:path>
              <a:path w="3809" h="1136650">
                <a:moveTo>
                  <a:pt x="0" y="570103"/>
                </a:moveTo>
                <a:lnTo>
                  <a:pt x="3810" y="570103"/>
                </a:lnTo>
              </a:path>
              <a:path w="3809" h="1136650">
                <a:moveTo>
                  <a:pt x="0" y="568198"/>
                </a:moveTo>
                <a:lnTo>
                  <a:pt x="3810" y="568198"/>
                </a:lnTo>
              </a:path>
              <a:path w="3809" h="1136650">
                <a:moveTo>
                  <a:pt x="0" y="566293"/>
                </a:moveTo>
                <a:lnTo>
                  <a:pt x="3810" y="566293"/>
                </a:lnTo>
              </a:path>
              <a:path w="3809" h="1136650">
                <a:moveTo>
                  <a:pt x="0" y="564375"/>
                </a:moveTo>
                <a:lnTo>
                  <a:pt x="3810" y="564375"/>
                </a:lnTo>
              </a:path>
              <a:path w="3809" h="1136650">
                <a:moveTo>
                  <a:pt x="0" y="562470"/>
                </a:moveTo>
                <a:lnTo>
                  <a:pt x="3810" y="562470"/>
                </a:lnTo>
              </a:path>
              <a:path w="3809" h="1136650">
                <a:moveTo>
                  <a:pt x="0" y="560565"/>
                </a:moveTo>
                <a:lnTo>
                  <a:pt x="3810" y="560565"/>
                </a:lnTo>
              </a:path>
              <a:path w="3809" h="1136650">
                <a:moveTo>
                  <a:pt x="0" y="558660"/>
                </a:moveTo>
                <a:lnTo>
                  <a:pt x="3810" y="558660"/>
                </a:lnTo>
              </a:path>
              <a:path w="3809" h="1136650">
                <a:moveTo>
                  <a:pt x="0" y="556755"/>
                </a:moveTo>
                <a:lnTo>
                  <a:pt x="3810" y="556755"/>
                </a:lnTo>
              </a:path>
              <a:path w="3809" h="1136650">
                <a:moveTo>
                  <a:pt x="0" y="554850"/>
                </a:moveTo>
                <a:lnTo>
                  <a:pt x="3810" y="554850"/>
                </a:lnTo>
              </a:path>
              <a:path w="3809" h="1136650">
                <a:moveTo>
                  <a:pt x="0" y="552945"/>
                </a:moveTo>
                <a:lnTo>
                  <a:pt x="3810" y="552945"/>
                </a:lnTo>
              </a:path>
              <a:path w="3809" h="1136650">
                <a:moveTo>
                  <a:pt x="0" y="551027"/>
                </a:moveTo>
                <a:lnTo>
                  <a:pt x="3810" y="551027"/>
                </a:lnTo>
              </a:path>
              <a:path w="3809" h="1136650">
                <a:moveTo>
                  <a:pt x="0" y="549122"/>
                </a:moveTo>
                <a:lnTo>
                  <a:pt x="3810" y="549122"/>
                </a:lnTo>
              </a:path>
              <a:path w="3809" h="1136650">
                <a:moveTo>
                  <a:pt x="0" y="547217"/>
                </a:moveTo>
                <a:lnTo>
                  <a:pt x="3810" y="547217"/>
                </a:lnTo>
              </a:path>
              <a:path w="3809" h="1136650">
                <a:moveTo>
                  <a:pt x="0" y="545312"/>
                </a:moveTo>
                <a:lnTo>
                  <a:pt x="3810" y="545312"/>
                </a:lnTo>
              </a:path>
              <a:path w="3809" h="1136650">
                <a:moveTo>
                  <a:pt x="0" y="543407"/>
                </a:moveTo>
                <a:lnTo>
                  <a:pt x="3810" y="543407"/>
                </a:lnTo>
              </a:path>
              <a:path w="3809" h="1136650">
                <a:moveTo>
                  <a:pt x="0" y="541502"/>
                </a:moveTo>
                <a:lnTo>
                  <a:pt x="3810" y="541502"/>
                </a:lnTo>
              </a:path>
              <a:path w="3809" h="1136650">
                <a:moveTo>
                  <a:pt x="0" y="539597"/>
                </a:moveTo>
                <a:lnTo>
                  <a:pt x="3810" y="539597"/>
                </a:lnTo>
              </a:path>
              <a:path w="3809" h="1136650">
                <a:moveTo>
                  <a:pt x="0" y="537692"/>
                </a:moveTo>
                <a:lnTo>
                  <a:pt x="3810" y="537692"/>
                </a:lnTo>
              </a:path>
              <a:path w="3809" h="1136650">
                <a:moveTo>
                  <a:pt x="0" y="535774"/>
                </a:moveTo>
                <a:lnTo>
                  <a:pt x="3810" y="535774"/>
                </a:lnTo>
              </a:path>
              <a:path w="3809" h="1136650">
                <a:moveTo>
                  <a:pt x="0" y="533869"/>
                </a:moveTo>
                <a:lnTo>
                  <a:pt x="3810" y="533869"/>
                </a:lnTo>
              </a:path>
              <a:path w="3809" h="1136650">
                <a:moveTo>
                  <a:pt x="0" y="531964"/>
                </a:moveTo>
                <a:lnTo>
                  <a:pt x="3810" y="531964"/>
                </a:lnTo>
              </a:path>
              <a:path w="3809" h="1136650">
                <a:moveTo>
                  <a:pt x="0" y="530059"/>
                </a:moveTo>
                <a:lnTo>
                  <a:pt x="3810" y="530059"/>
                </a:lnTo>
              </a:path>
              <a:path w="3809" h="1136650">
                <a:moveTo>
                  <a:pt x="0" y="528154"/>
                </a:moveTo>
                <a:lnTo>
                  <a:pt x="3810" y="528154"/>
                </a:lnTo>
              </a:path>
              <a:path w="3809" h="1136650">
                <a:moveTo>
                  <a:pt x="0" y="526249"/>
                </a:moveTo>
                <a:lnTo>
                  <a:pt x="3810" y="526249"/>
                </a:lnTo>
              </a:path>
              <a:path w="3809" h="1136650">
                <a:moveTo>
                  <a:pt x="0" y="524344"/>
                </a:moveTo>
                <a:lnTo>
                  <a:pt x="3810" y="524344"/>
                </a:lnTo>
              </a:path>
              <a:path w="3809" h="1136650">
                <a:moveTo>
                  <a:pt x="0" y="522439"/>
                </a:moveTo>
                <a:lnTo>
                  <a:pt x="3810" y="522439"/>
                </a:lnTo>
              </a:path>
              <a:path w="3809" h="1136650">
                <a:moveTo>
                  <a:pt x="0" y="520522"/>
                </a:moveTo>
                <a:lnTo>
                  <a:pt x="3810" y="520522"/>
                </a:lnTo>
              </a:path>
              <a:path w="3809" h="1136650">
                <a:moveTo>
                  <a:pt x="0" y="518617"/>
                </a:moveTo>
                <a:lnTo>
                  <a:pt x="3810" y="518617"/>
                </a:lnTo>
              </a:path>
              <a:path w="3809" h="1136650">
                <a:moveTo>
                  <a:pt x="0" y="516712"/>
                </a:moveTo>
                <a:lnTo>
                  <a:pt x="3810" y="516712"/>
                </a:lnTo>
              </a:path>
              <a:path w="3809" h="1136650">
                <a:moveTo>
                  <a:pt x="0" y="514807"/>
                </a:moveTo>
                <a:lnTo>
                  <a:pt x="3810" y="514807"/>
                </a:lnTo>
              </a:path>
              <a:path w="3809" h="1136650">
                <a:moveTo>
                  <a:pt x="0" y="512902"/>
                </a:moveTo>
                <a:lnTo>
                  <a:pt x="3810" y="512902"/>
                </a:lnTo>
              </a:path>
              <a:path w="3809" h="1136650">
                <a:moveTo>
                  <a:pt x="0" y="510997"/>
                </a:moveTo>
                <a:lnTo>
                  <a:pt x="3810" y="510997"/>
                </a:lnTo>
              </a:path>
              <a:path w="3809" h="1136650">
                <a:moveTo>
                  <a:pt x="0" y="509092"/>
                </a:moveTo>
                <a:lnTo>
                  <a:pt x="3810" y="509092"/>
                </a:lnTo>
              </a:path>
              <a:path w="3809" h="1136650">
                <a:moveTo>
                  <a:pt x="0" y="507174"/>
                </a:moveTo>
                <a:lnTo>
                  <a:pt x="3810" y="507174"/>
                </a:lnTo>
              </a:path>
              <a:path w="3809" h="1136650">
                <a:moveTo>
                  <a:pt x="0" y="505269"/>
                </a:moveTo>
                <a:lnTo>
                  <a:pt x="3810" y="505269"/>
                </a:lnTo>
              </a:path>
              <a:path w="3809" h="1136650">
                <a:moveTo>
                  <a:pt x="0" y="503364"/>
                </a:moveTo>
                <a:lnTo>
                  <a:pt x="3810" y="503364"/>
                </a:lnTo>
              </a:path>
              <a:path w="3809" h="1136650">
                <a:moveTo>
                  <a:pt x="0" y="501459"/>
                </a:moveTo>
                <a:lnTo>
                  <a:pt x="3810" y="501459"/>
                </a:lnTo>
              </a:path>
              <a:path w="3809" h="1136650">
                <a:moveTo>
                  <a:pt x="0" y="499554"/>
                </a:moveTo>
                <a:lnTo>
                  <a:pt x="3810" y="499554"/>
                </a:lnTo>
              </a:path>
              <a:path w="3809" h="1136650">
                <a:moveTo>
                  <a:pt x="0" y="497649"/>
                </a:moveTo>
                <a:lnTo>
                  <a:pt x="3810" y="497649"/>
                </a:lnTo>
              </a:path>
              <a:path w="3809" h="1136650">
                <a:moveTo>
                  <a:pt x="0" y="495744"/>
                </a:moveTo>
                <a:lnTo>
                  <a:pt x="3810" y="495744"/>
                </a:lnTo>
              </a:path>
              <a:path w="3809" h="1136650">
                <a:moveTo>
                  <a:pt x="0" y="493839"/>
                </a:moveTo>
                <a:lnTo>
                  <a:pt x="3810" y="493839"/>
                </a:lnTo>
              </a:path>
              <a:path w="3809" h="1136650">
                <a:moveTo>
                  <a:pt x="0" y="491921"/>
                </a:moveTo>
                <a:lnTo>
                  <a:pt x="3810" y="491921"/>
                </a:lnTo>
              </a:path>
              <a:path w="3809" h="1136650">
                <a:moveTo>
                  <a:pt x="0" y="490016"/>
                </a:moveTo>
                <a:lnTo>
                  <a:pt x="3810" y="490016"/>
                </a:lnTo>
              </a:path>
              <a:path w="3809" h="1136650">
                <a:moveTo>
                  <a:pt x="0" y="488111"/>
                </a:moveTo>
                <a:lnTo>
                  <a:pt x="3810" y="488111"/>
                </a:lnTo>
              </a:path>
              <a:path w="3809" h="1136650">
                <a:moveTo>
                  <a:pt x="0" y="486206"/>
                </a:moveTo>
                <a:lnTo>
                  <a:pt x="3810" y="486206"/>
                </a:lnTo>
              </a:path>
              <a:path w="3809" h="1136650">
                <a:moveTo>
                  <a:pt x="0" y="484301"/>
                </a:moveTo>
                <a:lnTo>
                  <a:pt x="3810" y="484301"/>
                </a:lnTo>
              </a:path>
              <a:path w="3809" h="1136650">
                <a:moveTo>
                  <a:pt x="0" y="482396"/>
                </a:moveTo>
                <a:lnTo>
                  <a:pt x="3810" y="482396"/>
                </a:lnTo>
              </a:path>
              <a:path w="3809" h="1136650">
                <a:moveTo>
                  <a:pt x="0" y="480491"/>
                </a:moveTo>
                <a:lnTo>
                  <a:pt x="3810" y="480491"/>
                </a:lnTo>
              </a:path>
              <a:path w="3809" h="1136650">
                <a:moveTo>
                  <a:pt x="0" y="478586"/>
                </a:moveTo>
                <a:lnTo>
                  <a:pt x="3810" y="478586"/>
                </a:lnTo>
              </a:path>
              <a:path w="3809" h="1136650">
                <a:moveTo>
                  <a:pt x="0" y="476669"/>
                </a:moveTo>
                <a:lnTo>
                  <a:pt x="3810" y="476669"/>
                </a:lnTo>
              </a:path>
              <a:path w="3809" h="1136650">
                <a:moveTo>
                  <a:pt x="0" y="474764"/>
                </a:moveTo>
                <a:lnTo>
                  <a:pt x="3810" y="474764"/>
                </a:lnTo>
              </a:path>
              <a:path w="3809" h="1136650">
                <a:moveTo>
                  <a:pt x="0" y="472859"/>
                </a:moveTo>
                <a:lnTo>
                  <a:pt x="3810" y="472859"/>
                </a:lnTo>
              </a:path>
              <a:path w="3809" h="1136650">
                <a:moveTo>
                  <a:pt x="0" y="470954"/>
                </a:moveTo>
                <a:lnTo>
                  <a:pt x="3810" y="470954"/>
                </a:lnTo>
              </a:path>
              <a:path w="3809" h="1136650">
                <a:moveTo>
                  <a:pt x="0" y="469049"/>
                </a:moveTo>
                <a:lnTo>
                  <a:pt x="3810" y="469049"/>
                </a:lnTo>
              </a:path>
              <a:path w="3809" h="1136650">
                <a:moveTo>
                  <a:pt x="0" y="467144"/>
                </a:moveTo>
                <a:lnTo>
                  <a:pt x="3810" y="467144"/>
                </a:lnTo>
              </a:path>
              <a:path w="3809" h="1136650">
                <a:moveTo>
                  <a:pt x="0" y="465239"/>
                </a:moveTo>
                <a:lnTo>
                  <a:pt x="3810" y="465239"/>
                </a:lnTo>
              </a:path>
              <a:path w="3809" h="1136650">
                <a:moveTo>
                  <a:pt x="0" y="463321"/>
                </a:moveTo>
                <a:lnTo>
                  <a:pt x="3810" y="463321"/>
                </a:lnTo>
              </a:path>
              <a:path w="3809" h="1136650">
                <a:moveTo>
                  <a:pt x="0" y="461416"/>
                </a:moveTo>
                <a:lnTo>
                  <a:pt x="3810" y="461416"/>
                </a:lnTo>
              </a:path>
              <a:path w="3809" h="1136650">
                <a:moveTo>
                  <a:pt x="0" y="459511"/>
                </a:moveTo>
                <a:lnTo>
                  <a:pt x="3810" y="459511"/>
                </a:lnTo>
              </a:path>
              <a:path w="3809" h="1136650">
                <a:moveTo>
                  <a:pt x="0" y="457606"/>
                </a:moveTo>
                <a:lnTo>
                  <a:pt x="3810" y="457606"/>
                </a:lnTo>
              </a:path>
              <a:path w="3809" h="1136650">
                <a:moveTo>
                  <a:pt x="0" y="455701"/>
                </a:moveTo>
                <a:lnTo>
                  <a:pt x="3810" y="455701"/>
                </a:lnTo>
              </a:path>
              <a:path w="3809" h="1136650">
                <a:moveTo>
                  <a:pt x="0" y="453796"/>
                </a:moveTo>
                <a:lnTo>
                  <a:pt x="3810" y="453796"/>
                </a:lnTo>
              </a:path>
              <a:path w="3809" h="1136650">
                <a:moveTo>
                  <a:pt x="0" y="451891"/>
                </a:moveTo>
                <a:lnTo>
                  <a:pt x="3810" y="451891"/>
                </a:lnTo>
              </a:path>
              <a:path w="3809" h="1136650">
                <a:moveTo>
                  <a:pt x="0" y="449986"/>
                </a:moveTo>
                <a:lnTo>
                  <a:pt x="3810" y="449986"/>
                </a:lnTo>
              </a:path>
              <a:path w="3809" h="1136650">
                <a:moveTo>
                  <a:pt x="0" y="448068"/>
                </a:moveTo>
                <a:lnTo>
                  <a:pt x="3810" y="448068"/>
                </a:lnTo>
              </a:path>
              <a:path w="3809" h="1136650">
                <a:moveTo>
                  <a:pt x="0" y="446163"/>
                </a:moveTo>
                <a:lnTo>
                  <a:pt x="3810" y="446163"/>
                </a:lnTo>
              </a:path>
              <a:path w="3809" h="1136650">
                <a:moveTo>
                  <a:pt x="0" y="444258"/>
                </a:moveTo>
                <a:lnTo>
                  <a:pt x="3810" y="444258"/>
                </a:lnTo>
              </a:path>
              <a:path w="3809" h="1136650">
                <a:moveTo>
                  <a:pt x="0" y="442353"/>
                </a:moveTo>
                <a:lnTo>
                  <a:pt x="3810" y="442353"/>
                </a:lnTo>
              </a:path>
              <a:path w="3809" h="1136650">
                <a:moveTo>
                  <a:pt x="0" y="440448"/>
                </a:moveTo>
                <a:lnTo>
                  <a:pt x="3810" y="440448"/>
                </a:lnTo>
              </a:path>
              <a:path w="3809" h="1136650">
                <a:moveTo>
                  <a:pt x="0" y="438543"/>
                </a:moveTo>
                <a:lnTo>
                  <a:pt x="3810" y="438543"/>
                </a:lnTo>
              </a:path>
              <a:path w="3809" h="1136650">
                <a:moveTo>
                  <a:pt x="0" y="436638"/>
                </a:moveTo>
                <a:lnTo>
                  <a:pt x="3810" y="436638"/>
                </a:lnTo>
              </a:path>
              <a:path w="3809" h="1136650">
                <a:moveTo>
                  <a:pt x="0" y="434721"/>
                </a:moveTo>
                <a:lnTo>
                  <a:pt x="3810" y="434721"/>
                </a:lnTo>
              </a:path>
              <a:path w="3809" h="1136650">
                <a:moveTo>
                  <a:pt x="0" y="432816"/>
                </a:moveTo>
                <a:lnTo>
                  <a:pt x="3810" y="432816"/>
                </a:lnTo>
              </a:path>
              <a:path w="3809" h="1136650">
                <a:moveTo>
                  <a:pt x="0" y="430911"/>
                </a:moveTo>
                <a:lnTo>
                  <a:pt x="3810" y="430911"/>
                </a:lnTo>
              </a:path>
              <a:path w="3809" h="1136650">
                <a:moveTo>
                  <a:pt x="0" y="429006"/>
                </a:moveTo>
                <a:lnTo>
                  <a:pt x="3810" y="429006"/>
                </a:lnTo>
              </a:path>
              <a:path w="3809" h="1136650">
                <a:moveTo>
                  <a:pt x="0" y="427101"/>
                </a:moveTo>
                <a:lnTo>
                  <a:pt x="3810" y="427101"/>
                </a:lnTo>
              </a:path>
              <a:path w="3809" h="1136650">
                <a:moveTo>
                  <a:pt x="0" y="425196"/>
                </a:moveTo>
                <a:lnTo>
                  <a:pt x="3810" y="425196"/>
                </a:lnTo>
              </a:path>
              <a:path w="3809" h="1136650">
                <a:moveTo>
                  <a:pt x="0" y="423291"/>
                </a:moveTo>
                <a:lnTo>
                  <a:pt x="3810" y="423291"/>
                </a:lnTo>
              </a:path>
              <a:path w="3809" h="1136650">
                <a:moveTo>
                  <a:pt x="0" y="421386"/>
                </a:moveTo>
                <a:lnTo>
                  <a:pt x="3810" y="421386"/>
                </a:lnTo>
              </a:path>
              <a:path w="3809" h="1136650">
                <a:moveTo>
                  <a:pt x="0" y="419468"/>
                </a:moveTo>
                <a:lnTo>
                  <a:pt x="3810" y="419468"/>
                </a:lnTo>
              </a:path>
              <a:path w="3809" h="1136650">
                <a:moveTo>
                  <a:pt x="0" y="417563"/>
                </a:moveTo>
                <a:lnTo>
                  <a:pt x="3810" y="417563"/>
                </a:lnTo>
              </a:path>
              <a:path w="3809" h="1136650">
                <a:moveTo>
                  <a:pt x="0" y="415658"/>
                </a:moveTo>
                <a:lnTo>
                  <a:pt x="3810" y="415658"/>
                </a:lnTo>
              </a:path>
              <a:path w="3809" h="1136650">
                <a:moveTo>
                  <a:pt x="0" y="413753"/>
                </a:moveTo>
                <a:lnTo>
                  <a:pt x="3810" y="413753"/>
                </a:lnTo>
              </a:path>
              <a:path w="3809" h="1136650">
                <a:moveTo>
                  <a:pt x="0" y="411848"/>
                </a:moveTo>
                <a:lnTo>
                  <a:pt x="3810" y="411848"/>
                </a:lnTo>
              </a:path>
              <a:path w="3809" h="1136650">
                <a:moveTo>
                  <a:pt x="0" y="409943"/>
                </a:moveTo>
                <a:lnTo>
                  <a:pt x="3810" y="409943"/>
                </a:lnTo>
              </a:path>
              <a:path w="3809" h="1136650">
                <a:moveTo>
                  <a:pt x="0" y="408038"/>
                </a:moveTo>
                <a:lnTo>
                  <a:pt x="3810" y="408038"/>
                </a:lnTo>
              </a:path>
              <a:path w="3809" h="1136650">
                <a:moveTo>
                  <a:pt x="0" y="406133"/>
                </a:moveTo>
                <a:lnTo>
                  <a:pt x="3810" y="406133"/>
                </a:lnTo>
              </a:path>
              <a:path w="3809" h="1136650">
                <a:moveTo>
                  <a:pt x="0" y="404215"/>
                </a:moveTo>
                <a:lnTo>
                  <a:pt x="3810" y="404215"/>
                </a:lnTo>
              </a:path>
              <a:path w="3809" h="1136650">
                <a:moveTo>
                  <a:pt x="0" y="402310"/>
                </a:moveTo>
                <a:lnTo>
                  <a:pt x="3810" y="402310"/>
                </a:lnTo>
              </a:path>
              <a:path w="3809" h="1136650">
                <a:moveTo>
                  <a:pt x="0" y="400405"/>
                </a:moveTo>
                <a:lnTo>
                  <a:pt x="3810" y="400405"/>
                </a:lnTo>
              </a:path>
              <a:path w="3809" h="1136650">
                <a:moveTo>
                  <a:pt x="0" y="398500"/>
                </a:moveTo>
                <a:lnTo>
                  <a:pt x="3810" y="398500"/>
                </a:lnTo>
              </a:path>
              <a:path w="3809" h="1136650">
                <a:moveTo>
                  <a:pt x="0" y="396595"/>
                </a:moveTo>
                <a:lnTo>
                  <a:pt x="3810" y="396595"/>
                </a:lnTo>
              </a:path>
              <a:path w="3809" h="1136650">
                <a:moveTo>
                  <a:pt x="0" y="394690"/>
                </a:moveTo>
                <a:lnTo>
                  <a:pt x="3810" y="394690"/>
                </a:lnTo>
              </a:path>
              <a:path w="3809" h="1136650">
                <a:moveTo>
                  <a:pt x="0" y="392785"/>
                </a:moveTo>
                <a:lnTo>
                  <a:pt x="3810" y="392785"/>
                </a:lnTo>
              </a:path>
              <a:path w="3809" h="1136650">
                <a:moveTo>
                  <a:pt x="0" y="390867"/>
                </a:moveTo>
                <a:lnTo>
                  <a:pt x="3810" y="390867"/>
                </a:lnTo>
              </a:path>
              <a:path w="3809" h="1136650">
                <a:moveTo>
                  <a:pt x="0" y="388962"/>
                </a:moveTo>
                <a:lnTo>
                  <a:pt x="3810" y="388962"/>
                </a:lnTo>
              </a:path>
              <a:path w="3809" h="1136650">
                <a:moveTo>
                  <a:pt x="0" y="387057"/>
                </a:moveTo>
                <a:lnTo>
                  <a:pt x="3810" y="387057"/>
                </a:lnTo>
              </a:path>
              <a:path w="3809" h="1136650">
                <a:moveTo>
                  <a:pt x="0" y="385152"/>
                </a:moveTo>
                <a:lnTo>
                  <a:pt x="3810" y="385152"/>
                </a:lnTo>
              </a:path>
              <a:path w="3809" h="1136650">
                <a:moveTo>
                  <a:pt x="0" y="383247"/>
                </a:moveTo>
                <a:lnTo>
                  <a:pt x="3810" y="383247"/>
                </a:lnTo>
              </a:path>
              <a:path w="3809" h="1136650">
                <a:moveTo>
                  <a:pt x="0" y="381342"/>
                </a:moveTo>
                <a:lnTo>
                  <a:pt x="3810" y="381342"/>
                </a:lnTo>
              </a:path>
              <a:path w="3809" h="1136650">
                <a:moveTo>
                  <a:pt x="0" y="379437"/>
                </a:moveTo>
                <a:lnTo>
                  <a:pt x="3810" y="379437"/>
                </a:lnTo>
              </a:path>
              <a:path w="3809" h="1136650">
                <a:moveTo>
                  <a:pt x="0" y="377532"/>
                </a:moveTo>
                <a:lnTo>
                  <a:pt x="3810" y="377532"/>
                </a:lnTo>
              </a:path>
              <a:path w="3809" h="1136650">
                <a:moveTo>
                  <a:pt x="0" y="375615"/>
                </a:moveTo>
                <a:lnTo>
                  <a:pt x="3810" y="375615"/>
                </a:lnTo>
              </a:path>
              <a:path w="3809" h="1136650">
                <a:moveTo>
                  <a:pt x="0" y="373710"/>
                </a:moveTo>
                <a:lnTo>
                  <a:pt x="3810" y="373710"/>
                </a:lnTo>
              </a:path>
              <a:path w="3809" h="1136650">
                <a:moveTo>
                  <a:pt x="0" y="371805"/>
                </a:moveTo>
                <a:lnTo>
                  <a:pt x="3810" y="371805"/>
                </a:lnTo>
              </a:path>
              <a:path w="3809" h="1136650">
                <a:moveTo>
                  <a:pt x="0" y="369900"/>
                </a:moveTo>
                <a:lnTo>
                  <a:pt x="3810" y="369900"/>
                </a:lnTo>
              </a:path>
              <a:path w="3809" h="1136650">
                <a:moveTo>
                  <a:pt x="0" y="367995"/>
                </a:moveTo>
                <a:lnTo>
                  <a:pt x="3810" y="367995"/>
                </a:lnTo>
              </a:path>
              <a:path w="3809" h="1136650">
                <a:moveTo>
                  <a:pt x="0" y="366090"/>
                </a:moveTo>
                <a:lnTo>
                  <a:pt x="3810" y="366090"/>
                </a:lnTo>
              </a:path>
              <a:path w="3809" h="1136650">
                <a:moveTo>
                  <a:pt x="0" y="364185"/>
                </a:moveTo>
                <a:lnTo>
                  <a:pt x="3810" y="364185"/>
                </a:lnTo>
              </a:path>
              <a:path w="3809" h="1136650">
                <a:moveTo>
                  <a:pt x="0" y="362267"/>
                </a:moveTo>
                <a:lnTo>
                  <a:pt x="3810" y="362267"/>
                </a:lnTo>
              </a:path>
              <a:path w="3809" h="1136650">
                <a:moveTo>
                  <a:pt x="0" y="360362"/>
                </a:moveTo>
                <a:lnTo>
                  <a:pt x="3810" y="360362"/>
                </a:lnTo>
              </a:path>
              <a:path w="3809" h="1136650">
                <a:moveTo>
                  <a:pt x="0" y="358457"/>
                </a:moveTo>
                <a:lnTo>
                  <a:pt x="3810" y="358457"/>
                </a:lnTo>
              </a:path>
              <a:path w="3809" h="1136650">
                <a:moveTo>
                  <a:pt x="0" y="356552"/>
                </a:moveTo>
                <a:lnTo>
                  <a:pt x="3810" y="356552"/>
                </a:lnTo>
              </a:path>
              <a:path w="3809" h="1136650">
                <a:moveTo>
                  <a:pt x="0" y="354647"/>
                </a:moveTo>
                <a:lnTo>
                  <a:pt x="3810" y="354647"/>
                </a:lnTo>
              </a:path>
              <a:path w="3809" h="1136650">
                <a:moveTo>
                  <a:pt x="0" y="352742"/>
                </a:moveTo>
                <a:lnTo>
                  <a:pt x="3810" y="352742"/>
                </a:lnTo>
              </a:path>
              <a:path w="3809" h="1136650">
                <a:moveTo>
                  <a:pt x="0" y="350837"/>
                </a:moveTo>
                <a:lnTo>
                  <a:pt x="3810" y="350837"/>
                </a:lnTo>
              </a:path>
              <a:path w="3809" h="1136650">
                <a:moveTo>
                  <a:pt x="0" y="348932"/>
                </a:moveTo>
                <a:lnTo>
                  <a:pt x="3810" y="348932"/>
                </a:lnTo>
              </a:path>
              <a:path w="3809" h="1136650">
                <a:moveTo>
                  <a:pt x="0" y="347014"/>
                </a:moveTo>
                <a:lnTo>
                  <a:pt x="3810" y="347014"/>
                </a:lnTo>
              </a:path>
              <a:path w="3809" h="1136650">
                <a:moveTo>
                  <a:pt x="0" y="345109"/>
                </a:moveTo>
                <a:lnTo>
                  <a:pt x="3810" y="345109"/>
                </a:lnTo>
              </a:path>
              <a:path w="3809" h="1136650">
                <a:moveTo>
                  <a:pt x="0" y="343204"/>
                </a:moveTo>
                <a:lnTo>
                  <a:pt x="3810" y="343204"/>
                </a:lnTo>
              </a:path>
              <a:path w="3809" h="1136650">
                <a:moveTo>
                  <a:pt x="0" y="341299"/>
                </a:moveTo>
                <a:lnTo>
                  <a:pt x="3810" y="341299"/>
                </a:lnTo>
              </a:path>
              <a:path w="3809" h="1136650">
                <a:moveTo>
                  <a:pt x="0" y="339394"/>
                </a:moveTo>
                <a:lnTo>
                  <a:pt x="3810" y="339394"/>
                </a:lnTo>
              </a:path>
              <a:path w="3809" h="1136650">
                <a:moveTo>
                  <a:pt x="0" y="337489"/>
                </a:moveTo>
                <a:lnTo>
                  <a:pt x="3810" y="337489"/>
                </a:lnTo>
              </a:path>
              <a:path w="3809" h="1136650">
                <a:moveTo>
                  <a:pt x="0" y="335584"/>
                </a:moveTo>
                <a:lnTo>
                  <a:pt x="3810" y="335584"/>
                </a:lnTo>
              </a:path>
              <a:path w="3809" h="1136650">
                <a:moveTo>
                  <a:pt x="0" y="333679"/>
                </a:moveTo>
                <a:lnTo>
                  <a:pt x="3810" y="333679"/>
                </a:lnTo>
              </a:path>
              <a:path w="3809" h="1136650">
                <a:moveTo>
                  <a:pt x="0" y="331762"/>
                </a:moveTo>
                <a:lnTo>
                  <a:pt x="3810" y="331762"/>
                </a:lnTo>
              </a:path>
              <a:path w="3809" h="1136650">
                <a:moveTo>
                  <a:pt x="0" y="329857"/>
                </a:moveTo>
                <a:lnTo>
                  <a:pt x="3810" y="329857"/>
                </a:lnTo>
              </a:path>
              <a:path w="3809" h="1136650">
                <a:moveTo>
                  <a:pt x="0" y="327952"/>
                </a:moveTo>
                <a:lnTo>
                  <a:pt x="3810" y="327952"/>
                </a:lnTo>
              </a:path>
              <a:path w="3809" h="1136650">
                <a:moveTo>
                  <a:pt x="0" y="326047"/>
                </a:moveTo>
                <a:lnTo>
                  <a:pt x="3810" y="326047"/>
                </a:lnTo>
              </a:path>
              <a:path w="3809" h="1136650">
                <a:moveTo>
                  <a:pt x="0" y="324142"/>
                </a:moveTo>
                <a:lnTo>
                  <a:pt x="3810" y="324142"/>
                </a:lnTo>
              </a:path>
              <a:path w="3809" h="1136650">
                <a:moveTo>
                  <a:pt x="0" y="322237"/>
                </a:moveTo>
                <a:lnTo>
                  <a:pt x="3810" y="322237"/>
                </a:lnTo>
              </a:path>
              <a:path w="3809" h="1136650">
                <a:moveTo>
                  <a:pt x="0" y="320332"/>
                </a:moveTo>
                <a:lnTo>
                  <a:pt x="3810" y="320332"/>
                </a:lnTo>
              </a:path>
              <a:path w="3809" h="1136650">
                <a:moveTo>
                  <a:pt x="0" y="318414"/>
                </a:moveTo>
                <a:lnTo>
                  <a:pt x="3810" y="318414"/>
                </a:lnTo>
              </a:path>
              <a:path w="3809" h="1136650">
                <a:moveTo>
                  <a:pt x="0" y="316509"/>
                </a:moveTo>
                <a:lnTo>
                  <a:pt x="3810" y="316509"/>
                </a:lnTo>
              </a:path>
              <a:path w="3809" h="1136650">
                <a:moveTo>
                  <a:pt x="0" y="314604"/>
                </a:moveTo>
                <a:lnTo>
                  <a:pt x="3810" y="314604"/>
                </a:lnTo>
              </a:path>
              <a:path w="3809" h="1136650">
                <a:moveTo>
                  <a:pt x="0" y="312699"/>
                </a:moveTo>
                <a:lnTo>
                  <a:pt x="3810" y="312699"/>
                </a:lnTo>
              </a:path>
              <a:path w="3809" h="1136650">
                <a:moveTo>
                  <a:pt x="0" y="310794"/>
                </a:moveTo>
                <a:lnTo>
                  <a:pt x="3810" y="310794"/>
                </a:lnTo>
              </a:path>
              <a:path w="3809" h="1136650">
                <a:moveTo>
                  <a:pt x="0" y="308889"/>
                </a:moveTo>
                <a:lnTo>
                  <a:pt x="3810" y="308889"/>
                </a:lnTo>
              </a:path>
              <a:path w="3809" h="1136650">
                <a:moveTo>
                  <a:pt x="0" y="306984"/>
                </a:moveTo>
                <a:lnTo>
                  <a:pt x="3810" y="306984"/>
                </a:lnTo>
              </a:path>
              <a:path w="3809" h="1136650">
                <a:moveTo>
                  <a:pt x="0" y="305079"/>
                </a:moveTo>
                <a:lnTo>
                  <a:pt x="3810" y="305079"/>
                </a:lnTo>
              </a:path>
              <a:path w="3809" h="1136650">
                <a:moveTo>
                  <a:pt x="0" y="303161"/>
                </a:moveTo>
                <a:lnTo>
                  <a:pt x="3810" y="303161"/>
                </a:lnTo>
              </a:path>
              <a:path w="3809" h="1136650">
                <a:moveTo>
                  <a:pt x="0" y="301256"/>
                </a:moveTo>
                <a:lnTo>
                  <a:pt x="3810" y="301256"/>
                </a:lnTo>
              </a:path>
              <a:path w="3809" h="1136650">
                <a:moveTo>
                  <a:pt x="0" y="299351"/>
                </a:moveTo>
                <a:lnTo>
                  <a:pt x="3810" y="299351"/>
                </a:lnTo>
              </a:path>
              <a:path w="3809" h="1136650">
                <a:moveTo>
                  <a:pt x="0" y="297446"/>
                </a:moveTo>
                <a:lnTo>
                  <a:pt x="3810" y="297446"/>
                </a:lnTo>
              </a:path>
              <a:path w="3809" h="1136650">
                <a:moveTo>
                  <a:pt x="0" y="295541"/>
                </a:moveTo>
                <a:lnTo>
                  <a:pt x="3810" y="295541"/>
                </a:lnTo>
              </a:path>
              <a:path w="3809" h="1136650">
                <a:moveTo>
                  <a:pt x="0" y="293636"/>
                </a:moveTo>
                <a:lnTo>
                  <a:pt x="3810" y="293636"/>
                </a:lnTo>
              </a:path>
              <a:path w="3809" h="1136650">
                <a:moveTo>
                  <a:pt x="0" y="291731"/>
                </a:moveTo>
                <a:lnTo>
                  <a:pt x="3810" y="291731"/>
                </a:lnTo>
              </a:path>
              <a:path w="3809" h="1136650">
                <a:moveTo>
                  <a:pt x="0" y="289814"/>
                </a:moveTo>
                <a:lnTo>
                  <a:pt x="3810" y="289814"/>
                </a:lnTo>
              </a:path>
              <a:path w="3809" h="1136650">
                <a:moveTo>
                  <a:pt x="0" y="287909"/>
                </a:moveTo>
                <a:lnTo>
                  <a:pt x="3810" y="287909"/>
                </a:lnTo>
              </a:path>
              <a:path w="3809" h="1136650">
                <a:moveTo>
                  <a:pt x="0" y="286004"/>
                </a:moveTo>
                <a:lnTo>
                  <a:pt x="3810" y="286004"/>
                </a:lnTo>
              </a:path>
              <a:path w="3809" h="1136650">
                <a:moveTo>
                  <a:pt x="0" y="284099"/>
                </a:moveTo>
                <a:lnTo>
                  <a:pt x="3810" y="284099"/>
                </a:lnTo>
              </a:path>
              <a:path w="3809" h="1136650">
                <a:moveTo>
                  <a:pt x="0" y="282194"/>
                </a:moveTo>
                <a:lnTo>
                  <a:pt x="3810" y="282194"/>
                </a:lnTo>
              </a:path>
              <a:path w="3809" h="1136650">
                <a:moveTo>
                  <a:pt x="0" y="280289"/>
                </a:moveTo>
                <a:lnTo>
                  <a:pt x="3810" y="280289"/>
                </a:lnTo>
              </a:path>
              <a:path w="3809" h="1136650">
                <a:moveTo>
                  <a:pt x="0" y="278384"/>
                </a:moveTo>
                <a:lnTo>
                  <a:pt x="3810" y="278384"/>
                </a:lnTo>
              </a:path>
              <a:path w="3809" h="1136650">
                <a:moveTo>
                  <a:pt x="0" y="276479"/>
                </a:moveTo>
                <a:lnTo>
                  <a:pt x="3810" y="276479"/>
                </a:lnTo>
              </a:path>
              <a:path w="3809" h="1136650">
                <a:moveTo>
                  <a:pt x="0" y="274561"/>
                </a:moveTo>
                <a:lnTo>
                  <a:pt x="3810" y="274561"/>
                </a:lnTo>
              </a:path>
              <a:path w="3809" h="1136650">
                <a:moveTo>
                  <a:pt x="0" y="272656"/>
                </a:moveTo>
                <a:lnTo>
                  <a:pt x="3810" y="272656"/>
                </a:lnTo>
              </a:path>
              <a:path w="3809" h="1136650">
                <a:moveTo>
                  <a:pt x="0" y="270751"/>
                </a:moveTo>
                <a:lnTo>
                  <a:pt x="3810" y="270751"/>
                </a:lnTo>
              </a:path>
              <a:path w="3809" h="1136650">
                <a:moveTo>
                  <a:pt x="0" y="268846"/>
                </a:moveTo>
                <a:lnTo>
                  <a:pt x="3810" y="268846"/>
                </a:lnTo>
              </a:path>
              <a:path w="3809" h="1136650">
                <a:moveTo>
                  <a:pt x="0" y="266941"/>
                </a:moveTo>
                <a:lnTo>
                  <a:pt x="3810" y="266941"/>
                </a:lnTo>
              </a:path>
              <a:path w="3809" h="1136650">
                <a:moveTo>
                  <a:pt x="0" y="265036"/>
                </a:moveTo>
                <a:lnTo>
                  <a:pt x="3810" y="265036"/>
                </a:lnTo>
              </a:path>
              <a:path w="3809" h="1136650">
                <a:moveTo>
                  <a:pt x="0" y="263131"/>
                </a:moveTo>
                <a:lnTo>
                  <a:pt x="3810" y="263131"/>
                </a:lnTo>
              </a:path>
              <a:path w="3809" h="1136650">
                <a:moveTo>
                  <a:pt x="0" y="261226"/>
                </a:moveTo>
                <a:lnTo>
                  <a:pt x="3810" y="261226"/>
                </a:lnTo>
              </a:path>
              <a:path w="3809" h="1136650">
                <a:moveTo>
                  <a:pt x="0" y="259308"/>
                </a:moveTo>
                <a:lnTo>
                  <a:pt x="3810" y="259308"/>
                </a:lnTo>
              </a:path>
              <a:path w="3809" h="1136650">
                <a:moveTo>
                  <a:pt x="0" y="257403"/>
                </a:moveTo>
                <a:lnTo>
                  <a:pt x="3810" y="257403"/>
                </a:lnTo>
              </a:path>
              <a:path w="3809" h="1136650">
                <a:moveTo>
                  <a:pt x="0" y="255498"/>
                </a:moveTo>
                <a:lnTo>
                  <a:pt x="3810" y="255498"/>
                </a:lnTo>
              </a:path>
              <a:path w="3809" h="1136650">
                <a:moveTo>
                  <a:pt x="0" y="253593"/>
                </a:moveTo>
                <a:lnTo>
                  <a:pt x="3810" y="253593"/>
                </a:lnTo>
              </a:path>
              <a:path w="3809" h="1136650">
                <a:moveTo>
                  <a:pt x="0" y="251688"/>
                </a:moveTo>
                <a:lnTo>
                  <a:pt x="3810" y="251688"/>
                </a:lnTo>
              </a:path>
              <a:path w="3809" h="1136650">
                <a:moveTo>
                  <a:pt x="0" y="249783"/>
                </a:moveTo>
                <a:lnTo>
                  <a:pt x="3810" y="249783"/>
                </a:lnTo>
              </a:path>
              <a:path w="3809" h="1136650">
                <a:moveTo>
                  <a:pt x="0" y="247878"/>
                </a:moveTo>
                <a:lnTo>
                  <a:pt x="3810" y="247878"/>
                </a:lnTo>
              </a:path>
              <a:path w="3809" h="1136650">
                <a:moveTo>
                  <a:pt x="0" y="245960"/>
                </a:moveTo>
                <a:lnTo>
                  <a:pt x="3810" y="245960"/>
                </a:lnTo>
              </a:path>
              <a:path w="3809" h="1136650">
                <a:moveTo>
                  <a:pt x="0" y="244055"/>
                </a:moveTo>
                <a:lnTo>
                  <a:pt x="3810" y="244055"/>
                </a:lnTo>
              </a:path>
              <a:path w="3809" h="1136650">
                <a:moveTo>
                  <a:pt x="0" y="242150"/>
                </a:moveTo>
                <a:lnTo>
                  <a:pt x="3810" y="242150"/>
                </a:lnTo>
              </a:path>
              <a:path w="3809" h="1136650">
                <a:moveTo>
                  <a:pt x="0" y="240245"/>
                </a:moveTo>
                <a:lnTo>
                  <a:pt x="3810" y="240245"/>
                </a:lnTo>
              </a:path>
              <a:path w="3809" h="1136650">
                <a:moveTo>
                  <a:pt x="0" y="238340"/>
                </a:moveTo>
                <a:lnTo>
                  <a:pt x="3810" y="238340"/>
                </a:lnTo>
              </a:path>
              <a:path w="3809" h="1136650">
                <a:moveTo>
                  <a:pt x="0" y="236435"/>
                </a:moveTo>
                <a:lnTo>
                  <a:pt x="3810" y="236435"/>
                </a:lnTo>
              </a:path>
              <a:path w="3809" h="1136650">
                <a:moveTo>
                  <a:pt x="0" y="234530"/>
                </a:moveTo>
                <a:lnTo>
                  <a:pt x="3810" y="234530"/>
                </a:lnTo>
              </a:path>
              <a:path w="3809" h="1136650">
                <a:moveTo>
                  <a:pt x="0" y="232625"/>
                </a:moveTo>
                <a:lnTo>
                  <a:pt x="3810" y="232625"/>
                </a:lnTo>
              </a:path>
              <a:path w="3809" h="1136650">
                <a:moveTo>
                  <a:pt x="0" y="230708"/>
                </a:moveTo>
                <a:lnTo>
                  <a:pt x="3810" y="230708"/>
                </a:lnTo>
              </a:path>
              <a:path w="3809" h="1136650">
                <a:moveTo>
                  <a:pt x="0" y="228803"/>
                </a:moveTo>
                <a:lnTo>
                  <a:pt x="3810" y="228803"/>
                </a:lnTo>
              </a:path>
              <a:path w="3809" h="1136650">
                <a:moveTo>
                  <a:pt x="0" y="226898"/>
                </a:moveTo>
                <a:lnTo>
                  <a:pt x="3810" y="226898"/>
                </a:lnTo>
              </a:path>
              <a:path w="3809" h="1136650">
                <a:moveTo>
                  <a:pt x="0" y="224993"/>
                </a:moveTo>
                <a:lnTo>
                  <a:pt x="3810" y="224993"/>
                </a:lnTo>
              </a:path>
              <a:path w="3809" h="1136650">
                <a:moveTo>
                  <a:pt x="0" y="223088"/>
                </a:moveTo>
                <a:lnTo>
                  <a:pt x="3810" y="223088"/>
                </a:lnTo>
              </a:path>
              <a:path w="3809" h="1136650">
                <a:moveTo>
                  <a:pt x="0" y="221183"/>
                </a:moveTo>
                <a:lnTo>
                  <a:pt x="3810" y="221183"/>
                </a:lnTo>
              </a:path>
              <a:path w="3809" h="1136650">
                <a:moveTo>
                  <a:pt x="0" y="219278"/>
                </a:moveTo>
                <a:lnTo>
                  <a:pt x="3810" y="219278"/>
                </a:lnTo>
              </a:path>
              <a:path w="3809" h="1136650">
                <a:moveTo>
                  <a:pt x="0" y="217360"/>
                </a:moveTo>
                <a:lnTo>
                  <a:pt x="3810" y="217360"/>
                </a:lnTo>
              </a:path>
              <a:path w="3809" h="1136650">
                <a:moveTo>
                  <a:pt x="0" y="215455"/>
                </a:moveTo>
                <a:lnTo>
                  <a:pt x="3810" y="215455"/>
                </a:lnTo>
              </a:path>
              <a:path w="3809" h="1136650">
                <a:moveTo>
                  <a:pt x="0" y="213550"/>
                </a:moveTo>
                <a:lnTo>
                  <a:pt x="3810" y="213550"/>
                </a:lnTo>
              </a:path>
              <a:path w="3809" h="1136650">
                <a:moveTo>
                  <a:pt x="0" y="211645"/>
                </a:moveTo>
                <a:lnTo>
                  <a:pt x="3810" y="211645"/>
                </a:lnTo>
              </a:path>
              <a:path w="3809" h="1136650">
                <a:moveTo>
                  <a:pt x="0" y="209740"/>
                </a:moveTo>
                <a:lnTo>
                  <a:pt x="3810" y="209740"/>
                </a:lnTo>
              </a:path>
              <a:path w="3809" h="1136650">
                <a:moveTo>
                  <a:pt x="0" y="207835"/>
                </a:moveTo>
                <a:lnTo>
                  <a:pt x="3810" y="207835"/>
                </a:lnTo>
              </a:path>
              <a:path w="3809" h="1136650">
                <a:moveTo>
                  <a:pt x="0" y="205930"/>
                </a:moveTo>
                <a:lnTo>
                  <a:pt x="3810" y="205930"/>
                </a:lnTo>
              </a:path>
              <a:path w="3809" h="1136650">
                <a:moveTo>
                  <a:pt x="0" y="204025"/>
                </a:moveTo>
                <a:lnTo>
                  <a:pt x="3810" y="204025"/>
                </a:lnTo>
              </a:path>
              <a:path w="3809" h="1136650">
                <a:moveTo>
                  <a:pt x="0" y="202107"/>
                </a:moveTo>
                <a:lnTo>
                  <a:pt x="3810" y="202107"/>
                </a:lnTo>
              </a:path>
              <a:path w="3809" h="1136650">
                <a:moveTo>
                  <a:pt x="0" y="200202"/>
                </a:moveTo>
                <a:lnTo>
                  <a:pt x="3810" y="200202"/>
                </a:lnTo>
              </a:path>
              <a:path w="3809" h="1136650">
                <a:moveTo>
                  <a:pt x="0" y="198297"/>
                </a:moveTo>
                <a:lnTo>
                  <a:pt x="3810" y="198297"/>
                </a:lnTo>
              </a:path>
              <a:path w="3809" h="1136650">
                <a:moveTo>
                  <a:pt x="0" y="196392"/>
                </a:moveTo>
                <a:lnTo>
                  <a:pt x="3810" y="196392"/>
                </a:lnTo>
              </a:path>
              <a:path w="3809" h="1136650">
                <a:moveTo>
                  <a:pt x="0" y="194487"/>
                </a:moveTo>
                <a:lnTo>
                  <a:pt x="3810" y="194487"/>
                </a:lnTo>
              </a:path>
              <a:path w="3809" h="1136650">
                <a:moveTo>
                  <a:pt x="0" y="192582"/>
                </a:moveTo>
                <a:lnTo>
                  <a:pt x="3810" y="192582"/>
                </a:lnTo>
              </a:path>
              <a:path w="3809" h="1136650">
                <a:moveTo>
                  <a:pt x="0" y="190677"/>
                </a:moveTo>
                <a:lnTo>
                  <a:pt x="3810" y="190677"/>
                </a:lnTo>
              </a:path>
              <a:path w="3809" h="1136650">
                <a:moveTo>
                  <a:pt x="0" y="188772"/>
                </a:moveTo>
                <a:lnTo>
                  <a:pt x="3810" y="188772"/>
                </a:lnTo>
              </a:path>
              <a:path w="3809" h="1136650">
                <a:moveTo>
                  <a:pt x="0" y="186855"/>
                </a:moveTo>
                <a:lnTo>
                  <a:pt x="3810" y="186855"/>
                </a:lnTo>
              </a:path>
              <a:path w="3809" h="1136650">
                <a:moveTo>
                  <a:pt x="0" y="184950"/>
                </a:moveTo>
                <a:lnTo>
                  <a:pt x="3810" y="184950"/>
                </a:lnTo>
              </a:path>
              <a:path w="3809" h="1136650">
                <a:moveTo>
                  <a:pt x="0" y="183045"/>
                </a:moveTo>
                <a:lnTo>
                  <a:pt x="3810" y="183045"/>
                </a:lnTo>
              </a:path>
              <a:path w="3809" h="1136650">
                <a:moveTo>
                  <a:pt x="0" y="181140"/>
                </a:moveTo>
                <a:lnTo>
                  <a:pt x="3810" y="181140"/>
                </a:lnTo>
              </a:path>
              <a:path w="3809" h="1136650">
                <a:moveTo>
                  <a:pt x="0" y="179235"/>
                </a:moveTo>
                <a:lnTo>
                  <a:pt x="3810" y="179235"/>
                </a:lnTo>
              </a:path>
              <a:path w="3809" h="1136650">
                <a:moveTo>
                  <a:pt x="0" y="177330"/>
                </a:moveTo>
                <a:lnTo>
                  <a:pt x="3810" y="177330"/>
                </a:lnTo>
              </a:path>
              <a:path w="3809" h="1136650">
                <a:moveTo>
                  <a:pt x="0" y="175425"/>
                </a:moveTo>
                <a:lnTo>
                  <a:pt x="3810" y="175425"/>
                </a:lnTo>
              </a:path>
              <a:path w="3809" h="1136650">
                <a:moveTo>
                  <a:pt x="0" y="173507"/>
                </a:moveTo>
                <a:lnTo>
                  <a:pt x="3810" y="173507"/>
                </a:lnTo>
              </a:path>
              <a:path w="3809" h="1136650">
                <a:moveTo>
                  <a:pt x="0" y="171602"/>
                </a:moveTo>
                <a:lnTo>
                  <a:pt x="3810" y="171602"/>
                </a:lnTo>
              </a:path>
              <a:path w="3809" h="1136650">
                <a:moveTo>
                  <a:pt x="0" y="169697"/>
                </a:moveTo>
                <a:lnTo>
                  <a:pt x="3810" y="169697"/>
                </a:lnTo>
              </a:path>
              <a:path w="3809" h="1136650">
                <a:moveTo>
                  <a:pt x="0" y="167792"/>
                </a:moveTo>
                <a:lnTo>
                  <a:pt x="3810" y="167792"/>
                </a:lnTo>
              </a:path>
              <a:path w="3809" h="1136650">
                <a:moveTo>
                  <a:pt x="0" y="165887"/>
                </a:moveTo>
                <a:lnTo>
                  <a:pt x="3810" y="165887"/>
                </a:lnTo>
              </a:path>
              <a:path w="3809" h="1136650">
                <a:moveTo>
                  <a:pt x="0" y="163982"/>
                </a:moveTo>
                <a:lnTo>
                  <a:pt x="3810" y="163982"/>
                </a:lnTo>
              </a:path>
              <a:path w="3809" h="1136650">
                <a:moveTo>
                  <a:pt x="0" y="162077"/>
                </a:moveTo>
                <a:lnTo>
                  <a:pt x="3810" y="162077"/>
                </a:lnTo>
              </a:path>
              <a:path w="3809" h="1136650">
                <a:moveTo>
                  <a:pt x="0" y="160172"/>
                </a:moveTo>
                <a:lnTo>
                  <a:pt x="3810" y="160172"/>
                </a:lnTo>
              </a:path>
              <a:path w="3809" h="1136650">
                <a:moveTo>
                  <a:pt x="0" y="158254"/>
                </a:moveTo>
                <a:lnTo>
                  <a:pt x="3810" y="158254"/>
                </a:lnTo>
              </a:path>
              <a:path w="3809" h="1136650">
                <a:moveTo>
                  <a:pt x="0" y="156349"/>
                </a:moveTo>
                <a:lnTo>
                  <a:pt x="3810" y="156349"/>
                </a:lnTo>
              </a:path>
              <a:path w="3809" h="1136650">
                <a:moveTo>
                  <a:pt x="0" y="154444"/>
                </a:moveTo>
                <a:lnTo>
                  <a:pt x="3810" y="154444"/>
                </a:lnTo>
              </a:path>
              <a:path w="3809" h="1136650">
                <a:moveTo>
                  <a:pt x="0" y="152539"/>
                </a:moveTo>
                <a:lnTo>
                  <a:pt x="3810" y="152539"/>
                </a:lnTo>
              </a:path>
              <a:path w="3809" h="1136650">
                <a:moveTo>
                  <a:pt x="0" y="150634"/>
                </a:moveTo>
                <a:lnTo>
                  <a:pt x="3810" y="150634"/>
                </a:lnTo>
              </a:path>
              <a:path w="3809" h="1136650">
                <a:moveTo>
                  <a:pt x="0" y="148729"/>
                </a:moveTo>
                <a:lnTo>
                  <a:pt x="3810" y="148729"/>
                </a:lnTo>
              </a:path>
              <a:path w="3809" h="1136650">
                <a:moveTo>
                  <a:pt x="0" y="146824"/>
                </a:moveTo>
                <a:lnTo>
                  <a:pt x="3810" y="146824"/>
                </a:lnTo>
              </a:path>
              <a:path w="3809" h="1136650">
                <a:moveTo>
                  <a:pt x="0" y="144907"/>
                </a:moveTo>
                <a:lnTo>
                  <a:pt x="3810" y="144907"/>
                </a:lnTo>
              </a:path>
              <a:path w="3809" h="1136650">
                <a:moveTo>
                  <a:pt x="0" y="143002"/>
                </a:moveTo>
                <a:lnTo>
                  <a:pt x="3810" y="143002"/>
                </a:lnTo>
              </a:path>
              <a:path w="3809" h="1136650">
                <a:moveTo>
                  <a:pt x="0" y="141097"/>
                </a:moveTo>
                <a:lnTo>
                  <a:pt x="3810" y="141097"/>
                </a:lnTo>
              </a:path>
              <a:path w="3809" h="1136650">
                <a:moveTo>
                  <a:pt x="0" y="139192"/>
                </a:moveTo>
                <a:lnTo>
                  <a:pt x="3810" y="139192"/>
                </a:lnTo>
              </a:path>
              <a:path w="3809" h="1136650">
                <a:moveTo>
                  <a:pt x="0" y="137287"/>
                </a:moveTo>
                <a:lnTo>
                  <a:pt x="3810" y="137287"/>
                </a:lnTo>
              </a:path>
              <a:path w="3809" h="1136650">
                <a:moveTo>
                  <a:pt x="0" y="135382"/>
                </a:moveTo>
                <a:lnTo>
                  <a:pt x="3810" y="135382"/>
                </a:lnTo>
              </a:path>
              <a:path w="3809" h="1136650">
                <a:moveTo>
                  <a:pt x="0" y="133477"/>
                </a:moveTo>
                <a:lnTo>
                  <a:pt x="3810" y="133477"/>
                </a:lnTo>
              </a:path>
              <a:path w="3809" h="1136650">
                <a:moveTo>
                  <a:pt x="0" y="131572"/>
                </a:moveTo>
                <a:lnTo>
                  <a:pt x="3810" y="131572"/>
                </a:lnTo>
              </a:path>
              <a:path w="3809" h="1136650">
                <a:moveTo>
                  <a:pt x="0" y="129654"/>
                </a:moveTo>
                <a:lnTo>
                  <a:pt x="3810" y="129654"/>
                </a:lnTo>
              </a:path>
              <a:path w="3809" h="1136650">
                <a:moveTo>
                  <a:pt x="0" y="127749"/>
                </a:moveTo>
                <a:lnTo>
                  <a:pt x="3810" y="127749"/>
                </a:lnTo>
              </a:path>
              <a:path w="3809" h="1136650">
                <a:moveTo>
                  <a:pt x="0" y="125844"/>
                </a:moveTo>
                <a:lnTo>
                  <a:pt x="3810" y="125844"/>
                </a:lnTo>
              </a:path>
              <a:path w="3809" h="1136650">
                <a:moveTo>
                  <a:pt x="0" y="123939"/>
                </a:moveTo>
                <a:lnTo>
                  <a:pt x="3810" y="123939"/>
                </a:lnTo>
              </a:path>
              <a:path w="3809" h="1136650">
                <a:moveTo>
                  <a:pt x="0" y="122034"/>
                </a:moveTo>
                <a:lnTo>
                  <a:pt x="3810" y="122034"/>
                </a:lnTo>
              </a:path>
              <a:path w="3809" h="1136650">
                <a:moveTo>
                  <a:pt x="0" y="120129"/>
                </a:moveTo>
                <a:lnTo>
                  <a:pt x="3810" y="120129"/>
                </a:lnTo>
              </a:path>
              <a:path w="3809" h="1136650">
                <a:moveTo>
                  <a:pt x="0" y="118224"/>
                </a:moveTo>
                <a:lnTo>
                  <a:pt x="3810" y="118224"/>
                </a:lnTo>
              </a:path>
              <a:path w="3809" h="1136650">
                <a:moveTo>
                  <a:pt x="0" y="116319"/>
                </a:moveTo>
                <a:lnTo>
                  <a:pt x="3810" y="116319"/>
                </a:lnTo>
              </a:path>
              <a:path w="3809" h="1136650">
                <a:moveTo>
                  <a:pt x="0" y="114401"/>
                </a:moveTo>
                <a:lnTo>
                  <a:pt x="3810" y="114401"/>
                </a:lnTo>
              </a:path>
              <a:path w="3809" h="1136650">
                <a:moveTo>
                  <a:pt x="0" y="112496"/>
                </a:moveTo>
                <a:lnTo>
                  <a:pt x="3810" y="112496"/>
                </a:lnTo>
              </a:path>
              <a:path w="3809" h="1136650">
                <a:moveTo>
                  <a:pt x="0" y="110591"/>
                </a:moveTo>
                <a:lnTo>
                  <a:pt x="3810" y="110591"/>
                </a:lnTo>
              </a:path>
              <a:path w="3809" h="1136650">
                <a:moveTo>
                  <a:pt x="0" y="108686"/>
                </a:moveTo>
                <a:lnTo>
                  <a:pt x="3810" y="108686"/>
                </a:lnTo>
              </a:path>
              <a:path w="3809" h="1136650">
                <a:moveTo>
                  <a:pt x="0" y="106781"/>
                </a:moveTo>
                <a:lnTo>
                  <a:pt x="3810" y="106781"/>
                </a:lnTo>
              </a:path>
              <a:path w="3809" h="1136650">
                <a:moveTo>
                  <a:pt x="0" y="104876"/>
                </a:moveTo>
                <a:lnTo>
                  <a:pt x="3810" y="104876"/>
                </a:lnTo>
              </a:path>
              <a:path w="3809" h="1136650">
                <a:moveTo>
                  <a:pt x="0" y="102971"/>
                </a:moveTo>
                <a:lnTo>
                  <a:pt x="3810" y="102971"/>
                </a:lnTo>
              </a:path>
              <a:path w="3809" h="1136650">
                <a:moveTo>
                  <a:pt x="0" y="101053"/>
                </a:moveTo>
                <a:lnTo>
                  <a:pt x="3810" y="101053"/>
                </a:lnTo>
              </a:path>
              <a:path w="3809" h="1136650">
                <a:moveTo>
                  <a:pt x="0" y="99148"/>
                </a:moveTo>
                <a:lnTo>
                  <a:pt x="3810" y="99148"/>
                </a:lnTo>
              </a:path>
              <a:path w="3809" h="1136650">
                <a:moveTo>
                  <a:pt x="0" y="97243"/>
                </a:moveTo>
                <a:lnTo>
                  <a:pt x="3810" y="97243"/>
                </a:lnTo>
              </a:path>
              <a:path w="3809" h="1136650">
                <a:moveTo>
                  <a:pt x="0" y="95338"/>
                </a:moveTo>
                <a:lnTo>
                  <a:pt x="3810" y="95338"/>
                </a:lnTo>
              </a:path>
              <a:path w="3809" h="1136650">
                <a:moveTo>
                  <a:pt x="0" y="93433"/>
                </a:moveTo>
                <a:lnTo>
                  <a:pt x="3810" y="93433"/>
                </a:lnTo>
              </a:path>
              <a:path w="3809" h="1136650">
                <a:moveTo>
                  <a:pt x="0" y="91528"/>
                </a:moveTo>
                <a:lnTo>
                  <a:pt x="3810" y="91528"/>
                </a:lnTo>
              </a:path>
              <a:path w="3809" h="1136650">
                <a:moveTo>
                  <a:pt x="0" y="89623"/>
                </a:moveTo>
                <a:lnTo>
                  <a:pt x="3810" y="89623"/>
                </a:lnTo>
              </a:path>
              <a:path w="3809" h="1136650">
                <a:moveTo>
                  <a:pt x="0" y="87718"/>
                </a:moveTo>
                <a:lnTo>
                  <a:pt x="3810" y="87718"/>
                </a:lnTo>
              </a:path>
              <a:path w="3809" h="1136650">
                <a:moveTo>
                  <a:pt x="0" y="85801"/>
                </a:moveTo>
                <a:lnTo>
                  <a:pt x="3810" y="85801"/>
                </a:lnTo>
              </a:path>
              <a:path w="3809" h="1136650">
                <a:moveTo>
                  <a:pt x="0" y="83896"/>
                </a:moveTo>
                <a:lnTo>
                  <a:pt x="3810" y="83896"/>
                </a:lnTo>
              </a:path>
              <a:path w="3809" h="1136650">
                <a:moveTo>
                  <a:pt x="0" y="81991"/>
                </a:moveTo>
                <a:lnTo>
                  <a:pt x="3810" y="81991"/>
                </a:lnTo>
              </a:path>
              <a:path w="3809" h="1136650">
                <a:moveTo>
                  <a:pt x="0" y="80086"/>
                </a:moveTo>
                <a:lnTo>
                  <a:pt x="3810" y="80086"/>
                </a:lnTo>
              </a:path>
              <a:path w="3809" h="1136650">
                <a:moveTo>
                  <a:pt x="0" y="78181"/>
                </a:moveTo>
                <a:lnTo>
                  <a:pt x="3810" y="78181"/>
                </a:lnTo>
              </a:path>
              <a:path w="3809" h="1136650">
                <a:moveTo>
                  <a:pt x="0" y="76276"/>
                </a:moveTo>
                <a:lnTo>
                  <a:pt x="3810" y="76276"/>
                </a:lnTo>
              </a:path>
              <a:path w="3809" h="1136650">
                <a:moveTo>
                  <a:pt x="0" y="74371"/>
                </a:moveTo>
                <a:lnTo>
                  <a:pt x="3810" y="74371"/>
                </a:lnTo>
              </a:path>
              <a:path w="3809" h="1136650">
                <a:moveTo>
                  <a:pt x="0" y="72466"/>
                </a:moveTo>
                <a:lnTo>
                  <a:pt x="3810" y="72466"/>
                </a:lnTo>
              </a:path>
              <a:path w="3809" h="1136650">
                <a:moveTo>
                  <a:pt x="0" y="70548"/>
                </a:moveTo>
                <a:lnTo>
                  <a:pt x="3810" y="70548"/>
                </a:lnTo>
              </a:path>
              <a:path w="3809" h="1136650">
                <a:moveTo>
                  <a:pt x="0" y="68643"/>
                </a:moveTo>
                <a:lnTo>
                  <a:pt x="3810" y="68643"/>
                </a:lnTo>
              </a:path>
              <a:path w="3809" h="1136650">
                <a:moveTo>
                  <a:pt x="0" y="66738"/>
                </a:moveTo>
                <a:lnTo>
                  <a:pt x="3810" y="66738"/>
                </a:lnTo>
              </a:path>
              <a:path w="3809" h="1136650">
                <a:moveTo>
                  <a:pt x="0" y="64833"/>
                </a:moveTo>
                <a:lnTo>
                  <a:pt x="3810" y="64833"/>
                </a:lnTo>
              </a:path>
              <a:path w="3809" h="1136650">
                <a:moveTo>
                  <a:pt x="0" y="62928"/>
                </a:moveTo>
                <a:lnTo>
                  <a:pt x="3810" y="62928"/>
                </a:lnTo>
              </a:path>
              <a:path w="3809" h="1136650">
                <a:moveTo>
                  <a:pt x="0" y="61023"/>
                </a:moveTo>
                <a:lnTo>
                  <a:pt x="3810" y="61023"/>
                </a:lnTo>
              </a:path>
              <a:path w="3809" h="1136650">
                <a:moveTo>
                  <a:pt x="0" y="59118"/>
                </a:moveTo>
                <a:lnTo>
                  <a:pt x="3810" y="59118"/>
                </a:lnTo>
              </a:path>
              <a:path w="3809" h="1136650">
                <a:moveTo>
                  <a:pt x="0" y="57200"/>
                </a:moveTo>
                <a:lnTo>
                  <a:pt x="3810" y="57200"/>
                </a:lnTo>
              </a:path>
              <a:path w="3809" h="1136650">
                <a:moveTo>
                  <a:pt x="0" y="55295"/>
                </a:moveTo>
                <a:lnTo>
                  <a:pt x="3810" y="55295"/>
                </a:lnTo>
              </a:path>
              <a:path w="3809" h="1136650">
                <a:moveTo>
                  <a:pt x="0" y="53390"/>
                </a:moveTo>
                <a:lnTo>
                  <a:pt x="3810" y="53390"/>
                </a:lnTo>
              </a:path>
              <a:path w="3809" h="1136650">
                <a:moveTo>
                  <a:pt x="0" y="51485"/>
                </a:moveTo>
                <a:lnTo>
                  <a:pt x="3810" y="51485"/>
                </a:lnTo>
              </a:path>
              <a:path w="3809" h="1136650">
                <a:moveTo>
                  <a:pt x="0" y="49580"/>
                </a:moveTo>
                <a:lnTo>
                  <a:pt x="3810" y="49580"/>
                </a:lnTo>
              </a:path>
              <a:path w="3809" h="1136650">
                <a:moveTo>
                  <a:pt x="0" y="47675"/>
                </a:moveTo>
                <a:lnTo>
                  <a:pt x="3810" y="47675"/>
                </a:lnTo>
              </a:path>
              <a:path w="3809" h="1136650">
                <a:moveTo>
                  <a:pt x="0" y="45770"/>
                </a:moveTo>
                <a:lnTo>
                  <a:pt x="3810" y="45770"/>
                </a:lnTo>
              </a:path>
              <a:path w="3809" h="1136650">
                <a:moveTo>
                  <a:pt x="0" y="43865"/>
                </a:moveTo>
                <a:lnTo>
                  <a:pt x="3810" y="43865"/>
                </a:lnTo>
              </a:path>
              <a:path w="3809" h="1136650">
                <a:moveTo>
                  <a:pt x="0" y="41948"/>
                </a:moveTo>
                <a:lnTo>
                  <a:pt x="3810" y="41948"/>
                </a:lnTo>
              </a:path>
              <a:path w="3809" h="1136650">
                <a:moveTo>
                  <a:pt x="0" y="40043"/>
                </a:moveTo>
                <a:lnTo>
                  <a:pt x="3810" y="40043"/>
                </a:lnTo>
              </a:path>
              <a:path w="3809" h="1136650">
                <a:moveTo>
                  <a:pt x="0" y="38138"/>
                </a:moveTo>
                <a:lnTo>
                  <a:pt x="3810" y="38138"/>
                </a:lnTo>
              </a:path>
              <a:path w="3809" h="1136650">
                <a:moveTo>
                  <a:pt x="0" y="36233"/>
                </a:moveTo>
                <a:lnTo>
                  <a:pt x="3810" y="36233"/>
                </a:lnTo>
              </a:path>
              <a:path w="3809" h="1136650">
                <a:moveTo>
                  <a:pt x="0" y="34328"/>
                </a:moveTo>
                <a:lnTo>
                  <a:pt x="3810" y="34328"/>
                </a:lnTo>
              </a:path>
              <a:path w="3809" h="1136650">
                <a:moveTo>
                  <a:pt x="0" y="32423"/>
                </a:moveTo>
                <a:lnTo>
                  <a:pt x="3810" y="32423"/>
                </a:lnTo>
              </a:path>
              <a:path w="3809" h="1136650">
                <a:moveTo>
                  <a:pt x="0" y="30518"/>
                </a:moveTo>
                <a:lnTo>
                  <a:pt x="3810" y="30518"/>
                </a:lnTo>
              </a:path>
              <a:path w="3809" h="1136650">
                <a:moveTo>
                  <a:pt x="0" y="28600"/>
                </a:moveTo>
                <a:lnTo>
                  <a:pt x="3810" y="28600"/>
                </a:lnTo>
              </a:path>
              <a:path w="3809" h="1136650">
                <a:moveTo>
                  <a:pt x="0" y="26695"/>
                </a:moveTo>
                <a:lnTo>
                  <a:pt x="3810" y="26695"/>
                </a:lnTo>
              </a:path>
              <a:path w="3809" h="1136650">
                <a:moveTo>
                  <a:pt x="0" y="24790"/>
                </a:moveTo>
                <a:lnTo>
                  <a:pt x="3810" y="24790"/>
                </a:lnTo>
              </a:path>
              <a:path w="3809" h="1136650">
                <a:moveTo>
                  <a:pt x="0" y="22885"/>
                </a:moveTo>
                <a:lnTo>
                  <a:pt x="3810" y="22885"/>
                </a:lnTo>
              </a:path>
              <a:path w="3809" h="1136650">
                <a:moveTo>
                  <a:pt x="0" y="20980"/>
                </a:moveTo>
                <a:lnTo>
                  <a:pt x="3810" y="20980"/>
                </a:lnTo>
              </a:path>
              <a:path w="3809" h="1136650">
                <a:moveTo>
                  <a:pt x="0" y="19075"/>
                </a:moveTo>
                <a:lnTo>
                  <a:pt x="3810" y="19075"/>
                </a:lnTo>
              </a:path>
              <a:path w="3809" h="1136650">
                <a:moveTo>
                  <a:pt x="0" y="17170"/>
                </a:moveTo>
                <a:lnTo>
                  <a:pt x="3810" y="17170"/>
                </a:lnTo>
              </a:path>
              <a:path w="3809" h="1136650">
                <a:moveTo>
                  <a:pt x="0" y="15265"/>
                </a:moveTo>
                <a:lnTo>
                  <a:pt x="3810" y="15265"/>
                </a:lnTo>
              </a:path>
              <a:path w="3809" h="1136650">
                <a:moveTo>
                  <a:pt x="0" y="13347"/>
                </a:moveTo>
                <a:lnTo>
                  <a:pt x="3810" y="13347"/>
                </a:lnTo>
              </a:path>
              <a:path w="3809" h="1136650">
                <a:moveTo>
                  <a:pt x="0" y="11442"/>
                </a:moveTo>
                <a:lnTo>
                  <a:pt x="3810" y="11442"/>
                </a:lnTo>
              </a:path>
              <a:path w="3809" h="1136650">
                <a:moveTo>
                  <a:pt x="0" y="9537"/>
                </a:moveTo>
                <a:lnTo>
                  <a:pt x="3810" y="9537"/>
                </a:lnTo>
              </a:path>
              <a:path w="3809" h="1136650">
                <a:moveTo>
                  <a:pt x="0" y="7632"/>
                </a:moveTo>
                <a:lnTo>
                  <a:pt x="3810" y="7632"/>
                </a:lnTo>
              </a:path>
              <a:path w="3809" h="1136650">
                <a:moveTo>
                  <a:pt x="0" y="5727"/>
                </a:moveTo>
                <a:lnTo>
                  <a:pt x="3810" y="5727"/>
                </a:lnTo>
              </a:path>
              <a:path w="3809" h="1136650">
                <a:moveTo>
                  <a:pt x="0" y="3822"/>
                </a:moveTo>
                <a:lnTo>
                  <a:pt x="3810" y="3822"/>
                </a:lnTo>
              </a:path>
              <a:path w="3809" h="1136650">
                <a:moveTo>
                  <a:pt x="0" y="1917"/>
                </a:moveTo>
                <a:lnTo>
                  <a:pt x="3810" y="1917"/>
                </a:lnTo>
              </a:path>
              <a:path w="3809" h="11366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52" name="object 52"/>
          <p:cNvGraphicFramePr>
            <a:graphicFrameLocks noGrp="1"/>
          </p:cNvGraphicFramePr>
          <p:nvPr/>
        </p:nvGraphicFramePr>
        <p:xfrm>
          <a:off x="650653" y="1956828"/>
          <a:ext cx="6156958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411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077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16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156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67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100012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94615" marR="6731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8191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14109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87325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1028065">
                        <a:lnSpc>
                          <a:spcPts val="1095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absoluto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25194">
                        <a:lnSpc>
                          <a:spcPts val="1100"/>
                        </a:lnSpc>
                      </a:pP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IPCSL*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mês,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agregado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859790">
                        <a:lnSpc>
                          <a:spcPts val="1100"/>
                        </a:lnSpc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maior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igual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34719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2500g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08050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maior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igual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–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dia/mês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L="1165860">
                        <a:lnSpc>
                          <a:spcPts val="12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2500g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53" name="object 53"/>
          <p:cNvSpPr/>
          <p:nvPr/>
        </p:nvSpPr>
        <p:spPr>
          <a:xfrm>
            <a:off x="1437181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432190" y="4550397"/>
            <a:ext cx="2259965" cy="3009900"/>
          </a:xfrm>
          <a:custGeom>
            <a:avLst/>
            <a:gdLst/>
            <a:ahLst/>
            <a:cxnLst/>
            <a:rect l="l" t="t" r="r" b="b"/>
            <a:pathLst>
              <a:path w="2259965" h="3009900">
                <a:moveTo>
                  <a:pt x="1329461" y="3009608"/>
                </a:moveTo>
                <a:lnTo>
                  <a:pt x="745451" y="2425598"/>
                </a:lnTo>
                <a:lnTo>
                  <a:pt x="709396" y="2396998"/>
                </a:lnTo>
                <a:lnTo>
                  <a:pt x="669074" y="2377922"/>
                </a:lnTo>
                <a:lnTo>
                  <a:pt x="626186" y="2368346"/>
                </a:lnTo>
                <a:lnTo>
                  <a:pt x="582460" y="2368296"/>
                </a:lnTo>
                <a:lnTo>
                  <a:pt x="539597" y="2377770"/>
                </a:lnTo>
                <a:lnTo>
                  <a:pt x="499313" y="2396769"/>
                </a:lnTo>
                <a:lnTo>
                  <a:pt x="463308" y="2425281"/>
                </a:lnTo>
                <a:lnTo>
                  <a:pt x="434606" y="2461463"/>
                </a:lnTo>
                <a:lnTo>
                  <a:pt x="415531" y="2501836"/>
                </a:lnTo>
                <a:lnTo>
                  <a:pt x="406031" y="2544724"/>
                </a:lnTo>
                <a:lnTo>
                  <a:pt x="406107" y="2588425"/>
                </a:lnTo>
                <a:lnTo>
                  <a:pt x="415721" y="2631262"/>
                </a:lnTo>
                <a:lnTo>
                  <a:pt x="434848" y="2671546"/>
                </a:lnTo>
                <a:lnTo>
                  <a:pt x="463461" y="2707589"/>
                </a:lnTo>
                <a:lnTo>
                  <a:pt x="765479" y="3009608"/>
                </a:lnTo>
                <a:lnTo>
                  <a:pt x="1329461" y="3009608"/>
                </a:lnTo>
                <a:close/>
              </a:path>
              <a:path w="2259965" h="3009900">
                <a:moveTo>
                  <a:pt x="2259800" y="3005671"/>
                </a:moveTo>
                <a:lnTo>
                  <a:pt x="2219134" y="3000540"/>
                </a:lnTo>
                <a:lnTo>
                  <a:pt x="2173122" y="2988335"/>
                </a:lnTo>
                <a:lnTo>
                  <a:pt x="2129371" y="2969869"/>
                </a:lnTo>
                <a:lnTo>
                  <a:pt x="2088515" y="2945079"/>
                </a:lnTo>
                <a:lnTo>
                  <a:pt x="2051177" y="2913926"/>
                </a:lnTo>
                <a:lnTo>
                  <a:pt x="2047849" y="2910611"/>
                </a:lnTo>
                <a:lnTo>
                  <a:pt x="2048052" y="2910395"/>
                </a:lnTo>
                <a:lnTo>
                  <a:pt x="296164" y="1158506"/>
                </a:lnTo>
                <a:lnTo>
                  <a:pt x="262343" y="1133843"/>
                </a:lnTo>
                <a:lnTo>
                  <a:pt x="223139" y="1120482"/>
                </a:lnTo>
                <a:lnTo>
                  <a:pt x="180835" y="1118222"/>
                </a:lnTo>
                <a:lnTo>
                  <a:pt x="137731" y="1126896"/>
                </a:lnTo>
                <a:lnTo>
                  <a:pt x="96100" y="1146302"/>
                </a:lnTo>
                <a:lnTo>
                  <a:pt x="58254" y="1176286"/>
                </a:lnTo>
                <a:lnTo>
                  <a:pt x="28168" y="1214247"/>
                </a:lnTo>
                <a:lnTo>
                  <a:pt x="8699" y="1255928"/>
                </a:lnTo>
                <a:lnTo>
                  <a:pt x="0" y="1299057"/>
                </a:lnTo>
                <a:lnTo>
                  <a:pt x="2260" y="1341361"/>
                </a:lnTo>
                <a:lnTo>
                  <a:pt x="15633" y="1380553"/>
                </a:lnTo>
                <a:lnTo>
                  <a:pt x="40297" y="1414373"/>
                </a:lnTo>
                <a:lnTo>
                  <a:pt x="1635544" y="3009608"/>
                </a:lnTo>
                <a:lnTo>
                  <a:pt x="2259800" y="3009608"/>
                </a:lnTo>
                <a:lnTo>
                  <a:pt x="2259800" y="3005671"/>
                </a:lnTo>
                <a:close/>
              </a:path>
              <a:path w="2259965" h="3009900">
                <a:moveTo>
                  <a:pt x="2259800" y="2290343"/>
                </a:moveTo>
                <a:lnTo>
                  <a:pt x="382943" y="413486"/>
                </a:lnTo>
                <a:lnTo>
                  <a:pt x="342544" y="384302"/>
                </a:lnTo>
                <a:lnTo>
                  <a:pt x="296710" y="369684"/>
                </a:lnTo>
                <a:lnTo>
                  <a:pt x="249085" y="369646"/>
                </a:lnTo>
                <a:lnTo>
                  <a:pt x="203276" y="384175"/>
                </a:lnTo>
                <a:lnTo>
                  <a:pt x="162941" y="413270"/>
                </a:lnTo>
                <a:lnTo>
                  <a:pt x="133769" y="453669"/>
                </a:lnTo>
                <a:lnTo>
                  <a:pt x="119202" y="499529"/>
                </a:lnTo>
                <a:lnTo>
                  <a:pt x="119214" y="547192"/>
                </a:lnTo>
                <a:lnTo>
                  <a:pt x="133819" y="593039"/>
                </a:lnTo>
                <a:lnTo>
                  <a:pt x="162991" y="633437"/>
                </a:lnTo>
                <a:lnTo>
                  <a:pt x="2232101" y="2702547"/>
                </a:lnTo>
                <a:lnTo>
                  <a:pt x="2259800" y="2722549"/>
                </a:lnTo>
                <a:lnTo>
                  <a:pt x="2259800" y="2290343"/>
                </a:lnTo>
                <a:close/>
              </a:path>
              <a:path w="2259965" h="3009900">
                <a:moveTo>
                  <a:pt x="2259800" y="1407477"/>
                </a:moveTo>
                <a:lnTo>
                  <a:pt x="1047699" y="195376"/>
                </a:lnTo>
                <a:lnTo>
                  <a:pt x="1013879" y="170688"/>
                </a:lnTo>
                <a:lnTo>
                  <a:pt x="974712" y="157276"/>
                </a:lnTo>
                <a:lnTo>
                  <a:pt x="932446" y="155003"/>
                </a:lnTo>
                <a:lnTo>
                  <a:pt x="889355" y="163664"/>
                </a:lnTo>
                <a:lnTo>
                  <a:pt x="847725" y="183108"/>
                </a:lnTo>
                <a:lnTo>
                  <a:pt x="809802" y="213169"/>
                </a:lnTo>
                <a:lnTo>
                  <a:pt x="779741" y="251091"/>
                </a:lnTo>
                <a:lnTo>
                  <a:pt x="760272" y="292747"/>
                </a:lnTo>
                <a:lnTo>
                  <a:pt x="751598" y="335838"/>
                </a:lnTo>
                <a:lnTo>
                  <a:pt x="753872" y="378117"/>
                </a:lnTo>
                <a:lnTo>
                  <a:pt x="767257" y="417296"/>
                </a:lnTo>
                <a:lnTo>
                  <a:pt x="791946" y="451129"/>
                </a:lnTo>
                <a:lnTo>
                  <a:pt x="2259800" y="1918995"/>
                </a:lnTo>
                <a:lnTo>
                  <a:pt x="2259800" y="1407477"/>
                </a:lnTo>
                <a:close/>
              </a:path>
              <a:path w="2259965" h="3009900">
                <a:moveTo>
                  <a:pt x="2259800" y="546646"/>
                </a:moveTo>
                <a:lnTo>
                  <a:pt x="1770557" y="57391"/>
                </a:lnTo>
                <a:lnTo>
                  <a:pt x="1734337" y="28651"/>
                </a:lnTo>
                <a:lnTo>
                  <a:pt x="1693951" y="9537"/>
                </a:lnTo>
                <a:lnTo>
                  <a:pt x="1651050" y="0"/>
                </a:lnTo>
                <a:lnTo>
                  <a:pt x="1607350" y="12"/>
                </a:lnTo>
                <a:lnTo>
                  <a:pt x="1564513" y="9575"/>
                </a:lnTo>
                <a:lnTo>
                  <a:pt x="1524241" y="28663"/>
                </a:lnTo>
                <a:lnTo>
                  <a:pt x="1488236" y="57226"/>
                </a:lnTo>
                <a:lnTo>
                  <a:pt x="1459661" y="93243"/>
                </a:lnTo>
                <a:lnTo>
                  <a:pt x="1440586" y="133515"/>
                </a:lnTo>
                <a:lnTo>
                  <a:pt x="1431036" y="176326"/>
                </a:lnTo>
                <a:lnTo>
                  <a:pt x="1431036" y="220027"/>
                </a:lnTo>
                <a:lnTo>
                  <a:pt x="1440586" y="262902"/>
                </a:lnTo>
                <a:lnTo>
                  <a:pt x="1459725" y="303288"/>
                </a:lnTo>
                <a:lnTo>
                  <a:pt x="1488465" y="339483"/>
                </a:lnTo>
                <a:lnTo>
                  <a:pt x="2259800" y="1110830"/>
                </a:lnTo>
                <a:lnTo>
                  <a:pt x="2259800" y="546646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62</a:t>
            </a:fld>
            <a:endParaRPr spc="-25"/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7146767" y="1611795"/>
            <a:ext cx="2910205" cy="1451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125">
                <a:solidFill>
                  <a:srgbClr val="3C3C3C"/>
                </a:solidFill>
                <a:latin typeface="Arial"/>
                <a:cs typeface="Arial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4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59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interna-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59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5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3" name="object 1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26399" y="1044009"/>
            <a:ext cx="6151309" cy="65188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51588" y="1326288"/>
            <a:ext cx="416750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IPCSL2_Neo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2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26399" y="1956828"/>
            <a:ext cx="6158230" cy="1579880"/>
            <a:chOff x="626399" y="1956828"/>
            <a:chExt cx="6158230" cy="1579880"/>
          </a:xfrm>
        </p:grpSpPr>
        <p:sp>
          <p:nvSpPr>
            <p:cNvPr id="16" name="object 16"/>
            <p:cNvSpPr/>
            <p:nvPr/>
          </p:nvSpPr>
          <p:spPr>
            <a:xfrm>
              <a:off x="626402" y="1956828"/>
              <a:ext cx="6151880" cy="399415"/>
            </a:xfrm>
            <a:custGeom>
              <a:avLst/>
              <a:gdLst/>
              <a:ahLst/>
              <a:cxnLst/>
              <a:rect l="l" t="t" r="r" b="b"/>
              <a:pathLst>
                <a:path w="6151880" h="399414">
                  <a:moveTo>
                    <a:pt x="3815981" y="0"/>
                  </a:moveTo>
                  <a:lnTo>
                    <a:pt x="2891993" y="0"/>
                  </a:lnTo>
                  <a:lnTo>
                    <a:pt x="1853996" y="0"/>
                  </a:lnTo>
                  <a:lnTo>
                    <a:pt x="789178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1853996" y="399135"/>
                  </a:lnTo>
                  <a:lnTo>
                    <a:pt x="2891993" y="399135"/>
                  </a:lnTo>
                  <a:lnTo>
                    <a:pt x="3815981" y="399135"/>
                  </a:lnTo>
                  <a:lnTo>
                    <a:pt x="3815981" y="0"/>
                  </a:lnTo>
                  <a:close/>
                </a:path>
                <a:path w="6151880" h="399414">
                  <a:moveTo>
                    <a:pt x="6151308" y="0"/>
                  </a:moveTo>
                  <a:lnTo>
                    <a:pt x="5401640" y="0"/>
                  </a:lnTo>
                  <a:lnTo>
                    <a:pt x="4626000" y="0"/>
                  </a:lnTo>
                  <a:lnTo>
                    <a:pt x="3815994" y="0"/>
                  </a:lnTo>
                  <a:lnTo>
                    <a:pt x="3815994" y="399135"/>
                  </a:lnTo>
                  <a:lnTo>
                    <a:pt x="4626000" y="399135"/>
                  </a:lnTo>
                  <a:lnTo>
                    <a:pt x="5401640" y="399135"/>
                  </a:lnTo>
                  <a:lnTo>
                    <a:pt x="6151308" y="399135"/>
                  </a:lnTo>
                  <a:lnTo>
                    <a:pt x="6151308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478495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516494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40495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50494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026137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15581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48040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51840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44240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5240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028041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77771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13676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26399" y="35044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26399" y="35298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15581" y="3504409"/>
              <a:ext cx="1064895" cy="0"/>
            </a:xfrm>
            <a:custGeom>
              <a:avLst/>
              <a:gdLst/>
              <a:ahLst/>
              <a:cxnLst/>
              <a:rect l="l" t="t" r="r" b="b"/>
              <a:pathLst>
                <a:path w="1064895">
                  <a:moveTo>
                    <a:pt x="0" y="0"/>
                  </a:moveTo>
                  <a:lnTo>
                    <a:pt x="1064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15581" y="3529822"/>
              <a:ext cx="1064895" cy="0"/>
            </a:xfrm>
            <a:custGeom>
              <a:avLst/>
              <a:gdLst/>
              <a:ahLst/>
              <a:cxnLst/>
              <a:rect l="l" t="t" r="r" b="b"/>
              <a:pathLst>
                <a:path w="1064895">
                  <a:moveTo>
                    <a:pt x="0" y="0"/>
                  </a:moveTo>
                  <a:lnTo>
                    <a:pt x="1064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480400" y="3504409"/>
              <a:ext cx="1038225" cy="0"/>
            </a:xfrm>
            <a:custGeom>
              <a:avLst/>
              <a:gdLst/>
              <a:ahLst/>
              <a:cxnLst/>
              <a:rect l="l" t="t" r="r" b="b"/>
              <a:pathLst>
                <a:path w="1038225">
                  <a:moveTo>
                    <a:pt x="0" y="0"/>
                  </a:moveTo>
                  <a:lnTo>
                    <a:pt x="1037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480400" y="3529822"/>
              <a:ext cx="1038225" cy="0"/>
            </a:xfrm>
            <a:custGeom>
              <a:avLst/>
              <a:gdLst/>
              <a:ahLst/>
              <a:cxnLst/>
              <a:rect l="l" t="t" r="r" b="b"/>
              <a:pathLst>
                <a:path w="1038225">
                  <a:moveTo>
                    <a:pt x="0" y="0"/>
                  </a:moveTo>
                  <a:lnTo>
                    <a:pt x="1037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518400" y="3504409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518400" y="3529822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442400" y="3504409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42400" y="3529822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52400" y="3504409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52400" y="3529822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028041" y="3504409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028041" y="3529822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727623" y="206807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603161" y="2068074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421705" y="1719732"/>
            <a:ext cx="276415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179070">
              <a:lnSpc>
                <a:spcPct val="100000"/>
              </a:lnSpc>
              <a:spcBef>
                <a:spcPts val="1300"/>
              </a:spcBef>
              <a:tabLst>
                <a:tab pos="1335405" algn="l"/>
                <a:tab pos="209740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357789" y="19918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247932" y="20680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722543" y="239103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493306" y="2391035"/>
            <a:ext cx="90678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venoso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central,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595158" y="2391035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–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dia/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580932" y="2391035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617125" y="23910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456976" y="2391035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362994" y="2391035"/>
            <a:ext cx="800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6" name="object 5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32997" y="4092009"/>
            <a:ext cx="6179060" cy="651882"/>
          </a:xfrm>
          <a:prstGeom prst="rect">
            <a:avLst/>
          </a:prstGeom>
        </p:spPr>
      </p:pic>
      <p:sp>
        <p:nvSpPr>
          <p:cNvPr id="57" name="object 57"/>
          <p:cNvSpPr txBox="1"/>
          <p:nvPr/>
        </p:nvSpPr>
        <p:spPr>
          <a:xfrm>
            <a:off x="1458184" y="4374288"/>
            <a:ext cx="51092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IPCSL2_NF1_menor750g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1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1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58" name="object 58"/>
          <p:cNvGrpSpPr/>
          <p:nvPr/>
        </p:nvGrpSpPr>
        <p:grpSpPr>
          <a:xfrm>
            <a:off x="632993" y="5004828"/>
            <a:ext cx="6185535" cy="1579880"/>
            <a:chOff x="632993" y="5004828"/>
            <a:chExt cx="6185535" cy="1579880"/>
          </a:xfrm>
        </p:grpSpPr>
        <p:sp>
          <p:nvSpPr>
            <p:cNvPr id="59" name="object 59"/>
            <p:cNvSpPr/>
            <p:nvPr/>
          </p:nvSpPr>
          <p:spPr>
            <a:xfrm>
              <a:off x="632993" y="5004828"/>
              <a:ext cx="6179185" cy="399415"/>
            </a:xfrm>
            <a:custGeom>
              <a:avLst/>
              <a:gdLst/>
              <a:ahLst/>
              <a:cxnLst/>
              <a:rect l="l" t="t" r="r" b="b"/>
              <a:pathLst>
                <a:path w="6179184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79184" h="399414">
                  <a:moveTo>
                    <a:pt x="4702238" y="0"/>
                  </a:moveTo>
                  <a:lnTo>
                    <a:pt x="4702238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4702238" y="399135"/>
                  </a:lnTo>
                  <a:lnTo>
                    <a:pt x="4702238" y="0"/>
                  </a:lnTo>
                  <a:close/>
                </a:path>
                <a:path w="6179184" h="399414">
                  <a:moveTo>
                    <a:pt x="6179070" y="0"/>
                  </a:moveTo>
                  <a:lnTo>
                    <a:pt x="5431968" y="0"/>
                  </a:lnTo>
                  <a:lnTo>
                    <a:pt x="4702264" y="0"/>
                  </a:lnTo>
                  <a:lnTo>
                    <a:pt x="4702264" y="399135"/>
                  </a:lnTo>
                  <a:lnTo>
                    <a:pt x="5431968" y="399135"/>
                  </a:lnTo>
                  <a:lnTo>
                    <a:pt x="6179070" y="399135"/>
                  </a:lnTo>
                  <a:lnTo>
                    <a:pt x="617907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575092" y="54058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583091" y="54058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507092" y="54058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333346" y="54058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063051" y="54058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422178" y="5004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576997" y="5004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584997" y="5004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508996" y="5004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5335252" y="5004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064954" y="5004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812062" y="5004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420274" y="54058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906"/>
                  </a:moveTo>
                  <a:lnTo>
                    <a:pt x="3810" y="144906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32997" y="65524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32997" y="65778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422178" y="6552409"/>
              <a:ext cx="1155065" cy="0"/>
            </a:xfrm>
            <a:custGeom>
              <a:avLst/>
              <a:gdLst/>
              <a:ahLst/>
              <a:cxnLst/>
              <a:rect l="l" t="t" r="r" b="b"/>
              <a:pathLst>
                <a:path w="1155064">
                  <a:moveTo>
                    <a:pt x="0" y="0"/>
                  </a:moveTo>
                  <a:lnTo>
                    <a:pt x="115482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422178" y="6577822"/>
              <a:ext cx="1155065" cy="0"/>
            </a:xfrm>
            <a:custGeom>
              <a:avLst/>
              <a:gdLst/>
              <a:ahLst/>
              <a:cxnLst/>
              <a:rect l="l" t="t" r="r" b="b"/>
              <a:pathLst>
                <a:path w="1155064">
                  <a:moveTo>
                    <a:pt x="0" y="0"/>
                  </a:moveTo>
                  <a:lnTo>
                    <a:pt x="115482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576997" y="6552409"/>
              <a:ext cx="1008380" cy="0"/>
            </a:xfrm>
            <a:custGeom>
              <a:avLst/>
              <a:gdLst/>
              <a:ahLst/>
              <a:cxnLst/>
              <a:rect l="l" t="t" r="r" b="b"/>
              <a:pathLst>
                <a:path w="1008379">
                  <a:moveTo>
                    <a:pt x="0" y="0"/>
                  </a:moveTo>
                  <a:lnTo>
                    <a:pt x="100799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576997" y="6577822"/>
              <a:ext cx="1008380" cy="0"/>
            </a:xfrm>
            <a:custGeom>
              <a:avLst/>
              <a:gdLst/>
              <a:ahLst/>
              <a:cxnLst/>
              <a:rect l="l" t="t" r="r" b="b"/>
              <a:pathLst>
                <a:path w="1008379">
                  <a:moveTo>
                    <a:pt x="0" y="0"/>
                  </a:moveTo>
                  <a:lnTo>
                    <a:pt x="100799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584997" y="6552409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584997" y="6577822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508996" y="6552409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4508996" y="6577822"/>
              <a:ext cx="826769" cy="0"/>
            </a:xfrm>
            <a:custGeom>
              <a:avLst/>
              <a:gdLst/>
              <a:ahLst/>
              <a:cxnLst/>
              <a:rect l="l" t="t" r="r" b="b"/>
              <a:pathLst>
                <a:path w="826770">
                  <a:moveTo>
                    <a:pt x="0" y="0"/>
                  </a:moveTo>
                  <a:lnTo>
                    <a:pt x="8262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335252" y="6552409"/>
              <a:ext cx="730250" cy="0"/>
            </a:xfrm>
            <a:custGeom>
              <a:avLst/>
              <a:gdLst/>
              <a:ahLst/>
              <a:cxnLst/>
              <a:rect l="l" t="t" r="r" b="b"/>
              <a:pathLst>
                <a:path w="730250">
                  <a:moveTo>
                    <a:pt x="0" y="0"/>
                  </a:moveTo>
                  <a:lnTo>
                    <a:pt x="7297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335252" y="6577822"/>
              <a:ext cx="730250" cy="0"/>
            </a:xfrm>
            <a:custGeom>
              <a:avLst/>
              <a:gdLst/>
              <a:ahLst/>
              <a:cxnLst/>
              <a:rect l="l" t="t" r="r" b="b"/>
              <a:pathLst>
                <a:path w="730250">
                  <a:moveTo>
                    <a:pt x="0" y="0"/>
                  </a:moveTo>
                  <a:lnTo>
                    <a:pt x="7297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064954" y="6552409"/>
              <a:ext cx="747395" cy="0"/>
            </a:xfrm>
            <a:custGeom>
              <a:avLst/>
              <a:gdLst/>
              <a:ahLst/>
              <a:cxnLst/>
              <a:rect l="l" t="t" r="r" b="b"/>
              <a:pathLst>
                <a:path w="747395">
                  <a:moveTo>
                    <a:pt x="0" y="0"/>
                  </a:moveTo>
                  <a:lnTo>
                    <a:pt x="7471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6064954" y="6577822"/>
              <a:ext cx="747395" cy="0"/>
            </a:xfrm>
            <a:custGeom>
              <a:avLst/>
              <a:gdLst/>
              <a:ahLst/>
              <a:cxnLst/>
              <a:rect l="l" t="t" r="r" b="b"/>
              <a:pathLst>
                <a:path w="747395">
                  <a:moveTo>
                    <a:pt x="0" y="0"/>
                  </a:moveTo>
                  <a:lnTo>
                    <a:pt x="7471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7" name="object 87"/>
          <p:cNvSpPr txBox="1"/>
          <p:nvPr/>
        </p:nvSpPr>
        <p:spPr>
          <a:xfrm>
            <a:off x="734220" y="511607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1654842" y="5116074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2442180" y="4767732"/>
            <a:ext cx="281876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240029">
              <a:lnSpc>
                <a:spcPct val="100000"/>
              </a:lnSpc>
              <a:spcBef>
                <a:spcPts val="1300"/>
              </a:spcBef>
              <a:tabLst>
                <a:tab pos="1381760" algn="l"/>
                <a:tab pos="215138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5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5417725" y="50398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6283612" y="51160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729140" y="543903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482758" y="5439035"/>
            <a:ext cx="10312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6364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venoso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mês,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peso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endParaRPr sz="1000">
              <a:latin typeface="Verdana"/>
              <a:cs typeface="Verdana"/>
            </a:endParaRPr>
          </a:p>
          <a:p>
            <a:pPr marL="315595">
              <a:lnSpc>
                <a:spcPct val="100000"/>
              </a:lnSpc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&lt;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639728" y="5439035"/>
            <a:ext cx="88328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0800" algn="just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RN/dia,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endParaRPr sz="1000">
              <a:latin typeface="Verdana"/>
              <a:cs typeface="Verdana"/>
            </a:endParaRPr>
          </a:p>
          <a:p>
            <a:pPr marL="240029" algn="just">
              <a:lnSpc>
                <a:spcPct val="100000"/>
              </a:lnSpc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&lt;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3647726" y="5439035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4692048" y="54390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5517039" y="5439035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6150262" y="5439035"/>
            <a:ext cx="57467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905" algn="ctr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Meta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7139299" y="4704175"/>
            <a:ext cx="2910205" cy="1711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04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40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menor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que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750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e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ternados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459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5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5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menor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750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gramas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63</a:t>
            </a:fld>
            <a:endParaRPr spc="-25"/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3895" y="1044009"/>
            <a:ext cx="6152927" cy="651883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69083" y="1326288"/>
            <a:ext cx="51892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IPCSL2_NF2_750g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999g</a:t>
            </a:r>
            <a:r>
              <a:rPr sz="1200" b="1" spc="-1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3890" y="1956828"/>
            <a:ext cx="6159500" cy="1579880"/>
            <a:chOff x="643890" y="1956828"/>
            <a:chExt cx="6159500" cy="1579880"/>
          </a:xfrm>
        </p:grpSpPr>
        <p:sp>
          <p:nvSpPr>
            <p:cNvPr id="14" name="object 14"/>
            <p:cNvSpPr/>
            <p:nvPr/>
          </p:nvSpPr>
          <p:spPr>
            <a:xfrm>
              <a:off x="643890" y="1956828"/>
              <a:ext cx="6153150" cy="399415"/>
            </a:xfrm>
            <a:custGeom>
              <a:avLst/>
              <a:gdLst/>
              <a:ahLst/>
              <a:cxnLst/>
              <a:rect l="l" t="t" r="r" b="b"/>
              <a:pathLst>
                <a:path w="6153150" h="399414">
                  <a:moveTo>
                    <a:pt x="730796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30796" y="399135"/>
                  </a:lnTo>
                  <a:lnTo>
                    <a:pt x="730796" y="0"/>
                  </a:lnTo>
                  <a:close/>
                </a:path>
                <a:path w="6153150" h="399414">
                  <a:moveTo>
                    <a:pt x="1903615" y="0"/>
                  </a:moveTo>
                  <a:lnTo>
                    <a:pt x="730808" y="0"/>
                  </a:lnTo>
                  <a:lnTo>
                    <a:pt x="730808" y="399135"/>
                  </a:lnTo>
                  <a:lnTo>
                    <a:pt x="1903615" y="399135"/>
                  </a:lnTo>
                  <a:lnTo>
                    <a:pt x="1903615" y="0"/>
                  </a:lnTo>
                  <a:close/>
                </a:path>
                <a:path w="6153150" h="399414">
                  <a:moveTo>
                    <a:pt x="3817607" y="0"/>
                  </a:moveTo>
                  <a:lnTo>
                    <a:pt x="2893631" y="0"/>
                  </a:lnTo>
                  <a:lnTo>
                    <a:pt x="1903628" y="0"/>
                  </a:lnTo>
                  <a:lnTo>
                    <a:pt x="1903628" y="399135"/>
                  </a:lnTo>
                  <a:lnTo>
                    <a:pt x="2893618" y="399135"/>
                  </a:lnTo>
                  <a:lnTo>
                    <a:pt x="3817607" y="399135"/>
                  </a:lnTo>
                  <a:lnTo>
                    <a:pt x="3817607" y="0"/>
                  </a:lnTo>
                  <a:close/>
                </a:path>
                <a:path w="6153150" h="399414">
                  <a:moveTo>
                    <a:pt x="6152934" y="0"/>
                  </a:moveTo>
                  <a:lnTo>
                    <a:pt x="5403266" y="0"/>
                  </a:lnTo>
                  <a:lnTo>
                    <a:pt x="4627626" y="0"/>
                  </a:lnTo>
                  <a:lnTo>
                    <a:pt x="3817620" y="0"/>
                  </a:lnTo>
                  <a:lnTo>
                    <a:pt x="3817620" y="399135"/>
                  </a:lnTo>
                  <a:lnTo>
                    <a:pt x="4627626" y="399135"/>
                  </a:lnTo>
                  <a:lnTo>
                    <a:pt x="5403266" y="399135"/>
                  </a:lnTo>
                  <a:lnTo>
                    <a:pt x="6152934" y="399135"/>
                  </a:lnTo>
                  <a:lnTo>
                    <a:pt x="6152934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45608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35608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59608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269608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45250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374695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47513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37513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61513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271513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47154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96824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372789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3895" y="3504409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3895" y="3529822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374695" y="3504409"/>
              <a:ext cx="1172845" cy="0"/>
            </a:xfrm>
            <a:custGeom>
              <a:avLst/>
              <a:gdLst/>
              <a:ahLst/>
              <a:cxnLst/>
              <a:rect l="l" t="t" r="r" b="b"/>
              <a:pathLst>
                <a:path w="1172845">
                  <a:moveTo>
                    <a:pt x="0" y="0"/>
                  </a:moveTo>
                  <a:lnTo>
                    <a:pt x="117281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374695" y="3529822"/>
              <a:ext cx="1172845" cy="0"/>
            </a:xfrm>
            <a:custGeom>
              <a:avLst/>
              <a:gdLst/>
              <a:ahLst/>
              <a:cxnLst/>
              <a:rect l="l" t="t" r="r" b="b"/>
              <a:pathLst>
                <a:path w="1172845">
                  <a:moveTo>
                    <a:pt x="0" y="0"/>
                  </a:moveTo>
                  <a:lnTo>
                    <a:pt x="117281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47513" y="350440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47513" y="352982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37513" y="3504409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37513" y="3529822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61513" y="3504409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61513" y="3529822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271513" y="3504409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271513" y="3529822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047154" y="3504409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47154" y="3529822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26088" y="2068074"/>
            <a:ext cx="576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16358" y="2068074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440010" y="1719732"/>
            <a:ext cx="276479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203835">
              <a:lnSpc>
                <a:spcPct val="100000"/>
              </a:lnSpc>
              <a:spcBef>
                <a:spcPts val="1300"/>
              </a:spcBef>
              <a:tabLst>
                <a:tab pos="1336040" algn="l"/>
                <a:tab pos="209804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376955" y="19918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267098" y="20680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19738" y="2391035"/>
            <a:ext cx="576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444273" y="2391035"/>
            <a:ext cx="10312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6364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venoso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mês,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peso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endParaRPr sz="1000">
              <a:latin typeface="Verdana"/>
              <a:cs typeface="Verdana"/>
            </a:endParaRPr>
          </a:p>
          <a:p>
            <a:pPr marL="149860">
              <a:lnSpc>
                <a:spcPct val="100000"/>
              </a:lnSpc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999g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642137" y="2391035"/>
            <a:ext cx="80073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RN/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999g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599971" y="2391035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636164" y="23910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476015" y="2391035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6124604" y="2391035"/>
            <a:ext cx="59499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Meta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39299" y="1656262"/>
            <a:ext cx="2910840" cy="1711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04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40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750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gramas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999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459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750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gramas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999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to-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5" name="object 5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8790" y="4013770"/>
            <a:ext cx="6142127" cy="651882"/>
          </a:xfrm>
          <a:prstGeom prst="rect">
            <a:avLst/>
          </a:prstGeom>
        </p:spPr>
      </p:pic>
      <p:sp>
        <p:nvSpPr>
          <p:cNvPr id="56" name="object 56"/>
          <p:cNvSpPr txBox="1"/>
          <p:nvPr/>
        </p:nvSpPr>
        <p:spPr>
          <a:xfrm>
            <a:off x="1473978" y="4296049"/>
            <a:ext cx="52774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IPCSL2_NF3_1000g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1499g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57" name="object 57"/>
          <p:cNvGrpSpPr/>
          <p:nvPr/>
        </p:nvGrpSpPr>
        <p:grpSpPr>
          <a:xfrm>
            <a:off x="648790" y="4926596"/>
            <a:ext cx="6148705" cy="1579880"/>
            <a:chOff x="648790" y="4926596"/>
            <a:chExt cx="6148705" cy="1579880"/>
          </a:xfrm>
        </p:grpSpPr>
        <p:sp>
          <p:nvSpPr>
            <p:cNvPr id="58" name="object 58"/>
            <p:cNvSpPr/>
            <p:nvPr/>
          </p:nvSpPr>
          <p:spPr>
            <a:xfrm>
              <a:off x="648792" y="4926596"/>
              <a:ext cx="6142355" cy="399415"/>
            </a:xfrm>
            <a:custGeom>
              <a:avLst/>
              <a:gdLst/>
              <a:ahLst/>
              <a:cxnLst/>
              <a:rect l="l" t="t" r="r" b="b"/>
              <a:pathLst>
                <a:path w="6142355" h="399414">
                  <a:moveTo>
                    <a:pt x="1910803" y="0"/>
                  </a:moveTo>
                  <a:lnTo>
                    <a:pt x="737997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737997" y="399135"/>
                  </a:lnTo>
                  <a:lnTo>
                    <a:pt x="1910803" y="399135"/>
                  </a:lnTo>
                  <a:lnTo>
                    <a:pt x="1910803" y="0"/>
                  </a:lnTo>
                  <a:close/>
                </a:path>
                <a:path w="6142355" h="399414">
                  <a:moveTo>
                    <a:pt x="6142126" y="0"/>
                  </a:moveTo>
                  <a:lnTo>
                    <a:pt x="6142126" y="0"/>
                  </a:lnTo>
                  <a:lnTo>
                    <a:pt x="1910816" y="0"/>
                  </a:lnTo>
                  <a:lnTo>
                    <a:pt x="1910816" y="399135"/>
                  </a:lnTo>
                  <a:lnTo>
                    <a:pt x="6142126" y="399135"/>
                  </a:lnTo>
                  <a:lnTo>
                    <a:pt x="6142126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557703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529703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453704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263703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039345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386790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559608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531608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455608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265609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041250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790919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384885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3"/>
                  </a:moveTo>
                  <a:lnTo>
                    <a:pt x="3810" y="1027683"/>
                  </a:lnTo>
                </a:path>
                <a:path w="3809" h="1138554">
                  <a:moveTo>
                    <a:pt x="0" y="1025778"/>
                  </a:moveTo>
                  <a:lnTo>
                    <a:pt x="3810" y="1025778"/>
                  </a:lnTo>
                </a:path>
                <a:path w="3809" h="1138554">
                  <a:moveTo>
                    <a:pt x="0" y="1023873"/>
                  </a:moveTo>
                  <a:lnTo>
                    <a:pt x="3810" y="1023873"/>
                  </a:lnTo>
                </a:path>
                <a:path w="3809" h="1138554">
                  <a:moveTo>
                    <a:pt x="0" y="1021968"/>
                  </a:moveTo>
                  <a:lnTo>
                    <a:pt x="3810" y="1021968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8"/>
                  </a:moveTo>
                  <a:lnTo>
                    <a:pt x="3810" y="1018158"/>
                  </a:lnTo>
                </a:path>
                <a:path w="3809" h="1138554">
                  <a:moveTo>
                    <a:pt x="0" y="1016253"/>
                  </a:moveTo>
                  <a:lnTo>
                    <a:pt x="3810" y="1016253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6"/>
                  </a:moveTo>
                  <a:lnTo>
                    <a:pt x="3810" y="882776"/>
                  </a:lnTo>
                </a:path>
                <a:path w="3809" h="1138554">
                  <a:moveTo>
                    <a:pt x="0" y="880871"/>
                  </a:moveTo>
                  <a:lnTo>
                    <a:pt x="3810" y="880871"/>
                  </a:lnTo>
                </a:path>
                <a:path w="3809" h="1138554">
                  <a:moveTo>
                    <a:pt x="0" y="878966"/>
                  </a:moveTo>
                  <a:lnTo>
                    <a:pt x="3810" y="878966"/>
                  </a:lnTo>
                </a:path>
                <a:path w="3809" h="1138554">
                  <a:moveTo>
                    <a:pt x="0" y="877061"/>
                  </a:moveTo>
                  <a:lnTo>
                    <a:pt x="3810" y="877061"/>
                  </a:lnTo>
                </a:path>
                <a:path w="3809" h="1138554">
                  <a:moveTo>
                    <a:pt x="0" y="875156"/>
                  </a:moveTo>
                  <a:lnTo>
                    <a:pt x="3810" y="875156"/>
                  </a:lnTo>
                </a:path>
                <a:path w="3809" h="1138554">
                  <a:moveTo>
                    <a:pt x="0" y="873251"/>
                  </a:moveTo>
                  <a:lnTo>
                    <a:pt x="3810" y="873251"/>
                  </a:lnTo>
                </a:path>
                <a:path w="3809" h="1138554">
                  <a:moveTo>
                    <a:pt x="0" y="871346"/>
                  </a:moveTo>
                  <a:lnTo>
                    <a:pt x="3810" y="871346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69"/>
                  </a:moveTo>
                  <a:lnTo>
                    <a:pt x="3810" y="737869"/>
                  </a:lnTo>
                </a:path>
                <a:path w="3809" h="1138554">
                  <a:moveTo>
                    <a:pt x="0" y="735964"/>
                  </a:moveTo>
                  <a:lnTo>
                    <a:pt x="3810" y="735964"/>
                  </a:lnTo>
                </a:path>
                <a:path w="3809" h="1138554">
                  <a:moveTo>
                    <a:pt x="0" y="734059"/>
                  </a:moveTo>
                  <a:lnTo>
                    <a:pt x="3810" y="734059"/>
                  </a:lnTo>
                </a:path>
                <a:path w="3809" h="1138554">
                  <a:moveTo>
                    <a:pt x="0" y="732154"/>
                  </a:moveTo>
                  <a:lnTo>
                    <a:pt x="3810" y="732154"/>
                  </a:lnTo>
                </a:path>
                <a:path w="3809" h="1138554">
                  <a:moveTo>
                    <a:pt x="0" y="730249"/>
                  </a:moveTo>
                  <a:lnTo>
                    <a:pt x="3810" y="730249"/>
                  </a:lnTo>
                </a:path>
                <a:path w="3809" h="1138554">
                  <a:moveTo>
                    <a:pt x="0" y="728344"/>
                  </a:moveTo>
                  <a:lnTo>
                    <a:pt x="3810" y="728344"/>
                  </a:lnTo>
                </a:path>
                <a:path w="3809" h="1138554">
                  <a:moveTo>
                    <a:pt x="0" y="726439"/>
                  </a:moveTo>
                  <a:lnTo>
                    <a:pt x="3810" y="726439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2"/>
                  </a:moveTo>
                  <a:lnTo>
                    <a:pt x="3810" y="592962"/>
                  </a:lnTo>
                </a:path>
                <a:path w="3809" h="1138554">
                  <a:moveTo>
                    <a:pt x="0" y="591057"/>
                  </a:moveTo>
                  <a:lnTo>
                    <a:pt x="3810" y="591057"/>
                  </a:lnTo>
                </a:path>
                <a:path w="3809" h="1138554">
                  <a:moveTo>
                    <a:pt x="0" y="589152"/>
                  </a:moveTo>
                  <a:lnTo>
                    <a:pt x="3810" y="589152"/>
                  </a:lnTo>
                </a:path>
                <a:path w="3809" h="1138554">
                  <a:moveTo>
                    <a:pt x="0" y="587247"/>
                  </a:moveTo>
                  <a:lnTo>
                    <a:pt x="3810" y="587247"/>
                  </a:lnTo>
                </a:path>
                <a:path w="3809" h="1138554">
                  <a:moveTo>
                    <a:pt x="0" y="585342"/>
                  </a:moveTo>
                  <a:lnTo>
                    <a:pt x="3810" y="585342"/>
                  </a:lnTo>
                </a:path>
                <a:path w="3809" h="1138554">
                  <a:moveTo>
                    <a:pt x="0" y="583437"/>
                  </a:moveTo>
                  <a:lnTo>
                    <a:pt x="3810" y="583437"/>
                  </a:lnTo>
                </a:path>
                <a:path w="3809" h="1138554">
                  <a:moveTo>
                    <a:pt x="0" y="581532"/>
                  </a:moveTo>
                  <a:lnTo>
                    <a:pt x="3810" y="581532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5"/>
                  </a:moveTo>
                  <a:lnTo>
                    <a:pt x="3810" y="448055"/>
                  </a:lnTo>
                </a:path>
                <a:path w="3809" h="1138554">
                  <a:moveTo>
                    <a:pt x="0" y="446150"/>
                  </a:moveTo>
                  <a:lnTo>
                    <a:pt x="3810" y="446150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0"/>
                  </a:moveTo>
                  <a:lnTo>
                    <a:pt x="3810" y="442340"/>
                  </a:lnTo>
                </a:path>
                <a:path w="3809" h="1138554">
                  <a:moveTo>
                    <a:pt x="0" y="440435"/>
                  </a:moveTo>
                  <a:lnTo>
                    <a:pt x="3810" y="440435"/>
                  </a:lnTo>
                </a:path>
                <a:path w="3809" h="1138554">
                  <a:moveTo>
                    <a:pt x="0" y="438530"/>
                  </a:moveTo>
                  <a:lnTo>
                    <a:pt x="3810" y="438530"/>
                  </a:lnTo>
                </a:path>
                <a:path w="3809" h="1138554">
                  <a:moveTo>
                    <a:pt x="0" y="436625"/>
                  </a:moveTo>
                  <a:lnTo>
                    <a:pt x="3810" y="436625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8"/>
                  </a:moveTo>
                  <a:lnTo>
                    <a:pt x="3810" y="303148"/>
                  </a:lnTo>
                </a:path>
                <a:path w="3809" h="1138554">
                  <a:moveTo>
                    <a:pt x="0" y="301243"/>
                  </a:moveTo>
                  <a:lnTo>
                    <a:pt x="3810" y="301243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3"/>
                  </a:moveTo>
                  <a:lnTo>
                    <a:pt x="3810" y="297433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3"/>
                  </a:moveTo>
                  <a:lnTo>
                    <a:pt x="3810" y="293623"/>
                  </a:lnTo>
                </a:path>
                <a:path w="3809" h="1138554">
                  <a:moveTo>
                    <a:pt x="0" y="291718"/>
                  </a:moveTo>
                  <a:lnTo>
                    <a:pt x="3810" y="291718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6"/>
                  </a:moveTo>
                  <a:lnTo>
                    <a:pt x="3810" y="156336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6"/>
                  </a:moveTo>
                  <a:lnTo>
                    <a:pt x="3810" y="152526"/>
                  </a:lnTo>
                </a:path>
                <a:path w="3809" h="1138554">
                  <a:moveTo>
                    <a:pt x="0" y="150621"/>
                  </a:moveTo>
                  <a:lnTo>
                    <a:pt x="3810" y="150621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1"/>
                  </a:moveTo>
                  <a:lnTo>
                    <a:pt x="3810" y="146811"/>
                  </a:lnTo>
                </a:path>
                <a:path w="3809" h="1138554">
                  <a:moveTo>
                    <a:pt x="0" y="144906"/>
                  </a:moveTo>
                  <a:lnTo>
                    <a:pt x="3810" y="144906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29"/>
                  </a:moveTo>
                  <a:lnTo>
                    <a:pt x="3810" y="11429"/>
                  </a:lnTo>
                </a:path>
                <a:path w="3809" h="1138554">
                  <a:moveTo>
                    <a:pt x="0" y="9524"/>
                  </a:moveTo>
                  <a:lnTo>
                    <a:pt x="3810" y="9524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4"/>
                  </a:moveTo>
                  <a:lnTo>
                    <a:pt x="3810" y="5714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4"/>
                  </a:moveTo>
                  <a:lnTo>
                    <a:pt x="3810" y="1904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48790" y="6474169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5">
                  <a:moveTo>
                    <a:pt x="0" y="0"/>
                  </a:moveTo>
                  <a:lnTo>
                    <a:pt x="737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48790" y="6499581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5">
                  <a:moveTo>
                    <a:pt x="0" y="0"/>
                  </a:moveTo>
                  <a:lnTo>
                    <a:pt x="737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386790" y="6474169"/>
              <a:ext cx="1172845" cy="0"/>
            </a:xfrm>
            <a:custGeom>
              <a:avLst/>
              <a:gdLst/>
              <a:ahLst/>
              <a:cxnLst/>
              <a:rect l="l" t="t" r="r" b="b"/>
              <a:pathLst>
                <a:path w="1172845">
                  <a:moveTo>
                    <a:pt x="0" y="0"/>
                  </a:moveTo>
                  <a:lnTo>
                    <a:pt x="117281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386790" y="6499581"/>
              <a:ext cx="1172845" cy="0"/>
            </a:xfrm>
            <a:custGeom>
              <a:avLst/>
              <a:gdLst/>
              <a:ahLst/>
              <a:cxnLst/>
              <a:rect l="l" t="t" r="r" b="b"/>
              <a:pathLst>
                <a:path w="1172845">
                  <a:moveTo>
                    <a:pt x="0" y="0"/>
                  </a:moveTo>
                  <a:lnTo>
                    <a:pt x="117281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559608" y="647416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559608" y="649958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531608" y="6474169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531608" y="6499581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455608" y="6474169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455608" y="6499581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265609" y="6474169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265609" y="6499581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041250" y="6474169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041250" y="6499581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" name="object 86"/>
          <p:cNvSpPr txBox="1"/>
          <p:nvPr/>
        </p:nvSpPr>
        <p:spPr>
          <a:xfrm>
            <a:off x="734583" y="5037833"/>
            <a:ext cx="576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628409" y="5037833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2439506" y="4689492"/>
            <a:ext cx="275971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207010">
              <a:lnSpc>
                <a:spcPct val="100000"/>
              </a:lnSpc>
              <a:spcBef>
                <a:spcPts val="1300"/>
              </a:spcBef>
              <a:tabLst>
                <a:tab pos="1330960" algn="l"/>
                <a:tab pos="209232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5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371099" y="496163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6261242" y="503783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728360" y="5360794"/>
            <a:ext cx="576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1517157" y="5360794"/>
            <a:ext cx="90995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venoso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central,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1000g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2645171" y="5360794"/>
            <a:ext cx="80073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RN/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 1000g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3593988" y="5360794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4630181" y="536079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5470032" y="5360794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6118621" y="5360794"/>
            <a:ext cx="59499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Meta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7139299" y="4556464"/>
            <a:ext cx="2910205" cy="1859914"/>
          </a:xfrm>
          <a:prstGeom prst="rect">
            <a:avLst/>
          </a:prstGeom>
        </p:spPr>
        <p:txBody>
          <a:bodyPr vert="horz" wrap="square" lIns="0" tIns="81915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645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45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125">
                <a:solidFill>
                  <a:srgbClr val="3C3C3C"/>
                </a:solidFill>
                <a:latin typeface="Arial"/>
                <a:cs typeface="Arial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4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59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1000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gra-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1499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venoso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3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1000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gra-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1499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so-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mar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00" name="object 100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64</a:t>
            </a:fld>
            <a:endParaRPr spc="-25"/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7139299" y="1641382"/>
            <a:ext cx="2910205" cy="1879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15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5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6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6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6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1500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gra-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2499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2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3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1500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gra-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2499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so-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mar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3" name="object 1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8790" y="1044009"/>
            <a:ext cx="6152927" cy="65188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978" y="1326288"/>
            <a:ext cx="52876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IPCSL2_NF4_1500g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2499g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12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venoso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8790" y="1956828"/>
            <a:ext cx="6159500" cy="1579880"/>
            <a:chOff x="648790" y="1956828"/>
            <a:chExt cx="6159500" cy="1579880"/>
          </a:xfrm>
        </p:grpSpPr>
        <p:sp>
          <p:nvSpPr>
            <p:cNvPr id="16" name="object 16"/>
            <p:cNvSpPr/>
            <p:nvPr/>
          </p:nvSpPr>
          <p:spPr>
            <a:xfrm>
              <a:off x="648792" y="1956828"/>
              <a:ext cx="6153150" cy="399415"/>
            </a:xfrm>
            <a:custGeom>
              <a:avLst/>
              <a:gdLst/>
              <a:ahLst/>
              <a:cxnLst/>
              <a:rect l="l" t="t" r="r" b="b"/>
              <a:pathLst>
                <a:path w="6153150" h="399414">
                  <a:moveTo>
                    <a:pt x="730783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30783" y="399135"/>
                  </a:lnTo>
                  <a:lnTo>
                    <a:pt x="730783" y="0"/>
                  </a:lnTo>
                  <a:close/>
                </a:path>
                <a:path w="6153150" h="399414">
                  <a:moveTo>
                    <a:pt x="6152921" y="0"/>
                  </a:moveTo>
                  <a:lnTo>
                    <a:pt x="6152921" y="0"/>
                  </a:lnTo>
                  <a:lnTo>
                    <a:pt x="730796" y="0"/>
                  </a:lnTo>
                  <a:lnTo>
                    <a:pt x="730796" y="399135"/>
                  </a:lnTo>
                  <a:lnTo>
                    <a:pt x="6152921" y="399135"/>
                  </a:lnTo>
                  <a:lnTo>
                    <a:pt x="6152921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550504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540503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64503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274503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050145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37959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552409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542408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466408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76409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05205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80172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377685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48790" y="3504409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48790" y="3529822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379590" y="3504409"/>
              <a:ext cx="1172845" cy="0"/>
            </a:xfrm>
            <a:custGeom>
              <a:avLst/>
              <a:gdLst/>
              <a:ahLst/>
              <a:cxnLst/>
              <a:rect l="l" t="t" r="r" b="b"/>
              <a:pathLst>
                <a:path w="1172845">
                  <a:moveTo>
                    <a:pt x="0" y="0"/>
                  </a:moveTo>
                  <a:lnTo>
                    <a:pt x="117281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379590" y="3529822"/>
              <a:ext cx="1172845" cy="0"/>
            </a:xfrm>
            <a:custGeom>
              <a:avLst/>
              <a:gdLst/>
              <a:ahLst/>
              <a:cxnLst/>
              <a:rect l="l" t="t" r="r" b="b"/>
              <a:pathLst>
                <a:path w="1172845">
                  <a:moveTo>
                    <a:pt x="0" y="0"/>
                  </a:moveTo>
                  <a:lnTo>
                    <a:pt x="117281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552409" y="350440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552409" y="352982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542408" y="3504409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542408" y="3529822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466408" y="3504409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66408" y="3529822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276409" y="3504409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276409" y="3529822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052050" y="3504409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052050" y="3529822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730982" y="2068074"/>
            <a:ext cx="576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621252" y="2068074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444906" y="1719732"/>
            <a:ext cx="276479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203835">
              <a:lnSpc>
                <a:spcPct val="100000"/>
              </a:lnSpc>
              <a:spcBef>
                <a:spcPts val="1300"/>
              </a:spcBef>
              <a:tabLst>
                <a:tab pos="1336040" algn="l"/>
                <a:tab pos="209804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381849" y="19918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271992" y="20680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724632" y="2391035"/>
            <a:ext cx="576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508476" y="2391035"/>
            <a:ext cx="912494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venoso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central,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1500g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2499g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646904" y="2391035"/>
            <a:ext cx="80073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RN/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1500g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2499g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604611" y="2391035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640804" y="23910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480655" y="2391035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129244" y="2391035"/>
            <a:ext cx="59499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Meta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6" name="object 5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43895" y="4013770"/>
            <a:ext cx="6157310" cy="651882"/>
          </a:xfrm>
          <a:prstGeom prst="rect">
            <a:avLst/>
          </a:prstGeom>
        </p:spPr>
      </p:pic>
      <p:sp>
        <p:nvSpPr>
          <p:cNvPr id="57" name="object 57"/>
          <p:cNvSpPr txBox="1"/>
          <p:nvPr/>
        </p:nvSpPr>
        <p:spPr>
          <a:xfrm>
            <a:off x="1469083" y="4047205"/>
            <a:ext cx="4572635" cy="4533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9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IPCSL2_NF5_maior_igual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114">
                <a:solidFill>
                  <a:srgbClr val="3799B1"/>
                </a:solidFill>
                <a:latin typeface="Arial"/>
                <a:cs typeface="Arial"/>
              </a:rPr>
              <a:t>2500g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cateter venoso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58" name="object 58"/>
          <p:cNvGrpSpPr/>
          <p:nvPr/>
        </p:nvGrpSpPr>
        <p:grpSpPr>
          <a:xfrm>
            <a:off x="643890" y="4926596"/>
            <a:ext cx="6163945" cy="1579880"/>
            <a:chOff x="643890" y="4926596"/>
            <a:chExt cx="6163945" cy="1579880"/>
          </a:xfrm>
        </p:grpSpPr>
        <p:sp>
          <p:nvSpPr>
            <p:cNvPr id="59" name="object 59"/>
            <p:cNvSpPr/>
            <p:nvPr/>
          </p:nvSpPr>
          <p:spPr>
            <a:xfrm>
              <a:off x="643890" y="4926596"/>
              <a:ext cx="6157595" cy="399415"/>
            </a:xfrm>
            <a:custGeom>
              <a:avLst/>
              <a:gdLst/>
              <a:ahLst/>
              <a:cxnLst/>
              <a:rect l="l" t="t" r="r" b="b"/>
              <a:pathLst>
                <a:path w="6157595" h="399414">
                  <a:moveTo>
                    <a:pt x="737997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37997" y="399135"/>
                  </a:lnTo>
                  <a:lnTo>
                    <a:pt x="737997" y="0"/>
                  </a:lnTo>
                  <a:close/>
                </a:path>
                <a:path w="6157595" h="399414">
                  <a:moveTo>
                    <a:pt x="4631995" y="0"/>
                  </a:moveTo>
                  <a:lnTo>
                    <a:pt x="3822001" y="0"/>
                  </a:lnTo>
                  <a:lnTo>
                    <a:pt x="2898000" y="0"/>
                  </a:lnTo>
                  <a:lnTo>
                    <a:pt x="1926005" y="0"/>
                  </a:lnTo>
                  <a:lnTo>
                    <a:pt x="738009" y="0"/>
                  </a:lnTo>
                  <a:lnTo>
                    <a:pt x="738009" y="399135"/>
                  </a:lnTo>
                  <a:lnTo>
                    <a:pt x="1926005" y="399135"/>
                  </a:lnTo>
                  <a:lnTo>
                    <a:pt x="2898000" y="399135"/>
                  </a:lnTo>
                  <a:lnTo>
                    <a:pt x="3822001" y="399135"/>
                  </a:lnTo>
                  <a:lnTo>
                    <a:pt x="4631995" y="399135"/>
                  </a:lnTo>
                  <a:lnTo>
                    <a:pt x="4631995" y="0"/>
                  </a:lnTo>
                  <a:close/>
                </a:path>
                <a:path w="6157595" h="399414">
                  <a:moveTo>
                    <a:pt x="6157315" y="0"/>
                  </a:moveTo>
                  <a:lnTo>
                    <a:pt x="5407647" y="0"/>
                  </a:lnTo>
                  <a:lnTo>
                    <a:pt x="4632007" y="0"/>
                  </a:lnTo>
                  <a:lnTo>
                    <a:pt x="4632007" y="399135"/>
                  </a:lnTo>
                  <a:lnTo>
                    <a:pt x="5407647" y="399135"/>
                  </a:lnTo>
                  <a:lnTo>
                    <a:pt x="6157315" y="399135"/>
                  </a:lnTo>
                  <a:lnTo>
                    <a:pt x="6157315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567990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539990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463990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273989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049632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381895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569895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541895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465895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5275894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051537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801206" y="492659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379990" y="532764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3"/>
                  </a:moveTo>
                  <a:lnTo>
                    <a:pt x="3810" y="1027683"/>
                  </a:lnTo>
                </a:path>
                <a:path w="3809" h="1138554">
                  <a:moveTo>
                    <a:pt x="0" y="1025778"/>
                  </a:moveTo>
                  <a:lnTo>
                    <a:pt x="3810" y="1025778"/>
                  </a:lnTo>
                </a:path>
                <a:path w="3809" h="1138554">
                  <a:moveTo>
                    <a:pt x="0" y="1023873"/>
                  </a:moveTo>
                  <a:lnTo>
                    <a:pt x="3810" y="1023873"/>
                  </a:lnTo>
                </a:path>
                <a:path w="3809" h="1138554">
                  <a:moveTo>
                    <a:pt x="0" y="1021968"/>
                  </a:moveTo>
                  <a:lnTo>
                    <a:pt x="3810" y="1021968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8"/>
                  </a:moveTo>
                  <a:lnTo>
                    <a:pt x="3810" y="1018158"/>
                  </a:lnTo>
                </a:path>
                <a:path w="3809" h="1138554">
                  <a:moveTo>
                    <a:pt x="0" y="1016253"/>
                  </a:moveTo>
                  <a:lnTo>
                    <a:pt x="3810" y="1016253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6"/>
                  </a:moveTo>
                  <a:lnTo>
                    <a:pt x="3810" y="882776"/>
                  </a:lnTo>
                </a:path>
                <a:path w="3809" h="1138554">
                  <a:moveTo>
                    <a:pt x="0" y="880871"/>
                  </a:moveTo>
                  <a:lnTo>
                    <a:pt x="3810" y="880871"/>
                  </a:lnTo>
                </a:path>
                <a:path w="3809" h="1138554">
                  <a:moveTo>
                    <a:pt x="0" y="878966"/>
                  </a:moveTo>
                  <a:lnTo>
                    <a:pt x="3810" y="878966"/>
                  </a:lnTo>
                </a:path>
                <a:path w="3809" h="1138554">
                  <a:moveTo>
                    <a:pt x="0" y="877061"/>
                  </a:moveTo>
                  <a:lnTo>
                    <a:pt x="3810" y="877061"/>
                  </a:lnTo>
                </a:path>
                <a:path w="3809" h="1138554">
                  <a:moveTo>
                    <a:pt x="0" y="875156"/>
                  </a:moveTo>
                  <a:lnTo>
                    <a:pt x="3810" y="875156"/>
                  </a:lnTo>
                </a:path>
                <a:path w="3809" h="1138554">
                  <a:moveTo>
                    <a:pt x="0" y="873251"/>
                  </a:moveTo>
                  <a:lnTo>
                    <a:pt x="3810" y="873251"/>
                  </a:lnTo>
                </a:path>
                <a:path w="3809" h="1138554">
                  <a:moveTo>
                    <a:pt x="0" y="871346"/>
                  </a:moveTo>
                  <a:lnTo>
                    <a:pt x="3810" y="871346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69"/>
                  </a:moveTo>
                  <a:lnTo>
                    <a:pt x="3810" y="737869"/>
                  </a:lnTo>
                </a:path>
                <a:path w="3809" h="1138554">
                  <a:moveTo>
                    <a:pt x="0" y="735964"/>
                  </a:moveTo>
                  <a:lnTo>
                    <a:pt x="3810" y="735964"/>
                  </a:lnTo>
                </a:path>
                <a:path w="3809" h="1138554">
                  <a:moveTo>
                    <a:pt x="0" y="734059"/>
                  </a:moveTo>
                  <a:lnTo>
                    <a:pt x="3810" y="734059"/>
                  </a:lnTo>
                </a:path>
                <a:path w="3809" h="1138554">
                  <a:moveTo>
                    <a:pt x="0" y="732154"/>
                  </a:moveTo>
                  <a:lnTo>
                    <a:pt x="3810" y="732154"/>
                  </a:lnTo>
                </a:path>
                <a:path w="3809" h="1138554">
                  <a:moveTo>
                    <a:pt x="0" y="730249"/>
                  </a:moveTo>
                  <a:lnTo>
                    <a:pt x="3810" y="730249"/>
                  </a:lnTo>
                </a:path>
                <a:path w="3809" h="1138554">
                  <a:moveTo>
                    <a:pt x="0" y="728344"/>
                  </a:moveTo>
                  <a:lnTo>
                    <a:pt x="3810" y="728344"/>
                  </a:lnTo>
                </a:path>
                <a:path w="3809" h="1138554">
                  <a:moveTo>
                    <a:pt x="0" y="726439"/>
                  </a:moveTo>
                  <a:lnTo>
                    <a:pt x="3810" y="726439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2"/>
                  </a:moveTo>
                  <a:lnTo>
                    <a:pt x="3810" y="592962"/>
                  </a:lnTo>
                </a:path>
                <a:path w="3809" h="1138554">
                  <a:moveTo>
                    <a:pt x="0" y="591057"/>
                  </a:moveTo>
                  <a:lnTo>
                    <a:pt x="3810" y="591057"/>
                  </a:lnTo>
                </a:path>
                <a:path w="3809" h="1138554">
                  <a:moveTo>
                    <a:pt x="0" y="589152"/>
                  </a:moveTo>
                  <a:lnTo>
                    <a:pt x="3810" y="589152"/>
                  </a:lnTo>
                </a:path>
                <a:path w="3809" h="1138554">
                  <a:moveTo>
                    <a:pt x="0" y="587247"/>
                  </a:moveTo>
                  <a:lnTo>
                    <a:pt x="3810" y="587247"/>
                  </a:lnTo>
                </a:path>
                <a:path w="3809" h="1138554">
                  <a:moveTo>
                    <a:pt x="0" y="585342"/>
                  </a:moveTo>
                  <a:lnTo>
                    <a:pt x="3810" y="585342"/>
                  </a:lnTo>
                </a:path>
                <a:path w="3809" h="1138554">
                  <a:moveTo>
                    <a:pt x="0" y="583437"/>
                  </a:moveTo>
                  <a:lnTo>
                    <a:pt x="3810" y="583437"/>
                  </a:lnTo>
                </a:path>
                <a:path w="3809" h="1138554">
                  <a:moveTo>
                    <a:pt x="0" y="581532"/>
                  </a:moveTo>
                  <a:lnTo>
                    <a:pt x="3810" y="581532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5"/>
                  </a:moveTo>
                  <a:lnTo>
                    <a:pt x="3810" y="448055"/>
                  </a:lnTo>
                </a:path>
                <a:path w="3809" h="1138554">
                  <a:moveTo>
                    <a:pt x="0" y="446150"/>
                  </a:moveTo>
                  <a:lnTo>
                    <a:pt x="3810" y="446150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0"/>
                  </a:moveTo>
                  <a:lnTo>
                    <a:pt x="3810" y="442340"/>
                  </a:lnTo>
                </a:path>
                <a:path w="3809" h="1138554">
                  <a:moveTo>
                    <a:pt x="0" y="440435"/>
                  </a:moveTo>
                  <a:lnTo>
                    <a:pt x="3810" y="440435"/>
                  </a:lnTo>
                </a:path>
                <a:path w="3809" h="1138554">
                  <a:moveTo>
                    <a:pt x="0" y="438530"/>
                  </a:moveTo>
                  <a:lnTo>
                    <a:pt x="3810" y="438530"/>
                  </a:lnTo>
                </a:path>
                <a:path w="3809" h="1138554">
                  <a:moveTo>
                    <a:pt x="0" y="436625"/>
                  </a:moveTo>
                  <a:lnTo>
                    <a:pt x="3810" y="436625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8"/>
                  </a:moveTo>
                  <a:lnTo>
                    <a:pt x="3810" y="303148"/>
                  </a:lnTo>
                </a:path>
                <a:path w="3809" h="1138554">
                  <a:moveTo>
                    <a:pt x="0" y="301243"/>
                  </a:moveTo>
                  <a:lnTo>
                    <a:pt x="3810" y="301243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3"/>
                  </a:moveTo>
                  <a:lnTo>
                    <a:pt x="3810" y="297433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3"/>
                  </a:moveTo>
                  <a:lnTo>
                    <a:pt x="3810" y="293623"/>
                  </a:lnTo>
                </a:path>
                <a:path w="3809" h="1138554">
                  <a:moveTo>
                    <a:pt x="0" y="291718"/>
                  </a:moveTo>
                  <a:lnTo>
                    <a:pt x="3810" y="291718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6"/>
                  </a:moveTo>
                  <a:lnTo>
                    <a:pt x="3810" y="156336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6"/>
                  </a:moveTo>
                  <a:lnTo>
                    <a:pt x="3810" y="152526"/>
                  </a:lnTo>
                </a:path>
                <a:path w="3809" h="1138554">
                  <a:moveTo>
                    <a:pt x="0" y="150621"/>
                  </a:moveTo>
                  <a:lnTo>
                    <a:pt x="3810" y="150621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1"/>
                  </a:moveTo>
                  <a:lnTo>
                    <a:pt x="3810" y="146811"/>
                  </a:lnTo>
                </a:path>
                <a:path w="3809" h="1138554">
                  <a:moveTo>
                    <a:pt x="0" y="144906"/>
                  </a:moveTo>
                  <a:lnTo>
                    <a:pt x="3810" y="144906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29"/>
                  </a:moveTo>
                  <a:lnTo>
                    <a:pt x="3810" y="11429"/>
                  </a:lnTo>
                </a:path>
                <a:path w="3809" h="1138554">
                  <a:moveTo>
                    <a:pt x="0" y="9524"/>
                  </a:moveTo>
                  <a:lnTo>
                    <a:pt x="3810" y="9524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4"/>
                  </a:moveTo>
                  <a:lnTo>
                    <a:pt x="3810" y="5714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4"/>
                  </a:moveTo>
                  <a:lnTo>
                    <a:pt x="3810" y="1904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43895" y="6474169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5">
                  <a:moveTo>
                    <a:pt x="0" y="0"/>
                  </a:moveTo>
                  <a:lnTo>
                    <a:pt x="737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43895" y="6499581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5">
                  <a:moveTo>
                    <a:pt x="0" y="0"/>
                  </a:moveTo>
                  <a:lnTo>
                    <a:pt x="737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381895" y="6474169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5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381895" y="6499581"/>
              <a:ext cx="1188085" cy="0"/>
            </a:xfrm>
            <a:custGeom>
              <a:avLst/>
              <a:gdLst/>
              <a:ahLst/>
              <a:cxnLst/>
              <a:rect l="l" t="t" r="r" b="b"/>
              <a:pathLst>
                <a:path w="1188085">
                  <a:moveTo>
                    <a:pt x="0" y="0"/>
                  </a:moveTo>
                  <a:lnTo>
                    <a:pt x="1187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569895" y="647416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569895" y="649958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541895" y="6474169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541895" y="6499581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465895" y="6474169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0999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4465895" y="6499581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0999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275894" y="6474169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275894" y="6499581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63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051537" y="6474169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6051537" y="6499581"/>
              <a:ext cx="749935" cy="0"/>
            </a:xfrm>
            <a:custGeom>
              <a:avLst/>
              <a:gdLst/>
              <a:ahLst/>
              <a:cxnLst/>
              <a:rect l="l" t="t" r="r" b="b"/>
              <a:pathLst>
                <a:path w="749934">
                  <a:moveTo>
                    <a:pt x="0" y="0"/>
                  </a:moveTo>
                  <a:lnTo>
                    <a:pt x="74966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7" name="object 87"/>
          <p:cNvSpPr txBox="1"/>
          <p:nvPr/>
        </p:nvSpPr>
        <p:spPr>
          <a:xfrm>
            <a:off x="729687" y="5037833"/>
            <a:ext cx="576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1631133" y="5037833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2442201" y="4689492"/>
            <a:ext cx="276733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214629">
              <a:lnSpc>
                <a:spcPct val="100000"/>
              </a:lnSpc>
              <a:spcBef>
                <a:spcPts val="1300"/>
              </a:spcBef>
              <a:tabLst>
                <a:tab pos="1338580" algn="l"/>
                <a:tab pos="210058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5381443" y="496163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6271586" y="503783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723464" y="5360794"/>
            <a:ext cx="576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446348" y="5360794"/>
            <a:ext cx="106045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0965" marR="97155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com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venoso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central,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endParaRPr sz="1000">
              <a:latin typeface="Verdana"/>
              <a:cs typeface="Verdana"/>
            </a:endParaRPr>
          </a:p>
          <a:p>
            <a:pPr marL="12700" marR="5080" algn="ctr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maior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2500g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629226" y="5360794"/>
            <a:ext cx="8534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735" marR="31115" algn="ctr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RN/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maior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endParaRPr sz="100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2500g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3604459" y="5360794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4640652" y="536079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5480503" y="5360794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6129092" y="5360794"/>
            <a:ext cx="59499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Meta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7139299" y="4556464"/>
            <a:ext cx="2910205" cy="1707514"/>
          </a:xfrm>
          <a:prstGeom prst="rect">
            <a:avLst/>
          </a:prstGeom>
        </p:spPr>
        <p:txBody>
          <a:bodyPr vert="horz" wrap="square" lIns="0" tIns="81915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645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45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140">
                <a:solidFill>
                  <a:srgbClr val="3C3C3C"/>
                </a:solidFill>
                <a:latin typeface="Arial"/>
                <a:cs typeface="Arial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48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8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maior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2500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UTI,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59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4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5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maior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2500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gramas,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ao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65</a:t>
            </a:fld>
            <a:endParaRPr spc="-25"/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145869" y="0"/>
            <a:ext cx="2546350" cy="2687320"/>
          </a:xfrm>
          <a:custGeom>
            <a:avLst/>
            <a:gdLst/>
            <a:ahLst/>
            <a:cxnLst/>
            <a:rect l="l" t="t" r="r" b="b"/>
            <a:pathLst>
              <a:path w="2546350" h="2687320">
                <a:moveTo>
                  <a:pt x="1006716" y="0"/>
                </a:moveTo>
                <a:lnTo>
                  <a:pt x="447001" y="0"/>
                </a:lnTo>
                <a:lnTo>
                  <a:pt x="434835" y="15328"/>
                </a:lnTo>
                <a:lnTo>
                  <a:pt x="415709" y="55613"/>
                </a:lnTo>
                <a:lnTo>
                  <a:pt x="406095" y="98450"/>
                </a:lnTo>
                <a:lnTo>
                  <a:pt x="406031" y="142163"/>
                </a:lnTo>
                <a:lnTo>
                  <a:pt x="415518" y="185039"/>
                </a:lnTo>
                <a:lnTo>
                  <a:pt x="434606" y="225412"/>
                </a:lnTo>
                <a:lnTo>
                  <a:pt x="463308" y="261594"/>
                </a:lnTo>
                <a:lnTo>
                  <a:pt x="499300" y="290118"/>
                </a:lnTo>
                <a:lnTo>
                  <a:pt x="539597" y="309105"/>
                </a:lnTo>
                <a:lnTo>
                  <a:pt x="582460" y="318579"/>
                </a:lnTo>
                <a:lnTo>
                  <a:pt x="626186" y="318528"/>
                </a:lnTo>
                <a:lnTo>
                  <a:pt x="669061" y="308965"/>
                </a:lnTo>
                <a:lnTo>
                  <a:pt x="709383" y="289877"/>
                </a:lnTo>
                <a:lnTo>
                  <a:pt x="745451" y="261277"/>
                </a:lnTo>
                <a:lnTo>
                  <a:pt x="1006716" y="0"/>
                </a:lnTo>
                <a:close/>
              </a:path>
              <a:path w="2546350" h="2687320">
                <a:moveTo>
                  <a:pt x="1824532" y="12"/>
                </a:moveTo>
                <a:lnTo>
                  <a:pt x="1312799" y="12"/>
                </a:lnTo>
                <a:lnTo>
                  <a:pt x="40297" y="1272514"/>
                </a:lnTo>
                <a:lnTo>
                  <a:pt x="15633" y="1306322"/>
                </a:lnTo>
                <a:lnTo>
                  <a:pt x="2260" y="1345514"/>
                </a:lnTo>
                <a:lnTo>
                  <a:pt x="0" y="1387817"/>
                </a:lnTo>
                <a:lnTo>
                  <a:pt x="8686" y="1430959"/>
                </a:lnTo>
                <a:lnTo>
                  <a:pt x="28168" y="1472641"/>
                </a:lnTo>
                <a:lnTo>
                  <a:pt x="58254" y="1510601"/>
                </a:lnTo>
                <a:lnTo>
                  <a:pt x="96100" y="1540573"/>
                </a:lnTo>
                <a:lnTo>
                  <a:pt x="137731" y="1559991"/>
                </a:lnTo>
                <a:lnTo>
                  <a:pt x="180835" y="1568653"/>
                </a:lnTo>
                <a:lnTo>
                  <a:pt x="223139" y="1566405"/>
                </a:lnTo>
                <a:lnTo>
                  <a:pt x="262343" y="1553032"/>
                </a:lnTo>
                <a:lnTo>
                  <a:pt x="296164" y="1528381"/>
                </a:lnTo>
                <a:lnTo>
                  <a:pt x="1824532" y="12"/>
                </a:lnTo>
                <a:close/>
              </a:path>
              <a:path w="2546350" h="2687320">
                <a:moveTo>
                  <a:pt x="2495842" y="70472"/>
                </a:moveTo>
                <a:lnTo>
                  <a:pt x="2481313" y="24676"/>
                </a:lnTo>
                <a:lnTo>
                  <a:pt x="2463520" y="12"/>
                </a:lnTo>
                <a:lnTo>
                  <a:pt x="2216416" y="12"/>
                </a:lnTo>
                <a:lnTo>
                  <a:pt x="162979" y="2053437"/>
                </a:lnTo>
                <a:lnTo>
                  <a:pt x="133807" y="2093836"/>
                </a:lnTo>
                <a:lnTo>
                  <a:pt x="119214" y="2139696"/>
                </a:lnTo>
                <a:lnTo>
                  <a:pt x="119202" y="2187359"/>
                </a:lnTo>
                <a:lnTo>
                  <a:pt x="133769" y="2233206"/>
                </a:lnTo>
                <a:lnTo>
                  <a:pt x="162928" y="2273604"/>
                </a:lnTo>
                <a:lnTo>
                  <a:pt x="203276" y="2302713"/>
                </a:lnTo>
                <a:lnTo>
                  <a:pt x="249072" y="2317242"/>
                </a:lnTo>
                <a:lnTo>
                  <a:pt x="296710" y="2317191"/>
                </a:lnTo>
                <a:lnTo>
                  <a:pt x="342544" y="2302573"/>
                </a:lnTo>
                <a:lnTo>
                  <a:pt x="382930" y="2273389"/>
                </a:lnTo>
                <a:lnTo>
                  <a:pt x="2452039" y="204292"/>
                </a:lnTo>
                <a:lnTo>
                  <a:pt x="2481199" y="163931"/>
                </a:lnTo>
                <a:lnTo>
                  <a:pt x="2495791" y="118110"/>
                </a:lnTo>
                <a:lnTo>
                  <a:pt x="2495842" y="70472"/>
                </a:lnTo>
                <a:close/>
              </a:path>
              <a:path w="2546350" h="2687320">
                <a:moveTo>
                  <a:pt x="2546121" y="481558"/>
                </a:moveTo>
                <a:lnTo>
                  <a:pt x="791946" y="2235758"/>
                </a:lnTo>
                <a:lnTo>
                  <a:pt x="767257" y="2269579"/>
                </a:lnTo>
                <a:lnTo>
                  <a:pt x="753859" y="2308771"/>
                </a:lnTo>
                <a:lnTo>
                  <a:pt x="751598" y="2351036"/>
                </a:lnTo>
                <a:lnTo>
                  <a:pt x="760272" y="2394140"/>
                </a:lnTo>
                <a:lnTo>
                  <a:pt x="779729" y="2435783"/>
                </a:lnTo>
                <a:lnTo>
                  <a:pt x="809802" y="2473718"/>
                </a:lnTo>
                <a:lnTo>
                  <a:pt x="847725" y="2503767"/>
                </a:lnTo>
                <a:lnTo>
                  <a:pt x="889355" y="2523210"/>
                </a:lnTo>
                <a:lnTo>
                  <a:pt x="932434" y="2531884"/>
                </a:lnTo>
                <a:lnTo>
                  <a:pt x="974699" y="2529598"/>
                </a:lnTo>
                <a:lnTo>
                  <a:pt x="1013879" y="2516200"/>
                </a:lnTo>
                <a:lnTo>
                  <a:pt x="1047699" y="2491511"/>
                </a:lnTo>
                <a:lnTo>
                  <a:pt x="2546121" y="993076"/>
                </a:lnTo>
                <a:lnTo>
                  <a:pt x="2546121" y="481558"/>
                </a:lnTo>
                <a:close/>
              </a:path>
              <a:path w="2546350" h="2687320">
                <a:moveTo>
                  <a:pt x="2546134" y="1289723"/>
                </a:moveTo>
                <a:lnTo>
                  <a:pt x="1488465" y="2347391"/>
                </a:lnTo>
                <a:lnTo>
                  <a:pt x="1459725" y="2383586"/>
                </a:lnTo>
                <a:lnTo>
                  <a:pt x="1440586" y="2423972"/>
                </a:lnTo>
                <a:lnTo>
                  <a:pt x="1431023" y="2466860"/>
                </a:lnTo>
                <a:lnTo>
                  <a:pt x="1431023" y="2510548"/>
                </a:lnTo>
                <a:lnTo>
                  <a:pt x="1440573" y="2553373"/>
                </a:lnTo>
                <a:lnTo>
                  <a:pt x="1459649" y="2593632"/>
                </a:lnTo>
                <a:lnTo>
                  <a:pt x="1488236" y="2629649"/>
                </a:lnTo>
                <a:lnTo>
                  <a:pt x="1524241" y="2658224"/>
                </a:lnTo>
                <a:lnTo>
                  <a:pt x="1564500" y="2677299"/>
                </a:lnTo>
                <a:lnTo>
                  <a:pt x="1607337" y="2686862"/>
                </a:lnTo>
                <a:lnTo>
                  <a:pt x="1651050" y="2686888"/>
                </a:lnTo>
                <a:lnTo>
                  <a:pt x="1693951" y="2677337"/>
                </a:lnTo>
                <a:lnTo>
                  <a:pt x="1734350" y="2658211"/>
                </a:lnTo>
                <a:lnTo>
                  <a:pt x="1770557" y="2629484"/>
                </a:lnTo>
                <a:lnTo>
                  <a:pt x="2546134" y="1853907"/>
                </a:lnTo>
                <a:lnTo>
                  <a:pt x="2546134" y="1289723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" name="object 8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9" name="object 9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13" name="object 1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635299" y="3099898"/>
            <a:ext cx="6170295" cy="25546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*Considerar</a:t>
            </a:r>
            <a:r>
              <a:rPr sz="8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3C3C3C"/>
                </a:solidFill>
                <a:latin typeface="Verdana"/>
                <a:cs typeface="Verdana"/>
              </a:rPr>
              <a:t>totais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80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 não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necessária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 estratificação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8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3C3C3C"/>
                </a:solidFill>
                <a:latin typeface="Verdana"/>
                <a:cs typeface="Verdana"/>
              </a:rPr>
              <a:t>peso.</a:t>
            </a: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735"/>
              </a:spcBef>
            </a:pPr>
            <a:endParaRPr sz="800">
              <a:latin typeface="Verdana"/>
              <a:cs typeface="Verdana"/>
            </a:endParaRPr>
          </a:p>
          <a:p>
            <a:pPr marL="15875">
              <a:lnSpc>
                <a:spcPct val="100000"/>
              </a:lnSpc>
              <a:spcBef>
                <a:spcPts val="5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Arial"/>
              <a:cs typeface="Arial"/>
            </a:endParaRPr>
          </a:p>
          <a:p>
            <a:pPr marL="15875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partir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última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cate-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central,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somando-os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ocorra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um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dispositivo,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vez.</a:t>
            </a:r>
            <a:endParaRPr sz="1000">
              <a:latin typeface="Verdana"/>
              <a:cs typeface="Verdana"/>
            </a:endParaRPr>
          </a:p>
          <a:p>
            <a:pPr marL="15875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incluir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cateter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ocorrer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infecção,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anotar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exata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ocorrência.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ocorrência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in-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fecção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CVC.</a:t>
            </a:r>
            <a:r>
              <a:rPr sz="1000" spc="2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Recomeçar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infecção,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haja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  <a:p>
            <a:pPr marL="15875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Passar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utilizar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indicador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média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menor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1,0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os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eventos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infecciosos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raros,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isso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é,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pontos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iguais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zero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gráfico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densidade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maior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50%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(consecutivos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não).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23" name="object 2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0996" y="1044009"/>
            <a:ext cx="756225" cy="648182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1473188" y="1154595"/>
            <a:ext cx="466788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IPCSL5_Neo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dispositivos/dia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Corrente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Sanguínea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Laboratorialmente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confirmada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CVC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647999" y="1956828"/>
            <a:ext cx="6144260" cy="1122680"/>
            <a:chOff x="647999" y="1956828"/>
            <a:chExt cx="6144260" cy="1122680"/>
          </a:xfrm>
        </p:grpSpPr>
        <p:sp>
          <p:nvSpPr>
            <p:cNvPr id="26" name="object 26"/>
            <p:cNvSpPr/>
            <p:nvPr/>
          </p:nvSpPr>
          <p:spPr>
            <a:xfrm>
              <a:off x="648004" y="1956828"/>
              <a:ext cx="6137910" cy="399415"/>
            </a:xfrm>
            <a:custGeom>
              <a:avLst/>
              <a:gdLst/>
              <a:ahLst/>
              <a:cxnLst/>
              <a:rect l="l" t="t" r="r" b="b"/>
              <a:pathLst>
                <a:path w="6137909" h="399414">
                  <a:moveTo>
                    <a:pt x="6137643" y="0"/>
                  </a:moveTo>
                  <a:lnTo>
                    <a:pt x="6137643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6137643" y="399135"/>
                  </a:lnTo>
                  <a:lnTo>
                    <a:pt x="61376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137039" y="2357873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5">
                  <a:moveTo>
                    <a:pt x="0" y="681088"/>
                  </a:moveTo>
                  <a:lnTo>
                    <a:pt x="3810" y="681088"/>
                  </a:lnTo>
                </a:path>
                <a:path w="3810" h="681355">
                  <a:moveTo>
                    <a:pt x="0" y="679183"/>
                  </a:moveTo>
                  <a:lnTo>
                    <a:pt x="3810" y="679183"/>
                  </a:lnTo>
                </a:path>
                <a:path w="3810" h="681355">
                  <a:moveTo>
                    <a:pt x="0" y="677278"/>
                  </a:moveTo>
                  <a:lnTo>
                    <a:pt x="3810" y="677278"/>
                  </a:lnTo>
                </a:path>
                <a:path w="3810" h="681355">
                  <a:moveTo>
                    <a:pt x="0" y="675360"/>
                  </a:moveTo>
                  <a:lnTo>
                    <a:pt x="3810" y="675360"/>
                  </a:lnTo>
                </a:path>
                <a:path w="3810" h="681355">
                  <a:moveTo>
                    <a:pt x="0" y="673455"/>
                  </a:moveTo>
                  <a:lnTo>
                    <a:pt x="3810" y="673455"/>
                  </a:lnTo>
                </a:path>
                <a:path w="3810" h="681355">
                  <a:moveTo>
                    <a:pt x="0" y="671550"/>
                  </a:moveTo>
                  <a:lnTo>
                    <a:pt x="3810" y="671550"/>
                  </a:lnTo>
                </a:path>
                <a:path w="3810" h="681355">
                  <a:moveTo>
                    <a:pt x="0" y="669645"/>
                  </a:moveTo>
                  <a:lnTo>
                    <a:pt x="3810" y="669645"/>
                  </a:lnTo>
                </a:path>
                <a:path w="3810" h="681355">
                  <a:moveTo>
                    <a:pt x="0" y="667727"/>
                  </a:moveTo>
                  <a:lnTo>
                    <a:pt x="3810" y="667727"/>
                  </a:lnTo>
                </a:path>
                <a:path w="3810" h="681355">
                  <a:moveTo>
                    <a:pt x="0" y="665822"/>
                  </a:moveTo>
                  <a:lnTo>
                    <a:pt x="3810" y="665822"/>
                  </a:lnTo>
                </a:path>
                <a:path w="3810" h="681355">
                  <a:moveTo>
                    <a:pt x="0" y="663917"/>
                  </a:moveTo>
                  <a:lnTo>
                    <a:pt x="3810" y="663917"/>
                  </a:lnTo>
                </a:path>
                <a:path w="3810" h="681355">
                  <a:moveTo>
                    <a:pt x="0" y="662012"/>
                  </a:moveTo>
                  <a:lnTo>
                    <a:pt x="3810" y="662012"/>
                  </a:lnTo>
                </a:path>
                <a:path w="3810" h="681355">
                  <a:moveTo>
                    <a:pt x="0" y="660107"/>
                  </a:moveTo>
                  <a:lnTo>
                    <a:pt x="3810" y="660107"/>
                  </a:lnTo>
                </a:path>
                <a:path w="3810" h="681355">
                  <a:moveTo>
                    <a:pt x="0" y="658190"/>
                  </a:moveTo>
                  <a:lnTo>
                    <a:pt x="3810" y="658190"/>
                  </a:lnTo>
                </a:path>
                <a:path w="3810" h="681355">
                  <a:moveTo>
                    <a:pt x="0" y="656285"/>
                  </a:moveTo>
                  <a:lnTo>
                    <a:pt x="3810" y="656285"/>
                  </a:lnTo>
                </a:path>
                <a:path w="3810" h="681355">
                  <a:moveTo>
                    <a:pt x="0" y="654380"/>
                  </a:moveTo>
                  <a:lnTo>
                    <a:pt x="3810" y="654380"/>
                  </a:lnTo>
                </a:path>
                <a:path w="3810" h="681355">
                  <a:moveTo>
                    <a:pt x="0" y="652475"/>
                  </a:moveTo>
                  <a:lnTo>
                    <a:pt x="3810" y="652475"/>
                  </a:lnTo>
                </a:path>
                <a:path w="3810" h="681355">
                  <a:moveTo>
                    <a:pt x="0" y="650557"/>
                  </a:moveTo>
                  <a:lnTo>
                    <a:pt x="3810" y="650557"/>
                  </a:lnTo>
                </a:path>
                <a:path w="3810" h="681355">
                  <a:moveTo>
                    <a:pt x="0" y="648652"/>
                  </a:moveTo>
                  <a:lnTo>
                    <a:pt x="3810" y="648652"/>
                  </a:lnTo>
                </a:path>
                <a:path w="3810" h="681355">
                  <a:moveTo>
                    <a:pt x="0" y="646747"/>
                  </a:moveTo>
                  <a:lnTo>
                    <a:pt x="3810" y="646747"/>
                  </a:lnTo>
                </a:path>
                <a:path w="3810" h="681355">
                  <a:moveTo>
                    <a:pt x="0" y="644842"/>
                  </a:moveTo>
                  <a:lnTo>
                    <a:pt x="3810" y="644842"/>
                  </a:lnTo>
                </a:path>
                <a:path w="3810" h="681355">
                  <a:moveTo>
                    <a:pt x="0" y="642937"/>
                  </a:moveTo>
                  <a:lnTo>
                    <a:pt x="3810" y="642937"/>
                  </a:lnTo>
                </a:path>
                <a:path w="3810" h="681355">
                  <a:moveTo>
                    <a:pt x="0" y="641019"/>
                  </a:moveTo>
                  <a:lnTo>
                    <a:pt x="3810" y="641019"/>
                  </a:lnTo>
                </a:path>
                <a:path w="3810" h="681355">
                  <a:moveTo>
                    <a:pt x="0" y="639114"/>
                  </a:moveTo>
                  <a:lnTo>
                    <a:pt x="3810" y="639114"/>
                  </a:lnTo>
                </a:path>
                <a:path w="3810" h="681355">
                  <a:moveTo>
                    <a:pt x="0" y="637209"/>
                  </a:moveTo>
                  <a:lnTo>
                    <a:pt x="3810" y="637209"/>
                  </a:lnTo>
                </a:path>
                <a:path w="3810" h="681355">
                  <a:moveTo>
                    <a:pt x="0" y="635304"/>
                  </a:moveTo>
                  <a:lnTo>
                    <a:pt x="3810" y="635304"/>
                  </a:lnTo>
                </a:path>
                <a:path w="3810" h="681355">
                  <a:moveTo>
                    <a:pt x="0" y="633399"/>
                  </a:moveTo>
                  <a:lnTo>
                    <a:pt x="3810" y="633399"/>
                  </a:lnTo>
                </a:path>
                <a:path w="3810" h="681355">
                  <a:moveTo>
                    <a:pt x="0" y="631482"/>
                  </a:moveTo>
                  <a:lnTo>
                    <a:pt x="3810" y="631482"/>
                  </a:lnTo>
                </a:path>
                <a:path w="3810" h="681355">
                  <a:moveTo>
                    <a:pt x="0" y="629577"/>
                  </a:moveTo>
                  <a:lnTo>
                    <a:pt x="3810" y="629577"/>
                  </a:lnTo>
                </a:path>
                <a:path w="3810" h="681355">
                  <a:moveTo>
                    <a:pt x="0" y="627672"/>
                  </a:moveTo>
                  <a:lnTo>
                    <a:pt x="3810" y="627672"/>
                  </a:lnTo>
                </a:path>
                <a:path w="3810" h="681355">
                  <a:moveTo>
                    <a:pt x="0" y="625767"/>
                  </a:moveTo>
                  <a:lnTo>
                    <a:pt x="3810" y="625767"/>
                  </a:lnTo>
                </a:path>
                <a:path w="3810" h="681355">
                  <a:moveTo>
                    <a:pt x="0" y="623849"/>
                  </a:moveTo>
                  <a:lnTo>
                    <a:pt x="3810" y="623849"/>
                  </a:lnTo>
                </a:path>
                <a:path w="3810" h="681355">
                  <a:moveTo>
                    <a:pt x="0" y="621944"/>
                  </a:moveTo>
                  <a:lnTo>
                    <a:pt x="3810" y="621944"/>
                  </a:lnTo>
                </a:path>
                <a:path w="3810" h="681355">
                  <a:moveTo>
                    <a:pt x="0" y="620039"/>
                  </a:moveTo>
                  <a:lnTo>
                    <a:pt x="3810" y="620039"/>
                  </a:lnTo>
                </a:path>
                <a:path w="3810" h="681355">
                  <a:moveTo>
                    <a:pt x="0" y="618134"/>
                  </a:moveTo>
                  <a:lnTo>
                    <a:pt x="3810" y="618134"/>
                  </a:lnTo>
                </a:path>
                <a:path w="3810" h="681355">
                  <a:moveTo>
                    <a:pt x="0" y="616229"/>
                  </a:moveTo>
                  <a:lnTo>
                    <a:pt x="3810" y="616229"/>
                  </a:lnTo>
                </a:path>
                <a:path w="3810" h="681355">
                  <a:moveTo>
                    <a:pt x="0" y="614311"/>
                  </a:moveTo>
                  <a:lnTo>
                    <a:pt x="3810" y="614311"/>
                  </a:lnTo>
                </a:path>
                <a:path w="3810" h="681355">
                  <a:moveTo>
                    <a:pt x="0" y="612406"/>
                  </a:moveTo>
                  <a:lnTo>
                    <a:pt x="3810" y="612406"/>
                  </a:lnTo>
                </a:path>
                <a:path w="3810" h="681355">
                  <a:moveTo>
                    <a:pt x="0" y="610501"/>
                  </a:moveTo>
                  <a:lnTo>
                    <a:pt x="3810" y="610501"/>
                  </a:lnTo>
                </a:path>
                <a:path w="3810" h="681355">
                  <a:moveTo>
                    <a:pt x="0" y="608596"/>
                  </a:moveTo>
                  <a:lnTo>
                    <a:pt x="3810" y="608596"/>
                  </a:lnTo>
                </a:path>
                <a:path w="3810" h="681355">
                  <a:moveTo>
                    <a:pt x="0" y="606679"/>
                  </a:moveTo>
                  <a:lnTo>
                    <a:pt x="3810" y="606679"/>
                  </a:lnTo>
                </a:path>
                <a:path w="3810" h="681355">
                  <a:moveTo>
                    <a:pt x="0" y="604774"/>
                  </a:moveTo>
                  <a:lnTo>
                    <a:pt x="3810" y="604774"/>
                  </a:lnTo>
                </a:path>
                <a:path w="3810" h="681355">
                  <a:moveTo>
                    <a:pt x="0" y="602869"/>
                  </a:moveTo>
                  <a:lnTo>
                    <a:pt x="3810" y="602869"/>
                  </a:lnTo>
                </a:path>
                <a:path w="3810" h="681355">
                  <a:moveTo>
                    <a:pt x="0" y="600964"/>
                  </a:moveTo>
                  <a:lnTo>
                    <a:pt x="3810" y="600964"/>
                  </a:lnTo>
                </a:path>
                <a:path w="3810" h="681355">
                  <a:moveTo>
                    <a:pt x="0" y="599059"/>
                  </a:moveTo>
                  <a:lnTo>
                    <a:pt x="3810" y="599059"/>
                  </a:lnTo>
                </a:path>
                <a:path w="3810" h="681355">
                  <a:moveTo>
                    <a:pt x="0" y="597141"/>
                  </a:moveTo>
                  <a:lnTo>
                    <a:pt x="3810" y="597141"/>
                  </a:lnTo>
                </a:path>
                <a:path w="3810" h="681355">
                  <a:moveTo>
                    <a:pt x="0" y="595236"/>
                  </a:moveTo>
                  <a:lnTo>
                    <a:pt x="3810" y="595236"/>
                  </a:lnTo>
                </a:path>
                <a:path w="3810" h="681355">
                  <a:moveTo>
                    <a:pt x="0" y="593331"/>
                  </a:moveTo>
                  <a:lnTo>
                    <a:pt x="3810" y="593331"/>
                  </a:lnTo>
                </a:path>
                <a:path w="3810" h="681355">
                  <a:moveTo>
                    <a:pt x="0" y="591426"/>
                  </a:moveTo>
                  <a:lnTo>
                    <a:pt x="3810" y="591426"/>
                  </a:lnTo>
                </a:path>
                <a:path w="3810" h="681355">
                  <a:moveTo>
                    <a:pt x="0" y="589508"/>
                  </a:moveTo>
                  <a:lnTo>
                    <a:pt x="3810" y="589508"/>
                  </a:lnTo>
                </a:path>
                <a:path w="3810" h="681355">
                  <a:moveTo>
                    <a:pt x="0" y="587603"/>
                  </a:moveTo>
                  <a:lnTo>
                    <a:pt x="3810" y="587603"/>
                  </a:lnTo>
                </a:path>
                <a:path w="3810" h="681355">
                  <a:moveTo>
                    <a:pt x="0" y="585698"/>
                  </a:moveTo>
                  <a:lnTo>
                    <a:pt x="3810" y="585698"/>
                  </a:lnTo>
                </a:path>
                <a:path w="3810" h="681355">
                  <a:moveTo>
                    <a:pt x="0" y="583793"/>
                  </a:moveTo>
                  <a:lnTo>
                    <a:pt x="3810" y="583793"/>
                  </a:lnTo>
                </a:path>
                <a:path w="3810" h="681355">
                  <a:moveTo>
                    <a:pt x="0" y="581888"/>
                  </a:moveTo>
                  <a:lnTo>
                    <a:pt x="3810" y="581888"/>
                  </a:lnTo>
                </a:path>
                <a:path w="3810" h="681355">
                  <a:moveTo>
                    <a:pt x="0" y="579970"/>
                  </a:moveTo>
                  <a:lnTo>
                    <a:pt x="3810" y="579970"/>
                  </a:lnTo>
                </a:path>
                <a:path w="3810" h="681355">
                  <a:moveTo>
                    <a:pt x="0" y="578065"/>
                  </a:moveTo>
                  <a:lnTo>
                    <a:pt x="3810" y="578065"/>
                  </a:lnTo>
                </a:path>
                <a:path w="3810" h="681355">
                  <a:moveTo>
                    <a:pt x="0" y="576160"/>
                  </a:moveTo>
                  <a:lnTo>
                    <a:pt x="3810" y="576160"/>
                  </a:lnTo>
                </a:path>
                <a:path w="3810" h="681355">
                  <a:moveTo>
                    <a:pt x="0" y="574255"/>
                  </a:moveTo>
                  <a:lnTo>
                    <a:pt x="3810" y="574255"/>
                  </a:lnTo>
                </a:path>
                <a:path w="3810" h="681355">
                  <a:moveTo>
                    <a:pt x="0" y="572338"/>
                  </a:moveTo>
                  <a:lnTo>
                    <a:pt x="3810" y="572338"/>
                  </a:lnTo>
                </a:path>
                <a:path w="3810" h="681355">
                  <a:moveTo>
                    <a:pt x="0" y="570433"/>
                  </a:moveTo>
                  <a:lnTo>
                    <a:pt x="3810" y="570433"/>
                  </a:lnTo>
                </a:path>
                <a:path w="3810" h="681355">
                  <a:moveTo>
                    <a:pt x="0" y="568528"/>
                  </a:moveTo>
                  <a:lnTo>
                    <a:pt x="3810" y="568528"/>
                  </a:lnTo>
                </a:path>
                <a:path w="3810" h="681355">
                  <a:moveTo>
                    <a:pt x="0" y="566623"/>
                  </a:moveTo>
                  <a:lnTo>
                    <a:pt x="3810" y="566623"/>
                  </a:lnTo>
                </a:path>
                <a:path w="3810" h="681355">
                  <a:moveTo>
                    <a:pt x="0" y="564718"/>
                  </a:moveTo>
                  <a:lnTo>
                    <a:pt x="3810" y="564718"/>
                  </a:lnTo>
                </a:path>
                <a:path w="3810" h="681355">
                  <a:moveTo>
                    <a:pt x="0" y="562800"/>
                  </a:moveTo>
                  <a:lnTo>
                    <a:pt x="3810" y="562800"/>
                  </a:lnTo>
                </a:path>
                <a:path w="3810" h="681355">
                  <a:moveTo>
                    <a:pt x="0" y="560895"/>
                  </a:moveTo>
                  <a:lnTo>
                    <a:pt x="3810" y="560895"/>
                  </a:lnTo>
                </a:path>
                <a:path w="3810" h="681355">
                  <a:moveTo>
                    <a:pt x="0" y="558990"/>
                  </a:moveTo>
                  <a:lnTo>
                    <a:pt x="3810" y="558990"/>
                  </a:lnTo>
                </a:path>
                <a:path w="3810" h="681355">
                  <a:moveTo>
                    <a:pt x="0" y="557085"/>
                  </a:moveTo>
                  <a:lnTo>
                    <a:pt x="3810" y="557085"/>
                  </a:lnTo>
                </a:path>
                <a:path w="3810" h="681355">
                  <a:moveTo>
                    <a:pt x="0" y="555167"/>
                  </a:moveTo>
                  <a:lnTo>
                    <a:pt x="3810" y="555167"/>
                  </a:lnTo>
                </a:path>
                <a:path w="3810" h="681355">
                  <a:moveTo>
                    <a:pt x="0" y="553262"/>
                  </a:moveTo>
                  <a:lnTo>
                    <a:pt x="3810" y="553262"/>
                  </a:lnTo>
                </a:path>
                <a:path w="3810" h="681355">
                  <a:moveTo>
                    <a:pt x="0" y="551357"/>
                  </a:moveTo>
                  <a:lnTo>
                    <a:pt x="3810" y="551357"/>
                  </a:lnTo>
                </a:path>
                <a:path w="3810" h="681355">
                  <a:moveTo>
                    <a:pt x="0" y="549452"/>
                  </a:moveTo>
                  <a:lnTo>
                    <a:pt x="3810" y="549452"/>
                  </a:lnTo>
                </a:path>
                <a:path w="3810" h="681355">
                  <a:moveTo>
                    <a:pt x="0" y="547547"/>
                  </a:moveTo>
                  <a:lnTo>
                    <a:pt x="3810" y="547547"/>
                  </a:lnTo>
                </a:path>
                <a:path w="3810" h="681355">
                  <a:moveTo>
                    <a:pt x="0" y="545630"/>
                  </a:moveTo>
                  <a:lnTo>
                    <a:pt x="3810" y="545630"/>
                  </a:lnTo>
                </a:path>
                <a:path w="3810" h="681355">
                  <a:moveTo>
                    <a:pt x="0" y="543725"/>
                  </a:moveTo>
                  <a:lnTo>
                    <a:pt x="3810" y="543725"/>
                  </a:lnTo>
                </a:path>
                <a:path w="3810" h="681355">
                  <a:moveTo>
                    <a:pt x="0" y="541820"/>
                  </a:moveTo>
                  <a:lnTo>
                    <a:pt x="3810" y="541820"/>
                  </a:lnTo>
                </a:path>
                <a:path w="3810" h="681355">
                  <a:moveTo>
                    <a:pt x="0" y="539915"/>
                  </a:moveTo>
                  <a:lnTo>
                    <a:pt x="3810" y="539915"/>
                  </a:lnTo>
                </a:path>
                <a:path w="3810" h="681355">
                  <a:moveTo>
                    <a:pt x="0" y="537997"/>
                  </a:moveTo>
                  <a:lnTo>
                    <a:pt x="3810" y="537997"/>
                  </a:lnTo>
                </a:path>
                <a:path w="3810" h="681355">
                  <a:moveTo>
                    <a:pt x="0" y="536092"/>
                  </a:moveTo>
                  <a:lnTo>
                    <a:pt x="3810" y="536092"/>
                  </a:lnTo>
                </a:path>
                <a:path w="3810" h="681355">
                  <a:moveTo>
                    <a:pt x="0" y="534187"/>
                  </a:moveTo>
                  <a:lnTo>
                    <a:pt x="3810" y="534187"/>
                  </a:lnTo>
                </a:path>
                <a:path w="3810" h="681355">
                  <a:moveTo>
                    <a:pt x="0" y="532282"/>
                  </a:moveTo>
                  <a:lnTo>
                    <a:pt x="3810" y="532282"/>
                  </a:lnTo>
                </a:path>
                <a:path w="3810" h="681355">
                  <a:moveTo>
                    <a:pt x="0" y="530377"/>
                  </a:moveTo>
                  <a:lnTo>
                    <a:pt x="3810" y="530377"/>
                  </a:lnTo>
                </a:path>
                <a:path w="3810" h="681355">
                  <a:moveTo>
                    <a:pt x="0" y="528459"/>
                  </a:moveTo>
                  <a:lnTo>
                    <a:pt x="3810" y="528459"/>
                  </a:lnTo>
                </a:path>
                <a:path w="3810" h="681355">
                  <a:moveTo>
                    <a:pt x="0" y="526554"/>
                  </a:moveTo>
                  <a:lnTo>
                    <a:pt x="3810" y="526554"/>
                  </a:lnTo>
                </a:path>
                <a:path w="3810" h="681355">
                  <a:moveTo>
                    <a:pt x="0" y="524649"/>
                  </a:moveTo>
                  <a:lnTo>
                    <a:pt x="3810" y="524649"/>
                  </a:lnTo>
                </a:path>
                <a:path w="3810" h="681355">
                  <a:moveTo>
                    <a:pt x="0" y="522744"/>
                  </a:moveTo>
                  <a:lnTo>
                    <a:pt x="3810" y="522744"/>
                  </a:lnTo>
                </a:path>
                <a:path w="3810" h="681355">
                  <a:moveTo>
                    <a:pt x="0" y="520839"/>
                  </a:moveTo>
                  <a:lnTo>
                    <a:pt x="3810" y="520839"/>
                  </a:lnTo>
                </a:path>
                <a:path w="3810" h="681355">
                  <a:moveTo>
                    <a:pt x="0" y="518922"/>
                  </a:moveTo>
                  <a:lnTo>
                    <a:pt x="3810" y="518922"/>
                  </a:lnTo>
                </a:path>
                <a:path w="3810" h="681355">
                  <a:moveTo>
                    <a:pt x="0" y="517017"/>
                  </a:moveTo>
                  <a:lnTo>
                    <a:pt x="3810" y="517017"/>
                  </a:lnTo>
                </a:path>
                <a:path w="3810" h="681355">
                  <a:moveTo>
                    <a:pt x="0" y="515112"/>
                  </a:moveTo>
                  <a:lnTo>
                    <a:pt x="3810" y="515112"/>
                  </a:lnTo>
                </a:path>
                <a:path w="3810" h="681355">
                  <a:moveTo>
                    <a:pt x="0" y="513207"/>
                  </a:moveTo>
                  <a:lnTo>
                    <a:pt x="3810" y="513207"/>
                  </a:lnTo>
                </a:path>
                <a:path w="3810" h="681355">
                  <a:moveTo>
                    <a:pt x="0" y="511289"/>
                  </a:moveTo>
                  <a:lnTo>
                    <a:pt x="3810" y="511289"/>
                  </a:lnTo>
                </a:path>
                <a:path w="3810" h="681355">
                  <a:moveTo>
                    <a:pt x="0" y="509384"/>
                  </a:moveTo>
                  <a:lnTo>
                    <a:pt x="3810" y="509384"/>
                  </a:lnTo>
                </a:path>
                <a:path w="3810" h="681355">
                  <a:moveTo>
                    <a:pt x="0" y="507479"/>
                  </a:moveTo>
                  <a:lnTo>
                    <a:pt x="3810" y="507479"/>
                  </a:lnTo>
                </a:path>
                <a:path w="3810" h="681355">
                  <a:moveTo>
                    <a:pt x="0" y="505574"/>
                  </a:moveTo>
                  <a:lnTo>
                    <a:pt x="3810" y="505574"/>
                  </a:lnTo>
                </a:path>
                <a:path w="3810" h="681355">
                  <a:moveTo>
                    <a:pt x="0" y="503669"/>
                  </a:moveTo>
                  <a:lnTo>
                    <a:pt x="3810" y="503669"/>
                  </a:lnTo>
                </a:path>
                <a:path w="3810" h="681355">
                  <a:moveTo>
                    <a:pt x="0" y="501751"/>
                  </a:moveTo>
                  <a:lnTo>
                    <a:pt x="3810" y="501751"/>
                  </a:lnTo>
                </a:path>
                <a:path w="3810" h="681355">
                  <a:moveTo>
                    <a:pt x="0" y="499846"/>
                  </a:moveTo>
                  <a:lnTo>
                    <a:pt x="3810" y="499846"/>
                  </a:lnTo>
                </a:path>
                <a:path w="3810" h="681355">
                  <a:moveTo>
                    <a:pt x="0" y="497941"/>
                  </a:moveTo>
                  <a:lnTo>
                    <a:pt x="3810" y="497941"/>
                  </a:lnTo>
                </a:path>
                <a:path w="3810" h="681355">
                  <a:moveTo>
                    <a:pt x="0" y="496036"/>
                  </a:moveTo>
                  <a:lnTo>
                    <a:pt x="3810" y="496036"/>
                  </a:lnTo>
                </a:path>
                <a:path w="3810" h="681355">
                  <a:moveTo>
                    <a:pt x="0" y="494118"/>
                  </a:moveTo>
                  <a:lnTo>
                    <a:pt x="3810" y="494118"/>
                  </a:lnTo>
                </a:path>
                <a:path w="3810" h="681355">
                  <a:moveTo>
                    <a:pt x="0" y="492213"/>
                  </a:moveTo>
                  <a:lnTo>
                    <a:pt x="3810" y="492213"/>
                  </a:lnTo>
                </a:path>
                <a:path w="3810" h="681355">
                  <a:moveTo>
                    <a:pt x="0" y="490308"/>
                  </a:moveTo>
                  <a:lnTo>
                    <a:pt x="3810" y="490308"/>
                  </a:lnTo>
                </a:path>
                <a:path w="3810" h="681355">
                  <a:moveTo>
                    <a:pt x="0" y="488403"/>
                  </a:moveTo>
                  <a:lnTo>
                    <a:pt x="3810" y="488403"/>
                  </a:lnTo>
                </a:path>
                <a:path w="3810" h="681355">
                  <a:moveTo>
                    <a:pt x="0" y="486498"/>
                  </a:moveTo>
                  <a:lnTo>
                    <a:pt x="3810" y="486498"/>
                  </a:lnTo>
                </a:path>
                <a:path w="3810" h="681355">
                  <a:moveTo>
                    <a:pt x="0" y="484581"/>
                  </a:moveTo>
                  <a:lnTo>
                    <a:pt x="3810" y="484581"/>
                  </a:lnTo>
                </a:path>
                <a:path w="3810" h="681355">
                  <a:moveTo>
                    <a:pt x="0" y="482676"/>
                  </a:moveTo>
                  <a:lnTo>
                    <a:pt x="3810" y="482676"/>
                  </a:lnTo>
                </a:path>
                <a:path w="3810" h="681355">
                  <a:moveTo>
                    <a:pt x="0" y="480771"/>
                  </a:moveTo>
                  <a:lnTo>
                    <a:pt x="3810" y="480771"/>
                  </a:lnTo>
                </a:path>
                <a:path w="3810" h="681355">
                  <a:moveTo>
                    <a:pt x="0" y="478866"/>
                  </a:moveTo>
                  <a:lnTo>
                    <a:pt x="3810" y="478866"/>
                  </a:lnTo>
                </a:path>
                <a:path w="3810" h="681355">
                  <a:moveTo>
                    <a:pt x="0" y="476948"/>
                  </a:moveTo>
                  <a:lnTo>
                    <a:pt x="3810" y="476948"/>
                  </a:lnTo>
                </a:path>
                <a:path w="3810" h="681355">
                  <a:moveTo>
                    <a:pt x="0" y="475043"/>
                  </a:moveTo>
                  <a:lnTo>
                    <a:pt x="3810" y="475043"/>
                  </a:lnTo>
                </a:path>
                <a:path w="3810" h="681355">
                  <a:moveTo>
                    <a:pt x="0" y="473138"/>
                  </a:moveTo>
                  <a:lnTo>
                    <a:pt x="3810" y="473138"/>
                  </a:lnTo>
                </a:path>
                <a:path w="3810" h="681355">
                  <a:moveTo>
                    <a:pt x="0" y="471233"/>
                  </a:moveTo>
                  <a:lnTo>
                    <a:pt x="3810" y="471233"/>
                  </a:lnTo>
                </a:path>
                <a:path w="3810" h="681355">
                  <a:moveTo>
                    <a:pt x="0" y="469328"/>
                  </a:moveTo>
                  <a:lnTo>
                    <a:pt x="3810" y="469328"/>
                  </a:lnTo>
                </a:path>
                <a:path w="3810" h="681355">
                  <a:moveTo>
                    <a:pt x="0" y="467410"/>
                  </a:moveTo>
                  <a:lnTo>
                    <a:pt x="3810" y="467410"/>
                  </a:lnTo>
                </a:path>
                <a:path w="3810" h="681355">
                  <a:moveTo>
                    <a:pt x="0" y="465505"/>
                  </a:moveTo>
                  <a:lnTo>
                    <a:pt x="3810" y="465505"/>
                  </a:lnTo>
                </a:path>
                <a:path w="3810" h="681355">
                  <a:moveTo>
                    <a:pt x="0" y="463600"/>
                  </a:moveTo>
                  <a:lnTo>
                    <a:pt x="3810" y="463600"/>
                  </a:lnTo>
                </a:path>
                <a:path w="3810" h="681355">
                  <a:moveTo>
                    <a:pt x="0" y="461695"/>
                  </a:moveTo>
                  <a:lnTo>
                    <a:pt x="3810" y="461695"/>
                  </a:lnTo>
                </a:path>
                <a:path w="3810" h="681355">
                  <a:moveTo>
                    <a:pt x="0" y="459778"/>
                  </a:moveTo>
                  <a:lnTo>
                    <a:pt x="3810" y="459778"/>
                  </a:lnTo>
                </a:path>
                <a:path w="3810" h="681355">
                  <a:moveTo>
                    <a:pt x="0" y="457873"/>
                  </a:moveTo>
                  <a:lnTo>
                    <a:pt x="3810" y="457873"/>
                  </a:lnTo>
                </a:path>
                <a:path w="3810" h="681355">
                  <a:moveTo>
                    <a:pt x="0" y="455968"/>
                  </a:moveTo>
                  <a:lnTo>
                    <a:pt x="3810" y="455968"/>
                  </a:lnTo>
                </a:path>
                <a:path w="3810" h="681355">
                  <a:moveTo>
                    <a:pt x="0" y="454063"/>
                  </a:moveTo>
                  <a:lnTo>
                    <a:pt x="3810" y="454063"/>
                  </a:lnTo>
                </a:path>
                <a:path w="3810" h="681355">
                  <a:moveTo>
                    <a:pt x="0" y="452158"/>
                  </a:moveTo>
                  <a:lnTo>
                    <a:pt x="3810" y="452158"/>
                  </a:lnTo>
                </a:path>
                <a:path w="3810" h="681355">
                  <a:moveTo>
                    <a:pt x="0" y="450240"/>
                  </a:moveTo>
                  <a:lnTo>
                    <a:pt x="3810" y="450240"/>
                  </a:lnTo>
                </a:path>
                <a:path w="3810" h="681355">
                  <a:moveTo>
                    <a:pt x="0" y="448335"/>
                  </a:moveTo>
                  <a:lnTo>
                    <a:pt x="3810" y="448335"/>
                  </a:lnTo>
                </a:path>
                <a:path w="3810" h="681355">
                  <a:moveTo>
                    <a:pt x="0" y="446430"/>
                  </a:moveTo>
                  <a:lnTo>
                    <a:pt x="3810" y="446430"/>
                  </a:lnTo>
                </a:path>
                <a:path w="3810" h="681355">
                  <a:moveTo>
                    <a:pt x="0" y="444525"/>
                  </a:moveTo>
                  <a:lnTo>
                    <a:pt x="3810" y="444525"/>
                  </a:lnTo>
                </a:path>
                <a:path w="3810" h="681355">
                  <a:moveTo>
                    <a:pt x="0" y="442620"/>
                  </a:moveTo>
                  <a:lnTo>
                    <a:pt x="3810" y="442620"/>
                  </a:lnTo>
                </a:path>
                <a:path w="3810" h="681355">
                  <a:moveTo>
                    <a:pt x="0" y="440702"/>
                  </a:moveTo>
                  <a:lnTo>
                    <a:pt x="3810" y="440702"/>
                  </a:lnTo>
                </a:path>
                <a:path w="3810" h="681355">
                  <a:moveTo>
                    <a:pt x="0" y="438797"/>
                  </a:moveTo>
                  <a:lnTo>
                    <a:pt x="3810" y="438797"/>
                  </a:lnTo>
                </a:path>
                <a:path w="3810" h="681355">
                  <a:moveTo>
                    <a:pt x="0" y="436892"/>
                  </a:moveTo>
                  <a:lnTo>
                    <a:pt x="3810" y="436892"/>
                  </a:lnTo>
                </a:path>
                <a:path w="3810" h="681355">
                  <a:moveTo>
                    <a:pt x="0" y="434987"/>
                  </a:moveTo>
                  <a:lnTo>
                    <a:pt x="3810" y="434987"/>
                  </a:lnTo>
                </a:path>
                <a:path w="3810" h="681355">
                  <a:moveTo>
                    <a:pt x="0" y="433070"/>
                  </a:moveTo>
                  <a:lnTo>
                    <a:pt x="3810" y="433070"/>
                  </a:lnTo>
                </a:path>
                <a:path w="3810" h="681355">
                  <a:moveTo>
                    <a:pt x="0" y="431165"/>
                  </a:moveTo>
                  <a:lnTo>
                    <a:pt x="3810" y="431165"/>
                  </a:lnTo>
                </a:path>
                <a:path w="3810" h="681355">
                  <a:moveTo>
                    <a:pt x="0" y="429260"/>
                  </a:moveTo>
                  <a:lnTo>
                    <a:pt x="3810" y="429260"/>
                  </a:lnTo>
                </a:path>
                <a:path w="3810" h="681355">
                  <a:moveTo>
                    <a:pt x="0" y="427355"/>
                  </a:moveTo>
                  <a:lnTo>
                    <a:pt x="3810" y="427355"/>
                  </a:lnTo>
                </a:path>
                <a:path w="3810" h="681355">
                  <a:moveTo>
                    <a:pt x="0" y="425450"/>
                  </a:moveTo>
                  <a:lnTo>
                    <a:pt x="3810" y="425450"/>
                  </a:lnTo>
                </a:path>
                <a:path w="3810" h="681355">
                  <a:moveTo>
                    <a:pt x="0" y="423532"/>
                  </a:moveTo>
                  <a:lnTo>
                    <a:pt x="3810" y="423532"/>
                  </a:lnTo>
                </a:path>
                <a:path w="3810" h="681355">
                  <a:moveTo>
                    <a:pt x="0" y="421627"/>
                  </a:moveTo>
                  <a:lnTo>
                    <a:pt x="3810" y="421627"/>
                  </a:lnTo>
                </a:path>
                <a:path w="3810" h="681355">
                  <a:moveTo>
                    <a:pt x="0" y="419722"/>
                  </a:moveTo>
                  <a:lnTo>
                    <a:pt x="3810" y="419722"/>
                  </a:lnTo>
                </a:path>
                <a:path w="3810" h="681355">
                  <a:moveTo>
                    <a:pt x="0" y="417817"/>
                  </a:moveTo>
                  <a:lnTo>
                    <a:pt x="3810" y="417817"/>
                  </a:lnTo>
                </a:path>
                <a:path w="3810" h="681355">
                  <a:moveTo>
                    <a:pt x="0" y="415899"/>
                  </a:moveTo>
                  <a:lnTo>
                    <a:pt x="3810" y="415899"/>
                  </a:lnTo>
                </a:path>
                <a:path w="3810" h="681355">
                  <a:moveTo>
                    <a:pt x="0" y="413994"/>
                  </a:moveTo>
                  <a:lnTo>
                    <a:pt x="3810" y="413994"/>
                  </a:lnTo>
                </a:path>
                <a:path w="3810" h="681355">
                  <a:moveTo>
                    <a:pt x="0" y="412089"/>
                  </a:moveTo>
                  <a:lnTo>
                    <a:pt x="3810" y="412089"/>
                  </a:lnTo>
                </a:path>
                <a:path w="3810" h="681355">
                  <a:moveTo>
                    <a:pt x="0" y="410184"/>
                  </a:moveTo>
                  <a:lnTo>
                    <a:pt x="3810" y="410184"/>
                  </a:lnTo>
                </a:path>
                <a:path w="3810" h="681355">
                  <a:moveTo>
                    <a:pt x="0" y="408279"/>
                  </a:moveTo>
                  <a:lnTo>
                    <a:pt x="3810" y="408279"/>
                  </a:lnTo>
                </a:path>
                <a:path w="3810" h="681355">
                  <a:moveTo>
                    <a:pt x="0" y="406361"/>
                  </a:moveTo>
                  <a:lnTo>
                    <a:pt x="3810" y="406361"/>
                  </a:lnTo>
                </a:path>
                <a:path w="3810" h="681355">
                  <a:moveTo>
                    <a:pt x="0" y="404456"/>
                  </a:moveTo>
                  <a:lnTo>
                    <a:pt x="3810" y="404456"/>
                  </a:lnTo>
                </a:path>
                <a:path w="3810" h="681355">
                  <a:moveTo>
                    <a:pt x="0" y="402551"/>
                  </a:moveTo>
                  <a:lnTo>
                    <a:pt x="3810" y="402551"/>
                  </a:lnTo>
                </a:path>
                <a:path w="3810" h="681355">
                  <a:moveTo>
                    <a:pt x="0" y="400646"/>
                  </a:moveTo>
                  <a:lnTo>
                    <a:pt x="3810" y="400646"/>
                  </a:lnTo>
                </a:path>
                <a:path w="3810" h="681355">
                  <a:moveTo>
                    <a:pt x="0" y="398729"/>
                  </a:moveTo>
                  <a:lnTo>
                    <a:pt x="3810" y="398729"/>
                  </a:lnTo>
                </a:path>
                <a:path w="3810" h="681355">
                  <a:moveTo>
                    <a:pt x="0" y="396824"/>
                  </a:moveTo>
                  <a:lnTo>
                    <a:pt x="3810" y="396824"/>
                  </a:lnTo>
                </a:path>
                <a:path w="3810" h="681355">
                  <a:moveTo>
                    <a:pt x="0" y="394919"/>
                  </a:moveTo>
                  <a:lnTo>
                    <a:pt x="3810" y="394919"/>
                  </a:lnTo>
                </a:path>
                <a:path w="3810" h="681355">
                  <a:moveTo>
                    <a:pt x="0" y="393014"/>
                  </a:moveTo>
                  <a:lnTo>
                    <a:pt x="3810" y="393014"/>
                  </a:lnTo>
                </a:path>
                <a:path w="3810" h="681355">
                  <a:moveTo>
                    <a:pt x="0" y="391109"/>
                  </a:moveTo>
                  <a:lnTo>
                    <a:pt x="3810" y="391109"/>
                  </a:lnTo>
                </a:path>
                <a:path w="3810" h="681355">
                  <a:moveTo>
                    <a:pt x="0" y="389191"/>
                  </a:moveTo>
                  <a:lnTo>
                    <a:pt x="3810" y="389191"/>
                  </a:lnTo>
                </a:path>
                <a:path w="3810" h="681355">
                  <a:moveTo>
                    <a:pt x="0" y="387286"/>
                  </a:moveTo>
                  <a:lnTo>
                    <a:pt x="3810" y="387286"/>
                  </a:lnTo>
                </a:path>
                <a:path w="3810" h="681355">
                  <a:moveTo>
                    <a:pt x="0" y="385381"/>
                  </a:moveTo>
                  <a:lnTo>
                    <a:pt x="3810" y="385381"/>
                  </a:lnTo>
                </a:path>
                <a:path w="3810" h="681355">
                  <a:moveTo>
                    <a:pt x="0" y="383476"/>
                  </a:moveTo>
                  <a:lnTo>
                    <a:pt x="3810" y="383476"/>
                  </a:lnTo>
                </a:path>
                <a:path w="3810" h="681355">
                  <a:moveTo>
                    <a:pt x="0" y="381558"/>
                  </a:moveTo>
                  <a:lnTo>
                    <a:pt x="3810" y="381558"/>
                  </a:lnTo>
                </a:path>
                <a:path w="3810" h="681355">
                  <a:moveTo>
                    <a:pt x="0" y="379653"/>
                  </a:moveTo>
                  <a:lnTo>
                    <a:pt x="3810" y="379653"/>
                  </a:lnTo>
                </a:path>
                <a:path w="3810" h="681355">
                  <a:moveTo>
                    <a:pt x="0" y="377748"/>
                  </a:moveTo>
                  <a:lnTo>
                    <a:pt x="3810" y="377748"/>
                  </a:lnTo>
                </a:path>
                <a:path w="3810" h="681355">
                  <a:moveTo>
                    <a:pt x="0" y="375843"/>
                  </a:moveTo>
                  <a:lnTo>
                    <a:pt x="3810" y="375843"/>
                  </a:lnTo>
                </a:path>
                <a:path w="3810" h="681355">
                  <a:moveTo>
                    <a:pt x="0" y="373938"/>
                  </a:moveTo>
                  <a:lnTo>
                    <a:pt x="3810" y="373938"/>
                  </a:lnTo>
                </a:path>
                <a:path w="3810" h="681355">
                  <a:moveTo>
                    <a:pt x="0" y="372021"/>
                  </a:moveTo>
                  <a:lnTo>
                    <a:pt x="3810" y="372021"/>
                  </a:lnTo>
                </a:path>
                <a:path w="3810" h="681355">
                  <a:moveTo>
                    <a:pt x="0" y="370116"/>
                  </a:moveTo>
                  <a:lnTo>
                    <a:pt x="3810" y="370116"/>
                  </a:lnTo>
                </a:path>
                <a:path w="3810" h="681355">
                  <a:moveTo>
                    <a:pt x="0" y="368211"/>
                  </a:moveTo>
                  <a:lnTo>
                    <a:pt x="3810" y="368211"/>
                  </a:lnTo>
                </a:path>
                <a:path w="3810" h="681355">
                  <a:moveTo>
                    <a:pt x="0" y="366306"/>
                  </a:moveTo>
                  <a:lnTo>
                    <a:pt x="3810" y="366306"/>
                  </a:lnTo>
                </a:path>
                <a:path w="3810" h="681355">
                  <a:moveTo>
                    <a:pt x="0" y="364401"/>
                  </a:moveTo>
                  <a:lnTo>
                    <a:pt x="3810" y="364401"/>
                  </a:lnTo>
                </a:path>
                <a:path w="3810" h="681355">
                  <a:moveTo>
                    <a:pt x="0" y="362483"/>
                  </a:moveTo>
                  <a:lnTo>
                    <a:pt x="3810" y="362483"/>
                  </a:lnTo>
                </a:path>
                <a:path w="3810" h="681355">
                  <a:moveTo>
                    <a:pt x="0" y="360578"/>
                  </a:moveTo>
                  <a:lnTo>
                    <a:pt x="3810" y="360578"/>
                  </a:lnTo>
                </a:path>
                <a:path w="3810" h="681355">
                  <a:moveTo>
                    <a:pt x="0" y="358673"/>
                  </a:moveTo>
                  <a:lnTo>
                    <a:pt x="3810" y="358673"/>
                  </a:lnTo>
                </a:path>
                <a:path w="3810" h="681355">
                  <a:moveTo>
                    <a:pt x="0" y="356768"/>
                  </a:moveTo>
                  <a:lnTo>
                    <a:pt x="3810" y="356768"/>
                  </a:lnTo>
                </a:path>
                <a:path w="3810" h="681355">
                  <a:moveTo>
                    <a:pt x="0" y="354850"/>
                  </a:moveTo>
                  <a:lnTo>
                    <a:pt x="3810" y="354850"/>
                  </a:lnTo>
                </a:path>
                <a:path w="3810" h="681355">
                  <a:moveTo>
                    <a:pt x="0" y="352945"/>
                  </a:moveTo>
                  <a:lnTo>
                    <a:pt x="3810" y="352945"/>
                  </a:lnTo>
                </a:path>
                <a:path w="3810" h="681355">
                  <a:moveTo>
                    <a:pt x="0" y="351040"/>
                  </a:moveTo>
                  <a:lnTo>
                    <a:pt x="3810" y="351040"/>
                  </a:lnTo>
                </a:path>
                <a:path w="3810" h="681355">
                  <a:moveTo>
                    <a:pt x="0" y="349135"/>
                  </a:moveTo>
                  <a:lnTo>
                    <a:pt x="3810" y="349135"/>
                  </a:lnTo>
                </a:path>
                <a:path w="3810" h="681355">
                  <a:moveTo>
                    <a:pt x="0" y="347230"/>
                  </a:moveTo>
                  <a:lnTo>
                    <a:pt x="3810" y="347230"/>
                  </a:lnTo>
                </a:path>
                <a:path w="3810" h="681355">
                  <a:moveTo>
                    <a:pt x="0" y="345313"/>
                  </a:moveTo>
                  <a:lnTo>
                    <a:pt x="3810" y="345313"/>
                  </a:lnTo>
                </a:path>
                <a:path w="3810" h="681355">
                  <a:moveTo>
                    <a:pt x="0" y="343408"/>
                  </a:moveTo>
                  <a:lnTo>
                    <a:pt x="3810" y="343408"/>
                  </a:lnTo>
                </a:path>
                <a:path w="3810" h="681355">
                  <a:moveTo>
                    <a:pt x="0" y="341503"/>
                  </a:moveTo>
                  <a:lnTo>
                    <a:pt x="3810" y="341503"/>
                  </a:lnTo>
                </a:path>
                <a:path w="3810" h="681355">
                  <a:moveTo>
                    <a:pt x="0" y="339598"/>
                  </a:moveTo>
                  <a:lnTo>
                    <a:pt x="3810" y="339598"/>
                  </a:lnTo>
                </a:path>
                <a:path w="3810" h="681355">
                  <a:moveTo>
                    <a:pt x="0" y="337680"/>
                  </a:moveTo>
                  <a:lnTo>
                    <a:pt x="3810" y="337680"/>
                  </a:lnTo>
                </a:path>
                <a:path w="3810" h="681355">
                  <a:moveTo>
                    <a:pt x="0" y="335775"/>
                  </a:moveTo>
                  <a:lnTo>
                    <a:pt x="3810" y="335775"/>
                  </a:lnTo>
                </a:path>
                <a:path w="3810" h="681355">
                  <a:moveTo>
                    <a:pt x="0" y="333870"/>
                  </a:moveTo>
                  <a:lnTo>
                    <a:pt x="3810" y="333870"/>
                  </a:lnTo>
                </a:path>
                <a:path w="3810" h="681355">
                  <a:moveTo>
                    <a:pt x="0" y="331965"/>
                  </a:moveTo>
                  <a:lnTo>
                    <a:pt x="3810" y="331965"/>
                  </a:lnTo>
                </a:path>
                <a:path w="3810" h="681355">
                  <a:moveTo>
                    <a:pt x="0" y="330060"/>
                  </a:moveTo>
                  <a:lnTo>
                    <a:pt x="3810" y="330060"/>
                  </a:lnTo>
                </a:path>
                <a:path w="3810" h="681355">
                  <a:moveTo>
                    <a:pt x="0" y="328142"/>
                  </a:moveTo>
                  <a:lnTo>
                    <a:pt x="3810" y="328142"/>
                  </a:lnTo>
                </a:path>
                <a:path w="3810" h="681355">
                  <a:moveTo>
                    <a:pt x="0" y="326237"/>
                  </a:moveTo>
                  <a:lnTo>
                    <a:pt x="3810" y="326237"/>
                  </a:lnTo>
                </a:path>
                <a:path w="3810" h="681355">
                  <a:moveTo>
                    <a:pt x="0" y="324332"/>
                  </a:moveTo>
                  <a:lnTo>
                    <a:pt x="3810" y="324332"/>
                  </a:lnTo>
                </a:path>
                <a:path w="3810" h="681355">
                  <a:moveTo>
                    <a:pt x="0" y="322427"/>
                  </a:moveTo>
                  <a:lnTo>
                    <a:pt x="3810" y="322427"/>
                  </a:lnTo>
                </a:path>
                <a:path w="3810" h="681355">
                  <a:moveTo>
                    <a:pt x="0" y="320509"/>
                  </a:moveTo>
                  <a:lnTo>
                    <a:pt x="3810" y="320509"/>
                  </a:lnTo>
                </a:path>
                <a:path w="3810" h="681355">
                  <a:moveTo>
                    <a:pt x="0" y="318604"/>
                  </a:moveTo>
                  <a:lnTo>
                    <a:pt x="3810" y="318604"/>
                  </a:lnTo>
                </a:path>
                <a:path w="3810" h="681355">
                  <a:moveTo>
                    <a:pt x="0" y="316699"/>
                  </a:moveTo>
                  <a:lnTo>
                    <a:pt x="3810" y="316699"/>
                  </a:lnTo>
                </a:path>
                <a:path w="3810" h="681355">
                  <a:moveTo>
                    <a:pt x="0" y="314794"/>
                  </a:moveTo>
                  <a:lnTo>
                    <a:pt x="3810" y="314794"/>
                  </a:lnTo>
                </a:path>
                <a:path w="3810" h="681355">
                  <a:moveTo>
                    <a:pt x="0" y="312889"/>
                  </a:moveTo>
                  <a:lnTo>
                    <a:pt x="3810" y="312889"/>
                  </a:lnTo>
                </a:path>
                <a:path w="3810" h="681355">
                  <a:moveTo>
                    <a:pt x="0" y="310972"/>
                  </a:moveTo>
                  <a:lnTo>
                    <a:pt x="3810" y="310972"/>
                  </a:lnTo>
                </a:path>
                <a:path w="3810" h="681355">
                  <a:moveTo>
                    <a:pt x="0" y="309067"/>
                  </a:moveTo>
                  <a:lnTo>
                    <a:pt x="3810" y="309067"/>
                  </a:lnTo>
                </a:path>
                <a:path w="3810" h="681355">
                  <a:moveTo>
                    <a:pt x="0" y="307162"/>
                  </a:moveTo>
                  <a:lnTo>
                    <a:pt x="3810" y="307162"/>
                  </a:lnTo>
                </a:path>
                <a:path w="3810" h="681355">
                  <a:moveTo>
                    <a:pt x="0" y="305257"/>
                  </a:moveTo>
                  <a:lnTo>
                    <a:pt x="3810" y="305257"/>
                  </a:lnTo>
                </a:path>
                <a:path w="3810" h="681355">
                  <a:moveTo>
                    <a:pt x="0" y="303339"/>
                  </a:moveTo>
                  <a:lnTo>
                    <a:pt x="3810" y="303339"/>
                  </a:lnTo>
                </a:path>
                <a:path w="3810" h="681355">
                  <a:moveTo>
                    <a:pt x="0" y="301434"/>
                  </a:moveTo>
                  <a:lnTo>
                    <a:pt x="3810" y="301434"/>
                  </a:lnTo>
                </a:path>
                <a:path w="3810" h="681355">
                  <a:moveTo>
                    <a:pt x="0" y="299529"/>
                  </a:moveTo>
                  <a:lnTo>
                    <a:pt x="3810" y="299529"/>
                  </a:lnTo>
                </a:path>
                <a:path w="3810" h="681355">
                  <a:moveTo>
                    <a:pt x="0" y="297624"/>
                  </a:moveTo>
                  <a:lnTo>
                    <a:pt x="3810" y="297624"/>
                  </a:lnTo>
                </a:path>
                <a:path w="3810" h="681355">
                  <a:moveTo>
                    <a:pt x="0" y="295719"/>
                  </a:moveTo>
                  <a:lnTo>
                    <a:pt x="3810" y="295719"/>
                  </a:lnTo>
                </a:path>
                <a:path w="3810" h="681355">
                  <a:moveTo>
                    <a:pt x="0" y="293801"/>
                  </a:moveTo>
                  <a:lnTo>
                    <a:pt x="3810" y="293801"/>
                  </a:lnTo>
                </a:path>
                <a:path w="3810" h="681355">
                  <a:moveTo>
                    <a:pt x="0" y="291896"/>
                  </a:moveTo>
                  <a:lnTo>
                    <a:pt x="3810" y="291896"/>
                  </a:lnTo>
                </a:path>
                <a:path w="3810" h="681355">
                  <a:moveTo>
                    <a:pt x="0" y="289991"/>
                  </a:moveTo>
                  <a:lnTo>
                    <a:pt x="3810" y="289991"/>
                  </a:lnTo>
                </a:path>
                <a:path w="3810" h="681355">
                  <a:moveTo>
                    <a:pt x="0" y="288086"/>
                  </a:moveTo>
                  <a:lnTo>
                    <a:pt x="3810" y="288086"/>
                  </a:lnTo>
                </a:path>
                <a:path w="3810" h="681355">
                  <a:moveTo>
                    <a:pt x="0" y="286169"/>
                  </a:moveTo>
                  <a:lnTo>
                    <a:pt x="3810" y="286169"/>
                  </a:lnTo>
                </a:path>
                <a:path w="3810" h="681355">
                  <a:moveTo>
                    <a:pt x="0" y="284264"/>
                  </a:moveTo>
                  <a:lnTo>
                    <a:pt x="3810" y="284264"/>
                  </a:lnTo>
                </a:path>
                <a:path w="3810" h="681355">
                  <a:moveTo>
                    <a:pt x="0" y="282359"/>
                  </a:moveTo>
                  <a:lnTo>
                    <a:pt x="3810" y="282359"/>
                  </a:lnTo>
                </a:path>
                <a:path w="3810" h="681355">
                  <a:moveTo>
                    <a:pt x="0" y="280454"/>
                  </a:moveTo>
                  <a:lnTo>
                    <a:pt x="3810" y="280454"/>
                  </a:lnTo>
                </a:path>
                <a:path w="3810" h="681355">
                  <a:moveTo>
                    <a:pt x="0" y="278549"/>
                  </a:moveTo>
                  <a:lnTo>
                    <a:pt x="3810" y="278549"/>
                  </a:lnTo>
                </a:path>
                <a:path w="3810" h="681355">
                  <a:moveTo>
                    <a:pt x="0" y="276631"/>
                  </a:moveTo>
                  <a:lnTo>
                    <a:pt x="3810" y="276631"/>
                  </a:lnTo>
                </a:path>
                <a:path w="3810" h="681355">
                  <a:moveTo>
                    <a:pt x="0" y="274726"/>
                  </a:moveTo>
                  <a:lnTo>
                    <a:pt x="3810" y="274726"/>
                  </a:lnTo>
                </a:path>
                <a:path w="3810" h="681355">
                  <a:moveTo>
                    <a:pt x="0" y="272821"/>
                  </a:moveTo>
                  <a:lnTo>
                    <a:pt x="3810" y="272821"/>
                  </a:lnTo>
                </a:path>
                <a:path w="3810" h="681355">
                  <a:moveTo>
                    <a:pt x="0" y="270916"/>
                  </a:moveTo>
                  <a:lnTo>
                    <a:pt x="3810" y="270916"/>
                  </a:lnTo>
                </a:path>
                <a:path w="3810" h="681355">
                  <a:moveTo>
                    <a:pt x="0" y="269011"/>
                  </a:moveTo>
                  <a:lnTo>
                    <a:pt x="3810" y="269011"/>
                  </a:lnTo>
                </a:path>
                <a:path w="3810" h="681355">
                  <a:moveTo>
                    <a:pt x="0" y="267093"/>
                  </a:moveTo>
                  <a:lnTo>
                    <a:pt x="3810" y="267093"/>
                  </a:lnTo>
                </a:path>
                <a:path w="3810" h="681355">
                  <a:moveTo>
                    <a:pt x="0" y="265188"/>
                  </a:moveTo>
                  <a:lnTo>
                    <a:pt x="3810" y="265188"/>
                  </a:lnTo>
                </a:path>
                <a:path w="3810" h="681355">
                  <a:moveTo>
                    <a:pt x="0" y="263283"/>
                  </a:moveTo>
                  <a:lnTo>
                    <a:pt x="3810" y="263283"/>
                  </a:lnTo>
                </a:path>
                <a:path w="3810" h="681355">
                  <a:moveTo>
                    <a:pt x="0" y="261378"/>
                  </a:moveTo>
                  <a:lnTo>
                    <a:pt x="3810" y="261378"/>
                  </a:lnTo>
                </a:path>
                <a:path w="3810" h="681355">
                  <a:moveTo>
                    <a:pt x="0" y="259461"/>
                  </a:moveTo>
                  <a:lnTo>
                    <a:pt x="3810" y="259461"/>
                  </a:lnTo>
                </a:path>
                <a:path w="3810" h="681355">
                  <a:moveTo>
                    <a:pt x="0" y="257556"/>
                  </a:moveTo>
                  <a:lnTo>
                    <a:pt x="3810" y="257556"/>
                  </a:lnTo>
                </a:path>
                <a:path w="3810" h="681355">
                  <a:moveTo>
                    <a:pt x="0" y="255651"/>
                  </a:moveTo>
                  <a:lnTo>
                    <a:pt x="3810" y="255651"/>
                  </a:lnTo>
                </a:path>
                <a:path w="3810" h="681355">
                  <a:moveTo>
                    <a:pt x="0" y="253746"/>
                  </a:moveTo>
                  <a:lnTo>
                    <a:pt x="3810" y="253746"/>
                  </a:lnTo>
                </a:path>
                <a:path w="3810" h="681355">
                  <a:moveTo>
                    <a:pt x="0" y="251841"/>
                  </a:moveTo>
                  <a:lnTo>
                    <a:pt x="3810" y="251841"/>
                  </a:lnTo>
                </a:path>
                <a:path w="3810" h="681355">
                  <a:moveTo>
                    <a:pt x="0" y="249923"/>
                  </a:moveTo>
                  <a:lnTo>
                    <a:pt x="3810" y="249923"/>
                  </a:lnTo>
                </a:path>
                <a:path w="3810" h="681355">
                  <a:moveTo>
                    <a:pt x="0" y="248018"/>
                  </a:moveTo>
                  <a:lnTo>
                    <a:pt x="3810" y="248018"/>
                  </a:lnTo>
                </a:path>
                <a:path w="3810" h="681355">
                  <a:moveTo>
                    <a:pt x="0" y="246113"/>
                  </a:moveTo>
                  <a:lnTo>
                    <a:pt x="3810" y="246113"/>
                  </a:lnTo>
                </a:path>
                <a:path w="3810" h="681355">
                  <a:moveTo>
                    <a:pt x="0" y="244208"/>
                  </a:moveTo>
                  <a:lnTo>
                    <a:pt x="3810" y="244208"/>
                  </a:lnTo>
                </a:path>
                <a:path w="3810" h="681355">
                  <a:moveTo>
                    <a:pt x="0" y="242290"/>
                  </a:moveTo>
                  <a:lnTo>
                    <a:pt x="3810" y="242290"/>
                  </a:lnTo>
                </a:path>
                <a:path w="3810" h="681355">
                  <a:moveTo>
                    <a:pt x="0" y="240385"/>
                  </a:moveTo>
                  <a:lnTo>
                    <a:pt x="3810" y="240385"/>
                  </a:lnTo>
                </a:path>
                <a:path w="3810" h="681355">
                  <a:moveTo>
                    <a:pt x="0" y="238480"/>
                  </a:moveTo>
                  <a:lnTo>
                    <a:pt x="3810" y="238480"/>
                  </a:lnTo>
                </a:path>
                <a:path w="3810" h="681355">
                  <a:moveTo>
                    <a:pt x="0" y="236575"/>
                  </a:moveTo>
                  <a:lnTo>
                    <a:pt x="3810" y="236575"/>
                  </a:lnTo>
                </a:path>
                <a:path w="3810" h="681355">
                  <a:moveTo>
                    <a:pt x="0" y="234670"/>
                  </a:moveTo>
                  <a:lnTo>
                    <a:pt x="3810" y="234670"/>
                  </a:lnTo>
                </a:path>
                <a:path w="3810" h="681355">
                  <a:moveTo>
                    <a:pt x="0" y="232752"/>
                  </a:moveTo>
                  <a:lnTo>
                    <a:pt x="3810" y="232752"/>
                  </a:lnTo>
                </a:path>
                <a:path w="3810" h="681355">
                  <a:moveTo>
                    <a:pt x="0" y="230847"/>
                  </a:moveTo>
                  <a:lnTo>
                    <a:pt x="3810" y="230847"/>
                  </a:lnTo>
                </a:path>
                <a:path w="3810" h="681355">
                  <a:moveTo>
                    <a:pt x="0" y="228942"/>
                  </a:moveTo>
                  <a:lnTo>
                    <a:pt x="3810" y="228942"/>
                  </a:lnTo>
                </a:path>
                <a:path w="3810" h="681355">
                  <a:moveTo>
                    <a:pt x="0" y="227037"/>
                  </a:moveTo>
                  <a:lnTo>
                    <a:pt x="3810" y="227037"/>
                  </a:lnTo>
                </a:path>
                <a:path w="3810" h="681355">
                  <a:moveTo>
                    <a:pt x="0" y="225120"/>
                  </a:moveTo>
                  <a:lnTo>
                    <a:pt x="3810" y="225120"/>
                  </a:lnTo>
                </a:path>
                <a:path w="3810" h="681355">
                  <a:moveTo>
                    <a:pt x="0" y="223215"/>
                  </a:moveTo>
                  <a:lnTo>
                    <a:pt x="3810" y="223215"/>
                  </a:lnTo>
                </a:path>
                <a:path w="3810" h="681355">
                  <a:moveTo>
                    <a:pt x="0" y="221310"/>
                  </a:moveTo>
                  <a:lnTo>
                    <a:pt x="3810" y="221310"/>
                  </a:lnTo>
                </a:path>
                <a:path w="3810" h="681355">
                  <a:moveTo>
                    <a:pt x="0" y="219405"/>
                  </a:moveTo>
                  <a:lnTo>
                    <a:pt x="3810" y="219405"/>
                  </a:lnTo>
                </a:path>
                <a:path w="3810" h="681355">
                  <a:moveTo>
                    <a:pt x="0" y="217500"/>
                  </a:moveTo>
                  <a:lnTo>
                    <a:pt x="3810" y="217500"/>
                  </a:lnTo>
                </a:path>
                <a:path w="3810" h="681355">
                  <a:moveTo>
                    <a:pt x="0" y="215582"/>
                  </a:moveTo>
                  <a:lnTo>
                    <a:pt x="3810" y="215582"/>
                  </a:lnTo>
                </a:path>
                <a:path w="3810" h="681355">
                  <a:moveTo>
                    <a:pt x="0" y="213677"/>
                  </a:moveTo>
                  <a:lnTo>
                    <a:pt x="3810" y="213677"/>
                  </a:lnTo>
                </a:path>
                <a:path w="3810" h="681355">
                  <a:moveTo>
                    <a:pt x="0" y="211772"/>
                  </a:moveTo>
                  <a:lnTo>
                    <a:pt x="3810" y="211772"/>
                  </a:lnTo>
                </a:path>
                <a:path w="3810" h="681355">
                  <a:moveTo>
                    <a:pt x="0" y="209867"/>
                  </a:moveTo>
                  <a:lnTo>
                    <a:pt x="3810" y="209867"/>
                  </a:lnTo>
                </a:path>
                <a:path w="3810" h="681355">
                  <a:moveTo>
                    <a:pt x="0" y="207949"/>
                  </a:moveTo>
                  <a:lnTo>
                    <a:pt x="3810" y="207949"/>
                  </a:lnTo>
                </a:path>
                <a:path w="3810" h="681355">
                  <a:moveTo>
                    <a:pt x="0" y="206044"/>
                  </a:moveTo>
                  <a:lnTo>
                    <a:pt x="3810" y="206044"/>
                  </a:lnTo>
                </a:path>
                <a:path w="3810" h="681355">
                  <a:moveTo>
                    <a:pt x="0" y="204139"/>
                  </a:moveTo>
                  <a:lnTo>
                    <a:pt x="3810" y="204139"/>
                  </a:lnTo>
                </a:path>
                <a:path w="3810" h="681355">
                  <a:moveTo>
                    <a:pt x="0" y="202234"/>
                  </a:moveTo>
                  <a:lnTo>
                    <a:pt x="3810" y="202234"/>
                  </a:lnTo>
                </a:path>
                <a:path w="3810" h="681355">
                  <a:moveTo>
                    <a:pt x="0" y="200329"/>
                  </a:moveTo>
                  <a:lnTo>
                    <a:pt x="3810" y="200329"/>
                  </a:lnTo>
                </a:path>
                <a:path w="3810" h="681355">
                  <a:moveTo>
                    <a:pt x="0" y="198412"/>
                  </a:moveTo>
                  <a:lnTo>
                    <a:pt x="3810" y="198412"/>
                  </a:lnTo>
                </a:path>
                <a:path w="3810" h="681355">
                  <a:moveTo>
                    <a:pt x="0" y="196507"/>
                  </a:moveTo>
                  <a:lnTo>
                    <a:pt x="3810" y="196507"/>
                  </a:lnTo>
                </a:path>
                <a:path w="3810" h="681355">
                  <a:moveTo>
                    <a:pt x="0" y="194602"/>
                  </a:moveTo>
                  <a:lnTo>
                    <a:pt x="3810" y="194602"/>
                  </a:lnTo>
                </a:path>
                <a:path w="3810" h="681355">
                  <a:moveTo>
                    <a:pt x="0" y="192697"/>
                  </a:moveTo>
                  <a:lnTo>
                    <a:pt x="3810" y="192697"/>
                  </a:lnTo>
                </a:path>
                <a:path w="3810" h="681355">
                  <a:moveTo>
                    <a:pt x="0" y="190779"/>
                  </a:moveTo>
                  <a:lnTo>
                    <a:pt x="3810" y="190779"/>
                  </a:lnTo>
                </a:path>
                <a:path w="3810" h="681355">
                  <a:moveTo>
                    <a:pt x="0" y="188874"/>
                  </a:moveTo>
                  <a:lnTo>
                    <a:pt x="3810" y="188874"/>
                  </a:lnTo>
                </a:path>
                <a:path w="3810" h="681355">
                  <a:moveTo>
                    <a:pt x="0" y="186969"/>
                  </a:moveTo>
                  <a:lnTo>
                    <a:pt x="3810" y="186969"/>
                  </a:lnTo>
                </a:path>
                <a:path w="3810" h="681355">
                  <a:moveTo>
                    <a:pt x="0" y="185064"/>
                  </a:moveTo>
                  <a:lnTo>
                    <a:pt x="3810" y="185064"/>
                  </a:lnTo>
                </a:path>
                <a:path w="3810" h="681355">
                  <a:moveTo>
                    <a:pt x="0" y="183159"/>
                  </a:moveTo>
                  <a:lnTo>
                    <a:pt x="3810" y="183159"/>
                  </a:lnTo>
                </a:path>
                <a:path w="3810" h="681355">
                  <a:moveTo>
                    <a:pt x="0" y="181241"/>
                  </a:moveTo>
                  <a:lnTo>
                    <a:pt x="3810" y="181241"/>
                  </a:lnTo>
                </a:path>
                <a:path w="3810" h="681355">
                  <a:moveTo>
                    <a:pt x="0" y="179336"/>
                  </a:moveTo>
                  <a:lnTo>
                    <a:pt x="3810" y="179336"/>
                  </a:lnTo>
                </a:path>
                <a:path w="3810" h="681355">
                  <a:moveTo>
                    <a:pt x="0" y="177431"/>
                  </a:moveTo>
                  <a:lnTo>
                    <a:pt x="3810" y="177431"/>
                  </a:lnTo>
                </a:path>
                <a:path w="3810" h="681355">
                  <a:moveTo>
                    <a:pt x="0" y="175526"/>
                  </a:moveTo>
                  <a:lnTo>
                    <a:pt x="3810" y="175526"/>
                  </a:lnTo>
                </a:path>
                <a:path w="3810" h="681355">
                  <a:moveTo>
                    <a:pt x="0" y="173621"/>
                  </a:moveTo>
                  <a:lnTo>
                    <a:pt x="3810" y="173621"/>
                  </a:lnTo>
                </a:path>
                <a:path w="3810" h="681355">
                  <a:moveTo>
                    <a:pt x="0" y="171704"/>
                  </a:moveTo>
                  <a:lnTo>
                    <a:pt x="3810" y="171704"/>
                  </a:lnTo>
                </a:path>
                <a:path w="3810" h="681355">
                  <a:moveTo>
                    <a:pt x="0" y="169799"/>
                  </a:moveTo>
                  <a:lnTo>
                    <a:pt x="3810" y="169799"/>
                  </a:lnTo>
                </a:path>
                <a:path w="3810" h="681355">
                  <a:moveTo>
                    <a:pt x="0" y="167894"/>
                  </a:moveTo>
                  <a:lnTo>
                    <a:pt x="3810" y="167894"/>
                  </a:lnTo>
                </a:path>
                <a:path w="3810" h="681355">
                  <a:moveTo>
                    <a:pt x="0" y="165989"/>
                  </a:moveTo>
                  <a:lnTo>
                    <a:pt x="3810" y="165989"/>
                  </a:lnTo>
                </a:path>
                <a:path w="3810" h="681355">
                  <a:moveTo>
                    <a:pt x="0" y="164071"/>
                  </a:moveTo>
                  <a:lnTo>
                    <a:pt x="3810" y="164071"/>
                  </a:lnTo>
                </a:path>
                <a:path w="3810" h="681355">
                  <a:moveTo>
                    <a:pt x="0" y="162166"/>
                  </a:moveTo>
                  <a:lnTo>
                    <a:pt x="3810" y="162166"/>
                  </a:lnTo>
                </a:path>
                <a:path w="3810" h="681355">
                  <a:moveTo>
                    <a:pt x="0" y="160261"/>
                  </a:moveTo>
                  <a:lnTo>
                    <a:pt x="3810" y="160261"/>
                  </a:lnTo>
                </a:path>
                <a:path w="3810" h="681355">
                  <a:moveTo>
                    <a:pt x="0" y="158356"/>
                  </a:moveTo>
                  <a:lnTo>
                    <a:pt x="3810" y="158356"/>
                  </a:lnTo>
                </a:path>
                <a:path w="3810" h="681355">
                  <a:moveTo>
                    <a:pt x="0" y="156451"/>
                  </a:moveTo>
                  <a:lnTo>
                    <a:pt x="3810" y="156451"/>
                  </a:lnTo>
                </a:path>
                <a:path w="3810" h="681355">
                  <a:moveTo>
                    <a:pt x="0" y="154533"/>
                  </a:moveTo>
                  <a:lnTo>
                    <a:pt x="3810" y="154533"/>
                  </a:lnTo>
                </a:path>
                <a:path w="3810" h="681355">
                  <a:moveTo>
                    <a:pt x="0" y="152628"/>
                  </a:moveTo>
                  <a:lnTo>
                    <a:pt x="3810" y="152628"/>
                  </a:lnTo>
                </a:path>
                <a:path w="3810" h="681355">
                  <a:moveTo>
                    <a:pt x="0" y="150723"/>
                  </a:moveTo>
                  <a:lnTo>
                    <a:pt x="3810" y="150723"/>
                  </a:lnTo>
                </a:path>
                <a:path w="3810" h="681355">
                  <a:moveTo>
                    <a:pt x="0" y="148818"/>
                  </a:moveTo>
                  <a:lnTo>
                    <a:pt x="3810" y="148818"/>
                  </a:lnTo>
                </a:path>
                <a:path w="3810" h="681355">
                  <a:moveTo>
                    <a:pt x="0" y="146900"/>
                  </a:moveTo>
                  <a:lnTo>
                    <a:pt x="3810" y="146900"/>
                  </a:lnTo>
                </a:path>
                <a:path w="3810" h="681355">
                  <a:moveTo>
                    <a:pt x="0" y="144995"/>
                  </a:moveTo>
                  <a:lnTo>
                    <a:pt x="3810" y="144995"/>
                  </a:lnTo>
                </a:path>
                <a:path w="3810" h="681355">
                  <a:moveTo>
                    <a:pt x="0" y="143090"/>
                  </a:moveTo>
                  <a:lnTo>
                    <a:pt x="3810" y="143090"/>
                  </a:lnTo>
                </a:path>
                <a:path w="3810" h="681355">
                  <a:moveTo>
                    <a:pt x="0" y="141185"/>
                  </a:moveTo>
                  <a:lnTo>
                    <a:pt x="3810" y="141185"/>
                  </a:lnTo>
                </a:path>
                <a:path w="3810" h="681355">
                  <a:moveTo>
                    <a:pt x="0" y="139280"/>
                  </a:moveTo>
                  <a:lnTo>
                    <a:pt x="3810" y="139280"/>
                  </a:lnTo>
                </a:path>
                <a:path w="3810" h="681355">
                  <a:moveTo>
                    <a:pt x="0" y="137363"/>
                  </a:moveTo>
                  <a:lnTo>
                    <a:pt x="3810" y="137363"/>
                  </a:lnTo>
                </a:path>
                <a:path w="3810" h="681355">
                  <a:moveTo>
                    <a:pt x="0" y="135458"/>
                  </a:moveTo>
                  <a:lnTo>
                    <a:pt x="3810" y="135458"/>
                  </a:lnTo>
                </a:path>
                <a:path w="3810" h="681355">
                  <a:moveTo>
                    <a:pt x="0" y="133553"/>
                  </a:moveTo>
                  <a:lnTo>
                    <a:pt x="3810" y="133553"/>
                  </a:lnTo>
                </a:path>
                <a:path w="3810" h="681355">
                  <a:moveTo>
                    <a:pt x="0" y="131648"/>
                  </a:moveTo>
                  <a:lnTo>
                    <a:pt x="3810" y="131648"/>
                  </a:lnTo>
                </a:path>
                <a:path w="3810" h="681355">
                  <a:moveTo>
                    <a:pt x="0" y="129730"/>
                  </a:moveTo>
                  <a:lnTo>
                    <a:pt x="3810" y="129730"/>
                  </a:lnTo>
                </a:path>
                <a:path w="3810" h="681355">
                  <a:moveTo>
                    <a:pt x="0" y="127825"/>
                  </a:moveTo>
                  <a:lnTo>
                    <a:pt x="3810" y="127825"/>
                  </a:lnTo>
                </a:path>
                <a:path w="3810" h="681355">
                  <a:moveTo>
                    <a:pt x="0" y="125920"/>
                  </a:moveTo>
                  <a:lnTo>
                    <a:pt x="3810" y="125920"/>
                  </a:lnTo>
                </a:path>
                <a:path w="3810" h="681355">
                  <a:moveTo>
                    <a:pt x="0" y="124015"/>
                  </a:moveTo>
                  <a:lnTo>
                    <a:pt x="3810" y="124015"/>
                  </a:lnTo>
                </a:path>
                <a:path w="3810" h="681355">
                  <a:moveTo>
                    <a:pt x="0" y="122110"/>
                  </a:moveTo>
                  <a:lnTo>
                    <a:pt x="3810" y="122110"/>
                  </a:lnTo>
                </a:path>
                <a:path w="3810" h="681355">
                  <a:moveTo>
                    <a:pt x="0" y="120192"/>
                  </a:moveTo>
                  <a:lnTo>
                    <a:pt x="3810" y="120192"/>
                  </a:lnTo>
                </a:path>
                <a:path w="3810" h="681355">
                  <a:moveTo>
                    <a:pt x="0" y="118287"/>
                  </a:moveTo>
                  <a:lnTo>
                    <a:pt x="3810" y="118287"/>
                  </a:lnTo>
                </a:path>
                <a:path w="3810" h="681355">
                  <a:moveTo>
                    <a:pt x="0" y="116382"/>
                  </a:moveTo>
                  <a:lnTo>
                    <a:pt x="3810" y="116382"/>
                  </a:lnTo>
                </a:path>
                <a:path w="3810" h="681355">
                  <a:moveTo>
                    <a:pt x="0" y="114477"/>
                  </a:moveTo>
                  <a:lnTo>
                    <a:pt x="3810" y="114477"/>
                  </a:lnTo>
                </a:path>
                <a:path w="3810" h="681355">
                  <a:moveTo>
                    <a:pt x="0" y="112560"/>
                  </a:moveTo>
                  <a:lnTo>
                    <a:pt x="3810" y="112560"/>
                  </a:lnTo>
                </a:path>
                <a:path w="3810" h="681355">
                  <a:moveTo>
                    <a:pt x="0" y="110655"/>
                  </a:moveTo>
                  <a:lnTo>
                    <a:pt x="3810" y="110655"/>
                  </a:lnTo>
                </a:path>
                <a:path w="3810" h="681355">
                  <a:moveTo>
                    <a:pt x="0" y="108750"/>
                  </a:moveTo>
                  <a:lnTo>
                    <a:pt x="3810" y="108750"/>
                  </a:lnTo>
                </a:path>
                <a:path w="3810" h="681355">
                  <a:moveTo>
                    <a:pt x="0" y="106845"/>
                  </a:moveTo>
                  <a:lnTo>
                    <a:pt x="3810" y="106845"/>
                  </a:lnTo>
                </a:path>
                <a:path w="3810" h="681355">
                  <a:moveTo>
                    <a:pt x="0" y="104940"/>
                  </a:moveTo>
                  <a:lnTo>
                    <a:pt x="3810" y="104940"/>
                  </a:lnTo>
                </a:path>
                <a:path w="3810" h="681355">
                  <a:moveTo>
                    <a:pt x="0" y="103022"/>
                  </a:moveTo>
                  <a:lnTo>
                    <a:pt x="3810" y="103022"/>
                  </a:lnTo>
                </a:path>
                <a:path w="3810" h="681355">
                  <a:moveTo>
                    <a:pt x="0" y="101117"/>
                  </a:moveTo>
                  <a:lnTo>
                    <a:pt x="3810" y="101117"/>
                  </a:lnTo>
                </a:path>
                <a:path w="3810" h="681355">
                  <a:moveTo>
                    <a:pt x="0" y="99212"/>
                  </a:moveTo>
                  <a:lnTo>
                    <a:pt x="3810" y="99212"/>
                  </a:lnTo>
                </a:path>
                <a:path w="3810" h="681355">
                  <a:moveTo>
                    <a:pt x="0" y="97307"/>
                  </a:moveTo>
                  <a:lnTo>
                    <a:pt x="3810" y="97307"/>
                  </a:lnTo>
                </a:path>
                <a:path w="3810" h="681355">
                  <a:moveTo>
                    <a:pt x="0" y="95402"/>
                  </a:moveTo>
                  <a:lnTo>
                    <a:pt x="3810" y="95402"/>
                  </a:lnTo>
                </a:path>
                <a:path w="3810" h="681355">
                  <a:moveTo>
                    <a:pt x="0" y="93484"/>
                  </a:moveTo>
                  <a:lnTo>
                    <a:pt x="3810" y="93484"/>
                  </a:lnTo>
                </a:path>
                <a:path w="3810" h="681355">
                  <a:moveTo>
                    <a:pt x="0" y="91579"/>
                  </a:moveTo>
                  <a:lnTo>
                    <a:pt x="3810" y="91579"/>
                  </a:lnTo>
                </a:path>
                <a:path w="3810" h="681355">
                  <a:moveTo>
                    <a:pt x="0" y="89674"/>
                  </a:moveTo>
                  <a:lnTo>
                    <a:pt x="3810" y="89674"/>
                  </a:lnTo>
                </a:path>
                <a:path w="3810" h="681355">
                  <a:moveTo>
                    <a:pt x="0" y="87769"/>
                  </a:moveTo>
                  <a:lnTo>
                    <a:pt x="3810" y="87769"/>
                  </a:lnTo>
                </a:path>
                <a:path w="3810" h="681355">
                  <a:moveTo>
                    <a:pt x="0" y="85852"/>
                  </a:moveTo>
                  <a:lnTo>
                    <a:pt x="3810" y="85852"/>
                  </a:lnTo>
                </a:path>
                <a:path w="3810" h="681355">
                  <a:moveTo>
                    <a:pt x="0" y="83947"/>
                  </a:moveTo>
                  <a:lnTo>
                    <a:pt x="3810" y="83947"/>
                  </a:lnTo>
                </a:path>
                <a:path w="3810" h="681355">
                  <a:moveTo>
                    <a:pt x="0" y="82042"/>
                  </a:moveTo>
                  <a:lnTo>
                    <a:pt x="3810" y="82042"/>
                  </a:lnTo>
                </a:path>
                <a:path w="3810" h="681355">
                  <a:moveTo>
                    <a:pt x="0" y="80137"/>
                  </a:moveTo>
                  <a:lnTo>
                    <a:pt x="3810" y="80137"/>
                  </a:lnTo>
                </a:path>
                <a:path w="3810" h="681355">
                  <a:moveTo>
                    <a:pt x="0" y="78232"/>
                  </a:moveTo>
                  <a:lnTo>
                    <a:pt x="3810" y="78232"/>
                  </a:lnTo>
                </a:path>
                <a:path w="3810" h="681355">
                  <a:moveTo>
                    <a:pt x="0" y="76314"/>
                  </a:moveTo>
                  <a:lnTo>
                    <a:pt x="3810" y="76314"/>
                  </a:lnTo>
                </a:path>
                <a:path w="3810" h="681355">
                  <a:moveTo>
                    <a:pt x="0" y="74409"/>
                  </a:moveTo>
                  <a:lnTo>
                    <a:pt x="3810" y="74409"/>
                  </a:lnTo>
                </a:path>
                <a:path w="3810" h="681355">
                  <a:moveTo>
                    <a:pt x="0" y="72504"/>
                  </a:moveTo>
                  <a:lnTo>
                    <a:pt x="3810" y="72504"/>
                  </a:lnTo>
                </a:path>
                <a:path w="3810" h="681355">
                  <a:moveTo>
                    <a:pt x="0" y="70599"/>
                  </a:moveTo>
                  <a:lnTo>
                    <a:pt x="3810" y="70599"/>
                  </a:lnTo>
                </a:path>
                <a:path w="3810" h="681355">
                  <a:moveTo>
                    <a:pt x="0" y="68681"/>
                  </a:moveTo>
                  <a:lnTo>
                    <a:pt x="3810" y="68681"/>
                  </a:lnTo>
                </a:path>
                <a:path w="3810" h="681355">
                  <a:moveTo>
                    <a:pt x="0" y="66776"/>
                  </a:moveTo>
                  <a:lnTo>
                    <a:pt x="3810" y="66776"/>
                  </a:lnTo>
                </a:path>
                <a:path w="3810" h="681355">
                  <a:moveTo>
                    <a:pt x="0" y="64871"/>
                  </a:moveTo>
                  <a:lnTo>
                    <a:pt x="3810" y="64871"/>
                  </a:lnTo>
                </a:path>
                <a:path w="3810" h="681355">
                  <a:moveTo>
                    <a:pt x="0" y="62966"/>
                  </a:moveTo>
                  <a:lnTo>
                    <a:pt x="3810" y="62966"/>
                  </a:lnTo>
                </a:path>
                <a:path w="3810" h="681355">
                  <a:moveTo>
                    <a:pt x="0" y="61061"/>
                  </a:moveTo>
                  <a:lnTo>
                    <a:pt x="3810" y="61061"/>
                  </a:lnTo>
                </a:path>
                <a:path w="3810" h="681355">
                  <a:moveTo>
                    <a:pt x="0" y="59143"/>
                  </a:moveTo>
                  <a:lnTo>
                    <a:pt x="3810" y="59143"/>
                  </a:lnTo>
                </a:path>
                <a:path w="3810" h="681355">
                  <a:moveTo>
                    <a:pt x="0" y="57238"/>
                  </a:moveTo>
                  <a:lnTo>
                    <a:pt x="3810" y="57238"/>
                  </a:lnTo>
                </a:path>
                <a:path w="3810" h="681355">
                  <a:moveTo>
                    <a:pt x="0" y="55333"/>
                  </a:moveTo>
                  <a:lnTo>
                    <a:pt x="3810" y="55333"/>
                  </a:lnTo>
                </a:path>
                <a:path w="3810" h="681355">
                  <a:moveTo>
                    <a:pt x="0" y="53428"/>
                  </a:moveTo>
                  <a:lnTo>
                    <a:pt x="3810" y="53428"/>
                  </a:lnTo>
                </a:path>
                <a:path w="3810" h="681355">
                  <a:moveTo>
                    <a:pt x="0" y="51511"/>
                  </a:moveTo>
                  <a:lnTo>
                    <a:pt x="3810" y="51511"/>
                  </a:lnTo>
                </a:path>
                <a:path w="3810" h="681355">
                  <a:moveTo>
                    <a:pt x="0" y="49606"/>
                  </a:moveTo>
                  <a:lnTo>
                    <a:pt x="3810" y="49606"/>
                  </a:lnTo>
                </a:path>
                <a:path w="3810" h="681355">
                  <a:moveTo>
                    <a:pt x="0" y="47701"/>
                  </a:moveTo>
                  <a:lnTo>
                    <a:pt x="3810" y="47701"/>
                  </a:lnTo>
                </a:path>
                <a:path w="3810" h="681355">
                  <a:moveTo>
                    <a:pt x="0" y="45796"/>
                  </a:moveTo>
                  <a:lnTo>
                    <a:pt x="3810" y="45796"/>
                  </a:lnTo>
                </a:path>
                <a:path w="3810" h="681355">
                  <a:moveTo>
                    <a:pt x="0" y="43891"/>
                  </a:moveTo>
                  <a:lnTo>
                    <a:pt x="3810" y="43891"/>
                  </a:lnTo>
                </a:path>
                <a:path w="3810" h="681355">
                  <a:moveTo>
                    <a:pt x="0" y="41973"/>
                  </a:moveTo>
                  <a:lnTo>
                    <a:pt x="3810" y="41973"/>
                  </a:lnTo>
                </a:path>
                <a:path w="3810" h="681355">
                  <a:moveTo>
                    <a:pt x="0" y="40068"/>
                  </a:moveTo>
                  <a:lnTo>
                    <a:pt x="3810" y="40068"/>
                  </a:lnTo>
                </a:path>
                <a:path w="3810" h="681355">
                  <a:moveTo>
                    <a:pt x="0" y="38163"/>
                  </a:moveTo>
                  <a:lnTo>
                    <a:pt x="3810" y="38163"/>
                  </a:lnTo>
                </a:path>
                <a:path w="3810" h="681355">
                  <a:moveTo>
                    <a:pt x="0" y="36258"/>
                  </a:moveTo>
                  <a:lnTo>
                    <a:pt x="3810" y="36258"/>
                  </a:lnTo>
                </a:path>
                <a:path w="3810" h="681355">
                  <a:moveTo>
                    <a:pt x="0" y="34340"/>
                  </a:moveTo>
                  <a:lnTo>
                    <a:pt x="3810" y="34340"/>
                  </a:lnTo>
                </a:path>
                <a:path w="3810" h="681355">
                  <a:moveTo>
                    <a:pt x="0" y="32435"/>
                  </a:moveTo>
                  <a:lnTo>
                    <a:pt x="3810" y="32435"/>
                  </a:lnTo>
                </a:path>
                <a:path w="3810" h="681355">
                  <a:moveTo>
                    <a:pt x="0" y="30530"/>
                  </a:moveTo>
                  <a:lnTo>
                    <a:pt x="3810" y="30530"/>
                  </a:lnTo>
                </a:path>
                <a:path w="3810" h="681355">
                  <a:moveTo>
                    <a:pt x="0" y="28625"/>
                  </a:moveTo>
                  <a:lnTo>
                    <a:pt x="3810" y="28625"/>
                  </a:lnTo>
                </a:path>
                <a:path w="3810" h="681355">
                  <a:moveTo>
                    <a:pt x="0" y="26720"/>
                  </a:moveTo>
                  <a:lnTo>
                    <a:pt x="3810" y="26720"/>
                  </a:lnTo>
                </a:path>
                <a:path w="3810" h="681355">
                  <a:moveTo>
                    <a:pt x="0" y="24803"/>
                  </a:moveTo>
                  <a:lnTo>
                    <a:pt x="3810" y="24803"/>
                  </a:lnTo>
                </a:path>
                <a:path w="3810" h="681355">
                  <a:moveTo>
                    <a:pt x="0" y="22898"/>
                  </a:moveTo>
                  <a:lnTo>
                    <a:pt x="3810" y="22898"/>
                  </a:lnTo>
                </a:path>
                <a:path w="3810" h="681355">
                  <a:moveTo>
                    <a:pt x="0" y="20993"/>
                  </a:moveTo>
                  <a:lnTo>
                    <a:pt x="3810" y="20993"/>
                  </a:lnTo>
                </a:path>
                <a:path w="3810" h="681355">
                  <a:moveTo>
                    <a:pt x="0" y="19088"/>
                  </a:moveTo>
                  <a:lnTo>
                    <a:pt x="3810" y="19088"/>
                  </a:lnTo>
                </a:path>
                <a:path w="3810" h="681355">
                  <a:moveTo>
                    <a:pt x="0" y="17170"/>
                  </a:moveTo>
                  <a:lnTo>
                    <a:pt x="3810" y="17170"/>
                  </a:lnTo>
                </a:path>
                <a:path w="3810" h="681355">
                  <a:moveTo>
                    <a:pt x="0" y="15265"/>
                  </a:moveTo>
                  <a:lnTo>
                    <a:pt x="3810" y="15265"/>
                  </a:lnTo>
                </a:path>
                <a:path w="3810" h="681355">
                  <a:moveTo>
                    <a:pt x="0" y="13360"/>
                  </a:moveTo>
                  <a:lnTo>
                    <a:pt x="3810" y="13360"/>
                  </a:lnTo>
                </a:path>
                <a:path w="3810" h="681355">
                  <a:moveTo>
                    <a:pt x="0" y="11455"/>
                  </a:moveTo>
                  <a:lnTo>
                    <a:pt x="3810" y="11455"/>
                  </a:lnTo>
                </a:path>
                <a:path w="3810" h="681355">
                  <a:moveTo>
                    <a:pt x="0" y="9550"/>
                  </a:moveTo>
                  <a:lnTo>
                    <a:pt x="3810" y="9550"/>
                  </a:lnTo>
                </a:path>
                <a:path w="3810" h="681355">
                  <a:moveTo>
                    <a:pt x="0" y="7632"/>
                  </a:moveTo>
                  <a:lnTo>
                    <a:pt x="3810" y="7632"/>
                  </a:lnTo>
                </a:path>
                <a:path w="3810" h="681355">
                  <a:moveTo>
                    <a:pt x="0" y="5727"/>
                  </a:moveTo>
                  <a:lnTo>
                    <a:pt x="3810" y="5727"/>
                  </a:lnTo>
                </a:path>
                <a:path w="3810" h="681355">
                  <a:moveTo>
                    <a:pt x="0" y="3822"/>
                  </a:moveTo>
                  <a:lnTo>
                    <a:pt x="3810" y="3822"/>
                  </a:lnTo>
                </a:path>
                <a:path w="3810" h="681355">
                  <a:moveTo>
                    <a:pt x="0" y="1917"/>
                  </a:moveTo>
                  <a:lnTo>
                    <a:pt x="3810" y="1917"/>
                  </a:lnTo>
                </a:path>
                <a:path w="3810" h="68135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146094" y="2357873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5">
                  <a:moveTo>
                    <a:pt x="0" y="681088"/>
                  </a:moveTo>
                  <a:lnTo>
                    <a:pt x="3810" y="681088"/>
                  </a:lnTo>
                </a:path>
                <a:path w="3810" h="681355">
                  <a:moveTo>
                    <a:pt x="0" y="679183"/>
                  </a:moveTo>
                  <a:lnTo>
                    <a:pt x="3810" y="679183"/>
                  </a:lnTo>
                </a:path>
                <a:path w="3810" h="681355">
                  <a:moveTo>
                    <a:pt x="0" y="677278"/>
                  </a:moveTo>
                  <a:lnTo>
                    <a:pt x="3810" y="677278"/>
                  </a:lnTo>
                </a:path>
                <a:path w="3810" h="681355">
                  <a:moveTo>
                    <a:pt x="0" y="675360"/>
                  </a:moveTo>
                  <a:lnTo>
                    <a:pt x="3810" y="675360"/>
                  </a:lnTo>
                </a:path>
                <a:path w="3810" h="681355">
                  <a:moveTo>
                    <a:pt x="0" y="673455"/>
                  </a:moveTo>
                  <a:lnTo>
                    <a:pt x="3810" y="673455"/>
                  </a:lnTo>
                </a:path>
                <a:path w="3810" h="681355">
                  <a:moveTo>
                    <a:pt x="0" y="671550"/>
                  </a:moveTo>
                  <a:lnTo>
                    <a:pt x="3810" y="671550"/>
                  </a:lnTo>
                </a:path>
                <a:path w="3810" h="681355">
                  <a:moveTo>
                    <a:pt x="0" y="669645"/>
                  </a:moveTo>
                  <a:lnTo>
                    <a:pt x="3810" y="669645"/>
                  </a:lnTo>
                </a:path>
                <a:path w="3810" h="681355">
                  <a:moveTo>
                    <a:pt x="0" y="667727"/>
                  </a:moveTo>
                  <a:lnTo>
                    <a:pt x="3810" y="667727"/>
                  </a:lnTo>
                </a:path>
                <a:path w="3810" h="681355">
                  <a:moveTo>
                    <a:pt x="0" y="665822"/>
                  </a:moveTo>
                  <a:lnTo>
                    <a:pt x="3810" y="665822"/>
                  </a:lnTo>
                </a:path>
                <a:path w="3810" h="681355">
                  <a:moveTo>
                    <a:pt x="0" y="663917"/>
                  </a:moveTo>
                  <a:lnTo>
                    <a:pt x="3810" y="663917"/>
                  </a:lnTo>
                </a:path>
                <a:path w="3810" h="681355">
                  <a:moveTo>
                    <a:pt x="0" y="662012"/>
                  </a:moveTo>
                  <a:lnTo>
                    <a:pt x="3810" y="662012"/>
                  </a:lnTo>
                </a:path>
                <a:path w="3810" h="681355">
                  <a:moveTo>
                    <a:pt x="0" y="660107"/>
                  </a:moveTo>
                  <a:lnTo>
                    <a:pt x="3810" y="660107"/>
                  </a:lnTo>
                </a:path>
                <a:path w="3810" h="681355">
                  <a:moveTo>
                    <a:pt x="0" y="658190"/>
                  </a:moveTo>
                  <a:lnTo>
                    <a:pt x="3810" y="658190"/>
                  </a:lnTo>
                </a:path>
                <a:path w="3810" h="681355">
                  <a:moveTo>
                    <a:pt x="0" y="656285"/>
                  </a:moveTo>
                  <a:lnTo>
                    <a:pt x="3810" y="656285"/>
                  </a:lnTo>
                </a:path>
                <a:path w="3810" h="681355">
                  <a:moveTo>
                    <a:pt x="0" y="654380"/>
                  </a:moveTo>
                  <a:lnTo>
                    <a:pt x="3810" y="654380"/>
                  </a:lnTo>
                </a:path>
                <a:path w="3810" h="681355">
                  <a:moveTo>
                    <a:pt x="0" y="652475"/>
                  </a:moveTo>
                  <a:lnTo>
                    <a:pt x="3810" y="652475"/>
                  </a:lnTo>
                </a:path>
                <a:path w="3810" h="681355">
                  <a:moveTo>
                    <a:pt x="0" y="650557"/>
                  </a:moveTo>
                  <a:lnTo>
                    <a:pt x="3810" y="650557"/>
                  </a:lnTo>
                </a:path>
                <a:path w="3810" h="681355">
                  <a:moveTo>
                    <a:pt x="0" y="648652"/>
                  </a:moveTo>
                  <a:lnTo>
                    <a:pt x="3810" y="648652"/>
                  </a:lnTo>
                </a:path>
                <a:path w="3810" h="681355">
                  <a:moveTo>
                    <a:pt x="0" y="646747"/>
                  </a:moveTo>
                  <a:lnTo>
                    <a:pt x="3810" y="646747"/>
                  </a:lnTo>
                </a:path>
                <a:path w="3810" h="681355">
                  <a:moveTo>
                    <a:pt x="0" y="644842"/>
                  </a:moveTo>
                  <a:lnTo>
                    <a:pt x="3810" y="644842"/>
                  </a:lnTo>
                </a:path>
                <a:path w="3810" h="681355">
                  <a:moveTo>
                    <a:pt x="0" y="642937"/>
                  </a:moveTo>
                  <a:lnTo>
                    <a:pt x="3810" y="642937"/>
                  </a:lnTo>
                </a:path>
                <a:path w="3810" h="681355">
                  <a:moveTo>
                    <a:pt x="0" y="641019"/>
                  </a:moveTo>
                  <a:lnTo>
                    <a:pt x="3810" y="641019"/>
                  </a:lnTo>
                </a:path>
                <a:path w="3810" h="681355">
                  <a:moveTo>
                    <a:pt x="0" y="639114"/>
                  </a:moveTo>
                  <a:lnTo>
                    <a:pt x="3810" y="639114"/>
                  </a:lnTo>
                </a:path>
                <a:path w="3810" h="681355">
                  <a:moveTo>
                    <a:pt x="0" y="637209"/>
                  </a:moveTo>
                  <a:lnTo>
                    <a:pt x="3810" y="637209"/>
                  </a:lnTo>
                </a:path>
                <a:path w="3810" h="681355">
                  <a:moveTo>
                    <a:pt x="0" y="635304"/>
                  </a:moveTo>
                  <a:lnTo>
                    <a:pt x="3810" y="635304"/>
                  </a:lnTo>
                </a:path>
                <a:path w="3810" h="681355">
                  <a:moveTo>
                    <a:pt x="0" y="633399"/>
                  </a:moveTo>
                  <a:lnTo>
                    <a:pt x="3810" y="633399"/>
                  </a:lnTo>
                </a:path>
                <a:path w="3810" h="681355">
                  <a:moveTo>
                    <a:pt x="0" y="631482"/>
                  </a:moveTo>
                  <a:lnTo>
                    <a:pt x="3810" y="631482"/>
                  </a:lnTo>
                </a:path>
                <a:path w="3810" h="681355">
                  <a:moveTo>
                    <a:pt x="0" y="629577"/>
                  </a:moveTo>
                  <a:lnTo>
                    <a:pt x="3810" y="629577"/>
                  </a:lnTo>
                </a:path>
                <a:path w="3810" h="681355">
                  <a:moveTo>
                    <a:pt x="0" y="627672"/>
                  </a:moveTo>
                  <a:lnTo>
                    <a:pt x="3810" y="627672"/>
                  </a:lnTo>
                </a:path>
                <a:path w="3810" h="681355">
                  <a:moveTo>
                    <a:pt x="0" y="625767"/>
                  </a:moveTo>
                  <a:lnTo>
                    <a:pt x="3810" y="625767"/>
                  </a:lnTo>
                </a:path>
                <a:path w="3810" h="681355">
                  <a:moveTo>
                    <a:pt x="0" y="623849"/>
                  </a:moveTo>
                  <a:lnTo>
                    <a:pt x="3810" y="623849"/>
                  </a:lnTo>
                </a:path>
                <a:path w="3810" h="681355">
                  <a:moveTo>
                    <a:pt x="0" y="621944"/>
                  </a:moveTo>
                  <a:lnTo>
                    <a:pt x="3810" y="621944"/>
                  </a:lnTo>
                </a:path>
                <a:path w="3810" h="681355">
                  <a:moveTo>
                    <a:pt x="0" y="620039"/>
                  </a:moveTo>
                  <a:lnTo>
                    <a:pt x="3810" y="620039"/>
                  </a:lnTo>
                </a:path>
                <a:path w="3810" h="681355">
                  <a:moveTo>
                    <a:pt x="0" y="618134"/>
                  </a:moveTo>
                  <a:lnTo>
                    <a:pt x="3810" y="618134"/>
                  </a:lnTo>
                </a:path>
                <a:path w="3810" h="681355">
                  <a:moveTo>
                    <a:pt x="0" y="616229"/>
                  </a:moveTo>
                  <a:lnTo>
                    <a:pt x="3810" y="616229"/>
                  </a:lnTo>
                </a:path>
                <a:path w="3810" h="681355">
                  <a:moveTo>
                    <a:pt x="0" y="614311"/>
                  </a:moveTo>
                  <a:lnTo>
                    <a:pt x="3810" y="614311"/>
                  </a:lnTo>
                </a:path>
                <a:path w="3810" h="681355">
                  <a:moveTo>
                    <a:pt x="0" y="612406"/>
                  </a:moveTo>
                  <a:lnTo>
                    <a:pt x="3810" y="612406"/>
                  </a:lnTo>
                </a:path>
                <a:path w="3810" h="681355">
                  <a:moveTo>
                    <a:pt x="0" y="610501"/>
                  </a:moveTo>
                  <a:lnTo>
                    <a:pt x="3810" y="610501"/>
                  </a:lnTo>
                </a:path>
                <a:path w="3810" h="681355">
                  <a:moveTo>
                    <a:pt x="0" y="608596"/>
                  </a:moveTo>
                  <a:lnTo>
                    <a:pt x="3810" y="608596"/>
                  </a:lnTo>
                </a:path>
                <a:path w="3810" h="681355">
                  <a:moveTo>
                    <a:pt x="0" y="606679"/>
                  </a:moveTo>
                  <a:lnTo>
                    <a:pt x="3810" y="606679"/>
                  </a:lnTo>
                </a:path>
                <a:path w="3810" h="681355">
                  <a:moveTo>
                    <a:pt x="0" y="604774"/>
                  </a:moveTo>
                  <a:lnTo>
                    <a:pt x="3810" y="604774"/>
                  </a:lnTo>
                </a:path>
                <a:path w="3810" h="681355">
                  <a:moveTo>
                    <a:pt x="0" y="602869"/>
                  </a:moveTo>
                  <a:lnTo>
                    <a:pt x="3810" y="602869"/>
                  </a:lnTo>
                </a:path>
                <a:path w="3810" h="681355">
                  <a:moveTo>
                    <a:pt x="0" y="600964"/>
                  </a:moveTo>
                  <a:lnTo>
                    <a:pt x="3810" y="600964"/>
                  </a:lnTo>
                </a:path>
                <a:path w="3810" h="681355">
                  <a:moveTo>
                    <a:pt x="0" y="599059"/>
                  </a:moveTo>
                  <a:lnTo>
                    <a:pt x="3810" y="599059"/>
                  </a:lnTo>
                </a:path>
                <a:path w="3810" h="681355">
                  <a:moveTo>
                    <a:pt x="0" y="597141"/>
                  </a:moveTo>
                  <a:lnTo>
                    <a:pt x="3810" y="597141"/>
                  </a:lnTo>
                </a:path>
                <a:path w="3810" h="681355">
                  <a:moveTo>
                    <a:pt x="0" y="595236"/>
                  </a:moveTo>
                  <a:lnTo>
                    <a:pt x="3810" y="595236"/>
                  </a:lnTo>
                </a:path>
                <a:path w="3810" h="681355">
                  <a:moveTo>
                    <a:pt x="0" y="593331"/>
                  </a:moveTo>
                  <a:lnTo>
                    <a:pt x="3810" y="593331"/>
                  </a:lnTo>
                </a:path>
                <a:path w="3810" h="681355">
                  <a:moveTo>
                    <a:pt x="0" y="591426"/>
                  </a:moveTo>
                  <a:lnTo>
                    <a:pt x="3810" y="591426"/>
                  </a:lnTo>
                </a:path>
                <a:path w="3810" h="681355">
                  <a:moveTo>
                    <a:pt x="0" y="589508"/>
                  </a:moveTo>
                  <a:lnTo>
                    <a:pt x="3810" y="589508"/>
                  </a:lnTo>
                </a:path>
                <a:path w="3810" h="681355">
                  <a:moveTo>
                    <a:pt x="0" y="587603"/>
                  </a:moveTo>
                  <a:lnTo>
                    <a:pt x="3810" y="587603"/>
                  </a:lnTo>
                </a:path>
                <a:path w="3810" h="681355">
                  <a:moveTo>
                    <a:pt x="0" y="585698"/>
                  </a:moveTo>
                  <a:lnTo>
                    <a:pt x="3810" y="585698"/>
                  </a:lnTo>
                </a:path>
                <a:path w="3810" h="681355">
                  <a:moveTo>
                    <a:pt x="0" y="583793"/>
                  </a:moveTo>
                  <a:lnTo>
                    <a:pt x="3810" y="583793"/>
                  </a:lnTo>
                </a:path>
                <a:path w="3810" h="681355">
                  <a:moveTo>
                    <a:pt x="0" y="581888"/>
                  </a:moveTo>
                  <a:lnTo>
                    <a:pt x="3810" y="581888"/>
                  </a:lnTo>
                </a:path>
                <a:path w="3810" h="681355">
                  <a:moveTo>
                    <a:pt x="0" y="579970"/>
                  </a:moveTo>
                  <a:lnTo>
                    <a:pt x="3810" y="579970"/>
                  </a:lnTo>
                </a:path>
                <a:path w="3810" h="681355">
                  <a:moveTo>
                    <a:pt x="0" y="578065"/>
                  </a:moveTo>
                  <a:lnTo>
                    <a:pt x="3810" y="578065"/>
                  </a:lnTo>
                </a:path>
                <a:path w="3810" h="681355">
                  <a:moveTo>
                    <a:pt x="0" y="576160"/>
                  </a:moveTo>
                  <a:lnTo>
                    <a:pt x="3810" y="576160"/>
                  </a:lnTo>
                </a:path>
                <a:path w="3810" h="681355">
                  <a:moveTo>
                    <a:pt x="0" y="574255"/>
                  </a:moveTo>
                  <a:lnTo>
                    <a:pt x="3810" y="574255"/>
                  </a:lnTo>
                </a:path>
                <a:path w="3810" h="681355">
                  <a:moveTo>
                    <a:pt x="0" y="572338"/>
                  </a:moveTo>
                  <a:lnTo>
                    <a:pt x="3810" y="572338"/>
                  </a:lnTo>
                </a:path>
                <a:path w="3810" h="681355">
                  <a:moveTo>
                    <a:pt x="0" y="570433"/>
                  </a:moveTo>
                  <a:lnTo>
                    <a:pt x="3810" y="570433"/>
                  </a:lnTo>
                </a:path>
                <a:path w="3810" h="681355">
                  <a:moveTo>
                    <a:pt x="0" y="568528"/>
                  </a:moveTo>
                  <a:lnTo>
                    <a:pt x="3810" y="568528"/>
                  </a:lnTo>
                </a:path>
                <a:path w="3810" h="681355">
                  <a:moveTo>
                    <a:pt x="0" y="566623"/>
                  </a:moveTo>
                  <a:lnTo>
                    <a:pt x="3810" y="566623"/>
                  </a:lnTo>
                </a:path>
                <a:path w="3810" h="681355">
                  <a:moveTo>
                    <a:pt x="0" y="564718"/>
                  </a:moveTo>
                  <a:lnTo>
                    <a:pt x="3810" y="564718"/>
                  </a:lnTo>
                </a:path>
                <a:path w="3810" h="681355">
                  <a:moveTo>
                    <a:pt x="0" y="562800"/>
                  </a:moveTo>
                  <a:lnTo>
                    <a:pt x="3810" y="562800"/>
                  </a:lnTo>
                </a:path>
                <a:path w="3810" h="681355">
                  <a:moveTo>
                    <a:pt x="0" y="560895"/>
                  </a:moveTo>
                  <a:lnTo>
                    <a:pt x="3810" y="560895"/>
                  </a:lnTo>
                </a:path>
                <a:path w="3810" h="681355">
                  <a:moveTo>
                    <a:pt x="0" y="558990"/>
                  </a:moveTo>
                  <a:lnTo>
                    <a:pt x="3810" y="558990"/>
                  </a:lnTo>
                </a:path>
                <a:path w="3810" h="681355">
                  <a:moveTo>
                    <a:pt x="0" y="557085"/>
                  </a:moveTo>
                  <a:lnTo>
                    <a:pt x="3810" y="557085"/>
                  </a:lnTo>
                </a:path>
                <a:path w="3810" h="681355">
                  <a:moveTo>
                    <a:pt x="0" y="555167"/>
                  </a:moveTo>
                  <a:lnTo>
                    <a:pt x="3810" y="555167"/>
                  </a:lnTo>
                </a:path>
                <a:path w="3810" h="681355">
                  <a:moveTo>
                    <a:pt x="0" y="553262"/>
                  </a:moveTo>
                  <a:lnTo>
                    <a:pt x="3810" y="553262"/>
                  </a:lnTo>
                </a:path>
                <a:path w="3810" h="681355">
                  <a:moveTo>
                    <a:pt x="0" y="551357"/>
                  </a:moveTo>
                  <a:lnTo>
                    <a:pt x="3810" y="551357"/>
                  </a:lnTo>
                </a:path>
                <a:path w="3810" h="681355">
                  <a:moveTo>
                    <a:pt x="0" y="549452"/>
                  </a:moveTo>
                  <a:lnTo>
                    <a:pt x="3810" y="549452"/>
                  </a:lnTo>
                </a:path>
                <a:path w="3810" h="681355">
                  <a:moveTo>
                    <a:pt x="0" y="547547"/>
                  </a:moveTo>
                  <a:lnTo>
                    <a:pt x="3810" y="547547"/>
                  </a:lnTo>
                </a:path>
                <a:path w="3810" h="681355">
                  <a:moveTo>
                    <a:pt x="0" y="545630"/>
                  </a:moveTo>
                  <a:lnTo>
                    <a:pt x="3810" y="545630"/>
                  </a:lnTo>
                </a:path>
                <a:path w="3810" h="681355">
                  <a:moveTo>
                    <a:pt x="0" y="543725"/>
                  </a:moveTo>
                  <a:lnTo>
                    <a:pt x="3810" y="543725"/>
                  </a:lnTo>
                </a:path>
                <a:path w="3810" h="681355">
                  <a:moveTo>
                    <a:pt x="0" y="541820"/>
                  </a:moveTo>
                  <a:lnTo>
                    <a:pt x="3810" y="541820"/>
                  </a:lnTo>
                </a:path>
                <a:path w="3810" h="681355">
                  <a:moveTo>
                    <a:pt x="0" y="539915"/>
                  </a:moveTo>
                  <a:lnTo>
                    <a:pt x="3810" y="539915"/>
                  </a:lnTo>
                </a:path>
                <a:path w="3810" h="681355">
                  <a:moveTo>
                    <a:pt x="0" y="537997"/>
                  </a:moveTo>
                  <a:lnTo>
                    <a:pt x="3810" y="537997"/>
                  </a:lnTo>
                </a:path>
                <a:path w="3810" h="681355">
                  <a:moveTo>
                    <a:pt x="0" y="536092"/>
                  </a:moveTo>
                  <a:lnTo>
                    <a:pt x="3810" y="536092"/>
                  </a:lnTo>
                </a:path>
                <a:path w="3810" h="681355">
                  <a:moveTo>
                    <a:pt x="0" y="534187"/>
                  </a:moveTo>
                  <a:lnTo>
                    <a:pt x="3810" y="534187"/>
                  </a:lnTo>
                </a:path>
                <a:path w="3810" h="681355">
                  <a:moveTo>
                    <a:pt x="0" y="532282"/>
                  </a:moveTo>
                  <a:lnTo>
                    <a:pt x="3810" y="532282"/>
                  </a:lnTo>
                </a:path>
                <a:path w="3810" h="681355">
                  <a:moveTo>
                    <a:pt x="0" y="530377"/>
                  </a:moveTo>
                  <a:lnTo>
                    <a:pt x="3810" y="530377"/>
                  </a:lnTo>
                </a:path>
                <a:path w="3810" h="681355">
                  <a:moveTo>
                    <a:pt x="0" y="528459"/>
                  </a:moveTo>
                  <a:lnTo>
                    <a:pt x="3810" y="528459"/>
                  </a:lnTo>
                </a:path>
                <a:path w="3810" h="681355">
                  <a:moveTo>
                    <a:pt x="0" y="526554"/>
                  </a:moveTo>
                  <a:lnTo>
                    <a:pt x="3810" y="526554"/>
                  </a:lnTo>
                </a:path>
                <a:path w="3810" h="681355">
                  <a:moveTo>
                    <a:pt x="0" y="524649"/>
                  </a:moveTo>
                  <a:lnTo>
                    <a:pt x="3810" y="524649"/>
                  </a:lnTo>
                </a:path>
                <a:path w="3810" h="681355">
                  <a:moveTo>
                    <a:pt x="0" y="522744"/>
                  </a:moveTo>
                  <a:lnTo>
                    <a:pt x="3810" y="522744"/>
                  </a:lnTo>
                </a:path>
                <a:path w="3810" h="681355">
                  <a:moveTo>
                    <a:pt x="0" y="520839"/>
                  </a:moveTo>
                  <a:lnTo>
                    <a:pt x="3810" y="520839"/>
                  </a:lnTo>
                </a:path>
                <a:path w="3810" h="681355">
                  <a:moveTo>
                    <a:pt x="0" y="518922"/>
                  </a:moveTo>
                  <a:lnTo>
                    <a:pt x="3810" y="518922"/>
                  </a:lnTo>
                </a:path>
                <a:path w="3810" h="681355">
                  <a:moveTo>
                    <a:pt x="0" y="517017"/>
                  </a:moveTo>
                  <a:lnTo>
                    <a:pt x="3810" y="517017"/>
                  </a:lnTo>
                </a:path>
                <a:path w="3810" h="681355">
                  <a:moveTo>
                    <a:pt x="0" y="515112"/>
                  </a:moveTo>
                  <a:lnTo>
                    <a:pt x="3810" y="515112"/>
                  </a:lnTo>
                </a:path>
                <a:path w="3810" h="681355">
                  <a:moveTo>
                    <a:pt x="0" y="513207"/>
                  </a:moveTo>
                  <a:lnTo>
                    <a:pt x="3810" y="513207"/>
                  </a:lnTo>
                </a:path>
                <a:path w="3810" h="681355">
                  <a:moveTo>
                    <a:pt x="0" y="511289"/>
                  </a:moveTo>
                  <a:lnTo>
                    <a:pt x="3810" y="511289"/>
                  </a:lnTo>
                </a:path>
                <a:path w="3810" h="681355">
                  <a:moveTo>
                    <a:pt x="0" y="509384"/>
                  </a:moveTo>
                  <a:lnTo>
                    <a:pt x="3810" y="509384"/>
                  </a:lnTo>
                </a:path>
                <a:path w="3810" h="681355">
                  <a:moveTo>
                    <a:pt x="0" y="507479"/>
                  </a:moveTo>
                  <a:lnTo>
                    <a:pt x="3810" y="507479"/>
                  </a:lnTo>
                </a:path>
                <a:path w="3810" h="681355">
                  <a:moveTo>
                    <a:pt x="0" y="505574"/>
                  </a:moveTo>
                  <a:lnTo>
                    <a:pt x="3810" y="505574"/>
                  </a:lnTo>
                </a:path>
                <a:path w="3810" h="681355">
                  <a:moveTo>
                    <a:pt x="0" y="503669"/>
                  </a:moveTo>
                  <a:lnTo>
                    <a:pt x="3810" y="503669"/>
                  </a:lnTo>
                </a:path>
                <a:path w="3810" h="681355">
                  <a:moveTo>
                    <a:pt x="0" y="501751"/>
                  </a:moveTo>
                  <a:lnTo>
                    <a:pt x="3810" y="501751"/>
                  </a:lnTo>
                </a:path>
                <a:path w="3810" h="681355">
                  <a:moveTo>
                    <a:pt x="0" y="499846"/>
                  </a:moveTo>
                  <a:lnTo>
                    <a:pt x="3810" y="499846"/>
                  </a:lnTo>
                </a:path>
                <a:path w="3810" h="681355">
                  <a:moveTo>
                    <a:pt x="0" y="497941"/>
                  </a:moveTo>
                  <a:lnTo>
                    <a:pt x="3810" y="497941"/>
                  </a:lnTo>
                </a:path>
                <a:path w="3810" h="681355">
                  <a:moveTo>
                    <a:pt x="0" y="496036"/>
                  </a:moveTo>
                  <a:lnTo>
                    <a:pt x="3810" y="496036"/>
                  </a:lnTo>
                </a:path>
                <a:path w="3810" h="681355">
                  <a:moveTo>
                    <a:pt x="0" y="494118"/>
                  </a:moveTo>
                  <a:lnTo>
                    <a:pt x="3810" y="494118"/>
                  </a:lnTo>
                </a:path>
                <a:path w="3810" h="681355">
                  <a:moveTo>
                    <a:pt x="0" y="492213"/>
                  </a:moveTo>
                  <a:lnTo>
                    <a:pt x="3810" y="492213"/>
                  </a:lnTo>
                </a:path>
                <a:path w="3810" h="681355">
                  <a:moveTo>
                    <a:pt x="0" y="490308"/>
                  </a:moveTo>
                  <a:lnTo>
                    <a:pt x="3810" y="490308"/>
                  </a:lnTo>
                </a:path>
                <a:path w="3810" h="681355">
                  <a:moveTo>
                    <a:pt x="0" y="488403"/>
                  </a:moveTo>
                  <a:lnTo>
                    <a:pt x="3810" y="488403"/>
                  </a:lnTo>
                </a:path>
                <a:path w="3810" h="681355">
                  <a:moveTo>
                    <a:pt x="0" y="486498"/>
                  </a:moveTo>
                  <a:lnTo>
                    <a:pt x="3810" y="486498"/>
                  </a:lnTo>
                </a:path>
                <a:path w="3810" h="681355">
                  <a:moveTo>
                    <a:pt x="0" y="484581"/>
                  </a:moveTo>
                  <a:lnTo>
                    <a:pt x="3810" y="484581"/>
                  </a:lnTo>
                </a:path>
                <a:path w="3810" h="681355">
                  <a:moveTo>
                    <a:pt x="0" y="482676"/>
                  </a:moveTo>
                  <a:lnTo>
                    <a:pt x="3810" y="482676"/>
                  </a:lnTo>
                </a:path>
                <a:path w="3810" h="681355">
                  <a:moveTo>
                    <a:pt x="0" y="480771"/>
                  </a:moveTo>
                  <a:lnTo>
                    <a:pt x="3810" y="480771"/>
                  </a:lnTo>
                </a:path>
                <a:path w="3810" h="681355">
                  <a:moveTo>
                    <a:pt x="0" y="478866"/>
                  </a:moveTo>
                  <a:lnTo>
                    <a:pt x="3810" y="478866"/>
                  </a:lnTo>
                </a:path>
                <a:path w="3810" h="681355">
                  <a:moveTo>
                    <a:pt x="0" y="476948"/>
                  </a:moveTo>
                  <a:lnTo>
                    <a:pt x="3810" y="476948"/>
                  </a:lnTo>
                </a:path>
                <a:path w="3810" h="681355">
                  <a:moveTo>
                    <a:pt x="0" y="475043"/>
                  </a:moveTo>
                  <a:lnTo>
                    <a:pt x="3810" y="475043"/>
                  </a:lnTo>
                </a:path>
                <a:path w="3810" h="681355">
                  <a:moveTo>
                    <a:pt x="0" y="473138"/>
                  </a:moveTo>
                  <a:lnTo>
                    <a:pt x="3810" y="473138"/>
                  </a:lnTo>
                </a:path>
                <a:path w="3810" h="681355">
                  <a:moveTo>
                    <a:pt x="0" y="471233"/>
                  </a:moveTo>
                  <a:lnTo>
                    <a:pt x="3810" y="471233"/>
                  </a:lnTo>
                </a:path>
                <a:path w="3810" h="681355">
                  <a:moveTo>
                    <a:pt x="0" y="469328"/>
                  </a:moveTo>
                  <a:lnTo>
                    <a:pt x="3810" y="469328"/>
                  </a:lnTo>
                </a:path>
                <a:path w="3810" h="681355">
                  <a:moveTo>
                    <a:pt x="0" y="467410"/>
                  </a:moveTo>
                  <a:lnTo>
                    <a:pt x="3810" y="467410"/>
                  </a:lnTo>
                </a:path>
                <a:path w="3810" h="681355">
                  <a:moveTo>
                    <a:pt x="0" y="465505"/>
                  </a:moveTo>
                  <a:lnTo>
                    <a:pt x="3810" y="465505"/>
                  </a:lnTo>
                </a:path>
                <a:path w="3810" h="681355">
                  <a:moveTo>
                    <a:pt x="0" y="463600"/>
                  </a:moveTo>
                  <a:lnTo>
                    <a:pt x="3810" y="463600"/>
                  </a:lnTo>
                </a:path>
                <a:path w="3810" h="681355">
                  <a:moveTo>
                    <a:pt x="0" y="461695"/>
                  </a:moveTo>
                  <a:lnTo>
                    <a:pt x="3810" y="461695"/>
                  </a:lnTo>
                </a:path>
                <a:path w="3810" h="681355">
                  <a:moveTo>
                    <a:pt x="0" y="459778"/>
                  </a:moveTo>
                  <a:lnTo>
                    <a:pt x="3810" y="459778"/>
                  </a:lnTo>
                </a:path>
                <a:path w="3810" h="681355">
                  <a:moveTo>
                    <a:pt x="0" y="457873"/>
                  </a:moveTo>
                  <a:lnTo>
                    <a:pt x="3810" y="457873"/>
                  </a:lnTo>
                </a:path>
                <a:path w="3810" h="681355">
                  <a:moveTo>
                    <a:pt x="0" y="455968"/>
                  </a:moveTo>
                  <a:lnTo>
                    <a:pt x="3810" y="455968"/>
                  </a:lnTo>
                </a:path>
                <a:path w="3810" h="681355">
                  <a:moveTo>
                    <a:pt x="0" y="454063"/>
                  </a:moveTo>
                  <a:lnTo>
                    <a:pt x="3810" y="454063"/>
                  </a:lnTo>
                </a:path>
                <a:path w="3810" h="681355">
                  <a:moveTo>
                    <a:pt x="0" y="452158"/>
                  </a:moveTo>
                  <a:lnTo>
                    <a:pt x="3810" y="452158"/>
                  </a:lnTo>
                </a:path>
                <a:path w="3810" h="681355">
                  <a:moveTo>
                    <a:pt x="0" y="450240"/>
                  </a:moveTo>
                  <a:lnTo>
                    <a:pt x="3810" y="450240"/>
                  </a:lnTo>
                </a:path>
                <a:path w="3810" h="681355">
                  <a:moveTo>
                    <a:pt x="0" y="448335"/>
                  </a:moveTo>
                  <a:lnTo>
                    <a:pt x="3810" y="448335"/>
                  </a:lnTo>
                </a:path>
                <a:path w="3810" h="681355">
                  <a:moveTo>
                    <a:pt x="0" y="446430"/>
                  </a:moveTo>
                  <a:lnTo>
                    <a:pt x="3810" y="446430"/>
                  </a:lnTo>
                </a:path>
                <a:path w="3810" h="681355">
                  <a:moveTo>
                    <a:pt x="0" y="444525"/>
                  </a:moveTo>
                  <a:lnTo>
                    <a:pt x="3810" y="444525"/>
                  </a:lnTo>
                </a:path>
                <a:path w="3810" h="681355">
                  <a:moveTo>
                    <a:pt x="0" y="442620"/>
                  </a:moveTo>
                  <a:lnTo>
                    <a:pt x="3810" y="442620"/>
                  </a:lnTo>
                </a:path>
                <a:path w="3810" h="681355">
                  <a:moveTo>
                    <a:pt x="0" y="440702"/>
                  </a:moveTo>
                  <a:lnTo>
                    <a:pt x="3810" y="440702"/>
                  </a:lnTo>
                </a:path>
                <a:path w="3810" h="681355">
                  <a:moveTo>
                    <a:pt x="0" y="438797"/>
                  </a:moveTo>
                  <a:lnTo>
                    <a:pt x="3810" y="438797"/>
                  </a:lnTo>
                </a:path>
                <a:path w="3810" h="681355">
                  <a:moveTo>
                    <a:pt x="0" y="436892"/>
                  </a:moveTo>
                  <a:lnTo>
                    <a:pt x="3810" y="436892"/>
                  </a:lnTo>
                </a:path>
                <a:path w="3810" h="681355">
                  <a:moveTo>
                    <a:pt x="0" y="434987"/>
                  </a:moveTo>
                  <a:lnTo>
                    <a:pt x="3810" y="434987"/>
                  </a:lnTo>
                </a:path>
                <a:path w="3810" h="681355">
                  <a:moveTo>
                    <a:pt x="0" y="433070"/>
                  </a:moveTo>
                  <a:lnTo>
                    <a:pt x="3810" y="433070"/>
                  </a:lnTo>
                </a:path>
                <a:path w="3810" h="681355">
                  <a:moveTo>
                    <a:pt x="0" y="431165"/>
                  </a:moveTo>
                  <a:lnTo>
                    <a:pt x="3810" y="431165"/>
                  </a:lnTo>
                </a:path>
                <a:path w="3810" h="681355">
                  <a:moveTo>
                    <a:pt x="0" y="429260"/>
                  </a:moveTo>
                  <a:lnTo>
                    <a:pt x="3810" y="429260"/>
                  </a:lnTo>
                </a:path>
                <a:path w="3810" h="681355">
                  <a:moveTo>
                    <a:pt x="0" y="427355"/>
                  </a:moveTo>
                  <a:lnTo>
                    <a:pt x="3810" y="427355"/>
                  </a:lnTo>
                </a:path>
                <a:path w="3810" h="681355">
                  <a:moveTo>
                    <a:pt x="0" y="425450"/>
                  </a:moveTo>
                  <a:lnTo>
                    <a:pt x="3810" y="425450"/>
                  </a:lnTo>
                </a:path>
                <a:path w="3810" h="681355">
                  <a:moveTo>
                    <a:pt x="0" y="423532"/>
                  </a:moveTo>
                  <a:lnTo>
                    <a:pt x="3810" y="423532"/>
                  </a:lnTo>
                </a:path>
                <a:path w="3810" h="681355">
                  <a:moveTo>
                    <a:pt x="0" y="421627"/>
                  </a:moveTo>
                  <a:lnTo>
                    <a:pt x="3810" y="421627"/>
                  </a:lnTo>
                </a:path>
                <a:path w="3810" h="681355">
                  <a:moveTo>
                    <a:pt x="0" y="419722"/>
                  </a:moveTo>
                  <a:lnTo>
                    <a:pt x="3810" y="419722"/>
                  </a:lnTo>
                </a:path>
                <a:path w="3810" h="681355">
                  <a:moveTo>
                    <a:pt x="0" y="417817"/>
                  </a:moveTo>
                  <a:lnTo>
                    <a:pt x="3810" y="417817"/>
                  </a:lnTo>
                </a:path>
                <a:path w="3810" h="681355">
                  <a:moveTo>
                    <a:pt x="0" y="415899"/>
                  </a:moveTo>
                  <a:lnTo>
                    <a:pt x="3810" y="415899"/>
                  </a:lnTo>
                </a:path>
                <a:path w="3810" h="681355">
                  <a:moveTo>
                    <a:pt x="0" y="413994"/>
                  </a:moveTo>
                  <a:lnTo>
                    <a:pt x="3810" y="413994"/>
                  </a:lnTo>
                </a:path>
                <a:path w="3810" h="681355">
                  <a:moveTo>
                    <a:pt x="0" y="412089"/>
                  </a:moveTo>
                  <a:lnTo>
                    <a:pt x="3810" y="412089"/>
                  </a:lnTo>
                </a:path>
                <a:path w="3810" h="681355">
                  <a:moveTo>
                    <a:pt x="0" y="410184"/>
                  </a:moveTo>
                  <a:lnTo>
                    <a:pt x="3810" y="410184"/>
                  </a:lnTo>
                </a:path>
                <a:path w="3810" h="681355">
                  <a:moveTo>
                    <a:pt x="0" y="408279"/>
                  </a:moveTo>
                  <a:lnTo>
                    <a:pt x="3810" y="408279"/>
                  </a:lnTo>
                </a:path>
                <a:path w="3810" h="681355">
                  <a:moveTo>
                    <a:pt x="0" y="406361"/>
                  </a:moveTo>
                  <a:lnTo>
                    <a:pt x="3810" y="406361"/>
                  </a:lnTo>
                </a:path>
                <a:path w="3810" h="681355">
                  <a:moveTo>
                    <a:pt x="0" y="404456"/>
                  </a:moveTo>
                  <a:lnTo>
                    <a:pt x="3810" y="404456"/>
                  </a:lnTo>
                </a:path>
                <a:path w="3810" h="681355">
                  <a:moveTo>
                    <a:pt x="0" y="402551"/>
                  </a:moveTo>
                  <a:lnTo>
                    <a:pt x="3810" y="402551"/>
                  </a:lnTo>
                </a:path>
                <a:path w="3810" h="681355">
                  <a:moveTo>
                    <a:pt x="0" y="400646"/>
                  </a:moveTo>
                  <a:lnTo>
                    <a:pt x="3810" y="400646"/>
                  </a:lnTo>
                </a:path>
                <a:path w="3810" h="681355">
                  <a:moveTo>
                    <a:pt x="0" y="398729"/>
                  </a:moveTo>
                  <a:lnTo>
                    <a:pt x="3810" y="398729"/>
                  </a:lnTo>
                </a:path>
                <a:path w="3810" h="681355">
                  <a:moveTo>
                    <a:pt x="0" y="396824"/>
                  </a:moveTo>
                  <a:lnTo>
                    <a:pt x="3810" y="396824"/>
                  </a:lnTo>
                </a:path>
                <a:path w="3810" h="681355">
                  <a:moveTo>
                    <a:pt x="0" y="394919"/>
                  </a:moveTo>
                  <a:lnTo>
                    <a:pt x="3810" y="394919"/>
                  </a:lnTo>
                </a:path>
                <a:path w="3810" h="681355">
                  <a:moveTo>
                    <a:pt x="0" y="393014"/>
                  </a:moveTo>
                  <a:lnTo>
                    <a:pt x="3810" y="393014"/>
                  </a:lnTo>
                </a:path>
                <a:path w="3810" h="681355">
                  <a:moveTo>
                    <a:pt x="0" y="391109"/>
                  </a:moveTo>
                  <a:lnTo>
                    <a:pt x="3810" y="391109"/>
                  </a:lnTo>
                </a:path>
                <a:path w="3810" h="681355">
                  <a:moveTo>
                    <a:pt x="0" y="389191"/>
                  </a:moveTo>
                  <a:lnTo>
                    <a:pt x="3810" y="389191"/>
                  </a:lnTo>
                </a:path>
                <a:path w="3810" h="681355">
                  <a:moveTo>
                    <a:pt x="0" y="387286"/>
                  </a:moveTo>
                  <a:lnTo>
                    <a:pt x="3810" y="387286"/>
                  </a:lnTo>
                </a:path>
                <a:path w="3810" h="681355">
                  <a:moveTo>
                    <a:pt x="0" y="385381"/>
                  </a:moveTo>
                  <a:lnTo>
                    <a:pt x="3810" y="385381"/>
                  </a:lnTo>
                </a:path>
                <a:path w="3810" h="681355">
                  <a:moveTo>
                    <a:pt x="0" y="383476"/>
                  </a:moveTo>
                  <a:lnTo>
                    <a:pt x="3810" y="383476"/>
                  </a:lnTo>
                </a:path>
                <a:path w="3810" h="681355">
                  <a:moveTo>
                    <a:pt x="0" y="381558"/>
                  </a:moveTo>
                  <a:lnTo>
                    <a:pt x="3810" y="381558"/>
                  </a:lnTo>
                </a:path>
                <a:path w="3810" h="681355">
                  <a:moveTo>
                    <a:pt x="0" y="379653"/>
                  </a:moveTo>
                  <a:lnTo>
                    <a:pt x="3810" y="379653"/>
                  </a:lnTo>
                </a:path>
                <a:path w="3810" h="681355">
                  <a:moveTo>
                    <a:pt x="0" y="377748"/>
                  </a:moveTo>
                  <a:lnTo>
                    <a:pt x="3810" y="377748"/>
                  </a:lnTo>
                </a:path>
                <a:path w="3810" h="681355">
                  <a:moveTo>
                    <a:pt x="0" y="375843"/>
                  </a:moveTo>
                  <a:lnTo>
                    <a:pt x="3810" y="375843"/>
                  </a:lnTo>
                </a:path>
                <a:path w="3810" h="681355">
                  <a:moveTo>
                    <a:pt x="0" y="373938"/>
                  </a:moveTo>
                  <a:lnTo>
                    <a:pt x="3810" y="373938"/>
                  </a:lnTo>
                </a:path>
                <a:path w="3810" h="681355">
                  <a:moveTo>
                    <a:pt x="0" y="372021"/>
                  </a:moveTo>
                  <a:lnTo>
                    <a:pt x="3810" y="372021"/>
                  </a:lnTo>
                </a:path>
                <a:path w="3810" h="681355">
                  <a:moveTo>
                    <a:pt x="0" y="370116"/>
                  </a:moveTo>
                  <a:lnTo>
                    <a:pt x="3810" y="370116"/>
                  </a:lnTo>
                </a:path>
                <a:path w="3810" h="681355">
                  <a:moveTo>
                    <a:pt x="0" y="368211"/>
                  </a:moveTo>
                  <a:lnTo>
                    <a:pt x="3810" y="368211"/>
                  </a:lnTo>
                </a:path>
                <a:path w="3810" h="681355">
                  <a:moveTo>
                    <a:pt x="0" y="366306"/>
                  </a:moveTo>
                  <a:lnTo>
                    <a:pt x="3810" y="366306"/>
                  </a:lnTo>
                </a:path>
                <a:path w="3810" h="681355">
                  <a:moveTo>
                    <a:pt x="0" y="364401"/>
                  </a:moveTo>
                  <a:lnTo>
                    <a:pt x="3810" y="364401"/>
                  </a:lnTo>
                </a:path>
                <a:path w="3810" h="681355">
                  <a:moveTo>
                    <a:pt x="0" y="362483"/>
                  </a:moveTo>
                  <a:lnTo>
                    <a:pt x="3810" y="362483"/>
                  </a:lnTo>
                </a:path>
                <a:path w="3810" h="681355">
                  <a:moveTo>
                    <a:pt x="0" y="360578"/>
                  </a:moveTo>
                  <a:lnTo>
                    <a:pt x="3810" y="360578"/>
                  </a:lnTo>
                </a:path>
                <a:path w="3810" h="681355">
                  <a:moveTo>
                    <a:pt x="0" y="358673"/>
                  </a:moveTo>
                  <a:lnTo>
                    <a:pt x="3810" y="358673"/>
                  </a:lnTo>
                </a:path>
                <a:path w="3810" h="681355">
                  <a:moveTo>
                    <a:pt x="0" y="356768"/>
                  </a:moveTo>
                  <a:lnTo>
                    <a:pt x="3810" y="356768"/>
                  </a:lnTo>
                </a:path>
                <a:path w="3810" h="681355">
                  <a:moveTo>
                    <a:pt x="0" y="354850"/>
                  </a:moveTo>
                  <a:lnTo>
                    <a:pt x="3810" y="354850"/>
                  </a:lnTo>
                </a:path>
                <a:path w="3810" h="681355">
                  <a:moveTo>
                    <a:pt x="0" y="352945"/>
                  </a:moveTo>
                  <a:lnTo>
                    <a:pt x="3810" y="352945"/>
                  </a:lnTo>
                </a:path>
                <a:path w="3810" h="681355">
                  <a:moveTo>
                    <a:pt x="0" y="351040"/>
                  </a:moveTo>
                  <a:lnTo>
                    <a:pt x="3810" y="351040"/>
                  </a:lnTo>
                </a:path>
                <a:path w="3810" h="681355">
                  <a:moveTo>
                    <a:pt x="0" y="349135"/>
                  </a:moveTo>
                  <a:lnTo>
                    <a:pt x="3810" y="349135"/>
                  </a:lnTo>
                </a:path>
                <a:path w="3810" h="681355">
                  <a:moveTo>
                    <a:pt x="0" y="347230"/>
                  </a:moveTo>
                  <a:lnTo>
                    <a:pt x="3810" y="347230"/>
                  </a:lnTo>
                </a:path>
                <a:path w="3810" h="681355">
                  <a:moveTo>
                    <a:pt x="0" y="345313"/>
                  </a:moveTo>
                  <a:lnTo>
                    <a:pt x="3810" y="345313"/>
                  </a:lnTo>
                </a:path>
                <a:path w="3810" h="681355">
                  <a:moveTo>
                    <a:pt x="0" y="343408"/>
                  </a:moveTo>
                  <a:lnTo>
                    <a:pt x="3810" y="343408"/>
                  </a:lnTo>
                </a:path>
                <a:path w="3810" h="681355">
                  <a:moveTo>
                    <a:pt x="0" y="341503"/>
                  </a:moveTo>
                  <a:lnTo>
                    <a:pt x="3810" y="341503"/>
                  </a:lnTo>
                </a:path>
                <a:path w="3810" h="681355">
                  <a:moveTo>
                    <a:pt x="0" y="339598"/>
                  </a:moveTo>
                  <a:lnTo>
                    <a:pt x="3810" y="339598"/>
                  </a:lnTo>
                </a:path>
                <a:path w="3810" h="681355">
                  <a:moveTo>
                    <a:pt x="0" y="337680"/>
                  </a:moveTo>
                  <a:lnTo>
                    <a:pt x="3810" y="337680"/>
                  </a:lnTo>
                </a:path>
                <a:path w="3810" h="681355">
                  <a:moveTo>
                    <a:pt x="0" y="335775"/>
                  </a:moveTo>
                  <a:lnTo>
                    <a:pt x="3810" y="335775"/>
                  </a:lnTo>
                </a:path>
                <a:path w="3810" h="681355">
                  <a:moveTo>
                    <a:pt x="0" y="333870"/>
                  </a:moveTo>
                  <a:lnTo>
                    <a:pt x="3810" y="333870"/>
                  </a:lnTo>
                </a:path>
                <a:path w="3810" h="681355">
                  <a:moveTo>
                    <a:pt x="0" y="331965"/>
                  </a:moveTo>
                  <a:lnTo>
                    <a:pt x="3810" y="331965"/>
                  </a:lnTo>
                </a:path>
                <a:path w="3810" h="681355">
                  <a:moveTo>
                    <a:pt x="0" y="330060"/>
                  </a:moveTo>
                  <a:lnTo>
                    <a:pt x="3810" y="330060"/>
                  </a:lnTo>
                </a:path>
                <a:path w="3810" h="681355">
                  <a:moveTo>
                    <a:pt x="0" y="328142"/>
                  </a:moveTo>
                  <a:lnTo>
                    <a:pt x="3810" y="328142"/>
                  </a:lnTo>
                </a:path>
                <a:path w="3810" h="681355">
                  <a:moveTo>
                    <a:pt x="0" y="326237"/>
                  </a:moveTo>
                  <a:lnTo>
                    <a:pt x="3810" y="326237"/>
                  </a:lnTo>
                </a:path>
                <a:path w="3810" h="681355">
                  <a:moveTo>
                    <a:pt x="0" y="324332"/>
                  </a:moveTo>
                  <a:lnTo>
                    <a:pt x="3810" y="324332"/>
                  </a:lnTo>
                </a:path>
                <a:path w="3810" h="681355">
                  <a:moveTo>
                    <a:pt x="0" y="322427"/>
                  </a:moveTo>
                  <a:lnTo>
                    <a:pt x="3810" y="322427"/>
                  </a:lnTo>
                </a:path>
                <a:path w="3810" h="681355">
                  <a:moveTo>
                    <a:pt x="0" y="320509"/>
                  </a:moveTo>
                  <a:lnTo>
                    <a:pt x="3810" y="320509"/>
                  </a:lnTo>
                </a:path>
                <a:path w="3810" h="681355">
                  <a:moveTo>
                    <a:pt x="0" y="318604"/>
                  </a:moveTo>
                  <a:lnTo>
                    <a:pt x="3810" y="318604"/>
                  </a:lnTo>
                </a:path>
                <a:path w="3810" h="681355">
                  <a:moveTo>
                    <a:pt x="0" y="316699"/>
                  </a:moveTo>
                  <a:lnTo>
                    <a:pt x="3810" y="316699"/>
                  </a:lnTo>
                </a:path>
                <a:path w="3810" h="681355">
                  <a:moveTo>
                    <a:pt x="0" y="314794"/>
                  </a:moveTo>
                  <a:lnTo>
                    <a:pt x="3810" y="314794"/>
                  </a:lnTo>
                </a:path>
                <a:path w="3810" h="681355">
                  <a:moveTo>
                    <a:pt x="0" y="312889"/>
                  </a:moveTo>
                  <a:lnTo>
                    <a:pt x="3810" y="312889"/>
                  </a:lnTo>
                </a:path>
                <a:path w="3810" h="681355">
                  <a:moveTo>
                    <a:pt x="0" y="310972"/>
                  </a:moveTo>
                  <a:lnTo>
                    <a:pt x="3810" y="310972"/>
                  </a:lnTo>
                </a:path>
                <a:path w="3810" h="681355">
                  <a:moveTo>
                    <a:pt x="0" y="309067"/>
                  </a:moveTo>
                  <a:lnTo>
                    <a:pt x="3810" y="309067"/>
                  </a:lnTo>
                </a:path>
                <a:path w="3810" h="681355">
                  <a:moveTo>
                    <a:pt x="0" y="307162"/>
                  </a:moveTo>
                  <a:lnTo>
                    <a:pt x="3810" y="307162"/>
                  </a:lnTo>
                </a:path>
                <a:path w="3810" h="681355">
                  <a:moveTo>
                    <a:pt x="0" y="305257"/>
                  </a:moveTo>
                  <a:lnTo>
                    <a:pt x="3810" y="305257"/>
                  </a:lnTo>
                </a:path>
                <a:path w="3810" h="681355">
                  <a:moveTo>
                    <a:pt x="0" y="303339"/>
                  </a:moveTo>
                  <a:lnTo>
                    <a:pt x="3810" y="303339"/>
                  </a:lnTo>
                </a:path>
                <a:path w="3810" h="681355">
                  <a:moveTo>
                    <a:pt x="0" y="301434"/>
                  </a:moveTo>
                  <a:lnTo>
                    <a:pt x="3810" y="301434"/>
                  </a:lnTo>
                </a:path>
                <a:path w="3810" h="681355">
                  <a:moveTo>
                    <a:pt x="0" y="299529"/>
                  </a:moveTo>
                  <a:lnTo>
                    <a:pt x="3810" y="299529"/>
                  </a:lnTo>
                </a:path>
                <a:path w="3810" h="681355">
                  <a:moveTo>
                    <a:pt x="0" y="297624"/>
                  </a:moveTo>
                  <a:lnTo>
                    <a:pt x="3810" y="297624"/>
                  </a:lnTo>
                </a:path>
                <a:path w="3810" h="681355">
                  <a:moveTo>
                    <a:pt x="0" y="295719"/>
                  </a:moveTo>
                  <a:lnTo>
                    <a:pt x="3810" y="295719"/>
                  </a:lnTo>
                </a:path>
                <a:path w="3810" h="681355">
                  <a:moveTo>
                    <a:pt x="0" y="293801"/>
                  </a:moveTo>
                  <a:lnTo>
                    <a:pt x="3810" y="293801"/>
                  </a:lnTo>
                </a:path>
                <a:path w="3810" h="681355">
                  <a:moveTo>
                    <a:pt x="0" y="291896"/>
                  </a:moveTo>
                  <a:lnTo>
                    <a:pt x="3810" y="291896"/>
                  </a:lnTo>
                </a:path>
                <a:path w="3810" h="681355">
                  <a:moveTo>
                    <a:pt x="0" y="289991"/>
                  </a:moveTo>
                  <a:lnTo>
                    <a:pt x="3810" y="289991"/>
                  </a:lnTo>
                </a:path>
                <a:path w="3810" h="681355">
                  <a:moveTo>
                    <a:pt x="0" y="288086"/>
                  </a:moveTo>
                  <a:lnTo>
                    <a:pt x="3810" y="288086"/>
                  </a:lnTo>
                </a:path>
                <a:path w="3810" h="681355">
                  <a:moveTo>
                    <a:pt x="0" y="286169"/>
                  </a:moveTo>
                  <a:lnTo>
                    <a:pt x="3810" y="286169"/>
                  </a:lnTo>
                </a:path>
                <a:path w="3810" h="681355">
                  <a:moveTo>
                    <a:pt x="0" y="284264"/>
                  </a:moveTo>
                  <a:lnTo>
                    <a:pt x="3810" y="284264"/>
                  </a:lnTo>
                </a:path>
                <a:path w="3810" h="681355">
                  <a:moveTo>
                    <a:pt x="0" y="282359"/>
                  </a:moveTo>
                  <a:lnTo>
                    <a:pt x="3810" y="282359"/>
                  </a:lnTo>
                </a:path>
                <a:path w="3810" h="681355">
                  <a:moveTo>
                    <a:pt x="0" y="280454"/>
                  </a:moveTo>
                  <a:lnTo>
                    <a:pt x="3810" y="280454"/>
                  </a:lnTo>
                </a:path>
                <a:path w="3810" h="681355">
                  <a:moveTo>
                    <a:pt x="0" y="278549"/>
                  </a:moveTo>
                  <a:lnTo>
                    <a:pt x="3810" y="278549"/>
                  </a:lnTo>
                </a:path>
                <a:path w="3810" h="681355">
                  <a:moveTo>
                    <a:pt x="0" y="276631"/>
                  </a:moveTo>
                  <a:lnTo>
                    <a:pt x="3810" y="276631"/>
                  </a:lnTo>
                </a:path>
                <a:path w="3810" h="681355">
                  <a:moveTo>
                    <a:pt x="0" y="274726"/>
                  </a:moveTo>
                  <a:lnTo>
                    <a:pt x="3810" y="274726"/>
                  </a:lnTo>
                </a:path>
                <a:path w="3810" h="681355">
                  <a:moveTo>
                    <a:pt x="0" y="272821"/>
                  </a:moveTo>
                  <a:lnTo>
                    <a:pt x="3810" y="272821"/>
                  </a:lnTo>
                </a:path>
                <a:path w="3810" h="681355">
                  <a:moveTo>
                    <a:pt x="0" y="270916"/>
                  </a:moveTo>
                  <a:lnTo>
                    <a:pt x="3810" y="270916"/>
                  </a:lnTo>
                </a:path>
                <a:path w="3810" h="681355">
                  <a:moveTo>
                    <a:pt x="0" y="269011"/>
                  </a:moveTo>
                  <a:lnTo>
                    <a:pt x="3810" y="269011"/>
                  </a:lnTo>
                </a:path>
                <a:path w="3810" h="681355">
                  <a:moveTo>
                    <a:pt x="0" y="267093"/>
                  </a:moveTo>
                  <a:lnTo>
                    <a:pt x="3810" y="267093"/>
                  </a:lnTo>
                </a:path>
                <a:path w="3810" h="681355">
                  <a:moveTo>
                    <a:pt x="0" y="265188"/>
                  </a:moveTo>
                  <a:lnTo>
                    <a:pt x="3810" y="265188"/>
                  </a:lnTo>
                </a:path>
                <a:path w="3810" h="681355">
                  <a:moveTo>
                    <a:pt x="0" y="263283"/>
                  </a:moveTo>
                  <a:lnTo>
                    <a:pt x="3810" y="263283"/>
                  </a:lnTo>
                </a:path>
                <a:path w="3810" h="681355">
                  <a:moveTo>
                    <a:pt x="0" y="261378"/>
                  </a:moveTo>
                  <a:lnTo>
                    <a:pt x="3810" y="261378"/>
                  </a:lnTo>
                </a:path>
                <a:path w="3810" h="681355">
                  <a:moveTo>
                    <a:pt x="0" y="259461"/>
                  </a:moveTo>
                  <a:lnTo>
                    <a:pt x="3810" y="259461"/>
                  </a:lnTo>
                </a:path>
                <a:path w="3810" h="681355">
                  <a:moveTo>
                    <a:pt x="0" y="257556"/>
                  </a:moveTo>
                  <a:lnTo>
                    <a:pt x="3810" y="257556"/>
                  </a:lnTo>
                </a:path>
                <a:path w="3810" h="681355">
                  <a:moveTo>
                    <a:pt x="0" y="255651"/>
                  </a:moveTo>
                  <a:lnTo>
                    <a:pt x="3810" y="255651"/>
                  </a:lnTo>
                </a:path>
                <a:path w="3810" h="681355">
                  <a:moveTo>
                    <a:pt x="0" y="253746"/>
                  </a:moveTo>
                  <a:lnTo>
                    <a:pt x="3810" y="253746"/>
                  </a:lnTo>
                </a:path>
                <a:path w="3810" h="681355">
                  <a:moveTo>
                    <a:pt x="0" y="251841"/>
                  </a:moveTo>
                  <a:lnTo>
                    <a:pt x="3810" y="251841"/>
                  </a:lnTo>
                </a:path>
                <a:path w="3810" h="681355">
                  <a:moveTo>
                    <a:pt x="0" y="249923"/>
                  </a:moveTo>
                  <a:lnTo>
                    <a:pt x="3810" y="249923"/>
                  </a:lnTo>
                </a:path>
                <a:path w="3810" h="681355">
                  <a:moveTo>
                    <a:pt x="0" y="248018"/>
                  </a:moveTo>
                  <a:lnTo>
                    <a:pt x="3810" y="248018"/>
                  </a:lnTo>
                </a:path>
                <a:path w="3810" h="681355">
                  <a:moveTo>
                    <a:pt x="0" y="246113"/>
                  </a:moveTo>
                  <a:lnTo>
                    <a:pt x="3810" y="246113"/>
                  </a:lnTo>
                </a:path>
                <a:path w="3810" h="681355">
                  <a:moveTo>
                    <a:pt x="0" y="244208"/>
                  </a:moveTo>
                  <a:lnTo>
                    <a:pt x="3810" y="244208"/>
                  </a:lnTo>
                </a:path>
                <a:path w="3810" h="681355">
                  <a:moveTo>
                    <a:pt x="0" y="242290"/>
                  </a:moveTo>
                  <a:lnTo>
                    <a:pt x="3810" y="242290"/>
                  </a:lnTo>
                </a:path>
                <a:path w="3810" h="681355">
                  <a:moveTo>
                    <a:pt x="0" y="240385"/>
                  </a:moveTo>
                  <a:lnTo>
                    <a:pt x="3810" y="240385"/>
                  </a:lnTo>
                </a:path>
                <a:path w="3810" h="681355">
                  <a:moveTo>
                    <a:pt x="0" y="238480"/>
                  </a:moveTo>
                  <a:lnTo>
                    <a:pt x="3810" y="238480"/>
                  </a:lnTo>
                </a:path>
                <a:path w="3810" h="681355">
                  <a:moveTo>
                    <a:pt x="0" y="236575"/>
                  </a:moveTo>
                  <a:lnTo>
                    <a:pt x="3810" y="236575"/>
                  </a:lnTo>
                </a:path>
                <a:path w="3810" h="681355">
                  <a:moveTo>
                    <a:pt x="0" y="234670"/>
                  </a:moveTo>
                  <a:lnTo>
                    <a:pt x="3810" y="234670"/>
                  </a:lnTo>
                </a:path>
                <a:path w="3810" h="681355">
                  <a:moveTo>
                    <a:pt x="0" y="232752"/>
                  </a:moveTo>
                  <a:lnTo>
                    <a:pt x="3810" y="232752"/>
                  </a:lnTo>
                </a:path>
                <a:path w="3810" h="681355">
                  <a:moveTo>
                    <a:pt x="0" y="230847"/>
                  </a:moveTo>
                  <a:lnTo>
                    <a:pt x="3810" y="230847"/>
                  </a:lnTo>
                </a:path>
                <a:path w="3810" h="681355">
                  <a:moveTo>
                    <a:pt x="0" y="228942"/>
                  </a:moveTo>
                  <a:lnTo>
                    <a:pt x="3810" y="228942"/>
                  </a:lnTo>
                </a:path>
                <a:path w="3810" h="681355">
                  <a:moveTo>
                    <a:pt x="0" y="227037"/>
                  </a:moveTo>
                  <a:lnTo>
                    <a:pt x="3810" y="227037"/>
                  </a:lnTo>
                </a:path>
                <a:path w="3810" h="681355">
                  <a:moveTo>
                    <a:pt x="0" y="225120"/>
                  </a:moveTo>
                  <a:lnTo>
                    <a:pt x="3810" y="225120"/>
                  </a:lnTo>
                </a:path>
                <a:path w="3810" h="681355">
                  <a:moveTo>
                    <a:pt x="0" y="223215"/>
                  </a:moveTo>
                  <a:lnTo>
                    <a:pt x="3810" y="223215"/>
                  </a:lnTo>
                </a:path>
                <a:path w="3810" h="681355">
                  <a:moveTo>
                    <a:pt x="0" y="221310"/>
                  </a:moveTo>
                  <a:lnTo>
                    <a:pt x="3810" y="221310"/>
                  </a:lnTo>
                </a:path>
                <a:path w="3810" h="681355">
                  <a:moveTo>
                    <a:pt x="0" y="219405"/>
                  </a:moveTo>
                  <a:lnTo>
                    <a:pt x="3810" y="219405"/>
                  </a:lnTo>
                </a:path>
                <a:path w="3810" h="681355">
                  <a:moveTo>
                    <a:pt x="0" y="217500"/>
                  </a:moveTo>
                  <a:lnTo>
                    <a:pt x="3810" y="217500"/>
                  </a:lnTo>
                </a:path>
                <a:path w="3810" h="681355">
                  <a:moveTo>
                    <a:pt x="0" y="215582"/>
                  </a:moveTo>
                  <a:lnTo>
                    <a:pt x="3810" y="215582"/>
                  </a:lnTo>
                </a:path>
                <a:path w="3810" h="681355">
                  <a:moveTo>
                    <a:pt x="0" y="213677"/>
                  </a:moveTo>
                  <a:lnTo>
                    <a:pt x="3810" y="213677"/>
                  </a:lnTo>
                </a:path>
                <a:path w="3810" h="681355">
                  <a:moveTo>
                    <a:pt x="0" y="211772"/>
                  </a:moveTo>
                  <a:lnTo>
                    <a:pt x="3810" y="211772"/>
                  </a:lnTo>
                </a:path>
                <a:path w="3810" h="681355">
                  <a:moveTo>
                    <a:pt x="0" y="209867"/>
                  </a:moveTo>
                  <a:lnTo>
                    <a:pt x="3810" y="209867"/>
                  </a:lnTo>
                </a:path>
                <a:path w="3810" h="681355">
                  <a:moveTo>
                    <a:pt x="0" y="207949"/>
                  </a:moveTo>
                  <a:lnTo>
                    <a:pt x="3810" y="207949"/>
                  </a:lnTo>
                </a:path>
                <a:path w="3810" h="681355">
                  <a:moveTo>
                    <a:pt x="0" y="206044"/>
                  </a:moveTo>
                  <a:lnTo>
                    <a:pt x="3810" y="206044"/>
                  </a:lnTo>
                </a:path>
                <a:path w="3810" h="681355">
                  <a:moveTo>
                    <a:pt x="0" y="204139"/>
                  </a:moveTo>
                  <a:lnTo>
                    <a:pt x="3810" y="204139"/>
                  </a:lnTo>
                </a:path>
                <a:path w="3810" h="681355">
                  <a:moveTo>
                    <a:pt x="0" y="202234"/>
                  </a:moveTo>
                  <a:lnTo>
                    <a:pt x="3810" y="202234"/>
                  </a:lnTo>
                </a:path>
                <a:path w="3810" h="681355">
                  <a:moveTo>
                    <a:pt x="0" y="200329"/>
                  </a:moveTo>
                  <a:lnTo>
                    <a:pt x="3810" y="200329"/>
                  </a:lnTo>
                </a:path>
                <a:path w="3810" h="681355">
                  <a:moveTo>
                    <a:pt x="0" y="198412"/>
                  </a:moveTo>
                  <a:lnTo>
                    <a:pt x="3810" y="198412"/>
                  </a:lnTo>
                </a:path>
                <a:path w="3810" h="681355">
                  <a:moveTo>
                    <a:pt x="0" y="196507"/>
                  </a:moveTo>
                  <a:lnTo>
                    <a:pt x="3810" y="196507"/>
                  </a:lnTo>
                </a:path>
                <a:path w="3810" h="681355">
                  <a:moveTo>
                    <a:pt x="0" y="194602"/>
                  </a:moveTo>
                  <a:lnTo>
                    <a:pt x="3810" y="194602"/>
                  </a:lnTo>
                </a:path>
                <a:path w="3810" h="681355">
                  <a:moveTo>
                    <a:pt x="0" y="192697"/>
                  </a:moveTo>
                  <a:lnTo>
                    <a:pt x="3810" y="192697"/>
                  </a:lnTo>
                </a:path>
                <a:path w="3810" h="681355">
                  <a:moveTo>
                    <a:pt x="0" y="190779"/>
                  </a:moveTo>
                  <a:lnTo>
                    <a:pt x="3810" y="190779"/>
                  </a:lnTo>
                </a:path>
                <a:path w="3810" h="681355">
                  <a:moveTo>
                    <a:pt x="0" y="188874"/>
                  </a:moveTo>
                  <a:lnTo>
                    <a:pt x="3810" y="188874"/>
                  </a:lnTo>
                </a:path>
                <a:path w="3810" h="681355">
                  <a:moveTo>
                    <a:pt x="0" y="186969"/>
                  </a:moveTo>
                  <a:lnTo>
                    <a:pt x="3810" y="186969"/>
                  </a:lnTo>
                </a:path>
                <a:path w="3810" h="681355">
                  <a:moveTo>
                    <a:pt x="0" y="185064"/>
                  </a:moveTo>
                  <a:lnTo>
                    <a:pt x="3810" y="185064"/>
                  </a:lnTo>
                </a:path>
                <a:path w="3810" h="681355">
                  <a:moveTo>
                    <a:pt x="0" y="183159"/>
                  </a:moveTo>
                  <a:lnTo>
                    <a:pt x="3810" y="183159"/>
                  </a:lnTo>
                </a:path>
                <a:path w="3810" h="681355">
                  <a:moveTo>
                    <a:pt x="0" y="181241"/>
                  </a:moveTo>
                  <a:lnTo>
                    <a:pt x="3810" y="181241"/>
                  </a:lnTo>
                </a:path>
                <a:path w="3810" h="681355">
                  <a:moveTo>
                    <a:pt x="0" y="179336"/>
                  </a:moveTo>
                  <a:lnTo>
                    <a:pt x="3810" y="179336"/>
                  </a:lnTo>
                </a:path>
                <a:path w="3810" h="681355">
                  <a:moveTo>
                    <a:pt x="0" y="177431"/>
                  </a:moveTo>
                  <a:lnTo>
                    <a:pt x="3810" y="177431"/>
                  </a:lnTo>
                </a:path>
                <a:path w="3810" h="681355">
                  <a:moveTo>
                    <a:pt x="0" y="175526"/>
                  </a:moveTo>
                  <a:lnTo>
                    <a:pt x="3810" y="175526"/>
                  </a:lnTo>
                </a:path>
                <a:path w="3810" h="681355">
                  <a:moveTo>
                    <a:pt x="0" y="173621"/>
                  </a:moveTo>
                  <a:lnTo>
                    <a:pt x="3810" y="173621"/>
                  </a:lnTo>
                </a:path>
                <a:path w="3810" h="681355">
                  <a:moveTo>
                    <a:pt x="0" y="171704"/>
                  </a:moveTo>
                  <a:lnTo>
                    <a:pt x="3810" y="171704"/>
                  </a:lnTo>
                </a:path>
                <a:path w="3810" h="681355">
                  <a:moveTo>
                    <a:pt x="0" y="169799"/>
                  </a:moveTo>
                  <a:lnTo>
                    <a:pt x="3810" y="169799"/>
                  </a:lnTo>
                </a:path>
                <a:path w="3810" h="681355">
                  <a:moveTo>
                    <a:pt x="0" y="167894"/>
                  </a:moveTo>
                  <a:lnTo>
                    <a:pt x="3810" y="167894"/>
                  </a:lnTo>
                </a:path>
                <a:path w="3810" h="681355">
                  <a:moveTo>
                    <a:pt x="0" y="165989"/>
                  </a:moveTo>
                  <a:lnTo>
                    <a:pt x="3810" y="165989"/>
                  </a:lnTo>
                </a:path>
                <a:path w="3810" h="681355">
                  <a:moveTo>
                    <a:pt x="0" y="164071"/>
                  </a:moveTo>
                  <a:lnTo>
                    <a:pt x="3810" y="164071"/>
                  </a:lnTo>
                </a:path>
                <a:path w="3810" h="681355">
                  <a:moveTo>
                    <a:pt x="0" y="162166"/>
                  </a:moveTo>
                  <a:lnTo>
                    <a:pt x="3810" y="162166"/>
                  </a:lnTo>
                </a:path>
                <a:path w="3810" h="681355">
                  <a:moveTo>
                    <a:pt x="0" y="160261"/>
                  </a:moveTo>
                  <a:lnTo>
                    <a:pt x="3810" y="160261"/>
                  </a:lnTo>
                </a:path>
                <a:path w="3810" h="681355">
                  <a:moveTo>
                    <a:pt x="0" y="158356"/>
                  </a:moveTo>
                  <a:lnTo>
                    <a:pt x="3810" y="158356"/>
                  </a:lnTo>
                </a:path>
                <a:path w="3810" h="681355">
                  <a:moveTo>
                    <a:pt x="0" y="156451"/>
                  </a:moveTo>
                  <a:lnTo>
                    <a:pt x="3810" y="156451"/>
                  </a:lnTo>
                </a:path>
                <a:path w="3810" h="681355">
                  <a:moveTo>
                    <a:pt x="0" y="154533"/>
                  </a:moveTo>
                  <a:lnTo>
                    <a:pt x="3810" y="154533"/>
                  </a:lnTo>
                </a:path>
                <a:path w="3810" h="681355">
                  <a:moveTo>
                    <a:pt x="0" y="152628"/>
                  </a:moveTo>
                  <a:lnTo>
                    <a:pt x="3810" y="152628"/>
                  </a:lnTo>
                </a:path>
                <a:path w="3810" h="681355">
                  <a:moveTo>
                    <a:pt x="0" y="150723"/>
                  </a:moveTo>
                  <a:lnTo>
                    <a:pt x="3810" y="150723"/>
                  </a:lnTo>
                </a:path>
                <a:path w="3810" h="681355">
                  <a:moveTo>
                    <a:pt x="0" y="148818"/>
                  </a:moveTo>
                  <a:lnTo>
                    <a:pt x="3810" y="148818"/>
                  </a:lnTo>
                </a:path>
                <a:path w="3810" h="681355">
                  <a:moveTo>
                    <a:pt x="0" y="146900"/>
                  </a:moveTo>
                  <a:lnTo>
                    <a:pt x="3810" y="146900"/>
                  </a:lnTo>
                </a:path>
                <a:path w="3810" h="681355">
                  <a:moveTo>
                    <a:pt x="0" y="144995"/>
                  </a:moveTo>
                  <a:lnTo>
                    <a:pt x="3810" y="144995"/>
                  </a:lnTo>
                </a:path>
                <a:path w="3810" h="681355">
                  <a:moveTo>
                    <a:pt x="0" y="143090"/>
                  </a:moveTo>
                  <a:lnTo>
                    <a:pt x="3810" y="143090"/>
                  </a:lnTo>
                </a:path>
                <a:path w="3810" h="681355">
                  <a:moveTo>
                    <a:pt x="0" y="141185"/>
                  </a:moveTo>
                  <a:lnTo>
                    <a:pt x="3810" y="141185"/>
                  </a:lnTo>
                </a:path>
                <a:path w="3810" h="681355">
                  <a:moveTo>
                    <a:pt x="0" y="139280"/>
                  </a:moveTo>
                  <a:lnTo>
                    <a:pt x="3810" y="139280"/>
                  </a:lnTo>
                </a:path>
                <a:path w="3810" h="681355">
                  <a:moveTo>
                    <a:pt x="0" y="137363"/>
                  </a:moveTo>
                  <a:lnTo>
                    <a:pt x="3810" y="137363"/>
                  </a:lnTo>
                </a:path>
                <a:path w="3810" h="681355">
                  <a:moveTo>
                    <a:pt x="0" y="135458"/>
                  </a:moveTo>
                  <a:lnTo>
                    <a:pt x="3810" y="135458"/>
                  </a:lnTo>
                </a:path>
                <a:path w="3810" h="681355">
                  <a:moveTo>
                    <a:pt x="0" y="133553"/>
                  </a:moveTo>
                  <a:lnTo>
                    <a:pt x="3810" y="133553"/>
                  </a:lnTo>
                </a:path>
                <a:path w="3810" h="681355">
                  <a:moveTo>
                    <a:pt x="0" y="131648"/>
                  </a:moveTo>
                  <a:lnTo>
                    <a:pt x="3810" y="131648"/>
                  </a:lnTo>
                </a:path>
                <a:path w="3810" h="681355">
                  <a:moveTo>
                    <a:pt x="0" y="129730"/>
                  </a:moveTo>
                  <a:lnTo>
                    <a:pt x="3810" y="129730"/>
                  </a:lnTo>
                </a:path>
                <a:path w="3810" h="681355">
                  <a:moveTo>
                    <a:pt x="0" y="127825"/>
                  </a:moveTo>
                  <a:lnTo>
                    <a:pt x="3810" y="127825"/>
                  </a:lnTo>
                </a:path>
                <a:path w="3810" h="681355">
                  <a:moveTo>
                    <a:pt x="0" y="125920"/>
                  </a:moveTo>
                  <a:lnTo>
                    <a:pt x="3810" y="125920"/>
                  </a:lnTo>
                </a:path>
                <a:path w="3810" h="681355">
                  <a:moveTo>
                    <a:pt x="0" y="124015"/>
                  </a:moveTo>
                  <a:lnTo>
                    <a:pt x="3810" y="124015"/>
                  </a:lnTo>
                </a:path>
                <a:path w="3810" h="681355">
                  <a:moveTo>
                    <a:pt x="0" y="122110"/>
                  </a:moveTo>
                  <a:lnTo>
                    <a:pt x="3810" y="122110"/>
                  </a:lnTo>
                </a:path>
                <a:path w="3810" h="681355">
                  <a:moveTo>
                    <a:pt x="0" y="120192"/>
                  </a:moveTo>
                  <a:lnTo>
                    <a:pt x="3810" y="120192"/>
                  </a:lnTo>
                </a:path>
                <a:path w="3810" h="681355">
                  <a:moveTo>
                    <a:pt x="0" y="118287"/>
                  </a:moveTo>
                  <a:lnTo>
                    <a:pt x="3810" y="118287"/>
                  </a:lnTo>
                </a:path>
                <a:path w="3810" h="681355">
                  <a:moveTo>
                    <a:pt x="0" y="116382"/>
                  </a:moveTo>
                  <a:lnTo>
                    <a:pt x="3810" y="116382"/>
                  </a:lnTo>
                </a:path>
                <a:path w="3810" h="681355">
                  <a:moveTo>
                    <a:pt x="0" y="114477"/>
                  </a:moveTo>
                  <a:lnTo>
                    <a:pt x="3810" y="114477"/>
                  </a:lnTo>
                </a:path>
                <a:path w="3810" h="681355">
                  <a:moveTo>
                    <a:pt x="0" y="112560"/>
                  </a:moveTo>
                  <a:lnTo>
                    <a:pt x="3810" y="112560"/>
                  </a:lnTo>
                </a:path>
                <a:path w="3810" h="681355">
                  <a:moveTo>
                    <a:pt x="0" y="110655"/>
                  </a:moveTo>
                  <a:lnTo>
                    <a:pt x="3810" y="110655"/>
                  </a:lnTo>
                </a:path>
                <a:path w="3810" h="681355">
                  <a:moveTo>
                    <a:pt x="0" y="108750"/>
                  </a:moveTo>
                  <a:lnTo>
                    <a:pt x="3810" y="108750"/>
                  </a:lnTo>
                </a:path>
                <a:path w="3810" h="681355">
                  <a:moveTo>
                    <a:pt x="0" y="106845"/>
                  </a:moveTo>
                  <a:lnTo>
                    <a:pt x="3810" y="106845"/>
                  </a:lnTo>
                </a:path>
                <a:path w="3810" h="681355">
                  <a:moveTo>
                    <a:pt x="0" y="104940"/>
                  </a:moveTo>
                  <a:lnTo>
                    <a:pt x="3810" y="104940"/>
                  </a:lnTo>
                </a:path>
                <a:path w="3810" h="681355">
                  <a:moveTo>
                    <a:pt x="0" y="103022"/>
                  </a:moveTo>
                  <a:lnTo>
                    <a:pt x="3810" y="103022"/>
                  </a:lnTo>
                </a:path>
                <a:path w="3810" h="681355">
                  <a:moveTo>
                    <a:pt x="0" y="101117"/>
                  </a:moveTo>
                  <a:lnTo>
                    <a:pt x="3810" y="101117"/>
                  </a:lnTo>
                </a:path>
                <a:path w="3810" h="681355">
                  <a:moveTo>
                    <a:pt x="0" y="99212"/>
                  </a:moveTo>
                  <a:lnTo>
                    <a:pt x="3810" y="99212"/>
                  </a:lnTo>
                </a:path>
                <a:path w="3810" h="681355">
                  <a:moveTo>
                    <a:pt x="0" y="97307"/>
                  </a:moveTo>
                  <a:lnTo>
                    <a:pt x="3810" y="97307"/>
                  </a:lnTo>
                </a:path>
                <a:path w="3810" h="681355">
                  <a:moveTo>
                    <a:pt x="0" y="95402"/>
                  </a:moveTo>
                  <a:lnTo>
                    <a:pt x="3810" y="95402"/>
                  </a:lnTo>
                </a:path>
                <a:path w="3810" h="681355">
                  <a:moveTo>
                    <a:pt x="0" y="93484"/>
                  </a:moveTo>
                  <a:lnTo>
                    <a:pt x="3810" y="93484"/>
                  </a:lnTo>
                </a:path>
                <a:path w="3810" h="681355">
                  <a:moveTo>
                    <a:pt x="0" y="91579"/>
                  </a:moveTo>
                  <a:lnTo>
                    <a:pt x="3810" y="91579"/>
                  </a:lnTo>
                </a:path>
                <a:path w="3810" h="681355">
                  <a:moveTo>
                    <a:pt x="0" y="89674"/>
                  </a:moveTo>
                  <a:lnTo>
                    <a:pt x="3810" y="89674"/>
                  </a:lnTo>
                </a:path>
                <a:path w="3810" h="681355">
                  <a:moveTo>
                    <a:pt x="0" y="87769"/>
                  </a:moveTo>
                  <a:lnTo>
                    <a:pt x="3810" y="87769"/>
                  </a:lnTo>
                </a:path>
                <a:path w="3810" h="681355">
                  <a:moveTo>
                    <a:pt x="0" y="85852"/>
                  </a:moveTo>
                  <a:lnTo>
                    <a:pt x="3810" y="85852"/>
                  </a:lnTo>
                </a:path>
                <a:path w="3810" h="681355">
                  <a:moveTo>
                    <a:pt x="0" y="83947"/>
                  </a:moveTo>
                  <a:lnTo>
                    <a:pt x="3810" y="83947"/>
                  </a:lnTo>
                </a:path>
                <a:path w="3810" h="681355">
                  <a:moveTo>
                    <a:pt x="0" y="82042"/>
                  </a:moveTo>
                  <a:lnTo>
                    <a:pt x="3810" y="82042"/>
                  </a:lnTo>
                </a:path>
                <a:path w="3810" h="681355">
                  <a:moveTo>
                    <a:pt x="0" y="80137"/>
                  </a:moveTo>
                  <a:lnTo>
                    <a:pt x="3810" y="80137"/>
                  </a:lnTo>
                </a:path>
                <a:path w="3810" h="681355">
                  <a:moveTo>
                    <a:pt x="0" y="78232"/>
                  </a:moveTo>
                  <a:lnTo>
                    <a:pt x="3810" y="78232"/>
                  </a:lnTo>
                </a:path>
                <a:path w="3810" h="681355">
                  <a:moveTo>
                    <a:pt x="0" y="76314"/>
                  </a:moveTo>
                  <a:lnTo>
                    <a:pt x="3810" y="76314"/>
                  </a:lnTo>
                </a:path>
                <a:path w="3810" h="681355">
                  <a:moveTo>
                    <a:pt x="0" y="74409"/>
                  </a:moveTo>
                  <a:lnTo>
                    <a:pt x="3810" y="74409"/>
                  </a:lnTo>
                </a:path>
                <a:path w="3810" h="681355">
                  <a:moveTo>
                    <a:pt x="0" y="72504"/>
                  </a:moveTo>
                  <a:lnTo>
                    <a:pt x="3810" y="72504"/>
                  </a:lnTo>
                </a:path>
                <a:path w="3810" h="681355">
                  <a:moveTo>
                    <a:pt x="0" y="70599"/>
                  </a:moveTo>
                  <a:lnTo>
                    <a:pt x="3810" y="70599"/>
                  </a:lnTo>
                </a:path>
                <a:path w="3810" h="681355">
                  <a:moveTo>
                    <a:pt x="0" y="68681"/>
                  </a:moveTo>
                  <a:lnTo>
                    <a:pt x="3810" y="68681"/>
                  </a:lnTo>
                </a:path>
                <a:path w="3810" h="681355">
                  <a:moveTo>
                    <a:pt x="0" y="66776"/>
                  </a:moveTo>
                  <a:lnTo>
                    <a:pt x="3810" y="66776"/>
                  </a:lnTo>
                </a:path>
                <a:path w="3810" h="681355">
                  <a:moveTo>
                    <a:pt x="0" y="64871"/>
                  </a:moveTo>
                  <a:lnTo>
                    <a:pt x="3810" y="64871"/>
                  </a:lnTo>
                </a:path>
                <a:path w="3810" h="681355">
                  <a:moveTo>
                    <a:pt x="0" y="62966"/>
                  </a:moveTo>
                  <a:lnTo>
                    <a:pt x="3810" y="62966"/>
                  </a:lnTo>
                </a:path>
                <a:path w="3810" h="681355">
                  <a:moveTo>
                    <a:pt x="0" y="61061"/>
                  </a:moveTo>
                  <a:lnTo>
                    <a:pt x="3810" y="61061"/>
                  </a:lnTo>
                </a:path>
                <a:path w="3810" h="681355">
                  <a:moveTo>
                    <a:pt x="0" y="59143"/>
                  </a:moveTo>
                  <a:lnTo>
                    <a:pt x="3810" y="59143"/>
                  </a:lnTo>
                </a:path>
                <a:path w="3810" h="681355">
                  <a:moveTo>
                    <a:pt x="0" y="57238"/>
                  </a:moveTo>
                  <a:lnTo>
                    <a:pt x="3810" y="57238"/>
                  </a:lnTo>
                </a:path>
                <a:path w="3810" h="681355">
                  <a:moveTo>
                    <a:pt x="0" y="55333"/>
                  </a:moveTo>
                  <a:lnTo>
                    <a:pt x="3810" y="55333"/>
                  </a:lnTo>
                </a:path>
                <a:path w="3810" h="681355">
                  <a:moveTo>
                    <a:pt x="0" y="53428"/>
                  </a:moveTo>
                  <a:lnTo>
                    <a:pt x="3810" y="53428"/>
                  </a:lnTo>
                </a:path>
                <a:path w="3810" h="681355">
                  <a:moveTo>
                    <a:pt x="0" y="51511"/>
                  </a:moveTo>
                  <a:lnTo>
                    <a:pt x="3810" y="51511"/>
                  </a:lnTo>
                </a:path>
                <a:path w="3810" h="681355">
                  <a:moveTo>
                    <a:pt x="0" y="49606"/>
                  </a:moveTo>
                  <a:lnTo>
                    <a:pt x="3810" y="49606"/>
                  </a:lnTo>
                </a:path>
                <a:path w="3810" h="681355">
                  <a:moveTo>
                    <a:pt x="0" y="47701"/>
                  </a:moveTo>
                  <a:lnTo>
                    <a:pt x="3810" y="47701"/>
                  </a:lnTo>
                </a:path>
                <a:path w="3810" h="681355">
                  <a:moveTo>
                    <a:pt x="0" y="45796"/>
                  </a:moveTo>
                  <a:lnTo>
                    <a:pt x="3810" y="45796"/>
                  </a:lnTo>
                </a:path>
                <a:path w="3810" h="681355">
                  <a:moveTo>
                    <a:pt x="0" y="43891"/>
                  </a:moveTo>
                  <a:lnTo>
                    <a:pt x="3810" y="43891"/>
                  </a:lnTo>
                </a:path>
                <a:path w="3810" h="681355">
                  <a:moveTo>
                    <a:pt x="0" y="41973"/>
                  </a:moveTo>
                  <a:lnTo>
                    <a:pt x="3810" y="41973"/>
                  </a:lnTo>
                </a:path>
                <a:path w="3810" h="681355">
                  <a:moveTo>
                    <a:pt x="0" y="40068"/>
                  </a:moveTo>
                  <a:lnTo>
                    <a:pt x="3810" y="40068"/>
                  </a:lnTo>
                </a:path>
                <a:path w="3810" h="681355">
                  <a:moveTo>
                    <a:pt x="0" y="38163"/>
                  </a:moveTo>
                  <a:lnTo>
                    <a:pt x="3810" y="38163"/>
                  </a:lnTo>
                </a:path>
                <a:path w="3810" h="681355">
                  <a:moveTo>
                    <a:pt x="0" y="36258"/>
                  </a:moveTo>
                  <a:lnTo>
                    <a:pt x="3810" y="36258"/>
                  </a:lnTo>
                </a:path>
                <a:path w="3810" h="681355">
                  <a:moveTo>
                    <a:pt x="0" y="34340"/>
                  </a:moveTo>
                  <a:lnTo>
                    <a:pt x="3810" y="34340"/>
                  </a:lnTo>
                </a:path>
                <a:path w="3810" h="681355">
                  <a:moveTo>
                    <a:pt x="0" y="32435"/>
                  </a:moveTo>
                  <a:lnTo>
                    <a:pt x="3810" y="32435"/>
                  </a:lnTo>
                </a:path>
                <a:path w="3810" h="681355">
                  <a:moveTo>
                    <a:pt x="0" y="30530"/>
                  </a:moveTo>
                  <a:lnTo>
                    <a:pt x="3810" y="30530"/>
                  </a:lnTo>
                </a:path>
                <a:path w="3810" h="681355">
                  <a:moveTo>
                    <a:pt x="0" y="28625"/>
                  </a:moveTo>
                  <a:lnTo>
                    <a:pt x="3810" y="28625"/>
                  </a:lnTo>
                </a:path>
                <a:path w="3810" h="681355">
                  <a:moveTo>
                    <a:pt x="0" y="26720"/>
                  </a:moveTo>
                  <a:lnTo>
                    <a:pt x="3810" y="26720"/>
                  </a:lnTo>
                </a:path>
                <a:path w="3810" h="681355">
                  <a:moveTo>
                    <a:pt x="0" y="24803"/>
                  </a:moveTo>
                  <a:lnTo>
                    <a:pt x="3810" y="24803"/>
                  </a:lnTo>
                </a:path>
                <a:path w="3810" h="681355">
                  <a:moveTo>
                    <a:pt x="0" y="22898"/>
                  </a:moveTo>
                  <a:lnTo>
                    <a:pt x="3810" y="22898"/>
                  </a:lnTo>
                </a:path>
                <a:path w="3810" h="681355">
                  <a:moveTo>
                    <a:pt x="0" y="20993"/>
                  </a:moveTo>
                  <a:lnTo>
                    <a:pt x="3810" y="20993"/>
                  </a:lnTo>
                </a:path>
                <a:path w="3810" h="681355">
                  <a:moveTo>
                    <a:pt x="0" y="19088"/>
                  </a:moveTo>
                  <a:lnTo>
                    <a:pt x="3810" y="19088"/>
                  </a:lnTo>
                </a:path>
                <a:path w="3810" h="681355">
                  <a:moveTo>
                    <a:pt x="0" y="17170"/>
                  </a:moveTo>
                  <a:lnTo>
                    <a:pt x="3810" y="17170"/>
                  </a:lnTo>
                </a:path>
                <a:path w="3810" h="681355">
                  <a:moveTo>
                    <a:pt x="0" y="15265"/>
                  </a:moveTo>
                  <a:lnTo>
                    <a:pt x="3810" y="15265"/>
                  </a:lnTo>
                </a:path>
                <a:path w="3810" h="681355">
                  <a:moveTo>
                    <a:pt x="0" y="13360"/>
                  </a:moveTo>
                  <a:lnTo>
                    <a:pt x="3810" y="13360"/>
                  </a:lnTo>
                </a:path>
                <a:path w="3810" h="681355">
                  <a:moveTo>
                    <a:pt x="0" y="11455"/>
                  </a:moveTo>
                  <a:lnTo>
                    <a:pt x="3810" y="11455"/>
                  </a:lnTo>
                </a:path>
                <a:path w="3810" h="681355">
                  <a:moveTo>
                    <a:pt x="0" y="9550"/>
                  </a:moveTo>
                  <a:lnTo>
                    <a:pt x="3810" y="9550"/>
                  </a:lnTo>
                </a:path>
                <a:path w="3810" h="681355">
                  <a:moveTo>
                    <a:pt x="0" y="7632"/>
                  </a:moveTo>
                  <a:lnTo>
                    <a:pt x="3810" y="7632"/>
                  </a:lnTo>
                </a:path>
                <a:path w="3810" h="681355">
                  <a:moveTo>
                    <a:pt x="0" y="5727"/>
                  </a:moveTo>
                  <a:lnTo>
                    <a:pt x="3810" y="5727"/>
                  </a:lnTo>
                </a:path>
                <a:path w="3810" h="681355">
                  <a:moveTo>
                    <a:pt x="0" y="3822"/>
                  </a:moveTo>
                  <a:lnTo>
                    <a:pt x="3810" y="3822"/>
                  </a:lnTo>
                </a:path>
                <a:path w="3810" h="681355">
                  <a:moveTo>
                    <a:pt x="0" y="1917"/>
                  </a:moveTo>
                  <a:lnTo>
                    <a:pt x="3810" y="1917"/>
                  </a:lnTo>
                </a:path>
                <a:path w="3810" h="68135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054053" y="2357873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5">
                  <a:moveTo>
                    <a:pt x="0" y="681088"/>
                  </a:moveTo>
                  <a:lnTo>
                    <a:pt x="3810" y="681088"/>
                  </a:lnTo>
                </a:path>
                <a:path w="3810" h="681355">
                  <a:moveTo>
                    <a:pt x="0" y="679183"/>
                  </a:moveTo>
                  <a:lnTo>
                    <a:pt x="3810" y="679183"/>
                  </a:lnTo>
                </a:path>
                <a:path w="3810" h="681355">
                  <a:moveTo>
                    <a:pt x="0" y="677278"/>
                  </a:moveTo>
                  <a:lnTo>
                    <a:pt x="3810" y="677278"/>
                  </a:lnTo>
                </a:path>
                <a:path w="3810" h="681355">
                  <a:moveTo>
                    <a:pt x="0" y="675360"/>
                  </a:moveTo>
                  <a:lnTo>
                    <a:pt x="3810" y="675360"/>
                  </a:lnTo>
                </a:path>
                <a:path w="3810" h="681355">
                  <a:moveTo>
                    <a:pt x="0" y="673455"/>
                  </a:moveTo>
                  <a:lnTo>
                    <a:pt x="3810" y="673455"/>
                  </a:lnTo>
                </a:path>
                <a:path w="3810" h="681355">
                  <a:moveTo>
                    <a:pt x="0" y="671550"/>
                  </a:moveTo>
                  <a:lnTo>
                    <a:pt x="3810" y="671550"/>
                  </a:lnTo>
                </a:path>
                <a:path w="3810" h="681355">
                  <a:moveTo>
                    <a:pt x="0" y="669645"/>
                  </a:moveTo>
                  <a:lnTo>
                    <a:pt x="3810" y="669645"/>
                  </a:lnTo>
                </a:path>
                <a:path w="3810" h="681355">
                  <a:moveTo>
                    <a:pt x="0" y="667727"/>
                  </a:moveTo>
                  <a:lnTo>
                    <a:pt x="3810" y="667727"/>
                  </a:lnTo>
                </a:path>
                <a:path w="3810" h="681355">
                  <a:moveTo>
                    <a:pt x="0" y="665822"/>
                  </a:moveTo>
                  <a:lnTo>
                    <a:pt x="3810" y="665822"/>
                  </a:lnTo>
                </a:path>
                <a:path w="3810" h="681355">
                  <a:moveTo>
                    <a:pt x="0" y="663917"/>
                  </a:moveTo>
                  <a:lnTo>
                    <a:pt x="3810" y="663917"/>
                  </a:lnTo>
                </a:path>
                <a:path w="3810" h="681355">
                  <a:moveTo>
                    <a:pt x="0" y="662012"/>
                  </a:moveTo>
                  <a:lnTo>
                    <a:pt x="3810" y="662012"/>
                  </a:lnTo>
                </a:path>
                <a:path w="3810" h="681355">
                  <a:moveTo>
                    <a:pt x="0" y="660107"/>
                  </a:moveTo>
                  <a:lnTo>
                    <a:pt x="3810" y="660107"/>
                  </a:lnTo>
                </a:path>
                <a:path w="3810" h="681355">
                  <a:moveTo>
                    <a:pt x="0" y="658190"/>
                  </a:moveTo>
                  <a:lnTo>
                    <a:pt x="3810" y="658190"/>
                  </a:lnTo>
                </a:path>
                <a:path w="3810" h="681355">
                  <a:moveTo>
                    <a:pt x="0" y="656285"/>
                  </a:moveTo>
                  <a:lnTo>
                    <a:pt x="3810" y="656285"/>
                  </a:lnTo>
                </a:path>
                <a:path w="3810" h="681355">
                  <a:moveTo>
                    <a:pt x="0" y="654380"/>
                  </a:moveTo>
                  <a:lnTo>
                    <a:pt x="3810" y="654380"/>
                  </a:lnTo>
                </a:path>
                <a:path w="3810" h="681355">
                  <a:moveTo>
                    <a:pt x="0" y="652475"/>
                  </a:moveTo>
                  <a:lnTo>
                    <a:pt x="3810" y="652475"/>
                  </a:lnTo>
                </a:path>
                <a:path w="3810" h="681355">
                  <a:moveTo>
                    <a:pt x="0" y="650557"/>
                  </a:moveTo>
                  <a:lnTo>
                    <a:pt x="3810" y="650557"/>
                  </a:lnTo>
                </a:path>
                <a:path w="3810" h="681355">
                  <a:moveTo>
                    <a:pt x="0" y="648652"/>
                  </a:moveTo>
                  <a:lnTo>
                    <a:pt x="3810" y="648652"/>
                  </a:lnTo>
                </a:path>
                <a:path w="3810" h="681355">
                  <a:moveTo>
                    <a:pt x="0" y="646747"/>
                  </a:moveTo>
                  <a:lnTo>
                    <a:pt x="3810" y="646747"/>
                  </a:lnTo>
                </a:path>
                <a:path w="3810" h="681355">
                  <a:moveTo>
                    <a:pt x="0" y="644842"/>
                  </a:moveTo>
                  <a:lnTo>
                    <a:pt x="3810" y="644842"/>
                  </a:lnTo>
                </a:path>
                <a:path w="3810" h="681355">
                  <a:moveTo>
                    <a:pt x="0" y="642937"/>
                  </a:moveTo>
                  <a:lnTo>
                    <a:pt x="3810" y="642937"/>
                  </a:lnTo>
                </a:path>
                <a:path w="3810" h="681355">
                  <a:moveTo>
                    <a:pt x="0" y="641019"/>
                  </a:moveTo>
                  <a:lnTo>
                    <a:pt x="3810" y="641019"/>
                  </a:lnTo>
                </a:path>
                <a:path w="3810" h="681355">
                  <a:moveTo>
                    <a:pt x="0" y="639114"/>
                  </a:moveTo>
                  <a:lnTo>
                    <a:pt x="3810" y="639114"/>
                  </a:lnTo>
                </a:path>
                <a:path w="3810" h="681355">
                  <a:moveTo>
                    <a:pt x="0" y="637209"/>
                  </a:moveTo>
                  <a:lnTo>
                    <a:pt x="3810" y="637209"/>
                  </a:lnTo>
                </a:path>
                <a:path w="3810" h="681355">
                  <a:moveTo>
                    <a:pt x="0" y="635304"/>
                  </a:moveTo>
                  <a:lnTo>
                    <a:pt x="3810" y="635304"/>
                  </a:lnTo>
                </a:path>
                <a:path w="3810" h="681355">
                  <a:moveTo>
                    <a:pt x="0" y="633399"/>
                  </a:moveTo>
                  <a:lnTo>
                    <a:pt x="3810" y="633399"/>
                  </a:lnTo>
                </a:path>
                <a:path w="3810" h="681355">
                  <a:moveTo>
                    <a:pt x="0" y="631482"/>
                  </a:moveTo>
                  <a:lnTo>
                    <a:pt x="3810" y="631482"/>
                  </a:lnTo>
                </a:path>
                <a:path w="3810" h="681355">
                  <a:moveTo>
                    <a:pt x="0" y="629577"/>
                  </a:moveTo>
                  <a:lnTo>
                    <a:pt x="3810" y="629577"/>
                  </a:lnTo>
                </a:path>
                <a:path w="3810" h="681355">
                  <a:moveTo>
                    <a:pt x="0" y="627672"/>
                  </a:moveTo>
                  <a:lnTo>
                    <a:pt x="3810" y="627672"/>
                  </a:lnTo>
                </a:path>
                <a:path w="3810" h="681355">
                  <a:moveTo>
                    <a:pt x="0" y="625767"/>
                  </a:moveTo>
                  <a:lnTo>
                    <a:pt x="3810" y="625767"/>
                  </a:lnTo>
                </a:path>
                <a:path w="3810" h="681355">
                  <a:moveTo>
                    <a:pt x="0" y="623849"/>
                  </a:moveTo>
                  <a:lnTo>
                    <a:pt x="3810" y="623849"/>
                  </a:lnTo>
                </a:path>
                <a:path w="3810" h="681355">
                  <a:moveTo>
                    <a:pt x="0" y="621944"/>
                  </a:moveTo>
                  <a:lnTo>
                    <a:pt x="3810" y="621944"/>
                  </a:lnTo>
                </a:path>
                <a:path w="3810" h="681355">
                  <a:moveTo>
                    <a:pt x="0" y="620039"/>
                  </a:moveTo>
                  <a:lnTo>
                    <a:pt x="3810" y="620039"/>
                  </a:lnTo>
                </a:path>
                <a:path w="3810" h="681355">
                  <a:moveTo>
                    <a:pt x="0" y="618134"/>
                  </a:moveTo>
                  <a:lnTo>
                    <a:pt x="3810" y="618134"/>
                  </a:lnTo>
                </a:path>
                <a:path w="3810" h="681355">
                  <a:moveTo>
                    <a:pt x="0" y="616229"/>
                  </a:moveTo>
                  <a:lnTo>
                    <a:pt x="3810" y="616229"/>
                  </a:lnTo>
                </a:path>
                <a:path w="3810" h="681355">
                  <a:moveTo>
                    <a:pt x="0" y="614311"/>
                  </a:moveTo>
                  <a:lnTo>
                    <a:pt x="3810" y="614311"/>
                  </a:lnTo>
                </a:path>
                <a:path w="3810" h="681355">
                  <a:moveTo>
                    <a:pt x="0" y="612406"/>
                  </a:moveTo>
                  <a:lnTo>
                    <a:pt x="3810" y="612406"/>
                  </a:lnTo>
                </a:path>
                <a:path w="3810" h="681355">
                  <a:moveTo>
                    <a:pt x="0" y="610501"/>
                  </a:moveTo>
                  <a:lnTo>
                    <a:pt x="3810" y="610501"/>
                  </a:lnTo>
                </a:path>
                <a:path w="3810" h="681355">
                  <a:moveTo>
                    <a:pt x="0" y="608596"/>
                  </a:moveTo>
                  <a:lnTo>
                    <a:pt x="3810" y="608596"/>
                  </a:lnTo>
                </a:path>
                <a:path w="3810" h="681355">
                  <a:moveTo>
                    <a:pt x="0" y="606679"/>
                  </a:moveTo>
                  <a:lnTo>
                    <a:pt x="3810" y="606679"/>
                  </a:lnTo>
                </a:path>
                <a:path w="3810" h="681355">
                  <a:moveTo>
                    <a:pt x="0" y="604774"/>
                  </a:moveTo>
                  <a:lnTo>
                    <a:pt x="3810" y="604774"/>
                  </a:lnTo>
                </a:path>
                <a:path w="3810" h="681355">
                  <a:moveTo>
                    <a:pt x="0" y="602869"/>
                  </a:moveTo>
                  <a:lnTo>
                    <a:pt x="3810" y="602869"/>
                  </a:lnTo>
                </a:path>
                <a:path w="3810" h="681355">
                  <a:moveTo>
                    <a:pt x="0" y="600964"/>
                  </a:moveTo>
                  <a:lnTo>
                    <a:pt x="3810" y="600964"/>
                  </a:lnTo>
                </a:path>
                <a:path w="3810" h="681355">
                  <a:moveTo>
                    <a:pt x="0" y="599059"/>
                  </a:moveTo>
                  <a:lnTo>
                    <a:pt x="3810" y="599059"/>
                  </a:lnTo>
                </a:path>
                <a:path w="3810" h="681355">
                  <a:moveTo>
                    <a:pt x="0" y="597141"/>
                  </a:moveTo>
                  <a:lnTo>
                    <a:pt x="3810" y="597141"/>
                  </a:lnTo>
                </a:path>
                <a:path w="3810" h="681355">
                  <a:moveTo>
                    <a:pt x="0" y="595236"/>
                  </a:moveTo>
                  <a:lnTo>
                    <a:pt x="3810" y="595236"/>
                  </a:lnTo>
                </a:path>
                <a:path w="3810" h="681355">
                  <a:moveTo>
                    <a:pt x="0" y="593331"/>
                  </a:moveTo>
                  <a:lnTo>
                    <a:pt x="3810" y="593331"/>
                  </a:lnTo>
                </a:path>
                <a:path w="3810" h="681355">
                  <a:moveTo>
                    <a:pt x="0" y="591426"/>
                  </a:moveTo>
                  <a:lnTo>
                    <a:pt x="3810" y="591426"/>
                  </a:lnTo>
                </a:path>
                <a:path w="3810" h="681355">
                  <a:moveTo>
                    <a:pt x="0" y="589508"/>
                  </a:moveTo>
                  <a:lnTo>
                    <a:pt x="3810" y="589508"/>
                  </a:lnTo>
                </a:path>
                <a:path w="3810" h="681355">
                  <a:moveTo>
                    <a:pt x="0" y="587603"/>
                  </a:moveTo>
                  <a:lnTo>
                    <a:pt x="3810" y="587603"/>
                  </a:lnTo>
                </a:path>
                <a:path w="3810" h="681355">
                  <a:moveTo>
                    <a:pt x="0" y="585698"/>
                  </a:moveTo>
                  <a:lnTo>
                    <a:pt x="3810" y="585698"/>
                  </a:lnTo>
                </a:path>
                <a:path w="3810" h="681355">
                  <a:moveTo>
                    <a:pt x="0" y="583793"/>
                  </a:moveTo>
                  <a:lnTo>
                    <a:pt x="3810" y="583793"/>
                  </a:lnTo>
                </a:path>
                <a:path w="3810" h="681355">
                  <a:moveTo>
                    <a:pt x="0" y="581888"/>
                  </a:moveTo>
                  <a:lnTo>
                    <a:pt x="3810" y="581888"/>
                  </a:lnTo>
                </a:path>
                <a:path w="3810" h="681355">
                  <a:moveTo>
                    <a:pt x="0" y="579970"/>
                  </a:moveTo>
                  <a:lnTo>
                    <a:pt x="3810" y="579970"/>
                  </a:lnTo>
                </a:path>
                <a:path w="3810" h="681355">
                  <a:moveTo>
                    <a:pt x="0" y="578065"/>
                  </a:moveTo>
                  <a:lnTo>
                    <a:pt x="3810" y="578065"/>
                  </a:lnTo>
                </a:path>
                <a:path w="3810" h="681355">
                  <a:moveTo>
                    <a:pt x="0" y="576160"/>
                  </a:moveTo>
                  <a:lnTo>
                    <a:pt x="3810" y="576160"/>
                  </a:lnTo>
                </a:path>
                <a:path w="3810" h="681355">
                  <a:moveTo>
                    <a:pt x="0" y="574255"/>
                  </a:moveTo>
                  <a:lnTo>
                    <a:pt x="3810" y="574255"/>
                  </a:lnTo>
                </a:path>
                <a:path w="3810" h="681355">
                  <a:moveTo>
                    <a:pt x="0" y="572338"/>
                  </a:moveTo>
                  <a:lnTo>
                    <a:pt x="3810" y="572338"/>
                  </a:lnTo>
                </a:path>
                <a:path w="3810" h="681355">
                  <a:moveTo>
                    <a:pt x="0" y="570433"/>
                  </a:moveTo>
                  <a:lnTo>
                    <a:pt x="3810" y="570433"/>
                  </a:lnTo>
                </a:path>
                <a:path w="3810" h="681355">
                  <a:moveTo>
                    <a:pt x="0" y="568528"/>
                  </a:moveTo>
                  <a:lnTo>
                    <a:pt x="3810" y="568528"/>
                  </a:lnTo>
                </a:path>
                <a:path w="3810" h="681355">
                  <a:moveTo>
                    <a:pt x="0" y="566623"/>
                  </a:moveTo>
                  <a:lnTo>
                    <a:pt x="3810" y="566623"/>
                  </a:lnTo>
                </a:path>
                <a:path w="3810" h="681355">
                  <a:moveTo>
                    <a:pt x="0" y="564718"/>
                  </a:moveTo>
                  <a:lnTo>
                    <a:pt x="3810" y="564718"/>
                  </a:lnTo>
                </a:path>
                <a:path w="3810" h="681355">
                  <a:moveTo>
                    <a:pt x="0" y="562800"/>
                  </a:moveTo>
                  <a:lnTo>
                    <a:pt x="3810" y="562800"/>
                  </a:lnTo>
                </a:path>
                <a:path w="3810" h="681355">
                  <a:moveTo>
                    <a:pt x="0" y="560895"/>
                  </a:moveTo>
                  <a:lnTo>
                    <a:pt x="3810" y="560895"/>
                  </a:lnTo>
                </a:path>
                <a:path w="3810" h="681355">
                  <a:moveTo>
                    <a:pt x="0" y="558990"/>
                  </a:moveTo>
                  <a:lnTo>
                    <a:pt x="3810" y="558990"/>
                  </a:lnTo>
                </a:path>
                <a:path w="3810" h="681355">
                  <a:moveTo>
                    <a:pt x="0" y="557085"/>
                  </a:moveTo>
                  <a:lnTo>
                    <a:pt x="3810" y="557085"/>
                  </a:lnTo>
                </a:path>
                <a:path w="3810" h="681355">
                  <a:moveTo>
                    <a:pt x="0" y="555167"/>
                  </a:moveTo>
                  <a:lnTo>
                    <a:pt x="3810" y="555167"/>
                  </a:lnTo>
                </a:path>
                <a:path w="3810" h="681355">
                  <a:moveTo>
                    <a:pt x="0" y="553262"/>
                  </a:moveTo>
                  <a:lnTo>
                    <a:pt x="3810" y="553262"/>
                  </a:lnTo>
                </a:path>
                <a:path w="3810" h="681355">
                  <a:moveTo>
                    <a:pt x="0" y="551357"/>
                  </a:moveTo>
                  <a:lnTo>
                    <a:pt x="3810" y="551357"/>
                  </a:lnTo>
                </a:path>
                <a:path w="3810" h="681355">
                  <a:moveTo>
                    <a:pt x="0" y="549452"/>
                  </a:moveTo>
                  <a:lnTo>
                    <a:pt x="3810" y="549452"/>
                  </a:lnTo>
                </a:path>
                <a:path w="3810" h="681355">
                  <a:moveTo>
                    <a:pt x="0" y="547547"/>
                  </a:moveTo>
                  <a:lnTo>
                    <a:pt x="3810" y="547547"/>
                  </a:lnTo>
                </a:path>
                <a:path w="3810" h="681355">
                  <a:moveTo>
                    <a:pt x="0" y="545630"/>
                  </a:moveTo>
                  <a:lnTo>
                    <a:pt x="3810" y="545630"/>
                  </a:lnTo>
                </a:path>
                <a:path w="3810" h="681355">
                  <a:moveTo>
                    <a:pt x="0" y="543725"/>
                  </a:moveTo>
                  <a:lnTo>
                    <a:pt x="3810" y="543725"/>
                  </a:lnTo>
                </a:path>
                <a:path w="3810" h="681355">
                  <a:moveTo>
                    <a:pt x="0" y="541820"/>
                  </a:moveTo>
                  <a:lnTo>
                    <a:pt x="3810" y="541820"/>
                  </a:lnTo>
                </a:path>
                <a:path w="3810" h="681355">
                  <a:moveTo>
                    <a:pt x="0" y="539915"/>
                  </a:moveTo>
                  <a:lnTo>
                    <a:pt x="3810" y="539915"/>
                  </a:lnTo>
                </a:path>
                <a:path w="3810" h="681355">
                  <a:moveTo>
                    <a:pt x="0" y="537997"/>
                  </a:moveTo>
                  <a:lnTo>
                    <a:pt x="3810" y="537997"/>
                  </a:lnTo>
                </a:path>
                <a:path w="3810" h="681355">
                  <a:moveTo>
                    <a:pt x="0" y="536092"/>
                  </a:moveTo>
                  <a:lnTo>
                    <a:pt x="3810" y="536092"/>
                  </a:lnTo>
                </a:path>
                <a:path w="3810" h="681355">
                  <a:moveTo>
                    <a:pt x="0" y="534187"/>
                  </a:moveTo>
                  <a:lnTo>
                    <a:pt x="3810" y="534187"/>
                  </a:lnTo>
                </a:path>
                <a:path w="3810" h="681355">
                  <a:moveTo>
                    <a:pt x="0" y="532282"/>
                  </a:moveTo>
                  <a:lnTo>
                    <a:pt x="3810" y="532282"/>
                  </a:lnTo>
                </a:path>
                <a:path w="3810" h="681355">
                  <a:moveTo>
                    <a:pt x="0" y="530377"/>
                  </a:moveTo>
                  <a:lnTo>
                    <a:pt x="3810" y="530377"/>
                  </a:lnTo>
                </a:path>
                <a:path w="3810" h="681355">
                  <a:moveTo>
                    <a:pt x="0" y="528459"/>
                  </a:moveTo>
                  <a:lnTo>
                    <a:pt x="3810" y="528459"/>
                  </a:lnTo>
                </a:path>
                <a:path w="3810" h="681355">
                  <a:moveTo>
                    <a:pt x="0" y="526554"/>
                  </a:moveTo>
                  <a:lnTo>
                    <a:pt x="3810" y="526554"/>
                  </a:lnTo>
                </a:path>
                <a:path w="3810" h="681355">
                  <a:moveTo>
                    <a:pt x="0" y="524649"/>
                  </a:moveTo>
                  <a:lnTo>
                    <a:pt x="3810" y="524649"/>
                  </a:lnTo>
                </a:path>
                <a:path w="3810" h="681355">
                  <a:moveTo>
                    <a:pt x="0" y="522744"/>
                  </a:moveTo>
                  <a:lnTo>
                    <a:pt x="3810" y="522744"/>
                  </a:lnTo>
                </a:path>
                <a:path w="3810" h="681355">
                  <a:moveTo>
                    <a:pt x="0" y="520839"/>
                  </a:moveTo>
                  <a:lnTo>
                    <a:pt x="3810" y="520839"/>
                  </a:lnTo>
                </a:path>
                <a:path w="3810" h="681355">
                  <a:moveTo>
                    <a:pt x="0" y="518922"/>
                  </a:moveTo>
                  <a:lnTo>
                    <a:pt x="3810" y="518922"/>
                  </a:lnTo>
                </a:path>
                <a:path w="3810" h="681355">
                  <a:moveTo>
                    <a:pt x="0" y="517017"/>
                  </a:moveTo>
                  <a:lnTo>
                    <a:pt x="3810" y="517017"/>
                  </a:lnTo>
                </a:path>
                <a:path w="3810" h="681355">
                  <a:moveTo>
                    <a:pt x="0" y="515112"/>
                  </a:moveTo>
                  <a:lnTo>
                    <a:pt x="3810" y="515112"/>
                  </a:lnTo>
                </a:path>
                <a:path w="3810" h="681355">
                  <a:moveTo>
                    <a:pt x="0" y="513207"/>
                  </a:moveTo>
                  <a:lnTo>
                    <a:pt x="3810" y="513207"/>
                  </a:lnTo>
                </a:path>
                <a:path w="3810" h="681355">
                  <a:moveTo>
                    <a:pt x="0" y="511289"/>
                  </a:moveTo>
                  <a:lnTo>
                    <a:pt x="3810" y="511289"/>
                  </a:lnTo>
                </a:path>
                <a:path w="3810" h="681355">
                  <a:moveTo>
                    <a:pt x="0" y="509384"/>
                  </a:moveTo>
                  <a:lnTo>
                    <a:pt x="3810" y="509384"/>
                  </a:lnTo>
                </a:path>
                <a:path w="3810" h="681355">
                  <a:moveTo>
                    <a:pt x="0" y="507479"/>
                  </a:moveTo>
                  <a:lnTo>
                    <a:pt x="3810" y="507479"/>
                  </a:lnTo>
                </a:path>
                <a:path w="3810" h="681355">
                  <a:moveTo>
                    <a:pt x="0" y="505574"/>
                  </a:moveTo>
                  <a:lnTo>
                    <a:pt x="3810" y="505574"/>
                  </a:lnTo>
                </a:path>
                <a:path w="3810" h="681355">
                  <a:moveTo>
                    <a:pt x="0" y="503669"/>
                  </a:moveTo>
                  <a:lnTo>
                    <a:pt x="3810" y="503669"/>
                  </a:lnTo>
                </a:path>
                <a:path w="3810" h="681355">
                  <a:moveTo>
                    <a:pt x="0" y="501751"/>
                  </a:moveTo>
                  <a:lnTo>
                    <a:pt x="3810" y="501751"/>
                  </a:lnTo>
                </a:path>
                <a:path w="3810" h="681355">
                  <a:moveTo>
                    <a:pt x="0" y="499846"/>
                  </a:moveTo>
                  <a:lnTo>
                    <a:pt x="3810" y="499846"/>
                  </a:lnTo>
                </a:path>
                <a:path w="3810" h="681355">
                  <a:moveTo>
                    <a:pt x="0" y="497941"/>
                  </a:moveTo>
                  <a:lnTo>
                    <a:pt x="3810" y="497941"/>
                  </a:lnTo>
                </a:path>
                <a:path w="3810" h="681355">
                  <a:moveTo>
                    <a:pt x="0" y="496036"/>
                  </a:moveTo>
                  <a:lnTo>
                    <a:pt x="3810" y="496036"/>
                  </a:lnTo>
                </a:path>
                <a:path w="3810" h="681355">
                  <a:moveTo>
                    <a:pt x="0" y="494118"/>
                  </a:moveTo>
                  <a:lnTo>
                    <a:pt x="3810" y="494118"/>
                  </a:lnTo>
                </a:path>
                <a:path w="3810" h="681355">
                  <a:moveTo>
                    <a:pt x="0" y="492213"/>
                  </a:moveTo>
                  <a:lnTo>
                    <a:pt x="3810" y="492213"/>
                  </a:lnTo>
                </a:path>
                <a:path w="3810" h="681355">
                  <a:moveTo>
                    <a:pt x="0" y="490308"/>
                  </a:moveTo>
                  <a:lnTo>
                    <a:pt x="3810" y="490308"/>
                  </a:lnTo>
                </a:path>
                <a:path w="3810" h="681355">
                  <a:moveTo>
                    <a:pt x="0" y="488403"/>
                  </a:moveTo>
                  <a:lnTo>
                    <a:pt x="3810" y="488403"/>
                  </a:lnTo>
                </a:path>
                <a:path w="3810" h="681355">
                  <a:moveTo>
                    <a:pt x="0" y="486498"/>
                  </a:moveTo>
                  <a:lnTo>
                    <a:pt x="3810" y="486498"/>
                  </a:lnTo>
                </a:path>
                <a:path w="3810" h="681355">
                  <a:moveTo>
                    <a:pt x="0" y="484581"/>
                  </a:moveTo>
                  <a:lnTo>
                    <a:pt x="3810" y="484581"/>
                  </a:lnTo>
                </a:path>
                <a:path w="3810" h="681355">
                  <a:moveTo>
                    <a:pt x="0" y="482676"/>
                  </a:moveTo>
                  <a:lnTo>
                    <a:pt x="3810" y="482676"/>
                  </a:lnTo>
                </a:path>
                <a:path w="3810" h="681355">
                  <a:moveTo>
                    <a:pt x="0" y="480771"/>
                  </a:moveTo>
                  <a:lnTo>
                    <a:pt x="3810" y="480771"/>
                  </a:lnTo>
                </a:path>
                <a:path w="3810" h="681355">
                  <a:moveTo>
                    <a:pt x="0" y="478866"/>
                  </a:moveTo>
                  <a:lnTo>
                    <a:pt x="3810" y="478866"/>
                  </a:lnTo>
                </a:path>
                <a:path w="3810" h="681355">
                  <a:moveTo>
                    <a:pt x="0" y="476948"/>
                  </a:moveTo>
                  <a:lnTo>
                    <a:pt x="3810" y="476948"/>
                  </a:lnTo>
                </a:path>
                <a:path w="3810" h="681355">
                  <a:moveTo>
                    <a:pt x="0" y="475043"/>
                  </a:moveTo>
                  <a:lnTo>
                    <a:pt x="3810" y="475043"/>
                  </a:lnTo>
                </a:path>
                <a:path w="3810" h="681355">
                  <a:moveTo>
                    <a:pt x="0" y="473138"/>
                  </a:moveTo>
                  <a:lnTo>
                    <a:pt x="3810" y="473138"/>
                  </a:lnTo>
                </a:path>
                <a:path w="3810" h="681355">
                  <a:moveTo>
                    <a:pt x="0" y="471233"/>
                  </a:moveTo>
                  <a:lnTo>
                    <a:pt x="3810" y="471233"/>
                  </a:lnTo>
                </a:path>
                <a:path w="3810" h="681355">
                  <a:moveTo>
                    <a:pt x="0" y="469328"/>
                  </a:moveTo>
                  <a:lnTo>
                    <a:pt x="3810" y="469328"/>
                  </a:lnTo>
                </a:path>
                <a:path w="3810" h="681355">
                  <a:moveTo>
                    <a:pt x="0" y="467410"/>
                  </a:moveTo>
                  <a:lnTo>
                    <a:pt x="3810" y="467410"/>
                  </a:lnTo>
                </a:path>
                <a:path w="3810" h="681355">
                  <a:moveTo>
                    <a:pt x="0" y="465505"/>
                  </a:moveTo>
                  <a:lnTo>
                    <a:pt x="3810" y="465505"/>
                  </a:lnTo>
                </a:path>
                <a:path w="3810" h="681355">
                  <a:moveTo>
                    <a:pt x="0" y="463600"/>
                  </a:moveTo>
                  <a:lnTo>
                    <a:pt x="3810" y="463600"/>
                  </a:lnTo>
                </a:path>
                <a:path w="3810" h="681355">
                  <a:moveTo>
                    <a:pt x="0" y="461695"/>
                  </a:moveTo>
                  <a:lnTo>
                    <a:pt x="3810" y="461695"/>
                  </a:lnTo>
                </a:path>
                <a:path w="3810" h="681355">
                  <a:moveTo>
                    <a:pt x="0" y="459778"/>
                  </a:moveTo>
                  <a:lnTo>
                    <a:pt x="3810" y="459778"/>
                  </a:lnTo>
                </a:path>
                <a:path w="3810" h="681355">
                  <a:moveTo>
                    <a:pt x="0" y="457873"/>
                  </a:moveTo>
                  <a:lnTo>
                    <a:pt x="3810" y="457873"/>
                  </a:lnTo>
                </a:path>
                <a:path w="3810" h="681355">
                  <a:moveTo>
                    <a:pt x="0" y="455968"/>
                  </a:moveTo>
                  <a:lnTo>
                    <a:pt x="3810" y="455968"/>
                  </a:lnTo>
                </a:path>
                <a:path w="3810" h="681355">
                  <a:moveTo>
                    <a:pt x="0" y="454063"/>
                  </a:moveTo>
                  <a:lnTo>
                    <a:pt x="3810" y="454063"/>
                  </a:lnTo>
                </a:path>
                <a:path w="3810" h="681355">
                  <a:moveTo>
                    <a:pt x="0" y="452158"/>
                  </a:moveTo>
                  <a:lnTo>
                    <a:pt x="3810" y="452158"/>
                  </a:lnTo>
                </a:path>
                <a:path w="3810" h="681355">
                  <a:moveTo>
                    <a:pt x="0" y="450240"/>
                  </a:moveTo>
                  <a:lnTo>
                    <a:pt x="3810" y="450240"/>
                  </a:lnTo>
                </a:path>
                <a:path w="3810" h="681355">
                  <a:moveTo>
                    <a:pt x="0" y="448335"/>
                  </a:moveTo>
                  <a:lnTo>
                    <a:pt x="3810" y="448335"/>
                  </a:lnTo>
                </a:path>
                <a:path w="3810" h="681355">
                  <a:moveTo>
                    <a:pt x="0" y="446430"/>
                  </a:moveTo>
                  <a:lnTo>
                    <a:pt x="3810" y="446430"/>
                  </a:lnTo>
                </a:path>
                <a:path w="3810" h="681355">
                  <a:moveTo>
                    <a:pt x="0" y="444525"/>
                  </a:moveTo>
                  <a:lnTo>
                    <a:pt x="3810" y="444525"/>
                  </a:lnTo>
                </a:path>
                <a:path w="3810" h="681355">
                  <a:moveTo>
                    <a:pt x="0" y="442620"/>
                  </a:moveTo>
                  <a:lnTo>
                    <a:pt x="3810" y="442620"/>
                  </a:lnTo>
                </a:path>
                <a:path w="3810" h="681355">
                  <a:moveTo>
                    <a:pt x="0" y="440702"/>
                  </a:moveTo>
                  <a:lnTo>
                    <a:pt x="3810" y="440702"/>
                  </a:lnTo>
                </a:path>
                <a:path w="3810" h="681355">
                  <a:moveTo>
                    <a:pt x="0" y="438797"/>
                  </a:moveTo>
                  <a:lnTo>
                    <a:pt x="3810" y="438797"/>
                  </a:lnTo>
                </a:path>
                <a:path w="3810" h="681355">
                  <a:moveTo>
                    <a:pt x="0" y="436892"/>
                  </a:moveTo>
                  <a:lnTo>
                    <a:pt x="3810" y="436892"/>
                  </a:lnTo>
                </a:path>
                <a:path w="3810" h="681355">
                  <a:moveTo>
                    <a:pt x="0" y="434987"/>
                  </a:moveTo>
                  <a:lnTo>
                    <a:pt x="3810" y="434987"/>
                  </a:lnTo>
                </a:path>
                <a:path w="3810" h="681355">
                  <a:moveTo>
                    <a:pt x="0" y="433070"/>
                  </a:moveTo>
                  <a:lnTo>
                    <a:pt x="3810" y="433070"/>
                  </a:lnTo>
                </a:path>
                <a:path w="3810" h="681355">
                  <a:moveTo>
                    <a:pt x="0" y="431165"/>
                  </a:moveTo>
                  <a:lnTo>
                    <a:pt x="3810" y="431165"/>
                  </a:lnTo>
                </a:path>
                <a:path w="3810" h="681355">
                  <a:moveTo>
                    <a:pt x="0" y="429260"/>
                  </a:moveTo>
                  <a:lnTo>
                    <a:pt x="3810" y="429260"/>
                  </a:lnTo>
                </a:path>
                <a:path w="3810" h="681355">
                  <a:moveTo>
                    <a:pt x="0" y="427355"/>
                  </a:moveTo>
                  <a:lnTo>
                    <a:pt x="3810" y="427355"/>
                  </a:lnTo>
                </a:path>
                <a:path w="3810" h="681355">
                  <a:moveTo>
                    <a:pt x="0" y="425450"/>
                  </a:moveTo>
                  <a:lnTo>
                    <a:pt x="3810" y="425450"/>
                  </a:lnTo>
                </a:path>
                <a:path w="3810" h="681355">
                  <a:moveTo>
                    <a:pt x="0" y="423532"/>
                  </a:moveTo>
                  <a:lnTo>
                    <a:pt x="3810" y="423532"/>
                  </a:lnTo>
                </a:path>
                <a:path w="3810" h="681355">
                  <a:moveTo>
                    <a:pt x="0" y="421627"/>
                  </a:moveTo>
                  <a:lnTo>
                    <a:pt x="3810" y="421627"/>
                  </a:lnTo>
                </a:path>
                <a:path w="3810" h="681355">
                  <a:moveTo>
                    <a:pt x="0" y="419722"/>
                  </a:moveTo>
                  <a:lnTo>
                    <a:pt x="3810" y="419722"/>
                  </a:lnTo>
                </a:path>
                <a:path w="3810" h="681355">
                  <a:moveTo>
                    <a:pt x="0" y="417817"/>
                  </a:moveTo>
                  <a:lnTo>
                    <a:pt x="3810" y="417817"/>
                  </a:lnTo>
                </a:path>
                <a:path w="3810" h="681355">
                  <a:moveTo>
                    <a:pt x="0" y="415899"/>
                  </a:moveTo>
                  <a:lnTo>
                    <a:pt x="3810" y="415899"/>
                  </a:lnTo>
                </a:path>
                <a:path w="3810" h="681355">
                  <a:moveTo>
                    <a:pt x="0" y="413994"/>
                  </a:moveTo>
                  <a:lnTo>
                    <a:pt x="3810" y="413994"/>
                  </a:lnTo>
                </a:path>
                <a:path w="3810" h="681355">
                  <a:moveTo>
                    <a:pt x="0" y="412089"/>
                  </a:moveTo>
                  <a:lnTo>
                    <a:pt x="3810" y="412089"/>
                  </a:lnTo>
                </a:path>
                <a:path w="3810" h="681355">
                  <a:moveTo>
                    <a:pt x="0" y="410184"/>
                  </a:moveTo>
                  <a:lnTo>
                    <a:pt x="3810" y="410184"/>
                  </a:lnTo>
                </a:path>
                <a:path w="3810" h="681355">
                  <a:moveTo>
                    <a:pt x="0" y="408279"/>
                  </a:moveTo>
                  <a:lnTo>
                    <a:pt x="3810" y="408279"/>
                  </a:lnTo>
                </a:path>
                <a:path w="3810" h="681355">
                  <a:moveTo>
                    <a:pt x="0" y="406361"/>
                  </a:moveTo>
                  <a:lnTo>
                    <a:pt x="3810" y="406361"/>
                  </a:lnTo>
                </a:path>
                <a:path w="3810" h="681355">
                  <a:moveTo>
                    <a:pt x="0" y="404456"/>
                  </a:moveTo>
                  <a:lnTo>
                    <a:pt x="3810" y="404456"/>
                  </a:lnTo>
                </a:path>
                <a:path w="3810" h="681355">
                  <a:moveTo>
                    <a:pt x="0" y="402551"/>
                  </a:moveTo>
                  <a:lnTo>
                    <a:pt x="3810" y="402551"/>
                  </a:lnTo>
                </a:path>
                <a:path w="3810" h="681355">
                  <a:moveTo>
                    <a:pt x="0" y="400646"/>
                  </a:moveTo>
                  <a:lnTo>
                    <a:pt x="3810" y="400646"/>
                  </a:lnTo>
                </a:path>
                <a:path w="3810" h="681355">
                  <a:moveTo>
                    <a:pt x="0" y="398729"/>
                  </a:moveTo>
                  <a:lnTo>
                    <a:pt x="3810" y="398729"/>
                  </a:lnTo>
                </a:path>
                <a:path w="3810" h="681355">
                  <a:moveTo>
                    <a:pt x="0" y="396824"/>
                  </a:moveTo>
                  <a:lnTo>
                    <a:pt x="3810" y="396824"/>
                  </a:lnTo>
                </a:path>
                <a:path w="3810" h="681355">
                  <a:moveTo>
                    <a:pt x="0" y="394919"/>
                  </a:moveTo>
                  <a:lnTo>
                    <a:pt x="3810" y="394919"/>
                  </a:lnTo>
                </a:path>
                <a:path w="3810" h="681355">
                  <a:moveTo>
                    <a:pt x="0" y="393014"/>
                  </a:moveTo>
                  <a:lnTo>
                    <a:pt x="3810" y="393014"/>
                  </a:lnTo>
                </a:path>
                <a:path w="3810" h="681355">
                  <a:moveTo>
                    <a:pt x="0" y="391109"/>
                  </a:moveTo>
                  <a:lnTo>
                    <a:pt x="3810" y="391109"/>
                  </a:lnTo>
                </a:path>
                <a:path w="3810" h="681355">
                  <a:moveTo>
                    <a:pt x="0" y="389191"/>
                  </a:moveTo>
                  <a:lnTo>
                    <a:pt x="3810" y="389191"/>
                  </a:lnTo>
                </a:path>
                <a:path w="3810" h="681355">
                  <a:moveTo>
                    <a:pt x="0" y="387286"/>
                  </a:moveTo>
                  <a:lnTo>
                    <a:pt x="3810" y="387286"/>
                  </a:lnTo>
                </a:path>
                <a:path w="3810" h="681355">
                  <a:moveTo>
                    <a:pt x="0" y="385381"/>
                  </a:moveTo>
                  <a:lnTo>
                    <a:pt x="3810" y="385381"/>
                  </a:lnTo>
                </a:path>
                <a:path w="3810" h="681355">
                  <a:moveTo>
                    <a:pt x="0" y="383476"/>
                  </a:moveTo>
                  <a:lnTo>
                    <a:pt x="3810" y="383476"/>
                  </a:lnTo>
                </a:path>
                <a:path w="3810" h="681355">
                  <a:moveTo>
                    <a:pt x="0" y="381558"/>
                  </a:moveTo>
                  <a:lnTo>
                    <a:pt x="3810" y="381558"/>
                  </a:lnTo>
                </a:path>
                <a:path w="3810" h="681355">
                  <a:moveTo>
                    <a:pt x="0" y="379653"/>
                  </a:moveTo>
                  <a:lnTo>
                    <a:pt x="3810" y="379653"/>
                  </a:lnTo>
                </a:path>
                <a:path w="3810" h="681355">
                  <a:moveTo>
                    <a:pt x="0" y="377748"/>
                  </a:moveTo>
                  <a:lnTo>
                    <a:pt x="3810" y="377748"/>
                  </a:lnTo>
                </a:path>
                <a:path w="3810" h="681355">
                  <a:moveTo>
                    <a:pt x="0" y="375843"/>
                  </a:moveTo>
                  <a:lnTo>
                    <a:pt x="3810" y="375843"/>
                  </a:lnTo>
                </a:path>
                <a:path w="3810" h="681355">
                  <a:moveTo>
                    <a:pt x="0" y="373938"/>
                  </a:moveTo>
                  <a:lnTo>
                    <a:pt x="3810" y="373938"/>
                  </a:lnTo>
                </a:path>
                <a:path w="3810" h="681355">
                  <a:moveTo>
                    <a:pt x="0" y="372021"/>
                  </a:moveTo>
                  <a:lnTo>
                    <a:pt x="3810" y="372021"/>
                  </a:lnTo>
                </a:path>
                <a:path w="3810" h="681355">
                  <a:moveTo>
                    <a:pt x="0" y="370116"/>
                  </a:moveTo>
                  <a:lnTo>
                    <a:pt x="3810" y="370116"/>
                  </a:lnTo>
                </a:path>
                <a:path w="3810" h="681355">
                  <a:moveTo>
                    <a:pt x="0" y="368211"/>
                  </a:moveTo>
                  <a:lnTo>
                    <a:pt x="3810" y="368211"/>
                  </a:lnTo>
                </a:path>
                <a:path w="3810" h="681355">
                  <a:moveTo>
                    <a:pt x="0" y="366306"/>
                  </a:moveTo>
                  <a:lnTo>
                    <a:pt x="3810" y="366306"/>
                  </a:lnTo>
                </a:path>
                <a:path w="3810" h="681355">
                  <a:moveTo>
                    <a:pt x="0" y="364401"/>
                  </a:moveTo>
                  <a:lnTo>
                    <a:pt x="3810" y="364401"/>
                  </a:lnTo>
                </a:path>
                <a:path w="3810" h="681355">
                  <a:moveTo>
                    <a:pt x="0" y="362483"/>
                  </a:moveTo>
                  <a:lnTo>
                    <a:pt x="3810" y="362483"/>
                  </a:lnTo>
                </a:path>
                <a:path w="3810" h="681355">
                  <a:moveTo>
                    <a:pt x="0" y="360578"/>
                  </a:moveTo>
                  <a:lnTo>
                    <a:pt x="3810" y="360578"/>
                  </a:lnTo>
                </a:path>
                <a:path w="3810" h="681355">
                  <a:moveTo>
                    <a:pt x="0" y="358673"/>
                  </a:moveTo>
                  <a:lnTo>
                    <a:pt x="3810" y="358673"/>
                  </a:lnTo>
                </a:path>
                <a:path w="3810" h="681355">
                  <a:moveTo>
                    <a:pt x="0" y="356768"/>
                  </a:moveTo>
                  <a:lnTo>
                    <a:pt x="3810" y="356768"/>
                  </a:lnTo>
                </a:path>
                <a:path w="3810" h="681355">
                  <a:moveTo>
                    <a:pt x="0" y="354850"/>
                  </a:moveTo>
                  <a:lnTo>
                    <a:pt x="3810" y="354850"/>
                  </a:lnTo>
                </a:path>
                <a:path w="3810" h="681355">
                  <a:moveTo>
                    <a:pt x="0" y="352945"/>
                  </a:moveTo>
                  <a:lnTo>
                    <a:pt x="3810" y="352945"/>
                  </a:lnTo>
                </a:path>
                <a:path w="3810" h="681355">
                  <a:moveTo>
                    <a:pt x="0" y="351040"/>
                  </a:moveTo>
                  <a:lnTo>
                    <a:pt x="3810" y="351040"/>
                  </a:lnTo>
                </a:path>
                <a:path w="3810" h="681355">
                  <a:moveTo>
                    <a:pt x="0" y="349135"/>
                  </a:moveTo>
                  <a:lnTo>
                    <a:pt x="3810" y="349135"/>
                  </a:lnTo>
                </a:path>
                <a:path w="3810" h="681355">
                  <a:moveTo>
                    <a:pt x="0" y="347230"/>
                  </a:moveTo>
                  <a:lnTo>
                    <a:pt x="3810" y="347230"/>
                  </a:lnTo>
                </a:path>
                <a:path w="3810" h="681355">
                  <a:moveTo>
                    <a:pt x="0" y="345313"/>
                  </a:moveTo>
                  <a:lnTo>
                    <a:pt x="3810" y="345313"/>
                  </a:lnTo>
                </a:path>
                <a:path w="3810" h="681355">
                  <a:moveTo>
                    <a:pt x="0" y="343408"/>
                  </a:moveTo>
                  <a:lnTo>
                    <a:pt x="3810" y="343408"/>
                  </a:lnTo>
                </a:path>
                <a:path w="3810" h="681355">
                  <a:moveTo>
                    <a:pt x="0" y="341503"/>
                  </a:moveTo>
                  <a:lnTo>
                    <a:pt x="3810" y="341503"/>
                  </a:lnTo>
                </a:path>
                <a:path w="3810" h="681355">
                  <a:moveTo>
                    <a:pt x="0" y="339598"/>
                  </a:moveTo>
                  <a:lnTo>
                    <a:pt x="3810" y="339598"/>
                  </a:lnTo>
                </a:path>
                <a:path w="3810" h="681355">
                  <a:moveTo>
                    <a:pt x="0" y="337680"/>
                  </a:moveTo>
                  <a:lnTo>
                    <a:pt x="3810" y="337680"/>
                  </a:lnTo>
                </a:path>
                <a:path w="3810" h="681355">
                  <a:moveTo>
                    <a:pt x="0" y="335775"/>
                  </a:moveTo>
                  <a:lnTo>
                    <a:pt x="3810" y="335775"/>
                  </a:lnTo>
                </a:path>
                <a:path w="3810" h="681355">
                  <a:moveTo>
                    <a:pt x="0" y="333870"/>
                  </a:moveTo>
                  <a:lnTo>
                    <a:pt x="3810" y="333870"/>
                  </a:lnTo>
                </a:path>
                <a:path w="3810" h="681355">
                  <a:moveTo>
                    <a:pt x="0" y="331965"/>
                  </a:moveTo>
                  <a:lnTo>
                    <a:pt x="3810" y="331965"/>
                  </a:lnTo>
                </a:path>
                <a:path w="3810" h="681355">
                  <a:moveTo>
                    <a:pt x="0" y="330060"/>
                  </a:moveTo>
                  <a:lnTo>
                    <a:pt x="3810" y="330060"/>
                  </a:lnTo>
                </a:path>
                <a:path w="3810" h="681355">
                  <a:moveTo>
                    <a:pt x="0" y="328142"/>
                  </a:moveTo>
                  <a:lnTo>
                    <a:pt x="3810" y="328142"/>
                  </a:lnTo>
                </a:path>
                <a:path w="3810" h="681355">
                  <a:moveTo>
                    <a:pt x="0" y="326237"/>
                  </a:moveTo>
                  <a:lnTo>
                    <a:pt x="3810" y="326237"/>
                  </a:lnTo>
                </a:path>
                <a:path w="3810" h="681355">
                  <a:moveTo>
                    <a:pt x="0" y="324332"/>
                  </a:moveTo>
                  <a:lnTo>
                    <a:pt x="3810" y="324332"/>
                  </a:lnTo>
                </a:path>
                <a:path w="3810" h="681355">
                  <a:moveTo>
                    <a:pt x="0" y="322427"/>
                  </a:moveTo>
                  <a:lnTo>
                    <a:pt x="3810" y="322427"/>
                  </a:lnTo>
                </a:path>
                <a:path w="3810" h="681355">
                  <a:moveTo>
                    <a:pt x="0" y="320509"/>
                  </a:moveTo>
                  <a:lnTo>
                    <a:pt x="3810" y="320509"/>
                  </a:lnTo>
                </a:path>
                <a:path w="3810" h="681355">
                  <a:moveTo>
                    <a:pt x="0" y="318604"/>
                  </a:moveTo>
                  <a:lnTo>
                    <a:pt x="3810" y="318604"/>
                  </a:lnTo>
                </a:path>
                <a:path w="3810" h="681355">
                  <a:moveTo>
                    <a:pt x="0" y="316699"/>
                  </a:moveTo>
                  <a:lnTo>
                    <a:pt x="3810" y="316699"/>
                  </a:lnTo>
                </a:path>
                <a:path w="3810" h="681355">
                  <a:moveTo>
                    <a:pt x="0" y="314794"/>
                  </a:moveTo>
                  <a:lnTo>
                    <a:pt x="3810" y="314794"/>
                  </a:lnTo>
                </a:path>
                <a:path w="3810" h="681355">
                  <a:moveTo>
                    <a:pt x="0" y="312889"/>
                  </a:moveTo>
                  <a:lnTo>
                    <a:pt x="3810" y="312889"/>
                  </a:lnTo>
                </a:path>
                <a:path w="3810" h="681355">
                  <a:moveTo>
                    <a:pt x="0" y="310972"/>
                  </a:moveTo>
                  <a:lnTo>
                    <a:pt x="3810" y="310972"/>
                  </a:lnTo>
                </a:path>
                <a:path w="3810" h="681355">
                  <a:moveTo>
                    <a:pt x="0" y="309067"/>
                  </a:moveTo>
                  <a:lnTo>
                    <a:pt x="3810" y="309067"/>
                  </a:lnTo>
                </a:path>
                <a:path w="3810" h="681355">
                  <a:moveTo>
                    <a:pt x="0" y="307162"/>
                  </a:moveTo>
                  <a:lnTo>
                    <a:pt x="3810" y="307162"/>
                  </a:lnTo>
                </a:path>
                <a:path w="3810" h="681355">
                  <a:moveTo>
                    <a:pt x="0" y="305257"/>
                  </a:moveTo>
                  <a:lnTo>
                    <a:pt x="3810" y="305257"/>
                  </a:lnTo>
                </a:path>
                <a:path w="3810" h="681355">
                  <a:moveTo>
                    <a:pt x="0" y="303339"/>
                  </a:moveTo>
                  <a:lnTo>
                    <a:pt x="3810" y="303339"/>
                  </a:lnTo>
                </a:path>
                <a:path w="3810" h="681355">
                  <a:moveTo>
                    <a:pt x="0" y="301434"/>
                  </a:moveTo>
                  <a:lnTo>
                    <a:pt x="3810" y="301434"/>
                  </a:lnTo>
                </a:path>
                <a:path w="3810" h="681355">
                  <a:moveTo>
                    <a:pt x="0" y="299529"/>
                  </a:moveTo>
                  <a:lnTo>
                    <a:pt x="3810" y="299529"/>
                  </a:lnTo>
                </a:path>
                <a:path w="3810" h="681355">
                  <a:moveTo>
                    <a:pt x="0" y="297624"/>
                  </a:moveTo>
                  <a:lnTo>
                    <a:pt x="3810" y="297624"/>
                  </a:lnTo>
                </a:path>
                <a:path w="3810" h="681355">
                  <a:moveTo>
                    <a:pt x="0" y="295719"/>
                  </a:moveTo>
                  <a:lnTo>
                    <a:pt x="3810" y="295719"/>
                  </a:lnTo>
                </a:path>
                <a:path w="3810" h="681355">
                  <a:moveTo>
                    <a:pt x="0" y="293801"/>
                  </a:moveTo>
                  <a:lnTo>
                    <a:pt x="3810" y="293801"/>
                  </a:lnTo>
                </a:path>
                <a:path w="3810" h="681355">
                  <a:moveTo>
                    <a:pt x="0" y="291896"/>
                  </a:moveTo>
                  <a:lnTo>
                    <a:pt x="3810" y="291896"/>
                  </a:lnTo>
                </a:path>
                <a:path w="3810" h="681355">
                  <a:moveTo>
                    <a:pt x="0" y="289991"/>
                  </a:moveTo>
                  <a:lnTo>
                    <a:pt x="3810" y="289991"/>
                  </a:lnTo>
                </a:path>
                <a:path w="3810" h="681355">
                  <a:moveTo>
                    <a:pt x="0" y="288086"/>
                  </a:moveTo>
                  <a:lnTo>
                    <a:pt x="3810" y="288086"/>
                  </a:lnTo>
                </a:path>
                <a:path w="3810" h="681355">
                  <a:moveTo>
                    <a:pt x="0" y="286169"/>
                  </a:moveTo>
                  <a:lnTo>
                    <a:pt x="3810" y="286169"/>
                  </a:lnTo>
                </a:path>
                <a:path w="3810" h="681355">
                  <a:moveTo>
                    <a:pt x="0" y="284264"/>
                  </a:moveTo>
                  <a:lnTo>
                    <a:pt x="3810" y="284264"/>
                  </a:lnTo>
                </a:path>
                <a:path w="3810" h="681355">
                  <a:moveTo>
                    <a:pt x="0" y="282359"/>
                  </a:moveTo>
                  <a:lnTo>
                    <a:pt x="3810" y="282359"/>
                  </a:lnTo>
                </a:path>
                <a:path w="3810" h="681355">
                  <a:moveTo>
                    <a:pt x="0" y="280454"/>
                  </a:moveTo>
                  <a:lnTo>
                    <a:pt x="3810" y="280454"/>
                  </a:lnTo>
                </a:path>
                <a:path w="3810" h="681355">
                  <a:moveTo>
                    <a:pt x="0" y="278549"/>
                  </a:moveTo>
                  <a:lnTo>
                    <a:pt x="3810" y="278549"/>
                  </a:lnTo>
                </a:path>
                <a:path w="3810" h="681355">
                  <a:moveTo>
                    <a:pt x="0" y="276631"/>
                  </a:moveTo>
                  <a:lnTo>
                    <a:pt x="3810" y="276631"/>
                  </a:lnTo>
                </a:path>
                <a:path w="3810" h="681355">
                  <a:moveTo>
                    <a:pt x="0" y="274726"/>
                  </a:moveTo>
                  <a:lnTo>
                    <a:pt x="3810" y="274726"/>
                  </a:lnTo>
                </a:path>
                <a:path w="3810" h="681355">
                  <a:moveTo>
                    <a:pt x="0" y="272821"/>
                  </a:moveTo>
                  <a:lnTo>
                    <a:pt x="3810" y="272821"/>
                  </a:lnTo>
                </a:path>
                <a:path w="3810" h="681355">
                  <a:moveTo>
                    <a:pt x="0" y="270916"/>
                  </a:moveTo>
                  <a:lnTo>
                    <a:pt x="3810" y="270916"/>
                  </a:lnTo>
                </a:path>
                <a:path w="3810" h="681355">
                  <a:moveTo>
                    <a:pt x="0" y="269011"/>
                  </a:moveTo>
                  <a:lnTo>
                    <a:pt x="3810" y="269011"/>
                  </a:lnTo>
                </a:path>
                <a:path w="3810" h="681355">
                  <a:moveTo>
                    <a:pt x="0" y="267093"/>
                  </a:moveTo>
                  <a:lnTo>
                    <a:pt x="3810" y="267093"/>
                  </a:lnTo>
                </a:path>
                <a:path w="3810" h="681355">
                  <a:moveTo>
                    <a:pt x="0" y="265188"/>
                  </a:moveTo>
                  <a:lnTo>
                    <a:pt x="3810" y="265188"/>
                  </a:lnTo>
                </a:path>
                <a:path w="3810" h="681355">
                  <a:moveTo>
                    <a:pt x="0" y="263283"/>
                  </a:moveTo>
                  <a:lnTo>
                    <a:pt x="3810" y="263283"/>
                  </a:lnTo>
                </a:path>
                <a:path w="3810" h="681355">
                  <a:moveTo>
                    <a:pt x="0" y="261378"/>
                  </a:moveTo>
                  <a:lnTo>
                    <a:pt x="3810" y="261378"/>
                  </a:lnTo>
                </a:path>
                <a:path w="3810" h="681355">
                  <a:moveTo>
                    <a:pt x="0" y="259461"/>
                  </a:moveTo>
                  <a:lnTo>
                    <a:pt x="3810" y="259461"/>
                  </a:lnTo>
                </a:path>
                <a:path w="3810" h="681355">
                  <a:moveTo>
                    <a:pt x="0" y="257556"/>
                  </a:moveTo>
                  <a:lnTo>
                    <a:pt x="3810" y="257556"/>
                  </a:lnTo>
                </a:path>
                <a:path w="3810" h="681355">
                  <a:moveTo>
                    <a:pt x="0" y="255651"/>
                  </a:moveTo>
                  <a:lnTo>
                    <a:pt x="3810" y="255651"/>
                  </a:lnTo>
                </a:path>
                <a:path w="3810" h="681355">
                  <a:moveTo>
                    <a:pt x="0" y="253746"/>
                  </a:moveTo>
                  <a:lnTo>
                    <a:pt x="3810" y="253746"/>
                  </a:lnTo>
                </a:path>
                <a:path w="3810" h="681355">
                  <a:moveTo>
                    <a:pt x="0" y="251841"/>
                  </a:moveTo>
                  <a:lnTo>
                    <a:pt x="3810" y="251841"/>
                  </a:lnTo>
                </a:path>
                <a:path w="3810" h="681355">
                  <a:moveTo>
                    <a:pt x="0" y="249923"/>
                  </a:moveTo>
                  <a:lnTo>
                    <a:pt x="3810" y="249923"/>
                  </a:lnTo>
                </a:path>
                <a:path w="3810" h="681355">
                  <a:moveTo>
                    <a:pt x="0" y="248018"/>
                  </a:moveTo>
                  <a:lnTo>
                    <a:pt x="3810" y="248018"/>
                  </a:lnTo>
                </a:path>
                <a:path w="3810" h="681355">
                  <a:moveTo>
                    <a:pt x="0" y="246113"/>
                  </a:moveTo>
                  <a:lnTo>
                    <a:pt x="3810" y="246113"/>
                  </a:lnTo>
                </a:path>
                <a:path w="3810" h="681355">
                  <a:moveTo>
                    <a:pt x="0" y="244208"/>
                  </a:moveTo>
                  <a:lnTo>
                    <a:pt x="3810" y="244208"/>
                  </a:lnTo>
                </a:path>
                <a:path w="3810" h="681355">
                  <a:moveTo>
                    <a:pt x="0" y="242290"/>
                  </a:moveTo>
                  <a:lnTo>
                    <a:pt x="3810" y="242290"/>
                  </a:lnTo>
                </a:path>
                <a:path w="3810" h="681355">
                  <a:moveTo>
                    <a:pt x="0" y="240385"/>
                  </a:moveTo>
                  <a:lnTo>
                    <a:pt x="3810" y="240385"/>
                  </a:lnTo>
                </a:path>
                <a:path w="3810" h="681355">
                  <a:moveTo>
                    <a:pt x="0" y="238480"/>
                  </a:moveTo>
                  <a:lnTo>
                    <a:pt x="3810" y="238480"/>
                  </a:lnTo>
                </a:path>
                <a:path w="3810" h="681355">
                  <a:moveTo>
                    <a:pt x="0" y="236575"/>
                  </a:moveTo>
                  <a:lnTo>
                    <a:pt x="3810" y="236575"/>
                  </a:lnTo>
                </a:path>
                <a:path w="3810" h="681355">
                  <a:moveTo>
                    <a:pt x="0" y="234670"/>
                  </a:moveTo>
                  <a:lnTo>
                    <a:pt x="3810" y="234670"/>
                  </a:lnTo>
                </a:path>
                <a:path w="3810" h="681355">
                  <a:moveTo>
                    <a:pt x="0" y="232752"/>
                  </a:moveTo>
                  <a:lnTo>
                    <a:pt x="3810" y="232752"/>
                  </a:lnTo>
                </a:path>
                <a:path w="3810" h="681355">
                  <a:moveTo>
                    <a:pt x="0" y="230847"/>
                  </a:moveTo>
                  <a:lnTo>
                    <a:pt x="3810" y="230847"/>
                  </a:lnTo>
                </a:path>
                <a:path w="3810" h="681355">
                  <a:moveTo>
                    <a:pt x="0" y="228942"/>
                  </a:moveTo>
                  <a:lnTo>
                    <a:pt x="3810" y="228942"/>
                  </a:lnTo>
                </a:path>
                <a:path w="3810" h="681355">
                  <a:moveTo>
                    <a:pt x="0" y="227037"/>
                  </a:moveTo>
                  <a:lnTo>
                    <a:pt x="3810" y="227037"/>
                  </a:lnTo>
                </a:path>
                <a:path w="3810" h="681355">
                  <a:moveTo>
                    <a:pt x="0" y="225120"/>
                  </a:moveTo>
                  <a:lnTo>
                    <a:pt x="3810" y="225120"/>
                  </a:lnTo>
                </a:path>
                <a:path w="3810" h="681355">
                  <a:moveTo>
                    <a:pt x="0" y="223215"/>
                  </a:moveTo>
                  <a:lnTo>
                    <a:pt x="3810" y="223215"/>
                  </a:lnTo>
                </a:path>
                <a:path w="3810" h="681355">
                  <a:moveTo>
                    <a:pt x="0" y="221310"/>
                  </a:moveTo>
                  <a:lnTo>
                    <a:pt x="3810" y="221310"/>
                  </a:lnTo>
                </a:path>
                <a:path w="3810" h="681355">
                  <a:moveTo>
                    <a:pt x="0" y="219405"/>
                  </a:moveTo>
                  <a:lnTo>
                    <a:pt x="3810" y="219405"/>
                  </a:lnTo>
                </a:path>
                <a:path w="3810" h="681355">
                  <a:moveTo>
                    <a:pt x="0" y="217500"/>
                  </a:moveTo>
                  <a:lnTo>
                    <a:pt x="3810" y="217500"/>
                  </a:lnTo>
                </a:path>
                <a:path w="3810" h="681355">
                  <a:moveTo>
                    <a:pt x="0" y="215582"/>
                  </a:moveTo>
                  <a:lnTo>
                    <a:pt x="3810" y="215582"/>
                  </a:lnTo>
                </a:path>
                <a:path w="3810" h="681355">
                  <a:moveTo>
                    <a:pt x="0" y="213677"/>
                  </a:moveTo>
                  <a:lnTo>
                    <a:pt x="3810" y="213677"/>
                  </a:lnTo>
                </a:path>
                <a:path w="3810" h="681355">
                  <a:moveTo>
                    <a:pt x="0" y="211772"/>
                  </a:moveTo>
                  <a:lnTo>
                    <a:pt x="3810" y="211772"/>
                  </a:lnTo>
                </a:path>
                <a:path w="3810" h="681355">
                  <a:moveTo>
                    <a:pt x="0" y="209867"/>
                  </a:moveTo>
                  <a:lnTo>
                    <a:pt x="3810" y="209867"/>
                  </a:lnTo>
                </a:path>
                <a:path w="3810" h="681355">
                  <a:moveTo>
                    <a:pt x="0" y="207949"/>
                  </a:moveTo>
                  <a:lnTo>
                    <a:pt x="3810" y="207949"/>
                  </a:lnTo>
                </a:path>
                <a:path w="3810" h="681355">
                  <a:moveTo>
                    <a:pt x="0" y="206044"/>
                  </a:moveTo>
                  <a:lnTo>
                    <a:pt x="3810" y="206044"/>
                  </a:lnTo>
                </a:path>
                <a:path w="3810" h="681355">
                  <a:moveTo>
                    <a:pt x="0" y="204139"/>
                  </a:moveTo>
                  <a:lnTo>
                    <a:pt x="3810" y="204139"/>
                  </a:lnTo>
                </a:path>
                <a:path w="3810" h="681355">
                  <a:moveTo>
                    <a:pt x="0" y="202234"/>
                  </a:moveTo>
                  <a:lnTo>
                    <a:pt x="3810" y="202234"/>
                  </a:lnTo>
                </a:path>
                <a:path w="3810" h="681355">
                  <a:moveTo>
                    <a:pt x="0" y="200329"/>
                  </a:moveTo>
                  <a:lnTo>
                    <a:pt x="3810" y="200329"/>
                  </a:lnTo>
                </a:path>
                <a:path w="3810" h="681355">
                  <a:moveTo>
                    <a:pt x="0" y="198412"/>
                  </a:moveTo>
                  <a:lnTo>
                    <a:pt x="3810" y="198412"/>
                  </a:lnTo>
                </a:path>
                <a:path w="3810" h="681355">
                  <a:moveTo>
                    <a:pt x="0" y="196507"/>
                  </a:moveTo>
                  <a:lnTo>
                    <a:pt x="3810" y="196507"/>
                  </a:lnTo>
                </a:path>
                <a:path w="3810" h="681355">
                  <a:moveTo>
                    <a:pt x="0" y="194602"/>
                  </a:moveTo>
                  <a:lnTo>
                    <a:pt x="3810" y="194602"/>
                  </a:lnTo>
                </a:path>
                <a:path w="3810" h="681355">
                  <a:moveTo>
                    <a:pt x="0" y="192697"/>
                  </a:moveTo>
                  <a:lnTo>
                    <a:pt x="3810" y="192697"/>
                  </a:lnTo>
                </a:path>
                <a:path w="3810" h="681355">
                  <a:moveTo>
                    <a:pt x="0" y="190779"/>
                  </a:moveTo>
                  <a:lnTo>
                    <a:pt x="3810" y="190779"/>
                  </a:lnTo>
                </a:path>
                <a:path w="3810" h="681355">
                  <a:moveTo>
                    <a:pt x="0" y="188874"/>
                  </a:moveTo>
                  <a:lnTo>
                    <a:pt x="3810" y="188874"/>
                  </a:lnTo>
                </a:path>
                <a:path w="3810" h="681355">
                  <a:moveTo>
                    <a:pt x="0" y="186969"/>
                  </a:moveTo>
                  <a:lnTo>
                    <a:pt x="3810" y="186969"/>
                  </a:lnTo>
                </a:path>
                <a:path w="3810" h="681355">
                  <a:moveTo>
                    <a:pt x="0" y="185064"/>
                  </a:moveTo>
                  <a:lnTo>
                    <a:pt x="3810" y="185064"/>
                  </a:lnTo>
                </a:path>
                <a:path w="3810" h="681355">
                  <a:moveTo>
                    <a:pt x="0" y="183159"/>
                  </a:moveTo>
                  <a:lnTo>
                    <a:pt x="3810" y="183159"/>
                  </a:lnTo>
                </a:path>
                <a:path w="3810" h="681355">
                  <a:moveTo>
                    <a:pt x="0" y="181241"/>
                  </a:moveTo>
                  <a:lnTo>
                    <a:pt x="3810" y="181241"/>
                  </a:lnTo>
                </a:path>
                <a:path w="3810" h="681355">
                  <a:moveTo>
                    <a:pt x="0" y="179336"/>
                  </a:moveTo>
                  <a:lnTo>
                    <a:pt x="3810" y="179336"/>
                  </a:lnTo>
                </a:path>
                <a:path w="3810" h="681355">
                  <a:moveTo>
                    <a:pt x="0" y="177431"/>
                  </a:moveTo>
                  <a:lnTo>
                    <a:pt x="3810" y="177431"/>
                  </a:lnTo>
                </a:path>
                <a:path w="3810" h="681355">
                  <a:moveTo>
                    <a:pt x="0" y="175526"/>
                  </a:moveTo>
                  <a:lnTo>
                    <a:pt x="3810" y="175526"/>
                  </a:lnTo>
                </a:path>
                <a:path w="3810" h="681355">
                  <a:moveTo>
                    <a:pt x="0" y="173621"/>
                  </a:moveTo>
                  <a:lnTo>
                    <a:pt x="3810" y="173621"/>
                  </a:lnTo>
                </a:path>
                <a:path w="3810" h="681355">
                  <a:moveTo>
                    <a:pt x="0" y="171704"/>
                  </a:moveTo>
                  <a:lnTo>
                    <a:pt x="3810" y="171704"/>
                  </a:lnTo>
                </a:path>
                <a:path w="3810" h="681355">
                  <a:moveTo>
                    <a:pt x="0" y="169799"/>
                  </a:moveTo>
                  <a:lnTo>
                    <a:pt x="3810" y="169799"/>
                  </a:lnTo>
                </a:path>
                <a:path w="3810" h="681355">
                  <a:moveTo>
                    <a:pt x="0" y="167894"/>
                  </a:moveTo>
                  <a:lnTo>
                    <a:pt x="3810" y="167894"/>
                  </a:lnTo>
                </a:path>
                <a:path w="3810" h="681355">
                  <a:moveTo>
                    <a:pt x="0" y="165989"/>
                  </a:moveTo>
                  <a:lnTo>
                    <a:pt x="3810" y="165989"/>
                  </a:lnTo>
                </a:path>
                <a:path w="3810" h="681355">
                  <a:moveTo>
                    <a:pt x="0" y="164071"/>
                  </a:moveTo>
                  <a:lnTo>
                    <a:pt x="3810" y="164071"/>
                  </a:lnTo>
                </a:path>
                <a:path w="3810" h="681355">
                  <a:moveTo>
                    <a:pt x="0" y="162166"/>
                  </a:moveTo>
                  <a:lnTo>
                    <a:pt x="3810" y="162166"/>
                  </a:lnTo>
                </a:path>
                <a:path w="3810" h="681355">
                  <a:moveTo>
                    <a:pt x="0" y="160261"/>
                  </a:moveTo>
                  <a:lnTo>
                    <a:pt x="3810" y="160261"/>
                  </a:lnTo>
                </a:path>
                <a:path w="3810" h="681355">
                  <a:moveTo>
                    <a:pt x="0" y="158356"/>
                  </a:moveTo>
                  <a:lnTo>
                    <a:pt x="3810" y="158356"/>
                  </a:lnTo>
                </a:path>
                <a:path w="3810" h="681355">
                  <a:moveTo>
                    <a:pt x="0" y="156451"/>
                  </a:moveTo>
                  <a:lnTo>
                    <a:pt x="3810" y="156451"/>
                  </a:lnTo>
                </a:path>
                <a:path w="3810" h="681355">
                  <a:moveTo>
                    <a:pt x="0" y="154533"/>
                  </a:moveTo>
                  <a:lnTo>
                    <a:pt x="3810" y="154533"/>
                  </a:lnTo>
                </a:path>
                <a:path w="3810" h="681355">
                  <a:moveTo>
                    <a:pt x="0" y="152628"/>
                  </a:moveTo>
                  <a:lnTo>
                    <a:pt x="3810" y="152628"/>
                  </a:lnTo>
                </a:path>
                <a:path w="3810" h="681355">
                  <a:moveTo>
                    <a:pt x="0" y="150723"/>
                  </a:moveTo>
                  <a:lnTo>
                    <a:pt x="3810" y="150723"/>
                  </a:lnTo>
                </a:path>
                <a:path w="3810" h="681355">
                  <a:moveTo>
                    <a:pt x="0" y="148818"/>
                  </a:moveTo>
                  <a:lnTo>
                    <a:pt x="3810" y="148818"/>
                  </a:lnTo>
                </a:path>
                <a:path w="3810" h="681355">
                  <a:moveTo>
                    <a:pt x="0" y="146900"/>
                  </a:moveTo>
                  <a:lnTo>
                    <a:pt x="3810" y="146900"/>
                  </a:lnTo>
                </a:path>
                <a:path w="3810" h="681355">
                  <a:moveTo>
                    <a:pt x="0" y="144995"/>
                  </a:moveTo>
                  <a:lnTo>
                    <a:pt x="3810" y="144995"/>
                  </a:lnTo>
                </a:path>
                <a:path w="3810" h="681355">
                  <a:moveTo>
                    <a:pt x="0" y="143090"/>
                  </a:moveTo>
                  <a:lnTo>
                    <a:pt x="3810" y="143090"/>
                  </a:lnTo>
                </a:path>
                <a:path w="3810" h="681355">
                  <a:moveTo>
                    <a:pt x="0" y="141185"/>
                  </a:moveTo>
                  <a:lnTo>
                    <a:pt x="3810" y="141185"/>
                  </a:lnTo>
                </a:path>
                <a:path w="3810" h="681355">
                  <a:moveTo>
                    <a:pt x="0" y="139280"/>
                  </a:moveTo>
                  <a:lnTo>
                    <a:pt x="3810" y="139280"/>
                  </a:lnTo>
                </a:path>
                <a:path w="3810" h="681355">
                  <a:moveTo>
                    <a:pt x="0" y="137363"/>
                  </a:moveTo>
                  <a:lnTo>
                    <a:pt x="3810" y="137363"/>
                  </a:lnTo>
                </a:path>
                <a:path w="3810" h="681355">
                  <a:moveTo>
                    <a:pt x="0" y="135458"/>
                  </a:moveTo>
                  <a:lnTo>
                    <a:pt x="3810" y="135458"/>
                  </a:lnTo>
                </a:path>
                <a:path w="3810" h="681355">
                  <a:moveTo>
                    <a:pt x="0" y="133553"/>
                  </a:moveTo>
                  <a:lnTo>
                    <a:pt x="3810" y="133553"/>
                  </a:lnTo>
                </a:path>
                <a:path w="3810" h="681355">
                  <a:moveTo>
                    <a:pt x="0" y="131648"/>
                  </a:moveTo>
                  <a:lnTo>
                    <a:pt x="3810" y="131648"/>
                  </a:lnTo>
                </a:path>
                <a:path w="3810" h="681355">
                  <a:moveTo>
                    <a:pt x="0" y="129730"/>
                  </a:moveTo>
                  <a:lnTo>
                    <a:pt x="3810" y="129730"/>
                  </a:lnTo>
                </a:path>
                <a:path w="3810" h="681355">
                  <a:moveTo>
                    <a:pt x="0" y="127825"/>
                  </a:moveTo>
                  <a:lnTo>
                    <a:pt x="3810" y="127825"/>
                  </a:lnTo>
                </a:path>
                <a:path w="3810" h="681355">
                  <a:moveTo>
                    <a:pt x="0" y="125920"/>
                  </a:moveTo>
                  <a:lnTo>
                    <a:pt x="3810" y="125920"/>
                  </a:lnTo>
                </a:path>
                <a:path w="3810" h="681355">
                  <a:moveTo>
                    <a:pt x="0" y="124015"/>
                  </a:moveTo>
                  <a:lnTo>
                    <a:pt x="3810" y="124015"/>
                  </a:lnTo>
                </a:path>
                <a:path w="3810" h="681355">
                  <a:moveTo>
                    <a:pt x="0" y="122110"/>
                  </a:moveTo>
                  <a:lnTo>
                    <a:pt x="3810" y="122110"/>
                  </a:lnTo>
                </a:path>
                <a:path w="3810" h="681355">
                  <a:moveTo>
                    <a:pt x="0" y="120192"/>
                  </a:moveTo>
                  <a:lnTo>
                    <a:pt x="3810" y="120192"/>
                  </a:lnTo>
                </a:path>
                <a:path w="3810" h="681355">
                  <a:moveTo>
                    <a:pt x="0" y="118287"/>
                  </a:moveTo>
                  <a:lnTo>
                    <a:pt x="3810" y="118287"/>
                  </a:lnTo>
                </a:path>
                <a:path w="3810" h="681355">
                  <a:moveTo>
                    <a:pt x="0" y="116382"/>
                  </a:moveTo>
                  <a:lnTo>
                    <a:pt x="3810" y="116382"/>
                  </a:lnTo>
                </a:path>
                <a:path w="3810" h="681355">
                  <a:moveTo>
                    <a:pt x="0" y="114477"/>
                  </a:moveTo>
                  <a:lnTo>
                    <a:pt x="3810" y="114477"/>
                  </a:lnTo>
                </a:path>
                <a:path w="3810" h="681355">
                  <a:moveTo>
                    <a:pt x="0" y="112560"/>
                  </a:moveTo>
                  <a:lnTo>
                    <a:pt x="3810" y="112560"/>
                  </a:lnTo>
                </a:path>
                <a:path w="3810" h="681355">
                  <a:moveTo>
                    <a:pt x="0" y="110655"/>
                  </a:moveTo>
                  <a:lnTo>
                    <a:pt x="3810" y="110655"/>
                  </a:lnTo>
                </a:path>
                <a:path w="3810" h="681355">
                  <a:moveTo>
                    <a:pt x="0" y="108750"/>
                  </a:moveTo>
                  <a:lnTo>
                    <a:pt x="3810" y="108750"/>
                  </a:lnTo>
                </a:path>
                <a:path w="3810" h="681355">
                  <a:moveTo>
                    <a:pt x="0" y="106845"/>
                  </a:moveTo>
                  <a:lnTo>
                    <a:pt x="3810" y="106845"/>
                  </a:lnTo>
                </a:path>
                <a:path w="3810" h="681355">
                  <a:moveTo>
                    <a:pt x="0" y="104940"/>
                  </a:moveTo>
                  <a:lnTo>
                    <a:pt x="3810" y="104940"/>
                  </a:lnTo>
                </a:path>
                <a:path w="3810" h="681355">
                  <a:moveTo>
                    <a:pt x="0" y="103022"/>
                  </a:moveTo>
                  <a:lnTo>
                    <a:pt x="3810" y="103022"/>
                  </a:lnTo>
                </a:path>
                <a:path w="3810" h="681355">
                  <a:moveTo>
                    <a:pt x="0" y="101117"/>
                  </a:moveTo>
                  <a:lnTo>
                    <a:pt x="3810" y="101117"/>
                  </a:lnTo>
                </a:path>
                <a:path w="3810" h="681355">
                  <a:moveTo>
                    <a:pt x="0" y="99212"/>
                  </a:moveTo>
                  <a:lnTo>
                    <a:pt x="3810" y="99212"/>
                  </a:lnTo>
                </a:path>
                <a:path w="3810" h="681355">
                  <a:moveTo>
                    <a:pt x="0" y="97307"/>
                  </a:moveTo>
                  <a:lnTo>
                    <a:pt x="3810" y="97307"/>
                  </a:lnTo>
                </a:path>
                <a:path w="3810" h="681355">
                  <a:moveTo>
                    <a:pt x="0" y="95402"/>
                  </a:moveTo>
                  <a:lnTo>
                    <a:pt x="3810" y="95402"/>
                  </a:lnTo>
                </a:path>
                <a:path w="3810" h="681355">
                  <a:moveTo>
                    <a:pt x="0" y="93484"/>
                  </a:moveTo>
                  <a:lnTo>
                    <a:pt x="3810" y="93484"/>
                  </a:lnTo>
                </a:path>
                <a:path w="3810" h="681355">
                  <a:moveTo>
                    <a:pt x="0" y="91579"/>
                  </a:moveTo>
                  <a:lnTo>
                    <a:pt x="3810" y="91579"/>
                  </a:lnTo>
                </a:path>
                <a:path w="3810" h="681355">
                  <a:moveTo>
                    <a:pt x="0" y="89674"/>
                  </a:moveTo>
                  <a:lnTo>
                    <a:pt x="3810" y="89674"/>
                  </a:lnTo>
                </a:path>
                <a:path w="3810" h="681355">
                  <a:moveTo>
                    <a:pt x="0" y="87769"/>
                  </a:moveTo>
                  <a:lnTo>
                    <a:pt x="3810" y="87769"/>
                  </a:lnTo>
                </a:path>
                <a:path w="3810" h="681355">
                  <a:moveTo>
                    <a:pt x="0" y="85852"/>
                  </a:moveTo>
                  <a:lnTo>
                    <a:pt x="3810" y="85852"/>
                  </a:lnTo>
                </a:path>
                <a:path w="3810" h="681355">
                  <a:moveTo>
                    <a:pt x="0" y="83947"/>
                  </a:moveTo>
                  <a:lnTo>
                    <a:pt x="3810" y="83947"/>
                  </a:lnTo>
                </a:path>
                <a:path w="3810" h="681355">
                  <a:moveTo>
                    <a:pt x="0" y="82042"/>
                  </a:moveTo>
                  <a:lnTo>
                    <a:pt x="3810" y="82042"/>
                  </a:lnTo>
                </a:path>
                <a:path w="3810" h="681355">
                  <a:moveTo>
                    <a:pt x="0" y="80137"/>
                  </a:moveTo>
                  <a:lnTo>
                    <a:pt x="3810" y="80137"/>
                  </a:lnTo>
                </a:path>
                <a:path w="3810" h="681355">
                  <a:moveTo>
                    <a:pt x="0" y="78232"/>
                  </a:moveTo>
                  <a:lnTo>
                    <a:pt x="3810" y="78232"/>
                  </a:lnTo>
                </a:path>
                <a:path w="3810" h="681355">
                  <a:moveTo>
                    <a:pt x="0" y="76314"/>
                  </a:moveTo>
                  <a:lnTo>
                    <a:pt x="3810" y="76314"/>
                  </a:lnTo>
                </a:path>
                <a:path w="3810" h="681355">
                  <a:moveTo>
                    <a:pt x="0" y="74409"/>
                  </a:moveTo>
                  <a:lnTo>
                    <a:pt x="3810" y="74409"/>
                  </a:lnTo>
                </a:path>
                <a:path w="3810" h="681355">
                  <a:moveTo>
                    <a:pt x="0" y="72504"/>
                  </a:moveTo>
                  <a:lnTo>
                    <a:pt x="3810" y="72504"/>
                  </a:lnTo>
                </a:path>
                <a:path w="3810" h="681355">
                  <a:moveTo>
                    <a:pt x="0" y="70599"/>
                  </a:moveTo>
                  <a:lnTo>
                    <a:pt x="3810" y="70599"/>
                  </a:lnTo>
                </a:path>
                <a:path w="3810" h="681355">
                  <a:moveTo>
                    <a:pt x="0" y="68681"/>
                  </a:moveTo>
                  <a:lnTo>
                    <a:pt x="3810" y="68681"/>
                  </a:lnTo>
                </a:path>
                <a:path w="3810" h="681355">
                  <a:moveTo>
                    <a:pt x="0" y="66776"/>
                  </a:moveTo>
                  <a:lnTo>
                    <a:pt x="3810" y="66776"/>
                  </a:lnTo>
                </a:path>
                <a:path w="3810" h="681355">
                  <a:moveTo>
                    <a:pt x="0" y="64871"/>
                  </a:moveTo>
                  <a:lnTo>
                    <a:pt x="3810" y="64871"/>
                  </a:lnTo>
                </a:path>
                <a:path w="3810" h="681355">
                  <a:moveTo>
                    <a:pt x="0" y="62966"/>
                  </a:moveTo>
                  <a:lnTo>
                    <a:pt x="3810" y="62966"/>
                  </a:lnTo>
                </a:path>
                <a:path w="3810" h="681355">
                  <a:moveTo>
                    <a:pt x="0" y="61061"/>
                  </a:moveTo>
                  <a:lnTo>
                    <a:pt x="3810" y="61061"/>
                  </a:lnTo>
                </a:path>
                <a:path w="3810" h="681355">
                  <a:moveTo>
                    <a:pt x="0" y="59143"/>
                  </a:moveTo>
                  <a:lnTo>
                    <a:pt x="3810" y="59143"/>
                  </a:lnTo>
                </a:path>
                <a:path w="3810" h="681355">
                  <a:moveTo>
                    <a:pt x="0" y="57238"/>
                  </a:moveTo>
                  <a:lnTo>
                    <a:pt x="3810" y="57238"/>
                  </a:lnTo>
                </a:path>
                <a:path w="3810" h="681355">
                  <a:moveTo>
                    <a:pt x="0" y="55333"/>
                  </a:moveTo>
                  <a:lnTo>
                    <a:pt x="3810" y="55333"/>
                  </a:lnTo>
                </a:path>
                <a:path w="3810" h="681355">
                  <a:moveTo>
                    <a:pt x="0" y="53428"/>
                  </a:moveTo>
                  <a:lnTo>
                    <a:pt x="3810" y="53428"/>
                  </a:lnTo>
                </a:path>
                <a:path w="3810" h="681355">
                  <a:moveTo>
                    <a:pt x="0" y="51511"/>
                  </a:moveTo>
                  <a:lnTo>
                    <a:pt x="3810" y="51511"/>
                  </a:lnTo>
                </a:path>
                <a:path w="3810" h="681355">
                  <a:moveTo>
                    <a:pt x="0" y="49606"/>
                  </a:moveTo>
                  <a:lnTo>
                    <a:pt x="3810" y="49606"/>
                  </a:lnTo>
                </a:path>
                <a:path w="3810" h="681355">
                  <a:moveTo>
                    <a:pt x="0" y="47701"/>
                  </a:moveTo>
                  <a:lnTo>
                    <a:pt x="3810" y="47701"/>
                  </a:lnTo>
                </a:path>
                <a:path w="3810" h="681355">
                  <a:moveTo>
                    <a:pt x="0" y="45796"/>
                  </a:moveTo>
                  <a:lnTo>
                    <a:pt x="3810" y="45796"/>
                  </a:lnTo>
                </a:path>
                <a:path w="3810" h="681355">
                  <a:moveTo>
                    <a:pt x="0" y="43891"/>
                  </a:moveTo>
                  <a:lnTo>
                    <a:pt x="3810" y="43891"/>
                  </a:lnTo>
                </a:path>
                <a:path w="3810" h="681355">
                  <a:moveTo>
                    <a:pt x="0" y="41973"/>
                  </a:moveTo>
                  <a:lnTo>
                    <a:pt x="3810" y="41973"/>
                  </a:lnTo>
                </a:path>
                <a:path w="3810" h="681355">
                  <a:moveTo>
                    <a:pt x="0" y="40068"/>
                  </a:moveTo>
                  <a:lnTo>
                    <a:pt x="3810" y="40068"/>
                  </a:lnTo>
                </a:path>
                <a:path w="3810" h="681355">
                  <a:moveTo>
                    <a:pt x="0" y="38163"/>
                  </a:moveTo>
                  <a:lnTo>
                    <a:pt x="3810" y="38163"/>
                  </a:lnTo>
                </a:path>
                <a:path w="3810" h="681355">
                  <a:moveTo>
                    <a:pt x="0" y="36258"/>
                  </a:moveTo>
                  <a:lnTo>
                    <a:pt x="3810" y="36258"/>
                  </a:lnTo>
                </a:path>
                <a:path w="3810" h="681355">
                  <a:moveTo>
                    <a:pt x="0" y="34340"/>
                  </a:moveTo>
                  <a:lnTo>
                    <a:pt x="3810" y="34340"/>
                  </a:lnTo>
                </a:path>
                <a:path w="3810" h="681355">
                  <a:moveTo>
                    <a:pt x="0" y="32435"/>
                  </a:moveTo>
                  <a:lnTo>
                    <a:pt x="3810" y="32435"/>
                  </a:lnTo>
                </a:path>
                <a:path w="3810" h="681355">
                  <a:moveTo>
                    <a:pt x="0" y="30530"/>
                  </a:moveTo>
                  <a:lnTo>
                    <a:pt x="3810" y="30530"/>
                  </a:lnTo>
                </a:path>
                <a:path w="3810" h="681355">
                  <a:moveTo>
                    <a:pt x="0" y="28625"/>
                  </a:moveTo>
                  <a:lnTo>
                    <a:pt x="3810" y="28625"/>
                  </a:lnTo>
                </a:path>
                <a:path w="3810" h="681355">
                  <a:moveTo>
                    <a:pt x="0" y="26720"/>
                  </a:moveTo>
                  <a:lnTo>
                    <a:pt x="3810" y="26720"/>
                  </a:lnTo>
                </a:path>
                <a:path w="3810" h="681355">
                  <a:moveTo>
                    <a:pt x="0" y="24803"/>
                  </a:moveTo>
                  <a:lnTo>
                    <a:pt x="3810" y="24803"/>
                  </a:lnTo>
                </a:path>
                <a:path w="3810" h="681355">
                  <a:moveTo>
                    <a:pt x="0" y="22898"/>
                  </a:moveTo>
                  <a:lnTo>
                    <a:pt x="3810" y="22898"/>
                  </a:lnTo>
                </a:path>
                <a:path w="3810" h="681355">
                  <a:moveTo>
                    <a:pt x="0" y="20993"/>
                  </a:moveTo>
                  <a:lnTo>
                    <a:pt x="3810" y="20993"/>
                  </a:lnTo>
                </a:path>
                <a:path w="3810" h="681355">
                  <a:moveTo>
                    <a:pt x="0" y="19088"/>
                  </a:moveTo>
                  <a:lnTo>
                    <a:pt x="3810" y="19088"/>
                  </a:lnTo>
                </a:path>
                <a:path w="3810" h="681355">
                  <a:moveTo>
                    <a:pt x="0" y="17170"/>
                  </a:moveTo>
                  <a:lnTo>
                    <a:pt x="3810" y="17170"/>
                  </a:lnTo>
                </a:path>
                <a:path w="3810" h="681355">
                  <a:moveTo>
                    <a:pt x="0" y="15265"/>
                  </a:moveTo>
                  <a:lnTo>
                    <a:pt x="3810" y="15265"/>
                  </a:lnTo>
                </a:path>
                <a:path w="3810" h="681355">
                  <a:moveTo>
                    <a:pt x="0" y="13360"/>
                  </a:moveTo>
                  <a:lnTo>
                    <a:pt x="3810" y="13360"/>
                  </a:lnTo>
                </a:path>
                <a:path w="3810" h="681355">
                  <a:moveTo>
                    <a:pt x="0" y="11455"/>
                  </a:moveTo>
                  <a:lnTo>
                    <a:pt x="3810" y="11455"/>
                  </a:lnTo>
                </a:path>
                <a:path w="3810" h="681355">
                  <a:moveTo>
                    <a:pt x="0" y="9550"/>
                  </a:moveTo>
                  <a:lnTo>
                    <a:pt x="3810" y="9550"/>
                  </a:lnTo>
                </a:path>
                <a:path w="3810" h="681355">
                  <a:moveTo>
                    <a:pt x="0" y="7632"/>
                  </a:moveTo>
                  <a:lnTo>
                    <a:pt x="3810" y="7632"/>
                  </a:lnTo>
                </a:path>
                <a:path w="3810" h="681355">
                  <a:moveTo>
                    <a:pt x="0" y="5727"/>
                  </a:moveTo>
                  <a:lnTo>
                    <a:pt x="3810" y="5727"/>
                  </a:lnTo>
                </a:path>
                <a:path w="3810" h="681355">
                  <a:moveTo>
                    <a:pt x="0" y="3822"/>
                  </a:moveTo>
                  <a:lnTo>
                    <a:pt x="3810" y="3822"/>
                  </a:lnTo>
                </a:path>
                <a:path w="3810" h="681355">
                  <a:moveTo>
                    <a:pt x="0" y="1917"/>
                  </a:moveTo>
                  <a:lnTo>
                    <a:pt x="3810" y="1917"/>
                  </a:lnTo>
                </a:path>
                <a:path w="3810" h="68135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5073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138944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148001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055958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78565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523168" y="2357873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09" h="681355">
                  <a:moveTo>
                    <a:pt x="0" y="681088"/>
                  </a:moveTo>
                  <a:lnTo>
                    <a:pt x="3810" y="681088"/>
                  </a:lnTo>
                </a:path>
                <a:path w="3809" h="681355">
                  <a:moveTo>
                    <a:pt x="0" y="679183"/>
                  </a:moveTo>
                  <a:lnTo>
                    <a:pt x="3810" y="679183"/>
                  </a:lnTo>
                </a:path>
                <a:path w="3809" h="681355">
                  <a:moveTo>
                    <a:pt x="0" y="677278"/>
                  </a:moveTo>
                  <a:lnTo>
                    <a:pt x="3810" y="677278"/>
                  </a:lnTo>
                </a:path>
                <a:path w="3809" h="681355">
                  <a:moveTo>
                    <a:pt x="0" y="675360"/>
                  </a:moveTo>
                  <a:lnTo>
                    <a:pt x="3810" y="675360"/>
                  </a:lnTo>
                </a:path>
                <a:path w="3809" h="681355">
                  <a:moveTo>
                    <a:pt x="0" y="673455"/>
                  </a:moveTo>
                  <a:lnTo>
                    <a:pt x="3810" y="673455"/>
                  </a:lnTo>
                </a:path>
                <a:path w="3809" h="681355">
                  <a:moveTo>
                    <a:pt x="0" y="671550"/>
                  </a:moveTo>
                  <a:lnTo>
                    <a:pt x="3810" y="671550"/>
                  </a:lnTo>
                </a:path>
                <a:path w="3809" h="681355">
                  <a:moveTo>
                    <a:pt x="0" y="669645"/>
                  </a:moveTo>
                  <a:lnTo>
                    <a:pt x="3810" y="669645"/>
                  </a:lnTo>
                </a:path>
                <a:path w="3809" h="681355">
                  <a:moveTo>
                    <a:pt x="0" y="667727"/>
                  </a:moveTo>
                  <a:lnTo>
                    <a:pt x="3810" y="667727"/>
                  </a:lnTo>
                </a:path>
                <a:path w="3809" h="681355">
                  <a:moveTo>
                    <a:pt x="0" y="665822"/>
                  </a:moveTo>
                  <a:lnTo>
                    <a:pt x="3810" y="665822"/>
                  </a:lnTo>
                </a:path>
                <a:path w="3809" h="681355">
                  <a:moveTo>
                    <a:pt x="0" y="663917"/>
                  </a:moveTo>
                  <a:lnTo>
                    <a:pt x="3810" y="663917"/>
                  </a:lnTo>
                </a:path>
                <a:path w="3809" h="681355">
                  <a:moveTo>
                    <a:pt x="0" y="662012"/>
                  </a:moveTo>
                  <a:lnTo>
                    <a:pt x="3810" y="662012"/>
                  </a:lnTo>
                </a:path>
                <a:path w="3809" h="681355">
                  <a:moveTo>
                    <a:pt x="0" y="660107"/>
                  </a:moveTo>
                  <a:lnTo>
                    <a:pt x="3810" y="660107"/>
                  </a:lnTo>
                </a:path>
                <a:path w="3809" h="681355">
                  <a:moveTo>
                    <a:pt x="0" y="658190"/>
                  </a:moveTo>
                  <a:lnTo>
                    <a:pt x="3810" y="658190"/>
                  </a:lnTo>
                </a:path>
                <a:path w="3809" h="681355">
                  <a:moveTo>
                    <a:pt x="0" y="656285"/>
                  </a:moveTo>
                  <a:lnTo>
                    <a:pt x="3810" y="656285"/>
                  </a:lnTo>
                </a:path>
                <a:path w="3809" h="681355">
                  <a:moveTo>
                    <a:pt x="0" y="654380"/>
                  </a:moveTo>
                  <a:lnTo>
                    <a:pt x="3810" y="654380"/>
                  </a:lnTo>
                </a:path>
                <a:path w="3809" h="681355">
                  <a:moveTo>
                    <a:pt x="0" y="652475"/>
                  </a:moveTo>
                  <a:lnTo>
                    <a:pt x="3810" y="652475"/>
                  </a:lnTo>
                </a:path>
                <a:path w="3809" h="681355">
                  <a:moveTo>
                    <a:pt x="0" y="650557"/>
                  </a:moveTo>
                  <a:lnTo>
                    <a:pt x="3810" y="650557"/>
                  </a:lnTo>
                </a:path>
                <a:path w="3809" h="681355">
                  <a:moveTo>
                    <a:pt x="0" y="648652"/>
                  </a:moveTo>
                  <a:lnTo>
                    <a:pt x="3810" y="648652"/>
                  </a:lnTo>
                </a:path>
                <a:path w="3809" h="681355">
                  <a:moveTo>
                    <a:pt x="0" y="646747"/>
                  </a:moveTo>
                  <a:lnTo>
                    <a:pt x="3810" y="646747"/>
                  </a:lnTo>
                </a:path>
                <a:path w="3809" h="681355">
                  <a:moveTo>
                    <a:pt x="0" y="644842"/>
                  </a:moveTo>
                  <a:lnTo>
                    <a:pt x="3810" y="644842"/>
                  </a:lnTo>
                </a:path>
                <a:path w="3809" h="681355">
                  <a:moveTo>
                    <a:pt x="0" y="642937"/>
                  </a:moveTo>
                  <a:lnTo>
                    <a:pt x="3810" y="642937"/>
                  </a:lnTo>
                </a:path>
                <a:path w="3809" h="681355">
                  <a:moveTo>
                    <a:pt x="0" y="641019"/>
                  </a:moveTo>
                  <a:lnTo>
                    <a:pt x="3810" y="641019"/>
                  </a:lnTo>
                </a:path>
                <a:path w="3809" h="681355">
                  <a:moveTo>
                    <a:pt x="0" y="639114"/>
                  </a:moveTo>
                  <a:lnTo>
                    <a:pt x="3810" y="639114"/>
                  </a:lnTo>
                </a:path>
                <a:path w="3809" h="681355">
                  <a:moveTo>
                    <a:pt x="0" y="637209"/>
                  </a:moveTo>
                  <a:lnTo>
                    <a:pt x="3810" y="637209"/>
                  </a:lnTo>
                </a:path>
                <a:path w="3809" h="681355">
                  <a:moveTo>
                    <a:pt x="0" y="635304"/>
                  </a:moveTo>
                  <a:lnTo>
                    <a:pt x="3810" y="635304"/>
                  </a:lnTo>
                </a:path>
                <a:path w="3809" h="681355">
                  <a:moveTo>
                    <a:pt x="0" y="633399"/>
                  </a:moveTo>
                  <a:lnTo>
                    <a:pt x="3810" y="633399"/>
                  </a:lnTo>
                </a:path>
                <a:path w="3809" h="681355">
                  <a:moveTo>
                    <a:pt x="0" y="631482"/>
                  </a:moveTo>
                  <a:lnTo>
                    <a:pt x="3810" y="631482"/>
                  </a:lnTo>
                </a:path>
                <a:path w="3809" h="681355">
                  <a:moveTo>
                    <a:pt x="0" y="629577"/>
                  </a:moveTo>
                  <a:lnTo>
                    <a:pt x="3810" y="629577"/>
                  </a:lnTo>
                </a:path>
                <a:path w="3809" h="681355">
                  <a:moveTo>
                    <a:pt x="0" y="627672"/>
                  </a:moveTo>
                  <a:lnTo>
                    <a:pt x="3810" y="627672"/>
                  </a:lnTo>
                </a:path>
                <a:path w="3809" h="681355">
                  <a:moveTo>
                    <a:pt x="0" y="625767"/>
                  </a:moveTo>
                  <a:lnTo>
                    <a:pt x="3810" y="625767"/>
                  </a:lnTo>
                </a:path>
                <a:path w="3809" h="681355">
                  <a:moveTo>
                    <a:pt x="0" y="623849"/>
                  </a:moveTo>
                  <a:lnTo>
                    <a:pt x="3810" y="623849"/>
                  </a:lnTo>
                </a:path>
                <a:path w="3809" h="681355">
                  <a:moveTo>
                    <a:pt x="0" y="621944"/>
                  </a:moveTo>
                  <a:lnTo>
                    <a:pt x="3810" y="621944"/>
                  </a:lnTo>
                </a:path>
                <a:path w="3809" h="681355">
                  <a:moveTo>
                    <a:pt x="0" y="620039"/>
                  </a:moveTo>
                  <a:lnTo>
                    <a:pt x="3810" y="620039"/>
                  </a:lnTo>
                </a:path>
                <a:path w="3809" h="681355">
                  <a:moveTo>
                    <a:pt x="0" y="618134"/>
                  </a:moveTo>
                  <a:lnTo>
                    <a:pt x="3810" y="618134"/>
                  </a:lnTo>
                </a:path>
                <a:path w="3809" h="681355">
                  <a:moveTo>
                    <a:pt x="0" y="616229"/>
                  </a:moveTo>
                  <a:lnTo>
                    <a:pt x="3810" y="616229"/>
                  </a:lnTo>
                </a:path>
                <a:path w="3809" h="681355">
                  <a:moveTo>
                    <a:pt x="0" y="614311"/>
                  </a:moveTo>
                  <a:lnTo>
                    <a:pt x="3810" y="614311"/>
                  </a:lnTo>
                </a:path>
                <a:path w="3809" h="681355">
                  <a:moveTo>
                    <a:pt x="0" y="612406"/>
                  </a:moveTo>
                  <a:lnTo>
                    <a:pt x="3810" y="612406"/>
                  </a:lnTo>
                </a:path>
                <a:path w="3809" h="681355">
                  <a:moveTo>
                    <a:pt x="0" y="610501"/>
                  </a:moveTo>
                  <a:lnTo>
                    <a:pt x="3810" y="610501"/>
                  </a:lnTo>
                </a:path>
                <a:path w="3809" h="681355">
                  <a:moveTo>
                    <a:pt x="0" y="608596"/>
                  </a:moveTo>
                  <a:lnTo>
                    <a:pt x="3810" y="608596"/>
                  </a:lnTo>
                </a:path>
                <a:path w="3809" h="681355">
                  <a:moveTo>
                    <a:pt x="0" y="606679"/>
                  </a:moveTo>
                  <a:lnTo>
                    <a:pt x="3810" y="606679"/>
                  </a:lnTo>
                </a:path>
                <a:path w="3809" h="681355">
                  <a:moveTo>
                    <a:pt x="0" y="604774"/>
                  </a:moveTo>
                  <a:lnTo>
                    <a:pt x="3810" y="604774"/>
                  </a:lnTo>
                </a:path>
                <a:path w="3809" h="681355">
                  <a:moveTo>
                    <a:pt x="0" y="602869"/>
                  </a:moveTo>
                  <a:lnTo>
                    <a:pt x="3810" y="602869"/>
                  </a:lnTo>
                </a:path>
                <a:path w="3809" h="681355">
                  <a:moveTo>
                    <a:pt x="0" y="600964"/>
                  </a:moveTo>
                  <a:lnTo>
                    <a:pt x="3810" y="600964"/>
                  </a:lnTo>
                </a:path>
                <a:path w="3809" h="681355">
                  <a:moveTo>
                    <a:pt x="0" y="599059"/>
                  </a:moveTo>
                  <a:lnTo>
                    <a:pt x="3810" y="599059"/>
                  </a:lnTo>
                </a:path>
                <a:path w="3809" h="681355">
                  <a:moveTo>
                    <a:pt x="0" y="597141"/>
                  </a:moveTo>
                  <a:lnTo>
                    <a:pt x="3810" y="597141"/>
                  </a:lnTo>
                </a:path>
                <a:path w="3809" h="681355">
                  <a:moveTo>
                    <a:pt x="0" y="595236"/>
                  </a:moveTo>
                  <a:lnTo>
                    <a:pt x="3810" y="595236"/>
                  </a:lnTo>
                </a:path>
                <a:path w="3809" h="681355">
                  <a:moveTo>
                    <a:pt x="0" y="593331"/>
                  </a:moveTo>
                  <a:lnTo>
                    <a:pt x="3810" y="593331"/>
                  </a:lnTo>
                </a:path>
                <a:path w="3809" h="681355">
                  <a:moveTo>
                    <a:pt x="0" y="591426"/>
                  </a:moveTo>
                  <a:lnTo>
                    <a:pt x="3810" y="591426"/>
                  </a:lnTo>
                </a:path>
                <a:path w="3809" h="681355">
                  <a:moveTo>
                    <a:pt x="0" y="589508"/>
                  </a:moveTo>
                  <a:lnTo>
                    <a:pt x="3810" y="589508"/>
                  </a:lnTo>
                </a:path>
                <a:path w="3809" h="681355">
                  <a:moveTo>
                    <a:pt x="0" y="587603"/>
                  </a:moveTo>
                  <a:lnTo>
                    <a:pt x="3810" y="587603"/>
                  </a:lnTo>
                </a:path>
                <a:path w="3809" h="681355">
                  <a:moveTo>
                    <a:pt x="0" y="585698"/>
                  </a:moveTo>
                  <a:lnTo>
                    <a:pt x="3810" y="585698"/>
                  </a:lnTo>
                </a:path>
                <a:path w="3809" h="681355">
                  <a:moveTo>
                    <a:pt x="0" y="583793"/>
                  </a:moveTo>
                  <a:lnTo>
                    <a:pt x="3810" y="583793"/>
                  </a:lnTo>
                </a:path>
                <a:path w="3809" h="681355">
                  <a:moveTo>
                    <a:pt x="0" y="581888"/>
                  </a:moveTo>
                  <a:lnTo>
                    <a:pt x="3810" y="581888"/>
                  </a:lnTo>
                </a:path>
                <a:path w="3809" h="681355">
                  <a:moveTo>
                    <a:pt x="0" y="579970"/>
                  </a:moveTo>
                  <a:lnTo>
                    <a:pt x="3810" y="579970"/>
                  </a:lnTo>
                </a:path>
                <a:path w="3809" h="681355">
                  <a:moveTo>
                    <a:pt x="0" y="578065"/>
                  </a:moveTo>
                  <a:lnTo>
                    <a:pt x="3810" y="578065"/>
                  </a:lnTo>
                </a:path>
                <a:path w="3809" h="681355">
                  <a:moveTo>
                    <a:pt x="0" y="576160"/>
                  </a:moveTo>
                  <a:lnTo>
                    <a:pt x="3810" y="576160"/>
                  </a:lnTo>
                </a:path>
                <a:path w="3809" h="681355">
                  <a:moveTo>
                    <a:pt x="0" y="574255"/>
                  </a:moveTo>
                  <a:lnTo>
                    <a:pt x="3810" y="574255"/>
                  </a:lnTo>
                </a:path>
                <a:path w="3809" h="681355">
                  <a:moveTo>
                    <a:pt x="0" y="572338"/>
                  </a:moveTo>
                  <a:lnTo>
                    <a:pt x="3810" y="572338"/>
                  </a:lnTo>
                </a:path>
                <a:path w="3809" h="681355">
                  <a:moveTo>
                    <a:pt x="0" y="570433"/>
                  </a:moveTo>
                  <a:lnTo>
                    <a:pt x="3810" y="570433"/>
                  </a:lnTo>
                </a:path>
                <a:path w="3809" h="681355">
                  <a:moveTo>
                    <a:pt x="0" y="568528"/>
                  </a:moveTo>
                  <a:lnTo>
                    <a:pt x="3810" y="568528"/>
                  </a:lnTo>
                </a:path>
                <a:path w="3809" h="681355">
                  <a:moveTo>
                    <a:pt x="0" y="566623"/>
                  </a:moveTo>
                  <a:lnTo>
                    <a:pt x="3810" y="566623"/>
                  </a:lnTo>
                </a:path>
                <a:path w="3809" h="681355">
                  <a:moveTo>
                    <a:pt x="0" y="564718"/>
                  </a:moveTo>
                  <a:lnTo>
                    <a:pt x="3810" y="564718"/>
                  </a:lnTo>
                </a:path>
                <a:path w="3809" h="681355">
                  <a:moveTo>
                    <a:pt x="0" y="562800"/>
                  </a:moveTo>
                  <a:lnTo>
                    <a:pt x="3810" y="562800"/>
                  </a:lnTo>
                </a:path>
                <a:path w="3809" h="681355">
                  <a:moveTo>
                    <a:pt x="0" y="560895"/>
                  </a:moveTo>
                  <a:lnTo>
                    <a:pt x="3810" y="560895"/>
                  </a:lnTo>
                </a:path>
                <a:path w="3809" h="681355">
                  <a:moveTo>
                    <a:pt x="0" y="558990"/>
                  </a:moveTo>
                  <a:lnTo>
                    <a:pt x="3810" y="558990"/>
                  </a:lnTo>
                </a:path>
                <a:path w="3809" h="681355">
                  <a:moveTo>
                    <a:pt x="0" y="557085"/>
                  </a:moveTo>
                  <a:lnTo>
                    <a:pt x="3810" y="557085"/>
                  </a:lnTo>
                </a:path>
                <a:path w="3809" h="681355">
                  <a:moveTo>
                    <a:pt x="0" y="555167"/>
                  </a:moveTo>
                  <a:lnTo>
                    <a:pt x="3810" y="555167"/>
                  </a:lnTo>
                </a:path>
                <a:path w="3809" h="681355">
                  <a:moveTo>
                    <a:pt x="0" y="553262"/>
                  </a:moveTo>
                  <a:lnTo>
                    <a:pt x="3810" y="553262"/>
                  </a:lnTo>
                </a:path>
                <a:path w="3809" h="681355">
                  <a:moveTo>
                    <a:pt x="0" y="551357"/>
                  </a:moveTo>
                  <a:lnTo>
                    <a:pt x="3810" y="551357"/>
                  </a:lnTo>
                </a:path>
                <a:path w="3809" h="681355">
                  <a:moveTo>
                    <a:pt x="0" y="549452"/>
                  </a:moveTo>
                  <a:lnTo>
                    <a:pt x="3810" y="549452"/>
                  </a:lnTo>
                </a:path>
                <a:path w="3809" h="681355">
                  <a:moveTo>
                    <a:pt x="0" y="547547"/>
                  </a:moveTo>
                  <a:lnTo>
                    <a:pt x="3810" y="547547"/>
                  </a:lnTo>
                </a:path>
                <a:path w="3809" h="681355">
                  <a:moveTo>
                    <a:pt x="0" y="545630"/>
                  </a:moveTo>
                  <a:lnTo>
                    <a:pt x="3810" y="545630"/>
                  </a:lnTo>
                </a:path>
                <a:path w="3809" h="681355">
                  <a:moveTo>
                    <a:pt x="0" y="543725"/>
                  </a:moveTo>
                  <a:lnTo>
                    <a:pt x="3810" y="543725"/>
                  </a:lnTo>
                </a:path>
                <a:path w="3809" h="681355">
                  <a:moveTo>
                    <a:pt x="0" y="541820"/>
                  </a:moveTo>
                  <a:lnTo>
                    <a:pt x="3810" y="541820"/>
                  </a:lnTo>
                </a:path>
                <a:path w="3809" h="681355">
                  <a:moveTo>
                    <a:pt x="0" y="539915"/>
                  </a:moveTo>
                  <a:lnTo>
                    <a:pt x="3810" y="539915"/>
                  </a:lnTo>
                </a:path>
                <a:path w="3809" h="681355">
                  <a:moveTo>
                    <a:pt x="0" y="537997"/>
                  </a:moveTo>
                  <a:lnTo>
                    <a:pt x="3810" y="537997"/>
                  </a:lnTo>
                </a:path>
                <a:path w="3809" h="681355">
                  <a:moveTo>
                    <a:pt x="0" y="536092"/>
                  </a:moveTo>
                  <a:lnTo>
                    <a:pt x="3810" y="536092"/>
                  </a:lnTo>
                </a:path>
                <a:path w="3809" h="681355">
                  <a:moveTo>
                    <a:pt x="0" y="534187"/>
                  </a:moveTo>
                  <a:lnTo>
                    <a:pt x="3810" y="534187"/>
                  </a:lnTo>
                </a:path>
                <a:path w="3809" h="681355">
                  <a:moveTo>
                    <a:pt x="0" y="532282"/>
                  </a:moveTo>
                  <a:lnTo>
                    <a:pt x="3810" y="532282"/>
                  </a:lnTo>
                </a:path>
                <a:path w="3809" h="681355">
                  <a:moveTo>
                    <a:pt x="0" y="530377"/>
                  </a:moveTo>
                  <a:lnTo>
                    <a:pt x="3810" y="530377"/>
                  </a:lnTo>
                </a:path>
                <a:path w="3809" h="681355">
                  <a:moveTo>
                    <a:pt x="0" y="528459"/>
                  </a:moveTo>
                  <a:lnTo>
                    <a:pt x="3810" y="528459"/>
                  </a:lnTo>
                </a:path>
                <a:path w="3809" h="681355">
                  <a:moveTo>
                    <a:pt x="0" y="526554"/>
                  </a:moveTo>
                  <a:lnTo>
                    <a:pt x="3810" y="526554"/>
                  </a:lnTo>
                </a:path>
                <a:path w="3809" h="681355">
                  <a:moveTo>
                    <a:pt x="0" y="524649"/>
                  </a:moveTo>
                  <a:lnTo>
                    <a:pt x="3810" y="524649"/>
                  </a:lnTo>
                </a:path>
                <a:path w="3809" h="681355">
                  <a:moveTo>
                    <a:pt x="0" y="522744"/>
                  </a:moveTo>
                  <a:lnTo>
                    <a:pt x="3810" y="522744"/>
                  </a:lnTo>
                </a:path>
                <a:path w="3809" h="681355">
                  <a:moveTo>
                    <a:pt x="0" y="520839"/>
                  </a:moveTo>
                  <a:lnTo>
                    <a:pt x="3810" y="520839"/>
                  </a:lnTo>
                </a:path>
                <a:path w="3809" h="681355">
                  <a:moveTo>
                    <a:pt x="0" y="518922"/>
                  </a:moveTo>
                  <a:lnTo>
                    <a:pt x="3810" y="518922"/>
                  </a:lnTo>
                </a:path>
                <a:path w="3809" h="681355">
                  <a:moveTo>
                    <a:pt x="0" y="517017"/>
                  </a:moveTo>
                  <a:lnTo>
                    <a:pt x="3810" y="517017"/>
                  </a:lnTo>
                </a:path>
                <a:path w="3809" h="681355">
                  <a:moveTo>
                    <a:pt x="0" y="515112"/>
                  </a:moveTo>
                  <a:lnTo>
                    <a:pt x="3810" y="515112"/>
                  </a:lnTo>
                </a:path>
                <a:path w="3809" h="681355">
                  <a:moveTo>
                    <a:pt x="0" y="513207"/>
                  </a:moveTo>
                  <a:lnTo>
                    <a:pt x="3810" y="513207"/>
                  </a:lnTo>
                </a:path>
                <a:path w="3809" h="681355">
                  <a:moveTo>
                    <a:pt x="0" y="511289"/>
                  </a:moveTo>
                  <a:lnTo>
                    <a:pt x="3810" y="511289"/>
                  </a:lnTo>
                </a:path>
                <a:path w="3809" h="681355">
                  <a:moveTo>
                    <a:pt x="0" y="509384"/>
                  </a:moveTo>
                  <a:lnTo>
                    <a:pt x="3810" y="509384"/>
                  </a:lnTo>
                </a:path>
                <a:path w="3809" h="681355">
                  <a:moveTo>
                    <a:pt x="0" y="507479"/>
                  </a:moveTo>
                  <a:lnTo>
                    <a:pt x="3810" y="507479"/>
                  </a:lnTo>
                </a:path>
                <a:path w="3809" h="681355">
                  <a:moveTo>
                    <a:pt x="0" y="505574"/>
                  </a:moveTo>
                  <a:lnTo>
                    <a:pt x="3810" y="505574"/>
                  </a:lnTo>
                </a:path>
                <a:path w="3809" h="681355">
                  <a:moveTo>
                    <a:pt x="0" y="503669"/>
                  </a:moveTo>
                  <a:lnTo>
                    <a:pt x="3810" y="503669"/>
                  </a:lnTo>
                </a:path>
                <a:path w="3809" h="681355">
                  <a:moveTo>
                    <a:pt x="0" y="501751"/>
                  </a:moveTo>
                  <a:lnTo>
                    <a:pt x="3810" y="501751"/>
                  </a:lnTo>
                </a:path>
                <a:path w="3809" h="681355">
                  <a:moveTo>
                    <a:pt x="0" y="499846"/>
                  </a:moveTo>
                  <a:lnTo>
                    <a:pt x="3810" y="499846"/>
                  </a:lnTo>
                </a:path>
                <a:path w="3809" h="681355">
                  <a:moveTo>
                    <a:pt x="0" y="497941"/>
                  </a:moveTo>
                  <a:lnTo>
                    <a:pt x="3810" y="497941"/>
                  </a:lnTo>
                </a:path>
                <a:path w="3809" h="681355">
                  <a:moveTo>
                    <a:pt x="0" y="496036"/>
                  </a:moveTo>
                  <a:lnTo>
                    <a:pt x="3810" y="496036"/>
                  </a:lnTo>
                </a:path>
                <a:path w="3809" h="681355">
                  <a:moveTo>
                    <a:pt x="0" y="494118"/>
                  </a:moveTo>
                  <a:lnTo>
                    <a:pt x="3810" y="494118"/>
                  </a:lnTo>
                </a:path>
                <a:path w="3809" h="681355">
                  <a:moveTo>
                    <a:pt x="0" y="492213"/>
                  </a:moveTo>
                  <a:lnTo>
                    <a:pt x="3810" y="492213"/>
                  </a:lnTo>
                </a:path>
                <a:path w="3809" h="681355">
                  <a:moveTo>
                    <a:pt x="0" y="490308"/>
                  </a:moveTo>
                  <a:lnTo>
                    <a:pt x="3810" y="490308"/>
                  </a:lnTo>
                </a:path>
                <a:path w="3809" h="681355">
                  <a:moveTo>
                    <a:pt x="0" y="488403"/>
                  </a:moveTo>
                  <a:lnTo>
                    <a:pt x="3810" y="488403"/>
                  </a:lnTo>
                </a:path>
                <a:path w="3809" h="681355">
                  <a:moveTo>
                    <a:pt x="0" y="486498"/>
                  </a:moveTo>
                  <a:lnTo>
                    <a:pt x="3810" y="486498"/>
                  </a:lnTo>
                </a:path>
                <a:path w="3809" h="681355">
                  <a:moveTo>
                    <a:pt x="0" y="484581"/>
                  </a:moveTo>
                  <a:lnTo>
                    <a:pt x="3810" y="484581"/>
                  </a:lnTo>
                </a:path>
                <a:path w="3809" h="681355">
                  <a:moveTo>
                    <a:pt x="0" y="482676"/>
                  </a:moveTo>
                  <a:lnTo>
                    <a:pt x="3810" y="482676"/>
                  </a:lnTo>
                </a:path>
                <a:path w="3809" h="681355">
                  <a:moveTo>
                    <a:pt x="0" y="480771"/>
                  </a:moveTo>
                  <a:lnTo>
                    <a:pt x="3810" y="480771"/>
                  </a:lnTo>
                </a:path>
                <a:path w="3809" h="681355">
                  <a:moveTo>
                    <a:pt x="0" y="478866"/>
                  </a:moveTo>
                  <a:lnTo>
                    <a:pt x="3810" y="478866"/>
                  </a:lnTo>
                </a:path>
                <a:path w="3809" h="681355">
                  <a:moveTo>
                    <a:pt x="0" y="476948"/>
                  </a:moveTo>
                  <a:lnTo>
                    <a:pt x="3810" y="476948"/>
                  </a:lnTo>
                </a:path>
                <a:path w="3809" h="681355">
                  <a:moveTo>
                    <a:pt x="0" y="475043"/>
                  </a:moveTo>
                  <a:lnTo>
                    <a:pt x="3810" y="475043"/>
                  </a:lnTo>
                </a:path>
                <a:path w="3809" h="681355">
                  <a:moveTo>
                    <a:pt x="0" y="473138"/>
                  </a:moveTo>
                  <a:lnTo>
                    <a:pt x="3810" y="473138"/>
                  </a:lnTo>
                </a:path>
                <a:path w="3809" h="681355">
                  <a:moveTo>
                    <a:pt x="0" y="471233"/>
                  </a:moveTo>
                  <a:lnTo>
                    <a:pt x="3810" y="471233"/>
                  </a:lnTo>
                </a:path>
                <a:path w="3809" h="681355">
                  <a:moveTo>
                    <a:pt x="0" y="469328"/>
                  </a:moveTo>
                  <a:lnTo>
                    <a:pt x="3810" y="469328"/>
                  </a:lnTo>
                </a:path>
                <a:path w="3809" h="681355">
                  <a:moveTo>
                    <a:pt x="0" y="467410"/>
                  </a:moveTo>
                  <a:lnTo>
                    <a:pt x="3810" y="467410"/>
                  </a:lnTo>
                </a:path>
                <a:path w="3809" h="681355">
                  <a:moveTo>
                    <a:pt x="0" y="465505"/>
                  </a:moveTo>
                  <a:lnTo>
                    <a:pt x="3810" y="465505"/>
                  </a:lnTo>
                </a:path>
                <a:path w="3809" h="681355">
                  <a:moveTo>
                    <a:pt x="0" y="463600"/>
                  </a:moveTo>
                  <a:lnTo>
                    <a:pt x="3810" y="463600"/>
                  </a:lnTo>
                </a:path>
                <a:path w="3809" h="681355">
                  <a:moveTo>
                    <a:pt x="0" y="461695"/>
                  </a:moveTo>
                  <a:lnTo>
                    <a:pt x="3810" y="461695"/>
                  </a:lnTo>
                </a:path>
                <a:path w="3809" h="681355">
                  <a:moveTo>
                    <a:pt x="0" y="459778"/>
                  </a:moveTo>
                  <a:lnTo>
                    <a:pt x="3810" y="459778"/>
                  </a:lnTo>
                </a:path>
                <a:path w="3809" h="681355">
                  <a:moveTo>
                    <a:pt x="0" y="457873"/>
                  </a:moveTo>
                  <a:lnTo>
                    <a:pt x="3810" y="457873"/>
                  </a:lnTo>
                </a:path>
                <a:path w="3809" h="681355">
                  <a:moveTo>
                    <a:pt x="0" y="455968"/>
                  </a:moveTo>
                  <a:lnTo>
                    <a:pt x="3810" y="455968"/>
                  </a:lnTo>
                </a:path>
                <a:path w="3809" h="681355">
                  <a:moveTo>
                    <a:pt x="0" y="454063"/>
                  </a:moveTo>
                  <a:lnTo>
                    <a:pt x="3810" y="454063"/>
                  </a:lnTo>
                </a:path>
                <a:path w="3809" h="681355">
                  <a:moveTo>
                    <a:pt x="0" y="452158"/>
                  </a:moveTo>
                  <a:lnTo>
                    <a:pt x="3810" y="452158"/>
                  </a:lnTo>
                </a:path>
                <a:path w="3809" h="681355">
                  <a:moveTo>
                    <a:pt x="0" y="450240"/>
                  </a:moveTo>
                  <a:lnTo>
                    <a:pt x="3810" y="450240"/>
                  </a:lnTo>
                </a:path>
                <a:path w="3809" h="681355">
                  <a:moveTo>
                    <a:pt x="0" y="448335"/>
                  </a:moveTo>
                  <a:lnTo>
                    <a:pt x="3810" y="448335"/>
                  </a:lnTo>
                </a:path>
                <a:path w="3809" h="681355">
                  <a:moveTo>
                    <a:pt x="0" y="446430"/>
                  </a:moveTo>
                  <a:lnTo>
                    <a:pt x="3810" y="446430"/>
                  </a:lnTo>
                </a:path>
                <a:path w="3809" h="681355">
                  <a:moveTo>
                    <a:pt x="0" y="444525"/>
                  </a:moveTo>
                  <a:lnTo>
                    <a:pt x="3810" y="444525"/>
                  </a:lnTo>
                </a:path>
                <a:path w="3809" h="681355">
                  <a:moveTo>
                    <a:pt x="0" y="442620"/>
                  </a:moveTo>
                  <a:lnTo>
                    <a:pt x="3810" y="442620"/>
                  </a:lnTo>
                </a:path>
                <a:path w="3809" h="681355">
                  <a:moveTo>
                    <a:pt x="0" y="440702"/>
                  </a:moveTo>
                  <a:lnTo>
                    <a:pt x="3810" y="440702"/>
                  </a:lnTo>
                </a:path>
                <a:path w="3809" h="681355">
                  <a:moveTo>
                    <a:pt x="0" y="438797"/>
                  </a:moveTo>
                  <a:lnTo>
                    <a:pt x="3810" y="438797"/>
                  </a:lnTo>
                </a:path>
                <a:path w="3809" h="681355">
                  <a:moveTo>
                    <a:pt x="0" y="436892"/>
                  </a:moveTo>
                  <a:lnTo>
                    <a:pt x="3810" y="436892"/>
                  </a:lnTo>
                </a:path>
                <a:path w="3809" h="681355">
                  <a:moveTo>
                    <a:pt x="0" y="434987"/>
                  </a:moveTo>
                  <a:lnTo>
                    <a:pt x="3810" y="434987"/>
                  </a:lnTo>
                </a:path>
                <a:path w="3809" h="681355">
                  <a:moveTo>
                    <a:pt x="0" y="433070"/>
                  </a:moveTo>
                  <a:lnTo>
                    <a:pt x="3810" y="433070"/>
                  </a:lnTo>
                </a:path>
                <a:path w="3809" h="681355">
                  <a:moveTo>
                    <a:pt x="0" y="431165"/>
                  </a:moveTo>
                  <a:lnTo>
                    <a:pt x="3810" y="431165"/>
                  </a:lnTo>
                </a:path>
                <a:path w="3809" h="681355">
                  <a:moveTo>
                    <a:pt x="0" y="429260"/>
                  </a:moveTo>
                  <a:lnTo>
                    <a:pt x="3810" y="429260"/>
                  </a:lnTo>
                </a:path>
                <a:path w="3809" h="681355">
                  <a:moveTo>
                    <a:pt x="0" y="427355"/>
                  </a:moveTo>
                  <a:lnTo>
                    <a:pt x="3810" y="427355"/>
                  </a:lnTo>
                </a:path>
                <a:path w="3809" h="681355">
                  <a:moveTo>
                    <a:pt x="0" y="425450"/>
                  </a:moveTo>
                  <a:lnTo>
                    <a:pt x="3810" y="425450"/>
                  </a:lnTo>
                </a:path>
                <a:path w="3809" h="681355">
                  <a:moveTo>
                    <a:pt x="0" y="423532"/>
                  </a:moveTo>
                  <a:lnTo>
                    <a:pt x="3810" y="423532"/>
                  </a:lnTo>
                </a:path>
                <a:path w="3809" h="681355">
                  <a:moveTo>
                    <a:pt x="0" y="421627"/>
                  </a:moveTo>
                  <a:lnTo>
                    <a:pt x="3810" y="421627"/>
                  </a:lnTo>
                </a:path>
                <a:path w="3809" h="681355">
                  <a:moveTo>
                    <a:pt x="0" y="419722"/>
                  </a:moveTo>
                  <a:lnTo>
                    <a:pt x="3810" y="419722"/>
                  </a:lnTo>
                </a:path>
                <a:path w="3809" h="681355">
                  <a:moveTo>
                    <a:pt x="0" y="417817"/>
                  </a:moveTo>
                  <a:lnTo>
                    <a:pt x="3810" y="417817"/>
                  </a:lnTo>
                </a:path>
                <a:path w="3809" h="681355">
                  <a:moveTo>
                    <a:pt x="0" y="415899"/>
                  </a:moveTo>
                  <a:lnTo>
                    <a:pt x="3810" y="415899"/>
                  </a:lnTo>
                </a:path>
                <a:path w="3809" h="681355">
                  <a:moveTo>
                    <a:pt x="0" y="413994"/>
                  </a:moveTo>
                  <a:lnTo>
                    <a:pt x="3810" y="413994"/>
                  </a:lnTo>
                </a:path>
                <a:path w="3809" h="681355">
                  <a:moveTo>
                    <a:pt x="0" y="412089"/>
                  </a:moveTo>
                  <a:lnTo>
                    <a:pt x="3810" y="412089"/>
                  </a:lnTo>
                </a:path>
                <a:path w="3809" h="681355">
                  <a:moveTo>
                    <a:pt x="0" y="410184"/>
                  </a:moveTo>
                  <a:lnTo>
                    <a:pt x="3810" y="410184"/>
                  </a:lnTo>
                </a:path>
                <a:path w="3809" h="681355">
                  <a:moveTo>
                    <a:pt x="0" y="408279"/>
                  </a:moveTo>
                  <a:lnTo>
                    <a:pt x="3810" y="408279"/>
                  </a:lnTo>
                </a:path>
                <a:path w="3809" h="681355">
                  <a:moveTo>
                    <a:pt x="0" y="406361"/>
                  </a:moveTo>
                  <a:lnTo>
                    <a:pt x="3810" y="406361"/>
                  </a:lnTo>
                </a:path>
                <a:path w="3809" h="681355">
                  <a:moveTo>
                    <a:pt x="0" y="404456"/>
                  </a:moveTo>
                  <a:lnTo>
                    <a:pt x="3810" y="404456"/>
                  </a:lnTo>
                </a:path>
                <a:path w="3809" h="681355">
                  <a:moveTo>
                    <a:pt x="0" y="402551"/>
                  </a:moveTo>
                  <a:lnTo>
                    <a:pt x="3810" y="402551"/>
                  </a:lnTo>
                </a:path>
                <a:path w="3809" h="681355">
                  <a:moveTo>
                    <a:pt x="0" y="400646"/>
                  </a:moveTo>
                  <a:lnTo>
                    <a:pt x="3810" y="400646"/>
                  </a:lnTo>
                </a:path>
                <a:path w="3809" h="681355">
                  <a:moveTo>
                    <a:pt x="0" y="398729"/>
                  </a:moveTo>
                  <a:lnTo>
                    <a:pt x="3810" y="398729"/>
                  </a:lnTo>
                </a:path>
                <a:path w="3809" h="681355">
                  <a:moveTo>
                    <a:pt x="0" y="396824"/>
                  </a:moveTo>
                  <a:lnTo>
                    <a:pt x="3810" y="396824"/>
                  </a:lnTo>
                </a:path>
                <a:path w="3809" h="681355">
                  <a:moveTo>
                    <a:pt x="0" y="394919"/>
                  </a:moveTo>
                  <a:lnTo>
                    <a:pt x="3810" y="394919"/>
                  </a:lnTo>
                </a:path>
                <a:path w="3809" h="681355">
                  <a:moveTo>
                    <a:pt x="0" y="393014"/>
                  </a:moveTo>
                  <a:lnTo>
                    <a:pt x="3810" y="393014"/>
                  </a:lnTo>
                </a:path>
                <a:path w="3809" h="681355">
                  <a:moveTo>
                    <a:pt x="0" y="391109"/>
                  </a:moveTo>
                  <a:lnTo>
                    <a:pt x="3810" y="391109"/>
                  </a:lnTo>
                </a:path>
                <a:path w="3809" h="681355">
                  <a:moveTo>
                    <a:pt x="0" y="389191"/>
                  </a:moveTo>
                  <a:lnTo>
                    <a:pt x="3810" y="389191"/>
                  </a:lnTo>
                </a:path>
                <a:path w="3809" h="681355">
                  <a:moveTo>
                    <a:pt x="0" y="387286"/>
                  </a:moveTo>
                  <a:lnTo>
                    <a:pt x="3810" y="387286"/>
                  </a:lnTo>
                </a:path>
                <a:path w="3809" h="681355">
                  <a:moveTo>
                    <a:pt x="0" y="385381"/>
                  </a:moveTo>
                  <a:lnTo>
                    <a:pt x="3810" y="385381"/>
                  </a:lnTo>
                </a:path>
                <a:path w="3809" h="681355">
                  <a:moveTo>
                    <a:pt x="0" y="383476"/>
                  </a:moveTo>
                  <a:lnTo>
                    <a:pt x="3810" y="383476"/>
                  </a:lnTo>
                </a:path>
                <a:path w="3809" h="681355">
                  <a:moveTo>
                    <a:pt x="0" y="381558"/>
                  </a:moveTo>
                  <a:lnTo>
                    <a:pt x="3810" y="381558"/>
                  </a:lnTo>
                </a:path>
                <a:path w="3809" h="681355">
                  <a:moveTo>
                    <a:pt x="0" y="379653"/>
                  </a:moveTo>
                  <a:lnTo>
                    <a:pt x="3810" y="379653"/>
                  </a:lnTo>
                </a:path>
                <a:path w="3809" h="681355">
                  <a:moveTo>
                    <a:pt x="0" y="377748"/>
                  </a:moveTo>
                  <a:lnTo>
                    <a:pt x="3810" y="377748"/>
                  </a:lnTo>
                </a:path>
                <a:path w="3809" h="681355">
                  <a:moveTo>
                    <a:pt x="0" y="375843"/>
                  </a:moveTo>
                  <a:lnTo>
                    <a:pt x="3810" y="375843"/>
                  </a:lnTo>
                </a:path>
                <a:path w="3809" h="681355">
                  <a:moveTo>
                    <a:pt x="0" y="373938"/>
                  </a:moveTo>
                  <a:lnTo>
                    <a:pt x="3810" y="373938"/>
                  </a:lnTo>
                </a:path>
                <a:path w="3809" h="681355">
                  <a:moveTo>
                    <a:pt x="0" y="372021"/>
                  </a:moveTo>
                  <a:lnTo>
                    <a:pt x="3810" y="372021"/>
                  </a:lnTo>
                </a:path>
                <a:path w="3809" h="681355">
                  <a:moveTo>
                    <a:pt x="0" y="370116"/>
                  </a:moveTo>
                  <a:lnTo>
                    <a:pt x="3810" y="370116"/>
                  </a:lnTo>
                </a:path>
                <a:path w="3809" h="681355">
                  <a:moveTo>
                    <a:pt x="0" y="368211"/>
                  </a:moveTo>
                  <a:lnTo>
                    <a:pt x="3810" y="368211"/>
                  </a:lnTo>
                </a:path>
                <a:path w="3809" h="681355">
                  <a:moveTo>
                    <a:pt x="0" y="366306"/>
                  </a:moveTo>
                  <a:lnTo>
                    <a:pt x="3810" y="366306"/>
                  </a:lnTo>
                </a:path>
                <a:path w="3809" h="681355">
                  <a:moveTo>
                    <a:pt x="0" y="364401"/>
                  </a:moveTo>
                  <a:lnTo>
                    <a:pt x="3810" y="364401"/>
                  </a:lnTo>
                </a:path>
                <a:path w="3809" h="681355">
                  <a:moveTo>
                    <a:pt x="0" y="362483"/>
                  </a:moveTo>
                  <a:lnTo>
                    <a:pt x="3810" y="362483"/>
                  </a:lnTo>
                </a:path>
                <a:path w="3809" h="681355">
                  <a:moveTo>
                    <a:pt x="0" y="360578"/>
                  </a:moveTo>
                  <a:lnTo>
                    <a:pt x="3810" y="360578"/>
                  </a:lnTo>
                </a:path>
                <a:path w="3809" h="681355">
                  <a:moveTo>
                    <a:pt x="0" y="358673"/>
                  </a:moveTo>
                  <a:lnTo>
                    <a:pt x="3810" y="358673"/>
                  </a:lnTo>
                </a:path>
                <a:path w="3809" h="681355">
                  <a:moveTo>
                    <a:pt x="0" y="356768"/>
                  </a:moveTo>
                  <a:lnTo>
                    <a:pt x="3810" y="356768"/>
                  </a:lnTo>
                </a:path>
                <a:path w="3809" h="681355">
                  <a:moveTo>
                    <a:pt x="0" y="354850"/>
                  </a:moveTo>
                  <a:lnTo>
                    <a:pt x="3810" y="354850"/>
                  </a:lnTo>
                </a:path>
                <a:path w="3809" h="681355">
                  <a:moveTo>
                    <a:pt x="0" y="352945"/>
                  </a:moveTo>
                  <a:lnTo>
                    <a:pt x="3810" y="352945"/>
                  </a:lnTo>
                </a:path>
                <a:path w="3809" h="681355">
                  <a:moveTo>
                    <a:pt x="0" y="351040"/>
                  </a:moveTo>
                  <a:lnTo>
                    <a:pt x="3810" y="351040"/>
                  </a:lnTo>
                </a:path>
                <a:path w="3809" h="681355">
                  <a:moveTo>
                    <a:pt x="0" y="349135"/>
                  </a:moveTo>
                  <a:lnTo>
                    <a:pt x="3810" y="349135"/>
                  </a:lnTo>
                </a:path>
                <a:path w="3809" h="681355">
                  <a:moveTo>
                    <a:pt x="0" y="347230"/>
                  </a:moveTo>
                  <a:lnTo>
                    <a:pt x="3810" y="347230"/>
                  </a:lnTo>
                </a:path>
                <a:path w="3809" h="681355">
                  <a:moveTo>
                    <a:pt x="0" y="345313"/>
                  </a:moveTo>
                  <a:lnTo>
                    <a:pt x="3810" y="345313"/>
                  </a:lnTo>
                </a:path>
                <a:path w="3809" h="681355">
                  <a:moveTo>
                    <a:pt x="0" y="343408"/>
                  </a:moveTo>
                  <a:lnTo>
                    <a:pt x="3810" y="343408"/>
                  </a:lnTo>
                </a:path>
                <a:path w="3809" h="681355">
                  <a:moveTo>
                    <a:pt x="0" y="341503"/>
                  </a:moveTo>
                  <a:lnTo>
                    <a:pt x="3810" y="341503"/>
                  </a:lnTo>
                </a:path>
                <a:path w="3809" h="681355">
                  <a:moveTo>
                    <a:pt x="0" y="339598"/>
                  </a:moveTo>
                  <a:lnTo>
                    <a:pt x="3810" y="339598"/>
                  </a:lnTo>
                </a:path>
                <a:path w="3809" h="681355">
                  <a:moveTo>
                    <a:pt x="0" y="337680"/>
                  </a:moveTo>
                  <a:lnTo>
                    <a:pt x="3810" y="337680"/>
                  </a:lnTo>
                </a:path>
                <a:path w="3809" h="681355">
                  <a:moveTo>
                    <a:pt x="0" y="335775"/>
                  </a:moveTo>
                  <a:lnTo>
                    <a:pt x="3810" y="335775"/>
                  </a:lnTo>
                </a:path>
                <a:path w="3809" h="681355">
                  <a:moveTo>
                    <a:pt x="0" y="333870"/>
                  </a:moveTo>
                  <a:lnTo>
                    <a:pt x="3810" y="333870"/>
                  </a:lnTo>
                </a:path>
                <a:path w="3809" h="681355">
                  <a:moveTo>
                    <a:pt x="0" y="331965"/>
                  </a:moveTo>
                  <a:lnTo>
                    <a:pt x="3810" y="331965"/>
                  </a:lnTo>
                </a:path>
                <a:path w="3809" h="681355">
                  <a:moveTo>
                    <a:pt x="0" y="330060"/>
                  </a:moveTo>
                  <a:lnTo>
                    <a:pt x="3810" y="330060"/>
                  </a:lnTo>
                </a:path>
                <a:path w="3809" h="681355">
                  <a:moveTo>
                    <a:pt x="0" y="328142"/>
                  </a:moveTo>
                  <a:lnTo>
                    <a:pt x="3810" y="328142"/>
                  </a:lnTo>
                </a:path>
                <a:path w="3809" h="681355">
                  <a:moveTo>
                    <a:pt x="0" y="326237"/>
                  </a:moveTo>
                  <a:lnTo>
                    <a:pt x="3810" y="326237"/>
                  </a:lnTo>
                </a:path>
                <a:path w="3809" h="681355">
                  <a:moveTo>
                    <a:pt x="0" y="324332"/>
                  </a:moveTo>
                  <a:lnTo>
                    <a:pt x="3810" y="324332"/>
                  </a:lnTo>
                </a:path>
                <a:path w="3809" h="681355">
                  <a:moveTo>
                    <a:pt x="0" y="322427"/>
                  </a:moveTo>
                  <a:lnTo>
                    <a:pt x="3810" y="322427"/>
                  </a:lnTo>
                </a:path>
                <a:path w="3809" h="681355">
                  <a:moveTo>
                    <a:pt x="0" y="320509"/>
                  </a:moveTo>
                  <a:lnTo>
                    <a:pt x="3810" y="320509"/>
                  </a:lnTo>
                </a:path>
                <a:path w="3809" h="681355">
                  <a:moveTo>
                    <a:pt x="0" y="318604"/>
                  </a:moveTo>
                  <a:lnTo>
                    <a:pt x="3810" y="318604"/>
                  </a:lnTo>
                </a:path>
                <a:path w="3809" h="681355">
                  <a:moveTo>
                    <a:pt x="0" y="316699"/>
                  </a:moveTo>
                  <a:lnTo>
                    <a:pt x="3810" y="316699"/>
                  </a:lnTo>
                </a:path>
                <a:path w="3809" h="681355">
                  <a:moveTo>
                    <a:pt x="0" y="314794"/>
                  </a:moveTo>
                  <a:lnTo>
                    <a:pt x="3810" y="314794"/>
                  </a:lnTo>
                </a:path>
                <a:path w="3809" h="681355">
                  <a:moveTo>
                    <a:pt x="0" y="312889"/>
                  </a:moveTo>
                  <a:lnTo>
                    <a:pt x="3810" y="312889"/>
                  </a:lnTo>
                </a:path>
                <a:path w="3809" h="681355">
                  <a:moveTo>
                    <a:pt x="0" y="310972"/>
                  </a:moveTo>
                  <a:lnTo>
                    <a:pt x="3810" y="310972"/>
                  </a:lnTo>
                </a:path>
                <a:path w="3809" h="681355">
                  <a:moveTo>
                    <a:pt x="0" y="309067"/>
                  </a:moveTo>
                  <a:lnTo>
                    <a:pt x="3810" y="309067"/>
                  </a:lnTo>
                </a:path>
                <a:path w="3809" h="681355">
                  <a:moveTo>
                    <a:pt x="0" y="307162"/>
                  </a:moveTo>
                  <a:lnTo>
                    <a:pt x="3810" y="307162"/>
                  </a:lnTo>
                </a:path>
                <a:path w="3809" h="681355">
                  <a:moveTo>
                    <a:pt x="0" y="305257"/>
                  </a:moveTo>
                  <a:lnTo>
                    <a:pt x="3810" y="305257"/>
                  </a:lnTo>
                </a:path>
                <a:path w="3809" h="681355">
                  <a:moveTo>
                    <a:pt x="0" y="303339"/>
                  </a:moveTo>
                  <a:lnTo>
                    <a:pt x="3810" y="303339"/>
                  </a:lnTo>
                </a:path>
                <a:path w="3809" h="681355">
                  <a:moveTo>
                    <a:pt x="0" y="301434"/>
                  </a:moveTo>
                  <a:lnTo>
                    <a:pt x="3810" y="301434"/>
                  </a:lnTo>
                </a:path>
                <a:path w="3809" h="681355">
                  <a:moveTo>
                    <a:pt x="0" y="299529"/>
                  </a:moveTo>
                  <a:lnTo>
                    <a:pt x="3810" y="299529"/>
                  </a:lnTo>
                </a:path>
                <a:path w="3809" h="681355">
                  <a:moveTo>
                    <a:pt x="0" y="297624"/>
                  </a:moveTo>
                  <a:lnTo>
                    <a:pt x="3810" y="297624"/>
                  </a:lnTo>
                </a:path>
                <a:path w="3809" h="681355">
                  <a:moveTo>
                    <a:pt x="0" y="295719"/>
                  </a:moveTo>
                  <a:lnTo>
                    <a:pt x="3810" y="295719"/>
                  </a:lnTo>
                </a:path>
                <a:path w="3809" h="681355">
                  <a:moveTo>
                    <a:pt x="0" y="293801"/>
                  </a:moveTo>
                  <a:lnTo>
                    <a:pt x="3810" y="293801"/>
                  </a:lnTo>
                </a:path>
                <a:path w="3809" h="681355">
                  <a:moveTo>
                    <a:pt x="0" y="291896"/>
                  </a:moveTo>
                  <a:lnTo>
                    <a:pt x="3810" y="291896"/>
                  </a:lnTo>
                </a:path>
                <a:path w="3809" h="681355">
                  <a:moveTo>
                    <a:pt x="0" y="289991"/>
                  </a:moveTo>
                  <a:lnTo>
                    <a:pt x="3810" y="289991"/>
                  </a:lnTo>
                </a:path>
                <a:path w="3809" h="681355">
                  <a:moveTo>
                    <a:pt x="0" y="288086"/>
                  </a:moveTo>
                  <a:lnTo>
                    <a:pt x="3810" y="288086"/>
                  </a:lnTo>
                </a:path>
                <a:path w="3809" h="681355">
                  <a:moveTo>
                    <a:pt x="0" y="286169"/>
                  </a:moveTo>
                  <a:lnTo>
                    <a:pt x="3810" y="286169"/>
                  </a:lnTo>
                </a:path>
                <a:path w="3809" h="681355">
                  <a:moveTo>
                    <a:pt x="0" y="284264"/>
                  </a:moveTo>
                  <a:lnTo>
                    <a:pt x="3810" y="284264"/>
                  </a:lnTo>
                </a:path>
                <a:path w="3809" h="681355">
                  <a:moveTo>
                    <a:pt x="0" y="282359"/>
                  </a:moveTo>
                  <a:lnTo>
                    <a:pt x="3810" y="282359"/>
                  </a:lnTo>
                </a:path>
                <a:path w="3809" h="681355">
                  <a:moveTo>
                    <a:pt x="0" y="280454"/>
                  </a:moveTo>
                  <a:lnTo>
                    <a:pt x="3810" y="280454"/>
                  </a:lnTo>
                </a:path>
                <a:path w="3809" h="681355">
                  <a:moveTo>
                    <a:pt x="0" y="278549"/>
                  </a:moveTo>
                  <a:lnTo>
                    <a:pt x="3810" y="278549"/>
                  </a:lnTo>
                </a:path>
                <a:path w="3809" h="681355">
                  <a:moveTo>
                    <a:pt x="0" y="276631"/>
                  </a:moveTo>
                  <a:lnTo>
                    <a:pt x="3810" y="276631"/>
                  </a:lnTo>
                </a:path>
                <a:path w="3809" h="681355">
                  <a:moveTo>
                    <a:pt x="0" y="274726"/>
                  </a:moveTo>
                  <a:lnTo>
                    <a:pt x="3810" y="274726"/>
                  </a:lnTo>
                </a:path>
                <a:path w="3809" h="681355">
                  <a:moveTo>
                    <a:pt x="0" y="272821"/>
                  </a:moveTo>
                  <a:lnTo>
                    <a:pt x="3810" y="272821"/>
                  </a:lnTo>
                </a:path>
                <a:path w="3809" h="681355">
                  <a:moveTo>
                    <a:pt x="0" y="270916"/>
                  </a:moveTo>
                  <a:lnTo>
                    <a:pt x="3810" y="270916"/>
                  </a:lnTo>
                </a:path>
                <a:path w="3809" h="681355">
                  <a:moveTo>
                    <a:pt x="0" y="269011"/>
                  </a:moveTo>
                  <a:lnTo>
                    <a:pt x="3810" y="269011"/>
                  </a:lnTo>
                </a:path>
                <a:path w="3809" h="681355">
                  <a:moveTo>
                    <a:pt x="0" y="267093"/>
                  </a:moveTo>
                  <a:lnTo>
                    <a:pt x="3810" y="267093"/>
                  </a:lnTo>
                </a:path>
                <a:path w="3809" h="681355">
                  <a:moveTo>
                    <a:pt x="0" y="265188"/>
                  </a:moveTo>
                  <a:lnTo>
                    <a:pt x="3810" y="265188"/>
                  </a:lnTo>
                </a:path>
                <a:path w="3809" h="681355">
                  <a:moveTo>
                    <a:pt x="0" y="263283"/>
                  </a:moveTo>
                  <a:lnTo>
                    <a:pt x="3810" y="263283"/>
                  </a:lnTo>
                </a:path>
                <a:path w="3809" h="681355">
                  <a:moveTo>
                    <a:pt x="0" y="261378"/>
                  </a:moveTo>
                  <a:lnTo>
                    <a:pt x="3810" y="261378"/>
                  </a:lnTo>
                </a:path>
                <a:path w="3809" h="681355">
                  <a:moveTo>
                    <a:pt x="0" y="259461"/>
                  </a:moveTo>
                  <a:lnTo>
                    <a:pt x="3810" y="259461"/>
                  </a:lnTo>
                </a:path>
                <a:path w="3809" h="681355">
                  <a:moveTo>
                    <a:pt x="0" y="257556"/>
                  </a:moveTo>
                  <a:lnTo>
                    <a:pt x="3810" y="257556"/>
                  </a:lnTo>
                </a:path>
                <a:path w="3809" h="681355">
                  <a:moveTo>
                    <a:pt x="0" y="255651"/>
                  </a:moveTo>
                  <a:lnTo>
                    <a:pt x="3810" y="255651"/>
                  </a:lnTo>
                </a:path>
                <a:path w="3809" h="681355">
                  <a:moveTo>
                    <a:pt x="0" y="253746"/>
                  </a:moveTo>
                  <a:lnTo>
                    <a:pt x="3810" y="253746"/>
                  </a:lnTo>
                </a:path>
                <a:path w="3809" h="681355">
                  <a:moveTo>
                    <a:pt x="0" y="251841"/>
                  </a:moveTo>
                  <a:lnTo>
                    <a:pt x="3810" y="251841"/>
                  </a:lnTo>
                </a:path>
                <a:path w="3809" h="681355">
                  <a:moveTo>
                    <a:pt x="0" y="249923"/>
                  </a:moveTo>
                  <a:lnTo>
                    <a:pt x="3810" y="249923"/>
                  </a:lnTo>
                </a:path>
                <a:path w="3809" h="681355">
                  <a:moveTo>
                    <a:pt x="0" y="248018"/>
                  </a:moveTo>
                  <a:lnTo>
                    <a:pt x="3810" y="248018"/>
                  </a:lnTo>
                </a:path>
                <a:path w="3809" h="681355">
                  <a:moveTo>
                    <a:pt x="0" y="246113"/>
                  </a:moveTo>
                  <a:lnTo>
                    <a:pt x="3810" y="246113"/>
                  </a:lnTo>
                </a:path>
                <a:path w="3809" h="681355">
                  <a:moveTo>
                    <a:pt x="0" y="244208"/>
                  </a:moveTo>
                  <a:lnTo>
                    <a:pt x="3810" y="244208"/>
                  </a:lnTo>
                </a:path>
                <a:path w="3809" h="681355">
                  <a:moveTo>
                    <a:pt x="0" y="242290"/>
                  </a:moveTo>
                  <a:lnTo>
                    <a:pt x="3810" y="242290"/>
                  </a:lnTo>
                </a:path>
                <a:path w="3809" h="681355">
                  <a:moveTo>
                    <a:pt x="0" y="240385"/>
                  </a:moveTo>
                  <a:lnTo>
                    <a:pt x="3810" y="240385"/>
                  </a:lnTo>
                </a:path>
                <a:path w="3809" h="681355">
                  <a:moveTo>
                    <a:pt x="0" y="238480"/>
                  </a:moveTo>
                  <a:lnTo>
                    <a:pt x="3810" y="238480"/>
                  </a:lnTo>
                </a:path>
                <a:path w="3809" h="681355">
                  <a:moveTo>
                    <a:pt x="0" y="236575"/>
                  </a:moveTo>
                  <a:lnTo>
                    <a:pt x="3810" y="236575"/>
                  </a:lnTo>
                </a:path>
                <a:path w="3809" h="681355">
                  <a:moveTo>
                    <a:pt x="0" y="234670"/>
                  </a:moveTo>
                  <a:lnTo>
                    <a:pt x="3810" y="234670"/>
                  </a:lnTo>
                </a:path>
                <a:path w="3809" h="681355">
                  <a:moveTo>
                    <a:pt x="0" y="232752"/>
                  </a:moveTo>
                  <a:lnTo>
                    <a:pt x="3810" y="232752"/>
                  </a:lnTo>
                </a:path>
                <a:path w="3809" h="681355">
                  <a:moveTo>
                    <a:pt x="0" y="230847"/>
                  </a:moveTo>
                  <a:lnTo>
                    <a:pt x="3810" y="230847"/>
                  </a:lnTo>
                </a:path>
                <a:path w="3809" h="681355">
                  <a:moveTo>
                    <a:pt x="0" y="228942"/>
                  </a:moveTo>
                  <a:lnTo>
                    <a:pt x="3810" y="228942"/>
                  </a:lnTo>
                </a:path>
                <a:path w="3809" h="681355">
                  <a:moveTo>
                    <a:pt x="0" y="227037"/>
                  </a:moveTo>
                  <a:lnTo>
                    <a:pt x="3810" y="227037"/>
                  </a:lnTo>
                </a:path>
                <a:path w="3809" h="681355">
                  <a:moveTo>
                    <a:pt x="0" y="225120"/>
                  </a:moveTo>
                  <a:lnTo>
                    <a:pt x="3810" y="225120"/>
                  </a:lnTo>
                </a:path>
                <a:path w="3809" h="681355">
                  <a:moveTo>
                    <a:pt x="0" y="223215"/>
                  </a:moveTo>
                  <a:lnTo>
                    <a:pt x="3810" y="223215"/>
                  </a:lnTo>
                </a:path>
                <a:path w="3809" h="681355">
                  <a:moveTo>
                    <a:pt x="0" y="221310"/>
                  </a:moveTo>
                  <a:lnTo>
                    <a:pt x="3810" y="221310"/>
                  </a:lnTo>
                </a:path>
                <a:path w="3809" h="681355">
                  <a:moveTo>
                    <a:pt x="0" y="219405"/>
                  </a:moveTo>
                  <a:lnTo>
                    <a:pt x="3810" y="219405"/>
                  </a:lnTo>
                </a:path>
                <a:path w="3809" h="681355">
                  <a:moveTo>
                    <a:pt x="0" y="217500"/>
                  </a:moveTo>
                  <a:lnTo>
                    <a:pt x="3810" y="217500"/>
                  </a:lnTo>
                </a:path>
                <a:path w="3809" h="681355">
                  <a:moveTo>
                    <a:pt x="0" y="215582"/>
                  </a:moveTo>
                  <a:lnTo>
                    <a:pt x="3810" y="215582"/>
                  </a:lnTo>
                </a:path>
                <a:path w="3809" h="681355">
                  <a:moveTo>
                    <a:pt x="0" y="213677"/>
                  </a:moveTo>
                  <a:lnTo>
                    <a:pt x="3810" y="213677"/>
                  </a:lnTo>
                </a:path>
                <a:path w="3809" h="681355">
                  <a:moveTo>
                    <a:pt x="0" y="211772"/>
                  </a:moveTo>
                  <a:lnTo>
                    <a:pt x="3810" y="211772"/>
                  </a:lnTo>
                </a:path>
                <a:path w="3809" h="681355">
                  <a:moveTo>
                    <a:pt x="0" y="209867"/>
                  </a:moveTo>
                  <a:lnTo>
                    <a:pt x="3810" y="209867"/>
                  </a:lnTo>
                </a:path>
                <a:path w="3809" h="681355">
                  <a:moveTo>
                    <a:pt x="0" y="207949"/>
                  </a:moveTo>
                  <a:lnTo>
                    <a:pt x="3810" y="207949"/>
                  </a:lnTo>
                </a:path>
                <a:path w="3809" h="681355">
                  <a:moveTo>
                    <a:pt x="0" y="206044"/>
                  </a:moveTo>
                  <a:lnTo>
                    <a:pt x="3810" y="206044"/>
                  </a:lnTo>
                </a:path>
                <a:path w="3809" h="681355">
                  <a:moveTo>
                    <a:pt x="0" y="204139"/>
                  </a:moveTo>
                  <a:lnTo>
                    <a:pt x="3810" y="204139"/>
                  </a:lnTo>
                </a:path>
                <a:path w="3809" h="681355">
                  <a:moveTo>
                    <a:pt x="0" y="202234"/>
                  </a:moveTo>
                  <a:lnTo>
                    <a:pt x="3810" y="202234"/>
                  </a:lnTo>
                </a:path>
                <a:path w="3809" h="681355">
                  <a:moveTo>
                    <a:pt x="0" y="200329"/>
                  </a:moveTo>
                  <a:lnTo>
                    <a:pt x="3810" y="200329"/>
                  </a:lnTo>
                </a:path>
                <a:path w="3809" h="681355">
                  <a:moveTo>
                    <a:pt x="0" y="198412"/>
                  </a:moveTo>
                  <a:lnTo>
                    <a:pt x="3810" y="198412"/>
                  </a:lnTo>
                </a:path>
                <a:path w="3809" h="681355">
                  <a:moveTo>
                    <a:pt x="0" y="196507"/>
                  </a:moveTo>
                  <a:lnTo>
                    <a:pt x="3810" y="196507"/>
                  </a:lnTo>
                </a:path>
                <a:path w="3809" h="681355">
                  <a:moveTo>
                    <a:pt x="0" y="194602"/>
                  </a:moveTo>
                  <a:lnTo>
                    <a:pt x="3810" y="194602"/>
                  </a:lnTo>
                </a:path>
                <a:path w="3809" h="681355">
                  <a:moveTo>
                    <a:pt x="0" y="192697"/>
                  </a:moveTo>
                  <a:lnTo>
                    <a:pt x="3810" y="192697"/>
                  </a:lnTo>
                </a:path>
                <a:path w="3809" h="681355">
                  <a:moveTo>
                    <a:pt x="0" y="190779"/>
                  </a:moveTo>
                  <a:lnTo>
                    <a:pt x="3810" y="190779"/>
                  </a:lnTo>
                </a:path>
                <a:path w="3809" h="681355">
                  <a:moveTo>
                    <a:pt x="0" y="188874"/>
                  </a:moveTo>
                  <a:lnTo>
                    <a:pt x="3810" y="188874"/>
                  </a:lnTo>
                </a:path>
                <a:path w="3809" h="681355">
                  <a:moveTo>
                    <a:pt x="0" y="186969"/>
                  </a:moveTo>
                  <a:lnTo>
                    <a:pt x="3810" y="186969"/>
                  </a:lnTo>
                </a:path>
                <a:path w="3809" h="681355">
                  <a:moveTo>
                    <a:pt x="0" y="185064"/>
                  </a:moveTo>
                  <a:lnTo>
                    <a:pt x="3810" y="185064"/>
                  </a:lnTo>
                </a:path>
                <a:path w="3809" h="681355">
                  <a:moveTo>
                    <a:pt x="0" y="183159"/>
                  </a:moveTo>
                  <a:lnTo>
                    <a:pt x="3810" y="183159"/>
                  </a:lnTo>
                </a:path>
                <a:path w="3809" h="681355">
                  <a:moveTo>
                    <a:pt x="0" y="181241"/>
                  </a:moveTo>
                  <a:lnTo>
                    <a:pt x="3810" y="181241"/>
                  </a:lnTo>
                </a:path>
                <a:path w="3809" h="681355">
                  <a:moveTo>
                    <a:pt x="0" y="179336"/>
                  </a:moveTo>
                  <a:lnTo>
                    <a:pt x="3810" y="179336"/>
                  </a:lnTo>
                </a:path>
                <a:path w="3809" h="681355">
                  <a:moveTo>
                    <a:pt x="0" y="177431"/>
                  </a:moveTo>
                  <a:lnTo>
                    <a:pt x="3810" y="177431"/>
                  </a:lnTo>
                </a:path>
                <a:path w="3809" h="681355">
                  <a:moveTo>
                    <a:pt x="0" y="175526"/>
                  </a:moveTo>
                  <a:lnTo>
                    <a:pt x="3810" y="175526"/>
                  </a:lnTo>
                </a:path>
                <a:path w="3809" h="681355">
                  <a:moveTo>
                    <a:pt x="0" y="173621"/>
                  </a:moveTo>
                  <a:lnTo>
                    <a:pt x="3810" y="173621"/>
                  </a:lnTo>
                </a:path>
                <a:path w="3809" h="681355">
                  <a:moveTo>
                    <a:pt x="0" y="171704"/>
                  </a:moveTo>
                  <a:lnTo>
                    <a:pt x="3810" y="171704"/>
                  </a:lnTo>
                </a:path>
                <a:path w="3809" h="681355">
                  <a:moveTo>
                    <a:pt x="0" y="169799"/>
                  </a:moveTo>
                  <a:lnTo>
                    <a:pt x="3810" y="169799"/>
                  </a:lnTo>
                </a:path>
                <a:path w="3809" h="681355">
                  <a:moveTo>
                    <a:pt x="0" y="167894"/>
                  </a:moveTo>
                  <a:lnTo>
                    <a:pt x="3810" y="167894"/>
                  </a:lnTo>
                </a:path>
                <a:path w="3809" h="681355">
                  <a:moveTo>
                    <a:pt x="0" y="165989"/>
                  </a:moveTo>
                  <a:lnTo>
                    <a:pt x="3810" y="165989"/>
                  </a:lnTo>
                </a:path>
                <a:path w="3809" h="681355">
                  <a:moveTo>
                    <a:pt x="0" y="164071"/>
                  </a:moveTo>
                  <a:lnTo>
                    <a:pt x="3810" y="164071"/>
                  </a:lnTo>
                </a:path>
                <a:path w="3809" h="681355">
                  <a:moveTo>
                    <a:pt x="0" y="162166"/>
                  </a:moveTo>
                  <a:lnTo>
                    <a:pt x="3810" y="162166"/>
                  </a:lnTo>
                </a:path>
                <a:path w="3809" h="681355">
                  <a:moveTo>
                    <a:pt x="0" y="160261"/>
                  </a:moveTo>
                  <a:lnTo>
                    <a:pt x="3810" y="160261"/>
                  </a:lnTo>
                </a:path>
                <a:path w="3809" h="681355">
                  <a:moveTo>
                    <a:pt x="0" y="158356"/>
                  </a:moveTo>
                  <a:lnTo>
                    <a:pt x="3810" y="158356"/>
                  </a:lnTo>
                </a:path>
                <a:path w="3809" h="681355">
                  <a:moveTo>
                    <a:pt x="0" y="156451"/>
                  </a:moveTo>
                  <a:lnTo>
                    <a:pt x="3810" y="156451"/>
                  </a:lnTo>
                </a:path>
                <a:path w="3809" h="681355">
                  <a:moveTo>
                    <a:pt x="0" y="154533"/>
                  </a:moveTo>
                  <a:lnTo>
                    <a:pt x="3810" y="154533"/>
                  </a:lnTo>
                </a:path>
                <a:path w="3809" h="681355">
                  <a:moveTo>
                    <a:pt x="0" y="152628"/>
                  </a:moveTo>
                  <a:lnTo>
                    <a:pt x="3810" y="152628"/>
                  </a:lnTo>
                </a:path>
                <a:path w="3809" h="681355">
                  <a:moveTo>
                    <a:pt x="0" y="150723"/>
                  </a:moveTo>
                  <a:lnTo>
                    <a:pt x="3810" y="150723"/>
                  </a:lnTo>
                </a:path>
                <a:path w="3809" h="681355">
                  <a:moveTo>
                    <a:pt x="0" y="148818"/>
                  </a:moveTo>
                  <a:lnTo>
                    <a:pt x="3810" y="148818"/>
                  </a:lnTo>
                </a:path>
                <a:path w="3809" h="681355">
                  <a:moveTo>
                    <a:pt x="0" y="146900"/>
                  </a:moveTo>
                  <a:lnTo>
                    <a:pt x="3810" y="146900"/>
                  </a:lnTo>
                </a:path>
                <a:path w="3809" h="681355">
                  <a:moveTo>
                    <a:pt x="0" y="144995"/>
                  </a:moveTo>
                  <a:lnTo>
                    <a:pt x="3810" y="144995"/>
                  </a:lnTo>
                </a:path>
                <a:path w="3809" h="681355">
                  <a:moveTo>
                    <a:pt x="0" y="143090"/>
                  </a:moveTo>
                  <a:lnTo>
                    <a:pt x="3810" y="143090"/>
                  </a:lnTo>
                </a:path>
                <a:path w="3809" h="681355">
                  <a:moveTo>
                    <a:pt x="0" y="141185"/>
                  </a:moveTo>
                  <a:lnTo>
                    <a:pt x="3810" y="141185"/>
                  </a:lnTo>
                </a:path>
                <a:path w="3809" h="681355">
                  <a:moveTo>
                    <a:pt x="0" y="139280"/>
                  </a:moveTo>
                  <a:lnTo>
                    <a:pt x="3810" y="139280"/>
                  </a:lnTo>
                </a:path>
                <a:path w="3809" h="681355">
                  <a:moveTo>
                    <a:pt x="0" y="137363"/>
                  </a:moveTo>
                  <a:lnTo>
                    <a:pt x="3810" y="137363"/>
                  </a:lnTo>
                </a:path>
                <a:path w="3809" h="681355">
                  <a:moveTo>
                    <a:pt x="0" y="135458"/>
                  </a:moveTo>
                  <a:lnTo>
                    <a:pt x="3810" y="135458"/>
                  </a:lnTo>
                </a:path>
                <a:path w="3809" h="681355">
                  <a:moveTo>
                    <a:pt x="0" y="133553"/>
                  </a:moveTo>
                  <a:lnTo>
                    <a:pt x="3810" y="133553"/>
                  </a:lnTo>
                </a:path>
                <a:path w="3809" h="681355">
                  <a:moveTo>
                    <a:pt x="0" y="131648"/>
                  </a:moveTo>
                  <a:lnTo>
                    <a:pt x="3810" y="131648"/>
                  </a:lnTo>
                </a:path>
                <a:path w="3809" h="681355">
                  <a:moveTo>
                    <a:pt x="0" y="129730"/>
                  </a:moveTo>
                  <a:lnTo>
                    <a:pt x="3810" y="129730"/>
                  </a:lnTo>
                </a:path>
                <a:path w="3809" h="681355">
                  <a:moveTo>
                    <a:pt x="0" y="127825"/>
                  </a:moveTo>
                  <a:lnTo>
                    <a:pt x="3810" y="127825"/>
                  </a:lnTo>
                </a:path>
                <a:path w="3809" h="681355">
                  <a:moveTo>
                    <a:pt x="0" y="125920"/>
                  </a:moveTo>
                  <a:lnTo>
                    <a:pt x="3810" y="125920"/>
                  </a:lnTo>
                </a:path>
                <a:path w="3809" h="681355">
                  <a:moveTo>
                    <a:pt x="0" y="124015"/>
                  </a:moveTo>
                  <a:lnTo>
                    <a:pt x="3810" y="124015"/>
                  </a:lnTo>
                </a:path>
                <a:path w="3809" h="681355">
                  <a:moveTo>
                    <a:pt x="0" y="122110"/>
                  </a:moveTo>
                  <a:lnTo>
                    <a:pt x="3810" y="122110"/>
                  </a:lnTo>
                </a:path>
                <a:path w="3809" h="681355">
                  <a:moveTo>
                    <a:pt x="0" y="120192"/>
                  </a:moveTo>
                  <a:lnTo>
                    <a:pt x="3810" y="120192"/>
                  </a:lnTo>
                </a:path>
                <a:path w="3809" h="681355">
                  <a:moveTo>
                    <a:pt x="0" y="118287"/>
                  </a:moveTo>
                  <a:lnTo>
                    <a:pt x="3810" y="118287"/>
                  </a:lnTo>
                </a:path>
                <a:path w="3809" h="681355">
                  <a:moveTo>
                    <a:pt x="0" y="116382"/>
                  </a:moveTo>
                  <a:lnTo>
                    <a:pt x="3810" y="116382"/>
                  </a:lnTo>
                </a:path>
                <a:path w="3809" h="681355">
                  <a:moveTo>
                    <a:pt x="0" y="114477"/>
                  </a:moveTo>
                  <a:lnTo>
                    <a:pt x="3810" y="114477"/>
                  </a:lnTo>
                </a:path>
                <a:path w="3809" h="681355">
                  <a:moveTo>
                    <a:pt x="0" y="112560"/>
                  </a:moveTo>
                  <a:lnTo>
                    <a:pt x="3810" y="112560"/>
                  </a:lnTo>
                </a:path>
                <a:path w="3809" h="681355">
                  <a:moveTo>
                    <a:pt x="0" y="110655"/>
                  </a:moveTo>
                  <a:lnTo>
                    <a:pt x="3810" y="110655"/>
                  </a:lnTo>
                </a:path>
                <a:path w="3809" h="681355">
                  <a:moveTo>
                    <a:pt x="0" y="108750"/>
                  </a:moveTo>
                  <a:lnTo>
                    <a:pt x="3810" y="108750"/>
                  </a:lnTo>
                </a:path>
                <a:path w="3809" h="681355">
                  <a:moveTo>
                    <a:pt x="0" y="106845"/>
                  </a:moveTo>
                  <a:lnTo>
                    <a:pt x="3810" y="106845"/>
                  </a:lnTo>
                </a:path>
                <a:path w="3809" h="681355">
                  <a:moveTo>
                    <a:pt x="0" y="104940"/>
                  </a:moveTo>
                  <a:lnTo>
                    <a:pt x="3810" y="104940"/>
                  </a:lnTo>
                </a:path>
                <a:path w="3809" h="681355">
                  <a:moveTo>
                    <a:pt x="0" y="103022"/>
                  </a:moveTo>
                  <a:lnTo>
                    <a:pt x="3810" y="103022"/>
                  </a:lnTo>
                </a:path>
                <a:path w="3809" h="681355">
                  <a:moveTo>
                    <a:pt x="0" y="101117"/>
                  </a:moveTo>
                  <a:lnTo>
                    <a:pt x="3810" y="101117"/>
                  </a:lnTo>
                </a:path>
                <a:path w="3809" h="681355">
                  <a:moveTo>
                    <a:pt x="0" y="99212"/>
                  </a:moveTo>
                  <a:lnTo>
                    <a:pt x="3810" y="99212"/>
                  </a:lnTo>
                </a:path>
                <a:path w="3809" h="681355">
                  <a:moveTo>
                    <a:pt x="0" y="97307"/>
                  </a:moveTo>
                  <a:lnTo>
                    <a:pt x="3810" y="97307"/>
                  </a:lnTo>
                </a:path>
                <a:path w="3809" h="681355">
                  <a:moveTo>
                    <a:pt x="0" y="95402"/>
                  </a:moveTo>
                  <a:lnTo>
                    <a:pt x="3810" y="95402"/>
                  </a:lnTo>
                </a:path>
                <a:path w="3809" h="681355">
                  <a:moveTo>
                    <a:pt x="0" y="93484"/>
                  </a:moveTo>
                  <a:lnTo>
                    <a:pt x="3810" y="93484"/>
                  </a:lnTo>
                </a:path>
                <a:path w="3809" h="681355">
                  <a:moveTo>
                    <a:pt x="0" y="91579"/>
                  </a:moveTo>
                  <a:lnTo>
                    <a:pt x="3810" y="91579"/>
                  </a:lnTo>
                </a:path>
                <a:path w="3809" h="681355">
                  <a:moveTo>
                    <a:pt x="0" y="89674"/>
                  </a:moveTo>
                  <a:lnTo>
                    <a:pt x="3810" y="89674"/>
                  </a:lnTo>
                </a:path>
                <a:path w="3809" h="681355">
                  <a:moveTo>
                    <a:pt x="0" y="87769"/>
                  </a:moveTo>
                  <a:lnTo>
                    <a:pt x="3810" y="87769"/>
                  </a:lnTo>
                </a:path>
                <a:path w="3809" h="681355">
                  <a:moveTo>
                    <a:pt x="0" y="85852"/>
                  </a:moveTo>
                  <a:lnTo>
                    <a:pt x="3810" y="85852"/>
                  </a:lnTo>
                </a:path>
                <a:path w="3809" h="681355">
                  <a:moveTo>
                    <a:pt x="0" y="83947"/>
                  </a:moveTo>
                  <a:lnTo>
                    <a:pt x="3810" y="83947"/>
                  </a:lnTo>
                </a:path>
                <a:path w="3809" h="681355">
                  <a:moveTo>
                    <a:pt x="0" y="82042"/>
                  </a:moveTo>
                  <a:lnTo>
                    <a:pt x="3810" y="82042"/>
                  </a:lnTo>
                </a:path>
                <a:path w="3809" h="681355">
                  <a:moveTo>
                    <a:pt x="0" y="80137"/>
                  </a:moveTo>
                  <a:lnTo>
                    <a:pt x="3810" y="80137"/>
                  </a:lnTo>
                </a:path>
                <a:path w="3809" h="681355">
                  <a:moveTo>
                    <a:pt x="0" y="78232"/>
                  </a:moveTo>
                  <a:lnTo>
                    <a:pt x="3810" y="78232"/>
                  </a:lnTo>
                </a:path>
                <a:path w="3809" h="681355">
                  <a:moveTo>
                    <a:pt x="0" y="76314"/>
                  </a:moveTo>
                  <a:lnTo>
                    <a:pt x="3810" y="76314"/>
                  </a:lnTo>
                </a:path>
                <a:path w="3809" h="681355">
                  <a:moveTo>
                    <a:pt x="0" y="74409"/>
                  </a:moveTo>
                  <a:lnTo>
                    <a:pt x="3810" y="74409"/>
                  </a:lnTo>
                </a:path>
                <a:path w="3809" h="681355">
                  <a:moveTo>
                    <a:pt x="0" y="72504"/>
                  </a:moveTo>
                  <a:lnTo>
                    <a:pt x="3810" y="72504"/>
                  </a:lnTo>
                </a:path>
                <a:path w="3809" h="681355">
                  <a:moveTo>
                    <a:pt x="0" y="70599"/>
                  </a:moveTo>
                  <a:lnTo>
                    <a:pt x="3810" y="70599"/>
                  </a:lnTo>
                </a:path>
                <a:path w="3809" h="681355">
                  <a:moveTo>
                    <a:pt x="0" y="68681"/>
                  </a:moveTo>
                  <a:lnTo>
                    <a:pt x="3810" y="68681"/>
                  </a:lnTo>
                </a:path>
                <a:path w="3809" h="681355">
                  <a:moveTo>
                    <a:pt x="0" y="66776"/>
                  </a:moveTo>
                  <a:lnTo>
                    <a:pt x="3810" y="66776"/>
                  </a:lnTo>
                </a:path>
                <a:path w="3809" h="681355">
                  <a:moveTo>
                    <a:pt x="0" y="64871"/>
                  </a:moveTo>
                  <a:lnTo>
                    <a:pt x="3810" y="64871"/>
                  </a:lnTo>
                </a:path>
                <a:path w="3809" h="681355">
                  <a:moveTo>
                    <a:pt x="0" y="62966"/>
                  </a:moveTo>
                  <a:lnTo>
                    <a:pt x="3810" y="62966"/>
                  </a:lnTo>
                </a:path>
                <a:path w="3809" h="681355">
                  <a:moveTo>
                    <a:pt x="0" y="61061"/>
                  </a:moveTo>
                  <a:lnTo>
                    <a:pt x="3810" y="61061"/>
                  </a:lnTo>
                </a:path>
                <a:path w="3809" h="681355">
                  <a:moveTo>
                    <a:pt x="0" y="59143"/>
                  </a:moveTo>
                  <a:lnTo>
                    <a:pt x="3810" y="59143"/>
                  </a:lnTo>
                </a:path>
                <a:path w="3809" h="681355">
                  <a:moveTo>
                    <a:pt x="0" y="57238"/>
                  </a:moveTo>
                  <a:lnTo>
                    <a:pt x="3810" y="57238"/>
                  </a:lnTo>
                </a:path>
                <a:path w="3809" h="681355">
                  <a:moveTo>
                    <a:pt x="0" y="55333"/>
                  </a:moveTo>
                  <a:lnTo>
                    <a:pt x="3810" y="55333"/>
                  </a:lnTo>
                </a:path>
                <a:path w="3809" h="681355">
                  <a:moveTo>
                    <a:pt x="0" y="53428"/>
                  </a:moveTo>
                  <a:lnTo>
                    <a:pt x="3810" y="53428"/>
                  </a:lnTo>
                </a:path>
                <a:path w="3809" h="681355">
                  <a:moveTo>
                    <a:pt x="0" y="51511"/>
                  </a:moveTo>
                  <a:lnTo>
                    <a:pt x="3810" y="51511"/>
                  </a:lnTo>
                </a:path>
                <a:path w="3809" h="681355">
                  <a:moveTo>
                    <a:pt x="0" y="49606"/>
                  </a:moveTo>
                  <a:lnTo>
                    <a:pt x="3810" y="49606"/>
                  </a:lnTo>
                </a:path>
                <a:path w="3809" h="681355">
                  <a:moveTo>
                    <a:pt x="0" y="47701"/>
                  </a:moveTo>
                  <a:lnTo>
                    <a:pt x="3810" y="47701"/>
                  </a:lnTo>
                </a:path>
                <a:path w="3809" h="681355">
                  <a:moveTo>
                    <a:pt x="0" y="45796"/>
                  </a:moveTo>
                  <a:lnTo>
                    <a:pt x="3810" y="45796"/>
                  </a:lnTo>
                </a:path>
                <a:path w="3809" h="681355">
                  <a:moveTo>
                    <a:pt x="0" y="43891"/>
                  </a:moveTo>
                  <a:lnTo>
                    <a:pt x="3810" y="43891"/>
                  </a:lnTo>
                </a:path>
                <a:path w="3809" h="681355">
                  <a:moveTo>
                    <a:pt x="0" y="41973"/>
                  </a:moveTo>
                  <a:lnTo>
                    <a:pt x="3810" y="41973"/>
                  </a:lnTo>
                </a:path>
                <a:path w="3809" h="681355">
                  <a:moveTo>
                    <a:pt x="0" y="40068"/>
                  </a:moveTo>
                  <a:lnTo>
                    <a:pt x="3810" y="40068"/>
                  </a:lnTo>
                </a:path>
                <a:path w="3809" h="681355">
                  <a:moveTo>
                    <a:pt x="0" y="38163"/>
                  </a:moveTo>
                  <a:lnTo>
                    <a:pt x="3810" y="38163"/>
                  </a:lnTo>
                </a:path>
                <a:path w="3809" h="681355">
                  <a:moveTo>
                    <a:pt x="0" y="36258"/>
                  </a:moveTo>
                  <a:lnTo>
                    <a:pt x="3810" y="36258"/>
                  </a:lnTo>
                </a:path>
                <a:path w="3809" h="681355">
                  <a:moveTo>
                    <a:pt x="0" y="34340"/>
                  </a:moveTo>
                  <a:lnTo>
                    <a:pt x="3810" y="34340"/>
                  </a:lnTo>
                </a:path>
                <a:path w="3809" h="681355">
                  <a:moveTo>
                    <a:pt x="0" y="32435"/>
                  </a:moveTo>
                  <a:lnTo>
                    <a:pt x="3810" y="32435"/>
                  </a:lnTo>
                </a:path>
                <a:path w="3809" h="681355">
                  <a:moveTo>
                    <a:pt x="0" y="30530"/>
                  </a:moveTo>
                  <a:lnTo>
                    <a:pt x="3810" y="30530"/>
                  </a:lnTo>
                </a:path>
                <a:path w="3809" h="681355">
                  <a:moveTo>
                    <a:pt x="0" y="28625"/>
                  </a:moveTo>
                  <a:lnTo>
                    <a:pt x="3810" y="28625"/>
                  </a:lnTo>
                </a:path>
                <a:path w="3809" h="681355">
                  <a:moveTo>
                    <a:pt x="0" y="26720"/>
                  </a:moveTo>
                  <a:lnTo>
                    <a:pt x="3810" y="26720"/>
                  </a:lnTo>
                </a:path>
                <a:path w="3809" h="681355">
                  <a:moveTo>
                    <a:pt x="0" y="24803"/>
                  </a:moveTo>
                  <a:lnTo>
                    <a:pt x="3810" y="24803"/>
                  </a:lnTo>
                </a:path>
                <a:path w="3809" h="681355">
                  <a:moveTo>
                    <a:pt x="0" y="22898"/>
                  </a:moveTo>
                  <a:lnTo>
                    <a:pt x="3810" y="22898"/>
                  </a:lnTo>
                </a:path>
                <a:path w="3809" h="681355">
                  <a:moveTo>
                    <a:pt x="0" y="20993"/>
                  </a:moveTo>
                  <a:lnTo>
                    <a:pt x="3810" y="20993"/>
                  </a:lnTo>
                </a:path>
                <a:path w="3809" h="681355">
                  <a:moveTo>
                    <a:pt x="0" y="19088"/>
                  </a:moveTo>
                  <a:lnTo>
                    <a:pt x="3810" y="19088"/>
                  </a:lnTo>
                </a:path>
                <a:path w="3809" h="681355">
                  <a:moveTo>
                    <a:pt x="0" y="17170"/>
                  </a:moveTo>
                  <a:lnTo>
                    <a:pt x="3810" y="17170"/>
                  </a:lnTo>
                </a:path>
                <a:path w="3809" h="681355">
                  <a:moveTo>
                    <a:pt x="0" y="15265"/>
                  </a:moveTo>
                  <a:lnTo>
                    <a:pt x="3810" y="15265"/>
                  </a:lnTo>
                </a:path>
                <a:path w="3809" h="681355">
                  <a:moveTo>
                    <a:pt x="0" y="13360"/>
                  </a:moveTo>
                  <a:lnTo>
                    <a:pt x="3810" y="13360"/>
                  </a:lnTo>
                </a:path>
                <a:path w="3809" h="681355">
                  <a:moveTo>
                    <a:pt x="0" y="11455"/>
                  </a:moveTo>
                  <a:lnTo>
                    <a:pt x="3810" y="11455"/>
                  </a:lnTo>
                </a:path>
                <a:path w="3809" h="681355">
                  <a:moveTo>
                    <a:pt x="0" y="9550"/>
                  </a:moveTo>
                  <a:lnTo>
                    <a:pt x="3810" y="9550"/>
                  </a:lnTo>
                </a:path>
                <a:path w="3809" h="681355">
                  <a:moveTo>
                    <a:pt x="0" y="7632"/>
                  </a:moveTo>
                  <a:lnTo>
                    <a:pt x="3810" y="7632"/>
                  </a:lnTo>
                </a:path>
                <a:path w="3809" h="681355">
                  <a:moveTo>
                    <a:pt x="0" y="5727"/>
                  </a:moveTo>
                  <a:lnTo>
                    <a:pt x="3810" y="5727"/>
                  </a:lnTo>
                </a:path>
                <a:path w="3809" h="681355">
                  <a:moveTo>
                    <a:pt x="0" y="3822"/>
                  </a:moveTo>
                  <a:lnTo>
                    <a:pt x="3810" y="3822"/>
                  </a:lnTo>
                </a:path>
                <a:path w="3809" h="681355">
                  <a:moveTo>
                    <a:pt x="0" y="1917"/>
                  </a:moveTo>
                  <a:lnTo>
                    <a:pt x="3810" y="1917"/>
                  </a:lnTo>
                </a:path>
                <a:path w="3809" h="68135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47999" y="3047209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47999" y="307262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525073" y="3047209"/>
              <a:ext cx="2614295" cy="0"/>
            </a:xfrm>
            <a:custGeom>
              <a:avLst/>
              <a:gdLst/>
              <a:ahLst/>
              <a:cxnLst/>
              <a:rect l="l" t="t" r="r" b="b"/>
              <a:pathLst>
                <a:path w="2614295">
                  <a:moveTo>
                    <a:pt x="0" y="0"/>
                  </a:moveTo>
                  <a:lnTo>
                    <a:pt x="261387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525073" y="3072622"/>
              <a:ext cx="2614295" cy="0"/>
            </a:xfrm>
            <a:custGeom>
              <a:avLst/>
              <a:gdLst/>
              <a:ahLst/>
              <a:cxnLst/>
              <a:rect l="l" t="t" r="r" b="b"/>
              <a:pathLst>
                <a:path w="2614295">
                  <a:moveTo>
                    <a:pt x="0" y="0"/>
                  </a:moveTo>
                  <a:lnTo>
                    <a:pt x="261387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38944" y="3047209"/>
              <a:ext cx="1009650" cy="0"/>
            </a:xfrm>
            <a:custGeom>
              <a:avLst/>
              <a:gdLst/>
              <a:ahLst/>
              <a:cxnLst/>
              <a:rect l="l" t="t" r="r" b="b"/>
              <a:pathLst>
                <a:path w="1009650">
                  <a:moveTo>
                    <a:pt x="0" y="0"/>
                  </a:moveTo>
                  <a:lnTo>
                    <a:pt x="10090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38944" y="3072622"/>
              <a:ext cx="1009650" cy="0"/>
            </a:xfrm>
            <a:custGeom>
              <a:avLst/>
              <a:gdLst/>
              <a:ahLst/>
              <a:cxnLst/>
              <a:rect l="l" t="t" r="r" b="b"/>
              <a:pathLst>
                <a:path w="1009650">
                  <a:moveTo>
                    <a:pt x="0" y="0"/>
                  </a:moveTo>
                  <a:lnTo>
                    <a:pt x="100905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148001" y="3047209"/>
              <a:ext cx="908050" cy="0"/>
            </a:xfrm>
            <a:custGeom>
              <a:avLst/>
              <a:gdLst/>
              <a:ahLst/>
              <a:cxnLst/>
              <a:rect l="l" t="t" r="r" b="b"/>
              <a:pathLst>
                <a:path w="908050">
                  <a:moveTo>
                    <a:pt x="0" y="0"/>
                  </a:moveTo>
                  <a:lnTo>
                    <a:pt x="90796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148001" y="3072622"/>
              <a:ext cx="908050" cy="0"/>
            </a:xfrm>
            <a:custGeom>
              <a:avLst/>
              <a:gdLst/>
              <a:ahLst/>
              <a:cxnLst/>
              <a:rect l="l" t="t" r="r" b="b"/>
              <a:pathLst>
                <a:path w="908050">
                  <a:moveTo>
                    <a:pt x="0" y="0"/>
                  </a:moveTo>
                  <a:lnTo>
                    <a:pt x="90796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055958" y="3047209"/>
              <a:ext cx="730250" cy="0"/>
            </a:xfrm>
            <a:custGeom>
              <a:avLst/>
              <a:gdLst/>
              <a:ahLst/>
              <a:cxnLst/>
              <a:rect l="l" t="t" r="r" b="b"/>
              <a:pathLst>
                <a:path w="730250">
                  <a:moveTo>
                    <a:pt x="0" y="0"/>
                  </a:moveTo>
                  <a:lnTo>
                    <a:pt x="72969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055958" y="3072622"/>
              <a:ext cx="730250" cy="0"/>
            </a:xfrm>
            <a:custGeom>
              <a:avLst/>
              <a:gdLst/>
              <a:ahLst/>
              <a:cxnLst/>
              <a:rect l="l" t="t" r="r" b="b"/>
              <a:pathLst>
                <a:path w="730250">
                  <a:moveTo>
                    <a:pt x="0" y="0"/>
                  </a:moveTo>
                  <a:lnTo>
                    <a:pt x="72969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" name="object 46"/>
          <p:cNvGrpSpPr/>
          <p:nvPr/>
        </p:nvGrpSpPr>
        <p:grpSpPr>
          <a:xfrm>
            <a:off x="647999" y="1683193"/>
            <a:ext cx="6137910" cy="12700"/>
            <a:chOff x="647999" y="1683193"/>
            <a:chExt cx="6137910" cy="12700"/>
          </a:xfrm>
        </p:grpSpPr>
        <p:sp>
          <p:nvSpPr>
            <p:cNvPr id="47" name="object 47"/>
            <p:cNvSpPr/>
            <p:nvPr/>
          </p:nvSpPr>
          <p:spPr>
            <a:xfrm>
              <a:off x="647999" y="1689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525073" y="1689543"/>
              <a:ext cx="2614295" cy="0"/>
            </a:xfrm>
            <a:custGeom>
              <a:avLst/>
              <a:gdLst/>
              <a:ahLst/>
              <a:cxnLst/>
              <a:rect l="l" t="t" r="r" b="b"/>
              <a:pathLst>
                <a:path w="2614295">
                  <a:moveTo>
                    <a:pt x="0" y="0"/>
                  </a:moveTo>
                  <a:lnTo>
                    <a:pt x="2613875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138944" y="1689543"/>
              <a:ext cx="1009650" cy="0"/>
            </a:xfrm>
            <a:custGeom>
              <a:avLst/>
              <a:gdLst/>
              <a:ahLst/>
              <a:cxnLst/>
              <a:rect l="l" t="t" r="r" b="b"/>
              <a:pathLst>
                <a:path w="1009650">
                  <a:moveTo>
                    <a:pt x="0" y="0"/>
                  </a:moveTo>
                  <a:lnTo>
                    <a:pt x="1009053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148001" y="1689543"/>
              <a:ext cx="908050" cy="0"/>
            </a:xfrm>
            <a:custGeom>
              <a:avLst/>
              <a:gdLst/>
              <a:ahLst/>
              <a:cxnLst/>
              <a:rect l="l" t="t" r="r" b="b"/>
              <a:pathLst>
                <a:path w="908050">
                  <a:moveTo>
                    <a:pt x="0" y="0"/>
                  </a:moveTo>
                  <a:lnTo>
                    <a:pt x="90796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055958" y="1689543"/>
              <a:ext cx="730250" cy="0"/>
            </a:xfrm>
            <a:custGeom>
              <a:avLst/>
              <a:gdLst/>
              <a:ahLst/>
              <a:cxnLst/>
              <a:rect l="l" t="t" r="r" b="b"/>
              <a:pathLst>
                <a:path w="730250">
                  <a:moveTo>
                    <a:pt x="0" y="0"/>
                  </a:moveTo>
                  <a:lnTo>
                    <a:pt x="72969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793169" y="206807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436475" y="1719732"/>
            <a:ext cx="256476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93980">
              <a:lnSpc>
                <a:spcPct val="100000"/>
              </a:lnSpc>
              <a:spcBef>
                <a:spcPts val="1300"/>
              </a:spcBef>
              <a:tabLst>
                <a:tab pos="186690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Descrição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319576" y="19918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265853" y="206807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63832" y="2391035"/>
            <a:ext cx="6451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Resultado</a:t>
            </a:r>
            <a:endParaRPr sz="100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589459" y="2391035"/>
            <a:ext cx="248666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4445" algn="ctr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(CVC/dia)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entre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episódios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Corrente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Sanguínea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226106" y="2391035"/>
            <a:ext cx="83502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2870" marR="5080" indent="-90805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Reportada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5418763" y="2391035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6246041" y="2391035"/>
            <a:ext cx="3498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1000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61" name="object 61"/>
          <p:cNvGrpSpPr/>
          <p:nvPr/>
        </p:nvGrpSpPr>
        <p:grpSpPr>
          <a:xfrm>
            <a:off x="7154518" y="2534090"/>
            <a:ext cx="2883535" cy="4301490"/>
            <a:chOff x="7154518" y="2534090"/>
            <a:chExt cx="2883535" cy="4301490"/>
          </a:xfrm>
        </p:grpSpPr>
        <p:sp>
          <p:nvSpPr>
            <p:cNvPr id="62" name="object 62"/>
            <p:cNvSpPr/>
            <p:nvPr/>
          </p:nvSpPr>
          <p:spPr>
            <a:xfrm>
              <a:off x="7686913" y="2534090"/>
              <a:ext cx="1863089" cy="559435"/>
            </a:xfrm>
            <a:custGeom>
              <a:avLst/>
              <a:gdLst/>
              <a:ahLst/>
              <a:cxnLst/>
              <a:rect l="l" t="t" r="r" b="b"/>
              <a:pathLst>
                <a:path w="1863090" h="559435">
                  <a:moveTo>
                    <a:pt x="1710601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406920"/>
                  </a:lnTo>
                  <a:lnTo>
                    <a:pt x="7769" y="455093"/>
                  </a:lnTo>
                  <a:lnTo>
                    <a:pt x="29405" y="496929"/>
                  </a:lnTo>
                  <a:lnTo>
                    <a:pt x="62396" y="529918"/>
                  </a:lnTo>
                  <a:lnTo>
                    <a:pt x="104231" y="551551"/>
                  </a:lnTo>
                  <a:lnTo>
                    <a:pt x="152400" y="559320"/>
                  </a:lnTo>
                  <a:lnTo>
                    <a:pt x="1710601" y="559320"/>
                  </a:lnTo>
                  <a:lnTo>
                    <a:pt x="1758769" y="551551"/>
                  </a:lnTo>
                  <a:lnTo>
                    <a:pt x="1800604" y="529918"/>
                  </a:lnTo>
                  <a:lnTo>
                    <a:pt x="1833595" y="496929"/>
                  </a:lnTo>
                  <a:lnTo>
                    <a:pt x="1855231" y="455093"/>
                  </a:lnTo>
                  <a:lnTo>
                    <a:pt x="1863001" y="406920"/>
                  </a:lnTo>
                  <a:lnTo>
                    <a:pt x="1863001" y="152400"/>
                  </a:lnTo>
                  <a:lnTo>
                    <a:pt x="1855231" y="104231"/>
                  </a:lnTo>
                  <a:lnTo>
                    <a:pt x="1833595" y="62396"/>
                  </a:lnTo>
                  <a:lnTo>
                    <a:pt x="1800604" y="29405"/>
                  </a:lnTo>
                  <a:lnTo>
                    <a:pt x="1758769" y="7769"/>
                  </a:lnTo>
                  <a:lnTo>
                    <a:pt x="1710601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194436" y="2823096"/>
              <a:ext cx="2832735" cy="4001770"/>
            </a:xfrm>
            <a:custGeom>
              <a:avLst/>
              <a:gdLst/>
              <a:ahLst/>
              <a:cxnLst/>
              <a:rect l="l" t="t" r="r" b="b"/>
              <a:pathLst>
                <a:path w="2832734" h="4001770">
                  <a:moveTo>
                    <a:pt x="2574328" y="0"/>
                  </a:moveTo>
                  <a:lnTo>
                    <a:pt x="258267" y="0"/>
                  </a:lnTo>
                  <a:lnTo>
                    <a:pt x="211844" y="4161"/>
                  </a:lnTo>
                  <a:lnTo>
                    <a:pt x="168150" y="16158"/>
                  </a:lnTo>
                  <a:lnTo>
                    <a:pt x="127916" y="35261"/>
                  </a:lnTo>
                  <a:lnTo>
                    <a:pt x="91870" y="60742"/>
                  </a:lnTo>
                  <a:lnTo>
                    <a:pt x="60742" y="91870"/>
                  </a:lnTo>
                  <a:lnTo>
                    <a:pt x="35261" y="127916"/>
                  </a:lnTo>
                  <a:lnTo>
                    <a:pt x="16158" y="168150"/>
                  </a:lnTo>
                  <a:lnTo>
                    <a:pt x="4161" y="211844"/>
                  </a:lnTo>
                  <a:lnTo>
                    <a:pt x="0" y="258267"/>
                  </a:lnTo>
                  <a:lnTo>
                    <a:pt x="0" y="3743083"/>
                  </a:lnTo>
                  <a:lnTo>
                    <a:pt x="4161" y="3789506"/>
                  </a:lnTo>
                  <a:lnTo>
                    <a:pt x="16158" y="3833200"/>
                  </a:lnTo>
                  <a:lnTo>
                    <a:pt x="35261" y="3873434"/>
                  </a:lnTo>
                  <a:lnTo>
                    <a:pt x="60742" y="3909480"/>
                  </a:lnTo>
                  <a:lnTo>
                    <a:pt x="91870" y="3940608"/>
                  </a:lnTo>
                  <a:lnTo>
                    <a:pt x="127916" y="3966089"/>
                  </a:lnTo>
                  <a:lnTo>
                    <a:pt x="168150" y="3985192"/>
                  </a:lnTo>
                  <a:lnTo>
                    <a:pt x="211844" y="3997189"/>
                  </a:lnTo>
                  <a:lnTo>
                    <a:pt x="258267" y="4001350"/>
                  </a:lnTo>
                  <a:lnTo>
                    <a:pt x="2574328" y="4001350"/>
                  </a:lnTo>
                  <a:lnTo>
                    <a:pt x="2620754" y="3997189"/>
                  </a:lnTo>
                  <a:lnTo>
                    <a:pt x="2664449" y="3985192"/>
                  </a:lnTo>
                  <a:lnTo>
                    <a:pt x="2704684" y="3966089"/>
                  </a:lnTo>
                  <a:lnTo>
                    <a:pt x="2740730" y="3940608"/>
                  </a:lnTo>
                  <a:lnTo>
                    <a:pt x="2771857" y="3909480"/>
                  </a:lnTo>
                  <a:lnTo>
                    <a:pt x="2797336" y="3873434"/>
                  </a:lnTo>
                  <a:lnTo>
                    <a:pt x="2816438" y="3833200"/>
                  </a:lnTo>
                  <a:lnTo>
                    <a:pt x="2828434" y="3789506"/>
                  </a:lnTo>
                  <a:lnTo>
                    <a:pt x="2832595" y="3743083"/>
                  </a:lnTo>
                  <a:lnTo>
                    <a:pt x="2832595" y="258267"/>
                  </a:lnTo>
                  <a:lnTo>
                    <a:pt x="2828434" y="211844"/>
                  </a:lnTo>
                  <a:lnTo>
                    <a:pt x="2816438" y="168150"/>
                  </a:lnTo>
                  <a:lnTo>
                    <a:pt x="2797336" y="127916"/>
                  </a:lnTo>
                  <a:lnTo>
                    <a:pt x="2771857" y="91870"/>
                  </a:lnTo>
                  <a:lnTo>
                    <a:pt x="2740730" y="60742"/>
                  </a:lnTo>
                  <a:lnTo>
                    <a:pt x="2704684" y="35261"/>
                  </a:lnTo>
                  <a:lnTo>
                    <a:pt x="2664449" y="16158"/>
                  </a:lnTo>
                  <a:lnTo>
                    <a:pt x="2620754" y="4161"/>
                  </a:lnTo>
                  <a:lnTo>
                    <a:pt x="25743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194436" y="2823096"/>
              <a:ext cx="2832735" cy="4001770"/>
            </a:xfrm>
            <a:custGeom>
              <a:avLst/>
              <a:gdLst/>
              <a:ahLst/>
              <a:cxnLst/>
              <a:rect l="l" t="t" r="r" b="b"/>
              <a:pathLst>
                <a:path w="2832734" h="4001770">
                  <a:moveTo>
                    <a:pt x="258267" y="0"/>
                  </a:moveTo>
                  <a:lnTo>
                    <a:pt x="211844" y="4161"/>
                  </a:lnTo>
                  <a:lnTo>
                    <a:pt x="168150" y="16158"/>
                  </a:lnTo>
                  <a:lnTo>
                    <a:pt x="127916" y="35261"/>
                  </a:lnTo>
                  <a:lnTo>
                    <a:pt x="91870" y="60742"/>
                  </a:lnTo>
                  <a:lnTo>
                    <a:pt x="60742" y="91870"/>
                  </a:lnTo>
                  <a:lnTo>
                    <a:pt x="35261" y="127916"/>
                  </a:lnTo>
                  <a:lnTo>
                    <a:pt x="16158" y="168150"/>
                  </a:lnTo>
                  <a:lnTo>
                    <a:pt x="4161" y="211844"/>
                  </a:lnTo>
                  <a:lnTo>
                    <a:pt x="0" y="258267"/>
                  </a:lnTo>
                  <a:lnTo>
                    <a:pt x="0" y="3743083"/>
                  </a:lnTo>
                  <a:lnTo>
                    <a:pt x="4161" y="3789506"/>
                  </a:lnTo>
                  <a:lnTo>
                    <a:pt x="16158" y="3833200"/>
                  </a:lnTo>
                  <a:lnTo>
                    <a:pt x="35261" y="3873434"/>
                  </a:lnTo>
                  <a:lnTo>
                    <a:pt x="60742" y="3909480"/>
                  </a:lnTo>
                  <a:lnTo>
                    <a:pt x="91870" y="3940608"/>
                  </a:lnTo>
                  <a:lnTo>
                    <a:pt x="127916" y="3966089"/>
                  </a:lnTo>
                  <a:lnTo>
                    <a:pt x="168150" y="3985192"/>
                  </a:lnTo>
                  <a:lnTo>
                    <a:pt x="211844" y="3997189"/>
                  </a:lnTo>
                  <a:lnTo>
                    <a:pt x="258267" y="4001350"/>
                  </a:lnTo>
                  <a:lnTo>
                    <a:pt x="2574328" y="4001350"/>
                  </a:lnTo>
                  <a:lnTo>
                    <a:pt x="2620754" y="3997189"/>
                  </a:lnTo>
                  <a:lnTo>
                    <a:pt x="2664449" y="3985192"/>
                  </a:lnTo>
                  <a:lnTo>
                    <a:pt x="2704684" y="3966089"/>
                  </a:lnTo>
                  <a:lnTo>
                    <a:pt x="2740730" y="3940608"/>
                  </a:lnTo>
                  <a:lnTo>
                    <a:pt x="2771857" y="3909480"/>
                  </a:lnTo>
                  <a:lnTo>
                    <a:pt x="2797336" y="3873434"/>
                  </a:lnTo>
                  <a:lnTo>
                    <a:pt x="2816438" y="3833200"/>
                  </a:lnTo>
                  <a:lnTo>
                    <a:pt x="2828434" y="3789506"/>
                  </a:lnTo>
                  <a:lnTo>
                    <a:pt x="2832595" y="3743083"/>
                  </a:lnTo>
                  <a:lnTo>
                    <a:pt x="2832595" y="258267"/>
                  </a:lnTo>
                  <a:lnTo>
                    <a:pt x="2828434" y="211844"/>
                  </a:lnTo>
                  <a:lnTo>
                    <a:pt x="2816438" y="168150"/>
                  </a:lnTo>
                  <a:lnTo>
                    <a:pt x="2797336" y="127916"/>
                  </a:lnTo>
                  <a:lnTo>
                    <a:pt x="2771857" y="91870"/>
                  </a:lnTo>
                  <a:lnTo>
                    <a:pt x="2740730" y="60742"/>
                  </a:lnTo>
                  <a:lnTo>
                    <a:pt x="2704684" y="35261"/>
                  </a:lnTo>
                  <a:lnTo>
                    <a:pt x="2664449" y="16158"/>
                  </a:lnTo>
                  <a:lnTo>
                    <a:pt x="2620754" y="4161"/>
                  </a:lnTo>
                  <a:lnTo>
                    <a:pt x="2574328" y="0"/>
                  </a:lnTo>
                  <a:lnTo>
                    <a:pt x="258267" y="0"/>
                  </a:lnTo>
                  <a:close/>
                </a:path>
              </a:pathLst>
            </a:custGeom>
            <a:ln w="21526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194205" y="5104735"/>
              <a:ext cx="0" cy="1233805"/>
            </a:xfrm>
            <a:custGeom>
              <a:avLst/>
              <a:gdLst/>
              <a:ahLst/>
              <a:cxnLst/>
              <a:rect l="l" t="t" r="r" b="b"/>
              <a:pathLst>
                <a:path h="1233804">
                  <a:moveTo>
                    <a:pt x="0" y="1233703"/>
                  </a:moveTo>
                  <a:lnTo>
                    <a:pt x="0" y="0"/>
                  </a:lnTo>
                </a:path>
              </a:pathLst>
            </a:custGeom>
            <a:ln w="79133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" name="object 66"/>
          <p:cNvSpPr txBox="1"/>
          <p:nvPr/>
        </p:nvSpPr>
        <p:spPr>
          <a:xfrm>
            <a:off x="7922462" y="2580704"/>
            <a:ext cx="13919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67" name="object 6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327341" y="2995028"/>
            <a:ext cx="2570035" cy="3660775"/>
          </a:xfrm>
          <a:prstGeom prst="rect">
            <a:avLst/>
          </a:prstGeom>
        </p:spPr>
      </p:pic>
      <p:sp>
        <p:nvSpPr>
          <p:cNvPr id="68" name="object 68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66</a:t>
            </a:fld>
            <a:endParaRPr spc="-25"/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807472" y="1692189"/>
            <a:ext cx="1825625" cy="1259840"/>
          </a:xfrm>
          <a:custGeom>
            <a:avLst/>
            <a:gdLst/>
            <a:ahLst/>
            <a:cxnLst/>
            <a:rect l="l" t="t" r="r" b="b"/>
            <a:pathLst>
              <a:path w="1825625" h="1259839">
                <a:moveTo>
                  <a:pt x="1672653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399"/>
                </a:lnTo>
                <a:lnTo>
                  <a:pt x="0" y="1107414"/>
                </a:lnTo>
                <a:lnTo>
                  <a:pt x="7769" y="1155582"/>
                </a:lnTo>
                <a:lnTo>
                  <a:pt x="29405" y="1197417"/>
                </a:lnTo>
                <a:lnTo>
                  <a:pt x="62396" y="1230408"/>
                </a:lnTo>
                <a:lnTo>
                  <a:pt x="104231" y="1252044"/>
                </a:lnTo>
                <a:lnTo>
                  <a:pt x="152400" y="1259814"/>
                </a:lnTo>
                <a:lnTo>
                  <a:pt x="1672653" y="1259814"/>
                </a:lnTo>
                <a:lnTo>
                  <a:pt x="1720826" y="1252044"/>
                </a:lnTo>
                <a:lnTo>
                  <a:pt x="1762662" y="1230408"/>
                </a:lnTo>
                <a:lnTo>
                  <a:pt x="1795651" y="1197417"/>
                </a:lnTo>
                <a:lnTo>
                  <a:pt x="1817284" y="1155582"/>
                </a:lnTo>
                <a:lnTo>
                  <a:pt x="1825053" y="1107414"/>
                </a:lnTo>
                <a:lnTo>
                  <a:pt x="1825053" y="152399"/>
                </a:lnTo>
                <a:lnTo>
                  <a:pt x="1817284" y="104231"/>
                </a:lnTo>
                <a:lnTo>
                  <a:pt x="1795651" y="62396"/>
                </a:lnTo>
                <a:lnTo>
                  <a:pt x="1762662" y="29405"/>
                </a:lnTo>
                <a:lnTo>
                  <a:pt x="1720826" y="7769"/>
                </a:lnTo>
                <a:lnTo>
                  <a:pt x="1672653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858767" y="1692189"/>
            <a:ext cx="1825625" cy="1259840"/>
          </a:xfrm>
          <a:custGeom>
            <a:avLst/>
            <a:gdLst/>
            <a:ahLst/>
            <a:cxnLst/>
            <a:rect l="l" t="t" r="r" b="b"/>
            <a:pathLst>
              <a:path w="1825625" h="1259839">
                <a:moveTo>
                  <a:pt x="1672653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399"/>
                </a:lnTo>
                <a:lnTo>
                  <a:pt x="0" y="1107414"/>
                </a:lnTo>
                <a:lnTo>
                  <a:pt x="7769" y="1155582"/>
                </a:lnTo>
                <a:lnTo>
                  <a:pt x="29405" y="1197417"/>
                </a:lnTo>
                <a:lnTo>
                  <a:pt x="62396" y="1230408"/>
                </a:lnTo>
                <a:lnTo>
                  <a:pt x="104231" y="1252044"/>
                </a:lnTo>
                <a:lnTo>
                  <a:pt x="152400" y="1259814"/>
                </a:lnTo>
                <a:lnTo>
                  <a:pt x="1672653" y="1259814"/>
                </a:lnTo>
                <a:lnTo>
                  <a:pt x="1720826" y="1252044"/>
                </a:lnTo>
                <a:lnTo>
                  <a:pt x="1762662" y="1230408"/>
                </a:lnTo>
                <a:lnTo>
                  <a:pt x="1795651" y="1197417"/>
                </a:lnTo>
                <a:lnTo>
                  <a:pt x="1817284" y="1155582"/>
                </a:lnTo>
                <a:lnTo>
                  <a:pt x="1825053" y="1107414"/>
                </a:lnTo>
                <a:lnTo>
                  <a:pt x="1825053" y="152399"/>
                </a:lnTo>
                <a:lnTo>
                  <a:pt x="1817284" y="104231"/>
                </a:lnTo>
                <a:lnTo>
                  <a:pt x="1795651" y="62396"/>
                </a:lnTo>
                <a:lnTo>
                  <a:pt x="1762662" y="29405"/>
                </a:lnTo>
                <a:lnTo>
                  <a:pt x="1720826" y="7769"/>
                </a:lnTo>
                <a:lnTo>
                  <a:pt x="1672653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80996" y="1044009"/>
            <a:ext cx="1902984" cy="1907994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473188" y="1099383"/>
            <a:ext cx="194945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Planilha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641649" y="2860048"/>
            <a:ext cx="6169025" cy="765810"/>
            <a:chOff x="641649" y="2860048"/>
            <a:chExt cx="6169025" cy="765810"/>
          </a:xfrm>
        </p:grpSpPr>
        <p:sp>
          <p:nvSpPr>
            <p:cNvPr id="7" name="object 7"/>
            <p:cNvSpPr/>
            <p:nvPr/>
          </p:nvSpPr>
          <p:spPr>
            <a:xfrm>
              <a:off x="648004" y="2866389"/>
              <a:ext cx="6156325" cy="247015"/>
            </a:xfrm>
            <a:custGeom>
              <a:avLst/>
              <a:gdLst/>
              <a:ahLst/>
              <a:cxnLst/>
              <a:rect l="l" t="t" r="r" b="b"/>
              <a:pathLst>
                <a:path w="6156325" h="247014">
                  <a:moveTo>
                    <a:pt x="6155995" y="0"/>
                  </a:moveTo>
                  <a:lnTo>
                    <a:pt x="4103992" y="0"/>
                  </a:lnTo>
                  <a:lnTo>
                    <a:pt x="2052002" y="0"/>
                  </a:lnTo>
                  <a:lnTo>
                    <a:pt x="0" y="0"/>
                  </a:lnTo>
                  <a:lnTo>
                    <a:pt x="0" y="246735"/>
                  </a:lnTo>
                  <a:lnTo>
                    <a:pt x="2051989" y="246735"/>
                  </a:lnTo>
                  <a:lnTo>
                    <a:pt x="4103992" y="246735"/>
                  </a:lnTo>
                  <a:lnTo>
                    <a:pt x="6155995" y="246735"/>
                  </a:lnTo>
                  <a:lnTo>
                    <a:pt x="6155995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698094" y="3115045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10" h="241935">
                  <a:moveTo>
                    <a:pt x="0" y="241338"/>
                  </a:moveTo>
                  <a:lnTo>
                    <a:pt x="3810" y="241338"/>
                  </a:lnTo>
                </a:path>
                <a:path w="3810" h="241935">
                  <a:moveTo>
                    <a:pt x="0" y="239420"/>
                  </a:moveTo>
                  <a:lnTo>
                    <a:pt x="3810" y="239420"/>
                  </a:lnTo>
                </a:path>
                <a:path w="3810" h="241935">
                  <a:moveTo>
                    <a:pt x="0" y="237502"/>
                  </a:moveTo>
                  <a:lnTo>
                    <a:pt x="3810" y="237502"/>
                  </a:lnTo>
                </a:path>
                <a:path w="3810" h="241935">
                  <a:moveTo>
                    <a:pt x="0" y="235597"/>
                  </a:moveTo>
                  <a:lnTo>
                    <a:pt x="3810" y="235597"/>
                  </a:lnTo>
                </a:path>
                <a:path w="3810" h="241935">
                  <a:moveTo>
                    <a:pt x="0" y="233679"/>
                  </a:moveTo>
                  <a:lnTo>
                    <a:pt x="3810" y="233679"/>
                  </a:lnTo>
                </a:path>
                <a:path w="3810" h="241935">
                  <a:moveTo>
                    <a:pt x="0" y="231762"/>
                  </a:moveTo>
                  <a:lnTo>
                    <a:pt x="3810" y="231762"/>
                  </a:lnTo>
                </a:path>
                <a:path w="3810" h="241935">
                  <a:moveTo>
                    <a:pt x="0" y="229844"/>
                  </a:moveTo>
                  <a:lnTo>
                    <a:pt x="3810" y="229844"/>
                  </a:lnTo>
                </a:path>
                <a:path w="3810" h="241935">
                  <a:moveTo>
                    <a:pt x="0" y="227926"/>
                  </a:moveTo>
                  <a:lnTo>
                    <a:pt x="3810" y="227926"/>
                  </a:lnTo>
                </a:path>
                <a:path w="3810" h="241935">
                  <a:moveTo>
                    <a:pt x="0" y="226009"/>
                  </a:moveTo>
                  <a:lnTo>
                    <a:pt x="3810" y="226009"/>
                  </a:lnTo>
                </a:path>
                <a:path w="3810" h="241935">
                  <a:moveTo>
                    <a:pt x="0" y="224104"/>
                  </a:moveTo>
                  <a:lnTo>
                    <a:pt x="3810" y="224104"/>
                  </a:lnTo>
                </a:path>
                <a:path w="3810" h="241935">
                  <a:moveTo>
                    <a:pt x="0" y="222186"/>
                  </a:moveTo>
                  <a:lnTo>
                    <a:pt x="3810" y="222186"/>
                  </a:lnTo>
                </a:path>
                <a:path w="3810" h="241935">
                  <a:moveTo>
                    <a:pt x="0" y="220268"/>
                  </a:moveTo>
                  <a:lnTo>
                    <a:pt x="3810" y="220268"/>
                  </a:lnTo>
                </a:path>
                <a:path w="3810" h="241935">
                  <a:moveTo>
                    <a:pt x="0" y="218351"/>
                  </a:moveTo>
                  <a:lnTo>
                    <a:pt x="3810" y="218351"/>
                  </a:lnTo>
                </a:path>
                <a:path w="3810" h="241935">
                  <a:moveTo>
                    <a:pt x="0" y="216433"/>
                  </a:moveTo>
                  <a:lnTo>
                    <a:pt x="3810" y="216433"/>
                  </a:lnTo>
                </a:path>
                <a:path w="3810" h="241935">
                  <a:moveTo>
                    <a:pt x="0" y="214528"/>
                  </a:moveTo>
                  <a:lnTo>
                    <a:pt x="3810" y="214528"/>
                  </a:lnTo>
                </a:path>
                <a:path w="3810" h="241935">
                  <a:moveTo>
                    <a:pt x="0" y="212610"/>
                  </a:moveTo>
                  <a:lnTo>
                    <a:pt x="3810" y="212610"/>
                  </a:lnTo>
                </a:path>
                <a:path w="3810" h="241935">
                  <a:moveTo>
                    <a:pt x="0" y="210692"/>
                  </a:moveTo>
                  <a:lnTo>
                    <a:pt x="3810" y="210692"/>
                  </a:lnTo>
                </a:path>
                <a:path w="3810" h="241935">
                  <a:moveTo>
                    <a:pt x="0" y="208775"/>
                  </a:moveTo>
                  <a:lnTo>
                    <a:pt x="3810" y="208775"/>
                  </a:lnTo>
                </a:path>
                <a:path w="3810" h="241935">
                  <a:moveTo>
                    <a:pt x="0" y="206857"/>
                  </a:moveTo>
                  <a:lnTo>
                    <a:pt x="3810" y="206857"/>
                  </a:lnTo>
                </a:path>
                <a:path w="3810" h="241935">
                  <a:moveTo>
                    <a:pt x="0" y="204939"/>
                  </a:moveTo>
                  <a:lnTo>
                    <a:pt x="3810" y="204939"/>
                  </a:lnTo>
                </a:path>
                <a:path w="3810" h="241935">
                  <a:moveTo>
                    <a:pt x="0" y="203034"/>
                  </a:moveTo>
                  <a:lnTo>
                    <a:pt x="3810" y="203034"/>
                  </a:lnTo>
                </a:path>
                <a:path w="3810" h="241935">
                  <a:moveTo>
                    <a:pt x="0" y="201117"/>
                  </a:moveTo>
                  <a:lnTo>
                    <a:pt x="3810" y="201117"/>
                  </a:lnTo>
                </a:path>
                <a:path w="3810" h="241935">
                  <a:moveTo>
                    <a:pt x="0" y="199199"/>
                  </a:moveTo>
                  <a:lnTo>
                    <a:pt x="3810" y="199199"/>
                  </a:lnTo>
                </a:path>
                <a:path w="3810" h="241935">
                  <a:moveTo>
                    <a:pt x="0" y="197281"/>
                  </a:moveTo>
                  <a:lnTo>
                    <a:pt x="3810" y="197281"/>
                  </a:lnTo>
                </a:path>
                <a:path w="3810" h="241935">
                  <a:moveTo>
                    <a:pt x="0" y="195364"/>
                  </a:moveTo>
                  <a:lnTo>
                    <a:pt x="3810" y="195364"/>
                  </a:lnTo>
                </a:path>
                <a:path w="3810" h="241935">
                  <a:moveTo>
                    <a:pt x="0" y="193446"/>
                  </a:moveTo>
                  <a:lnTo>
                    <a:pt x="3810" y="193446"/>
                  </a:lnTo>
                </a:path>
                <a:path w="3810" h="241935">
                  <a:moveTo>
                    <a:pt x="0" y="191541"/>
                  </a:moveTo>
                  <a:lnTo>
                    <a:pt x="3810" y="191541"/>
                  </a:lnTo>
                </a:path>
                <a:path w="3810" h="241935">
                  <a:moveTo>
                    <a:pt x="0" y="189623"/>
                  </a:moveTo>
                  <a:lnTo>
                    <a:pt x="3810" y="189623"/>
                  </a:lnTo>
                </a:path>
                <a:path w="3810" h="241935">
                  <a:moveTo>
                    <a:pt x="0" y="187705"/>
                  </a:moveTo>
                  <a:lnTo>
                    <a:pt x="3810" y="187705"/>
                  </a:lnTo>
                </a:path>
                <a:path w="3810" h="241935">
                  <a:moveTo>
                    <a:pt x="0" y="185788"/>
                  </a:moveTo>
                  <a:lnTo>
                    <a:pt x="3810" y="185788"/>
                  </a:lnTo>
                </a:path>
                <a:path w="3810" h="241935">
                  <a:moveTo>
                    <a:pt x="0" y="183870"/>
                  </a:moveTo>
                  <a:lnTo>
                    <a:pt x="3810" y="183870"/>
                  </a:lnTo>
                </a:path>
                <a:path w="3810" h="241935">
                  <a:moveTo>
                    <a:pt x="0" y="181965"/>
                  </a:moveTo>
                  <a:lnTo>
                    <a:pt x="3810" y="181965"/>
                  </a:lnTo>
                </a:path>
                <a:path w="3810" h="241935">
                  <a:moveTo>
                    <a:pt x="0" y="180047"/>
                  </a:moveTo>
                  <a:lnTo>
                    <a:pt x="3810" y="180047"/>
                  </a:lnTo>
                </a:path>
                <a:path w="3810" h="241935">
                  <a:moveTo>
                    <a:pt x="0" y="178130"/>
                  </a:moveTo>
                  <a:lnTo>
                    <a:pt x="3810" y="178130"/>
                  </a:lnTo>
                </a:path>
                <a:path w="3810" h="241935">
                  <a:moveTo>
                    <a:pt x="0" y="176212"/>
                  </a:moveTo>
                  <a:lnTo>
                    <a:pt x="3810" y="176212"/>
                  </a:lnTo>
                </a:path>
                <a:path w="3810" h="241935">
                  <a:moveTo>
                    <a:pt x="0" y="174294"/>
                  </a:moveTo>
                  <a:lnTo>
                    <a:pt x="3810" y="174294"/>
                  </a:lnTo>
                </a:path>
                <a:path w="3810" h="241935">
                  <a:moveTo>
                    <a:pt x="0" y="172377"/>
                  </a:moveTo>
                  <a:lnTo>
                    <a:pt x="3810" y="172377"/>
                  </a:lnTo>
                </a:path>
                <a:path w="3810" h="241935">
                  <a:moveTo>
                    <a:pt x="0" y="170472"/>
                  </a:moveTo>
                  <a:lnTo>
                    <a:pt x="3810" y="170472"/>
                  </a:lnTo>
                </a:path>
                <a:path w="3810" h="241935">
                  <a:moveTo>
                    <a:pt x="0" y="168554"/>
                  </a:moveTo>
                  <a:lnTo>
                    <a:pt x="3810" y="168554"/>
                  </a:lnTo>
                </a:path>
                <a:path w="3810" h="241935">
                  <a:moveTo>
                    <a:pt x="0" y="166636"/>
                  </a:moveTo>
                  <a:lnTo>
                    <a:pt x="3810" y="166636"/>
                  </a:lnTo>
                </a:path>
                <a:path w="3810" h="241935">
                  <a:moveTo>
                    <a:pt x="0" y="164718"/>
                  </a:moveTo>
                  <a:lnTo>
                    <a:pt x="3810" y="164718"/>
                  </a:lnTo>
                </a:path>
                <a:path w="3810" h="241935">
                  <a:moveTo>
                    <a:pt x="0" y="162801"/>
                  </a:moveTo>
                  <a:lnTo>
                    <a:pt x="3810" y="162801"/>
                  </a:lnTo>
                </a:path>
                <a:path w="3810" h="241935">
                  <a:moveTo>
                    <a:pt x="0" y="160883"/>
                  </a:moveTo>
                  <a:lnTo>
                    <a:pt x="3810" y="160883"/>
                  </a:lnTo>
                </a:path>
                <a:path w="3810" h="241935">
                  <a:moveTo>
                    <a:pt x="0" y="158978"/>
                  </a:moveTo>
                  <a:lnTo>
                    <a:pt x="3810" y="158978"/>
                  </a:lnTo>
                </a:path>
                <a:path w="3810" h="241935">
                  <a:moveTo>
                    <a:pt x="0" y="157060"/>
                  </a:moveTo>
                  <a:lnTo>
                    <a:pt x="3810" y="157060"/>
                  </a:lnTo>
                </a:path>
                <a:path w="3810" h="241935">
                  <a:moveTo>
                    <a:pt x="0" y="155143"/>
                  </a:moveTo>
                  <a:lnTo>
                    <a:pt x="3810" y="155143"/>
                  </a:lnTo>
                </a:path>
                <a:path w="3810" h="241935">
                  <a:moveTo>
                    <a:pt x="0" y="153225"/>
                  </a:moveTo>
                  <a:lnTo>
                    <a:pt x="3810" y="153225"/>
                  </a:lnTo>
                </a:path>
                <a:path w="3810" h="241935">
                  <a:moveTo>
                    <a:pt x="0" y="151307"/>
                  </a:moveTo>
                  <a:lnTo>
                    <a:pt x="3810" y="151307"/>
                  </a:lnTo>
                </a:path>
                <a:path w="3810" h="241935">
                  <a:moveTo>
                    <a:pt x="0" y="149402"/>
                  </a:moveTo>
                  <a:lnTo>
                    <a:pt x="3810" y="149402"/>
                  </a:lnTo>
                </a:path>
                <a:path w="3810" h="241935">
                  <a:moveTo>
                    <a:pt x="0" y="147485"/>
                  </a:moveTo>
                  <a:lnTo>
                    <a:pt x="3810" y="147485"/>
                  </a:lnTo>
                </a:path>
                <a:path w="3810" h="241935">
                  <a:moveTo>
                    <a:pt x="0" y="145567"/>
                  </a:moveTo>
                  <a:lnTo>
                    <a:pt x="3810" y="145567"/>
                  </a:lnTo>
                </a:path>
                <a:path w="3810" h="241935">
                  <a:moveTo>
                    <a:pt x="0" y="143649"/>
                  </a:moveTo>
                  <a:lnTo>
                    <a:pt x="3810" y="143649"/>
                  </a:lnTo>
                </a:path>
                <a:path w="3810" h="241935">
                  <a:moveTo>
                    <a:pt x="0" y="141731"/>
                  </a:moveTo>
                  <a:lnTo>
                    <a:pt x="3810" y="141731"/>
                  </a:lnTo>
                </a:path>
                <a:path w="3810" h="241935">
                  <a:moveTo>
                    <a:pt x="0" y="139814"/>
                  </a:moveTo>
                  <a:lnTo>
                    <a:pt x="3810" y="139814"/>
                  </a:lnTo>
                </a:path>
                <a:path w="3810" h="241935">
                  <a:moveTo>
                    <a:pt x="0" y="137909"/>
                  </a:moveTo>
                  <a:lnTo>
                    <a:pt x="3810" y="137909"/>
                  </a:lnTo>
                </a:path>
                <a:path w="3810" h="241935">
                  <a:moveTo>
                    <a:pt x="0" y="135991"/>
                  </a:moveTo>
                  <a:lnTo>
                    <a:pt x="3810" y="135991"/>
                  </a:lnTo>
                </a:path>
                <a:path w="3810" h="241935">
                  <a:moveTo>
                    <a:pt x="0" y="134073"/>
                  </a:moveTo>
                  <a:lnTo>
                    <a:pt x="3810" y="134073"/>
                  </a:lnTo>
                </a:path>
                <a:path w="3810" h="241935">
                  <a:moveTo>
                    <a:pt x="0" y="132156"/>
                  </a:moveTo>
                  <a:lnTo>
                    <a:pt x="3810" y="132156"/>
                  </a:lnTo>
                </a:path>
                <a:path w="3810" h="241935">
                  <a:moveTo>
                    <a:pt x="0" y="130238"/>
                  </a:moveTo>
                  <a:lnTo>
                    <a:pt x="3810" y="130238"/>
                  </a:lnTo>
                </a:path>
                <a:path w="3810" h="241935">
                  <a:moveTo>
                    <a:pt x="0" y="128333"/>
                  </a:moveTo>
                  <a:lnTo>
                    <a:pt x="3810" y="128333"/>
                  </a:lnTo>
                </a:path>
                <a:path w="3810" h="241935">
                  <a:moveTo>
                    <a:pt x="0" y="126415"/>
                  </a:moveTo>
                  <a:lnTo>
                    <a:pt x="3810" y="126415"/>
                  </a:lnTo>
                </a:path>
                <a:path w="3810" h="241935">
                  <a:moveTo>
                    <a:pt x="0" y="124498"/>
                  </a:moveTo>
                  <a:lnTo>
                    <a:pt x="3810" y="124498"/>
                  </a:lnTo>
                </a:path>
                <a:path w="3810" h="241935">
                  <a:moveTo>
                    <a:pt x="0" y="122580"/>
                  </a:moveTo>
                  <a:lnTo>
                    <a:pt x="3810" y="122580"/>
                  </a:lnTo>
                </a:path>
                <a:path w="3810" h="241935">
                  <a:moveTo>
                    <a:pt x="0" y="120662"/>
                  </a:moveTo>
                  <a:lnTo>
                    <a:pt x="3810" y="120662"/>
                  </a:lnTo>
                </a:path>
                <a:path w="3810" h="241935">
                  <a:moveTo>
                    <a:pt x="0" y="118744"/>
                  </a:moveTo>
                  <a:lnTo>
                    <a:pt x="3810" y="118744"/>
                  </a:lnTo>
                </a:path>
                <a:path w="3810" h="241935">
                  <a:moveTo>
                    <a:pt x="0" y="116839"/>
                  </a:moveTo>
                  <a:lnTo>
                    <a:pt x="3810" y="116839"/>
                  </a:lnTo>
                </a:path>
                <a:path w="3810" h="241935">
                  <a:moveTo>
                    <a:pt x="0" y="114922"/>
                  </a:moveTo>
                  <a:lnTo>
                    <a:pt x="3810" y="114922"/>
                  </a:lnTo>
                </a:path>
                <a:path w="3810" h="241935">
                  <a:moveTo>
                    <a:pt x="0" y="113004"/>
                  </a:moveTo>
                  <a:lnTo>
                    <a:pt x="3810" y="113004"/>
                  </a:lnTo>
                </a:path>
                <a:path w="3810" h="241935">
                  <a:moveTo>
                    <a:pt x="0" y="111086"/>
                  </a:moveTo>
                  <a:lnTo>
                    <a:pt x="3810" y="111086"/>
                  </a:lnTo>
                </a:path>
                <a:path w="3810" h="241935">
                  <a:moveTo>
                    <a:pt x="0" y="109169"/>
                  </a:moveTo>
                  <a:lnTo>
                    <a:pt x="3810" y="109169"/>
                  </a:lnTo>
                </a:path>
                <a:path w="3810" h="241935">
                  <a:moveTo>
                    <a:pt x="0" y="107264"/>
                  </a:moveTo>
                  <a:lnTo>
                    <a:pt x="3810" y="107264"/>
                  </a:lnTo>
                </a:path>
                <a:path w="3810" h="241935">
                  <a:moveTo>
                    <a:pt x="0" y="105346"/>
                  </a:moveTo>
                  <a:lnTo>
                    <a:pt x="3810" y="105346"/>
                  </a:lnTo>
                </a:path>
                <a:path w="3810" h="241935">
                  <a:moveTo>
                    <a:pt x="0" y="103428"/>
                  </a:moveTo>
                  <a:lnTo>
                    <a:pt x="3810" y="103428"/>
                  </a:lnTo>
                </a:path>
                <a:path w="3810" h="241935">
                  <a:moveTo>
                    <a:pt x="0" y="101511"/>
                  </a:moveTo>
                  <a:lnTo>
                    <a:pt x="3810" y="101511"/>
                  </a:lnTo>
                </a:path>
                <a:path w="3810" h="241935">
                  <a:moveTo>
                    <a:pt x="0" y="99593"/>
                  </a:moveTo>
                  <a:lnTo>
                    <a:pt x="3810" y="99593"/>
                  </a:lnTo>
                </a:path>
                <a:path w="3810" h="241935">
                  <a:moveTo>
                    <a:pt x="0" y="97675"/>
                  </a:moveTo>
                  <a:lnTo>
                    <a:pt x="3810" y="97675"/>
                  </a:lnTo>
                </a:path>
                <a:path w="3810" h="241935">
                  <a:moveTo>
                    <a:pt x="0" y="95770"/>
                  </a:moveTo>
                  <a:lnTo>
                    <a:pt x="3810" y="95770"/>
                  </a:lnTo>
                </a:path>
                <a:path w="3810" h="241935">
                  <a:moveTo>
                    <a:pt x="0" y="93852"/>
                  </a:moveTo>
                  <a:lnTo>
                    <a:pt x="3810" y="93852"/>
                  </a:lnTo>
                </a:path>
                <a:path w="3810" h="241935">
                  <a:moveTo>
                    <a:pt x="0" y="91935"/>
                  </a:moveTo>
                  <a:lnTo>
                    <a:pt x="3810" y="91935"/>
                  </a:lnTo>
                </a:path>
                <a:path w="3810" h="241935">
                  <a:moveTo>
                    <a:pt x="0" y="90017"/>
                  </a:moveTo>
                  <a:lnTo>
                    <a:pt x="3810" y="90017"/>
                  </a:lnTo>
                </a:path>
                <a:path w="3810" h="241935">
                  <a:moveTo>
                    <a:pt x="0" y="88099"/>
                  </a:moveTo>
                  <a:lnTo>
                    <a:pt x="3810" y="88099"/>
                  </a:lnTo>
                </a:path>
                <a:path w="3810" h="241935">
                  <a:moveTo>
                    <a:pt x="0" y="86182"/>
                  </a:moveTo>
                  <a:lnTo>
                    <a:pt x="3810" y="86182"/>
                  </a:lnTo>
                </a:path>
                <a:path w="3810" h="241935">
                  <a:moveTo>
                    <a:pt x="0" y="84277"/>
                  </a:moveTo>
                  <a:lnTo>
                    <a:pt x="3810" y="84277"/>
                  </a:lnTo>
                </a:path>
                <a:path w="3810" h="241935">
                  <a:moveTo>
                    <a:pt x="0" y="82359"/>
                  </a:moveTo>
                  <a:lnTo>
                    <a:pt x="3810" y="82359"/>
                  </a:lnTo>
                </a:path>
                <a:path w="3810" h="241935">
                  <a:moveTo>
                    <a:pt x="0" y="80441"/>
                  </a:moveTo>
                  <a:lnTo>
                    <a:pt x="3810" y="80441"/>
                  </a:lnTo>
                </a:path>
                <a:path w="3810" h="241935">
                  <a:moveTo>
                    <a:pt x="0" y="78524"/>
                  </a:moveTo>
                  <a:lnTo>
                    <a:pt x="3810" y="78524"/>
                  </a:lnTo>
                </a:path>
                <a:path w="3810" h="241935">
                  <a:moveTo>
                    <a:pt x="0" y="76606"/>
                  </a:moveTo>
                  <a:lnTo>
                    <a:pt x="3810" y="76606"/>
                  </a:lnTo>
                </a:path>
                <a:path w="3810" h="241935">
                  <a:moveTo>
                    <a:pt x="0" y="74701"/>
                  </a:moveTo>
                  <a:lnTo>
                    <a:pt x="3810" y="74701"/>
                  </a:lnTo>
                </a:path>
                <a:path w="3810" h="241935">
                  <a:moveTo>
                    <a:pt x="0" y="72783"/>
                  </a:moveTo>
                  <a:lnTo>
                    <a:pt x="3810" y="72783"/>
                  </a:lnTo>
                </a:path>
                <a:path w="3810" h="241935">
                  <a:moveTo>
                    <a:pt x="0" y="70865"/>
                  </a:moveTo>
                  <a:lnTo>
                    <a:pt x="3810" y="70865"/>
                  </a:lnTo>
                </a:path>
                <a:path w="3810" h="241935">
                  <a:moveTo>
                    <a:pt x="0" y="68948"/>
                  </a:moveTo>
                  <a:lnTo>
                    <a:pt x="3810" y="68948"/>
                  </a:lnTo>
                </a:path>
                <a:path w="3810" h="241935">
                  <a:moveTo>
                    <a:pt x="0" y="67030"/>
                  </a:moveTo>
                  <a:lnTo>
                    <a:pt x="3810" y="67030"/>
                  </a:lnTo>
                </a:path>
                <a:path w="3810" h="241935">
                  <a:moveTo>
                    <a:pt x="0" y="65112"/>
                  </a:moveTo>
                  <a:lnTo>
                    <a:pt x="3810" y="65112"/>
                  </a:lnTo>
                </a:path>
                <a:path w="3810" h="241935">
                  <a:moveTo>
                    <a:pt x="0" y="63207"/>
                  </a:moveTo>
                  <a:lnTo>
                    <a:pt x="3810" y="63207"/>
                  </a:lnTo>
                </a:path>
                <a:path w="3810" h="241935">
                  <a:moveTo>
                    <a:pt x="0" y="61290"/>
                  </a:moveTo>
                  <a:lnTo>
                    <a:pt x="3810" y="61290"/>
                  </a:lnTo>
                </a:path>
                <a:path w="3810" h="241935">
                  <a:moveTo>
                    <a:pt x="0" y="59372"/>
                  </a:moveTo>
                  <a:lnTo>
                    <a:pt x="3810" y="59372"/>
                  </a:lnTo>
                </a:path>
                <a:path w="3810" h="241935">
                  <a:moveTo>
                    <a:pt x="0" y="57454"/>
                  </a:moveTo>
                  <a:lnTo>
                    <a:pt x="3810" y="57454"/>
                  </a:lnTo>
                </a:path>
                <a:path w="3810" h="241935">
                  <a:moveTo>
                    <a:pt x="0" y="55537"/>
                  </a:moveTo>
                  <a:lnTo>
                    <a:pt x="3810" y="55537"/>
                  </a:lnTo>
                </a:path>
                <a:path w="3810" h="241935">
                  <a:moveTo>
                    <a:pt x="0" y="53632"/>
                  </a:moveTo>
                  <a:lnTo>
                    <a:pt x="3810" y="53632"/>
                  </a:lnTo>
                </a:path>
                <a:path w="3810" h="241935">
                  <a:moveTo>
                    <a:pt x="0" y="51714"/>
                  </a:moveTo>
                  <a:lnTo>
                    <a:pt x="3810" y="51714"/>
                  </a:lnTo>
                </a:path>
                <a:path w="3810" h="241935">
                  <a:moveTo>
                    <a:pt x="0" y="49796"/>
                  </a:moveTo>
                  <a:lnTo>
                    <a:pt x="3810" y="49796"/>
                  </a:lnTo>
                </a:path>
                <a:path w="3810" h="241935">
                  <a:moveTo>
                    <a:pt x="0" y="47878"/>
                  </a:moveTo>
                  <a:lnTo>
                    <a:pt x="3810" y="47878"/>
                  </a:lnTo>
                </a:path>
                <a:path w="3810" h="241935">
                  <a:moveTo>
                    <a:pt x="0" y="45961"/>
                  </a:moveTo>
                  <a:lnTo>
                    <a:pt x="3810" y="45961"/>
                  </a:lnTo>
                </a:path>
                <a:path w="3810" h="241935">
                  <a:moveTo>
                    <a:pt x="0" y="44043"/>
                  </a:moveTo>
                  <a:lnTo>
                    <a:pt x="3810" y="44043"/>
                  </a:lnTo>
                </a:path>
                <a:path w="3810" h="241935">
                  <a:moveTo>
                    <a:pt x="0" y="42138"/>
                  </a:moveTo>
                  <a:lnTo>
                    <a:pt x="3810" y="42138"/>
                  </a:lnTo>
                </a:path>
                <a:path w="3810" h="241935">
                  <a:moveTo>
                    <a:pt x="0" y="40220"/>
                  </a:moveTo>
                  <a:lnTo>
                    <a:pt x="3810" y="40220"/>
                  </a:lnTo>
                </a:path>
                <a:path w="3810" h="241935">
                  <a:moveTo>
                    <a:pt x="0" y="38303"/>
                  </a:moveTo>
                  <a:lnTo>
                    <a:pt x="3810" y="38303"/>
                  </a:lnTo>
                </a:path>
                <a:path w="3810" h="241935">
                  <a:moveTo>
                    <a:pt x="0" y="36385"/>
                  </a:moveTo>
                  <a:lnTo>
                    <a:pt x="3810" y="36385"/>
                  </a:lnTo>
                </a:path>
                <a:path w="3810" h="241935">
                  <a:moveTo>
                    <a:pt x="0" y="34467"/>
                  </a:moveTo>
                  <a:lnTo>
                    <a:pt x="3810" y="34467"/>
                  </a:lnTo>
                </a:path>
                <a:path w="3810" h="241935">
                  <a:moveTo>
                    <a:pt x="0" y="32550"/>
                  </a:moveTo>
                  <a:lnTo>
                    <a:pt x="3810" y="32550"/>
                  </a:lnTo>
                </a:path>
                <a:path w="3810" h="241935">
                  <a:moveTo>
                    <a:pt x="0" y="30645"/>
                  </a:moveTo>
                  <a:lnTo>
                    <a:pt x="3810" y="30645"/>
                  </a:lnTo>
                </a:path>
                <a:path w="3810" h="241935">
                  <a:moveTo>
                    <a:pt x="0" y="28727"/>
                  </a:moveTo>
                  <a:lnTo>
                    <a:pt x="3810" y="28727"/>
                  </a:lnTo>
                </a:path>
                <a:path w="3810" h="241935">
                  <a:moveTo>
                    <a:pt x="0" y="26809"/>
                  </a:moveTo>
                  <a:lnTo>
                    <a:pt x="3810" y="26809"/>
                  </a:lnTo>
                </a:path>
                <a:path w="3810" h="241935">
                  <a:moveTo>
                    <a:pt x="0" y="24891"/>
                  </a:moveTo>
                  <a:lnTo>
                    <a:pt x="3810" y="24891"/>
                  </a:lnTo>
                </a:path>
                <a:path w="3810" h="241935">
                  <a:moveTo>
                    <a:pt x="0" y="22974"/>
                  </a:moveTo>
                  <a:lnTo>
                    <a:pt x="3810" y="22974"/>
                  </a:lnTo>
                </a:path>
                <a:path w="3810" h="241935">
                  <a:moveTo>
                    <a:pt x="0" y="21069"/>
                  </a:moveTo>
                  <a:lnTo>
                    <a:pt x="3810" y="21069"/>
                  </a:lnTo>
                </a:path>
                <a:path w="3810" h="241935">
                  <a:moveTo>
                    <a:pt x="0" y="19151"/>
                  </a:moveTo>
                  <a:lnTo>
                    <a:pt x="3810" y="19151"/>
                  </a:lnTo>
                </a:path>
                <a:path w="3810" h="241935">
                  <a:moveTo>
                    <a:pt x="0" y="17233"/>
                  </a:moveTo>
                  <a:lnTo>
                    <a:pt x="3810" y="17233"/>
                  </a:lnTo>
                </a:path>
                <a:path w="3810" h="241935">
                  <a:moveTo>
                    <a:pt x="0" y="15316"/>
                  </a:moveTo>
                  <a:lnTo>
                    <a:pt x="3810" y="15316"/>
                  </a:lnTo>
                </a:path>
                <a:path w="3810" h="241935">
                  <a:moveTo>
                    <a:pt x="0" y="13398"/>
                  </a:moveTo>
                  <a:lnTo>
                    <a:pt x="3810" y="13398"/>
                  </a:lnTo>
                </a:path>
                <a:path w="3810" h="241935">
                  <a:moveTo>
                    <a:pt x="0" y="11480"/>
                  </a:moveTo>
                  <a:lnTo>
                    <a:pt x="3810" y="11480"/>
                  </a:lnTo>
                </a:path>
                <a:path w="3810" h="241935">
                  <a:moveTo>
                    <a:pt x="0" y="9575"/>
                  </a:moveTo>
                  <a:lnTo>
                    <a:pt x="3810" y="9575"/>
                  </a:lnTo>
                </a:path>
                <a:path w="3810" h="241935">
                  <a:moveTo>
                    <a:pt x="0" y="7658"/>
                  </a:moveTo>
                  <a:lnTo>
                    <a:pt x="3810" y="7658"/>
                  </a:lnTo>
                </a:path>
                <a:path w="3810" h="241935">
                  <a:moveTo>
                    <a:pt x="0" y="5740"/>
                  </a:moveTo>
                  <a:lnTo>
                    <a:pt x="3810" y="5740"/>
                  </a:lnTo>
                </a:path>
                <a:path w="3810" h="241935">
                  <a:moveTo>
                    <a:pt x="0" y="3822"/>
                  </a:moveTo>
                  <a:lnTo>
                    <a:pt x="3810" y="3822"/>
                  </a:lnTo>
                </a:path>
                <a:path w="3810" h="241935">
                  <a:moveTo>
                    <a:pt x="0" y="1904"/>
                  </a:moveTo>
                  <a:lnTo>
                    <a:pt x="3810" y="1904"/>
                  </a:lnTo>
                </a:path>
                <a:path w="3810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750095" y="3115045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10" h="241935">
                  <a:moveTo>
                    <a:pt x="0" y="241338"/>
                  </a:moveTo>
                  <a:lnTo>
                    <a:pt x="3810" y="241338"/>
                  </a:lnTo>
                </a:path>
                <a:path w="3810" h="241935">
                  <a:moveTo>
                    <a:pt x="0" y="239420"/>
                  </a:moveTo>
                  <a:lnTo>
                    <a:pt x="3810" y="239420"/>
                  </a:lnTo>
                </a:path>
                <a:path w="3810" h="241935">
                  <a:moveTo>
                    <a:pt x="0" y="237502"/>
                  </a:moveTo>
                  <a:lnTo>
                    <a:pt x="3810" y="237502"/>
                  </a:lnTo>
                </a:path>
                <a:path w="3810" h="241935">
                  <a:moveTo>
                    <a:pt x="0" y="235597"/>
                  </a:moveTo>
                  <a:lnTo>
                    <a:pt x="3810" y="235597"/>
                  </a:lnTo>
                </a:path>
                <a:path w="3810" h="241935">
                  <a:moveTo>
                    <a:pt x="0" y="233679"/>
                  </a:moveTo>
                  <a:lnTo>
                    <a:pt x="3810" y="233679"/>
                  </a:lnTo>
                </a:path>
                <a:path w="3810" h="241935">
                  <a:moveTo>
                    <a:pt x="0" y="231762"/>
                  </a:moveTo>
                  <a:lnTo>
                    <a:pt x="3810" y="231762"/>
                  </a:lnTo>
                </a:path>
                <a:path w="3810" h="241935">
                  <a:moveTo>
                    <a:pt x="0" y="229844"/>
                  </a:moveTo>
                  <a:lnTo>
                    <a:pt x="3810" y="229844"/>
                  </a:lnTo>
                </a:path>
                <a:path w="3810" h="241935">
                  <a:moveTo>
                    <a:pt x="0" y="227926"/>
                  </a:moveTo>
                  <a:lnTo>
                    <a:pt x="3810" y="227926"/>
                  </a:lnTo>
                </a:path>
                <a:path w="3810" h="241935">
                  <a:moveTo>
                    <a:pt x="0" y="226009"/>
                  </a:moveTo>
                  <a:lnTo>
                    <a:pt x="3810" y="226009"/>
                  </a:lnTo>
                </a:path>
                <a:path w="3810" h="241935">
                  <a:moveTo>
                    <a:pt x="0" y="224104"/>
                  </a:moveTo>
                  <a:lnTo>
                    <a:pt x="3810" y="224104"/>
                  </a:lnTo>
                </a:path>
                <a:path w="3810" h="241935">
                  <a:moveTo>
                    <a:pt x="0" y="222186"/>
                  </a:moveTo>
                  <a:lnTo>
                    <a:pt x="3810" y="222186"/>
                  </a:lnTo>
                </a:path>
                <a:path w="3810" h="241935">
                  <a:moveTo>
                    <a:pt x="0" y="220268"/>
                  </a:moveTo>
                  <a:lnTo>
                    <a:pt x="3810" y="220268"/>
                  </a:lnTo>
                </a:path>
                <a:path w="3810" h="241935">
                  <a:moveTo>
                    <a:pt x="0" y="218351"/>
                  </a:moveTo>
                  <a:lnTo>
                    <a:pt x="3810" y="218351"/>
                  </a:lnTo>
                </a:path>
                <a:path w="3810" h="241935">
                  <a:moveTo>
                    <a:pt x="0" y="216433"/>
                  </a:moveTo>
                  <a:lnTo>
                    <a:pt x="3810" y="216433"/>
                  </a:lnTo>
                </a:path>
                <a:path w="3810" h="241935">
                  <a:moveTo>
                    <a:pt x="0" y="214528"/>
                  </a:moveTo>
                  <a:lnTo>
                    <a:pt x="3810" y="214528"/>
                  </a:lnTo>
                </a:path>
                <a:path w="3810" h="241935">
                  <a:moveTo>
                    <a:pt x="0" y="212610"/>
                  </a:moveTo>
                  <a:lnTo>
                    <a:pt x="3810" y="212610"/>
                  </a:lnTo>
                </a:path>
                <a:path w="3810" h="241935">
                  <a:moveTo>
                    <a:pt x="0" y="210692"/>
                  </a:moveTo>
                  <a:lnTo>
                    <a:pt x="3810" y="210692"/>
                  </a:lnTo>
                </a:path>
                <a:path w="3810" h="241935">
                  <a:moveTo>
                    <a:pt x="0" y="208775"/>
                  </a:moveTo>
                  <a:lnTo>
                    <a:pt x="3810" y="208775"/>
                  </a:lnTo>
                </a:path>
                <a:path w="3810" h="241935">
                  <a:moveTo>
                    <a:pt x="0" y="206857"/>
                  </a:moveTo>
                  <a:lnTo>
                    <a:pt x="3810" y="206857"/>
                  </a:lnTo>
                </a:path>
                <a:path w="3810" h="241935">
                  <a:moveTo>
                    <a:pt x="0" y="204939"/>
                  </a:moveTo>
                  <a:lnTo>
                    <a:pt x="3810" y="204939"/>
                  </a:lnTo>
                </a:path>
                <a:path w="3810" h="241935">
                  <a:moveTo>
                    <a:pt x="0" y="203034"/>
                  </a:moveTo>
                  <a:lnTo>
                    <a:pt x="3810" y="203034"/>
                  </a:lnTo>
                </a:path>
                <a:path w="3810" h="241935">
                  <a:moveTo>
                    <a:pt x="0" y="201117"/>
                  </a:moveTo>
                  <a:lnTo>
                    <a:pt x="3810" y="201117"/>
                  </a:lnTo>
                </a:path>
                <a:path w="3810" h="241935">
                  <a:moveTo>
                    <a:pt x="0" y="199199"/>
                  </a:moveTo>
                  <a:lnTo>
                    <a:pt x="3810" y="199199"/>
                  </a:lnTo>
                </a:path>
                <a:path w="3810" h="241935">
                  <a:moveTo>
                    <a:pt x="0" y="197281"/>
                  </a:moveTo>
                  <a:lnTo>
                    <a:pt x="3810" y="197281"/>
                  </a:lnTo>
                </a:path>
                <a:path w="3810" h="241935">
                  <a:moveTo>
                    <a:pt x="0" y="195364"/>
                  </a:moveTo>
                  <a:lnTo>
                    <a:pt x="3810" y="195364"/>
                  </a:lnTo>
                </a:path>
                <a:path w="3810" h="241935">
                  <a:moveTo>
                    <a:pt x="0" y="193446"/>
                  </a:moveTo>
                  <a:lnTo>
                    <a:pt x="3810" y="193446"/>
                  </a:lnTo>
                </a:path>
                <a:path w="3810" h="241935">
                  <a:moveTo>
                    <a:pt x="0" y="191541"/>
                  </a:moveTo>
                  <a:lnTo>
                    <a:pt x="3810" y="191541"/>
                  </a:lnTo>
                </a:path>
                <a:path w="3810" h="241935">
                  <a:moveTo>
                    <a:pt x="0" y="189623"/>
                  </a:moveTo>
                  <a:lnTo>
                    <a:pt x="3810" y="189623"/>
                  </a:lnTo>
                </a:path>
                <a:path w="3810" h="241935">
                  <a:moveTo>
                    <a:pt x="0" y="187705"/>
                  </a:moveTo>
                  <a:lnTo>
                    <a:pt x="3810" y="187705"/>
                  </a:lnTo>
                </a:path>
                <a:path w="3810" h="241935">
                  <a:moveTo>
                    <a:pt x="0" y="185788"/>
                  </a:moveTo>
                  <a:lnTo>
                    <a:pt x="3810" y="185788"/>
                  </a:lnTo>
                </a:path>
                <a:path w="3810" h="241935">
                  <a:moveTo>
                    <a:pt x="0" y="183870"/>
                  </a:moveTo>
                  <a:lnTo>
                    <a:pt x="3810" y="183870"/>
                  </a:lnTo>
                </a:path>
                <a:path w="3810" h="241935">
                  <a:moveTo>
                    <a:pt x="0" y="181965"/>
                  </a:moveTo>
                  <a:lnTo>
                    <a:pt x="3810" y="181965"/>
                  </a:lnTo>
                </a:path>
                <a:path w="3810" h="241935">
                  <a:moveTo>
                    <a:pt x="0" y="180047"/>
                  </a:moveTo>
                  <a:lnTo>
                    <a:pt x="3810" y="180047"/>
                  </a:lnTo>
                </a:path>
                <a:path w="3810" h="241935">
                  <a:moveTo>
                    <a:pt x="0" y="178130"/>
                  </a:moveTo>
                  <a:lnTo>
                    <a:pt x="3810" y="178130"/>
                  </a:lnTo>
                </a:path>
                <a:path w="3810" h="241935">
                  <a:moveTo>
                    <a:pt x="0" y="176212"/>
                  </a:moveTo>
                  <a:lnTo>
                    <a:pt x="3810" y="176212"/>
                  </a:lnTo>
                </a:path>
                <a:path w="3810" h="241935">
                  <a:moveTo>
                    <a:pt x="0" y="174294"/>
                  </a:moveTo>
                  <a:lnTo>
                    <a:pt x="3810" y="174294"/>
                  </a:lnTo>
                </a:path>
                <a:path w="3810" h="241935">
                  <a:moveTo>
                    <a:pt x="0" y="172377"/>
                  </a:moveTo>
                  <a:lnTo>
                    <a:pt x="3810" y="172377"/>
                  </a:lnTo>
                </a:path>
                <a:path w="3810" h="241935">
                  <a:moveTo>
                    <a:pt x="0" y="170472"/>
                  </a:moveTo>
                  <a:lnTo>
                    <a:pt x="3810" y="170472"/>
                  </a:lnTo>
                </a:path>
                <a:path w="3810" h="241935">
                  <a:moveTo>
                    <a:pt x="0" y="168554"/>
                  </a:moveTo>
                  <a:lnTo>
                    <a:pt x="3810" y="168554"/>
                  </a:lnTo>
                </a:path>
                <a:path w="3810" h="241935">
                  <a:moveTo>
                    <a:pt x="0" y="166636"/>
                  </a:moveTo>
                  <a:lnTo>
                    <a:pt x="3810" y="166636"/>
                  </a:lnTo>
                </a:path>
                <a:path w="3810" h="241935">
                  <a:moveTo>
                    <a:pt x="0" y="164718"/>
                  </a:moveTo>
                  <a:lnTo>
                    <a:pt x="3810" y="164718"/>
                  </a:lnTo>
                </a:path>
                <a:path w="3810" h="241935">
                  <a:moveTo>
                    <a:pt x="0" y="162801"/>
                  </a:moveTo>
                  <a:lnTo>
                    <a:pt x="3810" y="162801"/>
                  </a:lnTo>
                </a:path>
                <a:path w="3810" h="241935">
                  <a:moveTo>
                    <a:pt x="0" y="160883"/>
                  </a:moveTo>
                  <a:lnTo>
                    <a:pt x="3810" y="160883"/>
                  </a:lnTo>
                </a:path>
                <a:path w="3810" h="241935">
                  <a:moveTo>
                    <a:pt x="0" y="158978"/>
                  </a:moveTo>
                  <a:lnTo>
                    <a:pt x="3810" y="158978"/>
                  </a:lnTo>
                </a:path>
                <a:path w="3810" h="241935">
                  <a:moveTo>
                    <a:pt x="0" y="157060"/>
                  </a:moveTo>
                  <a:lnTo>
                    <a:pt x="3810" y="157060"/>
                  </a:lnTo>
                </a:path>
                <a:path w="3810" h="241935">
                  <a:moveTo>
                    <a:pt x="0" y="155143"/>
                  </a:moveTo>
                  <a:lnTo>
                    <a:pt x="3810" y="155143"/>
                  </a:lnTo>
                </a:path>
                <a:path w="3810" h="241935">
                  <a:moveTo>
                    <a:pt x="0" y="153225"/>
                  </a:moveTo>
                  <a:lnTo>
                    <a:pt x="3810" y="153225"/>
                  </a:lnTo>
                </a:path>
                <a:path w="3810" h="241935">
                  <a:moveTo>
                    <a:pt x="0" y="151307"/>
                  </a:moveTo>
                  <a:lnTo>
                    <a:pt x="3810" y="151307"/>
                  </a:lnTo>
                </a:path>
                <a:path w="3810" h="241935">
                  <a:moveTo>
                    <a:pt x="0" y="149402"/>
                  </a:moveTo>
                  <a:lnTo>
                    <a:pt x="3810" y="149402"/>
                  </a:lnTo>
                </a:path>
                <a:path w="3810" h="241935">
                  <a:moveTo>
                    <a:pt x="0" y="147485"/>
                  </a:moveTo>
                  <a:lnTo>
                    <a:pt x="3810" y="147485"/>
                  </a:lnTo>
                </a:path>
                <a:path w="3810" h="241935">
                  <a:moveTo>
                    <a:pt x="0" y="145567"/>
                  </a:moveTo>
                  <a:lnTo>
                    <a:pt x="3810" y="145567"/>
                  </a:lnTo>
                </a:path>
                <a:path w="3810" h="241935">
                  <a:moveTo>
                    <a:pt x="0" y="143649"/>
                  </a:moveTo>
                  <a:lnTo>
                    <a:pt x="3810" y="143649"/>
                  </a:lnTo>
                </a:path>
                <a:path w="3810" h="241935">
                  <a:moveTo>
                    <a:pt x="0" y="141731"/>
                  </a:moveTo>
                  <a:lnTo>
                    <a:pt x="3810" y="141731"/>
                  </a:lnTo>
                </a:path>
                <a:path w="3810" h="241935">
                  <a:moveTo>
                    <a:pt x="0" y="139814"/>
                  </a:moveTo>
                  <a:lnTo>
                    <a:pt x="3810" y="139814"/>
                  </a:lnTo>
                </a:path>
                <a:path w="3810" h="241935">
                  <a:moveTo>
                    <a:pt x="0" y="137909"/>
                  </a:moveTo>
                  <a:lnTo>
                    <a:pt x="3810" y="137909"/>
                  </a:lnTo>
                </a:path>
                <a:path w="3810" h="241935">
                  <a:moveTo>
                    <a:pt x="0" y="135991"/>
                  </a:moveTo>
                  <a:lnTo>
                    <a:pt x="3810" y="135991"/>
                  </a:lnTo>
                </a:path>
                <a:path w="3810" h="241935">
                  <a:moveTo>
                    <a:pt x="0" y="134073"/>
                  </a:moveTo>
                  <a:lnTo>
                    <a:pt x="3810" y="134073"/>
                  </a:lnTo>
                </a:path>
                <a:path w="3810" h="241935">
                  <a:moveTo>
                    <a:pt x="0" y="132156"/>
                  </a:moveTo>
                  <a:lnTo>
                    <a:pt x="3810" y="132156"/>
                  </a:lnTo>
                </a:path>
                <a:path w="3810" h="241935">
                  <a:moveTo>
                    <a:pt x="0" y="130238"/>
                  </a:moveTo>
                  <a:lnTo>
                    <a:pt x="3810" y="130238"/>
                  </a:lnTo>
                </a:path>
                <a:path w="3810" h="241935">
                  <a:moveTo>
                    <a:pt x="0" y="128333"/>
                  </a:moveTo>
                  <a:lnTo>
                    <a:pt x="3810" y="128333"/>
                  </a:lnTo>
                </a:path>
                <a:path w="3810" h="241935">
                  <a:moveTo>
                    <a:pt x="0" y="126415"/>
                  </a:moveTo>
                  <a:lnTo>
                    <a:pt x="3810" y="126415"/>
                  </a:lnTo>
                </a:path>
                <a:path w="3810" h="241935">
                  <a:moveTo>
                    <a:pt x="0" y="124498"/>
                  </a:moveTo>
                  <a:lnTo>
                    <a:pt x="3810" y="124498"/>
                  </a:lnTo>
                </a:path>
                <a:path w="3810" h="241935">
                  <a:moveTo>
                    <a:pt x="0" y="122580"/>
                  </a:moveTo>
                  <a:lnTo>
                    <a:pt x="3810" y="122580"/>
                  </a:lnTo>
                </a:path>
                <a:path w="3810" h="241935">
                  <a:moveTo>
                    <a:pt x="0" y="120662"/>
                  </a:moveTo>
                  <a:lnTo>
                    <a:pt x="3810" y="120662"/>
                  </a:lnTo>
                </a:path>
                <a:path w="3810" h="241935">
                  <a:moveTo>
                    <a:pt x="0" y="118744"/>
                  </a:moveTo>
                  <a:lnTo>
                    <a:pt x="3810" y="118744"/>
                  </a:lnTo>
                </a:path>
                <a:path w="3810" h="241935">
                  <a:moveTo>
                    <a:pt x="0" y="116839"/>
                  </a:moveTo>
                  <a:lnTo>
                    <a:pt x="3810" y="116839"/>
                  </a:lnTo>
                </a:path>
                <a:path w="3810" h="241935">
                  <a:moveTo>
                    <a:pt x="0" y="114922"/>
                  </a:moveTo>
                  <a:lnTo>
                    <a:pt x="3810" y="114922"/>
                  </a:lnTo>
                </a:path>
                <a:path w="3810" h="241935">
                  <a:moveTo>
                    <a:pt x="0" y="113004"/>
                  </a:moveTo>
                  <a:lnTo>
                    <a:pt x="3810" y="113004"/>
                  </a:lnTo>
                </a:path>
                <a:path w="3810" h="241935">
                  <a:moveTo>
                    <a:pt x="0" y="111086"/>
                  </a:moveTo>
                  <a:lnTo>
                    <a:pt x="3810" y="111086"/>
                  </a:lnTo>
                </a:path>
                <a:path w="3810" h="241935">
                  <a:moveTo>
                    <a:pt x="0" y="109169"/>
                  </a:moveTo>
                  <a:lnTo>
                    <a:pt x="3810" y="109169"/>
                  </a:lnTo>
                </a:path>
                <a:path w="3810" h="241935">
                  <a:moveTo>
                    <a:pt x="0" y="107264"/>
                  </a:moveTo>
                  <a:lnTo>
                    <a:pt x="3810" y="107264"/>
                  </a:lnTo>
                </a:path>
                <a:path w="3810" h="241935">
                  <a:moveTo>
                    <a:pt x="0" y="105346"/>
                  </a:moveTo>
                  <a:lnTo>
                    <a:pt x="3810" y="105346"/>
                  </a:lnTo>
                </a:path>
                <a:path w="3810" h="241935">
                  <a:moveTo>
                    <a:pt x="0" y="103428"/>
                  </a:moveTo>
                  <a:lnTo>
                    <a:pt x="3810" y="103428"/>
                  </a:lnTo>
                </a:path>
                <a:path w="3810" h="241935">
                  <a:moveTo>
                    <a:pt x="0" y="101511"/>
                  </a:moveTo>
                  <a:lnTo>
                    <a:pt x="3810" y="101511"/>
                  </a:lnTo>
                </a:path>
                <a:path w="3810" h="241935">
                  <a:moveTo>
                    <a:pt x="0" y="99593"/>
                  </a:moveTo>
                  <a:lnTo>
                    <a:pt x="3810" y="99593"/>
                  </a:lnTo>
                </a:path>
                <a:path w="3810" h="241935">
                  <a:moveTo>
                    <a:pt x="0" y="97675"/>
                  </a:moveTo>
                  <a:lnTo>
                    <a:pt x="3810" y="97675"/>
                  </a:lnTo>
                </a:path>
                <a:path w="3810" h="241935">
                  <a:moveTo>
                    <a:pt x="0" y="95770"/>
                  </a:moveTo>
                  <a:lnTo>
                    <a:pt x="3810" y="95770"/>
                  </a:lnTo>
                </a:path>
                <a:path w="3810" h="241935">
                  <a:moveTo>
                    <a:pt x="0" y="93852"/>
                  </a:moveTo>
                  <a:lnTo>
                    <a:pt x="3810" y="93852"/>
                  </a:lnTo>
                </a:path>
                <a:path w="3810" h="241935">
                  <a:moveTo>
                    <a:pt x="0" y="91935"/>
                  </a:moveTo>
                  <a:lnTo>
                    <a:pt x="3810" y="91935"/>
                  </a:lnTo>
                </a:path>
                <a:path w="3810" h="241935">
                  <a:moveTo>
                    <a:pt x="0" y="90017"/>
                  </a:moveTo>
                  <a:lnTo>
                    <a:pt x="3810" y="90017"/>
                  </a:lnTo>
                </a:path>
                <a:path w="3810" h="241935">
                  <a:moveTo>
                    <a:pt x="0" y="88099"/>
                  </a:moveTo>
                  <a:lnTo>
                    <a:pt x="3810" y="88099"/>
                  </a:lnTo>
                </a:path>
                <a:path w="3810" h="241935">
                  <a:moveTo>
                    <a:pt x="0" y="86182"/>
                  </a:moveTo>
                  <a:lnTo>
                    <a:pt x="3810" y="86182"/>
                  </a:lnTo>
                </a:path>
                <a:path w="3810" h="241935">
                  <a:moveTo>
                    <a:pt x="0" y="84277"/>
                  </a:moveTo>
                  <a:lnTo>
                    <a:pt x="3810" y="84277"/>
                  </a:lnTo>
                </a:path>
                <a:path w="3810" h="241935">
                  <a:moveTo>
                    <a:pt x="0" y="82359"/>
                  </a:moveTo>
                  <a:lnTo>
                    <a:pt x="3810" y="82359"/>
                  </a:lnTo>
                </a:path>
                <a:path w="3810" h="241935">
                  <a:moveTo>
                    <a:pt x="0" y="80441"/>
                  </a:moveTo>
                  <a:lnTo>
                    <a:pt x="3810" y="80441"/>
                  </a:lnTo>
                </a:path>
                <a:path w="3810" h="241935">
                  <a:moveTo>
                    <a:pt x="0" y="78524"/>
                  </a:moveTo>
                  <a:lnTo>
                    <a:pt x="3810" y="78524"/>
                  </a:lnTo>
                </a:path>
                <a:path w="3810" h="241935">
                  <a:moveTo>
                    <a:pt x="0" y="76606"/>
                  </a:moveTo>
                  <a:lnTo>
                    <a:pt x="3810" y="76606"/>
                  </a:lnTo>
                </a:path>
                <a:path w="3810" h="241935">
                  <a:moveTo>
                    <a:pt x="0" y="74701"/>
                  </a:moveTo>
                  <a:lnTo>
                    <a:pt x="3810" y="74701"/>
                  </a:lnTo>
                </a:path>
                <a:path w="3810" h="241935">
                  <a:moveTo>
                    <a:pt x="0" y="72783"/>
                  </a:moveTo>
                  <a:lnTo>
                    <a:pt x="3810" y="72783"/>
                  </a:lnTo>
                </a:path>
                <a:path w="3810" h="241935">
                  <a:moveTo>
                    <a:pt x="0" y="70865"/>
                  </a:moveTo>
                  <a:lnTo>
                    <a:pt x="3810" y="70865"/>
                  </a:lnTo>
                </a:path>
                <a:path w="3810" h="241935">
                  <a:moveTo>
                    <a:pt x="0" y="68948"/>
                  </a:moveTo>
                  <a:lnTo>
                    <a:pt x="3810" y="68948"/>
                  </a:lnTo>
                </a:path>
                <a:path w="3810" h="241935">
                  <a:moveTo>
                    <a:pt x="0" y="67030"/>
                  </a:moveTo>
                  <a:lnTo>
                    <a:pt x="3810" y="67030"/>
                  </a:lnTo>
                </a:path>
                <a:path w="3810" h="241935">
                  <a:moveTo>
                    <a:pt x="0" y="65112"/>
                  </a:moveTo>
                  <a:lnTo>
                    <a:pt x="3810" y="65112"/>
                  </a:lnTo>
                </a:path>
                <a:path w="3810" h="241935">
                  <a:moveTo>
                    <a:pt x="0" y="63207"/>
                  </a:moveTo>
                  <a:lnTo>
                    <a:pt x="3810" y="63207"/>
                  </a:lnTo>
                </a:path>
                <a:path w="3810" h="241935">
                  <a:moveTo>
                    <a:pt x="0" y="61290"/>
                  </a:moveTo>
                  <a:lnTo>
                    <a:pt x="3810" y="61290"/>
                  </a:lnTo>
                </a:path>
                <a:path w="3810" h="241935">
                  <a:moveTo>
                    <a:pt x="0" y="59372"/>
                  </a:moveTo>
                  <a:lnTo>
                    <a:pt x="3810" y="59372"/>
                  </a:lnTo>
                </a:path>
                <a:path w="3810" h="241935">
                  <a:moveTo>
                    <a:pt x="0" y="57454"/>
                  </a:moveTo>
                  <a:lnTo>
                    <a:pt x="3810" y="57454"/>
                  </a:lnTo>
                </a:path>
                <a:path w="3810" h="241935">
                  <a:moveTo>
                    <a:pt x="0" y="55537"/>
                  </a:moveTo>
                  <a:lnTo>
                    <a:pt x="3810" y="55537"/>
                  </a:lnTo>
                </a:path>
                <a:path w="3810" h="241935">
                  <a:moveTo>
                    <a:pt x="0" y="53632"/>
                  </a:moveTo>
                  <a:lnTo>
                    <a:pt x="3810" y="53632"/>
                  </a:lnTo>
                </a:path>
                <a:path w="3810" h="241935">
                  <a:moveTo>
                    <a:pt x="0" y="51714"/>
                  </a:moveTo>
                  <a:lnTo>
                    <a:pt x="3810" y="51714"/>
                  </a:lnTo>
                </a:path>
                <a:path w="3810" h="241935">
                  <a:moveTo>
                    <a:pt x="0" y="49796"/>
                  </a:moveTo>
                  <a:lnTo>
                    <a:pt x="3810" y="49796"/>
                  </a:lnTo>
                </a:path>
                <a:path w="3810" h="241935">
                  <a:moveTo>
                    <a:pt x="0" y="47878"/>
                  </a:moveTo>
                  <a:lnTo>
                    <a:pt x="3810" y="47878"/>
                  </a:lnTo>
                </a:path>
                <a:path w="3810" h="241935">
                  <a:moveTo>
                    <a:pt x="0" y="45961"/>
                  </a:moveTo>
                  <a:lnTo>
                    <a:pt x="3810" y="45961"/>
                  </a:lnTo>
                </a:path>
                <a:path w="3810" h="241935">
                  <a:moveTo>
                    <a:pt x="0" y="44043"/>
                  </a:moveTo>
                  <a:lnTo>
                    <a:pt x="3810" y="44043"/>
                  </a:lnTo>
                </a:path>
                <a:path w="3810" h="241935">
                  <a:moveTo>
                    <a:pt x="0" y="42138"/>
                  </a:moveTo>
                  <a:lnTo>
                    <a:pt x="3810" y="42138"/>
                  </a:lnTo>
                </a:path>
                <a:path w="3810" h="241935">
                  <a:moveTo>
                    <a:pt x="0" y="40220"/>
                  </a:moveTo>
                  <a:lnTo>
                    <a:pt x="3810" y="40220"/>
                  </a:lnTo>
                </a:path>
                <a:path w="3810" h="241935">
                  <a:moveTo>
                    <a:pt x="0" y="38303"/>
                  </a:moveTo>
                  <a:lnTo>
                    <a:pt x="3810" y="38303"/>
                  </a:lnTo>
                </a:path>
                <a:path w="3810" h="241935">
                  <a:moveTo>
                    <a:pt x="0" y="36385"/>
                  </a:moveTo>
                  <a:lnTo>
                    <a:pt x="3810" y="36385"/>
                  </a:lnTo>
                </a:path>
                <a:path w="3810" h="241935">
                  <a:moveTo>
                    <a:pt x="0" y="34467"/>
                  </a:moveTo>
                  <a:lnTo>
                    <a:pt x="3810" y="34467"/>
                  </a:lnTo>
                </a:path>
                <a:path w="3810" h="241935">
                  <a:moveTo>
                    <a:pt x="0" y="32550"/>
                  </a:moveTo>
                  <a:lnTo>
                    <a:pt x="3810" y="32550"/>
                  </a:lnTo>
                </a:path>
                <a:path w="3810" h="241935">
                  <a:moveTo>
                    <a:pt x="0" y="30645"/>
                  </a:moveTo>
                  <a:lnTo>
                    <a:pt x="3810" y="30645"/>
                  </a:lnTo>
                </a:path>
                <a:path w="3810" h="241935">
                  <a:moveTo>
                    <a:pt x="0" y="28727"/>
                  </a:moveTo>
                  <a:lnTo>
                    <a:pt x="3810" y="28727"/>
                  </a:lnTo>
                </a:path>
                <a:path w="3810" h="241935">
                  <a:moveTo>
                    <a:pt x="0" y="26809"/>
                  </a:moveTo>
                  <a:lnTo>
                    <a:pt x="3810" y="26809"/>
                  </a:lnTo>
                </a:path>
                <a:path w="3810" h="241935">
                  <a:moveTo>
                    <a:pt x="0" y="24891"/>
                  </a:moveTo>
                  <a:lnTo>
                    <a:pt x="3810" y="24891"/>
                  </a:lnTo>
                </a:path>
                <a:path w="3810" h="241935">
                  <a:moveTo>
                    <a:pt x="0" y="22974"/>
                  </a:moveTo>
                  <a:lnTo>
                    <a:pt x="3810" y="22974"/>
                  </a:lnTo>
                </a:path>
                <a:path w="3810" h="241935">
                  <a:moveTo>
                    <a:pt x="0" y="21069"/>
                  </a:moveTo>
                  <a:lnTo>
                    <a:pt x="3810" y="21069"/>
                  </a:lnTo>
                </a:path>
                <a:path w="3810" h="241935">
                  <a:moveTo>
                    <a:pt x="0" y="19151"/>
                  </a:moveTo>
                  <a:lnTo>
                    <a:pt x="3810" y="19151"/>
                  </a:lnTo>
                </a:path>
                <a:path w="3810" h="241935">
                  <a:moveTo>
                    <a:pt x="0" y="17233"/>
                  </a:moveTo>
                  <a:lnTo>
                    <a:pt x="3810" y="17233"/>
                  </a:lnTo>
                </a:path>
                <a:path w="3810" h="241935">
                  <a:moveTo>
                    <a:pt x="0" y="15316"/>
                  </a:moveTo>
                  <a:lnTo>
                    <a:pt x="3810" y="15316"/>
                  </a:lnTo>
                </a:path>
                <a:path w="3810" h="241935">
                  <a:moveTo>
                    <a:pt x="0" y="13398"/>
                  </a:moveTo>
                  <a:lnTo>
                    <a:pt x="3810" y="13398"/>
                  </a:lnTo>
                </a:path>
                <a:path w="3810" h="241935">
                  <a:moveTo>
                    <a:pt x="0" y="11480"/>
                  </a:moveTo>
                  <a:lnTo>
                    <a:pt x="3810" y="11480"/>
                  </a:lnTo>
                </a:path>
                <a:path w="3810" h="241935">
                  <a:moveTo>
                    <a:pt x="0" y="9575"/>
                  </a:moveTo>
                  <a:lnTo>
                    <a:pt x="3810" y="9575"/>
                  </a:lnTo>
                </a:path>
                <a:path w="3810" h="241935">
                  <a:moveTo>
                    <a:pt x="0" y="7658"/>
                  </a:moveTo>
                  <a:lnTo>
                    <a:pt x="3810" y="7658"/>
                  </a:lnTo>
                </a:path>
                <a:path w="3810" h="241935">
                  <a:moveTo>
                    <a:pt x="0" y="5740"/>
                  </a:moveTo>
                  <a:lnTo>
                    <a:pt x="3810" y="5740"/>
                  </a:lnTo>
                </a:path>
                <a:path w="3810" h="241935">
                  <a:moveTo>
                    <a:pt x="0" y="3822"/>
                  </a:moveTo>
                  <a:lnTo>
                    <a:pt x="3810" y="3822"/>
                  </a:lnTo>
                </a:path>
                <a:path w="3810" h="241935">
                  <a:moveTo>
                    <a:pt x="0" y="1904"/>
                  </a:moveTo>
                  <a:lnTo>
                    <a:pt x="3810" y="1904"/>
                  </a:lnTo>
                </a:path>
                <a:path w="3810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698094" y="3363362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300"/>
                  </a:moveTo>
                  <a:lnTo>
                    <a:pt x="3810" y="222300"/>
                  </a:lnTo>
                </a:path>
                <a:path w="3810" h="222885">
                  <a:moveTo>
                    <a:pt x="0" y="220383"/>
                  </a:moveTo>
                  <a:lnTo>
                    <a:pt x="3810" y="220383"/>
                  </a:lnTo>
                </a:path>
                <a:path w="3810" h="222885">
                  <a:moveTo>
                    <a:pt x="0" y="218465"/>
                  </a:moveTo>
                  <a:lnTo>
                    <a:pt x="3810" y="218465"/>
                  </a:lnTo>
                </a:path>
                <a:path w="3810" h="222885">
                  <a:moveTo>
                    <a:pt x="0" y="216547"/>
                  </a:moveTo>
                  <a:lnTo>
                    <a:pt x="3810" y="216547"/>
                  </a:lnTo>
                </a:path>
                <a:path w="3810" h="222885">
                  <a:moveTo>
                    <a:pt x="0" y="214630"/>
                  </a:moveTo>
                  <a:lnTo>
                    <a:pt x="3810" y="214630"/>
                  </a:lnTo>
                </a:path>
                <a:path w="3810" h="222885">
                  <a:moveTo>
                    <a:pt x="0" y="212725"/>
                  </a:moveTo>
                  <a:lnTo>
                    <a:pt x="3810" y="212725"/>
                  </a:lnTo>
                </a:path>
                <a:path w="3810" h="222885">
                  <a:moveTo>
                    <a:pt x="0" y="210807"/>
                  </a:moveTo>
                  <a:lnTo>
                    <a:pt x="3810" y="210807"/>
                  </a:lnTo>
                </a:path>
                <a:path w="3810" h="222885">
                  <a:moveTo>
                    <a:pt x="0" y="208889"/>
                  </a:moveTo>
                  <a:lnTo>
                    <a:pt x="3810" y="208889"/>
                  </a:lnTo>
                </a:path>
                <a:path w="3810" h="222885">
                  <a:moveTo>
                    <a:pt x="0" y="206971"/>
                  </a:moveTo>
                  <a:lnTo>
                    <a:pt x="3810" y="206971"/>
                  </a:lnTo>
                </a:path>
                <a:path w="3810" h="222885">
                  <a:moveTo>
                    <a:pt x="0" y="205054"/>
                  </a:moveTo>
                  <a:lnTo>
                    <a:pt x="3810" y="205054"/>
                  </a:lnTo>
                </a:path>
                <a:path w="3810" h="222885">
                  <a:moveTo>
                    <a:pt x="0" y="203136"/>
                  </a:moveTo>
                  <a:lnTo>
                    <a:pt x="3810" y="203136"/>
                  </a:lnTo>
                </a:path>
                <a:path w="3810" h="222885">
                  <a:moveTo>
                    <a:pt x="0" y="201218"/>
                  </a:moveTo>
                  <a:lnTo>
                    <a:pt x="3810" y="201218"/>
                  </a:lnTo>
                </a:path>
                <a:path w="3810" h="222885">
                  <a:moveTo>
                    <a:pt x="0" y="199301"/>
                  </a:moveTo>
                  <a:lnTo>
                    <a:pt x="3810" y="199301"/>
                  </a:lnTo>
                </a:path>
                <a:path w="3810" h="222885">
                  <a:moveTo>
                    <a:pt x="0" y="197383"/>
                  </a:moveTo>
                  <a:lnTo>
                    <a:pt x="3810" y="197383"/>
                  </a:lnTo>
                </a:path>
                <a:path w="3810" h="222885">
                  <a:moveTo>
                    <a:pt x="0" y="195478"/>
                  </a:moveTo>
                  <a:lnTo>
                    <a:pt x="3810" y="195478"/>
                  </a:lnTo>
                </a:path>
                <a:path w="3810" h="222885">
                  <a:moveTo>
                    <a:pt x="0" y="193560"/>
                  </a:moveTo>
                  <a:lnTo>
                    <a:pt x="3810" y="193560"/>
                  </a:lnTo>
                </a:path>
                <a:path w="3810" h="222885">
                  <a:moveTo>
                    <a:pt x="0" y="191643"/>
                  </a:moveTo>
                  <a:lnTo>
                    <a:pt x="3810" y="191643"/>
                  </a:lnTo>
                </a:path>
                <a:path w="3810" h="222885">
                  <a:moveTo>
                    <a:pt x="0" y="189725"/>
                  </a:moveTo>
                  <a:lnTo>
                    <a:pt x="3810" y="189725"/>
                  </a:lnTo>
                </a:path>
                <a:path w="3810" h="222885">
                  <a:moveTo>
                    <a:pt x="0" y="187807"/>
                  </a:moveTo>
                  <a:lnTo>
                    <a:pt x="3810" y="187807"/>
                  </a:lnTo>
                </a:path>
                <a:path w="3810" h="222885">
                  <a:moveTo>
                    <a:pt x="0" y="185889"/>
                  </a:moveTo>
                  <a:lnTo>
                    <a:pt x="3810" y="185889"/>
                  </a:lnTo>
                </a:path>
                <a:path w="3810" h="222885">
                  <a:moveTo>
                    <a:pt x="0" y="183972"/>
                  </a:moveTo>
                  <a:lnTo>
                    <a:pt x="3810" y="183972"/>
                  </a:lnTo>
                </a:path>
                <a:path w="3810" h="222885">
                  <a:moveTo>
                    <a:pt x="0" y="182054"/>
                  </a:moveTo>
                  <a:lnTo>
                    <a:pt x="3810" y="182054"/>
                  </a:lnTo>
                </a:path>
                <a:path w="3810" h="222885">
                  <a:moveTo>
                    <a:pt x="0" y="180136"/>
                  </a:moveTo>
                  <a:lnTo>
                    <a:pt x="3810" y="180136"/>
                  </a:lnTo>
                </a:path>
                <a:path w="3810" h="222885">
                  <a:moveTo>
                    <a:pt x="0" y="178219"/>
                  </a:moveTo>
                  <a:lnTo>
                    <a:pt x="3810" y="178219"/>
                  </a:lnTo>
                </a:path>
                <a:path w="3810" h="222885">
                  <a:moveTo>
                    <a:pt x="0" y="176314"/>
                  </a:moveTo>
                  <a:lnTo>
                    <a:pt x="3810" y="176314"/>
                  </a:lnTo>
                </a:path>
                <a:path w="3810" h="222885">
                  <a:moveTo>
                    <a:pt x="0" y="174396"/>
                  </a:moveTo>
                  <a:lnTo>
                    <a:pt x="3810" y="174396"/>
                  </a:lnTo>
                </a:path>
                <a:path w="3810" h="222885">
                  <a:moveTo>
                    <a:pt x="0" y="172478"/>
                  </a:moveTo>
                  <a:lnTo>
                    <a:pt x="3810" y="172478"/>
                  </a:lnTo>
                </a:path>
                <a:path w="3810" h="222885">
                  <a:moveTo>
                    <a:pt x="0" y="170561"/>
                  </a:moveTo>
                  <a:lnTo>
                    <a:pt x="3810" y="170561"/>
                  </a:lnTo>
                </a:path>
                <a:path w="3810" h="222885">
                  <a:moveTo>
                    <a:pt x="0" y="168643"/>
                  </a:moveTo>
                  <a:lnTo>
                    <a:pt x="3810" y="168643"/>
                  </a:lnTo>
                </a:path>
                <a:path w="3810" h="222885">
                  <a:moveTo>
                    <a:pt x="0" y="166725"/>
                  </a:moveTo>
                  <a:lnTo>
                    <a:pt x="3810" y="166725"/>
                  </a:lnTo>
                </a:path>
                <a:path w="3810" h="222885">
                  <a:moveTo>
                    <a:pt x="0" y="164807"/>
                  </a:moveTo>
                  <a:lnTo>
                    <a:pt x="3810" y="164807"/>
                  </a:lnTo>
                </a:path>
                <a:path w="3810" h="222885">
                  <a:moveTo>
                    <a:pt x="0" y="162890"/>
                  </a:moveTo>
                  <a:lnTo>
                    <a:pt x="3810" y="162890"/>
                  </a:lnTo>
                </a:path>
                <a:path w="3810" h="222885">
                  <a:moveTo>
                    <a:pt x="0" y="160972"/>
                  </a:moveTo>
                  <a:lnTo>
                    <a:pt x="3810" y="160972"/>
                  </a:lnTo>
                </a:path>
                <a:path w="3810" h="222885">
                  <a:moveTo>
                    <a:pt x="0" y="159067"/>
                  </a:moveTo>
                  <a:lnTo>
                    <a:pt x="3810" y="159067"/>
                  </a:lnTo>
                </a:path>
                <a:path w="3810" h="222885">
                  <a:moveTo>
                    <a:pt x="0" y="157149"/>
                  </a:moveTo>
                  <a:lnTo>
                    <a:pt x="3810" y="157149"/>
                  </a:lnTo>
                </a:path>
                <a:path w="3810" h="222885">
                  <a:moveTo>
                    <a:pt x="0" y="155232"/>
                  </a:moveTo>
                  <a:lnTo>
                    <a:pt x="3810" y="155232"/>
                  </a:lnTo>
                </a:path>
                <a:path w="3810" h="222885">
                  <a:moveTo>
                    <a:pt x="0" y="153314"/>
                  </a:moveTo>
                  <a:lnTo>
                    <a:pt x="3810" y="153314"/>
                  </a:lnTo>
                </a:path>
                <a:path w="3810" h="222885">
                  <a:moveTo>
                    <a:pt x="0" y="151396"/>
                  </a:moveTo>
                  <a:lnTo>
                    <a:pt x="3810" y="151396"/>
                  </a:lnTo>
                </a:path>
                <a:path w="3810" h="222885">
                  <a:moveTo>
                    <a:pt x="0" y="149479"/>
                  </a:moveTo>
                  <a:lnTo>
                    <a:pt x="3810" y="149479"/>
                  </a:lnTo>
                </a:path>
                <a:path w="3810" h="222885">
                  <a:moveTo>
                    <a:pt x="0" y="147561"/>
                  </a:moveTo>
                  <a:lnTo>
                    <a:pt x="3810" y="147561"/>
                  </a:lnTo>
                </a:path>
                <a:path w="3810" h="222885">
                  <a:moveTo>
                    <a:pt x="0" y="145643"/>
                  </a:moveTo>
                  <a:lnTo>
                    <a:pt x="3810" y="145643"/>
                  </a:lnTo>
                </a:path>
                <a:path w="3810" h="222885">
                  <a:moveTo>
                    <a:pt x="0" y="143725"/>
                  </a:moveTo>
                  <a:lnTo>
                    <a:pt x="3810" y="143725"/>
                  </a:lnTo>
                </a:path>
                <a:path w="3810" h="222885">
                  <a:moveTo>
                    <a:pt x="0" y="141820"/>
                  </a:moveTo>
                  <a:lnTo>
                    <a:pt x="3810" y="141820"/>
                  </a:lnTo>
                </a:path>
                <a:path w="3810" h="222885">
                  <a:moveTo>
                    <a:pt x="0" y="139903"/>
                  </a:moveTo>
                  <a:lnTo>
                    <a:pt x="3810" y="139903"/>
                  </a:lnTo>
                </a:path>
                <a:path w="3810" h="222885">
                  <a:moveTo>
                    <a:pt x="0" y="137985"/>
                  </a:moveTo>
                  <a:lnTo>
                    <a:pt x="3810" y="137985"/>
                  </a:lnTo>
                </a:path>
                <a:path w="3810" h="222885">
                  <a:moveTo>
                    <a:pt x="0" y="136067"/>
                  </a:moveTo>
                  <a:lnTo>
                    <a:pt x="3810" y="136067"/>
                  </a:lnTo>
                </a:path>
                <a:path w="3810" h="222885">
                  <a:moveTo>
                    <a:pt x="0" y="134150"/>
                  </a:moveTo>
                  <a:lnTo>
                    <a:pt x="3810" y="134150"/>
                  </a:lnTo>
                </a:path>
                <a:path w="3810" h="222885">
                  <a:moveTo>
                    <a:pt x="0" y="132232"/>
                  </a:moveTo>
                  <a:lnTo>
                    <a:pt x="3810" y="132232"/>
                  </a:lnTo>
                </a:path>
                <a:path w="3810" h="222885">
                  <a:moveTo>
                    <a:pt x="0" y="130314"/>
                  </a:moveTo>
                  <a:lnTo>
                    <a:pt x="3810" y="130314"/>
                  </a:lnTo>
                </a:path>
                <a:path w="3810" h="222885">
                  <a:moveTo>
                    <a:pt x="0" y="128397"/>
                  </a:moveTo>
                  <a:lnTo>
                    <a:pt x="3810" y="128397"/>
                  </a:lnTo>
                </a:path>
                <a:path w="3810" h="222885">
                  <a:moveTo>
                    <a:pt x="0" y="126479"/>
                  </a:moveTo>
                  <a:lnTo>
                    <a:pt x="3810" y="126479"/>
                  </a:lnTo>
                </a:path>
                <a:path w="3810" h="222885">
                  <a:moveTo>
                    <a:pt x="0" y="124574"/>
                  </a:moveTo>
                  <a:lnTo>
                    <a:pt x="3810" y="124574"/>
                  </a:lnTo>
                </a:path>
                <a:path w="3810" h="222885">
                  <a:moveTo>
                    <a:pt x="0" y="122656"/>
                  </a:moveTo>
                  <a:lnTo>
                    <a:pt x="3810" y="122656"/>
                  </a:lnTo>
                </a:path>
                <a:path w="3810" h="222885">
                  <a:moveTo>
                    <a:pt x="0" y="120738"/>
                  </a:moveTo>
                  <a:lnTo>
                    <a:pt x="3810" y="120738"/>
                  </a:lnTo>
                </a:path>
                <a:path w="3810" h="222885">
                  <a:moveTo>
                    <a:pt x="0" y="118821"/>
                  </a:moveTo>
                  <a:lnTo>
                    <a:pt x="3810" y="118821"/>
                  </a:lnTo>
                </a:path>
                <a:path w="3810" h="222885">
                  <a:moveTo>
                    <a:pt x="0" y="116903"/>
                  </a:moveTo>
                  <a:lnTo>
                    <a:pt x="3810" y="116903"/>
                  </a:lnTo>
                </a:path>
                <a:path w="3810" h="222885">
                  <a:moveTo>
                    <a:pt x="0" y="114985"/>
                  </a:moveTo>
                  <a:lnTo>
                    <a:pt x="3810" y="114985"/>
                  </a:lnTo>
                </a:path>
                <a:path w="3810" h="222885">
                  <a:moveTo>
                    <a:pt x="0" y="113068"/>
                  </a:moveTo>
                  <a:lnTo>
                    <a:pt x="3810" y="113068"/>
                  </a:lnTo>
                </a:path>
                <a:path w="3810" h="222885">
                  <a:moveTo>
                    <a:pt x="0" y="111150"/>
                  </a:moveTo>
                  <a:lnTo>
                    <a:pt x="3810" y="111150"/>
                  </a:lnTo>
                </a:path>
                <a:path w="3810" h="222885">
                  <a:moveTo>
                    <a:pt x="0" y="109232"/>
                  </a:moveTo>
                  <a:lnTo>
                    <a:pt x="3810" y="109232"/>
                  </a:lnTo>
                </a:path>
                <a:path w="3810" h="222885">
                  <a:moveTo>
                    <a:pt x="0" y="107315"/>
                  </a:moveTo>
                  <a:lnTo>
                    <a:pt x="3810" y="107315"/>
                  </a:lnTo>
                </a:path>
                <a:path w="3810" h="222885">
                  <a:moveTo>
                    <a:pt x="0" y="105410"/>
                  </a:moveTo>
                  <a:lnTo>
                    <a:pt x="3810" y="105410"/>
                  </a:lnTo>
                </a:path>
                <a:path w="3810" h="222885">
                  <a:moveTo>
                    <a:pt x="0" y="103492"/>
                  </a:moveTo>
                  <a:lnTo>
                    <a:pt x="3810" y="103492"/>
                  </a:lnTo>
                </a:path>
                <a:path w="3810" h="222885">
                  <a:moveTo>
                    <a:pt x="0" y="101574"/>
                  </a:moveTo>
                  <a:lnTo>
                    <a:pt x="3810" y="101574"/>
                  </a:lnTo>
                </a:path>
                <a:path w="3810" h="222885">
                  <a:moveTo>
                    <a:pt x="0" y="99656"/>
                  </a:moveTo>
                  <a:lnTo>
                    <a:pt x="3810" y="99656"/>
                  </a:lnTo>
                </a:path>
                <a:path w="3810" h="222885">
                  <a:moveTo>
                    <a:pt x="0" y="97739"/>
                  </a:moveTo>
                  <a:lnTo>
                    <a:pt x="3810" y="97739"/>
                  </a:lnTo>
                </a:path>
                <a:path w="3810" h="222885">
                  <a:moveTo>
                    <a:pt x="0" y="95821"/>
                  </a:moveTo>
                  <a:lnTo>
                    <a:pt x="3810" y="95821"/>
                  </a:lnTo>
                </a:path>
                <a:path w="3810" h="222885">
                  <a:moveTo>
                    <a:pt x="0" y="93903"/>
                  </a:moveTo>
                  <a:lnTo>
                    <a:pt x="3810" y="93903"/>
                  </a:lnTo>
                </a:path>
                <a:path w="3810" h="222885">
                  <a:moveTo>
                    <a:pt x="0" y="91986"/>
                  </a:moveTo>
                  <a:lnTo>
                    <a:pt x="3810" y="91986"/>
                  </a:lnTo>
                </a:path>
                <a:path w="3810" h="222885">
                  <a:moveTo>
                    <a:pt x="0" y="90068"/>
                  </a:moveTo>
                  <a:lnTo>
                    <a:pt x="3810" y="90068"/>
                  </a:lnTo>
                </a:path>
                <a:path w="3810" h="222885">
                  <a:moveTo>
                    <a:pt x="0" y="88163"/>
                  </a:moveTo>
                  <a:lnTo>
                    <a:pt x="3810" y="88163"/>
                  </a:lnTo>
                </a:path>
                <a:path w="3810" h="222885">
                  <a:moveTo>
                    <a:pt x="0" y="86245"/>
                  </a:moveTo>
                  <a:lnTo>
                    <a:pt x="3810" y="86245"/>
                  </a:lnTo>
                </a:path>
                <a:path w="3810" h="222885">
                  <a:moveTo>
                    <a:pt x="0" y="84328"/>
                  </a:moveTo>
                  <a:lnTo>
                    <a:pt x="3810" y="84328"/>
                  </a:lnTo>
                </a:path>
                <a:path w="3810" h="222885">
                  <a:moveTo>
                    <a:pt x="0" y="82410"/>
                  </a:moveTo>
                  <a:lnTo>
                    <a:pt x="3810" y="82410"/>
                  </a:lnTo>
                </a:path>
                <a:path w="3810" h="222885">
                  <a:moveTo>
                    <a:pt x="0" y="80492"/>
                  </a:moveTo>
                  <a:lnTo>
                    <a:pt x="3810" y="80492"/>
                  </a:lnTo>
                </a:path>
                <a:path w="3810" h="222885">
                  <a:moveTo>
                    <a:pt x="0" y="78574"/>
                  </a:moveTo>
                  <a:lnTo>
                    <a:pt x="3810" y="78574"/>
                  </a:lnTo>
                </a:path>
                <a:path w="3810" h="222885">
                  <a:moveTo>
                    <a:pt x="0" y="76657"/>
                  </a:moveTo>
                  <a:lnTo>
                    <a:pt x="3810" y="76657"/>
                  </a:lnTo>
                </a:path>
                <a:path w="3810" h="222885">
                  <a:moveTo>
                    <a:pt x="0" y="74739"/>
                  </a:moveTo>
                  <a:lnTo>
                    <a:pt x="3810" y="74739"/>
                  </a:lnTo>
                </a:path>
                <a:path w="3810" h="222885">
                  <a:moveTo>
                    <a:pt x="0" y="72821"/>
                  </a:moveTo>
                  <a:lnTo>
                    <a:pt x="3810" y="72821"/>
                  </a:lnTo>
                </a:path>
                <a:path w="3810" h="222885">
                  <a:moveTo>
                    <a:pt x="0" y="70916"/>
                  </a:moveTo>
                  <a:lnTo>
                    <a:pt x="3810" y="70916"/>
                  </a:lnTo>
                </a:path>
                <a:path w="3810" h="222885">
                  <a:moveTo>
                    <a:pt x="0" y="68999"/>
                  </a:moveTo>
                  <a:lnTo>
                    <a:pt x="3810" y="68999"/>
                  </a:lnTo>
                </a:path>
                <a:path w="3810" h="222885">
                  <a:moveTo>
                    <a:pt x="0" y="67081"/>
                  </a:moveTo>
                  <a:lnTo>
                    <a:pt x="3810" y="67081"/>
                  </a:lnTo>
                </a:path>
                <a:path w="3810" h="222885">
                  <a:moveTo>
                    <a:pt x="0" y="65163"/>
                  </a:moveTo>
                  <a:lnTo>
                    <a:pt x="3810" y="65163"/>
                  </a:lnTo>
                </a:path>
                <a:path w="3810" h="222885">
                  <a:moveTo>
                    <a:pt x="0" y="63246"/>
                  </a:moveTo>
                  <a:lnTo>
                    <a:pt x="3810" y="63246"/>
                  </a:lnTo>
                </a:path>
                <a:path w="3810" h="222885">
                  <a:moveTo>
                    <a:pt x="0" y="61328"/>
                  </a:moveTo>
                  <a:lnTo>
                    <a:pt x="3810" y="61328"/>
                  </a:lnTo>
                </a:path>
                <a:path w="3810" h="222885">
                  <a:moveTo>
                    <a:pt x="0" y="59410"/>
                  </a:moveTo>
                  <a:lnTo>
                    <a:pt x="3810" y="59410"/>
                  </a:lnTo>
                </a:path>
                <a:path w="3810" h="222885">
                  <a:moveTo>
                    <a:pt x="0" y="57492"/>
                  </a:moveTo>
                  <a:lnTo>
                    <a:pt x="3810" y="57492"/>
                  </a:lnTo>
                </a:path>
                <a:path w="3810" h="222885">
                  <a:moveTo>
                    <a:pt x="0" y="55575"/>
                  </a:moveTo>
                  <a:lnTo>
                    <a:pt x="3810" y="55575"/>
                  </a:lnTo>
                </a:path>
                <a:path w="3810" h="222885">
                  <a:moveTo>
                    <a:pt x="0" y="53657"/>
                  </a:moveTo>
                  <a:lnTo>
                    <a:pt x="3810" y="53657"/>
                  </a:lnTo>
                </a:path>
                <a:path w="3810" h="222885">
                  <a:moveTo>
                    <a:pt x="0" y="51752"/>
                  </a:moveTo>
                  <a:lnTo>
                    <a:pt x="3810" y="51752"/>
                  </a:lnTo>
                </a:path>
                <a:path w="3810" h="222885">
                  <a:moveTo>
                    <a:pt x="0" y="49834"/>
                  </a:moveTo>
                  <a:lnTo>
                    <a:pt x="3810" y="49834"/>
                  </a:lnTo>
                </a:path>
                <a:path w="3810" h="222885">
                  <a:moveTo>
                    <a:pt x="0" y="47917"/>
                  </a:moveTo>
                  <a:lnTo>
                    <a:pt x="3810" y="47917"/>
                  </a:lnTo>
                </a:path>
                <a:path w="3810" h="222885">
                  <a:moveTo>
                    <a:pt x="0" y="45999"/>
                  </a:moveTo>
                  <a:lnTo>
                    <a:pt x="3810" y="45999"/>
                  </a:lnTo>
                </a:path>
                <a:path w="3810" h="222885">
                  <a:moveTo>
                    <a:pt x="0" y="44081"/>
                  </a:moveTo>
                  <a:lnTo>
                    <a:pt x="3810" y="44081"/>
                  </a:lnTo>
                </a:path>
                <a:path w="3810" h="222885">
                  <a:moveTo>
                    <a:pt x="0" y="42164"/>
                  </a:moveTo>
                  <a:lnTo>
                    <a:pt x="3810" y="42164"/>
                  </a:lnTo>
                </a:path>
                <a:path w="3810" h="222885">
                  <a:moveTo>
                    <a:pt x="0" y="40246"/>
                  </a:moveTo>
                  <a:lnTo>
                    <a:pt x="3810" y="40246"/>
                  </a:lnTo>
                </a:path>
                <a:path w="3810" h="222885">
                  <a:moveTo>
                    <a:pt x="0" y="38328"/>
                  </a:moveTo>
                  <a:lnTo>
                    <a:pt x="3810" y="38328"/>
                  </a:lnTo>
                </a:path>
                <a:path w="3810" h="222885">
                  <a:moveTo>
                    <a:pt x="0" y="36410"/>
                  </a:moveTo>
                  <a:lnTo>
                    <a:pt x="3810" y="36410"/>
                  </a:lnTo>
                </a:path>
                <a:path w="3810" h="222885">
                  <a:moveTo>
                    <a:pt x="0" y="34505"/>
                  </a:moveTo>
                  <a:lnTo>
                    <a:pt x="3810" y="34505"/>
                  </a:lnTo>
                </a:path>
                <a:path w="3810" h="222885">
                  <a:moveTo>
                    <a:pt x="0" y="32588"/>
                  </a:moveTo>
                  <a:lnTo>
                    <a:pt x="3810" y="32588"/>
                  </a:lnTo>
                </a:path>
                <a:path w="3810" h="222885">
                  <a:moveTo>
                    <a:pt x="0" y="30670"/>
                  </a:moveTo>
                  <a:lnTo>
                    <a:pt x="3810" y="30670"/>
                  </a:lnTo>
                </a:path>
                <a:path w="3810" h="222885">
                  <a:moveTo>
                    <a:pt x="0" y="28752"/>
                  </a:moveTo>
                  <a:lnTo>
                    <a:pt x="3810" y="28752"/>
                  </a:lnTo>
                </a:path>
                <a:path w="3810" h="222885">
                  <a:moveTo>
                    <a:pt x="0" y="26835"/>
                  </a:moveTo>
                  <a:lnTo>
                    <a:pt x="3810" y="26835"/>
                  </a:lnTo>
                </a:path>
                <a:path w="3810" h="222885">
                  <a:moveTo>
                    <a:pt x="0" y="24917"/>
                  </a:moveTo>
                  <a:lnTo>
                    <a:pt x="3810" y="24917"/>
                  </a:lnTo>
                </a:path>
                <a:path w="3810" h="222885">
                  <a:moveTo>
                    <a:pt x="0" y="22999"/>
                  </a:moveTo>
                  <a:lnTo>
                    <a:pt x="3810" y="22999"/>
                  </a:lnTo>
                </a:path>
                <a:path w="3810" h="222885">
                  <a:moveTo>
                    <a:pt x="0" y="21082"/>
                  </a:moveTo>
                  <a:lnTo>
                    <a:pt x="3810" y="21082"/>
                  </a:lnTo>
                </a:path>
                <a:path w="3810" h="222885">
                  <a:moveTo>
                    <a:pt x="0" y="19164"/>
                  </a:moveTo>
                  <a:lnTo>
                    <a:pt x="3810" y="19164"/>
                  </a:lnTo>
                </a:path>
                <a:path w="3810" h="222885">
                  <a:moveTo>
                    <a:pt x="0" y="17259"/>
                  </a:moveTo>
                  <a:lnTo>
                    <a:pt x="3810" y="17259"/>
                  </a:lnTo>
                </a:path>
                <a:path w="3810" h="222885">
                  <a:moveTo>
                    <a:pt x="0" y="15341"/>
                  </a:moveTo>
                  <a:lnTo>
                    <a:pt x="3810" y="15341"/>
                  </a:lnTo>
                </a:path>
                <a:path w="3810" h="222885">
                  <a:moveTo>
                    <a:pt x="0" y="13423"/>
                  </a:moveTo>
                  <a:lnTo>
                    <a:pt x="3810" y="13423"/>
                  </a:lnTo>
                </a:path>
                <a:path w="3810" h="222885">
                  <a:moveTo>
                    <a:pt x="0" y="11506"/>
                  </a:moveTo>
                  <a:lnTo>
                    <a:pt x="3810" y="11506"/>
                  </a:lnTo>
                </a:path>
                <a:path w="3810" h="222885">
                  <a:moveTo>
                    <a:pt x="0" y="9588"/>
                  </a:moveTo>
                  <a:lnTo>
                    <a:pt x="3810" y="9588"/>
                  </a:lnTo>
                </a:path>
                <a:path w="3810" h="222885">
                  <a:moveTo>
                    <a:pt x="0" y="7670"/>
                  </a:moveTo>
                  <a:lnTo>
                    <a:pt x="3810" y="7670"/>
                  </a:lnTo>
                </a:path>
                <a:path w="3810" h="222885">
                  <a:moveTo>
                    <a:pt x="0" y="5753"/>
                  </a:moveTo>
                  <a:lnTo>
                    <a:pt x="3810" y="5753"/>
                  </a:lnTo>
                </a:path>
                <a:path w="3810" h="222885">
                  <a:moveTo>
                    <a:pt x="0" y="3835"/>
                  </a:moveTo>
                  <a:lnTo>
                    <a:pt x="3810" y="3835"/>
                  </a:lnTo>
                </a:path>
                <a:path w="3810" h="222885">
                  <a:moveTo>
                    <a:pt x="0" y="1917"/>
                  </a:moveTo>
                  <a:lnTo>
                    <a:pt x="3810" y="1917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4750095" y="3363362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300"/>
                  </a:moveTo>
                  <a:lnTo>
                    <a:pt x="3810" y="222300"/>
                  </a:lnTo>
                </a:path>
                <a:path w="3810" h="222885">
                  <a:moveTo>
                    <a:pt x="0" y="220383"/>
                  </a:moveTo>
                  <a:lnTo>
                    <a:pt x="3810" y="220383"/>
                  </a:lnTo>
                </a:path>
                <a:path w="3810" h="222885">
                  <a:moveTo>
                    <a:pt x="0" y="218465"/>
                  </a:moveTo>
                  <a:lnTo>
                    <a:pt x="3810" y="218465"/>
                  </a:lnTo>
                </a:path>
                <a:path w="3810" h="222885">
                  <a:moveTo>
                    <a:pt x="0" y="216547"/>
                  </a:moveTo>
                  <a:lnTo>
                    <a:pt x="3810" y="216547"/>
                  </a:lnTo>
                </a:path>
                <a:path w="3810" h="222885">
                  <a:moveTo>
                    <a:pt x="0" y="214630"/>
                  </a:moveTo>
                  <a:lnTo>
                    <a:pt x="3810" y="214630"/>
                  </a:lnTo>
                </a:path>
                <a:path w="3810" h="222885">
                  <a:moveTo>
                    <a:pt x="0" y="212725"/>
                  </a:moveTo>
                  <a:lnTo>
                    <a:pt x="3810" y="212725"/>
                  </a:lnTo>
                </a:path>
                <a:path w="3810" h="222885">
                  <a:moveTo>
                    <a:pt x="0" y="210807"/>
                  </a:moveTo>
                  <a:lnTo>
                    <a:pt x="3810" y="210807"/>
                  </a:lnTo>
                </a:path>
                <a:path w="3810" h="222885">
                  <a:moveTo>
                    <a:pt x="0" y="208889"/>
                  </a:moveTo>
                  <a:lnTo>
                    <a:pt x="3810" y="208889"/>
                  </a:lnTo>
                </a:path>
                <a:path w="3810" h="222885">
                  <a:moveTo>
                    <a:pt x="0" y="206971"/>
                  </a:moveTo>
                  <a:lnTo>
                    <a:pt x="3810" y="206971"/>
                  </a:lnTo>
                </a:path>
                <a:path w="3810" h="222885">
                  <a:moveTo>
                    <a:pt x="0" y="205054"/>
                  </a:moveTo>
                  <a:lnTo>
                    <a:pt x="3810" y="205054"/>
                  </a:lnTo>
                </a:path>
                <a:path w="3810" h="222885">
                  <a:moveTo>
                    <a:pt x="0" y="203136"/>
                  </a:moveTo>
                  <a:lnTo>
                    <a:pt x="3810" y="203136"/>
                  </a:lnTo>
                </a:path>
                <a:path w="3810" h="222885">
                  <a:moveTo>
                    <a:pt x="0" y="201218"/>
                  </a:moveTo>
                  <a:lnTo>
                    <a:pt x="3810" y="201218"/>
                  </a:lnTo>
                </a:path>
                <a:path w="3810" h="222885">
                  <a:moveTo>
                    <a:pt x="0" y="199301"/>
                  </a:moveTo>
                  <a:lnTo>
                    <a:pt x="3810" y="199301"/>
                  </a:lnTo>
                </a:path>
                <a:path w="3810" h="222885">
                  <a:moveTo>
                    <a:pt x="0" y="197383"/>
                  </a:moveTo>
                  <a:lnTo>
                    <a:pt x="3810" y="197383"/>
                  </a:lnTo>
                </a:path>
                <a:path w="3810" h="222885">
                  <a:moveTo>
                    <a:pt x="0" y="195478"/>
                  </a:moveTo>
                  <a:lnTo>
                    <a:pt x="3810" y="195478"/>
                  </a:lnTo>
                </a:path>
                <a:path w="3810" h="222885">
                  <a:moveTo>
                    <a:pt x="0" y="193560"/>
                  </a:moveTo>
                  <a:lnTo>
                    <a:pt x="3810" y="193560"/>
                  </a:lnTo>
                </a:path>
                <a:path w="3810" h="222885">
                  <a:moveTo>
                    <a:pt x="0" y="191643"/>
                  </a:moveTo>
                  <a:lnTo>
                    <a:pt x="3810" y="191643"/>
                  </a:lnTo>
                </a:path>
                <a:path w="3810" h="222885">
                  <a:moveTo>
                    <a:pt x="0" y="189725"/>
                  </a:moveTo>
                  <a:lnTo>
                    <a:pt x="3810" y="189725"/>
                  </a:lnTo>
                </a:path>
                <a:path w="3810" h="222885">
                  <a:moveTo>
                    <a:pt x="0" y="187807"/>
                  </a:moveTo>
                  <a:lnTo>
                    <a:pt x="3810" y="187807"/>
                  </a:lnTo>
                </a:path>
                <a:path w="3810" h="222885">
                  <a:moveTo>
                    <a:pt x="0" y="185889"/>
                  </a:moveTo>
                  <a:lnTo>
                    <a:pt x="3810" y="185889"/>
                  </a:lnTo>
                </a:path>
                <a:path w="3810" h="222885">
                  <a:moveTo>
                    <a:pt x="0" y="183972"/>
                  </a:moveTo>
                  <a:lnTo>
                    <a:pt x="3810" y="183972"/>
                  </a:lnTo>
                </a:path>
                <a:path w="3810" h="222885">
                  <a:moveTo>
                    <a:pt x="0" y="182054"/>
                  </a:moveTo>
                  <a:lnTo>
                    <a:pt x="3810" y="182054"/>
                  </a:lnTo>
                </a:path>
                <a:path w="3810" h="222885">
                  <a:moveTo>
                    <a:pt x="0" y="180136"/>
                  </a:moveTo>
                  <a:lnTo>
                    <a:pt x="3810" y="180136"/>
                  </a:lnTo>
                </a:path>
                <a:path w="3810" h="222885">
                  <a:moveTo>
                    <a:pt x="0" y="178219"/>
                  </a:moveTo>
                  <a:lnTo>
                    <a:pt x="3810" y="178219"/>
                  </a:lnTo>
                </a:path>
                <a:path w="3810" h="222885">
                  <a:moveTo>
                    <a:pt x="0" y="176314"/>
                  </a:moveTo>
                  <a:lnTo>
                    <a:pt x="3810" y="176314"/>
                  </a:lnTo>
                </a:path>
                <a:path w="3810" h="222885">
                  <a:moveTo>
                    <a:pt x="0" y="174396"/>
                  </a:moveTo>
                  <a:lnTo>
                    <a:pt x="3810" y="174396"/>
                  </a:lnTo>
                </a:path>
                <a:path w="3810" h="222885">
                  <a:moveTo>
                    <a:pt x="0" y="172478"/>
                  </a:moveTo>
                  <a:lnTo>
                    <a:pt x="3810" y="172478"/>
                  </a:lnTo>
                </a:path>
                <a:path w="3810" h="222885">
                  <a:moveTo>
                    <a:pt x="0" y="170561"/>
                  </a:moveTo>
                  <a:lnTo>
                    <a:pt x="3810" y="170561"/>
                  </a:lnTo>
                </a:path>
                <a:path w="3810" h="222885">
                  <a:moveTo>
                    <a:pt x="0" y="168643"/>
                  </a:moveTo>
                  <a:lnTo>
                    <a:pt x="3810" y="168643"/>
                  </a:lnTo>
                </a:path>
                <a:path w="3810" h="222885">
                  <a:moveTo>
                    <a:pt x="0" y="166725"/>
                  </a:moveTo>
                  <a:lnTo>
                    <a:pt x="3810" y="166725"/>
                  </a:lnTo>
                </a:path>
                <a:path w="3810" h="222885">
                  <a:moveTo>
                    <a:pt x="0" y="164807"/>
                  </a:moveTo>
                  <a:lnTo>
                    <a:pt x="3810" y="164807"/>
                  </a:lnTo>
                </a:path>
                <a:path w="3810" h="222885">
                  <a:moveTo>
                    <a:pt x="0" y="162890"/>
                  </a:moveTo>
                  <a:lnTo>
                    <a:pt x="3810" y="162890"/>
                  </a:lnTo>
                </a:path>
                <a:path w="3810" h="222885">
                  <a:moveTo>
                    <a:pt x="0" y="160972"/>
                  </a:moveTo>
                  <a:lnTo>
                    <a:pt x="3810" y="160972"/>
                  </a:lnTo>
                </a:path>
                <a:path w="3810" h="222885">
                  <a:moveTo>
                    <a:pt x="0" y="159067"/>
                  </a:moveTo>
                  <a:lnTo>
                    <a:pt x="3810" y="159067"/>
                  </a:lnTo>
                </a:path>
                <a:path w="3810" h="222885">
                  <a:moveTo>
                    <a:pt x="0" y="157149"/>
                  </a:moveTo>
                  <a:lnTo>
                    <a:pt x="3810" y="157149"/>
                  </a:lnTo>
                </a:path>
                <a:path w="3810" h="222885">
                  <a:moveTo>
                    <a:pt x="0" y="155232"/>
                  </a:moveTo>
                  <a:lnTo>
                    <a:pt x="3810" y="155232"/>
                  </a:lnTo>
                </a:path>
                <a:path w="3810" h="222885">
                  <a:moveTo>
                    <a:pt x="0" y="153314"/>
                  </a:moveTo>
                  <a:lnTo>
                    <a:pt x="3810" y="153314"/>
                  </a:lnTo>
                </a:path>
                <a:path w="3810" h="222885">
                  <a:moveTo>
                    <a:pt x="0" y="151396"/>
                  </a:moveTo>
                  <a:lnTo>
                    <a:pt x="3810" y="151396"/>
                  </a:lnTo>
                </a:path>
                <a:path w="3810" h="222885">
                  <a:moveTo>
                    <a:pt x="0" y="149479"/>
                  </a:moveTo>
                  <a:lnTo>
                    <a:pt x="3810" y="149479"/>
                  </a:lnTo>
                </a:path>
                <a:path w="3810" h="222885">
                  <a:moveTo>
                    <a:pt x="0" y="147561"/>
                  </a:moveTo>
                  <a:lnTo>
                    <a:pt x="3810" y="147561"/>
                  </a:lnTo>
                </a:path>
                <a:path w="3810" h="222885">
                  <a:moveTo>
                    <a:pt x="0" y="145643"/>
                  </a:moveTo>
                  <a:lnTo>
                    <a:pt x="3810" y="145643"/>
                  </a:lnTo>
                </a:path>
                <a:path w="3810" h="222885">
                  <a:moveTo>
                    <a:pt x="0" y="143725"/>
                  </a:moveTo>
                  <a:lnTo>
                    <a:pt x="3810" y="143725"/>
                  </a:lnTo>
                </a:path>
                <a:path w="3810" h="222885">
                  <a:moveTo>
                    <a:pt x="0" y="141820"/>
                  </a:moveTo>
                  <a:lnTo>
                    <a:pt x="3810" y="141820"/>
                  </a:lnTo>
                </a:path>
                <a:path w="3810" h="222885">
                  <a:moveTo>
                    <a:pt x="0" y="139903"/>
                  </a:moveTo>
                  <a:lnTo>
                    <a:pt x="3810" y="139903"/>
                  </a:lnTo>
                </a:path>
                <a:path w="3810" h="222885">
                  <a:moveTo>
                    <a:pt x="0" y="137985"/>
                  </a:moveTo>
                  <a:lnTo>
                    <a:pt x="3810" y="137985"/>
                  </a:lnTo>
                </a:path>
                <a:path w="3810" h="222885">
                  <a:moveTo>
                    <a:pt x="0" y="136067"/>
                  </a:moveTo>
                  <a:lnTo>
                    <a:pt x="3810" y="136067"/>
                  </a:lnTo>
                </a:path>
                <a:path w="3810" h="222885">
                  <a:moveTo>
                    <a:pt x="0" y="134150"/>
                  </a:moveTo>
                  <a:lnTo>
                    <a:pt x="3810" y="134150"/>
                  </a:lnTo>
                </a:path>
                <a:path w="3810" h="222885">
                  <a:moveTo>
                    <a:pt x="0" y="132232"/>
                  </a:moveTo>
                  <a:lnTo>
                    <a:pt x="3810" y="132232"/>
                  </a:lnTo>
                </a:path>
                <a:path w="3810" h="222885">
                  <a:moveTo>
                    <a:pt x="0" y="130314"/>
                  </a:moveTo>
                  <a:lnTo>
                    <a:pt x="3810" y="130314"/>
                  </a:lnTo>
                </a:path>
                <a:path w="3810" h="222885">
                  <a:moveTo>
                    <a:pt x="0" y="128397"/>
                  </a:moveTo>
                  <a:lnTo>
                    <a:pt x="3810" y="128397"/>
                  </a:lnTo>
                </a:path>
                <a:path w="3810" h="222885">
                  <a:moveTo>
                    <a:pt x="0" y="126479"/>
                  </a:moveTo>
                  <a:lnTo>
                    <a:pt x="3810" y="126479"/>
                  </a:lnTo>
                </a:path>
                <a:path w="3810" h="222885">
                  <a:moveTo>
                    <a:pt x="0" y="124574"/>
                  </a:moveTo>
                  <a:lnTo>
                    <a:pt x="3810" y="124574"/>
                  </a:lnTo>
                </a:path>
                <a:path w="3810" h="222885">
                  <a:moveTo>
                    <a:pt x="0" y="122656"/>
                  </a:moveTo>
                  <a:lnTo>
                    <a:pt x="3810" y="122656"/>
                  </a:lnTo>
                </a:path>
                <a:path w="3810" h="222885">
                  <a:moveTo>
                    <a:pt x="0" y="120738"/>
                  </a:moveTo>
                  <a:lnTo>
                    <a:pt x="3810" y="120738"/>
                  </a:lnTo>
                </a:path>
                <a:path w="3810" h="222885">
                  <a:moveTo>
                    <a:pt x="0" y="118821"/>
                  </a:moveTo>
                  <a:lnTo>
                    <a:pt x="3810" y="118821"/>
                  </a:lnTo>
                </a:path>
                <a:path w="3810" h="222885">
                  <a:moveTo>
                    <a:pt x="0" y="116903"/>
                  </a:moveTo>
                  <a:lnTo>
                    <a:pt x="3810" y="116903"/>
                  </a:lnTo>
                </a:path>
                <a:path w="3810" h="222885">
                  <a:moveTo>
                    <a:pt x="0" y="114985"/>
                  </a:moveTo>
                  <a:lnTo>
                    <a:pt x="3810" y="114985"/>
                  </a:lnTo>
                </a:path>
                <a:path w="3810" h="222885">
                  <a:moveTo>
                    <a:pt x="0" y="113068"/>
                  </a:moveTo>
                  <a:lnTo>
                    <a:pt x="3810" y="113068"/>
                  </a:lnTo>
                </a:path>
                <a:path w="3810" h="222885">
                  <a:moveTo>
                    <a:pt x="0" y="111150"/>
                  </a:moveTo>
                  <a:lnTo>
                    <a:pt x="3810" y="111150"/>
                  </a:lnTo>
                </a:path>
                <a:path w="3810" h="222885">
                  <a:moveTo>
                    <a:pt x="0" y="109232"/>
                  </a:moveTo>
                  <a:lnTo>
                    <a:pt x="3810" y="109232"/>
                  </a:lnTo>
                </a:path>
                <a:path w="3810" h="222885">
                  <a:moveTo>
                    <a:pt x="0" y="107315"/>
                  </a:moveTo>
                  <a:lnTo>
                    <a:pt x="3810" y="107315"/>
                  </a:lnTo>
                </a:path>
                <a:path w="3810" h="222885">
                  <a:moveTo>
                    <a:pt x="0" y="105410"/>
                  </a:moveTo>
                  <a:lnTo>
                    <a:pt x="3810" y="105410"/>
                  </a:lnTo>
                </a:path>
                <a:path w="3810" h="222885">
                  <a:moveTo>
                    <a:pt x="0" y="103492"/>
                  </a:moveTo>
                  <a:lnTo>
                    <a:pt x="3810" y="103492"/>
                  </a:lnTo>
                </a:path>
                <a:path w="3810" h="222885">
                  <a:moveTo>
                    <a:pt x="0" y="101574"/>
                  </a:moveTo>
                  <a:lnTo>
                    <a:pt x="3810" y="101574"/>
                  </a:lnTo>
                </a:path>
                <a:path w="3810" h="222885">
                  <a:moveTo>
                    <a:pt x="0" y="99656"/>
                  </a:moveTo>
                  <a:lnTo>
                    <a:pt x="3810" y="99656"/>
                  </a:lnTo>
                </a:path>
                <a:path w="3810" h="222885">
                  <a:moveTo>
                    <a:pt x="0" y="97739"/>
                  </a:moveTo>
                  <a:lnTo>
                    <a:pt x="3810" y="97739"/>
                  </a:lnTo>
                </a:path>
                <a:path w="3810" h="222885">
                  <a:moveTo>
                    <a:pt x="0" y="95821"/>
                  </a:moveTo>
                  <a:lnTo>
                    <a:pt x="3810" y="95821"/>
                  </a:lnTo>
                </a:path>
                <a:path w="3810" h="222885">
                  <a:moveTo>
                    <a:pt x="0" y="93903"/>
                  </a:moveTo>
                  <a:lnTo>
                    <a:pt x="3810" y="93903"/>
                  </a:lnTo>
                </a:path>
                <a:path w="3810" h="222885">
                  <a:moveTo>
                    <a:pt x="0" y="91986"/>
                  </a:moveTo>
                  <a:lnTo>
                    <a:pt x="3810" y="91986"/>
                  </a:lnTo>
                </a:path>
                <a:path w="3810" h="222885">
                  <a:moveTo>
                    <a:pt x="0" y="90068"/>
                  </a:moveTo>
                  <a:lnTo>
                    <a:pt x="3810" y="90068"/>
                  </a:lnTo>
                </a:path>
                <a:path w="3810" h="222885">
                  <a:moveTo>
                    <a:pt x="0" y="88163"/>
                  </a:moveTo>
                  <a:lnTo>
                    <a:pt x="3810" y="88163"/>
                  </a:lnTo>
                </a:path>
                <a:path w="3810" h="222885">
                  <a:moveTo>
                    <a:pt x="0" y="86245"/>
                  </a:moveTo>
                  <a:lnTo>
                    <a:pt x="3810" y="86245"/>
                  </a:lnTo>
                </a:path>
                <a:path w="3810" h="222885">
                  <a:moveTo>
                    <a:pt x="0" y="84328"/>
                  </a:moveTo>
                  <a:lnTo>
                    <a:pt x="3810" y="84328"/>
                  </a:lnTo>
                </a:path>
                <a:path w="3810" h="222885">
                  <a:moveTo>
                    <a:pt x="0" y="82410"/>
                  </a:moveTo>
                  <a:lnTo>
                    <a:pt x="3810" y="82410"/>
                  </a:lnTo>
                </a:path>
                <a:path w="3810" h="222885">
                  <a:moveTo>
                    <a:pt x="0" y="80492"/>
                  </a:moveTo>
                  <a:lnTo>
                    <a:pt x="3810" y="80492"/>
                  </a:lnTo>
                </a:path>
                <a:path w="3810" h="222885">
                  <a:moveTo>
                    <a:pt x="0" y="78574"/>
                  </a:moveTo>
                  <a:lnTo>
                    <a:pt x="3810" y="78574"/>
                  </a:lnTo>
                </a:path>
                <a:path w="3810" h="222885">
                  <a:moveTo>
                    <a:pt x="0" y="76657"/>
                  </a:moveTo>
                  <a:lnTo>
                    <a:pt x="3810" y="76657"/>
                  </a:lnTo>
                </a:path>
                <a:path w="3810" h="222885">
                  <a:moveTo>
                    <a:pt x="0" y="74739"/>
                  </a:moveTo>
                  <a:lnTo>
                    <a:pt x="3810" y="74739"/>
                  </a:lnTo>
                </a:path>
                <a:path w="3810" h="222885">
                  <a:moveTo>
                    <a:pt x="0" y="72821"/>
                  </a:moveTo>
                  <a:lnTo>
                    <a:pt x="3810" y="72821"/>
                  </a:lnTo>
                </a:path>
                <a:path w="3810" h="222885">
                  <a:moveTo>
                    <a:pt x="0" y="70916"/>
                  </a:moveTo>
                  <a:lnTo>
                    <a:pt x="3810" y="70916"/>
                  </a:lnTo>
                </a:path>
                <a:path w="3810" h="222885">
                  <a:moveTo>
                    <a:pt x="0" y="68999"/>
                  </a:moveTo>
                  <a:lnTo>
                    <a:pt x="3810" y="68999"/>
                  </a:lnTo>
                </a:path>
                <a:path w="3810" h="222885">
                  <a:moveTo>
                    <a:pt x="0" y="67081"/>
                  </a:moveTo>
                  <a:lnTo>
                    <a:pt x="3810" y="67081"/>
                  </a:lnTo>
                </a:path>
                <a:path w="3810" h="222885">
                  <a:moveTo>
                    <a:pt x="0" y="65163"/>
                  </a:moveTo>
                  <a:lnTo>
                    <a:pt x="3810" y="65163"/>
                  </a:lnTo>
                </a:path>
                <a:path w="3810" h="222885">
                  <a:moveTo>
                    <a:pt x="0" y="63246"/>
                  </a:moveTo>
                  <a:lnTo>
                    <a:pt x="3810" y="63246"/>
                  </a:lnTo>
                </a:path>
                <a:path w="3810" h="222885">
                  <a:moveTo>
                    <a:pt x="0" y="61328"/>
                  </a:moveTo>
                  <a:lnTo>
                    <a:pt x="3810" y="61328"/>
                  </a:lnTo>
                </a:path>
                <a:path w="3810" h="222885">
                  <a:moveTo>
                    <a:pt x="0" y="59410"/>
                  </a:moveTo>
                  <a:lnTo>
                    <a:pt x="3810" y="59410"/>
                  </a:lnTo>
                </a:path>
                <a:path w="3810" h="222885">
                  <a:moveTo>
                    <a:pt x="0" y="57492"/>
                  </a:moveTo>
                  <a:lnTo>
                    <a:pt x="3810" y="57492"/>
                  </a:lnTo>
                </a:path>
                <a:path w="3810" h="222885">
                  <a:moveTo>
                    <a:pt x="0" y="55575"/>
                  </a:moveTo>
                  <a:lnTo>
                    <a:pt x="3810" y="55575"/>
                  </a:lnTo>
                </a:path>
                <a:path w="3810" h="222885">
                  <a:moveTo>
                    <a:pt x="0" y="53657"/>
                  </a:moveTo>
                  <a:lnTo>
                    <a:pt x="3810" y="53657"/>
                  </a:lnTo>
                </a:path>
                <a:path w="3810" h="222885">
                  <a:moveTo>
                    <a:pt x="0" y="51752"/>
                  </a:moveTo>
                  <a:lnTo>
                    <a:pt x="3810" y="51752"/>
                  </a:lnTo>
                </a:path>
                <a:path w="3810" h="222885">
                  <a:moveTo>
                    <a:pt x="0" y="49834"/>
                  </a:moveTo>
                  <a:lnTo>
                    <a:pt x="3810" y="49834"/>
                  </a:lnTo>
                </a:path>
                <a:path w="3810" h="222885">
                  <a:moveTo>
                    <a:pt x="0" y="47917"/>
                  </a:moveTo>
                  <a:lnTo>
                    <a:pt x="3810" y="47917"/>
                  </a:lnTo>
                </a:path>
                <a:path w="3810" h="222885">
                  <a:moveTo>
                    <a:pt x="0" y="45999"/>
                  </a:moveTo>
                  <a:lnTo>
                    <a:pt x="3810" y="45999"/>
                  </a:lnTo>
                </a:path>
                <a:path w="3810" h="222885">
                  <a:moveTo>
                    <a:pt x="0" y="44081"/>
                  </a:moveTo>
                  <a:lnTo>
                    <a:pt x="3810" y="44081"/>
                  </a:lnTo>
                </a:path>
                <a:path w="3810" h="222885">
                  <a:moveTo>
                    <a:pt x="0" y="42164"/>
                  </a:moveTo>
                  <a:lnTo>
                    <a:pt x="3810" y="42164"/>
                  </a:lnTo>
                </a:path>
                <a:path w="3810" h="222885">
                  <a:moveTo>
                    <a:pt x="0" y="40246"/>
                  </a:moveTo>
                  <a:lnTo>
                    <a:pt x="3810" y="40246"/>
                  </a:lnTo>
                </a:path>
                <a:path w="3810" h="222885">
                  <a:moveTo>
                    <a:pt x="0" y="38328"/>
                  </a:moveTo>
                  <a:lnTo>
                    <a:pt x="3810" y="38328"/>
                  </a:lnTo>
                </a:path>
                <a:path w="3810" h="222885">
                  <a:moveTo>
                    <a:pt x="0" y="36410"/>
                  </a:moveTo>
                  <a:lnTo>
                    <a:pt x="3810" y="36410"/>
                  </a:lnTo>
                </a:path>
                <a:path w="3810" h="222885">
                  <a:moveTo>
                    <a:pt x="0" y="34505"/>
                  </a:moveTo>
                  <a:lnTo>
                    <a:pt x="3810" y="34505"/>
                  </a:lnTo>
                </a:path>
                <a:path w="3810" h="222885">
                  <a:moveTo>
                    <a:pt x="0" y="32588"/>
                  </a:moveTo>
                  <a:lnTo>
                    <a:pt x="3810" y="32588"/>
                  </a:lnTo>
                </a:path>
                <a:path w="3810" h="222885">
                  <a:moveTo>
                    <a:pt x="0" y="30670"/>
                  </a:moveTo>
                  <a:lnTo>
                    <a:pt x="3810" y="30670"/>
                  </a:lnTo>
                </a:path>
                <a:path w="3810" h="222885">
                  <a:moveTo>
                    <a:pt x="0" y="28752"/>
                  </a:moveTo>
                  <a:lnTo>
                    <a:pt x="3810" y="28752"/>
                  </a:lnTo>
                </a:path>
                <a:path w="3810" h="222885">
                  <a:moveTo>
                    <a:pt x="0" y="26835"/>
                  </a:moveTo>
                  <a:lnTo>
                    <a:pt x="3810" y="26835"/>
                  </a:lnTo>
                </a:path>
                <a:path w="3810" h="222885">
                  <a:moveTo>
                    <a:pt x="0" y="24917"/>
                  </a:moveTo>
                  <a:lnTo>
                    <a:pt x="3810" y="24917"/>
                  </a:lnTo>
                </a:path>
                <a:path w="3810" h="222885">
                  <a:moveTo>
                    <a:pt x="0" y="22999"/>
                  </a:moveTo>
                  <a:lnTo>
                    <a:pt x="3810" y="22999"/>
                  </a:lnTo>
                </a:path>
                <a:path w="3810" h="222885">
                  <a:moveTo>
                    <a:pt x="0" y="21082"/>
                  </a:moveTo>
                  <a:lnTo>
                    <a:pt x="3810" y="21082"/>
                  </a:lnTo>
                </a:path>
                <a:path w="3810" h="222885">
                  <a:moveTo>
                    <a:pt x="0" y="19164"/>
                  </a:moveTo>
                  <a:lnTo>
                    <a:pt x="3810" y="19164"/>
                  </a:lnTo>
                </a:path>
                <a:path w="3810" h="222885">
                  <a:moveTo>
                    <a:pt x="0" y="17259"/>
                  </a:moveTo>
                  <a:lnTo>
                    <a:pt x="3810" y="17259"/>
                  </a:lnTo>
                </a:path>
                <a:path w="3810" h="222885">
                  <a:moveTo>
                    <a:pt x="0" y="15341"/>
                  </a:moveTo>
                  <a:lnTo>
                    <a:pt x="3810" y="15341"/>
                  </a:lnTo>
                </a:path>
                <a:path w="3810" h="222885">
                  <a:moveTo>
                    <a:pt x="0" y="13423"/>
                  </a:moveTo>
                  <a:lnTo>
                    <a:pt x="3810" y="13423"/>
                  </a:lnTo>
                </a:path>
                <a:path w="3810" h="222885">
                  <a:moveTo>
                    <a:pt x="0" y="11506"/>
                  </a:moveTo>
                  <a:lnTo>
                    <a:pt x="3810" y="11506"/>
                  </a:lnTo>
                </a:path>
                <a:path w="3810" h="222885">
                  <a:moveTo>
                    <a:pt x="0" y="9588"/>
                  </a:moveTo>
                  <a:lnTo>
                    <a:pt x="3810" y="9588"/>
                  </a:lnTo>
                </a:path>
                <a:path w="3810" h="222885">
                  <a:moveTo>
                    <a:pt x="0" y="7670"/>
                  </a:moveTo>
                  <a:lnTo>
                    <a:pt x="3810" y="7670"/>
                  </a:lnTo>
                </a:path>
                <a:path w="3810" h="222885">
                  <a:moveTo>
                    <a:pt x="0" y="5753"/>
                  </a:moveTo>
                  <a:lnTo>
                    <a:pt x="3810" y="5753"/>
                  </a:lnTo>
                </a:path>
                <a:path w="3810" h="222885">
                  <a:moveTo>
                    <a:pt x="0" y="3835"/>
                  </a:moveTo>
                  <a:lnTo>
                    <a:pt x="3810" y="3835"/>
                  </a:lnTo>
                </a:path>
                <a:path w="3810" h="222885">
                  <a:moveTo>
                    <a:pt x="0" y="1917"/>
                  </a:moveTo>
                  <a:lnTo>
                    <a:pt x="3810" y="1917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699999" y="28663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4751999" y="28663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803999" y="28663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47999" y="3593912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47999" y="361932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699999" y="3593912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699999" y="361932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751999" y="3593912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751999" y="361932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59136" y="3359876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47999" y="3359876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711136" y="3359876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699999" y="3359876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763136" y="3359876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751999" y="3359876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1230011" y="2901434"/>
            <a:ext cx="8915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Data</a:t>
            </a:r>
            <a:r>
              <a:rPr sz="1000" spc="-114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da</a:t>
            </a:r>
            <a:r>
              <a:rPr sz="1000" spc="-11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IPCSL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788301" y="2901434"/>
            <a:ext cx="1875789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5">
                <a:solidFill>
                  <a:srgbClr val="FFFFFF"/>
                </a:solidFill>
                <a:latin typeface="Verdana"/>
                <a:cs typeface="Verdana"/>
              </a:rPr>
              <a:t>Número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FFFFFF"/>
                </a:solidFill>
                <a:latin typeface="Verdana"/>
                <a:cs typeface="Verdana"/>
              </a:rPr>
              <a:t>CVC/dia</a:t>
            </a:r>
            <a:r>
              <a:rPr sz="1000" spc="-135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FFFFFF"/>
                </a:solidFill>
                <a:latin typeface="Verdana"/>
                <a:cs typeface="Verdana"/>
              </a:rPr>
              <a:t>entre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IPCSL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384435" y="2901434"/>
            <a:ext cx="7842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Observações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306211" y="3148195"/>
            <a:ext cx="733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09/01/2022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601482" y="3148195"/>
            <a:ext cx="249554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231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927878" y="1971159"/>
            <a:ext cx="14878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6525" marR="5080" indent="-12446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ocorreu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897648" y="1818759"/>
            <a:ext cx="164528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2540" algn="ctr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CVC,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desde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prévia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está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registrada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970796" y="1818759"/>
            <a:ext cx="16014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poderá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alguma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sobre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paciente/infecção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35" name="object 35"/>
          <p:cNvGrpSpPr/>
          <p:nvPr/>
        </p:nvGrpSpPr>
        <p:grpSpPr>
          <a:xfrm>
            <a:off x="1621862" y="2505605"/>
            <a:ext cx="4227195" cy="379095"/>
            <a:chOff x="1621862" y="2505605"/>
            <a:chExt cx="4227195" cy="379095"/>
          </a:xfrm>
        </p:grpSpPr>
        <p:sp>
          <p:nvSpPr>
            <p:cNvPr id="36" name="object 36"/>
            <p:cNvSpPr/>
            <p:nvPr/>
          </p:nvSpPr>
          <p:spPr>
            <a:xfrm>
              <a:off x="5799457" y="2562031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749863" y="2514606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3720000" y="2808818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h="76200">
                  <a:moveTo>
                    <a:pt x="0" y="0"/>
                  </a:moveTo>
                  <a:lnTo>
                    <a:pt x="0" y="75577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3670406" y="2761392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671455" y="2553031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21862" y="2505605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4" h="53339">
                  <a:moveTo>
                    <a:pt x="49593" y="0"/>
                  </a:moveTo>
                  <a:lnTo>
                    <a:pt x="0" y="53340"/>
                  </a:lnTo>
                  <a:lnTo>
                    <a:pt x="99187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635299" y="3394956"/>
            <a:ext cx="6173470" cy="5829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92785">
              <a:lnSpc>
                <a:spcPct val="100000"/>
              </a:lnSpc>
              <a:spcBef>
                <a:spcPts val="100"/>
              </a:spcBef>
              <a:tabLst>
                <a:tab pos="3016250" algn="l"/>
              </a:tabLst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16/01/2022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81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785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devem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planilha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sim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houver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43" name="object 43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44" name="object 4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" name="object 5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53" name="object 5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62" name="object 62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67</a:t>
            </a:fld>
            <a:endParaRPr spc="-25"/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145869" y="0"/>
            <a:ext cx="2546350" cy="2687320"/>
          </a:xfrm>
          <a:custGeom>
            <a:avLst/>
            <a:gdLst/>
            <a:ahLst/>
            <a:cxnLst/>
            <a:rect l="l" t="t" r="r" b="b"/>
            <a:pathLst>
              <a:path w="2546350" h="2687320">
                <a:moveTo>
                  <a:pt x="1006716" y="0"/>
                </a:moveTo>
                <a:lnTo>
                  <a:pt x="447001" y="0"/>
                </a:lnTo>
                <a:lnTo>
                  <a:pt x="434835" y="15328"/>
                </a:lnTo>
                <a:lnTo>
                  <a:pt x="415709" y="55613"/>
                </a:lnTo>
                <a:lnTo>
                  <a:pt x="406095" y="98450"/>
                </a:lnTo>
                <a:lnTo>
                  <a:pt x="406031" y="142163"/>
                </a:lnTo>
                <a:lnTo>
                  <a:pt x="415518" y="185039"/>
                </a:lnTo>
                <a:lnTo>
                  <a:pt x="434606" y="225412"/>
                </a:lnTo>
                <a:lnTo>
                  <a:pt x="463308" y="261594"/>
                </a:lnTo>
                <a:lnTo>
                  <a:pt x="499300" y="290118"/>
                </a:lnTo>
                <a:lnTo>
                  <a:pt x="539597" y="309105"/>
                </a:lnTo>
                <a:lnTo>
                  <a:pt x="582460" y="318579"/>
                </a:lnTo>
                <a:lnTo>
                  <a:pt x="626186" y="318528"/>
                </a:lnTo>
                <a:lnTo>
                  <a:pt x="669061" y="308965"/>
                </a:lnTo>
                <a:lnTo>
                  <a:pt x="709383" y="289877"/>
                </a:lnTo>
                <a:lnTo>
                  <a:pt x="745451" y="261277"/>
                </a:lnTo>
                <a:lnTo>
                  <a:pt x="1006716" y="0"/>
                </a:lnTo>
                <a:close/>
              </a:path>
              <a:path w="2546350" h="2687320">
                <a:moveTo>
                  <a:pt x="1824532" y="12"/>
                </a:moveTo>
                <a:lnTo>
                  <a:pt x="1312799" y="12"/>
                </a:lnTo>
                <a:lnTo>
                  <a:pt x="40297" y="1272514"/>
                </a:lnTo>
                <a:lnTo>
                  <a:pt x="15633" y="1306322"/>
                </a:lnTo>
                <a:lnTo>
                  <a:pt x="2260" y="1345514"/>
                </a:lnTo>
                <a:lnTo>
                  <a:pt x="0" y="1387817"/>
                </a:lnTo>
                <a:lnTo>
                  <a:pt x="8686" y="1430959"/>
                </a:lnTo>
                <a:lnTo>
                  <a:pt x="28168" y="1472641"/>
                </a:lnTo>
                <a:lnTo>
                  <a:pt x="58254" y="1510601"/>
                </a:lnTo>
                <a:lnTo>
                  <a:pt x="96100" y="1540573"/>
                </a:lnTo>
                <a:lnTo>
                  <a:pt x="137731" y="1559991"/>
                </a:lnTo>
                <a:lnTo>
                  <a:pt x="180835" y="1568653"/>
                </a:lnTo>
                <a:lnTo>
                  <a:pt x="223139" y="1566405"/>
                </a:lnTo>
                <a:lnTo>
                  <a:pt x="262343" y="1553032"/>
                </a:lnTo>
                <a:lnTo>
                  <a:pt x="296164" y="1528381"/>
                </a:lnTo>
                <a:lnTo>
                  <a:pt x="1824532" y="12"/>
                </a:lnTo>
                <a:close/>
              </a:path>
              <a:path w="2546350" h="2687320">
                <a:moveTo>
                  <a:pt x="2495842" y="70472"/>
                </a:moveTo>
                <a:lnTo>
                  <a:pt x="2481313" y="24676"/>
                </a:lnTo>
                <a:lnTo>
                  <a:pt x="2463520" y="12"/>
                </a:lnTo>
                <a:lnTo>
                  <a:pt x="2216416" y="12"/>
                </a:lnTo>
                <a:lnTo>
                  <a:pt x="162979" y="2053437"/>
                </a:lnTo>
                <a:lnTo>
                  <a:pt x="133807" y="2093836"/>
                </a:lnTo>
                <a:lnTo>
                  <a:pt x="119214" y="2139696"/>
                </a:lnTo>
                <a:lnTo>
                  <a:pt x="119202" y="2187359"/>
                </a:lnTo>
                <a:lnTo>
                  <a:pt x="133769" y="2233206"/>
                </a:lnTo>
                <a:lnTo>
                  <a:pt x="162928" y="2273604"/>
                </a:lnTo>
                <a:lnTo>
                  <a:pt x="203276" y="2302713"/>
                </a:lnTo>
                <a:lnTo>
                  <a:pt x="249072" y="2317242"/>
                </a:lnTo>
                <a:lnTo>
                  <a:pt x="296710" y="2317191"/>
                </a:lnTo>
                <a:lnTo>
                  <a:pt x="342544" y="2302573"/>
                </a:lnTo>
                <a:lnTo>
                  <a:pt x="382930" y="2273389"/>
                </a:lnTo>
                <a:lnTo>
                  <a:pt x="2452039" y="204292"/>
                </a:lnTo>
                <a:lnTo>
                  <a:pt x="2481199" y="163931"/>
                </a:lnTo>
                <a:lnTo>
                  <a:pt x="2495791" y="118110"/>
                </a:lnTo>
                <a:lnTo>
                  <a:pt x="2495842" y="70472"/>
                </a:lnTo>
                <a:close/>
              </a:path>
              <a:path w="2546350" h="2687320">
                <a:moveTo>
                  <a:pt x="2546121" y="481558"/>
                </a:moveTo>
                <a:lnTo>
                  <a:pt x="791946" y="2235758"/>
                </a:lnTo>
                <a:lnTo>
                  <a:pt x="767257" y="2269579"/>
                </a:lnTo>
                <a:lnTo>
                  <a:pt x="753859" y="2308771"/>
                </a:lnTo>
                <a:lnTo>
                  <a:pt x="751598" y="2351036"/>
                </a:lnTo>
                <a:lnTo>
                  <a:pt x="760272" y="2394140"/>
                </a:lnTo>
                <a:lnTo>
                  <a:pt x="779729" y="2435783"/>
                </a:lnTo>
                <a:lnTo>
                  <a:pt x="809802" y="2473718"/>
                </a:lnTo>
                <a:lnTo>
                  <a:pt x="847725" y="2503767"/>
                </a:lnTo>
                <a:lnTo>
                  <a:pt x="889355" y="2523210"/>
                </a:lnTo>
                <a:lnTo>
                  <a:pt x="932434" y="2531884"/>
                </a:lnTo>
                <a:lnTo>
                  <a:pt x="974699" y="2529598"/>
                </a:lnTo>
                <a:lnTo>
                  <a:pt x="1013879" y="2516200"/>
                </a:lnTo>
                <a:lnTo>
                  <a:pt x="1047699" y="2491511"/>
                </a:lnTo>
                <a:lnTo>
                  <a:pt x="2546121" y="993076"/>
                </a:lnTo>
                <a:lnTo>
                  <a:pt x="2546121" y="481558"/>
                </a:lnTo>
                <a:close/>
              </a:path>
              <a:path w="2546350" h="2687320">
                <a:moveTo>
                  <a:pt x="2546134" y="1289723"/>
                </a:moveTo>
                <a:lnTo>
                  <a:pt x="1488465" y="2347391"/>
                </a:lnTo>
                <a:lnTo>
                  <a:pt x="1459725" y="2383586"/>
                </a:lnTo>
                <a:lnTo>
                  <a:pt x="1440586" y="2423972"/>
                </a:lnTo>
                <a:lnTo>
                  <a:pt x="1431023" y="2466860"/>
                </a:lnTo>
                <a:lnTo>
                  <a:pt x="1431023" y="2510548"/>
                </a:lnTo>
                <a:lnTo>
                  <a:pt x="1440573" y="2553373"/>
                </a:lnTo>
                <a:lnTo>
                  <a:pt x="1459649" y="2593632"/>
                </a:lnTo>
                <a:lnTo>
                  <a:pt x="1488236" y="2629649"/>
                </a:lnTo>
                <a:lnTo>
                  <a:pt x="1524241" y="2658224"/>
                </a:lnTo>
                <a:lnTo>
                  <a:pt x="1564500" y="2677299"/>
                </a:lnTo>
                <a:lnTo>
                  <a:pt x="1607337" y="2686862"/>
                </a:lnTo>
                <a:lnTo>
                  <a:pt x="1651050" y="2686888"/>
                </a:lnTo>
                <a:lnTo>
                  <a:pt x="1693951" y="2677337"/>
                </a:lnTo>
                <a:lnTo>
                  <a:pt x="1734350" y="2658211"/>
                </a:lnTo>
                <a:lnTo>
                  <a:pt x="1770557" y="2629484"/>
                </a:lnTo>
                <a:lnTo>
                  <a:pt x="2546134" y="1853907"/>
                </a:lnTo>
                <a:lnTo>
                  <a:pt x="2546134" y="1289723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" name="object 8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9" name="object 9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13" name="object 1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2" name="object 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985">
              <a:lnSpc>
                <a:spcPct val="100000"/>
              </a:lnSpc>
              <a:spcBef>
                <a:spcPts val="100"/>
              </a:spcBef>
            </a:pPr>
            <a:r>
              <a:rPr spc="-75"/>
              <a:t>Indicadores</a:t>
            </a:r>
            <a:r>
              <a:rPr spc="-229"/>
              <a:t> </a:t>
            </a:r>
            <a:r>
              <a:rPr spc="-50"/>
              <a:t>de</a:t>
            </a:r>
            <a:r>
              <a:rPr spc="-225"/>
              <a:t> </a:t>
            </a:r>
            <a:r>
              <a:rPr spc="-40"/>
              <a:t>processo</a:t>
            </a:r>
            <a:r>
              <a:rPr spc="-229"/>
              <a:t> </a:t>
            </a:r>
            <a:r>
              <a:rPr spc="-40"/>
              <a:t>do</a:t>
            </a:r>
            <a:r>
              <a:rPr spc="-225"/>
              <a:t> </a:t>
            </a:r>
            <a:r>
              <a:rPr spc="-25"/>
              <a:t>Pacote</a:t>
            </a:r>
            <a:r>
              <a:rPr spc="-229"/>
              <a:t> </a:t>
            </a:r>
            <a:r>
              <a:rPr spc="-50"/>
              <a:t>de</a:t>
            </a:r>
            <a:r>
              <a:rPr spc="-225"/>
              <a:t> </a:t>
            </a:r>
            <a:r>
              <a:rPr spc="-80"/>
              <a:t>Inserção</a:t>
            </a:r>
            <a:r>
              <a:rPr spc="-229"/>
              <a:t> </a:t>
            </a:r>
            <a:r>
              <a:rPr spc="-40"/>
              <a:t>do</a:t>
            </a:r>
            <a:r>
              <a:rPr spc="-225"/>
              <a:t> </a:t>
            </a:r>
            <a:r>
              <a:rPr spc="-25"/>
              <a:t>CVC</a:t>
            </a:r>
          </a:p>
        </p:txBody>
      </p:sp>
      <p:pic>
        <p:nvPicPr>
          <p:cNvPr id="23" name="object 2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39790" y="1540569"/>
            <a:ext cx="6167696" cy="651882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1464979" y="1647795"/>
            <a:ext cx="4828540" cy="77724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pacote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inserção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cateter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35"/>
              </a:spcBef>
            </a:pPr>
            <a:endParaRPr sz="1200">
              <a:latin typeface="Verdana"/>
              <a:cs typeface="Verdana"/>
            </a:endParaRPr>
          </a:p>
          <a:p>
            <a:pPr marL="990600">
              <a:lnSpc>
                <a:spcPct val="100000"/>
              </a:lnSpc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599885" y="409364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599885" y="3988784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28"/>
                </a:moveTo>
                <a:lnTo>
                  <a:pt x="3810" y="34328"/>
                </a:lnTo>
              </a:path>
              <a:path w="3810" h="34925">
                <a:moveTo>
                  <a:pt x="0" y="11442"/>
                </a:moveTo>
                <a:lnTo>
                  <a:pt x="3810" y="11442"/>
                </a:lnTo>
              </a:path>
              <a:path w="3810" h="34925">
                <a:moveTo>
                  <a:pt x="0" y="9537"/>
                </a:moveTo>
                <a:lnTo>
                  <a:pt x="3810" y="9537"/>
                </a:lnTo>
              </a:path>
              <a:path w="3810" h="34925">
                <a:moveTo>
                  <a:pt x="0" y="5727"/>
                </a:moveTo>
                <a:lnTo>
                  <a:pt x="3810" y="5727"/>
                </a:lnTo>
              </a:path>
              <a:path w="3810" h="34925">
                <a:moveTo>
                  <a:pt x="0" y="3822"/>
                </a:moveTo>
                <a:lnTo>
                  <a:pt x="3810" y="3822"/>
                </a:lnTo>
              </a:path>
              <a:path w="3810" h="34925">
                <a:moveTo>
                  <a:pt x="0" y="1917"/>
                </a:moveTo>
                <a:lnTo>
                  <a:pt x="3810" y="1917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599885" y="3895375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599885" y="3811492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4"/>
                </a:moveTo>
                <a:lnTo>
                  <a:pt x="3810" y="5714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599885" y="3725691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85"/>
                </a:moveTo>
                <a:lnTo>
                  <a:pt x="3810" y="22885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599885" y="367994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599885" y="3495008"/>
            <a:ext cx="3810" cy="46355"/>
          </a:xfrm>
          <a:custGeom>
            <a:avLst/>
            <a:gdLst/>
            <a:ahLst/>
            <a:cxnLst/>
            <a:rect l="l" t="t" r="r" b="b"/>
            <a:pathLst>
              <a:path w="3810" h="46354">
                <a:moveTo>
                  <a:pt x="0" y="45758"/>
                </a:moveTo>
                <a:lnTo>
                  <a:pt x="3810" y="45758"/>
                </a:lnTo>
              </a:path>
              <a:path w="3810" h="46354">
                <a:moveTo>
                  <a:pt x="0" y="13347"/>
                </a:moveTo>
                <a:lnTo>
                  <a:pt x="3810" y="13347"/>
                </a:lnTo>
              </a:path>
              <a:path w="3810" h="46354">
                <a:moveTo>
                  <a:pt x="0" y="9537"/>
                </a:moveTo>
                <a:lnTo>
                  <a:pt x="3810" y="9537"/>
                </a:lnTo>
              </a:path>
              <a:path w="3810" h="46354">
                <a:moveTo>
                  <a:pt x="0" y="7632"/>
                </a:moveTo>
                <a:lnTo>
                  <a:pt x="3810" y="7632"/>
                </a:lnTo>
              </a:path>
              <a:path w="3810" h="46354">
                <a:moveTo>
                  <a:pt x="0" y="5727"/>
                </a:moveTo>
                <a:lnTo>
                  <a:pt x="3810" y="5727"/>
                </a:lnTo>
              </a:path>
              <a:path w="3810" h="46354">
                <a:moveTo>
                  <a:pt x="0" y="1917"/>
                </a:moveTo>
                <a:lnTo>
                  <a:pt x="3810" y="1917"/>
                </a:lnTo>
              </a:path>
              <a:path w="3810" h="463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599885" y="344353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599885" y="3220485"/>
            <a:ext cx="3810" cy="11430"/>
          </a:xfrm>
          <a:custGeom>
            <a:avLst/>
            <a:gdLst/>
            <a:ahLst/>
            <a:cxnLst/>
            <a:rect l="l" t="t" r="r" b="b"/>
            <a:pathLst>
              <a:path w="3810" h="11430">
                <a:moveTo>
                  <a:pt x="0" y="11429"/>
                </a:moveTo>
                <a:lnTo>
                  <a:pt x="3810" y="11429"/>
                </a:lnTo>
              </a:path>
              <a:path w="3810" h="11430">
                <a:moveTo>
                  <a:pt x="0" y="7619"/>
                </a:moveTo>
                <a:lnTo>
                  <a:pt x="3810" y="7619"/>
                </a:lnTo>
              </a:path>
              <a:path w="3810" h="11430">
                <a:moveTo>
                  <a:pt x="0" y="5714"/>
                </a:moveTo>
                <a:lnTo>
                  <a:pt x="3810" y="5714"/>
                </a:lnTo>
              </a:path>
              <a:path w="3810" h="11430">
                <a:moveTo>
                  <a:pt x="0" y="1904"/>
                </a:moveTo>
                <a:lnTo>
                  <a:pt x="3810" y="1904"/>
                </a:lnTo>
              </a:path>
              <a:path w="3810" h="1143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599885" y="313850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599885" y="3001232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85"/>
                </a:moveTo>
                <a:lnTo>
                  <a:pt x="3810" y="22885"/>
                </a:lnTo>
              </a:path>
              <a:path w="3810" h="23494">
                <a:moveTo>
                  <a:pt x="0" y="20980"/>
                </a:moveTo>
                <a:lnTo>
                  <a:pt x="3810" y="20980"/>
                </a:lnTo>
              </a:path>
              <a:path w="3810" h="23494">
                <a:moveTo>
                  <a:pt x="0" y="19075"/>
                </a:moveTo>
                <a:lnTo>
                  <a:pt x="3810" y="19075"/>
                </a:lnTo>
              </a:path>
              <a:path w="3810" h="23494">
                <a:moveTo>
                  <a:pt x="0" y="17157"/>
                </a:moveTo>
                <a:lnTo>
                  <a:pt x="3810" y="17157"/>
                </a:lnTo>
              </a:path>
              <a:path w="3810" h="23494">
                <a:moveTo>
                  <a:pt x="0" y="15252"/>
                </a:moveTo>
                <a:lnTo>
                  <a:pt x="3810" y="15252"/>
                </a:lnTo>
              </a:path>
              <a:path w="3810" h="23494">
                <a:moveTo>
                  <a:pt x="0" y="13347"/>
                </a:moveTo>
                <a:lnTo>
                  <a:pt x="3810" y="13347"/>
                </a:lnTo>
              </a:path>
              <a:path w="3810" h="23494">
                <a:moveTo>
                  <a:pt x="0" y="11442"/>
                </a:moveTo>
                <a:lnTo>
                  <a:pt x="3810" y="11442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553885" y="4032637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11442"/>
                </a:moveTo>
                <a:lnTo>
                  <a:pt x="3810" y="11442"/>
                </a:lnTo>
              </a:path>
              <a:path w="3810" h="31114">
                <a:moveTo>
                  <a:pt x="0" y="1904"/>
                </a:moveTo>
                <a:lnTo>
                  <a:pt x="3810" y="1904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553885" y="396019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553885" y="376573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553885" y="3636092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553885" y="3491198"/>
            <a:ext cx="3810" cy="38735"/>
          </a:xfrm>
          <a:custGeom>
            <a:avLst/>
            <a:gdLst/>
            <a:ahLst/>
            <a:cxnLst/>
            <a:rect l="l" t="t" r="r" b="b"/>
            <a:pathLst>
              <a:path w="3810" h="38735">
                <a:moveTo>
                  <a:pt x="0" y="38138"/>
                </a:moveTo>
                <a:lnTo>
                  <a:pt x="3810" y="38138"/>
                </a:lnTo>
              </a:path>
              <a:path w="3810" h="38735">
                <a:moveTo>
                  <a:pt x="0" y="32410"/>
                </a:moveTo>
                <a:lnTo>
                  <a:pt x="3810" y="32410"/>
                </a:lnTo>
              </a:path>
              <a:path w="3810" h="38735">
                <a:moveTo>
                  <a:pt x="0" y="28600"/>
                </a:moveTo>
                <a:lnTo>
                  <a:pt x="3810" y="28600"/>
                </a:lnTo>
              </a:path>
              <a:path w="3810" h="38735">
                <a:moveTo>
                  <a:pt x="0" y="26695"/>
                </a:moveTo>
                <a:lnTo>
                  <a:pt x="3810" y="26695"/>
                </a:lnTo>
              </a:path>
              <a:path w="3810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553885" y="3407314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15"/>
                </a:moveTo>
                <a:lnTo>
                  <a:pt x="3810" y="34315"/>
                </a:lnTo>
              </a:path>
              <a:path w="3810" h="34925">
                <a:moveTo>
                  <a:pt x="0" y="32410"/>
                </a:moveTo>
                <a:lnTo>
                  <a:pt x="3810" y="32410"/>
                </a:lnTo>
              </a:path>
              <a:path w="3810" h="34925">
                <a:moveTo>
                  <a:pt x="0" y="28600"/>
                </a:moveTo>
                <a:lnTo>
                  <a:pt x="3810" y="28600"/>
                </a:lnTo>
              </a:path>
              <a:path w="3810" h="34925">
                <a:moveTo>
                  <a:pt x="0" y="26695"/>
                </a:moveTo>
                <a:lnTo>
                  <a:pt x="3810" y="26695"/>
                </a:lnTo>
              </a:path>
              <a:path w="3810" h="34925">
                <a:moveTo>
                  <a:pt x="0" y="24790"/>
                </a:moveTo>
                <a:lnTo>
                  <a:pt x="3810" y="24790"/>
                </a:lnTo>
              </a:path>
              <a:path w="3810" h="34925">
                <a:moveTo>
                  <a:pt x="0" y="22885"/>
                </a:moveTo>
                <a:lnTo>
                  <a:pt x="3810" y="22885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553885" y="330055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553885" y="3134696"/>
            <a:ext cx="3810" cy="52069"/>
          </a:xfrm>
          <a:custGeom>
            <a:avLst/>
            <a:gdLst/>
            <a:ahLst/>
            <a:cxnLst/>
            <a:rect l="l" t="t" r="r" b="b"/>
            <a:pathLst>
              <a:path w="3810" h="52069">
                <a:moveTo>
                  <a:pt x="0" y="51473"/>
                </a:moveTo>
                <a:lnTo>
                  <a:pt x="3810" y="51473"/>
                </a:lnTo>
              </a:path>
              <a:path w="3810" h="52069">
                <a:moveTo>
                  <a:pt x="0" y="15240"/>
                </a:moveTo>
                <a:lnTo>
                  <a:pt x="3810" y="15240"/>
                </a:lnTo>
              </a:path>
              <a:path w="3810" h="520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53885" y="307368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53885" y="2957391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53885" y="2881128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4">
                <a:moveTo>
                  <a:pt x="0" y="22885"/>
                </a:moveTo>
                <a:lnTo>
                  <a:pt x="3810" y="22885"/>
                </a:lnTo>
              </a:path>
              <a:path w="3810" h="23494">
                <a:moveTo>
                  <a:pt x="0" y="17157"/>
                </a:moveTo>
                <a:lnTo>
                  <a:pt x="3810" y="17157"/>
                </a:lnTo>
              </a:path>
              <a:path w="3810" h="23494">
                <a:moveTo>
                  <a:pt x="0" y="13347"/>
                </a:moveTo>
                <a:lnTo>
                  <a:pt x="3810" y="13347"/>
                </a:lnTo>
              </a:path>
              <a:path w="3810" h="23494">
                <a:moveTo>
                  <a:pt x="0" y="11442"/>
                </a:moveTo>
                <a:lnTo>
                  <a:pt x="3810" y="11442"/>
                </a:lnTo>
              </a:path>
              <a:path w="3810" h="234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477885" y="3967816"/>
            <a:ext cx="3810" cy="44450"/>
          </a:xfrm>
          <a:custGeom>
            <a:avLst/>
            <a:gdLst/>
            <a:ahLst/>
            <a:cxnLst/>
            <a:rect l="l" t="t" r="r" b="b"/>
            <a:pathLst>
              <a:path w="3810" h="44450">
                <a:moveTo>
                  <a:pt x="0" y="43853"/>
                </a:moveTo>
                <a:lnTo>
                  <a:pt x="3810" y="43853"/>
                </a:lnTo>
              </a:path>
              <a:path w="3810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477885" y="3735228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477885" y="3620839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5">
                <a:moveTo>
                  <a:pt x="0" y="41948"/>
                </a:moveTo>
                <a:lnTo>
                  <a:pt x="3810" y="41948"/>
                </a:lnTo>
              </a:path>
              <a:path w="3810" h="42545">
                <a:moveTo>
                  <a:pt x="0" y="40043"/>
                </a:moveTo>
                <a:lnTo>
                  <a:pt x="3810" y="40043"/>
                </a:lnTo>
              </a:path>
              <a:path w="3810" h="42545">
                <a:moveTo>
                  <a:pt x="0" y="36220"/>
                </a:moveTo>
                <a:lnTo>
                  <a:pt x="3810" y="36220"/>
                </a:lnTo>
              </a:path>
              <a:path w="3810" h="42545">
                <a:moveTo>
                  <a:pt x="0" y="34315"/>
                </a:moveTo>
                <a:lnTo>
                  <a:pt x="3810" y="34315"/>
                </a:lnTo>
              </a:path>
              <a:path w="3810" h="42545">
                <a:moveTo>
                  <a:pt x="0" y="30505"/>
                </a:moveTo>
                <a:lnTo>
                  <a:pt x="3810" y="30505"/>
                </a:lnTo>
              </a:path>
              <a:path w="3810" h="42545">
                <a:moveTo>
                  <a:pt x="0" y="13347"/>
                </a:moveTo>
                <a:lnTo>
                  <a:pt x="3810" y="13347"/>
                </a:lnTo>
              </a:path>
              <a:path w="3810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477885" y="355411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477885" y="348548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477885" y="341875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477885" y="330436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477885" y="3188074"/>
            <a:ext cx="3810" cy="63500"/>
          </a:xfrm>
          <a:custGeom>
            <a:avLst/>
            <a:gdLst/>
            <a:ahLst/>
            <a:cxnLst/>
            <a:rect l="l" t="t" r="r" b="b"/>
            <a:pathLst>
              <a:path w="3810" h="63500">
                <a:moveTo>
                  <a:pt x="0" y="62915"/>
                </a:moveTo>
                <a:lnTo>
                  <a:pt x="3810" y="62915"/>
                </a:lnTo>
              </a:path>
              <a:path w="3810" h="63500">
                <a:moveTo>
                  <a:pt x="0" y="20967"/>
                </a:moveTo>
                <a:lnTo>
                  <a:pt x="3810" y="20967"/>
                </a:lnTo>
              </a:path>
              <a:path w="3810" h="635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477885" y="311752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477885" y="3012675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7632"/>
                </a:moveTo>
                <a:lnTo>
                  <a:pt x="3810" y="7632"/>
                </a:lnTo>
              </a:path>
              <a:path w="3810" h="13969">
                <a:moveTo>
                  <a:pt x="0" y="3809"/>
                </a:moveTo>
                <a:lnTo>
                  <a:pt x="3810" y="3809"/>
                </a:lnTo>
              </a:path>
              <a:path w="3810" h="13969">
                <a:moveTo>
                  <a:pt x="0" y="1904"/>
                </a:moveTo>
                <a:lnTo>
                  <a:pt x="3810" y="1904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477885" y="2900190"/>
            <a:ext cx="3810" cy="63500"/>
          </a:xfrm>
          <a:custGeom>
            <a:avLst/>
            <a:gdLst/>
            <a:ahLst/>
            <a:cxnLst/>
            <a:rect l="l" t="t" r="r" b="b"/>
            <a:pathLst>
              <a:path w="3810" h="63500">
                <a:moveTo>
                  <a:pt x="0" y="62915"/>
                </a:moveTo>
                <a:lnTo>
                  <a:pt x="3810" y="62915"/>
                </a:lnTo>
              </a:path>
              <a:path w="3810" h="63500">
                <a:moveTo>
                  <a:pt x="0" y="55295"/>
                </a:moveTo>
                <a:lnTo>
                  <a:pt x="3810" y="55295"/>
                </a:lnTo>
              </a:path>
              <a:path w="3810" h="63500">
                <a:moveTo>
                  <a:pt x="0" y="36233"/>
                </a:moveTo>
                <a:lnTo>
                  <a:pt x="3810" y="36233"/>
                </a:lnTo>
              </a:path>
              <a:path w="3810" h="63500">
                <a:moveTo>
                  <a:pt x="0" y="13347"/>
                </a:moveTo>
                <a:lnTo>
                  <a:pt x="3810" y="13347"/>
                </a:lnTo>
              </a:path>
              <a:path w="3810" h="635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287886" y="4009764"/>
            <a:ext cx="3810" cy="11430"/>
          </a:xfrm>
          <a:custGeom>
            <a:avLst/>
            <a:gdLst/>
            <a:ahLst/>
            <a:cxnLst/>
            <a:rect l="l" t="t" r="r" b="b"/>
            <a:pathLst>
              <a:path w="3810" h="11429">
                <a:moveTo>
                  <a:pt x="0" y="11430"/>
                </a:moveTo>
                <a:lnTo>
                  <a:pt x="3810" y="11430"/>
                </a:lnTo>
              </a:path>
              <a:path w="3810" h="11429">
                <a:moveTo>
                  <a:pt x="0" y="7620"/>
                </a:moveTo>
                <a:lnTo>
                  <a:pt x="3810" y="7620"/>
                </a:lnTo>
              </a:path>
              <a:path w="3810" h="11429">
                <a:moveTo>
                  <a:pt x="0" y="5715"/>
                </a:moveTo>
                <a:lnTo>
                  <a:pt x="3810" y="5715"/>
                </a:lnTo>
              </a:path>
              <a:path w="3810" h="11429">
                <a:moveTo>
                  <a:pt x="0" y="3810"/>
                </a:moveTo>
                <a:lnTo>
                  <a:pt x="3810" y="3810"/>
                </a:lnTo>
              </a:path>
              <a:path w="3810" h="11429">
                <a:moveTo>
                  <a:pt x="0" y="1905"/>
                </a:moveTo>
                <a:lnTo>
                  <a:pt x="3810" y="1905"/>
                </a:lnTo>
              </a:path>
              <a:path w="3810" h="114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287886" y="3893470"/>
            <a:ext cx="3810" cy="55880"/>
          </a:xfrm>
          <a:custGeom>
            <a:avLst/>
            <a:gdLst/>
            <a:ahLst/>
            <a:cxnLst/>
            <a:rect l="l" t="t" r="r" b="b"/>
            <a:pathLst>
              <a:path w="3810" h="55879">
                <a:moveTo>
                  <a:pt x="0" y="55283"/>
                </a:moveTo>
                <a:lnTo>
                  <a:pt x="3810" y="55283"/>
                </a:lnTo>
              </a:path>
              <a:path w="3810" h="55879">
                <a:moveTo>
                  <a:pt x="0" y="49568"/>
                </a:moveTo>
                <a:lnTo>
                  <a:pt x="3810" y="49568"/>
                </a:lnTo>
              </a:path>
              <a:path w="3810" h="55879">
                <a:moveTo>
                  <a:pt x="0" y="24777"/>
                </a:moveTo>
                <a:lnTo>
                  <a:pt x="3810" y="24777"/>
                </a:lnTo>
              </a:path>
              <a:path w="3810" h="55879">
                <a:moveTo>
                  <a:pt x="0" y="7619"/>
                </a:moveTo>
                <a:lnTo>
                  <a:pt x="3810" y="7619"/>
                </a:lnTo>
              </a:path>
              <a:path w="3810" h="55879">
                <a:moveTo>
                  <a:pt x="0" y="5714"/>
                </a:moveTo>
                <a:lnTo>
                  <a:pt x="3810" y="5714"/>
                </a:lnTo>
              </a:path>
              <a:path w="3810" h="55879">
                <a:moveTo>
                  <a:pt x="0" y="3809"/>
                </a:moveTo>
                <a:lnTo>
                  <a:pt x="3810" y="3809"/>
                </a:lnTo>
              </a:path>
              <a:path w="3810" h="55879">
                <a:moveTo>
                  <a:pt x="0" y="1904"/>
                </a:moveTo>
                <a:lnTo>
                  <a:pt x="3810" y="1904"/>
                </a:lnTo>
              </a:path>
              <a:path w="3810" h="558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287886" y="381530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287886" y="376763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287886" y="371045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287886" y="3556018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5">
                <a:moveTo>
                  <a:pt x="0" y="61010"/>
                </a:moveTo>
                <a:lnTo>
                  <a:pt x="3810" y="61010"/>
                </a:lnTo>
              </a:path>
              <a:path w="3810" h="61595">
                <a:moveTo>
                  <a:pt x="0" y="40043"/>
                </a:moveTo>
                <a:lnTo>
                  <a:pt x="3810" y="40043"/>
                </a:lnTo>
              </a:path>
              <a:path w="3810" h="615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287886" y="350835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287886" y="3420662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19"/>
                </a:moveTo>
                <a:lnTo>
                  <a:pt x="3810" y="7619"/>
                </a:lnTo>
              </a:path>
              <a:path w="3810" h="12064">
                <a:moveTo>
                  <a:pt x="0" y="5714"/>
                </a:moveTo>
                <a:lnTo>
                  <a:pt x="3810" y="5714"/>
                </a:lnTo>
              </a:path>
              <a:path w="3810" h="12064">
                <a:moveTo>
                  <a:pt x="0" y="3809"/>
                </a:moveTo>
                <a:lnTo>
                  <a:pt x="3810" y="3809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287886" y="3289115"/>
            <a:ext cx="3810" cy="86360"/>
          </a:xfrm>
          <a:custGeom>
            <a:avLst/>
            <a:gdLst/>
            <a:ahLst/>
            <a:cxnLst/>
            <a:rect l="l" t="t" r="r" b="b"/>
            <a:pathLst>
              <a:path w="3810" h="86360">
                <a:moveTo>
                  <a:pt x="0" y="85788"/>
                </a:moveTo>
                <a:lnTo>
                  <a:pt x="3810" y="85788"/>
                </a:lnTo>
              </a:path>
              <a:path w="3810" h="86360">
                <a:moveTo>
                  <a:pt x="0" y="53378"/>
                </a:moveTo>
                <a:lnTo>
                  <a:pt x="3810" y="53378"/>
                </a:lnTo>
              </a:path>
              <a:path w="3810" h="86360">
                <a:moveTo>
                  <a:pt x="0" y="51473"/>
                </a:moveTo>
                <a:lnTo>
                  <a:pt x="3810" y="51473"/>
                </a:lnTo>
              </a:path>
              <a:path w="3810" h="86360">
                <a:moveTo>
                  <a:pt x="0" y="49568"/>
                </a:moveTo>
                <a:lnTo>
                  <a:pt x="3810" y="49568"/>
                </a:lnTo>
              </a:path>
              <a:path w="3810" h="86360">
                <a:moveTo>
                  <a:pt x="0" y="47663"/>
                </a:moveTo>
                <a:lnTo>
                  <a:pt x="3810" y="47663"/>
                </a:lnTo>
              </a:path>
              <a:path w="3810" h="86360">
                <a:moveTo>
                  <a:pt x="0" y="45758"/>
                </a:moveTo>
                <a:lnTo>
                  <a:pt x="3810" y="45758"/>
                </a:lnTo>
              </a:path>
              <a:path w="3810" h="86360">
                <a:moveTo>
                  <a:pt x="0" y="43853"/>
                </a:moveTo>
                <a:lnTo>
                  <a:pt x="3810" y="43853"/>
                </a:lnTo>
              </a:path>
              <a:path w="3810" h="86360">
                <a:moveTo>
                  <a:pt x="0" y="41935"/>
                </a:moveTo>
                <a:lnTo>
                  <a:pt x="3810" y="41935"/>
                </a:lnTo>
              </a:path>
              <a:path w="3810" h="86360">
                <a:moveTo>
                  <a:pt x="0" y="28600"/>
                </a:moveTo>
                <a:lnTo>
                  <a:pt x="3810" y="28600"/>
                </a:lnTo>
              </a:path>
              <a:path w="3810" h="86360">
                <a:moveTo>
                  <a:pt x="0" y="22872"/>
                </a:moveTo>
                <a:lnTo>
                  <a:pt x="3810" y="22872"/>
                </a:lnTo>
              </a:path>
              <a:path w="3810" h="863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287886" y="315566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287886" y="3048895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0" y="5727"/>
                </a:moveTo>
                <a:lnTo>
                  <a:pt x="3810" y="5727"/>
                </a:lnTo>
              </a:path>
              <a:path w="3810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287886" y="299742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287886" y="2890665"/>
            <a:ext cx="3810" cy="11430"/>
          </a:xfrm>
          <a:custGeom>
            <a:avLst/>
            <a:gdLst/>
            <a:ahLst/>
            <a:cxnLst/>
            <a:rect l="l" t="t" r="r" b="b"/>
            <a:pathLst>
              <a:path w="3810" h="11430">
                <a:moveTo>
                  <a:pt x="0" y="11430"/>
                </a:moveTo>
                <a:lnTo>
                  <a:pt x="3810" y="11430"/>
                </a:lnTo>
              </a:path>
              <a:path w="3810" h="11430">
                <a:moveTo>
                  <a:pt x="0" y="9525"/>
                </a:moveTo>
                <a:lnTo>
                  <a:pt x="3810" y="9525"/>
                </a:lnTo>
              </a:path>
              <a:path w="3810" h="11430">
                <a:moveTo>
                  <a:pt x="0" y="5715"/>
                </a:moveTo>
                <a:lnTo>
                  <a:pt x="3810" y="5715"/>
                </a:lnTo>
              </a:path>
              <a:path w="3810" h="11430">
                <a:moveTo>
                  <a:pt x="0" y="3810"/>
                </a:moveTo>
                <a:lnTo>
                  <a:pt x="3810" y="3810"/>
                </a:lnTo>
              </a:path>
              <a:path w="3810" h="1143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276385" y="2854432"/>
            <a:ext cx="3810" cy="1290955"/>
          </a:xfrm>
          <a:custGeom>
            <a:avLst/>
            <a:gdLst/>
            <a:ahLst/>
            <a:cxnLst/>
            <a:rect l="l" t="t" r="r" b="b"/>
            <a:pathLst>
              <a:path w="3810" h="1290954">
                <a:moveTo>
                  <a:pt x="0" y="1290688"/>
                </a:moveTo>
                <a:lnTo>
                  <a:pt x="3810" y="1290688"/>
                </a:lnTo>
              </a:path>
              <a:path w="3810" h="1290954">
                <a:moveTo>
                  <a:pt x="0" y="1286878"/>
                </a:moveTo>
                <a:lnTo>
                  <a:pt x="3810" y="1286878"/>
                </a:lnTo>
              </a:path>
              <a:path w="3810" h="1290954">
                <a:moveTo>
                  <a:pt x="0" y="1284973"/>
                </a:moveTo>
                <a:lnTo>
                  <a:pt x="3810" y="1284973"/>
                </a:lnTo>
              </a:path>
              <a:path w="3810" h="1290954">
                <a:moveTo>
                  <a:pt x="0" y="1283068"/>
                </a:moveTo>
                <a:lnTo>
                  <a:pt x="3810" y="1283068"/>
                </a:lnTo>
              </a:path>
              <a:path w="3810" h="1290954">
                <a:moveTo>
                  <a:pt x="0" y="1281150"/>
                </a:moveTo>
                <a:lnTo>
                  <a:pt x="3810" y="1281150"/>
                </a:lnTo>
              </a:path>
              <a:path w="3810" h="1290954">
                <a:moveTo>
                  <a:pt x="0" y="1279245"/>
                </a:moveTo>
                <a:lnTo>
                  <a:pt x="3810" y="1279245"/>
                </a:lnTo>
              </a:path>
              <a:path w="3810" h="1290954">
                <a:moveTo>
                  <a:pt x="0" y="1277340"/>
                </a:moveTo>
                <a:lnTo>
                  <a:pt x="3810" y="1277340"/>
                </a:lnTo>
              </a:path>
              <a:path w="3810" h="1290954">
                <a:moveTo>
                  <a:pt x="0" y="1275435"/>
                </a:moveTo>
                <a:lnTo>
                  <a:pt x="3810" y="1275435"/>
                </a:lnTo>
              </a:path>
              <a:path w="3810" h="1290954">
                <a:moveTo>
                  <a:pt x="0" y="1273530"/>
                </a:moveTo>
                <a:lnTo>
                  <a:pt x="3810" y="1273530"/>
                </a:lnTo>
              </a:path>
              <a:path w="3810" h="1290954">
                <a:moveTo>
                  <a:pt x="0" y="1271625"/>
                </a:moveTo>
                <a:lnTo>
                  <a:pt x="3810" y="1271625"/>
                </a:lnTo>
              </a:path>
              <a:path w="3810" h="1290954">
                <a:moveTo>
                  <a:pt x="0" y="1269720"/>
                </a:moveTo>
                <a:lnTo>
                  <a:pt x="3810" y="1269720"/>
                </a:lnTo>
              </a:path>
              <a:path w="3810" h="1290954">
                <a:moveTo>
                  <a:pt x="0" y="1267815"/>
                </a:moveTo>
                <a:lnTo>
                  <a:pt x="3810" y="1267815"/>
                </a:lnTo>
              </a:path>
              <a:path w="3810" h="1290954">
                <a:moveTo>
                  <a:pt x="0" y="1265897"/>
                </a:moveTo>
                <a:lnTo>
                  <a:pt x="3810" y="1265897"/>
                </a:lnTo>
              </a:path>
              <a:path w="3810" h="1290954">
                <a:moveTo>
                  <a:pt x="0" y="1263992"/>
                </a:moveTo>
                <a:lnTo>
                  <a:pt x="3810" y="1263992"/>
                </a:lnTo>
              </a:path>
              <a:path w="3810" h="1290954">
                <a:moveTo>
                  <a:pt x="0" y="1262087"/>
                </a:moveTo>
                <a:lnTo>
                  <a:pt x="3810" y="1262087"/>
                </a:lnTo>
              </a:path>
              <a:path w="3810" h="1290954">
                <a:moveTo>
                  <a:pt x="0" y="1260182"/>
                </a:moveTo>
                <a:lnTo>
                  <a:pt x="3810" y="1260182"/>
                </a:lnTo>
              </a:path>
              <a:path w="3810" h="1290954">
                <a:moveTo>
                  <a:pt x="0" y="1258277"/>
                </a:moveTo>
                <a:lnTo>
                  <a:pt x="3810" y="1258277"/>
                </a:lnTo>
              </a:path>
              <a:path w="3810" h="1290954">
                <a:moveTo>
                  <a:pt x="0" y="1256372"/>
                </a:moveTo>
                <a:lnTo>
                  <a:pt x="3810" y="1256372"/>
                </a:lnTo>
              </a:path>
              <a:path w="3810" h="1290954">
                <a:moveTo>
                  <a:pt x="0" y="1254467"/>
                </a:moveTo>
                <a:lnTo>
                  <a:pt x="3810" y="1254467"/>
                </a:lnTo>
              </a:path>
              <a:path w="3810" h="1290954">
                <a:moveTo>
                  <a:pt x="0" y="1252562"/>
                </a:moveTo>
                <a:lnTo>
                  <a:pt x="3810" y="1252562"/>
                </a:lnTo>
              </a:path>
              <a:path w="3810" h="1290954">
                <a:moveTo>
                  <a:pt x="0" y="1250657"/>
                </a:moveTo>
                <a:lnTo>
                  <a:pt x="3810" y="1250657"/>
                </a:lnTo>
              </a:path>
              <a:path w="3810" h="1290954">
                <a:moveTo>
                  <a:pt x="0" y="1248740"/>
                </a:moveTo>
                <a:lnTo>
                  <a:pt x="3810" y="1248740"/>
                </a:lnTo>
              </a:path>
              <a:path w="3810" h="1290954">
                <a:moveTo>
                  <a:pt x="0" y="1246835"/>
                </a:moveTo>
                <a:lnTo>
                  <a:pt x="3810" y="1246835"/>
                </a:lnTo>
              </a:path>
              <a:path w="3810" h="1290954">
                <a:moveTo>
                  <a:pt x="0" y="1244930"/>
                </a:moveTo>
                <a:lnTo>
                  <a:pt x="3810" y="1244930"/>
                </a:lnTo>
              </a:path>
              <a:path w="3810" h="1290954">
                <a:moveTo>
                  <a:pt x="0" y="1243025"/>
                </a:moveTo>
                <a:lnTo>
                  <a:pt x="3810" y="1243025"/>
                </a:lnTo>
              </a:path>
              <a:path w="3810" h="1290954">
                <a:moveTo>
                  <a:pt x="0" y="1241120"/>
                </a:moveTo>
                <a:lnTo>
                  <a:pt x="3810" y="1241120"/>
                </a:lnTo>
              </a:path>
              <a:path w="3810" h="1290954">
                <a:moveTo>
                  <a:pt x="0" y="1239215"/>
                </a:moveTo>
                <a:lnTo>
                  <a:pt x="3810" y="1239215"/>
                </a:lnTo>
              </a:path>
              <a:path w="3810" h="1290954">
                <a:moveTo>
                  <a:pt x="0" y="1237310"/>
                </a:moveTo>
                <a:lnTo>
                  <a:pt x="3810" y="1237310"/>
                </a:lnTo>
              </a:path>
              <a:path w="3810" h="1290954">
                <a:moveTo>
                  <a:pt x="0" y="1235405"/>
                </a:moveTo>
                <a:lnTo>
                  <a:pt x="3810" y="1235405"/>
                </a:lnTo>
              </a:path>
              <a:path w="3810" h="1290954">
                <a:moveTo>
                  <a:pt x="0" y="1233500"/>
                </a:moveTo>
                <a:lnTo>
                  <a:pt x="3810" y="1233500"/>
                </a:lnTo>
              </a:path>
              <a:path w="3810" h="1290954">
                <a:moveTo>
                  <a:pt x="0" y="1231582"/>
                </a:moveTo>
                <a:lnTo>
                  <a:pt x="3810" y="1231582"/>
                </a:lnTo>
              </a:path>
              <a:path w="3810" h="1290954">
                <a:moveTo>
                  <a:pt x="0" y="1229677"/>
                </a:moveTo>
                <a:lnTo>
                  <a:pt x="3810" y="1229677"/>
                </a:lnTo>
              </a:path>
              <a:path w="3810" h="1290954">
                <a:moveTo>
                  <a:pt x="0" y="1227772"/>
                </a:moveTo>
                <a:lnTo>
                  <a:pt x="3810" y="1227772"/>
                </a:lnTo>
              </a:path>
              <a:path w="3810" h="1290954">
                <a:moveTo>
                  <a:pt x="0" y="1225867"/>
                </a:moveTo>
                <a:lnTo>
                  <a:pt x="3810" y="1225867"/>
                </a:lnTo>
              </a:path>
              <a:path w="3810" h="1290954">
                <a:moveTo>
                  <a:pt x="0" y="1223962"/>
                </a:moveTo>
                <a:lnTo>
                  <a:pt x="3810" y="1223962"/>
                </a:lnTo>
              </a:path>
              <a:path w="3810" h="1290954">
                <a:moveTo>
                  <a:pt x="0" y="1222057"/>
                </a:moveTo>
                <a:lnTo>
                  <a:pt x="3810" y="1222057"/>
                </a:lnTo>
              </a:path>
              <a:path w="3810" h="1290954">
                <a:moveTo>
                  <a:pt x="0" y="1220152"/>
                </a:moveTo>
                <a:lnTo>
                  <a:pt x="3810" y="1220152"/>
                </a:lnTo>
              </a:path>
              <a:path w="3810" h="1290954">
                <a:moveTo>
                  <a:pt x="0" y="1218247"/>
                </a:moveTo>
                <a:lnTo>
                  <a:pt x="3810" y="1218247"/>
                </a:lnTo>
              </a:path>
              <a:path w="3810" h="1290954">
                <a:moveTo>
                  <a:pt x="0" y="1216329"/>
                </a:moveTo>
                <a:lnTo>
                  <a:pt x="3810" y="1216329"/>
                </a:lnTo>
              </a:path>
              <a:path w="3810" h="1290954">
                <a:moveTo>
                  <a:pt x="0" y="1214424"/>
                </a:moveTo>
                <a:lnTo>
                  <a:pt x="3810" y="1214424"/>
                </a:lnTo>
              </a:path>
              <a:path w="3810" h="1290954">
                <a:moveTo>
                  <a:pt x="0" y="1212519"/>
                </a:moveTo>
                <a:lnTo>
                  <a:pt x="3810" y="1212519"/>
                </a:lnTo>
              </a:path>
              <a:path w="3810" h="1290954">
                <a:moveTo>
                  <a:pt x="0" y="1210614"/>
                </a:moveTo>
                <a:lnTo>
                  <a:pt x="3810" y="1210614"/>
                </a:lnTo>
              </a:path>
              <a:path w="3810" h="1290954">
                <a:moveTo>
                  <a:pt x="0" y="1208709"/>
                </a:moveTo>
                <a:lnTo>
                  <a:pt x="3810" y="1208709"/>
                </a:lnTo>
              </a:path>
              <a:path w="3810" h="1290954">
                <a:moveTo>
                  <a:pt x="0" y="1206804"/>
                </a:moveTo>
                <a:lnTo>
                  <a:pt x="3810" y="1206804"/>
                </a:lnTo>
              </a:path>
              <a:path w="3810" h="1290954">
                <a:moveTo>
                  <a:pt x="0" y="1204899"/>
                </a:moveTo>
                <a:lnTo>
                  <a:pt x="3810" y="1204899"/>
                </a:lnTo>
              </a:path>
              <a:path w="3810" h="1290954">
                <a:moveTo>
                  <a:pt x="0" y="1202994"/>
                </a:moveTo>
                <a:lnTo>
                  <a:pt x="3810" y="1202994"/>
                </a:lnTo>
              </a:path>
              <a:path w="3810" h="1290954">
                <a:moveTo>
                  <a:pt x="0" y="1201089"/>
                </a:moveTo>
                <a:lnTo>
                  <a:pt x="3810" y="1201089"/>
                </a:lnTo>
              </a:path>
              <a:path w="3810" h="1290954">
                <a:moveTo>
                  <a:pt x="0" y="1199172"/>
                </a:moveTo>
                <a:lnTo>
                  <a:pt x="3810" y="1199172"/>
                </a:lnTo>
              </a:path>
              <a:path w="3810" h="1290954">
                <a:moveTo>
                  <a:pt x="0" y="1197267"/>
                </a:moveTo>
                <a:lnTo>
                  <a:pt x="3810" y="1197267"/>
                </a:lnTo>
              </a:path>
              <a:path w="3810" h="1290954">
                <a:moveTo>
                  <a:pt x="0" y="1195362"/>
                </a:moveTo>
                <a:lnTo>
                  <a:pt x="3810" y="1195362"/>
                </a:lnTo>
              </a:path>
              <a:path w="3810" h="1290954">
                <a:moveTo>
                  <a:pt x="0" y="1193457"/>
                </a:moveTo>
                <a:lnTo>
                  <a:pt x="3810" y="1193457"/>
                </a:lnTo>
              </a:path>
              <a:path w="3810" h="1290954">
                <a:moveTo>
                  <a:pt x="0" y="1191552"/>
                </a:moveTo>
                <a:lnTo>
                  <a:pt x="3810" y="1191552"/>
                </a:lnTo>
              </a:path>
              <a:path w="3810" h="1290954">
                <a:moveTo>
                  <a:pt x="0" y="1189647"/>
                </a:moveTo>
                <a:lnTo>
                  <a:pt x="3810" y="1189647"/>
                </a:lnTo>
              </a:path>
              <a:path w="3810" h="1290954">
                <a:moveTo>
                  <a:pt x="0" y="1187742"/>
                </a:moveTo>
                <a:lnTo>
                  <a:pt x="3810" y="1187742"/>
                </a:lnTo>
              </a:path>
              <a:path w="3810" h="1290954">
                <a:moveTo>
                  <a:pt x="0" y="1185837"/>
                </a:moveTo>
                <a:lnTo>
                  <a:pt x="3810" y="1185837"/>
                </a:lnTo>
              </a:path>
              <a:path w="3810" h="1290954">
                <a:moveTo>
                  <a:pt x="0" y="1183932"/>
                </a:moveTo>
                <a:lnTo>
                  <a:pt x="3810" y="1183932"/>
                </a:lnTo>
              </a:path>
              <a:path w="3810" h="1290954">
                <a:moveTo>
                  <a:pt x="0" y="1182014"/>
                </a:moveTo>
                <a:lnTo>
                  <a:pt x="3810" y="1182014"/>
                </a:lnTo>
              </a:path>
              <a:path w="3810" h="1290954">
                <a:moveTo>
                  <a:pt x="0" y="1180109"/>
                </a:moveTo>
                <a:lnTo>
                  <a:pt x="3810" y="1180109"/>
                </a:lnTo>
              </a:path>
              <a:path w="3810" h="1290954">
                <a:moveTo>
                  <a:pt x="0" y="1178204"/>
                </a:moveTo>
                <a:lnTo>
                  <a:pt x="3810" y="1178204"/>
                </a:lnTo>
              </a:path>
              <a:path w="3810" h="1290954">
                <a:moveTo>
                  <a:pt x="0" y="1176299"/>
                </a:moveTo>
                <a:lnTo>
                  <a:pt x="3810" y="1176299"/>
                </a:lnTo>
              </a:path>
              <a:path w="3810" h="1290954">
                <a:moveTo>
                  <a:pt x="0" y="1174394"/>
                </a:moveTo>
                <a:lnTo>
                  <a:pt x="3810" y="1174394"/>
                </a:lnTo>
              </a:path>
              <a:path w="3810" h="1290954">
                <a:moveTo>
                  <a:pt x="0" y="1172489"/>
                </a:moveTo>
                <a:lnTo>
                  <a:pt x="3810" y="1172489"/>
                </a:lnTo>
              </a:path>
              <a:path w="3810" h="1290954">
                <a:moveTo>
                  <a:pt x="0" y="1170584"/>
                </a:moveTo>
                <a:lnTo>
                  <a:pt x="3810" y="1170584"/>
                </a:lnTo>
              </a:path>
              <a:path w="3810" h="1290954">
                <a:moveTo>
                  <a:pt x="0" y="1168679"/>
                </a:moveTo>
                <a:lnTo>
                  <a:pt x="3810" y="1168679"/>
                </a:lnTo>
              </a:path>
              <a:path w="3810" h="1290954">
                <a:moveTo>
                  <a:pt x="0" y="1166761"/>
                </a:moveTo>
                <a:lnTo>
                  <a:pt x="3810" y="1166761"/>
                </a:lnTo>
              </a:path>
              <a:path w="3810" h="1290954">
                <a:moveTo>
                  <a:pt x="0" y="1164856"/>
                </a:moveTo>
                <a:lnTo>
                  <a:pt x="3810" y="1164856"/>
                </a:lnTo>
              </a:path>
              <a:path w="3810" h="1290954">
                <a:moveTo>
                  <a:pt x="0" y="1162951"/>
                </a:moveTo>
                <a:lnTo>
                  <a:pt x="3810" y="1162951"/>
                </a:lnTo>
              </a:path>
              <a:path w="3810" h="1290954">
                <a:moveTo>
                  <a:pt x="0" y="1161046"/>
                </a:moveTo>
                <a:lnTo>
                  <a:pt x="3810" y="1161046"/>
                </a:lnTo>
              </a:path>
              <a:path w="3810" h="1290954">
                <a:moveTo>
                  <a:pt x="0" y="1159141"/>
                </a:moveTo>
                <a:lnTo>
                  <a:pt x="3810" y="1159141"/>
                </a:lnTo>
              </a:path>
              <a:path w="3810" h="1290954">
                <a:moveTo>
                  <a:pt x="0" y="1157236"/>
                </a:moveTo>
                <a:lnTo>
                  <a:pt x="3810" y="1157236"/>
                </a:lnTo>
              </a:path>
              <a:path w="3810" h="1290954">
                <a:moveTo>
                  <a:pt x="0" y="1155331"/>
                </a:moveTo>
                <a:lnTo>
                  <a:pt x="3810" y="1155331"/>
                </a:lnTo>
              </a:path>
              <a:path w="3810" h="1290954">
                <a:moveTo>
                  <a:pt x="0" y="1153426"/>
                </a:moveTo>
                <a:lnTo>
                  <a:pt x="3810" y="1153426"/>
                </a:lnTo>
              </a:path>
              <a:path w="3810" h="1290954">
                <a:moveTo>
                  <a:pt x="0" y="1151521"/>
                </a:moveTo>
                <a:lnTo>
                  <a:pt x="3810" y="1151521"/>
                </a:lnTo>
              </a:path>
              <a:path w="3810" h="1290954">
                <a:moveTo>
                  <a:pt x="0" y="1149604"/>
                </a:moveTo>
                <a:lnTo>
                  <a:pt x="3810" y="1149604"/>
                </a:lnTo>
              </a:path>
              <a:path w="3810" h="1290954">
                <a:moveTo>
                  <a:pt x="0" y="1147699"/>
                </a:moveTo>
                <a:lnTo>
                  <a:pt x="3810" y="1147699"/>
                </a:lnTo>
              </a:path>
              <a:path w="3810" h="1290954">
                <a:moveTo>
                  <a:pt x="0" y="1145794"/>
                </a:moveTo>
                <a:lnTo>
                  <a:pt x="3810" y="1145794"/>
                </a:lnTo>
              </a:path>
              <a:path w="3810" h="1290954">
                <a:moveTo>
                  <a:pt x="0" y="1143889"/>
                </a:moveTo>
                <a:lnTo>
                  <a:pt x="3810" y="1143889"/>
                </a:lnTo>
              </a:path>
              <a:path w="3810" h="1290954">
                <a:moveTo>
                  <a:pt x="0" y="1141984"/>
                </a:moveTo>
                <a:lnTo>
                  <a:pt x="3810" y="1141984"/>
                </a:lnTo>
              </a:path>
              <a:path w="3810" h="1290954">
                <a:moveTo>
                  <a:pt x="0" y="1140079"/>
                </a:moveTo>
                <a:lnTo>
                  <a:pt x="3810" y="1140079"/>
                </a:lnTo>
              </a:path>
              <a:path w="3810" h="1290954">
                <a:moveTo>
                  <a:pt x="0" y="1138174"/>
                </a:moveTo>
                <a:lnTo>
                  <a:pt x="3810" y="1138174"/>
                </a:lnTo>
              </a:path>
              <a:path w="3810" h="1290954">
                <a:moveTo>
                  <a:pt x="0" y="1136269"/>
                </a:moveTo>
                <a:lnTo>
                  <a:pt x="3810" y="1136269"/>
                </a:lnTo>
              </a:path>
              <a:path w="3810" h="1290954">
                <a:moveTo>
                  <a:pt x="0" y="1134351"/>
                </a:moveTo>
                <a:lnTo>
                  <a:pt x="3810" y="1134351"/>
                </a:lnTo>
              </a:path>
              <a:path w="3810" h="1290954">
                <a:moveTo>
                  <a:pt x="0" y="1132446"/>
                </a:moveTo>
                <a:lnTo>
                  <a:pt x="3810" y="1132446"/>
                </a:lnTo>
              </a:path>
              <a:path w="3810" h="1290954">
                <a:moveTo>
                  <a:pt x="0" y="1130541"/>
                </a:moveTo>
                <a:lnTo>
                  <a:pt x="3810" y="1130541"/>
                </a:lnTo>
              </a:path>
              <a:path w="3810" h="1290954">
                <a:moveTo>
                  <a:pt x="0" y="1128636"/>
                </a:moveTo>
                <a:lnTo>
                  <a:pt x="3810" y="1128636"/>
                </a:lnTo>
              </a:path>
              <a:path w="3810" h="1290954">
                <a:moveTo>
                  <a:pt x="0" y="1126731"/>
                </a:moveTo>
                <a:lnTo>
                  <a:pt x="3810" y="1126731"/>
                </a:lnTo>
              </a:path>
              <a:path w="3810" h="1290954">
                <a:moveTo>
                  <a:pt x="0" y="1124826"/>
                </a:moveTo>
                <a:lnTo>
                  <a:pt x="3810" y="1124826"/>
                </a:lnTo>
              </a:path>
              <a:path w="3810" h="1290954">
                <a:moveTo>
                  <a:pt x="0" y="1122921"/>
                </a:moveTo>
                <a:lnTo>
                  <a:pt x="3810" y="1122921"/>
                </a:lnTo>
              </a:path>
              <a:path w="3810" h="1290954">
                <a:moveTo>
                  <a:pt x="0" y="1121016"/>
                </a:moveTo>
                <a:lnTo>
                  <a:pt x="3810" y="1121016"/>
                </a:lnTo>
              </a:path>
              <a:path w="3810" h="1290954">
                <a:moveTo>
                  <a:pt x="0" y="1119111"/>
                </a:moveTo>
                <a:lnTo>
                  <a:pt x="3810" y="1119111"/>
                </a:lnTo>
              </a:path>
              <a:path w="3810" h="1290954">
                <a:moveTo>
                  <a:pt x="0" y="1117193"/>
                </a:moveTo>
                <a:lnTo>
                  <a:pt x="3810" y="1117193"/>
                </a:lnTo>
              </a:path>
              <a:path w="3810" h="1290954">
                <a:moveTo>
                  <a:pt x="0" y="1115288"/>
                </a:moveTo>
                <a:lnTo>
                  <a:pt x="3810" y="1115288"/>
                </a:lnTo>
              </a:path>
              <a:path w="3810" h="1290954">
                <a:moveTo>
                  <a:pt x="0" y="1113383"/>
                </a:moveTo>
                <a:lnTo>
                  <a:pt x="3810" y="1113383"/>
                </a:lnTo>
              </a:path>
              <a:path w="3810" h="1290954">
                <a:moveTo>
                  <a:pt x="0" y="1111478"/>
                </a:moveTo>
                <a:lnTo>
                  <a:pt x="3810" y="1111478"/>
                </a:lnTo>
              </a:path>
              <a:path w="3810" h="1290954">
                <a:moveTo>
                  <a:pt x="0" y="1109573"/>
                </a:moveTo>
                <a:lnTo>
                  <a:pt x="3810" y="1109573"/>
                </a:lnTo>
              </a:path>
              <a:path w="3810" h="1290954">
                <a:moveTo>
                  <a:pt x="0" y="1107668"/>
                </a:moveTo>
                <a:lnTo>
                  <a:pt x="3810" y="1107668"/>
                </a:lnTo>
              </a:path>
              <a:path w="3810" h="1290954">
                <a:moveTo>
                  <a:pt x="0" y="1105763"/>
                </a:moveTo>
                <a:lnTo>
                  <a:pt x="3810" y="1105763"/>
                </a:lnTo>
              </a:path>
              <a:path w="3810" h="1290954">
                <a:moveTo>
                  <a:pt x="0" y="1103858"/>
                </a:moveTo>
                <a:lnTo>
                  <a:pt x="3810" y="1103858"/>
                </a:lnTo>
              </a:path>
              <a:path w="3810" h="1290954">
                <a:moveTo>
                  <a:pt x="0" y="1101953"/>
                </a:moveTo>
                <a:lnTo>
                  <a:pt x="3810" y="1101953"/>
                </a:lnTo>
              </a:path>
              <a:path w="3810" h="1290954">
                <a:moveTo>
                  <a:pt x="0" y="1100035"/>
                </a:moveTo>
                <a:lnTo>
                  <a:pt x="3810" y="1100035"/>
                </a:lnTo>
              </a:path>
              <a:path w="3810" h="1290954">
                <a:moveTo>
                  <a:pt x="0" y="1098130"/>
                </a:moveTo>
                <a:lnTo>
                  <a:pt x="3810" y="1098130"/>
                </a:lnTo>
              </a:path>
              <a:path w="3810" h="1290954">
                <a:moveTo>
                  <a:pt x="0" y="1096225"/>
                </a:moveTo>
                <a:lnTo>
                  <a:pt x="3810" y="1096225"/>
                </a:lnTo>
              </a:path>
              <a:path w="3810" h="1290954">
                <a:moveTo>
                  <a:pt x="0" y="1094320"/>
                </a:moveTo>
                <a:lnTo>
                  <a:pt x="3810" y="1094320"/>
                </a:lnTo>
              </a:path>
              <a:path w="3810" h="1290954">
                <a:moveTo>
                  <a:pt x="0" y="1092415"/>
                </a:moveTo>
                <a:lnTo>
                  <a:pt x="3810" y="1092415"/>
                </a:lnTo>
              </a:path>
              <a:path w="3810" h="1290954">
                <a:moveTo>
                  <a:pt x="0" y="1090510"/>
                </a:moveTo>
                <a:lnTo>
                  <a:pt x="3810" y="1090510"/>
                </a:lnTo>
              </a:path>
              <a:path w="3810" h="1290954">
                <a:moveTo>
                  <a:pt x="0" y="1088605"/>
                </a:moveTo>
                <a:lnTo>
                  <a:pt x="3810" y="1088605"/>
                </a:lnTo>
              </a:path>
              <a:path w="3810" h="1290954">
                <a:moveTo>
                  <a:pt x="0" y="1086700"/>
                </a:moveTo>
                <a:lnTo>
                  <a:pt x="3810" y="1086700"/>
                </a:lnTo>
              </a:path>
              <a:path w="3810" h="1290954">
                <a:moveTo>
                  <a:pt x="0" y="1084783"/>
                </a:moveTo>
                <a:lnTo>
                  <a:pt x="3810" y="1084783"/>
                </a:lnTo>
              </a:path>
              <a:path w="3810" h="1290954">
                <a:moveTo>
                  <a:pt x="0" y="1082878"/>
                </a:moveTo>
                <a:lnTo>
                  <a:pt x="3810" y="1082878"/>
                </a:lnTo>
              </a:path>
              <a:path w="3810" h="1290954">
                <a:moveTo>
                  <a:pt x="0" y="1080973"/>
                </a:moveTo>
                <a:lnTo>
                  <a:pt x="3810" y="1080973"/>
                </a:lnTo>
              </a:path>
              <a:path w="3810" h="1290954">
                <a:moveTo>
                  <a:pt x="0" y="1079068"/>
                </a:moveTo>
                <a:lnTo>
                  <a:pt x="3810" y="1079068"/>
                </a:lnTo>
              </a:path>
              <a:path w="3810" h="1290954">
                <a:moveTo>
                  <a:pt x="0" y="1077163"/>
                </a:moveTo>
                <a:lnTo>
                  <a:pt x="3810" y="1077163"/>
                </a:lnTo>
              </a:path>
              <a:path w="3810" h="1290954">
                <a:moveTo>
                  <a:pt x="0" y="1075258"/>
                </a:moveTo>
                <a:lnTo>
                  <a:pt x="3810" y="1075258"/>
                </a:lnTo>
              </a:path>
              <a:path w="3810" h="1290954">
                <a:moveTo>
                  <a:pt x="0" y="1073353"/>
                </a:moveTo>
                <a:lnTo>
                  <a:pt x="3810" y="1073353"/>
                </a:lnTo>
              </a:path>
              <a:path w="3810" h="1290954">
                <a:moveTo>
                  <a:pt x="0" y="1071448"/>
                </a:moveTo>
                <a:lnTo>
                  <a:pt x="3810" y="1071448"/>
                </a:lnTo>
              </a:path>
              <a:path w="3810" h="1290954">
                <a:moveTo>
                  <a:pt x="0" y="1069543"/>
                </a:moveTo>
                <a:lnTo>
                  <a:pt x="3810" y="1069543"/>
                </a:lnTo>
              </a:path>
              <a:path w="3810" h="1290954">
                <a:moveTo>
                  <a:pt x="0" y="1067625"/>
                </a:moveTo>
                <a:lnTo>
                  <a:pt x="3810" y="1067625"/>
                </a:lnTo>
              </a:path>
              <a:path w="3810" h="1290954">
                <a:moveTo>
                  <a:pt x="0" y="1065720"/>
                </a:moveTo>
                <a:lnTo>
                  <a:pt x="3810" y="1065720"/>
                </a:lnTo>
              </a:path>
              <a:path w="3810" h="1290954">
                <a:moveTo>
                  <a:pt x="0" y="1063815"/>
                </a:moveTo>
                <a:lnTo>
                  <a:pt x="3810" y="1063815"/>
                </a:lnTo>
              </a:path>
              <a:path w="3810" h="1290954">
                <a:moveTo>
                  <a:pt x="0" y="1061910"/>
                </a:moveTo>
                <a:lnTo>
                  <a:pt x="3810" y="1061910"/>
                </a:lnTo>
              </a:path>
              <a:path w="3810" h="1290954">
                <a:moveTo>
                  <a:pt x="0" y="1060005"/>
                </a:moveTo>
                <a:lnTo>
                  <a:pt x="3810" y="1060005"/>
                </a:lnTo>
              </a:path>
              <a:path w="3810" h="1290954">
                <a:moveTo>
                  <a:pt x="0" y="1058100"/>
                </a:moveTo>
                <a:lnTo>
                  <a:pt x="3810" y="1058100"/>
                </a:lnTo>
              </a:path>
              <a:path w="3810" h="1290954">
                <a:moveTo>
                  <a:pt x="0" y="1056195"/>
                </a:moveTo>
                <a:lnTo>
                  <a:pt x="3810" y="1056195"/>
                </a:lnTo>
              </a:path>
              <a:path w="3810" h="1290954">
                <a:moveTo>
                  <a:pt x="0" y="1054290"/>
                </a:moveTo>
                <a:lnTo>
                  <a:pt x="3810" y="1054290"/>
                </a:lnTo>
              </a:path>
              <a:path w="3810" h="1290954">
                <a:moveTo>
                  <a:pt x="0" y="1052385"/>
                </a:moveTo>
                <a:lnTo>
                  <a:pt x="3810" y="1052385"/>
                </a:lnTo>
              </a:path>
              <a:path w="3810" h="1290954">
                <a:moveTo>
                  <a:pt x="0" y="1050467"/>
                </a:moveTo>
                <a:lnTo>
                  <a:pt x="3810" y="1050467"/>
                </a:lnTo>
              </a:path>
              <a:path w="3810" h="1290954">
                <a:moveTo>
                  <a:pt x="0" y="1048562"/>
                </a:moveTo>
                <a:lnTo>
                  <a:pt x="3810" y="1048562"/>
                </a:lnTo>
              </a:path>
              <a:path w="3810" h="1290954">
                <a:moveTo>
                  <a:pt x="0" y="1046657"/>
                </a:moveTo>
                <a:lnTo>
                  <a:pt x="3810" y="1046657"/>
                </a:lnTo>
              </a:path>
              <a:path w="3810" h="1290954">
                <a:moveTo>
                  <a:pt x="0" y="1044752"/>
                </a:moveTo>
                <a:lnTo>
                  <a:pt x="3810" y="1044752"/>
                </a:lnTo>
              </a:path>
              <a:path w="3810" h="1290954">
                <a:moveTo>
                  <a:pt x="0" y="1042847"/>
                </a:moveTo>
                <a:lnTo>
                  <a:pt x="3810" y="1042847"/>
                </a:lnTo>
              </a:path>
              <a:path w="3810" h="1290954">
                <a:moveTo>
                  <a:pt x="0" y="1040942"/>
                </a:moveTo>
                <a:lnTo>
                  <a:pt x="3810" y="1040942"/>
                </a:lnTo>
              </a:path>
              <a:path w="3810" h="1290954">
                <a:moveTo>
                  <a:pt x="0" y="1039037"/>
                </a:moveTo>
                <a:lnTo>
                  <a:pt x="3810" y="1039037"/>
                </a:lnTo>
              </a:path>
              <a:path w="3810" h="1290954">
                <a:moveTo>
                  <a:pt x="0" y="1037132"/>
                </a:moveTo>
                <a:lnTo>
                  <a:pt x="3810" y="1037132"/>
                </a:lnTo>
              </a:path>
              <a:path w="3810" h="1290954">
                <a:moveTo>
                  <a:pt x="0" y="1035215"/>
                </a:moveTo>
                <a:lnTo>
                  <a:pt x="3810" y="1035215"/>
                </a:lnTo>
              </a:path>
              <a:path w="3810" h="1290954">
                <a:moveTo>
                  <a:pt x="0" y="1033310"/>
                </a:moveTo>
                <a:lnTo>
                  <a:pt x="3810" y="1033310"/>
                </a:lnTo>
              </a:path>
              <a:path w="3810" h="1290954">
                <a:moveTo>
                  <a:pt x="0" y="1031405"/>
                </a:moveTo>
                <a:lnTo>
                  <a:pt x="3810" y="1031405"/>
                </a:lnTo>
              </a:path>
              <a:path w="3810" h="1290954">
                <a:moveTo>
                  <a:pt x="0" y="1029500"/>
                </a:moveTo>
                <a:lnTo>
                  <a:pt x="3810" y="1029500"/>
                </a:lnTo>
              </a:path>
              <a:path w="3810" h="1290954">
                <a:moveTo>
                  <a:pt x="0" y="1027595"/>
                </a:moveTo>
                <a:lnTo>
                  <a:pt x="3810" y="1027595"/>
                </a:lnTo>
              </a:path>
              <a:path w="3810" h="1290954">
                <a:moveTo>
                  <a:pt x="0" y="1025690"/>
                </a:moveTo>
                <a:lnTo>
                  <a:pt x="3810" y="1025690"/>
                </a:lnTo>
              </a:path>
              <a:path w="3810" h="1290954">
                <a:moveTo>
                  <a:pt x="0" y="1023785"/>
                </a:moveTo>
                <a:lnTo>
                  <a:pt x="3810" y="1023785"/>
                </a:lnTo>
              </a:path>
              <a:path w="3810" h="1290954">
                <a:moveTo>
                  <a:pt x="0" y="1021880"/>
                </a:moveTo>
                <a:lnTo>
                  <a:pt x="3810" y="1021880"/>
                </a:lnTo>
              </a:path>
              <a:path w="3810" h="1290954">
                <a:moveTo>
                  <a:pt x="0" y="1019975"/>
                </a:moveTo>
                <a:lnTo>
                  <a:pt x="3810" y="1019975"/>
                </a:lnTo>
              </a:path>
              <a:path w="3810" h="1290954">
                <a:moveTo>
                  <a:pt x="0" y="1018057"/>
                </a:moveTo>
                <a:lnTo>
                  <a:pt x="3810" y="1018057"/>
                </a:lnTo>
              </a:path>
              <a:path w="3810" h="1290954">
                <a:moveTo>
                  <a:pt x="0" y="1016152"/>
                </a:moveTo>
                <a:lnTo>
                  <a:pt x="3810" y="1016152"/>
                </a:lnTo>
              </a:path>
              <a:path w="3810" h="1290954">
                <a:moveTo>
                  <a:pt x="0" y="1014247"/>
                </a:moveTo>
                <a:lnTo>
                  <a:pt x="3810" y="1014247"/>
                </a:lnTo>
              </a:path>
              <a:path w="3810" h="1290954">
                <a:moveTo>
                  <a:pt x="0" y="1012342"/>
                </a:moveTo>
                <a:lnTo>
                  <a:pt x="3810" y="1012342"/>
                </a:lnTo>
              </a:path>
              <a:path w="3810" h="1290954">
                <a:moveTo>
                  <a:pt x="0" y="1010437"/>
                </a:moveTo>
                <a:lnTo>
                  <a:pt x="3810" y="1010437"/>
                </a:lnTo>
              </a:path>
              <a:path w="3810" h="1290954">
                <a:moveTo>
                  <a:pt x="0" y="1008532"/>
                </a:moveTo>
                <a:lnTo>
                  <a:pt x="3810" y="1008532"/>
                </a:lnTo>
              </a:path>
              <a:path w="3810" h="1290954">
                <a:moveTo>
                  <a:pt x="0" y="1006627"/>
                </a:moveTo>
                <a:lnTo>
                  <a:pt x="3810" y="1006627"/>
                </a:lnTo>
              </a:path>
              <a:path w="3810" h="1290954">
                <a:moveTo>
                  <a:pt x="0" y="1004722"/>
                </a:moveTo>
                <a:lnTo>
                  <a:pt x="3810" y="1004722"/>
                </a:lnTo>
              </a:path>
              <a:path w="3810" h="1290954">
                <a:moveTo>
                  <a:pt x="0" y="1002804"/>
                </a:moveTo>
                <a:lnTo>
                  <a:pt x="3810" y="1002804"/>
                </a:lnTo>
              </a:path>
              <a:path w="3810" h="1290954">
                <a:moveTo>
                  <a:pt x="0" y="1000899"/>
                </a:moveTo>
                <a:lnTo>
                  <a:pt x="3810" y="1000899"/>
                </a:lnTo>
              </a:path>
              <a:path w="3810" h="1290954">
                <a:moveTo>
                  <a:pt x="0" y="998994"/>
                </a:moveTo>
                <a:lnTo>
                  <a:pt x="3810" y="998994"/>
                </a:lnTo>
              </a:path>
              <a:path w="3810" h="1290954">
                <a:moveTo>
                  <a:pt x="0" y="997089"/>
                </a:moveTo>
                <a:lnTo>
                  <a:pt x="3810" y="997089"/>
                </a:lnTo>
              </a:path>
              <a:path w="3810" h="1290954">
                <a:moveTo>
                  <a:pt x="0" y="995184"/>
                </a:moveTo>
                <a:lnTo>
                  <a:pt x="3810" y="995184"/>
                </a:lnTo>
              </a:path>
              <a:path w="3810" h="1290954">
                <a:moveTo>
                  <a:pt x="0" y="993279"/>
                </a:moveTo>
                <a:lnTo>
                  <a:pt x="3810" y="993279"/>
                </a:lnTo>
              </a:path>
              <a:path w="3810" h="1290954">
                <a:moveTo>
                  <a:pt x="0" y="991374"/>
                </a:moveTo>
                <a:lnTo>
                  <a:pt x="3810" y="991374"/>
                </a:lnTo>
              </a:path>
              <a:path w="3810" h="1290954">
                <a:moveTo>
                  <a:pt x="0" y="989469"/>
                </a:moveTo>
                <a:lnTo>
                  <a:pt x="3810" y="989469"/>
                </a:lnTo>
              </a:path>
              <a:path w="3810" h="1290954">
                <a:moveTo>
                  <a:pt x="0" y="987564"/>
                </a:moveTo>
                <a:lnTo>
                  <a:pt x="3810" y="987564"/>
                </a:lnTo>
              </a:path>
              <a:path w="3810" h="1290954">
                <a:moveTo>
                  <a:pt x="0" y="985647"/>
                </a:moveTo>
                <a:lnTo>
                  <a:pt x="3810" y="985647"/>
                </a:lnTo>
              </a:path>
              <a:path w="3810" h="1290954">
                <a:moveTo>
                  <a:pt x="0" y="983742"/>
                </a:moveTo>
                <a:lnTo>
                  <a:pt x="3810" y="983742"/>
                </a:lnTo>
              </a:path>
              <a:path w="3810" h="1290954">
                <a:moveTo>
                  <a:pt x="0" y="981837"/>
                </a:moveTo>
                <a:lnTo>
                  <a:pt x="3810" y="981837"/>
                </a:lnTo>
              </a:path>
              <a:path w="3810" h="1290954">
                <a:moveTo>
                  <a:pt x="0" y="979932"/>
                </a:moveTo>
                <a:lnTo>
                  <a:pt x="3810" y="979932"/>
                </a:lnTo>
              </a:path>
              <a:path w="3810" h="1290954">
                <a:moveTo>
                  <a:pt x="0" y="978027"/>
                </a:moveTo>
                <a:lnTo>
                  <a:pt x="3810" y="978027"/>
                </a:lnTo>
              </a:path>
              <a:path w="3810" h="1290954">
                <a:moveTo>
                  <a:pt x="0" y="976122"/>
                </a:moveTo>
                <a:lnTo>
                  <a:pt x="3810" y="976122"/>
                </a:lnTo>
              </a:path>
              <a:path w="3810" h="1290954">
                <a:moveTo>
                  <a:pt x="0" y="974217"/>
                </a:moveTo>
                <a:lnTo>
                  <a:pt x="3810" y="974217"/>
                </a:lnTo>
              </a:path>
              <a:path w="3810" h="1290954">
                <a:moveTo>
                  <a:pt x="0" y="972312"/>
                </a:moveTo>
                <a:lnTo>
                  <a:pt x="3810" y="972312"/>
                </a:lnTo>
              </a:path>
              <a:path w="3810" h="1290954">
                <a:moveTo>
                  <a:pt x="0" y="970407"/>
                </a:moveTo>
                <a:lnTo>
                  <a:pt x="3810" y="970407"/>
                </a:lnTo>
              </a:path>
              <a:path w="3810" h="1290954">
                <a:moveTo>
                  <a:pt x="0" y="968489"/>
                </a:moveTo>
                <a:lnTo>
                  <a:pt x="3810" y="968489"/>
                </a:lnTo>
              </a:path>
              <a:path w="3810" h="1290954">
                <a:moveTo>
                  <a:pt x="0" y="966584"/>
                </a:moveTo>
                <a:lnTo>
                  <a:pt x="3810" y="966584"/>
                </a:lnTo>
              </a:path>
              <a:path w="3810" h="1290954">
                <a:moveTo>
                  <a:pt x="0" y="964679"/>
                </a:moveTo>
                <a:lnTo>
                  <a:pt x="3810" y="964679"/>
                </a:lnTo>
              </a:path>
              <a:path w="3810" h="1290954">
                <a:moveTo>
                  <a:pt x="0" y="962774"/>
                </a:moveTo>
                <a:lnTo>
                  <a:pt x="3810" y="962774"/>
                </a:lnTo>
              </a:path>
              <a:path w="3810" h="1290954">
                <a:moveTo>
                  <a:pt x="0" y="960869"/>
                </a:moveTo>
                <a:lnTo>
                  <a:pt x="3810" y="960869"/>
                </a:lnTo>
              </a:path>
              <a:path w="3810" h="1290954">
                <a:moveTo>
                  <a:pt x="0" y="958964"/>
                </a:moveTo>
                <a:lnTo>
                  <a:pt x="3810" y="958964"/>
                </a:lnTo>
              </a:path>
              <a:path w="3810" h="1290954">
                <a:moveTo>
                  <a:pt x="0" y="957059"/>
                </a:moveTo>
                <a:lnTo>
                  <a:pt x="3810" y="957059"/>
                </a:lnTo>
              </a:path>
              <a:path w="3810" h="1290954">
                <a:moveTo>
                  <a:pt x="0" y="955154"/>
                </a:moveTo>
                <a:lnTo>
                  <a:pt x="3810" y="955154"/>
                </a:lnTo>
              </a:path>
              <a:path w="3810" h="1290954">
                <a:moveTo>
                  <a:pt x="0" y="953236"/>
                </a:moveTo>
                <a:lnTo>
                  <a:pt x="3810" y="953236"/>
                </a:lnTo>
              </a:path>
              <a:path w="3810" h="1290954">
                <a:moveTo>
                  <a:pt x="0" y="951331"/>
                </a:moveTo>
                <a:lnTo>
                  <a:pt x="3810" y="951331"/>
                </a:lnTo>
              </a:path>
              <a:path w="3810" h="1290954">
                <a:moveTo>
                  <a:pt x="0" y="949426"/>
                </a:moveTo>
                <a:lnTo>
                  <a:pt x="3810" y="949426"/>
                </a:lnTo>
              </a:path>
              <a:path w="3810" h="1290954">
                <a:moveTo>
                  <a:pt x="0" y="947521"/>
                </a:moveTo>
                <a:lnTo>
                  <a:pt x="3810" y="947521"/>
                </a:lnTo>
              </a:path>
              <a:path w="3810" h="1290954">
                <a:moveTo>
                  <a:pt x="0" y="945616"/>
                </a:moveTo>
                <a:lnTo>
                  <a:pt x="3810" y="945616"/>
                </a:lnTo>
              </a:path>
              <a:path w="3810" h="1290954">
                <a:moveTo>
                  <a:pt x="0" y="943711"/>
                </a:moveTo>
                <a:lnTo>
                  <a:pt x="3810" y="943711"/>
                </a:lnTo>
              </a:path>
              <a:path w="3810" h="1290954">
                <a:moveTo>
                  <a:pt x="0" y="941806"/>
                </a:moveTo>
                <a:lnTo>
                  <a:pt x="3810" y="941806"/>
                </a:lnTo>
              </a:path>
              <a:path w="3810" h="1290954">
                <a:moveTo>
                  <a:pt x="0" y="939901"/>
                </a:moveTo>
                <a:lnTo>
                  <a:pt x="3810" y="939901"/>
                </a:lnTo>
              </a:path>
              <a:path w="3810" h="1290954">
                <a:moveTo>
                  <a:pt x="0" y="937996"/>
                </a:moveTo>
                <a:lnTo>
                  <a:pt x="3810" y="937996"/>
                </a:lnTo>
              </a:path>
              <a:path w="3810" h="1290954">
                <a:moveTo>
                  <a:pt x="0" y="936078"/>
                </a:moveTo>
                <a:lnTo>
                  <a:pt x="3810" y="936078"/>
                </a:lnTo>
              </a:path>
              <a:path w="3810" h="1290954">
                <a:moveTo>
                  <a:pt x="0" y="934173"/>
                </a:moveTo>
                <a:lnTo>
                  <a:pt x="3810" y="934173"/>
                </a:lnTo>
              </a:path>
              <a:path w="3810" h="1290954">
                <a:moveTo>
                  <a:pt x="0" y="932268"/>
                </a:moveTo>
                <a:lnTo>
                  <a:pt x="3810" y="932268"/>
                </a:lnTo>
              </a:path>
              <a:path w="3810" h="1290954">
                <a:moveTo>
                  <a:pt x="0" y="930363"/>
                </a:moveTo>
                <a:lnTo>
                  <a:pt x="3810" y="930363"/>
                </a:lnTo>
              </a:path>
              <a:path w="3810" h="1290954">
                <a:moveTo>
                  <a:pt x="0" y="928458"/>
                </a:moveTo>
                <a:lnTo>
                  <a:pt x="3810" y="928458"/>
                </a:lnTo>
              </a:path>
              <a:path w="3810" h="1290954">
                <a:moveTo>
                  <a:pt x="0" y="926553"/>
                </a:moveTo>
                <a:lnTo>
                  <a:pt x="3810" y="926553"/>
                </a:lnTo>
              </a:path>
              <a:path w="3810" h="1290954">
                <a:moveTo>
                  <a:pt x="0" y="924648"/>
                </a:moveTo>
                <a:lnTo>
                  <a:pt x="3810" y="924648"/>
                </a:lnTo>
              </a:path>
              <a:path w="3810" h="1290954">
                <a:moveTo>
                  <a:pt x="0" y="922743"/>
                </a:moveTo>
                <a:lnTo>
                  <a:pt x="3810" y="922743"/>
                </a:lnTo>
              </a:path>
              <a:path w="3810" h="1290954">
                <a:moveTo>
                  <a:pt x="0" y="920838"/>
                </a:moveTo>
                <a:lnTo>
                  <a:pt x="3810" y="920838"/>
                </a:lnTo>
              </a:path>
              <a:path w="3810" h="1290954">
                <a:moveTo>
                  <a:pt x="0" y="918921"/>
                </a:moveTo>
                <a:lnTo>
                  <a:pt x="3810" y="918921"/>
                </a:lnTo>
              </a:path>
              <a:path w="3810" h="1290954">
                <a:moveTo>
                  <a:pt x="0" y="917016"/>
                </a:moveTo>
                <a:lnTo>
                  <a:pt x="3810" y="917016"/>
                </a:lnTo>
              </a:path>
              <a:path w="3810" h="1290954">
                <a:moveTo>
                  <a:pt x="0" y="915111"/>
                </a:moveTo>
                <a:lnTo>
                  <a:pt x="3810" y="915111"/>
                </a:lnTo>
              </a:path>
              <a:path w="3810" h="1290954">
                <a:moveTo>
                  <a:pt x="0" y="913206"/>
                </a:moveTo>
                <a:lnTo>
                  <a:pt x="3810" y="913206"/>
                </a:lnTo>
              </a:path>
              <a:path w="3810" h="1290954">
                <a:moveTo>
                  <a:pt x="0" y="911301"/>
                </a:moveTo>
                <a:lnTo>
                  <a:pt x="3810" y="911301"/>
                </a:lnTo>
              </a:path>
              <a:path w="3810" h="1290954">
                <a:moveTo>
                  <a:pt x="0" y="909396"/>
                </a:moveTo>
                <a:lnTo>
                  <a:pt x="3810" y="909396"/>
                </a:lnTo>
              </a:path>
              <a:path w="3810" h="1290954">
                <a:moveTo>
                  <a:pt x="0" y="907491"/>
                </a:moveTo>
                <a:lnTo>
                  <a:pt x="3810" y="907491"/>
                </a:lnTo>
              </a:path>
              <a:path w="3810" h="1290954">
                <a:moveTo>
                  <a:pt x="0" y="905586"/>
                </a:moveTo>
                <a:lnTo>
                  <a:pt x="3810" y="905586"/>
                </a:lnTo>
              </a:path>
              <a:path w="3810" h="1290954">
                <a:moveTo>
                  <a:pt x="0" y="903668"/>
                </a:moveTo>
                <a:lnTo>
                  <a:pt x="3810" y="903668"/>
                </a:lnTo>
              </a:path>
              <a:path w="3810" h="1290954">
                <a:moveTo>
                  <a:pt x="0" y="901763"/>
                </a:moveTo>
                <a:lnTo>
                  <a:pt x="3810" y="901763"/>
                </a:lnTo>
              </a:path>
              <a:path w="3810" h="1290954">
                <a:moveTo>
                  <a:pt x="0" y="899858"/>
                </a:moveTo>
                <a:lnTo>
                  <a:pt x="3810" y="899858"/>
                </a:lnTo>
              </a:path>
              <a:path w="3810" h="1290954">
                <a:moveTo>
                  <a:pt x="0" y="897953"/>
                </a:moveTo>
                <a:lnTo>
                  <a:pt x="3810" y="897953"/>
                </a:lnTo>
              </a:path>
              <a:path w="3810" h="1290954">
                <a:moveTo>
                  <a:pt x="0" y="896048"/>
                </a:moveTo>
                <a:lnTo>
                  <a:pt x="3810" y="896048"/>
                </a:lnTo>
              </a:path>
              <a:path w="3810" h="1290954">
                <a:moveTo>
                  <a:pt x="0" y="894143"/>
                </a:moveTo>
                <a:lnTo>
                  <a:pt x="3810" y="894143"/>
                </a:lnTo>
              </a:path>
              <a:path w="3810" h="1290954">
                <a:moveTo>
                  <a:pt x="0" y="892238"/>
                </a:moveTo>
                <a:lnTo>
                  <a:pt x="3810" y="892238"/>
                </a:lnTo>
              </a:path>
              <a:path w="3810" h="1290954">
                <a:moveTo>
                  <a:pt x="0" y="890333"/>
                </a:moveTo>
                <a:lnTo>
                  <a:pt x="3810" y="890333"/>
                </a:lnTo>
              </a:path>
              <a:path w="3810" h="1290954">
                <a:moveTo>
                  <a:pt x="0" y="888428"/>
                </a:moveTo>
                <a:lnTo>
                  <a:pt x="3810" y="888428"/>
                </a:lnTo>
              </a:path>
              <a:path w="3810" h="1290954">
                <a:moveTo>
                  <a:pt x="0" y="886510"/>
                </a:moveTo>
                <a:lnTo>
                  <a:pt x="3810" y="886510"/>
                </a:lnTo>
              </a:path>
              <a:path w="3810" h="1290954">
                <a:moveTo>
                  <a:pt x="0" y="884605"/>
                </a:moveTo>
                <a:lnTo>
                  <a:pt x="3810" y="884605"/>
                </a:lnTo>
              </a:path>
              <a:path w="3810" h="1290954">
                <a:moveTo>
                  <a:pt x="0" y="882700"/>
                </a:moveTo>
                <a:lnTo>
                  <a:pt x="3810" y="882700"/>
                </a:lnTo>
              </a:path>
              <a:path w="3810" h="1290954">
                <a:moveTo>
                  <a:pt x="0" y="880795"/>
                </a:moveTo>
                <a:lnTo>
                  <a:pt x="3810" y="880795"/>
                </a:lnTo>
              </a:path>
              <a:path w="3810" h="1290954">
                <a:moveTo>
                  <a:pt x="0" y="878890"/>
                </a:moveTo>
                <a:lnTo>
                  <a:pt x="3810" y="878890"/>
                </a:lnTo>
              </a:path>
              <a:path w="3810" h="1290954">
                <a:moveTo>
                  <a:pt x="0" y="876985"/>
                </a:moveTo>
                <a:lnTo>
                  <a:pt x="3810" y="876985"/>
                </a:lnTo>
              </a:path>
              <a:path w="3810" h="1290954">
                <a:moveTo>
                  <a:pt x="0" y="875080"/>
                </a:moveTo>
                <a:lnTo>
                  <a:pt x="3810" y="875080"/>
                </a:lnTo>
              </a:path>
              <a:path w="3810" h="1290954">
                <a:moveTo>
                  <a:pt x="0" y="873175"/>
                </a:moveTo>
                <a:lnTo>
                  <a:pt x="3810" y="873175"/>
                </a:lnTo>
              </a:path>
              <a:path w="3810" h="1290954">
                <a:moveTo>
                  <a:pt x="0" y="871258"/>
                </a:moveTo>
                <a:lnTo>
                  <a:pt x="3810" y="871258"/>
                </a:lnTo>
              </a:path>
              <a:path w="3810" h="1290954">
                <a:moveTo>
                  <a:pt x="0" y="869353"/>
                </a:moveTo>
                <a:lnTo>
                  <a:pt x="3810" y="869353"/>
                </a:lnTo>
              </a:path>
              <a:path w="3810" h="1290954">
                <a:moveTo>
                  <a:pt x="0" y="867448"/>
                </a:moveTo>
                <a:lnTo>
                  <a:pt x="3810" y="867448"/>
                </a:lnTo>
              </a:path>
              <a:path w="3810" h="1290954">
                <a:moveTo>
                  <a:pt x="0" y="865543"/>
                </a:moveTo>
                <a:lnTo>
                  <a:pt x="3810" y="865543"/>
                </a:lnTo>
              </a:path>
              <a:path w="3810" h="1290954">
                <a:moveTo>
                  <a:pt x="0" y="863638"/>
                </a:moveTo>
                <a:lnTo>
                  <a:pt x="3810" y="863638"/>
                </a:lnTo>
              </a:path>
              <a:path w="3810" h="1290954">
                <a:moveTo>
                  <a:pt x="0" y="861733"/>
                </a:moveTo>
                <a:lnTo>
                  <a:pt x="3810" y="861733"/>
                </a:lnTo>
              </a:path>
              <a:path w="3810" h="1290954">
                <a:moveTo>
                  <a:pt x="0" y="859828"/>
                </a:moveTo>
                <a:lnTo>
                  <a:pt x="3810" y="859828"/>
                </a:lnTo>
              </a:path>
              <a:path w="3810" h="1290954">
                <a:moveTo>
                  <a:pt x="0" y="857923"/>
                </a:moveTo>
                <a:lnTo>
                  <a:pt x="3810" y="857923"/>
                </a:lnTo>
              </a:path>
              <a:path w="3810" h="1290954">
                <a:moveTo>
                  <a:pt x="0" y="856018"/>
                </a:moveTo>
                <a:lnTo>
                  <a:pt x="3810" y="856018"/>
                </a:lnTo>
              </a:path>
              <a:path w="3810" h="1290954">
                <a:moveTo>
                  <a:pt x="0" y="854100"/>
                </a:moveTo>
                <a:lnTo>
                  <a:pt x="3810" y="854100"/>
                </a:lnTo>
              </a:path>
              <a:path w="3810" h="1290954">
                <a:moveTo>
                  <a:pt x="0" y="852195"/>
                </a:moveTo>
                <a:lnTo>
                  <a:pt x="3810" y="852195"/>
                </a:lnTo>
              </a:path>
              <a:path w="3810" h="1290954">
                <a:moveTo>
                  <a:pt x="0" y="850290"/>
                </a:moveTo>
                <a:lnTo>
                  <a:pt x="3810" y="850290"/>
                </a:lnTo>
              </a:path>
              <a:path w="3810" h="1290954">
                <a:moveTo>
                  <a:pt x="0" y="848385"/>
                </a:moveTo>
                <a:lnTo>
                  <a:pt x="3810" y="848385"/>
                </a:lnTo>
              </a:path>
              <a:path w="3810" h="1290954">
                <a:moveTo>
                  <a:pt x="0" y="846480"/>
                </a:moveTo>
                <a:lnTo>
                  <a:pt x="3810" y="846480"/>
                </a:lnTo>
              </a:path>
              <a:path w="3810" h="1290954">
                <a:moveTo>
                  <a:pt x="0" y="844575"/>
                </a:moveTo>
                <a:lnTo>
                  <a:pt x="3810" y="844575"/>
                </a:lnTo>
              </a:path>
              <a:path w="3810" h="1290954">
                <a:moveTo>
                  <a:pt x="0" y="842670"/>
                </a:moveTo>
                <a:lnTo>
                  <a:pt x="3810" y="842670"/>
                </a:lnTo>
              </a:path>
              <a:path w="3810" h="1290954">
                <a:moveTo>
                  <a:pt x="0" y="840765"/>
                </a:moveTo>
                <a:lnTo>
                  <a:pt x="3810" y="840765"/>
                </a:lnTo>
              </a:path>
              <a:path w="3810" h="1290954">
                <a:moveTo>
                  <a:pt x="0" y="838860"/>
                </a:moveTo>
                <a:lnTo>
                  <a:pt x="3810" y="838860"/>
                </a:lnTo>
              </a:path>
              <a:path w="3810" h="1290954">
                <a:moveTo>
                  <a:pt x="0" y="836942"/>
                </a:moveTo>
                <a:lnTo>
                  <a:pt x="3810" y="836942"/>
                </a:lnTo>
              </a:path>
              <a:path w="3810" h="1290954">
                <a:moveTo>
                  <a:pt x="0" y="835037"/>
                </a:moveTo>
                <a:lnTo>
                  <a:pt x="3810" y="835037"/>
                </a:lnTo>
              </a:path>
              <a:path w="3810" h="1290954">
                <a:moveTo>
                  <a:pt x="0" y="833132"/>
                </a:moveTo>
                <a:lnTo>
                  <a:pt x="3810" y="833132"/>
                </a:lnTo>
              </a:path>
              <a:path w="3810" h="1290954">
                <a:moveTo>
                  <a:pt x="0" y="831227"/>
                </a:moveTo>
                <a:lnTo>
                  <a:pt x="3810" y="831227"/>
                </a:lnTo>
              </a:path>
              <a:path w="3810" h="1290954">
                <a:moveTo>
                  <a:pt x="0" y="829322"/>
                </a:moveTo>
                <a:lnTo>
                  <a:pt x="3810" y="829322"/>
                </a:lnTo>
              </a:path>
              <a:path w="3810" h="1290954">
                <a:moveTo>
                  <a:pt x="0" y="827417"/>
                </a:moveTo>
                <a:lnTo>
                  <a:pt x="3810" y="827417"/>
                </a:lnTo>
              </a:path>
              <a:path w="3810" h="1290954">
                <a:moveTo>
                  <a:pt x="0" y="825512"/>
                </a:moveTo>
                <a:lnTo>
                  <a:pt x="3810" y="825512"/>
                </a:lnTo>
              </a:path>
              <a:path w="3810" h="1290954">
                <a:moveTo>
                  <a:pt x="0" y="823607"/>
                </a:moveTo>
                <a:lnTo>
                  <a:pt x="3810" y="823607"/>
                </a:lnTo>
              </a:path>
              <a:path w="3810" h="1290954">
                <a:moveTo>
                  <a:pt x="0" y="821690"/>
                </a:moveTo>
                <a:lnTo>
                  <a:pt x="3810" y="821690"/>
                </a:lnTo>
              </a:path>
              <a:path w="3810" h="1290954">
                <a:moveTo>
                  <a:pt x="0" y="819785"/>
                </a:moveTo>
                <a:lnTo>
                  <a:pt x="3810" y="819785"/>
                </a:lnTo>
              </a:path>
              <a:path w="3810" h="1290954">
                <a:moveTo>
                  <a:pt x="0" y="817880"/>
                </a:moveTo>
                <a:lnTo>
                  <a:pt x="3810" y="817880"/>
                </a:lnTo>
              </a:path>
              <a:path w="3810" h="1290954">
                <a:moveTo>
                  <a:pt x="0" y="815975"/>
                </a:moveTo>
                <a:lnTo>
                  <a:pt x="3810" y="815975"/>
                </a:lnTo>
              </a:path>
              <a:path w="3810" h="1290954">
                <a:moveTo>
                  <a:pt x="0" y="814070"/>
                </a:moveTo>
                <a:lnTo>
                  <a:pt x="3810" y="814070"/>
                </a:lnTo>
              </a:path>
              <a:path w="3810" h="1290954">
                <a:moveTo>
                  <a:pt x="0" y="812165"/>
                </a:moveTo>
                <a:lnTo>
                  <a:pt x="3810" y="812165"/>
                </a:lnTo>
              </a:path>
              <a:path w="3810" h="1290954">
                <a:moveTo>
                  <a:pt x="0" y="810260"/>
                </a:moveTo>
                <a:lnTo>
                  <a:pt x="3810" y="810260"/>
                </a:lnTo>
              </a:path>
              <a:path w="3810" h="1290954">
                <a:moveTo>
                  <a:pt x="0" y="808355"/>
                </a:moveTo>
                <a:lnTo>
                  <a:pt x="3810" y="808355"/>
                </a:lnTo>
              </a:path>
              <a:path w="3810" h="1290954">
                <a:moveTo>
                  <a:pt x="0" y="806450"/>
                </a:moveTo>
                <a:lnTo>
                  <a:pt x="3810" y="806450"/>
                </a:lnTo>
              </a:path>
              <a:path w="3810" h="1290954">
                <a:moveTo>
                  <a:pt x="0" y="804532"/>
                </a:moveTo>
                <a:lnTo>
                  <a:pt x="3810" y="804532"/>
                </a:lnTo>
              </a:path>
              <a:path w="3810" h="1290954">
                <a:moveTo>
                  <a:pt x="0" y="802627"/>
                </a:moveTo>
                <a:lnTo>
                  <a:pt x="3810" y="802627"/>
                </a:lnTo>
              </a:path>
              <a:path w="3810" h="1290954">
                <a:moveTo>
                  <a:pt x="0" y="800722"/>
                </a:moveTo>
                <a:lnTo>
                  <a:pt x="3810" y="800722"/>
                </a:lnTo>
              </a:path>
              <a:path w="3810" h="1290954">
                <a:moveTo>
                  <a:pt x="0" y="798817"/>
                </a:moveTo>
                <a:lnTo>
                  <a:pt x="3810" y="798817"/>
                </a:lnTo>
              </a:path>
              <a:path w="3810" h="1290954">
                <a:moveTo>
                  <a:pt x="0" y="796912"/>
                </a:moveTo>
                <a:lnTo>
                  <a:pt x="3810" y="796912"/>
                </a:lnTo>
              </a:path>
              <a:path w="3810" h="1290954">
                <a:moveTo>
                  <a:pt x="0" y="795007"/>
                </a:moveTo>
                <a:lnTo>
                  <a:pt x="3810" y="795007"/>
                </a:lnTo>
              </a:path>
              <a:path w="3810" h="1290954">
                <a:moveTo>
                  <a:pt x="0" y="793102"/>
                </a:moveTo>
                <a:lnTo>
                  <a:pt x="3810" y="793102"/>
                </a:lnTo>
              </a:path>
              <a:path w="3810" h="1290954">
                <a:moveTo>
                  <a:pt x="0" y="791197"/>
                </a:moveTo>
                <a:lnTo>
                  <a:pt x="3810" y="791197"/>
                </a:lnTo>
              </a:path>
              <a:path w="3810" h="1290954">
                <a:moveTo>
                  <a:pt x="0" y="789292"/>
                </a:moveTo>
                <a:lnTo>
                  <a:pt x="3810" y="789292"/>
                </a:lnTo>
              </a:path>
              <a:path w="3810" h="1290954">
                <a:moveTo>
                  <a:pt x="0" y="787374"/>
                </a:moveTo>
                <a:lnTo>
                  <a:pt x="3810" y="787374"/>
                </a:lnTo>
              </a:path>
              <a:path w="3810" h="1290954">
                <a:moveTo>
                  <a:pt x="0" y="785469"/>
                </a:moveTo>
                <a:lnTo>
                  <a:pt x="3810" y="785469"/>
                </a:lnTo>
              </a:path>
              <a:path w="3810" h="1290954">
                <a:moveTo>
                  <a:pt x="0" y="783564"/>
                </a:moveTo>
                <a:lnTo>
                  <a:pt x="3810" y="783564"/>
                </a:lnTo>
              </a:path>
              <a:path w="3810" h="1290954">
                <a:moveTo>
                  <a:pt x="0" y="781659"/>
                </a:moveTo>
                <a:lnTo>
                  <a:pt x="3810" y="781659"/>
                </a:lnTo>
              </a:path>
              <a:path w="3810" h="1290954">
                <a:moveTo>
                  <a:pt x="0" y="779754"/>
                </a:moveTo>
                <a:lnTo>
                  <a:pt x="3810" y="779754"/>
                </a:lnTo>
              </a:path>
              <a:path w="3810" h="1290954">
                <a:moveTo>
                  <a:pt x="0" y="777849"/>
                </a:moveTo>
                <a:lnTo>
                  <a:pt x="3810" y="777849"/>
                </a:lnTo>
              </a:path>
              <a:path w="3810" h="1290954">
                <a:moveTo>
                  <a:pt x="0" y="775944"/>
                </a:moveTo>
                <a:lnTo>
                  <a:pt x="3810" y="775944"/>
                </a:lnTo>
              </a:path>
              <a:path w="3810" h="1290954">
                <a:moveTo>
                  <a:pt x="0" y="774039"/>
                </a:moveTo>
                <a:lnTo>
                  <a:pt x="3810" y="774039"/>
                </a:lnTo>
              </a:path>
              <a:path w="3810" h="1290954">
                <a:moveTo>
                  <a:pt x="0" y="772121"/>
                </a:moveTo>
                <a:lnTo>
                  <a:pt x="3810" y="772121"/>
                </a:lnTo>
              </a:path>
              <a:path w="3810" h="1290954">
                <a:moveTo>
                  <a:pt x="0" y="770216"/>
                </a:moveTo>
                <a:lnTo>
                  <a:pt x="3810" y="770216"/>
                </a:lnTo>
              </a:path>
              <a:path w="3810" h="1290954">
                <a:moveTo>
                  <a:pt x="0" y="768311"/>
                </a:moveTo>
                <a:lnTo>
                  <a:pt x="3810" y="768311"/>
                </a:lnTo>
              </a:path>
              <a:path w="3810" h="1290954">
                <a:moveTo>
                  <a:pt x="0" y="766406"/>
                </a:moveTo>
                <a:lnTo>
                  <a:pt x="3810" y="766406"/>
                </a:lnTo>
              </a:path>
              <a:path w="3810" h="1290954">
                <a:moveTo>
                  <a:pt x="0" y="764501"/>
                </a:moveTo>
                <a:lnTo>
                  <a:pt x="3810" y="764501"/>
                </a:lnTo>
              </a:path>
              <a:path w="3810" h="1290954">
                <a:moveTo>
                  <a:pt x="0" y="762596"/>
                </a:moveTo>
                <a:lnTo>
                  <a:pt x="3810" y="762596"/>
                </a:lnTo>
              </a:path>
              <a:path w="3810" h="1290954">
                <a:moveTo>
                  <a:pt x="0" y="760691"/>
                </a:moveTo>
                <a:lnTo>
                  <a:pt x="3810" y="760691"/>
                </a:lnTo>
              </a:path>
              <a:path w="3810" h="1290954">
                <a:moveTo>
                  <a:pt x="0" y="758786"/>
                </a:moveTo>
                <a:lnTo>
                  <a:pt x="3810" y="758786"/>
                </a:lnTo>
              </a:path>
              <a:path w="3810" h="1290954">
                <a:moveTo>
                  <a:pt x="0" y="756881"/>
                </a:moveTo>
                <a:lnTo>
                  <a:pt x="3810" y="756881"/>
                </a:lnTo>
              </a:path>
              <a:path w="3810" h="1290954">
                <a:moveTo>
                  <a:pt x="0" y="754964"/>
                </a:moveTo>
                <a:lnTo>
                  <a:pt x="3810" y="754964"/>
                </a:lnTo>
              </a:path>
              <a:path w="3810" h="1290954">
                <a:moveTo>
                  <a:pt x="0" y="753059"/>
                </a:moveTo>
                <a:lnTo>
                  <a:pt x="3810" y="753059"/>
                </a:lnTo>
              </a:path>
              <a:path w="3810" h="1290954">
                <a:moveTo>
                  <a:pt x="0" y="751154"/>
                </a:moveTo>
                <a:lnTo>
                  <a:pt x="3810" y="751154"/>
                </a:lnTo>
              </a:path>
              <a:path w="3810" h="1290954">
                <a:moveTo>
                  <a:pt x="0" y="749249"/>
                </a:moveTo>
                <a:lnTo>
                  <a:pt x="3810" y="749249"/>
                </a:lnTo>
              </a:path>
              <a:path w="3810" h="1290954">
                <a:moveTo>
                  <a:pt x="0" y="747344"/>
                </a:moveTo>
                <a:lnTo>
                  <a:pt x="3810" y="747344"/>
                </a:lnTo>
              </a:path>
              <a:path w="3810" h="1290954">
                <a:moveTo>
                  <a:pt x="0" y="745439"/>
                </a:moveTo>
                <a:lnTo>
                  <a:pt x="3810" y="745439"/>
                </a:lnTo>
              </a:path>
              <a:path w="3810" h="1290954">
                <a:moveTo>
                  <a:pt x="0" y="743534"/>
                </a:moveTo>
                <a:lnTo>
                  <a:pt x="3810" y="743534"/>
                </a:lnTo>
              </a:path>
              <a:path w="3810" h="1290954">
                <a:moveTo>
                  <a:pt x="0" y="741629"/>
                </a:moveTo>
                <a:lnTo>
                  <a:pt x="3810" y="741629"/>
                </a:lnTo>
              </a:path>
              <a:path w="3810" h="1290954">
                <a:moveTo>
                  <a:pt x="0" y="739711"/>
                </a:moveTo>
                <a:lnTo>
                  <a:pt x="3810" y="739711"/>
                </a:lnTo>
              </a:path>
              <a:path w="3810" h="1290954">
                <a:moveTo>
                  <a:pt x="0" y="737806"/>
                </a:moveTo>
                <a:lnTo>
                  <a:pt x="3810" y="737806"/>
                </a:lnTo>
              </a:path>
              <a:path w="3810" h="1290954">
                <a:moveTo>
                  <a:pt x="0" y="735901"/>
                </a:moveTo>
                <a:lnTo>
                  <a:pt x="3810" y="735901"/>
                </a:lnTo>
              </a:path>
              <a:path w="3810" h="1290954">
                <a:moveTo>
                  <a:pt x="0" y="733996"/>
                </a:moveTo>
                <a:lnTo>
                  <a:pt x="3810" y="733996"/>
                </a:lnTo>
              </a:path>
              <a:path w="3810" h="1290954">
                <a:moveTo>
                  <a:pt x="0" y="732091"/>
                </a:moveTo>
                <a:lnTo>
                  <a:pt x="3810" y="732091"/>
                </a:lnTo>
              </a:path>
              <a:path w="3810" h="1290954">
                <a:moveTo>
                  <a:pt x="0" y="730186"/>
                </a:moveTo>
                <a:lnTo>
                  <a:pt x="3810" y="730186"/>
                </a:lnTo>
              </a:path>
              <a:path w="3810" h="1290954">
                <a:moveTo>
                  <a:pt x="0" y="728281"/>
                </a:moveTo>
                <a:lnTo>
                  <a:pt x="3810" y="728281"/>
                </a:lnTo>
              </a:path>
              <a:path w="3810" h="1290954">
                <a:moveTo>
                  <a:pt x="0" y="726376"/>
                </a:moveTo>
                <a:lnTo>
                  <a:pt x="3810" y="726376"/>
                </a:lnTo>
              </a:path>
              <a:path w="3810" h="1290954">
                <a:moveTo>
                  <a:pt x="0" y="724471"/>
                </a:moveTo>
                <a:lnTo>
                  <a:pt x="3810" y="724471"/>
                </a:lnTo>
              </a:path>
              <a:path w="3810" h="1290954">
                <a:moveTo>
                  <a:pt x="0" y="722553"/>
                </a:moveTo>
                <a:lnTo>
                  <a:pt x="3810" y="722553"/>
                </a:lnTo>
              </a:path>
              <a:path w="3810" h="1290954">
                <a:moveTo>
                  <a:pt x="0" y="720648"/>
                </a:moveTo>
                <a:lnTo>
                  <a:pt x="3810" y="720648"/>
                </a:lnTo>
              </a:path>
              <a:path w="3810" h="1290954">
                <a:moveTo>
                  <a:pt x="0" y="718743"/>
                </a:moveTo>
                <a:lnTo>
                  <a:pt x="3810" y="718743"/>
                </a:lnTo>
              </a:path>
              <a:path w="3810" h="1290954">
                <a:moveTo>
                  <a:pt x="0" y="716838"/>
                </a:moveTo>
                <a:lnTo>
                  <a:pt x="3810" y="716838"/>
                </a:lnTo>
              </a:path>
              <a:path w="3810" h="1290954">
                <a:moveTo>
                  <a:pt x="0" y="714933"/>
                </a:moveTo>
                <a:lnTo>
                  <a:pt x="3810" y="714933"/>
                </a:lnTo>
              </a:path>
              <a:path w="3810" h="1290954">
                <a:moveTo>
                  <a:pt x="0" y="713028"/>
                </a:moveTo>
                <a:lnTo>
                  <a:pt x="3810" y="713028"/>
                </a:lnTo>
              </a:path>
              <a:path w="3810" h="1290954">
                <a:moveTo>
                  <a:pt x="0" y="711123"/>
                </a:moveTo>
                <a:lnTo>
                  <a:pt x="3810" y="711123"/>
                </a:lnTo>
              </a:path>
              <a:path w="3810" h="1290954">
                <a:moveTo>
                  <a:pt x="0" y="709218"/>
                </a:moveTo>
                <a:lnTo>
                  <a:pt x="3810" y="709218"/>
                </a:lnTo>
              </a:path>
              <a:path w="3810" h="1290954">
                <a:moveTo>
                  <a:pt x="0" y="707313"/>
                </a:moveTo>
                <a:lnTo>
                  <a:pt x="3810" y="707313"/>
                </a:lnTo>
              </a:path>
              <a:path w="3810" h="1290954">
                <a:moveTo>
                  <a:pt x="0" y="705396"/>
                </a:moveTo>
                <a:lnTo>
                  <a:pt x="3810" y="705396"/>
                </a:lnTo>
              </a:path>
              <a:path w="3810" h="1290954">
                <a:moveTo>
                  <a:pt x="0" y="703491"/>
                </a:moveTo>
                <a:lnTo>
                  <a:pt x="3810" y="703491"/>
                </a:lnTo>
              </a:path>
              <a:path w="3810" h="1290954">
                <a:moveTo>
                  <a:pt x="0" y="701586"/>
                </a:moveTo>
                <a:lnTo>
                  <a:pt x="3810" y="701586"/>
                </a:lnTo>
              </a:path>
              <a:path w="3810" h="1290954">
                <a:moveTo>
                  <a:pt x="0" y="699681"/>
                </a:moveTo>
                <a:lnTo>
                  <a:pt x="3810" y="699681"/>
                </a:lnTo>
              </a:path>
              <a:path w="3810" h="1290954">
                <a:moveTo>
                  <a:pt x="0" y="697776"/>
                </a:moveTo>
                <a:lnTo>
                  <a:pt x="3810" y="697776"/>
                </a:lnTo>
              </a:path>
              <a:path w="3810" h="1290954">
                <a:moveTo>
                  <a:pt x="0" y="695871"/>
                </a:moveTo>
                <a:lnTo>
                  <a:pt x="3810" y="695871"/>
                </a:lnTo>
              </a:path>
              <a:path w="3810" h="1290954">
                <a:moveTo>
                  <a:pt x="0" y="693966"/>
                </a:moveTo>
                <a:lnTo>
                  <a:pt x="3810" y="693966"/>
                </a:lnTo>
              </a:path>
              <a:path w="3810" h="1290954">
                <a:moveTo>
                  <a:pt x="0" y="692061"/>
                </a:moveTo>
                <a:lnTo>
                  <a:pt x="3810" y="692061"/>
                </a:lnTo>
              </a:path>
              <a:path w="3810" h="1290954">
                <a:moveTo>
                  <a:pt x="0" y="690143"/>
                </a:moveTo>
                <a:lnTo>
                  <a:pt x="3810" y="690143"/>
                </a:lnTo>
              </a:path>
              <a:path w="3810" h="1290954">
                <a:moveTo>
                  <a:pt x="0" y="688238"/>
                </a:moveTo>
                <a:lnTo>
                  <a:pt x="3810" y="688238"/>
                </a:lnTo>
              </a:path>
              <a:path w="3810" h="1290954">
                <a:moveTo>
                  <a:pt x="0" y="686333"/>
                </a:moveTo>
                <a:lnTo>
                  <a:pt x="3810" y="686333"/>
                </a:lnTo>
              </a:path>
              <a:path w="3810" h="1290954">
                <a:moveTo>
                  <a:pt x="0" y="684428"/>
                </a:moveTo>
                <a:lnTo>
                  <a:pt x="3810" y="684428"/>
                </a:lnTo>
              </a:path>
              <a:path w="3810" h="1290954">
                <a:moveTo>
                  <a:pt x="0" y="682523"/>
                </a:moveTo>
                <a:lnTo>
                  <a:pt x="3810" y="682523"/>
                </a:lnTo>
              </a:path>
              <a:path w="3810" h="1290954">
                <a:moveTo>
                  <a:pt x="0" y="680618"/>
                </a:moveTo>
                <a:lnTo>
                  <a:pt x="3810" y="680618"/>
                </a:lnTo>
              </a:path>
              <a:path w="3810" h="1290954">
                <a:moveTo>
                  <a:pt x="0" y="678713"/>
                </a:moveTo>
                <a:lnTo>
                  <a:pt x="3810" y="678713"/>
                </a:lnTo>
              </a:path>
              <a:path w="3810" h="1290954">
                <a:moveTo>
                  <a:pt x="0" y="676808"/>
                </a:moveTo>
                <a:lnTo>
                  <a:pt x="3810" y="676808"/>
                </a:lnTo>
              </a:path>
              <a:path w="3810" h="1290954">
                <a:moveTo>
                  <a:pt x="0" y="674903"/>
                </a:moveTo>
                <a:lnTo>
                  <a:pt x="3810" y="674903"/>
                </a:lnTo>
              </a:path>
              <a:path w="3810" h="1290954">
                <a:moveTo>
                  <a:pt x="0" y="672985"/>
                </a:moveTo>
                <a:lnTo>
                  <a:pt x="3810" y="672985"/>
                </a:lnTo>
              </a:path>
              <a:path w="3810" h="1290954">
                <a:moveTo>
                  <a:pt x="0" y="671080"/>
                </a:moveTo>
                <a:lnTo>
                  <a:pt x="3810" y="671080"/>
                </a:lnTo>
              </a:path>
              <a:path w="3810" h="1290954">
                <a:moveTo>
                  <a:pt x="0" y="669175"/>
                </a:moveTo>
                <a:lnTo>
                  <a:pt x="3810" y="669175"/>
                </a:lnTo>
              </a:path>
              <a:path w="3810" h="1290954">
                <a:moveTo>
                  <a:pt x="0" y="667270"/>
                </a:moveTo>
                <a:lnTo>
                  <a:pt x="3810" y="667270"/>
                </a:lnTo>
              </a:path>
              <a:path w="3810" h="1290954">
                <a:moveTo>
                  <a:pt x="0" y="665365"/>
                </a:moveTo>
                <a:lnTo>
                  <a:pt x="3810" y="665365"/>
                </a:lnTo>
              </a:path>
              <a:path w="3810" h="1290954">
                <a:moveTo>
                  <a:pt x="0" y="663460"/>
                </a:moveTo>
                <a:lnTo>
                  <a:pt x="3810" y="663460"/>
                </a:lnTo>
              </a:path>
              <a:path w="3810" h="1290954">
                <a:moveTo>
                  <a:pt x="0" y="661555"/>
                </a:moveTo>
                <a:lnTo>
                  <a:pt x="3810" y="661555"/>
                </a:lnTo>
              </a:path>
              <a:path w="3810" h="1290954">
                <a:moveTo>
                  <a:pt x="0" y="659650"/>
                </a:moveTo>
                <a:lnTo>
                  <a:pt x="3810" y="659650"/>
                </a:lnTo>
              </a:path>
              <a:path w="3810" h="1290954">
                <a:moveTo>
                  <a:pt x="0" y="657733"/>
                </a:moveTo>
                <a:lnTo>
                  <a:pt x="3810" y="657733"/>
                </a:lnTo>
              </a:path>
              <a:path w="3810" h="1290954">
                <a:moveTo>
                  <a:pt x="0" y="655828"/>
                </a:moveTo>
                <a:lnTo>
                  <a:pt x="3810" y="655828"/>
                </a:lnTo>
              </a:path>
              <a:path w="3810" h="1290954">
                <a:moveTo>
                  <a:pt x="0" y="653923"/>
                </a:moveTo>
                <a:lnTo>
                  <a:pt x="3810" y="653923"/>
                </a:lnTo>
              </a:path>
              <a:path w="3810" h="1290954">
                <a:moveTo>
                  <a:pt x="0" y="652018"/>
                </a:moveTo>
                <a:lnTo>
                  <a:pt x="3810" y="652018"/>
                </a:lnTo>
              </a:path>
              <a:path w="3810" h="1290954">
                <a:moveTo>
                  <a:pt x="0" y="650113"/>
                </a:moveTo>
                <a:lnTo>
                  <a:pt x="3810" y="650113"/>
                </a:lnTo>
              </a:path>
              <a:path w="3810" h="1290954">
                <a:moveTo>
                  <a:pt x="0" y="648208"/>
                </a:moveTo>
                <a:lnTo>
                  <a:pt x="3810" y="648208"/>
                </a:lnTo>
              </a:path>
              <a:path w="3810" h="1290954">
                <a:moveTo>
                  <a:pt x="0" y="646303"/>
                </a:moveTo>
                <a:lnTo>
                  <a:pt x="3810" y="646303"/>
                </a:lnTo>
              </a:path>
              <a:path w="3810" h="1290954">
                <a:moveTo>
                  <a:pt x="0" y="644398"/>
                </a:moveTo>
                <a:lnTo>
                  <a:pt x="3810" y="644398"/>
                </a:lnTo>
              </a:path>
              <a:path w="3810" h="1290954">
                <a:moveTo>
                  <a:pt x="0" y="642493"/>
                </a:moveTo>
                <a:lnTo>
                  <a:pt x="3810" y="642493"/>
                </a:lnTo>
              </a:path>
              <a:path w="3810" h="1290954">
                <a:moveTo>
                  <a:pt x="0" y="640575"/>
                </a:moveTo>
                <a:lnTo>
                  <a:pt x="3810" y="640575"/>
                </a:lnTo>
              </a:path>
              <a:path w="3810" h="1290954">
                <a:moveTo>
                  <a:pt x="0" y="638670"/>
                </a:moveTo>
                <a:lnTo>
                  <a:pt x="3810" y="638670"/>
                </a:lnTo>
              </a:path>
              <a:path w="3810" h="1290954">
                <a:moveTo>
                  <a:pt x="0" y="636765"/>
                </a:moveTo>
                <a:lnTo>
                  <a:pt x="3810" y="636765"/>
                </a:lnTo>
              </a:path>
              <a:path w="3810" h="1290954">
                <a:moveTo>
                  <a:pt x="0" y="634860"/>
                </a:moveTo>
                <a:lnTo>
                  <a:pt x="3810" y="634860"/>
                </a:lnTo>
              </a:path>
              <a:path w="3810" h="1290954">
                <a:moveTo>
                  <a:pt x="0" y="632955"/>
                </a:moveTo>
                <a:lnTo>
                  <a:pt x="3810" y="632955"/>
                </a:lnTo>
              </a:path>
              <a:path w="3810" h="1290954">
                <a:moveTo>
                  <a:pt x="0" y="631050"/>
                </a:moveTo>
                <a:lnTo>
                  <a:pt x="3810" y="631050"/>
                </a:lnTo>
              </a:path>
              <a:path w="3810" h="1290954">
                <a:moveTo>
                  <a:pt x="0" y="629145"/>
                </a:moveTo>
                <a:lnTo>
                  <a:pt x="3810" y="629145"/>
                </a:lnTo>
              </a:path>
              <a:path w="3810" h="1290954">
                <a:moveTo>
                  <a:pt x="0" y="627240"/>
                </a:moveTo>
                <a:lnTo>
                  <a:pt x="3810" y="627240"/>
                </a:lnTo>
              </a:path>
              <a:path w="3810" h="1290954">
                <a:moveTo>
                  <a:pt x="0" y="625335"/>
                </a:moveTo>
                <a:lnTo>
                  <a:pt x="3810" y="625335"/>
                </a:lnTo>
              </a:path>
              <a:path w="3810" h="1290954">
                <a:moveTo>
                  <a:pt x="0" y="623417"/>
                </a:moveTo>
                <a:lnTo>
                  <a:pt x="3810" y="623417"/>
                </a:lnTo>
              </a:path>
              <a:path w="3810" h="1290954">
                <a:moveTo>
                  <a:pt x="0" y="621512"/>
                </a:moveTo>
                <a:lnTo>
                  <a:pt x="3810" y="621512"/>
                </a:lnTo>
              </a:path>
              <a:path w="3810" h="1290954">
                <a:moveTo>
                  <a:pt x="0" y="619607"/>
                </a:moveTo>
                <a:lnTo>
                  <a:pt x="3810" y="619607"/>
                </a:lnTo>
              </a:path>
              <a:path w="3810" h="1290954">
                <a:moveTo>
                  <a:pt x="0" y="617702"/>
                </a:moveTo>
                <a:lnTo>
                  <a:pt x="3810" y="617702"/>
                </a:lnTo>
              </a:path>
              <a:path w="3810" h="1290954">
                <a:moveTo>
                  <a:pt x="0" y="615797"/>
                </a:moveTo>
                <a:lnTo>
                  <a:pt x="3810" y="615797"/>
                </a:lnTo>
              </a:path>
              <a:path w="3810" h="1290954">
                <a:moveTo>
                  <a:pt x="0" y="613892"/>
                </a:moveTo>
                <a:lnTo>
                  <a:pt x="3810" y="613892"/>
                </a:lnTo>
              </a:path>
              <a:path w="3810" h="1290954">
                <a:moveTo>
                  <a:pt x="0" y="611987"/>
                </a:moveTo>
                <a:lnTo>
                  <a:pt x="3810" y="611987"/>
                </a:lnTo>
              </a:path>
              <a:path w="3810" h="1290954">
                <a:moveTo>
                  <a:pt x="0" y="610082"/>
                </a:moveTo>
                <a:lnTo>
                  <a:pt x="3810" y="610082"/>
                </a:lnTo>
              </a:path>
              <a:path w="3810" h="1290954">
                <a:moveTo>
                  <a:pt x="0" y="608164"/>
                </a:moveTo>
                <a:lnTo>
                  <a:pt x="3810" y="608164"/>
                </a:lnTo>
              </a:path>
              <a:path w="3810" h="1290954">
                <a:moveTo>
                  <a:pt x="0" y="606259"/>
                </a:moveTo>
                <a:lnTo>
                  <a:pt x="3810" y="606259"/>
                </a:lnTo>
              </a:path>
              <a:path w="3810" h="1290954">
                <a:moveTo>
                  <a:pt x="0" y="604354"/>
                </a:moveTo>
                <a:lnTo>
                  <a:pt x="3810" y="604354"/>
                </a:lnTo>
              </a:path>
              <a:path w="3810" h="1290954">
                <a:moveTo>
                  <a:pt x="0" y="602449"/>
                </a:moveTo>
                <a:lnTo>
                  <a:pt x="3810" y="602449"/>
                </a:lnTo>
              </a:path>
              <a:path w="3810" h="1290954">
                <a:moveTo>
                  <a:pt x="0" y="600544"/>
                </a:moveTo>
                <a:lnTo>
                  <a:pt x="3810" y="600544"/>
                </a:lnTo>
              </a:path>
              <a:path w="3810" h="1290954">
                <a:moveTo>
                  <a:pt x="0" y="598639"/>
                </a:moveTo>
                <a:lnTo>
                  <a:pt x="3810" y="598639"/>
                </a:lnTo>
              </a:path>
              <a:path w="3810" h="1290954">
                <a:moveTo>
                  <a:pt x="0" y="596734"/>
                </a:moveTo>
                <a:lnTo>
                  <a:pt x="3810" y="596734"/>
                </a:lnTo>
              </a:path>
              <a:path w="3810" h="1290954">
                <a:moveTo>
                  <a:pt x="0" y="594829"/>
                </a:moveTo>
                <a:lnTo>
                  <a:pt x="3810" y="594829"/>
                </a:lnTo>
              </a:path>
              <a:path w="3810" h="1290954">
                <a:moveTo>
                  <a:pt x="0" y="592924"/>
                </a:moveTo>
                <a:lnTo>
                  <a:pt x="3810" y="592924"/>
                </a:lnTo>
              </a:path>
              <a:path w="3810" h="1290954">
                <a:moveTo>
                  <a:pt x="0" y="591007"/>
                </a:moveTo>
                <a:lnTo>
                  <a:pt x="3810" y="591007"/>
                </a:lnTo>
              </a:path>
              <a:path w="3810" h="1290954">
                <a:moveTo>
                  <a:pt x="0" y="589102"/>
                </a:moveTo>
                <a:lnTo>
                  <a:pt x="3810" y="589102"/>
                </a:lnTo>
              </a:path>
              <a:path w="3810" h="1290954">
                <a:moveTo>
                  <a:pt x="0" y="587197"/>
                </a:moveTo>
                <a:lnTo>
                  <a:pt x="3810" y="587197"/>
                </a:lnTo>
              </a:path>
              <a:path w="3810" h="1290954">
                <a:moveTo>
                  <a:pt x="0" y="585292"/>
                </a:moveTo>
                <a:lnTo>
                  <a:pt x="3810" y="585292"/>
                </a:lnTo>
              </a:path>
              <a:path w="3810" h="1290954">
                <a:moveTo>
                  <a:pt x="0" y="583387"/>
                </a:moveTo>
                <a:lnTo>
                  <a:pt x="3810" y="583387"/>
                </a:lnTo>
              </a:path>
              <a:path w="3810" h="1290954">
                <a:moveTo>
                  <a:pt x="0" y="581482"/>
                </a:moveTo>
                <a:lnTo>
                  <a:pt x="3810" y="581482"/>
                </a:lnTo>
              </a:path>
              <a:path w="3810" h="1290954">
                <a:moveTo>
                  <a:pt x="0" y="579577"/>
                </a:moveTo>
                <a:lnTo>
                  <a:pt x="3810" y="579577"/>
                </a:lnTo>
              </a:path>
              <a:path w="3810" h="1290954">
                <a:moveTo>
                  <a:pt x="0" y="577672"/>
                </a:moveTo>
                <a:lnTo>
                  <a:pt x="3810" y="577672"/>
                </a:lnTo>
              </a:path>
              <a:path w="3810" h="1290954">
                <a:moveTo>
                  <a:pt x="0" y="575767"/>
                </a:moveTo>
                <a:lnTo>
                  <a:pt x="3810" y="575767"/>
                </a:lnTo>
              </a:path>
              <a:path w="3810" h="1290954">
                <a:moveTo>
                  <a:pt x="0" y="573849"/>
                </a:moveTo>
                <a:lnTo>
                  <a:pt x="3810" y="573849"/>
                </a:lnTo>
              </a:path>
              <a:path w="3810" h="1290954">
                <a:moveTo>
                  <a:pt x="0" y="571944"/>
                </a:moveTo>
                <a:lnTo>
                  <a:pt x="3810" y="571944"/>
                </a:lnTo>
              </a:path>
              <a:path w="3810" h="1290954">
                <a:moveTo>
                  <a:pt x="0" y="570039"/>
                </a:moveTo>
                <a:lnTo>
                  <a:pt x="3810" y="570039"/>
                </a:lnTo>
              </a:path>
              <a:path w="3810" h="1290954">
                <a:moveTo>
                  <a:pt x="0" y="568134"/>
                </a:moveTo>
                <a:lnTo>
                  <a:pt x="3810" y="568134"/>
                </a:lnTo>
              </a:path>
              <a:path w="3810" h="1290954">
                <a:moveTo>
                  <a:pt x="0" y="566229"/>
                </a:moveTo>
                <a:lnTo>
                  <a:pt x="3810" y="566229"/>
                </a:lnTo>
              </a:path>
              <a:path w="3810" h="1290954">
                <a:moveTo>
                  <a:pt x="0" y="564324"/>
                </a:moveTo>
                <a:lnTo>
                  <a:pt x="3810" y="564324"/>
                </a:lnTo>
              </a:path>
              <a:path w="3810" h="1290954">
                <a:moveTo>
                  <a:pt x="0" y="562419"/>
                </a:moveTo>
                <a:lnTo>
                  <a:pt x="3810" y="562419"/>
                </a:lnTo>
              </a:path>
              <a:path w="3810" h="1290954">
                <a:moveTo>
                  <a:pt x="0" y="560514"/>
                </a:moveTo>
                <a:lnTo>
                  <a:pt x="3810" y="560514"/>
                </a:lnTo>
              </a:path>
              <a:path w="3810" h="1290954">
                <a:moveTo>
                  <a:pt x="0" y="558596"/>
                </a:moveTo>
                <a:lnTo>
                  <a:pt x="3810" y="558596"/>
                </a:lnTo>
              </a:path>
              <a:path w="3810" h="1290954">
                <a:moveTo>
                  <a:pt x="0" y="556691"/>
                </a:moveTo>
                <a:lnTo>
                  <a:pt x="3810" y="556691"/>
                </a:lnTo>
              </a:path>
              <a:path w="3810" h="1290954">
                <a:moveTo>
                  <a:pt x="0" y="554786"/>
                </a:moveTo>
                <a:lnTo>
                  <a:pt x="3810" y="554786"/>
                </a:lnTo>
              </a:path>
              <a:path w="3810" h="1290954">
                <a:moveTo>
                  <a:pt x="0" y="552881"/>
                </a:moveTo>
                <a:lnTo>
                  <a:pt x="3810" y="552881"/>
                </a:lnTo>
              </a:path>
              <a:path w="3810" h="1290954">
                <a:moveTo>
                  <a:pt x="0" y="550976"/>
                </a:moveTo>
                <a:lnTo>
                  <a:pt x="3810" y="550976"/>
                </a:lnTo>
              </a:path>
              <a:path w="3810" h="1290954">
                <a:moveTo>
                  <a:pt x="0" y="549071"/>
                </a:moveTo>
                <a:lnTo>
                  <a:pt x="3810" y="549071"/>
                </a:lnTo>
              </a:path>
              <a:path w="3810" h="1290954">
                <a:moveTo>
                  <a:pt x="0" y="547166"/>
                </a:moveTo>
                <a:lnTo>
                  <a:pt x="3810" y="547166"/>
                </a:lnTo>
              </a:path>
              <a:path w="3810" h="1290954">
                <a:moveTo>
                  <a:pt x="0" y="545261"/>
                </a:moveTo>
                <a:lnTo>
                  <a:pt x="3810" y="545261"/>
                </a:lnTo>
              </a:path>
              <a:path w="3810" h="1290954">
                <a:moveTo>
                  <a:pt x="0" y="543356"/>
                </a:moveTo>
                <a:lnTo>
                  <a:pt x="3810" y="543356"/>
                </a:lnTo>
              </a:path>
              <a:path w="3810" h="1290954">
                <a:moveTo>
                  <a:pt x="0" y="541439"/>
                </a:moveTo>
                <a:lnTo>
                  <a:pt x="3810" y="541439"/>
                </a:lnTo>
              </a:path>
              <a:path w="3810" h="1290954">
                <a:moveTo>
                  <a:pt x="0" y="539534"/>
                </a:moveTo>
                <a:lnTo>
                  <a:pt x="3810" y="539534"/>
                </a:lnTo>
              </a:path>
              <a:path w="3810" h="1290954">
                <a:moveTo>
                  <a:pt x="0" y="537629"/>
                </a:moveTo>
                <a:lnTo>
                  <a:pt x="3810" y="537629"/>
                </a:lnTo>
              </a:path>
              <a:path w="3810" h="1290954">
                <a:moveTo>
                  <a:pt x="0" y="535724"/>
                </a:moveTo>
                <a:lnTo>
                  <a:pt x="3810" y="535724"/>
                </a:lnTo>
              </a:path>
              <a:path w="3810" h="1290954">
                <a:moveTo>
                  <a:pt x="0" y="533819"/>
                </a:moveTo>
                <a:lnTo>
                  <a:pt x="3810" y="533819"/>
                </a:lnTo>
              </a:path>
              <a:path w="3810" h="1290954">
                <a:moveTo>
                  <a:pt x="0" y="531914"/>
                </a:moveTo>
                <a:lnTo>
                  <a:pt x="3810" y="531914"/>
                </a:lnTo>
              </a:path>
              <a:path w="3810" h="1290954">
                <a:moveTo>
                  <a:pt x="0" y="530009"/>
                </a:moveTo>
                <a:lnTo>
                  <a:pt x="3810" y="530009"/>
                </a:lnTo>
              </a:path>
              <a:path w="3810" h="1290954">
                <a:moveTo>
                  <a:pt x="0" y="528104"/>
                </a:moveTo>
                <a:lnTo>
                  <a:pt x="3810" y="528104"/>
                </a:lnTo>
              </a:path>
              <a:path w="3810" h="1290954">
                <a:moveTo>
                  <a:pt x="0" y="526186"/>
                </a:moveTo>
                <a:lnTo>
                  <a:pt x="3810" y="526186"/>
                </a:lnTo>
              </a:path>
              <a:path w="3810" h="1290954">
                <a:moveTo>
                  <a:pt x="0" y="524281"/>
                </a:moveTo>
                <a:lnTo>
                  <a:pt x="3810" y="524281"/>
                </a:lnTo>
              </a:path>
              <a:path w="3810" h="1290954">
                <a:moveTo>
                  <a:pt x="0" y="522376"/>
                </a:moveTo>
                <a:lnTo>
                  <a:pt x="3810" y="522376"/>
                </a:lnTo>
              </a:path>
              <a:path w="3810" h="1290954">
                <a:moveTo>
                  <a:pt x="0" y="520471"/>
                </a:moveTo>
                <a:lnTo>
                  <a:pt x="3810" y="520471"/>
                </a:lnTo>
              </a:path>
              <a:path w="3810" h="1290954">
                <a:moveTo>
                  <a:pt x="0" y="518566"/>
                </a:moveTo>
                <a:lnTo>
                  <a:pt x="3810" y="518566"/>
                </a:lnTo>
              </a:path>
              <a:path w="3810" h="1290954">
                <a:moveTo>
                  <a:pt x="0" y="516661"/>
                </a:moveTo>
                <a:lnTo>
                  <a:pt x="3810" y="516661"/>
                </a:lnTo>
              </a:path>
              <a:path w="3810" h="1290954">
                <a:moveTo>
                  <a:pt x="0" y="514756"/>
                </a:moveTo>
                <a:lnTo>
                  <a:pt x="3810" y="514756"/>
                </a:lnTo>
              </a:path>
              <a:path w="3810" h="1290954">
                <a:moveTo>
                  <a:pt x="0" y="512851"/>
                </a:moveTo>
                <a:lnTo>
                  <a:pt x="3810" y="512851"/>
                </a:lnTo>
              </a:path>
              <a:path w="3810" h="1290954">
                <a:moveTo>
                  <a:pt x="0" y="510946"/>
                </a:moveTo>
                <a:lnTo>
                  <a:pt x="3810" y="510946"/>
                </a:lnTo>
              </a:path>
              <a:path w="3810" h="1290954">
                <a:moveTo>
                  <a:pt x="0" y="509028"/>
                </a:moveTo>
                <a:lnTo>
                  <a:pt x="3810" y="509028"/>
                </a:lnTo>
              </a:path>
              <a:path w="3810" h="1290954">
                <a:moveTo>
                  <a:pt x="0" y="507123"/>
                </a:moveTo>
                <a:lnTo>
                  <a:pt x="3810" y="507123"/>
                </a:lnTo>
              </a:path>
              <a:path w="3810" h="1290954">
                <a:moveTo>
                  <a:pt x="0" y="505218"/>
                </a:moveTo>
                <a:lnTo>
                  <a:pt x="3810" y="505218"/>
                </a:lnTo>
              </a:path>
              <a:path w="3810" h="1290954">
                <a:moveTo>
                  <a:pt x="0" y="503313"/>
                </a:moveTo>
                <a:lnTo>
                  <a:pt x="3810" y="503313"/>
                </a:lnTo>
              </a:path>
              <a:path w="3810" h="1290954">
                <a:moveTo>
                  <a:pt x="0" y="501408"/>
                </a:moveTo>
                <a:lnTo>
                  <a:pt x="3810" y="501408"/>
                </a:lnTo>
              </a:path>
              <a:path w="3810" h="1290954">
                <a:moveTo>
                  <a:pt x="0" y="499503"/>
                </a:moveTo>
                <a:lnTo>
                  <a:pt x="3810" y="499503"/>
                </a:lnTo>
              </a:path>
              <a:path w="3810" h="1290954">
                <a:moveTo>
                  <a:pt x="0" y="497598"/>
                </a:moveTo>
                <a:lnTo>
                  <a:pt x="3810" y="497598"/>
                </a:lnTo>
              </a:path>
              <a:path w="3810" h="1290954">
                <a:moveTo>
                  <a:pt x="0" y="495693"/>
                </a:moveTo>
                <a:lnTo>
                  <a:pt x="3810" y="495693"/>
                </a:lnTo>
              </a:path>
              <a:path w="3810" h="1290954">
                <a:moveTo>
                  <a:pt x="0" y="493788"/>
                </a:moveTo>
                <a:lnTo>
                  <a:pt x="3810" y="493788"/>
                </a:lnTo>
              </a:path>
              <a:path w="3810" h="1290954">
                <a:moveTo>
                  <a:pt x="0" y="491871"/>
                </a:moveTo>
                <a:lnTo>
                  <a:pt x="3810" y="491871"/>
                </a:lnTo>
              </a:path>
              <a:path w="3810" h="1290954">
                <a:moveTo>
                  <a:pt x="0" y="489966"/>
                </a:moveTo>
                <a:lnTo>
                  <a:pt x="3810" y="489966"/>
                </a:lnTo>
              </a:path>
              <a:path w="3810" h="1290954">
                <a:moveTo>
                  <a:pt x="0" y="488061"/>
                </a:moveTo>
                <a:lnTo>
                  <a:pt x="3810" y="488061"/>
                </a:lnTo>
              </a:path>
              <a:path w="3810" h="1290954">
                <a:moveTo>
                  <a:pt x="0" y="486156"/>
                </a:moveTo>
                <a:lnTo>
                  <a:pt x="3810" y="486156"/>
                </a:lnTo>
              </a:path>
              <a:path w="3810" h="1290954">
                <a:moveTo>
                  <a:pt x="0" y="484251"/>
                </a:moveTo>
                <a:lnTo>
                  <a:pt x="3810" y="484251"/>
                </a:lnTo>
              </a:path>
              <a:path w="3810" h="1290954">
                <a:moveTo>
                  <a:pt x="0" y="482346"/>
                </a:moveTo>
                <a:lnTo>
                  <a:pt x="3810" y="482346"/>
                </a:lnTo>
              </a:path>
              <a:path w="3810" h="1290954">
                <a:moveTo>
                  <a:pt x="0" y="480441"/>
                </a:moveTo>
                <a:lnTo>
                  <a:pt x="3810" y="480441"/>
                </a:lnTo>
              </a:path>
              <a:path w="3810" h="1290954">
                <a:moveTo>
                  <a:pt x="0" y="478536"/>
                </a:moveTo>
                <a:lnTo>
                  <a:pt x="3810" y="478536"/>
                </a:lnTo>
              </a:path>
              <a:path w="3810" h="1290954">
                <a:moveTo>
                  <a:pt x="0" y="476618"/>
                </a:moveTo>
                <a:lnTo>
                  <a:pt x="3810" y="476618"/>
                </a:lnTo>
              </a:path>
              <a:path w="3810" h="1290954">
                <a:moveTo>
                  <a:pt x="0" y="474713"/>
                </a:moveTo>
                <a:lnTo>
                  <a:pt x="3810" y="474713"/>
                </a:lnTo>
              </a:path>
              <a:path w="3810" h="1290954">
                <a:moveTo>
                  <a:pt x="0" y="472808"/>
                </a:moveTo>
                <a:lnTo>
                  <a:pt x="3810" y="472808"/>
                </a:lnTo>
              </a:path>
              <a:path w="3810" h="1290954">
                <a:moveTo>
                  <a:pt x="0" y="470903"/>
                </a:moveTo>
                <a:lnTo>
                  <a:pt x="3810" y="470903"/>
                </a:lnTo>
              </a:path>
              <a:path w="3810" h="1290954">
                <a:moveTo>
                  <a:pt x="0" y="468998"/>
                </a:moveTo>
                <a:lnTo>
                  <a:pt x="3810" y="468998"/>
                </a:lnTo>
              </a:path>
              <a:path w="3810" h="1290954">
                <a:moveTo>
                  <a:pt x="0" y="467093"/>
                </a:moveTo>
                <a:lnTo>
                  <a:pt x="3810" y="467093"/>
                </a:lnTo>
              </a:path>
              <a:path w="3810" h="1290954">
                <a:moveTo>
                  <a:pt x="0" y="465188"/>
                </a:moveTo>
                <a:lnTo>
                  <a:pt x="3810" y="465188"/>
                </a:lnTo>
              </a:path>
              <a:path w="3810" h="1290954">
                <a:moveTo>
                  <a:pt x="0" y="463283"/>
                </a:moveTo>
                <a:lnTo>
                  <a:pt x="3810" y="463283"/>
                </a:lnTo>
              </a:path>
              <a:path w="3810" h="1290954">
                <a:moveTo>
                  <a:pt x="0" y="461378"/>
                </a:moveTo>
                <a:lnTo>
                  <a:pt x="3810" y="461378"/>
                </a:lnTo>
              </a:path>
              <a:path w="3810" h="1290954">
                <a:moveTo>
                  <a:pt x="0" y="459460"/>
                </a:moveTo>
                <a:lnTo>
                  <a:pt x="3810" y="459460"/>
                </a:lnTo>
              </a:path>
              <a:path w="3810" h="1290954">
                <a:moveTo>
                  <a:pt x="0" y="457555"/>
                </a:moveTo>
                <a:lnTo>
                  <a:pt x="3810" y="457555"/>
                </a:lnTo>
              </a:path>
              <a:path w="3810" h="1290954">
                <a:moveTo>
                  <a:pt x="0" y="455650"/>
                </a:moveTo>
                <a:lnTo>
                  <a:pt x="3810" y="455650"/>
                </a:lnTo>
              </a:path>
              <a:path w="3810" h="1290954">
                <a:moveTo>
                  <a:pt x="0" y="453745"/>
                </a:moveTo>
                <a:lnTo>
                  <a:pt x="3810" y="453745"/>
                </a:lnTo>
              </a:path>
              <a:path w="3810" h="1290954">
                <a:moveTo>
                  <a:pt x="0" y="451840"/>
                </a:moveTo>
                <a:lnTo>
                  <a:pt x="3810" y="451840"/>
                </a:lnTo>
              </a:path>
              <a:path w="3810" h="1290954">
                <a:moveTo>
                  <a:pt x="0" y="449935"/>
                </a:moveTo>
                <a:lnTo>
                  <a:pt x="3810" y="449935"/>
                </a:lnTo>
              </a:path>
              <a:path w="3810" h="1290954">
                <a:moveTo>
                  <a:pt x="0" y="448030"/>
                </a:moveTo>
                <a:lnTo>
                  <a:pt x="3810" y="448030"/>
                </a:lnTo>
              </a:path>
              <a:path w="3810" h="1290954">
                <a:moveTo>
                  <a:pt x="0" y="446125"/>
                </a:moveTo>
                <a:lnTo>
                  <a:pt x="3810" y="446125"/>
                </a:lnTo>
              </a:path>
              <a:path w="3810" h="1290954">
                <a:moveTo>
                  <a:pt x="0" y="444220"/>
                </a:moveTo>
                <a:lnTo>
                  <a:pt x="3810" y="444220"/>
                </a:lnTo>
              </a:path>
              <a:path w="3810" h="1290954">
                <a:moveTo>
                  <a:pt x="0" y="442302"/>
                </a:moveTo>
                <a:lnTo>
                  <a:pt x="3810" y="442302"/>
                </a:lnTo>
              </a:path>
              <a:path w="3810" h="1290954">
                <a:moveTo>
                  <a:pt x="0" y="440397"/>
                </a:moveTo>
                <a:lnTo>
                  <a:pt x="3810" y="440397"/>
                </a:lnTo>
              </a:path>
              <a:path w="3810" h="1290954">
                <a:moveTo>
                  <a:pt x="0" y="438492"/>
                </a:moveTo>
                <a:lnTo>
                  <a:pt x="3810" y="438492"/>
                </a:lnTo>
              </a:path>
              <a:path w="3810" h="1290954">
                <a:moveTo>
                  <a:pt x="0" y="436587"/>
                </a:moveTo>
                <a:lnTo>
                  <a:pt x="3810" y="436587"/>
                </a:lnTo>
              </a:path>
              <a:path w="3810" h="1290954">
                <a:moveTo>
                  <a:pt x="0" y="434682"/>
                </a:moveTo>
                <a:lnTo>
                  <a:pt x="3810" y="434682"/>
                </a:lnTo>
              </a:path>
              <a:path w="3810" h="1290954">
                <a:moveTo>
                  <a:pt x="0" y="432777"/>
                </a:moveTo>
                <a:lnTo>
                  <a:pt x="3810" y="432777"/>
                </a:lnTo>
              </a:path>
              <a:path w="3810" h="1290954">
                <a:moveTo>
                  <a:pt x="0" y="430872"/>
                </a:moveTo>
                <a:lnTo>
                  <a:pt x="3810" y="430872"/>
                </a:lnTo>
              </a:path>
              <a:path w="3810" h="1290954">
                <a:moveTo>
                  <a:pt x="0" y="428967"/>
                </a:moveTo>
                <a:lnTo>
                  <a:pt x="3810" y="428967"/>
                </a:lnTo>
              </a:path>
              <a:path w="3810" h="1290954">
                <a:moveTo>
                  <a:pt x="0" y="427050"/>
                </a:moveTo>
                <a:lnTo>
                  <a:pt x="3810" y="427050"/>
                </a:lnTo>
              </a:path>
              <a:path w="3810" h="1290954">
                <a:moveTo>
                  <a:pt x="0" y="425145"/>
                </a:moveTo>
                <a:lnTo>
                  <a:pt x="3810" y="425145"/>
                </a:lnTo>
              </a:path>
              <a:path w="3810" h="1290954">
                <a:moveTo>
                  <a:pt x="0" y="423240"/>
                </a:moveTo>
                <a:lnTo>
                  <a:pt x="3810" y="423240"/>
                </a:lnTo>
              </a:path>
              <a:path w="3810" h="1290954">
                <a:moveTo>
                  <a:pt x="0" y="421335"/>
                </a:moveTo>
                <a:lnTo>
                  <a:pt x="3810" y="421335"/>
                </a:lnTo>
              </a:path>
              <a:path w="3810" h="1290954">
                <a:moveTo>
                  <a:pt x="0" y="419430"/>
                </a:moveTo>
                <a:lnTo>
                  <a:pt x="3810" y="419430"/>
                </a:lnTo>
              </a:path>
              <a:path w="3810" h="1290954">
                <a:moveTo>
                  <a:pt x="0" y="417525"/>
                </a:moveTo>
                <a:lnTo>
                  <a:pt x="3810" y="417525"/>
                </a:lnTo>
              </a:path>
              <a:path w="3810" h="1290954">
                <a:moveTo>
                  <a:pt x="0" y="415620"/>
                </a:moveTo>
                <a:lnTo>
                  <a:pt x="3810" y="415620"/>
                </a:lnTo>
              </a:path>
              <a:path w="3810" h="1290954">
                <a:moveTo>
                  <a:pt x="0" y="413715"/>
                </a:moveTo>
                <a:lnTo>
                  <a:pt x="3810" y="413715"/>
                </a:lnTo>
              </a:path>
              <a:path w="3810" h="1290954">
                <a:moveTo>
                  <a:pt x="0" y="411810"/>
                </a:moveTo>
                <a:lnTo>
                  <a:pt x="3810" y="411810"/>
                </a:lnTo>
              </a:path>
              <a:path w="3810" h="1290954">
                <a:moveTo>
                  <a:pt x="0" y="409892"/>
                </a:moveTo>
                <a:lnTo>
                  <a:pt x="3810" y="409892"/>
                </a:lnTo>
              </a:path>
              <a:path w="3810" h="1290954">
                <a:moveTo>
                  <a:pt x="0" y="407987"/>
                </a:moveTo>
                <a:lnTo>
                  <a:pt x="3810" y="407987"/>
                </a:lnTo>
              </a:path>
              <a:path w="3810" h="1290954">
                <a:moveTo>
                  <a:pt x="0" y="406082"/>
                </a:moveTo>
                <a:lnTo>
                  <a:pt x="3810" y="406082"/>
                </a:lnTo>
              </a:path>
              <a:path w="3810" h="1290954">
                <a:moveTo>
                  <a:pt x="0" y="404177"/>
                </a:moveTo>
                <a:lnTo>
                  <a:pt x="3810" y="404177"/>
                </a:lnTo>
              </a:path>
              <a:path w="3810" h="1290954">
                <a:moveTo>
                  <a:pt x="0" y="402272"/>
                </a:moveTo>
                <a:lnTo>
                  <a:pt x="3810" y="402272"/>
                </a:lnTo>
              </a:path>
              <a:path w="3810" h="1290954">
                <a:moveTo>
                  <a:pt x="0" y="400367"/>
                </a:moveTo>
                <a:lnTo>
                  <a:pt x="3810" y="400367"/>
                </a:lnTo>
              </a:path>
              <a:path w="3810" h="1290954">
                <a:moveTo>
                  <a:pt x="0" y="398462"/>
                </a:moveTo>
                <a:lnTo>
                  <a:pt x="3810" y="398462"/>
                </a:lnTo>
              </a:path>
              <a:path w="3810" h="1290954">
                <a:moveTo>
                  <a:pt x="0" y="396557"/>
                </a:moveTo>
                <a:lnTo>
                  <a:pt x="3810" y="396557"/>
                </a:lnTo>
              </a:path>
              <a:path w="3810" h="1290954">
                <a:moveTo>
                  <a:pt x="0" y="394639"/>
                </a:moveTo>
                <a:lnTo>
                  <a:pt x="3810" y="394639"/>
                </a:lnTo>
              </a:path>
              <a:path w="3810" h="1290954">
                <a:moveTo>
                  <a:pt x="0" y="392734"/>
                </a:moveTo>
                <a:lnTo>
                  <a:pt x="3810" y="392734"/>
                </a:lnTo>
              </a:path>
              <a:path w="3810" h="1290954">
                <a:moveTo>
                  <a:pt x="0" y="390829"/>
                </a:moveTo>
                <a:lnTo>
                  <a:pt x="3810" y="390829"/>
                </a:lnTo>
              </a:path>
              <a:path w="3810" h="1290954">
                <a:moveTo>
                  <a:pt x="0" y="388924"/>
                </a:moveTo>
                <a:lnTo>
                  <a:pt x="3810" y="388924"/>
                </a:lnTo>
              </a:path>
              <a:path w="3810" h="1290954">
                <a:moveTo>
                  <a:pt x="0" y="387019"/>
                </a:moveTo>
                <a:lnTo>
                  <a:pt x="3810" y="387019"/>
                </a:lnTo>
              </a:path>
              <a:path w="3810" h="1290954">
                <a:moveTo>
                  <a:pt x="0" y="385114"/>
                </a:moveTo>
                <a:lnTo>
                  <a:pt x="3810" y="385114"/>
                </a:lnTo>
              </a:path>
              <a:path w="3810" h="1290954">
                <a:moveTo>
                  <a:pt x="0" y="383209"/>
                </a:moveTo>
                <a:lnTo>
                  <a:pt x="3810" y="383209"/>
                </a:lnTo>
              </a:path>
              <a:path w="3810" h="1290954">
                <a:moveTo>
                  <a:pt x="0" y="381304"/>
                </a:moveTo>
                <a:lnTo>
                  <a:pt x="3810" y="381304"/>
                </a:lnTo>
              </a:path>
              <a:path w="3810" h="1290954">
                <a:moveTo>
                  <a:pt x="0" y="379399"/>
                </a:moveTo>
                <a:lnTo>
                  <a:pt x="3810" y="379399"/>
                </a:lnTo>
              </a:path>
              <a:path w="3810" h="1290954">
                <a:moveTo>
                  <a:pt x="0" y="377482"/>
                </a:moveTo>
                <a:lnTo>
                  <a:pt x="3810" y="377482"/>
                </a:lnTo>
              </a:path>
              <a:path w="3810" h="1290954">
                <a:moveTo>
                  <a:pt x="0" y="375577"/>
                </a:moveTo>
                <a:lnTo>
                  <a:pt x="3810" y="375577"/>
                </a:lnTo>
              </a:path>
              <a:path w="3810" h="1290954">
                <a:moveTo>
                  <a:pt x="0" y="373672"/>
                </a:moveTo>
                <a:lnTo>
                  <a:pt x="3810" y="373672"/>
                </a:lnTo>
              </a:path>
              <a:path w="3810" h="1290954">
                <a:moveTo>
                  <a:pt x="0" y="371767"/>
                </a:moveTo>
                <a:lnTo>
                  <a:pt x="3810" y="371767"/>
                </a:lnTo>
              </a:path>
              <a:path w="3810" h="1290954">
                <a:moveTo>
                  <a:pt x="0" y="369862"/>
                </a:moveTo>
                <a:lnTo>
                  <a:pt x="3810" y="369862"/>
                </a:lnTo>
              </a:path>
              <a:path w="3810" h="1290954">
                <a:moveTo>
                  <a:pt x="0" y="367957"/>
                </a:moveTo>
                <a:lnTo>
                  <a:pt x="3810" y="367957"/>
                </a:lnTo>
              </a:path>
              <a:path w="3810" h="1290954">
                <a:moveTo>
                  <a:pt x="0" y="366052"/>
                </a:moveTo>
                <a:lnTo>
                  <a:pt x="3810" y="366052"/>
                </a:lnTo>
              </a:path>
              <a:path w="3810" h="1290954">
                <a:moveTo>
                  <a:pt x="0" y="364147"/>
                </a:moveTo>
                <a:lnTo>
                  <a:pt x="3810" y="364147"/>
                </a:lnTo>
              </a:path>
              <a:path w="3810" h="1290954">
                <a:moveTo>
                  <a:pt x="0" y="362242"/>
                </a:moveTo>
                <a:lnTo>
                  <a:pt x="3810" y="362242"/>
                </a:lnTo>
              </a:path>
              <a:path w="3810" h="1290954">
                <a:moveTo>
                  <a:pt x="0" y="360324"/>
                </a:moveTo>
                <a:lnTo>
                  <a:pt x="3810" y="360324"/>
                </a:lnTo>
              </a:path>
              <a:path w="3810" h="1290954">
                <a:moveTo>
                  <a:pt x="0" y="358419"/>
                </a:moveTo>
                <a:lnTo>
                  <a:pt x="3810" y="358419"/>
                </a:lnTo>
              </a:path>
              <a:path w="3810" h="1290954">
                <a:moveTo>
                  <a:pt x="0" y="356514"/>
                </a:moveTo>
                <a:lnTo>
                  <a:pt x="3810" y="356514"/>
                </a:lnTo>
              </a:path>
              <a:path w="3810" h="1290954">
                <a:moveTo>
                  <a:pt x="0" y="354609"/>
                </a:moveTo>
                <a:lnTo>
                  <a:pt x="3810" y="354609"/>
                </a:lnTo>
              </a:path>
              <a:path w="3810" h="1290954">
                <a:moveTo>
                  <a:pt x="0" y="352704"/>
                </a:moveTo>
                <a:lnTo>
                  <a:pt x="3810" y="352704"/>
                </a:lnTo>
              </a:path>
              <a:path w="3810" h="1290954">
                <a:moveTo>
                  <a:pt x="0" y="350799"/>
                </a:moveTo>
                <a:lnTo>
                  <a:pt x="3810" y="350799"/>
                </a:lnTo>
              </a:path>
              <a:path w="3810" h="1290954">
                <a:moveTo>
                  <a:pt x="0" y="348894"/>
                </a:moveTo>
                <a:lnTo>
                  <a:pt x="3810" y="348894"/>
                </a:lnTo>
              </a:path>
              <a:path w="3810" h="1290954">
                <a:moveTo>
                  <a:pt x="0" y="346989"/>
                </a:moveTo>
                <a:lnTo>
                  <a:pt x="3810" y="346989"/>
                </a:lnTo>
              </a:path>
              <a:path w="3810" h="1290954">
                <a:moveTo>
                  <a:pt x="0" y="345071"/>
                </a:moveTo>
                <a:lnTo>
                  <a:pt x="3810" y="345071"/>
                </a:lnTo>
              </a:path>
              <a:path w="3810" h="1290954">
                <a:moveTo>
                  <a:pt x="0" y="343166"/>
                </a:moveTo>
                <a:lnTo>
                  <a:pt x="3810" y="343166"/>
                </a:lnTo>
              </a:path>
              <a:path w="3810" h="1290954">
                <a:moveTo>
                  <a:pt x="0" y="341261"/>
                </a:moveTo>
                <a:lnTo>
                  <a:pt x="3810" y="341261"/>
                </a:lnTo>
              </a:path>
              <a:path w="3810" h="1290954">
                <a:moveTo>
                  <a:pt x="0" y="339356"/>
                </a:moveTo>
                <a:lnTo>
                  <a:pt x="3810" y="339356"/>
                </a:lnTo>
              </a:path>
              <a:path w="3810" h="1290954">
                <a:moveTo>
                  <a:pt x="0" y="337451"/>
                </a:moveTo>
                <a:lnTo>
                  <a:pt x="3810" y="337451"/>
                </a:lnTo>
              </a:path>
              <a:path w="3810" h="1290954">
                <a:moveTo>
                  <a:pt x="0" y="335546"/>
                </a:moveTo>
                <a:lnTo>
                  <a:pt x="3810" y="335546"/>
                </a:lnTo>
              </a:path>
              <a:path w="3810" h="1290954">
                <a:moveTo>
                  <a:pt x="0" y="333641"/>
                </a:moveTo>
                <a:lnTo>
                  <a:pt x="3810" y="333641"/>
                </a:lnTo>
              </a:path>
              <a:path w="3810" h="1290954">
                <a:moveTo>
                  <a:pt x="0" y="331736"/>
                </a:moveTo>
                <a:lnTo>
                  <a:pt x="3810" y="331736"/>
                </a:lnTo>
              </a:path>
              <a:path w="3810" h="1290954">
                <a:moveTo>
                  <a:pt x="0" y="329831"/>
                </a:moveTo>
                <a:lnTo>
                  <a:pt x="3810" y="329831"/>
                </a:lnTo>
              </a:path>
              <a:path w="3810" h="1290954">
                <a:moveTo>
                  <a:pt x="0" y="327914"/>
                </a:moveTo>
                <a:lnTo>
                  <a:pt x="3810" y="327914"/>
                </a:lnTo>
              </a:path>
              <a:path w="3810" h="1290954">
                <a:moveTo>
                  <a:pt x="0" y="326009"/>
                </a:moveTo>
                <a:lnTo>
                  <a:pt x="3810" y="326009"/>
                </a:lnTo>
              </a:path>
              <a:path w="3810" h="1290954">
                <a:moveTo>
                  <a:pt x="0" y="324104"/>
                </a:moveTo>
                <a:lnTo>
                  <a:pt x="3810" y="324104"/>
                </a:lnTo>
              </a:path>
              <a:path w="3810" h="1290954">
                <a:moveTo>
                  <a:pt x="0" y="322199"/>
                </a:moveTo>
                <a:lnTo>
                  <a:pt x="3810" y="322199"/>
                </a:lnTo>
              </a:path>
              <a:path w="3810" h="1290954">
                <a:moveTo>
                  <a:pt x="0" y="320294"/>
                </a:moveTo>
                <a:lnTo>
                  <a:pt x="3810" y="320294"/>
                </a:lnTo>
              </a:path>
              <a:path w="3810" h="1290954">
                <a:moveTo>
                  <a:pt x="0" y="318389"/>
                </a:moveTo>
                <a:lnTo>
                  <a:pt x="3810" y="318389"/>
                </a:lnTo>
              </a:path>
              <a:path w="3810" h="1290954">
                <a:moveTo>
                  <a:pt x="0" y="316484"/>
                </a:moveTo>
                <a:lnTo>
                  <a:pt x="3810" y="316484"/>
                </a:lnTo>
              </a:path>
              <a:path w="3810" h="1290954">
                <a:moveTo>
                  <a:pt x="0" y="314579"/>
                </a:moveTo>
                <a:lnTo>
                  <a:pt x="3810" y="314579"/>
                </a:lnTo>
              </a:path>
              <a:path w="3810" h="1290954">
                <a:moveTo>
                  <a:pt x="0" y="312674"/>
                </a:moveTo>
                <a:lnTo>
                  <a:pt x="3810" y="312674"/>
                </a:lnTo>
              </a:path>
              <a:path w="3810" h="1290954">
                <a:moveTo>
                  <a:pt x="0" y="310756"/>
                </a:moveTo>
                <a:lnTo>
                  <a:pt x="3810" y="310756"/>
                </a:lnTo>
              </a:path>
              <a:path w="3810" h="1290954">
                <a:moveTo>
                  <a:pt x="0" y="308851"/>
                </a:moveTo>
                <a:lnTo>
                  <a:pt x="3810" y="308851"/>
                </a:lnTo>
              </a:path>
              <a:path w="3810" h="1290954">
                <a:moveTo>
                  <a:pt x="0" y="306946"/>
                </a:moveTo>
                <a:lnTo>
                  <a:pt x="3810" y="306946"/>
                </a:lnTo>
              </a:path>
              <a:path w="3810" h="1290954">
                <a:moveTo>
                  <a:pt x="0" y="305041"/>
                </a:moveTo>
                <a:lnTo>
                  <a:pt x="3810" y="305041"/>
                </a:lnTo>
              </a:path>
              <a:path w="3810" h="1290954">
                <a:moveTo>
                  <a:pt x="0" y="303136"/>
                </a:moveTo>
                <a:lnTo>
                  <a:pt x="3810" y="303136"/>
                </a:lnTo>
              </a:path>
              <a:path w="3810" h="1290954">
                <a:moveTo>
                  <a:pt x="0" y="301231"/>
                </a:moveTo>
                <a:lnTo>
                  <a:pt x="3810" y="301231"/>
                </a:lnTo>
              </a:path>
              <a:path w="3810" h="1290954">
                <a:moveTo>
                  <a:pt x="0" y="299326"/>
                </a:moveTo>
                <a:lnTo>
                  <a:pt x="3810" y="299326"/>
                </a:lnTo>
              </a:path>
              <a:path w="3810" h="1290954">
                <a:moveTo>
                  <a:pt x="0" y="297421"/>
                </a:moveTo>
                <a:lnTo>
                  <a:pt x="3810" y="297421"/>
                </a:lnTo>
              </a:path>
              <a:path w="3810" h="1290954">
                <a:moveTo>
                  <a:pt x="0" y="295503"/>
                </a:moveTo>
                <a:lnTo>
                  <a:pt x="3810" y="295503"/>
                </a:lnTo>
              </a:path>
              <a:path w="3810" h="1290954">
                <a:moveTo>
                  <a:pt x="0" y="293598"/>
                </a:moveTo>
                <a:lnTo>
                  <a:pt x="3810" y="293598"/>
                </a:lnTo>
              </a:path>
              <a:path w="3810" h="1290954">
                <a:moveTo>
                  <a:pt x="0" y="291693"/>
                </a:moveTo>
                <a:lnTo>
                  <a:pt x="3810" y="291693"/>
                </a:lnTo>
              </a:path>
              <a:path w="3810" h="1290954">
                <a:moveTo>
                  <a:pt x="0" y="289788"/>
                </a:moveTo>
                <a:lnTo>
                  <a:pt x="3810" y="289788"/>
                </a:lnTo>
              </a:path>
              <a:path w="3810" h="1290954">
                <a:moveTo>
                  <a:pt x="0" y="287883"/>
                </a:moveTo>
                <a:lnTo>
                  <a:pt x="3810" y="287883"/>
                </a:lnTo>
              </a:path>
              <a:path w="3810" h="1290954">
                <a:moveTo>
                  <a:pt x="0" y="285978"/>
                </a:moveTo>
                <a:lnTo>
                  <a:pt x="3810" y="285978"/>
                </a:lnTo>
              </a:path>
              <a:path w="3810" h="1290954">
                <a:moveTo>
                  <a:pt x="0" y="284073"/>
                </a:moveTo>
                <a:lnTo>
                  <a:pt x="3810" y="284073"/>
                </a:lnTo>
              </a:path>
              <a:path w="3810" h="1290954">
                <a:moveTo>
                  <a:pt x="0" y="282168"/>
                </a:moveTo>
                <a:lnTo>
                  <a:pt x="3810" y="282168"/>
                </a:lnTo>
              </a:path>
              <a:path w="3810" h="1290954">
                <a:moveTo>
                  <a:pt x="0" y="280263"/>
                </a:moveTo>
                <a:lnTo>
                  <a:pt x="3810" y="280263"/>
                </a:lnTo>
              </a:path>
              <a:path w="3810" h="1290954">
                <a:moveTo>
                  <a:pt x="0" y="278345"/>
                </a:moveTo>
                <a:lnTo>
                  <a:pt x="3810" y="278345"/>
                </a:lnTo>
              </a:path>
              <a:path w="3810" h="1290954">
                <a:moveTo>
                  <a:pt x="0" y="276440"/>
                </a:moveTo>
                <a:lnTo>
                  <a:pt x="3810" y="276440"/>
                </a:lnTo>
              </a:path>
              <a:path w="3810" h="1290954">
                <a:moveTo>
                  <a:pt x="0" y="274535"/>
                </a:moveTo>
                <a:lnTo>
                  <a:pt x="3810" y="274535"/>
                </a:lnTo>
              </a:path>
              <a:path w="3810" h="1290954">
                <a:moveTo>
                  <a:pt x="0" y="272630"/>
                </a:moveTo>
                <a:lnTo>
                  <a:pt x="3810" y="272630"/>
                </a:lnTo>
              </a:path>
              <a:path w="3810" h="1290954">
                <a:moveTo>
                  <a:pt x="0" y="270725"/>
                </a:moveTo>
                <a:lnTo>
                  <a:pt x="3810" y="270725"/>
                </a:lnTo>
              </a:path>
              <a:path w="3810" h="1290954">
                <a:moveTo>
                  <a:pt x="0" y="268820"/>
                </a:moveTo>
                <a:lnTo>
                  <a:pt x="3810" y="268820"/>
                </a:lnTo>
              </a:path>
              <a:path w="3810" h="1290954">
                <a:moveTo>
                  <a:pt x="0" y="266915"/>
                </a:moveTo>
                <a:lnTo>
                  <a:pt x="3810" y="266915"/>
                </a:lnTo>
              </a:path>
              <a:path w="3810" h="1290954">
                <a:moveTo>
                  <a:pt x="0" y="265010"/>
                </a:moveTo>
                <a:lnTo>
                  <a:pt x="3810" y="265010"/>
                </a:lnTo>
              </a:path>
              <a:path w="3810" h="1290954">
                <a:moveTo>
                  <a:pt x="0" y="263093"/>
                </a:moveTo>
                <a:lnTo>
                  <a:pt x="3810" y="263093"/>
                </a:lnTo>
              </a:path>
              <a:path w="3810" h="1290954">
                <a:moveTo>
                  <a:pt x="0" y="261188"/>
                </a:moveTo>
                <a:lnTo>
                  <a:pt x="3810" y="261188"/>
                </a:lnTo>
              </a:path>
              <a:path w="3810" h="1290954">
                <a:moveTo>
                  <a:pt x="0" y="259283"/>
                </a:moveTo>
                <a:lnTo>
                  <a:pt x="3810" y="259283"/>
                </a:lnTo>
              </a:path>
              <a:path w="3810" h="1290954">
                <a:moveTo>
                  <a:pt x="0" y="257378"/>
                </a:moveTo>
                <a:lnTo>
                  <a:pt x="3810" y="257378"/>
                </a:lnTo>
              </a:path>
              <a:path w="3810" h="1290954">
                <a:moveTo>
                  <a:pt x="0" y="255473"/>
                </a:moveTo>
                <a:lnTo>
                  <a:pt x="3810" y="255473"/>
                </a:lnTo>
              </a:path>
              <a:path w="3810" h="1290954">
                <a:moveTo>
                  <a:pt x="0" y="253568"/>
                </a:moveTo>
                <a:lnTo>
                  <a:pt x="3810" y="253568"/>
                </a:lnTo>
              </a:path>
              <a:path w="3810" h="1290954">
                <a:moveTo>
                  <a:pt x="0" y="251663"/>
                </a:moveTo>
                <a:lnTo>
                  <a:pt x="3810" y="251663"/>
                </a:lnTo>
              </a:path>
              <a:path w="3810" h="1290954">
                <a:moveTo>
                  <a:pt x="0" y="249758"/>
                </a:moveTo>
                <a:lnTo>
                  <a:pt x="3810" y="249758"/>
                </a:lnTo>
              </a:path>
              <a:path w="3810" h="1290954">
                <a:moveTo>
                  <a:pt x="0" y="247853"/>
                </a:moveTo>
                <a:lnTo>
                  <a:pt x="3810" y="247853"/>
                </a:lnTo>
              </a:path>
              <a:path w="3810" h="1290954">
                <a:moveTo>
                  <a:pt x="0" y="245935"/>
                </a:moveTo>
                <a:lnTo>
                  <a:pt x="3810" y="245935"/>
                </a:lnTo>
              </a:path>
              <a:path w="3810" h="1290954">
                <a:moveTo>
                  <a:pt x="0" y="244030"/>
                </a:moveTo>
                <a:lnTo>
                  <a:pt x="3810" y="244030"/>
                </a:lnTo>
              </a:path>
              <a:path w="3810" h="1290954">
                <a:moveTo>
                  <a:pt x="0" y="242125"/>
                </a:moveTo>
                <a:lnTo>
                  <a:pt x="3810" y="242125"/>
                </a:lnTo>
              </a:path>
              <a:path w="3810" h="1290954">
                <a:moveTo>
                  <a:pt x="0" y="240220"/>
                </a:moveTo>
                <a:lnTo>
                  <a:pt x="3810" y="240220"/>
                </a:lnTo>
              </a:path>
              <a:path w="3810" h="1290954">
                <a:moveTo>
                  <a:pt x="0" y="238315"/>
                </a:moveTo>
                <a:lnTo>
                  <a:pt x="3810" y="238315"/>
                </a:lnTo>
              </a:path>
              <a:path w="3810" h="1290954">
                <a:moveTo>
                  <a:pt x="0" y="236410"/>
                </a:moveTo>
                <a:lnTo>
                  <a:pt x="3810" y="236410"/>
                </a:lnTo>
              </a:path>
              <a:path w="3810" h="1290954">
                <a:moveTo>
                  <a:pt x="0" y="234505"/>
                </a:moveTo>
                <a:lnTo>
                  <a:pt x="3810" y="234505"/>
                </a:lnTo>
              </a:path>
              <a:path w="3810" h="1290954">
                <a:moveTo>
                  <a:pt x="0" y="232600"/>
                </a:moveTo>
                <a:lnTo>
                  <a:pt x="3810" y="232600"/>
                </a:lnTo>
              </a:path>
              <a:path w="3810" h="1290954">
                <a:moveTo>
                  <a:pt x="0" y="230695"/>
                </a:moveTo>
                <a:lnTo>
                  <a:pt x="3810" y="230695"/>
                </a:lnTo>
              </a:path>
              <a:path w="3810" h="1290954">
                <a:moveTo>
                  <a:pt x="0" y="228777"/>
                </a:moveTo>
                <a:lnTo>
                  <a:pt x="3810" y="228777"/>
                </a:lnTo>
              </a:path>
              <a:path w="3810" h="1290954">
                <a:moveTo>
                  <a:pt x="0" y="226872"/>
                </a:moveTo>
                <a:lnTo>
                  <a:pt x="3810" y="226872"/>
                </a:lnTo>
              </a:path>
              <a:path w="3810" h="1290954">
                <a:moveTo>
                  <a:pt x="0" y="224967"/>
                </a:moveTo>
                <a:lnTo>
                  <a:pt x="3810" y="224967"/>
                </a:lnTo>
              </a:path>
              <a:path w="3810" h="1290954">
                <a:moveTo>
                  <a:pt x="0" y="223062"/>
                </a:moveTo>
                <a:lnTo>
                  <a:pt x="3810" y="223062"/>
                </a:lnTo>
              </a:path>
              <a:path w="3810" h="1290954">
                <a:moveTo>
                  <a:pt x="0" y="221157"/>
                </a:moveTo>
                <a:lnTo>
                  <a:pt x="3810" y="221157"/>
                </a:lnTo>
              </a:path>
              <a:path w="3810" h="1290954">
                <a:moveTo>
                  <a:pt x="0" y="219252"/>
                </a:moveTo>
                <a:lnTo>
                  <a:pt x="3810" y="219252"/>
                </a:lnTo>
              </a:path>
              <a:path w="3810" h="1290954">
                <a:moveTo>
                  <a:pt x="0" y="217347"/>
                </a:moveTo>
                <a:lnTo>
                  <a:pt x="3810" y="217347"/>
                </a:lnTo>
              </a:path>
              <a:path w="3810" h="1290954">
                <a:moveTo>
                  <a:pt x="0" y="215442"/>
                </a:moveTo>
                <a:lnTo>
                  <a:pt x="3810" y="215442"/>
                </a:lnTo>
              </a:path>
              <a:path w="3810" h="1290954">
                <a:moveTo>
                  <a:pt x="0" y="213525"/>
                </a:moveTo>
                <a:lnTo>
                  <a:pt x="3810" y="213525"/>
                </a:lnTo>
              </a:path>
              <a:path w="3810" h="1290954">
                <a:moveTo>
                  <a:pt x="0" y="211620"/>
                </a:moveTo>
                <a:lnTo>
                  <a:pt x="3810" y="211620"/>
                </a:lnTo>
              </a:path>
              <a:path w="3810" h="1290954">
                <a:moveTo>
                  <a:pt x="0" y="209715"/>
                </a:moveTo>
                <a:lnTo>
                  <a:pt x="3810" y="209715"/>
                </a:lnTo>
              </a:path>
              <a:path w="3810" h="1290954">
                <a:moveTo>
                  <a:pt x="0" y="207810"/>
                </a:moveTo>
                <a:lnTo>
                  <a:pt x="3810" y="207810"/>
                </a:lnTo>
              </a:path>
              <a:path w="3810" h="1290954">
                <a:moveTo>
                  <a:pt x="0" y="205905"/>
                </a:moveTo>
                <a:lnTo>
                  <a:pt x="3810" y="205905"/>
                </a:lnTo>
              </a:path>
              <a:path w="3810" h="1290954">
                <a:moveTo>
                  <a:pt x="0" y="204000"/>
                </a:moveTo>
                <a:lnTo>
                  <a:pt x="3810" y="204000"/>
                </a:lnTo>
              </a:path>
              <a:path w="3810" h="1290954">
                <a:moveTo>
                  <a:pt x="0" y="202095"/>
                </a:moveTo>
                <a:lnTo>
                  <a:pt x="3810" y="202095"/>
                </a:lnTo>
              </a:path>
              <a:path w="3810" h="1290954">
                <a:moveTo>
                  <a:pt x="0" y="200190"/>
                </a:moveTo>
                <a:lnTo>
                  <a:pt x="3810" y="200190"/>
                </a:lnTo>
              </a:path>
              <a:path w="3810" h="1290954">
                <a:moveTo>
                  <a:pt x="0" y="198285"/>
                </a:moveTo>
                <a:lnTo>
                  <a:pt x="3810" y="198285"/>
                </a:lnTo>
              </a:path>
              <a:path w="3810" h="1290954">
                <a:moveTo>
                  <a:pt x="0" y="196367"/>
                </a:moveTo>
                <a:lnTo>
                  <a:pt x="3810" y="196367"/>
                </a:lnTo>
              </a:path>
              <a:path w="3810" h="1290954">
                <a:moveTo>
                  <a:pt x="0" y="194462"/>
                </a:moveTo>
                <a:lnTo>
                  <a:pt x="3810" y="194462"/>
                </a:lnTo>
              </a:path>
              <a:path w="3810" h="1290954">
                <a:moveTo>
                  <a:pt x="0" y="192557"/>
                </a:moveTo>
                <a:lnTo>
                  <a:pt x="3810" y="192557"/>
                </a:lnTo>
              </a:path>
              <a:path w="3810" h="1290954">
                <a:moveTo>
                  <a:pt x="0" y="190652"/>
                </a:moveTo>
                <a:lnTo>
                  <a:pt x="3810" y="190652"/>
                </a:lnTo>
              </a:path>
              <a:path w="3810" h="1290954">
                <a:moveTo>
                  <a:pt x="0" y="188747"/>
                </a:moveTo>
                <a:lnTo>
                  <a:pt x="3810" y="188747"/>
                </a:lnTo>
              </a:path>
              <a:path w="3810" h="1290954">
                <a:moveTo>
                  <a:pt x="0" y="186842"/>
                </a:moveTo>
                <a:lnTo>
                  <a:pt x="3810" y="186842"/>
                </a:lnTo>
              </a:path>
              <a:path w="3810" h="1290954">
                <a:moveTo>
                  <a:pt x="0" y="184937"/>
                </a:moveTo>
                <a:lnTo>
                  <a:pt x="3810" y="184937"/>
                </a:lnTo>
              </a:path>
              <a:path w="3810" h="1290954">
                <a:moveTo>
                  <a:pt x="0" y="183032"/>
                </a:moveTo>
                <a:lnTo>
                  <a:pt x="3810" y="183032"/>
                </a:lnTo>
              </a:path>
              <a:path w="3810" h="1290954">
                <a:moveTo>
                  <a:pt x="0" y="181127"/>
                </a:moveTo>
                <a:lnTo>
                  <a:pt x="3810" y="181127"/>
                </a:lnTo>
              </a:path>
              <a:path w="3810" h="1290954">
                <a:moveTo>
                  <a:pt x="0" y="179209"/>
                </a:moveTo>
                <a:lnTo>
                  <a:pt x="3810" y="179209"/>
                </a:lnTo>
              </a:path>
              <a:path w="3810" h="1290954">
                <a:moveTo>
                  <a:pt x="0" y="177304"/>
                </a:moveTo>
                <a:lnTo>
                  <a:pt x="3810" y="177304"/>
                </a:lnTo>
              </a:path>
              <a:path w="3810" h="1290954">
                <a:moveTo>
                  <a:pt x="0" y="175399"/>
                </a:moveTo>
                <a:lnTo>
                  <a:pt x="3810" y="175399"/>
                </a:lnTo>
              </a:path>
              <a:path w="3810" h="1290954">
                <a:moveTo>
                  <a:pt x="0" y="173494"/>
                </a:moveTo>
                <a:lnTo>
                  <a:pt x="3810" y="173494"/>
                </a:lnTo>
              </a:path>
              <a:path w="3810" h="1290954">
                <a:moveTo>
                  <a:pt x="0" y="171589"/>
                </a:moveTo>
                <a:lnTo>
                  <a:pt x="3810" y="171589"/>
                </a:lnTo>
              </a:path>
              <a:path w="3810" h="1290954">
                <a:moveTo>
                  <a:pt x="0" y="169684"/>
                </a:moveTo>
                <a:lnTo>
                  <a:pt x="3810" y="169684"/>
                </a:lnTo>
              </a:path>
              <a:path w="3810" h="1290954">
                <a:moveTo>
                  <a:pt x="0" y="167779"/>
                </a:moveTo>
                <a:lnTo>
                  <a:pt x="3810" y="167779"/>
                </a:lnTo>
              </a:path>
              <a:path w="3810" h="1290954">
                <a:moveTo>
                  <a:pt x="0" y="165874"/>
                </a:moveTo>
                <a:lnTo>
                  <a:pt x="3810" y="165874"/>
                </a:lnTo>
              </a:path>
              <a:path w="3810" h="1290954">
                <a:moveTo>
                  <a:pt x="0" y="163957"/>
                </a:moveTo>
                <a:lnTo>
                  <a:pt x="3810" y="163957"/>
                </a:lnTo>
              </a:path>
              <a:path w="3810" h="1290954">
                <a:moveTo>
                  <a:pt x="0" y="162052"/>
                </a:moveTo>
                <a:lnTo>
                  <a:pt x="3810" y="162052"/>
                </a:lnTo>
              </a:path>
              <a:path w="3810" h="1290954">
                <a:moveTo>
                  <a:pt x="0" y="160147"/>
                </a:moveTo>
                <a:lnTo>
                  <a:pt x="3810" y="160147"/>
                </a:lnTo>
              </a:path>
              <a:path w="3810" h="1290954">
                <a:moveTo>
                  <a:pt x="0" y="158242"/>
                </a:moveTo>
                <a:lnTo>
                  <a:pt x="3810" y="158242"/>
                </a:lnTo>
              </a:path>
              <a:path w="3810" h="1290954">
                <a:moveTo>
                  <a:pt x="0" y="156337"/>
                </a:moveTo>
                <a:lnTo>
                  <a:pt x="3810" y="156337"/>
                </a:lnTo>
              </a:path>
              <a:path w="3810" h="1290954">
                <a:moveTo>
                  <a:pt x="0" y="154432"/>
                </a:moveTo>
                <a:lnTo>
                  <a:pt x="3810" y="154432"/>
                </a:lnTo>
              </a:path>
              <a:path w="3810" h="1290954">
                <a:moveTo>
                  <a:pt x="0" y="152527"/>
                </a:moveTo>
                <a:lnTo>
                  <a:pt x="3810" y="152527"/>
                </a:lnTo>
              </a:path>
              <a:path w="3810" h="1290954">
                <a:moveTo>
                  <a:pt x="0" y="150622"/>
                </a:moveTo>
                <a:lnTo>
                  <a:pt x="3810" y="150622"/>
                </a:lnTo>
              </a:path>
              <a:path w="3810" h="1290954">
                <a:moveTo>
                  <a:pt x="0" y="148717"/>
                </a:moveTo>
                <a:lnTo>
                  <a:pt x="3810" y="148717"/>
                </a:lnTo>
              </a:path>
              <a:path w="3810" h="1290954">
                <a:moveTo>
                  <a:pt x="0" y="146799"/>
                </a:moveTo>
                <a:lnTo>
                  <a:pt x="3810" y="146799"/>
                </a:lnTo>
              </a:path>
              <a:path w="3810" h="1290954">
                <a:moveTo>
                  <a:pt x="0" y="144894"/>
                </a:moveTo>
                <a:lnTo>
                  <a:pt x="3810" y="144894"/>
                </a:lnTo>
              </a:path>
              <a:path w="3810" h="1290954">
                <a:moveTo>
                  <a:pt x="0" y="142989"/>
                </a:moveTo>
                <a:lnTo>
                  <a:pt x="3810" y="142989"/>
                </a:lnTo>
              </a:path>
              <a:path w="3810" h="1290954">
                <a:moveTo>
                  <a:pt x="0" y="141084"/>
                </a:moveTo>
                <a:lnTo>
                  <a:pt x="3810" y="141084"/>
                </a:lnTo>
              </a:path>
              <a:path w="3810" h="1290954">
                <a:moveTo>
                  <a:pt x="0" y="139179"/>
                </a:moveTo>
                <a:lnTo>
                  <a:pt x="3810" y="139179"/>
                </a:lnTo>
              </a:path>
              <a:path w="3810" h="1290954">
                <a:moveTo>
                  <a:pt x="0" y="137274"/>
                </a:moveTo>
                <a:lnTo>
                  <a:pt x="3810" y="137274"/>
                </a:lnTo>
              </a:path>
              <a:path w="3810" h="1290954">
                <a:moveTo>
                  <a:pt x="0" y="135369"/>
                </a:moveTo>
                <a:lnTo>
                  <a:pt x="3810" y="135369"/>
                </a:lnTo>
              </a:path>
              <a:path w="3810" h="1290954">
                <a:moveTo>
                  <a:pt x="0" y="133464"/>
                </a:moveTo>
                <a:lnTo>
                  <a:pt x="3810" y="133464"/>
                </a:lnTo>
              </a:path>
              <a:path w="3810" h="1290954">
                <a:moveTo>
                  <a:pt x="0" y="131559"/>
                </a:moveTo>
                <a:lnTo>
                  <a:pt x="3810" y="131559"/>
                </a:lnTo>
              </a:path>
              <a:path w="3810" h="1290954">
                <a:moveTo>
                  <a:pt x="0" y="129641"/>
                </a:moveTo>
                <a:lnTo>
                  <a:pt x="3810" y="129641"/>
                </a:lnTo>
              </a:path>
              <a:path w="3810" h="1290954">
                <a:moveTo>
                  <a:pt x="0" y="127736"/>
                </a:moveTo>
                <a:lnTo>
                  <a:pt x="3810" y="127736"/>
                </a:lnTo>
              </a:path>
              <a:path w="3810" h="1290954">
                <a:moveTo>
                  <a:pt x="0" y="125831"/>
                </a:moveTo>
                <a:lnTo>
                  <a:pt x="3810" y="125831"/>
                </a:lnTo>
              </a:path>
              <a:path w="3810" h="1290954">
                <a:moveTo>
                  <a:pt x="0" y="123926"/>
                </a:moveTo>
                <a:lnTo>
                  <a:pt x="3810" y="123926"/>
                </a:lnTo>
              </a:path>
              <a:path w="3810" h="1290954">
                <a:moveTo>
                  <a:pt x="0" y="122021"/>
                </a:moveTo>
                <a:lnTo>
                  <a:pt x="3810" y="122021"/>
                </a:lnTo>
              </a:path>
              <a:path w="3810" h="1290954">
                <a:moveTo>
                  <a:pt x="0" y="120116"/>
                </a:moveTo>
                <a:lnTo>
                  <a:pt x="3810" y="120116"/>
                </a:lnTo>
              </a:path>
              <a:path w="3810" h="1290954">
                <a:moveTo>
                  <a:pt x="0" y="118211"/>
                </a:moveTo>
                <a:lnTo>
                  <a:pt x="3810" y="118211"/>
                </a:lnTo>
              </a:path>
              <a:path w="3810" h="1290954">
                <a:moveTo>
                  <a:pt x="0" y="116306"/>
                </a:moveTo>
                <a:lnTo>
                  <a:pt x="3810" y="116306"/>
                </a:lnTo>
              </a:path>
              <a:path w="3810" h="1290954">
                <a:moveTo>
                  <a:pt x="0" y="114388"/>
                </a:moveTo>
                <a:lnTo>
                  <a:pt x="3810" y="114388"/>
                </a:lnTo>
              </a:path>
              <a:path w="3810" h="1290954">
                <a:moveTo>
                  <a:pt x="0" y="112483"/>
                </a:moveTo>
                <a:lnTo>
                  <a:pt x="3810" y="112483"/>
                </a:lnTo>
              </a:path>
              <a:path w="3810" h="1290954">
                <a:moveTo>
                  <a:pt x="0" y="110578"/>
                </a:moveTo>
                <a:lnTo>
                  <a:pt x="3810" y="110578"/>
                </a:lnTo>
              </a:path>
              <a:path w="3810" h="1290954">
                <a:moveTo>
                  <a:pt x="0" y="108673"/>
                </a:moveTo>
                <a:lnTo>
                  <a:pt x="3810" y="108673"/>
                </a:lnTo>
              </a:path>
              <a:path w="3810" h="1290954">
                <a:moveTo>
                  <a:pt x="0" y="106768"/>
                </a:moveTo>
                <a:lnTo>
                  <a:pt x="3810" y="106768"/>
                </a:lnTo>
              </a:path>
              <a:path w="3810" h="1290954">
                <a:moveTo>
                  <a:pt x="0" y="104863"/>
                </a:moveTo>
                <a:lnTo>
                  <a:pt x="3810" y="104863"/>
                </a:lnTo>
              </a:path>
              <a:path w="3810" h="1290954">
                <a:moveTo>
                  <a:pt x="0" y="102958"/>
                </a:moveTo>
                <a:lnTo>
                  <a:pt x="3810" y="102958"/>
                </a:lnTo>
              </a:path>
              <a:path w="3810" h="1290954">
                <a:moveTo>
                  <a:pt x="0" y="101053"/>
                </a:moveTo>
                <a:lnTo>
                  <a:pt x="3810" y="101053"/>
                </a:lnTo>
              </a:path>
              <a:path w="3810" h="1290954">
                <a:moveTo>
                  <a:pt x="0" y="99148"/>
                </a:moveTo>
                <a:lnTo>
                  <a:pt x="3810" y="99148"/>
                </a:lnTo>
              </a:path>
              <a:path w="3810" h="1290954">
                <a:moveTo>
                  <a:pt x="0" y="97231"/>
                </a:moveTo>
                <a:lnTo>
                  <a:pt x="3810" y="97231"/>
                </a:lnTo>
              </a:path>
              <a:path w="3810" h="1290954">
                <a:moveTo>
                  <a:pt x="0" y="95326"/>
                </a:moveTo>
                <a:lnTo>
                  <a:pt x="3810" y="95326"/>
                </a:lnTo>
              </a:path>
              <a:path w="3810" h="1290954">
                <a:moveTo>
                  <a:pt x="0" y="93421"/>
                </a:moveTo>
                <a:lnTo>
                  <a:pt x="3810" y="93421"/>
                </a:lnTo>
              </a:path>
              <a:path w="3810" h="1290954">
                <a:moveTo>
                  <a:pt x="0" y="91516"/>
                </a:moveTo>
                <a:lnTo>
                  <a:pt x="3810" y="91516"/>
                </a:lnTo>
              </a:path>
              <a:path w="3810" h="1290954">
                <a:moveTo>
                  <a:pt x="0" y="89611"/>
                </a:moveTo>
                <a:lnTo>
                  <a:pt x="3810" y="89611"/>
                </a:lnTo>
              </a:path>
              <a:path w="3810" h="1290954">
                <a:moveTo>
                  <a:pt x="0" y="87706"/>
                </a:moveTo>
                <a:lnTo>
                  <a:pt x="3810" y="87706"/>
                </a:lnTo>
              </a:path>
              <a:path w="3810" h="1290954">
                <a:moveTo>
                  <a:pt x="0" y="85801"/>
                </a:moveTo>
                <a:lnTo>
                  <a:pt x="3810" y="85801"/>
                </a:lnTo>
              </a:path>
              <a:path w="3810" h="1290954">
                <a:moveTo>
                  <a:pt x="0" y="83896"/>
                </a:moveTo>
                <a:lnTo>
                  <a:pt x="3810" y="83896"/>
                </a:lnTo>
              </a:path>
              <a:path w="3810" h="1290954">
                <a:moveTo>
                  <a:pt x="0" y="81991"/>
                </a:moveTo>
                <a:lnTo>
                  <a:pt x="3810" y="81991"/>
                </a:lnTo>
              </a:path>
              <a:path w="3810" h="1290954">
                <a:moveTo>
                  <a:pt x="0" y="80073"/>
                </a:moveTo>
                <a:lnTo>
                  <a:pt x="3810" y="80073"/>
                </a:lnTo>
              </a:path>
              <a:path w="3810" h="1290954">
                <a:moveTo>
                  <a:pt x="0" y="78168"/>
                </a:moveTo>
                <a:lnTo>
                  <a:pt x="3810" y="78168"/>
                </a:lnTo>
              </a:path>
              <a:path w="3810" h="1290954">
                <a:moveTo>
                  <a:pt x="0" y="76263"/>
                </a:moveTo>
                <a:lnTo>
                  <a:pt x="3810" y="76263"/>
                </a:lnTo>
              </a:path>
              <a:path w="3810" h="1290954">
                <a:moveTo>
                  <a:pt x="0" y="74358"/>
                </a:moveTo>
                <a:lnTo>
                  <a:pt x="3810" y="74358"/>
                </a:lnTo>
              </a:path>
              <a:path w="3810" h="1290954">
                <a:moveTo>
                  <a:pt x="0" y="72453"/>
                </a:moveTo>
                <a:lnTo>
                  <a:pt x="3810" y="72453"/>
                </a:lnTo>
              </a:path>
              <a:path w="3810" h="1290954">
                <a:moveTo>
                  <a:pt x="0" y="70548"/>
                </a:moveTo>
                <a:lnTo>
                  <a:pt x="3810" y="70548"/>
                </a:lnTo>
              </a:path>
              <a:path w="3810" h="1290954">
                <a:moveTo>
                  <a:pt x="0" y="68643"/>
                </a:moveTo>
                <a:lnTo>
                  <a:pt x="3810" y="68643"/>
                </a:lnTo>
              </a:path>
              <a:path w="3810" h="1290954">
                <a:moveTo>
                  <a:pt x="0" y="66738"/>
                </a:moveTo>
                <a:lnTo>
                  <a:pt x="3810" y="66738"/>
                </a:lnTo>
              </a:path>
              <a:path w="3810" h="1290954">
                <a:moveTo>
                  <a:pt x="0" y="64820"/>
                </a:moveTo>
                <a:lnTo>
                  <a:pt x="3810" y="64820"/>
                </a:lnTo>
              </a:path>
              <a:path w="3810" h="1290954">
                <a:moveTo>
                  <a:pt x="0" y="62915"/>
                </a:moveTo>
                <a:lnTo>
                  <a:pt x="3810" y="62915"/>
                </a:lnTo>
              </a:path>
              <a:path w="3810" h="1290954">
                <a:moveTo>
                  <a:pt x="0" y="61010"/>
                </a:moveTo>
                <a:lnTo>
                  <a:pt x="3810" y="61010"/>
                </a:lnTo>
              </a:path>
              <a:path w="3810" h="1290954">
                <a:moveTo>
                  <a:pt x="0" y="59105"/>
                </a:moveTo>
                <a:lnTo>
                  <a:pt x="3810" y="59105"/>
                </a:lnTo>
              </a:path>
              <a:path w="3810" h="1290954">
                <a:moveTo>
                  <a:pt x="0" y="57200"/>
                </a:moveTo>
                <a:lnTo>
                  <a:pt x="3810" y="57200"/>
                </a:lnTo>
              </a:path>
              <a:path w="3810" h="1290954">
                <a:moveTo>
                  <a:pt x="0" y="55295"/>
                </a:moveTo>
                <a:lnTo>
                  <a:pt x="3810" y="55295"/>
                </a:lnTo>
              </a:path>
              <a:path w="3810" h="1290954">
                <a:moveTo>
                  <a:pt x="0" y="53390"/>
                </a:moveTo>
                <a:lnTo>
                  <a:pt x="3810" y="53390"/>
                </a:lnTo>
              </a:path>
              <a:path w="3810" h="1290954">
                <a:moveTo>
                  <a:pt x="0" y="51485"/>
                </a:moveTo>
                <a:lnTo>
                  <a:pt x="3810" y="51485"/>
                </a:lnTo>
              </a:path>
              <a:path w="3810" h="1290954">
                <a:moveTo>
                  <a:pt x="0" y="49580"/>
                </a:moveTo>
                <a:lnTo>
                  <a:pt x="3810" y="49580"/>
                </a:lnTo>
              </a:path>
              <a:path w="3810" h="1290954">
                <a:moveTo>
                  <a:pt x="0" y="47663"/>
                </a:moveTo>
                <a:lnTo>
                  <a:pt x="3810" y="47663"/>
                </a:lnTo>
              </a:path>
              <a:path w="3810" h="1290954">
                <a:moveTo>
                  <a:pt x="0" y="45758"/>
                </a:moveTo>
                <a:lnTo>
                  <a:pt x="3810" y="45758"/>
                </a:lnTo>
              </a:path>
              <a:path w="3810" h="1290954">
                <a:moveTo>
                  <a:pt x="0" y="43853"/>
                </a:moveTo>
                <a:lnTo>
                  <a:pt x="3810" y="43853"/>
                </a:lnTo>
              </a:path>
              <a:path w="3810" h="1290954">
                <a:moveTo>
                  <a:pt x="0" y="41948"/>
                </a:moveTo>
                <a:lnTo>
                  <a:pt x="3810" y="41948"/>
                </a:lnTo>
              </a:path>
              <a:path w="3810" h="1290954">
                <a:moveTo>
                  <a:pt x="0" y="40043"/>
                </a:moveTo>
                <a:lnTo>
                  <a:pt x="3810" y="40043"/>
                </a:lnTo>
              </a:path>
              <a:path w="3810" h="1290954">
                <a:moveTo>
                  <a:pt x="0" y="38138"/>
                </a:moveTo>
                <a:lnTo>
                  <a:pt x="3810" y="38138"/>
                </a:lnTo>
              </a:path>
              <a:path w="3810" h="1290954">
                <a:moveTo>
                  <a:pt x="0" y="36233"/>
                </a:moveTo>
                <a:lnTo>
                  <a:pt x="3810" y="36233"/>
                </a:lnTo>
              </a:path>
              <a:path w="3810" h="1290954">
                <a:moveTo>
                  <a:pt x="0" y="34328"/>
                </a:moveTo>
                <a:lnTo>
                  <a:pt x="3810" y="34328"/>
                </a:lnTo>
              </a:path>
              <a:path w="3810" h="1290954">
                <a:moveTo>
                  <a:pt x="0" y="32410"/>
                </a:moveTo>
                <a:lnTo>
                  <a:pt x="3810" y="32410"/>
                </a:lnTo>
              </a:path>
              <a:path w="3810" h="1290954">
                <a:moveTo>
                  <a:pt x="0" y="30505"/>
                </a:moveTo>
                <a:lnTo>
                  <a:pt x="3810" y="30505"/>
                </a:lnTo>
              </a:path>
              <a:path w="3810" h="1290954">
                <a:moveTo>
                  <a:pt x="0" y="28600"/>
                </a:moveTo>
                <a:lnTo>
                  <a:pt x="3810" y="28600"/>
                </a:lnTo>
              </a:path>
              <a:path w="3810" h="1290954">
                <a:moveTo>
                  <a:pt x="0" y="26695"/>
                </a:moveTo>
                <a:lnTo>
                  <a:pt x="3810" y="26695"/>
                </a:lnTo>
              </a:path>
              <a:path w="3810" h="1290954">
                <a:moveTo>
                  <a:pt x="0" y="24790"/>
                </a:moveTo>
                <a:lnTo>
                  <a:pt x="3810" y="24790"/>
                </a:lnTo>
              </a:path>
              <a:path w="3810" h="1290954">
                <a:moveTo>
                  <a:pt x="0" y="22885"/>
                </a:moveTo>
                <a:lnTo>
                  <a:pt x="3810" y="22885"/>
                </a:lnTo>
              </a:path>
              <a:path w="3810" h="1290954">
                <a:moveTo>
                  <a:pt x="0" y="20980"/>
                </a:moveTo>
                <a:lnTo>
                  <a:pt x="3810" y="20980"/>
                </a:lnTo>
              </a:path>
              <a:path w="3810" h="1290954">
                <a:moveTo>
                  <a:pt x="0" y="19075"/>
                </a:moveTo>
                <a:lnTo>
                  <a:pt x="3810" y="19075"/>
                </a:lnTo>
              </a:path>
              <a:path w="3810" h="1290954">
                <a:moveTo>
                  <a:pt x="0" y="17170"/>
                </a:moveTo>
                <a:lnTo>
                  <a:pt x="3810" y="17170"/>
                </a:lnTo>
              </a:path>
              <a:path w="3810" h="1290954">
                <a:moveTo>
                  <a:pt x="0" y="15252"/>
                </a:moveTo>
                <a:lnTo>
                  <a:pt x="3810" y="15252"/>
                </a:lnTo>
              </a:path>
              <a:path w="3810" h="1290954">
                <a:moveTo>
                  <a:pt x="0" y="13347"/>
                </a:moveTo>
                <a:lnTo>
                  <a:pt x="3810" y="13347"/>
                </a:lnTo>
              </a:path>
              <a:path w="3810" h="1290954">
                <a:moveTo>
                  <a:pt x="0" y="11442"/>
                </a:moveTo>
                <a:lnTo>
                  <a:pt x="3810" y="11442"/>
                </a:lnTo>
              </a:path>
              <a:path w="3810" h="1290954">
                <a:moveTo>
                  <a:pt x="0" y="9537"/>
                </a:moveTo>
                <a:lnTo>
                  <a:pt x="3810" y="9537"/>
                </a:lnTo>
              </a:path>
              <a:path w="3810" h="1290954">
                <a:moveTo>
                  <a:pt x="0" y="7632"/>
                </a:moveTo>
                <a:lnTo>
                  <a:pt x="3810" y="7632"/>
                </a:lnTo>
              </a:path>
              <a:path w="3810" h="1290954">
                <a:moveTo>
                  <a:pt x="0" y="5727"/>
                </a:moveTo>
                <a:lnTo>
                  <a:pt x="3810" y="5727"/>
                </a:lnTo>
              </a:path>
              <a:path w="3810" h="1290954">
                <a:moveTo>
                  <a:pt x="0" y="3822"/>
                </a:moveTo>
                <a:lnTo>
                  <a:pt x="3810" y="3822"/>
                </a:lnTo>
              </a:path>
              <a:path w="3810" h="1290954">
                <a:moveTo>
                  <a:pt x="0" y="1917"/>
                </a:moveTo>
                <a:lnTo>
                  <a:pt x="3810" y="1917"/>
                </a:lnTo>
              </a:path>
              <a:path w="3810" h="12909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368685" y="2854432"/>
            <a:ext cx="3810" cy="1290955"/>
          </a:xfrm>
          <a:custGeom>
            <a:avLst/>
            <a:gdLst/>
            <a:ahLst/>
            <a:cxnLst/>
            <a:rect l="l" t="t" r="r" b="b"/>
            <a:pathLst>
              <a:path w="3809" h="1290954">
                <a:moveTo>
                  <a:pt x="0" y="1290688"/>
                </a:moveTo>
                <a:lnTo>
                  <a:pt x="3810" y="1290688"/>
                </a:lnTo>
              </a:path>
              <a:path w="3809" h="1290954">
                <a:moveTo>
                  <a:pt x="0" y="1288783"/>
                </a:moveTo>
                <a:lnTo>
                  <a:pt x="3810" y="1288783"/>
                </a:lnTo>
              </a:path>
              <a:path w="3809" h="1290954">
                <a:moveTo>
                  <a:pt x="0" y="1286878"/>
                </a:moveTo>
                <a:lnTo>
                  <a:pt x="3810" y="1286878"/>
                </a:lnTo>
              </a:path>
              <a:path w="3809" h="1290954">
                <a:moveTo>
                  <a:pt x="0" y="1284973"/>
                </a:moveTo>
                <a:lnTo>
                  <a:pt x="3810" y="1284973"/>
                </a:lnTo>
              </a:path>
              <a:path w="3809" h="1290954">
                <a:moveTo>
                  <a:pt x="0" y="1283068"/>
                </a:moveTo>
                <a:lnTo>
                  <a:pt x="3810" y="1283068"/>
                </a:lnTo>
              </a:path>
              <a:path w="3809" h="1290954">
                <a:moveTo>
                  <a:pt x="0" y="1281150"/>
                </a:moveTo>
                <a:lnTo>
                  <a:pt x="3810" y="1281150"/>
                </a:lnTo>
              </a:path>
              <a:path w="3809" h="1290954">
                <a:moveTo>
                  <a:pt x="0" y="1279245"/>
                </a:moveTo>
                <a:lnTo>
                  <a:pt x="3810" y="1279245"/>
                </a:lnTo>
              </a:path>
              <a:path w="3809" h="1290954">
                <a:moveTo>
                  <a:pt x="0" y="1277340"/>
                </a:moveTo>
                <a:lnTo>
                  <a:pt x="3810" y="1277340"/>
                </a:lnTo>
              </a:path>
              <a:path w="3809" h="1290954">
                <a:moveTo>
                  <a:pt x="0" y="1275435"/>
                </a:moveTo>
                <a:lnTo>
                  <a:pt x="3810" y="1275435"/>
                </a:lnTo>
              </a:path>
              <a:path w="3809" h="1290954">
                <a:moveTo>
                  <a:pt x="0" y="1273530"/>
                </a:moveTo>
                <a:lnTo>
                  <a:pt x="3810" y="1273530"/>
                </a:lnTo>
              </a:path>
              <a:path w="3809" h="1290954">
                <a:moveTo>
                  <a:pt x="0" y="1271625"/>
                </a:moveTo>
                <a:lnTo>
                  <a:pt x="3810" y="1271625"/>
                </a:lnTo>
              </a:path>
              <a:path w="3809" h="1290954">
                <a:moveTo>
                  <a:pt x="0" y="1269720"/>
                </a:moveTo>
                <a:lnTo>
                  <a:pt x="3810" y="1269720"/>
                </a:lnTo>
              </a:path>
              <a:path w="3809" h="1290954">
                <a:moveTo>
                  <a:pt x="0" y="1267815"/>
                </a:moveTo>
                <a:lnTo>
                  <a:pt x="3810" y="1267815"/>
                </a:lnTo>
              </a:path>
              <a:path w="3809" h="1290954">
                <a:moveTo>
                  <a:pt x="0" y="1265897"/>
                </a:moveTo>
                <a:lnTo>
                  <a:pt x="3810" y="1265897"/>
                </a:lnTo>
              </a:path>
              <a:path w="3809" h="1290954">
                <a:moveTo>
                  <a:pt x="0" y="1263992"/>
                </a:moveTo>
                <a:lnTo>
                  <a:pt x="3810" y="1263992"/>
                </a:lnTo>
              </a:path>
              <a:path w="3809" h="1290954">
                <a:moveTo>
                  <a:pt x="0" y="1262087"/>
                </a:moveTo>
                <a:lnTo>
                  <a:pt x="3810" y="1262087"/>
                </a:lnTo>
              </a:path>
              <a:path w="3809" h="1290954">
                <a:moveTo>
                  <a:pt x="0" y="1260182"/>
                </a:moveTo>
                <a:lnTo>
                  <a:pt x="3810" y="1260182"/>
                </a:lnTo>
              </a:path>
              <a:path w="3809" h="1290954">
                <a:moveTo>
                  <a:pt x="0" y="1258277"/>
                </a:moveTo>
                <a:lnTo>
                  <a:pt x="3810" y="1258277"/>
                </a:lnTo>
              </a:path>
              <a:path w="3809" h="1290954">
                <a:moveTo>
                  <a:pt x="0" y="1256372"/>
                </a:moveTo>
                <a:lnTo>
                  <a:pt x="3810" y="1256372"/>
                </a:lnTo>
              </a:path>
              <a:path w="3809" h="1290954">
                <a:moveTo>
                  <a:pt x="0" y="1254467"/>
                </a:moveTo>
                <a:lnTo>
                  <a:pt x="3810" y="1254467"/>
                </a:lnTo>
              </a:path>
              <a:path w="3809" h="1290954">
                <a:moveTo>
                  <a:pt x="0" y="1252562"/>
                </a:moveTo>
                <a:lnTo>
                  <a:pt x="3810" y="1252562"/>
                </a:lnTo>
              </a:path>
              <a:path w="3809" h="1290954">
                <a:moveTo>
                  <a:pt x="0" y="1250657"/>
                </a:moveTo>
                <a:lnTo>
                  <a:pt x="3810" y="1250657"/>
                </a:lnTo>
              </a:path>
              <a:path w="3809" h="1290954">
                <a:moveTo>
                  <a:pt x="0" y="1248740"/>
                </a:moveTo>
                <a:lnTo>
                  <a:pt x="3810" y="1248740"/>
                </a:lnTo>
              </a:path>
              <a:path w="3809" h="1290954">
                <a:moveTo>
                  <a:pt x="0" y="1246835"/>
                </a:moveTo>
                <a:lnTo>
                  <a:pt x="3810" y="1246835"/>
                </a:lnTo>
              </a:path>
              <a:path w="3809" h="1290954">
                <a:moveTo>
                  <a:pt x="0" y="1244930"/>
                </a:moveTo>
                <a:lnTo>
                  <a:pt x="3810" y="1244930"/>
                </a:lnTo>
              </a:path>
              <a:path w="3809" h="1290954">
                <a:moveTo>
                  <a:pt x="0" y="1243025"/>
                </a:moveTo>
                <a:lnTo>
                  <a:pt x="3810" y="1243025"/>
                </a:lnTo>
              </a:path>
              <a:path w="3809" h="1290954">
                <a:moveTo>
                  <a:pt x="0" y="1241120"/>
                </a:moveTo>
                <a:lnTo>
                  <a:pt x="3810" y="1241120"/>
                </a:lnTo>
              </a:path>
              <a:path w="3809" h="1290954">
                <a:moveTo>
                  <a:pt x="0" y="1239215"/>
                </a:moveTo>
                <a:lnTo>
                  <a:pt x="3810" y="1239215"/>
                </a:lnTo>
              </a:path>
              <a:path w="3809" h="1290954">
                <a:moveTo>
                  <a:pt x="0" y="1237310"/>
                </a:moveTo>
                <a:lnTo>
                  <a:pt x="3810" y="1237310"/>
                </a:lnTo>
              </a:path>
              <a:path w="3809" h="1290954">
                <a:moveTo>
                  <a:pt x="0" y="1235405"/>
                </a:moveTo>
                <a:lnTo>
                  <a:pt x="3810" y="1235405"/>
                </a:lnTo>
              </a:path>
              <a:path w="3809" h="1290954">
                <a:moveTo>
                  <a:pt x="0" y="1233500"/>
                </a:moveTo>
                <a:lnTo>
                  <a:pt x="3810" y="1233500"/>
                </a:lnTo>
              </a:path>
              <a:path w="3809" h="1290954">
                <a:moveTo>
                  <a:pt x="0" y="1231582"/>
                </a:moveTo>
                <a:lnTo>
                  <a:pt x="3810" y="1231582"/>
                </a:lnTo>
              </a:path>
              <a:path w="3809" h="1290954">
                <a:moveTo>
                  <a:pt x="0" y="1229677"/>
                </a:moveTo>
                <a:lnTo>
                  <a:pt x="3810" y="1229677"/>
                </a:lnTo>
              </a:path>
              <a:path w="3809" h="1290954">
                <a:moveTo>
                  <a:pt x="0" y="1227772"/>
                </a:moveTo>
                <a:lnTo>
                  <a:pt x="3810" y="1227772"/>
                </a:lnTo>
              </a:path>
              <a:path w="3809" h="1290954">
                <a:moveTo>
                  <a:pt x="0" y="1225867"/>
                </a:moveTo>
                <a:lnTo>
                  <a:pt x="3810" y="1225867"/>
                </a:lnTo>
              </a:path>
              <a:path w="3809" h="1290954">
                <a:moveTo>
                  <a:pt x="0" y="1223962"/>
                </a:moveTo>
                <a:lnTo>
                  <a:pt x="3810" y="1223962"/>
                </a:lnTo>
              </a:path>
              <a:path w="3809" h="1290954">
                <a:moveTo>
                  <a:pt x="0" y="1222057"/>
                </a:moveTo>
                <a:lnTo>
                  <a:pt x="3810" y="1222057"/>
                </a:lnTo>
              </a:path>
              <a:path w="3809" h="1290954">
                <a:moveTo>
                  <a:pt x="0" y="1220152"/>
                </a:moveTo>
                <a:lnTo>
                  <a:pt x="3810" y="1220152"/>
                </a:lnTo>
              </a:path>
              <a:path w="3809" h="1290954">
                <a:moveTo>
                  <a:pt x="0" y="1218247"/>
                </a:moveTo>
                <a:lnTo>
                  <a:pt x="3810" y="1218247"/>
                </a:lnTo>
              </a:path>
              <a:path w="3809" h="1290954">
                <a:moveTo>
                  <a:pt x="0" y="1216329"/>
                </a:moveTo>
                <a:lnTo>
                  <a:pt x="3810" y="1216329"/>
                </a:lnTo>
              </a:path>
              <a:path w="3809" h="1290954">
                <a:moveTo>
                  <a:pt x="0" y="1214424"/>
                </a:moveTo>
                <a:lnTo>
                  <a:pt x="3810" y="1214424"/>
                </a:lnTo>
              </a:path>
              <a:path w="3809" h="1290954">
                <a:moveTo>
                  <a:pt x="0" y="1212519"/>
                </a:moveTo>
                <a:lnTo>
                  <a:pt x="3810" y="1212519"/>
                </a:lnTo>
              </a:path>
              <a:path w="3809" h="1290954">
                <a:moveTo>
                  <a:pt x="0" y="1210614"/>
                </a:moveTo>
                <a:lnTo>
                  <a:pt x="3810" y="1210614"/>
                </a:lnTo>
              </a:path>
              <a:path w="3809" h="1290954">
                <a:moveTo>
                  <a:pt x="0" y="1208709"/>
                </a:moveTo>
                <a:lnTo>
                  <a:pt x="3810" y="1208709"/>
                </a:lnTo>
              </a:path>
              <a:path w="3809" h="1290954">
                <a:moveTo>
                  <a:pt x="0" y="1206804"/>
                </a:moveTo>
                <a:lnTo>
                  <a:pt x="3810" y="1206804"/>
                </a:lnTo>
              </a:path>
              <a:path w="3809" h="1290954">
                <a:moveTo>
                  <a:pt x="0" y="1204899"/>
                </a:moveTo>
                <a:lnTo>
                  <a:pt x="3810" y="1204899"/>
                </a:lnTo>
              </a:path>
              <a:path w="3809" h="1290954">
                <a:moveTo>
                  <a:pt x="0" y="1202994"/>
                </a:moveTo>
                <a:lnTo>
                  <a:pt x="3810" y="1202994"/>
                </a:lnTo>
              </a:path>
              <a:path w="3809" h="1290954">
                <a:moveTo>
                  <a:pt x="0" y="1201089"/>
                </a:moveTo>
                <a:lnTo>
                  <a:pt x="3810" y="1201089"/>
                </a:lnTo>
              </a:path>
              <a:path w="3809" h="1290954">
                <a:moveTo>
                  <a:pt x="0" y="1199172"/>
                </a:moveTo>
                <a:lnTo>
                  <a:pt x="3810" y="1199172"/>
                </a:lnTo>
              </a:path>
              <a:path w="3809" h="1290954">
                <a:moveTo>
                  <a:pt x="0" y="1197267"/>
                </a:moveTo>
                <a:lnTo>
                  <a:pt x="3810" y="1197267"/>
                </a:lnTo>
              </a:path>
              <a:path w="3809" h="1290954">
                <a:moveTo>
                  <a:pt x="0" y="1195362"/>
                </a:moveTo>
                <a:lnTo>
                  <a:pt x="3810" y="1195362"/>
                </a:lnTo>
              </a:path>
              <a:path w="3809" h="1290954">
                <a:moveTo>
                  <a:pt x="0" y="1193457"/>
                </a:moveTo>
                <a:lnTo>
                  <a:pt x="3810" y="1193457"/>
                </a:lnTo>
              </a:path>
              <a:path w="3809" h="1290954">
                <a:moveTo>
                  <a:pt x="0" y="1191552"/>
                </a:moveTo>
                <a:lnTo>
                  <a:pt x="3810" y="1191552"/>
                </a:lnTo>
              </a:path>
              <a:path w="3809" h="1290954">
                <a:moveTo>
                  <a:pt x="0" y="1189647"/>
                </a:moveTo>
                <a:lnTo>
                  <a:pt x="3810" y="1189647"/>
                </a:lnTo>
              </a:path>
              <a:path w="3809" h="1290954">
                <a:moveTo>
                  <a:pt x="0" y="1187742"/>
                </a:moveTo>
                <a:lnTo>
                  <a:pt x="3810" y="1187742"/>
                </a:lnTo>
              </a:path>
              <a:path w="3809" h="1290954">
                <a:moveTo>
                  <a:pt x="0" y="1185837"/>
                </a:moveTo>
                <a:lnTo>
                  <a:pt x="3810" y="1185837"/>
                </a:lnTo>
              </a:path>
              <a:path w="3809" h="1290954">
                <a:moveTo>
                  <a:pt x="0" y="1183932"/>
                </a:moveTo>
                <a:lnTo>
                  <a:pt x="3810" y="1183932"/>
                </a:lnTo>
              </a:path>
              <a:path w="3809" h="1290954">
                <a:moveTo>
                  <a:pt x="0" y="1182014"/>
                </a:moveTo>
                <a:lnTo>
                  <a:pt x="3810" y="1182014"/>
                </a:lnTo>
              </a:path>
              <a:path w="3809" h="1290954">
                <a:moveTo>
                  <a:pt x="0" y="1180109"/>
                </a:moveTo>
                <a:lnTo>
                  <a:pt x="3810" y="1180109"/>
                </a:lnTo>
              </a:path>
              <a:path w="3809" h="1290954">
                <a:moveTo>
                  <a:pt x="0" y="1178204"/>
                </a:moveTo>
                <a:lnTo>
                  <a:pt x="3810" y="1178204"/>
                </a:lnTo>
              </a:path>
              <a:path w="3809" h="1290954">
                <a:moveTo>
                  <a:pt x="0" y="1176299"/>
                </a:moveTo>
                <a:lnTo>
                  <a:pt x="3810" y="1176299"/>
                </a:lnTo>
              </a:path>
              <a:path w="3809" h="1290954">
                <a:moveTo>
                  <a:pt x="0" y="1174394"/>
                </a:moveTo>
                <a:lnTo>
                  <a:pt x="3810" y="1174394"/>
                </a:lnTo>
              </a:path>
              <a:path w="3809" h="1290954">
                <a:moveTo>
                  <a:pt x="0" y="1172489"/>
                </a:moveTo>
                <a:lnTo>
                  <a:pt x="3810" y="1172489"/>
                </a:lnTo>
              </a:path>
              <a:path w="3809" h="1290954">
                <a:moveTo>
                  <a:pt x="0" y="1170584"/>
                </a:moveTo>
                <a:lnTo>
                  <a:pt x="3810" y="1170584"/>
                </a:lnTo>
              </a:path>
              <a:path w="3809" h="1290954">
                <a:moveTo>
                  <a:pt x="0" y="1168679"/>
                </a:moveTo>
                <a:lnTo>
                  <a:pt x="3810" y="1168679"/>
                </a:lnTo>
              </a:path>
              <a:path w="3809" h="1290954">
                <a:moveTo>
                  <a:pt x="0" y="1166761"/>
                </a:moveTo>
                <a:lnTo>
                  <a:pt x="3810" y="1166761"/>
                </a:lnTo>
              </a:path>
              <a:path w="3809" h="1290954">
                <a:moveTo>
                  <a:pt x="0" y="1164856"/>
                </a:moveTo>
                <a:lnTo>
                  <a:pt x="3810" y="1164856"/>
                </a:lnTo>
              </a:path>
              <a:path w="3809" h="1290954">
                <a:moveTo>
                  <a:pt x="0" y="1162951"/>
                </a:moveTo>
                <a:lnTo>
                  <a:pt x="3810" y="1162951"/>
                </a:lnTo>
              </a:path>
              <a:path w="3809" h="1290954">
                <a:moveTo>
                  <a:pt x="0" y="1161046"/>
                </a:moveTo>
                <a:lnTo>
                  <a:pt x="3810" y="1161046"/>
                </a:lnTo>
              </a:path>
              <a:path w="3809" h="1290954">
                <a:moveTo>
                  <a:pt x="0" y="1159141"/>
                </a:moveTo>
                <a:lnTo>
                  <a:pt x="3810" y="1159141"/>
                </a:lnTo>
              </a:path>
              <a:path w="3809" h="1290954">
                <a:moveTo>
                  <a:pt x="0" y="1157236"/>
                </a:moveTo>
                <a:lnTo>
                  <a:pt x="3810" y="1157236"/>
                </a:lnTo>
              </a:path>
              <a:path w="3809" h="1290954">
                <a:moveTo>
                  <a:pt x="0" y="1155331"/>
                </a:moveTo>
                <a:lnTo>
                  <a:pt x="3810" y="1155331"/>
                </a:lnTo>
              </a:path>
              <a:path w="3809" h="1290954">
                <a:moveTo>
                  <a:pt x="0" y="1153426"/>
                </a:moveTo>
                <a:lnTo>
                  <a:pt x="3810" y="1153426"/>
                </a:lnTo>
              </a:path>
              <a:path w="3809" h="1290954">
                <a:moveTo>
                  <a:pt x="0" y="1151521"/>
                </a:moveTo>
                <a:lnTo>
                  <a:pt x="3810" y="1151521"/>
                </a:lnTo>
              </a:path>
              <a:path w="3809" h="1290954">
                <a:moveTo>
                  <a:pt x="0" y="1149604"/>
                </a:moveTo>
                <a:lnTo>
                  <a:pt x="3810" y="1149604"/>
                </a:lnTo>
              </a:path>
              <a:path w="3809" h="1290954">
                <a:moveTo>
                  <a:pt x="0" y="1147699"/>
                </a:moveTo>
                <a:lnTo>
                  <a:pt x="3810" y="1147699"/>
                </a:lnTo>
              </a:path>
              <a:path w="3809" h="1290954">
                <a:moveTo>
                  <a:pt x="0" y="1145794"/>
                </a:moveTo>
                <a:lnTo>
                  <a:pt x="3810" y="1145794"/>
                </a:lnTo>
              </a:path>
              <a:path w="3809" h="1290954">
                <a:moveTo>
                  <a:pt x="0" y="1143889"/>
                </a:moveTo>
                <a:lnTo>
                  <a:pt x="3810" y="1143889"/>
                </a:lnTo>
              </a:path>
              <a:path w="3809" h="1290954">
                <a:moveTo>
                  <a:pt x="0" y="1141984"/>
                </a:moveTo>
                <a:lnTo>
                  <a:pt x="3810" y="1141984"/>
                </a:lnTo>
              </a:path>
              <a:path w="3809" h="1290954">
                <a:moveTo>
                  <a:pt x="0" y="1140079"/>
                </a:moveTo>
                <a:lnTo>
                  <a:pt x="3810" y="1140079"/>
                </a:lnTo>
              </a:path>
              <a:path w="3809" h="1290954">
                <a:moveTo>
                  <a:pt x="0" y="1138174"/>
                </a:moveTo>
                <a:lnTo>
                  <a:pt x="3810" y="1138174"/>
                </a:lnTo>
              </a:path>
              <a:path w="3809" h="1290954">
                <a:moveTo>
                  <a:pt x="0" y="1136269"/>
                </a:moveTo>
                <a:lnTo>
                  <a:pt x="3810" y="1136269"/>
                </a:lnTo>
              </a:path>
              <a:path w="3809" h="1290954">
                <a:moveTo>
                  <a:pt x="0" y="1134351"/>
                </a:moveTo>
                <a:lnTo>
                  <a:pt x="3810" y="1134351"/>
                </a:lnTo>
              </a:path>
              <a:path w="3809" h="1290954">
                <a:moveTo>
                  <a:pt x="0" y="1132446"/>
                </a:moveTo>
                <a:lnTo>
                  <a:pt x="3810" y="1132446"/>
                </a:lnTo>
              </a:path>
              <a:path w="3809" h="1290954">
                <a:moveTo>
                  <a:pt x="0" y="1130541"/>
                </a:moveTo>
                <a:lnTo>
                  <a:pt x="3810" y="1130541"/>
                </a:lnTo>
              </a:path>
              <a:path w="3809" h="1290954">
                <a:moveTo>
                  <a:pt x="0" y="1128636"/>
                </a:moveTo>
                <a:lnTo>
                  <a:pt x="3810" y="1128636"/>
                </a:lnTo>
              </a:path>
              <a:path w="3809" h="1290954">
                <a:moveTo>
                  <a:pt x="0" y="1126731"/>
                </a:moveTo>
                <a:lnTo>
                  <a:pt x="3810" y="1126731"/>
                </a:lnTo>
              </a:path>
              <a:path w="3809" h="1290954">
                <a:moveTo>
                  <a:pt x="0" y="1124826"/>
                </a:moveTo>
                <a:lnTo>
                  <a:pt x="3810" y="1124826"/>
                </a:lnTo>
              </a:path>
              <a:path w="3809" h="1290954">
                <a:moveTo>
                  <a:pt x="0" y="1122921"/>
                </a:moveTo>
                <a:lnTo>
                  <a:pt x="3810" y="1122921"/>
                </a:lnTo>
              </a:path>
              <a:path w="3809" h="1290954">
                <a:moveTo>
                  <a:pt x="0" y="1121016"/>
                </a:moveTo>
                <a:lnTo>
                  <a:pt x="3810" y="1121016"/>
                </a:lnTo>
              </a:path>
              <a:path w="3809" h="1290954">
                <a:moveTo>
                  <a:pt x="0" y="1119111"/>
                </a:moveTo>
                <a:lnTo>
                  <a:pt x="3810" y="1119111"/>
                </a:lnTo>
              </a:path>
              <a:path w="3809" h="1290954">
                <a:moveTo>
                  <a:pt x="0" y="1117193"/>
                </a:moveTo>
                <a:lnTo>
                  <a:pt x="3810" y="1117193"/>
                </a:lnTo>
              </a:path>
              <a:path w="3809" h="1290954">
                <a:moveTo>
                  <a:pt x="0" y="1115288"/>
                </a:moveTo>
                <a:lnTo>
                  <a:pt x="3810" y="1115288"/>
                </a:lnTo>
              </a:path>
              <a:path w="3809" h="1290954">
                <a:moveTo>
                  <a:pt x="0" y="1113383"/>
                </a:moveTo>
                <a:lnTo>
                  <a:pt x="3810" y="1113383"/>
                </a:lnTo>
              </a:path>
              <a:path w="3809" h="1290954">
                <a:moveTo>
                  <a:pt x="0" y="1111478"/>
                </a:moveTo>
                <a:lnTo>
                  <a:pt x="3810" y="1111478"/>
                </a:lnTo>
              </a:path>
              <a:path w="3809" h="1290954">
                <a:moveTo>
                  <a:pt x="0" y="1109573"/>
                </a:moveTo>
                <a:lnTo>
                  <a:pt x="3810" y="1109573"/>
                </a:lnTo>
              </a:path>
              <a:path w="3809" h="1290954">
                <a:moveTo>
                  <a:pt x="0" y="1107668"/>
                </a:moveTo>
                <a:lnTo>
                  <a:pt x="3810" y="1107668"/>
                </a:lnTo>
              </a:path>
              <a:path w="3809" h="1290954">
                <a:moveTo>
                  <a:pt x="0" y="1105763"/>
                </a:moveTo>
                <a:lnTo>
                  <a:pt x="3810" y="1105763"/>
                </a:lnTo>
              </a:path>
              <a:path w="3809" h="1290954">
                <a:moveTo>
                  <a:pt x="0" y="1103858"/>
                </a:moveTo>
                <a:lnTo>
                  <a:pt x="3810" y="1103858"/>
                </a:lnTo>
              </a:path>
              <a:path w="3809" h="1290954">
                <a:moveTo>
                  <a:pt x="0" y="1101953"/>
                </a:moveTo>
                <a:lnTo>
                  <a:pt x="3810" y="1101953"/>
                </a:lnTo>
              </a:path>
              <a:path w="3809" h="1290954">
                <a:moveTo>
                  <a:pt x="0" y="1100035"/>
                </a:moveTo>
                <a:lnTo>
                  <a:pt x="3810" y="1100035"/>
                </a:lnTo>
              </a:path>
              <a:path w="3809" h="1290954">
                <a:moveTo>
                  <a:pt x="0" y="1098130"/>
                </a:moveTo>
                <a:lnTo>
                  <a:pt x="3810" y="1098130"/>
                </a:lnTo>
              </a:path>
              <a:path w="3809" h="1290954">
                <a:moveTo>
                  <a:pt x="0" y="1096225"/>
                </a:moveTo>
                <a:lnTo>
                  <a:pt x="3810" y="1096225"/>
                </a:lnTo>
              </a:path>
              <a:path w="3809" h="1290954">
                <a:moveTo>
                  <a:pt x="0" y="1094320"/>
                </a:moveTo>
                <a:lnTo>
                  <a:pt x="3810" y="1094320"/>
                </a:lnTo>
              </a:path>
              <a:path w="3809" h="1290954">
                <a:moveTo>
                  <a:pt x="0" y="1092415"/>
                </a:moveTo>
                <a:lnTo>
                  <a:pt x="3810" y="1092415"/>
                </a:lnTo>
              </a:path>
              <a:path w="3809" h="1290954">
                <a:moveTo>
                  <a:pt x="0" y="1090510"/>
                </a:moveTo>
                <a:lnTo>
                  <a:pt x="3810" y="1090510"/>
                </a:lnTo>
              </a:path>
              <a:path w="3809" h="1290954">
                <a:moveTo>
                  <a:pt x="0" y="1088605"/>
                </a:moveTo>
                <a:lnTo>
                  <a:pt x="3810" y="1088605"/>
                </a:lnTo>
              </a:path>
              <a:path w="3809" h="1290954">
                <a:moveTo>
                  <a:pt x="0" y="1086700"/>
                </a:moveTo>
                <a:lnTo>
                  <a:pt x="3810" y="1086700"/>
                </a:lnTo>
              </a:path>
              <a:path w="3809" h="1290954">
                <a:moveTo>
                  <a:pt x="0" y="1084783"/>
                </a:moveTo>
                <a:lnTo>
                  <a:pt x="3810" y="1084783"/>
                </a:lnTo>
              </a:path>
              <a:path w="3809" h="1290954">
                <a:moveTo>
                  <a:pt x="0" y="1082878"/>
                </a:moveTo>
                <a:lnTo>
                  <a:pt x="3810" y="1082878"/>
                </a:lnTo>
              </a:path>
              <a:path w="3809" h="1290954">
                <a:moveTo>
                  <a:pt x="0" y="1080973"/>
                </a:moveTo>
                <a:lnTo>
                  <a:pt x="3810" y="1080973"/>
                </a:lnTo>
              </a:path>
              <a:path w="3809" h="1290954">
                <a:moveTo>
                  <a:pt x="0" y="1079068"/>
                </a:moveTo>
                <a:lnTo>
                  <a:pt x="3810" y="1079068"/>
                </a:lnTo>
              </a:path>
              <a:path w="3809" h="1290954">
                <a:moveTo>
                  <a:pt x="0" y="1077163"/>
                </a:moveTo>
                <a:lnTo>
                  <a:pt x="3810" y="1077163"/>
                </a:lnTo>
              </a:path>
              <a:path w="3809" h="1290954">
                <a:moveTo>
                  <a:pt x="0" y="1075258"/>
                </a:moveTo>
                <a:lnTo>
                  <a:pt x="3810" y="1075258"/>
                </a:lnTo>
              </a:path>
              <a:path w="3809" h="1290954">
                <a:moveTo>
                  <a:pt x="0" y="1073353"/>
                </a:moveTo>
                <a:lnTo>
                  <a:pt x="3810" y="1073353"/>
                </a:lnTo>
              </a:path>
              <a:path w="3809" h="1290954">
                <a:moveTo>
                  <a:pt x="0" y="1071448"/>
                </a:moveTo>
                <a:lnTo>
                  <a:pt x="3810" y="1071448"/>
                </a:lnTo>
              </a:path>
              <a:path w="3809" h="1290954">
                <a:moveTo>
                  <a:pt x="0" y="1069543"/>
                </a:moveTo>
                <a:lnTo>
                  <a:pt x="3810" y="1069543"/>
                </a:lnTo>
              </a:path>
              <a:path w="3809" h="1290954">
                <a:moveTo>
                  <a:pt x="0" y="1067625"/>
                </a:moveTo>
                <a:lnTo>
                  <a:pt x="3810" y="1067625"/>
                </a:lnTo>
              </a:path>
              <a:path w="3809" h="1290954">
                <a:moveTo>
                  <a:pt x="0" y="1065720"/>
                </a:moveTo>
                <a:lnTo>
                  <a:pt x="3810" y="1065720"/>
                </a:lnTo>
              </a:path>
              <a:path w="3809" h="1290954">
                <a:moveTo>
                  <a:pt x="0" y="1063815"/>
                </a:moveTo>
                <a:lnTo>
                  <a:pt x="3810" y="1063815"/>
                </a:lnTo>
              </a:path>
              <a:path w="3809" h="1290954">
                <a:moveTo>
                  <a:pt x="0" y="1061910"/>
                </a:moveTo>
                <a:lnTo>
                  <a:pt x="3810" y="1061910"/>
                </a:lnTo>
              </a:path>
              <a:path w="3809" h="1290954">
                <a:moveTo>
                  <a:pt x="0" y="1060005"/>
                </a:moveTo>
                <a:lnTo>
                  <a:pt x="3810" y="1060005"/>
                </a:lnTo>
              </a:path>
              <a:path w="3809" h="1290954">
                <a:moveTo>
                  <a:pt x="0" y="1058100"/>
                </a:moveTo>
                <a:lnTo>
                  <a:pt x="3810" y="1058100"/>
                </a:lnTo>
              </a:path>
              <a:path w="3809" h="1290954">
                <a:moveTo>
                  <a:pt x="0" y="1056195"/>
                </a:moveTo>
                <a:lnTo>
                  <a:pt x="3810" y="1056195"/>
                </a:lnTo>
              </a:path>
              <a:path w="3809" h="1290954">
                <a:moveTo>
                  <a:pt x="0" y="1054290"/>
                </a:moveTo>
                <a:lnTo>
                  <a:pt x="3810" y="1054290"/>
                </a:lnTo>
              </a:path>
              <a:path w="3809" h="1290954">
                <a:moveTo>
                  <a:pt x="0" y="1052385"/>
                </a:moveTo>
                <a:lnTo>
                  <a:pt x="3810" y="1052385"/>
                </a:lnTo>
              </a:path>
              <a:path w="3809" h="1290954">
                <a:moveTo>
                  <a:pt x="0" y="1050467"/>
                </a:moveTo>
                <a:lnTo>
                  <a:pt x="3810" y="1050467"/>
                </a:lnTo>
              </a:path>
              <a:path w="3809" h="1290954">
                <a:moveTo>
                  <a:pt x="0" y="1048562"/>
                </a:moveTo>
                <a:lnTo>
                  <a:pt x="3810" y="1048562"/>
                </a:lnTo>
              </a:path>
              <a:path w="3809" h="1290954">
                <a:moveTo>
                  <a:pt x="0" y="1046657"/>
                </a:moveTo>
                <a:lnTo>
                  <a:pt x="3810" y="1046657"/>
                </a:lnTo>
              </a:path>
              <a:path w="3809" h="1290954">
                <a:moveTo>
                  <a:pt x="0" y="1044752"/>
                </a:moveTo>
                <a:lnTo>
                  <a:pt x="3810" y="1044752"/>
                </a:lnTo>
              </a:path>
              <a:path w="3809" h="1290954">
                <a:moveTo>
                  <a:pt x="0" y="1042847"/>
                </a:moveTo>
                <a:lnTo>
                  <a:pt x="3810" y="1042847"/>
                </a:lnTo>
              </a:path>
              <a:path w="3809" h="1290954">
                <a:moveTo>
                  <a:pt x="0" y="1040942"/>
                </a:moveTo>
                <a:lnTo>
                  <a:pt x="3810" y="1040942"/>
                </a:lnTo>
              </a:path>
              <a:path w="3809" h="1290954">
                <a:moveTo>
                  <a:pt x="0" y="1039037"/>
                </a:moveTo>
                <a:lnTo>
                  <a:pt x="3810" y="1039037"/>
                </a:lnTo>
              </a:path>
              <a:path w="3809" h="1290954">
                <a:moveTo>
                  <a:pt x="0" y="1037132"/>
                </a:moveTo>
                <a:lnTo>
                  <a:pt x="3810" y="1037132"/>
                </a:lnTo>
              </a:path>
              <a:path w="3809" h="1290954">
                <a:moveTo>
                  <a:pt x="0" y="1035215"/>
                </a:moveTo>
                <a:lnTo>
                  <a:pt x="3810" y="1035215"/>
                </a:lnTo>
              </a:path>
              <a:path w="3809" h="1290954">
                <a:moveTo>
                  <a:pt x="0" y="1033310"/>
                </a:moveTo>
                <a:lnTo>
                  <a:pt x="3810" y="1033310"/>
                </a:lnTo>
              </a:path>
              <a:path w="3809" h="1290954">
                <a:moveTo>
                  <a:pt x="0" y="1031405"/>
                </a:moveTo>
                <a:lnTo>
                  <a:pt x="3810" y="1031405"/>
                </a:lnTo>
              </a:path>
              <a:path w="3809" h="1290954">
                <a:moveTo>
                  <a:pt x="0" y="1029500"/>
                </a:moveTo>
                <a:lnTo>
                  <a:pt x="3810" y="1029500"/>
                </a:lnTo>
              </a:path>
              <a:path w="3809" h="1290954">
                <a:moveTo>
                  <a:pt x="0" y="1027595"/>
                </a:moveTo>
                <a:lnTo>
                  <a:pt x="3810" y="1027595"/>
                </a:lnTo>
              </a:path>
              <a:path w="3809" h="1290954">
                <a:moveTo>
                  <a:pt x="0" y="1025690"/>
                </a:moveTo>
                <a:lnTo>
                  <a:pt x="3810" y="1025690"/>
                </a:lnTo>
              </a:path>
              <a:path w="3809" h="1290954">
                <a:moveTo>
                  <a:pt x="0" y="1023785"/>
                </a:moveTo>
                <a:lnTo>
                  <a:pt x="3810" y="1023785"/>
                </a:lnTo>
              </a:path>
              <a:path w="3809" h="1290954">
                <a:moveTo>
                  <a:pt x="0" y="1021880"/>
                </a:moveTo>
                <a:lnTo>
                  <a:pt x="3810" y="1021880"/>
                </a:lnTo>
              </a:path>
              <a:path w="3809" h="1290954">
                <a:moveTo>
                  <a:pt x="0" y="1019975"/>
                </a:moveTo>
                <a:lnTo>
                  <a:pt x="3810" y="1019975"/>
                </a:lnTo>
              </a:path>
              <a:path w="3809" h="1290954">
                <a:moveTo>
                  <a:pt x="0" y="1018057"/>
                </a:moveTo>
                <a:lnTo>
                  <a:pt x="3810" y="1018057"/>
                </a:lnTo>
              </a:path>
              <a:path w="3809" h="1290954">
                <a:moveTo>
                  <a:pt x="0" y="1016152"/>
                </a:moveTo>
                <a:lnTo>
                  <a:pt x="3810" y="1016152"/>
                </a:lnTo>
              </a:path>
              <a:path w="3809" h="1290954">
                <a:moveTo>
                  <a:pt x="0" y="1014247"/>
                </a:moveTo>
                <a:lnTo>
                  <a:pt x="3810" y="1014247"/>
                </a:lnTo>
              </a:path>
              <a:path w="3809" h="1290954">
                <a:moveTo>
                  <a:pt x="0" y="1012342"/>
                </a:moveTo>
                <a:lnTo>
                  <a:pt x="3810" y="1012342"/>
                </a:lnTo>
              </a:path>
              <a:path w="3809" h="1290954">
                <a:moveTo>
                  <a:pt x="0" y="1010437"/>
                </a:moveTo>
                <a:lnTo>
                  <a:pt x="3810" y="1010437"/>
                </a:lnTo>
              </a:path>
              <a:path w="3809" h="1290954">
                <a:moveTo>
                  <a:pt x="0" y="1008532"/>
                </a:moveTo>
                <a:lnTo>
                  <a:pt x="3810" y="1008532"/>
                </a:lnTo>
              </a:path>
              <a:path w="3809" h="1290954">
                <a:moveTo>
                  <a:pt x="0" y="1006627"/>
                </a:moveTo>
                <a:lnTo>
                  <a:pt x="3810" y="1006627"/>
                </a:lnTo>
              </a:path>
              <a:path w="3809" h="1290954">
                <a:moveTo>
                  <a:pt x="0" y="1004722"/>
                </a:moveTo>
                <a:lnTo>
                  <a:pt x="3810" y="1004722"/>
                </a:lnTo>
              </a:path>
              <a:path w="3809" h="1290954">
                <a:moveTo>
                  <a:pt x="0" y="1002804"/>
                </a:moveTo>
                <a:lnTo>
                  <a:pt x="3810" y="1002804"/>
                </a:lnTo>
              </a:path>
              <a:path w="3809" h="1290954">
                <a:moveTo>
                  <a:pt x="0" y="1000899"/>
                </a:moveTo>
                <a:lnTo>
                  <a:pt x="3810" y="1000899"/>
                </a:lnTo>
              </a:path>
              <a:path w="3809" h="1290954">
                <a:moveTo>
                  <a:pt x="0" y="998994"/>
                </a:moveTo>
                <a:lnTo>
                  <a:pt x="3810" y="998994"/>
                </a:lnTo>
              </a:path>
              <a:path w="3809" h="1290954">
                <a:moveTo>
                  <a:pt x="0" y="997089"/>
                </a:moveTo>
                <a:lnTo>
                  <a:pt x="3810" y="997089"/>
                </a:lnTo>
              </a:path>
              <a:path w="3809" h="1290954">
                <a:moveTo>
                  <a:pt x="0" y="995184"/>
                </a:moveTo>
                <a:lnTo>
                  <a:pt x="3810" y="995184"/>
                </a:lnTo>
              </a:path>
              <a:path w="3809" h="1290954">
                <a:moveTo>
                  <a:pt x="0" y="993279"/>
                </a:moveTo>
                <a:lnTo>
                  <a:pt x="3810" y="993279"/>
                </a:lnTo>
              </a:path>
              <a:path w="3809" h="1290954">
                <a:moveTo>
                  <a:pt x="0" y="991374"/>
                </a:moveTo>
                <a:lnTo>
                  <a:pt x="3810" y="991374"/>
                </a:lnTo>
              </a:path>
              <a:path w="3809" h="1290954">
                <a:moveTo>
                  <a:pt x="0" y="989469"/>
                </a:moveTo>
                <a:lnTo>
                  <a:pt x="3810" y="989469"/>
                </a:lnTo>
              </a:path>
              <a:path w="3809" h="1290954">
                <a:moveTo>
                  <a:pt x="0" y="987564"/>
                </a:moveTo>
                <a:lnTo>
                  <a:pt x="3810" y="987564"/>
                </a:lnTo>
              </a:path>
              <a:path w="3809" h="1290954">
                <a:moveTo>
                  <a:pt x="0" y="985647"/>
                </a:moveTo>
                <a:lnTo>
                  <a:pt x="3810" y="985647"/>
                </a:lnTo>
              </a:path>
              <a:path w="3809" h="1290954">
                <a:moveTo>
                  <a:pt x="0" y="983742"/>
                </a:moveTo>
                <a:lnTo>
                  <a:pt x="3810" y="983742"/>
                </a:lnTo>
              </a:path>
              <a:path w="3809" h="1290954">
                <a:moveTo>
                  <a:pt x="0" y="981837"/>
                </a:moveTo>
                <a:lnTo>
                  <a:pt x="3810" y="981837"/>
                </a:lnTo>
              </a:path>
              <a:path w="3809" h="1290954">
                <a:moveTo>
                  <a:pt x="0" y="979932"/>
                </a:moveTo>
                <a:lnTo>
                  <a:pt x="3810" y="979932"/>
                </a:lnTo>
              </a:path>
              <a:path w="3809" h="1290954">
                <a:moveTo>
                  <a:pt x="0" y="978027"/>
                </a:moveTo>
                <a:lnTo>
                  <a:pt x="3810" y="978027"/>
                </a:lnTo>
              </a:path>
              <a:path w="3809" h="1290954">
                <a:moveTo>
                  <a:pt x="0" y="976122"/>
                </a:moveTo>
                <a:lnTo>
                  <a:pt x="3810" y="976122"/>
                </a:lnTo>
              </a:path>
              <a:path w="3809" h="1290954">
                <a:moveTo>
                  <a:pt x="0" y="974217"/>
                </a:moveTo>
                <a:lnTo>
                  <a:pt x="3810" y="974217"/>
                </a:lnTo>
              </a:path>
              <a:path w="3809" h="1290954">
                <a:moveTo>
                  <a:pt x="0" y="972312"/>
                </a:moveTo>
                <a:lnTo>
                  <a:pt x="3810" y="972312"/>
                </a:lnTo>
              </a:path>
              <a:path w="3809" h="1290954">
                <a:moveTo>
                  <a:pt x="0" y="970407"/>
                </a:moveTo>
                <a:lnTo>
                  <a:pt x="3810" y="970407"/>
                </a:lnTo>
              </a:path>
              <a:path w="3809" h="1290954">
                <a:moveTo>
                  <a:pt x="0" y="968489"/>
                </a:moveTo>
                <a:lnTo>
                  <a:pt x="3810" y="968489"/>
                </a:lnTo>
              </a:path>
              <a:path w="3809" h="1290954">
                <a:moveTo>
                  <a:pt x="0" y="966584"/>
                </a:moveTo>
                <a:lnTo>
                  <a:pt x="3810" y="966584"/>
                </a:lnTo>
              </a:path>
              <a:path w="3809" h="1290954">
                <a:moveTo>
                  <a:pt x="0" y="964679"/>
                </a:moveTo>
                <a:lnTo>
                  <a:pt x="3810" y="964679"/>
                </a:lnTo>
              </a:path>
              <a:path w="3809" h="1290954">
                <a:moveTo>
                  <a:pt x="0" y="962774"/>
                </a:moveTo>
                <a:lnTo>
                  <a:pt x="3810" y="962774"/>
                </a:lnTo>
              </a:path>
              <a:path w="3809" h="1290954">
                <a:moveTo>
                  <a:pt x="0" y="960869"/>
                </a:moveTo>
                <a:lnTo>
                  <a:pt x="3810" y="960869"/>
                </a:lnTo>
              </a:path>
              <a:path w="3809" h="1290954">
                <a:moveTo>
                  <a:pt x="0" y="958964"/>
                </a:moveTo>
                <a:lnTo>
                  <a:pt x="3810" y="958964"/>
                </a:lnTo>
              </a:path>
              <a:path w="3809" h="1290954">
                <a:moveTo>
                  <a:pt x="0" y="957059"/>
                </a:moveTo>
                <a:lnTo>
                  <a:pt x="3810" y="957059"/>
                </a:lnTo>
              </a:path>
              <a:path w="3809" h="1290954">
                <a:moveTo>
                  <a:pt x="0" y="955154"/>
                </a:moveTo>
                <a:lnTo>
                  <a:pt x="3810" y="955154"/>
                </a:lnTo>
              </a:path>
              <a:path w="3809" h="1290954">
                <a:moveTo>
                  <a:pt x="0" y="953236"/>
                </a:moveTo>
                <a:lnTo>
                  <a:pt x="3810" y="953236"/>
                </a:lnTo>
              </a:path>
              <a:path w="3809" h="1290954">
                <a:moveTo>
                  <a:pt x="0" y="951331"/>
                </a:moveTo>
                <a:lnTo>
                  <a:pt x="3810" y="951331"/>
                </a:lnTo>
              </a:path>
              <a:path w="3809" h="1290954">
                <a:moveTo>
                  <a:pt x="0" y="949426"/>
                </a:moveTo>
                <a:lnTo>
                  <a:pt x="3810" y="949426"/>
                </a:lnTo>
              </a:path>
              <a:path w="3809" h="1290954">
                <a:moveTo>
                  <a:pt x="0" y="947521"/>
                </a:moveTo>
                <a:lnTo>
                  <a:pt x="3810" y="947521"/>
                </a:lnTo>
              </a:path>
              <a:path w="3809" h="1290954">
                <a:moveTo>
                  <a:pt x="0" y="945616"/>
                </a:moveTo>
                <a:lnTo>
                  <a:pt x="3810" y="945616"/>
                </a:lnTo>
              </a:path>
              <a:path w="3809" h="1290954">
                <a:moveTo>
                  <a:pt x="0" y="943711"/>
                </a:moveTo>
                <a:lnTo>
                  <a:pt x="3810" y="943711"/>
                </a:lnTo>
              </a:path>
              <a:path w="3809" h="1290954">
                <a:moveTo>
                  <a:pt x="0" y="941806"/>
                </a:moveTo>
                <a:lnTo>
                  <a:pt x="3810" y="941806"/>
                </a:lnTo>
              </a:path>
              <a:path w="3809" h="1290954">
                <a:moveTo>
                  <a:pt x="0" y="939901"/>
                </a:moveTo>
                <a:lnTo>
                  <a:pt x="3810" y="939901"/>
                </a:lnTo>
              </a:path>
              <a:path w="3809" h="1290954">
                <a:moveTo>
                  <a:pt x="0" y="937996"/>
                </a:moveTo>
                <a:lnTo>
                  <a:pt x="3810" y="937996"/>
                </a:lnTo>
              </a:path>
              <a:path w="3809" h="1290954">
                <a:moveTo>
                  <a:pt x="0" y="936078"/>
                </a:moveTo>
                <a:lnTo>
                  <a:pt x="3810" y="936078"/>
                </a:lnTo>
              </a:path>
              <a:path w="3809" h="1290954">
                <a:moveTo>
                  <a:pt x="0" y="934173"/>
                </a:moveTo>
                <a:lnTo>
                  <a:pt x="3810" y="934173"/>
                </a:lnTo>
              </a:path>
              <a:path w="3809" h="1290954">
                <a:moveTo>
                  <a:pt x="0" y="932268"/>
                </a:moveTo>
                <a:lnTo>
                  <a:pt x="3810" y="932268"/>
                </a:lnTo>
              </a:path>
              <a:path w="3809" h="1290954">
                <a:moveTo>
                  <a:pt x="0" y="930363"/>
                </a:moveTo>
                <a:lnTo>
                  <a:pt x="3810" y="930363"/>
                </a:lnTo>
              </a:path>
              <a:path w="3809" h="1290954">
                <a:moveTo>
                  <a:pt x="0" y="928458"/>
                </a:moveTo>
                <a:lnTo>
                  <a:pt x="3810" y="928458"/>
                </a:lnTo>
              </a:path>
              <a:path w="3809" h="1290954">
                <a:moveTo>
                  <a:pt x="0" y="926553"/>
                </a:moveTo>
                <a:lnTo>
                  <a:pt x="3810" y="926553"/>
                </a:lnTo>
              </a:path>
              <a:path w="3809" h="1290954">
                <a:moveTo>
                  <a:pt x="0" y="924648"/>
                </a:moveTo>
                <a:lnTo>
                  <a:pt x="3810" y="924648"/>
                </a:lnTo>
              </a:path>
              <a:path w="3809" h="1290954">
                <a:moveTo>
                  <a:pt x="0" y="922743"/>
                </a:moveTo>
                <a:lnTo>
                  <a:pt x="3810" y="922743"/>
                </a:lnTo>
              </a:path>
              <a:path w="3809" h="1290954">
                <a:moveTo>
                  <a:pt x="0" y="920838"/>
                </a:moveTo>
                <a:lnTo>
                  <a:pt x="3810" y="920838"/>
                </a:lnTo>
              </a:path>
              <a:path w="3809" h="1290954">
                <a:moveTo>
                  <a:pt x="0" y="918921"/>
                </a:moveTo>
                <a:lnTo>
                  <a:pt x="3810" y="918921"/>
                </a:lnTo>
              </a:path>
              <a:path w="3809" h="1290954">
                <a:moveTo>
                  <a:pt x="0" y="917016"/>
                </a:moveTo>
                <a:lnTo>
                  <a:pt x="3810" y="917016"/>
                </a:lnTo>
              </a:path>
              <a:path w="3809" h="1290954">
                <a:moveTo>
                  <a:pt x="0" y="915111"/>
                </a:moveTo>
                <a:lnTo>
                  <a:pt x="3810" y="915111"/>
                </a:lnTo>
              </a:path>
              <a:path w="3809" h="1290954">
                <a:moveTo>
                  <a:pt x="0" y="913206"/>
                </a:moveTo>
                <a:lnTo>
                  <a:pt x="3810" y="913206"/>
                </a:lnTo>
              </a:path>
              <a:path w="3809" h="1290954">
                <a:moveTo>
                  <a:pt x="0" y="911301"/>
                </a:moveTo>
                <a:lnTo>
                  <a:pt x="3810" y="911301"/>
                </a:lnTo>
              </a:path>
              <a:path w="3809" h="1290954">
                <a:moveTo>
                  <a:pt x="0" y="909396"/>
                </a:moveTo>
                <a:lnTo>
                  <a:pt x="3810" y="909396"/>
                </a:lnTo>
              </a:path>
              <a:path w="3809" h="1290954">
                <a:moveTo>
                  <a:pt x="0" y="907491"/>
                </a:moveTo>
                <a:lnTo>
                  <a:pt x="3810" y="907491"/>
                </a:lnTo>
              </a:path>
              <a:path w="3809" h="1290954">
                <a:moveTo>
                  <a:pt x="0" y="905586"/>
                </a:moveTo>
                <a:lnTo>
                  <a:pt x="3810" y="905586"/>
                </a:lnTo>
              </a:path>
              <a:path w="3809" h="1290954">
                <a:moveTo>
                  <a:pt x="0" y="903668"/>
                </a:moveTo>
                <a:lnTo>
                  <a:pt x="3810" y="903668"/>
                </a:lnTo>
              </a:path>
              <a:path w="3809" h="1290954">
                <a:moveTo>
                  <a:pt x="0" y="901763"/>
                </a:moveTo>
                <a:lnTo>
                  <a:pt x="3810" y="901763"/>
                </a:lnTo>
              </a:path>
              <a:path w="3809" h="1290954">
                <a:moveTo>
                  <a:pt x="0" y="899858"/>
                </a:moveTo>
                <a:lnTo>
                  <a:pt x="3810" y="899858"/>
                </a:lnTo>
              </a:path>
              <a:path w="3809" h="1290954">
                <a:moveTo>
                  <a:pt x="0" y="897953"/>
                </a:moveTo>
                <a:lnTo>
                  <a:pt x="3810" y="897953"/>
                </a:lnTo>
              </a:path>
              <a:path w="3809" h="1290954">
                <a:moveTo>
                  <a:pt x="0" y="896048"/>
                </a:moveTo>
                <a:lnTo>
                  <a:pt x="3810" y="896048"/>
                </a:lnTo>
              </a:path>
              <a:path w="3809" h="1290954">
                <a:moveTo>
                  <a:pt x="0" y="894143"/>
                </a:moveTo>
                <a:lnTo>
                  <a:pt x="3810" y="894143"/>
                </a:lnTo>
              </a:path>
              <a:path w="3809" h="1290954">
                <a:moveTo>
                  <a:pt x="0" y="892238"/>
                </a:moveTo>
                <a:lnTo>
                  <a:pt x="3810" y="892238"/>
                </a:lnTo>
              </a:path>
              <a:path w="3809" h="1290954">
                <a:moveTo>
                  <a:pt x="0" y="890333"/>
                </a:moveTo>
                <a:lnTo>
                  <a:pt x="3810" y="890333"/>
                </a:lnTo>
              </a:path>
              <a:path w="3809" h="1290954">
                <a:moveTo>
                  <a:pt x="0" y="888428"/>
                </a:moveTo>
                <a:lnTo>
                  <a:pt x="3810" y="888428"/>
                </a:lnTo>
              </a:path>
              <a:path w="3809" h="1290954">
                <a:moveTo>
                  <a:pt x="0" y="886510"/>
                </a:moveTo>
                <a:lnTo>
                  <a:pt x="3810" y="886510"/>
                </a:lnTo>
              </a:path>
              <a:path w="3809" h="1290954">
                <a:moveTo>
                  <a:pt x="0" y="884605"/>
                </a:moveTo>
                <a:lnTo>
                  <a:pt x="3810" y="884605"/>
                </a:lnTo>
              </a:path>
              <a:path w="3809" h="1290954">
                <a:moveTo>
                  <a:pt x="0" y="882700"/>
                </a:moveTo>
                <a:lnTo>
                  <a:pt x="3810" y="882700"/>
                </a:lnTo>
              </a:path>
              <a:path w="3809" h="1290954">
                <a:moveTo>
                  <a:pt x="0" y="880795"/>
                </a:moveTo>
                <a:lnTo>
                  <a:pt x="3810" y="880795"/>
                </a:lnTo>
              </a:path>
              <a:path w="3809" h="1290954">
                <a:moveTo>
                  <a:pt x="0" y="878890"/>
                </a:moveTo>
                <a:lnTo>
                  <a:pt x="3810" y="878890"/>
                </a:lnTo>
              </a:path>
              <a:path w="3809" h="1290954">
                <a:moveTo>
                  <a:pt x="0" y="876985"/>
                </a:moveTo>
                <a:lnTo>
                  <a:pt x="3810" y="876985"/>
                </a:lnTo>
              </a:path>
              <a:path w="3809" h="1290954">
                <a:moveTo>
                  <a:pt x="0" y="875080"/>
                </a:moveTo>
                <a:lnTo>
                  <a:pt x="3810" y="875080"/>
                </a:lnTo>
              </a:path>
              <a:path w="3809" h="1290954">
                <a:moveTo>
                  <a:pt x="0" y="873175"/>
                </a:moveTo>
                <a:lnTo>
                  <a:pt x="3810" y="873175"/>
                </a:lnTo>
              </a:path>
              <a:path w="3809" h="1290954">
                <a:moveTo>
                  <a:pt x="0" y="871258"/>
                </a:moveTo>
                <a:lnTo>
                  <a:pt x="3810" y="871258"/>
                </a:lnTo>
              </a:path>
              <a:path w="3809" h="1290954">
                <a:moveTo>
                  <a:pt x="0" y="869353"/>
                </a:moveTo>
                <a:lnTo>
                  <a:pt x="3810" y="869353"/>
                </a:lnTo>
              </a:path>
              <a:path w="3809" h="1290954">
                <a:moveTo>
                  <a:pt x="0" y="867448"/>
                </a:moveTo>
                <a:lnTo>
                  <a:pt x="3810" y="867448"/>
                </a:lnTo>
              </a:path>
              <a:path w="3809" h="1290954">
                <a:moveTo>
                  <a:pt x="0" y="865543"/>
                </a:moveTo>
                <a:lnTo>
                  <a:pt x="3810" y="865543"/>
                </a:lnTo>
              </a:path>
              <a:path w="3809" h="1290954">
                <a:moveTo>
                  <a:pt x="0" y="863638"/>
                </a:moveTo>
                <a:lnTo>
                  <a:pt x="3810" y="863638"/>
                </a:lnTo>
              </a:path>
              <a:path w="3809" h="1290954">
                <a:moveTo>
                  <a:pt x="0" y="861733"/>
                </a:moveTo>
                <a:lnTo>
                  <a:pt x="3810" y="861733"/>
                </a:lnTo>
              </a:path>
              <a:path w="3809" h="1290954">
                <a:moveTo>
                  <a:pt x="0" y="859828"/>
                </a:moveTo>
                <a:lnTo>
                  <a:pt x="3810" y="859828"/>
                </a:lnTo>
              </a:path>
              <a:path w="3809" h="1290954">
                <a:moveTo>
                  <a:pt x="0" y="857923"/>
                </a:moveTo>
                <a:lnTo>
                  <a:pt x="3810" y="857923"/>
                </a:lnTo>
              </a:path>
              <a:path w="3809" h="1290954">
                <a:moveTo>
                  <a:pt x="0" y="856018"/>
                </a:moveTo>
                <a:lnTo>
                  <a:pt x="3810" y="856018"/>
                </a:lnTo>
              </a:path>
              <a:path w="3809" h="1290954">
                <a:moveTo>
                  <a:pt x="0" y="854100"/>
                </a:moveTo>
                <a:lnTo>
                  <a:pt x="3810" y="854100"/>
                </a:lnTo>
              </a:path>
              <a:path w="3809" h="1290954">
                <a:moveTo>
                  <a:pt x="0" y="852195"/>
                </a:moveTo>
                <a:lnTo>
                  <a:pt x="3810" y="852195"/>
                </a:lnTo>
              </a:path>
              <a:path w="3809" h="1290954">
                <a:moveTo>
                  <a:pt x="0" y="850290"/>
                </a:moveTo>
                <a:lnTo>
                  <a:pt x="3810" y="850290"/>
                </a:lnTo>
              </a:path>
              <a:path w="3809" h="1290954">
                <a:moveTo>
                  <a:pt x="0" y="848385"/>
                </a:moveTo>
                <a:lnTo>
                  <a:pt x="3810" y="848385"/>
                </a:lnTo>
              </a:path>
              <a:path w="3809" h="1290954">
                <a:moveTo>
                  <a:pt x="0" y="846480"/>
                </a:moveTo>
                <a:lnTo>
                  <a:pt x="3810" y="846480"/>
                </a:lnTo>
              </a:path>
              <a:path w="3809" h="1290954">
                <a:moveTo>
                  <a:pt x="0" y="844575"/>
                </a:moveTo>
                <a:lnTo>
                  <a:pt x="3810" y="844575"/>
                </a:lnTo>
              </a:path>
              <a:path w="3809" h="1290954">
                <a:moveTo>
                  <a:pt x="0" y="842670"/>
                </a:moveTo>
                <a:lnTo>
                  <a:pt x="3810" y="842670"/>
                </a:lnTo>
              </a:path>
              <a:path w="3809" h="1290954">
                <a:moveTo>
                  <a:pt x="0" y="840765"/>
                </a:moveTo>
                <a:lnTo>
                  <a:pt x="3810" y="840765"/>
                </a:lnTo>
              </a:path>
              <a:path w="3809" h="1290954">
                <a:moveTo>
                  <a:pt x="0" y="838860"/>
                </a:moveTo>
                <a:lnTo>
                  <a:pt x="3810" y="838860"/>
                </a:lnTo>
              </a:path>
              <a:path w="3809" h="1290954">
                <a:moveTo>
                  <a:pt x="0" y="836942"/>
                </a:moveTo>
                <a:lnTo>
                  <a:pt x="3810" y="836942"/>
                </a:lnTo>
              </a:path>
              <a:path w="3809" h="1290954">
                <a:moveTo>
                  <a:pt x="0" y="835037"/>
                </a:moveTo>
                <a:lnTo>
                  <a:pt x="3810" y="835037"/>
                </a:lnTo>
              </a:path>
              <a:path w="3809" h="1290954">
                <a:moveTo>
                  <a:pt x="0" y="833132"/>
                </a:moveTo>
                <a:lnTo>
                  <a:pt x="3810" y="833132"/>
                </a:lnTo>
              </a:path>
              <a:path w="3809" h="1290954">
                <a:moveTo>
                  <a:pt x="0" y="831227"/>
                </a:moveTo>
                <a:lnTo>
                  <a:pt x="3810" y="831227"/>
                </a:lnTo>
              </a:path>
              <a:path w="3809" h="1290954">
                <a:moveTo>
                  <a:pt x="0" y="829322"/>
                </a:moveTo>
                <a:lnTo>
                  <a:pt x="3810" y="829322"/>
                </a:lnTo>
              </a:path>
              <a:path w="3809" h="1290954">
                <a:moveTo>
                  <a:pt x="0" y="827417"/>
                </a:moveTo>
                <a:lnTo>
                  <a:pt x="3810" y="827417"/>
                </a:lnTo>
              </a:path>
              <a:path w="3809" h="1290954">
                <a:moveTo>
                  <a:pt x="0" y="825512"/>
                </a:moveTo>
                <a:lnTo>
                  <a:pt x="3810" y="825512"/>
                </a:lnTo>
              </a:path>
              <a:path w="3809" h="1290954">
                <a:moveTo>
                  <a:pt x="0" y="823607"/>
                </a:moveTo>
                <a:lnTo>
                  <a:pt x="3810" y="823607"/>
                </a:lnTo>
              </a:path>
              <a:path w="3809" h="1290954">
                <a:moveTo>
                  <a:pt x="0" y="821690"/>
                </a:moveTo>
                <a:lnTo>
                  <a:pt x="3810" y="821690"/>
                </a:lnTo>
              </a:path>
              <a:path w="3809" h="1290954">
                <a:moveTo>
                  <a:pt x="0" y="819785"/>
                </a:moveTo>
                <a:lnTo>
                  <a:pt x="3810" y="819785"/>
                </a:lnTo>
              </a:path>
              <a:path w="3809" h="1290954">
                <a:moveTo>
                  <a:pt x="0" y="817880"/>
                </a:moveTo>
                <a:lnTo>
                  <a:pt x="3810" y="817880"/>
                </a:lnTo>
              </a:path>
              <a:path w="3809" h="1290954">
                <a:moveTo>
                  <a:pt x="0" y="815975"/>
                </a:moveTo>
                <a:lnTo>
                  <a:pt x="3810" y="815975"/>
                </a:lnTo>
              </a:path>
              <a:path w="3809" h="1290954">
                <a:moveTo>
                  <a:pt x="0" y="814070"/>
                </a:moveTo>
                <a:lnTo>
                  <a:pt x="3810" y="814070"/>
                </a:lnTo>
              </a:path>
              <a:path w="3809" h="1290954">
                <a:moveTo>
                  <a:pt x="0" y="812165"/>
                </a:moveTo>
                <a:lnTo>
                  <a:pt x="3810" y="812165"/>
                </a:lnTo>
              </a:path>
              <a:path w="3809" h="1290954">
                <a:moveTo>
                  <a:pt x="0" y="810260"/>
                </a:moveTo>
                <a:lnTo>
                  <a:pt x="3810" y="810260"/>
                </a:lnTo>
              </a:path>
              <a:path w="3809" h="1290954">
                <a:moveTo>
                  <a:pt x="0" y="808355"/>
                </a:moveTo>
                <a:lnTo>
                  <a:pt x="3810" y="808355"/>
                </a:lnTo>
              </a:path>
              <a:path w="3809" h="1290954">
                <a:moveTo>
                  <a:pt x="0" y="806450"/>
                </a:moveTo>
                <a:lnTo>
                  <a:pt x="3810" y="806450"/>
                </a:lnTo>
              </a:path>
              <a:path w="3809" h="1290954">
                <a:moveTo>
                  <a:pt x="0" y="804532"/>
                </a:moveTo>
                <a:lnTo>
                  <a:pt x="3810" y="804532"/>
                </a:lnTo>
              </a:path>
              <a:path w="3809" h="1290954">
                <a:moveTo>
                  <a:pt x="0" y="802627"/>
                </a:moveTo>
                <a:lnTo>
                  <a:pt x="3810" y="802627"/>
                </a:lnTo>
              </a:path>
              <a:path w="3809" h="1290954">
                <a:moveTo>
                  <a:pt x="0" y="800722"/>
                </a:moveTo>
                <a:lnTo>
                  <a:pt x="3810" y="800722"/>
                </a:lnTo>
              </a:path>
              <a:path w="3809" h="1290954">
                <a:moveTo>
                  <a:pt x="0" y="798817"/>
                </a:moveTo>
                <a:lnTo>
                  <a:pt x="3810" y="798817"/>
                </a:lnTo>
              </a:path>
              <a:path w="3809" h="1290954">
                <a:moveTo>
                  <a:pt x="0" y="796912"/>
                </a:moveTo>
                <a:lnTo>
                  <a:pt x="3810" y="796912"/>
                </a:lnTo>
              </a:path>
              <a:path w="3809" h="1290954">
                <a:moveTo>
                  <a:pt x="0" y="795007"/>
                </a:moveTo>
                <a:lnTo>
                  <a:pt x="3810" y="795007"/>
                </a:lnTo>
              </a:path>
              <a:path w="3809" h="1290954">
                <a:moveTo>
                  <a:pt x="0" y="793102"/>
                </a:moveTo>
                <a:lnTo>
                  <a:pt x="3810" y="793102"/>
                </a:lnTo>
              </a:path>
              <a:path w="3809" h="1290954">
                <a:moveTo>
                  <a:pt x="0" y="791197"/>
                </a:moveTo>
                <a:lnTo>
                  <a:pt x="3810" y="791197"/>
                </a:lnTo>
              </a:path>
              <a:path w="3809" h="1290954">
                <a:moveTo>
                  <a:pt x="0" y="789292"/>
                </a:moveTo>
                <a:lnTo>
                  <a:pt x="3810" y="789292"/>
                </a:lnTo>
              </a:path>
              <a:path w="3809" h="1290954">
                <a:moveTo>
                  <a:pt x="0" y="787374"/>
                </a:moveTo>
                <a:lnTo>
                  <a:pt x="3810" y="787374"/>
                </a:lnTo>
              </a:path>
              <a:path w="3809" h="1290954">
                <a:moveTo>
                  <a:pt x="0" y="785469"/>
                </a:moveTo>
                <a:lnTo>
                  <a:pt x="3810" y="785469"/>
                </a:lnTo>
              </a:path>
              <a:path w="3809" h="1290954">
                <a:moveTo>
                  <a:pt x="0" y="783564"/>
                </a:moveTo>
                <a:lnTo>
                  <a:pt x="3810" y="783564"/>
                </a:lnTo>
              </a:path>
              <a:path w="3809" h="1290954">
                <a:moveTo>
                  <a:pt x="0" y="781659"/>
                </a:moveTo>
                <a:lnTo>
                  <a:pt x="3810" y="781659"/>
                </a:lnTo>
              </a:path>
              <a:path w="3809" h="1290954">
                <a:moveTo>
                  <a:pt x="0" y="779754"/>
                </a:moveTo>
                <a:lnTo>
                  <a:pt x="3810" y="779754"/>
                </a:lnTo>
              </a:path>
              <a:path w="3809" h="1290954">
                <a:moveTo>
                  <a:pt x="0" y="777849"/>
                </a:moveTo>
                <a:lnTo>
                  <a:pt x="3810" y="777849"/>
                </a:lnTo>
              </a:path>
              <a:path w="3809" h="1290954">
                <a:moveTo>
                  <a:pt x="0" y="775944"/>
                </a:moveTo>
                <a:lnTo>
                  <a:pt x="3810" y="775944"/>
                </a:lnTo>
              </a:path>
              <a:path w="3809" h="1290954">
                <a:moveTo>
                  <a:pt x="0" y="774039"/>
                </a:moveTo>
                <a:lnTo>
                  <a:pt x="3810" y="774039"/>
                </a:lnTo>
              </a:path>
              <a:path w="3809" h="1290954">
                <a:moveTo>
                  <a:pt x="0" y="772121"/>
                </a:moveTo>
                <a:lnTo>
                  <a:pt x="3810" y="772121"/>
                </a:lnTo>
              </a:path>
              <a:path w="3809" h="1290954">
                <a:moveTo>
                  <a:pt x="0" y="770216"/>
                </a:moveTo>
                <a:lnTo>
                  <a:pt x="3810" y="770216"/>
                </a:lnTo>
              </a:path>
              <a:path w="3809" h="1290954">
                <a:moveTo>
                  <a:pt x="0" y="768311"/>
                </a:moveTo>
                <a:lnTo>
                  <a:pt x="3810" y="768311"/>
                </a:lnTo>
              </a:path>
              <a:path w="3809" h="1290954">
                <a:moveTo>
                  <a:pt x="0" y="766406"/>
                </a:moveTo>
                <a:lnTo>
                  <a:pt x="3810" y="766406"/>
                </a:lnTo>
              </a:path>
              <a:path w="3809" h="1290954">
                <a:moveTo>
                  <a:pt x="0" y="764501"/>
                </a:moveTo>
                <a:lnTo>
                  <a:pt x="3810" y="764501"/>
                </a:lnTo>
              </a:path>
              <a:path w="3809" h="1290954">
                <a:moveTo>
                  <a:pt x="0" y="762596"/>
                </a:moveTo>
                <a:lnTo>
                  <a:pt x="3810" y="762596"/>
                </a:lnTo>
              </a:path>
              <a:path w="3809" h="1290954">
                <a:moveTo>
                  <a:pt x="0" y="760691"/>
                </a:moveTo>
                <a:lnTo>
                  <a:pt x="3810" y="760691"/>
                </a:lnTo>
              </a:path>
              <a:path w="3809" h="1290954">
                <a:moveTo>
                  <a:pt x="0" y="758786"/>
                </a:moveTo>
                <a:lnTo>
                  <a:pt x="3810" y="758786"/>
                </a:lnTo>
              </a:path>
              <a:path w="3809" h="1290954">
                <a:moveTo>
                  <a:pt x="0" y="756881"/>
                </a:moveTo>
                <a:lnTo>
                  <a:pt x="3810" y="756881"/>
                </a:lnTo>
              </a:path>
              <a:path w="3809" h="1290954">
                <a:moveTo>
                  <a:pt x="0" y="754964"/>
                </a:moveTo>
                <a:lnTo>
                  <a:pt x="3810" y="754964"/>
                </a:lnTo>
              </a:path>
              <a:path w="3809" h="1290954">
                <a:moveTo>
                  <a:pt x="0" y="753059"/>
                </a:moveTo>
                <a:lnTo>
                  <a:pt x="3810" y="753059"/>
                </a:lnTo>
              </a:path>
              <a:path w="3809" h="1290954">
                <a:moveTo>
                  <a:pt x="0" y="751154"/>
                </a:moveTo>
                <a:lnTo>
                  <a:pt x="3810" y="751154"/>
                </a:lnTo>
              </a:path>
              <a:path w="3809" h="1290954">
                <a:moveTo>
                  <a:pt x="0" y="749249"/>
                </a:moveTo>
                <a:lnTo>
                  <a:pt x="3810" y="749249"/>
                </a:lnTo>
              </a:path>
              <a:path w="3809" h="1290954">
                <a:moveTo>
                  <a:pt x="0" y="747344"/>
                </a:moveTo>
                <a:lnTo>
                  <a:pt x="3810" y="747344"/>
                </a:lnTo>
              </a:path>
              <a:path w="3809" h="1290954">
                <a:moveTo>
                  <a:pt x="0" y="745439"/>
                </a:moveTo>
                <a:lnTo>
                  <a:pt x="3810" y="745439"/>
                </a:lnTo>
              </a:path>
              <a:path w="3809" h="1290954">
                <a:moveTo>
                  <a:pt x="0" y="743534"/>
                </a:moveTo>
                <a:lnTo>
                  <a:pt x="3810" y="743534"/>
                </a:lnTo>
              </a:path>
              <a:path w="3809" h="1290954">
                <a:moveTo>
                  <a:pt x="0" y="741629"/>
                </a:moveTo>
                <a:lnTo>
                  <a:pt x="3810" y="741629"/>
                </a:lnTo>
              </a:path>
              <a:path w="3809" h="1290954">
                <a:moveTo>
                  <a:pt x="0" y="739711"/>
                </a:moveTo>
                <a:lnTo>
                  <a:pt x="3810" y="739711"/>
                </a:lnTo>
              </a:path>
              <a:path w="3809" h="1290954">
                <a:moveTo>
                  <a:pt x="0" y="737806"/>
                </a:moveTo>
                <a:lnTo>
                  <a:pt x="3810" y="737806"/>
                </a:lnTo>
              </a:path>
              <a:path w="3809" h="1290954">
                <a:moveTo>
                  <a:pt x="0" y="735901"/>
                </a:moveTo>
                <a:lnTo>
                  <a:pt x="3810" y="735901"/>
                </a:lnTo>
              </a:path>
              <a:path w="3809" h="1290954">
                <a:moveTo>
                  <a:pt x="0" y="733996"/>
                </a:moveTo>
                <a:lnTo>
                  <a:pt x="3810" y="733996"/>
                </a:lnTo>
              </a:path>
              <a:path w="3809" h="1290954">
                <a:moveTo>
                  <a:pt x="0" y="732091"/>
                </a:moveTo>
                <a:lnTo>
                  <a:pt x="3810" y="732091"/>
                </a:lnTo>
              </a:path>
              <a:path w="3809" h="1290954">
                <a:moveTo>
                  <a:pt x="0" y="730186"/>
                </a:moveTo>
                <a:lnTo>
                  <a:pt x="3810" y="730186"/>
                </a:lnTo>
              </a:path>
              <a:path w="3809" h="1290954">
                <a:moveTo>
                  <a:pt x="0" y="728281"/>
                </a:moveTo>
                <a:lnTo>
                  <a:pt x="3810" y="728281"/>
                </a:lnTo>
              </a:path>
              <a:path w="3809" h="1290954">
                <a:moveTo>
                  <a:pt x="0" y="726376"/>
                </a:moveTo>
                <a:lnTo>
                  <a:pt x="3810" y="726376"/>
                </a:lnTo>
              </a:path>
              <a:path w="3809" h="1290954">
                <a:moveTo>
                  <a:pt x="0" y="724471"/>
                </a:moveTo>
                <a:lnTo>
                  <a:pt x="3810" y="724471"/>
                </a:lnTo>
              </a:path>
              <a:path w="3809" h="1290954">
                <a:moveTo>
                  <a:pt x="0" y="722553"/>
                </a:moveTo>
                <a:lnTo>
                  <a:pt x="3810" y="722553"/>
                </a:lnTo>
              </a:path>
              <a:path w="3809" h="1290954">
                <a:moveTo>
                  <a:pt x="0" y="720648"/>
                </a:moveTo>
                <a:lnTo>
                  <a:pt x="3810" y="720648"/>
                </a:lnTo>
              </a:path>
              <a:path w="3809" h="1290954">
                <a:moveTo>
                  <a:pt x="0" y="718743"/>
                </a:moveTo>
                <a:lnTo>
                  <a:pt x="3810" y="718743"/>
                </a:lnTo>
              </a:path>
              <a:path w="3809" h="1290954">
                <a:moveTo>
                  <a:pt x="0" y="716838"/>
                </a:moveTo>
                <a:lnTo>
                  <a:pt x="3810" y="716838"/>
                </a:lnTo>
              </a:path>
              <a:path w="3809" h="1290954">
                <a:moveTo>
                  <a:pt x="0" y="714933"/>
                </a:moveTo>
                <a:lnTo>
                  <a:pt x="3810" y="714933"/>
                </a:lnTo>
              </a:path>
              <a:path w="3809" h="1290954">
                <a:moveTo>
                  <a:pt x="0" y="713028"/>
                </a:moveTo>
                <a:lnTo>
                  <a:pt x="3810" y="713028"/>
                </a:lnTo>
              </a:path>
              <a:path w="3809" h="1290954">
                <a:moveTo>
                  <a:pt x="0" y="711123"/>
                </a:moveTo>
                <a:lnTo>
                  <a:pt x="3810" y="711123"/>
                </a:lnTo>
              </a:path>
              <a:path w="3809" h="1290954">
                <a:moveTo>
                  <a:pt x="0" y="709218"/>
                </a:moveTo>
                <a:lnTo>
                  <a:pt x="3810" y="709218"/>
                </a:lnTo>
              </a:path>
              <a:path w="3809" h="1290954">
                <a:moveTo>
                  <a:pt x="0" y="707313"/>
                </a:moveTo>
                <a:lnTo>
                  <a:pt x="3810" y="707313"/>
                </a:lnTo>
              </a:path>
              <a:path w="3809" h="1290954">
                <a:moveTo>
                  <a:pt x="0" y="705396"/>
                </a:moveTo>
                <a:lnTo>
                  <a:pt x="3810" y="705396"/>
                </a:lnTo>
              </a:path>
              <a:path w="3809" h="1290954">
                <a:moveTo>
                  <a:pt x="0" y="703491"/>
                </a:moveTo>
                <a:lnTo>
                  <a:pt x="3810" y="703491"/>
                </a:lnTo>
              </a:path>
              <a:path w="3809" h="1290954">
                <a:moveTo>
                  <a:pt x="0" y="701586"/>
                </a:moveTo>
                <a:lnTo>
                  <a:pt x="3810" y="701586"/>
                </a:lnTo>
              </a:path>
              <a:path w="3809" h="1290954">
                <a:moveTo>
                  <a:pt x="0" y="699681"/>
                </a:moveTo>
                <a:lnTo>
                  <a:pt x="3810" y="699681"/>
                </a:lnTo>
              </a:path>
              <a:path w="3809" h="1290954">
                <a:moveTo>
                  <a:pt x="0" y="697776"/>
                </a:moveTo>
                <a:lnTo>
                  <a:pt x="3810" y="697776"/>
                </a:lnTo>
              </a:path>
              <a:path w="3809" h="1290954">
                <a:moveTo>
                  <a:pt x="0" y="695871"/>
                </a:moveTo>
                <a:lnTo>
                  <a:pt x="3810" y="695871"/>
                </a:lnTo>
              </a:path>
              <a:path w="3809" h="1290954">
                <a:moveTo>
                  <a:pt x="0" y="693966"/>
                </a:moveTo>
                <a:lnTo>
                  <a:pt x="3810" y="693966"/>
                </a:lnTo>
              </a:path>
              <a:path w="3809" h="1290954">
                <a:moveTo>
                  <a:pt x="0" y="692061"/>
                </a:moveTo>
                <a:lnTo>
                  <a:pt x="3810" y="692061"/>
                </a:lnTo>
              </a:path>
              <a:path w="3809" h="1290954">
                <a:moveTo>
                  <a:pt x="0" y="690143"/>
                </a:moveTo>
                <a:lnTo>
                  <a:pt x="3810" y="690143"/>
                </a:lnTo>
              </a:path>
              <a:path w="3809" h="1290954">
                <a:moveTo>
                  <a:pt x="0" y="688238"/>
                </a:moveTo>
                <a:lnTo>
                  <a:pt x="3810" y="688238"/>
                </a:lnTo>
              </a:path>
              <a:path w="3809" h="1290954">
                <a:moveTo>
                  <a:pt x="0" y="686333"/>
                </a:moveTo>
                <a:lnTo>
                  <a:pt x="3810" y="686333"/>
                </a:lnTo>
              </a:path>
              <a:path w="3809" h="1290954">
                <a:moveTo>
                  <a:pt x="0" y="684428"/>
                </a:moveTo>
                <a:lnTo>
                  <a:pt x="3810" y="684428"/>
                </a:lnTo>
              </a:path>
              <a:path w="3809" h="1290954">
                <a:moveTo>
                  <a:pt x="0" y="682523"/>
                </a:moveTo>
                <a:lnTo>
                  <a:pt x="3810" y="682523"/>
                </a:lnTo>
              </a:path>
              <a:path w="3809" h="1290954">
                <a:moveTo>
                  <a:pt x="0" y="680618"/>
                </a:moveTo>
                <a:lnTo>
                  <a:pt x="3810" y="680618"/>
                </a:lnTo>
              </a:path>
              <a:path w="3809" h="1290954">
                <a:moveTo>
                  <a:pt x="0" y="678713"/>
                </a:moveTo>
                <a:lnTo>
                  <a:pt x="3810" y="678713"/>
                </a:lnTo>
              </a:path>
              <a:path w="3809" h="1290954">
                <a:moveTo>
                  <a:pt x="0" y="676808"/>
                </a:moveTo>
                <a:lnTo>
                  <a:pt x="3810" y="676808"/>
                </a:lnTo>
              </a:path>
              <a:path w="3809" h="1290954">
                <a:moveTo>
                  <a:pt x="0" y="674903"/>
                </a:moveTo>
                <a:lnTo>
                  <a:pt x="3810" y="674903"/>
                </a:lnTo>
              </a:path>
              <a:path w="3809" h="1290954">
                <a:moveTo>
                  <a:pt x="0" y="672985"/>
                </a:moveTo>
                <a:lnTo>
                  <a:pt x="3810" y="672985"/>
                </a:lnTo>
              </a:path>
              <a:path w="3809" h="1290954">
                <a:moveTo>
                  <a:pt x="0" y="671080"/>
                </a:moveTo>
                <a:lnTo>
                  <a:pt x="3810" y="671080"/>
                </a:lnTo>
              </a:path>
              <a:path w="3809" h="1290954">
                <a:moveTo>
                  <a:pt x="0" y="669175"/>
                </a:moveTo>
                <a:lnTo>
                  <a:pt x="3810" y="669175"/>
                </a:lnTo>
              </a:path>
              <a:path w="3809" h="1290954">
                <a:moveTo>
                  <a:pt x="0" y="667270"/>
                </a:moveTo>
                <a:lnTo>
                  <a:pt x="3810" y="667270"/>
                </a:lnTo>
              </a:path>
              <a:path w="3809" h="1290954">
                <a:moveTo>
                  <a:pt x="0" y="665365"/>
                </a:moveTo>
                <a:lnTo>
                  <a:pt x="3810" y="665365"/>
                </a:lnTo>
              </a:path>
              <a:path w="3809" h="1290954">
                <a:moveTo>
                  <a:pt x="0" y="663460"/>
                </a:moveTo>
                <a:lnTo>
                  <a:pt x="3810" y="663460"/>
                </a:lnTo>
              </a:path>
              <a:path w="3809" h="1290954">
                <a:moveTo>
                  <a:pt x="0" y="661555"/>
                </a:moveTo>
                <a:lnTo>
                  <a:pt x="3810" y="661555"/>
                </a:lnTo>
              </a:path>
              <a:path w="3809" h="1290954">
                <a:moveTo>
                  <a:pt x="0" y="659650"/>
                </a:moveTo>
                <a:lnTo>
                  <a:pt x="3810" y="659650"/>
                </a:lnTo>
              </a:path>
              <a:path w="3809" h="1290954">
                <a:moveTo>
                  <a:pt x="0" y="657733"/>
                </a:moveTo>
                <a:lnTo>
                  <a:pt x="3810" y="657733"/>
                </a:lnTo>
              </a:path>
              <a:path w="3809" h="1290954">
                <a:moveTo>
                  <a:pt x="0" y="655828"/>
                </a:moveTo>
                <a:lnTo>
                  <a:pt x="3810" y="655828"/>
                </a:lnTo>
              </a:path>
              <a:path w="3809" h="1290954">
                <a:moveTo>
                  <a:pt x="0" y="653923"/>
                </a:moveTo>
                <a:lnTo>
                  <a:pt x="3810" y="653923"/>
                </a:lnTo>
              </a:path>
              <a:path w="3809" h="1290954">
                <a:moveTo>
                  <a:pt x="0" y="652018"/>
                </a:moveTo>
                <a:lnTo>
                  <a:pt x="3810" y="652018"/>
                </a:lnTo>
              </a:path>
              <a:path w="3809" h="1290954">
                <a:moveTo>
                  <a:pt x="0" y="650113"/>
                </a:moveTo>
                <a:lnTo>
                  <a:pt x="3810" y="650113"/>
                </a:lnTo>
              </a:path>
              <a:path w="3809" h="1290954">
                <a:moveTo>
                  <a:pt x="0" y="648208"/>
                </a:moveTo>
                <a:lnTo>
                  <a:pt x="3810" y="648208"/>
                </a:lnTo>
              </a:path>
              <a:path w="3809" h="1290954">
                <a:moveTo>
                  <a:pt x="0" y="646303"/>
                </a:moveTo>
                <a:lnTo>
                  <a:pt x="3810" y="646303"/>
                </a:lnTo>
              </a:path>
              <a:path w="3809" h="1290954">
                <a:moveTo>
                  <a:pt x="0" y="644398"/>
                </a:moveTo>
                <a:lnTo>
                  <a:pt x="3810" y="644398"/>
                </a:lnTo>
              </a:path>
              <a:path w="3809" h="1290954">
                <a:moveTo>
                  <a:pt x="0" y="642493"/>
                </a:moveTo>
                <a:lnTo>
                  <a:pt x="3810" y="642493"/>
                </a:lnTo>
              </a:path>
              <a:path w="3809" h="1290954">
                <a:moveTo>
                  <a:pt x="0" y="640575"/>
                </a:moveTo>
                <a:lnTo>
                  <a:pt x="3810" y="640575"/>
                </a:lnTo>
              </a:path>
              <a:path w="3809" h="1290954">
                <a:moveTo>
                  <a:pt x="0" y="638670"/>
                </a:moveTo>
                <a:lnTo>
                  <a:pt x="3810" y="638670"/>
                </a:lnTo>
              </a:path>
              <a:path w="3809" h="1290954">
                <a:moveTo>
                  <a:pt x="0" y="636765"/>
                </a:moveTo>
                <a:lnTo>
                  <a:pt x="3810" y="636765"/>
                </a:lnTo>
              </a:path>
              <a:path w="3809" h="1290954">
                <a:moveTo>
                  <a:pt x="0" y="634860"/>
                </a:moveTo>
                <a:lnTo>
                  <a:pt x="3810" y="634860"/>
                </a:lnTo>
              </a:path>
              <a:path w="3809" h="1290954">
                <a:moveTo>
                  <a:pt x="0" y="632955"/>
                </a:moveTo>
                <a:lnTo>
                  <a:pt x="3810" y="632955"/>
                </a:lnTo>
              </a:path>
              <a:path w="3809" h="1290954">
                <a:moveTo>
                  <a:pt x="0" y="631050"/>
                </a:moveTo>
                <a:lnTo>
                  <a:pt x="3810" y="631050"/>
                </a:lnTo>
              </a:path>
              <a:path w="3809" h="1290954">
                <a:moveTo>
                  <a:pt x="0" y="629145"/>
                </a:moveTo>
                <a:lnTo>
                  <a:pt x="3810" y="629145"/>
                </a:lnTo>
              </a:path>
              <a:path w="3809" h="1290954">
                <a:moveTo>
                  <a:pt x="0" y="627240"/>
                </a:moveTo>
                <a:lnTo>
                  <a:pt x="3810" y="627240"/>
                </a:lnTo>
              </a:path>
              <a:path w="3809" h="1290954">
                <a:moveTo>
                  <a:pt x="0" y="625335"/>
                </a:moveTo>
                <a:lnTo>
                  <a:pt x="3810" y="625335"/>
                </a:lnTo>
              </a:path>
              <a:path w="3809" h="1290954">
                <a:moveTo>
                  <a:pt x="0" y="623417"/>
                </a:moveTo>
                <a:lnTo>
                  <a:pt x="3810" y="623417"/>
                </a:lnTo>
              </a:path>
              <a:path w="3809" h="1290954">
                <a:moveTo>
                  <a:pt x="0" y="621512"/>
                </a:moveTo>
                <a:lnTo>
                  <a:pt x="3810" y="621512"/>
                </a:lnTo>
              </a:path>
              <a:path w="3809" h="1290954">
                <a:moveTo>
                  <a:pt x="0" y="619607"/>
                </a:moveTo>
                <a:lnTo>
                  <a:pt x="3810" y="619607"/>
                </a:lnTo>
              </a:path>
              <a:path w="3809" h="1290954">
                <a:moveTo>
                  <a:pt x="0" y="617702"/>
                </a:moveTo>
                <a:lnTo>
                  <a:pt x="3810" y="617702"/>
                </a:lnTo>
              </a:path>
              <a:path w="3809" h="1290954">
                <a:moveTo>
                  <a:pt x="0" y="615797"/>
                </a:moveTo>
                <a:lnTo>
                  <a:pt x="3810" y="615797"/>
                </a:lnTo>
              </a:path>
              <a:path w="3809" h="1290954">
                <a:moveTo>
                  <a:pt x="0" y="613892"/>
                </a:moveTo>
                <a:lnTo>
                  <a:pt x="3810" y="613892"/>
                </a:lnTo>
              </a:path>
              <a:path w="3809" h="1290954">
                <a:moveTo>
                  <a:pt x="0" y="611987"/>
                </a:moveTo>
                <a:lnTo>
                  <a:pt x="3810" y="611987"/>
                </a:lnTo>
              </a:path>
              <a:path w="3809" h="1290954">
                <a:moveTo>
                  <a:pt x="0" y="610082"/>
                </a:moveTo>
                <a:lnTo>
                  <a:pt x="3810" y="610082"/>
                </a:lnTo>
              </a:path>
              <a:path w="3809" h="1290954">
                <a:moveTo>
                  <a:pt x="0" y="608164"/>
                </a:moveTo>
                <a:lnTo>
                  <a:pt x="3810" y="608164"/>
                </a:lnTo>
              </a:path>
              <a:path w="3809" h="1290954">
                <a:moveTo>
                  <a:pt x="0" y="606259"/>
                </a:moveTo>
                <a:lnTo>
                  <a:pt x="3810" y="606259"/>
                </a:lnTo>
              </a:path>
              <a:path w="3809" h="1290954">
                <a:moveTo>
                  <a:pt x="0" y="604354"/>
                </a:moveTo>
                <a:lnTo>
                  <a:pt x="3810" y="604354"/>
                </a:lnTo>
              </a:path>
              <a:path w="3809" h="1290954">
                <a:moveTo>
                  <a:pt x="0" y="602449"/>
                </a:moveTo>
                <a:lnTo>
                  <a:pt x="3810" y="602449"/>
                </a:lnTo>
              </a:path>
              <a:path w="3809" h="1290954">
                <a:moveTo>
                  <a:pt x="0" y="600544"/>
                </a:moveTo>
                <a:lnTo>
                  <a:pt x="3810" y="600544"/>
                </a:lnTo>
              </a:path>
              <a:path w="3809" h="1290954">
                <a:moveTo>
                  <a:pt x="0" y="598639"/>
                </a:moveTo>
                <a:lnTo>
                  <a:pt x="3810" y="598639"/>
                </a:lnTo>
              </a:path>
              <a:path w="3809" h="1290954">
                <a:moveTo>
                  <a:pt x="0" y="596734"/>
                </a:moveTo>
                <a:lnTo>
                  <a:pt x="3810" y="596734"/>
                </a:lnTo>
              </a:path>
              <a:path w="3809" h="1290954">
                <a:moveTo>
                  <a:pt x="0" y="594829"/>
                </a:moveTo>
                <a:lnTo>
                  <a:pt x="3810" y="594829"/>
                </a:lnTo>
              </a:path>
              <a:path w="3809" h="1290954">
                <a:moveTo>
                  <a:pt x="0" y="592924"/>
                </a:moveTo>
                <a:lnTo>
                  <a:pt x="3810" y="592924"/>
                </a:lnTo>
              </a:path>
              <a:path w="3809" h="1290954">
                <a:moveTo>
                  <a:pt x="0" y="591007"/>
                </a:moveTo>
                <a:lnTo>
                  <a:pt x="3810" y="591007"/>
                </a:lnTo>
              </a:path>
              <a:path w="3809" h="1290954">
                <a:moveTo>
                  <a:pt x="0" y="589102"/>
                </a:moveTo>
                <a:lnTo>
                  <a:pt x="3810" y="589102"/>
                </a:lnTo>
              </a:path>
              <a:path w="3809" h="1290954">
                <a:moveTo>
                  <a:pt x="0" y="587197"/>
                </a:moveTo>
                <a:lnTo>
                  <a:pt x="3810" y="587197"/>
                </a:lnTo>
              </a:path>
              <a:path w="3809" h="1290954">
                <a:moveTo>
                  <a:pt x="0" y="585292"/>
                </a:moveTo>
                <a:lnTo>
                  <a:pt x="3810" y="585292"/>
                </a:lnTo>
              </a:path>
              <a:path w="3809" h="1290954">
                <a:moveTo>
                  <a:pt x="0" y="583387"/>
                </a:moveTo>
                <a:lnTo>
                  <a:pt x="3810" y="583387"/>
                </a:lnTo>
              </a:path>
              <a:path w="3809" h="1290954">
                <a:moveTo>
                  <a:pt x="0" y="581482"/>
                </a:moveTo>
                <a:lnTo>
                  <a:pt x="3810" y="581482"/>
                </a:lnTo>
              </a:path>
              <a:path w="3809" h="1290954">
                <a:moveTo>
                  <a:pt x="0" y="579577"/>
                </a:moveTo>
                <a:lnTo>
                  <a:pt x="3810" y="579577"/>
                </a:lnTo>
              </a:path>
              <a:path w="3809" h="1290954">
                <a:moveTo>
                  <a:pt x="0" y="577672"/>
                </a:moveTo>
                <a:lnTo>
                  <a:pt x="3810" y="577672"/>
                </a:lnTo>
              </a:path>
              <a:path w="3809" h="1290954">
                <a:moveTo>
                  <a:pt x="0" y="575767"/>
                </a:moveTo>
                <a:lnTo>
                  <a:pt x="3810" y="575767"/>
                </a:lnTo>
              </a:path>
              <a:path w="3809" h="1290954">
                <a:moveTo>
                  <a:pt x="0" y="573849"/>
                </a:moveTo>
                <a:lnTo>
                  <a:pt x="3810" y="573849"/>
                </a:lnTo>
              </a:path>
              <a:path w="3809" h="1290954">
                <a:moveTo>
                  <a:pt x="0" y="571944"/>
                </a:moveTo>
                <a:lnTo>
                  <a:pt x="3810" y="571944"/>
                </a:lnTo>
              </a:path>
              <a:path w="3809" h="1290954">
                <a:moveTo>
                  <a:pt x="0" y="570039"/>
                </a:moveTo>
                <a:lnTo>
                  <a:pt x="3810" y="570039"/>
                </a:lnTo>
              </a:path>
              <a:path w="3809" h="1290954">
                <a:moveTo>
                  <a:pt x="0" y="568134"/>
                </a:moveTo>
                <a:lnTo>
                  <a:pt x="3810" y="568134"/>
                </a:lnTo>
              </a:path>
              <a:path w="3809" h="1290954">
                <a:moveTo>
                  <a:pt x="0" y="566229"/>
                </a:moveTo>
                <a:lnTo>
                  <a:pt x="3810" y="566229"/>
                </a:lnTo>
              </a:path>
              <a:path w="3809" h="1290954">
                <a:moveTo>
                  <a:pt x="0" y="564324"/>
                </a:moveTo>
                <a:lnTo>
                  <a:pt x="3810" y="564324"/>
                </a:lnTo>
              </a:path>
              <a:path w="3809" h="1290954">
                <a:moveTo>
                  <a:pt x="0" y="562419"/>
                </a:moveTo>
                <a:lnTo>
                  <a:pt x="3810" y="562419"/>
                </a:lnTo>
              </a:path>
              <a:path w="3809" h="1290954">
                <a:moveTo>
                  <a:pt x="0" y="560514"/>
                </a:moveTo>
                <a:lnTo>
                  <a:pt x="3810" y="560514"/>
                </a:lnTo>
              </a:path>
              <a:path w="3809" h="1290954">
                <a:moveTo>
                  <a:pt x="0" y="558596"/>
                </a:moveTo>
                <a:lnTo>
                  <a:pt x="3810" y="558596"/>
                </a:lnTo>
              </a:path>
              <a:path w="3809" h="1290954">
                <a:moveTo>
                  <a:pt x="0" y="556691"/>
                </a:moveTo>
                <a:lnTo>
                  <a:pt x="3810" y="556691"/>
                </a:lnTo>
              </a:path>
              <a:path w="3809" h="1290954">
                <a:moveTo>
                  <a:pt x="0" y="554786"/>
                </a:moveTo>
                <a:lnTo>
                  <a:pt x="3810" y="554786"/>
                </a:lnTo>
              </a:path>
              <a:path w="3809" h="1290954">
                <a:moveTo>
                  <a:pt x="0" y="552881"/>
                </a:moveTo>
                <a:lnTo>
                  <a:pt x="3810" y="552881"/>
                </a:lnTo>
              </a:path>
              <a:path w="3809" h="1290954">
                <a:moveTo>
                  <a:pt x="0" y="550976"/>
                </a:moveTo>
                <a:lnTo>
                  <a:pt x="3810" y="550976"/>
                </a:lnTo>
              </a:path>
              <a:path w="3809" h="1290954">
                <a:moveTo>
                  <a:pt x="0" y="549071"/>
                </a:moveTo>
                <a:lnTo>
                  <a:pt x="3810" y="549071"/>
                </a:lnTo>
              </a:path>
              <a:path w="3809" h="1290954">
                <a:moveTo>
                  <a:pt x="0" y="547166"/>
                </a:moveTo>
                <a:lnTo>
                  <a:pt x="3810" y="547166"/>
                </a:lnTo>
              </a:path>
              <a:path w="3809" h="1290954">
                <a:moveTo>
                  <a:pt x="0" y="545261"/>
                </a:moveTo>
                <a:lnTo>
                  <a:pt x="3810" y="545261"/>
                </a:lnTo>
              </a:path>
              <a:path w="3809" h="1290954">
                <a:moveTo>
                  <a:pt x="0" y="543356"/>
                </a:moveTo>
                <a:lnTo>
                  <a:pt x="3810" y="543356"/>
                </a:lnTo>
              </a:path>
              <a:path w="3809" h="1290954">
                <a:moveTo>
                  <a:pt x="0" y="541439"/>
                </a:moveTo>
                <a:lnTo>
                  <a:pt x="3810" y="541439"/>
                </a:lnTo>
              </a:path>
              <a:path w="3809" h="1290954">
                <a:moveTo>
                  <a:pt x="0" y="539534"/>
                </a:moveTo>
                <a:lnTo>
                  <a:pt x="3810" y="539534"/>
                </a:lnTo>
              </a:path>
              <a:path w="3809" h="1290954">
                <a:moveTo>
                  <a:pt x="0" y="537629"/>
                </a:moveTo>
                <a:lnTo>
                  <a:pt x="3810" y="537629"/>
                </a:lnTo>
              </a:path>
              <a:path w="3809" h="1290954">
                <a:moveTo>
                  <a:pt x="0" y="535724"/>
                </a:moveTo>
                <a:lnTo>
                  <a:pt x="3810" y="535724"/>
                </a:lnTo>
              </a:path>
              <a:path w="3809" h="1290954">
                <a:moveTo>
                  <a:pt x="0" y="533819"/>
                </a:moveTo>
                <a:lnTo>
                  <a:pt x="3810" y="533819"/>
                </a:lnTo>
              </a:path>
              <a:path w="3809" h="1290954">
                <a:moveTo>
                  <a:pt x="0" y="531914"/>
                </a:moveTo>
                <a:lnTo>
                  <a:pt x="3810" y="531914"/>
                </a:lnTo>
              </a:path>
              <a:path w="3809" h="1290954">
                <a:moveTo>
                  <a:pt x="0" y="530009"/>
                </a:moveTo>
                <a:lnTo>
                  <a:pt x="3810" y="530009"/>
                </a:lnTo>
              </a:path>
              <a:path w="3809" h="1290954">
                <a:moveTo>
                  <a:pt x="0" y="528104"/>
                </a:moveTo>
                <a:lnTo>
                  <a:pt x="3810" y="528104"/>
                </a:lnTo>
              </a:path>
              <a:path w="3809" h="1290954">
                <a:moveTo>
                  <a:pt x="0" y="526186"/>
                </a:moveTo>
                <a:lnTo>
                  <a:pt x="3810" y="526186"/>
                </a:lnTo>
              </a:path>
              <a:path w="3809" h="1290954">
                <a:moveTo>
                  <a:pt x="0" y="524281"/>
                </a:moveTo>
                <a:lnTo>
                  <a:pt x="3810" y="524281"/>
                </a:lnTo>
              </a:path>
              <a:path w="3809" h="1290954">
                <a:moveTo>
                  <a:pt x="0" y="522376"/>
                </a:moveTo>
                <a:lnTo>
                  <a:pt x="3810" y="522376"/>
                </a:lnTo>
              </a:path>
              <a:path w="3809" h="1290954">
                <a:moveTo>
                  <a:pt x="0" y="520471"/>
                </a:moveTo>
                <a:lnTo>
                  <a:pt x="3810" y="520471"/>
                </a:lnTo>
              </a:path>
              <a:path w="3809" h="1290954">
                <a:moveTo>
                  <a:pt x="0" y="518566"/>
                </a:moveTo>
                <a:lnTo>
                  <a:pt x="3810" y="518566"/>
                </a:lnTo>
              </a:path>
              <a:path w="3809" h="1290954">
                <a:moveTo>
                  <a:pt x="0" y="516661"/>
                </a:moveTo>
                <a:lnTo>
                  <a:pt x="3810" y="516661"/>
                </a:lnTo>
              </a:path>
              <a:path w="3809" h="1290954">
                <a:moveTo>
                  <a:pt x="0" y="514756"/>
                </a:moveTo>
                <a:lnTo>
                  <a:pt x="3810" y="514756"/>
                </a:lnTo>
              </a:path>
              <a:path w="3809" h="1290954">
                <a:moveTo>
                  <a:pt x="0" y="512851"/>
                </a:moveTo>
                <a:lnTo>
                  <a:pt x="3810" y="512851"/>
                </a:lnTo>
              </a:path>
              <a:path w="3809" h="1290954">
                <a:moveTo>
                  <a:pt x="0" y="510946"/>
                </a:moveTo>
                <a:lnTo>
                  <a:pt x="3810" y="510946"/>
                </a:lnTo>
              </a:path>
              <a:path w="3809" h="1290954">
                <a:moveTo>
                  <a:pt x="0" y="509028"/>
                </a:moveTo>
                <a:lnTo>
                  <a:pt x="3810" y="509028"/>
                </a:lnTo>
              </a:path>
              <a:path w="3809" h="1290954">
                <a:moveTo>
                  <a:pt x="0" y="507123"/>
                </a:moveTo>
                <a:lnTo>
                  <a:pt x="3810" y="507123"/>
                </a:lnTo>
              </a:path>
              <a:path w="3809" h="1290954">
                <a:moveTo>
                  <a:pt x="0" y="505218"/>
                </a:moveTo>
                <a:lnTo>
                  <a:pt x="3810" y="505218"/>
                </a:lnTo>
              </a:path>
              <a:path w="3809" h="1290954">
                <a:moveTo>
                  <a:pt x="0" y="503313"/>
                </a:moveTo>
                <a:lnTo>
                  <a:pt x="3810" y="503313"/>
                </a:lnTo>
              </a:path>
              <a:path w="3809" h="1290954">
                <a:moveTo>
                  <a:pt x="0" y="501408"/>
                </a:moveTo>
                <a:lnTo>
                  <a:pt x="3810" y="501408"/>
                </a:lnTo>
              </a:path>
              <a:path w="3809" h="1290954">
                <a:moveTo>
                  <a:pt x="0" y="499503"/>
                </a:moveTo>
                <a:lnTo>
                  <a:pt x="3810" y="499503"/>
                </a:lnTo>
              </a:path>
              <a:path w="3809" h="1290954">
                <a:moveTo>
                  <a:pt x="0" y="497598"/>
                </a:moveTo>
                <a:lnTo>
                  <a:pt x="3810" y="497598"/>
                </a:lnTo>
              </a:path>
              <a:path w="3809" h="1290954">
                <a:moveTo>
                  <a:pt x="0" y="495693"/>
                </a:moveTo>
                <a:lnTo>
                  <a:pt x="3810" y="495693"/>
                </a:lnTo>
              </a:path>
              <a:path w="3809" h="1290954">
                <a:moveTo>
                  <a:pt x="0" y="493788"/>
                </a:moveTo>
                <a:lnTo>
                  <a:pt x="3810" y="493788"/>
                </a:lnTo>
              </a:path>
              <a:path w="3809" h="1290954">
                <a:moveTo>
                  <a:pt x="0" y="491871"/>
                </a:moveTo>
                <a:lnTo>
                  <a:pt x="3810" y="491871"/>
                </a:lnTo>
              </a:path>
              <a:path w="3809" h="1290954">
                <a:moveTo>
                  <a:pt x="0" y="489966"/>
                </a:moveTo>
                <a:lnTo>
                  <a:pt x="3810" y="489966"/>
                </a:lnTo>
              </a:path>
              <a:path w="3809" h="1290954">
                <a:moveTo>
                  <a:pt x="0" y="488061"/>
                </a:moveTo>
                <a:lnTo>
                  <a:pt x="3810" y="488061"/>
                </a:lnTo>
              </a:path>
              <a:path w="3809" h="1290954">
                <a:moveTo>
                  <a:pt x="0" y="486156"/>
                </a:moveTo>
                <a:lnTo>
                  <a:pt x="3810" y="486156"/>
                </a:lnTo>
              </a:path>
              <a:path w="3809" h="1290954">
                <a:moveTo>
                  <a:pt x="0" y="484251"/>
                </a:moveTo>
                <a:lnTo>
                  <a:pt x="3810" y="484251"/>
                </a:lnTo>
              </a:path>
              <a:path w="3809" h="1290954">
                <a:moveTo>
                  <a:pt x="0" y="482346"/>
                </a:moveTo>
                <a:lnTo>
                  <a:pt x="3810" y="482346"/>
                </a:lnTo>
              </a:path>
              <a:path w="3809" h="1290954">
                <a:moveTo>
                  <a:pt x="0" y="480441"/>
                </a:moveTo>
                <a:lnTo>
                  <a:pt x="3810" y="480441"/>
                </a:lnTo>
              </a:path>
              <a:path w="3809" h="1290954">
                <a:moveTo>
                  <a:pt x="0" y="478536"/>
                </a:moveTo>
                <a:lnTo>
                  <a:pt x="3810" y="478536"/>
                </a:lnTo>
              </a:path>
              <a:path w="3809" h="1290954">
                <a:moveTo>
                  <a:pt x="0" y="476618"/>
                </a:moveTo>
                <a:lnTo>
                  <a:pt x="3810" y="476618"/>
                </a:lnTo>
              </a:path>
              <a:path w="3809" h="1290954">
                <a:moveTo>
                  <a:pt x="0" y="474713"/>
                </a:moveTo>
                <a:lnTo>
                  <a:pt x="3810" y="474713"/>
                </a:lnTo>
              </a:path>
              <a:path w="3809" h="1290954">
                <a:moveTo>
                  <a:pt x="0" y="472808"/>
                </a:moveTo>
                <a:lnTo>
                  <a:pt x="3810" y="472808"/>
                </a:lnTo>
              </a:path>
              <a:path w="3809" h="1290954">
                <a:moveTo>
                  <a:pt x="0" y="470903"/>
                </a:moveTo>
                <a:lnTo>
                  <a:pt x="3810" y="470903"/>
                </a:lnTo>
              </a:path>
              <a:path w="3809" h="1290954">
                <a:moveTo>
                  <a:pt x="0" y="468998"/>
                </a:moveTo>
                <a:lnTo>
                  <a:pt x="3810" y="468998"/>
                </a:lnTo>
              </a:path>
              <a:path w="3809" h="1290954">
                <a:moveTo>
                  <a:pt x="0" y="467093"/>
                </a:moveTo>
                <a:lnTo>
                  <a:pt x="3810" y="467093"/>
                </a:lnTo>
              </a:path>
              <a:path w="3809" h="1290954">
                <a:moveTo>
                  <a:pt x="0" y="465188"/>
                </a:moveTo>
                <a:lnTo>
                  <a:pt x="3810" y="465188"/>
                </a:lnTo>
              </a:path>
              <a:path w="3809" h="1290954">
                <a:moveTo>
                  <a:pt x="0" y="463283"/>
                </a:moveTo>
                <a:lnTo>
                  <a:pt x="3810" y="463283"/>
                </a:lnTo>
              </a:path>
              <a:path w="3809" h="1290954">
                <a:moveTo>
                  <a:pt x="0" y="461378"/>
                </a:moveTo>
                <a:lnTo>
                  <a:pt x="3810" y="461378"/>
                </a:lnTo>
              </a:path>
              <a:path w="3809" h="1290954">
                <a:moveTo>
                  <a:pt x="0" y="459460"/>
                </a:moveTo>
                <a:lnTo>
                  <a:pt x="3810" y="459460"/>
                </a:lnTo>
              </a:path>
              <a:path w="3809" h="1290954">
                <a:moveTo>
                  <a:pt x="0" y="457555"/>
                </a:moveTo>
                <a:lnTo>
                  <a:pt x="3810" y="457555"/>
                </a:lnTo>
              </a:path>
              <a:path w="3809" h="1290954">
                <a:moveTo>
                  <a:pt x="0" y="455650"/>
                </a:moveTo>
                <a:lnTo>
                  <a:pt x="3810" y="455650"/>
                </a:lnTo>
              </a:path>
              <a:path w="3809" h="1290954">
                <a:moveTo>
                  <a:pt x="0" y="453745"/>
                </a:moveTo>
                <a:lnTo>
                  <a:pt x="3810" y="453745"/>
                </a:lnTo>
              </a:path>
              <a:path w="3809" h="1290954">
                <a:moveTo>
                  <a:pt x="0" y="451840"/>
                </a:moveTo>
                <a:lnTo>
                  <a:pt x="3810" y="451840"/>
                </a:lnTo>
              </a:path>
              <a:path w="3809" h="1290954">
                <a:moveTo>
                  <a:pt x="0" y="449935"/>
                </a:moveTo>
                <a:lnTo>
                  <a:pt x="3810" y="449935"/>
                </a:lnTo>
              </a:path>
              <a:path w="3809" h="1290954">
                <a:moveTo>
                  <a:pt x="0" y="448030"/>
                </a:moveTo>
                <a:lnTo>
                  <a:pt x="3810" y="448030"/>
                </a:lnTo>
              </a:path>
              <a:path w="3809" h="1290954">
                <a:moveTo>
                  <a:pt x="0" y="446125"/>
                </a:moveTo>
                <a:lnTo>
                  <a:pt x="3810" y="446125"/>
                </a:lnTo>
              </a:path>
              <a:path w="3809" h="1290954">
                <a:moveTo>
                  <a:pt x="0" y="444220"/>
                </a:moveTo>
                <a:lnTo>
                  <a:pt x="3810" y="444220"/>
                </a:lnTo>
              </a:path>
              <a:path w="3809" h="1290954">
                <a:moveTo>
                  <a:pt x="0" y="442302"/>
                </a:moveTo>
                <a:lnTo>
                  <a:pt x="3810" y="442302"/>
                </a:lnTo>
              </a:path>
              <a:path w="3809" h="1290954">
                <a:moveTo>
                  <a:pt x="0" y="440397"/>
                </a:moveTo>
                <a:lnTo>
                  <a:pt x="3810" y="440397"/>
                </a:lnTo>
              </a:path>
              <a:path w="3809" h="1290954">
                <a:moveTo>
                  <a:pt x="0" y="438492"/>
                </a:moveTo>
                <a:lnTo>
                  <a:pt x="3810" y="438492"/>
                </a:lnTo>
              </a:path>
              <a:path w="3809" h="1290954">
                <a:moveTo>
                  <a:pt x="0" y="436587"/>
                </a:moveTo>
                <a:lnTo>
                  <a:pt x="3810" y="436587"/>
                </a:lnTo>
              </a:path>
              <a:path w="3809" h="1290954">
                <a:moveTo>
                  <a:pt x="0" y="434682"/>
                </a:moveTo>
                <a:lnTo>
                  <a:pt x="3810" y="434682"/>
                </a:lnTo>
              </a:path>
              <a:path w="3809" h="1290954">
                <a:moveTo>
                  <a:pt x="0" y="432777"/>
                </a:moveTo>
                <a:lnTo>
                  <a:pt x="3810" y="432777"/>
                </a:lnTo>
              </a:path>
              <a:path w="3809" h="1290954">
                <a:moveTo>
                  <a:pt x="0" y="430872"/>
                </a:moveTo>
                <a:lnTo>
                  <a:pt x="3810" y="430872"/>
                </a:lnTo>
              </a:path>
              <a:path w="3809" h="1290954">
                <a:moveTo>
                  <a:pt x="0" y="428967"/>
                </a:moveTo>
                <a:lnTo>
                  <a:pt x="3810" y="428967"/>
                </a:lnTo>
              </a:path>
              <a:path w="3809" h="1290954">
                <a:moveTo>
                  <a:pt x="0" y="427050"/>
                </a:moveTo>
                <a:lnTo>
                  <a:pt x="3810" y="427050"/>
                </a:lnTo>
              </a:path>
              <a:path w="3809" h="1290954">
                <a:moveTo>
                  <a:pt x="0" y="425145"/>
                </a:moveTo>
                <a:lnTo>
                  <a:pt x="3810" y="425145"/>
                </a:lnTo>
              </a:path>
              <a:path w="3809" h="1290954">
                <a:moveTo>
                  <a:pt x="0" y="423240"/>
                </a:moveTo>
                <a:lnTo>
                  <a:pt x="3810" y="423240"/>
                </a:lnTo>
              </a:path>
              <a:path w="3809" h="1290954">
                <a:moveTo>
                  <a:pt x="0" y="421335"/>
                </a:moveTo>
                <a:lnTo>
                  <a:pt x="3810" y="421335"/>
                </a:lnTo>
              </a:path>
              <a:path w="3809" h="1290954">
                <a:moveTo>
                  <a:pt x="0" y="419430"/>
                </a:moveTo>
                <a:lnTo>
                  <a:pt x="3810" y="419430"/>
                </a:lnTo>
              </a:path>
              <a:path w="3809" h="1290954">
                <a:moveTo>
                  <a:pt x="0" y="417525"/>
                </a:moveTo>
                <a:lnTo>
                  <a:pt x="3810" y="417525"/>
                </a:lnTo>
              </a:path>
              <a:path w="3809" h="1290954">
                <a:moveTo>
                  <a:pt x="0" y="415620"/>
                </a:moveTo>
                <a:lnTo>
                  <a:pt x="3810" y="415620"/>
                </a:lnTo>
              </a:path>
              <a:path w="3809" h="1290954">
                <a:moveTo>
                  <a:pt x="0" y="413715"/>
                </a:moveTo>
                <a:lnTo>
                  <a:pt x="3810" y="413715"/>
                </a:lnTo>
              </a:path>
              <a:path w="3809" h="1290954">
                <a:moveTo>
                  <a:pt x="0" y="411810"/>
                </a:moveTo>
                <a:lnTo>
                  <a:pt x="3810" y="411810"/>
                </a:lnTo>
              </a:path>
              <a:path w="3809" h="1290954">
                <a:moveTo>
                  <a:pt x="0" y="409892"/>
                </a:moveTo>
                <a:lnTo>
                  <a:pt x="3810" y="409892"/>
                </a:lnTo>
              </a:path>
              <a:path w="3809" h="1290954">
                <a:moveTo>
                  <a:pt x="0" y="407987"/>
                </a:moveTo>
                <a:lnTo>
                  <a:pt x="3810" y="407987"/>
                </a:lnTo>
              </a:path>
              <a:path w="3809" h="1290954">
                <a:moveTo>
                  <a:pt x="0" y="406082"/>
                </a:moveTo>
                <a:lnTo>
                  <a:pt x="3810" y="406082"/>
                </a:lnTo>
              </a:path>
              <a:path w="3809" h="1290954">
                <a:moveTo>
                  <a:pt x="0" y="404177"/>
                </a:moveTo>
                <a:lnTo>
                  <a:pt x="3810" y="404177"/>
                </a:lnTo>
              </a:path>
              <a:path w="3809" h="1290954">
                <a:moveTo>
                  <a:pt x="0" y="402272"/>
                </a:moveTo>
                <a:lnTo>
                  <a:pt x="3810" y="402272"/>
                </a:lnTo>
              </a:path>
              <a:path w="3809" h="1290954">
                <a:moveTo>
                  <a:pt x="0" y="400367"/>
                </a:moveTo>
                <a:lnTo>
                  <a:pt x="3810" y="400367"/>
                </a:lnTo>
              </a:path>
              <a:path w="3809" h="1290954">
                <a:moveTo>
                  <a:pt x="0" y="398462"/>
                </a:moveTo>
                <a:lnTo>
                  <a:pt x="3810" y="398462"/>
                </a:lnTo>
              </a:path>
              <a:path w="3809" h="1290954">
                <a:moveTo>
                  <a:pt x="0" y="396557"/>
                </a:moveTo>
                <a:lnTo>
                  <a:pt x="3810" y="396557"/>
                </a:lnTo>
              </a:path>
              <a:path w="3809" h="1290954">
                <a:moveTo>
                  <a:pt x="0" y="394639"/>
                </a:moveTo>
                <a:lnTo>
                  <a:pt x="3810" y="394639"/>
                </a:lnTo>
              </a:path>
              <a:path w="3809" h="1290954">
                <a:moveTo>
                  <a:pt x="0" y="392734"/>
                </a:moveTo>
                <a:lnTo>
                  <a:pt x="3810" y="392734"/>
                </a:lnTo>
              </a:path>
              <a:path w="3809" h="1290954">
                <a:moveTo>
                  <a:pt x="0" y="390829"/>
                </a:moveTo>
                <a:lnTo>
                  <a:pt x="3810" y="390829"/>
                </a:lnTo>
              </a:path>
              <a:path w="3809" h="1290954">
                <a:moveTo>
                  <a:pt x="0" y="388924"/>
                </a:moveTo>
                <a:lnTo>
                  <a:pt x="3810" y="388924"/>
                </a:lnTo>
              </a:path>
              <a:path w="3809" h="1290954">
                <a:moveTo>
                  <a:pt x="0" y="387019"/>
                </a:moveTo>
                <a:lnTo>
                  <a:pt x="3810" y="387019"/>
                </a:lnTo>
              </a:path>
              <a:path w="3809" h="1290954">
                <a:moveTo>
                  <a:pt x="0" y="385114"/>
                </a:moveTo>
                <a:lnTo>
                  <a:pt x="3810" y="385114"/>
                </a:lnTo>
              </a:path>
              <a:path w="3809" h="1290954">
                <a:moveTo>
                  <a:pt x="0" y="383209"/>
                </a:moveTo>
                <a:lnTo>
                  <a:pt x="3810" y="383209"/>
                </a:lnTo>
              </a:path>
              <a:path w="3809" h="1290954">
                <a:moveTo>
                  <a:pt x="0" y="381304"/>
                </a:moveTo>
                <a:lnTo>
                  <a:pt x="3810" y="381304"/>
                </a:lnTo>
              </a:path>
              <a:path w="3809" h="1290954">
                <a:moveTo>
                  <a:pt x="0" y="379399"/>
                </a:moveTo>
                <a:lnTo>
                  <a:pt x="3810" y="379399"/>
                </a:lnTo>
              </a:path>
              <a:path w="3809" h="1290954">
                <a:moveTo>
                  <a:pt x="0" y="377482"/>
                </a:moveTo>
                <a:lnTo>
                  <a:pt x="3810" y="377482"/>
                </a:lnTo>
              </a:path>
              <a:path w="3809" h="1290954">
                <a:moveTo>
                  <a:pt x="0" y="375577"/>
                </a:moveTo>
                <a:lnTo>
                  <a:pt x="3810" y="375577"/>
                </a:lnTo>
              </a:path>
              <a:path w="3809" h="1290954">
                <a:moveTo>
                  <a:pt x="0" y="373672"/>
                </a:moveTo>
                <a:lnTo>
                  <a:pt x="3810" y="373672"/>
                </a:lnTo>
              </a:path>
              <a:path w="3809" h="1290954">
                <a:moveTo>
                  <a:pt x="0" y="371767"/>
                </a:moveTo>
                <a:lnTo>
                  <a:pt x="3810" y="371767"/>
                </a:lnTo>
              </a:path>
              <a:path w="3809" h="1290954">
                <a:moveTo>
                  <a:pt x="0" y="369862"/>
                </a:moveTo>
                <a:lnTo>
                  <a:pt x="3810" y="369862"/>
                </a:lnTo>
              </a:path>
              <a:path w="3809" h="1290954">
                <a:moveTo>
                  <a:pt x="0" y="367957"/>
                </a:moveTo>
                <a:lnTo>
                  <a:pt x="3810" y="367957"/>
                </a:lnTo>
              </a:path>
              <a:path w="3809" h="1290954">
                <a:moveTo>
                  <a:pt x="0" y="366052"/>
                </a:moveTo>
                <a:lnTo>
                  <a:pt x="3810" y="366052"/>
                </a:lnTo>
              </a:path>
              <a:path w="3809" h="1290954">
                <a:moveTo>
                  <a:pt x="0" y="364147"/>
                </a:moveTo>
                <a:lnTo>
                  <a:pt x="3810" y="364147"/>
                </a:lnTo>
              </a:path>
              <a:path w="3809" h="1290954">
                <a:moveTo>
                  <a:pt x="0" y="362242"/>
                </a:moveTo>
                <a:lnTo>
                  <a:pt x="3810" y="362242"/>
                </a:lnTo>
              </a:path>
              <a:path w="3809" h="1290954">
                <a:moveTo>
                  <a:pt x="0" y="360324"/>
                </a:moveTo>
                <a:lnTo>
                  <a:pt x="3810" y="360324"/>
                </a:lnTo>
              </a:path>
              <a:path w="3809" h="1290954">
                <a:moveTo>
                  <a:pt x="0" y="358419"/>
                </a:moveTo>
                <a:lnTo>
                  <a:pt x="3810" y="358419"/>
                </a:lnTo>
              </a:path>
              <a:path w="3809" h="1290954">
                <a:moveTo>
                  <a:pt x="0" y="356514"/>
                </a:moveTo>
                <a:lnTo>
                  <a:pt x="3810" y="356514"/>
                </a:lnTo>
              </a:path>
              <a:path w="3809" h="1290954">
                <a:moveTo>
                  <a:pt x="0" y="354609"/>
                </a:moveTo>
                <a:lnTo>
                  <a:pt x="3810" y="354609"/>
                </a:lnTo>
              </a:path>
              <a:path w="3809" h="1290954">
                <a:moveTo>
                  <a:pt x="0" y="352704"/>
                </a:moveTo>
                <a:lnTo>
                  <a:pt x="3810" y="352704"/>
                </a:lnTo>
              </a:path>
              <a:path w="3809" h="1290954">
                <a:moveTo>
                  <a:pt x="0" y="350799"/>
                </a:moveTo>
                <a:lnTo>
                  <a:pt x="3810" y="350799"/>
                </a:lnTo>
              </a:path>
              <a:path w="3809" h="1290954">
                <a:moveTo>
                  <a:pt x="0" y="348894"/>
                </a:moveTo>
                <a:lnTo>
                  <a:pt x="3810" y="348894"/>
                </a:lnTo>
              </a:path>
              <a:path w="3809" h="1290954">
                <a:moveTo>
                  <a:pt x="0" y="346989"/>
                </a:moveTo>
                <a:lnTo>
                  <a:pt x="3810" y="346989"/>
                </a:lnTo>
              </a:path>
              <a:path w="3809" h="1290954">
                <a:moveTo>
                  <a:pt x="0" y="345071"/>
                </a:moveTo>
                <a:lnTo>
                  <a:pt x="3810" y="345071"/>
                </a:lnTo>
              </a:path>
              <a:path w="3809" h="1290954">
                <a:moveTo>
                  <a:pt x="0" y="343166"/>
                </a:moveTo>
                <a:lnTo>
                  <a:pt x="3810" y="343166"/>
                </a:lnTo>
              </a:path>
              <a:path w="3809" h="1290954">
                <a:moveTo>
                  <a:pt x="0" y="341261"/>
                </a:moveTo>
                <a:lnTo>
                  <a:pt x="3810" y="341261"/>
                </a:lnTo>
              </a:path>
              <a:path w="3809" h="1290954">
                <a:moveTo>
                  <a:pt x="0" y="339356"/>
                </a:moveTo>
                <a:lnTo>
                  <a:pt x="3810" y="339356"/>
                </a:lnTo>
              </a:path>
              <a:path w="3809" h="1290954">
                <a:moveTo>
                  <a:pt x="0" y="337451"/>
                </a:moveTo>
                <a:lnTo>
                  <a:pt x="3810" y="337451"/>
                </a:lnTo>
              </a:path>
              <a:path w="3809" h="1290954">
                <a:moveTo>
                  <a:pt x="0" y="335546"/>
                </a:moveTo>
                <a:lnTo>
                  <a:pt x="3810" y="335546"/>
                </a:lnTo>
              </a:path>
              <a:path w="3809" h="1290954">
                <a:moveTo>
                  <a:pt x="0" y="333641"/>
                </a:moveTo>
                <a:lnTo>
                  <a:pt x="3810" y="333641"/>
                </a:lnTo>
              </a:path>
              <a:path w="3809" h="1290954">
                <a:moveTo>
                  <a:pt x="0" y="331736"/>
                </a:moveTo>
                <a:lnTo>
                  <a:pt x="3810" y="331736"/>
                </a:lnTo>
              </a:path>
              <a:path w="3809" h="1290954">
                <a:moveTo>
                  <a:pt x="0" y="329831"/>
                </a:moveTo>
                <a:lnTo>
                  <a:pt x="3810" y="329831"/>
                </a:lnTo>
              </a:path>
              <a:path w="3809" h="1290954">
                <a:moveTo>
                  <a:pt x="0" y="327914"/>
                </a:moveTo>
                <a:lnTo>
                  <a:pt x="3810" y="327914"/>
                </a:lnTo>
              </a:path>
              <a:path w="3809" h="1290954">
                <a:moveTo>
                  <a:pt x="0" y="326009"/>
                </a:moveTo>
                <a:lnTo>
                  <a:pt x="3810" y="326009"/>
                </a:lnTo>
              </a:path>
              <a:path w="3809" h="1290954">
                <a:moveTo>
                  <a:pt x="0" y="324104"/>
                </a:moveTo>
                <a:lnTo>
                  <a:pt x="3810" y="324104"/>
                </a:lnTo>
              </a:path>
              <a:path w="3809" h="1290954">
                <a:moveTo>
                  <a:pt x="0" y="322199"/>
                </a:moveTo>
                <a:lnTo>
                  <a:pt x="3810" y="322199"/>
                </a:lnTo>
              </a:path>
              <a:path w="3809" h="1290954">
                <a:moveTo>
                  <a:pt x="0" y="320294"/>
                </a:moveTo>
                <a:lnTo>
                  <a:pt x="3810" y="320294"/>
                </a:lnTo>
              </a:path>
              <a:path w="3809" h="1290954">
                <a:moveTo>
                  <a:pt x="0" y="318389"/>
                </a:moveTo>
                <a:lnTo>
                  <a:pt x="3810" y="318389"/>
                </a:lnTo>
              </a:path>
              <a:path w="3809" h="1290954">
                <a:moveTo>
                  <a:pt x="0" y="316484"/>
                </a:moveTo>
                <a:lnTo>
                  <a:pt x="3810" y="316484"/>
                </a:lnTo>
              </a:path>
              <a:path w="3809" h="1290954">
                <a:moveTo>
                  <a:pt x="0" y="314579"/>
                </a:moveTo>
                <a:lnTo>
                  <a:pt x="3810" y="314579"/>
                </a:lnTo>
              </a:path>
              <a:path w="3809" h="1290954">
                <a:moveTo>
                  <a:pt x="0" y="312674"/>
                </a:moveTo>
                <a:lnTo>
                  <a:pt x="3810" y="312674"/>
                </a:lnTo>
              </a:path>
              <a:path w="3809" h="1290954">
                <a:moveTo>
                  <a:pt x="0" y="310756"/>
                </a:moveTo>
                <a:lnTo>
                  <a:pt x="3810" y="310756"/>
                </a:lnTo>
              </a:path>
              <a:path w="3809" h="1290954">
                <a:moveTo>
                  <a:pt x="0" y="308851"/>
                </a:moveTo>
                <a:lnTo>
                  <a:pt x="3810" y="308851"/>
                </a:lnTo>
              </a:path>
              <a:path w="3809" h="1290954">
                <a:moveTo>
                  <a:pt x="0" y="306946"/>
                </a:moveTo>
                <a:lnTo>
                  <a:pt x="3810" y="306946"/>
                </a:lnTo>
              </a:path>
              <a:path w="3809" h="1290954">
                <a:moveTo>
                  <a:pt x="0" y="305041"/>
                </a:moveTo>
                <a:lnTo>
                  <a:pt x="3810" y="305041"/>
                </a:lnTo>
              </a:path>
              <a:path w="3809" h="1290954">
                <a:moveTo>
                  <a:pt x="0" y="303136"/>
                </a:moveTo>
                <a:lnTo>
                  <a:pt x="3810" y="303136"/>
                </a:lnTo>
              </a:path>
              <a:path w="3809" h="1290954">
                <a:moveTo>
                  <a:pt x="0" y="301231"/>
                </a:moveTo>
                <a:lnTo>
                  <a:pt x="3810" y="301231"/>
                </a:lnTo>
              </a:path>
              <a:path w="3809" h="1290954">
                <a:moveTo>
                  <a:pt x="0" y="299326"/>
                </a:moveTo>
                <a:lnTo>
                  <a:pt x="3810" y="299326"/>
                </a:lnTo>
              </a:path>
              <a:path w="3809" h="1290954">
                <a:moveTo>
                  <a:pt x="0" y="297421"/>
                </a:moveTo>
                <a:lnTo>
                  <a:pt x="3810" y="297421"/>
                </a:lnTo>
              </a:path>
              <a:path w="3809" h="1290954">
                <a:moveTo>
                  <a:pt x="0" y="295503"/>
                </a:moveTo>
                <a:lnTo>
                  <a:pt x="3810" y="295503"/>
                </a:lnTo>
              </a:path>
              <a:path w="3809" h="1290954">
                <a:moveTo>
                  <a:pt x="0" y="293598"/>
                </a:moveTo>
                <a:lnTo>
                  <a:pt x="3810" y="293598"/>
                </a:lnTo>
              </a:path>
              <a:path w="3809" h="1290954">
                <a:moveTo>
                  <a:pt x="0" y="291693"/>
                </a:moveTo>
                <a:lnTo>
                  <a:pt x="3810" y="291693"/>
                </a:lnTo>
              </a:path>
              <a:path w="3809" h="1290954">
                <a:moveTo>
                  <a:pt x="0" y="289788"/>
                </a:moveTo>
                <a:lnTo>
                  <a:pt x="3810" y="289788"/>
                </a:lnTo>
              </a:path>
              <a:path w="3809" h="1290954">
                <a:moveTo>
                  <a:pt x="0" y="287883"/>
                </a:moveTo>
                <a:lnTo>
                  <a:pt x="3810" y="287883"/>
                </a:lnTo>
              </a:path>
              <a:path w="3809" h="1290954">
                <a:moveTo>
                  <a:pt x="0" y="285978"/>
                </a:moveTo>
                <a:lnTo>
                  <a:pt x="3810" y="285978"/>
                </a:lnTo>
              </a:path>
              <a:path w="3809" h="1290954">
                <a:moveTo>
                  <a:pt x="0" y="284073"/>
                </a:moveTo>
                <a:lnTo>
                  <a:pt x="3810" y="284073"/>
                </a:lnTo>
              </a:path>
              <a:path w="3809" h="1290954">
                <a:moveTo>
                  <a:pt x="0" y="282168"/>
                </a:moveTo>
                <a:lnTo>
                  <a:pt x="3810" y="282168"/>
                </a:lnTo>
              </a:path>
              <a:path w="3809" h="1290954">
                <a:moveTo>
                  <a:pt x="0" y="280263"/>
                </a:moveTo>
                <a:lnTo>
                  <a:pt x="3810" y="280263"/>
                </a:lnTo>
              </a:path>
              <a:path w="3809" h="1290954">
                <a:moveTo>
                  <a:pt x="0" y="278345"/>
                </a:moveTo>
                <a:lnTo>
                  <a:pt x="3810" y="278345"/>
                </a:lnTo>
              </a:path>
              <a:path w="3809" h="1290954">
                <a:moveTo>
                  <a:pt x="0" y="276440"/>
                </a:moveTo>
                <a:lnTo>
                  <a:pt x="3810" y="276440"/>
                </a:lnTo>
              </a:path>
              <a:path w="3809" h="1290954">
                <a:moveTo>
                  <a:pt x="0" y="274535"/>
                </a:moveTo>
                <a:lnTo>
                  <a:pt x="3810" y="274535"/>
                </a:lnTo>
              </a:path>
              <a:path w="3809" h="1290954">
                <a:moveTo>
                  <a:pt x="0" y="272630"/>
                </a:moveTo>
                <a:lnTo>
                  <a:pt x="3810" y="272630"/>
                </a:lnTo>
              </a:path>
              <a:path w="3809" h="1290954">
                <a:moveTo>
                  <a:pt x="0" y="270725"/>
                </a:moveTo>
                <a:lnTo>
                  <a:pt x="3810" y="270725"/>
                </a:lnTo>
              </a:path>
              <a:path w="3809" h="1290954">
                <a:moveTo>
                  <a:pt x="0" y="268820"/>
                </a:moveTo>
                <a:lnTo>
                  <a:pt x="3810" y="268820"/>
                </a:lnTo>
              </a:path>
              <a:path w="3809" h="1290954">
                <a:moveTo>
                  <a:pt x="0" y="266915"/>
                </a:moveTo>
                <a:lnTo>
                  <a:pt x="3810" y="266915"/>
                </a:lnTo>
              </a:path>
              <a:path w="3809" h="1290954">
                <a:moveTo>
                  <a:pt x="0" y="265010"/>
                </a:moveTo>
                <a:lnTo>
                  <a:pt x="3810" y="265010"/>
                </a:lnTo>
              </a:path>
              <a:path w="3809" h="1290954">
                <a:moveTo>
                  <a:pt x="0" y="263093"/>
                </a:moveTo>
                <a:lnTo>
                  <a:pt x="3810" y="263093"/>
                </a:lnTo>
              </a:path>
              <a:path w="3809" h="1290954">
                <a:moveTo>
                  <a:pt x="0" y="261188"/>
                </a:moveTo>
                <a:lnTo>
                  <a:pt x="3810" y="261188"/>
                </a:lnTo>
              </a:path>
              <a:path w="3809" h="1290954">
                <a:moveTo>
                  <a:pt x="0" y="259283"/>
                </a:moveTo>
                <a:lnTo>
                  <a:pt x="3810" y="259283"/>
                </a:lnTo>
              </a:path>
              <a:path w="3809" h="1290954">
                <a:moveTo>
                  <a:pt x="0" y="257378"/>
                </a:moveTo>
                <a:lnTo>
                  <a:pt x="3810" y="257378"/>
                </a:lnTo>
              </a:path>
              <a:path w="3809" h="1290954">
                <a:moveTo>
                  <a:pt x="0" y="255473"/>
                </a:moveTo>
                <a:lnTo>
                  <a:pt x="3810" y="255473"/>
                </a:lnTo>
              </a:path>
              <a:path w="3809" h="1290954">
                <a:moveTo>
                  <a:pt x="0" y="253568"/>
                </a:moveTo>
                <a:lnTo>
                  <a:pt x="3810" y="253568"/>
                </a:lnTo>
              </a:path>
              <a:path w="3809" h="1290954">
                <a:moveTo>
                  <a:pt x="0" y="251663"/>
                </a:moveTo>
                <a:lnTo>
                  <a:pt x="3810" y="251663"/>
                </a:lnTo>
              </a:path>
              <a:path w="3809" h="1290954">
                <a:moveTo>
                  <a:pt x="0" y="249758"/>
                </a:moveTo>
                <a:lnTo>
                  <a:pt x="3810" y="249758"/>
                </a:lnTo>
              </a:path>
              <a:path w="3809" h="1290954">
                <a:moveTo>
                  <a:pt x="0" y="247853"/>
                </a:moveTo>
                <a:lnTo>
                  <a:pt x="3810" y="247853"/>
                </a:lnTo>
              </a:path>
              <a:path w="3809" h="1290954">
                <a:moveTo>
                  <a:pt x="0" y="245935"/>
                </a:moveTo>
                <a:lnTo>
                  <a:pt x="3810" y="245935"/>
                </a:lnTo>
              </a:path>
              <a:path w="3809" h="1290954">
                <a:moveTo>
                  <a:pt x="0" y="244030"/>
                </a:moveTo>
                <a:lnTo>
                  <a:pt x="3810" y="244030"/>
                </a:lnTo>
              </a:path>
              <a:path w="3809" h="1290954">
                <a:moveTo>
                  <a:pt x="0" y="242125"/>
                </a:moveTo>
                <a:lnTo>
                  <a:pt x="3810" y="242125"/>
                </a:lnTo>
              </a:path>
              <a:path w="3809" h="1290954">
                <a:moveTo>
                  <a:pt x="0" y="240220"/>
                </a:moveTo>
                <a:lnTo>
                  <a:pt x="3810" y="240220"/>
                </a:lnTo>
              </a:path>
              <a:path w="3809" h="1290954">
                <a:moveTo>
                  <a:pt x="0" y="238315"/>
                </a:moveTo>
                <a:lnTo>
                  <a:pt x="3810" y="238315"/>
                </a:lnTo>
              </a:path>
              <a:path w="3809" h="1290954">
                <a:moveTo>
                  <a:pt x="0" y="236410"/>
                </a:moveTo>
                <a:lnTo>
                  <a:pt x="3810" y="236410"/>
                </a:lnTo>
              </a:path>
              <a:path w="3809" h="1290954">
                <a:moveTo>
                  <a:pt x="0" y="234505"/>
                </a:moveTo>
                <a:lnTo>
                  <a:pt x="3810" y="234505"/>
                </a:lnTo>
              </a:path>
              <a:path w="3809" h="1290954">
                <a:moveTo>
                  <a:pt x="0" y="232600"/>
                </a:moveTo>
                <a:lnTo>
                  <a:pt x="3810" y="232600"/>
                </a:lnTo>
              </a:path>
              <a:path w="3809" h="1290954">
                <a:moveTo>
                  <a:pt x="0" y="230695"/>
                </a:moveTo>
                <a:lnTo>
                  <a:pt x="3810" y="230695"/>
                </a:lnTo>
              </a:path>
              <a:path w="3809" h="1290954">
                <a:moveTo>
                  <a:pt x="0" y="228777"/>
                </a:moveTo>
                <a:lnTo>
                  <a:pt x="3810" y="228777"/>
                </a:lnTo>
              </a:path>
              <a:path w="3809" h="1290954">
                <a:moveTo>
                  <a:pt x="0" y="226872"/>
                </a:moveTo>
                <a:lnTo>
                  <a:pt x="3810" y="226872"/>
                </a:lnTo>
              </a:path>
              <a:path w="3809" h="1290954">
                <a:moveTo>
                  <a:pt x="0" y="224967"/>
                </a:moveTo>
                <a:lnTo>
                  <a:pt x="3810" y="224967"/>
                </a:lnTo>
              </a:path>
              <a:path w="3809" h="1290954">
                <a:moveTo>
                  <a:pt x="0" y="223062"/>
                </a:moveTo>
                <a:lnTo>
                  <a:pt x="3810" y="223062"/>
                </a:lnTo>
              </a:path>
              <a:path w="3809" h="1290954">
                <a:moveTo>
                  <a:pt x="0" y="221157"/>
                </a:moveTo>
                <a:lnTo>
                  <a:pt x="3810" y="221157"/>
                </a:lnTo>
              </a:path>
              <a:path w="3809" h="1290954">
                <a:moveTo>
                  <a:pt x="0" y="219252"/>
                </a:moveTo>
                <a:lnTo>
                  <a:pt x="3810" y="219252"/>
                </a:lnTo>
              </a:path>
              <a:path w="3809" h="1290954">
                <a:moveTo>
                  <a:pt x="0" y="217347"/>
                </a:moveTo>
                <a:lnTo>
                  <a:pt x="3810" y="217347"/>
                </a:lnTo>
              </a:path>
              <a:path w="3809" h="1290954">
                <a:moveTo>
                  <a:pt x="0" y="215442"/>
                </a:moveTo>
                <a:lnTo>
                  <a:pt x="3810" y="215442"/>
                </a:lnTo>
              </a:path>
              <a:path w="3809" h="1290954">
                <a:moveTo>
                  <a:pt x="0" y="213525"/>
                </a:moveTo>
                <a:lnTo>
                  <a:pt x="3810" y="213525"/>
                </a:lnTo>
              </a:path>
              <a:path w="3809" h="1290954">
                <a:moveTo>
                  <a:pt x="0" y="211620"/>
                </a:moveTo>
                <a:lnTo>
                  <a:pt x="3810" y="211620"/>
                </a:lnTo>
              </a:path>
              <a:path w="3809" h="1290954">
                <a:moveTo>
                  <a:pt x="0" y="209715"/>
                </a:moveTo>
                <a:lnTo>
                  <a:pt x="3810" y="209715"/>
                </a:lnTo>
              </a:path>
              <a:path w="3809" h="1290954">
                <a:moveTo>
                  <a:pt x="0" y="207810"/>
                </a:moveTo>
                <a:lnTo>
                  <a:pt x="3810" y="207810"/>
                </a:lnTo>
              </a:path>
              <a:path w="3809" h="1290954">
                <a:moveTo>
                  <a:pt x="0" y="205905"/>
                </a:moveTo>
                <a:lnTo>
                  <a:pt x="3810" y="205905"/>
                </a:lnTo>
              </a:path>
              <a:path w="3809" h="1290954">
                <a:moveTo>
                  <a:pt x="0" y="204000"/>
                </a:moveTo>
                <a:lnTo>
                  <a:pt x="3810" y="204000"/>
                </a:lnTo>
              </a:path>
              <a:path w="3809" h="1290954">
                <a:moveTo>
                  <a:pt x="0" y="202095"/>
                </a:moveTo>
                <a:lnTo>
                  <a:pt x="3810" y="202095"/>
                </a:lnTo>
              </a:path>
              <a:path w="3809" h="1290954">
                <a:moveTo>
                  <a:pt x="0" y="200190"/>
                </a:moveTo>
                <a:lnTo>
                  <a:pt x="3810" y="200190"/>
                </a:lnTo>
              </a:path>
              <a:path w="3809" h="1290954">
                <a:moveTo>
                  <a:pt x="0" y="198285"/>
                </a:moveTo>
                <a:lnTo>
                  <a:pt x="3810" y="198285"/>
                </a:lnTo>
              </a:path>
              <a:path w="3809" h="1290954">
                <a:moveTo>
                  <a:pt x="0" y="196367"/>
                </a:moveTo>
                <a:lnTo>
                  <a:pt x="3810" y="196367"/>
                </a:lnTo>
              </a:path>
              <a:path w="3809" h="1290954">
                <a:moveTo>
                  <a:pt x="0" y="194462"/>
                </a:moveTo>
                <a:lnTo>
                  <a:pt x="3810" y="194462"/>
                </a:lnTo>
              </a:path>
              <a:path w="3809" h="1290954">
                <a:moveTo>
                  <a:pt x="0" y="192557"/>
                </a:moveTo>
                <a:lnTo>
                  <a:pt x="3810" y="192557"/>
                </a:lnTo>
              </a:path>
              <a:path w="3809" h="1290954">
                <a:moveTo>
                  <a:pt x="0" y="190652"/>
                </a:moveTo>
                <a:lnTo>
                  <a:pt x="3810" y="190652"/>
                </a:lnTo>
              </a:path>
              <a:path w="3809" h="1290954">
                <a:moveTo>
                  <a:pt x="0" y="188747"/>
                </a:moveTo>
                <a:lnTo>
                  <a:pt x="3810" y="188747"/>
                </a:lnTo>
              </a:path>
              <a:path w="3809" h="1290954">
                <a:moveTo>
                  <a:pt x="0" y="186842"/>
                </a:moveTo>
                <a:lnTo>
                  <a:pt x="3810" y="186842"/>
                </a:lnTo>
              </a:path>
              <a:path w="3809" h="1290954">
                <a:moveTo>
                  <a:pt x="0" y="184937"/>
                </a:moveTo>
                <a:lnTo>
                  <a:pt x="3810" y="184937"/>
                </a:lnTo>
              </a:path>
              <a:path w="3809" h="1290954">
                <a:moveTo>
                  <a:pt x="0" y="183032"/>
                </a:moveTo>
                <a:lnTo>
                  <a:pt x="3810" y="183032"/>
                </a:lnTo>
              </a:path>
              <a:path w="3809" h="1290954">
                <a:moveTo>
                  <a:pt x="0" y="181127"/>
                </a:moveTo>
                <a:lnTo>
                  <a:pt x="3810" y="181127"/>
                </a:lnTo>
              </a:path>
              <a:path w="3809" h="1290954">
                <a:moveTo>
                  <a:pt x="0" y="179209"/>
                </a:moveTo>
                <a:lnTo>
                  <a:pt x="3810" y="179209"/>
                </a:lnTo>
              </a:path>
              <a:path w="3809" h="1290954">
                <a:moveTo>
                  <a:pt x="0" y="177304"/>
                </a:moveTo>
                <a:lnTo>
                  <a:pt x="3810" y="177304"/>
                </a:lnTo>
              </a:path>
              <a:path w="3809" h="1290954">
                <a:moveTo>
                  <a:pt x="0" y="175399"/>
                </a:moveTo>
                <a:lnTo>
                  <a:pt x="3810" y="175399"/>
                </a:lnTo>
              </a:path>
              <a:path w="3809" h="1290954">
                <a:moveTo>
                  <a:pt x="0" y="173494"/>
                </a:moveTo>
                <a:lnTo>
                  <a:pt x="3810" y="173494"/>
                </a:lnTo>
              </a:path>
              <a:path w="3809" h="1290954">
                <a:moveTo>
                  <a:pt x="0" y="171589"/>
                </a:moveTo>
                <a:lnTo>
                  <a:pt x="3810" y="171589"/>
                </a:lnTo>
              </a:path>
              <a:path w="3809" h="1290954">
                <a:moveTo>
                  <a:pt x="0" y="169684"/>
                </a:moveTo>
                <a:lnTo>
                  <a:pt x="3810" y="169684"/>
                </a:lnTo>
              </a:path>
              <a:path w="3809" h="1290954">
                <a:moveTo>
                  <a:pt x="0" y="167779"/>
                </a:moveTo>
                <a:lnTo>
                  <a:pt x="3810" y="167779"/>
                </a:lnTo>
              </a:path>
              <a:path w="3809" h="1290954">
                <a:moveTo>
                  <a:pt x="0" y="165874"/>
                </a:moveTo>
                <a:lnTo>
                  <a:pt x="3810" y="165874"/>
                </a:lnTo>
              </a:path>
              <a:path w="3809" h="1290954">
                <a:moveTo>
                  <a:pt x="0" y="163957"/>
                </a:moveTo>
                <a:lnTo>
                  <a:pt x="3810" y="163957"/>
                </a:lnTo>
              </a:path>
              <a:path w="3809" h="1290954">
                <a:moveTo>
                  <a:pt x="0" y="162052"/>
                </a:moveTo>
                <a:lnTo>
                  <a:pt x="3810" y="162052"/>
                </a:lnTo>
              </a:path>
              <a:path w="3809" h="1290954">
                <a:moveTo>
                  <a:pt x="0" y="160147"/>
                </a:moveTo>
                <a:lnTo>
                  <a:pt x="3810" y="160147"/>
                </a:lnTo>
              </a:path>
              <a:path w="3809" h="1290954">
                <a:moveTo>
                  <a:pt x="0" y="158242"/>
                </a:moveTo>
                <a:lnTo>
                  <a:pt x="3810" y="158242"/>
                </a:lnTo>
              </a:path>
              <a:path w="3809" h="1290954">
                <a:moveTo>
                  <a:pt x="0" y="156337"/>
                </a:moveTo>
                <a:lnTo>
                  <a:pt x="3810" y="156337"/>
                </a:lnTo>
              </a:path>
              <a:path w="3809" h="1290954">
                <a:moveTo>
                  <a:pt x="0" y="154432"/>
                </a:moveTo>
                <a:lnTo>
                  <a:pt x="3810" y="154432"/>
                </a:lnTo>
              </a:path>
              <a:path w="3809" h="1290954">
                <a:moveTo>
                  <a:pt x="0" y="152527"/>
                </a:moveTo>
                <a:lnTo>
                  <a:pt x="3810" y="152527"/>
                </a:lnTo>
              </a:path>
              <a:path w="3809" h="1290954">
                <a:moveTo>
                  <a:pt x="0" y="150622"/>
                </a:moveTo>
                <a:lnTo>
                  <a:pt x="3810" y="150622"/>
                </a:lnTo>
              </a:path>
              <a:path w="3809" h="1290954">
                <a:moveTo>
                  <a:pt x="0" y="148717"/>
                </a:moveTo>
                <a:lnTo>
                  <a:pt x="3810" y="148717"/>
                </a:lnTo>
              </a:path>
              <a:path w="3809" h="1290954">
                <a:moveTo>
                  <a:pt x="0" y="146799"/>
                </a:moveTo>
                <a:lnTo>
                  <a:pt x="3810" y="146799"/>
                </a:lnTo>
              </a:path>
              <a:path w="3809" h="1290954">
                <a:moveTo>
                  <a:pt x="0" y="144894"/>
                </a:moveTo>
                <a:lnTo>
                  <a:pt x="3810" y="144894"/>
                </a:lnTo>
              </a:path>
              <a:path w="3809" h="1290954">
                <a:moveTo>
                  <a:pt x="0" y="142989"/>
                </a:moveTo>
                <a:lnTo>
                  <a:pt x="3810" y="142989"/>
                </a:lnTo>
              </a:path>
              <a:path w="3809" h="1290954">
                <a:moveTo>
                  <a:pt x="0" y="141084"/>
                </a:moveTo>
                <a:lnTo>
                  <a:pt x="3810" y="141084"/>
                </a:lnTo>
              </a:path>
              <a:path w="3809" h="1290954">
                <a:moveTo>
                  <a:pt x="0" y="139179"/>
                </a:moveTo>
                <a:lnTo>
                  <a:pt x="3810" y="139179"/>
                </a:lnTo>
              </a:path>
              <a:path w="3809" h="1290954">
                <a:moveTo>
                  <a:pt x="0" y="137274"/>
                </a:moveTo>
                <a:lnTo>
                  <a:pt x="3810" y="137274"/>
                </a:lnTo>
              </a:path>
              <a:path w="3809" h="1290954">
                <a:moveTo>
                  <a:pt x="0" y="135369"/>
                </a:moveTo>
                <a:lnTo>
                  <a:pt x="3810" y="135369"/>
                </a:lnTo>
              </a:path>
              <a:path w="3809" h="1290954">
                <a:moveTo>
                  <a:pt x="0" y="133464"/>
                </a:moveTo>
                <a:lnTo>
                  <a:pt x="3810" y="133464"/>
                </a:lnTo>
              </a:path>
              <a:path w="3809" h="1290954">
                <a:moveTo>
                  <a:pt x="0" y="131559"/>
                </a:moveTo>
                <a:lnTo>
                  <a:pt x="3810" y="131559"/>
                </a:lnTo>
              </a:path>
              <a:path w="3809" h="1290954">
                <a:moveTo>
                  <a:pt x="0" y="129641"/>
                </a:moveTo>
                <a:lnTo>
                  <a:pt x="3810" y="129641"/>
                </a:lnTo>
              </a:path>
              <a:path w="3809" h="1290954">
                <a:moveTo>
                  <a:pt x="0" y="127736"/>
                </a:moveTo>
                <a:lnTo>
                  <a:pt x="3810" y="127736"/>
                </a:lnTo>
              </a:path>
              <a:path w="3809" h="1290954">
                <a:moveTo>
                  <a:pt x="0" y="125831"/>
                </a:moveTo>
                <a:lnTo>
                  <a:pt x="3810" y="125831"/>
                </a:lnTo>
              </a:path>
              <a:path w="3809" h="1290954">
                <a:moveTo>
                  <a:pt x="0" y="123926"/>
                </a:moveTo>
                <a:lnTo>
                  <a:pt x="3810" y="123926"/>
                </a:lnTo>
              </a:path>
              <a:path w="3809" h="1290954">
                <a:moveTo>
                  <a:pt x="0" y="122021"/>
                </a:moveTo>
                <a:lnTo>
                  <a:pt x="3810" y="122021"/>
                </a:lnTo>
              </a:path>
              <a:path w="3809" h="1290954">
                <a:moveTo>
                  <a:pt x="0" y="120116"/>
                </a:moveTo>
                <a:lnTo>
                  <a:pt x="3810" y="120116"/>
                </a:lnTo>
              </a:path>
              <a:path w="3809" h="1290954">
                <a:moveTo>
                  <a:pt x="0" y="118211"/>
                </a:moveTo>
                <a:lnTo>
                  <a:pt x="3810" y="118211"/>
                </a:lnTo>
              </a:path>
              <a:path w="3809" h="1290954">
                <a:moveTo>
                  <a:pt x="0" y="116306"/>
                </a:moveTo>
                <a:lnTo>
                  <a:pt x="3810" y="116306"/>
                </a:lnTo>
              </a:path>
              <a:path w="3809" h="1290954">
                <a:moveTo>
                  <a:pt x="0" y="114388"/>
                </a:moveTo>
                <a:lnTo>
                  <a:pt x="3810" y="114388"/>
                </a:lnTo>
              </a:path>
              <a:path w="3809" h="1290954">
                <a:moveTo>
                  <a:pt x="0" y="112483"/>
                </a:moveTo>
                <a:lnTo>
                  <a:pt x="3810" y="112483"/>
                </a:lnTo>
              </a:path>
              <a:path w="3809" h="1290954">
                <a:moveTo>
                  <a:pt x="0" y="110578"/>
                </a:moveTo>
                <a:lnTo>
                  <a:pt x="3810" y="110578"/>
                </a:lnTo>
              </a:path>
              <a:path w="3809" h="1290954">
                <a:moveTo>
                  <a:pt x="0" y="108673"/>
                </a:moveTo>
                <a:lnTo>
                  <a:pt x="3810" y="108673"/>
                </a:lnTo>
              </a:path>
              <a:path w="3809" h="1290954">
                <a:moveTo>
                  <a:pt x="0" y="106768"/>
                </a:moveTo>
                <a:lnTo>
                  <a:pt x="3810" y="106768"/>
                </a:lnTo>
              </a:path>
              <a:path w="3809" h="1290954">
                <a:moveTo>
                  <a:pt x="0" y="104863"/>
                </a:moveTo>
                <a:lnTo>
                  <a:pt x="3810" y="104863"/>
                </a:lnTo>
              </a:path>
              <a:path w="3809" h="1290954">
                <a:moveTo>
                  <a:pt x="0" y="102958"/>
                </a:moveTo>
                <a:lnTo>
                  <a:pt x="3810" y="102958"/>
                </a:lnTo>
              </a:path>
              <a:path w="3809" h="1290954">
                <a:moveTo>
                  <a:pt x="0" y="101053"/>
                </a:moveTo>
                <a:lnTo>
                  <a:pt x="3810" y="101053"/>
                </a:lnTo>
              </a:path>
              <a:path w="3809" h="1290954">
                <a:moveTo>
                  <a:pt x="0" y="99148"/>
                </a:moveTo>
                <a:lnTo>
                  <a:pt x="3810" y="99148"/>
                </a:lnTo>
              </a:path>
              <a:path w="3809" h="1290954">
                <a:moveTo>
                  <a:pt x="0" y="97231"/>
                </a:moveTo>
                <a:lnTo>
                  <a:pt x="3810" y="97231"/>
                </a:lnTo>
              </a:path>
              <a:path w="3809" h="1290954">
                <a:moveTo>
                  <a:pt x="0" y="95326"/>
                </a:moveTo>
                <a:lnTo>
                  <a:pt x="3810" y="95326"/>
                </a:lnTo>
              </a:path>
              <a:path w="3809" h="1290954">
                <a:moveTo>
                  <a:pt x="0" y="93421"/>
                </a:moveTo>
                <a:lnTo>
                  <a:pt x="3810" y="93421"/>
                </a:lnTo>
              </a:path>
              <a:path w="3809" h="1290954">
                <a:moveTo>
                  <a:pt x="0" y="91516"/>
                </a:moveTo>
                <a:lnTo>
                  <a:pt x="3810" y="91516"/>
                </a:lnTo>
              </a:path>
              <a:path w="3809" h="1290954">
                <a:moveTo>
                  <a:pt x="0" y="89611"/>
                </a:moveTo>
                <a:lnTo>
                  <a:pt x="3810" y="89611"/>
                </a:lnTo>
              </a:path>
              <a:path w="3809" h="1290954">
                <a:moveTo>
                  <a:pt x="0" y="87706"/>
                </a:moveTo>
                <a:lnTo>
                  <a:pt x="3810" y="87706"/>
                </a:lnTo>
              </a:path>
              <a:path w="3809" h="1290954">
                <a:moveTo>
                  <a:pt x="0" y="85801"/>
                </a:moveTo>
                <a:lnTo>
                  <a:pt x="3810" y="85801"/>
                </a:lnTo>
              </a:path>
              <a:path w="3809" h="1290954">
                <a:moveTo>
                  <a:pt x="0" y="83896"/>
                </a:moveTo>
                <a:lnTo>
                  <a:pt x="3810" y="83896"/>
                </a:lnTo>
              </a:path>
              <a:path w="3809" h="1290954">
                <a:moveTo>
                  <a:pt x="0" y="81991"/>
                </a:moveTo>
                <a:lnTo>
                  <a:pt x="3810" y="81991"/>
                </a:lnTo>
              </a:path>
              <a:path w="3809" h="1290954">
                <a:moveTo>
                  <a:pt x="0" y="80073"/>
                </a:moveTo>
                <a:lnTo>
                  <a:pt x="3810" y="80073"/>
                </a:lnTo>
              </a:path>
              <a:path w="3809" h="1290954">
                <a:moveTo>
                  <a:pt x="0" y="78168"/>
                </a:moveTo>
                <a:lnTo>
                  <a:pt x="3810" y="78168"/>
                </a:lnTo>
              </a:path>
              <a:path w="3809" h="1290954">
                <a:moveTo>
                  <a:pt x="0" y="76263"/>
                </a:moveTo>
                <a:lnTo>
                  <a:pt x="3810" y="76263"/>
                </a:lnTo>
              </a:path>
              <a:path w="3809" h="1290954">
                <a:moveTo>
                  <a:pt x="0" y="74358"/>
                </a:moveTo>
                <a:lnTo>
                  <a:pt x="3810" y="74358"/>
                </a:lnTo>
              </a:path>
              <a:path w="3809" h="1290954">
                <a:moveTo>
                  <a:pt x="0" y="72453"/>
                </a:moveTo>
                <a:lnTo>
                  <a:pt x="3810" y="72453"/>
                </a:lnTo>
              </a:path>
              <a:path w="3809" h="1290954">
                <a:moveTo>
                  <a:pt x="0" y="70548"/>
                </a:moveTo>
                <a:lnTo>
                  <a:pt x="3810" y="70548"/>
                </a:lnTo>
              </a:path>
              <a:path w="3809" h="1290954">
                <a:moveTo>
                  <a:pt x="0" y="68643"/>
                </a:moveTo>
                <a:lnTo>
                  <a:pt x="3810" y="68643"/>
                </a:lnTo>
              </a:path>
              <a:path w="3809" h="1290954">
                <a:moveTo>
                  <a:pt x="0" y="66738"/>
                </a:moveTo>
                <a:lnTo>
                  <a:pt x="3810" y="66738"/>
                </a:lnTo>
              </a:path>
              <a:path w="3809" h="1290954">
                <a:moveTo>
                  <a:pt x="0" y="64820"/>
                </a:moveTo>
                <a:lnTo>
                  <a:pt x="3810" y="64820"/>
                </a:lnTo>
              </a:path>
              <a:path w="3809" h="1290954">
                <a:moveTo>
                  <a:pt x="0" y="62915"/>
                </a:moveTo>
                <a:lnTo>
                  <a:pt x="3810" y="62915"/>
                </a:lnTo>
              </a:path>
              <a:path w="3809" h="1290954">
                <a:moveTo>
                  <a:pt x="0" y="61010"/>
                </a:moveTo>
                <a:lnTo>
                  <a:pt x="3810" y="61010"/>
                </a:lnTo>
              </a:path>
              <a:path w="3809" h="1290954">
                <a:moveTo>
                  <a:pt x="0" y="59105"/>
                </a:moveTo>
                <a:lnTo>
                  <a:pt x="3810" y="59105"/>
                </a:lnTo>
              </a:path>
              <a:path w="3809" h="1290954">
                <a:moveTo>
                  <a:pt x="0" y="57200"/>
                </a:moveTo>
                <a:lnTo>
                  <a:pt x="3810" y="57200"/>
                </a:lnTo>
              </a:path>
              <a:path w="3809" h="1290954">
                <a:moveTo>
                  <a:pt x="0" y="55295"/>
                </a:moveTo>
                <a:lnTo>
                  <a:pt x="3810" y="55295"/>
                </a:lnTo>
              </a:path>
              <a:path w="3809" h="1290954">
                <a:moveTo>
                  <a:pt x="0" y="53390"/>
                </a:moveTo>
                <a:lnTo>
                  <a:pt x="3810" y="53390"/>
                </a:lnTo>
              </a:path>
              <a:path w="3809" h="1290954">
                <a:moveTo>
                  <a:pt x="0" y="51485"/>
                </a:moveTo>
                <a:lnTo>
                  <a:pt x="3810" y="51485"/>
                </a:lnTo>
              </a:path>
              <a:path w="3809" h="1290954">
                <a:moveTo>
                  <a:pt x="0" y="49580"/>
                </a:moveTo>
                <a:lnTo>
                  <a:pt x="3810" y="49580"/>
                </a:lnTo>
              </a:path>
              <a:path w="3809" h="1290954">
                <a:moveTo>
                  <a:pt x="0" y="47663"/>
                </a:moveTo>
                <a:lnTo>
                  <a:pt x="3810" y="47663"/>
                </a:lnTo>
              </a:path>
              <a:path w="3809" h="1290954">
                <a:moveTo>
                  <a:pt x="0" y="45758"/>
                </a:moveTo>
                <a:lnTo>
                  <a:pt x="3810" y="45758"/>
                </a:lnTo>
              </a:path>
              <a:path w="3809" h="1290954">
                <a:moveTo>
                  <a:pt x="0" y="43853"/>
                </a:moveTo>
                <a:lnTo>
                  <a:pt x="3810" y="43853"/>
                </a:lnTo>
              </a:path>
              <a:path w="3809" h="1290954">
                <a:moveTo>
                  <a:pt x="0" y="41948"/>
                </a:moveTo>
                <a:lnTo>
                  <a:pt x="3810" y="41948"/>
                </a:lnTo>
              </a:path>
              <a:path w="3809" h="1290954">
                <a:moveTo>
                  <a:pt x="0" y="40043"/>
                </a:moveTo>
                <a:lnTo>
                  <a:pt x="3810" y="40043"/>
                </a:lnTo>
              </a:path>
              <a:path w="3809" h="1290954">
                <a:moveTo>
                  <a:pt x="0" y="38138"/>
                </a:moveTo>
                <a:lnTo>
                  <a:pt x="3810" y="38138"/>
                </a:lnTo>
              </a:path>
              <a:path w="3809" h="1290954">
                <a:moveTo>
                  <a:pt x="0" y="36233"/>
                </a:moveTo>
                <a:lnTo>
                  <a:pt x="3810" y="36233"/>
                </a:lnTo>
              </a:path>
              <a:path w="3809" h="1290954">
                <a:moveTo>
                  <a:pt x="0" y="34328"/>
                </a:moveTo>
                <a:lnTo>
                  <a:pt x="3810" y="34328"/>
                </a:lnTo>
              </a:path>
              <a:path w="3809" h="1290954">
                <a:moveTo>
                  <a:pt x="0" y="32410"/>
                </a:moveTo>
                <a:lnTo>
                  <a:pt x="3810" y="32410"/>
                </a:lnTo>
              </a:path>
              <a:path w="3809" h="1290954">
                <a:moveTo>
                  <a:pt x="0" y="30505"/>
                </a:moveTo>
                <a:lnTo>
                  <a:pt x="3810" y="30505"/>
                </a:lnTo>
              </a:path>
              <a:path w="3809" h="1290954">
                <a:moveTo>
                  <a:pt x="0" y="28600"/>
                </a:moveTo>
                <a:lnTo>
                  <a:pt x="3810" y="28600"/>
                </a:lnTo>
              </a:path>
              <a:path w="3809" h="1290954">
                <a:moveTo>
                  <a:pt x="0" y="26695"/>
                </a:moveTo>
                <a:lnTo>
                  <a:pt x="3810" y="26695"/>
                </a:lnTo>
              </a:path>
              <a:path w="3809" h="1290954">
                <a:moveTo>
                  <a:pt x="0" y="24790"/>
                </a:moveTo>
                <a:lnTo>
                  <a:pt x="3810" y="24790"/>
                </a:lnTo>
              </a:path>
              <a:path w="3809" h="1290954">
                <a:moveTo>
                  <a:pt x="0" y="22885"/>
                </a:moveTo>
                <a:lnTo>
                  <a:pt x="3810" y="22885"/>
                </a:lnTo>
              </a:path>
              <a:path w="3809" h="1290954">
                <a:moveTo>
                  <a:pt x="0" y="20980"/>
                </a:moveTo>
                <a:lnTo>
                  <a:pt x="3810" y="20980"/>
                </a:lnTo>
              </a:path>
              <a:path w="3809" h="1290954">
                <a:moveTo>
                  <a:pt x="0" y="19075"/>
                </a:moveTo>
                <a:lnTo>
                  <a:pt x="3810" y="19075"/>
                </a:lnTo>
              </a:path>
              <a:path w="3809" h="1290954">
                <a:moveTo>
                  <a:pt x="0" y="17170"/>
                </a:moveTo>
                <a:lnTo>
                  <a:pt x="3810" y="17170"/>
                </a:lnTo>
              </a:path>
              <a:path w="3809" h="1290954">
                <a:moveTo>
                  <a:pt x="0" y="15252"/>
                </a:moveTo>
                <a:lnTo>
                  <a:pt x="3810" y="15252"/>
                </a:lnTo>
              </a:path>
              <a:path w="3809" h="1290954">
                <a:moveTo>
                  <a:pt x="0" y="13347"/>
                </a:moveTo>
                <a:lnTo>
                  <a:pt x="3810" y="13347"/>
                </a:lnTo>
              </a:path>
              <a:path w="3809" h="1290954">
                <a:moveTo>
                  <a:pt x="0" y="11442"/>
                </a:moveTo>
                <a:lnTo>
                  <a:pt x="3810" y="11442"/>
                </a:lnTo>
              </a:path>
              <a:path w="3809" h="1290954">
                <a:moveTo>
                  <a:pt x="0" y="9537"/>
                </a:moveTo>
                <a:lnTo>
                  <a:pt x="3810" y="9537"/>
                </a:lnTo>
              </a:path>
              <a:path w="3809" h="1290954">
                <a:moveTo>
                  <a:pt x="0" y="7632"/>
                </a:moveTo>
                <a:lnTo>
                  <a:pt x="3810" y="7632"/>
                </a:lnTo>
              </a:path>
              <a:path w="3809" h="1290954">
                <a:moveTo>
                  <a:pt x="0" y="5727"/>
                </a:moveTo>
                <a:lnTo>
                  <a:pt x="3810" y="5727"/>
                </a:lnTo>
              </a:path>
              <a:path w="3809" h="1290954">
                <a:moveTo>
                  <a:pt x="0" y="3822"/>
                </a:moveTo>
                <a:lnTo>
                  <a:pt x="3810" y="3822"/>
                </a:lnTo>
              </a:path>
              <a:path w="3809" h="1290954">
                <a:moveTo>
                  <a:pt x="0" y="1917"/>
                </a:moveTo>
                <a:lnTo>
                  <a:pt x="3810" y="1917"/>
                </a:lnTo>
              </a:path>
              <a:path w="3809" h="12909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73" name="object 73"/>
          <p:cNvGraphicFramePr>
            <a:graphicFrameLocks noGrp="1"/>
          </p:cNvGraphicFramePr>
          <p:nvPr/>
        </p:nvGraphicFramePr>
        <p:xfrm>
          <a:off x="642919" y="2453398"/>
          <a:ext cx="6165849" cy="17106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589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544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45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02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17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75994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31140" marR="10160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9791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8509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17269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3939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76960" algn="l"/>
                        </a:tabLst>
                      </a:pP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1066165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50825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56005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cateter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cateter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84150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mínimo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23290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venoso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central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venoso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82880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0495">
                <a:tc>
                  <a:txBody>
                    <a:bodyPr/>
                    <a:lstStyle/>
                    <a:p>
                      <a:pPr marL="882015">
                        <a:lnSpc>
                          <a:spcPts val="109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observados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central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04139">
                        <a:lnSpc>
                          <a:spcPts val="109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3670">
                <a:tc>
                  <a:txBody>
                    <a:bodyPr/>
                    <a:lstStyle/>
                    <a:p>
                      <a:pPr marL="843915">
                        <a:lnSpc>
                          <a:spcPts val="1105"/>
                        </a:lnSpc>
                        <a:spcBef>
                          <a:spcPts val="5"/>
                        </a:spcBef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receberam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todos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63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5"/>
                        </a:spcBef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63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63855">
                        <a:lnSpc>
                          <a:spcPts val="1105"/>
                        </a:lnSpc>
                        <a:spcBef>
                          <a:spcPts val="5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63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864869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os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elementos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L="800100">
                        <a:lnSpc>
                          <a:spcPts val="1200"/>
                        </a:lnSpc>
                      </a:pPr>
                      <a:r>
                        <a:rPr sz="1000" i="1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b4ndIe</a:t>
                      </a:r>
                      <a:r>
                        <a:rPr sz="1000" i="1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4" name="object 74"/>
          <p:cNvSpPr/>
          <p:nvPr/>
        </p:nvSpPr>
        <p:spPr>
          <a:xfrm>
            <a:off x="1370590" y="245339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278290" y="245339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 txBox="1"/>
          <p:nvPr/>
        </p:nvSpPr>
        <p:spPr>
          <a:xfrm>
            <a:off x="637166" y="4507395"/>
            <a:ext cx="6170930" cy="2366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número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pacientes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receberam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passagem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período,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estejam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eles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registrados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prontuário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observados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diretamente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durante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passagem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cateter.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Essa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medida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“tudo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nada”,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paciente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só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contado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“adesão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pacote”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se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recebeu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elementos.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estiver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faltando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algum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(e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houver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justificativa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clínica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tal),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entra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numerador.</a:t>
            </a:r>
            <a:endParaRPr sz="1000">
              <a:latin typeface="Verdana"/>
              <a:cs typeface="Verdana"/>
            </a:endParaRPr>
          </a:p>
          <a:p>
            <a:pPr marL="12700" marR="6985" algn="just">
              <a:lnSpc>
                <a:spcPct val="100000"/>
              </a:lnSpc>
              <a:spcBef>
                <a:spcPts val="1200"/>
              </a:spcBef>
            </a:pP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Sugestão:</a:t>
            </a:r>
            <a:r>
              <a:rPr sz="1000" b="1" spc="-1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volume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cateteres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venosos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centrais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alto,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semana,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zendo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rodízio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entre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semana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turnos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trabalho.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selecionado,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deve-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20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análise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documentação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formulário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</a:t>
            </a:r>
            <a:r>
              <a:rPr sz="1000" i="1" spc="-50">
                <a:solidFill>
                  <a:srgbClr val="3C3C3C"/>
                </a:solidFill>
                <a:latin typeface="Verdana"/>
                <a:cs typeface="Verdana"/>
              </a:rPr>
              <a:t>che-</a:t>
            </a:r>
            <a:r>
              <a:rPr sz="1000" i="1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90">
                <a:solidFill>
                  <a:srgbClr val="3C3C3C"/>
                </a:solidFill>
                <a:latin typeface="Verdana"/>
                <a:cs typeface="Verdana"/>
              </a:rPr>
              <a:t>ckIist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),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quais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constam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central,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fazer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observações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diretas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passagem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cateter.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volume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baixo,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fazer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inspeção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cateteres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venosos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centrais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inseridos.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menos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observações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feitas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obrigatório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7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estejam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registrados.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medida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“tudo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nada”,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dito.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procedimen-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7139312" y="4866706"/>
            <a:ext cx="2921635" cy="1701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6350" algn="just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to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só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contado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“adesão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8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”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7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estiverem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confor-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mes,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seguindo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critérios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descritos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um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deles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Diagrama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Direcionador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(DD).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estiver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faltando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algum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(e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não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houver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justificativa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clínica para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tal),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4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entra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numerador,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será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considerado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conforme.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registros/formulários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observações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diretas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inserções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cateter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central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analisados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no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período.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68</a:t>
            </a:fld>
            <a:endParaRPr spc="-25"/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39790" y="1044009"/>
            <a:ext cx="6145856" cy="651883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64979" y="1120298"/>
            <a:ext cx="4944110" cy="807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9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IPCSL3a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“Avaliar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indicação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inserção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CVC”</a:t>
            </a: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  <a:spcBef>
                <a:spcPts val="135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148692" y="1956828"/>
            <a:ext cx="643890" cy="399415"/>
            <a:chOff x="6148692" y="1956828"/>
            <a:chExt cx="643890" cy="399415"/>
          </a:xfrm>
        </p:grpSpPr>
        <p:sp>
          <p:nvSpPr>
            <p:cNvPr id="14" name="object 14"/>
            <p:cNvSpPr/>
            <p:nvPr/>
          </p:nvSpPr>
          <p:spPr>
            <a:xfrm>
              <a:off x="6148692" y="1956828"/>
              <a:ext cx="637540" cy="399415"/>
            </a:xfrm>
            <a:custGeom>
              <a:avLst/>
              <a:gdLst/>
              <a:ahLst/>
              <a:cxnLst/>
              <a:rect l="l" t="t" r="r" b="b"/>
              <a:pathLst>
                <a:path w="637540" h="399414">
                  <a:moveTo>
                    <a:pt x="636955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636955" y="399135"/>
                  </a:lnTo>
                  <a:lnTo>
                    <a:pt x="636955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785650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/>
          <p:nvPr/>
        </p:nvSpPr>
        <p:spPr>
          <a:xfrm>
            <a:off x="2473885" y="3206347"/>
            <a:ext cx="3810" cy="38735"/>
          </a:xfrm>
          <a:custGeom>
            <a:avLst/>
            <a:gdLst/>
            <a:ahLst/>
            <a:cxnLst/>
            <a:rect l="l" t="t" r="r" b="b"/>
            <a:pathLst>
              <a:path w="3810" h="38735">
                <a:moveTo>
                  <a:pt x="0" y="38138"/>
                </a:moveTo>
                <a:lnTo>
                  <a:pt x="3810" y="38138"/>
                </a:lnTo>
              </a:path>
              <a:path w="3810" h="38735">
                <a:moveTo>
                  <a:pt x="0" y="32410"/>
                </a:moveTo>
                <a:lnTo>
                  <a:pt x="3810" y="32410"/>
                </a:lnTo>
              </a:path>
              <a:path w="3810" h="38735">
                <a:moveTo>
                  <a:pt x="0" y="19062"/>
                </a:moveTo>
                <a:lnTo>
                  <a:pt x="3810" y="19062"/>
                </a:lnTo>
              </a:path>
              <a:path w="3810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473885" y="3055725"/>
            <a:ext cx="3810" cy="65405"/>
          </a:xfrm>
          <a:custGeom>
            <a:avLst/>
            <a:gdLst/>
            <a:ahLst/>
            <a:cxnLst/>
            <a:rect l="l" t="t" r="r" b="b"/>
            <a:pathLst>
              <a:path w="3810" h="65405">
                <a:moveTo>
                  <a:pt x="0" y="64820"/>
                </a:moveTo>
                <a:lnTo>
                  <a:pt x="3810" y="64820"/>
                </a:lnTo>
              </a:path>
              <a:path w="3810" h="65405">
                <a:moveTo>
                  <a:pt x="0" y="41948"/>
                </a:moveTo>
                <a:lnTo>
                  <a:pt x="3810" y="41948"/>
                </a:lnTo>
              </a:path>
              <a:path w="3810" h="65405">
                <a:moveTo>
                  <a:pt x="0" y="28600"/>
                </a:moveTo>
                <a:lnTo>
                  <a:pt x="3810" y="28600"/>
                </a:lnTo>
              </a:path>
              <a:path w="3810" h="65405">
                <a:moveTo>
                  <a:pt x="0" y="22872"/>
                </a:moveTo>
                <a:lnTo>
                  <a:pt x="3810" y="22872"/>
                </a:lnTo>
              </a:path>
              <a:path w="3810" h="6540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473885" y="2941323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62"/>
                </a:moveTo>
                <a:lnTo>
                  <a:pt x="3810" y="19062"/>
                </a:lnTo>
              </a:path>
              <a:path w="3810" h="19685">
                <a:moveTo>
                  <a:pt x="0" y="13347"/>
                </a:moveTo>
                <a:lnTo>
                  <a:pt x="3810" y="13347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473885" y="2853617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0" y="15252"/>
                </a:moveTo>
                <a:lnTo>
                  <a:pt x="3810" y="15252"/>
                </a:lnTo>
              </a:path>
              <a:path w="3810" h="158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473885" y="2733488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75"/>
                </a:moveTo>
                <a:lnTo>
                  <a:pt x="3810" y="19075"/>
                </a:lnTo>
              </a:path>
              <a:path w="3810" h="19685">
                <a:moveTo>
                  <a:pt x="0" y="5727"/>
                </a:moveTo>
                <a:lnTo>
                  <a:pt x="3810" y="5727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473885" y="263816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473885" y="2426516"/>
            <a:ext cx="3810" cy="46355"/>
          </a:xfrm>
          <a:custGeom>
            <a:avLst/>
            <a:gdLst/>
            <a:ahLst/>
            <a:cxnLst/>
            <a:rect l="l" t="t" r="r" b="b"/>
            <a:pathLst>
              <a:path w="3810" h="46355">
                <a:moveTo>
                  <a:pt x="0" y="45758"/>
                </a:moveTo>
                <a:lnTo>
                  <a:pt x="3810" y="45758"/>
                </a:lnTo>
              </a:path>
              <a:path w="3810" h="46355">
                <a:moveTo>
                  <a:pt x="0" y="43853"/>
                </a:moveTo>
                <a:lnTo>
                  <a:pt x="3810" y="43853"/>
                </a:lnTo>
              </a:path>
              <a:path w="3810" h="46355">
                <a:moveTo>
                  <a:pt x="0" y="40043"/>
                </a:moveTo>
                <a:lnTo>
                  <a:pt x="3810" y="40043"/>
                </a:lnTo>
              </a:path>
              <a:path w="3810" h="46355">
                <a:moveTo>
                  <a:pt x="0" y="38138"/>
                </a:moveTo>
                <a:lnTo>
                  <a:pt x="3810" y="38138"/>
                </a:lnTo>
              </a:path>
              <a:path w="3810" h="46355">
                <a:moveTo>
                  <a:pt x="0" y="34328"/>
                </a:moveTo>
                <a:lnTo>
                  <a:pt x="3810" y="34328"/>
                </a:lnTo>
              </a:path>
              <a:path w="3810" h="4635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" name="object 23"/>
          <p:cNvGrpSpPr/>
          <p:nvPr/>
        </p:nvGrpSpPr>
        <p:grpSpPr>
          <a:xfrm>
            <a:off x="639790" y="2357517"/>
            <a:ext cx="6146165" cy="1179195"/>
            <a:chOff x="639790" y="2357517"/>
            <a:chExt cx="6146165" cy="1179195"/>
          </a:xfrm>
        </p:grpSpPr>
        <p:sp>
          <p:nvSpPr>
            <p:cNvPr id="24" name="object 24"/>
            <p:cNvSpPr/>
            <p:nvPr/>
          </p:nvSpPr>
          <p:spPr>
            <a:xfrm>
              <a:off x="3463885" y="34961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146786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368685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39790" y="3504410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39790" y="3529822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370590" y="3504410"/>
              <a:ext cx="1105535" cy="0"/>
            </a:xfrm>
            <a:custGeom>
              <a:avLst/>
              <a:gdLst/>
              <a:ahLst/>
              <a:cxnLst/>
              <a:rect l="l" t="t" r="r" b="b"/>
              <a:pathLst>
                <a:path w="1105535">
                  <a:moveTo>
                    <a:pt x="0" y="0"/>
                  </a:moveTo>
                  <a:lnTo>
                    <a:pt x="11052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370590" y="3529822"/>
              <a:ext cx="1105535" cy="0"/>
            </a:xfrm>
            <a:custGeom>
              <a:avLst/>
              <a:gdLst/>
              <a:ahLst/>
              <a:cxnLst/>
              <a:rect l="l" t="t" r="r" b="b"/>
              <a:pathLst>
                <a:path w="1105535">
                  <a:moveTo>
                    <a:pt x="0" y="0"/>
                  </a:moveTo>
                  <a:lnTo>
                    <a:pt x="11052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475790" y="3504410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475790" y="352982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465790" y="3504410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465790" y="3529822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389790" y="3504410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0999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389790" y="3529822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0999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199790" y="3504410"/>
              <a:ext cx="949325" cy="0"/>
            </a:xfrm>
            <a:custGeom>
              <a:avLst/>
              <a:gdLst/>
              <a:ahLst/>
              <a:cxnLst/>
              <a:rect l="l" t="t" r="r" b="b"/>
              <a:pathLst>
                <a:path w="949325">
                  <a:moveTo>
                    <a:pt x="0" y="0"/>
                  </a:moveTo>
                  <a:lnTo>
                    <a:pt x="94890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199790" y="3529822"/>
              <a:ext cx="949325" cy="0"/>
            </a:xfrm>
            <a:custGeom>
              <a:avLst/>
              <a:gdLst/>
              <a:ahLst/>
              <a:cxnLst/>
              <a:rect l="l" t="t" r="r" b="b"/>
              <a:pathLst>
                <a:path w="949325">
                  <a:moveTo>
                    <a:pt x="0" y="0"/>
                  </a:moveTo>
                  <a:lnTo>
                    <a:pt x="94890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148691" y="3504410"/>
              <a:ext cx="637540" cy="0"/>
            </a:xfrm>
            <a:custGeom>
              <a:avLst/>
              <a:gdLst/>
              <a:ahLst/>
              <a:cxnLst/>
              <a:rect l="l" t="t" r="r" b="b"/>
              <a:pathLst>
                <a:path w="637540">
                  <a:moveTo>
                    <a:pt x="0" y="0"/>
                  </a:moveTo>
                  <a:lnTo>
                    <a:pt x="63695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148691" y="3529822"/>
              <a:ext cx="637540" cy="0"/>
            </a:xfrm>
            <a:custGeom>
              <a:avLst/>
              <a:gdLst/>
              <a:ahLst/>
              <a:cxnLst/>
              <a:rect l="l" t="t" r="r" b="b"/>
              <a:pathLst>
                <a:path w="637540">
                  <a:moveTo>
                    <a:pt x="0" y="0"/>
                  </a:moveTo>
                  <a:lnTo>
                    <a:pt x="63695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" name="object 41"/>
          <p:cNvSpPr/>
          <p:nvPr/>
        </p:nvSpPr>
        <p:spPr>
          <a:xfrm>
            <a:off x="3463885" y="3318843"/>
            <a:ext cx="3810" cy="38735"/>
          </a:xfrm>
          <a:custGeom>
            <a:avLst/>
            <a:gdLst/>
            <a:ahLst/>
            <a:cxnLst/>
            <a:rect l="l" t="t" r="r" b="b"/>
            <a:pathLst>
              <a:path w="3810" h="38735">
                <a:moveTo>
                  <a:pt x="0" y="38125"/>
                </a:moveTo>
                <a:lnTo>
                  <a:pt x="3810" y="38125"/>
                </a:lnTo>
              </a:path>
              <a:path w="3810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463885" y="325973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463885" y="2958481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4">
                <a:moveTo>
                  <a:pt x="0" y="61010"/>
                </a:moveTo>
                <a:lnTo>
                  <a:pt x="3810" y="61010"/>
                </a:lnTo>
              </a:path>
              <a:path w="3810" h="61594">
                <a:moveTo>
                  <a:pt x="0" y="38138"/>
                </a:moveTo>
                <a:lnTo>
                  <a:pt x="3810" y="38138"/>
                </a:lnTo>
              </a:path>
              <a:path w="3810" h="615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463885" y="259621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387885" y="34065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387885" y="332646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387885" y="323875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387885" y="2994701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75"/>
                </a:moveTo>
                <a:lnTo>
                  <a:pt x="3810" y="19075"/>
                </a:lnTo>
              </a:path>
              <a:path w="3810" h="19685">
                <a:moveTo>
                  <a:pt x="0" y="5727"/>
                </a:moveTo>
                <a:lnTo>
                  <a:pt x="3810" y="5727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387885" y="2786879"/>
            <a:ext cx="3810" cy="44450"/>
          </a:xfrm>
          <a:custGeom>
            <a:avLst/>
            <a:gdLst/>
            <a:ahLst/>
            <a:cxnLst/>
            <a:rect l="l" t="t" r="r" b="b"/>
            <a:pathLst>
              <a:path w="3810" h="44450">
                <a:moveTo>
                  <a:pt x="0" y="43853"/>
                </a:moveTo>
                <a:lnTo>
                  <a:pt x="3810" y="43853"/>
                </a:lnTo>
              </a:path>
              <a:path w="3810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387885" y="2701077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7632"/>
                </a:moveTo>
                <a:lnTo>
                  <a:pt x="3810" y="7632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387885" y="262100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387885" y="2472274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3822"/>
                </a:moveTo>
                <a:lnTo>
                  <a:pt x="3810" y="3822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387885" y="2390296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197885" y="336269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197885" y="329405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197885" y="322541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97885" y="316058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197885" y="3036650"/>
            <a:ext cx="3810" cy="50165"/>
          </a:xfrm>
          <a:custGeom>
            <a:avLst/>
            <a:gdLst/>
            <a:ahLst/>
            <a:cxnLst/>
            <a:rect l="l" t="t" r="r" b="b"/>
            <a:pathLst>
              <a:path w="3810" h="50164">
                <a:moveTo>
                  <a:pt x="0" y="49580"/>
                </a:moveTo>
                <a:lnTo>
                  <a:pt x="3810" y="49580"/>
                </a:lnTo>
              </a:path>
              <a:path w="3810" h="50164">
                <a:moveTo>
                  <a:pt x="0" y="43853"/>
                </a:moveTo>
                <a:lnTo>
                  <a:pt x="3810" y="43853"/>
                </a:lnTo>
              </a:path>
              <a:path w="3810" h="50164">
                <a:moveTo>
                  <a:pt x="0" y="13347"/>
                </a:moveTo>
                <a:lnTo>
                  <a:pt x="3810" y="13347"/>
                </a:lnTo>
              </a:path>
              <a:path w="3810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197885" y="2933691"/>
            <a:ext cx="3810" cy="53975"/>
          </a:xfrm>
          <a:custGeom>
            <a:avLst/>
            <a:gdLst/>
            <a:ahLst/>
            <a:cxnLst/>
            <a:rect l="l" t="t" r="r" b="b"/>
            <a:pathLst>
              <a:path w="3810" h="53975">
                <a:moveTo>
                  <a:pt x="0" y="53390"/>
                </a:moveTo>
                <a:lnTo>
                  <a:pt x="3810" y="53390"/>
                </a:lnTo>
              </a:path>
              <a:path w="3810" h="53975">
                <a:moveTo>
                  <a:pt x="0" y="51485"/>
                </a:moveTo>
                <a:lnTo>
                  <a:pt x="3810" y="51485"/>
                </a:lnTo>
              </a:path>
              <a:path w="3810" h="53975">
                <a:moveTo>
                  <a:pt x="0" y="49580"/>
                </a:moveTo>
                <a:lnTo>
                  <a:pt x="3810" y="49580"/>
                </a:lnTo>
              </a:path>
              <a:path w="3810" h="53975">
                <a:moveTo>
                  <a:pt x="0" y="47675"/>
                </a:moveTo>
                <a:lnTo>
                  <a:pt x="3810" y="47675"/>
                </a:lnTo>
              </a:path>
              <a:path w="3810" h="53975">
                <a:moveTo>
                  <a:pt x="0" y="45758"/>
                </a:moveTo>
                <a:lnTo>
                  <a:pt x="3810" y="45758"/>
                </a:lnTo>
              </a:path>
              <a:path w="3810" h="53975">
                <a:moveTo>
                  <a:pt x="0" y="43853"/>
                </a:moveTo>
                <a:lnTo>
                  <a:pt x="3810" y="43853"/>
                </a:lnTo>
              </a:path>
              <a:path w="3810" h="53975">
                <a:moveTo>
                  <a:pt x="0" y="41948"/>
                </a:moveTo>
                <a:lnTo>
                  <a:pt x="3810" y="41948"/>
                </a:lnTo>
              </a:path>
              <a:path w="3810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197885" y="2783069"/>
            <a:ext cx="3810" cy="84455"/>
          </a:xfrm>
          <a:custGeom>
            <a:avLst/>
            <a:gdLst/>
            <a:ahLst/>
            <a:cxnLst/>
            <a:rect l="l" t="t" r="r" b="b"/>
            <a:pathLst>
              <a:path w="3810" h="84455">
                <a:moveTo>
                  <a:pt x="0" y="83896"/>
                </a:moveTo>
                <a:lnTo>
                  <a:pt x="3810" y="83896"/>
                </a:lnTo>
              </a:path>
              <a:path w="3810" h="84455">
                <a:moveTo>
                  <a:pt x="0" y="57200"/>
                </a:moveTo>
                <a:lnTo>
                  <a:pt x="3810" y="57200"/>
                </a:lnTo>
              </a:path>
              <a:path w="3810" h="84455">
                <a:moveTo>
                  <a:pt x="0" y="36220"/>
                </a:moveTo>
                <a:lnTo>
                  <a:pt x="3810" y="36220"/>
                </a:lnTo>
              </a:path>
              <a:path w="3810" h="8445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197885" y="270107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197885" y="264768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197885" y="257332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197885" y="2493255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15"/>
                </a:moveTo>
                <a:lnTo>
                  <a:pt x="3810" y="34315"/>
                </a:lnTo>
              </a:path>
              <a:path w="3810" h="34925">
                <a:moveTo>
                  <a:pt x="0" y="26695"/>
                </a:moveTo>
                <a:lnTo>
                  <a:pt x="3810" y="26695"/>
                </a:lnTo>
              </a:path>
              <a:path w="3810" h="34925">
                <a:moveTo>
                  <a:pt x="0" y="5714"/>
                </a:moveTo>
                <a:lnTo>
                  <a:pt x="3810" y="5714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197885" y="242842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6" name="object 66"/>
          <p:cNvGraphicFramePr>
            <a:graphicFrameLocks noGrp="1"/>
          </p:cNvGraphicFramePr>
          <p:nvPr/>
        </p:nvGraphicFramePr>
        <p:xfrm>
          <a:off x="642919" y="1956828"/>
          <a:ext cx="6035674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26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99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9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795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1313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10820" marR="4953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11188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8509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5440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Todas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984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85215" algn="l"/>
                        </a:tabLst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Mínimo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15669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99085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17575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11225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foi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avaliada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foram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7653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máximo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18844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indicação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807720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7" name="object 67"/>
          <p:cNvSpPr/>
          <p:nvPr/>
        </p:nvSpPr>
        <p:spPr>
          <a:xfrm>
            <a:off x="1370590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148690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7139299" y="1611795"/>
            <a:ext cx="2929890" cy="9944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profissional,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cote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caracteriza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existe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prontuário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paciente.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7139299" y="4668795"/>
            <a:ext cx="2928620" cy="1137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31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profissional,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confirmada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rante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houve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barreira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máxima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(máscara,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gorro,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avental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estéril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manga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longa,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luva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estéril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campo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estéril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cabeça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pés).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71" name="object 7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51797" y="4058170"/>
            <a:ext cx="6150676" cy="651882"/>
          </a:xfrm>
          <a:prstGeom prst="rect">
            <a:avLst/>
          </a:prstGeom>
        </p:spPr>
      </p:pic>
      <p:sp>
        <p:nvSpPr>
          <p:cNvPr id="72" name="object 72"/>
          <p:cNvSpPr txBox="1"/>
          <p:nvPr/>
        </p:nvSpPr>
        <p:spPr>
          <a:xfrm>
            <a:off x="1476984" y="4134458"/>
            <a:ext cx="4262120" cy="807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9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IPCSL3b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“Utilizar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precaução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barreira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máxima”</a:t>
            </a:r>
            <a:endParaRPr sz="1200">
              <a:latin typeface="Verdana"/>
              <a:cs typeface="Verdana"/>
            </a:endParaRPr>
          </a:p>
          <a:p>
            <a:pPr marL="982344">
              <a:lnSpc>
                <a:spcPct val="100000"/>
              </a:lnSpc>
              <a:spcBef>
                <a:spcPts val="135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73" name="object 73"/>
          <p:cNvGrpSpPr/>
          <p:nvPr/>
        </p:nvGrpSpPr>
        <p:grpSpPr>
          <a:xfrm>
            <a:off x="651797" y="5371689"/>
            <a:ext cx="6151245" cy="1153795"/>
            <a:chOff x="651797" y="5371689"/>
            <a:chExt cx="6151245" cy="1153795"/>
          </a:xfrm>
        </p:grpSpPr>
        <p:sp>
          <p:nvSpPr>
            <p:cNvPr id="74" name="object 74"/>
            <p:cNvSpPr/>
            <p:nvPr/>
          </p:nvSpPr>
          <p:spPr>
            <a:xfrm>
              <a:off x="2557891" y="65065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0" y="3810"/>
                  </a:moveTo>
                  <a:lnTo>
                    <a:pt x="3810" y="3810"/>
                  </a:lnTo>
                </a:path>
                <a:path w="3810" h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547890" y="64893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4471890" y="6491258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4">
                  <a:moveTo>
                    <a:pt x="0" y="19062"/>
                  </a:moveTo>
                  <a:lnTo>
                    <a:pt x="3810" y="19062"/>
                  </a:lnTo>
                </a:path>
                <a:path w="3810" h="1968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281891" y="65103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188350" y="537204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380691" y="537204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4"/>
                  </a:moveTo>
                  <a:lnTo>
                    <a:pt x="3810" y="1020064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6"/>
                  </a:moveTo>
                  <a:lnTo>
                    <a:pt x="3810" y="444246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9"/>
                  </a:moveTo>
                  <a:lnTo>
                    <a:pt x="3810" y="299339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9"/>
                  </a:moveTo>
                  <a:lnTo>
                    <a:pt x="3810" y="295529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2"/>
                  </a:moveTo>
                  <a:lnTo>
                    <a:pt x="3810" y="158242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2"/>
                  </a:moveTo>
                  <a:lnTo>
                    <a:pt x="3810" y="154432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7"/>
                  </a:moveTo>
                  <a:lnTo>
                    <a:pt x="3810" y="148717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894"/>
                  </a:moveTo>
                  <a:lnTo>
                    <a:pt x="3810" y="144894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5"/>
                  </a:moveTo>
                  <a:lnTo>
                    <a:pt x="3810" y="13335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20"/>
                  </a:moveTo>
                  <a:lnTo>
                    <a:pt x="3810" y="7620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10"/>
                  </a:moveTo>
                  <a:lnTo>
                    <a:pt x="3810" y="3810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651797" y="6518569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382596" y="6518569"/>
              <a:ext cx="1177290" cy="0"/>
            </a:xfrm>
            <a:custGeom>
              <a:avLst/>
              <a:gdLst/>
              <a:ahLst/>
              <a:cxnLst/>
              <a:rect l="l" t="t" r="r" b="b"/>
              <a:pathLst>
                <a:path w="1177289">
                  <a:moveTo>
                    <a:pt x="0" y="0"/>
                  </a:moveTo>
                  <a:lnTo>
                    <a:pt x="11772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559796" y="651856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3549796" y="6518569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473797" y="6518569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0999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283795" y="6518569"/>
              <a:ext cx="906780" cy="0"/>
            </a:xfrm>
            <a:custGeom>
              <a:avLst/>
              <a:gdLst/>
              <a:ahLst/>
              <a:cxnLst/>
              <a:rect l="l" t="t" r="r" b="b"/>
              <a:pathLst>
                <a:path w="906779">
                  <a:moveTo>
                    <a:pt x="0" y="0"/>
                  </a:moveTo>
                  <a:lnTo>
                    <a:pt x="90646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6190257" y="6518569"/>
              <a:ext cx="612775" cy="0"/>
            </a:xfrm>
            <a:custGeom>
              <a:avLst/>
              <a:gdLst/>
              <a:ahLst/>
              <a:cxnLst/>
              <a:rect l="l" t="t" r="r" b="b"/>
              <a:pathLst>
                <a:path w="612775">
                  <a:moveTo>
                    <a:pt x="0" y="0"/>
                  </a:moveTo>
                  <a:lnTo>
                    <a:pt x="6122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7" name="object 87"/>
          <p:cNvSpPr/>
          <p:nvPr/>
        </p:nvSpPr>
        <p:spPr>
          <a:xfrm>
            <a:off x="2557891" y="6386381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5">
                <a:moveTo>
                  <a:pt x="0" y="61023"/>
                </a:moveTo>
                <a:lnTo>
                  <a:pt x="3810" y="61023"/>
                </a:lnTo>
              </a:path>
              <a:path w="3810" h="61595">
                <a:moveTo>
                  <a:pt x="0" y="19075"/>
                </a:moveTo>
                <a:lnTo>
                  <a:pt x="3810" y="19075"/>
                </a:lnTo>
              </a:path>
              <a:path w="3810" h="61595">
                <a:moveTo>
                  <a:pt x="0" y="5727"/>
                </a:moveTo>
                <a:lnTo>
                  <a:pt x="3810" y="5727"/>
                </a:lnTo>
              </a:path>
              <a:path w="3810" h="615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557891" y="6300593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557891" y="624910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557891" y="620334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557891" y="607560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557891" y="601077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557891" y="5934502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3822"/>
                </a:moveTo>
                <a:lnTo>
                  <a:pt x="3810" y="3822"/>
                </a:lnTo>
              </a:path>
              <a:path w="3810" h="12064">
                <a:moveTo>
                  <a:pt x="0" y="1905"/>
                </a:moveTo>
                <a:lnTo>
                  <a:pt x="3810" y="1905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557891" y="585633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557891" y="578197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557891" y="569236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557891" y="5576058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11429"/>
                </a:moveTo>
                <a:lnTo>
                  <a:pt x="3810" y="11429"/>
                </a:lnTo>
              </a:path>
              <a:path w="3810" h="33020">
                <a:moveTo>
                  <a:pt x="0" y="9525"/>
                </a:moveTo>
                <a:lnTo>
                  <a:pt x="3810" y="9525"/>
                </a:lnTo>
              </a:path>
              <a:path w="3810" h="33020">
                <a:moveTo>
                  <a:pt x="0" y="5714"/>
                </a:moveTo>
                <a:lnTo>
                  <a:pt x="3810" y="5714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557891" y="552457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547891" y="644167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547891" y="6371128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85"/>
                </a:moveTo>
                <a:lnTo>
                  <a:pt x="3810" y="22885"/>
                </a:lnTo>
              </a:path>
              <a:path w="3810" h="23495">
                <a:moveTo>
                  <a:pt x="0" y="19075"/>
                </a:moveTo>
                <a:lnTo>
                  <a:pt x="3810" y="19075"/>
                </a:lnTo>
              </a:path>
              <a:path w="3810" h="23495">
                <a:moveTo>
                  <a:pt x="0" y="17170"/>
                </a:moveTo>
                <a:lnTo>
                  <a:pt x="3810" y="17170"/>
                </a:lnTo>
              </a:path>
              <a:path w="3810" h="23495">
                <a:moveTo>
                  <a:pt x="0" y="13347"/>
                </a:moveTo>
                <a:lnTo>
                  <a:pt x="3810" y="13347"/>
                </a:lnTo>
              </a:path>
              <a:path w="3810" h="23495">
                <a:moveTo>
                  <a:pt x="0" y="11442"/>
                </a:moveTo>
                <a:lnTo>
                  <a:pt x="3810" y="11442"/>
                </a:lnTo>
              </a:path>
              <a:path w="3810" h="23495">
                <a:moveTo>
                  <a:pt x="0" y="9537"/>
                </a:moveTo>
                <a:lnTo>
                  <a:pt x="3810" y="9537"/>
                </a:lnTo>
              </a:path>
              <a:path w="3810" h="23495">
                <a:moveTo>
                  <a:pt x="0" y="7632"/>
                </a:moveTo>
                <a:lnTo>
                  <a:pt x="3810" y="7632"/>
                </a:lnTo>
              </a:path>
              <a:path w="3810" h="23495">
                <a:moveTo>
                  <a:pt x="0" y="5727"/>
                </a:moveTo>
                <a:lnTo>
                  <a:pt x="3810" y="5727"/>
                </a:lnTo>
              </a:path>
              <a:path w="3810" h="23495">
                <a:moveTo>
                  <a:pt x="0" y="3822"/>
                </a:moveTo>
                <a:lnTo>
                  <a:pt x="3810" y="3822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547891" y="6275802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695"/>
                </a:moveTo>
                <a:lnTo>
                  <a:pt x="3810" y="26695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547891" y="6031746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29">
                <a:moveTo>
                  <a:pt x="0" y="36220"/>
                </a:moveTo>
                <a:lnTo>
                  <a:pt x="3810" y="36220"/>
                </a:lnTo>
              </a:path>
              <a:path w="3810" h="368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547891" y="587539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547891" y="5684732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43"/>
                </a:moveTo>
                <a:lnTo>
                  <a:pt x="3810" y="40043"/>
                </a:lnTo>
              </a:path>
              <a:path w="3810" h="40639">
                <a:moveTo>
                  <a:pt x="0" y="32410"/>
                </a:moveTo>
                <a:lnTo>
                  <a:pt x="3810" y="32410"/>
                </a:lnTo>
              </a:path>
              <a:path w="3810" h="40639">
                <a:moveTo>
                  <a:pt x="0" y="19062"/>
                </a:moveTo>
                <a:lnTo>
                  <a:pt x="3810" y="19062"/>
                </a:lnTo>
              </a:path>
              <a:path w="3810" h="40639">
                <a:moveTo>
                  <a:pt x="0" y="17157"/>
                </a:moveTo>
                <a:lnTo>
                  <a:pt x="3810" y="17157"/>
                </a:lnTo>
              </a:path>
              <a:path w="3810" h="40639">
                <a:moveTo>
                  <a:pt x="0" y="13347"/>
                </a:moveTo>
                <a:lnTo>
                  <a:pt x="3810" y="13347"/>
                </a:lnTo>
              </a:path>
              <a:path w="3810" h="40639">
                <a:moveTo>
                  <a:pt x="0" y="11442"/>
                </a:moveTo>
                <a:lnTo>
                  <a:pt x="3810" y="11442"/>
                </a:lnTo>
              </a:path>
              <a:path w="3810" h="40639">
                <a:moveTo>
                  <a:pt x="0" y="7632"/>
                </a:moveTo>
                <a:lnTo>
                  <a:pt x="3810" y="7632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547891" y="5583678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29">
                <a:moveTo>
                  <a:pt x="0" y="36233"/>
                </a:moveTo>
                <a:lnTo>
                  <a:pt x="3810" y="36233"/>
                </a:lnTo>
              </a:path>
              <a:path w="3810" h="368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547891" y="5431151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00"/>
                </a:moveTo>
                <a:lnTo>
                  <a:pt x="3810" y="28600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471890" y="6378761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5715"/>
                </a:moveTo>
                <a:lnTo>
                  <a:pt x="3810" y="5715"/>
                </a:lnTo>
              </a:path>
              <a:path w="3810" h="12064">
                <a:moveTo>
                  <a:pt x="0" y="3810"/>
                </a:moveTo>
                <a:lnTo>
                  <a:pt x="3810" y="3810"/>
                </a:lnTo>
              </a:path>
              <a:path w="3810" h="12064">
                <a:moveTo>
                  <a:pt x="0" y="1905"/>
                </a:moveTo>
                <a:lnTo>
                  <a:pt x="3810" y="1905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471890" y="630821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471890" y="6249107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471890" y="6088947"/>
            <a:ext cx="3810" cy="113030"/>
          </a:xfrm>
          <a:custGeom>
            <a:avLst/>
            <a:gdLst/>
            <a:ahLst/>
            <a:cxnLst/>
            <a:rect l="l" t="t" r="r" b="b"/>
            <a:pathLst>
              <a:path w="3810" h="113029">
                <a:moveTo>
                  <a:pt x="0" y="112496"/>
                </a:moveTo>
                <a:lnTo>
                  <a:pt x="3810" y="112496"/>
                </a:lnTo>
              </a:path>
              <a:path w="3810" h="113029">
                <a:moveTo>
                  <a:pt x="0" y="70548"/>
                </a:moveTo>
                <a:lnTo>
                  <a:pt x="3810" y="70548"/>
                </a:lnTo>
              </a:path>
              <a:path w="3810" h="113029">
                <a:moveTo>
                  <a:pt x="0" y="68643"/>
                </a:moveTo>
                <a:lnTo>
                  <a:pt x="3810" y="68643"/>
                </a:lnTo>
              </a:path>
              <a:path w="3810" h="113029">
                <a:moveTo>
                  <a:pt x="0" y="64820"/>
                </a:moveTo>
                <a:lnTo>
                  <a:pt x="3810" y="64820"/>
                </a:lnTo>
              </a:path>
              <a:path w="3810" h="113029">
                <a:moveTo>
                  <a:pt x="0" y="59105"/>
                </a:moveTo>
                <a:lnTo>
                  <a:pt x="3810" y="59105"/>
                </a:lnTo>
              </a:path>
              <a:path w="3810" h="113029">
                <a:moveTo>
                  <a:pt x="0" y="19062"/>
                </a:moveTo>
                <a:lnTo>
                  <a:pt x="3810" y="19062"/>
                </a:lnTo>
              </a:path>
              <a:path w="3810" h="1130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471890" y="595929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471890" y="590780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471890" y="5808671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72"/>
                </a:moveTo>
                <a:lnTo>
                  <a:pt x="3810" y="22872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471890" y="5720965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0" y="15252"/>
                </a:moveTo>
                <a:lnTo>
                  <a:pt x="3810" y="15252"/>
                </a:lnTo>
              </a:path>
              <a:path w="3810" h="158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471890" y="565422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471890" y="5568425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43"/>
                </a:moveTo>
                <a:lnTo>
                  <a:pt x="3810" y="40043"/>
                </a:lnTo>
              </a:path>
              <a:path w="3810" h="40639">
                <a:moveTo>
                  <a:pt x="0" y="34315"/>
                </a:moveTo>
                <a:lnTo>
                  <a:pt x="3810" y="34315"/>
                </a:lnTo>
              </a:path>
              <a:path w="3810" h="40639">
                <a:moveTo>
                  <a:pt x="0" y="11442"/>
                </a:moveTo>
                <a:lnTo>
                  <a:pt x="3810" y="11442"/>
                </a:lnTo>
              </a:path>
              <a:path w="3810" h="40639">
                <a:moveTo>
                  <a:pt x="0" y="9537"/>
                </a:moveTo>
                <a:lnTo>
                  <a:pt x="3810" y="9537"/>
                </a:lnTo>
              </a:path>
              <a:path w="3810" h="40639">
                <a:moveTo>
                  <a:pt x="0" y="5714"/>
                </a:moveTo>
                <a:lnTo>
                  <a:pt x="3810" y="5714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471890" y="547690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471890" y="54178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281891" y="646075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281891" y="63692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281891" y="621479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281891" y="615376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281891" y="6087042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7620"/>
                </a:moveTo>
                <a:lnTo>
                  <a:pt x="3810" y="7620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281891" y="602984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281891" y="595548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281891" y="5804848"/>
            <a:ext cx="3810" cy="52069"/>
          </a:xfrm>
          <a:custGeom>
            <a:avLst/>
            <a:gdLst/>
            <a:ahLst/>
            <a:cxnLst/>
            <a:rect l="l" t="t" r="r" b="b"/>
            <a:pathLst>
              <a:path w="3810" h="52070">
                <a:moveTo>
                  <a:pt x="0" y="51485"/>
                </a:moveTo>
                <a:lnTo>
                  <a:pt x="3810" y="51485"/>
                </a:lnTo>
              </a:path>
              <a:path w="3810" h="52070">
                <a:moveTo>
                  <a:pt x="0" y="20980"/>
                </a:moveTo>
                <a:lnTo>
                  <a:pt x="3810" y="20980"/>
                </a:lnTo>
              </a:path>
              <a:path w="3810" h="520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281891" y="570571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281891" y="562181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281891" y="550360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281891" y="54464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281891" y="53892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32" name="object 132"/>
          <p:cNvGraphicFramePr>
            <a:graphicFrameLocks noGrp="1"/>
          </p:cNvGraphicFramePr>
          <p:nvPr/>
        </p:nvGraphicFramePr>
        <p:xfrm>
          <a:off x="651798" y="4970995"/>
          <a:ext cx="6149974" cy="157225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08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99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9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182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7409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89865" marR="14351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5727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8826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9314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Todas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2923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31240" algn="l"/>
                        </a:tabLst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Mínimo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55040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78130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38430" algn="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09855" algn="r">
                        <a:lnSpc>
                          <a:spcPts val="1100"/>
                        </a:lnSpc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utilizada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barreira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foram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60655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Máximo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8140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máxima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321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14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3" name="object 133"/>
          <p:cNvSpPr/>
          <p:nvPr/>
        </p:nvSpPr>
        <p:spPr>
          <a:xfrm>
            <a:off x="1382596" y="497099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90257" y="497099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35" name="object 13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36" name="object 136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69</a:t>
            </a:fld>
            <a:endParaRPr spc="-25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369180" y="1244302"/>
            <a:ext cx="2362835" cy="3381375"/>
            <a:chOff x="7369180" y="1244302"/>
            <a:chExt cx="2362835" cy="3381375"/>
          </a:xfrm>
        </p:grpSpPr>
        <p:sp>
          <p:nvSpPr>
            <p:cNvPr id="3" name="object 3"/>
            <p:cNvSpPr/>
            <p:nvPr/>
          </p:nvSpPr>
          <p:spPr>
            <a:xfrm>
              <a:off x="7553035" y="1678610"/>
              <a:ext cx="88265" cy="17780"/>
            </a:xfrm>
            <a:custGeom>
              <a:avLst/>
              <a:gdLst/>
              <a:ahLst/>
              <a:cxnLst/>
              <a:rect l="l" t="t" r="r" b="b"/>
              <a:pathLst>
                <a:path w="88265" h="17780">
                  <a:moveTo>
                    <a:pt x="14354" y="0"/>
                  </a:moveTo>
                  <a:lnTo>
                    <a:pt x="4650" y="1025"/>
                  </a:lnTo>
                  <a:lnTo>
                    <a:pt x="1587" y="3535"/>
                  </a:lnTo>
                  <a:lnTo>
                    <a:pt x="203" y="5491"/>
                  </a:lnTo>
                  <a:lnTo>
                    <a:pt x="0" y="7980"/>
                  </a:lnTo>
                  <a:lnTo>
                    <a:pt x="2743" y="13771"/>
                  </a:lnTo>
                  <a:lnTo>
                    <a:pt x="6286" y="15651"/>
                  </a:lnTo>
                  <a:lnTo>
                    <a:pt x="81368" y="17479"/>
                  </a:lnTo>
                  <a:lnTo>
                    <a:pt x="82753" y="17352"/>
                  </a:lnTo>
                  <a:lnTo>
                    <a:pt x="85293" y="16819"/>
                  </a:lnTo>
                  <a:lnTo>
                    <a:pt x="87248" y="14647"/>
                  </a:lnTo>
                  <a:lnTo>
                    <a:pt x="87642" y="8767"/>
                  </a:lnTo>
                  <a:lnTo>
                    <a:pt x="85318" y="5999"/>
                  </a:lnTo>
                  <a:lnTo>
                    <a:pt x="37817" y="1272"/>
                  </a:lnTo>
                  <a:lnTo>
                    <a:pt x="14354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" name="object 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369180" y="1244302"/>
              <a:ext cx="2362720" cy="3381101"/>
            </a:xfrm>
            <a:prstGeom prst="rect">
              <a:avLst/>
            </a:prstGeom>
          </p:spPr>
        </p:pic>
      </p:grpSp>
      <p:grpSp>
        <p:nvGrpSpPr>
          <p:cNvPr id="5" name="object 5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6" name="object 6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11" name="object 11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5" name="object 15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/>
          <p:nvPr/>
        </p:nvSpPr>
        <p:spPr>
          <a:xfrm>
            <a:off x="2807472" y="1614190"/>
            <a:ext cx="1825625" cy="1259840"/>
          </a:xfrm>
          <a:custGeom>
            <a:avLst/>
            <a:gdLst/>
            <a:ahLst/>
            <a:cxnLst/>
            <a:rect l="l" t="t" r="r" b="b"/>
            <a:pathLst>
              <a:path w="1825625" h="1259839">
                <a:moveTo>
                  <a:pt x="1672653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399"/>
                </a:lnTo>
                <a:lnTo>
                  <a:pt x="0" y="1107414"/>
                </a:lnTo>
                <a:lnTo>
                  <a:pt x="7769" y="1155582"/>
                </a:lnTo>
                <a:lnTo>
                  <a:pt x="29405" y="1197417"/>
                </a:lnTo>
                <a:lnTo>
                  <a:pt x="62396" y="1230408"/>
                </a:lnTo>
                <a:lnTo>
                  <a:pt x="104231" y="1252044"/>
                </a:lnTo>
                <a:lnTo>
                  <a:pt x="152400" y="1259814"/>
                </a:lnTo>
                <a:lnTo>
                  <a:pt x="1672653" y="1259814"/>
                </a:lnTo>
                <a:lnTo>
                  <a:pt x="1720826" y="1252044"/>
                </a:lnTo>
                <a:lnTo>
                  <a:pt x="1762662" y="1230408"/>
                </a:lnTo>
                <a:lnTo>
                  <a:pt x="1795651" y="1197417"/>
                </a:lnTo>
                <a:lnTo>
                  <a:pt x="1817284" y="1155582"/>
                </a:lnTo>
                <a:lnTo>
                  <a:pt x="1825053" y="1107414"/>
                </a:lnTo>
                <a:lnTo>
                  <a:pt x="1825053" y="152399"/>
                </a:lnTo>
                <a:lnTo>
                  <a:pt x="1817284" y="104231"/>
                </a:lnTo>
                <a:lnTo>
                  <a:pt x="1795651" y="62396"/>
                </a:lnTo>
                <a:lnTo>
                  <a:pt x="1762662" y="29405"/>
                </a:lnTo>
                <a:lnTo>
                  <a:pt x="1720826" y="7769"/>
                </a:lnTo>
                <a:lnTo>
                  <a:pt x="1672653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858767" y="1614190"/>
            <a:ext cx="1825625" cy="1259840"/>
          </a:xfrm>
          <a:custGeom>
            <a:avLst/>
            <a:gdLst/>
            <a:ahLst/>
            <a:cxnLst/>
            <a:rect l="l" t="t" r="r" b="b"/>
            <a:pathLst>
              <a:path w="1825625" h="1259839">
                <a:moveTo>
                  <a:pt x="1672653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399"/>
                </a:lnTo>
                <a:lnTo>
                  <a:pt x="0" y="1107414"/>
                </a:lnTo>
                <a:lnTo>
                  <a:pt x="7769" y="1155582"/>
                </a:lnTo>
                <a:lnTo>
                  <a:pt x="29405" y="1197417"/>
                </a:lnTo>
                <a:lnTo>
                  <a:pt x="62396" y="1230408"/>
                </a:lnTo>
                <a:lnTo>
                  <a:pt x="104231" y="1252044"/>
                </a:lnTo>
                <a:lnTo>
                  <a:pt x="152400" y="1259814"/>
                </a:lnTo>
                <a:lnTo>
                  <a:pt x="1672653" y="1259814"/>
                </a:lnTo>
                <a:lnTo>
                  <a:pt x="1720826" y="1252044"/>
                </a:lnTo>
                <a:lnTo>
                  <a:pt x="1762662" y="1230408"/>
                </a:lnTo>
                <a:lnTo>
                  <a:pt x="1795651" y="1197417"/>
                </a:lnTo>
                <a:lnTo>
                  <a:pt x="1817284" y="1155582"/>
                </a:lnTo>
                <a:lnTo>
                  <a:pt x="1825053" y="1107414"/>
                </a:lnTo>
                <a:lnTo>
                  <a:pt x="1825053" y="152399"/>
                </a:lnTo>
                <a:lnTo>
                  <a:pt x="1817284" y="104231"/>
                </a:lnTo>
                <a:lnTo>
                  <a:pt x="1795651" y="62396"/>
                </a:lnTo>
                <a:lnTo>
                  <a:pt x="1762662" y="29405"/>
                </a:lnTo>
                <a:lnTo>
                  <a:pt x="1720826" y="7769"/>
                </a:lnTo>
                <a:lnTo>
                  <a:pt x="1672653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7" name="object 2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0996" y="966010"/>
            <a:ext cx="1902984" cy="1907994"/>
          </a:xfrm>
          <a:prstGeom prst="rect">
            <a:avLst/>
          </a:prstGeom>
        </p:spPr>
      </p:pic>
      <p:sp>
        <p:nvSpPr>
          <p:cNvPr id="28" name="object 28"/>
          <p:cNvSpPr txBox="1"/>
          <p:nvPr/>
        </p:nvSpPr>
        <p:spPr>
          <a:xfrm>
            <a:off x="1473188" y="1021382"/>
            <a:ext cx="194945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Planilha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29" name="object 29"/>
          <p:cNvGrpSpPr/>
          <p:nvPr/>
        </p:nvGrpSpPr>
        <p:grpSpPr>
          <a:xfrm>
            <a:off x="641649" y="2701048"/>
            <a:ext cx="6169025" cy="765810"/>
            <a:chOff x="641649" y="2701048"/>
            <a:chExt cx="6169025" cy="765810"/>
          </a:xfrm>
        </p:grpSpPr>
        <p:sp>
          <p:nvSpPr>
            <p:cNvPr id="30" name="object 30"/>
            <p:cNvSpPr/>
            <p:nvPr/>
          </p:nvSpPr>
          <p:spPr>
            <a:xfrm>
              <a:off x="648004" y="2707385"/>
              <a:ext cx="6156325" cy="247015"/>
            </a:xfrm>
            <a:custGeom>
              <a:avLst/>
              <a:gdLst/>
              <a:ahLst/>
              <a:cxnLst/>
              <a:rect l="l" t="t" r="r" b="b"/>
              <a:pathLst>
                <a:path w="6156325" h="247014">
                  <a:moveTo>
                    <a:pt x="6155995" y="0"/>
                  </a:moveTo>
                  <a:lnTo>
                    <a:pt x="4103992" y="0"/>
                  </a:lnTo>
                  <a:lnTo>
                    <a:pt x="2052002" y="0"/>
                  </a:lnTo>
                  <a:lnTo>
                    <a:pt x="0" y="0"/>
                  </a:lnTo>
                  <a:lnTo>
                    <a:pt x="0" y="246735"/>
                  </a:lnTo>
                  <a:lnTo>
                    <a:pt x="2051989" y="246735"/>
                  </a:lnTo>
                  <a:lnTo>
                    <a:pt x="4103992" y="246735"/>
                  </a:lnTo>
                  <a:lnTo>
                    <a:pt x="6155995" y="246735"/>
                  </a:lnTo>
                  <a:lnTo>
                    <a:pt x="6155995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698094" y="2956045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10" h="241935">
                  <a:moveTo>
                    <a:pt x="0" y="241338"/>
                  </a:moveTo>
                  <a:lnTo>
                    <a:pt x="3810" y="241338"/>
                  </a:lnTo>
                </a:path>
                <a:path w="3810" h="241935">
                  <a:moveTo>
                    <a:pt x="0" y="239420"/>
                  </a:moveTo>
                  <a:lnTo>
                    <a:pt x="3810" y="239420"/>
                  </a:lnTo>
                </a:path>
                <a:path w="3810" h="241935">
                  <a:moveTo>
                    <a:pt x="0" y="237502"/>
                  </a:moveTo>
                  <a:lnTo>
                    <a:pt x="3810" y="237502"/>
                  </a:lnTo>
                </a:path>
                <a:path w="3810" h="241935">
                  <a:moveTo>
                    <a:pt x="0" y="235597"/>
                  </a:moveTo>
                  <a:lnTo>
                    <a:pt x="3810" y="235597"/>
                  </a:lnTo>
                </a:path>
                <a:path w="3810" h="241935">
                  <a:moveTo>
                    <a:pt x="0" y="233679"/>
                  </a:moveTo>
                  <a:lnTo>
                    <a:pt x="3810" y="233679"/>
                  </a:lnTo>
                </a:path>
                <a:path w="3810" h="241935">
                  <a:moveTo>
                    <a:pt x="0" y="231762"/>
                  </a:moveTo>
                  <a:lnTo>
                    <a:pt x="3810" y="231762"/>
                  </a:lnTo>
                </a:path>
                <a:path w="3810" h="241935">
                  <a:moveTo>
                    <a:pt x="0" y="229844"/>
                  </a:moveTo>
                  <a:lnTo>
                    <a:pt x="3810" y="229844"/>
                  </a:lnTo>
                </a:path>
                <a:path w="3810" h="241935">
                  <a:moveTo>
                    <a:pt x="0" y="227926"/>
                  </a:moveTo>
                  <a:lnTo>
                    <a:pt x="3810" y="227926"/>
                  </a:lnTo>
                </a:path>
                <a:path w="3810" h="241935">
                  <a:moveTo>
                    <a:pt x="0" y="226009"/>
                  </a:moveTo>
                  <a:lnTo>
                    <a:pt x="3810" y="226009"/>
                  </a:lnTo>
                </a:path>
                <a:path w="3810" h="241935">
                  <a:moveTo>
                    <a:pt x="0" y="224104"/>
                  </a:moveTo>
                  <a:lnTo>
                    <a:pt x="3810" y="224104"/>
                  </a:lnTo>
                </a:path>
                <a:path w="3810" h="241935">
                  <a:moveTo>
                    <a:pt x="0" y="222186"/>
                  </a:moveTo>
                  <a:lnTo>
                    <a:pt x="3810" y="222186"/>
                  </a:lnTo>
                </a:path>
                <a:path w="3810" h="241935">
                  <a:moveTo>
                    <a:pt x="0" y="220268"/>
                  </a:moveTo>
                  <a:lnTo>
                    <a:pt x="3810" y="220268"/>
                  </a:lnTo>
                </a:path>
                <a:path w="3810" h="241935">
                  <a:moveTo>
                    <a:pt x="0" y="218351"/>
                  </a:moveTo>
                  <a:lnTo>
                    <a:pt x="3810" y="218351"/>
                  </a:lnTo>
                </a:path>
                <a:path w="3810" h="241935">
                  <a:moveTo>
                    <a:pt x="0" y="216433"/>
                  </a:moveTo>
                  <a:lnTo>
                    <a:pt x="3810" y="216433"/>
                  </a:lnTo>
                </a:path>
                <a:path w="3810" h="241935">
                  <a:moveTo>
                    <a:pt x="0" y="214528"/>
                  </a:moveTo>
                  <a:lnTo>
                    <a:pt x="3810" y="214528"/>
                  </a:lnTo>
                </a:path>
                <a:path w="3810" h="241935">
                  <a:moveTo>
                    <a:pt x="0" y="212610"/>
                  </a:moveTo>
                  <a:lnTo>
                    <a:pt x="3810" y="212610"/>
                  </a:lnTo>
                </a:path>
                <a:path w="3810" h="241935">
                  <a:moveTo>
                    <a:pt x="0" y="210692"/>
                  </a:moveTo>
                  <a:lnTo>
                    <a:pt x="3810" y="210692"/>
                  </a:lnTo>
                </a:path>
                <a:path w="3810" h="241935">
                  <a:moveTo>
                    <a:pt x="0" y="208775"/>
                  </a:moveTo>
                  <a:lnTo>
                    <a:pt x="3810" y="208775"/>
                  </a:lnTo>
                </a:path>
                <a:path w="3810" h="241935">
                  <a:moveTo>
                    <a:pt x="0" y="206857"/>
                  </a:moveTo>
                  <a:lnTo>
                    <a:pt x="3810" y="206857"/>
                  </a:lnTo>
                </a:path>
                <a:path w="3810" h="241935">
                  <a:moveTo>
                    <a:pt x="0" y="204939"/>
                  </a:moveTo>
                  <a:lnTo>
                    <a:pt x="3810" y="204939"/>
                  </a:lnTo>
                </a:path>
                <a:path w="3810" h="241935">
                  <a:moveTo>
                    <a:pt x="0" y="203034"/>
                  </a:moveTo>
                  <a:lnTo>
                    <a:pt x="3810" y="203034"/>
                  </a:lnTo>
                </a:path>
                <a:path w="3810" h="241935">
                  <a:moveTo>
                    <a:pt x="0" y="201117"/>
                  </a:moveTo>
                  <a:lnTo>
                    <a:pt x="3810" y="201117"/>
                  </a:lnTo>
                </a:path>
                <a:path w="3810" h="241935">
                  <a:moveTo>
                    <a:pt x="0" y="199199"/>
                  </a:moveTo>
                  <a:lnTo>
                    <a:pt x="3810" y="199199"/>
                  </a:lnTo>
                </a:path>
                <a:path w="3810" h="241935">
                  <a:moveTo>
                    <a:pt x="0" y="197281"/>
                  </a:moveTo>
                  <a:lnTo>
                    <a:pt x="3810" y="197281"/>
                  </a:lnTo>
                </a:path>
                <a:path w="3810" h="241935">
                  <a:moveTo>
                    <a:pt x="0" y="195364"/>
                  </a:moveTo>
                  <a:lnTo>
                    <a:pt x="3810" y="195364"/>
                  </a:lnTo>
                </a:path>
                <a:path w="3810" h="241935">
                  <a:moveTo>
                    <a:pt x="0" y="193446"/>
                  </a:moveTo>
                  <a:lnTo>
                    <a:pt x="3810" y="193446"/>
                  </a:lnTo>
                </a:path>
                <a:path w="3810" h="241935">
                  <a:moveTo>
                    <a:pt x="0" y="191541"/>
                  </a:moveTo>
                  <a:lnTo>
                    <a:pt x="3810" y="191541"/>
                  </a:lnTo>
                </a:path>
                <a:path w="3810" h="241935">
                  <a:moveTo>
                    <a:pt x="0" y="189623"/>
                  </a:moveTo>
                  <a:lnTo>
                    <a:pt x="3810" y="189623"/>
                  </a:lnTo>
                </a:path>
                <a:path w="3810" h="241935">
                  <a:moveTo>
                    <a:pt x="0" y="187705"/>
                  </a:moveTo>
                  <a:lnTo>
                    <a:pt x="3810" y="187705"/>
                  </a:lnTo>
                </a:path>
                <a:path w="3810" h="241935">
                  <a:moveTo>
                    <a:pt x="0" y="185788"/>
                  </a:moveTo>
                  <a:lnTo>
                    <a:pt x="3810" y="185788"/>
                  </a:lnTo>
                </a:path>
                <a:path w="3810" h="241935">
                  <a:moveTo>
                    <a:pt x="0" y="183870"/>
                  </a:moveTo>
                  <a:lnTo>
                    <a:pt x="3810" y="183870"/>
                  </a:lnTo>
                </a:path>
                <a:path w="3810" h="241935">
                  <a:moveTo>
                    <a:pt x="0" y="181965"/>
                  </a:moveTo>
                  <a:lnTo>
                    <a:pt x="3810" y="181965"/>
                  </a:lnTo>
                </a:path>
                <a:path w="3810" h="241935">
                  <a:moveTo>
                    <a:pt x="0" y="180047"/>
                  </a:moveTo>
                  <a:lnTo>
                    <a:pt x="3810" y="180047"/>
                  </a:lnTo>
                </a:path>
                <a:path w="3810" h="241935">
                  <a:moveTo>
                    <a:pt x="0" y="178130"/>
                  </a:moveTo>
                  <a:lnTo>
                    <a:pt x="3810" y="178130"/>
                  </a:lnTo>
                </a:path>
                <a:path w="3810" h="241935">
                  <a:moveTo>
                    <a:pt x="0" y="176212"/>
                  </a:moveTo>
                  <a:lnTo>
                    <a:pt x="3810" y="176212"/>
                  </a:lnTo>
                </a:path>
                <a:path w="3810" h="241935">
                  <a:moveTo>
                    <a:pt x="0" y="174294"/>
                  </a:moveTo>
                  <a:lnTo>
                    <a:pt x="3810" y="174294"/>
                  </a:lnTo>
                </a:path>
                <a:path w="3810" h="241935">
                  <a:moveTo>
                    <a:pt x="0" y="172377"/>
                  </a:moveTo>
                  <a:lnTo>
                    <a:pt x="3810" y="172377"/>
                  </a:lnTo>
                </a:path>
                <a:path w="3810" h="241935">
                  <a:moveTo>
                    <a:pt x="0" y="170472"/>
                  </a:moveTo>
                  <a:lnTo>
                    <a:pt x="3810" y="170472"/>
                  </a:lnTo>
                </a:path>
                <a:path w="3810" h="241935">
                  <a:moveTo>
                    <a:pt x="0" y="168554"/>
                  </a:moveTo>
                  <a:lnTo>
                    <a:pt x="3810" y="168554"/>
                  </a:lnTo>
                </a:path>
                <a:path w="3810" h="241935">
                  <a:moveTo>
                    <a:pt x="0" y="166636"/>
                  </a:moveTo>
                  <a:lnTo>
                    <a:pt x="3810" y="166636"/>
                  </a:lnTo>
                </a:path>
                <a:path w="3810" h="241935">
                  <a:moveTo>
                    <a:pt x="0" y="164718"/>
                  </a:moveTo>
                  <a:lnTo>
                    <a:pt x="3810" y="164718"/>
                  </a:lnTo>
                </a:path>
                <a:path w="3810" h="241935">
                  <a:moveTo>
                    <a:pt x="0" y="162801"/>
                  </a:moveTo>
                  <a:lnTo>
                    <a:pt x="3810" y="162801"/>
                  </a:lnTo>
                </a:path>
                <a:path w="3810" h="241935">
                  <a:moveTo>
                    <a:pt x="0" y="160883"/>
                  </a:moveTo>
                  <a:lnTo>
                    <a:pt x="3810" y="160883"/>
                  </a:lnTo>
                </a:path>
                <a:path w="3810" h="241935">
                  <a:moveTo>
                    <a:pt x="0" y="158978"/>
                  </a:moveTo>
                  <a:lnTo>
                    <a:pt x="3810" y="158978"/>
                  </a:lnTo>
                </a:path>
                <a:path w="3810" h="241935">
                  <a:moveTo>
                    <a:pt x="0" y="157060"/>
                  </a:moveTo>
                  <a:lnTo>
                    <a:pt x="3810" y="157060"/>
                  </a:lnTo>
                </a:path>
                <a:path w="3810" h="241935">
                  <a:moveTo>
                    <a:pt x="0" y="155143"/>
                  </a:moveTo>
                  <a:lnTo>
                    <a:pt x="3810" y="155143"/>
                  </a:lnTo>
                </a:path>
                <a:path w="3810" h="241935">
                  <a:moveTo>
                    <a:pt x="0" y="153225"/>
                  </a:moveTo>
                  <a:lnTo>
                    <a:pt x="3810" y="153225"/>
                  </a:lnTo>
                </a:path>
                <a:path w="3810" h="241935">
                  <a:moveTo>
                    <a:pt x="0" y="151307"/>
                  </a:moveTo>
                  <a:lnTo>
                    <a:pt x="3810" y="151307"/>
                  </a:lnTo>
                </a:path>
                <a:path w="3810" h="241935">
                  <a:moveTo>
                    <a:pt x="0" y="149402"/>
                  </a:moveTo>
                  <a:lnTo>
                    <a:pt x="3810" y="149402"/>
                  </a:lnTo>
                </a:path>
                <a:path w="3810" h="241935">
                  <a:moveTo>
                    <a:pt x="0" y="147485"/>
                  </a:moveTo>
                  <a:lnTo>
                    <a:pt x="3810" y="147485"/>
                  </a:lnTo>
                </a:path>
                <a:path w="3810" h="241935">
                  <a:moveTo>
                    <a:pt x="0" y="145567"/>
                  </a:moveTo>
                  <a:lnTo>
                    <a:pt x="3810" y="145567"/>
                  </a:lnTo>
                </a:path>
                <a:path w="3810" h="241935">
                  <a:moveTo>
                    <a:pt x="0" y="143649"/>
                  </a:moveTo>
                  <a:lnTo>
                    <a:pt x="3810" y="143649"/>
                  </a:lnTo>
                </a:path>
                <a:path w="3810" h="241935">
                  <a:moveTo>
                    <a:pt x="0" y="141731"/>
                  </a:moveTo>
                  <a:lnTo>
                    <a:pt x="3810" y="141731"/>
                  </a:lnTo>
                </a:path>
                <a:path w="3810" h="241935">
                  <a:moveTo>
                    <a:pt x="0" y="139814"/>
                  </a:moveTo>
                  <a:lnTo>
                    <a:pt x="3810" y="139814"/>
                  </a:lnTo>
                </a:path>
                <a:path w="3810" h="241935">
                  <a:moveTo>
                    <a:pt x="0" y="137909"/>
                  </a:moveTo>
                  <a:lnTo>
                    <a:pt x="3810" y="137909"/>
                  </a:lnTo>
                </a:path>
                <a:path w="3810" h="241935">
                  <a:moveTo>
                    <a:pt x="0" y="135991"/>
                  </a:moveTo>
                  <a:lnTo>
                    <a:pt x="3810" y="135991"/>
                  </a:lnTo>
                </a:path>
                <a:path w="3810" h="241935">
                  <a:moveTo>
                    <a:pt x="0" y="134073"/>
                  </a:moveTo>
                  <a:lnTo>
                    <a:pt x="3810" y="134073"/>
                  </a:lnTo>
                </a:path>
                <a:path w="3810" h="241935">
                  <a:moveTo>
                    <a:pt x="0" y="132156"/>
                  </a:moveTo>
                  <a:lnTo>
                    <a:pt x="3810" y="132156"/>
                  </a:lnTo>
                </a:path>
                <a:path w="3810" h="241935">
                  <a:moveTo>
                    <a:pt x="0" y="130238"/>
                  </a:moveTo>
                  <a:lnTo>
                    <a:pt x="3810" y="130238"/>
                  </a:lnTo>
                </a:path>
                <a:path w="3810" h="241935">
                  <a:moveTo>
                    <a:pt x="0" y="128333"/>
                  </a:moveTo>
                  <a:lnTo>
                    <a:pt x="3810" y="128333"/>
                  </a:lnTo>
                </a:path>
                <a:path w="3810" h="241935">
                  <a:moveTo>
                    <a:pt x="0" y="126415"/>
                  </a:moveTo>
                  <a:lnTo>
                    <a:pt x="3810" y="126415"/>
                  </a:lnTo>
                </a:path>
                <a:path w="3810" h="241935">
                  <a:moveTo>
                    <a:pt x="0" y="124498"/>
                  </a:moveTo>
                  <a:lnTo>
                    <a:pt x="3810" y="124498"/>
                  </a:lnTo>
                </a:path>
                <a:path w="3810" h="241935">
                  <a:moveTo>
                    <a:pt x="0" y="122580"/>
                  </a:moveTo>
                  <a:lnTo>
                    <a:pt x="3810" y="122580"/>
                  </a:lnTo>
                </a:path>
                <a:path w="3810" h="241935">
                  <a:moveTo>
                    <a:pt x="0" y="120662"/>
                  </a:moveTo>
                  <a:lnTo>
                    <a:pt x="3810" y="120662"/>
                  </a:lnTo>
                </a:path>
                <a:path w="3810" h="241935">
                  <a:moveTo>
                    <a:pt x="0" y="118744"/>
                  </a:moveTo>
                  <a:lnTo>
                    <a:pt x="3810" y="118744"/>
                  </a:lnTo>
                </a:path>
                <a:path w="3810" h="241935">
                  <a:moveTo>
                    <a:pt x="0" y="116839"/>
                  </a:moveTo>
                  <a:lnTo>
                    <a:pt x="3810" y="116839"/>
                  </a:lnTo>
                </a:path>
                <a:path w="3810" h="241935">
                  <a:moveTo>
                    <a:pt x="0" y="114922"/>
                  </a:moveTo>
                  <a:lnTo>
                    <a:pt x="3810" y="114922"/>
                  </a:lnTo>
                </a:path>
                <a:path w="3810" h="241935">
                  <a:moveTo>
                    <a:pt x="0" y="113004"/>
                  </a:moveTo>
                  <a:lnTo>
                    <a:pt x="3810" y="113004"/>
                  </a:lnTo>
                </a:path>
                <a:path w="3810" h="241935">
                  <a:moveTo>
                    <a:pt x="0" y="111086"/>
                  </a:moveTo>
                  <a:lnTo>
                    <a:pt x="3810" y="111086"/>
                  </a:lnTo>
                </a:path>
                <a:path w="3810" h="241935">
                  <a:moveTo>
                    <a:pt x="0" y="109169"/>
                  </a:moveTo>
                  <a:lnTo>
                    <a:pt x="3810" y="109169"/>
                  </a:lnTo>
                </a:path>
                <a:path w="3810" h="241935">
                  <a:moveTo>
                    <a:pt x="0" y="107264"/>
                  </a:moveTo>
                  <a:lnTo>
                    <a:pt x="3810" y="107264"/>
                  </a:lnTo>
                </a:path>
                <a:path w="3810" h="241935">
                  <a:moveTo>
                    <a:pt x="0" y="105346"/>
                  </a:moveTo>
                  <a:lnTo>
                    <a:pt x="3810" y="105346"/>
                  </a:lnTo>
                </a:path>
                <a:path w="3810" h="241935">
                  <a:moveTo>
                    <a:pt x="0" y="103428"/>
                  </a:moveTo>
                  <a:lnTo>
                    <a:pt x="3810" y="103428"/>
                  </a:lnTo>
                </a:path>
                <a:path w="3810" h="241935">
                  <a:moveTo>
                    <a:pt x="0" y="101511"/>
                  </a:moveTo>
                  <a:lnTo>
                    <a:pt x="3810" y="101511"/>
                  </a:lnTo>
                </a:path>
                <a:path w="3810" h="241935">
                  <a:moveTo>
                    <a:pt x="0" y="99593"/>
                  </a:moveTo>
                  <a:lnTo>
                    <a:pt x="3810" y="99593"/>
                  </a:lnTo>
                </a:path>
                <a:path w="3810" h="241935">
                  <a:moveTo>
                    <a:pt x="0" y="97675"/>
                  </a:moveTo>
                  <a:lnTo>
                    <a:pt x="3810" y="97675"/>
                  </a:lnTo>
                </a:path>
                <a:path w="3810" h="241935">
                  <a:moveTo>
                    <a:pt x="0" y="95770"/>
                  </a:moveTo>
                  <a:lnTo>
                    <a:pt x="3810" y="95770"/>
                  </a:lnTo>
                </a:path>
                <a:path w="3810" h="241935">
                  <a:moveTo>
                    <a:pt x="0" y="93852"/>
                  </a:moveTo>
                  <a:lnTo>
                    <a:pt x="3810" y="93852"/>
                  </a:lnTo>
                </a:path>
                <a:path w="3810" h="241935">
                  <a:moveTo>
                    <a:pt x="0" y="91935"/>
                  </a:moveTo>
                  <a:lnTo>
                    <a:pt x="3810" y="91935"/>
                  </a:lnTo>
                </a:path>
                <a:path w="3810" h="241935">
                  <a:moveTo>
                    <a:pt x="0" y="90017"/>
                  </a:moveTo>
                  <a:lnTo>
                    <a:pt x="3810" y="90017"/>
                  </a:lnTo>
                </a:path>
                <a:path w="3810" h="241935">
                  <a:moveTo>
                    <a:pt x="0" y="88099"/>
                  </a:moveTo>
                  <a:lnTo>
                    <a:pt x="3810" y="88099"/>
                  </a:lnTo>
                </a:path>
                <a:path w="3810" h="241935">
                  <a:moveTo>
                    <a:pt x="0" y="86182"/>
                  </a:moveTo>
                  <a:lnTo>
                    <a:pt x="3810" y="86182"/>
                  </a:lnTo>
                </a:path>
                <a:path w="3810" h="241935">
                  <a:moveTo>
                    <a:pt x="0" y="84277"/>
                  </a:moveTo>
                  <a:lnTo>
                    <a:pt x="3810" y="84277"/>
                  </a:lnTo>
                </a:path>
                <a:path w="3810" h="241935">
                  <a:moveTo>
                    <a:pt x="0" y="82359"/>
                  </a:moveTo>
                  <a:lnTo>
                    <a:pt x="3810" y="82359"/>
                  </a:lnTo>
                </a:path>
                <a:path w="3810" h="241935">
                  <a:moveTo>
                    <a:pt x="0" y="80441"/>
                  </a:moveTo>
                  <a:lnTo>
                    <a:pt x="3810" y="80441"/>
                  </a:lnTo>
                </a:path>
                <a:path w="3810" h="241935">
                  <a:moveTo>
                    <a:pt x="0" y="78524"/>
                  </a:moveTo>
                  <a:lnTo>
                    <a:pt x="3810" y="78524"/>
                  </a:lnTo>
                </a:path>
                <a:path w="3810" h="241935">
                  <a:moveTo>
                    <a:pt x="0" y="76606"/>
                  </a:moveTo>
                  <a:lnTo>
                    <a:pt x="3810" y="76606"/>
                  </a:lnTo>
                </a:path>
                <a:path w="3810" h="241935">
                  <a:moveTo>
                    <a:pt x="0" y="74701"/>
                  </a:moveTo>
                  <a:lnTo>
                    <a:pt x="3810" y="74701"/>
                  </a:lnTo>
                </a:path>
                <a:path w="3810" h="241935">
                  <a:moveTo>
                    <a:pt x="0" y="72783"/>
                  </a:moveTo>
                  <a:lnTo>
                    <a:pt x="3810" y="72783"/>
                  </a:lnTo>
                </a:path>
                <a:path w="3810" h="241935">
                  <a:moveTo>
                    <a:pt x="0" y="70865"/>
                  </a:moveTo>
                  <a:lnTo>
                    <a:pt x="3810" y="70865"/>
                  </a:lnTo>
                </a:path>
                <a:path w="3810" h="241935">
                  <a:moveTo>
                    <a:pt x="0" y="68948"/>
                  </a:moveTo>
                  <a:lnTo>
                    <a:pt x="3810" y="68948"/>
                  </a:lnTo>
                </a:path>
                <a:path w="3810" h="241935">
                  <a:moveTo>
                    <a:pt x="0" y="67030"/>
                  </a:moveTo>
                  <a:lnTo>
                    <a:pt x="3810" y="67030"/>
                  </a:lnTo>
                </a:path>
                <a:path w="3810" h="241935">
                  <a:moveTo>
                    <a:pt x="0" y="65112"/>
                  </a:moveTo>
                  <a:lnTo>
                    <a:pt x="3810" y="65112"/>
                  </a:lnTo>
                </a:path>
                <a:path w="3810" h="241935">
                  <a:moveTo>
                    <a:pt x="0" y="63207"/>
                  </a:moveTo>
                  <a:lnTo>
                    <a:pt x="3810" y="63207"/>
                  </a:lnTo>
                </a:path>
                <a:path w="3810" h="241935">
                  <a:moveTo>
                    <a:pt x="0" y="61290"/>
                  </a:moveTo>
                  <a:lnTo>
                    <a:pt x="3810" y="61290"/>
                  </a:lnTo>
                </a:path>
                <a:path w="3810" h="241935">
                  <a:moveTo>
                    <a:pt x="0" y="59372"/>
                  </a:moveTo>
                  <a:lnTo>
                    <a:pt x="3810" y="59372"/>
                  </a:lnTo>
                </a:path>
                <a:path w="3810" h="241935">
                  <a:moveTo>
                    <a:pt x="0" y="57454"/>
                  </a:moveTo>
                  <a:lnTo>
                    <a:pt x="3810" y="57454"/>
                  </a:lnTo>
                </a:path>
                <a:path w="3810" h="241935">
                  <a:moveTo>
                    <a:pt x="0" y="55537"/>
                  </a:moveTo>
                  <a:lnTo>
                    <a:pt x="3810" y="55537"/>
                  </a:lnTo>
                </a:path>
                <a:path w="3810" h="241935">
                  <a:moveTo>
                    <a:pt x="0" y="53632"/>
                  </a:moveTo>
                  <a:lnTo>
                    <a:pt x="3810" y="53632"/>
                  </a:lnTo>
                </a:path>
                <a:path w="3810" h="241935">
                  <a:moveTo>
                    <a:pt x="0" y="51714"/>
                  </a:moveTo>
                  <a:lnTo>
                    <a:pt x="3810" y="51714"/>
                  </a:lnTo>
                </a:path>
                <a:path w="3810" h="241935">
                  <a:moveTo>
                    <a:pt x="0" y="49796"/>
                  </a:moveTo>
                  <a:lnTo>
                    <a:pt x="3810" y="49796"/>
                  </a:lnTo>
                </a:path>
                <a:path w="3810" h="241935">
                  <a:moveTo>
                    <a:pt x="0" y="47878"/>
                  </a:moveTo>
                  <a:lnTo>
                    <a:pt x="3810" y="47878"/>
                  </a:lnTo>
                </a:path>
                <a:path w="3810" h="241935">
                  <a:moveTo>
                    <a:pt x="0" y="45961"/>
                  </a:moveTo>
                  <a:lnTo>
                    <a:pt x="3810" y="45961"/>
                  </a:lnTo>
                </a:path>
                <a:path w="3810" h="241935">
                  <a:moveTo>
                    <a:pt x="0" y="44043"/>
                  </a:moveTo>
                  <a:lnTo>
                    <a:pt x="3810" y="44043"/>
                  </a:lnTo>
                </a:path>
                <a:path w="3810" h="241935">
                  <a:moveTo>
                    <a:pt x="0" y="42138"/>
                  </a:moveTo>
                  <a:lnTo>
                    <a:pt x="3810" y="42138"/>
                  </a:lnTo>
                </a:path>
                <a:path w="3810" h="241935">
                  <a:moveTo>
                    <a:pt x="0" y="40220"/>
                  </a:moveTo>
                  <a:lnTo>
                    <a:pt x="3810" y="40220"/>
                  </a:lnTo>
                </a:path>
                <a:path w="3810" h="241935">
                  <a:moveTo>
                    <a:pt x="0" y="38303"/>
                  </a:moveTo>
                  <a:lnTo>
                    <a:pt x="3810" y="38303"/>
                  </a:lnTo>
                </a:path>
                <a:path w="3810" h="241935">
                  <a:moveTo>
                    <a:pt x="0" y="36385"/>
                  </a:moveTo>
                  <a:lnTo>
                    <a:pt x="3810" y="36385"/>
                  </a:lnTo>
                </a:path>
                <a:path w="3810" h="241935">
                  <a:moveTo>
                    <a:pt x="0" y="34467"/>
                  </a:moveTo>
                  <a:lnTo>
                    <a:pt x="3810" y="34467"/>
                  </a:lnTo>
                </a:path>
                <a:path w="3810" h="241935">
                  <a:moveTo>
                    <a:pt x="0" y="32550"/>
                  </a:moveTo>
                  <a:lnTo>
                    <a:pt x="3810" y="32550"/>
                  </a:lnTo>
                </a:path>
                <a:path w="3810" h="241935">
                  <a:moveTo>
                    <a:pt x="0" y="30645"/>
                  </a:moveTo>
                  <a:lnTo>
                    <a:pt x="3810" y="30645"/>
                  </a:lnTo>
                </a:path>
                <a:path w="3810" h="241935">
                  <a:moveTo>
                    <a:pt x="0" y="28727"/>
                  </a:moveTo>
                  <a:lnTo>
                    <a:pt x="3810" y="28727"/>
                  </a:lnTo>
                </a:path>
                <a:path w="3810" h="241935">
                  <a:moveTo>
                    <a:pt x="0" y="26809"/>
                  </a:moveTo>
                  <a:lnTo>
                    <a:pt x="3810" y="26809"/>
                  </a:lnTo>
                </a:path>
                <a:path w="3810" h="241935">
                  <a:moveTo>
                    <a:pt x="0" y="24891"/>
                  </a:moveTo>
                  <a:lnTo>
                    <a:pt x="3810" y="24891"/>
                  </a:lnTo>
                </a:path>
                <a:path w="3810" h="241935">
                  <a:moveTo>
                    <a:pt x="0" y="22974"/>
                  </a:moveTo>
                  <a:lnTo>
                    <a:pt x="3810" y="22974"/>
                  </a:lnTo>
                </a:path>
                <a:path w="3810" h="241935">
                  <a:moveTo>
                    <a:pt x="0" y="21069"/>
                  </a:moveTo>
                  <a:lnTo>
                    <a:pt x="3810" y="21069"/>
                  </a:lnTo>
                </a:path>
                <a:path w="3810" h="241935">
                  <a:moveTo>
                    <a:pt x="0" y="19151"/>
                  </a:moveTo>
                  <a:lnTo>
                    <a:pt x="3810" y="19151"/>
                  </a:lnTo>
                </a:path>
                <a:path w="3810" h="241935">
                  <a:moveTo>
                    <a:pt x="0" y="17233"/>
                  </a:moveTo>
                  <a:lnTo>
                    <a:pt x="3810" y="17233"/>
                  </a:lnTo>
                </a:path>
                <a:path w="3810" h="241935">
                  <a:moveTo>
                    <a:pt x="0" y="15316"/>
                  </a:moveTo>
                  <a:lnTo>
                    <a:pt x="3810" y="15316"/>
                  </a:lnTo>
                </a:path>
                <a:path w="3810" h="241935">
                  <a:moveTo>
                    <a:pt x="0" y="13398"/>
                  </a:moveTo>
                  <a:lnTo>
                    <a:pt x="3810" y="13398"/>
                  </a:lnTo>
                </a:path>
                <a:path w="3810" h="241935">
                  <a:moveTo>
                    <a:pt x="0" y="11480"/>
                  </a:moveTo>
                  <a:lnTo>
                    <a:pt x="3810" y="11480"/>
                  </a:lnTo>
                </a:path>
                <a:path w="3810" h="241935">
                  <a:moveTo>
                    <a:pt x="0" y="9575"/>
                  </a:moveTo>
                  <a:lnTo>
                    <a:pt x="3810" y="9575"/>
                  </a:lnTo>
                </a:path>
                <a:path w="3810" h="241935">
                  <a:moveTo>
                    <a:pt x="0" y="7658"/>
                  </a:moveTo>
                  <a:lnTo>
                    <a:pt x="3810" y="7658"/>
                  </a:lnTo>
                </a:path>
                <a:path w="3810" h="241935">
                  <a:moveTo>
                    <a:pt x="0" y="5740"/>
                  </a:moveTo>
                  <a:lnTo>
                    <a:pt x="3810" y="5740"/>
                  </a:lnTo>
                </a:path>
                <a:path w="3810" h="241935">
                  <a:moveTo>
                    <a:pt x="0" y="3822"/>
                  </a:moveTo>
                  <a:lnTo>
                    <a:pt x="3810" y="3822"/>
                  </a:lnTo>
                </a:path>
                <a:path w="3810" h="241935">
                  <a:moveTo>
                    <a:pt x="0" y="1904"/>
                  </a:moveTo>
                  <a:lnTo>
                    <a:pt x="3810" y="1904"/>
                  </a:lnTo>
                </a:path>
                <a:path w="3810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750095" y="2956045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10" h="241935">
                  <a:moveTo>
                    <a:pt x="0" y="241338"/>
                  </a:moveTo>
                  <a:lnTo>
                    <a:pt x="3810" y="241338"/>
                  </a:lnTo>
                </a:path>
                <a:path w="3810" h="241935">
                  <a:moveTo>
                    <a:pt x="0" y="239420"/>
                  </a:moveTo>
                  <a:lnTo>
                    <a:pt x="3810" y="239420"/>
                  </a:lnTo>
                </a:path>
                <a:path w="3810" h="241935">
                  <a:moveTo>
                    <a:pt x="0" y="237502"/>
                  </a:moveTo>
                  <a:lnTo>
                    <a:pt x="3810" y="237502"/>
                  </a:lnTo>
                </a:path>
                <a:path w="3810" h="241935">
                  <a:moveTo>
                    <a:pt x="0" y="235597"/>
                  </a:moveTo>
                  <a:lnTo>
                    <a:pt x="3810" y="235597"/>
                  </a:lnTo>
                </a:path>
                <a:path w="3810" h="241935">
                  <a:moveTo>
                    <a:pt x="0" y="233679"/>
                  </a:moveTo>
                  <a:lnTo>
                    <a:pt x="3810" y="233679"/>
                  </a:lnTo>
                </a:path>
                <a:path w="3810" h="241935">
                  <a:moveTo>
                    <a:pt x="0" y="231762"/>
                  </a:moveTo>
                  <a:lnTo>
                    <a:pt x="3810" y="231762"/>
                  </a:lnTo>
                </a:path>
                <a:path w="3810" h="241935">
                  <a:moveTo>
                    <a:pt x="0" y="229844"/>
                  </a:moveTo>
                  <a:lnTo>
                    <a:pt x="3810" y="229844"/>
                  </a:lnTo>
                </a:path>
                <a:path w="3810" h="241935">
                  <a:moveTo>
                    <a:pt x="0" y="227926"/>
                  </a:moveTo>
                  <a:lnTo>
                    <a:pt x="3810" y="227926"/>
                  </a:lnTo>
                </a:path>
                <a:path w="3810" h="241935">
                  <a:moveTo>
                    <a:pt x="0" y="226009"/>
                  </a:moveTo>
                  <a:lnTo>
                    <a:pt x="3810" y="226009"/>
                  </a:lnTo>
                </a:path>
                <a:path w="3810" h="241935">
                  <a:moveTo>
                    <a:pt x="0" y="224104"/>
                  </a:moveTo>
                  <a:lnTo>
                    <a:pt x="3810" y="224104"/>
                  </a:lnTo>
                </a:path>
                <a:path w="3810" h="241935">
                  <a:moveTo>
                    <a:pt x="0" y="222186"/>
                  </a:moveTo>
                  <a:lnTo>
                    <a:pt x="3810" y="222186"/>
                  </a:lnTo>
                </a:path>
                <a:path w="3810" h="241935">
                  <a:moveTo>
                    <a:pt x="0" y="220268"/>
                  </a:moveTo>
                  <a:lnTo>
                    <a:pt x="3810" y="220268"/>
                  </a:lnTo>
                </a:path>
                <a:path w="3810" h="241935">
                  <a:moveTo>
                    <a:pt x="0" y="218351"/>
                  </a:moveTo>
                  <a:lnTo>
                    <a:pt x="3810" y="218351"/>
                  </a:lnTo>
                </a:path>
                <a:path w="3810" h="241935">
                  <a:moveTo>
                    <a:pt x="0" y="216433"/>
                  </a:moveTo>
                  <a:lnTo>
                    <a:pt x="3810" y="216433"/>
                  </a:lnTo>
                </a:path>
                <a:path w="3810" h="241935">
                  <a:moveTo>
                    <a:pt x="0" y="214528"/>
                  </a:moveTo>
                  <a:lnTo>
                    <a:pt x="3810" y="214528"/>
                  </a:lnTo>
                </a:path>
                <a:path w="3810" h="241935">
                  <a:moveTo>
                    <a:pt x="0" y="212610"/>
                  </a:moveTo>
                  <a:lnTo>
                    <a:pt x="3810" y="212610"/>
                  </a:lnTo>
                </a:path>
                <a:path w="3810" h="241935">
                  <a:moveTo>
                    <a:pt x="0" y="210692"/>
                  </a:moveTo>
                  <a:lnTo>
                    <a:pt x="3810" y="210692"/>
                  </a:lnTo>
                </a:path>
                <a:path w="3810" h="241935">
                  <a:moveTo>
                    <a:pt x="0" y="208775"/>
                  </a:moveTo>
                  <a:lnTo>
                    <a:pt x="3810" y="208775"/>
                  </a:lnTo>
                </a:path>
                <a:path w="3810" h="241935">
                  <a:moveTo>
                    <a:pt x="0" y="206857"/>
                  </a:moveTo>
                  <a:lnTo>
                    <a:pt x="3810" y="206857"/>
                  </a:lnTo>
                </a:path>
                <a:path w="3810" h="241935">
                  <a:moveTo>
                    <a:pt x="0" y="204939"/>
                  </a:moveTo>
                  <a:lnTo>
                    <a:pt x="3810" y="204939"/>
                  </a:lnTo>
                </a:path>
                <a:path w="3810" h="241935">
                  <a:moveTo>
                    <a:pt x="0" y="203034"/>
                  </a:moveTo>
                  <a:lnTo>
                    <a:pt x="3810" y="203034"/>
                  </a:lnTo>
                </a:path>
                <a:path w="3810" h="241935">
                  <a:moveTo>
                    <a:pt x="0" y="201117"/>
                  </a:moveTo>
                  <a:lnTo>
                    <a:pt x="3810" y="201117"/>
                  </a:lnTo>
                </a:path>
                <a:path w="3810" h="241935">
                  <a:moveTo>
                    <a:pt x="0" y="199199"/>
                  </a:moveTo>
                  <a:lnTo>
                    <a:pt x="3810" y="199199"/>
                  </a:lnTo>
                </a:path>
                <a:path w="3810" h="241935">
                  <a:moveTo>
                    <a:pt x="0" y="197281"/>
                  </a:moveTo>
                  <a:lnTo>
                    <a:pt x="3810" y="197281"/>
                  </a:lnTo>
                </a:path>
                <a:path w="3810" h="241935">
                  <a:moveTo>
                    <a:pt x="0" y="195364"/>
                  </a:moveTo>
                  <a:lnTo>
                    <a:pt x="3810" y="195364"/>
                  </a:lnTo>
                </a:path>
                <a:path w="3810" h="241935">
                  <a:moveTo>
                    <a:pt x="0" y="193446"/>
                  </a:moveTo>
                  <a:lnTo>
                    <a:pt x="3810" y="193446"/>
                  </a:lnTo>
                </a:path>
                <a:path w="3810" h="241935">
                  <a:moveTo>
                    <a:pt x="0" y="191541"/>
                  </a:moveTo>
                  <a:lnTo>
                    <a:pt x="3810" y="191541"/>
                  </a:lnTo>
                </a:path>
                <a:path w="3810" h="241935">
                  <a:moveTo>
                    <a:pt x="0" y="189623"/>
                  </a:moveTo>
                  <a:lnTo>
                    <a:pt x="3810" y="189623"/>
                  </a:lnTo>
                </a:path>
                <a:path w="3810" h="241935">
                  <a:moveTo>
                    <a:pt x="0" y="187705"/>
                  </a:moveTo>
                  <a:lnTo>
                    <a:pt x="3810" y="187705"/>
                  </a:lnTo>
                </a:path>
                <a:path w="3810" h="241935">
                  <a:moveTo>
                    <a:pt x="0" y="185788"/>
                  </a:moveTo>
                  <a:lnTo>
                    <a:pt x="3810" y="185788"/>
                  </a:lnTo>
                </a:path>
                <a:path w="3810" h="241935">
                  <a:moveTo>
                    <a:pt x="0" y="183870"/>
                  </a:moveTo>
                  <a:lnTo>
                    <a:pt x="3810" y="183870"/>
                  </a:lnTo>
                </a:path>
                <a:path w="3810" h="241935">
                  <a:moveTo>
                    <a:pt x="0" y="181965"/>
                  </a:moveTo>
                  <a:lnTo>
                    <a:pt x="3810" y="181965"/>
                  </a:lnTo>
                </a:path>
                <a:path w="3810" h="241935">
                  <a:moveTo>
                    <a:pt x="0" y="180047"/>
                  </a:moveTo>
                  <a:lnTo>
                    <a:pt x="3810" y="180047"/>
                  </a:lnTo>
                </a:path>
                <a:path w="3810" h="241935">
                  <a:moveTo>
                    <a:pt x="0" y="178130"/>
                  </a:moveTo>
                  <a:lnTo>
                    <a:pt x="3810" y="178130"/>
                  </a:lnTo>
                </a:path>
                <a:path w="3810" h="241935">
                  <a:moveTo>
                    <a:pt x="0" y="176212"/>
                  </a:moveTo>
                  <a:lnTo>
                    <a:pt x="3810" y="176212"/>
                  </a:lnTo>
                </a:path>
                <a:path w="3810" h="241935">
                  <a:moveTo>
                    <a:pt x="0" y="174294"/>
                  </a:moveTo>
                  <a:lnTo>
                    <a:pt x="3810" y="174294"/>
                  </a:lnTo>
                </a:path>
                <a:path w="3810" h="241935">
                  <a:moveTo>
                    <a:pt x="0" y="172377"/>
                  </a:moveTo>
                  <a:lnTo>
                    <a:pt x="3810" y="172377"/>
                  </a:lnTo>
                </a:path>
                <a:path w="3810" h="241935">
                  <a:moveTo>
                    <a:pt x="0" y="170472"/>
                  </a:moveTo>
                  <a:lnTo>
                    <a:pt x="3810" y="170472"/>
                  </a:lnTo>
                </a:path>
                <a:path w="3810" h="241935">
                  <a:moveTo>
                    <a:pt x="0" y="168554"/>
                  </a:moveTo>
                  <a:lnTo>
                    <a:pt x="3810" y="168554"/>
                  </a:lnTo>
                </a:path>
                <a:path w="3810" h="241935">
                  <a:moveTo>
                    <a:pt x="0" y="166636"/>
                  </a:moveTo>
                  <a:lnTo>
                    <a:pt x="3810" y="166636"/>
                  </a:lnTo>
                </a:path>
                <a:path w="3810" h="241935">
                  <a:moveTo>
                    <a:pt x="0" y="164718"/>
                  </a:moveTo>
                  <a:lnTo>
                    <a:pt x="3810" y="164718"/>
                  </a:lnTo>
                </a:path>
                <a:path w="3810" h="241935">
                  <a:moveTo>
                    <a:pt x="0" y="162801"/>
                  </a:moveTo>
                  <a:lnTo>
                    <a:pt x="3810" y="162801"/>
                  </a:lnTo>
                </a:path>
                <a:path w="3810" h="241935">
                  <a:moveTo>
                    <a:pt x="0" y="160883"/>
                  </a:moveTo>
                  <a:lnTo>
                    <a:pt x="3810" y="160883"/>
                  </a:lnTo>
                </a:path>
                <a:path w="3810" h="241935">
                  <a:moveTo>
                    <a:pt x="0" y="158978"/>
                  </a:moveTo>
                  <a:lnTo>
                    <a:pt x="3810" y="158978"/>
                  </a:lnTo>
                </a:path>
                <a:path w="3810" h="241935">
                  <a:moveTo>
                    <a:pt x="0" y="157060"/>
                  </a:moveTo>
                  <a:lnTo>
                    <a:pt x="3810" y="157060"/>
                  </a:lnTo>
                </a:path>
                <a:path w="3810" h="241935">
                  <a:moveTo>
                    <a:pt x="0" y="155143"/>
                  </a:moveTo>
                  <a:lnTo>
                    <a:pt x="3810" y="155143"/>
                  </a:lnTo>
                </a:path>
                <a:path w="3810" h="241935">
                  <a:moveTo>
                    <a:pt x="0" y="153225"/>
                  </a:moveTo>
                  <a:lnTo>
                    <a:pt x="3810" y="153225"/>
                  </a:lnTo>
                </a:path>
                <a:path w="3810" h="241935">
                  <a:moveTo>
                    <a:pt x="0" y="151307"/>
                  </a:moveTo>
                  <a:lnTo>
                    <a:pt x="3810" y="151307"/>
                  </a:lnTo>
                </a:path>
                <a:path w="3810" h="241935">
                  <a:moveTo>
                    <a:pt x="0" y="149402"/>
                  </a:moveTo>
                  <a:lnTo>
                    <a:pt x="3810" y="149402"/>
                  </a:lnTo>
                </a:path>
                <a:path w="3810" h="241935">
                  <a:moveTo>
                    <a:pt x="0" y="147485"/>
                  </a:moveTo>
                  <a:lnTo>
                    <a:pt x="3810" y="147485"/>
                  </a:lnTo>
                </a:path>
                <a:path w="3810" h="241935">
                  <a:moveTo>
                    <a:pt x="0" y="145567"/>
                  </a:moveTo>
                  <a:lnTo>
                    <a:pt x="3810" y="145567"/>
                  </a:lnTo>
                </a:path>
                <a:path w="3810" h="241935">
                  <a:moveTo>
                    <a:pt x="0" y="143649"/>
                  </a:moveTo>
                  <a:lnTo>
                    <a:pt x="3810" y="143649"/>
                  </a:lnTo>
                </a:path>
                <a:path w="3810" h="241935">
                  <a:moveTo>
                    <a:pt x="0" y="141731"/>
                  </a:moveTo>
                  <a:lnTo>
                    <a:pt x="3810" y="141731"/>
                  </a:lnTo>
                </a:path>
                <a:path w="3810" h="241935">
                  <a:moveTo>
                    <a:pt x="0" y="139814"/>
                  </a:moveTo>
                  <a:lnTo>
                    <a:pt x="3810" y="139814"/>
                  </a:lnTo>
                </a:path>
                <a:path w="3810" h="241935">
                  <a:moveTo>
                    <a:pt x="0" y="137909"/>
                  </a:moveTo>
                  <a:lnTo>
                    <a:pt x="3810" y="137909"/>
                  </a:lnTo>
                </a:path>
                <a:path w="3810" h="241935">
                  <a:moveTo>
                    <a:pt x="0" y="135991"/>
                  </a:moveTo>
                  <a:lnTo>
                    <a:pt x="3810" y="135991"/>
                  </a:lnTo>
                </a:path>
                <a:path w="3810" h="241935">
                  <a:moveTo>
                    <a:pt x="0" y="134073"/>
                  </a:moveTo>
                  <a:lnTo>
                    <a:pt x="3810" y="134073"/>
                  </a:lnTo>
                </a:path>
                <a:path w="3810" h="241935">
                  <a:moveTo>
                    <a:pt x="0" y="132156"/>
                  </a:moveTo>
                  <a:lnTo>
                    <a:pt x="3810" y="132156"/>
                  </a:lnTo>
                </a:path>
                <a:path w="3810" h="241935">
                  <a:moveTo>
                    <a:pt x="0" y="130238"/>
                  </a:moveTo>
                  <a:lnTo>
                    <a:pt x="3810" y="130238"/>
                  </a:lnTo>
                </a:path>
                <a:path w="3810" h="241935">
                  <a:moveTo>
                    <a:pt x="0" y="128333"/>
                  </a:moveTo>
                  <a:lnTo>
                    <a:pt x="3810" y="128333"/>
                  </a:lnTo>
                </a:path>
                <a:path w="3810" h="241935">
                  <a:moveTo>
                    <a:pt x="0" y="126415"/>
                  </a:moveTo>
                  <a:lnTo>
                    <a:pt x="3810" y="126415"/>
                  </a:lnTo>
                </a:path>
                <a:path w="3810" h="241935">
                  <a:moveTo>
                    <a:pt x="0" y="124498"/>
                  </a:moveTo>
                  <a:lnTo>
                    <a:pt x="3810" y="124498"/>
                  </a:lnTo>
                </a:path>
                <a:path w="3810" h="241935">
                  <a:moveTo>
                    <a:pt x="0" y="122580"/>
                  </a:moveTo>
                  <a:lnTo>
                    <a:pt x="3810" y="122580"/>
                  </a:lnTo>
                </a:path>
                <a:path w="3810" h="241935">
                  <a:moveTo>
                    <a:pt x="0" y="120662"/>
                  </a:moveTo>
                  <a:lnTo>
                    <a:pt x="3810" y="120662"/>
                  </a:lnTo>
                </a:path>
                <a:path w="3810" h="241935">
                  <a:moveTo>
                    <a:pt x="0" y="118744"/>
                  </a:moveTo>
                  <a:lnTo>
                    <a:pt x="3810" y="118744"/>
                  </a:lnTo>
                </a:path>
                <a:path w="3810" h="241935">
                  <a:moveTo>
                    <a:pt x="0" y="116839"/>
                  </a:moveTo>
                  <a:lnTo>
                    <a:pt x="3810" y="116839"/>
                  </a:lnTo>
                </a:path>
                <a:path w="3810" h="241935">
                  <a:moveTo>
                    <a:pt x="0" y="114922"/>
                  </a:moveTo>
                  <a:lnTo>
                    <a:pt x="3810" y="114922"/>
                  </a:lnTo>
                </a:path>
                <a:path w="3810" h="241935">
                  <a:moveTo>
                    <a:pt x="0" y="113004"/>
                  </a:moveTo>
                  <a:lnTo>
                    <a:pt x="3810" y="113004"/>
                  </a:lnTo>
                </a:path>
                <a:path w="3810" h="241935">
                  <a:moveTo>
                    <a:pt x="0" y="111086"/>
                  </a:moveTo>
                  <a:lnTo>
                    <a:pt x="3810" y="111086"/>
                  </a:lnTo>
                </a:path>
                <a:path w="3810" h="241935">
                  <a:moveTo>
                    <a:pt x="0" y="109169"/>
                  </a:moveTo>
                  <a:lnTo>
                    <a:pt x="3810" y="109169"/>
                  </a:lnTo>
                </a:path>
                <a:path w="3810" h="241935">
                  <a:moveTo>
                    <a:pt x="0" y="107264"/>
                  </a:moveTo>
                  <a:lnTo>
                    <a:pt x="3810" y="107264"/>
                  </a:lnTo>
                </a:path>
                <a:path w="3810" h="241935">
                  <a:moveTo>
                    <a:pt x="0" y="105346"/>
                  </a:moveTo>
                  <a:lnTo>
                    <a:pt x="3810" y="105346"/>
                  </a:lnTo>
                </a:path>
                <a:path w="3810" h="241935">
                  <a:moveTo>
                    <a:pt x="0" y="103428"/>
                  </a:moveTo>
                  <a:lnTo>
                    <a:pt x="3810" y="103428"/>
                  </a:lnTo>
                </a:path>
                <a:path w="3810" h="241935">
                  <a:moveTo>
                    <a:pt x="0" y="101511"/>
                  </a:moveTo>
                  <a:lnTo>
                    <a:pt x="3810" y="101511"/>
                  </a:lnTo>
                </a:path>
                <a:path w="3810" h="241935">
                  <a:moveTo>
                    <a:pt x="0" y="99593"/>
                  </a:moveTo>
                  <a:lnTo>
                    <a:pt x="3810" y="99593"/>
                  </a:lnTo>
                </a:path>
                <a:path w="3810" h="241935">
                  <a:moveTo>
                    <a:pt x="0" y="97675"/>
                  </a:moveTo>
                  <a:lnTo>
                    <a:pt x="3810" y="97675"/>
                  </a:lnTo>
                </a:path>
                <a:path w="3810" h="241935">
                  <a:moveTo>
                    <a:pt x="0" y="95770"/>
                  </a:moveTo>
                  <a:lnTo>
                    <a:pt x="3810" y="95770"/>
                  </a:lnTo>
                </a:path>
                <a:path w="3810" h="241935">
                  <a:moveTo>
                    <a:pt x="0" y="93852"/>
                  </a:moveTo>
                  <a:lnTo>
                    <a:pt x="3810" y="93852"/>
                  </a:lnTo>
                </a:path>
                <a:path w="3810" h="241935">
                  <a:moveTo>
                    <a:pt x="0" y="91935"/>
                  </a:moveTo>
                  <a:lnTo>
                    <a:pt x="3810" y="91935"/>
                  </a:lnTo>
                </a:path>
                <a:path w="3810" h="241935">
                  <a:moveTo>
                    <a:pt x="0" y="90017"/>
                  </a:moveTo>
                  <a:lnTo>
                    <a:pt x="3810" y="90017"/>
                  </a:lnTo>
                </a:path>
                <a:path w="3810" h="241935">
                  <a:moveTo>
                    <a:pt x="0" y="88099"/>
                  </a:moveTo>
                  <a:lnTo>
                    <a:pt x="3810" y="88099"/>
                  </a:lnTo>
                </a:path>
                <a:path w="3810" h="241935">
                  <a:moveTo>
                    <a:pt x="0" y="86182"/>
                  </a:moveTo>
                  <a:lnTo>
                    <a:pt x="3810" y="86182"/>
                  </a:lnTo>
                </a:path>
                <a:path w="3810" h="241935">
                  <a:moveTo>
                    <a:pt x="0" y="84277"/>
                  </a:moveTo>
                  <a:lnTo>
                    <a:pt x="3810" y="84277"/>
                  </a:lnTo>
                </a:path>
                <a:path w="3810" h="241935">
                  <a:moveTo>
                    <a:pt x="0" y="82359"/>
                  </a:moveTo>
                  <a:lnTo>
                    <a:pt x="3810" y="82359"/>
                  </a:lnTo>
                </a:path>
                <a:path w="3810" h="241935">
                  <a:moveTo>
                    <a:pt x="0" y="80441"/>
                  </a:moveTo>
                  <a:lnTo>
                    <a:pt x="3810" y="80441"/>
                  </a:lnTo>
                </a:path>
                <a:path w="3810" h="241935">
                  <a:moveTo>
                    <a:pt x="0" y="78524"/>
                  </a:moveTo>
                  <a:lnTo>
                    <a:pt x="3810" y="78524"/>
                  </a:lnTo>
                </a:path>
                <a:path w="3810" h="241935">
                  <a:moveTo>
                    <a:pt x="0" y="76606"/>
                  </a:moveTo>
                  <a:lnTo>
                    <a:pt x="3810" y="76606"/>
                  </a:lnTo>
                </a:path>
                <a:path w="3810" h="241935">
                  <a:moveTo>
                    <a:pt x="0" y="74701"/>
                  </a:moveTo>
                  <a:lnTo>
                    <a:pt x="3810" y="74701"/>
                  </a:lnTo>
                </a:path>
                <a:path w="3810" h="241935">
                  <a:moveTo>
                    <a:pt x="0" y="72783"/>
                  </a:moveTo>
                  <a:lnTo>
                    <a:pt x="3810" y="72783"/>
                  </a:lnTo>
                </a:path>
                <a:path w="3810" h="241935">
                  <a:moveTo>
                    <a:pt x="0" y="70865"/>
                  </a:moveTo>
                  <a:lnTo>
                    <a:pt x="3810" y="70865"/>
                  </a:lnTo>
                </a:path>
                <a:path w="3810" h="241935">
                  <a:moveTo>
                    <a:pt x="0" y="68948"/>
                  </a:moveTo>
                  <a:lnTo>
                    <a:pt x="3810" y="68948"/>
                  </a:lnTo>
                </a:path>
                <a:path w="3810" h="241935">
                  <a:moveTo>
                    <a:pt x="0" y="67030"/>
                  </a:moveTo>
                  <a:lnTo>
                    <a:pt x="3810" y="67030"/>
                  </a:lnTo>
                </a:path>
                <a:path w="3810" h="241935">
                  <a:moveTo>
                    <a:pt x="0" y="65112"/>
                  </a:moveTo>
                  <a:lnTo>
                    <a:pt x="3810" y="65112"/>
                  </a:lnTo>
                </a:path>
                <a:path w="3810" h="241935">
                  <a:moveTo>
                    <a:pt x="0" y="63207"/>
                  </a:moveTo>
                  <a:lnTo>
                    <a:pt x="3810" y="63207"/>
                  </a:lnTo>
                </a:path>
                <a:path w="3810" h="241935">
                  <a:moveTo>
                    <a:pt x="0" y="61290"/>
                  </a:moveTo>
                  <a:lnTo>
                    <a:pt x="3810" y="61290"/>
                  </a:lnTo>
                </a:path>
                <a:path w="3810" h="241935">
                  <a:moveTo>
                    <a:pt x="0" y="59372"/>
                  </a:moveTo>
                  <a:lnTo>
                    <a:pt x="3810" y="59372"/>
                  </a:lnTo>
                </a:path>
                <a:path w="3810" h="241935">
                  <a:moveTo>
                    <a:pt x="0" y="57454"/>
                  </a:moveTo>
                  <a:lnTo>
                    <a:pt x="3810" y="57454"/>
                  </a:lnTo>
                </a:path>
                <a:path w="3810" h="241935">
                  <a:moveTo>
                    <a:pt x="0" y="55537"/>
                  </a:moveTo>
                  <a:lnTo>
                    <a:pt x="3810" y="55537"/>
                  </a:lnTo>
                </a:path>
                <a:path w="3810" h="241935">
                  <a:moveTo>
                    <a:pt x="0" y="53632"/>
                  </a:moveTo>
                  <a:lnTo>
                    <a:pt x="3810" y="53632"/>
                  </a:lnTo>
                </a:path>
                <a:path w="3810" h="241935">
                  <a:moveTo>
                    <a:pt x="0" y="51714"/>
                  </a:moveTo>
                  <a:lnTo>
                    <a:pt x="3810" y="51714"/>
                  </a:lnTo>
                </a:path>
                <a:path w="3810" h="241935">
                  <a:moveTo>
                    <a:pt x="0" y="49796"/>
                  </a:moveTo>
                  <a:lnTo>
                    <a:pt x="3810" y="49796"/>
                  </a:lnTo>
                </a:path>
                <a:path w="3810" h="241935">
                  <a:moveTo>
                    <a:pt x="0" y="47878"/>
                  </a:moveTo>
                  <a:lnTo>
                    <a:pt x="3810" y="47878"/>
                  </a:lnTo>
                </a:path>
                <a:path w="3810" h="241935">
                  <a:moveTo>
                    <a:pt x="0" y="45961"/>
                  </a:moveTo>
                  <a:lnTo>
                    <a:pt x="3810" y="45961"/>
                  </a:lnTo>
                </a:path>
                <a:path w="3810" h="241935">
                  <a:moveTo>
                    <a:pt x="0" y="44043"/>
                  </a:moveTo>
                  <a:lnTo>
                    <a:pt x="3810" y="44043"/>
                  </a:lnTo>
                </a:path>
                <a:path w="3810" h="241935">
                  <a:moveTo>
                    <a:pt x="0" y="42138"/>
                  </a:moveTo>
                  <a:lnTo>
                    <a:pt x="3810" y="42138"/>
                  </a:lnTo>
                </a:path>
                <a:path w="3810" h="241935">
                  <a:moveTo>
                    <a:pt x="0" y="40220"/>
                  </a:moveTo>
                  <a:lnTo>
                    <a:pt x="3810" y="40220"/>
                  </a:lnTo>
                </a:path>
                <a:path w="3810" h="241935">
                  <a:moveTo>
                    <a:pt x="0" y="38303"/>
                  </a:moveTo>
                  <a:lnTo>
                    <a:pt x="3810" y="38303"/>
                  </a:lnTo>
                </a:path>
                <a:path w="3810" h="241935">
                  <a:moveTo>
                    <a:pt x="0" y="36385"/>
                  </a:moveTo>
                  <a:lnTo>
                    <a:pt x="3810" y="36385"/>
                  </a:lnTo>
                </a:path>
                <a:path w="3810" h="241935">
                  <a:moveTo>
                    <a:pt x="0" y="34467"/>
                  </a:moveTo>
                  <a:lnTo>
                    <a:pt x="3810" y="34467"/>
                  </a:lnTo>
                </a:path>
                <a:path w="3810" h="241935">
                  <a:moveTo>
                    <a:pt x="0" y="32550"/>
                  </a:moveTo>
                  <a:lnTo>
                    <a:pt x="3810" y="32550"/>
                  </a:lnTo>
                </a:path>
                <a:path w="3810" h="241935">
                  <a:moveTo>
                    <a:pt x="0" y="30645"/>
                  </a:moveTo>
                  <a:lnTo>
                    <a:pt x="3810" y="30645"/>
                  </a:lnTo>
                </a:path>
                <a:path w="3810" h="241935">
                  <a:moveTo>
                    <a:pt x="0" y="28727"/>
                  </a:moveTo>
                  <a:lnTo>
                    <a:pt x="3810" y="28727"/>
                  </a:lnTo>
                </a:path>
                <a:path w="3810" h="241935">
                  <a:moveTo>
                    <a:pt x="0" y="26809"/>
                  </a:moveTo>
                  <a:lnTo>
                    <a:pt x="3810" y="26809"/>
                  </a:lnTo>
                </a:path>
                <a:path w="3810" h="241935">
                  <a:moveTo>
                    <a:pt x="0" y="24891"/>
                  </a:moveTo>
                  <a:lnTo>
                    <a:pt x="3810" y="24891"/>
                  </a:lnTo>
                </a:path>
                <a:path w="3810" h="241935">
                  <a:moveTo>
                    <a:pt x="0" y="22974"/>
                  </a:moveTo>
                  <a:lnTo>
                    <a:pt x="3810" y="22974"/>
                  </a:lnTo>
                </a:path>
                <a:path w="3810" h="241935">
                  <a:moveTo>
                    <a:pt x="0" y="21069"/>
                  </a:moveTo>
                  <a:lnTo>
                    <a:pt x="3810" y="21069"/>
                  </a:lnTo>
                </a:path>
                <a:path w="3810" h="241935">
                  <a:moveTo>
                    <a:pt x="0" y="19151"/>
                  </a:moveTo>
                  <a:lnTo>
                    <a:pt x="3810" y="19151"/>
                  </a:lnTo>
                </a:path>
                <a:path w="3810" h="241935">
                  <a:moveTo>
                    <a:pt x="0" y="17233"/>
                  </a:moveTo>
                  <a:lnTo>
                    <a:pt x="3810" y="17233"/>
                  </a:lnTo>
                </a:path>
                <a:path w="3810" h="241935">
                  <a:moveTo>
                    <a:pt x="0" y="15316"/>
                  </a:moveTo>
                  <a:lnTo>
                    <a:pt x="3810" y="15316"/>
                  </a:lnTo>
                </a:path>
                <a:path w="3810" h="241935">
                  <a:moveTo>
                    <a:pt x="0" y="13398"/>
                  </a:moveTo>
                  <a:lnTo>
                    <a:pt x="3810" y="13398"/>
                  </a:lnTo>
                </a:path>
                <a:path w="3810" h="241935">
                  <a:moveTo>
                    <a:pt x="0" y="11480"/>
                  </a:moveTo>
                  <a:lnTo>
                    <a:pt x="3810" y="11480"/>
                  </a:lnTo>
                </a:path>
                <a:path w="3810" h="241935">
                  <a:moveTo>
                    <a:pt x="0" y="9575"/>
                  </a:moveTo>
                  <a:lnTo>
                    <a:pt x="3810" y="9575"/>
                  </a:lnTo>
                </a:path>
                <a:path w="3810" h="241935">
                  <a:moveTo>
                    <a:pt x="0" y="7658"/>
                  </a:moveTo>
                  <a:lnTo>
                    <a:pt x="3810" y="7658"/>
                  </a:lnTo>
                </a:path>
                <a:path w="3810" h="241935">
                  <a:moveTo>
                    <a:pt x="0" y="5740"/>
                  </a:moveTo>
                  <a:lnTo>
                    <a:pt x="3810" y="5740"/>
                  </a:lnTo>
                </a:path>
                <a:path w="3810" h="241935">
                  <a:moveTo>
                    <a:pt x="0" y="3822"/>
                  </a:moveTo>
                  <a:lnTo>
                    <a:pt x="3810" y="3822"/>
                  </a:lnTo>
                </a:path>
                <a:path w="3810" h="241935">
                  <a:moveTo>
                    <a:pt x="0" y="1904"/>
                  </a:moveTo>
                  <a:lnTo>
                    <a:pt x="3810" y="1904"/>
                  </a:lnTo>
                </a:path>
                <a:path w="3810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698094" y="3204361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300"/>
                  </a:moveTo>
                  <a:lnTo>
                    <a:pt x="3810" y="222300"/>
                  </a:lnTo>
                </a:path>
                <a:path w="3810" h="222885">
                  <a:moveTo>
                    <a:pt x="0" y="220383"/>
                  </a:moveTo>
                  <a:lnTo>
                    <a:pt x="3810" y="220383"/>
                  </a:lnTo>
                </a:path>
                <a:path w="3810" h="222885">
                  <a:moveTo>
                    <a:pt x="0" y="218465"/>
                  </a:moveTo>
                  <a:lnTo>
                    <a:pt x="3810" y="218465"/>
                  </a:lnTo>
                </a:path>
                <a:path w="3810" h="222885">
                  <a:moveTo>
                    <a:pt x="0" y="216547"/>
                  </a:moveTo>
                  <a:lnTo>
                    <a:pt x="3810" y="216547"/>
                  </a:lnTo>
                </a:path>
                <a:path w="3810" h="222885">
                  <a:moveTo>
                    <a:pt x="0" y="214630"/>
                  </a:moveTo>
                  <a:lnTo>
                    <a:pt x="3810" y="214630"/>
                  </a:lnTo>
                </a:path>
                <a:path w="3810" h="222885">
                  <a:moveTo>
                    <a:pt x="0" y="212725"/>
                  </a:moveTo>
                  <a:lnTo>
                    <a:pt x="3810" y="212725"/>
                  </a:lnTo>
                </a:path>
                <a:path w="3810" h="222885">
                  <a:moveTo>
                    <a:pt x="0" y="210807"/>
                  </a:moveTo>
                  <a:lnTo>
                    <a:pt x="3810" y="210807"/>
                  </a:lnTo>
                </a:path>
                <a:path w="3810" h="222885">
                  <a:moveTo>
                    <a:pt x="0" y="208889"/>
                  </a:moveTo>
                  <a:lnTo>
                    <a:pt x="3810" y="208889"/>
                  </a:lnTo>
                </a:path>
                <a:path w="3810" h="222885">
                  <a:moveTo>
                    <a:pt x="0" y="206971"/>
                  </a:moveTo>
                  <a:lnTo>
                    <a:pt x="3810" y="206971"/>
                  </a:lnTo>
                </a:path>
                <a:path w="3810" h="222885">
                  <a:moveTo>
                    <a:pt x="0" y="205054"/>
                  </a:moveTo>
                  <a:lnTo>
                    <a:pt x="3810" y="205054"/>
                  </a:lnTo>
                </a:path>
                <a:path w="3810" h="222885">
                  <a:moveTo>
                    <a:pt x="0" y="203136"/>
                  </a:moveTo>
                  <a:lnTo>
                    <a:pt x="3810" y="203136"/>
                  </a:lnTo>
                </a:path>
                <a:path w="3810" h="222885">
                  <a:moveTo>
                    <a:pt x="0" y="201218"/>
                  </a:moveTo>
                  <a:lnTo>
                    <a:pt x="3810" y="201218"/>
                  </a:lnTo>
                </a:path>
                <a:path w="3810" h="222885">
                  <a:moveTo>
                    <a:pt x="0" y="199301"/>
                  </a:moveTo>
                  <a:lnTo>
                    <a:pt x="3810" y="199301"/>
                  </a:lnTo>
                </a:path>
                <a:path w="3810" h="222885">
                  <a:moveTo>
                    <a:pt x="0" y="197383"/>
                  </a:moveTo>
                  <a:lnTo>
                    <a:pt x="3810" y="197383"/>
                  </a:lnTo>
                </a:path>
                <a:path w="3810" h="222885">
                  <a:moveTo>
                    <a:pt x="0" y="195478"/>
                  </a:moveTo>
                  <a:lnTo>
                    <a:pt x="3810" y="195478"/>
                  </a:lnTo>
                </a:path>
                <a:path w="3810" h="222885">
                  <a:moveTo>
                    <a:pt x="0" y="193560"/>
                  </a:moveTo>
                  <a:lnTo>
                    <a:pt x="3810" y="193560"/>
                  </a:lnTo>
                </a:path>
                <a:path w="3810" h="222885">
                  <a:moveTo>
                    <a:pt x="0" y="191643"/>
                  </a:moveTo>
                  <a:lnTo>
                    <a:pt x="3810" y="191643"/>
                  </a:lnTo>
                </a:path>
                <a:path w="3810" h="222885">
                  <a:moveTo>
                    <a:pt x="0" y="189725"/>
                  </a:moveTo>
                  <a:lnTo>
                    <a:pt x="3810" y="189725"/>
                  </a:lnTo>
                </a:path>
                <a:path w="3810" h="222885">
                  <a:moveTo>
                    <a:pt x="0" y="187807"/>
                  </a:moveTo>
                  <a:lnTo>
                    <a:pt x="3810" y="187807"/>
                  </a:lnTo>
                </a:path>
                <a:path w="3810" h="222885">
                  <a:moveTo>
                    <a:pt x="0" y="185889"/>
                  </a:moveTo>
                  <a:lnTo>
                    <a:pt x="3810" y="185889"/>
                  </a:lnTo>
                </a:path>
                <a:path w="3810" h="222885">
                  <a:moveTo>
                    <a:pt x="0" y="183972"/>
                  </a:moveTo>
                  <a:lnTo>
                    <a:pt x="3810" y="183972"/>
                  </a:lnTo>
                </a:path>
                <a:path w="3810" h="222885">
                  <a:moveTo>
                    <a:pt x="0" y="182054"/>
                  </a:moveTo>
                  <a:lnTo>
                    <a:pt x="3810" y="182054"/>
                  </a:lnTo>
                </a:path>
                <a:path w="3810" h="222885">
                  <a:moveTo>
                    <a:pt x="0" y="180136"/>
                  </a:moveTo>
                  <a:lnTo>
                    <a:pt x="3810" y="180136"/>
                  </a:lnTo>
                </a:path>
                <a:path w="3810" h="222885">
                  <a:moveTo>
                    <a:pt x="0" y="178219"/>
                  </a:moveTo>
                  <a:lnTo>
                    <a:pt x="3810" y="178219"/>
                  </a:lnTo>
                </a:path>
                <a:path w="3810" h="222885">
                  <a:moveTo>
                    <a:pt x="0" y="176314"/>
                  </a:moveTo>
                  <a:lnTo>
                    <a:pt x="3810" y="176314"/>
                  </a:lnTo>
                </a:path>
                <a:path w="3810" h="222885">
                  <a:moveTo>
                    <a:pt x="0" y="174396"/>
                  </a:moveTo>
                  <a:lnTo>
                    <a:pt x="3810" y="174396"/>
                  </a:lnTo>
                </a:path>
                <a:path w="3810" h="222885">
                  <a:moveTo>
                    <a:pt x="0" y="172478"/>
                  </a:moveTo>
                  <a:lnTo>
                    <a:pt x="3810" y="172478"/>
                  </a:lnTo>
                </a:path>
                <a:path w="3810" h="222885">
                  <a:moveTo>
                    <a:pt x="0" y="170561"/>
                  </a:moveTo>
                  <a:lnTo>
                    <a:pt x="3810" y="170561"/>
                  </a:lnTo>
                </a:path>
                <a:path w="3810" h="222885">
                  <a:moveTo>
                    <a:pt x="0" y="168643"/>
                  </a:moveTo>
                  <a:lnTo>
                    <a:pt x="3810" y="168643"/>
                  </a:lnTo>
                </a:path>
                <a:path w="3810" h="222885">
                  <a:moveTo>
                    <a:pt x="0" y="166725"/>
                  </a:moveTo>
                  <a:lnTo>
                    <a:pt x="3810" y="166725"/>
                  </a:lnTo>
                </a:path>
                <a:path w="3810" h="222885">
                  <a:moveTo>
                    <a:pt x="0" y="164807"/>
                  </a:moveTo>
                  <a:lnTo>
                    <a:pt x="3810" y="164807"/>
                  </a:lnTo>
                </a:path>
                <a:path w="3810" h="222885">
                  <a:moveTo>
                    <a:pt x="0" y="162890"/>
                  </a:moveTo>
                  <a:lnTo>
                    <a:pt x="3810" y="162890"/>
                  </a:lnTo>
                </a:path>
                <a:path w="3810" h="222885">
                  <a:moveTo>
                    <a:pt x="0" y="160972"/>
                  </a:moveTo>
                  <a:lnTo>
                    <a:pt x="3810" y="160972"/>
                  </a:lnTo>
                </a:path>
                <a:path w="3810" h="222885">
                  <a:moveTo>
                    <a:pt x="0" y="159067"/>
                  </a:moveTo>
                  <a:lnTo>
                    <a:pt x="3810" y="159067"/>
                  </a:lnTo>
                </a:path>
                <a:path w="3810" h="222885">
                  <a:moveTo>
                    <a:pt x="0" y="157149"/>
                  </a:moveTo>
                  <a:lnTo>
                    <a:pt x="3810" y="157149"/>
                  </a:lnTo>
                </a:path>
                <a:path w="3810" h="222885">
                  <a:moveTo>
                    <a:pt x="0" y="155232"/>
                  </a:moveTo>
                  <a:lnTo>
                    <a:pt x="3810" y="155232"/>
                  </a:lnTo>
                </a:path>
                <a:path w="3810" h="222885">
                  <a:moveTo>
                    <a:pt x="0" y="153314"/>
                  </a:moveTo>
                  <a:lnTo>
                    <a:pt x="3810" y="153314"/>
                  </a:lnTo>
                </a:path>
                <a:path w="3810" h="222885">
                  <a:moveTo>
                    <a:pt x="0" y="151396"/>
                  </a:moveTo>
                  <a:lnTo>
                    <a:pt x="3810" y="151396"/>
                  </a:lnTo>
                </a:path>
                <a:path w="3810" h="222885">
                  <a:moveTo>
                    <a:pt x="0" y="149479"/>
                  </a:moveTo>
                  <a:lnTo>
                    <a:pt x="3810" y="149479"/>
                  </a:lnTo>
                </a:path>
                <a:path w="3810" h="222885">
                  <a:moveTo>
                    <a:pt x="0" y="147561"/>
                  </a:moveTo>
                  <a:lnTo>
                    <a:pt x="3810" y="147561"/>
                  </a:lnTo>
                </a:path>
                <a:path w="3810" h="222885">
                  <a:moveTo>
                    <a:pt x="0" y="145643"/>
                  </a:moveTo>
                  <a:lnTo>
                    <a:pt x="3810" y="145643"/>
                  </a:lnTo>
                </a:path>
                <a:path w="3810" h="222885">
                  <a:moveTo>
                    <a:pt x="0" y="143725"/>
                  </a:moveTo>
                  <a:lnTo>
                    <a:pt x="3810" y="143725"/>
                  </a:lnTo>
                </a:path>
                <a:path w="3810" h="222885">
                  <a:moveTo>
                    <a:pt x="0" y="141820"/>
                  </a:moveTo>
                  <a:lnTo>
                    <a:pt x="3810" y="141820"/>
                  </a:lnTo>
                </a:path>
                <a:path w="3810" h="222885">
                  <a:moveTo>
                    <a:pt x="0" y="139903"/>
                  </a:moveTo>
                  <a:lnTo>
                    <a:pt x="3810" y="139903"/>
                  </a:lnTo>
                </a:path>
                <a:path w="3810" h="222885">
                  <a:moveTo>
                    <a:pt x="0" y="137985"/>
                  </a:moveTo>
                  <a:lnTo>
                    <a:pt x="3810" y="137985"/>
                  </a:lnTo>
                </a:path>
                <a:path w="3810" h="222885">
                  <a:moveTo>
                    <a:pt x="0" y="136067"/>
                  </a:moveTo>
                  <a:lnTo>
                    <a:pt x="3810" y="136067"/>
                  </a:lnTo>
                </a:path>
                <a:path w="3810" h="222885">
                  <a:moveTo>
                    <a:pt x="0" y="134150"/>
                  </a:moveTo>
                  <a:lnTo>
                    <a:pt x="3810" y="134150"/>
                  </a:lnTo>
                </a:path>
                <a:path w="3810" h="222885">
                  <a:moveTo>
                    <a:pt x="0" y="132232"/>
                  </a:moveTo>
                  <a:lnTo>
                    <a:pt x="3810" y="132232"/>
                  </a:lnTo>
                </a:path>
                <a:path w="3810" h="222885">
                  <a:moveTo>
                    <a:pt x="0" y="130314"/>
                  </a:moveTo>
                  <a:lnTo>
                    <a:pt x="3810" y="130314"/>
                  </a:lnTo>
                </a:path>
                <a:path w="3810" h="222885">
                  <a:moveTo>
                    <a:pt x="0" y="128397"/>
                  </a:moveTo>
                  <a:lnTo>
                    <a:pt x="3810" y="128397"/>
                  </a:lnTo>
                </a:path>
                <a:path w="3810" h="222885">
                  <a:moveTo>
                    <a:pt x="0" y="126479"/>
                  </a:moveTo>
                  <a:lnTo>
                    <a:pt x="3810" y="126479"/>
                  </a:lnTo>
                </a:path>
                <a:path w="3810" h="222885">
                  <a:moveTo>
                    <a:pt x="0" y="124574"/>
                  </a:moveTo>
                  <a:lnTo>
                    <a:pt x="3810" y="124574"/>
                  </a:lnTo>
                </a:path>
                <a:path w="3810" h="222885">
                  <a:moveTo>
                    <a:pt x="0" y="122656"/>
                  </a:moveTo>
                  <a:lnTo>
                    <a:pt x="3810" y="122656"/>
                  </a:lnTo>
                </a:path>
                <a:path w="3810" h="222885">
                  <a:moveTo>
                    <a:pt x="0" y="120738"/>
                  </a:moveTo>
                  <a:lnTo>
                    <a:pt x="3810" y="120738"/>
                  </a:lnTo>
                </a:path>
                <a:path w="3810" h="222885">
                  <a:moveTo>
                    <a:pt x="0" y="118821"/>
                  </a:moveTo>
                  <a:lnTo>
                    <a:pt x="3810" y="118821"/>
                  </a:lnTo>
                </a:path>
                <a:path w="3810" h="222885">
                  <a:moveTo>
                    <a:pt x="0" y="116903"/>
                  </a:moveTo>
                  <a:lnTo>
                    <a:pt x="3810" y="116903"/>
                  </a:lnTo>
                </a:path>
                <a:path w="3810" h="222885">
                  <a:moveTo>
                    <a:pt x="0" y="114985"/>
                  </a:moveTo>
                  <a:lnTo>
                    <a:pt x="3810" y="114985"/>
                  </a:lnTo>
                </a:path>
                <a:path w="3810" h="222885">
                  <a:moveTo>
                    <a:pt x="0" y="113068"/>
                  </a:moveTo>
                  <a:lnTo>
                    <a:pt x="3810" y="113068"/>
                  </a:lnTo>
                </a:path>
                <a:path w="3810" h="222885">
                  <a:moveTo>
                    <a:pt x="0" y="111150"/>
                  </a:moveTo>
                  <a:lnTo>
                    <a:pt x="3810" y="111150"/>
                  </a:lnTo>
                </a:path>
                <a:path w="3810" h="222885">
                  <a:moveTo>
                    <a:pt x="0" y="109232"/>
                  </a:moveTo>
                  <a:lnTo>
                    <a:pt x="3810" y="109232"/>
                  </a:lnTo>
                </a:path>
                <a:path w="3810" h="222885">
                  <a:moveTo>
                    <a:pt x="0" y="107315"/>
                  </a:moveTo>
                  <a:lnTo>
                    <a:pt x="3810" y="107315"/>
                  </a:lnTo>
                </a:path>
                <a:path w="3810" h="222885">
                  <a:moveTo>
                    <a:pt x="0" y="105410"/>
                  </a:moveTo>
                  <a:lnTo>
                    <a:pt x="3810" y="105410"/>
                  </a:lnTo>
                </a:path>
                <a:path w="3810" h="222885">
                  <a:moveTo>
                    <a:pt x="0" y="103492"/>
                  </a:moveTo>
                  <a:lnTo>
                    <a:pt x="3810" y="103492"/>
                  </a:lnTo>
                </a:path>
                <a:path w="3810" h="222885">
                  <a:moveTo>
                    <a:pt x="0" y="101574"/>
                  </a:moveTo>
                  <a:lnTo>
                    <a:pt x="3810" y="101574"/>
                  </a:lnTo>
                </a:path>
                <a:path w="3810" h="222885">
                  <a:moveTo>
                    <a:pt x="0" y="99656"/>
                  </a:moveTo>
                  <a:lnTo>
                    <a:pt x="3810" y="99656"/>
                  </a:lnTo>
                </a:path>
                <a:path w="3810" h="222885">
                  <a:moveTo>
                    <a:pt x="0" y="97739"/>
                  </a:moveTo>
                  <a:lnTo>
                    <a:pt x="3810" y="97739"/>
                  </a:lnTo>
                </a:path>
                <a:path w="3810" h="222885">
                  <a:moveTo>
                    <a:pt x="0" y="95821"/>
                  </a:moveTo>
                  <a:lnTo>
                    <a:pt x="3810" y="95821"/>
                  </a:lnTo>
                </a:path>
                <a:path w="3810" h="222885">
                  <a:moveTo>
                    <a:pt x="0" y="93903"/>
                  </a:moveTo>
                  <a:lnTo>
                    <a:pt x="3810" y="93903"/>
                  </a:lnTo>
                </a:path>
                <a:path w="3810" h="222885">
                  <a:moveTo>
                    <a:pt x="0" y="91986"/>
                  </a:moveTo>
                  <a:lnTo>
                    <a:pt x="3810" y="91986"/>
                  </a:lnTo>
                </a:path>
                <a:path w="3810" h="222885">
                  <a:moveTo>
                    <a:pt x="0" y="90068"/>
                  </a:moveTo>
                  <a:lnTo>
                    <a:pt x="3810" y="90068"/>
                  </a:lnTo>
                </a:path>
                <a:path w="3810" h="222885">
                  <a:moveTo>
                    <a:pt x="0" y="88163"/>
                  </a:moveTo>
                  <a:lnTo>
                    <a:pt x="3810" y="88163"/>
                  </a:lnTo>
                </a:path>
                <a:path w="3810" h="222885">
                  <a:moveTo>
                    <a:pt x="0" y="86245"/>
                  </a:moveTo>
                  <a:lnTo>
                    <a:pt x="3810" y="86245"/>
                  </a:lnTo>
                </a:path>
                <a:path w="3810" h="222885">
                  <a:moveTo>
                    <a:pt x="0" y="84328"/>
                  </a:moveTo>
                  <a:lnTo>
                    <a:pt x="3810" y="84328"/>
                  </a:lnTo>
                </a:path>
                <a:path w="3810" h="222885">
                  <a:moveTo>
                    <a:pt x="0" y="82410"/>
                  </a:moveTo>
                  <a:lnTo>
                    <a:pt x="3810" y="82410"/>
                  </a:lnTo>
                </a:path>
                <a:path w="3810" h="222885">
                  <a:moveTo>
                    <a:pt x="0" y="80492"/>
                  </a:moveTo>
                  <a:lnTo>
                    <a:pt x="3810" y="80492"/>
                  </a:lnTo>
                </a:path>
                <a:path w="3810" h="222885">
                  <a:moveTo>
                    <a:pt x="0" y="78574"/>
                  </a:moveTo>
                  <a:lnTo>
                    <a:pt x="3810" y="78574"/>
                  </a:lnTo>
                </a:path>
                <a:path w="3810" h="222885">
                  <a:moveTo>
                    <a:pt x="0" y="76657"/>
                  </a:moveTo>
                  <a:lnTo>
                    <a:pt x="3810" y="76657"/>
                  </a:lnTo>
                </a:path>
                <a:path w="3810" h="222885">
                  <a:moveTo>
                    <a:pt x="0" y="74739"/>
                  </a:moveTo>
                  <a:lnTo>
                    <a:pt x="3810" y="74739"/>
                  </a:lnTo>
                </a:path>
                <a:path w="3810" h="222885">
                  <a:moveTo>
                    <a:pt x="0" y="72821"/>
                  </a:moveTo>
                  <a:lnTo>
                    <a:pt x="3810" y="72821"/>
                  </a:lnTo>
                </a:path>
                <a:path w="3810" h="222885">
                  <a:moveTo>
                    <a:pt x="0" y="70916"/>
                  </a:moveTo>
                  <a:lnTo>
                    <a:pt x="3810" y="70916"/>
                  </a:lnTo>
                </a:path>
                <a:path w="3810" h="222885">
                  <a:moveTo>
                    <a:pt x="0" y="68999"/>
                  </a:moveTo>
                  <a:lnTo>
                    <a:pt x="3810" y="68999"/>
                  </a:lnTo>
                </a:path>
                <a:path w="3810" h="222885">
                  <a:moveTo>
                    <a:pt x="0" y="67081"/>
                  </a:moveTo>
                  <a:lnTo>
                    <a:pt x="3810" y="67081"/>
                  </a:lnTo>
                </a:path>
                <a:path w="3810" h="222885">
                  <a:moveTo>
                    <a:pt x="0" y="65163"/>
                  </a:moveTo>
                  <a:lnTo>
                    <a:pt x="3810" y="65163"/>
                  </a:lnTo>
                </a:path>
                <a:path w="3810" h="222885">
                  <a:moveTo>
                    <a:pt x="0" y="63246"/>
                  </a:moveTo>
                  <a:lnTo>
                    <a:pt x="3810" y="63246"/>
                  </a:lnTo>
                </a:path>
                <a:path w="3810" h="222885">
                  <a:moveTo>
                    <a:pt x="0" y="61328"/>
                  </a:moveTo>
                  <a:lnTo>
                    <a:pt x="3810" y="61328"/>
                  </a:lnTo>
                </a:path>
                <a:path w="3810" h="222885">
                  <a:moveTo>
                    <a:pt x="0" y="59410"/>
                  </a:moveTo>
                  <a:lnTo>
                    <a:pt x="3810" y="59410"/>
                  </a:lnTo>
                </a:path>
                <a:path w="3810" h="222885">
                  <a:moveTo>
                    <a:pt x="0" y="57492"/>
                  </a:moveTo>
                  <a:lnTo>
                    <a:pt x="3810" y="57492"/>
                  </a:lnTo>
                </a:path>
                <a:path w="3810" h="222885">
                  <a:moveTo>
                    <a:pt x="0" y="55575"/>
                  </a:moveTo>
                  <a:lnTo>
                    <a:pt x="3810" y="55575"/>
                  </a:lnTo>
                </a:path>
                <a:path w="3810" h="222885">
                  <a:moveTo>
                    <a:pt x="0" y="53657"/>
                  </a:moveTo>
                  <a:lnTo>
                    <a:pt x="3810" y="53657"/>
                  </a:lnTo>
                </a:path>
                <a:path w="3810" h="222885">
                  <a:moveTo>
                    <a:pt x="0" y="51752"/>
                  </a:moveTo>
                  <a:lnTo>
                    <a:pt x="3810" y="51752"/>
                  </a:lnTo>
                </a:path>
                <a:path w="3810" h="222885">
                  <a:moveTo>
                    <a:pt x="0" y="49834"/>
                  </a:moveTo>
                  <a:lnTo>
                    <a:pt x="3810" y="49834"/>
                  </a:lnTo>
                </a:path>
                <a:path w="3810" h="222885">
                  <a:moveTo>
                    <a:pt x="0" y="47917"/>
                  </a:moveTo>
                  <a:lnTo>
                    <a:pt x="3810" y="47917"/>
                  </a:lnTo>
                </a:path>
                <a:path w="3810" h="222885">
                  <a:moveTo>
                    <a:pt x="0" y="45999"/>
                  </a:moveTo>
                  <a:lnTo>
                    <a:pt x="3810" y="45999"/>
                  </a:lnTo>
                </a:path>
                <a:path w="3810" h="222885">
                  <a:moveTo>
                    <a:pt x="0" y="44081"/>
                  </a:moveTo>
                  <a:lnTo>
                    <a:pt x="3810" y="44081"/>
                  </a:lnTo>
                </a:path>
                <a:path w="3810" h="222885">
                  <a:moveTo>
                    <a:pt x="0" y="42164"/>
                  </a:moveTo>
                  <a:lnTo>
                    <a:pt x="3810" y="42164"/>
                  </a:lnTo>
                </a:path>
                <a:path w="3810" h="222885">
                  <a:moveTo>
                    <a:pt x="0" y="40246"/>
                  </a:moveTo>
                  <a:lnTo>
                    <a:pt x="3810" y="40246"/>
                  </a:lnTo>
                </a:path>
                <a:path w="3810" h="222885">
                  <a:moveTo>
                    <a:pt x="0" y="38328"/>
                  </a:moveTo>
                  <a:lnTo>
                    <a:pt x="3810" y="38328"/>
                  </a:lnTo>
                </a:path>
                <a:path w="3810" h="222885">
                  <a:moveTo>
                    <a:pt x="0" y="36410"/>
                  </a:moveTo>
                  <a:lnTo>
                    <a:pt x="3810" y="36410"/>
                  </a:lnTo>
                </a:path>
                <a:path w="3810" h="222885">
                  <a:moveTo>
                    <a:pt x="0" y="34505"/>
                  </a:moveTo>
                  <a:lnTo>
                    <a:pt x="3810" y="34505"/>
                  </a:lnTo>
                </a:path>
                <a:path w="3810" h="222885">
                  <a:moveTo>
                    <a:pt x="0" y="32588"/>
                  </a:moveTo>
                  <a:lnTo>
                    <a:pt x="3810" y="32588"/>
                  </a:lnTo>
                </a:path>
                <a:path w="3810" h="222885">
                  <a:moveTo>
                    <a:pt x="0" y="30670"/>
                  </a:moveTo>
                  <a:lnTo>
                    <a:pt x="3810" y="30670"/>
                  </a:lnTo>
                </a:path>
                <a:path w="3810" h="222885">
                  <a:moveTo>
                    <a:pt x="0" y="28752"/>
                  </a:moveTo>
                  <a:lnTo>
                    <a:pt x="3810" y="28752"/>
                  </a:lnTo>
                </a:path>
                <a:path w="3810" h="222885">
                  <a:moveTo>
                    <a:pt x="0" y="26835"/>
                  </a:moveTo>
                  <a:lnTo>
                    <a:pt x="3810" y="26835"/>
                  </a:lnTo>
                </a:path>
                <a:path w="3810" h="222885">
                  <a:moveTo>
                    <a:pt x="0" y="24917"/>
                  </a:moveTo>
                  <a:lnTo>
                    <a:pt x="3810" y="24917"/>
                  </a:lnTo>
                </a:path>
                <a:path w="3810" h="222885">
                  <a:moveTo>
                    <a:pt x="0" y="22999"/>
                  </a:moveTo>
                  <a:lnTo>
                    <a:pt x="3810" y="22999"/>
                  </a:lnTo>
                </a:path>
                <a:path w="3810" h="222885">
                  <a:moveTo>
                    <a:pt x="0" y="21082"/>
                  </a:moveTo>
                  <a:lnTo>
                    <a:pt x="3810" y="21082"/>
                  </a:lnTo>
                </a:path>
                <a:path w="3810" h="222885">
                  <a:moveTo>
                    <a:pt x="0" y="19164"/>
                  </a:moveTo>
                  <a:lnTo>
                    <a:pt x="3810" y="19164"/>
                  </a:lnTo>
                </a:path>
                <a:path w="3810" h="222885">
                  <a:moveTo>
                    <a:pt x="0" y="17259"/>
                  </a:moveTo>
                  <a:lnTo>
                    <a:pt x="3810" y="17259"/>
                  </a:lnTo>
                </a:path>
                <a:path w="3810" h="222885">
                  <a:moveTo>
                    <a:pt x="0" y="15341"/>
                  </a:moveTo>
                  <a:lnTo>
                    <a:pt x="3810" y="15341"/>
                  </a:lnTo>
                </a:path>
                <a:path w="3810" h="222885">
                  <a:moveTo>
                    <a:pt x="0" y="13423"/>
                  </a:moveTo>
                  <a:lnTo>
                    <a:pt x="3810" y="13423"/>
                  </a:lnTo>
                </a:path>
                <a:path w="3810" h="222885">
                  <a:moveTo>
                    <a:pt x="0" y="11506"/>
                  </a:moveTo>
                  <a:lnTo>
                    <a:pt x="3810" y="11506"/>
                  </a:lnTo>
                </a:path>
                <a:path w="3810" h="222885">
                  <a:moveTo>
                    <a:pt x="0" y="9588"/>
                  </a:moveTo>
                  <a:lnTo>
                    <a:pt x="3810" y="9588"/>
                  </a:lnTo>
                </a:path>
                <a:path w="3810" h="222885">
                  <a:moveTo>
                    <a:pt x="0" y="7670"/>
                  </a:moveTo>
                  <a:lnTo>
                    <a:pt x="3810" y="7670"/>
                  </a:lnTo>
                </a:path>
                <a:path w="3810" h="222885">
                  <a:moveTo>
                    <a:pt x="0" y="5753"/>
                  </a:moveTo>
                  <a:lnTo>
                    <a:pt x="3810" y="5753"/>
                  </a:lnTo>
                </a:path>
                <a:path w="3810" h="222885">
                  <a:moveTo>
                    <a:pt x="0" y="3835"/>
                  </a:moveTo>
                  <a:lnTo>
                    <a:pt x="3810" y="3835"/>
                  </a:lnTo>
                </a:path>
                <a:path w="3810" h="222885">
                  <a:moveTo>
                    <a:pt x="0" y="1917"/>
                  </a:moveTo>
                  <a:lnTo>
                    <a:pt x="3810" y="1917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750095" y="3204361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300"/>
                  </a:moveTo>
                  <a:lnTo>
                    <a:pt x="3810" y="222300"/>
                  </a:lnTo>
                </a:path>
                <a:path w="3810" h="222885">
                  <a:moveTo>
                    <a:pt x="0" y="220383"/>
                  </a:moveTo>
                  <a:lnTo>
                    <a:pt x="3810" y="220383"/>
                  </a:lnTo>
                </a:path>
                <a:path w="3810" h="222885">
                  <a:moveTo>
                    <a:pt x="0" y="218465"/>
                  </a:moveTo>
                  <a:lnTo>
                    <a:pt x="3810" y="218465"/>
                  </a:lnTo>
                </a:path>
                <a:path w="3810" h="222885">
                  <a:moveTo>
                    <a:pt x="0" y="216547"/>
                  </a:moveTo>
                  <a:lnTo>
                    <a:pt x="3810" y="216547"/>
                  </a:lnTo>
                </a:path>
                <a:path w="3810" h="222885">
                  <a:moveTo>
                    <a:pt x="0" y="214630"/>
                  </a:moveTo>
                  <a:lnTo>
                    <a:pt x="3810" y="214630"/>
                  </a:lnTo>
                </a:path>
                <a:path w="3810" h="222885">
                  <a:moveTo>
                    <a:pt x="0" y="212725"/>
                  </a:moveTo>
                  <a:lnTo>
                    <a:pt x="3810" y="212725"/>
                  </a:lnTo>
                </a:path>
                <a:path w="3810" h="222885">
                  <a:moveTo>
                    <a:pt x="0" y="210807"/>
                  </a:moveTo>
                  <a:lnTo>
                    <a:pt x="3810" y="210807"/>
                  </a:lnTo>
                </a:path>
                <a:path w="3810" h="222885">
                  <a:moveTo>
                    <a:pt x="0" y="208889"/>
                  </a:moveTo>
                  <a:lnTo>
                    <a:pt x="3810" y="208889"/>
                  </a:lnTo>
                </a:path>
                <a:path w="3810" h="222885">
                  <a:moveTo>
                    <a:pt x="0" y="206971"/>
                  </a:moveTo>
                  <a:lnTo>
                    <a:pt x="3810" y="206971"/>
                  </a:lnTo>
                </a:path>
                <a:path w="3810" h="222885">
                  <a:moveTo>
                    <a:pt x="0" y="205054"/>
                  </a:moveTo>
                  <a:lnTo>
                    <a:pt x="3810" y="205054"/>
                  </a:lnTo>
                </a:path>
                <a:path w="3810" h="222885">
                  <a:moveTo>
                    <a:pt x="0" y="203136"/>
                  </a:moveTo>
                  <a:lnTo>
                    <a:pt x="3810" y="203136"/>
                  </a:lnTo>
                </a:path>
                <a:path w="3810" h="222885">
                  <a:moveTo>
                    <a:pt x="0" y="201218"/>
                  </a:moveTo>
                  <a:lnTo>
                    <a:pt x="3810" y="201218"/>
                  </a:lnTo>
                </a:path>
                <a:path w="3810" h="222885">
                  <a:moveTo>
                    <a:pt x="0" y="199301"/>
                  </a:moveTo>
                  <a:lnTo>
                    <a:pt x="3810" y="199301"/>
                  </a:lnTo>
                </a:path>
                <a:path w="3810" h="222885">
                  <a:moveTo>
                    <a:pt x="0" y="197383"/>
                  </a:moveTo>
                  <a:lnTo>
                    <a:pt x="3810" y="197383"/>
                  </a:lnTo>
                </a:path>
                <a:path w="3810" h="222885">
                  <a:moveTo>
                    <a:pt x="0" y="195478"/>
                  </a:moveTo>
                  <a:lnTo>
                    <a:pt x="3810" y="195478"/>
                  </a:lnTo>
                </a:path>
                <a:path w="3810" h="222885">
                  <a:moveTo>
                    <a:pt x="0" y="193560"/>
                  </a:moveTo>
                  <a:lnTo>
                    <a:pt x="3810" y="193560"/>
                  </a:lnTo>
                </a:path>
                <a:path w="3810" h="222885">
                  <a:moveTo>
                    <a:pt x="0" y="191643"/>
                  </a:moveTo>
                  <a:lnTo>
                    <a:pt x="3810" y="191643"/>
                  </a:lnTo>
                </a:path>
                <a:path w="3810" h="222885">
                  <a:moveTo>
                    <a:pt x="0" y="189725"/>
                  </a:moveTo>
                  <a:lnTo>
                    <a:pt x="3810" y="189725"/>
                  </a:lnTo>
                </a:path>
                <a:path w="3810" h="222885">
                  <a:moveTo>
                    <a:pt x="0" y="187807"/>
                  </a:moveTo>
                  <a:lnTo>
                    <a:pt x="3810" y="187807"/>
                  </a:lnTo>
                </a:path>
                <a:path w="3810" h="222885">
                  <a:moveTo>
                    <a:pt x="0" y="185889"/>
                  </a:moveTo>
                  <a:lnTo>
                    <a:pt x="3810" y="185889"/>
                  </a:lnTo>
                </a:path>
                <a:path w="3810" h="222885">
                  <a:moveTo>
                    <a:pt x="0" y="183972"/>
                  </a:moveTo>
                  <a:lnTo>
                    <a:pt x="3810" y="183972"/>
                  </a:lnTo>
                </a:path>
                <a:path w="3810" h="222885">
                  <a:moveTo>
                    <a:pt x="0" y="182054"/>
                  </a:moveTo>
                  <a:lnTo>
                    <a:pt x="3810" y="182054"/>
                  </a:lnTo>
                </a:path>
                <a:path w="3810" h="222885">
                  <a:moveTo>
                    <a:pt x="0" y="180136"/>
                  </a:moveTo>
                  <a:lnTo>
                    <a:pt x="3810" y="180136"/>
                  </a:lnTo>
                </a:path>
                <a:path w="3810" h="222885">
                  <a:moveTo>
                    <a:pt x="0" y="178219"/>
                  </a:moveTo>
                  <a:lnTo>
                    <a:pt x="3810" y="178219"/>
                  </a:lnTo>
                </a:path>
                <a:path w="3810" h="222885">
                  <a:moveTo>
                    <a:pt x="0" y="176314"/>
                  </a:moveTo>
                  <a:lnTo>
                    <a:pt x="3810" y="176314"/>
                  </a:lnTo>
                </a:path>
                <a:path w="3810" h="222885">
                  <a:moveTo>
                    <a:pt x="0" y="174396"/>
                  </a:moveTo>
                  <a:lnTo>
                    <a:pt x="3810" y="174396"/>
                  </a:lnTo>
                </a:path>
                <a:path w="3810" h="222885">
                  <a:moveTo>
                    <a:pt x="0" y="172478"/>
                  </a:moveTo>
                  <a:lnTo>
                    <a:pt x="3810" y="172478"/>
                  </a:lnTo>
                </a:path>
                <a:path w="3810" h="222885">
                  <a:moveTo>
                    <a:pt x="0" y="170561"/>
                  </a:moveTo>
                  <a:lnTo>
                    <a:pt x="3810" y="170561"/>
                  </a:lnTo>
                </a:path>
                <a:path w="3810" h="222885">
                  <a:moveTo>
                    <a:pt x="0" y="168643"/>
                  </a:moveTo>
                  <a:lnTo>
                    <a:pt x="3810" y="168643"/>
                  </a:lnTo>
                </a:path>
                <a:path w="3810" h="222885">
                  <a:moveTo>
                    <a:pt x="0" y="166725"/>
                  </a:moveTo>
                  <a:lnTo>
                    <a:pt x="3810" y="166725"/>
                  </a:lnTo>
                </a:path>
                <a:path w="3810" h="222885">
                  <a:moveTo>
                    <a:pt x="0" y="164807"/>
                  </a:moveTo>
                  <a:lnTo>
                    <a:pt x="3810" y="164807"/>
                  </a:lnTo>
                </a:path>
                <a:path w="3810" h="222885">
                  <a:moveTo>
                    <a:pt x="0" y="162890"/>
                  </a:moveTo>
                  <a:lnTo>
                    <a:pt x="3810" y="162890"/>
                  </a:lnTo>
                </a:path>
                <a:path w="3810" h="222885">
                  <a:moveTo>
                    <a:pt x="0" y="160972"/>
                  </a:moveTo>
                  <a:lnTo>
                    <a:pt x="3810" y="160972"/>
                  </a:lnTo>
                </a:path>
                <a:path w="3810" h="222885">
                  <a:moveTo>
                    <a:pt x="0" y="159067"/>
                  </a:moveTo>
                  <a:lnTo>
                    <a:pt x="3810" y="159067"/>
                  </a:lnTo>
                </a:path>
                <a:path w="3810" h="222885">
                  <a:moveTo>
                    <a:pt x="0" y="157149"/>
                  </a:moveTo>
                  <a:lnTo>
                    <a:pt x="3810" y="157149"/>
                  </a:lnTo>
                </a:path>
                <a:path w="3810" h="222885">
                  <a:moveTo>
                    <a:pt x="0" y="155232"/>
                  </a:moveTo>
                  <a:lnTo>
                    <a:pt x="3810" y="155232"/>
                  </a:lnTo>
                </a:path>
                <a:path w="3810" h="222885">
                  <a:moveTo>
                    <a:pt x="0" y="153314"/>
                  </a:moveTo>
                  <a:lnTo>
                    <a:pt x="3810" y="153314"/>
                  </a:lnTo>
                </a:path>
                <a:path w="3810" h="222885">
                  <a:moveTo>
                    <a:pt x="0" y="151396"/>
                  </a:moveTo>
                  <a:lnTo>
                    <a:pt x="3810" y="151396"/>
                  </a:lnTo>
                </a:path>
                <a:path w="3810" h="222885">
                  <a:moveTo>
                    <a:pt x="0" y="149479"/>
                  </a:moveTo>
                  <a:lnTo>
                    <a:pt x="3810" y="149479"/>
                  </a:lnTo>
                </a:path>
                <a:path w="3810" h="222885">
                  <a:moveTo>
                    <a:pt x="0" y="147561"/>
                  </a:moveTo>
                  <a:lnTo>
                    <a:pt x="3810" y="147561"/>
                  </a:lnTo>
                </a:path>
                <a:path w="3810" h="222885">
                  <a:moveTo>
                    <a:pt x="0" y="145643"/>
                  </a:moveTo>
                  <a:lnTo>
                    <a:pt x="3810" y="145643"/>
                  </a:lnTo>
                </a:path>
                <a:path w="3810" h="222885">
                  <a:moveTo>
                    <a:pt x="0" y="143725"/>
                  </a:moveTo>
                  <a:lnTo>
                    <a:pt x="3810" y="143725"/>
                  </a:lnTo>
                </a:path>
                <a:path w="3810" h="222885">
                  <a:moveTo>
                    <a:pt x="0" y="141820"/>
                  </a:moveTo>
                  <a:lnTo>
                    <a:pt x="3810" y="141820"/>
                  </a:lnTo>
                </a:path>
                <a:path w="3810" h="222885">
                  <a:moveTo>
                    <a:pt x="0" y="139903"/>
                  </a:moveTo>
                  <a:lnTo>
                    <a:pt x="3810" y="139903"/>
                  </a:lnTo>
                </a:path>
                <a:path w="3810" h="222885">
                  <a:moveTo>
                    <a:pt x="0" y="137985"/>
                  </a:moveTo>
                  <a:lnTo>
                    <a:pt x="3810" y="137985"/>
                  </a:lnTo>
                </a:path>
                <a:path w="3810" h="222885">
                  <a:moveTo>
                    <a:pt x="0" y="136067"/>
                  </a:moveTo>
                  <a:lnTo>
                    <a:pt x="3810" y="136067"/>
                  </a:lnTo>
                </a:path>
                <a:path w="3810" h="222885">
                  <a:moveTo>
                    <a:pt x="0" y="134150"/>
                  </a:moveTo>
                  <a:lnTo>
                    <a:pt x="3810" y="134150"/>
                  </a:lnTo>
                </a:path>
                <a:path w="3810" h="222885">
                  <a:moveTo>
                    <a:pt x="0" y="132232"/>
                  </a:moveTo>
                  <a:lnTo>
                    <a:pt x="3810" y="132232"/>
                  </a:lnTo>
                </a:path>
                <a:path w="3810" h="222885">
                  <a:moveTo>
                    <a:pt x="0" y="130314"/>
                  </a:moveTo>
                  <a:lnTo>
                    <a:pt x="3810" y="130314"/>
                  </a:lnTo>
                </a:path>
                <a:path w="3810" h="222885">
                  <a:moveTo>
                    <a:pt x="0" y="128397"/>
                  </a:moveTo>
                  <a:lnTo>
                    <a:pt x="3810" y="128397"/>
                  </a:lnTo>
                </a:path>
                <a:path w="3810" h="222885">
                  <a:moveTo>
                    <a:pt x="0" y="126479"/>
                  </a:moveTo>
                  <a:lnTo>
                    <a:pt x="3810" y="126479"/>
                  </a:lnTo>
                </a:path>
                <a:path w="3810" h="222885">
                  <a:moveTo>
                    <a:pt x="0" y="124574"/>
                  </a:moveTo>
                  <a:lnTo>
                    <a:pt x="3810" y="124574"/>
                  </a:lnTo>
                </a:path>
                <a:path w="3810" h="222885">
                  <a:moveTo>
                    <a:pt x="0" y="122656"/>
                  </a:moveTo>
                  <a:lnTo>
                    <a:pt x="3810" y="122656"/>
                  </a:lnTo>
                </a:path>
                <a:path w="3810" h="222885">
                  <a:moveTo>
                    <a:pt x="0" y="120738"/>
                  </a:moveTo>
                  <a:lnTo>
                    <a:pt x="3810" y="120738"/>
                  </a:lnTo>
                </a:path>
                <a:path w="3810" h="222885">
                  <a:moveTo>
                    <a:pt x="0" y="118821"/>
                  </a:moveTo>
                  <a:lnTo>
                    <a:pt x="3810" y="118821"/>
                  </a:lnTo>
                </a:path>
                <a:path w="3810" h="222885">
                  <a:moveTo>
                    <a:pt x="0" y="116903"/>
                  </a:moveTo>
                  <a:lnTo>
                    <a:pt x="3810" y="116903"/>
                  </a:lnTo>
                </a:path>
                <a:path w="3810" h="222885">
                  <a:moveTo>
                    <a:pt x="0" y="114985"/>
                  </a:moveTo>
                  <a:lnTo>
                    <a:pt x="3810" y="114985"/>
                  </a:lnTo>
                </a:path>
                <a:path w="3810" h="222885">
                  <a:moveTo>
                    <a:pt x="0" y="113068"/>
                  </a:moveTo>
                  <a:lnTo>
                    <a:pt x="3810" y="113068"/>
                  </a:lnTo>
                </a:path>
                <a:path w="3810" h="222885">
                  <a:moveTo>
                    <a:pt x="0" y="111150"/>
                  </a:moveTo>
                  <a:lnTo>
                    <a:pt x="3810" y="111150"/>
                  </a:lnTo>
                </a:path>
                <a:path w="3810" h="222885">
                  <a:moveTo>
                    <a:pt x="0" y="109232"/>
                  </a:moveTo>
                  <a:lnTo>
                    <a:pt x="3810" y="109232"/>
                  </a:lnTo>
                </a:path>
                <a:path w="3810" h="222885">
                  <a:moveTo>
                    <a:pt x="0" y="107315"/>
                  </a:moveTo>
                  <a:lnTo>
                    <a:pt x="3810" y="107315"/>
                  </a:lnTo>
                </a:path>
                <a:path w="3810" h="222885">
                  <a:moveTo>
                    <a:pt x="0" y="105410"/>
                  </a:moveTo>
                  <a:lnTo>
                    <a:pt x="3810" y="105410"/>
                  </a:lnTo>
                </a:path>
                <a:path w="3810" h="222885">
                  <a:moveTo>
                    <a:pt x="0" y="103492"/>
                  </a:moveTo>
                  <a:lnTo>
                    <a:pt x="3810" y="103492"/>
                  </a:lnTo>
                </a:path>
                <a:path w="3810" h="222885">
                  <a:moveTo>
                    <a:pt x="0" y="101574"/>
                  </a:moveTo>
                  <a:lnTo>
                    <a:pt x="3810" y="101574"/>
                  </a:lnTo>
                </a:path>
                <a:path w="3810" h="222885">
                  <a:moveTo>
                    <a:pt x="0" y="99656"/>
                  </a:moveTo>
                  <a:lnTo>
                    <a:pt x="3810" y="99656"/>
                  </a:lnTo>
                </a:path>
                <a:path w="3810" h="222885">
                  <a:moveTo>
                    <a:pt x="0" y="97739"/>
                  </a:moveTo>
                  <a:lnTo>
                    <a:pt x="3810" y="97739"/>
                  </a:lnTo>
                </a:path>
                <a:path w="3810" h="222885">
                  <a:moveTo>
                    <a:pt x="0" y="95821"/>
                  </a:moveTo>
                  <a:lnTo>
                    <a:pt x="3810" y="95821"/>
                  </a:lnTo>
                </a:path>
                <a:path w="3810" h="222885">
                  <a:moveTo>
                    <a:pt x="0" y="93903"/>
                  </a:moveTo>
                  <a:lnTo>
                    <a:pt x="3810" y="93903"/>
                  </a:lnTo>
                </a:path>
                <a:path w="3810" h="222885">
                  <a:moveTo>
                    <a:pt x="0" y="91986"/>
                  </a:moveTo>
                  <a:lnTo>
                    <a:pt x="3810" y="91986"/>
                  </a:lnTo>
                </a:path>
                <a:path w="3810" h="222885">
                  <a:moveTo>
                    <a:pt x="0" y="90068"/>
                  </a:moveTo>
                  <a:lnTo>
                    <a:pt x="3810" y="90068"/>
                  </a:lnTo>
                </a:path>
                <a:path w="3810" h="222885">
                  <a:moveTo>
                    <a:pt x="0" y="88163"/>
                  </a:moveTo>
                  <a:lnTo>
                    <a:pt x="3810" y="88163"/>
                  </a:lnTo>
                </a:path>
                <a:path w="3810" h="222885">
                  <a:moveTo>
                    <a:pt x="0" y="86245"/>
                  </a:moveTo>
                  <a:lnTo>
                    <a:pt x="3810" y="86245"/>
                  </a:lnTo>
                </a:path>
                <a:path w="3810" h="222885">
                  <a:moveTo>
                    <a:pt x="0" y="84328"/>
                  </a:moveTo>
                  <a:lnTo>
                    <a:pt x="3810" y="84328"/>
                  </a:lnTo>
                </a:path>
                <a:path w="3810" h="222885">
                  <a:moveTo>
                    <a:pt x="0" y="82410"/>
                  </a:moveTo>
                  <a:lnTo>
                    <a:pt x="3810" y="82410"/>
                  </a:lnTo>
                </a:path>
                <a:path w="3810" h="222885">
                  <a:moveTo>
                    <a:pt x="0" y="80492"/>
                  </a:moveTo>
                  <a:lnTo>
                    <a:pt x="3810" y="80492"/>
                  </a:lnTo>
                </a:path>
                <a:path w="3810" h="222885">
                  <a:moveTo>
                    <a:pt x="0" y="78574"/>
                  </a:moveTo>
                  <a:lnTo>
                    <a:pt x="3810" y="78574"/>
                  </a:lnTo>
                </a:path>
                <a:path w="3810" h="222885">
                  <a:moveTo>
                    <a:pt x="0" y="76657"/>
                  </a:moveTo>
                  <a:lnTo>
                    <a:pt x="3810" y="76657"/>
                  </a:lnTo>
                </a:path>
                <a:path w="3810" h="222885">
                  <a:moveTo>
                    <a:pt x="0" y="74739"/>
                  </a:moveTo>
                  <a:lnTo>
                    <a:pt x="3810" y="74739"/>
                  </a:lnTo>
                </a:path>
                <a:path w="3810" h="222885">
                  <a:moveTo>
                    <a:pt x="0" y="72821"/>
                  </a:moveTo>
                  <a:lnTo>
                    <a:pt x="3810" y="72821"/>
                  </a:lnTo>
                </a:path>
                <a:path w="3810" h="222885">
                  <a:moveTo>
                    <a:pt x="0" y="70916"/>
                  </a:moveTo>
                  <a:lnTo>
                    <a:pt x="3810" y="70916"/>
                  </a:lnTo>
                </a:path>
                <a:path w="3810" h="222885">
                  <a:moveTo>
                    <a:pt x="0" y="68999"/>
                  </a:moveTo>
                  <a:lnTo>
                    <a:pt x="3810" y="68999"/>
                  </a:lnTo>
                </a:path>
                <a:path w="3810" h="222885">
                  <a:moveTo>
                    <a:pt x="0" y="67081"/>
                  </a:moveTo>
                  <a:lnTo>
                    <a:pt x="3810" y="67081"/>
                  </a:lnTo>
                </a:path>
                <a:path w="3810" h="222885">
                  <a:moveTo>
                    <a:pt x="0" y="65163"/>
                  </a:moveTo>
                  <a:lnTo>
                    <a:pt x="3810" y="65163"/>
                  </a:lnTo>
                </a:path>
                <a:path w="3810" h="222885">
                  <a:moveTo>
                    <a:pt x="0" y="63246"/>
                  </a:moveTo>
                  <a:lnTo>
                    <a:pt x="3810" y="63246"/>
                  </a:lnTo>
                </a:path>
                <a:path w="3810" h="222885">
                  <a:moveTo>
                    <a:pt x="0" y="61328"/>
                  </a:moveTo>
                  <a:lnTo>
                    <a:pt x="3810" y="61328"/>
                  </a:lnTo>
                </a:path>
                <a:path w="3810" h="222885">
                  <a:moveTo>
                    <a:pt x="0" y="59410"/>
                  </a:moveTo>
                  <a:lnTo>
                    <a:pt x="3810" y="59410"/>
                  </a:lnTo>
                </a:path>
                <a:path w="3810" h="222885">
                  <a:moveTo>
                    <a:pt x="0" y="57492"/>
                  </a:moveTo>
                  <a:lnTo>
                    <a:pt x="3810" y="57492"/>
                  </a:lnTo>
                </a:path>
                <a:path w="3810" h="222885">
                  <a:moveTo>
                    <a:pt x="0" y="55575"/>
                  </a:moveTo>
                  <a:lnTo>
                    <a:pt x="3810" y="55575"/>
                  </a:lnTo>
                </a:path>
                <a:path w="3810" h="222885">
                  <a:moveTo>
                    <a:pt x="0" y="53657"/>
                  </a:moveTo>
                  <a:lnTo>
                    <a:pt x="3810" y="53657"/>
                  </a:lnTo>
                </a:path>
                <a:path w="3810" h="222885">
                  <a:moveTo>
                    <a:pt x="0" y="51752"/>
                  </a:moveTo>
                  <a:lnTo>
                    <a:pt x="3810" y="51752"/>
                  </a:lnTo>
                </a:path>
                <a:path w="3810" h="222885">
                  <a:moveTo>
                    <a:pt x="0" y="49834"/>
                  </a:moveTo>
                  <a:lnTo>
                    <a:pt x="3810" y="49834"/>
                  </a:lnTo>
                </a:path>
                <a:path w="3810" h="222885">
                  <a:moveTo>
                    <a:pt x="0" y="47917"/>
                  </a:moveTo>
                  <a:lnTo>
                    <a:pt x="3810" y="47917"/>
                  </a:lnTo>
                </a:path>
                <a:path w="3810" h="222885">
                  <a:moveTo>
                    <a:pt x="0" y="45999"/>
                  </a:moveTo>
                  <a:lnTo>
                    <a:pt x="3810" y="45999"/>
                  </a:lnTo>
                </a:path>
                <a:path w="3810" h="222885">
                  <a:moveTo>
                    <a:pt x="0" y="44081"/>
                  </a:moveTo>
                  <a:lnTo>
                    <a:pt x="3810" y="44081"/>
                  </a:lnTo>
                </a:path>
                <a:path w="3810" h="222885">
                  <a:moveTo>
                    <a:pt x="0" y="42164"/>
                  </a:moveTo>
                  <a:lnTo>
                    <a:pt x="3810" y="42164"/>
                  </a:lnTo>
                </a:path>
                <a:path w="3810" h="222885">
                  <a:moveTo>
                    <a:pt x="0" y="40246"/>
                  </a:moveTo>
                  <a:lnTo>
                    <a:pt x="3810" y="40246"/>
                  </a:lnTo>
                </a:path>
                <a:path w="3810" h="222885">
                  <a:moveTo>
                    <a:pt x="0" y="38328"/>
                  </a:moveTo>
                  <a:lnTo>
                    <a:pt x="3810" y="38328"/>
                  </a:lnTo>
                </a:path>
                <a:path w="3810" h="222885">
                  <a:moveTo>
                    <a:pt x="0" y="36410"/>
                  </a:moveTo>
                  <a:lnTo>
                    <a:pt x="3810" y="36410"/>
                  </a:lnTo>
                </a:path>
                <a:path w="3810" h="222885">
                  <a:moveTo>
                    <a:pt x="0" y="34505"/>
                  </a:moveTo>
                  <a:lnTo>
                    <a:pt x="3810" y="34505"/>
                  </a:lnTo>
                </a:path>
                <a:path w="3810" h="222885">
                  <a:moveTo>
                    <a:pt x="0" y="32588"/>
                  </a:moveTo>
                  <a:lnTo>
                    <a:pt x="3810" y="32588"/>
                  </a:lnTo>
                </a:path>
                <a:path w="3810" h="222885">
                  <a:moveTo>
                    <a:pt x="0" y="30670"/>
                  </a:moveTo>
                  <a:lnTo>
                    <a:pt x="3810" y="30670"/>
                  </a:lnTo>
                </a:path>
                <a:path w="3810" h="222885">
                  <a:moveTo>
                    <a:pt x="0" y="28752"/>
                  </a:moveTo>
                  <a:lnTo>
                    <a:pt x="3810" y="28752"/>
                  </a:lnTo>
                </a:path>
                <a:path w="3810" h="222885">
                  <a:moveTo>
                    <a:pt x="0" y="26835"/>
                  </a:moveTo>
                  <a:lnTo>
                    <a:pt x="3810" y="26835"/>
                  </a:lnTo>
                </a:path>
                <a:path w="3810" h="222885">
                  <a:moveTo>
                    <a:pt x="0" y="24917"/>
                  </a:moveTo>
                  <a:lnTo>
                    <a:pt x="3810" y="24917"/>
                  </a:lnTo>
                </a:path>
                <a:path w="3810" h="222885">
                  <a:moveTo>
                    <a:pt x="0" y="22999"/>
                  </a:moveTo>
                  <a:lnTo>
                    <a:pt x="3810" y="22999"/>
                  </a:lnTo>
                </a:path>
                <a:path w="3810" h="222885">
                  <a:moveTo>
                    <a:pt x="0" y="21082"/>
                  </a:moveTo>
                  <a:lnTo>
                    <a:pt x="3810" y="21082"/>
                  </a:lnTo>
                </a:path>
                <a:path w="3810" h="222885">
                  <a:moveTo>
                    <a:pt x="0" y="19164"/>
                  </a:moveTo>
                  <a:lnTo>
                    <a:pt x="3810" y="19164"/>
                  </a:lnTo>
                </a:path>
                <a:path w="3810" h="222885">
                  <a:moveTo>
                    <a:pt x="0" y="17259"/>
                  </a:moveTo>
                  <a:lnTo>
                    <a:pt x="3810" y="17259"/>
                  </a:lnTo>
                </a:path>
                <a:path w="3810" h="222885">
                  <a:moveTo>
                    <a:pt x="0" y="15341"/>
                  </a:moveTo>
                  <a:lnTo>
                    <a:pt x="3810" y="15341"/>
                  </a:lnTo>
                </a:path>
                <a:path w="3810" h="222885">
                  <a:moveTo>
                    <a:pt x="0" y="13423"/>
                  </a:moveTo>
                  <a:lnTo>
                    <a:pt x="3810" y="13423"/>
                  </a:lnTo>
                </a:path>
                <a:path w="3810" h="222885">
                  <a:moveTo>
                    <a:pt x="0" y="11506"/>
                  </a:moveTo>
                  <a:lnTo>
                    <a:pt x="3810" y="11506"/>
                  </a:lnTo>
                </a:path>
                <a:path w="3810" h="222885">
                  <a:moveTo>
                    <a:pt x="0" y="9588"/>
                  </a:moveTo>
                  <a:lnTo>
                    <a:pt x="3810" y="9588"/>
                  </a:lnTo>
                </a:path>
                <a:path w="3810" h="222885">
                  <a:moveTo>
                    <a:pt x="0" y="7670"/>
                  </a:moveTo>
                  <a:lnTo>
                    <a:pt x="3810" y="7670"/>
                  </a:lnTo>
                </a:path>
                <a:path w="3810" h="222885">
                  <a:moveTo>
                    <a:pt x="0" y="5753"/>
                  </a:moveTo>
                  <a:lnTo>
                    <a:pt x="3810" y="5753"/>
                  </a:lnTo>
                </a:path>
                <a:path w="3810" h="222885">
                  <a:moveTo>
                    <a:pt x="0" y="3835"/>
                  </a:moveTo>
                  <a:lnTo>
                    <a:pt x="3810" y="3835"/>
                  </a:lnTo>
                </a:path>
                <a:path w="3810" h="222885">
                  <a:moveTo>
                    <a:pt x="0" y="1917"/>
                  </a:moveTo>
                  <a:lnTo>
                    <a:pt x="3810" y="1917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699999" y="27073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751999" y="27073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803999" y="27073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47999" y="3434911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47999" y="346032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699999" y="3434911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699999" y="346032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751999" y="3434911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751999" y="346032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59136" y="3200874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47999" y="3200874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711136" y="3200874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699999" y="3200874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763136" y="3200874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751999" y="3200874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 txBox="1"/>
          <p:nvPr/>
        </p:nvSpPr>
        <p:spPr>
          <a:xfrm>
            <a:off x="1230011" y="2742434"/>
            <a:ext cx="8915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Data</a:t>
            </a:r>
            <a:r>
              <a:rPr sz="1000" spc="-114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da</a:t>
            </a:r>
            <a:r>
              <a:rPr sz="1000" spc="-11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IPCSL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788301" y="2742434"/>
            <a:ext cx="1875789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5">
                <a:solidFill>
                  <a:srgbClr val="FFFFFF"/>
                </a:solidFill>
                <a:latin typeface="Verdana"/>
                <a:cs typeface="Verdana"/>
              </a:rPr>
              <a:t>Número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FFFFFF"/>
                </a:solidFill>
                <a:latin typeface="Verdana"/>
                <a:cs typeface="Verdana"/>
              </a:rPr>
              <a:t>CVC/dia</a:t>
            </a:r>
            <a:r>
              <a:rPr sz="1000" spc="-135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FFFFFF"/>
                </a:solidFill>
                <a:latin typeface="Verdana"/>
                <a:cs typeface="Verdana"/>
              </a:rPr>
              <a:t>entre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IPCSL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384435" y="2742434"/>
            <a:ext cx="7842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Observações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306211" y="2989195"/>
            <a:ext cx="733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09/01/2022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601482" y="2989195"/>
            <a:ext cx="249554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231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315736" y="3235956"/>
            <a:ext cx="714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16/01/2022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639328" y="3235956"/>
            <a:ext cx="17335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81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927878" y="1818763"/>
            <a:ext cx="14878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6525" marR="5080" indent="-12446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ocorreu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896378" y="1818763"/>
            <a:ext cx="164782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dispositivos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(CVC)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desde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infecção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prévia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infecção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registrada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970923" y="1818763"/>
            <a:ext cx="16014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poderá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alguma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sobre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paciente/infecção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60" name="object 60"/>
          <p:cNvGrpSpPr/>
          <p:nvPr/>
        </p:nvGrpSpPr>
        <p:grpSpPr>
          <a:xfrm>
            <a:off x="1621862" y="2337605"/>
            <a:ext cx="4227195" cy="370205"/>
            <a:chOff x="1621862" y="2337605"/>
            <a:chExt cx="4227195" cy="370205"/>
          </a:xfrm>
        </p:grpSpPr>
        <p:sp>
          <p:nvSpPr>
            <p:cNvPr id="61" name="object 61"/>
            <p:cNvSpPr/>
            <p:nvPr/>
          </p:nvSpPr>
          <p:spPr>
            <a:xfrm>
              <a:off x="5799457" y="2385032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749863" y="2337605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720000" y="2631818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h="76200">
                  <a:moveTo>
                    <a:pt x="0" y="0"/>
                  </a:moveTo>
                  <a:lnTo>
                    <a:pt x="0" y="75577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670406" y="2584392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671455" y="2385032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621862" y="2337605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4" h="53339">
                  <a:moveTo>
                    <a:pt x="49593" y="0"/>
                  </a:moveTo>
                  <a:lnTo>
                    <a:pt x="0" y="53340"/>
                  </a:lnTo>
                  <a:lnTo>
                    <a:pt x="99187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" name="object 67"/>
          <p:cNvSpPr txBox="1"/>
          <p:nvPr/>
        </p:nvSpPr>
        <p:spPr>
          <a:xfrm>
            <a:off x="635299" y="3647504"/>
            <a:ext cx="616902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sim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houver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25805" y="4155504"/>
            <a:ext cx="58788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9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0">
                <a:solidFill>
                  <a:srgbClr val="43505E"/>
                </a:solidFill>
                <a:latin typeface="Verdana"/>
                <a:cs typeface="Verdana"/>
              </a:rPr>
              <a:t>Processo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do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Pacote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80">
                <a:solidFill>
                  <a:srgbClr val="43505E"/>
                </a:solidFill>
                <a:latin typeface="Verdana"/>
                <a:cs typeface="Verdana"/>
              </a:rPr>
              <a:t>Inserção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do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CVC</a:t>
            </a:r>
            <a:endParaRPr sz="1800">
              <a:latin typeface="Verdana"/>
              <a:cs typeface="Verdana"/>
            </a:endParaRPr>
          </a:p>
        </p:txBody>
      </p:sp>
      <p:pic>
        <p:nvPicPr>
          <p:cNvPr id="69" name="object 6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43895" y="4625411"/>
            <a:ext cx="6156002" cy="651880"/>
          </a:xfrm>
          <a:prstGeom prst="rect">
            <a:avLst/>
          </a:prstGeom>
        </p:spPr>
      </p:pic>
      <p:sp>
        <p:nvSpPr>
          <p:cNvPr id="70" name="object 70"/>
          <p:cNvSpPr txBox="1"/>
          <p:nvPr/>
        </p:nvSpPr>
        <p:spPr>
          <a:xfrm>
            <a:off x="1469083" y="4907688"/>
            <a:ext cx="35471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IPCSL2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cateter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71" name="object 71"/>
          <p:cNvGrpSpPr/>
          <p:nvPr/>
        </p:nvGrpSpPr>
        <p:grpSpPr>
          <a:xfrm>
            <a:off x="643890" y="5538228"/>
            <a:ext cx="6162675" cy="1275080"/>
            <a:chOff x="643890" y="5538228"/>
            <a:chExt cx="6162675" cy="1275080"/>
          </a:xfrm>
        </p:grpSpPr>
        <p:sp>
          <p:nvSpPr>
            <p:cNvPr id="72" name="object 72"/>
            <p:cNvSpPr/>
            <p:nvPr/>
          </p:nvSpPr>
          <p:spPr>
            <a:xfrm>
              <a:off x="643890" y="5538228"/>
              <a:ext cx="6156325" cy="399415"/>
            </a:xfrm>
            <a:custGeom>
              <a:avLst/>
              <a:gdLst/>
              <a:ahLst/>
              <a:cxnLst/>
              <a:rect l="l" t="t" r="r" b="b"/>
              <a:pathLst>
                <a:path w="615632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56325" h="399414">
                  <a:moveTo>
                    <a:pt x="4499991" y="0"/>
                  </a:moveTo>
                  <a:lnTo>
                    <a:pt x="3330003" y="0"/>
                  </a:lnTo>
                  <a:lnTo>
                    <a:pt x="2058009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2058009" y="399135"/>
                  </a:lnTo>
                  <a:lnTo>
                    <a:pt x="3330003" y="399135"/>
                  </a:lnTo>
                  <a:lnTo>
                    <a:pt x="4499991" y="399135"/>
                  </a:lnTo>
                  <a:lnTo>
                    <a:pt x="4499991" y="0"/>
                  </a:lnTo>
                  <a:close/>
                </a:path>
                <a:path w="6156325" h="399414">
                  <a:moveTo>
                    <a:pt x="6156007" y="0"/>
                  </a:moveTo>
                  <a:lnTo>
                    <a:pt x="5328005" y="0"/>
                  </a:lnTo>
                  <a:lnTo>
                    <a:pt x="4500003" y="0"/>
                  </a:lnTo>
                  <a:lnTo>
                    <a:pt x="4500003" y="399135"/>
                  </a:lnTo>
                  <a:lnTo>
                    <a:pt x="5328005" y="399135"/>
                  </a:lnTo>
                  <a:lnTo>
                    <a:pt x="6156007" y="399135"/>
                  </a:lnTo>
                  <a:lnTo>
                    <a:pt x="615600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699990" y="5939285"/>
              <a:ext cx="3810" cy="833755"/>
            </a:xfrm>
            <a:custGeom>
              <a:avLst/>
              <a:gdLst/>
              <a:ahLst/>
              <a:cxnLst/>
              <a:rect l="l" t="t" r="r" b="b"/>
              <a:pathLst>
                <a:path w="3810" h="833754">
                  <a:moveTo>
                    <a:pt x="0" y="833475"/>
                  </a:moveTo>
                  <a:lnTo>
                    <a:pt x="3810" y="833475"/>
                  </a:lnTo>
                </a:path>
                <a:path w="3810" h="833754">
                  <a:moveTo>
                    <a:pt x="0" y="831570"/>
                  </a:moveTo>
                  <a:lnTo>
                    <a:pt x="3810" y="831570"/>
                  </a:lnTo>
                </a:path>
                <a:path w="3810" h="833754">
                  <a:moveTo>
                    <a:pt x="0" y="829665"/>
                  </a:moveTo>
                  <a:lnTo>
                    <a:pt x="3810" y="829665"/>
                  </a:lnTo>
                </a:path>
                <a:path w="3810" h="833754">
                  <a:moveTo>
                    <a:pt x="0" y="827747"/>
                  </a:moveTo>
                  <a:lnTo>
                    <a:pt x="3810" y="827747"/>
                  </a:lnTo>
                </a:path>
                <a:path w="3810" h="833754">
                  <a:moveTo>
                    <a:pt x="0" y="825842"/>
                  </a:moveTo>
                  <a:lnTo>
                    <a:pt x="3810" y="825842"/>
                  </a:lnTo>
                </a:path>
                <a:path w="3810" h="833754">
                  <a:moveTo>
                    <a:pt x="0" y="823937"/>
                  </a:moveTo>
                  <a:lnTo>
                    <a:pt x="3810" y="823937"/>
                  </a:lnTo>
                </a:path>
                <a:path w="3810" h="833754">
                  <a:moveTo>
                    <a:pt x="0" y="822032"/>
                  </a:moveTo>
                  <a:lnTo>
                    <a:pt x="3810" y="822032"/>
                  </a:lnTo>
                </a:path>
                <a:path w="3810" h="833754">
                  <a:moveTo>
                    <a:pt x="0" y="820127"/>
                  </a:moveTo>
                  <a:lnTo>
                    <a:pt x="3810" y="820127"/>
                  </a:lnTo>
                </a:path>
                <a:path w="3810" h="833754">
                  <a:moveTo>
                    <a:pt x="0" y="818222"/>
                  </a:moveTo>
                  <a:lnTo>
                    <a:pt x="3810" y="818222"/>
                  </a:lnTo>
                </a:path>
                <a:path w="3810" h="833754">
                  <a:moveTo>
                    <a:pt x="0" y="816305"/>
                  </a:moveTo>
                  <a:lnTo>
                    <a:pt x="3810" y="816305"/>
                  </a:lnTo>
                </a:path>
                <a:path w="3810" h="833754">
                  <a:moveTo>
                    <a:pt x="0" y="814400"/>
                  </a:moveTo>
                  <a:lnTo>
                    <a:pt x="3810" y="814400"/>
                  </a:lnTo>
                </a:path>
                <a:path w="3810" h="833754">
                  <a:moveTo>
                    <a:pt x="0" y="812495"/>
                  </a:moveTo>
                  <a:lnTo>
                    <a:pt x="3810" y="812495"/>
                  </a:lnTo>
                </a:path>
                <a:path w="3810" h="833754">
                  <a:moveTo>
                    <a:pt x="0" y="810590"/>
                  </a:moveTo>
                  <a:lnTo>
                    <a:pt x="3810" y="810590"/>
                  </a:lnTo>
                </a:path>
                <a:path w="3810" h="833754">
                  <a:moveTo>
                    <a:pt x="0" y="808685"/>
                  </a:moveTo>
                  <a:lnTo>
                    <a:pt x="3810" y="808685"/>
                  </a:lnTo>
                </a:path>
                <a:path w="3810" h="833754">
                  <a:moveTo>
                    <a:pt x="0" y="806767"/>
                  </a:moveTo>
                  <a:lnTo>
                    <a:pt x="3810" y="806767"/>
                  </a:lnTo>
                </a:path>
                <a:path w="3810" h="833754">
                  <a:moveTo>
                    <a:pt x="0" y="804862"/>
                  </a:moveTo>
                  <a:lnTo>
                    <a:pt x="3810" y="804862"/>
                  </a:lnTo>
                </a:path>
                <a:path w="3810" h="833754">
                  <a:moveTo>
                    <a:pt x="0" y="802957"/>
                  </a:moveTo>
                  <a:lnTo>
                    <a:pt x="3810" y="802957"/>
                  </a:lnTo>
                </a:path>
                <a:path w="3810" h="833754">
                  <a:moveTo>
                    <a:pt x="0" y="801052"/>
                  </a:moveTo>
                  <a:lnTo>
                    <a:pt x="3810" y="801052"/>
                  </a:lnTo>
                </a:path>
                <a:path w="3810" h="833754">
                  <a:moveTo>
                    <a:pt x="0" y="799147"/>
                  </a:moveTo>
                  <a:lnTo>
                    <a:pt x="3810" y="799147"/>
                  </a:lnTo>
                </a:path>
                <a:path w="3810" h="833754">
                  <a:moveTo>
                    <a:pt x="0" y="797242"/>
                  </a:moveTo>
                  <a:lnTo>
                    <a:pt x="3810" y="797242"/>
                  </a:lnTo>
                </a:path>
                <a:path w="3810" h="833754">
                  <a:moveTo>
                    <a:pt x="0" y="795324"/>
                  </a:moveTo>
                  <a:lnTo>
                    <a:pt x="3810" y="795324"/>
                  </a:lnTo>
                </a:path>
                <a:path w="3810" h="833754">
                  <a:moveTo>
                    <a:pt x="0" y="793419"/>
                  </a:moveTo>
                  <a:lnTo>
                    <a:pt x="3810" y="793419"/>
                  </a:lnTo>
                </a:path>
                <a:path w="3810" h="833754">
                  <a:moveTo>
                    <a:pt x="0" y="791514"/>
                  </a:moveTo>
                  <a:lnTo>
                    <a:pt x="3810" y="791514"/>
                  </a:lnTo>
                </a:path>
                <a:path w="3810" h="833754">
                  <a:moveTo>
                    <a:pt x="0" y="789609"/>
                  </a:moveTo>
                  <a:lnTo>
                    <a:pt x="3810" y="789609"/>
                  </a:lnTo>
                </a:path>
                <a:path w="3810" h="833754">
                  <a:moveTo>
                    <a:pt x="0" y="787704"/>
                  </a:moveTo>
                  <a:lnTo>
                    <a:pt x="3810" y="787704"/>
                  </a:lnTo>
                </a:path>
                <a:path w="3810" h="833754">
                  <a:moveTo>
                    <a:pt x="0" y="785799"/>
                  </a:moveTo>
                  <a:lnTo>
                    <a:pt x="3810" y="785799"/>
                  </a:lnTo>
                </a:path>
                <a:path w="3810" h="833754">
                  <a:moveTo>
                    <a:pt x="0" y="783882"/>
                  </a:moveTo>
                  <a:lnTo>
                    <a:pt x="3810" y="783882"/>
                  </a:lnTo>
                </a:path>
                <a:path w="3810" h="833754">
                  <a:moveTo>
                    <a:pt x="0" y="781977"/>
                  </a:moveTo>
                  <a:lnTo>
                    <a:pt x="3810" y="781977"/>
                  </a:lnTo>
                </a:path>
                <a:path w="3810" h="833754">
                  <a:moveTo>
                    <a:pt x="0" y="780072"/>
                  </a:moveTo>
                  <a:lnTo>
                    <a:pt x="3810" y="780072"/>
                  </a:lnTo>
                </a:path>
                <a:path w="3810" h="833754">
                  <a:moveTo>
                    <a:pt x="0" y="778167"/>
                  </a:moveTo>
                  <a:lnTo>
                    <a:pt x="3810" y="778167"/>
                  </a:lnTo>
                </a:path>
                <a:path w="3810" h="833754">
                  <a:moveTo>
                    <a:pt x="0" y="776262"/>
                  </a:moveTo>
                  <a:lnTo>
                    <a:pt x="3810" y="776262"/>
                  </a:lnTo>
                </a:path>
                <a:path w="3810" h="833754">
                  <a:moveTo>
                    <a:pt x="0" y="774344"/>
                  </a:moveTo>
                  <a:lnTo>
                    <a:pt x="3810" y="774344"/>
                  </a:lnTo>
                </a:path>
                <a:path w="3810" h="833754">
                  <a:moveTo>
                    <a:pt x="0" y="772439"/>
                  </a:moveTo>
                  <a:lnTo>
                    <a:pt x="3810" y="772439"/>
                  </a:lnTo>
                </a:path>
                <a:path w="3810" h="833754">
                  <a:moveTo>
                    <a:pt x="0" y="770534"/>
                  </a:moveTo>
                  <a:lnTo>
                    <a:pt x="3810" y="770534"/>
                  </a:lnTo>
                </a:path>
                <a:path w="3810" h="833754">
                  <a:moveTo>
                    <a:pt x="0" y="768629"/>
                  </a:moveTo>
                  <a:lnTo>
                    <a:pt x="3810" y="768629"/>
                  </a:lnTo>
                </a:path>
                <a:path w="3810" h="833754">
                  <a:moveTo>
                    <a:pt x="0" y="766724"/>
                  </a:moveTo>
                  <a:lnTo>
                    <a:pt x="3810" y="766724"/>
                  </a:lnTo>
                </a:path>
                <a:path w="3810" h="833754">
                  <a:moveTo>
                    <a:pt x="0" y="764819"/>
                  </a:moveTo>
                  <a:lnTo>
                    <a:pt x="3810" y="764819"/>
                  </a:lnTo>
                </a:path>
                <a:path w="3810" h="833754">
                  <a:moveTo>
                    <a:pt x="0" y="762901"/>
                  </a:moveTo>
                  <a:lnTo>
                    <a:pt x="3810" y="762901"/>
                  </a:lnTo>
                </a:path>
                <a:path w="3810" h="833754">
                  <a:moveTo>
                    <a:pt x="0" y="760996"/>
                  </a:moveTo>
                  <a:lnTo>
                    <a:pt x="3810" y="760996"/>
                  </a:lnTo>
                </a:path>
                <a:path w="3810" h="833754">
                  <a:moveTo>
                    <a:pt x="0" y="759091"/>
                  </a:moveTo>
                  <a:lnTo>
                    <a:pt x="3810" y="759091"/>
                  </a:lnTo>
                </a:path>
                <a:path w="3810" h="833754">
                  <a:moveTo>
                    <a:pt x="0" y="757186"/>
                  </a:moveTo>
                  <a:lnTo>
                    <a:pt x="3810" y="757186"/>
                  </a:lnTo>
                </a:path>
                <a:path w="3810" h="833754">
                  <a:moveTo>
                    <a:pt x="0" y="755281"/>
                  </a:moveTo>
                  <a:lnTo>
                    <a:pt x="3810" y="755281"/>
                  </a:lnTo>
                </a:path>
                <a:path w="3810" h="833754">
                  <a:moveTo>
                    <a:pt x="0" y="753364"/>
                  </a:moveTo>
                  <a:lnTo>
                    <a:pt x="3810" y="753364"/>
                  </a:lnTo>
                </a:path>
                <a:path w="3810" h="833754">
                  <a:moveTo>
                    <a:pt x="0" y="751459"/>
                  </a:moveTo>
                  <a:lnTo>
                    <a:pt x="3810" y="751459"/>
                  </a:lnTo>
                </a:path>
                <a:path w="3810" h="833754">
                  <a:moveTo>
                    <a:pt x="0" y="749554"/>
                  </a:moveTo>
                  <a:lnTo>
                    <a:pt x="3810" y="749554"/>
                  </a:lnTo>
                </a:path>
                <a:path w="3810" h="833754">
                  <a:moveTo>
                    <a:pt x="0" y="747649"/>
                  </a:moveTo>
                  <a:lnTo>
                    <a:pt x="3810" y="747649"/>
                  </a:lnTo>
                </a:path>
                <a:path w="3810" h="833754">
                  <a:moveTo>
                    <a:pt x="0" y="745744"/>
                  </a:moveTo>
                  <a:lnTo>
                    <a:pt x="3810" y="745744"/>
                  </a:lnTo>
                </a:path>
                <a:path w="3810" h="833754">
                  <a:moveTo>
                    <a:pt x="0" y="743839"/>
                  </a:moveTo>
                  <a:lnTo>
                    <a:pt x="3810" y="743839"/>
                  </a:lnTo>
                </a:path>
                <a:path w="3810" h="833754">
                  <a:moveTo>
                    <a:pt x="0" y="741921"/>
                  </a:moveTo>
                  <a:lnTo>
                    <a:pt x="3810" y="741921"/>
                  </a:lnTo>
                </a:path>
                <a:path w="3810" h="833754">
                  <a:moveTo>
                    <a:pt x="0" y="740016"/>
                  </a:moveTo>
                  <a:lnTo>
                    <a:pt x="3810" y="740016"/>
                  </a:lnTo>
                </a:path>
                <a:path w="3810" h="833754">
                  <a:moveTo>
                    <a:pt x="0" y="738111"/>
                  </a:moveTo>
                  <a:lnTo>
                    <a:pt x="3810" y="738111"/>
                  </a:lnTo>
                </a:path>
                <a:path w="3810" h="833754">
                  <a:moveTo>
                    <a:pt x="0" y="736206"/>
                  </a:moveTo>
                  <a:lnTo>
                    <a:pt x="3810" y="736206"/>
                  </a:lnTo>
                </a:path>
                <a:path w="3810" h="833754">
                  <a:moveTo>
                    <a:pt x="0" y="734301"/>
                  </a:moveTo>
                  <a:lnTo>
                    <a:pt x="3810" y="734301"/>
                  </a:lnTo>
                </a:path>
                <a:path w="3810" h="833754">
                  <a:moveTo>
                    <a:pt x="0" y="732383"/>
                  </a:moveTo>
                  <a:lnTo>
                    <a:pt x="3810" y="732383"/>
                  </a:lnTo>
                </a:path>
                <a:path w="3810" h="833754">
                  <a:moveTo>
                    <a:pt x="0" y="730478"/>
                  </a:moveTo>
                  <a:lnTo>
                    <a:pt x="3810" y="730478"/>
                  </a:lnTo>
                </a:path>
                <a:path w="3810" h="833754">
                  <a:moveTo>
                    <a:pt x="0" y="728573"/>
                  </a:moveTo>
                  <a:lnTo>
                    <a:pt x="3810" y="728573"/>
                  </a:lnTo>
                </a:path>
                <a:path w="3810" h="833754">
                  <a:moveTo>
                    <a:pt x="0" y="726668"/>
                  </a:moveTo>
                  <a:lnTo>
                    <a:pt x="3810" y="726668"/>
                  </a:lnTo>
                </a:path>
                <a:path w="3810" h="833754">
                  <a:moveTo>
                    <a:pt x="0" y="724763"/>
                  </a:moveTo>
                  <a:lnTo>
                    <a:pt x="3810" y="724763"/>
                  </a:lnTo>
                </a:path>
                <a:path w="3810" h="833754">
                  <a:moveTo>
                    <a:pt x="0" y="722858"/>
                  </a:moveTo>
                  <a:lnTo>
                    <a:pt x="3810" y="722858"/>
                  </a:lnTo>
                </a:path>
                <a:path w="3810" h="833754">
                  <a:moveTo>
                    <a:pt x="0" y="720940"/>
                  </a:moveTo>
                  <a:lnTo>
                    <a:pt x="3810" y="720940"/>
                  </a:lnTo>
                </a:path>
                <a:path w="3810" h="833754">
                  <a:moveTo>
                    <a:pt x="0" y="719035"/>
                  </a:moveTo>
                  <a:lnTo>
                    <a:pt x="3810" y="719035"/>
                  </a:lnTo>
                </a:path>
                <a:path w="3810" h="833754">
                  <a:moveTo>
                    <a:pt x="0" y="717130"/>
                  </a:moveTo>
                  <a:lnTo>
                    <a:pt x="3810" y="717130"/>
                  </a:lnTo>
                </a:path>
                <a:path w="3810" h="833754">
                  <a:moveTo>
                    <a:pt x="0" y="715225"/>
                  </a:moveTo>
                  <a:lnTo>
                    <a:pt x="3810" y="715225"/>
                  </a:lnTo>
                </a:path>
                <a:path w="3810" h="833754">
                  <a:moveTo>
                    <a:pt x="0" y="713320"/>
                  </a:moveTo>
                  <a:lnTo>
                    <a:pt x="3810" y="713320"/>
                  </a:lnTo>
                </a:path>
                <a:path w="3810" h="833754">
                  <a:moveTo>
                    <a:pt x="0" y="711415"/>
                  </a:moveTo>
                  <a:lnTo>
                    <a:pt x="3810" y="711415"/>
                  </a:lnTo>
                </a:path>
                <a:path w="3810" h="833754">
                  <a:moveTo>
                    <a:pt x="0" y="709498"/>
                  </a:moveTo>
                  <a:lnTo>
                    <a:pt x="3810" y="709498"/>
                  </a:lnTo>
                </a:path>
                <a:path w="3810" h="833754">
                  <a:moveTo>
                    <a:pt x="0" y="707593"/>
                  </a:moveTo>
                  <a:lnTo>
                    <a:pt x="3810" y="707593"/>
                  </a:lnTo>
                </a:path>
                <a:path w="3810" h="833754">
                  <a:moveTo>
                    <a:pt x="0" y="705688"/>
                  </a:moveTo>
                  <a:lnTo>
                    <a:pt x="3810" y="705688"/>
                  </a:lnTo>
                </a:path>
                <a:path w="3810" h="833754">
                  <a:moveTo>
                    <a:pt x="0" y="703783"/>
                  </a:moveTo>
                  <a:lnTo>
                    <a:pt x="3810" y="703783"/>
                  </a:lnTo>
                </a:path>
                <a:path w="3810" h="833754">
                  <a:moveTo>
                    <a:pt x="0" y="701878"/>
                  </a:moveTo>
                  <a:lnTo>
                    <a:pt x="3810" y="701878"/>
                  </a:lnTo>
                </a:path>
                <a:path w="3810" h="833754">
                  <a:moveTo>
                    <a:pt x="0" y="699960"/>
                  </a:moveTo>
                  <a:lnTo>
                    <a:pt x="3810" y="699960"/>
                  </a:lnTo>
                </a:path>
                <a:path w="3810" h="833754">
                  <a:moveTo>
                    <a:pt x="0" y="698055"/>
                  </a:moveTo>
                  <a:lnTo>
                    <a:pt x="3810" y="698055"/>
                  </a:lnTo>
                </a:path>
                <a:path w="3810" h="833754">
                  <a:moveTo>
                    <a:pt x="0" y="696150"/>
                  </a:moveTo>
                  <a:lnTo>
                    <a:pt x="3810" y="696150"/>
                  </a:lnTo>
                </a:path>
                <a:path w="3810" h="833754">
                  <a:moveTo>
                    <a:pt x="0" y="694245"/>
                  </a:moveTo>
                  <a:lnTo>
                    <a:pt x="3810" y="694245"/>
                  </a:lnTo>
                </a:path>
                <a:path w="3810" h="833754">
                  <a:moveTo>
                    <a:pt x="0" y="692340"/>
                  </a:moveTo>
                  <a:lnTo>
                    <a:pt x="3810" y="692340"/>
                  </a:lnTo>
                </a:path>
                <a:path w="3810" h="833754">
                  <a:moveTo>
                    <a:pt x="0" y="690435"/>
                  </a:moveTo>
                  <a:lnTo>
                    <a:pt x="3810" y="690435"/>
                  </a:lnTo>
                </a:path>
                <a:path w="3810" h="833754">
                  <a:moveTo>
                    <a:pt x="0" y="688517"/>
                  </a:moveTo>
                  <a:lnTo>
                    <a:pt x="3810" y="688517"/>
                  </a:lnTo>
                </a:path>
                <a:path w="3810" h="833754">
                  <a:moveTo>
                    <a:pt x="0" y="686612"/>
                  </a:moveTo>
                  <a:lnTo>
                    <a:pt x="3810" y="686612"/>
                  </a:lnTo>
                </a:path>
                <a:path w="3810" h="833754">
                  <a:moveTo>
                    <a:pt x="0" y="684707"/>
                  </a:moveTo>
                  <a:lnTo>
                    <a:pt x="3810" y="684707"/>
                  </a:lnTo>
                </a:path>
                <a:path w="3810" h="833754">
                  <a:moveTo>
                    <a:pt x="0" y="682802"/>
                  </a:moveTo>
                  <a:lnTo>
                    <a:pt x="3810" y="682802"/>
                  </a:lnTo>
                </a:path>
                <a:path w="3810" h="833754">
                  <a:moveTo>
                    <a:pt x="0" y="680897"/>
                  </a:moveTo>
                  <a:lnTo>
                    <a:pt x="3810" y="680897"/>
                  </a:lnTo>
                </a:path>
                <a:path w="3810" h="833754">
                  <a:moveTo>
                    <a:pt x="0" y="678980"/>
                  </a:moveTo>
                  <a:lnTo>
                    <a:pt x="3810" y="678980"/>
                  </a:lnTo>
                </a:path>
                <a:path w="3810" h="833754">
                  <a:moveTo>
                    <a:pt x="0" y="677075"/>
                  </a:moveTo>
                  <a:lnTo>
                    <a:pt x="3810" y="677075"/>
                  </a:lnTo>
                </a:path>
                <a:path w="3810" h="833754">
                  <a:moveTo>
                    <a:pt x="0" y="675170"/>
                  </a:moveTo>
                  <a:lnTo>
                    <a:pt x="3810" y="675170"/>
                  </a:lnTo>
                </a:path>
                <a:path w="3810" h="833754">
                  <a:moveTo>
                    <a:pt x="0" y="673265"/>
                  </a:moveTo>
                  <a:lnTo>
                    <a:pt x="3810" y="673265"/>
                  </a:lnTo>
                </a:path>
                <a:path w="3810" h="833754">
                  <a:moveTo>
                    <a:pt x="0" y="671360"/>
                  </a:moveTo>
                  <a:lnTo>
                    <a:pt x="3810" y="671360"/>
                  </a:lnTo>
                </a:path>
                <a:path w="3810" h="833754">
                  <a:moveTo>
                    <a:pt x="0" y="669455"/>
                  </a:moveTo>
                  <a:lnTo>
                    <a:pt x="3810" y="669455"/>
                  </a:lnTo>
                </a:path>
                <a:path w="3810" h="833754">
                  <a:moveTo>
                    <a:pt x="0" y="667537"/>
                  </a:moveTo>
                  <a:lnTo>
                    <a:pt x="3810" y="667537"/>
                  </a:lnTo>
                </a:path>
                <a:path w="3810" h="833754">
                  <a:moveTo>
                    <a:pt x="0" y="665632"/>
                  </a:moveTo>
                  <a:lnTo>
                    <a:pt x="3810" y="665632"/>
                  </a:lnTo>
                </a:path>
                <a:path w="3810" h="833754">
                  <a:moveTo>
                    <a:pt x="0" y="663727"/>
                  </a:moveTo>
                  <a:lnTo>
                    <a:pt x="3810" y="663727"/>
                  </a:lnTo>
                </a:path>
                <a:path w="3810" h="833754">
                  <a:moveTo>
                    <a:pt x="0" y="661822"/>
                  </a:moveTo>
                  <a:lnTo>
                    <a:pt x="3810" y="661822"/>
                  </a:lnTo>
                </a:path>
                <a:path w="3810" h="833754">
                  <a:moveTo>
                    <a:pt x="0" y="659917"/>
                  </a:moveTo>
                  <a:lnTo>
                    <a:pt x="3810" y="659917"/>
                  </a:lnTo>
                </a:path>
                <a:path w="3810" h="833754">
                  <a:moveTo>
                    <a:pt x="0" y="657999"/>
                  </a:moveTo>
                  <a:lnTo>
                    <a:pt x="3810" y="657999"/>
                  </a:lnTo>
                </a:path>
                <a:path w="3810" h="833754">
                  <a:moveTo>
                    <a:pt x="0" y="656094"/>
                  </a:moveTo>
                  <a:lnTo>
                    <a:pt x="3810" y="656094"/>
                  </a:lnTo>
                </a:path>
                <a:path w="3810" h="833754">
                  <a:moveTo>
                    <a:pt x="0" y="654189"/>
                  </a:moveTo>
                  <a:lnTo>
                    <a:pt x="3810" y="654189"/>
                  </a:lnTo>
                </a:path>
                <a:path w="3810" h="833754">
                  <a:moveTo>
                    <a:pt x="0" y="652284"/>
                  </a:moveTo>
                  <a:lnTo>
                    <a:pt x="3810" y="652284"/>
                  </a:lnTo>
                </a:path>
                <a:path w="3810" h="833754">
                  <a:moveTo>
                    <a:pt x="0" y="650379"/>
                  </a:moveTo>
                  <a:lnTo>
                    <a:pt x="3810" y="650379"/>
                  </a:lnTo>
                </a:path>
                <a:path w="3810" h="833754">
                  <a:moveTo>
                    <a:pt x="0" y="648474"/>
                  </a:moveTo>
                  <a:lnTo>
                    <a:pt x="3810" y="648474"/>
                  </a:lnTo>
                </a:path>
                <a:path w="3810" h="833754">
                  <a:moveTo>
                    <a:pt x="0" y="646557"/>
                  </a:moveTo>
                  <a:lnTo>
                    <a:pt x="3810" y="646557"/>
                  </a:lnTo>
                </a:path>
                <a:path w="3810" h="833754">
                  <a:moveTo>
                    <a:pt x="0" y="644652"/>
                  </a:moveTo>
                  <a:lnTo>
                    <a:pt x="3810" y="644652"/>
                  </a:lnTo>
                </a:path>
                <a:path w="3810" h="833754">
                  <a:moveTo>
                    <a:pt x="0" y="642747"/>
                  </a:moveTo>
                  <a:lnTo>
                    <a:pt x="3810" y="642747"/>
                  </a:lnTo>
                </a:path>
                <a:path w="3810" h="833754">
                  <a:moveTo>
                    <a:pt x="0" y="640842"/>
                  </a:moveTo>
                  <a:lnTo>
                    <a:pt x="3810" y="640842"/>
                  </a:lnTo>
                </a:path>
                <a:path w="3810" h="833754">
                  <a:moveTo>
                    <a:pt x="0" y="638937"/>
                  </a:moveTo>
                  <a:lnTo>
                    <a:pt x="3810" y="638937"/>
                  </a:lnTo>
                </a:path>
                <a:path w="3810" h="833754">
                  <a:moveTo>
                    <a:pt x="0" y="637032"/>
                  </a:moveTo>
                  <a:lnTo>
                    <a:pt x="3810" y="637032"/>
                  </a:lnTo>
                </a:path>
                <a:path w="3810" h="833754">
                  <a:moveTo>
                    <a:pt x="0" y="635114"/>
                  </a:moveTo>
                  <a:lnTo>
                    <a:pt x="3810" y="635114"/>
                  </a:lnTo>
                </a:path>
                <a:path w="3810" h="833754">
                  <a:moveTo>
                    <a:pt x="0" y="633209"/>
                  </a:moveTo>
                  <a:lnTo>
                    <a:pt x="3810" y="633209"/>
                  </a:lnTo>
                </a:path>
                <a:path w="3810" h="833754">
                  <a:moveTo>
                    <a:pt x="0" y="631304"/>
                  </a:moveTo>
                  <a:lnTo>
                    <a:pt x="3810" y="631304"/>
                  </a:lnTo>
                </a:path>
                <a:path w="3810" h="833754">
                  <a:moveTo>
                    <a:pt x="0" y="629399"/>
                  </a:moveTo>
                  <a:lnTo>
                    <a:pt x="3810" y="629399"/>
                  </a:lnTo>
                </a:path>
                <a:path w="3810" h="833754">
                  <a:moveTo>
                    <a:pt x="0" y="627494"/>
                  </a:moveTo>
                  <a:lnTo>
                    <a:pt x="3810" y="627494"/>
                  </a:lnTo>
                </a:path>
                <a:path w="3810" h="833754">
                  <a:moveTo>
                    <a:pt x="0" y="625576"/>
                  </a:moveTo>
                  <a:lnTo>
                    <a:pt x="3810" y="625576"/>
                  </a:lnTo>
                </a:path>
                <a:path w="3810" h="833754">
                  <a:moveTo>
                    <a:pt x="0" y="623671"/>
                  </a:moveTo>
                  <a:lnTo>
                    <a:pt x="3810" y="623671"/>
                  </a:lnTo>
                </a:path>
                <a:path w="3810" h="833754">
                  <a:moveTo>
                    <a:pt x="0" y="621766"/>
                  </a:moveTo>
                  <a:lnTo>
                    <a:pt x="3810" y="621766"/>
                  </a:lnTo>
                </a:path>
                <a:path w="3810" h="833754">
                  <a:moveTo>
                    <a:pt x="0" y="619861"/>
                  </a:moveTo>
                  <a:lnTo>
                    <a:pt x="3810" y="619861"/>
                  </a:lnTo>
                </a:path>
                <a:path w="3810" h="833754">
                  <a:moveTo>
                    <a:pt x="0" y="617956"/>
                  </a:moveTo>
                  <a:lnTo>
                    <a:pt x="3810" y="617956"/>
                  </a:lnTo>
                </a:path>
                <a:path w="3810" h="833754">
                  <a:moveTo>
                    <a:pt x="0" y="616051"/>
                  </a:moveTo>
                  <a:lnTo>
                    <a:pt x="3810" y="616051"/>
                  </a:lnTo>
                </a:path>
                <a:path w="3810" h="833754">
                  <a:moveTo>
                    <a:pt x="0" y="614133"/>
                  </a:moveTo>
                  <a:lnTo>
                    <a:pt x="3810" y="614133"/>
                  </a:lnTo>
                </a:path>
                <a:path w="3810" h="833754">
                  <a:moveTo>
                    <a:pt x="0" y="612228"/>
                  </a:moveTo>
                  <a:lnTo>
                    <a:pt x="3810" y="612228"/>
                  </a:lnTo>
                </a:path>
                <a:path w="3810" h="833754">
                  <a:moveTo>
                    <a:pt x="0" y="610323"/>
                  </a:moveTo>
                  <a:lnTo>
                    <a:pt x="3810" y="610323"/>
                  </a:lnTo>
                </a:path>
                <a:path w="3810" h="833754">
                  <a:moveTo>
                    <a:pt x="0" y="608418"/>
                  </a:moveTo>
                  <a:lnTo>
                    <a:pt x="3810" y="608418"/>
                  </a:lnTo>
                </a:path>
                <a:path w="3810" h="833754">
                  <a:moveTo>
                    <a:pt x="0" y="606513"/>
                  </a:moveTo>
                  <a:lnTo>
                    <a:pt x="3810" y="606513"/>
                  </a:lnTo>
                </a:path>
                <a:path w="3810" h="833754">
                  <a:moveTo>
                    <a:pt x="0" y="604596"/>
                  </a:moveTo>
                  <a:lnTo>
                    <a:pt x="3810" y="604596"/>
                  </a:lnTo>
                </a:path>
                <a:path w="3810" h="833754">
                  <a:moveTo>
                    <a:pt x="0" y="602691"/>
                  </a:moveTo>
                  <a:lnTo>
                    <a:pt x="3810" y="602691"/>
                  </a:lnTo>
                </a:path>
                <a:path w="3810" h="833754">
                  <a:moveTo>
                    <a:pt x="0" y="600786"/>
                  </a:moveTo>
                  <a:lnTo>
                    <a:pt x="3810" y="600786"/>
                  </a:lnTo>
                </a:path>
                <a:path w="3810" h="833754">
                  <a:moveTo>
                    <a:pt x="0" y="598881"/>
                  </a:moveTo>
                  <a:lnTo>
                    <a:pt x="3810" y="598881"/>
                  </a:lnTo>
                </a:path>
                <a:path w="3810" h="833754">
                  <a:moveTo>
                    <a:pt x="0" y="596976"/>
                  </a:moveTo>
                  <a:lnTo>
                    <a:pt x="3810" y="596976"/>
                  </a:lnTo>
                </a:path>
                <a:path w="3810" h="833754">
                  <a:moveTo>
                    <a:pt x="0" y="595071"/>
                  </a:moveTo>
                  <a:lnTo>
                    <a:pt x="3810" y="595071"/>
                  </a:lnTo>
                </a:path>
                <a:path w="3810" h="833754">
                  <a:moveTo>
                    <a:pt x="0" y="593153"/>
                  </a:moveTo>
                  <a:lnTo>
                    <a:pt x="3810" y="593153"/>
                  </a:lnTo>
                </a:path>
                <a:path w="3810" h="833754">
                  <a:moveTo>
                    <a:pt x="0" y="591248"/>
                  </a:moveTo>
                  <a:lnTo>
                    <a:pt x="3810" y="591248"/>
                  </a:lnTo>
                </a:path>
                <a:path w="3810" h="833754">
                  <a:moveTo>
                    <a:pt x="0" y="589343"/>
                  </a:moveTo>
                  <a:lnTo>
                    <a:pt x="3810" y="589343"/>
                  </a:lnTo>
                </a:path>
                <a:path w="3810" h="833754">
                  <a:moveTo>
                    <a:pt x="0" y="587438"/>
                  </a:moveTo>
                  <a:lnTo>
                    <a:pt x="3810" y="587438"/>
                  </a:lnTo>
                </a:path>
                <a:path w="3810" h="833754">
                  <a:moveTo>
                    <a:pt x="0" y="585533"/>
                  </a:moveTo>
                  <a:lnTo>
                    <a:pt x="3810" y="585533"/>
                  </a:lnTo>
                </a:path>
                <a:path w="3810" h="833754">
                  <a:moveTo>
                    <a:pt x="0" y="583615"/>
                  </a:moveTo>
                  <a:lnTo>
                    <a:pt x="3810" y="583615"/>
                  </a:lnTo>
                </a:path>
                <a:path w="3810" h="833754">
                  <a:moveTo>
                    <a:pt x="0" y="581710"/>
                  </a:moveTo>
                  <a:lnTo>
                    <a:pt x="3810" y="581710"/>
                  </a:lnTo>
                </a:path>
                <a:path w="3810" h="833754">
                  <a:moveTo>
                    <a:pt x="0" y="579805"/>
                  </a:moveTo>
                  <a:lnTo>
                    <a:pt x="3810" y="579805"/>
                  </a:lnTo>
                </a:path>
                <a:path w="3810" h="833754">
                  <a:moveTo>
                    <a:pt x="0" y="577900"/>
                  </a:moveTo>
                  <a:lnTo>
                    <a:pt x="3810" y="577900"/>
                  </a:lnTo>
                </a:path>
                <a:path w="3810" h="833754">
                  <a:moveTo>
                    <a:pt x="0" y="575995"/>
                  </a:moveTo>
                  <a:lnTo>
                    <a:pt x="3810" y="575995"/>
                  </a:lnTo>
                </a:path>
                <a:path w="3810" h="833754">
                  <a:moveTo>
                    <a:pt x="0" y="574090"/>
                  </a:moveTo>
                  <a:lnTo>
                    <a:pt x="3810" y="574090"/>
                  </a:lnTo>
                </a:path>
                <a:path w="3810" h="833754">
                  <a:moveTo>
                    <a:pt x="0" y="572173"/>
                  </a:moveTo>
                  <a:lnTo>
                    <a:pt x="3810" y="572173"/>
                  </a:lnTo>
                </a:path>
                <a:path w="3810" h="833754">
                  <a:moveTo>
                    <a:pt x="0" y="570268"/>
                  </a:moveTo>
                  <a:lnTo>
                    <a:pt x="3810" y="570268"/>
                  </a:lnTo>
                </a:path>
                <a:path w="3810" h="833754">
                  <a:moveTo>
                    <a:pt x="0" y="568363"/>
                  </a:moveTo>
                  <a:lnTo>
                    <a:pt x="3810" y="568363"/>
                  </a:lnTo>
                </a:path>
                <a:path w="3810" h="833754">
                  <a:moveTo>
                    <a:pt x="0" y="566458"/>
                  </a:moveTo>
                  <a:lnTo>
                    <a:pt x="3810" y="566458"/>
                  </a:lnTo>
                </a:path>
                <a:path w="3810" h="833754">
                  <a:moveTo>
                    <a:pt x="0" y="564553"/>
                  </a:moveTo>
                  <a:lnTo>
                    <a:pt x="3810" y="564553"/>
                  </a:lnTo>
                </a:path>
                <a:path w="3810" h="833754">
                  <a:moveTo>
                    <a:pt x="0" y="562635"/>
                  </a:moveTo>
                  <a:lnTo>
                    <a:pt x="3810" y="562635"/>
                  </a:lnTo>
                </a:path>
                <a:path w="3810" h="833754">
                  <a:moveTo>
                    <a:pt x="0" y="560730"/>
                  </a:moveTo>
                  <a:lnTo>
                    <a:pt x="3810" y="560730"/>
                  </a:lnTo>
                </a:path>
                <a:path w="3810" h="833754">
                  <a:moveTo>
                    <a:pt x="0" y="558825"/>
                  </a:moveTo>
                  <a:lnTo>
                    <a:pt x="3810" y="558825"/>
                  </a:lnTo>
                </a:path>
                <a:path w="3810" h="833754">
                  <a:moveTo>
                    <a:pt x="0" y="556920"/>
                  </a:moveTo>
                  <a:lnTo>
                    <a:pt x="3810" y="556920"/>
                  </a:lnTo>
                </a:path>
                <a:path w="3810" h="833754">
                  <a:moveTo>
                    <a:pt x="0" y="555015"/>
                  </a:moveTo>
                  <a:lnTo>
                    <a:pt x="3810" y="555015"/>
                  </a:lnTo>
                </a:path>
                <a:path w="3810" h="833754">
                  <a:moveTo>
                    <a:pt x="0" y="553110"/>
                  </a:moveTo>
                  <a:lnTo>
                    <a:pt x="3810" y="553110"/>
                  </a:lnTo>
                </a:path>
                <a:path w="3810" h="833754">
                  <a:moveTo>
                    <a:pt x="0" y="551192"/>
                  </a:moveTo>
                  <a:lnTo>
                    <a:pt x="3810" y="551192"/>
                  </a:lnTo>
                </a:path>
                <a:path w="3810" h="833754">
                  <a:moveTo>
                    <a:pt x="0" y="549287"/>
                  </a:moveTo>
                  <a:lnTo>
                    <a:pt x="3810" y="549287"/>
                  </a:lnTo>
                </a:path>
                <a:path w="3810" h="833754">
                  <a:moveTo>
                    <a:pt x="0" y="547382"/>
                  </a:moveTo>
                  <a:lnTo>
                    <a:pt x="3810" y="547382"/>
                  </a:lnTo>
                </a:path>
                <a:path w="3810" h="833754">
                  <a:moveTo>
                    <a:pt x="0" y="545477"/>
                  </a:moveTo>
                  <a:lnTo>
                    <a:pt x="3810" y="545477"/>
                  </a:lnTo>
                </a:path>
                <a:path w="3810" h="833754">
                  <a:moveTo>
                    <a:pt x="0" y="543572"/>
                  </a:moveTo>
                  <a:lnTo>
                    <a:pt x="3810" y="543572"/>
                  </a:lnTo>
                </a:path>
                <a:path w="3810" h="833754">
                  <a:moveTo>
                    <a:pt x="0" y="541667"/>
                  </a:moveTo>
                  <a:lnTo>
                    <a:pt x="3810" y="541667"/>
                  </a:lnTo>
                </a:path>
                <a:path w="3810" h="833754">
                  <a:moveTo>
                    <a:pt x="0" y="539750"/>
                  </a:moveTo>
                  <a:lnTo>
                    <a:pt x="3810" y="539750"/>
                  </a:lnTo>
                </a:path>
                <a:path w="3810" h="833754">
                  <a:moveTo>
                    <a:pt x="0" y="537845"/>
                  </a:moveTo>
                  <a:lnTo>
                    <a:pt x="3810" y="537845"/>
                  </a:lnTo>
                </a:path>
                <a:path w="3810" h="833754">
                  <a:moveTo>
                    <a:pt x="0" y="535940"/>
                  </a:moveTo>
                  <a:lnTo>
                    <a:pt x="3810" y="535940"/>
                  </a:lnTo>
                </a:path>
                <a:path w="3810" h="833754">
                  <a:moveTo>
                    <a:pt x="0" y="534035"/>
                  </a:moveTo>
                  <a:lnTo>
                    <a:pt x="3810" y="534035"/>
                  </a:lnTo>
                </a:path>
                <a:path w="3810" h="833754">
                  <a:moveTo>
                    <a:pt x="0" y="532130"/>
                  </a:moveTo>
                  <a:lnTo>
                    <a:pt x="3810" y="532130"/>
                  </a:lnTo>
                </a:path>
                <a:path w="3810" h="833754">
                  <a:moveTo>
                    <a:pt x="0" y="530212"/>
                  </a:moveTo>
                  <a:lnTo>
                    <a:pt x="3810" y="530212"/>
                  </a:lnTo>
                </a:path>
                <a:path w="3810" h="833754">
                  <a:moveTo>
                    <a:pt x="0" y="528307"/>
                  </a:moveTo>
                  <a:lnTo>
                    <a:pt x="3810" y="528307"/>
                  </a:lnTo>
                </a:path>
                <a:path w="3810" h="833754">
                  <a:moveTo>
                    <a:pt x="0" y="526402"/>
                  </a:moveTo>
                  <a:lnTo>
                    <a:pt x="3810" y="526402"/>
                  </a:lnTo>
                </a:path>
                <a:path w="3810" h="833754">
                  <a:moveTo>
                    <a:pt x="0" y="524497"/>
                  </a:moveTo>
                  <a:lnTo>
                    <a:pt x="3810" y="524497"/>
                  </a:lnTo>
                </a:path>
                <a:path w="3810" h="833754">
                  <a:moveTo>
                    <a:pt x="0" y="522592"/>
                  </a:moveTo>
                  <a:lnTo>
                    <a:pt x="3810" y="522592"/>
                  </a:lnTo>
                </a:path>
                <a:path w="3810" h="833754">
                  <a:moveTo>
                    <a:pt x="0" y="520687"/>
                  </a:moveTo>
                  <a:lnTo>
                    <a:pt x="3810" y="520687"/>
                  </a:lnTo>
                </a:path>
                <a:path w="3810" h="833754">
                  <a:moveTo>
                    <a:pt x="0" y="518769"/>
                  </a:moveTo>
                  <a:lnTo>
                    <a:pt x="3810" y="518769"/>
                  </a:lnTo>
                </a:path>
                <a:path w="3810" h="833754">
                  <a:moveTo>
                    <a:pt x="0" y="516864"/>
                  </a:moveTo>
                  <a:lnTo>
                    <a:pt x="3810" y="516864"/>
                  </a:lnTo>
                </a:path>
                <a:path w="3810" h="833754">
                  <a:moveTo>
                    <a:pt x="0" y="514959"/>
                  </a:moveTo>
                  <a:lnTo>
                    <a:pt x="3810" y="514959"/>
                  </a:lnTo>
                </a:path>
                <a:path w="3810" h="833754">
                  <a:moveTo>
                    <a:pt x="0" y="513054"/>
                  </a:moveTo>
                  <a:lnTo>
                    <a:pt x="3810" y="513054"/>
                  </a:lnTo>
                </a:path>
                <a:path w="3810" h="833754">
                  <a:moveTo>
                    <a:pt x="0" y="511149"/>
                  </a:moveTo>
                  <a:lnTo>
                    <a:pt x="3810" y="511149"/>
                  </a:lnTo>
                </a:path>
                <a:path w="3810" h="833754">
                  <a:moveTo>
                    <a:pt x="0" y="509231"/>
                  </a:moveTo>
                  <a:lnTo>
                    <a:pt x="3810" y="509231"/>
                  </a:lnTo>
                </a:path>
                <a:path w="3810" h="833754">
                  <a:moveTo>
                    <a:pt x="0" y="507326"/>
                  </a:moveTo>
                  <a:lnTo>
                    <a:pt x="3810" y="507326"/>
                  </a:lnTo>
                </a:path>
                <a:path w="3810" h="833754">
                  <a:moveTo>
                    <a:pt x="0" y="505421"/>
                  </a:moveTo>
                  <a:lnTo>
                    <a:pt x="3810" y="505421"/>
                  </a:lnTo>
                </a:path>
                <a:path w="3810" h="833754">
                  <a:moveTo>
                    <a:pt x="0" y="503516"/>
                  </a:moveTo>
                  <a:lnTo>
                    <a:pt x="3810" y="503516"/>
                  </a:lnTo>
                </a:path>
                <a:path w="3810" h="833754">
                  <a:moveTo>
                    <a:pt x="0" y="501611"/>
                  </a:moveTo>
                  <a:lnTo>
                    <a:pt x="3810" y="501611"/>
                  </a:lnTo>
                </a:path>
                <a:path w="3810" h="833754">
                  <a:moveTo>
                    <a:pt x="0" y="499706"/>
                  </a:moveTo>
                  <a:lnTo>
                    <a:pt x="3810" y="499706"/>
                  </a:lnTo>
                </a:path>
                <a:path w="3810" h="833754">
                  <a:moveTo>
                    <a:pt x="0" y="497789"/>
                  </a:moveTo>
                  <a:lnTo>
                    <a:pt x="3810" y="497789"/>
                  </a:lnTo>
                </a:path>
                <a:path w="3810" h="833754">
                  <a:moveTo>
                    <a:pt x="0" y="495884"/>
                  </a:moveTo>
                  <a:lnTo>
                    <a:pt x="3810" y="495884"/>
                  </a:lnTo>
                </a:path>
                <a:path w="3810" h="833754">
                  <a:moveTo>
                    <a:pt x="0" y="493979"/>
                  </a:moveTo>
                  <a:lnTo>
                    <a:pt x="3810" y="493979"/>
                  </a:lnTo>
                </a:path>
                <a:path w="3810" h="833754">
                  <a:moveTo>
                    <a:pt x="0" y="492074"/>
                  </a:moveTo>
                  <a:lnTo>
                    <a:pt x="3810" y="492074"/>
                  </a:lnTo>
                </a:path>
                <a:path w="3810" h="833754">
                  <a:moveTo>
                    <a:pt x="0" y="490169"/>
                  </a:moveTo>
                  <a:lnTo>
                    <a:pt x="3810" y="490169"/>
                  </a:lnTo>
                </a:path>
                <a:path w="3810" h="833754">
                  <a:moveTo>
                    <a:pt x="0" y="488264"/>
                  </a:moveTo>
                  <a:lnTo>
                    <a:pt x="3810" y="488264"/>
                  </a:lnTo>
                </a:path>
                <a:path w="3810" h="833754">
                  <a:moveTo>
                    <a:pt x="0" y="486346"/>
                  </a:moveTo>
                  <a:lnTo>
                    <a:pt x="3810" y="486346"/>
                  </a:lnTo>
                </a:path>
                <a:path w="3810" h="833754">
                  <a:moveTo>
                    <a:pt x="0" y="484441"/>
                  </a:moveTo>
                  <a:lnTo>
                    <a:pt x="3810" y="484441"/>
                  </a:lnTo>
                </a:path>
                <a:path w="3810" h="833754">
                  <a:moveTo>
                    <a:pt x="0" y="482536"/>
                  </a:moveTo>
                  <a:lnTo>
                    <a:pt x="3810" y="482536"/>
                  </a:lnTo>
                </a:path>
                <a:path w="3810" h="833754">
                  <a:moveTo>
                    <a:pt x="0" y="480631"/>
                  </a:moveTo>
                  <a:lnTo>
                    <a:pt x="3810" y="480631"/>
                  </a:lnTo>
                </a:path>
                <a:path w="3810" h="833754">
                  <a:moveTo>
                    <a:pt x="0" y="478726"/>
                  </a:moveTo>
                  <a:lnTo>
                    <a:pt x="3810" y="478726"/>
                  </a:lnTo>
                </a:path>
                <a:path w="3810" h="833754">
                  <a:moveTo>
                    <a:pt x="0" y="476808"/>
                  </a:moveTo>
                  <a:lnTo>
                    <a:pt x="3810" y="476808"/>
                  </a:lnTo>
                </a:path>
                <a:path w="3810" h="833754">
                  <a:moveTo>
                    <a:pt x="0" y="474903"/>
                  </a:moveTo>
                  <a:lnTo>
                    <a:pt x="3810" y="474903"/>
                  </a:lnTo>
                </a:path>
                <a:path w="3810" h="833754">
                  <a:moveTo>
                    <a:pt x="0" y="472998"/>
                  </a:moveTo>
                  <a:lnTo>
                    <a:pt x="3810" y="472998"/>
                  </a:lnTo>
                </a:path>
                <a:path w="3810" h="833754">
                  <a:moveTo>
                    <a:pt x="0" y="471093"/>
                  </a:moveTo>
                  <a:lnTo>
                    <a:pt x="3810" y="471093"/>
                  </a:lnTo>
                </a:path>
                <a:path w="3810" h="833754">
                  <a:moveTo>
                    <a:pt x="0" y="469188"/>
                  </a:moveTo>
                  <a:lnTo>
                    <a:pt x="3810" y="469188"/>
                  </a:lnTo>
                </a:path>
                <a:path w="3810" h="833754">
                  <a:moveTo>
                    <a:pt x="0" y="467283"/>
                  </a:moveTo>
                  <a:lnTo>
                    <a:pt x="3810" y="467283"/>
                  </a:lnTo>
                </a:path>
                <a:path w="3810" h="833754">
                  <a:moveTo>
                    <a:pt x="0" y="465366"/>
                  </a:moveTo>
                  <a:lnTo>
                    <a:pt x="3810" y="465366"/>
                  </a:lnTo>
                </a:path>
                <a:path w="3810" h="833754">
                  <a:moveTo>
                    <a:pt x="0" y="463461"/>
                  </a:moveTo>
                  <a:lnTo>
                    <a:pt x="3810" y="463461"/>
                  </a:lnTo>
                </a:path>
                <a:path w="3810" h="833754">
                  <a:moveTo>
                    <a:pt x="0" y="461556"/>
                  </a:moveTo>
                  <a:lnTo>
                    <a:pt x="3810" y="461556"/>
                  </a:lnTo>
                </a:path>
                <a:path w="3810" h="833754">
                  <a:moveTo>
                    <a:pt x="0" y="459651"/>
                  </a:moveTo>
                  <a:lnTo>
                    <a:pt x="3810" y="459651"/>
                  </a:lnTo>
                </a:path>
                <a:path w="3810" h="833754">
                  <a:moveTo>
                    <a:pt x="0" y="457746"/>
                  </a:moveTo>
                  <a:lnTo>
                    <a:pt x="3810" y="457746"/>
                  </a:lnTo>
                </a:path>
                <a:path w="3810" h="833754">
                  <a:moveTo>
                    <a:pt x="0" y="455828"/>
                  </a:moveTo>
                  <a:lnTo>
                    <a:pt x="3810" y="455828"/>
                  </a:lnTo>
                </a:path>
                <a:path w="3810" h="833754">
                  <a:moveTo>
                    <a:pt x="0" y="453923"/>
                  </a:moveTo>
                  <a:lnTo>
                    <a:pt x="3810" y="453923"/>
                  </a:lnTo>
                </a:path>
                <a:path w="3810" h="833754">
                  <a:moveTo>
                    <a:pt x="0" y="452018"/>
                  </a:moveTo>
                  <a:lnTo>
                    <a:pt x="3810" y="452018"/>
                  </a:lnTo>
                </a:path>
                <a:path w="3810" h="833754">
                  <a:moveTo>
                    <a:pt x="0" y="450113"/>
                  </a:moveTo>
                  <a:lnTo>
                    <a:pt x="3810" y="450113"/>
                  </a:lnTo>
                </a:path>
                <a:path w="3810" h="833754">
                  <a:moveTo>
                    <a:pt x="0" y="448208"/>
                  </a:moveTo>
                  <a:lnTo>
                    <a:pt x="3810" y="448208"/>
                  </a:lnTo>
                </a:path>
                <a:path w="3810" h="833754">
                  <a:moveTo>
                    <a:pt x="0" y="446303"/>
                  </a:moveTo>
                  <a:lnTo>
                    <a:pt x="3810" y="446303"/>
                  </a:lnTo>
                </a:path>
                <a:path w="3810" h="833754">
                  <a:moveTo>
                    <a:pt x="0" y="444385"/>
                  </a:moveTo>
                  <a:lnTo>
                    <a:pt x="3810" y="444385"/>
                  </a:lnTo>
                </a:path>
                <a:path w="3810" h="833754">
                  <a:moveTo>
                    <a:pt x="0" y="442480"/>
                  </a:moveTo>
                  <a:lnTo>
                    <a:pt x="3810" y="442480"/>
                  </a:lnTo>
                </a:path>
                <a:path w="3810" h="833754">
                  <a:moveTo>
                    <a:pt x="0" y="440575"/>
                  </a:moveTo>
                  <a:lnTo>
                    <a:pt x="3810" y="440575"/>
                  </a:lnTo>
                </a:path>
                <a:path w="3810" h="833754">
                  <a:moveTo>
                    <a:pt x="0" y="438670"/>
                  </a:moveTo>
                  <a:lnTo>
                    <a:pt x="3810" y="438670"/>
                  </a:lnTo>
                </a:path>
                <a:path w="3810" h="833754">
                  <a:moveTo>
                    <a:pt x="0" y="436765"/>
                  </a:moveTo>
                  <a:lnTo>
                    <a:pt x="3810" y="436765"/>
                  </a:lnTo>
                </a:path>
                <a:path w="3810" h="833754">
                  <a:moveTo>
                    <a:pt x="0" y="434848"/>
                  </a:moveTo>
                  <a:lnTo>
                    <a:pt x="3810" y="434848"/>
                  </a:lnTo>
                </a:path>
                <a:path w="3810" h="833754">
                  <a:moveTo>
                    <a:pt x="0" y="432943"/>
                  </a:moveTo>
                  <a:lnTo>
                    <a:pt x="3810" y="432943"/>
                  </a:lnTo>
                </a:path>
                <a:path w="3810" h="833754">
                  <a:moveTo>
                    <a:pt x="0" y="431038"/>
                  </a:moveTo>
                  <a:lnTo>
                    <a:pt x="3810" y="431038"/>
                  </a:lnTo>
                </a:path>
                <a:path w="3810" h="833754">
                  <a:moveTo>
                    <a:pt x="0" y="429133"/>
                  </a:moveTo>
                  <a:lnTo>
                    <a:pt x="3810" y="429133"/>
                  </a:lnTo>
                </a:path>
                <a:path w="3810" h="833754">
                  <a:moveTo>
                    <a:pt x="0" y="427228"/>
                  </a:moveTo>
                  <a:lnTo>
                    <a:pt x="3810" y="427228"/>
                  </a:lnTo>
                </a:path>
                <a:path w="3810" h="833754">
                  <a:moveTo>
                    <a:pt x="0" y="425323"/>
                  </a:moveTo>
                  <a:lnTo>
                    <a:pt x="3810" y="425323"/>
                  </a:lnTo>
                </a:path>
                <a:path w="3810" h="833754">
                  <a:moveTo>
                    <a:pt x="0" y="423405"/>
                  </a:moveTo>
                  <a:lnTo>
                    <a:pt x="3810" y="423405"/>
                  </a:lnTo>
                </a:path>
                <a:path w="3810" h="833754">
                  <a:moveTo>
                    <a:pt x="0" y="421500"/>
                  </a:moveTo>
                  <a:lnTo>
                    <a:pt x="3810" y="421500"/>
                  </a:lnTo>
                </a:path>
                <a:path w="3810" h="833754">
                  <a:moveTo>
                    <a:pt x="0" y="419595"/>
                  </a:moveTo>
                  <a:lnTo>
                    <a:pt x="3810" y="419595"/>
                  </a:lnTo>
                </a:path>
                <a:path w="3810" h="833754">
                  <a:moveTo>
                    <a:pt x="0" y="417690"/>
                  </a:moveTo>
                  <a:lnTo>
                    <a:pt x="3810" y="417690"/>
                  </a:lnTo>
                </a:path>
                <a:path w="3810" h="833754">
                  <a:moveTo>
                    <a:pt x="0" y="415785"/>
                  </a:moveTo>
                  <a:lnTo>
                    <a:pt x="3810" y="415785"/>
                  </a:lnTo>
                </a:path>
                <a:path w="3810" h="833754">
                  <a:moveTo>
                    <a:pt x="0" y="413867"/>
                  </a:moveTo>
                  <a:lnTo>
                    <a:pt x="3810" y="413867"/>
                  </a:lnTo>
                </a:path>
                <a:path w="3810" h="833754">
                  <a:moveTo>
                    <a:pt x="0" y="411962"/>
                  </a:moveTo>
                  <a:lnTo>
                    <a:pt x="3810" y="411962"/>
                  </a:lnTo>
                </a:path>
                <a:path w="3810" h="833754">
                  <a:moveTo>
                    <a:pt x="0" y="410057"/>
                  </a:moveTo>
                  <a:lnTo>
                    <a:pt x="3810" y="410057"/>
                  </a:lnTo>
                </a:path>
                <a:path w="3810" h="833754">
                  <a:moveTo>
                    <a:pt x="0" y="408152"/>
                  </a:moveTo>
                  <a:lnTo>
                    <a:pt x="3810" y="408152"/>
                  </a:lnTo>
                </a:path>
                <a:path w="3810" h="833754">
                  <a:moveTo>
                    <a:pt x="0" y="406247"/>
                  </a:moveTo>
                  <a:lnTo>
                    <a:pt x="3810" y="406247"/>
                  </a:lnTo>
                </a:path>
                <a:path w="3810" h="833754">
                  <a:moveTo>
                    <a:pt x="0" y="404342"/>
                  </a:moveTo>
                  <a:lnTo>
                    <a:pt x="3810" y="404342"/>
                  </a:lnTo>
                </a:path>
                <a:path w="3810" h="833754">
                  <a:moveTo>
                    <a:pt x="0" y="402424"/>
                  </a:moveTo>
                  <a:lnTo>
                    <a:pt x="3810" y="402424"/>
                  </a:lnTo>
                </a:path>
                <a:path w="3810" h="833754">
                  <a:moveTo>
                    <a:pt x="0" y="400519"/>
                  </a:moveTo>
                  <a:lnTo>
                    <a:pt x="3810" y="400519"/>
                  </a:lnTo>
                </a:path>
                <a:path w="3810" h="833754">
                  <a:moveTo>
                    <a:pt x="0" y="398614"/>
                  </a:moveTo>
                  <a:lnTo>
                    <a:pt x="3810" y="398614"/>
                  </a:lnTo>
                </a:path>
                <a:path w="3810" h="833754">
                  <a:moveTo>
                    <a:pt x="0" y="396709"/>
                  </a:moveTo>
                  <a:lnTo>
                    <a:pt x="3810" y="396709"/>
                  </a:lnTo>
                </a:path>
                <a:path w="3810" h="833754">
                  <a:moveTo>
                    <a:pt x="0" y="394804"/>
                  </a:moveTo>
                  <a:lnTo>
                    <a:pt x="3810" y="394804"/>
                  </a:lnTo>
                </a:path>
                <a:path w="3810" h="833754">
                  <a:moveTo>
                    <a:pt x="0" y="392899"/>
                  </a:moveTo>
                  <a:lnTo>
                    <a:pt x="3810" y="392899"/>
                  </a:lnTo>
                </a:path>
                <a:path w="3810" h="833754">
                  <a:moveTo>
                    <a:pt x="0" y="390982"/>
                  </a:moveTo>
                  <a:lnTo>
                    <a:pt x="3810" y="390982"/>
                  </a:lnTo>
                </a:path>
                <a:path w="3810" h="833754">
                  <a:moveTo>
                    <a:pt x="0" y="389077"/>
                  </a:moveTo>
                  <a:lnTo>
                    <a:pt x="3810" y="389077"/>
                  </a:lnTo>
                </a:path>
                <a:path w="3810" h="833754">
                  <a:moveTo>
                    <a:pt x="0" y="387172"/>
                  </a:moveTo>
                  <a:lnTo>
                    <a:pt x="3810" y="387172"/>
                  </a:lnTo>
                </a:path>
                <a:path w="3810" h="833754">
                  <a:moveTo>
                    <a:pt x="0" y="385267"/>
                  </a:moveTo>
                  <a:lnTo>
                    <a:pt x="3810" y="385267"/>
                  </a:lnTo>
                </a:path>
                <a:path w="3810" h="833754">
                  <a:moveTo>
                    <a:pt x="0" y="383362"/>
                  </a:moveTo>
                  <a:lnTo>
                    <a:pt x="3810" y="383362"/>
                  </a:lnTo>
                </a:path>
                <a:path w="3810" h="833754">
                  <a:moveTo>
                    <a:pt x="0" y="381444"/>
                  </a:moveTo>
                  <a:lnTo>
                    <a:pt x="3810" y="381444"/>
                  </a:lnTo>
                </a:path>
                <a:path w="3810" h="833754">
                  <a:moveTo>
                    <a:pt x="0" y="379539"/>
                  </a:moveTo>
                  <a:lnTo>
                    <a:pt x="3810" y="379539"/>
                  </a:lnTo>
                </a:path>
                <a:path w="3810" h="833754">
                  <a:moveTo>
                    <a:pt x="0" y="377634"/>
                  </a:moveTo>
                  <a:lnTo>
                    <a:pt x="3810" y="377634"/>
                  </a:lnTo>
                </a:path>
                <a:path w="3810" h="833754">
                  <a:moveTo>
                    <a:pt x="0" y="375729"/>
                  </a:moveTo>
                  <a:lnTo>
                    <a:pt x="3810" y="375729"/>
                  </a:lnTo>
                </a:path>
                <a:path w="3810" h="833754">
                  <a:moveTo>
                    <a:pt x="0" y="373824"/>
                  </a:moveTo>
                  <a:lnTo>
                    <a:pt x="3810" y="373824"/>
                  </a:lnTo>
                </a:path>
                <a:path w="3810" h="833754">
                  <a:moveTo>
                    <a:pt x="0" y="371919"/>
                  </a:moveTo>
                  <a:lnTo>
                    <a:pt x="3810" y="371919"/>
                  </a:lnTo>
                </a:path>
                <a:path w="3810" h="833754">
                  <a:moveTo>
                    <a:pt x="0" y="370001"/>
                  </a:moveTo>
                  <a:lnTo>
                    <a:pt x="3810" y="370001"/>
                  </a:lnTo>
                </a:path>
                <a:path w="3810" h="833754">
                  <a:moveTo>
                    <a:pt x="0" y="368096"/>
                  </a:moveTo>
                  <a:lnTo>
                    <a:pt x="3810" y="368096"/>
                  </a:lnTo>
                </a:path>
                <a:path w="3810" h="833754">
                  <a:moveTo>
                    <a:pt x="0" y="366191"/>
                  </a:moveTo>
                  <a:lnTo>
                    <a:pt x="3810" y="366191"/>
                  </a:lnTo>
                </a:path>
                <a:path w="3810" h="833754">
                  <a:moveTo>
                    <a:pt x="0" y="364286"/>
                  </a:moveTo>
                  <a:lnTo>
                    <a:pt x="3810" y="364286"/>
                  </a:lnTo>
                </a:path>
                <a:path w="3810" h="833754">
                  <a:moveTo>
                    <a:pt x="0" y="362381"/>
                  </a:moveTo>
                  <a:lnTo>
                    <a:pt x="3810" y="362381"/>
                  </a:lnTo>
                </a:path>
                <a:path w="3810" h="833754">
                  <a:moveTo>
                    <a:pt x="0" y="360464"/>
                  </a:moveTo>
                  <a:lnTo>
                    <a:pt x="3810" y="360464"/>
                  </a:lnTo>
                </a:path>
                <a:path w="3810" h="833754">
                  <a:moveTo>
                    <a:pt x="0" y="358559"/>
                  </a:moveTo>
                  <a:lnTo>
                    <a:pt x="3810" y="358559"/>
                  </a:lnTo>
                </a:path>
                <a:path w="3810" h="833754">
                  <a:moveTo>
                    <a:pt x="0" y="356654"/>
                  </a:moveTo>
                  <a:lnTo>
                    <a:pt x="3810" y="356654"/>
                  </a:lnTo>
                </a:path>
                <a:path w="3810" h="833754">
                  <a:moveTo>
                    <a:pt x="0" y="354749"/>
                  </a:moveTo>
                  <a:lnTo>
                    <a:pt x="3810" y="354749"/>
                  </a:lnTo>
                </a:path>
                <a:path w="3810" h="833754">
                  <a:moveTo>
                    <a:pt x="0" y="352844"/>
                  </a:moveTo>
                  <a:lnTo>
                    <a:pt x="3810" y="352844"/>
                  </a:lnTo>
                </a:path>
                <a:path w="3810" h="833754">
                  <a:moveTo>
                    <a:pt x="0" y="350939"/>
                  </a:moveTo>
                  <a:lnTo>
                    <a:pt x="3810" y="350939"/>
                  </a:lnTo>
                </a:path>
                <a:path w="3810" h="833754">
                  <a:moveTo>
                    <a:pt x="0" y="349021"/>
                  </a:moveTo>
                  <a:lnTo>
                    <a:pt x="3810" y="349021"/>
                  </a:lnTo>
                </a:path>
                <a:path w="3810" h="833754">
                  <a:moveTo>
                    <a:pt x="0" y="347116"/>
                  </a:moveTo>
                  <a:lnTo>
                    <a:pt x="3810" y="347116"/>
                  </a:lnTo>
                </a:path>
                <a:path w="3810" h="833754">
                  <a:moveTo>
                    <a:pt x="0" y="345211"/>
                  </a:moveTo>
                  <a:lnTo>
                    <a:pt x="3810" y="345211"/>
                  </a:lnTo>
                </a:path>
                <a:path w="3810" h="833754">
                  <a:moveTo>
                    <a:pt x="0" y="343306"/>
                  </a:moveTo>
                  <a:lnTo>
                    <a:pt x="3810" y="343306"/>
                  </a:lnTo>
                </a:path>
                <a:path w="3810" h="833754">
                  <a:moveTo>
                    <a:pt x="0" y="341401"/>
                  </a:moveTo>
                  <a:lnTo>
                    <a:pt x="3810" y="341401"/>
                  </a:lnTo>
                </a:path>
                <a:path w="3810" h="833754">
                  <a:moveTo>
                    <a:pt x="0" y="339483"/>
                  </a:moveTo>
                  <a:lnTo>
                    <a:pt x="3810" y="339483"/>
                  </a:lnTo>
                </a:path>
                <a:path w="3810" h="833754">
                  <a:moveTo>
                    <a:pt x="0" y="337578"/>
                  </a:moveTo>
                  <a:lnTo>
                    <a:pt x="3810" y="337578"/>
                  </a:lnTo>
                </a:path>
                <a:path w="3810" h="833754">
                  <a:moveTo>
                    <a:pt x="0" y="335673"/>
                  </a:moveTo>
                  <a:lnTo>
                    <a:pt x="3810" y="335673"/>
                  </a:lnTo>
                </a:path>
                <a:path w="3810" h="833754">
                  <a:moveTo>
                    <a:pt x="0" y="333768"/>
                  </a:moveTo>
                  <a:lnTo>
                    <a:pt x="3810" y="333768"/>
                  </a:lnTo>
                </a:path>
                <a:path w="3810" h="833754">
                  <a:moveTo>
                    <a:pt x="0" y="331863"/>
                  </a:moveTo>
                  <a:lnTo>
                    <a:pt x="3810" y="331863"/>
                  </a:lnTo>
                </a:path>
                <a:path w="3810" h="833754">
                  <a:moveTo>
                    <a:pt x="0" y="329958"/>
                  </a:moveTo>
                  <a:lnTo>
                    <a:pt x="3810" y="329958"/>
                  </a:lnTo>
                </a:path>
                <a:path w="3810" h="833754">
                  <a:moveTo>
                    <a:pt x="0" y="328041"/>
                  </a:moveTo>
                  <a:lnTo>
                    <a:pt x="3810" y="328041"/>
                  </a:lnTo>
                </a:path>
                <a:path w="3810" h="833754">
                  <a:moveTo>
                    <a:pt x="0" y="326136"/>
                  </a:moveTo>
                  <a:lnTo>
                    <a:pt x="3810" y="326136"/>
                  </a:lnTo>
                </a:path>
                <a:path w="3810" h="833754">
                  <a:moveTo>
                    <a:pt x="0" y="324231"/>
                  </a:moveTo>
                  <a:lnTo>
                    <a:pt x="3810" y="324231"/>
                  </a:lnTo>
                </a:path>
                <a:path w="3810" h="833754">
                  <a:moveTo>
                    <a:pt x="0" y="322326"/>
                  </a:moveTo>
                  <a:lnTo>
                    <a:pt x="3810" y="322326"/>
                  </a:lnTo>
                </a:path>
                <a:path w="3810" h="833754">
                  <a:moveTo>
                    <a:pt x="0" y="320421"/>
                  </a:moveTo>
                  <a:lnTo>
                    <a:pt x="3810" y="320421"/>
                  </a:lnTo>
                </a:path>
                <a:path w="3810" h="833754">
                  <a:moveTo>
                    <a:pt x="0" y="318516"/>
                  </a:moveTo>
                  <a:lnTo>
                    <a:pt x="3810" y="318516"/>
                  </a:lnTo>
                </a:path>
                <a:path w="3810" h="833754">
                  <a:moveTo>
                    <a:pt x="0" y="316598"/>
                  </a:moveTo>
                  <a:lnTo>
                    <a:pt x="3810" y="316598"/>
                  </a:lnTo>
                </a:path>
                <a:path w="3810" h="833754">
                  <a:moveTo>
                    <a:pt x="0" y="314693"/>
                  </a:moveTo>
                  <a:lnTo>
                    <a:pt x="3810" y="314693"/>
                  </a:lnTo>
                </a:path>
                <a:path w="3810" h="833754">
                  <a:moveTo>
                    <a:pt x="0" y="312788"/>
                  </a:moveTo>
                  <a:lnTo>
                    <a:pt x="3810" y="312788"/>
                  </a:lnTo>
                </a:path>
                <a:path w="3810" h="833754">
                  <a:moveTo>
                    <a:pt x="0" y="310883"/>
                  </a:moveTo>
                  <a:lnTo>
                    <a:pt x="3810" y="310883"/>
                  </a:lnTo>
                </a:path>
                <a:path w="3810" h="833754">
                  <a:moveTo>
                    <a:pt x="0" y="308978"/>
                  </a:moveTo>
                  <a:lnTo>
                    <a:pt x="3810" y="308978"/>
                  </a:lnTo>
                </a:path>
                <a:path w="3810" h="833754">
                  <a:moveTo>
                    <a:pt x="0" y="307060"/>
                  </a:moveTo>
                  <a:lnTo>
                    <a:pt x="3810" y="307060"/>
                  </a:lnTo>
                </a:path>
                <a:path w="3810" h="833754">
                  <a:moveTo>
                    <a:pt x="0" y="305155"/>
                  </a:moveTo>
                  <a:lnTo>
                    <a:pt x="3810" y="305155"/>
                  </a:lnTo>
                </a:path>
                <a:path w="3810" h="833754">
                  <a:moveTo>
                    <a:pt x="0" y="303250"/>
                  </a:moveTo>
                  <a:lnTo>
                    <a:pt x="3810" y="303250"/>
                  </a:lnTo>
                </a:path>
                <a:path w="3810" h="833754">
                  <a:moveTo>
                    <a:pt x="0" y="301345"/>
                  </a:moveTo>
                  <a:lnTo>
                    <a:pt x="3810" y="301345"/>
                  </a:lnTo>
                </a:path>
                <a:path w="3810" h="833754">
                  <a:moveTo>
                    <a:pt x="0" y="299440"/>
                  </a:moveTo>
                  <a:lnTo>
                    <a:pt x="3810" y="299440"/>
                  </a:lnTo>
                </a:path>
                <a:path w="3810" h="833754">
                  <a:moveTo>
                    <a:pt x="0" y="297535"/>
                  </a:moveTo>
                  <a:lnTo>
                    <a:pt x="3810" y="297535"/>
                  </a:lnTo>
                </a:path>
                <a:path w="3810" h="833754">
                  <a:moveTo>
                    <a:pt x="0" y="295617"/>
                  </a:moveTo>
                  <a:lnTo>
                    <a:pt x="3810" y="295617"/>
                  </a:lnTo>
                </a:path>
                <a:path w="3810" h="833754">
                  <a:moveTo>
                    <a:pt x="0" y="293712"/>
                  </a:moveTo>
                  <a:lnTo>
                    <a:pt x="3810" y="293712"/>
                  </a:lnTo>
                </a:path>
                <a:path w="3810" h="833754">
                  <a:moveTo>
                    <a:pt x="0" y="291807"/>
                  </a:moveTo>
                  <a:lnTo>
                    <a:pt x="3810" y="291807"/>
                  </a:lnTo>
                </a:path>
                <a:path w="3810" h="833754">
                  <a:moveTo>
                    <a:pt x="0" y="289902"/>
                  </a:moveTo>
                  <a:lnTo>
                    <a:pt x="3810" y="289902"/>
                  </a:lnTo>
                </a:path>
                <a:path w="3810" h="833754">
                  <a:moveTo>
                    <a:pt x="0" y="287997"/>
                  </a:moveTo>
                  <a:lnTo>
                    <a:pt x="3810" y="287997"/>
                  </a:lnTo>
                </a:path>
                <a:path w="3810" h="833754">
                  <a:moveTo>
                    <a:pt x="0" y="286080"/>
                  </a:moveTo>
                  <a:lnTo>
                    <a:pt x="3810" y="286080"/>
                  </a:lnTo>
                </a:path>
                <a:path w="3810" h="833754">
                  <a:moveTo>
                    <a:pt x="0" y="284175"/>
                  </a:moveTo>
                  <a:lnTo>
                    <a:pt x="3810" y="284175"/>
                  </a:lnTo>
                </a:path>
                <a:path w="3810" h="833754">
                  <a:moveTo>
                    <a:pt x="0" y="282270"/>
                  </a:moveTo>
                  <a:lnTo>
                    <a:pt x="3810" y="282270"/>
                  </a:lnTo>
                </a:path>
                <a:path w="3810" h="833754">
                  <a:moveTo>
                    <a:pt x="0" y="280365"/>
                  </a:moveTo>
                  <a:lnTo>
                    <a:pt x="3810" y="280365"/>
                  </a:lnTo>
                </a:path>
                <a:path w="3810" h="833754">
                  <a:moveTo>
                    <a:pt x="0" y="278460"/>
                  </a:moveTo>
                  <a:lnTo>
                    <a:pt x="3810" y="278460"/>
                  </a:lnTo>
                </a:path>
                <a:path w="3810" h="833754">
                  <a:moveTo>
                    <a:pt x="0" y="276555"/>
                  </a:moveTo>
                  <a:lnTo>
                    <a:pt x="3810" y="276555"/>
                  </a:lnTo>
                </a:path>
                <a:path w="3810" h="833754">
                  <a:moveTo>
                    <a:pt x="0" y="274637"/>
                  </a:moveTo>
                  <a:lnTo>
                    <a:pt x="3810" y="274637"/>
                  </a:lnTo>
                </a:path>
                <a:path w="3810" h="833754">
                  <a:moveTo>
                    <a:pt x="0" y="272732"/>
                  </a:moveTo>
                  <a:lnTo>
                    <a:pt x="3810" y="272732"/>
                  </a:lnTo>
                </a:path>
                <a:path w="3810" h="833754">
                  <a:moveTo>
                    <a:pt x="0" y="270827"/>
                  </a:moveTo>
                  <a:lnTo>
                    <a:pt x="3810" y="270827"/>
                  </a:lnTo>
                </a:path>
                <a:path w="3810" h="833754">
                  <a:moveTo>
                    <a:pt x="0" y="268922"/>
                  </a:moveTo>
                  <a:lnTo>
                    <a:pt x="3810" y="268922"/>
                  </a:lnTo>
                </a:path>
                <a:path w="3810" h="833754">
                  <a:moveTo>
                    <a:pt x="0" y="267017"/>
                  </a:moveTo>
                  <a:lnTo>
                    <a:pt x="3810" y="267017"/>
                  </a:lnTo>
                </a:path>
                <a:path w="3810" h="833754">
                  <a:moveTo>
                    <a:pt x="0" y="265099"/>
                  </a:moveTo>
                  <a:lnTo>
                    <a:pt x="3810" y="265099"/>
                  </a:lnTo>
                </a:path>
                <a:path w="3810" h="833754">
                  <a:moveTo>
                    <a:pt x="0" y="263194"/>
                  </a:moveTo>
                  <a:lnTo>
                    <a:pt x="3810" y="263194"/>
                  </a:lnTo>
                </a:path>
                <a:path w="3810" h="833754">
                  <a:moveTo>
                    <a:pt x="0" y="261289"/>
                  </a:moveTo>
                  <a:lnTo>
                    <a:pt x="3810" y="261289"/>
                  </a:lnTo>
                </a:path>
                <a:path w="3810" h="833754">
                  <a:moveTo>
                    <a:pt x="0" y="259384"/>
                  </a:moveTo>
                  <a:lnTo>
                    <a:pt x="3810" y="259384"/>
                  </a:lnTo>
                </a:path>
                <a:path w="3810" h="833754">
                  <a:moveTo>
                    <a:pt x="0" y="257479"/>
                  </a:moveTo>
                  <a:lnTo>
                    <a:pt x="3810" y="257479"/>
                  </a:lnTo>
                </a:path>
                <a:path w="3810" h="833754">
                  <a:moveTo>
                    <a:pt x="0" y="255574"/>
                  </a:moveTo>
                  <a:lnTo>
                    <a:pt x="3810" y="255574"/>
                  </a:lnTo>
                </a:path>
                <a:path w="3810" h="833754">
                  <a:moveTo>
                    <a:pt x="0" y="253657"/>
                  </a:moveTo>
                  <a:lnTo>
                    <a:pt x="3810" y="253657"/>
                  </a:lnTo>
                </a:path>
                <a:path w="3810" h="833754">
                  <a:moveTo>
                    <a:pt x="0" y="251752"/>
                  </a:moveTo>
                  <a:lnTo>
                    <a:pt x="3810" y="251752"/>
                  </a:lnTo>
                </a:path>
                <a:path w="3810" h="833754">
                  <a:moveTo>
                    <a:pt x="0" y="249847"/>
                  </a:moveTo>
                  <a:lnTo>
                    <a:pt x="3810" y="249847"/>
                  </a:lnTo>
                </a:path>
                <a:path w="3810" h="833754">
                  <a:moveTo>
                    <a:pt x="0" y="247942"/>
                  </a:moveTo>
                  <a:lnTo>
                    <a:pt x="3810" y="247942"/>
                  </a:lnTo>
                </a:path>
                <a:path w="3810" h="833754">
                  <a:moveTo>
                    <a:pt x="0" y="246037"/>
                  </a:moveTo>
                  <a:lnTo>
                    <a:pt x="3810" y="246037"/>
                  </a:lnTo>
                </a:path>
                <a:path w="3810" h="833754">
                  <a:moveTo>
                    <a:pt x="0" y="244132"/>
                  </a:moveTo>
                  <a:lnTo>
                    <a:pt x="3810" y="244132"/>
                  </a:lnTo>
                </a:path>
                <a:path w="3810" h="833754">
                  <a:moveTo>
                    <a:pt x="0" y="242214"/>
                  </a:moveTo>
                  <a:lnTo>
                    <a:pt x="3810" y="242214"/>
                  </a:lnTo>
                </a:path>
                <a:path w="3810" h="833754">
                  <a:moveTo>
                    <a:pt x="0" y="240309"/>
                  </a:moveTo>
                  <a:lnTo>
                    <a:pt x="3810" y="240309"/>
                  </a:lnTo>
                </a:path>
                <a:path w="3810" h="833754">
                  <a:moveTo>
                    <a:pt x="0" y="238404"/>
                  </a:moveTo>
                  <a:lnTo>
                    <a:pt x="3810" y="238404"/>
                  </a:lnTo>
                </a:path>
                <a:path w="3810" h="833754">
                  <a:moveTo>
                    <a:pt x="0" y="236499"/>
                  </a:moveTo>
                  <a:lnTo>
                    <a:pt x="3810" y="236499"/>
                  </a:lnTo>
                </a:path>
                <a:path w="3810" h="833754">
                  <a:moveTo>
                    <a:pt x="0" y="234594"/>
                  </a:moveTo>
                  <a:lnTo>
                    <a:pt x="3810" y="234594"/>
                  </a:lnTo>
                </a:path>
                <a:path w="3810" h="833754">
                  <a:moveTo>
                    <a:pt x="0" y="232676"/>
                  </a:moveTo>
                  <a:lnTo>
                    <a:pt x="3810" y="232676"/>
                  </a:lnTo>
                </a:path>
                <a:path w="3810" h="833754">
                  <a:moveTo>
                    <a:pt x="0" y="230771"/>
                  </a:moveTo>
                  <a:lnTo>
                    <a:pt x="3810" y="230771"/>
                  </a:lnTo>
                </a:path>
                <a:path w="3810" h="833754">
                  <a:moveTo>
                    <a:pt x="0" y="228866"/>
                  </a:moveTo>
                  <a:lnTo>
                    <a:pt x="3810" y="228866"/>
                  </a:lnTo>
                </a:path>
                <a:path w="3810" h="833754">
                  <a:moveTo>
                    <a:pt x="0" y="226961"/>
                  </a:moveTo>
                  <a:lnTo>
                    <a:pt x="3810" y="226961"/>
                  </a:lnTo>
                </a:path>
                <a:path w="3810" h="833754">
                  <a:moveTo>
                    <a:pt x="0" y="225056"/>
                  </a:moveTo>
                  <a:lnTo>
                    <a:pt x="3810" y="225056"/>
                  </a:lnTo>
                </a:path>
                <a:path w="3810" h="833754">
                  <a:moveTo>
                    <a:pt x="0" y="223151"/>
                  </a:moveTo>
                  <a:lnTo>
                    <a:pt x="3810" y="223151"/>
                  </a:lnTo>
                </a:path>
                <a:path w="3810" h="833754">
                  <a:moveTo>
                    <a:pt x="0" y="221234"/>
                  </a:moveTo>
                  <a:lnTo>
                    <a:pt x="3810" y="221234"/>
                  </a:lnTo>
                </a:path>
                <a:path w="3810" h="833754">
                  <a:moveTo>
                    <a:pt x="0" y="219329"/>
                  </a:moveTo>
                  <a:lnTo>
                    <a:pt x="3810" y="219329"/>
                  </a:lnTo>
                </a:path>
                <a:path w="3810" h="833754">
                  <a:moveTo>
                    <a:pt x="0" y="217424"/>
                  </a:moveTo>
                  <a:lnTo>
                    <a:pt x="3810" y="217424"/>
                  </a:lnTo>
                </a:path>
                <a:path w="3810" h="833754">
                  <a:moveTo>
                    <a:pt x="0" y="215519"/>
                  </a:moveTo>
                  <a:lnTo>
                    <a:pt x="3810" y="215519"/>
                  </a:lnTo>
                </a:path>
                <a:path w="3810" h="833754">
                  <a:moveTo>
                    <a:pt x="0" y="213614"/>
                  </a:moveTo>
                  <a:lnTo>
                    <a:pt x="3810" y="213614"/>
                  </a:lnTo>
                </a:path>
                <a:path w="3810" h="833754">
                  <a:moveTo>
                    <a:pt x="0" y="211696"/>
                  </a:moveTo>
                  <a:lnTo>
                    <a:pt x="3810" y="211696"/>
                  </a:lnTo>
                </a:path>
                <a:path w="3810" h="833754">
                  <a:moveTo>
                    <a:pt x="0" y="209791"/>
                  </a:moveTo>
                  <a:lnTo>
                    <a:pt x="3810" y="209791"/>
                  </a:lnTo>
                </a:path>
                <a:path w="3810" h="833754">
                  <a:moveTo>
                    <a:pt x="0" y="207886"/>
                  </a:moveTo>
                  <a:lnTo>
                    <a:pt x="3810" y="207886"/>
                  </a:lnTo>
                </a:path>
                <a:path w="3810" h="833754">
                  <a:moveTo>
                    <a:pt x="0" y="205981"/>
                  </a:moveTo>
                  <a:lnTo>
                    <a:pt x="3810" y="205981"/>
                  </a:lnTo>
                </a:path>
                <a:path w="3810" h="833754">
                  <a:moveTo>
                    <a:pt x="0" y="204076"/>
                  </a:moveTo>
                  <a:lnTo>
                    <a:pt x="3810" y="204076"/>
                  </a:lnTo>
                </a:path>
                <a:path w="3810" h="833754">
                  <a:moveTo>
                    <a:pt x="0" y="202171"/>
                  </a:moveTo>
                  <a:lnTo>
                    <a:pt x="3810" y="202171"/>
                  </a:lnTo>
                </a:path>
                <a:path w="3810" h="833754">
                  <a:moveTo>
                    <a:pt x="0" y="200253"/>
                  </a:moveTo>
                  <a:lnTo>
                    <a:pt x="3810" y="200253"/>
                  </a:lnTo>
                </a:path>
                <a:path w="3810" h="833754">
                  <a:moveTo>
                    <a:pt x="0" y="198348"/>
                  </a:moveTo>
                  <a:lnTo>
                    <a:pt x="3810" y="198348"/>
                  </a:lnTo>
                </a:path>
                <a:path w="3810" h="833754">
                  <a:moveTo>
                    <a:pt x="0" y="196443"/>
                  </a:moveTo>
                  <a:lnTo>
                    <a:pt x="3810" y="196443"/>
                  </a:lnTo>
                </a:path>
                <a:path w="3810" h="833754">
                  <a:moveTo>
                    <a:pt x="0" y="194538"/>
                  </a:moveTo>
                  <a:lnTo>
                    <a:pt x="3810" y="194538"/>
                  </a:lnTo>
                </a:path>
                <a:path w="3810" h="833754">
                  <a:moveTo>
                    <a:pt x="0" y="192633"/>
                  </a:moveTo>
                  <a:lnTo>
                    <a:pt x="3810" y="192633"/>
                  </a:lnTo>
                </a:path>
                <a:path w="3810" h="833754">
                  <a:moveTo>
                    <a:pt x="0" y="190715"/>
                  </a:moveTo>
                  <a:lnTo>
                    <a:pt x="3810" y="190715"/>
                  </a:lnTo>
                </a:path>
                <a:path w="3810" h="833754">
                  <a:moveTo>
                    <a:pt x="0" y="188810"/>
                  </a:moveTo>
                  <a:lnTo>
                    <a:pt x="3810" y="188810"/>
                  </a:lnTo>
                </a:path>
                <a:path w="3810" h="833754">
                  <a:moveTo>
                    <a:pt x="0" y="186905"/>
                  </a:moveTo>
                  <a:lnTo>
                    <a:pt x="3810" y="186905"/>
                  </a:lnTo>
                </a:path>
                <a:path w="3810" h="833754">
                  <a:moveTo>
                    <a:pt x="0" y="185000"/>
                  </a:moveTo>
                  <a:lnTo>
                    <a:pt x="3810" y="185000"/>
                  </a:lnTo>
                </a:path>
                <a:path w="3810" h="833754">
                  <a:moveTo>
                    <a:pt x="0" y="183095"/>
                  </a:moveTo>
                  <a:lnTo>
                    <a:pt x="3810" y="183095"/>
                  </a:lnTo>
                </a:path>
                <a:path w="3810" h="833754">
                  <a:moveTo>
                    <a:pt x="0" y="181190"/>
                  </a:moveTo>
                  <a:lnTo>
                    <a:pt x="3810" y="181190"/>
                  </a:lnTo>
                </a:path>
                <a:path w="3810" h="833754">
                  <a:moveTo>
                    <a:pt x="0" y="179273"/>
                  </a:moveTo>
                  <a:lnTo>
                    <a:pt x="3810" y="179273"/>
                  </a:lnTo>
                </a:path>
                <a:path w="3810" h="833754">
                  <a:moveTo>
                    <a:pt x="0" y="177368"/>
                  </a:moveTo>
                  <a:lnTo>
                    <a:pt x="3810" y="177368"/>
                  </a:lnTo>
                </a:path>
                <a:path w="3810" h="833754">
                  <a:moveTo>
                    <a:pt x="0" y="175463"/>
                  </a:moveTo>
                  <a:lnTo>
                    <a:pt x="3810" y="175463"/>
                  </a:lnTo>
                </a:path>
                <a:path w="3810" h="833754">
                  <a:moveTo>
                    <a:pt x="0" y="173558"/>
                  </a:moveTo>
                  <a:lnTo>
                    <a:pt x="3810" y="173558"/>
                  </a:lnTo>
                </a:path>
                <a:path w="3810" h="833754">
                  <a:moveTo>
                    <a:pt x="0" y="171653"/>
                  </a:moveTo>
                  <a:lnTo>
                    <a:pt x="3810" y="171653"/>
                  </a:lnTo>
                </a:path>
                <a:path w="3810" h="833754">
                  <a:moveTo>
                    <a:pt x="0" y="169748"/>
                  </a:moveTo>
                  <a:lnTo>
                    <a:pt x="3810" y="169748"/>
                  </a:lnTo>
                </a:path>
                <a:path w="3810" h="833754">
                  <a:moveTo>
                    <a:pt x="0" y="167830"/>
                  </a:moveTo>
                  <a:lnTo>
                    <a:pt x="3810" y="167830"/>
                  </a:lnTo>
                </a:path>
                <a:path w="3810" h="833754">
                  <a:moveTo>
                    <a:pt x="0" y="165925"/>
                  </a:moveTo>
                  <a:lnTo>
                    <a:pt x="3810" y="165925"/>
                  </a:lnTo>
                </a:path>
                <a:path w="3810" h="833754">
                  <a:moveTo>
                    <a:pt x="0" y="164020"/>
                  </a:moveTo>
                  <a:lnTo>
                    <a:pt x="3810" y="164020"/>
                  </a:lnTo>
                </a:path>
                <a:path w="3810" h="833754">
                  <a:moveTo>
                    <a:pt x="0" y="162115"/>
                  </a:moveTo>
                  <a:lnTo>
                    <a:pt x="3810" y="162115"/>
                  </a:lnTo>
                </a:path>
                <a:path w="3810" h="833754">
                  <a:moveTo>
                    <a:pt x="0" y="160210"/>
                  </a:moveTo>
                  <a:lnTo>
                    <a:pt x="3810" y="160210"/>
                  </a:lnTo>
                </a:path>
                <a:path w="3810" h="833754">
                  <a:moveTo>
                    <a:pt x="0" y="158292"/>
                  </a:moveTo>
                  <a:lnTo>
                    <a:pt x="3810" y="158292"/>
                  </a:lnTo>
                </a:path>
                <a:path w="3810" h="833754">
                  <a:moveTo>
                    <a:pt x="0" y="156387"/>
                  </a:moveTo>
                  <a:lnTo>
                    <a:pt x="3810" y="156387"/>
                  </a:lnTo>
                </a:path>
                <a:path w="3810" h="833754">
                  <a:moveTo>
                    <a:pt x="0" y="154482"/>
                  </a:moveTo>
                  <a:lnTo>
                    <a:pt x="3810" y="154482"/>
                  </a:lnTo>
                </a:path>
                <a:path w="3810" h="833754">
                  <a:moveTo>
                    <a:pt x="0" y="152577"/>
                  </a:moveTo>
                  <a:lnTo>
                    <a:pt x="3810" y="152577"/>
                  </a:lnTo>
                </a:path>
                <a:path w="3810" h="833754">
                  <a:moveTo>
                    <a:pt x="0" y="150672"/>
                  </a:moveTo>
                  <a:lnTo>
                    <a:pt x="3810" y="150672"/>
                  </a:lnTo>
                </a:path>
                <a:path w="3810" h="833754">
                  <a:moveTo>
                    <a:pt x="0" y="148767"/>
                  </a:moveTo>
                  <a:lnTo>
                    <a:pt x="3810" y="148767"/>
                  </a:lnTo>
                </a:path>
                <a:path w="3810" h="833754">
                  <a:moveTo>
                    <a:pt x="0" y="146850"/>
                  </a:moveTo>
                  <a:lnTo>
                    <a:pt x="3810" y="146850"/>
                  </a:lnTo>
                </a:path>
                <a:path w="3810" h="833754">
                  <a:moveTo>
                    <a:pt x="0" y="144945"/>
                  </a:moveTo>
                  <a:lnTo>
                    <a:pt x="3810" y="144945"/>
                  </a:lnTo>
                </a:path>
                <a:path w="3810" h="833754">
                  <a:moveTo>
                    <a:pt x="0" y="143040"/>
                  </a:moveTo>
                  <a:lnTo>
                    <a:pt x="3810" y="143040"/>
                  </a:lnTo>
                </a:path>
                <a:path w="3810" h="833754">
                  <a:moveTo>
                    <a:pt x="0" y="141135"/>
                  </a:moveTo>
                  <a:lnTo>
                    <a:pt x="3810" y="141135"/>
                  </a:lnTo>
                </a:path>
                <a:path w="3810" h="833754">
                  <a:moveTo>
                    <a:pt x="0" y="139230"/>
                  </a:moveTo>
                  <a:lnTo>
                    <a:pt x="3810" y="139230"/>
                  </a:lnTo>
                </a:path>
                <a:path w="3810" h="833754">
                  <a:moveTo>
                    <a:pt x="0" y="137312"/>
                  </a:moveTo>
                  <a:lnTo>
                    <a:pt x="3810" y="137312"/>
                  </a:lnTo>
                </a:path>
                <a:path w="3810" h="833754">
                  <a:moveTo>
                    <a:pt x="0" y="135407"/>
                  </a:moveTo>
                  <a:lnTo>
                    <a:pt x="3810" y="135407"/>
                  </a:lnTo>
                </a:path>
                <a:path w="3810" h="833754">
                  <a:moveTo>
                    <a:pt x="0" y="133502"/>
                  </a:moveTo>
                  <a:lnTo>
                    <a:pt x="3810" y="133502"/>
                  </a:lnTo>
                </a:path>
                <a:path w="3810" h="833754">
                  <a:moveTo>
                    <a:pt x="0" y="131597"/>
                  </a:moveTo>
                  <a:lnTo>
                    <a:pt x="3810" y="131597"/>
                  </a:lnTo>
                </a:path>
                <a:path w="3810" h="833754">
                  <a:moveTo>
                    <a:pt x="0" y="129692"/>
                  </a:moveTo>
                  <a:lnTo>
                    <a:pt x="3810" y="129692"/>
                  </a:lnTo>
                </a:path>
                <a:path w="3810" h="833754">
                  <a:moveTo>
                    <a:pt x="0" y="127787"/>
                  </a:moveTo>
                  <a:lnTo>
                    <a:pt x="3810" y="127787"/>
                  </a:lnTo>
                </a:path>
                <a:path w="3810" h="833754">
                  <a:moveTo>
                    <a:pt x="0" y="125869"/>
                  </a:moveTo>
                  <a:lnTo>
                    <a:pt x="3810" y="125869"/>
                  </a:lnTo>
                </a:path>
                <a:path w="3810" h="833754">
                  <a:moveTo>
                    <a:pt x="0" y="123964"/>
                  </a:moveTo>
                  <a:lnTo>
                    <a:pt x="3810" y="123964"/>
                  </a:lnTo>
                </a:path>
                <a:path w="3810" h="833754">
                  <a:moveTo>
                    <a:pt x="0" y="122059"/>
                  </a:moveTo>
                  <a:lnTo>
                    <a:pt x="3810" y="122059"/>
                  </a:lnTo>
                </a:path>
                <a:path w="3810" h="833754">
                  <a:moveTo>
                    <a:pt x="0" y="120154"/>
                  </a:moveTo>
                  <a:lnTo>
                    <a:pt x="3810" y="120154"/>
                  </a:lnTo>
                </a:path>
                <a:path w="3810" h="833754">
                  <a:moveTo>
                    <a:pt x="0" y="118249"/>
                  </a:moveTo>
                  <a:lnTo>
                    <a:pt x="3810" y="118249"/>
                  </a:lnTo>
                </a:path>
                <a:path w="3810" h="833754">
                  <a:moveTo>
                    <a:pt x="0" y="116332"/>
                  </a:moveTo>
                  <a:lnTo>
                    <a:pt x="3810" y="116332"/>
                  </a:lnTo>
                </a:path>
                <a:path w="3810" h="833754">
                  <a:moveTo>
                    <a:pt x="0" y="114427"/>
                  </a:moveTo>
                  <a:lnTo>
                    <a:pt x="3810" y="114427"/>
                  </a:lnTo>
                </a:path>
                <a:path w="3810" h="833754">
                  <a:moveTo>
                    <a:pt x="0" y="112522"/>
                  </a:moveTo>
                  <a:lnTo>
                    <a:pt x="3810" y="112522"/>
                  </a:lnTo>
                </a:path>
                <a:path w="3810" h="833754">
                  <a:moveTo>
                    <a:pt x="0" y="110617"/>
                  </a:moveTo>
                  <a:lnTo>
                    <a:pt x="3810" y="110617"/>
                  </a:lnTo>
                </a:path>
                <a:path w="3810" h="833754">
                  <a:moveTo>
                    <a:pt x="0" y="108712"/>
                  </a:moveTo>
                  <a:lnTo>
                    <a:pt x="3810" y="108712"/>
                  </a:lnTo>
                </a:path>
                <a:path w="3810" h="833754">
                  <a:moveTo>
                    <a:pt x="0" y="106807"/>
                  </a:moveTo>
                  <a:lnTo>
                    <a:pt x="3810" y="106807"/>
                  </a:lnTo>
                </a:path>
                <a:path w="3810" h="833754">
                  <a:moveTo>
                    <a:pt x="0" y="104889"/>
                  </a:moveTo>
                  <a:lnTo>
                    <a:pt x="3810" y="104889"/>
                  </a:lnTo>
                </a:path>
                <a:path w="3810" h="833754">
                  <a:moveTo>
                    <a:pt x="0" y="102984"/>
                  </a:moveTo>
                  <a:lnTo>
                    <a:pt x="3810" y="102984"/>
                  </a:lnTo>
                </a:path>
                <a:path w="3810" h="833754">
                  <a:moveTo>
                    <a:pt x="0" y="101079"/>
                  </a:moveTo>
                  <a:lnTo>
                    <a:pt x="3810" y="101079"/>
                  </a:lnTo>
                </a:path>
                <a:path w="3810" h="833754">
                  <a:moveTo>
                    <a:pt x="0" y="99174"/>
                  </a:moveTo>
                  <a:lnTo>
                    <a:pt x="3810" y="99174"/>
                  </a:lnTo>
                </a:path>
                <a:path w="3810" h="833754">
                  <a:moveTo>
                    <a:pt x="0" y="97269"/>
                  </a:moveTo>
                  <a:lnTo>
                    <a:pt x="3810" y="97269"/>
                  </a:lnTo>
                </a:path>
                <a:path w="3810" h="833754">
                  <a:moveTo>
                    <a:pt x="0" y="95364"/>
                  </a:moveTo>
                  <a:lnTo>
                    <a:pt x="3810" y="95364"/>
                  </a:lnTo>
                </a:path>
                <a:path w="3810" h="833754">
                  <a:moveTo>
                    <a:pt x="0" y="93446"/>
                  </a:moveTo>
                  <a:lnTo>
                    <a:pt x="3810" y="93446"/>
                  </a:lnTo>
                </a:path>
                <a:path w="3810" h="833754">
                  <a:moveTo>
                    <a:pt x="0" y="91541"/>
                  </a:moveTo>
                  <a:lnTo>
                    <a:pt x="3810" y="91541"/>
                  </a:lnTo>
                </a:path>
                <a:path w="3810" h="833754">
                  <a:moveTo>
                    <a:pt x="0" y="89636"/>
                  </a:moveTo>
                  <a:lnTo>
                    <a:pt x="3810" y="89636"/>
                  </a:lnTo>
                </a:path>
                <a:path w="3810" h="833754">
                  <a:moveTo>
                    <a:pt x="0" y="87731"/>
                  </a:moveTo>
                  <a:lnTo>
                    <a:pt x="3810" y="87731"/>
                  </a:lnTo>
                </a:path>
                <a:path w="3810" h="833754">
                  <a:moveTo>
                    <a:pt x="0" y="85826"/>
                  </a:moveTo>
                  <a:lnTo>
                    <a:pt x="3810" y="85826"/>
                  </a:lnTo>
                </a:path>
                <a:path w="3810" h="833754">
                  <a:moveTo>
                    <a:pt x="0" y="83908"/>
                  </a:moveTo>
                  <a:lnTo>
                    <a:pt x="3810" y="83908"/>
                  </a:lnTo>
                </a:path>
                <a:path w="3810" h="833754">
                  <a:moveTo>
                    <a:pt x="0" y="82003"/>
                  </a:moveTo>
                  <a:lnTo>
                    <a:pt x="3810" y="82003"/>
                  </a:lnTo>
                </a:path>
                <a:path w="3810" h="833754">
                  <a:moveTo>
                    <a:pt x="0" y="80098"/>
                  </a:moveTo>
                  <a:lnTo>
                    <a:pt x="3810" y="80098"/>
                  </a:lnTo>
                </a:path>
                <a:path w="3810" h="833754">
                  <a:moveTo>
                    <a:pt x="0" y="78193"/>
                  </a:moveTo>
                  <a:lnTo>
                    <a:pt x="3810" y="78193"/>
                  </a:lnTo>
                </a:path>
                <a:path w="3810" h="833754">
                  <a:moveTo>
                    <a:pt x="0" y="76288"/>
                  </a:moveTo>
                  <a:lnTo>
                    <a:pt x="3810" y="76288"/>
                  </a:lnTo>
                </a:path>
                <a:path w="3810" h="833754">
                  <a:moveTo>
                    <a:pt x="0" y="74383"/>
                  </a:moveTo>
                  <a:lnTo>
                    <a:pt x="3810" y="74383"/>
                  </a:lnTo>
                </a:path>
                <a:path w="3810" h="833754">
                  <a:moveTo>
                    <a:pt x="0" y="72466"/>
                  </a:moveTo>
                  <a:lnTo>
                    <a:pt x="3810" y="72466"/>
                  </a:lnTo>
                </a:path>
                <a:path w="3810" h="833754">
                  <a:moveTo>
                    <a:pt x="0" y="70561"/>
                  </a:moveTo>
                  <a:lnTo>
                    <a:pt x="3810" y="70561"/>
                  </a:lnTo>
                </a:path>
                <a:path w="3810" h="833754">
                  <a:moveTo>
                    <a:pt x="0" y="68656"/>
                  </a:moveTo>
                  <a:lnTo>
                    <a:pt x="3810" y="68656"/>
                  </a:lnTo>
                </a:path>
                <a:path w="3810" h="833754">
                  <a:moveTo>
                    <a:pt x="0" y="66751"/>
                  </a:moveTo>
                  <a:lnTo>
                    <a:pt x="3810" y="66751"/>
                  </a:lnTo>
                </a:path>
                <a:path w="3810" h="833754">
                  <a:moveTo>
                    <a:pt x="0" y="64846"/>
                  </a:moveTo>
                  <a:lnTo>
                    <a:pt x="3810" y="64846"/>
                  </a:lnTo>
                </a:path>
                <a:path w="3810" h="833754">
                  <a:moveTo>
                    <a:pt x="0" y="62928"/>
                  </a:moveTo>
                  <a:lnTo>
                    <a:pt x="3810" y="62928"/>
                  </a:lnTo>
                </a:path>
                <a:path w="3810" h="833754">
                  <a:moveTo>
                    <a:pt x="0" y="61023"/>
                  </a:moveTo>
                  <a:lnTo>
                    <a:pt x="3810" y="61023"/>
                  </a:lnTo>
                </a:path>
                <a:path w="3810" h="833754">
                  <a:moveTo>
                    <a:pt x="0" y="59118"/>
                  </a:moveTo>
                  <a:lnTo>
                    <a:pt x="3810" y="59118"/>
                  </a:lnTo>
                </a:path>
                <a:path w="3810" h="833754">
                  <a:moveTo>
                    <a:pt x="0" y="57213"/>
                  </a:moveTo>
                  <a:lnTo>
                    <a:pt x="3810" y="57213"/>
                  </a:lnTo>
                </a:path>
                <a:path w="3810" h="833754">
                  <a:moveTo>
                    <a:pt x="0" y="55308"/>
                  </a:moveTo>
                  <a:lnTo>
                    <a:pt x="3810" y="55308"/>
                  </a:lnTo>
                </a:path>
                <a:path w="3810" h="833754">
                  <a:moveTo>
                    <a:pt x="0" y="53403"/>
                  </a:moveTo>
                  <a:lnTo>
                    <a:pt x="3810" y="53403"/>
                  </a:lnTo>
                </a:path>
                <a:path w="3810" h="833754">
                  <a:moveTo>
                    <a:pt x="0" y="51485"/>
                  </a:moveTo>
                  <a:lnTo>
                    <a:pt x="3810" y="51485"/>
                  </a:lnTo>
                </a:path>
                <a:path w="3810" h="833754">
                  <a:moveTo>
                    <a:pt x="0" y="49580"/>
                  </a:moveTo>
                  <a:lnTo>
                    <a:pt x="3810" y="49580"/>
                  </a:lnTo>
                </a:path>
                <a:path w="3810" h="833754">
                  <a:moveTo>
                    <a:pt x="0" y="47675"/>
                  </a:moveTo>
                  <a:lnTo>
                    <a:pt x="3810" y="47675"/>
                  </a:lnTo>
                </a:path>
                <a:path w="3810" h="833754">
                  <a:moveTo>
                    <a:pt x="0" y="45770"/>
                  </a:moveTo>
                  <a:lnTo>
                    <a:pt x="3810" y="45770"/>
                  </a:lnTo>
                </a:path>
                <a:path w="3810" h="833754">
                  <a:moveTo>
                    <a:pt x="0" y="43865"/>
                  </a:moveTo>
                  <a:lnTo>
                    <a:pt x="3810" y="43865"/>
                  </a:lnTo>
                </a:path>
                <a:path w="3810" h="833754">
                  <a:moveTo>
                    <a:pt x="0" y="41948"/>
                  </a:moveTo>
                  <a:lnTo>
                    <a:pt x="3810" y="41948"/>
                  </a:lnTo>
                </a:path>
                <a:path w="3810" h="833754">
                  <a:moveTo>
                    <a:pt x="0" y="40043"/>
                  </a:moveTo>
                  <a:lnTo>
                    <a:pt x="3810" y="40043"/>
                  </a:lnTo>
                </a:path>
                <a:path w="3810" h="833754">
                  <a:moveTo>
                    <a:pt x="0" y="38138"/>
                  </a:moveTo>
                  <a:lnTo>
                    <a:pt x="3810" y="38138"/>
                  </a:lnTo>
                </a:path>
                <a:path w="3810" h="833754">
                  <a:moveTo>
                    <a:pt x="0" y="36233"/>
                  </a:moveTo>
                  <a:lnTo>
                    <a:pt x="3810" y="36233"/>
                  </a:lnTo>
                </a:path>
                <a:path w="3810" h="833754">
                  <a:moveTo>
                    <a:pt x="0" y="34328"/>
                  </a:moveTo>
                  <a:lnTo>
                    <a:pt x="3810" y="34328"/>
                  </a:lnTo>
                </a:path>
                <a:path w="3810" h="833754">
                  <a:moveTo>
                    <a:pt x="0" y="32423"/>
                  </a:moveTo>
                  <a:lnTo>
                    <a:pt x="3810" y="32423"/>
                  </a:lnTo>
                </a:path>
                <a:path w="3810" h="833754">
                  <a:moveTo>
                    <a:pt x="0" y="30505"/>
                  </a:moveTo>
                  <a:lnTo>
                    <a:pt x="3810" y="30505"/>
                  </a:lnTo>
                </a:path>
                <a:path w="3810" h="833754">
                  <a:moveTo>
                    <a:pt x="0" y="28600"/>
                  </a:moveTo>
                  <a:lnTo>
                    <a:pt x="3810" y="28600"/>
                  </a:lnTo>
                </a:path>
                <a:path w="3810" h="833754">
                  <a:moveTo>
                    <a:pt x="0" y="26695"/>
                  </a:moveTo>
                  <a:lnTo>
                    <a:pt x="3810" y="26695"/>
                  </a:lnTo>
                </a:path>
                <a:path w="3810" h="833754">
                  <a:moveTo>
                    <a:pt x="0" y="24790"/>
                  </a:moveTo>
                  <a:lnTo>
                    <a:pt x="3810" y="24790"/>
                  </a:lnTo>
                </a:path>
                <a:path w="3810" h="833754">
                  <a:moveTo>
                    <a:pt x="0" y="22885"/>
                  </a:moveTo>
                  <a:lnTo>
                    <a:pt x="3810" y="22885"/>
                  </a:lnTo>
                </a:path>
                <a:path w="3810" h="833754">
                  <a:moveTo>
                    <a:pt x="0" y="20967"/>
                  </a:moveTo>
                  <a:lnTo>
                    <a:pt x="3810" y="20967"/>
                  </a:lnTo>
                </a:path>
                <a:path w="3810" h="833754">
                  <a:moveTo>
                    <a:pt x="0" y="19062"/>
                  </a:moveTo>
                  <a:lnTo>
                    <a:pt x="3810" y="19062"/>
                  </a:lnTo>
                </a:path>
                <a:path w="3810" h="833754">
                  <a:moveTo>
                    <a:pt x="0" y="17157"/>
                  </a:moveTo>
                  <a:lnTo>
                    <a:pt x="3810" y="17157"/>
                  </a:lnTo>
                </a:path>
                <a:path w="3810" h="833754">
                  <a:moveTo>
                    <a:pt x="0" y="15252"/>
                  </a:moveTo>
                  <a:lnTo>
                    <a:pt x="3810" y="15252"/>
                  </a:lnTo>
                </a:path>
                <a:path w="3810" h="833754">
                  <a:moveTo>
                    <a:pt x="0" y="13347"/>
                  </a:moveTo>
                  <a:lnTo>
                    <a:pt x="3810" y="13347"/>
                  </a:lnTo>
                </a:path>
                <a:path w="3810" h="833754">
                  <a:moveTo>
                    <a:pt x="0" y="11442"/>
                  </a:moveTo>
                  <a:lnTo>
                    <a:pt x="3810" y="11442"/>
                  </a:lnTo>
                </a:path>
                <a:path w="3810" h="833754">
                  <a:moveTo>
                    <a:pt x="0" y="9525"/>
                  </a:moveTo>
                  <a:lnTo>
                    <a:pt x="3810" y="9525"/>
                  </a:lnTo>
                </a:path>
                <a:path w="3810" h="833754">
                  <a:moveTo>
                    <a:pt x="0" y="7620"/>
                  </a:moveTo>
                  <a:lnTo>
                    <a:pt x="3810" y="7620"/>
                  </a:lnTo>
                </a:path>
                <a:path w="3810" h="833754">
                  <a:moveTo>
                    <a:pt x="0" y="5715"/>
                  </a:moveTo>
                  <a:lnTo>
                    <a:pt x="3810" y="5715"/>
                  </a:lnTo>
                </a:path>
                <a:path w="3810" h="833754">
                  <a:moveTo>
                    <a:pt x="0" y="3810"/>
                  </a:moveTo>
                  <a:lnTo>
                    <a:pt x="3810" y="3810"/>
                  </a:lnTo>
                </a:path>
                <a:path w="3810" h="833754">
                  <a:moveTo>
                    <a:pt x="0" y="1905"/>
                  </a:moveTo>
                  <a:lnTo>
                    <a:pt x="3810" y="1905"/>
                  </a:lnTo>
                </a:path>
                <a:path w="3810" h="8337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3971989" y="5939285"/>
              <a:ext cx="3810" cy="833755"/>
            </a:xfrm>
            <a:custGeom>
              <a:avLst/>
              <a:gdLst/>
              <a:ahLst/>
              <a:cxnLst/>
              <a:rect l="l" t="t" r="r" b="b"/>
              <a:pathLst>
                <a:path w="3810" h="833754">
                  <a:moveTo>
                    <a:pt x="0" y="833475"/>
                  </a:moveTo>
                  <a:lnTo>
                    <a:pt x="3810" y="833475"/>
                  </a:lnTo>
                </a:path>
                <a:path w="3810" h="833754">
                  <a:moveTo>
                    <a:pt x="0" y="831570"/>
                  </a:moveTo>
                  <a:lnTo>
                    <a:pt x="3810" y="831570"/>
                  </a:lnTo>
                </a:path>
                <a:path w="3810" h="833754">
                  <a:moveTo>
                    <a:pt x="0" y="829665"/>
                  </a:moveTo>
                  <a:lnTo>
                    <a:pt x="3810" y="829665"/>
                  </a:lnTo>
                </a:path>
                <a:path w="3810" h="833754">
                  <a:moveTo>
                    <a:pt x="0" y="827747"/>
                  </a:moveTo>
                  <a:lnTo>
                    <a:pt x="3810" y="827747"/>
                  </a:lnTo>
                </a:path>
                <a:path w="3810" h="833754">
                  <a:moveTo>
                    <a:pt x="0" y="825842"/>
                  </a:moveTo>
                  <a:lnTo>
                    <a:pt x="3810" y="825842"/>
                  </a:lnTo>
                </a:path>
                <a:path w="3810" h="833754">
                  <a:moveTo>
                    <a:pt x="0" y="823937"/>
                  </a:moveTo>
                  <a:lnTo>
                    <a:pt x="3810" y="823937"/>
                  </a:lnTo>
                </a:path>
                <a:path w="3810" h="833754">
                  <a:moveTo>
                    <a:pt x="0" y="822032"/>
                  </a:moveTo>
                  <a:lnTo>
                    <a:pt x="3810" y="822032"/>
                  </a:lnTo>
                </a:path>
                <a:path w="3810" h="833754">
                  <a:moveTo>
                    <a:pt x="0" y="820127"/>
                  </a:moveTo>
                  <a:lnTo>
                    <a:pt x="3810" y="820127"/>
                  </a:lnTo>
                </a:path>
                <a:path w="3810" h="833754">
                  <a:moveTo>
                    <a:pt x="0" y="818222"/>
                  </a:moveTo>
                  <a:lnTo>
                    <a:pt x="3810" y="818222"/>
                  </a:lnTo>
                </a:path>
                <a:path w="3810" h="833754">
                  <a:moveTo>
                    <a:pt x="0" y="816305"/>
                  </a:moveTo>
                  <a:lnTo>
                    <a:pt x="3810" y="816305"/>
                  </a:lnTo>
                </a:path>
                <a:path w="3810" h="833754">
                  <a:moveTo>
                    <a:pt x="0" y="814400"/>
                  </a:moveTo>
                  <a:lnTo>
                    <a:pt x="3810" y="814400"/>
                  </a:lnTo>
                </a:path>
                <a:path w="3810" h="833754">
                  <a:moveTo>
                    <a:pt x="0" y="812495"/>
                  </a:moveTo>
                  <a:lnTo>
                    <a:pt x="3810" y="812495"/>
                  </a:lnTo>
                </a:path>
                <a:path w="3810" h="833754">
                  <a:moveTo>
                    <a:pt x="0" y="810590"/>
                  </a:moveTo>
                  <a:lnTo>
                    <a:pt x="3810" y="810590"/>
                  </a:lnTo>
                </a:path>
                <a:path w="3810" h="833754">
                  <a:moveTo>
                    <a:pt x="0" y="808685"/>
                  </a:moveTo>
                  <a:lnTo>
                    <a:pt x="3810" y="808685"/>
                  </a:lnTo>
                </a:path>
                <a:path w="3810" h="833754">
                  <a:moveTo>
                    <a:pt x="0" y="806767"/>
                  </a:moveTo>
                  <a:lnTo>
                    <a:pt x="3810" y="806767"/>
                  </a:lnTo>
                </a:path>
                <a:path w="3810" h="833754">
                  <a:moveTo>
                    <a:pt x="0" y="804862"/>
                  </a:moveTo>
                  <a:lnTo>
                    <a:pt x="3810" y="804862"/>
                  </a:lnTo>
                </a:path>
                <a:path w="3810" h="833754">
                  <a:moveTo>
                    <a:pt x="0" y="802957"/>
                  </a:moveTo>
                  <a:lnTo>
                    <a:pt x="3810" y="802957"/>
                  </a:lnTo>
                </a:path>
                <a:path w="3810" h="833754">
                  <a:moveTo>
                    <a:pt x="0" y="801052"/>
                  </a:moveTo>
                  <a:lnTo>
                    <a:pt x="3810" y="801052"/>
                  </a:lnTo>
                </a:path>
                <a:path w="3810" h="833754">
                  <a:moveTo>
                    <a:pt x="0" y="799147"/>
                  </a:moveTo>
                  <a:lnTo>
                    <a:pt x="3810" y="799147"/>
                  </a:lnTo>
                </a:path>
                <a:path w="3810" h="833754">
                  <a:moveTo>
                    <a:pt x="0" y="797242"/>
                  </a:moveTo>
                  <a:lnTo>
                    <a:pt x="3810" y="797242"/>
                  </a:lnTo>
                </a:path>
                <a:path w="3810" h="833754">
                  <a:moveTo>
                    <a:pt x="0" y="795324"/>
                  </a:moveTo>
                  <a:lnTo>
                    <a:pt x="3810" y="795324"/>
                  </a:lnTo>
                </a:path>
                <a:path w="3810" h="833754">
                  <a:moveTo>
                    <a:pt x="0" y="793419"/>
                  </a:moveTo>
                  <a:lnTo>
                    <a:pt x="3810" y="793419"/>
                  </a:lnTo>
                </a:path>
                <a:path w="3810" h="833754">
                  <a:moveTo>
                    <a:pt x="0" y="791514"/>
                  </a:moveTo>
                  <a:lnTo>
                    <a:pt x="3810" y="791514"/>
                  </a:lnTo>
                </a:path>
                <a:path w="3810" h="833754">
                  <a:moveTo>
                    <a:pt x="0" y="789609"/>
                  </a:moveTo>
                  <a:lnTo>
                    <a:pt x="3810" y="789609"/>
                  </a:lnTo>
                </a:path>
                <a:path w="3810" h="833754">
                  <a:moveTo>
                    <a:pt x="0" y="787704"/>
                  </a:moveTo>
                  <a:lnTo>
                    <a:pt x="3810" y="787704"/>
                  </a:lnTo>
                </a:path>
                <a:path w="3810" h="833754">
                  <a:moveTo>
                    <a:pt x="0" y="785799"/>
                  </a:moveTo>
                  <a:lnTo>
                    <a:pt x="3810" y="785799"/>
                  </a:lnTo>
                </a:path>
                <a:path w="3810" h="833754">
                  <a:moveTo>
                    <a:pt x="0" y="783882"/>
                  </a:moveTo>
                  <a:lnTo>
                    <a:pt x="3810" y="783882"/>
                  </a:lnTo>
                </a:path>
                <a:path w="3810" h="833754">
                  <a:moveTo>
                    <a:pt x="0" y="781977"/>
                  </a:moveTo>
                  <a:lnTo>
                    <a:pt x="3810" y="781977"/>
                  </a:lnTo>
                </a:path>
                <a:path w="3810" h="833754">
                  <a:moveTo>
                    <a:pt x="0" y="780072"/>
                  </a:moveTo>
                  <a:lnTo>
                    <a:pt x="3810" y="780072"/>
                  </a:lnTo>
                </a:path>
                <a:path w="3810" h="833754">
                  <a:moveTo>
                    <a:pt x="0" y="778167"/>
                  </a:moveTo>
                  <a:lnTo>
                    <a:pt x="3810" y="778167"/>
                  </a:lnTo>
                </a:path>
                <a:path w="3810" h="833754">
                  <a:moveTo>
                    <a:pt x="0" y="776262"/>
                  </a:moveTo>
                  <a:lnTo>
                    <a:pt x="3810" y="776262"/>
                  </a:lnTo>
                </a:path>
                <a:path w="3810" h="833754">
                  <a:moveTo>
                    <a:pt x="0" y="774344"/>
                  </a:moveTo>
                  <a:lnTo>
                    <a:pt x="3810" y="774344"/>
                  </a:lnTo>
                </a:path>
                <a:path w="3810" h="833754">
                  <a:moveTo>
                    <a:pt x="0" y="772439"/>
                  </a:moveTo>
                  <a:lnTo>
                    <a:pt x="3810" y="772439"/>
                  </a:lnTo>
                </a:path>
                <a:path w="3810" h="833754">
                  <a:moveTo>
                    <a:pt x="0" y="770534"/>
                  </a:moveTo>
                  <a:lnTo>
                    <a:pt x="3810" y="770534"/>
                  </a:lnTo>
                </a:path>
                <a:path w="3810" h="833754">
                  <a:moveTo>
                    <a:pt x="0" y="768629"/>
                  </a:moveTo>
                  <a:lnTo>
                    <a:pt x="3810" y="768629"/>
                  </a:lnTo>
                </a:path>
                <a:path w="3810" h="833754">
                  <a:moveTo>
                    <a:pt x="0" y="766724"/>
                  </a:moveTo>
                  <a:lnTo>
                    <a:pt x="3810" y="766724"/>
                  </a:lnTo>
                </a:path>
                <a:path w="3810" h="833754">
                  <a:moveTo>
                    <a:pt x="0" y="764819"/>
                  </a:moveTo>
                  <a:lnTo>
                    <a:pt x="3810" y="764819"/>
                  </a:lnTo>
                </a:path>
                <a:path w="3810" h="833754">
                  <a:moveTo>
                    <a:pt x="0" y="762901"/>
                  </a:moveTo>
                  <a:lnTo>
                    <a:pt x="3810" y="762901"/>
                  </a:lnTo>
                </a:path>
                <a:path w="3810" h="833754">
                  <a:moveTo>
                    <a:pt x="0" y="760996"/>
                  </a:moveTo>
                  <a:lnTo>
                    <a:pt x="3810" y="760996"/>
                  </a:lnTo>
                </a:path>
                <a:path w="3810" h="833754">
                  <a:moveTo>
                    <a:pt x="0" y="759091"/>
                  </a:moveTo>
                  <a:lnTo>
                    <a:pt x="3810" y="759091"/>
                  </a:lnTo>
                </a:path>
                <a:path w="3810" h="833754">
                  <a:moveTo>
                    <a:pt x="0" y="757186"/>
                  </a:moveTo>
                  <a:lnTo>
                    <a:pt x="3810" y="757186"/>
                  </a:lnTo>
                </a:path>
                <a:path w="3810" h="833754">
                  <a:moveTo>
                    <a:pt x="0" y="755281"/>
                  </a:moveTo>
                  <a:lnTo>
                    <a:pt x="3810" y="755281"/>
                  </a:lnTo>
                </a:path>
                <a:path w="3810" h="833754">
                  <a:moveTo>
                    <a:pt x="0" y="753364"/>
                  </a:moveTo>
                  <a:lnTo>
                    <a:pt x="3810" y="753364"/>
                  </a:lnTo>
                </a:path>
                <a:path w="3810" h="833754">
                  <a:moveTo>
                    <a:pt x="0" y="751459"/>
                  </a:moveTo>
                  <a:lnTo>
                    <a:pt x="3810" y="751459"/>
                  </a:lnTo>
                </a:path>
                <a:path w="3810" h="833754">
                  <a:moveTo>
                    <a:pt x="0" y="749554"/>
                  </a:moveTo>
                  <a:lnTo>
                    <a:pt x="3810" y="749554"/>
                  </a:lnTo>
                </a:path>
                <a:path w="3810" h="833754">
                  <a:moveTo>
                    <a:pt x="0" y="747649"/>
                  </a:moveTo>
                  <a:lnTo>
                    <a:pt x="3810" y="747649"/>
                  </a:lnTo>
                </a:path>
                <a:path w="3810" h="833754">
                  <a:moveTo>
                    <a:pt x="0" y="745744"/>
                  </a:moveTo>
                  <a:lnTo>
                    <a:pt x="3810" y="745744"/>
                  </a:lnTo>
                </a:path>
                <a:path w="3810" h="833754">
                  <a:moveTo>
                    <a:pt x="0" y="743839"/>
                  </a:moveTo>
                  <a:lnTo>
                    <a:pt x="3810" y="743839"/>
                  </a:lnTo>
                </a:path>
                <a:path w="3810" h="833754">
                  <a:moveTo>
                    <a:pt x="0" y="741921"/>
                  </a:moveTo>
                  <a:lnTo>
                    <a:pt x="3810" y="741921"/>
                  </a:lnTo>
                </a:path>
                <a:path w="3810" h="833754">
                  <a:moveTo>
                    <a:pt x="0" y="740016"/>
                  </a:moveTo>
                  <a:lnTo>
                    <a:pt x="3810" y="740016"/>
                  </a:lnTo>
                </a:path>
                <a:path w="3810" h="833754">
                  <a:moveTo>
                    <a:pt x="0" y="738111"/>
                  </a:moveTo>
                  <a:lnTo>
                    <a:pt x="3810" y="738111"/>
                  </a:lnTo>
                </a:path>
                <a:path w="3810" h="833754">
                  <a:moveTo>
                    <a:pt x="0" y="736206"/>
                  </a:moveTo>
                  <a:lnTo>
                    <a:pt x="3810" y="736206"/>
                  </a:lnTo>
                </a:path>
                <a:path w="3810" h="833754">
                  <a:moveTo>
                    <a:pt x="0" y="734301"/>
                  </a:moveTo>
                  <a:lnTo>
                    <a:pt x="3810" y="734301"/>
                  </a:lnTo>
                </a:path>
                <a:path w="3810" h="833754">
                  <a:moveTo>
                    <a:pt x="0" y="732383"/>
                  </a:moveTo>
                  <a:lnTo>
                    <a:pt x="3810" y="732383"/>
                  </a:lnTo>
                </a:path>
                <a:path w="3810" h="833754">
                  <a:moveTo>
                    <a:pt x="0" y="730478"/>
                  </a:moveTo>
                  <a:lnTo>
                    <a:pt x="3810" y="730478"/>
                  </a:lnTo>
                </a:path>
                <a:path w="3810" h="833754">
                  <a:moveTo>
                    <a:pt x="0" y="728573"/>
                  </a:moveTo>
                  <a:lnTo>
                    <a:pt x="3810" y="728573"/>
                  </a:lnTo>
                </a:path>
                <a:path w="3810" h="833754">
                  <a:moveTo>
                    <a:pt x="0" y="726668"/>
                  </a:moveTo>
                  <a:lnTo>
                    <a:pt x="3810" y="726668"/>
                  </a:lnTo>
                </a:path>
                <a:path w="3810" h="833754">
                  <a:moveTo>
                    <a:pt x="0" y="724763"/>
                  </a:moveTo>
                  <a:lnTo>
                    <a:pt x="3810" y="724763"/>
                  </a:lnTo>
                </a:path>
                <a:path w="3810" h="833754">
                  <a:moveTo>
                    <a:pt x="0" y="722858"/>
                  </a:moveTo>
                  <a:lnTo>
                    <a:pt x="3810" y="722858"/>
                  </a:lnTo>
                </a:path>
                <a:path w="3810" h="833754">
                  <a:moveTo>
                    <a:pt x="0" y="720940"/>
                  </a:moveTo>
                  <a:lnTo>
                    <a:pt x="3810" y="720940"/>
                  </a:lnTo>
                </a:path>
                <a:path w="3810" h="833754">
                  <a:moveTo>
                    <a:pt x="0" y="719035"/>
                  </a:moveTo>
                  <a:lnTo>
                    <a:pt x="3810" y="719035"/>
                  </a:lnTo>
                </a:path>
                <a:path w="3810" h="833754">
                  <a:moveTo>
                    <a:pt x="0" y="717130"/>
                  </a:moveTo>
                  <a:lnTo>
                    <a:pt x="3810" y="717130"/>
                  </a:lnTo>
                </a:path>
                <a:path w="3810" h="833754">
                  <a:moveTo>
                    <a:pt x="0" y="715225"/>
                  </a:moveTo>
                  <a:lnTo>
                    <a:pt x="3810" y="715225"/>
                  </a:lnTo>
                </a:path>
                <a:path w="3810" h="833754">
                  <a:moveTo>
                    <a:pt x="0" y="713320"/>
                  </a:moveTo>
                  <a:lnTo>
                    <a:pt x="3810" y="713320"/>
                  </a:lnTo>
                </a:path>
                <a:path w="3810" h="833754">
                  <a:moveTo>
                    <a:pt x="0" y="711415"/>
                  </a:moveTo>
                  <a:lnTo>
                    <a:pt x="3810" y="711415"/>
                  </a:lnTo>
                </a:path>
                <a:path w="3810" h="833754">
                  <a:moveTo>
                    <a:pt x="0" y="709498"/>
                  </a:moveTo>
                  <a:lnTo>
                    <a:pt x="3810" y="709498"/>
                  </a:lnTo>
                </a:path>
                <a:path w="3810" h="833754">
                  <a:moveTo>
                    <a:pt x="0" y="707593"/>
                  </a:moveTo>
                  <a:lnTo>
                    <a:pt x="3810" y="707593"/>
                  </a:lnTo>
                </a:path>
                <a:path w="3810" h="833754">
                  <a:moveTo>
                    <a:pt x="0" y="705688"/>
                  </a:moveTo>
                  <a:lnTo>
                    <a:pt x="3810" y="705688"/>
                  </a:lnTo>
                </a:path>
                <a:path w="3810" h="833754">
                  <a:moveTo>
                    <a:pt x="0" y="703783"/>
                  </a:moveTo>
                  <a:lnTo>
                    <a:pt x="3810" y="703783"/>
                  </a:lnTo>
                </a:path>
                <a:path w="3810" h="833754">
                  <a:moveTo>
                    <a:pt x="0" y="701878"/>
                  </a:moveTo>
                  <a:lnTo>
                    <a:pt x="3810" y="701878"/>
                  </a:lnTo>
                </a:path>
                <a:path w="3810" h="833754">
                  <a:moveTo>
                    <a:pt x="0" y="699960"/>
                  </a:moveTo>
                  <a:lnTo>
                    <a:pt x="3810" y="699960"/>
                  </a:lnTo>
                </a:path>
                <a:path w="3810" h="833754">
                  <a:moveTo>
                    <a:pt x="0" y="698055"/>
                  </a:moveTo>
                  <a:lnTo>
                    <a:pt x="3810" y="698055"/>
                  </a:lnTo>
                </a:path>
                <a:path w="3810" h="833754">
                  <a:moveTo>
                    <a:pt x="0" y="696150"/>
                  </a:moveTo>
                  <a:lnTo>
                    <a:pt x="3810" y="696150"/>
                  </a:lnTo>
                </a:path>
                <a:path w="3810" h="833754">
                  <a:moveTo>
                    <a:pt x="0" y="694245"/>
                  </a:moveTo>
                  <a:lnTo>
                    <a:pt x="3810" y="694245"/>
                  </a:lnTo>
                </a:path>
                <a:path w="3810" h="833754">
                  <a:moveTo>
                    <a:pt x="0" y="692340"/>
                  </a:moveTo>
                  <a:lnTo>
                    <a:pt x="3810" y="692340"/>
                  </a:lnTo>
                </a:path>
                <a:path w="3810" h="833754">
                  <a:moveTo>
                    <a:pt x="0" y="690435"/>
                  </a:moveTo>
                  <a:lnTo>
                    <a:pt x="3810" y="690435"/>
                  </a:lnTo>
                </a:path>
                <a:path w="3810" h="833754">
                  <a:moveTo>
                    <a:pt x="0" y="688517"/>
                  </a:moveTo>
                  <a:lnTo>
                    <a:pt x="3810" y="688517"/>
                  </a:lnTo>
                </a:path>
                <a:path w="3810" h="833754">
                  <a:moveTo>
                    <a:pt x="0" y="686612"/>
                  </a:moveTo>
                  <a:lnTo>
                    <a:pt x="3810" y="686612"/>
                  </a:lnTo>
                </a:path>
                <a:path w="3810" h="833754">
                  <a:moveTo>
                    <a:pt x="0" y="684707"/>
                  </a:moveTo>
                  <a:lnTo>
                    <a:pt x="3810" y="684707"/>
                  </a:lnTo>
                </a:path>
                <a:path w="3810" h="833754">
                  <a:moveTo>
                    <a:pt x="0" y="682802"/>
                  </a:moveTo>
                  <a:lnTo>
                    <a:pt x="3810" y="682802"/>
                  </a:lnTo>
                </a:path>
                <a:path w="3810" h="833754">
                  <a:moveTo>
                    <a:pt x="0" y="680897"/>
                  </a:moveTo>
                  <a:lnTo>
                    <a:pt x="3810" y="680897"/>
                  </a:lnTo>
                </a:path>
                <a:path w="3810" h="833754">
                  <a:moveTo>
                    <a:pt x="0" y="678980"/>
                  </a:moveTo>
                  <a:lnTo>
                    <a:pt x="3810" y="678980"/>
                  </a:lnTo>
                </a:path>
                <a:path w="3810" h="833754">
                  <a:moveTo>
                    <a:pt x="0" y="677075"/>
                  </a:moveTo>
                  <a:lnTo>
                    <a:pt x="3810" y="677075"/>
                  </a:lnTo>
                </a:path>
                <a:path w="3810" h="833754">
                  <a:moveTo>
                    <a:pt x="0" y="675170"/>
                  </a:moveTo>
                  <a:lnTo>
                    <a:pt x="3810" y="675170"/>
                  </a:lnTo>
                </a:path>
                <a:path w="3810" h="833754">
                  <a:moveTo>
                    <a:pt x="0" y="673265"/>
                  </a:moveTo>
                  <a:lnTo>
                    <a:pt x="3810" y="673265"/>
                  </a:lnTo>
                </a:path>
                <a:path w="3810" h="833754">
                  <a:moveTo>
                    <a:pt x="0" y="671360"/>
                  </a:moveTo>
                  <a:lnTo>
                    <a:pt x="3810" y="671360"/>
                  </a:lnTo>
                </a:path>
                <a:path w="3810" h="833754">
                  <a:moveTo>
                    <a:pt x="0" y="669455"/>
                  </a:moveTo>
                  <a:lnTo>
                    <a:pt x="3810" y="669455"/>
                  </a:lnTo>
                </a:path>
                <a:path w="3810" h="833754">
                  <a:moveTo>
                    <a:pt x="0" y="667537"/>
                  </a:moveTo>
                  <a:lnTo>
                    <a:pt x="3810" y="667537"/>
                  </a:lnTo>
                </a:path>
                <a:path w="3810" h="833754">
                  <a:moveTo>
                    <a:pt x="0" y="665632"/>
                  </a:moveTo>
                  <a:lnTo>
                    <a:pt x="3810" y="665632"/>
                  </a:lnTo>
                </a:path>
                <a:path w="3810" h="833754">
                  <a:moveTo>
                    <a:pt x="0" y="663727"/>
                  </a:moveTo>
                  <a:lnTo>
                    <a:pt x="3810" y="663727"/>
                  </a:lnTo>
                </a:path>
                <a:path w="3810" h="833754">
                  <a:moveTo>
                    <a:pt x="0" y="661822"/>
                  </a:moveTo>
                  <a:lnTo>
                    <a:pt x="3810" y="661822"/>
                  </a:lnTo>
                </a:path>
                <a:path w="3810" h="833754">
                  <a:moveTo>
                    <a:pt x="0" y="659917"/>
                  </a:moveTo>
                  <a:lnTo>
                    <a:pt x="3810" y="659917"/>
                  </a:lnTo>
                </a:path>
                <a:path w="3810" h="833754">
                  <a:moveTo>
                    <a:pt x="0" y="657999"/>
                  </a:moveTo>
                  <a:lnTo>
                    <a:pt x="3810" y="657999"/>
                  </a:lnTo>
                </a:path>
                <a:path w="3810" h="833754">
                  <a:moveTo>
                    <a:pt x="0" y="656094"/>
                  </a:moveTo>
                  <a:lnTo>
                    <a:pt x="3810" y="656094"/>
                  </a:lnTo>
                </a:path>
                <a:path w="3810" h="833754">
                  <a:moveTo>
                    <a:pt x="0" y="654189"/>
                  </a:moveTo>
                  <a:lnTo>
                    <a:pt x="3810" y="654189"/>
                  </a:lnTo>
                </a:path>
                <a:path w="3810" h="833754">
                  <a:moveTo>
                    <a:pt x="0" y="652284"/>
                  </a:moveTo>
                  <a:lnTo>
                    <a:pt x="3810" y="652284"/>
                  </a:lnTo>
                </a:path>
                <a:path w="3810" h="833754">
                  <a:moveTo>
                    <a:pt x="0" y="650379"/>
                  </a:moveTo>
                  <a:lnTo>
                    <a:pt x="3810" y="650379"/>
                  </a:lnTo>
                </a:path>
                <a:path w="3810" h="833754">
                  <a:moveTo>
                    <a:pt x="0" y="648474"/>
                  </a:moveTo>
                  <a:lnTo>
                    <a:pt x="3810" y="648474"/>
                  </a:lnTo>
                </a:path>
                <a:path w="3810" h="833754">
                  <a:moveTo>
                    <a:pt x="0" y="646557"/>
                  </a:moveTo>
                  <a:lnTo>
                    <a:pt x="3810" y="646557"/>
                  </a:lnTo>
                </a:path>
                <a:path w="3810" h="833754">
                  <a:moveTo>
                    <a:pt x="0" y="644652"/>
                  </a:moveTo>
                  <a:lnTo>
                    <a:pt x="3810" y="644652"/>
                  </a:lnTo>
                </a:path>
                <a:path w="3810" h="833754">
                  <a:moveTo>
                    <a:pt x="0" y="642747"/>
                  </a:moveTo>
                  <a:lnTo>
                    <a:pt x="3810" y="642747"/>
                  </a:lnTo>
                </a:path>
                <a:path w="3810" h="833754">
                  <a:moveTo>
                    <a:pt x="0" y="640842"/>
                  </a:moveTo>
                  <a:lnTo>
                    <a:pt x="3810" y="640842"/>
                  </a:lnTo>
                </a:path>
                <a:path w="3810" h="833754">
                  <a:moveTo>
                    <a:pt x="0" y="638937"/>
                  </a:moveTo>
                  <a:lnTo>
                    <a:pt x="3810" y="638937"/>
                  </a:lnTo>
                </a:path>
                <a:path w="3810" h="833754">
                  <a:moveTo>
                    <a:pt x="0" y="637032"/>
                  </a:moveTo>
                  <a:lnTo>
                    <a:pt x="3810" y="637032"/>
                  </a:lnTo>
                </a:path>
                <a:path w="3810" h="833754">
                  <a:moveTo>
                    <a:pt x="0" y="635114"/>
                  </a:moveTo>
                  <a:lnTo>
                    <a:pt x="3810" y="635114"/>
                  </a:lnTo>
                </a:path>
                <a:path w="3810" h="833754">
                  <a:moveTo>
                    <a:pt x="0" y="633209"/>
                  </a:moveTo>
                  <a:lnTo>
                    <a:pt x="3810" y="633209"/>
                  </a:lnTo>
                </a:path>
                <a:path w="3810" h="833754">
                  <a:moveTo>
                    <a:pt x="0" y="631304"/>
                  </a:moveTo>
                  <a:lnTo>
                    <a:pt x="3810" y="631304"/>
                  </a:lnTo>
                </a:path>
                <a:path w="3810" h="833754">
                  <a:moveTo>
                    <a:pt x="0" y="629399"/>
                  </a:moveTo>
                  <a:lnTo>
                    <a:pt x="3810" y="629399"/>
                  </a:lnTo>
                </a:path>
                <a:path w="3810" h="833754">
                  <a:moveTo>
                    <a:pt x="0" y="627494"/>
                  </a:moveTo>
                  <a:lnTo>
                    <a:pt x="3810" y="627494"/>
                  </a:lnTo>
                </a:path>
                <a:path w="3810" h="833754">
                  <a:moveTo>
                    <a:pt x="0" y="625576"/>
                  </a:moveTo>
                  <a:lnTo>
                    <a:pt x="3810" y="625576"/>
                  </a:lnTo>
                </a:path>
                <a:path w="3810" h="833754">
                  <a:moveTo>
                    <a:pt x="0" y="623671"/>
                  </a:moveTo>
                  <a:lnTo>
                    <a:pt x="3810" y="623671"/>
                  </a:lnTo>
                </a:path>
                <a:path w="3810" h="833754">
                  <a:moveTo>
                    <a:pt x="0" y="621766"/>
                  </a:moveTo>
                  <a:lnTo>
                    <a:pt x="3810" y="621766"/>
                  </a:lnTo>
                </a:path>
                <a:path w="3810" h="833754">
                  <a:moveTo>
                    <a:pt x="0" y="619861"/>
                  </a:moveTo>
                  <a:lnTo>
                    <a:pt x="3810" y="619861"/>
                  </a:lnTo>
                </a:path>
                <a:path w="3810" h="833754">
                  <a:moveTo>
                    <a:pt x="0" y="617956"/>
                  </a:moveTo>
                  <a:lnTo>
                    <a:pt x="3810" y="617956"/>
                  </a:lnTo>
                </a:path>
                <a:path w="3810" h="833754">
                  <a:moveTo>
                    <a:pt x="0" y="616051"/>
                  </a:moveTo>
                  <a:lnTo>
                    <a:pt x="3810" y="616051"/>
                  </a:lnTo>
                </a:path>
                <a:path w="3810" h="833754">
                  <a:moveTo>
                    <a:pt x="0" y="614133"/>
                  </a:moveTo>
                  <a:lnTo>
                    <a:pt x="3810" y="614133"/>
                  </a:lnTo>
                </a:path>
                <a:path w="3810" h="833754">
                  <a:moveTo>
                    <a:pt x="0" y="612228"/>
                  </a:moveTo>
                  <a:lnTo>
                    <a:pt x="3810" y="612228"/>
                  </a:lnTo>
                </a:path>
                <a:path w="3810" h="833754">
                  <a:moveTo>
                    <a:pt x="0" y="610323"/>
                  </a:moveTo>
                  <a:lnTo>
                    <a:pt x="3810" y="610323"/>
                  </a:lnTo>
                </a:path>
                <a:path w="3810" h="833754">
                  <a:moveTo>
                    <a:pt x="0" y="608418"/>
                  </a:moveTo>
                  <a:lnTo>
                    <a:pt x="3810" y="608418"/>
                  </a:lnTo>
                </a:path>
                <a:path w="3810" h="833754">
                  <a:moveTo>
                    <a:pt x="0" y="606513"/>
                  </a:moveTo>
                  <a:lnTo>
                    <a:pt x="3810" y="606513"/>
                  </a:lnTo>
                </a:path>
                <a:path w="3810" h="833754">
                  <a:moveTo>
                    <a:pt x="0" y="604596"/>
                  </a:moveTo>
                  <a:lnTo>
                    <a:pt x="3810" y="604596"/>
                  </a:lnTo>
                </a:path>
                <a:path w="3810" h="833754">
                  <a:moveTo>
                    <a:pt x="0" y="602691"/>
                  </a:moveTo>
                  <a:lnTo>
                    <a:pt x="3810" y="602691"/>
                  </a:lnTo>
                </a:path>
                <a:path w="3810" h="833754">
                  <a:moveTo>
                    <a:pt x="0" y="600786"/>
                  </a:moveTo>
                  <a:lnTo>
                    <a:pt x="3810" y="600786"/>
                  </a:lnTo>
                </a:path>
                <a:path w="3810" h="833754">
                  <a:moveTo>
                    <a:pt x="0" y="598881"/>
                  </a:moveTo>
                  <a:lnTo>
                    <a:pt x="3810" y="598881"/>
                  </a:lnTo>
                </a:path>
                <a:path w="3810" h="833754">
                  <a:moveTo>
                    <a:pt x="0" y="596976"/>
                  </a:moveTo>
                  <a:lnTo>
                    <a:pt x="3810" y="596976"/>
                  </a:lnTo>
                </a:path>
                <a:path w="3810" h="833754">
                  <a:moveTo>
                    <a:pt x="0" y="595071"/>
                  </a:moveTo>
                  <a:lnTo>
                    <a:pt x="3810" y="595071"/>
                  </a:lnTo>
                </a:path>
                <a:path w="3810" h="833754">
                  <a:moveTo>
                    <a:pt x="0" y="593153"/>
                  </a:moveTo>
                  <a:lnTo>
                    <a:pt x="3810" y="593153"/>
                  </a:lnTo>
                </a:path>
                <a:path w="3810" h="833754">
                  <a:moveTo>
                    <a:pt x="0" y="591248"/>
                  </a:moveTo>
                  <a:lnTo>
                    <a:pt x="3810" y="591248"/>
                  </a:lnTo>
                </a:path>
                <a:path w="3810" h="833754">
                  <a:moveTo>
                    <a:pt x="0" y="589343"/>
                  </a:moveTo>
                  <a:lnTo>
                    <a:pt x="3810" y="589343"/>
                  </a:lnTo>
                </a:path>
                <a:path w="3810" h="833754">
                  <a:moveTo>
                    <a:pt x="0" y="587438"/>
                  </a:moveTo>
                  <a:lnTo>
                    <a:pt x="3810" y="587438"/>
                  </a:lnTo>
                </a:path>
                <a:path w="3810" h="833754">
                  <a:moveTo>
                    <a:pt x="0" y="585533"/>
                  </a:moveTo>
                  <a:lnTo>
                    <a:pt x="3810" y="585533"/>
                  </a:lnTo>
                </a:path>
                <a:path w="3810" h="833754">
                  <a:moveTo>
                    <a:pt x="0" y="583615"/>
                  </a:moveTo>
                  <a:lnTo>
                    <a:pt x="3810" y="583615"/>
                  </a:lnTo>
                </a:path>
                <a:path w="3810" h="833754">
                  <a:moveTo>
                    <a:pt x="0" y="581710"/>
                  </a:moveTo>
                  <a:lnTo>
                    <a:pt x="3810" y="581710"/>
                  </a:lnTo>
                </a:path>
                <a:path w="3810" h="833754">
                  <a:moveTo>
                    <a:pt x="0" y="579805"/>
                  </a:moveTo>
                  <a:lnTo>
                    <a:pt x="3810" y="579805"/>
                  </a:lnTo>
                </a:path>
                <a:path w="3810" h="833754">
                  <a:moveTo>
                    <a:pt x="0" y="577900"/>
                  </a:moveTo>
                  <a:lnTo>
                    <a:pt x="3810" y="577900"/>
                  </a:lnTo>
                </a:path>
                <a:path w="3810" h="833754">
                  <a:moveTo>
                    <a:pt x="0" y="575995"/>
                  </a:moveTo>
                  <a:lnTo>
                    <a:pt x="3810" y="575995"/>
                  </a:lnTo>
                </a:path>
                <a:path w="3810" h="833754">
                  <a:moveTo>
                    <a:pt x="0" y="574090"/>
                  </a:moveTo>
                  <a:lnTo>
                    <a:pt x="3810" y="574090"/>
                  </a:lnTo>
                </a:path>
                <a:path w="3810" h="833754">
                  <a:moveTo>
                    <a:pt x="0" y="572173"/>
                  </a:moveTo>
                  <a:lnTo>
                    <a:pt x="3810" y="572173"/>
                  </a:lnTo>
                </a:path>
                <a:path w="3810" h="833754">
                  <a:moveTo>
                    <a:pt x="0" y="570268"/>
                  </a:moveTo>
                  <a:lnTo>
                    <a:pt x="3810" y="570268"/>
                  </a:lnTo>
                </a:path>
                <a:path w="3810" h="833754">
                  <a:moveTo>
                    <a:pt x="0" y="568363"/>
                  </a:moveTo>
                  <a:lnTo>
                    <a:pt x="3810" y="568363"/>
                  </a:lnTo>
                </a:path>
                <a:path w="3810" h="833754">
                  <a:moveTo>
                    <a:pt x="0" y="566458"/>
                  </a:moveTo>
                  <a:lnTo>
                    <a:pt x="3810" y="566458"/>
                  </a:lnTo>
                </a:path>
                <a:path w="3810" h="833754">
                  <a:moveTo>
                    <a:pt x="0" y="564553"/>
                  </a:moveTo>
                  <a:lnTo>
                    <a:pt x="3810" y="564553"/>
                  </a:lnTo>
                </a:path>
                <a:path w="3810" h="833754">
                  <a:moveTo>
                    <a:pt x="0" y="562635"/>
                  </a:moveTo>
                  <a:lnTo>
                    <a:pt x="3810" y="562635"/>
                  </a:lnTo>
                </a:path>
                <a:path w="3810" h="833754">
                  <a:moveTo>
                    <a:pt x="0" y="560730"/>
                  </a:moveTo>
                  <a:lnTo>
                    <a:pt x="3810" y="560730"/>
                  </a:lnTo>
                </a:path>
                <a:path w="3810" h="833754">
                  <a:moveTo>
                    <a:pt x="0" y="558825"/>
                  </a:moveTo>
                  <a:lnTo>
                    <a:pt x="3810" y="558825"/>
                  </a:lnTo>
                </a:path>
                <a:path w="3810" h="833754">
                  <a:moveTo>
                    <a:pt x="0" y="556920"/>
                  </a:moveTo>
                  <a:lnTo>
                    <a:pt x="3810" y="556920"/>
                  </a:lnTo>
                </a:path>
                <a:path w="3810" h="833754">
                  <a:moveTo>
                    <a:pt x="0" y="555015"/>
                  </a:moveTo>
                  <a:lnTo>
                    <a:pt x="3810" y="555015"/>
                  </a:lnTo>
                </a:path>
                <a:path w="3810" h="833754">
                  <a:moveTo>
                    <a:pt x="0" y="553110"/>
                  </a:moveTo>
                  <a:lnTo>
                    <a:pt x="3810" y="553110"/>
                  </a:lnTo>
                </a:path>
                <a:path w="3810" h="833754">
                  <a:moveTo>
                    <a:pt x="0" y="551192"/>
                  </a:moveTo>
                  <a:lnTo>
                    <a:pt x="3810" y="551192"/>
                  </a:lnTo>
                </a:path>
                <a:path w="3810" h="833754">
                  <a:moveTo>
                    <a:pt x="0" y="549287"/>
                  </a:moveTo>
                  <a:lnTo>
                    <a:pt x="3810" y="549287"/>
                  </a:lnTo>
                </a:path>
                <a:path w="3810" h="833754">
                  <a:moveTo>
                    <a:pt x="0" y="547382"/>
                  </a:moveTo>
                  <a:lnTo>
                    <a:pt x="3810" y="547382"/>
                  </a:lnTo>
                </a:path>
                <a:path w="3810" h="833754">
                  <a:moveTo>
                    <a:pt x="0" y="545477"/>
                  </a:moveTo>
                  <a:lnTo>
                    <a:pt x="3810" y="545477"/>
                  </a:lnTo>
                </a:path>
                <a:path w="3810" h="833754">
                  <a:moveTo>
                    <a:pt x="0" y="543572"/>
                  </a:moveTo>
                  <a:lnTo>
                    <a:pt x="3810" y="543572"/>
                  </a:lnTo>
                </a:path>
                <a:path w="3810" h="833754">
                  <a:moveTo>
                    <a:pt x="0" y="541667"/>
                  </a:moveTo>
                  <a:lnTo>
                    <a:pt x="3810" y="541667"/>
                  </a:lnTo>
                </a:path>
                <a:path w="3810" h="833754">
                  <a:moveTo>
                    <a:pt x="0" y="539750"/>
                  </a:moveTo>
                  <a:lnTo>
                    <a:pt x="3810" y="539750"/>
                  </a:lnTo>
                </a:path>
                <a:path w="3810" h="833754">
                  <a:moveTo>
                    <a:pt x="0" y="537845"/>
                  </a:moveTo>
                  <a:lnTo>
                    <a:pt x="3810" y="537845"/>
                  </a:lnTo>
                </a:path>
                <a:path w="3810" h="833754">
                  <a:moveTo>
                    <a:pt x="0" y="535940"/>
                  </a:moveTo>
                  <a:lnTo>
                    <a:pt x="3810" y="535940"/>
                  </a:lnTo>
                </a:path>
                <a:path w="3810" h="833754">
                  <a:moveTo>
                    <a:pt x="0" y="534035"/>
                  </a:moveTo>
                  <a:lnTo>
                    <a:pt x="3810" y="534035"/>
                  </a:lnTo>
                </a:path>
                <a:path w="3810" h="833754">
                  <a:moveTo>
                    <a:pt x="0" y="532130"/>
                  </a:moveTo>
                  <a:lnTo>
                    <a:pt x="3810" y="532130"/>
                  </a:lnTo>
                </a:path>
                <a:path w="3810" h="833754">
                  <a:moveTo>
                    <a:pt x="0" y="530212"/>
                  </a:moveTo>
                  <a:lnTo>
                    <a:pt x="3810" y="530212"/>
                  </a:lnTo>
                </a:path>
                <a:path w="3810" h="833754">
                  <a:moveTo>
                    <a:pt x="0" y="528307"/>
                  </a:moveTo>
                  <a:lnTo>
                    <a:pt x="3810" y="528307"/>
                  </a:lnTo>
                </a:path>
                <a:path w="3810" h="833754">
                  <a:moveTo>
                    <a:pt x="0" y="526402"/>
                  </a:moveTo>
                  <a:lnTo>
                    <a:pt x="3810" y="526402"/>
                  </a:lnTo>
                </a:path>
                <a:path w="3810" h="833754">
                  <a:moveTo>
                    <a:pt x="0" y="524497"/>
                  </a:moveTo>
                  <a:lnTo>
                    <a:pt x="3810" y="524497"/>
                  </a:lnTo>
                </a:path>
                <a:path w="3810" h="833754">
                  <a:moveTo>
                    <a:pt x="0" y="522592"/>
                  </a:moveTo>
                  <a:lnTo>
                    <a:pt x="3810" y="522592"/>
                  </a:lnTo>
                </a:path>
                <a:path w="3810" h="833754">
                  <a:moveTo>
                    <a:pt x="0" y="520687"/>
                  </a:moveTo>
                  <a:lnTo>
                    <a:pt x="3810" y="520687"/>
                  </a:lnTo>
                </a:path>
                <a:path w="3810" h="833754">
                  <a:moveTo>
                    <a:pt x="0" y="518769"/>
                  </a:moveTo>
                  <a:lnTo>
                    <a:pt x="3810" y="518769"/>
                  </a:lnTo>
                </a:path>
                <a:path w="3810" h="833754">
                  <a:moveTo>
                    <a:pt x="0" y="516864"/>
                  </a:moveTo>
                  <a:lnTo>
                    <a:pt x="3810" y="516864"/>
                  </a:lnTo>
                </a:path>
                <a:path w="3810" h="833754">
                  <a:moveTo>
                    <a:pt x="0" y="514959"/>
                  </a:moveTo>
                  <a:lnTo>
                    <a:pt x="3810" y="514959"/>
                  </a:lnTo>
                </a:path>
                <a:path w="3810" h="833754">
                  <a:moveTo>
                    <a:pt x="0" y="513054"/>
                  </a:moveTo>
                  <a:lnTo>
                    <a:pt x="3810" y="513054"/>
                  </a:lnTo>
                </a:path>
                <a:path w="3810" h="833754">
                  <a:moveTo>
                    <a:pt x="0" y="511149"/>
                  </a:moveTo>
                  <a:lnTo>
                    <a:pt x="3810" y="511149"/>
                  </a:lnTo>
                </a:path>
                <a:path w="3810" h="833754">
                  <a:moveTo>
                    <a:pt x="0" y="509231"/>
                  </a:moveTo>
                  <a:lnTo>
                    <a:pt x="3810" y="509231"/>
                  </a:lnTo>
                </a:path>
                <a:path w="3810" h="833754">
                  <a:moveTo>
                    <a:pt x="0" y="507326"/>
                  </a:moveTo>
                  <a:lnTo>
                    <a:pt x="3810" y="507326"/>
                  </a:lnTo>
                </a:path>
                <a:path w="3810" h="833754">
                  <a:moveTo>
                    <a:pt x="0" y="505421"/>
                  </a:moveTo>
                  <a:lnTo>
                    <a:pt x="3810" y="505421"/>
                  </a:lnTo>
                </a:path>
                <a:path w="3810" h="833754">
                  <a:moveTo>
                    <a:pt x="0" y="503516"/>
                  </a:moveTo>
                  <a:lnTo>
                    <a:pt x="3810" y="503516"/>
                  </a:lnTo>
                </a:path>
                <a:path w="3810" h="833754">
                  <a:moveTo>
                    <a:pt x="0" y="501611"/>
                  </a:moveTo>
                  <a:lnTo>
                    <a:pt x="3810" y="501611"/>
                  </a:lnTo>
                </a:path>
                <a:path w="3810" h="833754">
                  <a:moveTo>
                    <a:pt x="0" y="499706"/>
                  </a:moveTo>
                  <a:lnTo>
                    <a:pt x="3810" y="499706"/>
                  </a:lnTo>
                </a:path>
                <a:path w="3810" h="833754">
                  <a:moveTo>
                    <a:pt x="0" y="497789"/>
                  </a:moveTo>
                  <a:lnTo>
                    <a:pt x="3810" y="497789"/>
                  </a:lnTo>
                </a:path>
                <a:path w="3810" h="833754">
                  <a:moveTo>
                    <a:pt x="0" y="495884"/>
                  </a:moveTo>
                  <a:lnTo>
                    <a:pt x="3810" y="495884"/>
                  </a:lnTo>
                </a:path>
                <a:path w="3810" h="833754">
                  <a:moveTo>
                    <a:pt x="0" y="493979"/>
                  </a:moveTo>
                  <a:lnTo>
                    <a:pt x="3810" y="493979"/>
                  </a:lnTo>
                </a:path>
                <a:path w="3810" h="833754">
                  <a:moveTo>
                    <a:pt x="0" y="492074"/>
                  </a:moveTo>
                  <a:lnTo>
                    <a:pt x="3810" y="492074"/>
                  </a:lnTo>
                </a:path>
                <a:path w="3810" h="833754">
                  <a:moveTo>
                    <a:pt x="0" y="490169"/>
                  </a:moveTo>
                  <a:lnTo>
                    <a:pt x="3810" y="490169"/>
                  </a:lnTo>
                </a:path>
                <a:path w="3810" h="833754">
                  <a:moveTo>
                    <a:pt x="0" y="488264"/>
                  </a:moveTo>
                  <a:lnTo>
                    <a:pt x="3810" y="488264"/>
                  </a:lnTo>
                </a:path>
                <a:path w="3810" h="833754">
                  <a:moveTo>
                    <a:pt x="0" y="486346"/>
                  </a:moveTo>
                  <a:lnTo>
                    <a:pt x="3810" y="486346"/>
                  </a:lnTo>
                </a:path>
                <a:path w="3810" h="833754">
                  <a:moveTo>
                    <a:pt x="0" y="484441"/>
                  </a:moveTo>
                  <a:lnTo>
                    <a:pt x="3810" y="484441"/>
                  </a:lnTo>
                </a:path>
                <a:path w="3810" h="833754">
                  <a:moveTo>
                    <a:pt x="0" y="482536"/>
                  </a:moveTo>
                  <a:lnTo>
                    <a:pt x="3810" y="482536"/>
                  </a:lnTo>
                </a:path>
                <a:path w="3810" h="833754">
                  <a:moveTo>
                    <a:pt x="0" y="480631"/>
                  </a:moveTo>
                  <a:lnTo>
                    <a:pt x="3810" y="480631"/>
                  </a:lnTo>
                </a:path>
                <a:path w="3810" h="833754">
                  <a:moveTo>
                    <a:pt x="0" y="478726"/>
                  </a:moveTo>
                  <a:lnTo>
                    <a:pt x="3810" y="478726"/>
                  </a:lnTo>
                </a:path>
                <a:path w="3810" h="833754">
                  <a:moveTo>
                    <a:pt x="0" y="476808"/>
                  </a:moveTo>
                  <a:lnTo>
                    <a:pt x="3810" y="476808"/>
                  </a:lnTo>
                </a:path>
                <a:path w="3810" h="833754">
                  <a:moveTo>
                    <a:pt x="0" y="474903"/>
                  </a:moveTo>
                  <a:lnTo>
                    <a:pt x="3810" y="474903"/>
                  </a:lnTo>
                </a:path>
                <a:path w="3810" h="833754">
                  <a:moveTo>
                    <a:pt x="0" y="472998"/>
                  </a:moveTo>
                  <a:lnTo>
                    <a:pt x="3810" y="472998"/>
                  </a:lnTo>
                </a:path>
                <a:path w="3810" h="833754">
                  <a:moveTo>
                    <a:pt x="0" y="471093"/>
                  </a:moveTo>
                  <a:lnTo>
                    <a:pt x="3810" y="471093"/>
                  </a:lnTo>
                </a:path>
                <a:path w="3810" h="833754">
                  <a:moveTo>
                    <a:pt x="0" y="469188"/>
                  </a:moveTo>
                  <a:lnTo>
                    <a:pt x="3810" y="469188"/>
                  </a:lnTo>
                </a:path>
                <a:path w="3810" h="833754">
                  <a:moveTo>
                    <a:pt x="0" y="467283"/>
                  </a:moveTo>
                  <a:lnTo>
                    <a:pt x="3810" y="467283"/>
                  </a:lnTo>
                </a:path>
                <a:path w="3810" h="833754">
                  <a:moveTo>
                    <a:pt x="0" y="465366"/>
                  </a:moveTo>
                  <a:lnTo>
                    <a:pt x="3810" y="465366"/>
                  </a:lnTo>
                </a:path>
                <a:path w="3810" h="833754">
                  <a:moveTo>
                    <a:pt x="0" y="463461"/>
                  </a:moveTo>
                  <a:lnTo>
                    <a:pt x="3810" y="463461"/>
                  </a:lnTo>
                </a:path>
                <a:path w="3810" h="833754">
                  <a:moveTo>
                    <a:pt x="0" y="461556"/>
                  </a:moveTo>
                  <a:lnTo>
                    <a:pt x="3810" y="461556"/>
                  </a:lnTo>
                </a:path>
                <a:path w="3810" h="833754">
                  <a:moveTo>
                    <a:pt x="0" y="459651"/>
                  </a:moveTo>
                  <a:lnTo>
                    <a:pt x="3810" y="459651"/>
                  </a:lnTo>
                </a:path>
                <a:path w="3810" h="833754">
                  <a:moveTo>
                    <a:pt x="0" y="457746"/>
                  </a:moveTo>
                  <a:lnTo>
                    <a:pt x="3810" y="457746"/>
                  </a:lnTo>
                </a:path>
                <a:path w="3810" h="833754">
                  <a:moveTo>
                    <a:pt x="0" y="455828"/>
                  </a:moveTo>
                  <a:lnTo>
                    <a:pt x="3810" y="455828"/>
                  </a:lnTo>
                </a:path>
                <a:path w="3810" h="833754">
                  <a:moveTo>
                    <a:pt x="0" y="453923"/>
                  </a:moveTo>
                  <a:lnTo>
                    <a:pt x="3810" y="453923"/>
                  </a:lnTo>
                </a:path>
                <a:path w="3810" h="833754">
                  <a:moveTo>
                    <a:pt x="0" y="452018"/>
                  </a:moveTo>
                  <a:lnTo>
                    <a:pt x="3810" y="452018"/>
                  </a:lnTo>
                </a:path>
                <a:path w="3810" h="833754">
                  <a:moveTo>
                    <a:pt x="0" y="450113"/>
                  </a:moveTo>
                  <a:lnTo>
                    <a:pt x="3810" y="450113"/>
                  </a:lnTo>
                </a:path>
                <a:path w="3810" h="833754">
                  <a:moveTo>
                    <a:pt x="0" y="448208"/>
                  </a:moveTo>
                  <a:lnTo>
                    <a:pt x="3810" y="448208"/>
                  </a:lnTo>
                </a:path>
                <a:path w="3810" h="833754">
                  <a:moveTo>
                    <a:pt x="0" y="446303"/>
                  </a:moveTo>
                  <a:lnTo>
                    <a:pt x="3810" y="446303"/>
                  </a:lnTo>
                </a:path>
                <a:path w="3810" h="833754">
                  <a:moveTo>
                    <a:pt x="0" y="444385"/>
                  </a:moveTo>
                  <a:lnTo>
                    <a:pt x="3810" y="444385"/>
                  </a:lnTo>
                </a:path>
                <a:path w="3810" h="833754">
                  <a:moveTo>
                    <a:pt x="0" y="442480"/>
                  </a:moveTo>
                  <a:lnTo>
                    <a:pt x="3810" y="442480"/>
                  </a:lnTo>
                </a:path>
                <a:path w="3810" h="833754">
                  <a:moveTo>
                    <a:pt x="0" y="440575"/>
                  </a:moveTo>
                  <a:lnTo>
                    <a:pt x="3810" y="440575"/>
                  </a:lnTo>
                </a:path>
                <a:path w="3810" h="833754">
                  <a:moveTo>
                    <a:pt x="0" y="438670"/>
                  </a:moveTo>
                  <a:lnTo>
                    <a:pt x="3810" y="438670"/>
                  </a:lnTo>
                </a:path>
                <a:path w="3810" h="833754">
                  <a:moveTo>
                    <a:pt x="0" y="436765"/>
                  </a:moveTo>
                  <a:lnTo>
                    <a:pt x="3810" y="436765"/>
                  </a:lnTo>
                </a:path>
                <a:path w="3810" h="833754">
                  <a:moveTo>
                    <a:pt x="0" y="434848"/>
                  </a:moveTo>
                  <a:lnTo>
                    <a:pt x="3810" y="434848"/>
                  </a:lnTo>
                </a:path>
                <a:path w="3810" h="833754">
                  <a:moveTo>
                    <a:pt x="0" y="432943"/>
                  </a:moveTo>
                  <a:lnTo>
                    <a:pt x="3810" y="432943"/>
                  </a:lnTo>
                </a:path>
                <a:path w="3810" h="833754">
                  <a:moveTo>
                    <a:pt x="0" y="431038"/>
                  </a:moveTo>
                  <a:lnTo>
                    <a:pt x="3810" y="431038"/>
                  </a:lnTo>
                </a:path>
                <a:path w="3810" h="833754">
                  <a:moveTo>
                    <a:pt x="0" y="429133"/>
                  </a:moveTo>
                  <a:lnTo>
                    <a:pt x="3810" y="429133"/>
                  </a:lnTo>
                </a:path>
                <a:path w="3810" h="833754">
                  <a:moveTo>
                    <a:pt x="0" y="427228"/>
                  </a:moveTo>
                  <a:lnTo>
                    <a:pt x="3810" y="427228"/>
                  </a:lnTo>
                </a:path>
                <a:path w="3810" h="833754">
                  <a:moveTo>
                    <a:pt x="0" y="425323"/>
                  </a:moveTo>
                  <a:lnTo>
                    <a:pt x="3810" y="425323"/>
                  </a:lnTo>
                </a:path>
                <a:path w="3810" h="833754">
                  <a:moveTo>
                    <a:pt x="0" y="423405"/>
                  </a:moveTo>
                  <a:lnTo>
                    <a:pt x="3810" y="423405"/>
                  </a:lnTo>
                </a:path>
                <a:path w="3810" h="833754">
                  <a:moveTo>
                    <a:pt x="0" y="421500"/>
                  </a:moveTo>
                  <a:lnTo>
                    <a:pt x="3810" y="421500"/>
                  </a:lnTo>
                </a:path>
                <a:path w="3810" h="833754">
                  <a:moveTo>
                    <a:pt x="0" y="419595"/>
                  </a:moveTo>
                  <a:lnTo>
                    <a:pt x="3810" y="419595"/>
                  </a:lnTo>
                </a:path>
                <a:path w="3810" h="833754">
                  <a:moveTo>
                    <a:pt x="0" y="417690"/>
                  </a:moveTo>
                  <a:lnTo>
                    <a:pt x="3810" y="417690"/>
                  </a:lnTo>
                </a:path>
                <a:path w="3810" h="833754">
                  <a:moveTo>
                    <a:pt x="0" y="415785"/>
                  </a:moveTo>
                  <a:lnTo>
                    <a:pt x="3810" y="415785"/>
                  </a:lnTo>
                </a:path>
                <a:path w="3810" h="833754">
                  <a:moveTo>
                    <a:pt x="0" y="413867"/>
                  </a:moveTo>
                  <a:lnTo>
                    <a:pt x="3810" y="413867"/>
                  </a:lnTo>
                </a:path>
                <a:path w="3810" h="833754">
                  <a:moveTo>
                    <a:pt x="0" y="411962"/>
                  </a:moveTo>
                  <a:lnTo>
                    <a:pt x="3810" y="411962"/>
                  </a:lnTo>
                </a:path>
                <a:path w="3810" h="833754">
                  <a:moveTo>
                    <a:pt x="0" y="410057"/>
                  </a:moveTo>
                  <a:lnTo>
                    <a:pt x="3810" y="410057"/>
                  </a:lnTo>
                </a:path>
                <a:path w="3810" h="833754">
                  <a:moveTo>
                    <a:pt x="0" y="408152"/>
                  </a:moveTo>
                  <a:lnTo>
                    <a:pt x="3810" y="408152"/>
                  </a:lnTo>
                </a:path>
                <a:path w="3810" h="833754">
                  <a:moveTo>
                    <a:pt x="0" y="406247"/>
                  </a:moveTo>
                  <a:lnTo>
                    <a:pt x="3810" y="406247"/>
                  </a:lnTo>
                </a:path>
                <a:path w="3810" h="833754">
                  <a:moveTo>
                    <a:pt x="0" y="404342"/>
                  </a:moveTo>
                  <a:lnTo>
                    <a:pt x="3810" y="404342"/>
                  </a:lnTo>
                </a:path>
                <a:path w="3810" h="833754">
                  <a:moveTo>
                    <a:pt x="0" y="402424"/>
                  </a:moveTo>
                  <a:lnTo>
                    <a:pt x="3810" y="402424"/>
                  </a:lnTo>
                </a:path>
                <a:path w="3810" h="833754">
                  <a:moveTo>
                    <a:pt x="0" y="400519"/>
                  </a:moveTo>
                  <a:lnTo>
                    <a:pt x="3810" y="400519"/>
                  </a:lnTo>
                </a:path>
                <a:path w="3810" h="833754">
                  <a:moveTo>
                    <a:pt x="0" y="398614"/>
                  </a:moveTo>
                  <a:lnTo>
                    <a:pt x="3810" y="398614"/>
                  </a:lnTo>
                </a:path>
                <a:path w="3810" h="833754">
                  <a:moveTo>
                    <a:pt x="0" y="396709"/>
                  </a:moveTo>
                  <a:lnTo>
                    <a:pt x="3810" y="396709"/>
                  </a:lnTo>
                </a:path>
                <a:path w="3810" h="833754">
                  <a:moveTo>
                    <a:pt x="0" y="394804"/>
                  </a:moveTo>
                  <a:lnTo>
                    <a:pt x="3810" y="394804"/>
                  </a:lnTo>
                </a:path>
                <a:path w="3810" h="833754">
                  <a:moveTo>
                    <a:pt x="0" y="392899"/>
                  </a:moveTo>
                  <a:lnTo>
                    <a:pt x="3810" y="392899"/>
                  </a:lnTo>
                </a:path>
                <a:path w="3810" h="833754">
                  <a:moveTo>
                    <a:pt x="0" y="390982"/>
                  </a:moveTo>
                  <a:lnTo>
                    <a:pt x="3810" y="390982"/>
                  </a:lnTo>
                </a:path>
                <a:path w="3810" h="833754">
                  <a:moveTo>
                    <a:pt x="0" y="389077"/>
                  </a:moveTo>
                  <a:lnTo>
                    <a:pt x="3810" y="389077"/>
                  </a:lnTo>
                </a:path>
                <a:path w="3810" h="833754">
                  <a:moveTo>
                    <a:pt x="0" y="387172"/>
                  </a:moveTo>
                  <a:lnTo>
                    <a:pt x="3810" y="387172"/>
                  </a:lnTo>
                </a:path>
                <a:path w="3810" h="833754">
                  <a:moveTo>
                    <a:pt x="0" y="385267"/>
                  </a:moveTo>
                  <a:lnTo>
                    <a:pt x="3810" y="385267"/>
                  </a:lnTo>
                </a:path>
                <a:path w="3810" h="833754">
                  <a:moveTo>
                    <a:pt x="0" y="383362"/>
                  </a:moveTo>
                  <a:lnTo>
                    <a:pt x="3810" y="383362"/>
                  </a:lnTo>
                </a:path>
                <a:path w="3810" h="833754">
                  <a:moveTo>
                    <a:pt x="0" y="381444"/>
                  </a:moveTo>
                  <a:lnTo>
                    <a:pt x="3810" y="381444"/>
                  </a:lnTo>
                </a:path>
                <a:path w="3810" h="833754">
                  <a:moveTo>
                    <a:pt x="0" y="379539"/>
                  </a:moveTo>
                  <a:lnTo>
                    <a:pt x="3810" y="379539"/>
                  </a:lnTo>
                </a:path>
                <a:path w="3810" h="833754">
                  <a:moveTo>
                    <a:pt x="0" y="377634"/>
                  </a:moveTo>
                  <a:lnTo>
                    <a:pt x="3810" y="377634"/>
                  </a:lnTo>
                </a:path>
                <a:path w="3810" h="833754">
                  <a:moveTo>
                    <a:pt x="0" y="375729"/>
                  </a:moveTo>
                  <a:lnTo>
                    <a:pt x="3810" y="375729"/>
                  </a:lnTo>
                </a:path>
                <a:path w="3810" h="833754">
                  <a:moveTo>
                    <a:pt x="0" y="373824"/>
                  </a:moveTo>
                  <a:lnTo>
                    <a:pt x="3810" y="373824"/>
                  </a:lnTo>
                </a:path>
                <a:path w="3810" h="833754">
                  <a:moveTo>
                    <a:pt x="0" y="371919"/>
                  </a:moveTo>
                  <a:lnTo>
                    <a:pt x="3810" y="371919"/>
                  </a:lnTo>
                </a:path>
                <a:path w="3810" h="833754">
                  <a:moveTo>
                    <a:pt x="0" y="370001"/>
                  </a:moveTo>
                  <a:lnTo>
                    <a:pt x="3810" y="370001"/>
                  </a:lnTo>
                </a:path>
                <a:path w="3810" h="833754">
                  <a:moveTo>
                    <a:pt x="0" y="368096"/>
                  </a:moveTo>
                  <a:lnTo>
                    <a:pt x="3810" y="368096"/>
                  </a:lnTo>
                </a:path>
                <a:path w="3810" h="833754">
                  <a:moveTo>
                    <a:pt x="0" y="366191"/>
                  </a:moveTo>
                  <a:lnTo>
                    <a:pt x="3810" y="366191"/>
                  </a:lnTo>
                </a:path>
                <a:path w="3810" h="833754">
                  <a:moveTo>
                    <a:pt x="0" y="364286"/>
                  </a:moveTo>
                  <a:lnTo>
                    <a:pt x="3810" y="364286"/>
                  </a:lnTo>
                </a:path>
                <a:path w="3810" h="833754">
                  <a:moveTo>
                    <a:pt x="0" y="362381"/>
                  </a:moveTo>
                  <a:lnTo>
                    <a:pt x="3810" y="362381"/>
                  </a:lnTo>
                </a:path>
                <a:path w="3810" h="833754">
                  <a:moveTo>
                    <a:pt x="0" y="360464"/>
                  </a:moveTo>
                  <a:lnTo>
                    <a:pt x="3810" y="360464"/>
                  </a:lnTo>
                </a:path>
                <a:path w="3810" h="833754">
                  <a:moveTo>
                    <a:pt x="0" y="358559"/>
                  </a:moveTo>
                  <a:lnTo>
                    <a:pt x="3810" y="358559"/>
                  </a:lnTo>
                </a:path>
                <a:path w="3810" h="833754">
                  <a:moveTo>
                    <a:pt x="0" y="356654"/>
                  </a:moveTo>
                  <a:lnTo>
                    <a:pt x="3810" y="356654"/>
                  </a:lnTo>
                </a:path>
                <a:path w="3810" h="833754">
                  <a:moveTo>
                    <a:pt x="0" y="354749"/>
                  </a:moveTo>
                  <a:lnTo>
                    <a:pt x="3810" y="354749"/>
                  </a:lnTo>
                </a:path>
                <a:path w="3810" h="833754">
                  <a:moveTo>
                    <a:pt x="0" y="352844"/>
                  </a:moveTo>
                  <a:lnTo>
                    <a:pt x="3810" y="352844"/>
                  </a:lnTo>
                </a:path>
                <a:path w="3810" h="833754">
                  <a:moveTo>
                    <a:pt x="0" y="350939"/>
                  </a:moveTo>
                  <a:lnTo>
                    <a:pt x="3810" y="350939"/>
                  </a:lnTo>
                </a:path>
                <a:path w="3810" h="833754">
                  <a:moveTo>
                    <a:pt x="0" y="349021"/>
                  </a:moveTo>
                  <a:lnTo>
                    <a:pt x="3810" y="349021"/>
                  </a:lnTo>
                </a:path>
                <a:path w="3810" h="833754">
                  <a:moveTo>
                    <a:pt x="0" y="347116"/>
                  </a:moveTo>
                  <a:lnTo>
                    <a:pt x="3810" y="347116"/>
                  </a:lnTo>
                </a:path>
                <a:path w="3810" h="833754">
                  <a:moveTo>
                    <a:pt x="0" y="345211"/>
                  </a:moveTo>
                  <a:lnTo>
                    <a:pt x="3810" y="345211"/>
                  </a:lnTo>
                </a:path>
                <a:path w="3810" h="833754">
                  <a:moveTo>
                    <a:pt x="0" y="343306"/>
                  </a:moveTo>
                  <a:lnTo>
                    <a:pt x="3810" y="343306"/>
                  </a:lnTo>
                </a:path>
                <a:path w="3810" h="833754">
                  <a:moveTo>
                    <a:pt x="0" y="341401"/>
                  </a:moveTo>
                  <a:lnTo>
                    <a:pt x="3810" y="341401"/>
                  </a:lnTo>
                </a:path>
                <a:path w="3810" h="833754">
                  <a:moveTo>
                    <a:pt x="0" y="339483"/>
                  </a:moveTo>
                  <a:lnTo>
                    <a:pt x="3810" y="339483"/>
                  </a:lnTo>
                </a:path>
                <a:path w="3810" h="833754">
                  <a:moveTo>
                    <a:pt x="0" y="337578"/>
                  </a:moveTo>
                  <a:lnTo>
                    <a:pt x="3810" y="337578"/>
                  </a:lnTo>
                </a:path>
                <a:path w="3810" h="833754">
                  <a:moveTo>
                    <a:pt x="0" y="335673"/>
                  </a:moveTo>
                  <a:lnTo>
                    <a:pt x="3810" y="335673"/>
                  </a:lnTo>
                </a:path>
                <a:path w="3810" h="833754">
                  <a:moveTo>
                    <a:pt x="0" y="333768"/>
                  </a:moveTo>
                  <a:lnTo>
                    <a:pt x="3810" y="333768"/>
                  </a:lnTo>
                </a:path>
                <a:path w="3810" h="833754">
                  <a:moveTo>
                    <a:pt x="0" y="331863"/>
                  </a:moveTo>
                  <a:lnTo>
                    <a:pt x="3810" y="331863"/>
                  </a:lnTo>
                </a:path>
                <a:path w="3810" h="833754">
                  <a:moveTo>
                    <a:pt x="0" y="329958"/>
                  </a:moveTo>
                  <a:lnTo>
                    <a:pt x="3810" y="329958"/>
                  </a:lnTo>
                </a:path>
                <a:path w="3810" h="833754">
                  <a:moveTo>
                    <a:pt x="0" y="328041"/>
                  </a:moveTo>
                  <a:lnTo>
                    <a:pt x="3810" y="328041"/>
                  </a:lnTo>
                </a:path>
                <a:path w="3810" h="833754">
                  <a:moveTo>
                    <a:pt x="0" y="326136"/>
                  </a:moveTo>
                  <a:lnTo>
                    <a:pt x="3810" y="326136"/>
                  </a:lnTo>
                </a:path>
                <a:path w="3810" h="833754">
                  <a:moveTo>
                    <a:pt x="0" y="324231"/>
                  </a:moveTo>
                  <a:lnTo>
                    <a:pt x="3810" y="324231"/>
                  </a:lnTo>
                </a:path>
                <a:path w="3810" h="833754">
                  <a:moveTo>
                    <a:pt x="0" y="322326"/>
                  </a:moveTo>
                  <a:lnTo>
                    <a:pt x="3810" y="322326"/>
                  </a:lnTo>
                </a:path>
                <a:path w="3810" h="833754">
                  <a:moveTo>
                    <a:pt x="0" y="320421"/>
                  </a:moveTo>
                  <a:lnTo>
                    <a:pt x="3810" y="320421"/>
                  </a:lnTo>
                </a:path>
                <a:path w="3810" h="833754">
                  <a:moveTo>
                    <a:pt x="0" y="318516"/>
                  </a:moveTo>
                  <a:lnTo>
                    <a:pt x="3810" y="318516"/>
                  </a:lnTo>
                </a:path>
                <a:path w="3810" h="833754">
                  <a:moveTo>
                    <a:pt x="0" y="316598"/>
                  </a:moveTo>
                  <a:lnTo>
                    <a:pt x="3810" y="316598"/>
                  </a:lnTo>
                </a:path>
                <a:path w="3810" h="833754">
                  <a:moveTo>
                    <a:pt x="0" y="314693"/>
                  </a:moveTo>
                  <a:lnTo>
                    <a:pt x="3810" y="314693"/>
                  </a:lnTo>
                </a:path>
                <a:path w="3810" h="833754">
                  <a:moveTo>
                    <a:pt x="0" y="312788"/>
                  </a:moveTo>
                  <a:lnTo>
                    <a:pt x="3810" y="312788"/>
                  </a:lnTo>
                </a:path>
                <a:path w="3810" h="833754">
                  <a:moveTo>
                    <a:pt x="0" y="310883"/>
                  </a:moveTo>
                  <a:lnTo>
                    <a:pt x="3810" y="310883"/>
                  </a:lnTo>
                </a:path>
                <a:path w="3810" h="833754">
                  <a:moveTo>
                    <a:pt x="0" y="308978"/>
                  </a:moveTo>
                  <a:lnTo>
                    <a:pt x="3810" y="308978"/>
                  </a:lnTo>
                </a:path>
                <a:path w="3810" h="833754">
                  <a:moveTo>
                    <a:pt x="0" y="307060"/>
                  </a:moveTo>
                  <a:lnTo>
                    <a:pt x="3810" y="307060"/>
                  </a:lnTo>
                </a:path>
                <a:path w="3810" h="833754">
                  <a:moveTo>
                    <a:pt x="0" y="305155"/>
                  </a:moveTo>
                  <a:lnTo>
                    <a:pt x="3810" y="305155"/>
                  </a:lnTo>
                </a:path>
                <a:path w="3810" h="833754">
                  <a:moveTo>
                    <a:pt x="0" y="303250"/>
                  </a:moveTo>
                  <a:lnTo>
                    <a:pt x="3810" y="303250"/>
                  </a:lnTo>
                </a:path>
                <a:path w="3810" h="833754">
                  <a:moveTo>
                    <a:pt x="0" y="301345"/>
                  </a:moveTo>
                  <a:lnTo>
                    <a:pt x="3810" y="301345"/>
                  </a:lnTo>
                </a:path>
                <a:path w="3810" h="833754">
                  <a:moveTo>
                    <a:pt x="0" y="299440"/>
                  </a:moveTo>
                  <a:lnTo>
                    <a:pt x="3810" y="299440"/>
                  </a:lnTo>
                </a:path>
                <a:path w="3810" h="833754">
                  <a:moveTo>
                    <a:pt x="0" y="297535"/>
                  </a:moveTo>
                  <a:lnTo>
                    <a:pt x="3810" y="297535"/>
                  </a:lnTo>
                </a:path>
                <a:path w="3810" h="833754">
                  <a:moveTo>
                    <a:pt x="0" y="295617"/>
                  </a:moveTo>
                  <a:lnTo>
                    <a:pt x="3810" y="295617"/>
                  </a:lnTo>
                </a:path>
                <a:path w="3810" h="833754">
                  <a:moveTo>
                    <a:pt x="0" y="293712"/>
                  </a:moveTo>
                  <a:lnTo>
                    <a:pt x="3810" y="293712"/>
                  </a:lnTo>
                </a:path>
                <a:path w="3810" h="833754">
                  <a:moveTo>
                    <a:pt x="0" y="291807"/>
                  </a:moveTo>
                  <a:lnTo>
                    <a:pt x="3810" y="291807"/>
                  </a:lnTo>
                </a:path>
                <a:path w="3810" h="833754">
                  <a:moveTo>
                    <a:pt x="0" y="289902"/>
                  </a:moveTo>
                  <a:lnTo>
                    <a:pt x="3810" y="289902"/>
                  </a:lnTo>
                </a:path>
                <a:path w="3810" h="833754">
                  <a:moveTo>
                    <a:pt x="0" y="287997"/>
                  </a:moveTo>
                  <a:lnTo>
                    <a:pt x="3810" y="287997"/>
                  </a:lnTo>
                </a:path>
                <a:path w="3810" h="833754">
                  <a:moveTo>
                    <a:pt x="0" y="286080"/>
                  </a:moveTo>
                  <a:lnTo>
                    <a:pt x="3810" y="286080"/>
                  </a:lnTo>
                </a:path>
                <a:path w="3810" h="833754">
                  <a:moveTo>
                    <a:pt x="0" y="284175"/>
                  </a:moveTo>
                  <a:lnTo>
                    <a:pt x="3810" y="284175"/>
                  </a:lnTo>
                </a:path>
                <a:path w="3810" h="833754">
                  <a:moveTo>
                    <a:pt x="0" y="282270"/>
                  </a:moveTo>
                  <a:lnTo>
                    <a:pt x="3810" y="282270"/>
                  </a:lnTo>
                </a:path>
                <a:path w="3810" h="833754">
                  <a:moveTo>
                    <a:pt x="0" y="280365"/>
                  </a:moveTo>
                  <a:lnTo>
                    <a:pt x="3810" y="280365"/>
                  </a:lnTo>
                </a:path>
                <a:path w="3810" h="833754">
                  <a:moveTo>
                    <a:pt x="0" y="278460"/>
                  </a:moveTo>
                  <a:lnTo>
                    <a:pt x="3810" y="278460"/>
                  </a:lnTo>
                </a:path>
                <a:path w="3810" h="833754">
                  <a:moveTo>
                    <a:pt x="0" y="276555"/>
                  </a:moveTo>
                  <a:lnTo>
                    <a:pt x="3810" y="276555"/>
                  </a:lnTo>
                </a:path>
                <a:path w="3810" h="833754">
                  <a:moveTo>
                    <a:pt x="0" y="274637"/>
                  </a:moveTo>
                  <a:lnTo>
                    <a:pt x="3810" y="274637"/>
                  </a:lnTo>
                </a:path>
                <a:path w="3810" h="833754">
                  <a:moveTo>
                    <a:pt x="0" y="272732"/>
                  </a:moveTo>
                  <a:lnTo>
                    <a:pt x="3810" y="272732"/>
                  </a:lnTo>
                </a:path>
                <a:path w="3810" h="833754">
                  <a:moveTo>
                    <a:pt x="0" y="270827"/>
                  </a:moveTo>
                  <a:lnTo>
                    <a:pt x="3810" y="270827"/>
                  </a:lnTo>
                </a:path>
                <a:path w="3810" h="833754">
                  <a:moveTo>
                    <a:pt x="0" y="268922"/>
                  </a:moveTo>
                  <a:lnTo>
                    <a:pt x="3810" y="268922"/>
                  </a:lnTo>
                </a:path>
                <a:path w="3810" h="833754">
                  <a:moveTo>
                    <a:pt x="0" y="267017"/>
                  </a:moveTo>
                  <a:lnTo>
                    <a:pt x="3810" y="267017"/>
                  </a:lnTo>
                </a:path>
                <a:path w="3810" h="833754">
                  <a:moveTo>
                    <a:pt x="0" y="265099"/>
                  </a:moveTo>
                  <a:lnTo>
                    <a:pt x="3810" y="265099"/>
                  </a:lnTo>
                </a:path>
                <a:path w="3810" h="833754">
                  <a:moveTo>
                    <a:pt x="0" y="263194"/>
                  </a:moveTo>
                  <a:lnTo>
                    <a:pt x="3810" y="263194"/>
                  </a:lnTo>
                </a:path>
                <a:path w="3810" h="833754">
                  <a:moveTo>
                    <a:pt x="0" y="261289"/>
                  </a:moveTo>
                  <a:lnTo>
                    <a:pt x="3810" y="261289"/>
                  </a:lnTo>
                </a:path>
                <a:path w="3810" h="833754">
                  <a:moveTo>
                    <a:pt x="0" y="259384"/>
                  </a:moveTo>
                  <a:lnTo>
                    <a:pt x="3810" y="259384"/>
                  </a:lnTo>
                </a:path>
                <a:path w="3810" h="833754">
                  <a:moveTo>
                    <a:pt x="0" y="257479"/>
                  </a:moveTo>
                  <a:lnTo>
                    <a:pt x="3810" y="257479"/>
                  </a:lnTo>
                </a:path>
                <a:path w="3810" h="833754">
                  <a:moveTo>
                    <a:pt x="0" y="255574"/>
                  </a:moveTo>
                  <a:lnTo>
                    <a:pt x="3810" y="255574"/>
                  </a:lnTo>
                </a:path>
                <a:path w="3810" h="833754">
                  <a:moveTo>
                    <a:pt x="0" y="253657"/>
                  </a:moveTo>
                  <a:lnTo>
                    <a:pt x="3810" y="253657"/>
                  </a:lnTo>
                </a:path>
                <a:path w="3810" h="833754">
                  <a:moveTo>
                    <a:pt x="0" y="251752"/>
                  </a:moveTo>
                  <a:lnTo>
                    <a:pt x="3810" y="251752"/>
                  </a:lnTo>
                </a:path>
                <a:path w="3810" h="833754">
                  <a:moveTo>
                    <a:pt x="0" y="249847"/>
                  </a:moveTo>
                  <a:lnTo>
                    <a:pt x="3810" y="249847"/>
                  </a:lnTo>
                </a:path>
                <a:path w="3810" h="833754">
                  <a:moveTo>
                    <a:pt x="0" y="247942"/>
                  </a:moveTo>
                  <a:lnTo>
                    <a:pt x="3810" y="247942"/>
                  </a:lnTo>
                </a:path>
                <a:path w="3810" h="833754">
                  <a:moveTo>
                    <a:pt x="0" y="246037"/>
                  </a:moveTo>
                  <a:lnTo>
                    <a:pt x="3810" y="246037"/>
                  </a:lnTo>
                </a:path>
                <a:path w="3810" h="833754">
                  <a:moveTo>
                    <a:pt x="0" y="244132"/>
                  </a:moveTo>
                  <a:lnTo>
                    <a:pt x="3810" y="244132"/>
                  </a:lnTo>
                </a:path>
                <a:path w="3810" h="833754">
                  <a:moveTo>
                    <a:pt x="0" y="242214"/>
                  </a:moveTo>
                  <a:lnTo>
                    <a:pt x="3810" y="242214"/>
                  </a:lnTo>
                </a:path>
                <a:path w="3810" h="833754">
                  <a:moveTo>
                    <a:pt x="0" y="240309"/>
                  </a:moveTo>
                  <a:lnTo>
                    <a:pt x="3810" y="240309"/>
                  </a:lnTo>
                </a:path>
                <a:path w="3810" h="833754">
                  <a:moveTo>
                    <a:pt x="0" y="238404"/>
                  </a:moveTo>
                  <a:lnTo>
                    <a:pt x="3810" y="238404"/>
                  </a:lnTo>
                </a:path>
                <a:path w="3810" h="833754">
                  <a:moveTo>
                    <a:pt x="0" y="236499"/>
                  </a:moveTo>
                  <a:lnTo>
                    <a:pt x="3810" y="236499"/>
                  </a:lnTo>
                </a:path>
                <a:path w="3810" h="833754">
                  <a:moveTo>
                    <a:pt x="0" y="234594"/>
                  </a:moveTo>
                  <a:lnTo>
                    <a:pt x="3810" y="234594"/>
                  </a:lnTo>
                </a:path>
                <a:path w="3810" h="833754">
                  <a:moveTo>
                    <a:pt x="0" y="232676"/>
                  </a:moveTo>
                  <a:lnTo>
                    <a:pt x="3810" y="232676"/>
                  </a:lnTo>
                </a:path>
                <a:path w="3810" h="833754">
                  <a:moveTo>
                    <a:pt x="0" y="230771"/>
                  </a:moveTo>
                  <a:lnTo>
                    <a:pt x="3810" y="230771"/>
                  </a:lnTo>
                </a:path>
                <a:path w="3810" h="833754">
                  <a:moveTo>
                    <a:pt x="0" y="228866"/>
                  </a:moveTo>
                  <a:lnTo>
                    <a:pt x="3810" y="228866"/>
                  </a:lnTo>
                </a:path>
                <a:path w="3810" h="833754">
                  <a:moveTo>
                    <a:pt x="0" y="226961"/>
                  </a:moveTo>
                  <a:lnTo>
                    <a:pt x="3810" y="226961"/>
                  </a:lnTo>
                </a:path>
                <a:path w="3810" h="833754">
                  <a:moveTo>
                    <a:pt x="0" y="225056"/>
                  </a:moveTo>
                  <a:lnTo>
                    <a:pt x="3810" y="225056"/>
                  </a:lnTo>
                </a:path>
                <a:path w="3810" h="833754">
                  <a:moveTo>
                    <a:pt x="0" y="223151"/>
                  </a:moveTo>
                  <a:lnTo>
                    <a:pt x="3810" y="223151"/>
                  </a:lnTo>
                </a:path>
                <a:path w="3810" h="833754">
                  <a:moveTo>
                    <a:pt x="0" y="221234"/>
                  </a:moveTo>
                  <a:lnTo>
                    <a:pt x="3810" y="221234"/>
                  </a:lnTo>
                </a:path>
                <a:path w="3810" h="833754">
                  <a:moveTo>
                    <a:pt x="0" y="219329"/>
                  </a:moveTo>
                  <a:lnTo>
                    <a:pt x="3810" y="219329"/>
                  </a:lnTo>
                </a:path>
                <a:path w="3810" h="833754">
                  <a:moveTo>
                    <a:pt x="0" y="217424"/>
                  </a:moveTo>
                  <a:lnTo>
                    <a:pt x="3810" y="217424"/>
                  </a:lnTo>
                </a:path>
                <a:path w="3810" h="833754">
                  <a:moveTo>
                    <a:pt x="0" y="215519"/>
                  </a:moveTo>
                  <a:lnTo>
                    <a:pt x="3810" y="215519"/>
                  </a:lnTo>
                </a:path>
                <a:path w="3810" h="833754">
                  <a:moveTo>
                    <a:pt x="0" y="213614"/>
                  </a:moveTo>
                  <a:lnTo>
                    <a:pt x="3810" y="213614"/>
                  </a:lnTo>
                </a:path>
                <a:path w="3810" h="833754">
                  <a:moveTo>
                    <a:pt x="0" y="211696"/>
                  </a:moveTo>
                  <a:lnTo>
                    <a:pt x="3810" y="211696"/>
                  </a:lnTo>
                </a:path>
                <a:path w="3810" h="833754">
                  <a:moveTo>
                    <a:pt x="0" y="209791"/>
                  </a:moveTo>
                  <a:lnTo>
                    <a:pt x="3810" y="209791"/>
                  </a:lnTo>
                </a:path>
                <a:path w="3810" h="833754">
                  <a:moveTo>
                    <a:pt x="0" y="207886"/>
                  </a:moveTo>
                  <a:lnTo>
                    <a:pt x="3810" y="207886"/>
                  </a:lnTo>
                </a:path>
                <a:path w="3810" h="833754">
                  <a:moveTo>
                    <a:pt x="0" y="205981"/>
                  </a:moveTo>
                  <a:lnTo>
                    <a:pt x="3810" y="205981"/>
                  </a:lnTo>
                </a:path>
                <a:path w="3810" h="833754">
                  <a:moveTo>
                    <a:pt x="0" y="204076"/>
                  </a:moveTo>
                  <a:lnTo>
                    <a:pt x="3810" y="204076"/>
                  </a:lnTo>
                </a:path>
                <a:path w="3810" h="833754">
                  <a:moveTo>
                    <a:pt x="0" y="202171"/>
                  </a:moveTo>
                  <a:lnTo>
                    <a:pt x="3810" y="202171"/>
                  </a:lnTo>
                </a:path>
                <a:path w="3810" h="833754">
                  <a:moveTo>
                    <a:pt x="0" y="200253"/>
                  </a:moveTo>
                  <a:lnTo>
                    <a:pt x="3810" y="200253"/>
                  </a:lnTo>
                </a:path>
                <a:path w="3810" h="833754">
                  <a:moveTo>
                    <a:pt x="0" y="198348"/>
                  </a:moveTo>
                  <a:lnTo>
                    <a:pt x="3810" y="198348"/>
                  </a:lnTo>
                </a:path>
                <a:path w="3810" h="833754">
                  <a:moveTo>
                    <a:pt x="0" y="196443"/>
                  </a:moveTo>
                  <a:lnTo>
                    <a:pt x="3810" y="196443"/>
                  </a:lnTo>
                </a:path>
                <a:path w="3810" h="833754">
                  <a:moveTo>
                    <a:pt x="0" y="194538"/>
                  </a:moveTo>
                  <a:lnTo>
                    <a:pt x="3810" y="194538"/>
                  </a:lnTo>
                </a:path>
                <a:path w="3810" h="833754">
                  <a:moveTo>
                    <a:pt x="0" y="192633"/>
                  </a:moveTo>
                  <a:lnTo>
                    <a:pt x="3810" y="192633"/>
                  </a:lnTo>
                </a:path>
                <a:path w="3810" h="833754">
                  <a:moveTo>
                    <a:pt x="0" y="190715"/>
                  </a:moveTo>
                  <a:lnTo>
                    <a:pt x="3810" y="190715"/>
                  </a:lnTo>
                </a:path>
                <a:path w="3810" h="833754">
                  <a:moveTo>
                    <a:pt x="0" y="188810"/>
                  </a:moveTo>
                  <a:lnTo>
                    <a:pt x="3810" y="188810"/>
                  </a:lnTo>
                </a:path>
                <a:path w="3810" h="833754">
                  <a:moveTo>
                    <a:pt x="0" y="186905"/>
                  </a:moveTo>
                  <a:lnTo>
                    <a:pt x="3810" y="186905"/>
                  </a:lnTo>
                </a:path>
                <a:path w="3810" h="833754">
                  <a:moveTo>
                    <a:pt x="0" y="185000"/>
                  </a:moveTo>
                  <a:lnTo>
                    <a:pt x="3810" y="185000"/>
                  </a:lnTo>
                </a:path>
                <a:path w="3810" h="833754">
                  <a:moveTo>
                    <a:pt x="0" y="183095"/>
                  </a:moveTo>
                  <a:lnTo>
                    <a:pt x="3810" y="183095"/>
                  </a:lnTo>
                </a:path>
                <a:path w="3810" h="833754">
                  <a:moveTo>
                    <a:pt x="0" y="181190"/>
                  </a:moveTo>
                  <a:lnTo>
                    <a:pt x="3810" y="181190"/>
                  </a:lnTo>
                </a:path>
                <a:path w="3810" h="833754">
                  <a:moveTo>
                    <a:pt x="0" y="179273"/>
                  </a:moveTo>
                  <a:lnTo>
                    <a:pt x="3810" y="179273"/>
                  </a:lnTo>
                </a:path>
                <a:path w="3810" h="833754">
                  <a:moveTo>
                    <a:pt x="0" y="177368"/>
                  </a:moveTo>
                  <a:lnTo>
                    <a:pt x="3810" y="177368"/>
                  </a:lnTo>
                </a:path>
                <a:path w="3810" h="833754">
                  <a:moveTo>
                    <a:pt x="0" y="175463"/>
                  </a:moveTo>
                  <a:lnTo>
                    <a:pt x="3810" y="175463"/>
                  </a:lnTo>
                </a:path>
                <a:path w="3810" h="833754">
                  <a:moveTo>
                    <a:pt x="0" y="173558"/>
                  </a:moveTo>
                  <a:lnTo>
                    <a:pt x="3810" y="173558"/>
                  </a:lnTo>
                </a:path>
                <a:path w="3810" h="833754">
                  <a:moveTo>
                    <a:pt x="0" y="171653"/>
                  </a:moveTo>
                  <a:lnTo>
                    <a:pt x="3810" y="171653"/>
                  </a:lnTo>
                </a:path>
                <a:path w="3810" h="833754">
                  <a:moveTo>
                    <a:pt x="0" y="169748"/>
                  </a:moveTo>
                  <a:lnTo>
                    <a:pt x="3810" y="169748"/>
                  </a:lnTo>
                </a:path>
                <a:path w="3810" h="833754">
                  <a:moveTo>
                    <a:pt x="0" y="167830"/>
                  </a:moveTo>
                  <a:lnTo>
                    <a:pt x="3810" y="167830"/>
                  </a:lnTo>
                </a:path>
                <a:path w="3810" h="833754">
                  <a:moveTo>
                    <a:pt x="0" y="165925"/>
                  </a:moveTo>
                  <a:lnTo>
                    <a:pt x="3810" y="165925"/>
                  </a:lnTo>
                </a:path>
                <a:path w="3810" h="833754">
                  <a:moveTo>
                    <a:pt x="0" y="164020"/>
                  </a:moveTo>
                  <a:lnTo>
                    <a:pt x="3810" y="164020"/>
                  </a:lnTo>
                </a:path>
                <a:path w="3810" h="833754">
                  <a:moveTo>
                    <a:pt x="0" y="162115"/>
                  </a:moveTo>
                  <a:lnTo>
                    <a:pt x="3810" y="162115"/>
                  </a:lnTo>
                </a:path>
                <a:path w="3810" h="833754">
                  <a:moveTo>
                    <a:pt x="0" y="160210"/>
                  </a:moveTo>
                  <a:lnTo>
                    <a:pt x="3810" y="160210"/>
                  </a:lnTo>
                </a:path>
                <a:path w="3810" h="833754">
                  <a:moveTo>
                    <a:pt x="0" y="158292"/>
                  </a:moveTo>
                  <a:lnTo>
                    <a:pt x="3810" y="158292"/>
                  </a:lnTo>
                </a:path>
                <a:path w="3810" h="833754">
                  <a:moveTo>
                    <a:pt x="0" y="156387"/>
                  </a:moveTo>
                  <a:lnTo>
                    <a:pt x="3810" y="156387"/>
                  </a:lnTo>
                </a:path>
                <a:path w="3810" h="833754">
                  <a:moveTo>
                    <a:pt x="0" y="154482"/>
                  </a:moveTo>
                  <a:lnTo>
                    <a:pt x="3810" y="154482"/>
                  </a:lnTo>
                </a:path>
                <a:path w="3810" h="833754">
                  <a:moveTo>
                    <a:pt x="0" y="152577"/>
                  </a:moveTo>
                  <a:lnTo>
                    <a:pt x="3810" y="152577"/>
                  </a:lnTo>
                </a:path>
                <a:path w="3810" h="833754">
                  <a:moveTo>
                    <a:pt x="0" y="150672"/>
                  </a:moveTo>
                  <a:lnTo>
                    <a:pt x="3810" y="150672"/>
                  </a:lnTo>
                </a:path>
                <a:path w="3810" h="833754">
                  <a:moveTo>
                    <a:pt x="0" y="148767"/>
                  </a:moveTo>
                  <a:lnTo>
                    <a:pt x="3810" y="148767"/>
                  </a:lnTo>
                </a:path>
                <a:path w="3810" h="833754">
                  <a:moveTo>
                    <a:pt x="0" y="146850"/>
                  </a:moveTo>
                  <a:lnTo>
                    <a:pt x="3810" y="146850"/>
                  </a:lnTo>
                </a:path>
                <a:path w="3810" h="833754">
                  <a:moveTo>
                    <a:pt x="0" y="144945"/>
                  </a:moveTo>
                  <a:lnTo>
                    <a:pt x="3810" y="144945"/>
                  </a:lnTo>
                </a:path>
                <a:path w="3810" h="833754">
                  <a:moveTo>
                    <a:pt x="0" y="143040"/>
                  </a:moveTo>
                  <a:lnTo>
                    <a:pt x="3810" y="143040"/>
                  </a:lnTo>
                </a:path>
                <a:path w="3810" h="833754">
                  <a:moveTo>
                    <a:pt x="0" y="141135"/>
                  </a:moveTo>
                  <a:lnTo>
                    <a:pt x="3810" y="141135"/>
                  </a:lnTo>
                </a:path>
                <a:path w="3810" h="833754">
                  <a:moveTo>
                    <a:pt x="0" y="139230"/>
                  </a:moveTo>
                  <a:lnTo>
                    <a:pt x="3810" y="139230"/>
                  </a:lnTo>
                </a:path>
                <a:path w="3810" h="833754">
                  <a:moveTo>
                    <a:pt x="0" y="137312"/>
                  </a:moveTo>
                  <a:lnTo>
                    <a:pt x="3810" y="137312"/>
                  </a:lnTo>
                </a:path>
                <a:path w="3810" h="833754">
                  <a:moveTo>
                    <a:pt x="0" y="135407"/>
                  </a:moveTo>
                  <a:lnTo>
                    <a:pt x="3810" y="135407"/>
                  </a:lnTo>
                </a:path>
                <a:path w="3810" h="833754">
                  <a:moveTo>
                    <a:pt x="0" y="133502"/>
                  </a:moveTo>
                  <a:lnTo>
                    <a:pt x="3810" y="133502"/>
                  </a:lnTo>
                </a:path>
                <a:path w="3810" h="833754">
                  <a:moveTo>
                    <a:pt x="0" y="131597"/>
                  </a:moveTo>
                  <a:lnTo>
                    <a:pt x="3810" y="131597"/>
                  </a:lnTo>
                </a:path>
                <a:path w="3810" h="833754">
                  <a:moveTo>
                    <a:pt x="0" y="129692"/>
                  </a:moveTo>
                  <a:lnTo>
                    <a:pt x="3810" y="129692"/>
                  </a:lnTo>
                </a:path>
                <a:path w="3810" h="833754">
                  <a:moveTo>
                    <a:pt x="0" y="127787"/>
                  </a:moveTo>
                  <a:lnTo>
                    <a:pt x="3810" y="127787"/>
                  </a:lnTo>
                </a:path>
                <a:path w="3810" h="833754">
                  <a:moveTo>
                    <a:pt x="0" y="125869"/>
                  </a:moveTo>
                  <a:lnTo>
                    <a:pt x="3810" y="125869"/>
                  </a:lnTo>
                </a:path>
                <a:path w="3810" h="833754">
                  <a:moveTo>
                    <a:pt x="0" y="123964"/>
                  </a:moveTo>
                  <a:lnTo>
                    <a:pt x="3810" y="123964"/>
                  </a:lnTo>
                </a:path>
                <a:path w="3810" h="833754">
                  <a:moveTo>
                    <a:pt x="0" y="122059"/>
                  </a:moveTo>
                  <a:lnTo>
                    <a:pt x="3810" y="122059"/>
                  </a:lnTo>
                </a:path>
                <a:path w="3810" h="833754">
                  <a:moveTo>
                    <a:pt x="0" y="120154"/>
                  </a:moveTo>
                  <a:lnTo>
                    <a:pt x="3810" y="120154"/>
                  </a:lnTo>
                </a:path>
                <a:path w="3810" h="833754">
                  <a:moveTo>
                    <a:pt x="0" y="118249"/>
                  </a:moveTo>
                  <a:lnTo>
                    <a:pt x="3810" y="118249"/>
                  </a:lnTo>
                </a:path>
                <a:path w="3810" h="833754">
                  <a:moveTo>
                    <a:pt x="0" y="116332"/>
                  </a:moveTo>
                  <a:lnTo>
                    <a:pt x="3810" y="116332"/>
                  </a:lnTo>
                </a:path>
                <a:path w="3810" h="833754">
                  <a:moveTo>
                    <a:pt x="0" y="114427"/>
                  </a:moveTo>
                  <a:lnTo>
                    <a:pt x="3810" y="114427"/>
                  </a:lnTo>
                </a:path>
                <a:path w="3810" h="833754">
                  <a:moveTo>
                    <a:pt x="0" y="112522"/>
                  </a:moveTo>
                  <a:lnTo>
                    <a:pt x="3810" y="112522"/>
                  </a:lnTo>
                </a:path>
                <a:path w="3810" h="833754">
                  <a:moveTo>
                    <a:pt x="0" y="110617"/>
                  </a:moveTo>
                  <a:lnTo>
                    <a:pt x="3810" y="110617"/>
                  </a:lnTo>
                </a:path>
                <a:path w="3810" h="833754">
                  <a:moveTo>
                    <a:pt x="0" y="108712"/>
                  </a:moveTo>
                  <a:lnTo>
                    <a:pt x="3810" y="108712"/>
                  </a:lnTo>
                </a:path>
                <a:path w="3810" h="833754">
                  <a:moveTo>
                    <a:pt x="0" y="106807"/>
                  </a:moveTo>
                  <a:lnTo>
                    <a:pt x="3810" y="106807"/>
                  </a:lnTo>
                </a:path>
                <a:path w="3810" h="833754">
                  <a:moveTo>
                    <a:pt x="0" y="104889"/>
                  </a:moveTo>
                  <a:lnTo>
                    <a:pt x="3810" y="104889"/>
                  </a:lnTo>
                </a:path>
                <a:path w="3810" h="833754">
                  <a:moveTo>
                    <a:pt x="0" y="102984"/>
                  </a:moveTo>
                  <a:lnTo>
                    <a:pt x="3810" y="102984"/>
                  </a:lnTo>
                </a:path>
                <a:path w="3810" h="833754">
                  <a:moveTo>
                    <a:pt x="0" y="101079"/>
                  </a:moveTo>
                  <a:lnTo>
                    <a:pt x="3810" y="101079"/>
                  </a:lnTo>
                </a:path>
                <a:path w="3810" h="833754">
                  <a:moveTo>
                    <a:pt x="0" y="99174"/>
                  </a:moveTo>
                  <a:lnTo>
                    <a:pt x="3810" y="99174"/>
                  </a:lnTo>
                </a:path>
                <a:path w="3810" h="833754">
                  <a:moveTo>
                    <a:pt x="0" y="97269"/>
                  </a:moveTo>
                  <a:lnTo>
                    <a:pt x="3810" y="97269"/>
                  </a:lnTo>
                </a:path>
                <a:path w="3810" h="833754">
                  <a:moveTo>
                    <a:pt x="0" y="95364"/>
                  </a:moveTo>
                  <a:lnTo>
                    <a:pt x="3810" y="95364"/>
                  </a:lnTo>
                </a:path>
                <a:path w="3810" h="833754">
                  <a:moveTo>
                    <a:pt x="0" y="93446"/>
                  </a:moveTo>
                  <a:lnTo>
                    <a:pt x="3810" y="93446"/>
                  </a:lnTo>
                </a:path>
                <a:path w="3810" h="833754">
                  <a:moveTo>
                    <a:pt x="0" y="91541"/>
                  </a:moveTo>
                  <a:lnTo>
                    <a:pt x="3810" y="91541"/>
                  </a:lnTo>
                </a:path>
                <a:path w="3810" h="833754">
                  <a:moveTo>
                    <a:pt x="0" y="89636"/>
                  </a:moveTo>
                  <a:lnTo>
                    <a:pt x="3810" y="89636"/>
                  </a:lnTo>
                </a:path>
                <a:path w="3810" h="833754">
                  <a:moveTo>
                    <a:pt x="0" y="87731"/>
                  </a:moveTo>
                  <a:lnTo>
                    <a:pt x="3810" y="87731"/>
                  </a:lnTo>
                </a:path>
                <a:path w="3810" h="833754">
                  <a:moveTo>
                    <a:pt x="0" y="85826"/>
                  </a:moveTo>
                  <a:lnTo>
                    <a:pt x="3810" y="85826"/>
                  </a:lnTo>
                </a:path>
                <a:path w="3810" h="833754">
                  <a:moveTo>
                    <a:pt x="0" y="83908"/>
                  </a:moveTo>
                  <a:lnTo>
                    <a:pt x="3810" y="83908"/>
                  </a:lnTo>
                </a:path>
                <a:path w="3810" h="833754">
                  <a:moveTo>
                    <a:pt x="0" y="82003"/>
                  </a:moveTo>
                  <a:lnTo>
                    <a:pt x="3810" y="82003"/>
                  </a:lnTo>
                </a:path>
                <a:path w="3810" h="833754">
                  <a:moveTo>
                    <a:pt x="0" y="80098"/>
                  </a:moveTo>
                  <a:lnTo>
                    <a:pt x="3810" y="80098"/>
                  </a:lnTo>
                </a:path>
                <a:path w="3810" h="833754">
                  <a:moveTo>
                    <a:pt x="0" y="78193"/>
                  </a:moveTo>
                  <a:lnTo>
                    <a:pt x="3810" y="78193"/>
                  </a:lnTo>
                </a:path>
                <a:path w="3810" h="833754">
                  <a:moveTo>
                    <a:pt x="0" y="76288"/>
                  </a:moveTo>
                  <a:lnTo>
                    <a:pt x="3810" y="76288"/>
                  </a:lnTo>
                </a:path>
                <a:path w="3810" h="833754">
                  <a:moveTo>
                    <a:pt x="0" y="74383"/>
                  </a:moveTo>
                  <a:lnTo>
                    <a:pt x="3810" y="74383"/>
                  </a:lnTo>
                </a:path>
                <a:path w="3810" h="833754">
                  <a:moveTo>
                    <a:pt x="0" y="72466"/>
                  </a:moveTo>
                  <a:lnTo>
                    <a:pt x="3810" y="72466"/>
                  </a:lnTo>
                </a:path>
                <a:path w="3810" h="833754">
                  <a:moveTo>
                    <a:pt x="0" y="70561"/>
                  </a:moveTo>
                  <a:lnTo>
                    <a:pt x="3810" y="70561"/>
                  </a:lnTo>
                </a:path>
                <a:path w="3810" h="833754">
                  <a:moveTo>
                    <a:pt x="0" y="68656"/>
                  </a:moveTo>
                  <a:lnTo>
                    <a:pt x="3810" y="68656"/>
                  </a:lnTo>
                </a:path>
                <a:path w="3810" h="833754">
                  <a:moveTo>
                    <a:pt x="0" y="66751"/>
                  </a:moveTo>
                  <a:lnTo>
                    <a:pt x="3810" y="66751"/>
                  </a:lnTo>
                </a:path>
                <a:path w="3810" h="833754">
                  <a:moveTo>
                    <a:pt x="0" y="64846"/>
                  </a:moveTo>
                  <a:lnTo>
                    <a:pt x="3810" y="64846"/>
                  </a:lnTo>
                </a:path>
                <a:path w="3810" h="833754">
                  <a:moveTo>
                    <a:pt x="0" y="62928"/>
                  </a:moveTo>
                  <a:lnTo>
                    <a:pt x="3810" y="62928"/>
                  </a:lnTo>
                </a:path>
                <a:path w="3810" h="833754">
                  <a:moveTo>
                    <a:pt x="0" y="61023"/>
                  </a:moveTo>
                  <a:lnTo>
                    <a:pt x="3810" y="61023"/>
                  </a:lnTo>
                </a:path>
                <a:path w="3810" h="833754">
                  <a:moveTo>
                    <a:pt x="0" y="59118"/>
                  </a:moveTo>
                  <a:lnTo>
                    <a:pt x="3810" y="59118"/>
                  </a:lnTo>
                </a:path>
                <a:path w="3810" h="833754">
                  <a:moveTo>
                    <a:pt x="0" y="57213"/>
                  </a:moveTo>
                  <a:lnTo>
                    <a:pt x="3810" y="57213"/>
                  </a:lnTo>
                </a:path>
                <a:path w="3810" h="833754">
                  <a:moveTo>
                    <a:pt x="0" y="55308"/>
                  </a:moveTo>
                  <a:lnTo>
                    <a:pt x="3810" y="55308"/>
                  </a:lnTo>
                </a:path>
                <a:path w="3810" h="833754">
                  <a:moveTo>
                    <a:pt x="0" y="53403"/>
                  </a:moveTo>
                  <a:lnTo>
                    <a:pt x="3810" y="53403"/>
                  </a:lnTo>
                </a:path>
                <a:path w="3810" h="833754">
                  <a:moveTo>
                    <a:pt x="0" y="51485"/>
                  </a:moveTo>
                  <a:lnTo>
                    <a:pt x="3810" y="51485"/>
                  </a:lnTo>
                </a:path>
                <a:path w="3810" h="833754">
                  <a:moveTo>
                    <a:pt x="0" y="49580"/>
                  </a:moveTo>
                  <a:lnTo>
                    <a:pt x="3810" y="49580"/>
                  </a:lnTo>
                </a:path>
                <a:path w="3810" h="833754">
                  <a:moveTo>
                    <a:pt x="0" y="47675"/>
                  </a:moveTo>
                  <a:lnTo>
                    <a:pt x="3810" y="47675"/>
                  </a:lnTo>
                </a:path>
                <a:path w="3810" h="833754">
                  <a:moveTo>
                    <a:pt x="0" y="45770"/>
                  </a:moveTo>
                  <a:lnTo>
                    <a:pt x="3810" y="45770"/>
                  </a:lnTo>
                </a:path>
                <a:path w="3810" h="833754">
                  <a:moveTo>
                    <a:pt x="0" y="43865"/>
                  </a:moveTo>
                  <a:lnTo>
                    <a:pt x="3810" y="43865"/>
                  </a:lnTo>
                </a:path>
                <a:path w="3810" h="833754">
                  <a:moveTo>
                    <a:pt x="0" y="41948"/>
                  </a:moveTo>
                  <a:lnTo>
                    <a:pt x="3810" y="41948"/>
                  </a:lnTo>
                </a:path>
                <a:path w="3810" h="833754">
                  <a:moveTo>
                    <a:pt x="0" y="40043"/>
                  </a:moveTo>
                  <a:lnTo>
                    <a:pt x="3810" y="40043"/>
                  </a:lnTo>
                </a:path>
                <a:path w="3810" h="833754">
                  <a:moveTo>
                    <a:pt x="0" y="38138"/>
                  </a:moveTo>
                  <a:lnTo>
                    <a:pt x="3810" y="38138"/>
                  </a:lnTo>
                </a:path>
                <a:path w="3810" h="833754">
                  <a:moveTo>
                    <a:pt x="0" y="36233"/>
                  </a:moveTo>
                  <a:lnTo>
                    <a:pt x="3810" y="36233"/>
                  </a:lnTo>
                </a:path>
                <a:path w="3810" h="833754">
                  <a:moveTo>
                    <a:pt x="0" y="34328"/>
                  </a:moveTo>
                  <a:lnTo>
                    <a:pt x="3810" y="34328"/>
                  </a:lnTo>
                </a:path>
                <a:path w="3810" h="833754">
                  <a:moveTo>
                    <a:pt x="0" y="32423"/>
                  </a:moveTo>
                  <a:lnTo>
                    <a:pt x="3810" y="32423"/>
                  </a:lnTo>
                </a:path>
                <a:path w="3810" h="833754">
                  <a:moveTo>
                    <a:pt x="0" y="30505"/>
                  </a:moveTo>
                  <a:lnTo>
                    <a:pt x="3810" y="30505"/>
                  </a:lnTo>
                </a:path>
                <a:path w="3810" h="833754">
                  <a:moveTo>
                    <a:pt x="0" y="28600"/>
                  </a:moveTo>
                  <a:lnTo>
                    <a:pt x="3810" y="28600"/>
                  </a:lnTo>
                </a:path>
                <a:path w="3810" h="833754">
                  <a:moveTo>
                    <a:pt x="0" y="26695"/>
                  </a:moveTo>
                  <a:lnTo>
                    <a:pt x="3810" y="26695"/>
                  </a:lnTo>
                </a:path>
                <a:path w="3810" h="833754">
                  <a:moveTo>
                    <a:pt x="0" y="24790"/>
                  </a:moveTo>
                  <a:lnTo>
                    <a:pt x="3810" y="24790"/>
                  </a:lnTo>
                </a:path>
                <a:path w="3810" h="833754">
                  <a:moveTo>
                    <a:pt x="0" y="22885"/>
                  </a:moveTo>
                  <a:lnTo>
                    <a:pt x="3810" y="22885"/>
                  </a:lnTo>
                </a:path>
                <a:path w="3810" h="833754">
                  <a:moveTo>
                    <a:pt x="0" y="20967"/>
                  </a:moveTo>
                  <a:lnTo>
                    <a:pt x="3810" y="20967"/>
                  </a:lnTo>
                </a:path>
                <a:path w="3810" h="833754">
                  <a:moveTo>
                    <a:pt x="0" y="19062"/>
                  </a:moveTo>
                  <a:lnTo>
                    <a:pt x="3810" y="19062"/>
                  </a:lnTo>
                </a:path>
                <a:path w="3810" h="833754">
                  <a:moveTo>
                    <a:pt x="0" y="17157"/>
                  </a:moveTo>
                  <a:lnTo>
                    <a:pt x="3810" y="17157"/>
                  </a:lnTo>
                </a:path>
                <a:path w="3810" h="833754">
                  <a:moveTo>
                    <a:pt x="0" y="15252"/>
                  </a:moveTo>
                  <a:lnTo>
                    <a:pt x="3810" y="15252"/>
                  </a:lnTo>
                </a:path>
                <a:path w="3810" h="833754">
                  <a:moveTo>
                    <a:pt x="0" y="13347"/>
                  </a:moveTo>
                  <a:lnTo>
                    <a:pt x="3810" y="13347"/>
                  </a:lnTo>
                </a:path>
                <a:path w="3810" h="833754">
                  <a:moveTo>
                    <a:pt x="0" y="11442"/>
                  </a:moveTo>
                  <a:lnTo>
                    <a:pt x="3810" y="11442"/>
                  </a:lnTo>
                </a:path>
                <a:path w="3810" h="833754">
                  <a:moveTo>
                    <a:pt x="0" y="9525"/>
                  </a:moveTo>
                  <a:lnTo>
                    <a:pt x="3810" y="9525"/>
                  </a:lnTo>
                </a:path>
                <a:path w="3810" h="833754">
                  <a:moveTo>
                    <a:pt x="0" y="7620"/>
                  </a:moveTo>
                  <a:lnTo>
                    <a:pt x="3810" y="7620"/>
                  </a:lnTo>
                </a:path>
                <a:path w="3810" h="833754">
                  <a:moveTo>
                    <a:pt x="0" y="5715"/>
                  </a:moveTo>
                  <a:lnTo>
                    <a:pt x="3810" y="5715"/>
                  </a:lnTo>
                </a:path>
                <a:path w="3810" h="833754">
                  <a:moveTo>
                    <a:pt x="0" y="3810"/>
                  </a:moveTo>
                  <a:lnTo>
                    <a:pt x="3810" y="3810"/>
                  </a:lnTo>
                </a:path>
                <a:path w="3810" h="833754">
                  <a:moveTo>
                    <a:pt x="0" y="1905"/>
                  </a:moveTo>
                  <a:lnTo>
                    <a:pt x="3810" y="1905"/>
                  </a:lnTo>
                </a:path>
                <a:path w="3810" h="8337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5141989" y="5939285"/>
              <a:ext cx="3810" cy="833755"/>
            </a:xfrm>
            <a:custGeom>
              <a:avLst/>
              <a:gdLst/>
              <a:ahLst/>
              <a:cxnLst/>
              <a:rect l="l" t="t" r="r" b="b"/>
              <a:pathLst>
                <a:path w="3810" h="833754">
                  <a:moveTo>
                    <a:pt x="0" y="833475"/>
                  </a:moveTo>
                  <a:lnTo>
                    <a:pt x="3810" y="833475"/>
                  </a:lnTo>
                </a:path>
                <a:path w="3810" h="833754">
                  <a:moveTo>
                    <a:pt x="0" y="831570"/>
                  </a:moveTo>
                  <a:lnTo>
                    <a:pt x="3810" y="831570"/>
                  </a:lnTo>
                </a:path>
                <a:path w="3810" h="833754">
                  <a:moveTo>
                    <a:pt x="0" y="829665"/>
                  </a:moveTo>
                  <a:lnTo>
                    <a:pt x="3810" y="829665"/>
                  </a:lnTo>
                </a:path>
                <a:path w="3810" h="833754">
                  <a:moveTo>
                    <a:pt x="0" y="827747"/>
                  </a:moveTo>
                  <a:lnTo>
                    <a:pt x="3810" y="827747"/>
                  </a:lnTo>
                </a:path>
                <a:path w="3810" h="833754">
                  <a:moveTo>
                    <a:pt x="0" y="825842"/>
                  </a:moveTo>
                  <a:lnTo>
                    <a:pt x="3810" y="825842"/>
                  </a:lnTo>
                </a:path>
                <a:path w="3810" h="833754">
                  <a:moveTo>
                    <a:pt x="0" y="823937"/>
                  </a:moveTo>
                  <a:lnTo>
                    <a:pt x="3810" y="823937"/>
                  </a:lnTo>
                </a:path>
                <a:path w="3810" h="833754">
                  <a:moveTo>
                    <a:pt x="0" y="822032"/>
                  </a:moveTo>
                  <a:lnTo>
                    <a:pt x="3810" y="822032"/>
                  </a:lnTo>
                </a:path>
                <a:path w="3810" h="833754">
                  <a:moveTo>
                    <a:pt x="0" y="820127"/>
                  </a:moveTo>
                  <a:lnTo>
                    <a:pt x="3810" y="820127"/>
                  </a:lnTo>
                </a:path>
                <a:path w="3810" h="833754">
                  <a:moveTo>
                    <a:pt x="0" y="818222"/>
                  </a:moveTo>
                  <a:lnTo>
                    <a:pt x="3810" y="818222"/>
                  </a:lnTo>
                </a:path>
                <a:path w="3810" h="833754">
                  <a:moveTo>
                    <a:pt x="0" y="816305"/>
                  </a:moveTo>
                  <a:lnTo>
                    <a:pt x="3810" y="816305"/>
                  </a:lnTo>
                </a:path>
                <a:path w="3810" h="833754">
                  <a:moveTo>
                    <a:pt x="0" y="814400"/>
                  </a:moveTo>
                  <a:lnTo>
                    <a:pt x="3810" y="814400"/>
                  </a:lnTo>
                </a:path>
                <a:path w="3810" h="833754">
                  <a:moveTo>
                    <a:pt x="0" y="812495"/>
                  </a:moveTo>
                  <a:lnTo>
                    <a:pt x="3810" y="812495"/>
                  </a:lnTo>
                </a:path>
                <a:path w="3810" h="833754">
                  <a:moveTo>
                    <a:pt x="0" y="810590"/>
                  </a:moveTo>
                  <a:lnTo>
                    <a:pt x="3810" y="810590"/>
                  </a:lnTo>
                </a:path>
                <a:path w="3810" h="833754">
                  <a:moveTo>
                    <a:pt x="0" y="808685"/>
                  </a:moveTo>
                  <a:lnTo>
                    <a:pt x="3810" y="808685"/>
                  </a:lnTo>
                </a:path>
                <a:path w="3810" h="833754">
                  <a:moveTo>
                    <a:pt x="0" y="806767"/>
                  </a:moveTo>
                  <a:lnTo>
                    <a:pt x="3810" y="806767"/>
                  </a:lnTo>
                </a:path>
                <a:path w="3810" h="833754">
                  <a:moveTo>
                    <a:pt x="0" y="804862"/>
                  </a:moveTo>
                  <a:lnTo>
                    <a:pt x="3810" y="804862"/>
                  </a:lnTo>
                </a:path>
                <a:path w="3810" h="833754">
                  <a:moveTo>
                    <a:pt x="0" y="802957"/>
                  </a:moveTo>
                  <a:lnTo>
                    <a:pt x="3810" y="802957"/>
                  </a:lnTo>
                </a:path>
                <a:path w="3810" h="833754">
                  <a:moveTo>
                    <a:pt x="0" y="801052"/>
                  </a:moveTo>
                  <a:lnTo>
                    <a:pt x="3810" y="801052"/>
                  </a:lnTo>
                </a:path>
                <a:path w="3810" h="833754">
                  <a:moveTo>
                    <a:pt x="0" y="799147"/>
                  </a:moveTo>
                  <a:lnTo>
                    <a:pt x="3810" y="799147"/>
                  </a:lnTo>
                </a:path>
                <a:path w="3810" h="833754">
                  <a:moveTo>
                    <a:pt x="0" y="797242"/>
                  </a:moveTo>
                  <a:lnTo>
                    <a:pt x="3810" y="797242"/>
                  </a:lnTo>
                </a:path>
                <a:path w="3810" h="833754">
                  <a:moveTo>
                    <a:pt x="0" y="795324"/>
                  </a:moveTo>
                  <a:lnTo>
                    <a:pt x="3810" y="795324"/>
                  </a:lnTo>
                </a:path>
                <a:path w="3810" h="833754">
                  <a:moveTo>
                    <a:pt x="0" y="793419"/>
                  </a:moveTo>
                  <a:lnTo>
                    <a:pt x="3810" y="793419"/>
                  </a:lnTo>
                </a:path>
                <a:path w="3810" h="833754">
                  <a:moveTo>
                    <a:pt x="0" y="791514"/>
                  </a:moveTo>
                  <a:lnTo>
                    <a:pt x="3810" y="791514"/>
                  </a:lnTo>
                </a:path>
                <a:path w="3810" h="833754">
                  <a:moveTo>
                    <a:pt x="0" y="789609"/>
                  </a:moveTo>
                  <a:lnTo>
                    <a:pt x="3810" y="789609"/>
                  </a:lnTo>
                </a:path>
                <a:path w="3810" h="833754">
                  <a:moveTo>
                    <a:pt x="0" y="787704"/>
                  </a:moveTo>
                  <a:lnTo>
                    <a:pt x="3810" y="787704"/>
                  </a:lnTo>
                </a:path>
                <a:path w="3810" h="833754">
                  <a:moveTo>
                    <a:pt x="0" y="785799"/>
                  </a:moveTo>
                  <a:lnTo>
                    <a:pt x="3810" y="785799"/>
                  </a:lnTo>
                </a:path>
                <a:path w="3810" h="833754">
                  <a:moveTo>
                    <a:pt x="0" y="783882"/>
                  </a:moveTo>
                  <a:lnTo>
                    <a:pt x="3810" y="783882"/>
                  </a:lnTo>
                </a:path>
                <a:path w="3810" h="833754">
                  <a:moveTo>
                    <a:pt x="0" y="781977"/>
                  </a:moveTo>
                  <a:lnTo>
                    <a:pt x="3810" y="781977"/>
                  </a:lnTo>
                </a:path>
                <a:path w="3810" h="833754">
                  <a:moveTo>
                    <a:pt x="0" y="780072"/>
                  </a:moveTo>
                  <a:lnTo>
                    <a:pt x="3810" y="780072"/>
                  </a:lnTo>
                </a:path>
                <a:path w="3810" h="833754">
                  <a:moveTo>
                    <a:pt x="0" y="778167"/>
                  </a:moveTo>
                  <a:lnTo>
                    <a:pt x="3810" y="778167"/>
                  </a:lnTo>
                </a:path>
                <a:path w="3810" h="833754">
                  <a:moveTo>
                    <a:pt x="0" y="776262"/>
                  </a:moveTo>
                  <a:lnTo>
                    <a:pt x="3810" y="776262"/>
                  </a:lnTo>
                </a:path>
                <a:path w="3810" h="833754">
                  <a:moveTo>
                    <a:pt x="0" y="774344"/>
                  </a:moveTo>
                  <a:lnTo>
                    <a:pt x="3810" y="774344"/>
                  </a:lnTo>
                </a:path>
                <a:path w="3810" h="833754">
                  <a:moveTo>
                    <a:pt x="0" y="772439"/>
                  </a:moveTo>
                  <a:lnTo>
                    <a:pt x="3810" y="772439"/>
                  </a:lnTo>
                </a:path>
                <a:path w="3810" h="833754">
                  <a:moveTo>
                    <a:pt x="0" y="770534"/>
                  </a:moveTo>
                  <a:lnTo>
                    <a:pt x="3810" y="770534"/>
                  </a:lnTo>
                </a:path>
                <a:path w="3810" h="833754">
                  <a:moveTo>
                    <a:pt x="0" y="768629"/>
                  </a:moveTo>
                  <a:lnTo>
                    <a:pt x="3810" y="768629"/>
                  </a:lnTo>
                </a:path>
                <a:path w="3810" h="833754">
                  <a:moveTo>
                    <a:pt x="0" y="766724"/>
                  </a:moveTo>
                  <a:lnTo>
                    <a:pt x="3810" y="766724"/>
                  </a:lnTo>
                </a:path>
                <a:path w="3810" h="833754">
                  <a:moveTo>
                    <a:pt x="0" y="764819"/>
                  </a:moveTo>
                  <a:lnTo>
                    <a:pt x="3810" y="764819"/>
                  </a:lnTo>
                </a:path>
                <a:path w="3810" h="833754">
                  <a:moveTo>
                    <a:pt x="0" y="762901"/>
                  </a:moveTo>
                  <a:lnTo>
                    <a:pt x="3810" y="762901"/>
                  </a:lnTo>
                </a:path>
                <a:path w="3810" h="833754">
                  <a:moveTo>
                    <a:pt x="0" y="760996"/>
                  </a:moveTo>
                  <a:lnTo>
                    <a:pt x="3810" y="760996"/>
                  </a:lnTo>
                </a:path>
                <a:path w="3810" h="833754">
                  <a:moveTo>
                    <a:pt x="0" y="759091"/>
                  </a:moveTo>
                  <a:lnTo>
                    <a:pt x="3810" y="759091"/>
                  </a:lnTo>
                </a:path>
                <a:path w="3810" h="833754">
                  <a:moveTo>
                    <a:pt x="0" y="757186"/>
                  </a:moveTo>
                  <a:lnTo>
                    <a:pt x="3810" y="757186"/>
                  </a:lnTo>
                </a:path>
                <a:path w="3810" h="833754">
                  <a:moveTo>
                    <a:pt x="0" y="755281"/>
                  </a:moveTo>
                  <a:lnTo>
                    <a:pt x="3810" y="755281"/>
                  </a:lnTo>
                </a:path>
                <a:path w="3810" h="833754">
                  <a:moveTo>
                    <a:pt x="0" y="753364"/>
                  </a:moveTo>
                  <a:lnTo>
                    <a:pt x="3810" y="753364"/>
                  </a:lnTo>
                </a:path>
                <a:path w="3810" h="833754">
                  <a:moveTo>
                    <a:pt x="0" y="751459"/>
                  </a:moveTo>
                  <a:lnTo>
                    <a:pt x="3810" y="751459"/>
                  </a:lnTo>
                </a:path>
                <a:path w="3810" h="833754">
                  <a:moveTo>
                    <a:pt x="0" y="749554"/>
                  </a:moveTo>
                  <a:lnTo>
                    <a:pt x="3810" y="749554"/>
                  </a:lnTo>
                </a:path>
                <a:path w="3810" h="833754">
                  <a:moveTo>
                    <a:pt x="0" y="747649"/>
                  </a:moveTo>
                  <a:lnTo>
                    <a:pt x="3810" y="747649"/>
                  </a:lnTo>
                </a:path>
                <a:path w="3810" h="833754">
                  <a:moveTo>
                    <a:pt x="0" y="745744"/>
                  </a:moveTo>
                  <a:lnTo>
                    <a:pt x="3810" y="745744"/>
                  </a:lnTo>
                </a:path>
                <a:path w="3810" h="833754">
                  <a:moveTo>
                    <a:pt x="0" y="743839"/>
                  </a:moveTo>
                  <a:lnTo>
                    <a:pt x="3810" y="743839"/>
                  </a:lnTo>
                </a:path>
                <a:path w="3810" h="833754">
                  <a:moveTo>
                    <a:pt x="0" y="741921"/>
                  </a:moveTo>
                  <a:lnTo>
                    <a:pt x="3810" y="741921"/>
                  </a:lnTo>
                </a:path>
                <a:path w="3810" h="833754">
                  <a:moveTo>
                    <a:pt x="0" y="740016"/>
                  </a:moveTo>
                  <a:lnTo>
                    <a:pt x="3810" y="740016"/>
                  </a:lnTo>
                </a:path>
                <a:path w="3810" h="833754">
                  <a:moveTo>
                    <a:pt x="0" y="738111"/>
                  </a:moveTo>
                  <a:lnTo>
                    <a:pt x="3810" y="738111"/>
                  </a:lnTo>
                </a:path>
                <a:path w="3810" h="833754">
                  <a:moveTo>
                    <a:pt x="0" y="736206"/>
                  </a:moveTo>
                  <a:lnTo>
                    <a:pt x="3810" y="736206"/>
                  </a:lnTo>
                </a:path>
                <a:path w="3810" h="833754">
                  <a:moveTo>
                    <a:pt x="0" y="734301"/>
                  </a:moveTo>
                  <a:lnTo>
                    <a:pt x="3810" y="734301"/>
                  </a:lnTo>
                </a:path>
                <a:path w="3810" h="833754">
                  <a:moveTo>
                    <a:pt x="0" y="732383"/>
                  </a:moveTo>
                  <a:lnTo>
                    <a:pt x="3810" y="732383"/>
                  </a:lnTo>
                </a:path>
                <a:path w="3810" h="833754">
                  <a:moveTo>
                    <a:pt x="0" y="730478"/>
                  </a:moveTo>
                  <a:lnTo>
                    <a:pt x="3810" y="730478"/>
                  </a:lnTo>
                </a:path>
                <a:path w="3810" h="833754">
                  <a:moveTo>
                    <a:pt x="0" y="728573"/>
                  </a:moveTo>
                  <a:lnTo>
                    <a:pt x="3810" y="728573"/>
                  </a:lnTo>
                </a:path>
                <a:path w="3810" h="833754">
                  <a:moveTo>
                    <a:pt x="0" y="726668"/>
                  </a:moveTo>
                  <a:lnTo>
                    <a:pt x="3810" y="726668"/>
                  </a:lnTo>
                </a:path>
                <a:path w="3810" h="833754">
                  <a:moveTo>
                    <a:pt x="0" y="724763"/>
                  </a:moveTo>
                  <a:lnTo>
                    <a:pt x="3810" y="724763"/>
                  </a:lnTo>
                </a:path>
                <a:path w="3810" h="833754">
                  <a:moveTo>
                    <a:pt x="0" y="722858"/>
                  </a:moveTo>
                  <a:lnTo>
                    <a:pt x="3810" y="722858"/>
                  </a:lnTo>
                </a:path>
                <a:path w="3810" h="833754">
                  <a:moveTo>
                    <a:pt x="0" y="720940"/>
                  </a:moveTo>
                  <a:lnTo>
                    <a:pt x="3810" y="720940"/>
                  </a:lnTo>
                </a:path>
                <a:path w="3810" h="833754">
                  <a:moveTo>
                    <a:pt x="0" y="719035"/>
                  </a:moveTo>
                  <a:lnTo>
                    <a:pt x="3810" y="719035"/>
                  </a:lnTo>
                </a:path>
                <a:path w="3810" h="833754">
                  <a:moveTo>
                    <a:pt x="0" y="717130"/>
                  </a:moveTo>
                  <a:lnTo>
                    <a:pt x="3810" y="717130"/>
                  </a:lnTo>
                </a:path>
                <a:path w="3810" h="833754">
                  <a:moveTo>
                    <a:pt x="0" y="715225"/>
                  </a:moveTo>
                  <a:lnTo>
                    <a:pt x="3810" y="715225"/>
                  </a:lnTo>
                </a:path>
                <a:path w="3810" h="833754">
                  <a:moveTo>
                    <a:pt x="0" y="713320"/>
                  </a:moveTo>
                  <a:lnTo>
                    <a:pt x="3810" y="713320"/>
                  </a:lnTo>
                </a:path>
                <a:path w="3810" h="833754">
                  <a:moveTo>
                    <a:pt x="0" y="711415"/>
                  </a:moveTo>
                  <a:lnTo>
                    <a:pt x="3810" y="711415"/>
                  </a:lnTo>
                </a:path>
                <a:path w="3810" h="833754">
                  <a:moveTo>
                    <a:pt x="0" y="709498"/>
                  </a:moveTo>
                  <a:lnTo>
                    <a:pt x="3810" y="709498"/>
                  </a:lnTo>
                </a:path>
                <a:path w="3810" h="833754">
                  <a:moveTo>
                    <a:pt x="0" y="707593"/>
                  </a:moveTo>
                  <a:lnTo>
                    <a:pt x="3810" y="707593"/>
                  </a:lnTo>
                </a:path>
                <a:path w="3810" h="833754">
                  <a:moveTo>
                    <a:pt x="0" y="705688"/>
                  </a:moveTo>
                  <a:lnTo>
                    <a:pt x="3810" y="705688"/>
                  </a:lnTo>
                </a:path>
                <a:path w="3810" h="833754">
                  <a:moveTo>
                    <a:pt x="0" y="703783"/>
                  </a:moveTo>
                  <a:lnTo>
                    <a:pt x="3810" y="703783"/>
                  </a:lnTo>
                </a:path>
                <a:path w="3810" h="833754">
                  <a:moveTo>
                    <a:pt x="0" y="701878"/>
                  </a:moveTo>
                  <a:lnTo>
                    <a:pt x="3810" y="701878"/>
                  </a:lnTo>
                </a:path>
                <a:path w="3810" h="833754">
                  <a:moveTo>
                    <a:pt x="0" y="699960"/>
                  </a:moveTo>
                  <a:lnTo>
                    <a:pt x="3810" y="699960"/>
                  </a:lnTo>
                </a:path>
                <a:path w="3810" h="833754">
                  <a:moveTo>
                    <a:pt x="0" y="698055"/>
                  </a:moveTo>
                  <a:lnTo>
                    <a:pt x="3810" y="698055"/>
                  </a:lnTo>
                </a:path>
                <a:path w="3810" h="833754">
                  <a:moveTo>
                    <a:pt x="0" y="696150"/>
                  </a:moveTo>
                  <a:lnTo>
                    <a:pt x="3810" y="696150"/>
                  </a:lnTo>
                </a:path>
                <a:path w="3810" h="833754">
                  <a:moveTo>
                    <a:pt x="0" y="694245"/>
                  </a:moveTo>
                  <a:lnTo>
                    <a:pt x="3810" y="694245"/>
                  </a:lnTo>
                </a:path>
                <a:path w="3810" h="833754">
                  <a:moveTo>
                    <a:pt x="0" y="692340"/>
                  </a:moveTo>
                  <a:lnTo>
                    <a:pt x="3810" y="692340"/>
                  </a:lnTo>
                </a:path>
                <a:path w="3810" h="833754">
                  <a:moveTo>
                    <a:pt x="0" y="690435"/>
                  </a:moveTo>
                  <a:lnTo>
                    <a:pt x="3810" y="690435"/>
                  </a:lnTo>
                </a:path>
                <a:path w="3810" h="833754">
                  <a:moveTo>
                    <a:pt x="0" y="688517"/>
                  </a:moveTo>
                  <a:lnTo>
                    <a:pt x="3810" y="688517"/>
                  </a:lnTo>
                </a:path>
                <a:path w="3810" h="833754">
                  <a:moveTo>
                    <a:pt x="0" y="686612"/>
                  </a:moveTo>
                  <a:lnTo>
                    <a:pt x="3810" y="686612"/>
                  </a:lnTo>
                </a:path>
                <a:path w="3810" h="833754">
                  <a:moveTo>
                    <a:pt x="0" y="684707"/>
                  </a:moveTo>
                  <a:lnTo>
                    <a:pt x="3810" y="684707"/>
                  </a:lnTo>
                </a:path>
                <a:path w="3810" h="833754">
                  <a:moveTo>
                    <a:pt x="0" y="682802"/>
                  </a:moveTo>
                  <a:lnTo>
                    <a:pt x="3810" y="682802"/>
                  </a:lnTo>
                </a:path>
                <a:path w="3810" h="833754">
                  <a:moveTo>
                    <a:pt x="0" y="680897"/>
                  </a:moveTo>
                  <a:lnTo>
                    <a:pt x="3810" y="680897"/>
                  </a:lnTo>
                </a:path>
                <a:path w="3810" h="833754">
                  <a:moveTo>
                    <a:pt x="0" y="678980"/>
                  </a:moveTo>
                  <a:lnTo>
                    <a:pt x="3810" y="678980"/>
                  </a:lnTo>
                </a:path>
                <a:path w="3810" h="833754">
                  <a:moveTo>
                    <a:pt x="0" y="677075"/>
                  </a:moveTo>
                  <a:lnTo>
                    <a:pt x="3810" y="677075"/>
                  </a:lnTo>
                </a:path>
                <a:path w="3810" h="833754">
                  <a:moveTo>
                    <a:pt x="0" y="675170"/>
                  </a:moveTo>
                  <a:lnTo>
                    <a:pt x="3810" y="675170"/>
                  </a:lnTo>
                </a:path>
                <a:path w="3810" h="833754">
                  <a:moveTo>
                    <a:pt x="0" y="673265"/>
                  </a:moveTo>
                  <a:lnTo>
                    <a:pt x="3810" y="673265"/>
                  </a:lnTo>
                </a:path>
                <a:path w="3810" h="833754">
                  <a:moveTo>
                    <a:pt x="0" y="671360"/>
                  </a:moveTo>
                  <a:lnTo>
                    <a:pt x="3810" y="671360"/>
                  </a:lnTo>
                </a:path>
                <a:path w="3810" h="833754">
                  <a:moveTo>
                    <a:pt x="0" y="669455"/>
                  </a:moveTo>
                  <a:lnTo>
                    <a:pt x="3810" y="669455"/>
                  </a:lnTo>
                </a:path>
                <a:path w="3810" h="833754">
                  <a:moveTo>
                    <a:pt x="0" y="667537"/>
                  </a:moveTo>
                  <a:lnTo>
                    <a:pt x="3810" y="667537"/>
                  </a:lnTo>
                </a:path>
                <a:path w="3810" h="833754">
                  <a:moveTo>
                    <a:pt x="0" y="665632"/>
                  </a:moveTo>
                  <a:lnTo>
                    <a:pt x="3810" y="665632"/>
                  </a:lnTo>
                </a:path>
                <a:path w="3810" h="833754">
                  <a:moveTo>
                    <a:pt x="0" y="663727"/>
                  </a:moveTo>
                  <a:lnTo>
                    <a:pt x="3810" y="663727"/>
                  </a:lnTo>
                </a:path>
                <a:path w="3810" h="833754">
                  <a:moveTo>
                    <a:pt x="0" y="661822"/>
                  </a:moveTo>
                  <a:lnTo>
                    <a:pt x="3810" y="661822"/>
                  </a:lnTo>
                </a:path>
                <a:path w="3810" h="833754">
                  <a:moveTo>
                    <a:pt x="0" y="659917"/>
                  </a:moveTo>
                  <a:lnTo>
                    <a:pt x="3810" y="659917"/>
                  </a:lnTo>
                </a:path>
                <a:path w="3810" h="833754">
                  <a:moveTo>
                    <a:pt x="0" y="657999"/>
                  </a:moveTo>
                  <a:lnTo>
                    <a:pt x="3810" y="657999"/>
                  </a:lnTo>
                </a:path>
                <a:path w="3810" h="833754">
                  <a:moveTo>
                    <a:pt x="0" y="656094"/>
                  </a:moveTo>
                  <a:lnTo>
                    <a:pt x="3810" y="656094"/>
                  </a:lnTo>
                </a:path>
                <a:path w="3810" h="833754">
                  <a:moveTo>
                    <a:pt x="0" y="654189"/>
                  </a:moveTo>
                  <a:lnTo>
                    <a:pt x="3810" y="654189"/>
                  </a:lnTo>
                </a:path>
                <a:path w="3810" h="833754">
                  <a:moveTo>
                    <a:pt x="0" y="652284"/>
                  </a:moveTo>
                  <a:lnTo>
                    <a:pt x="3810" y="652284"/>
                  </a:lnTo>
                </a:path>
                <a:path w="3810" h="833754">
                  <a:moveTo>
                    <a:pt x="0" y="650379"/>
                  </a:moveTo>
                  <a:lnTo>
                    <a:pt x="3810" y="650379"/>
                  </a:lnTo>
                </a:path>
                <a:path w="3810" h="833754">
                  <a:moveTo>
                    <a:pt x="0" y="648474"/>
                  </a:moveTo>
                  <a:lnTo>
                    <a:pt x="3810" y="648474"/>
                  </a:lnTo>
                </a:path>
                <a:path w="3810" h="833754">
                  <a:moveTo>
                    <a:pt x="0" y="646557"/>
                  </a:moveTo>
                  <a:lnTo>
                    <a:pt x="3810" y="646557"/>
                  </a:lnTo>
                </a:path>
                <a:path w="3810" h="833754">
                  <a:moveTo>
                    <a:pt x="0" y="644652"/>
                  </a:moveTo>
                  <a:lnTo>
                    <a:pt x="3810" y="644652"/>
                  </a:lnTo>
                </a:path>
                <a:path w="3810" h="833754">
                  <a:moveTo>
                    <a:pt x="0" y="642747"/>
                  </a:moveTo>
                  <a:lnTo>
                    <a:pt x="3810" y="642747"/>
                  </a:lnTo>
                </a:path>
                <a:path w="3810" h="833754">
                  <a:moveTo>
                    <a:pt x="0" y="640842"/>
                  </a:moveTo>
                  <a:lnTo>
                    <a:pt x="3810" y="640842"/>
                  </a:lnTo>
                </a:path>
                <a:path w="3810" h="833754">
                  <a:moveTo>
                    <a:pt x="0" y="638937"/>
                  </a:moveTo>
                  <a:lnTo>
                    <a:pt x="3810" y="638937"/>
                  </a:lnTo>
                </a:path>
                <a:path w="3810" h="833754">
                  <a:moveTo>
                    <a:pt x="0" y="637032"/>
                  </a:moveTo>
                  <a:lnTo>
                    <a:pt x="3810" y="637032"/>
                  </a:lnTo>
                </a:path>
                <a:path w="3810" h="833754">
                  <a:moveTo>
                    <a:pt x="0" y="635114"/>
                  </a:moveTo>
                  <a:lnTo>
                    <a:pt x="3810" y="635114"/>
                  </a:lnTo>
                </a:path>
                <a:path w="3810" h="833754">
                  <a:moveTo>
                    <a:pt x="0" y="633209"/>
                  </a:moveTo>
                  <a:lnTo>
                    <a:pt x="3810" y="633209"/>
                  </a:lnTo>
                </a:path>
                <a:path w="3810" h="833754">
                  <a:moveTo>
                    <a:pt x="0" y="631304"/>
                  </a:moveTo>
                  <a:lnTo>
                    <a:pt x="3810" y="631304"/>
                  </a:lnTo>
                </a:path>
                <a:path w="3810" h="833754">
                  <a:moveTo>
                    <a:pt x="0" y="629399"/>
                  </a:moveTo>
                  <a:lnTo>
                    <a:pt x="3810" y="629399"/>
                  </a:lnTo>
                </a:path>
                <a:path w="3810" h="833754">
                  <a:moveTo>
                    <a:pt x="0" y="627494"/>
                  </a:moveTo>
                  <a:lnTo>
                    <a:pt x="3810" y="627494"/>
                  </a:lnTo>
                </a:path>
                <a:path w="3810" h="833754">
                  <a:moveTo>
                    <a:pt x="0" y="625576"/>
                  </a:moveTo>
                  <a:lnTo>
                    <a:pt x="3810" y="625576"/>
                  </a:lnTo>
                </a:path>
                <a:path w="3810" h="833754">
                  <a:moveTo>
                    <a:pt x="0" y="623671"/>
                  </a:moveTo>
                  <a:lnTo>
                    <a:pt x="3810" y="623671"/>
                  </a:lnTo>
                </a:path>
                <a:path w="3810" h="833754">
                  <a:moveTo>
                    <a:pt x="0" y="621766"/>
                  </a:moveTo>
                  <a:lnTo>
                    <a:pt x="3810" y="621766"/>
                  </a:lnTo>
                </a:path>
                <a:path w="3810" h="833754">
                  <a:moveTo>
                    <a:pt x="0" y="619861"/>
                  </a:moveTo>
                  <a:lnTo>
                    <a:pt x="3810" y="619861"/>
                  </a:lnTo>
                </a:path>
                <a:path w="3810" h="833754">
                  <a:moveTo>
                    <a:pt x="0" y="617956"/>
                  </a:moveTo>
                  <a:lnTo>
                    <a:pt x="3810" y="617956"/>
                  </a:lnTo>
                </a:path>
                <a:path w="3810" h="833754">
                  <a:moveTo>
                    <a:pt x="0" y="616051"/>
                  </a:moveTo>
                  <a:lnTo>
                    <a:pt x="3810" y="616051"/>
                  </a:lnTo>
                </a:path>
                <a:path w="3810" h="833754">
                  <a:moveTo>
                    <a:pt x="0" y="614133"/>
                  </a:moveTo>
                  <a:lnTo>
                    <a:pt x="3810" y="614133"/>
                  </a:lnTo>
                </a:path>
                <a:path w="3810" h="833754">
                  <a:moveTo>
                    <a:pt x="0" y="612228"/>
                  </a:moveTo>
                  <a:lnTo>
                    <a:pt x="3810" y="612228"/>
                  </a:lnTo>
                </a:path>
                <a:path w="3810" h="833754">
                  <a:moveTo>
                    <a:pt x="0" y="610323"/>
                  </a:moveTo>
                  <a:lnTo>
                    <a:pt x="3810" y="610323"/>
                  </a:lnTo>
                </a:path>
                <a:path w="3810" h="833754">
                  <a:moveTo>
                    <a:pt x="0" y="608418"/>
                  </a:moveTo>
                  <a:lnTo>
                    <a:pt x="3810" y="608418"/>
                  </a:lnTo>
                </a:path>
                <a:path w="3810" h="833754">
                  <a:moveTo>
                    <a:pt x="0" y="606513"/>
                  </a:moveTo>
                  <a:lnTo>
                    <a:pt x="3810" y="606513"/>
                  </a:lnTo>
                </a:path>
                <a:path w="3810" h="833754">
                  <a:moveTo>
                    <a:pt x="0" y="604596"/>
                  </a:moveTo>
                  <a:lnTo>
                    <a:pt x="3810" y="604596"/>
                  </a:lnTo>
                </a:path>
                <a:path w="3810" h="833754">
                  <a:moveTo>
                    <a:pt x="0" y="602691"/>
                  </a:moveTo>
                  <a:lnTo>
                    <a:pt x="3810" y="602691"/>
                  </a:lnTo>
                </a:path>
                <a:path w="3810" h="833754">
                  <a:moveTo>
                    <a:pt x="0" y="600786"/>
                  </a:moveTo>
                  <a:lnTo>
                    <a:pt x="3810" y="600786"/>
                  </a:lnTo>
                </a:path>
                <a:path w="3810" h="833754">
                  <a:moveTo>
                    <a:pt x="0" y="598881"/>
                  </a:moveTo>
                  <a:lnTo>
                    <a:pt x="3810" y="598881"/>
                  </a:lnTo>
                </a:path>
                <a:path w="3810" h="833754">
                  <a:moveTo>
                    <a:pt x="0" y="596976"/>
                  </a:moveTo>
                  <a:lnTo>
                    <a:pt x="3810" y="596976"/>
                  </a:lnTo>
                </a:path>
                <a:path w="3810" h="833754">
                  <a:moveTo>
                    <a:pt x="0" y="595071"/>
                  </a:moveTo>
                  <a:lnTo>
                    <a:pt x="3810" y="595071"/>
                  </a:lnTo>
                </a:path>
                <a:path w="3810" h="833754">
                  <a:moveTo>
                    <a:pt x="0" y="593153"/>
                  </a:moveTo>
                  <a:lnTo>
                    <a:pt x="3810" y="593153"/>
                  </a:lnTo>
                </a:path>
                <a:path w="3810" h="833754">
                  <a:moveTo>
                    <a:pt x="0" y="591248"/>
                  </a:moveTo>
                  <a:lnTo>
                    <a:pt x="3810" y="591248"/>
                  </a:lnTo>
                </a:path>
                <a:path w="3810" h="833754">
                  <a:moveTo>
                    <a:pt x="0" y="589343"/>
                  </a:moveTo>
                  <a:lnTo>
                    <a:pt x="3810" y="589343"/>
                  </a:lnTo>
                </a:path>
                <a:path w="3810" h="833754">
                  <a:moveTo>
                    <a:pt x="0" y="587438"/>
                  </a:moveTo>
                  <a:lnTo>
                    <a:pt x="3810" y="587438"/>
                  </a:lnTo>
                </a:path>
                <a:path w="3810" h="833754">
                  <a:moveTo>
                    <a:pt x="0" y="585533"/>
                  </a:moveTo>
                  <a:lnTo>
                    <a:pt x="3810" y="585533"/>
                  </a:lnTo>
                </a:path>
                <a:path w="3810" h="833754">
                  <a:moveTo>
                    <a:pt x="0" y="583615"/>
                  </a:moveTo>
                  <a:lnTo>
                    <a:pt x="3810" y="583615"/>
                  </a:lnTo>
                </a:path>
                <a:path w="3810" h="833754">
                  <a:moveTo>
                    <a:pt x="0" y="581710"/>
                  </a:moveTo>
                  <a:lnTo>
                    <a:pt x="3810" y="581710"/>
                  </a:lnTo>
                </a:path>
                <a:path w="3810" h="833754">
                  <a:moveTo>
                    <a:pt x="0" y="579805"/>
                  </a:moveTo>
                  <a:lnTo>
                    <a:pt x="3810" y="579805"/>
                  </a:lnTo>
                </a:path>
                <a:path w="3810" h="833754">
                  <a:moveTo>
                    <a:pt x="0" y="577900"/>
                  </a:moveTo>
                  <a:lnTo>
                    <a:pt x="3810" y="577900"/>
                  </a:lnTo>
                </a:path>
                <a:path w="3810" h="833754">
                  <a:moveTo>
                    <a:pt x="0" y="575995"/>
                  </a:moveTo>
                  <a:lnTo>
                    <a:pt x="3810" y="575995"/>
                  </a:lnTo>
                </a:path>
                <a:path w="3810" h="833754">
                  <a:moveTo>
                    <a:pt x="0" y="574090"/>
                  </a:moveTo>
                  <a:lnTo>
                    <a:pt x="3810" y="574090"/>
                  </a:lnTo>
                </a:path>
                <a:path w="3810" h="833754">
                  <a:moveTo>
                    <a:pt x="0" y="572173"/>
                  </a:moveTo>
                  <a:lnTo>
                    <a:pt x="3810" y="572173"/>
                  </a:lnTo>
                </a:path>
                <a:path w="3810" h="833754">
                  <a:moveTo>
                    <a:pt x="0" y="570268"/>
                  </a:moveTo>
                  <a:lnTo>
                    <a:pt x="3810" y="570268"/>
                  </a:lnTo>
                </a:path>
                <a:path w="3810" h="833754">
                  <a:moveTo>
                    <a:pt x="0" y="568363"/>
                  </a:moveTo>
                  <a:lnTo>
                    <a:pt x="3810" y="568363"/>
                  </a:lnTo>
                </a:path>
                <a:path w="3810" h="833754">
                  <a:moveTo>
                    <a:pt x="0" y="566458"/>
                  </a:moveTo>
                  <a:lnTo>
                    <a:pt x="3810" y="566458"/>
                  </a:lnTo>
                </a:path>
                <a:path w="3810" h="833754">
                  <a:moveTo>
                    <a:pt x="0" y="564553"/>
                  </a:moveTo>
                  <a:lnTo>
                    <a:pt x="3810" y="564553"/>
                  </a:lnTo>
                </a:path>
                <a:path w="3810" h="833754">
                  <a:moveTo>
                    <a:pt x="0" y="562635"/>
                  </a:moveTo>
                  <a:lnTo>
                    <a:pt x="3810" y="562635"/>
                  </a:lnTo>
                </a:path>
                <a:path w="3810" h="833754">
                  <a:moveTo>
                    <a:pt x="0" y="560730"/>
                  </a:moveTo>
                  <a:lnTo>
                    <a:pt x="3810" y="560730"/>
                  </a:lnTo>
                </a:path>
                <a:path w="3810" h="833754">
                  <a:moveTo>
                    <a:pt x="0" y="558825"/>
                  </a:moveTo>
                  <a:lnTo>
                    <a:pt x="3810" y="558825"/>
                  </a:lnTo>
                </a:path>
                <a:path w="3810" h="833754">
                  <a:moveTo>
                    <a:pt x="0" y="556920"/>
                  </a:moveTo>
                  <a:lnTo>
                    <a:pt x="3810" y="556920"/>
                  </a:lnTo>
                </a:path>
                <a:path w="3810" h="833754">
                  <a:moveTo>
                    <a:pt x="0" y="555015"/>
                  </a:moveTo>
                  <a:lnTo>
                    <a:pt x="3810" y="555015"/>
                  </a:lnTo>
                </a:path>
                <a:path w="3810" h="833754">
                  <a:moveTo>
                    <a:pt x="0" y="553110"/>
                  </a:moveTo>
                  <a:lnTo>
                    <a:pt x="3810" y="553110"/>
                  </a:lnTo>
                </a:path>
                <a:path w="3810" h="833754">
                  <a:moveTo>
                    <a:pt x="0" y="551192"/>
                  </a:moveTo>
                  <a:lnTo>
                    <a:pt x="3810" y="551192"/>
                  </a:lnTo>
                </a:path>
                <a:path w="3810" h="833754">
                  <a:moveTo>
                    <a:pt x="0" y="549287"/>
                  </a:moveTo>
                  <a:lnTo>
                    <a:pt x="3810" y="549287"/>
                  </a:lnTo>
                </a:path>
                <a:path w="3810" h="833754">
                  <a:moveTo>
                    <a:pt x="0" y="547382"/>
                  </a:moveTo>
                  <a:lnTo>
                    <a:pt x="3810" y="547382"/>
                  </a:lnTo>
                </a:path>
                <a:path w="3810" h="833754">
                  <a:moveTo>
                    <a:pt x="0" y="545477"/>
                  </a:moveTo>
                  <a:lnTo>
                    <a:pt x="3810" y="545477"/>
                  </a:lnTo>
                </a:path>
                <a:path w="3810" h="833754">
                  <a:moveTo>
                    <a:pt x="0" y="543572"/>
                  </a:moveTo>
                  <a:lnTo>
                    <a:pt x="3810" y="543572"/>
                  </a:lnTo>
                </a:path>
                <a:path w="3810" h="833754">
                  <a:moveTo>
                    <a:pt x="0" y="541667"/>
                  </a:moveTo>
                  <a:lnTo>
                    <a:pt x="3810" y="541667"/>
                  </a:lnTo>
                </a:path>
                <a:path w="3810" h="833754">
                  <a:moveTo>
                    <a:pt x="0" y="539750"/>
                  </a:moveTo>
                  <a:lnTo>
                    <a:pt x="3810" y="539750"/>
                  </a:lnTo>
                </a:path>
                <a:path w="3810" h="833754">
                  <a:moveTo>
                    <a:pt x="0" y="537845"/>
                  </a:moveTo>
                  <a:lnTo>
                    <a:pt x="3810" y="537845"/>
                  </a:lnTo>
                </a:path>
                <a:path w="3810" h="833754">
                  <a:moveTo>
                    <a:pt x="0" y="535940"/>
                  </a:moveTo>
                  <a:lnTo>
                    <a:pt x="3810" y="535940"/>
                  </a:lnTo>
                </a:path>
                <a:path w="3810" h="833754">
                  <a:moveTo>
                    <a:pt x="0" y="534035"/>
                  </a:moveTo>
                  <a:lnTo>
                    <a:pt x="3810" y="534035"/>
                  </a:lnTo>
                </a:path>
                <a:path w="3810" h="833754">
                  <a:moveTo>
                    <a:pt x="0" y="532130"/>
                  </a:moveTo>
                  <a:lnTo>
                    <a:pt x="3810" y="532130"/>
                  </a:lnTo>
                </a:path>
                <a:path w="3810" h="833754">
                  <a:moveTo>
                    <a:pt x="0" y="530212"/>
                  </a:moveTo>
                  <a:lnTo>
                    <a:pt x="3810" y="530212"/>
                  </a:lnTo>
                </a:path>
                <a:path w="3810" h="833754">
                  <a:moveTo>
                    <a:pt x="0" y="528307"/>
                  </a:moveTo>
                  <a:lnTo>
                    <a:pt x="3810" y="528307"/>
                  </a:lnTo>
                </a:path>
                <a:path w="3810" h="833754">
                  <a:moveTo>
                    <a:pt x="0" y="526402"/>
                  </a:moveTo>
                  <a:lnTo>
                    <a:pt x="3810" y="526402"/>
                  </a:lnTo>
                </a:path>
                <a:path w="3810" h="833754">
                  <a:moveTo>
                    <a:pt x="0" y="524497"/>
                  </a:moveTo>
                  <a:lnTo>
                    <a:pt x="3810" y="524497"/>
                  </a:lnTo>
                </a:path>
                <a:path w="3810" h="833754">
                  <a:moveTo>
                    <a:pt x="0" y="522592"/>
                  </a:moveTo>
                  <a:lnTo>
                    <a:pt x="3810" y="522592"/>
                  </a:lnTo>
                </a:path>
                <a:path w="3810" h="833754">
                  <a:moveTo>
                    <a:pt x="0" y="520687"/>
                  </a:moveTo>
                  <a:lnTo>
                    <a:pt x="3810" y="520687"/>
                  </a:lnTo>
                </a:path>
                <a:path w="3810" h="833754">
                  <a:moveTo>
                    <a:pt x="0" y="518769"/>
                  </a:moveTo>
                  <a:lnTo>
                    <a:pt x="3810" y="518769"/>
                  </a:lnTo>
                </a:path>
                <a:path w="3810" h="833754">
                  <a:moveTo>
                    <a:pt x="0" y="516864"/>
                  </a:moveTo>
                  <a:lnTo>
                    <a:pt x="3810" y="516864"/>
                  </a:lnTo>
                </a:path>
                <a:path w="3810" h="833754">
                  <a:moveTo>
                    <a:pt x="0" y="514959"/>
                  </a:moveTo>
                  <a:lnTo>
                    <a:pt x="3810" y="514959"/>
                  </a:lnTo>
                </a:path>
                <a:path w="3810" h="833754">
                  <a:moveTo>
                    <a:pt x="0" y="513054"/>
                  </a:moveTo>
                  <a:lnTo>
                    <a:pt x="3810" y="513054"/>
                  </a:lnTo>
                </a:path>
                <a:path w="3810" h="833754">
                  <a:moveTo>
                    <a:pt x="0" y="511149"/>
                  </a:moveTo>
                  <a:lnTo>
                    <a:pt x="3810" y="511149"/>
                  </a:lnTo>
                </a:path>
                <a:path w="3810" h="833754">
                  <a:moveTo>
                    <a:pt x="0" y="509231"/>
                  </a:moveTo>
                  <a:lnTo>
                    <a:pt x="3810" y="509231"/>
                  </a:lnTo>
                </a:path>
                <a:path w="3810" h="833754">
                  <a:moveTo>
                    <a:pt x="0" y="507326"/>
                  </a:moveTo>
                  <a:lnTo>
                    <a:pt x="3810" y="507326"/>
                  </a:lnTo>
                </a:path>
                <a:path w="3810" h="833754">
                  <a:moveTo>
                    <a:pt x="0" y="505421"/>
                  </a:moveTo>
                  <a:lnTo>
                    <a:pt x="3810" y="505421"/>
                  </a:lnTo>
                </a:path>
                <a:path w="3810" h="833754">
                  <a:moveTo>
                    <a:pt x="0" y="503516"/>
                  </a:moveTo>
                  <a:lnTo>
                    <a:pt x="3810" y="503516"/>
                  </a:lnTo>
                </a:path>
                <a:path w="3810" h="833754">
                  <a:moveTo>
                    <a:pt x="0" y="501611"/>
                  </a:moveTo>
                  <a:lnTo>
                    <a:pt x="3810" y="501611"/>
                  </a:lnTo>
                </a:path>
                <a:path w="3810" h="833754">
                  <a:moveTo>
                    <a:pt x="0" y="499706"/>
                  </a:moveTo>
                  <a:lnTo>
                    <a:pt x="3810" y="499706"/>
                  </a:lnTo>
                </a:path>
                <a:path w="3810" h="833754">
                  <a:moveTo>
                    <a:pt x="0" y="497789"/>
                  </a:moveTo>
                  <a:lnTo>
                    <a:pt x="3810" y="497789"/>
                  </a:lnTo>
                </a:path>
                <a:path w="3810" h="833754">
                  <a:moveTo>
                    <a:pt x="0" y="495884"/>
                  </a:moveTo>
                  <a:lnTo>
                    <a:pt x="3810" y="495884"/>
                  </a:lnTo>
                </a:path>
                <a:path w="3810" h="833754">
                  <a:moveTo>
                    <a:pt x="0" y="493979"/>
                  </a:moveTo>
                  <a:lnTo>
                    <a:pt x="3810" y="493979"/>
                  </a:lnTo>
                </a:path>
                <a:path w="3810" h="833754">
                  <a:moveTo>
                    <a:pt x="0" y="492074"/>
                  </a:moveTo>
                  <a:lnTo>
                    <a:pt x="3810" y="492074"/>
                  </a:lnTo>
                </a:path>
                <a:path w="3810" h="833754">
                  <a:moveTo>
                    <a:pt x="0" y="490169"/>
                  </a:moveTo>
                  <a:lnTo>
                    <a:pt x="3810" y="490169"/>
                  </a:lnTo>
                </a:path>
                <a:path w="3810" h="833754">
                  <a:moveTo>
                    <a:pt x="0" y="488264"/>
                  </a:moveTo>
                  <a:lnTo>
                    <a:pt x="3810" y="488264"/>
                  </a:lnTo>
                </a:path>
                <a:path w="3810" h="833754">
                  <a:moveTo>
                    <a:pt x="0" y="486346"/>
                  </a:moveTo>
                  <a:lnTo>
                    <a:pt x="3810" y="486346"/>
                  </a:lnTo>
                </a:path>
                <a:path w="3810" h="833754">
                  <a:moveTo>
                    <a:pt x="0" y="484441"/>
                  </a:moveTo>
                  <a:lnTo>
                    <a:pt x="3810" y="484441"/>
                  </a:lnTo>
                </a:path>
                <a:path w="3810" h="833754">
                  <a:moveTo>
                    <a:pt x="0" y="482536"/>
                  </a:moveTo>
                  <a:lnTo>
                    <a:pt x="3810" y="482536"/>
                  </a:lnTo>
                </a:path>
                <a:path w="3810" h="833754">
                  <a:moveTo>
                    <a:pt x="0" y="480631"/>
                  </a:moveTo>
                  <a:lnTo>
                    <a:pt x="3810" y="480631"/>
                  </a:lnTo>
                </a:path>
                <a:path w="3810" h="833754">
                  <a:moveTo>
                    <a:pt x="0" y="478726"/>
                  </a:moveTo>
                  <a:lnTo>
                    <a:pt x="3810" y="478726"/>
                  </a:lnTo>
                </a:path>
                <a:path w="3810" h="833754">
                  <a:moveTo>
                    <a:pt x="0" y="476808"/>
                  </a:moveTo>
                  <a:lnTo>
                    <a:pt x="3810" y="476808"/>
                  </a:lnTo>
                </a:path>
                <a:path w="3810" h="833754">
                  <a:moveTo>
                    <a:pt x="0" y="474903"/>
                  </a:moveTo>
                  <a:lnTo>
                    <a:pt x="3810" y="474903"/>
                  </a:lnTo>
                </a:path>
                <a:path w="3810" h="833754">
                  <a:moveTo>
                    <a:pt x="0" y="472998"/>
                  </a:moveTo>
                  <a:lnTo>
                    <a:pt x="3810" y="472998"/>
                  </a:lnTo>
                </a:path>
                <a:path w="3810" h="833754">
                  <a:moveTo>
                    <a:pt x="0" y="471093"/>
                  </a:moveTo>
                  <a:lnTo>
                    <a:pt x="3810" y="471093"/>
                  </a:lnTo>
                </a:path>
                <a:path w="3810" h="833754">
                  <a:moveTo>
                    <a:pt x="0" y="469188"/>
                  </a:moveTo>
                  <a:lnTo>
                    <a:pt x="3810" y="469188"/>
                  </a:lnTo>
                </a:path>
                <a:path w="3810" h="833754">
                  <a:moveTo>
                    <a:pt x="0" y="467283"/>
                  </a:moveTo>
                  <a:lnTo>
                    <a:pt x="3810" y="467283"/>
                  </a:lnTo>
                </a:path>
                <a:path w="3810" h="833754">
                  <a:moveTo>
                    <a:pt x="0" y="465366"/>
                  </a:moveTo>
                  <a:lnTo>
                    <a:pt x="3810" y="465366"/>
                  </a:lnTo>
                </a:path>
                <a:path w="3810" h="833754">
                  <a:moveTo>
                    <a:pt x="0" y="463461"/>
                  </a:moveTo>
                  <a:lnTo>
                    <a:pt x="3810" y="463461"/>
                  </a:lnTo>
                </a:path>
                <a:path w="3810" h="833754">
                  <a:moveTo>
                    <a:pt x="0" y="461556"/>
                  </a:moveTo>
                  <a:lnTo>
                    <a:pt x="3810" y="461556"/>
                  </a:lnTo>
                </a:path>
                <a:path w="3810" h="833754">
                  <a:moveTo>
                    <a:pt x="0" y="459651"/>
                  </a:moveTo>
                  <a:lnTo>
                    <a:pt x="3810" y="459651"/>
                  </a:lnTo>
                </a:path>
                <a:path w="3810" h="833754">
                  <a:moveTo>
                    <a:pt x="0" y="457746"/>
                  </a:moveTo>
                  <a:lnTo>
                    <a:pt x="3810" y="457746"/>
                  </a:lnTo>
                </a:path>
                <a:path w="3810" h="833754">
                  <a:moveTo>
                    <a:pt x="0" y="455828"/>
                  </a:moveTo>
                  <a:lnTo>
                    <a:pt x="3810" y="455828"/>
                  </a:lnTo>
                </a:path>
                <a:path w="3810" h="833754">
                  <a:moveTo>
                    <a:pt x="0" y="453923"/>
                  </a:moveTo>
                  <a:lnTo>
                    <a:pt x="3810" y="453923"/>
                  </a:lnTo>
                </a:path>
                <a:path w="3810" h="833754">
                  <a:moveTo>
                    <a:pt x="0" y="452018"/>
                  </a:moveTo>
                  <a:lnTo>
                    <a:pt x="3810" y="452018"/>
                  </a:lnTo>
                </a:path>
                <a:path w="3810" h="833754">
                  <a:moveTo>
                    <a:pt x="0" y="450113"/>
                  </a:moveTo>
                  <a:lnTo>
                    <a:pt x="3810" y="450113"/>
                  </a:lnTo>
                </a:path>
                <a:path w="3810" h="833754">
                  <a:moveTo>
                    <a:pt x="0" y="448208"/>
                  </a:moveTo>
                  <a:lnTo>
                    <a:pt x="3810" y="448208"/>
                  </a:lnTo>
                </a:path>
                <a:path w="3810" h="833754">
                  <a:moveTo>
                    <a:pt x="0" y="446303"/>
                  </a:moveTo>
                  <a:lnTo>
                    <a:pt x="3810" y="446303"/>
                  </a:lnTo>
                </a:path>
                <a:path w="3810" h="833754">
                  <a:moveTo>
                    <a:pt x="0" y="444385"/>
                  </a:moveTo>
                  <a:lnTo>
                    <a:pt x="3810" y="444385"/>
                  </a:lnTo>
                </a:path>
                <a:path w="3810" h="833754">
                  <a:moveTo>
                    <a:pt x="0" y="442480"/>
                  </a:moveTo>
                  <a:lnTo>
                    <a:pt x="3810" y="442480"/>
                  </a:lnTo>
                </a:path>
                <a:path w="3810" h="833754">
                  <a:moveTo>
                    <a:pt x="0" y="440575"/>
                  </a:moveTo>
                  <a:lnTo>
                    <a:pt x="3810" y="440575"/>
                  </a:lnTo>
                </a:path>
                <a:path w="3810" h="833754">
                  <a:moveTo>
                    <a:pt x="0" y="438670"/>
                  </a:moveTo>
                  <a:lnTo>
                    <a:pt x="3810" y="438670"/>
                  </a:lnTo>
                </a:path>
                <a:path w="3810" h="833754">
                  <a:moveTo>
                    <a:pt x="0" y="436765"/>
                  </a:moveTo>
                  <a:lnTo>
                    <a:pt x="3810" y="436765"/>
                  </a:lnTo>
                </a:path>
                <a:path w="3810" h="833754">
                  <a:moveTo>
                    <a:pt x="0" y="434848"/>
                  </a:moveTo>
                  <a:lnTo>
                    <a:pt x="3810" y="434848"/>
                  </a:lnTo>
                </a:path>
                <a:path w="3810" h="833754">
                  <a:moveTo>
                    <a:pt x="0" y="432943"/>
                  </a:moveTo>
                  <a:lnTo>
                    <a:pt x="3810" y="432943"/>
                  </a:lnTo>
                </a:path>
                <a:path w="3810" h="833754">
                  <a:moveTo>
                    <a:pt x="0" y="431038"/>
                  </a:moveTo>
                  <a:lnTo>
                    <a:pt x="3810" y="431038"/>
                  </a:lnTo>
                </a:path>
                <a:path w="3810" h="833754">
                  <a:moveTo>
                    <a:pt x="0" y="429133"/>
                  </a:moveTo>
                  <a:lnTo>
                    <a:pt x="3810" y="429133"/>
                  </a:lnTo>
                </a:path>
                <a:path w="3810" h="833754">
                  <a:moveTo>
                    <a:pt x="0" y="427228"/>
                  </a:moveTo>
                  <a:lnTo>
                    <a:pt x="3810" y="427228"/>
                  </a:lnTo>
                </a:path>
                <a:path w="3810" h="833754">
                  <a:moveTo>
                    <a:pt x="0" y="425323"/>
                  </a:moveTo>
                  <a:lnTo>
                    <a:pt x="3810" y="425323"/>
                  </a:lnTo>
                </a:path>
                <a:path w="3810" h="833754">
                  <a:moveTo>
                    <a:pt x="0" y="423405"/>
                  </a:moveTo>
                  <a:lnTo>
                    <a:pt x="3810" y="423405"/>
                  </a:lnTo>
                </a:path>
                <a:path w="3810" h="833754">
                  <a:moveTo>
                    <a:pt x="0" y="421500"/>
                  </a:moveTo>
                  <a:lnTo>
                    <a:pt x="3810" y="421500"/>
                  </a:lnTo>
                </a:path>
                <a:path w="3810" h="833754">
                  <a:moveTo>
                    <a:pt x="0" y="419595"/>
                  </a:moveTo>
                  <a:lnTo>
                    <a:pt x="3810" y="419595"/>
                  </a:lnTo>
                </a:path>
                <a:path w="3810" h="833754">
                  <a:moveTo>
                    <a:pt x="0" y="417690"/>
                  </a:moveTo>
                  <a:lnTo>
                    <a:pt x="3810" y="417690"/>
                  </a:lnTo>
                </a:path>
                <a:path w="3810" h="833754">
                  <a:moveTo>
                    <a:pt x="0" y="415785"/>
                  </a:moveTo>
                  <a:lnTo>
                    <a:pt x="3810" y="415785"/>
                  </a:lnTo>
                </a:path>
                <a:path w="3810" h="833754">
                  <a:moveTo>
                    <a:pt x="0" y="413867"/>
                  </a:moveTo>
                  <a:lnTo>
                    <a:pt x="3810" y="413867"/>
                  </a:lnTo>
                </a:path>
                <a:path w="3810" h="833754">
                  <a:moveTo>
                    <a:pt x="0" y="411962"/>
                  </a:moveTo>
                  <a:lnTo>
                    <a:pt x="3810" y="411962"/>
                  </a:lnTo>
                </a:path>
                <a:path w="3810" h="833754">
                  <a:moveTo>
                    <a:pt x="0" y="410057"/>
                  </a:moveTo>
                  <a:lnTo>
                    <a:pt x="3810" y="410057"/>
                  </a:lnTo>
                </a:path>
                <a:path w="3810" h="833754">
                  <a:moveTo>
                    <a:pt x="0" y="408152"/>
                  </a:moveTo>
                  <a:lnTo>
                    <a:pt x="3810" y="408152"/>
                  </a:lnTo>
                </a:path>
                <a:path w="3810" h="833754">
                  <a:moveTo>
                    <a:pt x="0" y="406247"/>
                  </a:moveTo>
                  <a:lnTo>
                    <a:pt x="3810" y="406247"/>
                  </a:lnTo>
                </a:path>
                <a:path w="3810" h="833754">
                  <a:moveTo>
                    <a:pt x="0" y="404342"/>
                  </a:moveTo>
                  <a:lnTo>
                    <a:pt x="3810" y="404342"/>
                  </a:lnTo>
                </a:path>
                <a:path w="3810" h="833754">
                  <a:moveTo>
                    <a:pt x="0" y="402424"/>
                  </a:moveTo>
                  <a:lnTo>
                    <a:pt x="3810" y="402424"/>
                  </a:lnTo>
                </a:path>
                <a:path w="3810" h="833754">
                  <a:moveTo>
                    <a:pt x="0" y="400519"/>
                  </a:moveTo>
                  <a:lnTo>
                    <a:pt x="3810" y="400519"/>
                  </a:lnTo>
                </a:path>
                <a:path w="3810" h="833754">
                  <a:moveTo>
                    <a:pt x="0" y="398614"/>
                  </a:moveTo>
                  <a:lnTo>
                    <a:pt x="3810" y="398614"/>
                  </a:lnTo>
                </a:path>
                <a:path w="3810" h="833754">
                  <a:moveTo>
                    <a:pt x="0" y="396709"/>
                  </a:moveTo>
                  <a:lnTo>
                    <a:pt x="3810" y="396709"/>
                  </a:lnTo>
                </a:path>
                <a:path w="3810" h="833754">
                  <a:moveTo>
                    <a:pt x="0" y="394804"/>
                  </a:moveTo>
                  <a:lnTo>
                    <a:pt x="3810" y="394804"/>
                  </a:lnTo>
                </a:path>
                <a:path w="3810" h="833754">
                  <a:moveTo>
                    <a:pt x="0" y="392899"/>
                  </a:moveTo>
                  <a:lnTo>
                    <a:pt x="3810" y="392899"/>
                  </a:lnTo>
                </a:path>
                <a:path w="3810" h="833754">
                  <a:moveTo>
                    <a:pt x="0" y="390982"/>
                  </a:moveTo>
                  <a:lnTo>
                    <a:pt x="3810" y="390982"/>
                  </a:lnTo>
                </a:path>
                <a:path w="3810" h="833754">
                  <a:moveTo>
                    <a:pt x="0" y="389077"/>
                  </a:moveTo>
                  <a:lnTo>
                    <a:pt x="3810" y="389077"/>
                  </a:lnTo>
                </a:path>
                <a:path w="3810" h="833754">
                  <a:moveTo>
                    <a:pt x="0" y="387172"/>
                  </a:moveTo>
                  <a:lnTo>
                    <a:pt x="3810" y="387172"/>
                  </a:lnTo>
                </a:path>
                <a:path w="3810" h="833754">
                  <a:moveTo>
                    <a:pt x="0" y="385267"/>
                  </a:moveTo>
                  <a:lnTo>
                    <a:pt x="3810" y="385267"/>
                  </a:lnTo>
                </a:path>
                <a:path w="3810" h="833754">
                  <a:moveTo>
                    <a:pt x="0" y="383362"/>
                  </a:moveTo>
                  <a:lnTo>
                    <a:pt x="3810" y="383362"/>
                  </a:lnTo>
                </a:path>
                <a:path w="3810" h="833754">
                  <a:moveTo>
                    <a:pt x="0" y="381444"/>
                  </a:moveTo>
                  <a:lnTo>
                    <a:pt x="3810" y="381444"/>
                  </a:lnTo>
                </a:path>
                <a:path w="3810" h="833754">
                  <a:moveTo>
                    <a:pt x="0" y="379539"/>
                  </a:moveTo>
                  <a:lnTo>
                    <a:pt x="3810" y="379539"/>
                  </a:lnTo>
                </a:path>
                <a:path w="3810" h="833754">
                  <a:moveTo>
                    <a:pt x="0" y="377634"/>
                  </a:moveTo>
                  <a:lnTo>
                    <a:pt x="3810" y="377634"/>
                  </a:lnTo>
                </a:path>
                <a:path w="3810" h="833754">
                  <a:moveTo>
                    <a:pt x="0" y="375729"/>
                  </a:moveTo>
                  <a:lnTo>
                    <a:pt x="3810" y="375729"/>
                  </a:lnTo>
                </a:path>
                <a:path w="3810" h="833754">
                  <a:moveTo>
                    <a:pt x="0" y="373824"/>
                  </a:moveTo>
                  <a:lnTo>
                    <a:pt x="3810" y="373824"/>
                  </a:lnTo>
                </a:path>
                <a:path w="3810" h="833754">
                  <a:moveTo>
                    <a:pt x="0" y="371919"/>
                  </a:moveTo>
                  <a:lnTo>
                    <a:pt x="3810" y="371919"/>
                  </a:lnTo>
                </a:path>
                <a:path w="3810" h="833754">
                  <a:moveTo>
                    <a:pt x="0" y="370001"/>
                  </a:moveTo>
                  <a:lnTo>
                    <a:pt x="3810" y="370001"/>
                  </a:lnTo>
                </a:path>
                <a:path w="3810" h="833754">
                  <a:moveTo>
                    <a:pt x="0" y="368096"/>
                  </a:moveTo>
                  <a:lnTo>
                    <a:pt x="3810" y="368096"/>
                  </a:lnTo>
                </a:path>
                <a:path w="3810" h="833754">
                  <a:moveTo>
                    <a:pt x="0" y="366191"/>
                  </a:moveTo>
                  <a:lnTo>
                    <a:pt x="3810" y="366191"/>
                  </a:lnTo>
                </a:path>
                <a:path w="3810" h="833754">
                  <a:moveTo>
                    <a:pt x="0" y="364286"/>
                  </a:moveTo>
                  <a:lnTo>
                    <a:pt x="3810" y="364286"/>
                  </a:lnTo>
                </a:path>
                <a:path w="3810" h="833754">
                  <a:moveTo>
                    <a:pt x="0" y="362381"/>
                  </a:moveTo>
                  <a:lnTo>
                    <a:pt x="3810" y="362381"/>
                  </a:lnTo>
                </a:path>
                <a:path w="3810" h="833754">
                  <a:moveTo>
                    <a:pt x="0" y="360464"/>
                  </a:moveTo>
                  <a:lnTo>
                    <a:pt x="3810" y="360464"/>
                  </a:lnTo>
                </a:path>
                <a:path w="3810" h="833754">
                  <a:moveTo>
                    <a:pt x="0" y="358559"/>
                  </a:moveTo>
                  <a:lnTo>
                    <a:pt x="3810" y="358559"/>
                  </a:lnTo>
                </a:path>
                <a:path w="3810" h="833754">
                  <a:moveTo>
                    <a:pt x="0" y="356654"/>
                  </a:moveTo>
                  <a:lnTo>
                    <a:pt x="3810" y="356654"/>
                  </a:lnTo>
                </a:path>
                <a:path w="3810" h="833754">
                  <a:moveTo>
                    <a:pt x="0" y="354749"/>
                  </a:moveTo>
                  <a:lnTo>
                    <a:pt x="3810" y="354749"/>
                  </a:lnTo>
                </a:path>
                <a:path w="3810" h="833754">
                  <a:moveTo>
                    <a:pt x="0" y="352844"/>
                  </a:moveTo>
                  <a:lnTo>
                    <a:pt x="3810" y="352844"/>
                  </a:lnTo>
                </a:path>
                <a:path w="3810" h="833754">
                  <a:moveTo>
                    <a:pt x="0" y="350939"/>
                  </a:moveTo>
                  <a:lnTo>
                    <a:pt x="3810" y="350939"/>
                  </a:lnTo>
                </a:path>
                <a:path w="3810" h="833754">
                  <a:moveTo>
                    <a:pt x="0" y="349021"/>
                  </a:moveTo>
                  <a:lnTo>
                    <a:pt x="3810" y="349021"/>
                  </a:lnTo>
                </a:path>
                <a:path w="3810" h="833754">
                  <a:moveTo>
                    <a:pt x="0" y="347116"/>
                  </a:moveTo>
                  <a:lnTo>
                    <a:pt x="3810" y="347116"/>
                  </a:lnTo>
                </a:path>
                <a:path w="3810" h="833754">
                  <a:moveTo>
                    <a:pt x="0" y="345211"/>
                  </a:moveTo>
                  <a:lnTo>
                    <a:pt x="3810" y="345211"/>
                  </a:lnTo>
                </a:path>
                <a:path w="3810" h="833754">
                  <a:moveTo>
                    <a:pt x="0" y="343306"/>
                  </a:moveTo>
                  <a:lnTo>
                    <a:pt x="3810" y="343306"/>
                  </a:lnTo>
                </a:path>
                <a:path w="3810" h="833754">
                  <a:moveTo>
                    <a:pt x="0" y="341401"/>
                  </a:moveTo>
                  <a:lnTo>
                    <a:pt x="3810" y="341401"/>
                  </a:lnTo>
                </a:path>
                <a:path w="3810" h="833754">
                  <a:moveTo>
                    <a:pt x="0" y="339483"/>
                  </a:moveTo>
                  <a:lnTo>
                    <a:pt x="3810" y="339483"/>
                  </a:lnTo>
                </a:path>
                <a:path w="3810" h="833754">
                  <a:moveTo>
                    <a:pt x="0" y="337578"/>
                  </a:moveTo>
                  <a:lnTo>
                    <a:pt x="3810" y="337578"/>
                  </a:lnTo>
                </a:path>
                <a:path w="3810" h="833754">
                  <a:moveTo>
                    <a:pt x="0" y="335673"/>
                  </a:moveTo>
                  <a:lnTo>
                    <a:pt x="3810" y="335673"/>
                  </a:lnTo>
                </a:path>
                <a:path w="3810" h="833754">
                  <a:moveTo>
                    <a:pt x="0" y="333768"/>
                  </a:moveTo>
                  <a:lnTo>
                    <a:pt x="3810" y="333768"/>
                  </a:lnTo>
                </a:path>
                <a:path w="3810" h="833754">
                  <a:moveTo>
                    <a:pt x="0" y="331863"/>
                  </a:moveTo>
                  <a:lnTo>
                    <a:pt x="3810" y="331863"/>
                  </a:lnTo>
                </a:path>
                <a:path w="3810" h="833754">
                  <a:moveTo>
                    <a:pt x="0" y="329958"/>
                  </a:moveTo>
                  <a:lnTo>
                    <a:pt x="3810" y="329958"/>
                  </a:lnTo>
                </a:path>
                <a:path w="3810" h="833754">
                  <a:moveTo>
                    <a:pt x="0" y="328041"/>
                  </a:moveTo>
                  <a:lnTo>
                    <a:pt x="3810" y="328041"/>
                  </a:lnTo>
                </a:path>
                <a:path w="3810" h="833754">
                  <a:moveTo>
                    <a:pt x="0" y="326136"/>
                  </a:moveTo>
                  <a:lnTo>
                    <a:pt x="3810" y="326136"/>
                  </a:lnTo>
                </a:path>
                <a:path w="3810" h="833754">
                  <a:moveTo>
                    <a:pt x="0" y="324231"/>
                  </a:moveTo>
                  <a:lnTo>
                    <a:pt x="3810" y="324231"/>
                  </a:lnTo>
                </a:path>
                <a:path w="3810" h="833754">
                  <a:moveTo>
                    <a:pt x="0" y="322326"/>
                  </a:moveTo>
                  <a:lnTo>
                    <a:pt x="3810" y="322326"/>
                  </a:lnTo>
                </a:path>
                <a:path w="3810" h="833754">
                  <a:moveTo>
                    <a:pt x="0" y="320421"/>
                  </a:moveTo>
                  <a:lnTo>
                    <a:pt x="3810" y="320421"/>
                  </a:lnTo>
                </a:path>
                <a:path w="3810" h="833754">
                  <a:moveTo>
                    <a:pt x="0" y="318516"/>
                  </a:moveTo>
                  <a:lnTo>
                    <a:pt x="3810" y="318516"/>
                  </a:lnTo>
                </a:path>
                <a:path w="3810" h="833754">
                  <a:moveTo>
                    <a:pt x="0" y="316598"/>
                  </a:moveTo>
                  <a:lnTo>
                    <a:pt x="3810" y="316598"/>
                  </a:lnTo>
                </a:path>
                <a:path w="3810" h="833754">
                  <a:moveTo>
                    <a:pt x="0" y="314693"/>
                  </a:moveTo>
                  <a:lnTo>
                    <a:pt x="3810" y="314693"/>
                  </a:lnTo>
                </a:path>
                <a:path w="3810" h="833754">
                  <a:moveTo>
                    <a:pt x="0" y="312788"/>
                  </a:moveTo>
                  <a:lnTo>
                    <a:pt x="3810" y="312788"/>
                  </a:lnTo>
                </a:path>
                <a:path w="3810" h="833754">
                  <a:moveTo>
                    <a:pt x="0" y="310883"/>
                  </a:moveTo>
                  <a:lnTo>
                    <a:pt x="3810" y="310883"/>
                  </a:lnTo>
                </a:path>
                <a:path w="3810" h="833754">
                  <a:moveTo>
                    <a:pt x="0" y="308978"/>
                  </a:moveTo>
                  <a:lnTo>
                    <a:pt x="3810" y="308978"/>
                  </a:lnTo>
                </a:path>
                <a:path w="3810" h="833754">
                  <a:moveTo>
                    <a:pt x="0" y="307060"/>
                  </a:moveTo>
                  <a:lnTo>
                    <a:pt x="3810" y="307060"/>
                  </a:lnTo>
                </a:path>
                <a:path w="3810" h="833754">
                  <a:moveTo>
                    <a:pt x="0" y="305155"/>
                  </a:moveTo>
                  <a:lnTo>
                    <a:pt x="3810" y="305155"/>
                  </a:lnTo>
                </a:path>
                <a:path w="3810" h="833754">
                  <a:moveTo>
                    <a:pt x="0" y="303250"/>
                  </a:moveTo>
                  <a:lnTo>
                    <a:pt x="3810" y="303250"/>
                  </a:lnTo>
                </a:path>
                <a:path w="3810" h="833754">
                  <a:moveTo>
                    <a:pt x="0" y="301345"/>
                  </a:moveTo>
                  <a:lnTo>
                    <a:pt x="3810" y="301345"/>
                  </a:lnTo>
                </a:path>
                <a:path w="3810" h="833754">
                  <a:moveTo>
                    <a:pt x="0" y="299440"/>
                  </a:moveTo>
                  <a:lnTo>
                    <a:pt x="3810" y="299440"/>
                  </a:lnTo>
                </a:path>
                <a:path w="3810" h="833754">
                  <a:moveTo>
                    <a:pt x="0" y="297535"/>
                  </a:moveTo>
                  <a:lnTo>
                    <a:pt x="3810" y="297535"/>
                  </a:lnTo>
                </a:path>
                <a:path w="3810" h="833754">
                  <a:moveTo>
                    <a:pt x="0" y="295617"/>
                  </a:moveTo>
                  <a:lnTo>
                    <a:pt x="3810" y="295617"/>
                  </a:lnTo>
                </a:path>
                <a:path w="3810" h="833754">
                  <a:moveTo>
                    <a:pt x="0" y="293712"/>
                  </a:moveTo>
                  <a:lnTo>
                    <a:pt x="3810" y="293712"/>
                  </a:lnTo>
                </a:path>
                <a:path w="3810" h="833754">
                  <a:moveTo>
                    <a:pt x="0" y="291807"/>
                  </a:moveTo>
                  <a:lnTo>
                    <a:pt x="3810" y="291807"/>
                  </a:lnTo>
                </a:path>
                <a:path w="3810" h="833754">
                  <a:moveTo>
                    <a:pt x="0" y="289902"/>
                  </a:moveTo>
                  <a:lnTo>
                    <a:pt x="3810" y="289902"/>
                  </a:lnTo>
                </a:path>
                <a:path w="3810" h="833754">
                  <a:moveTo>
                    <a:pt x="0" y="287997"/>
                  </a:moveTo>
                  <a:lnTo>
                    <a:pt x="3810" y="287997"/>
                  </a:lnTo>
                </a:path>
                <a:path w="3810" h="833754">
                  <a:moveTo>
                    <a:pt x="0" y="286080"/>
                  </a:moveTo>
                  <a:lnTo>
                    <a:pt x="3810" y="286080"/>
                  </a:lnTo>
                </a:path>
                <a:path w="3810" h="833754">
                  <a:moveTo>
                    <a:pt x="0" y="284175"/>
                  </a:moveTo>
                  <a:lnTo>
                    <a:pt x="3810" y="284175"/>
                  </a:lnTo>
                </a:path>
                <a:path w="3810" h="833754">
                  <a:moveTo>
                    <a:pt x="0" y="282270"/>
                  </a:moveTo>
                  <a:lnTo>
                    <a:pt x="3810" y="282270"/>
                  </a:lnTo>
                </a:path>
                <a:path w="3810" h="833754">
                  <a:moveTo>
                    <a:pt x="0" y="280365"/>
                  </a:moveTo>
                  <a:lnTo>
                    <a:pt x="3810" y="280365"/>
                  </a:lnTo>
                </a:path>
                <a:path w="3810" h="833754">
                  <a:moveTo>
                    <a:pt x="0" y="278460"/>
                  </a:moveTo>
                  <a:lnTo>
                    <a:pt x="3810" y="278460"/>
                  </a:lnTo>
                </a:path>
                <a:path w="3810" h="833754">
                  <a:moveTo>
                    <a:pt x="0" y="276555"/>
                  </a:moveTo>
                  <a:lnTo>
                    <a:pt x="3810" y="276555"/>
                  </a:lnTo>
                </a:path>
                <a:path w="3810" h="833754">
                  <a:moveTo>
                    <a:pt x="0" y="274637"/>
                  </a:moveTo>
                  <a:lnTo>
                    <a:pt x="3810" y="274637"/>
                  </a:lnTo>
                </a:path>
                <a:path w="3810" h="833754">
                  <a:moveTo>
                    <a:pt x="0" y="272732"/>
                  </a:moveTo>
                  <a:lnTo>
                    <a:pt x="3810" y="272732"/>
                  </a:lnTo>
                </a:path>
                <a:path w="3810" h="833754">
                  <a:moveTo>
                    <a:pt x="0" y="270827"/>
                  </a:moveTo>
                  <a:lnTo>
                    <a:pt x="3810" y="270827"/>
                  </a:lnTo>
                </a:path>
                <a:path w="3810" h="833754">
                  <a:moveTo>
                    <a:pt x="0" y="268922"/>
                  </a:moveTo>
                  <a:lnTo>
                    <a:pt x="3810" y="268922"/>
                  </a:lnTo>
                </a:path>
                <a:path w="3810" h="833754">
                  <a:moveTo>
                    <a:pt x="0" y="267017"/>
                  </a:moveTo>
                  <a:lnTo>
                    <a:pt x="3810" y="267017"/>
                  </a:lnTo>
                </a:path>
                <a:path w="3810" h="833754">
                  <a:moveTo>
                    <a:pt x="0" y="265099"/>
                  </a:moveTo>
                  <a:lnTo>
                    <a:pt x="3810" y="265099"/>
                  </a:lnTo>
                </a:path>
                <a:path w="3810" h="833754">
                  <a:moveTo>
                    <a:pt x="0" y="263194"/>
                  </a:moveTo>
                  <a:lnTo>
                    <a:pt x="3810" y="263194"/>
                  </a:lnTo>
                </a:path>
                <a:path w="3810" h="833754">
                  <a:moveTo>
                    <a:pt x="0" y="261289"/>
                  </a:moveTo>
                  <a:lnTo>
                    <a:pt x="3810" y="261289"/>
                  </a:lnTo>
                </a:path>
                <a:path w="3810" h="833754">
                  <a:moveTo>
                    <a:pt x="0" y="259384"/>
                  </a:moveTo>
                  <a:lnTo>
                    <a:pt x="3810" y="259384"/>
                  </a:lnTo>
                </a:path>
                <a:path w="3810" h="833754">
                  <a:moveTo>
                    <a:pt x="0" y="257479"/>
                  </a:moveTo>
                  <a:lnTo>
                    <a:pt x="3810" y="257479"/>
                  </a:lnTo>
                </a:path>
                <a:path w="3810" h="833754">
                  <a:moveTo>
                    <a:pt x="0" y="255574"/>
                  </a:moveTo>
                  <a:lnTo>
                    <a:pt x="3810" y="255574"/>
                  </a:lnTo>
                </a:path>
                <a:path w="3810" h="833754">
                  <a:moveTo>
                    <a:pt x="0" y="253657"/>
                  </a:moveTo>
                  <a:lnTo>
                    <a:pt x="3810" y="253657"/>
                  </a:lnTo>
                </a:path>
                <a:path w="3810" h="833754">
                  <a:moveTo>
                    <a:pt x="0" y="251752"/>
                  </a:moveTo>
                  <a:lnTo>
                    <a:pt x="3810" y="251752"/>
                  </a:lnTo>
                </a:path>
                <a:path w="3810" h="833754">
                  <a:moveTo>
                    <a:pt x="0" y="249847"/>
                  </a:moveTo>
                  <a:lnTo>
                    <a:pt x="3810" y="249847"/>
                  </a:lnTo>
                </a:path>
                <a:path w="3810" h="833754">
                  <a:moveTo>
                    <a:pt x="0" y="247942"/>
                  </a:moveTo>
                  <a:lnTo>
                    <a:pt x="3810" y="247942"/>
                  </a:lnTo>
                </a:path>
                <a:path w="3810" h="833754">
                  <a:moveTo>
                    <a:pt x="0" y="246037"/>
                  </a:moveTo>
                  <a:lnTo>
                    <a:pt x="3810" y="246037"/>
                  </a:lnTo>
                </a:path>
                <a:path w="3810" h="833754">
                  <a:moveTo>
                    <a:pt x="0" y="244132"/>
                  </a:moveTo>
                  <a:lnTo>
                    <a:pt x="3810" y="244132"/>
                  </a:lnTo>
                </a:path>
                <a:path w="3810" h="833754">
                  <a:moveTo>
                    <a:pt x="0" y="242214"/>
                  </a:moveTo>
                  <a:lnTo>
                    <a:pt x="3810" y="242214"/>
                  </a:lnTo>
                </a:path>
                <a:path w="3810" h="833754">
                  <a:moveTo>
                    <a:pt x="0" y="240309"/>
                  </a:moveTo>
                  <a:lnTo>
                    <a:pt x="3810" y="240309"/>
                  </a:lnTo>
                </a:path>
                <a:path w="3810" h="833754">
                  <a:moveTo>
                    <a:pt x="0" y="238404"/>
                  </a:moveTo>
                  <a:lnTo>
                    <a:pt x="3810" y="238404"/>
                  </a:lnTo>
                </a:path>
                <a:path w="3810" h="833754">
                  <a:moveTo>
                    <a:pt x="0" y="236499"/>
                  </a:moveTo>
                  <a:lnTo>
                    <a:pt x="3810" y="236499"/>
                  </a:lnTo>
                </a:path>
                <a:path w="3810" h="833754">
                  <a:moveTo>
                    <a:pt x="0" y="234594"/>
                  </a:moveTo>
                  <a:lnTo>
                    <a:pt x="3810" y="234594"/>
                  </a:lnTo>
                </a:path>
                <a:path w="3810" h="833754">
                  <a:moveTo>
                    <a:pt x="0" y="232676"/>
                  </a:moveTo>
                  <a:lnTo>
                    <a:pt x="3810" y="232676"/>
                  </a:lnTo>
                </a:path>
                <a:path w="3810" h="833754">
                  <a:moveTo>
                    <a:pt x="0" y="230771"/>
                  </a:moveTo>
                  <a:lnTo>
                    <a:pt x="3810" y="230771"/>
                  </a:lnTo>
                </a:path>
                <a:path w="3810" h="833754">
                  <a:moveTo>
                    <a:pt x="0" y="228866"/>
                  </a:moveTo>
                  <a:lnTo>
                    <a:pt x="3810" y="228866"/>
                  </a:lnTo>
                </a:path>
                <a:path w="3810" h="833754">
                  <a:moveTo>
                    <a:pt x="0" y="226961"/>
                  </a:moveTo>
                  <a:lnTo>
                    <a:pt x="3810" y="226961"/>
                  </a:lnTo>
                </a:path>
                <a:path w="3810" h="833754">
                  <a:moveTo>
                    <a:pt x="0" y="225056"/>
                  </a:moveTo>
                  <a:lnTo>
                    <a:pt x="3810" y="225056"/>
                  </a:lnTo>
                </a:path>
                <a:path w="3810" h="833754">
                  <a:moveTo>
                    <a:pt x="0" y="223151"/>
                  </a:moveTo>
                  <a:lnTo>
                    <a:pt x="3810" y="223151"/>
                  </a:lnTo>
                </a:path>
                <a:path w="3810" h="833754">
                  <a:moveTo>
                    <a:pt x="0" y="221234"/>
                  </a:moveTo>
                  <a:lnTo>
                    <a:pt x="3810" y="221234"/>
                  </a:lnTo>
                </a:path>
                <a:path w="3810" h="833754">
                  <a:moveTo>
                    <a:pt x="0" y="219329"/>
                  </a:moveTo>
                  <a:lnTo>
                    <a:pt x="3810" y="219329"/>
                  </a:lnTo>
                </a:path>
                <a:path w="3810" h="833754">
                  <a:moveTo>
                    <a:pt x="0" y="217424"/>
                  </a:moveTo>
                  <a:lnTo>
                    <a:pt x="3810" y="217424"/>
                  </a:lnTo>
                </a:path>
                <a:path w="3810" h="833754">
                  <a:moveTo>
                    <a:pt x="0" y="215519"/>
                  </a:moveTo>
                  <a:lnTo>
                    <a:pt x="3810" y="215519"/>
                  </a:lnTo>
                </a:path>
                <a:path w="3810" h="833754">
                  <a:moveTo>
                    <a:pt x="0" y="213614"/>
                  </a:moveTo>
                  <a:lnTo>
                    <a:pt x="3810" y="213614"/>
                  </a:lnTo>
                </a:path>
                <a:path w="3810" h="833754">
                  <a:moveTo>
                    <a:pt x="0" y="211696"/>
                  </a:moveTo>
                  <a:lnTo>
                    <a:pt x="3810" y="211696"/>
                  </a:lnTo>
                </a:path>
                <a:path w="3810" h="833754">
                  <a:moveTo>
                    <a:pt x="0" y="209791"/>
                  </a:moveTo>
                  <a:lnTo>
                    <a:pt x="3810" y="209791"/>
                  </a:lnTo>
                </a:path>
                <a:path w="3810" h="833754">
                  <a:moveTo>
                    <a:pt x="0" y="207886"/>
                  </a:moveTo>
                  <a:lnTo>
                    <a:pt x="3810" y="207886"/>
                  </a:lnTo>
                </a:path>
                <a:path w="3810" h="833754">
                  <a:moveTo>
                    <a:pt x="0" y="205981"/>
                  </a:moveTo>
                  <a:lnTo>
                    <a:pt x="3810" y="205981"/>
                  </a:lnTo>
                </a:path>
                <a:path w="3810" h="833754">
                  <a:moveTo>
                    <a:pt x="0" y="204076"/>
                  </a:moveTo>
                  <a:lnTo>
                    <a:pt x="3810" y="204076"/>
                  </a:lnTo>
                </a:path>
                <a:path w="3810" h="833754">
                  <a:moveTo>
                    <a:pt x="0" y="202171"/>
                  </a:moveTo>
                  <a:lnTo>
                    <a:pt x="3810" y="202171"/>
                  </a:lnTo>
                </a:path>
                <a:path w="3810" h="833754">
                  <a:moveTo>
                    <a:pt x="0" y="200253"/>
                  </a:moveTo>
                  <a:lnTo>
                    <a:pt x="3810" y="200253"/>
                  </a:lnTo>
                </a:path>
                <a:path w="3810" h="833754">
                  <a:moveTo>
                    <a:pt x="0" y="198348"/>
                  </a:moveTo>
                  <a:lnTo>
                    <a:pt x="3810" y="198348"/>
                  </a:lnTo>
                </a:path>
                <a:path w="3810" h="833754">
                  <a:moveTo>
                    <a:pt x="0" y="196443"/>
                  </a:moveTo>
                  <a:lnTo>
                    <a:pt x="3810" y="196443"/>
                  </a:lnTo>
                </a:path>
                <a:path w="3810" h="833754">
                  <a:moveTo>
                    <a:pt x="0" y="194538"/>
                  </a:moveTo>
                  <a:lnTo>
                    <a:pt x="3810" y="194538"/>
                  </a:lnTo>
                </a:path>
                <a:path w="3810" h="833754">
                  <a:moveTo>
                    <a:pt x="0" y="192633"/>
                  </a:moveTo>
                  <a:lnTo>
                    <a:pt x="3810" y="192633"/>
                  </a:lnTo>
                </a:path>
                <a:path w="3810" h="833754">
                  <a:moveTo>
                    <a:pt x="0" y="190715"/>
                  </a:moveTo>
                  <a:lnTo>
                    <a:pt x="3810" y="190715"/>
                  </a:lnTo>
                </a:path>
                <a:path w="3810" h="833754">
                  <a:moveTo>
                    <a:pt x="0" y="188810"/>
                  </a:moveTo>
                  <a:lnTo>
                    <a:pt x="3810" y="188810"/>
                  </a:lnTo>
                </a:path>
                <a:path w="3810" h="833754">
                  <a:moveTo>
                    <a:pt x="0" y="186905"/>
                  </a:moveTo>
                  <a:lnTo>
                    <a:pt x="3810" y="186905"/>
                  </a:lnTo>
                </a:path>
                <a:path w="3810" h="833754">
                  <a:moveTo>
                    <a:pt x="0" y="185000"/>
                  </a:moveTo>
                  <a:lnTo>
                    <a:pt x="3810" y="185000"/>
                  </a:lnTo>
                </a:path>
                <a:path w="3810" h="833754">
                  <a:moveTo>
                    <a:pt x="0" y="183095"/>
                  </a:moveTo>
                  <a:lnTo>
                    <a:pt x="3810" y="183095"/>
                  </a:lnTo>
                </a:path>
                <a:path w="3810" h="833754">
                  <a:moveTo>
                    <a:pt x="0" y="181190"/>
                  </a:moveTo>
                  <a:lnTo>
                    <a:pt x="3810" y="181190"/>
                  </a:lnTo>
                </a:path>
                <a:path w="3810" h="833754">
                  <a:moveTo>
                    <a:pt x="0" y="179273"/>
                  </a:moveTo>
                  <a:lnTo>
                    <a:pt x="3810" y="179273"/>
                  </a:lnTo>
                </a:path>
                <a:path w="3810" h="833754">
                  <a:moveTo>
                    <a:pt x="0" y="177368"/>
                  </a:moveTo>
                  <a:lnTo>
                    <a:pt x="3810" y="177368"/>
                  </a:lnTo>
                </a:path>
                <a:path w="3810" h="833754">
                  <a:moveTo>
                    <a:pt x="0" y="175463"/>
                  </a:moveTo>
                  <a:lnTo>
                    <a:pt x="3810" y="175463"/>
                  </a:lnTo>
                </a:path>
                <a:path w="3810" h="833754">
                  <a:moveTo>
                    <a:pt x="0" y="173558"/>
                  </a:moveTo>
                  <a:lnTo>
                    <a:pt x="3810" y="173558"/>
                  </a:lnTo>
                </a:path>
                <a:path w="3810" h="833754">
                  <a:moveTo>
                    <a:pt x="0" y="171653"/>
                  </a:moveTo>
                  <a:lnTo>
                    <a:pt x="3810" y="171653"/>
                  </a:lnTo>
                </a:path>
                <a:path w="3810" h="833754">
                  <a:moveTo>
                    <a:pt x="0" y="169748"/>
                  </a:moveTo>
                  <a:lnTo>
                    <a:pt x="3810" y="169748"/>
                  </a:lnTo>
                </a:path>
                <a:path w="3810" h="833754">
                  <a:moveTo>
                    <a:pt x="0" y="167830"/>
                  </a:moveTo>
                  <a:lnTo>
                    <a:pt x="3810" y="167830"/>
                  </a:lnTo>
                </a:path>
                <a:path w="3810" h="833754">
                  <a:moveTo>
                    <a:pt x="0" y="165925"/>
                  </a:moveTo>
                  <a:lnTo>
                    <a:pt x="3810" y="165925"/>
                  </a:lnTo>
                </a:path>
                <a:path w="3810" h="833754">
                  <a:moveTo>
                    <a:pt x="0" y="164020"/>
                  </a:moveTo>
                  <a:lnTo>
                    <a:pt x="3810" y="164020"/>
                  </a:lnTo>
                </a:path>
                <a:path w="3810" h="833754">
                  <a:moveTo>
                    <a:pt x="0" y="162115"/>
                  </a:moveTo>
                  <a:lnTo>
                    <a:pt x="3810" y="162115"/>
                  </a:lnTo>
                </a:path>
                <a:path w="3810" h="833754">
                  <a:moveTo>
                    <a:pt x="0" y="160210"/>
                  </a:moveTo>
                  <a:lnTo>
                    <a:pt x="3810" y="160210"/>
                  </a:lnTo>
                </a:path>
                <a:path w="3810" h="833754">
                  <a:moveTo>
                    <a:pt x="0" y="158292"/>
                  </a:moveTo>
                  <a:lnTo>
                    <a:pt x="3810" y="158292"/>
                  </a:lnTo>
                </a:path>
                <a:path w="3810" h="833754">
                  <a:moveTo>
                    <a:pt x="0" y="156387"/>
                  </a:moveTo>
                  <a:lnTo>
                    <a:pt x="3810" y="156387"/>
                  </a:lnTo>
                </a:path>
                <a:path w="3810" h="833754">
                  <a:moveTo>
                    <a:pt x="0" y="154482"/>
                  </a:moveTo>
                  <a:lnTo>
                    <a:pt x="3810" y="154482"/>
                  </a:lnTo>
                </a:path>
                <a:path w="3810" h="833754">
                  <a:moveTo>
                    <a:pt x="0" y="152577"/>
                  </a:moveTo>
                  <a:lnTo>
                    <a:pt x="3810" y="152577"/>
                  </a:lnTo>
                </a:path>
                <a:path w="3810" h="833754">
                  <a:moveTo>
                    <a:pt x="0" y="150672"/>
                  </a:moveTo>
                  <a:lnTo>
                    <a:pt x="3810" y="150672"/>
                  </a:lnTo>
                </a:path>
                <a:path w="3810" h="833754">
                  <a:moveTo>
                    <a:pt x="0" y="148767"/>
                  </a:moveTo>
                  <a:lnTo>
                    <a:pt x="3810" y="148767"/>
                  </a:lnTo>
                </a:path>
                <a:path w="3810" h="833754">
                  <a:moveTo>
                    <a:pt x="0" y="146850"/>
                  </a:moveTo>
                  <a:lnTo>
                    <a:pt x="3810" y="146850"/>
                  </a:lnTo>
                </a:path>
                <a:path w="3810" h="833754">
                  <a:moveTo>
                    <a:pt x="0" y="144945"/>
                  </a:moveTo>
                  <a:lnTo>
                    <a:pt x="3810" y="144945"/>
                  </a:lnTo>
                </a:path>
                <a:path w="3810" h="833754">
                  <a:moveTo>
                    <a:pt x="0" y="143040"/>
                  </a:moveTo>
                  <a:lnTo>
                    <a:pt x="3810" y="143040"/>
                  </a:lnTo>
                </a:path>
                <a:path w="3810" h="833754">
                  <a:moveTo>
                    <a:pt x="0" y="141135"/>
                  </a:moveTo>
                  <a:lnTo>
                    <a:pt x="3810" y="141135"/>
                  </a:lnTo>
                </a:path>
                <a:path w="3810" h="833754">
                  <a:moveTo>
                    <a:pt x="0" y="139230"/>
                  </a:moveTo>
                  <a:lnTo>
                    <a:pt x="3810" y="139230"/>
                  </a:lnTo>
                </a:path>
                <a:path w="3810" h="833754">
                  <a:moveTo>
                    <a:pt x="0" y="137312"/>
                  </a:moveTo>
                  <a:lnTo>
                    <a:pt x="3810" y="137312"/>
                  </a:lnTo>
                </a:path>
                <a:path w="3810" h="833754">
                  <a:moveTo>
                    <a:pt x="0" y="135407"/>
                  </a:moveTo>
                  <a:lnTo>
                    <a:pt x="3810" y="135407"/>
                  </a:lnTo>
                </a:path>
                <a:path w="3810" h="833754">
                  <a:moveTo>
                    <a:pt x="0" y="133502"/>
                  </a:moveTo>
                  <a:lnTo>
                    <a:pt x="3810" y="133502"/>
                  </a:lnTo>
                </a:path>
                <a:path w="3810" h="833754">
                  <a:moveTo>
                    <a:pt x="0" y="131597"/>
                  </a:moveTo>
                  <a:lnTo>
                    <a:pt x="3810" y="131597"/>
                  </a:lnTo>
                </a:path>
                <a:path w="3810" h="833754">
                  <a:moveTo>
                    <a:pt x="0" y="129692"/>
                  </a:moveTo>
                  <a:lnTo>
                    <a:pt x="3810" y="129692"/>
                  </a:lnTo>
                </a:path>
                <a:path w="3810" h="833754">
                  <a:moveTo>
                    <a:pt x="0" y="127787"/>
                  </a:moveTo>
                  <a:lnTo>
                    <a:pt x="3810" y="127787"/>
                  </a:lnTo>
                </a:path>
                <a:path w="3810" h="833754">
                  <a:moveTo>
                    <a:pt x="0" y="125869"/>
                  </a:moveTo>
                  <a:lnTo>
                    <a:pt x="3810" y="125869"/>
                  </a:lnTo>
                </a:path>
                <a:path w="3810" h="833754">
                  <a:moveTo>
                    <a:pt x="0" y="123964"/>
                  </a:moveTo>
                  <a:lnTo>
                    <a:pt x="3810" y="123964"/>
                  </a:lnTo>
                </a:path>
                <a:path w="3810" h="833754">
                  <a:moveTo>
                    <a:pt x="0" y="122059"/>
                  </a:moveTo>
                  <a:lnTo>
                    <a:pt x="3810" y="122059"/>
                  </a:lnTo>
                </a:path>
                <a:path w="3810" h="833754">
                  <a:moveTo>
                    <a:pt x="0" y="120154"/>
                  </a:moveTo>
                  <a:lnTo>
                    <a:pt x="3810" y="120154"/>
                  </a:lnTo>
                </a:path>
                <a:path w="3810" h="833754">
                  <a:moveTo>
                    <a:pt x="0" y="118249"/>
                  </a:moveTo>
                  <a:lnTo>
                    <a:pt x="3810" y="118249"/>
                  </a:lnTo>
                </a:path>
                <a:path w="3810" h="833754">
                  <a:moveTo>
                    <a:pt x="0" y="116332"/>
                  </a:moveTo>
                  <a:lnTo>
                    <a:pt x="3810" y="116332"/>
                  </a:lnTo>
                </a:path>
                <a:path w="3810" h="833754">
                  <a:moveTo>
                    <a:pt x="0" y="114427"/>
                  </a:moveTo>
                  <a:lnTo>
                    <a:pt x="3810" y="114427"/>
                  </a:lnTo>
                </a:path>
                <a:path w="3810" h="833754">
                  <a:moveTo>
                    <a:pt x="0" y="112522"/>
                  </a:moveTo>
                  <a:lnTo>
                    <a:pt x="3810" y="112522"/>
                  </a:lnTo>
                </a:path>
                <a:path w="3810" h="833754">
                  <a:moveTo>
                    <a:pt x="0" y="110617"/>
                  </a:moveTo>
                  <a:lnTo>
                    <a:pt x="3810" y="110617"/>
                  </a:lnTo>
                </a:path>
                <a:path w="3810" h="833754">
                  <a:moveTo>
                    <a:pt x="0" y="108712"/>
                  </a:moveTo>
                  <a:lnTo>
                    <a:pt x="3810" y="108712"/>
                  </a:lnTo>
                </a:path>
                <a:path w="3810" h="833754">
                  <a:moveTo>
                    <a:pt x="0" y="106807"/>
                  </a:moveTo>
                  <a:lnTo>
                    <a:pt x="3810" y="106807"/>
                  </a:lnTo>
                </a:path>
                <a:path w="3810" h="833754">
                  <a:moveTo>
                    <a:pt x="0" y="104889"/>
                  </a:moveTo>
                  <a:lnTo>
                    <a:pt x="3810" y="104889"/>
                  </a:lnTo>
                </a:path>
                <a:path w="3810" h="833754">
                  <a:moveTo>
                    <a:pt x="0" y="102984"/>
                  </a:moveTo>
                  <a:lnTo>
                    <a:pt x="3810" y="102984"/>
                  </a:lnTo>
                </a:path>
                <a:path w="3810" h="833754">
                  <a:moveTo>
                    <a:pt x="0" y="101079"/>
                  </a:moveTo>
                  <a:lnTo>
                    <a:pt x="3810" y="101079"/>
                  </a:lnTo>
                </a:path>
                <a:path w="3810" h="833754">
                  <a:moveTo>
                    <a:pt x="0" y="99174"/>
                  </a:moveTo>
                  <a:lnTo>
                    <a:pt x="3810" y="99174"/>
                  </a:lnTo>
                </a:path>
                <a:path w="3810" h="833754">
                  <a:moveTo>
                    <a:pt x="0" y="97269"/>
                  </a:moveTo>
                  <a:lnTo>
                    <a:pt x="3810" y="97269"/>
                  </a:lnTo>
                </a:path>
                <a:path w="3810" h="833754">
                  <a:moveTo>
                    <a:pt x="0" y="95364"/>
                  </a:moveTo>
                  <a:lnTo>
                    <a:pt x="3810" y="95364"/>
                  </a:lnTo>
                </a:path>
                <a:path w="3810" h="833754">
                  <a:moveTo>
                    <a:pt x="0" y="93446"/>
                  </a:moveTo>
                  <a:lnTo>
                    <a:pt x="3810" y="93446"/>
                  </a:lnTo>
                </a:path>
                <a:path w="3810" h="833754">
                  <a:moveTo>
                    <a:pt x="0" y="91541"/>
                  </a:moveTo>
                  <a:lnTo>
                    <a:pt x="3810" y="91541"/>
                  </a:lnTo>
                </a:path>
                <a:path w="3810" h="833754">
                  <a:moveTo>
                    <a:pt x="0" y="89636"/>
                  </a:moveTo>
                  <a:lnTo>
                    <a:pt x="3810" y="89636"/>
                  </a:lnTo>
                </a:path>
                <a:path w="3810" h="833754">
                  <a:moveTo>
                    <a:pt x="0" y="87731"/>
                  </a:moveTo>
                  <a:lnTo>
                    <a:pt x="3810" y="87731"/>
                  </a:lnTo>
                </a:path>
                <a:path w="3810" h="833754">
                  <a:moveTo>
                    <a:pt x="0" y="85826"/>
                  </a:moveTo>
                  <a:lnTo>
                    <a:pt x="3810" y="85826"/>
                  </a:lnTo>
                </a:path>
                <a:path w="3810" h="833754">
                  <a:moveTo>
                    <a:pt x="0" y="83908"/>
                  </a:moveTo>
                  <a:lnTo>
                    <a:pt x="3810" y="83908"/>
                  </a:lnTo>
                </a:path>
                <a:path w="3810" h="833754">
                  <a:moveTo>
                    <a:pt x="0" y="82003"/>
                  </a:moveTo>
                  <a:lnTo>
                    <a:pt x="3810" y="82003"/>
                  </a:lnTo>
                </a:path>
                <a:path w="3810" h="833754">
                  <a:moveTo>
                    <a:pt x="0" y="80098"/>
                  </a:moveTo>
                  <a:lnTo>
                    <a:pt x="3810" y="80098"/>
                  </a:lnTo>
                </a:path>
                <a:path w="3810" h="833754">
                  <a:moveTo>
                    <a:pt x="0" y="78193"/>
                  </a:moveTo>
                  <a:lnTo>
                    <a:pt x="3810" y="78193"/>
                  </a:lnTo>
                </a:path>
                <a:path w="3810" h="833754">
                  <a:moveTo>
                    <a:pt x="0" y="76288"/>
                  </a:moveTo>
                  <a:lnTo>
                    <a:pt x="3810" y="76288"/>
                  </a:lnTo>
                </a:path>
                <a:path w="3810" h="833754">
                  <a:moveTo>
                    <a:pt x="0" y="74383"/>
                  </a:moveTo>
                  <a:lnTo>
                    <a:pt x="3810" y="74383"/>
                  </a:lnTo>
                </a:path>
                <a:path w="3810" h="833754">
                  <a:moveTo>
                    <a:pt x="0" y="72466"/>
                  </a:moveTo>
                  <a:lnTo>
                    <a:pt x="3810" y="72466"/>
                  </a:lnTo>
                </a:path>
                <a:path w="3810" h="833754">
                  <a:moveTo>
                    <a:pt x="0" y="70561"/>
                  </a:moveTo>
                  <a:lnTo>
                    <a:pt x="3810" y="70561"/>
                  </a:lnTo>
                </a:path>
                <a:path w="3810" h="833754">
                  <a:moveTo>
                    <a:pt x="0" y="68656"/>
                  </a:moveTo>
                  <a:lnTo>
                    <a:pt x="3810" y="68656"/>
                  </a:lnTo>
                </a:path>
                <a:path w="3810" h="833754">
                  <a:moveTo>
                    <a:pt x="0" y="66751"/>
                  </a:moveTo>
                  <a:lnTo>
                    <a:pt x="3810" y="66751"/>
                  </a:lnTo>
                </a:path>
                <a:path w="3810" h="833754">
                  <a:moveTo>
                    <a:pt x="0" y="64846"/>
                  </a:moveTo>
                  <a:lnTo>
                    <a:pt x="3810" y="64846"/>
                  </a:lnTo>
                </a:path>
                <a:path w="3810" h="833754">
                  <a:moveTo>
                    <a:pt x="0" y="62928"/>
                  </a:moveTo>
                  <a:lnTo>
                    <a:pt x="3810" y="62928"/>
                  </a:lnTo>
                </a:path>
                <a:path w="3810" h="833754">
                  <a:moveTo>
                    <a:pt x="0" y="61023"/>
                  </a:moveTo>
                  <a:lnTo>
                    <a:pt x="3810" y="61023"/>
                  </a:lnTo>
                </a:path>
                <a:path w="3810" h="833754">
                  <a:moveTo>
                    <a:pt x="0" y="59118"/>
                  </a:moveTo>
                  <a:lnTo>
                    <a:pt x="3810" y="59118"/>
                  </a:lnTo>
                </a:path>
                <a:path w="3810" h="833754">
                  <a:moveTo>
                    <a:pt x="0" y="57213"/>
                  </a:moveTo>
                  <a:lnTo>
                    <a:pt x="3810" y="57213"/>
                  </a:lnTo>
                </a:path>
                <a:path w="3810" h="833754">
                  <a:moveTo>
                    <a:pt x="0" y="55308"/>
                  </a:moveTo>
                  <a:lnTo>
                    <a:pt x="3810" y="55308"/>
                  </a:lnTo>
                </a:path>
                <a:path w="3810" h="833754">
                  <a:moveTo>
                    <a:pt x="0" y="53403"/>
                  </a:moveTo>
                  <a:lnTo>
                    <a:pt x="3810" y="53403"/>
                  </a:lnTo>
                </a:path>
                <a:path w="3810" h="833754">
                  <a:moveTo>
                    <a:pt x="0" y="51485"/>
                  </a:moveTo>
                  <a:lnTo>
                    <a:pt x="3810" y="51485"/>
                  </a:lnTo>
                </a:path>
                <a:path w="3810" h="833754">
                  <a:moveTo>
                    <a:pt x="0" y="49580"/>
                  </a:moveTo>
                  <a:lnTo>
                    <a:pt x="3810" y="49580"/>
                  </a:lnTo>
                </a:path>
                <a:path w="3810" h="833754">
                  <a:moveTo>
                    <a:pt x="0" y="47675"/>
                  </a:moveTo>
                  <a:lnTo>
                    <a:pt x="3810" y="47675"/>
                  </a:lnTo>
                </a:path>
                <a:path w="3810" h="833754">
                  <a:moveTo>
                    <a:pt x="0" y="45770"/>
                  </a:moveTo>
                  <a:lnTo>
                    <a:pt x="3810" y="45770"/>
                  </a:lnTo>
                </a:path>
                <a:path w="3810" h="833754">
                  <a:moveTo>
                    <a:pt x="0" y="43865"/>
                  </a:moveTo>
                  <a:lnTo>
                    <a:pt x="3810" y="43865"/>
                  </a:lnTo>
                </a:path>
                <a:path w="3810" h="833754">
                  <a:moveTo>
                    <a:pt x="0" y="41948"/>
                  </a:moveTo>
                  <a:lnTo>
                    <a:pt x="3810" y="41948"/>
                  </a:lnTo>
                </a:path>
                <a:path w="3810" h="833754">
                  <a:moveTo>
                    <a:pt x="0" y="40043"/>
                  </a:moveTo>
                  <a:lnTo>
                    <a:pt x="3810" y="40043"/>
                  </a:lnTo>
                </a:path>
                <a:path w="3810" h="833754">
                  <a:moveTo>
                    <a:pt x="0" y="38138"/>
                  </a:moveTo>
                  <a:lnTo>
                    <a:pt x="3810" y="38138"/>
                  </a:lnTo>
                </a:path>
                <a:path w="3810" h="833754">
                  <a:moveTo>
                    <a:pt x="0" y="36233"/>
                  </a:moveTo>
                  <a:lnTo>
                    <a:pt x="3810" y="36233"/>
                  </a:lnTo>
                </a:path>
                <a:path w="3810" h="833754">
                  <a:moveTo>
                    <a:pt x="0" y="34328"/>
                  </a:moveTo>
                  <a:lnTo>
                    <a:pt x="3810" y="34328"/>
                  </a:lnTo>
                </a:path>
                <a:path w="3810" h="833754">
                  <a:moveTo>
                    <a:pt x="0" y="32423"/>
                  </a:moveTo>
                  <a:lnTo>
                    <a:pt x="3810" y="32423"/>
                  </a:lnTo>
                </a:path>
                <a:path w="3810" h="833754">
                  <a:moveTo>
                    <a:pt x="0" y="30505"/>
                  </a:moveTo>
                  <a:lnTo>
                    <a:pt x="3810" y="30505"/>
                  </a:lnTo>
                </a:path>
                <a:path w="3810" h="833754">
                  <a:moveTo>
                    <a:pt x="0" y="28600"/>
                  </a:moveTo>
                  <a:lnTo>
                    <a:pt x="3810" y="28600"/>
                  </a:lnTo>
                </a:path>
                <a:path w="3810" h="833754">
                  <a:moveTo>
                    <a:pt x="0" y="26695"/>
                  </a:moveTo>
                  <a:lnTo>
                    <a:pt x="3810" y="26695"/>
                  </a:lnTo>
                </a:path>
                <a:path w="3810" h="833754">
                  <a:moveTo>
                    <a:pt x="0" y="24790"/>
                  </a:moveTo>
                  <a:lnTo>
                    <a:pt x="3810" y="24790"/>
                  </a:lnTo>
                </a:path>
                <a:path w="3810" h="833754">
                  <a:moveTo>
                    <a:pt x="0" y="22885"/>
                  </a:moveTo>
                  <a:lnTo>
                    <a:pt x="3810" y="22885"/>
                  </a:lnTo>
                </a:path>
                <a:path w="3810" h="833754">
                  <a:moveTo>
                    <a:pt x="0" y="20967"/>
                  </a:moveTo>
                  <a:lnTo>
                    <a:pt x="3810" y="20967"/>
                  </a:lnTo>
                </a:path>
                <a:path w="3810" h="833754">
                  <a:moveTo>
                    <a:pt x="0" y="19062"/>
                  </a:moveTo>
                  <a:lnTo>
                    <a:pt x="3810" y="19062"/>
                  </a:lnTo>
                </a:path>
                <a:path w="3810" h="833754">
                  <a:moveTo>
                    <a:pt x="0" y="17157"/>
                  </a:moveTo>
                  <a:lnTo>
                    <a:pt x="3810" y="17157"/>
                  </a:lnTo>
                </a:path>
                <a:path w="3810" h="833754">
                  <a:moveTo>
                    <a:pt x="0" y="15252"/>
                  </a:moveTo>
                  <a:lnTo>
                    <a:pt x="3810" y="15252"/>
                  </a:lnTo>
                </a:path>
                <a:path w="3810" h="833754">
                  <a:moveTo>
                    <a:pt x="0" y="13347"/>
                  </a:moveTo>
                  <a:lnTo>
                    <a:pt x="3810" y="13347"/>
                  </a:lnTo>
                </a:path>
                <a:path w="3810" h="833754">
                  <a:moveTo>
                    <a:pt x="0" y="11442"/>
                  </a:moveTo>
                  <a:lnTo>
                    <a:pt x="3810" y="11442"/>
                  </a:lnTo>
                </a:path>
                <a:path w="3810" h="833754">
                  <a:moveTo>
                    <a:pt x="0" y="9525"/>
                  </a:moveTo>
                  <a:lnTo>
                    <a:pt x="3810" y="9525"/>
                  </a:lnTo>
                </a:path>
                <a:path w="3810" h="833754">
                  <a:moveTo>
                    <a:pt x="0" y="7620"/>
                  </a:moveTo>
                  <a:lnTo>
                    <a:pt x="3810" y="7620"/>
                  </a:lnTo>
                </a:path>
                <a:path w="3810" h="833754">
                  <a:moveTo>
                    <a:pt x="0" y="5715"/>
                  </a:moveTo>
                  <a:lnTo>
                    <a:pt x="3810" y="5715"/>
                  </a:lnTo>
                </a:path>
                <a:path w="3810" h="833754">
                  <a:moveTo>
                    <a:pt x="0" y="3810"/>
                  </a:moveTo>
                  <a:lnTo>
                    <a:pt x="3810" y="3810"/>
                  </a:lnTo>
                </a:path>
                <a:path w="3810" h="833754">
                  <a:moveTo>
                    <a:pt x="0" y="1905"/>
                  </a:moveTo>
                  <a:lnTo>
                    <a:pt x="3810" y="1905"/>
                  </a:lnTo>
                </a:path>
                <a:path w="3810" h="8337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969990" y="5939285"/>
              <a:ext cx="3810" cy="833755"/>
            </a:xfrm>
            <a:custGeom>
              <a:avLst/>
              <a:gdLst/>
              <a:ahLst/>
              <a:cxnLst/>
              <a:rect l="l" t="t" r="r" b="b"/>
              <a:pathLst>
                <a:path w="3810" h="833754">
                  <a:moveTo>
                    <a:pt x="0" y="833475"/>
                  </a:moveTo>
                  <a:lnTo>
                    <a:pt x="3810" y="833475"/>
                  </a:lnTo>
                </a:path>
                <a:path w="3810" h="833754">
                  <a:moveTo>
                    <a:pt x="0" y="831570"/>
                  </a:moveTo>
                  <a:lnTo>
                    <a:pt x="3810" y="831570"/>
                  </a:lnTo>
                </a:path>
                <a:path w="3810" h="833754">
                  <a:moveTo>
                    <a:pt x="0" y="829665"/>
                  </a:moveTo>
                  <a:lnTo>
                    <a:pt x="3810" y="829665"/>
                  </a:lnTo>
                </a:path>
                <a:path w="3810" h="833754">
                  <a:moveTo>
                    <a:pt x="0" y="827747"/>
                  </a:moveTo>
                  <a:lnTo>
                    <a:pt x="3810" y="827747"/>
                  </a:lnTo>
                </a:path>
                <a:path w="3810" h="833754">
                  <a:moveTo>
                    <a:pt x="0" y="825842"/>
                  </a:moveTo>
                  <a:lnTo>
                    <a:pt x="3810" y="825842"/>
                  </a:lnTo>
                </a:path>
                <a:path w="3810" h="833754">
                  <a:moveTo>
                    <a:pt x="0" y="823937"/>
                  </a:moveTo>
                  <a:lnTo>
                    <a:pt x="3810" y="823937"/>
                  </a:lnTo>
                </a:path>
                <a:path w="3810" h="833754">
                  <a:moveTo>
                    <a:pt x="0" y="822032"/>
                  </a:moveTo>
                  <a:lnTo>
                    <a:pt x="3810" y="822032"/>
                  </a:lnTo>
                </a:path>
                <a:path w="3810" h="833754">
                  <a:moveTo>
                    <a:pt x="0" y="820127"/>
                  </a:moveTo>
                  <a:lnTo>
                    <a:pt x="3810" y="820127"/>
                  </a:lnTo>
                </a:path>
                <a:path w="3810" h="833754">
                  <a:moveTo>
                    <a:pt x="0" y="818222"/>
                  </a:moveTo>
                  <a:lnTo>
                    <a:pt x="3810" y="818222"/>
                  </a:lnTo>
                </a:path>
                <a:path w="3810" h="833754">
                  <a:moveTo>
                    <a:pt x="0" y="816305"/>
                  </a:moveTo>
                  <a:lnTo>
                    <a:pt x="3810" y="816305"/>
                  </a:lnTo>
                </a:path>
                <a:path w="3810" h="833754">
                  <a:moveTo>
                    <a:pt x="0" y="814400"/>
                  </a:moveTo>
                  <a:lnTo>
                    <a:pt x="3810" y="814400"/>
                  </a:lnTo>
                </a:path>
                <a:path w="3810" h="833754">
                  <a:moveTo>
                    <a:pt x="0" y="812495"/>
                  </a:moveTo>
                  <a:lnTo>
                    <a:pt x="3810" y="812495"/>
                  </a:lnTo>
                </a:path>
                <a:path w="3810" h="833754">
                  <a:moveTo>
                    <a:pt x="0" y="810590"/>
                  </a:moveTo>
                  <a:lnTo>
                    <a:pt x="3810" y="810590"/>
                  </a:lnTo>
                </a:path>
                <a:path w="3810" h="833754">
                  <a:moveTo>
                    <a:pt x="0" y="808685"/>
                  </a:moveTo>
                  <a:lnTo>
                    <a:pt x="3810" y="808685"/>
                  </a:lnTo>
                </a:path>
                <a:path w="3810" h="833754">
                  <a:moveTo>
                    <a:pt x="0" y="806767"/>
                  </a:moveTo>
                  <a:lnTo>
                    <a:pt x="3810" y="806767"/>
                  </a:lnTo>
                </a:path>
                <a:path w="3810" h="833754">
                  <a:moveTo>
                    <a:pt x="0" y="804862"/>
                  </a:moveTo>
                  <a:lnTo>
                    <a:pt x="3810" y="804862"/>
                  </a:lnTo>
                </a:path>
                <a:path w="3810" h="833754">
                  <a:moveTo>
                    <a:pt x="0" y="802957"/>
                  </a:moveTo>
                  <a:lnTo>
                    <a:pt x="3810" y="802957"/>
                  </a:lnTo>
                </a:path>
                <a:path w="3810" h="833754">
                  <a:moveTo>
                    <a:pt x="0" y="801052"/>
                  </a:moveTo>
                  <a:lnTo>
                    <a:pt x="3810" y="801052"/>
                  </a:lnTo>
                </a:path>
                <a:path w="3810" h="833754">
                  <a:moveTo>
                    <a:pt x="0" y="799147"/>
                  </a:moveTo>
                  <a:lnTo>
                    <a:pt x="3810" y="799147"/>
                  </a:lnTo>
                </a:path>
                <a:path w="3810" h="833754">
                  <a:moveTo>
                    <a:pt x="0" y="797242"/>
                  </a:moveTo>
                  <a:lnTo>
                    <a:pt x="3810" y="797242"/>
                  </a:lnTo>
                </a:path>
                <a:path w="3810" h="833754">
                  <a:moveTo>
                    <a:pt x="0" y="795324"/>
                  </a:moveTo>
                  <a:lnTo>
                    <a:pt x="3810" y="795324"/>
                  </a:lnTo>
                </a:path>
                <a:path w="3810" h="833754">
                  <a:moveTo>
                    <a:pt x="0" y="793419"/>
                  </a:moveTo>
                  <a:lnTo>
                    <a:pt x="3810" y="793419"/>
                  </a:lnTo>
                </a:path>
                <a:path w="3810" h="833754">
                  <a:moveTo>
                    <a:pt x="0" y="791514"/>
                  </a:moveTo>
                  <a:lnTo>
                    <a:pt x="3810" y="791514"/>
                  </a:lnTo>
                </a:path>
                <a:path w="3810" h="833754">
                  <a:moveTo>
                    <a:pt x="0" y="789609"/>
                  </a:moveTo>
                  <a:lnTo>
                    <a:pt x="3810" y="789609"/>
                  </a:lnTo>
                </a:path>
                <a:path w="3810" h="833754">
                  <a:moveTo>
                    <a:pt x="0" y="787704"/>
                  </a:moveTo>
                  <a:lnTo>
                    <a:pt x="3810" y="787704"/>
                  </a:lnTo>
                </a:path>
                <a:path w="3810" h="833754">
                  <a:moveTo>
                    <a:pt x="0" y="785799"/>
                  </a:moveTo>
                  <a:lnTo>
                    <a:pt x="3810" y="785799"/>
                  </a:lnTo>
                </a:path>
                <a:path w="3810" h="833754">
                  <a:moveTo>
                    <a:pt x="0" y="783882"/>
                  </a:moveTo>
                  <a:lnTo>
                    <a:pt x="3810" y="783882"/>
                  </a:lnTo>
                </a:path>
                <a:path w="3810" h="833754">
                  <a:moveTo>
                    <a:pt x="0" y="781977"/>
                  </a:moveTo>
                  <a:lnTo>
                    <a:pt x="3810" y="781977"/>
                  </a:lnTo>
                </a:path>
                <a:path w="3810" h="833754">
                  <a:moveTo>
                    <a:pt x="0" y="780072"/>
                  </a:moveTo>
                  <a:lnTo>
                    <a:pt x="3810" y="780072"/>
                  </a:lnTo>
                </a:path>
                <a:path w="3810" h="833754">
                  <a:moveTo>
                    <a:pt x="0" y="778167"/>
                  </a:moveTo>
                  <a:lnTo>
                    <a:pt x="3810" y="778167"/>
                  </a:lnTo>
                </a:path>
                <a:path w="3810" h="833754">
                  <a:moveTo>
                    <a:pt x="0" y="776262"/>
                  </a:moveTo>
                  <a:lnTo>
                    <a:pt x="3810" y="776262"/>
                  </a:lnTo>
                </a:path>
                <a:path w="3810" h="833754">
                  <a:moveTo>
                    <a:pt x="0" y="774344"/>
                  </a:moveTo>
                  <a:lnTo>
                    <a:pt x="3810" y="774344"/>
                  </a:lnTo>
                </a:path>
                <a:path w="3810" h="833754">
                  <a:moveTo>
                    <a:pt x="0" y="772439"/>
                  </a:moveTo>
                  <a:lnTo>
                    <a:pt x="3810" y="772439"/>
                  </a:lnTo>
                </a:path>
                <a:path w="3810" h="833754">
                  <a:moveTo>
                    <a:pt x="0" y="770534"/>
                  </a:moveTo>
                  <a:lnTo>
                    <a:pt x="3810" y="770534"/>
                  </a:lnTo>
                </a:path>
                <a:path w="3810" h="833754">
                  <a:moveTo>
                    <a:pt x="0" y="768629"/>
                  </a:moveTo>
                  <a:lnTo>
                    <a:pt x="3810" y="768629"/>
                  </a:lnTo>
                </a:path>
                <a:path w="3810" h="833754">
                  <a:moveTo>
                    <a:pt x="0" y="766724"/>
                  </a:moveTo>
                  <a:lnTo>
                    <a:pt x="3810" y="766724"/>
                  </a:lnTo>
                </a:path>
                <a:path w="3810" h="833754">
                  <a:moveTo>
                    <a:pt x="0" y="764819"/>
                  </a:moveTo>
                  <a:lnTo>
                    <a:pt x="3810" y="764819"/>
                  </a:lnTo>
                </a:path>
                <a:path w="3810" h="833754">
                  <a:moveTo>
                    <a:pt x="0" y="762901"/>
                  </a:moveTo>
                  <a:lnTo>
                    <a:pt x="3810" y="762901"/>
                  </a:lnTo>
                </a:path>
                <a:path w="3810" h="833754">
                  <a:moveTo>
                    <a:pt x="0" y="760996"/>
                  </a:moveTo>
                  <a:lnTo>
                    <a:pt x="3810" y="760996"/>
                  </a:lnTo>
                </a:path>
                <a:path w="3810" h="833754">
                  <a:moveTo>
                    <a:pt x="0" y="759091"/>
                  </a:moveTo>
                  <a:lnTo>
                    <a:pt x="3810" y="759091"/>
                  </a:lnTo>
                </a:path>
                <a:path w="3810" h="833754">
                  <a:moveTo>
                    <a:pt x="0" y="757186"/>
                  </a:moveTo>
                  <a:lnTo>
                    <a:pt x="3810" y="757186"/>
                  </a:lnTo>
                </a:path>
                <a:path w="3810" h="833754">
                  <a:moveTo>
                    <a:pt x="0" y="755281"/>
                  </a:moveTo>
                  <a:lnTo>
                    <a:pt x="3810" y="755281"/>
                  </a:lnTo>
                </a:path>
                <a:path w="3810" h="833754">
                  <a:moveTo>
                    <a:pt x="0" y="753364"/>
                  </a:moveTo>
                  <a:lnTo>
                    <a:pt x="3810" y="753364"/>
                  </a:lnTo>
                </a:path>
                <a:path w="3810" h="833754">
                  <a:moveTo>
                    <a:pt x="0" y="751459"/>
                  </a:moveTo>
                  <a:lnTo>
                    <a:pt x="3810" y="751459"/>
                  </a:lnTo>
                </a:path>
                <a:path w="3810" h="833754">
                  <a:moveTo>
                    <a:pt x="0" y="749554"/>
                  </a:moveTo>
                  <a:lnTo>
                    <a:pt x="3810" y="749554"/>
                  </a:lnTo>
                </a:path>
                <a:path w="3810" h="833754">
                  <a:moveTo>
                    <a:pt x="0" y="747649"/>
                  </a:moveTo>
                  <a:lnTo>
                    <a:pt x="3810" y="747649"/>
                  </a:lnTo>
                </a:path>
                <a:path w="3810" h="833754">
                  <a:moveTo>
                    <a:pt x="0" y="745744"/>
                  </a:moveTo>
                  <a:lnTo>
                    <a:pt x="3810" y="745744"/>
                  </a:lnTo>
                </a:path>
                <a:path w="3810" h="833754">
                  <a:moveTo>
                    <a:pt x="0" y="743839"/>
                  </a:moveTo>
                  <a:lnTo>
                    <a:pt x="3810" y="743839"/>
                  </a:lnTo>
                </a:path>
                <a:path w="3810" h="833754">
                  <a:moveTo>
                    <a:pt x="0" y="741921"/>
                  </a:moveTo>
                  <a:lnTo>
                    <a:pt x="3810" y="741921"/>
                  </a:lnTo>
                </a:path>
                <a:path w="3810" h="833754">
                  <a:moveTo>
                    <a:pt x="0" y="740016"/>
                  </a:moveTo>
                  <a:lnTo>
                    <a:pt x="3810" y="740016"/>
                  </a:lnTo>
                </a:path>
                <a:path w="3810" h="833754">
                  <a:moveTo>
                    <a:pt x="0" y="738111"/>
                  </a:moveTo>
                  <a:lnTo>
                    <a:pt x="3810" y="738111"/>
                  </a:lnTo>
                </a:path>
                <a:path w="3810" h="833754">
                  <a:moveTo>
                    <a:pt x="0" y="736206"/>
                  </a:moveTo>
                  <a:lnTo>
                    <a:pt x="3810" y="736206"/>
                  </a:lnTo>
                </a:path>
                <a:path w="3810" h="833754">
                  <a:moveTo>
                    <a:pt x="0" y="734301"/>
                  </a:moveTo>
                  <a:lnTo>
                    <a:pt x="3810" y="734301"/>
                  </a:lnTo>
                </a:path>
                <a:path w="3810" h="833754">
                  <a:moveTo>
                    <a:pt x="0" y="732383"/>
                  </a:moveTo>
                  <a:lnTo>
                    <a:pt x="3810" y="732383"/>
                  </a:lnTo>
                </a:path>
                <a:path w="3810" h="833754">
                  <a:moveTo>
                    <a:pt x="0" y="730478"/>
                  </a:moveTo>
                  <a:lnTo>
                    <a:pt x="3810" y="730478"/>
                  </a:lnTo>
                </a:path>
                <a:path w="3810" h="833754">
                  <a:moveTo>
                    <a:pt x="0" y="728573"/>
                  </a:moveTo>
                  <a:lnTo>
                    <a:pt x="3810" y="728573"/>
                  </a:lnTo>
                </a:path>
                <a:path w="3810" h="833754">
                  <a:moveTo>
                    <a:pt x="0" y="726668"/>
                  </a:moveTo>
                  <a:lnTo>
                    <a:pt x="3810" y="726668"/>
                  </a:lnTo>
                </a:path>
                <a:path w="3810" h="833754">
                  <a:moveTo>
                    <a:pt x="0" y="724763"/>
                  </a:moveTo>
                  <a:lnTo>
                    <a:pt x="3810" y="724763"/>
                  </a:lnTo>
                </a:path>
                <a:path w="3810" h="833754">
                  <a:moveTo>
                    <a:pt x="0" y="722858"/>
                  </a:moveTo>
                  <a:lnTo>
                    <a:pt x="3810" y="722858"/>
                  </a:lnTo>
                </a:path>
                <a:path w="3810" h="833754">
                  <a:moveTo>
                    <a:pt x="0" y="720940"/>
                  </a:moveTo>
                  <a:lnTo>
                    <a:pt x="3810" y="720940"/>
                  </a:lnTo>
                </a:path>
                <a:path w="3810" h="833754">
                  <a:moveTo>
                    <a:pt x="0" y="719035"/>
                  </a:moveTo>
                  <a:lnTo>
                    <a:pt x="3810" y="719035"/>
                  </a:lnTo>
                </a:path>
                <a:path w="3810" h="833754">
                  <a:moveTo>
                    <a:pt x="0" y="717130"/>
                  </a:moveTo>
                  <a:lnTo>
                    <a:pt x="3810" y="717130"/>
                  </a:lnTo>
                </a:path>
                <a:path w="3810" h="833754">
                  <a:moveTo>
                    <a:pt x="0" y="715225"/>
                  </a:moveTo>
                  <a:lnTo>
                    <a:pt x="3810" y="715225"/>
                  </a:lnTo>
                </a:path>
                <a:path w="3810" h="833754">
                  <a:moveTo>
                    <a:pt x="0" y="713320"/>
                  </a:moveTo>
                  <a:lnTo>
                    <a:pt x="3810" y="713320"/>
                  </a:lnTo>
                </a:path>
                <a:path w="3810" h="833754">
                  <a:moveTo>
                    <a:pt x="0" y="711415"/>
                  </a:moveTo>
                  <a:lnTo>
                    <a:pt x="3810" y="711415"/>
                  </a:lnTo>
                </a:path>
                <a:path w="3810" h="833754">
                  <a:moveTo>
                    <a:pt x="0" y="709498"/>
                  </a:moveTo>
                  <a:lnTo>
                    <a:pt x="3810" y="709498"/>
                  </a:lnTo>
                </a:path>
                <a:path w="3810" h="833754">
                  <a:moveTo>
                    <a:pt x="0" y="707593"/>
                  </a:moveTo>
                  <a:lnTo>
                    <a:pt x="3810" y="707593"/>
                  </a:lnTo>
                </a:path>
                <a:path w="3810" h="833754">
                  <a:moveTo>
                    <a:pt x="0" y="705688"/>
                  </a:moveTo>
                  <a:lnTo>
                    <a:pt x="3810" y="705688"/>
                  </a:lnTo>
                </a:path>
                <a:path w="3810" h="833754">
                  <a:moveTo>
                    <a:pt x="0" y="703783"/>
                  </a:moveTo>
                  <a:lnTo>
                    <a:pt x="3810" y="703783"/>
                  </a:lnTo>
                </a:path>
                <a:path w="3810" h="833754">
                  <a:moveTo>
                    <a:pt x="0" y="701878"/>
                  </a:moveTo>
                  <a:lnTo>
                    <a:pt x="3810" y="701878"/>
                  </a:lnTo>
                </a:path>
                <a:path w="3810" h="833754">
                  <a:moveTo>
                    <a:pt x="0" y="699960"/>
                  </a:moveTo>
                  <a:lnTo>
                    <a:pt x="3810" y="699960"/>
                  </a:lnTo>
                </a:path>
                <a:path w="3810" h="833754">
                  <a:moveTo>
                    <a:pt x="0" y="698055"/>
                  </a:moveTo>
                  <a:lnTo>
                    <a:pt x="3810" y="698055"/>
                  </a:lnTo>
                </a:path>
                <a:path w="3810" h="833754">
                  <a:moveTo>
                    <a:pt x="0" y="696150"/>
                  </a:moveTo>
                  <a:lnTo>
                    <a:pt x="3810" y="696150"/>
                  </a:lnTo>
                </a:path>
                <a:path w="3810" h="833754">
                  <a:moveTo>
                    <a:pt x="0" y="694245"/>
                  </a:moveTo>
                  <a:lnTo>
                    <a:pt x="3810" y="694245"/>
                  </a:lnTo>
                </a:path>
                <a:path w="3810" h="833754">
                  <a:moveTo>
                    <a:pt x="0" y="692340"/>
                  </a:moveTo>
                  <a:lnTo>
                    <a:pt x="3810" y="692340"/>
                  </a:lnTo>
                </a:path>
                <a:path w="3810" h="833754">
                  <a:moveTo>
                    <a:pt x="0" y="690435"/>
                  </a:moveTo>
                  <a:lnTo>
                    <a:pt x="3810" y="690435"/>
                  </a:lnTo>
                </a:path>
                <a:path w="3810" h="833754">
                  <a:moveTo>
                    <a:pt x="0" y="688517"/>
                  </a:moveTo>
                  <a:lnTo>
                    <a:pt x="3810" y="688517"/>
                  </a:lnTo>
                </a:path>
                <a:path w="3810" h="833754">
                  <a:moveTo>
                    <a:pt x="0" y="686612"/>
                  </a:moveTo>
                  <a:lnTo>
                    <a:pt x="3810" y="686612"/>
                  </a:lnTo>
                </a:path>
                <a:path w="3810" h="833754">
                  <a:moveTo>
                    <a:pt x="0" y="684707"/>
                  </a:moveTo>
                  <a:lnTo>
                    <a:pt x="3810" y="684707"/>
                  </a:lnTo>
                </a:path>
                <a:path w="3810" h="833754">
                  <a:moveTo>
                    <a:pt x="0" y="682802"/>
                  </a:moveTo>
                  <a:lnTo>
                    <a:pt x="3810" y="682802"/>
                  </a:lnTo>
                </a:path>
                <a:path w="3810" h="833754">
                  <a:moveTo>
                    <a:pt x="0" y="680897"/>
                  </a:moveTo>
                  <a:lnTo>
                    <a:pt x="3810" y="680897"/>
                  </a:lnTo>
                </a:path>
                <a:path w="3810" h="833754">
                  <a:moveTo>
                    <a:pt x="0" y="678980"/>
                  </a:moveTo>
                  <a:lnTo>
                    <a:pt x="3810" y="678980"/>
                  </a:lnTo>
                </a:path>
                <a:path w="3810" h="833754">
                  <a:moveTo>
                    <a:pt x="0" y="677075"/>
                  </a:moveTo>
                  <a:lnTo>
                    <a:pt x="3810" y="677075"/>
                  </a:lnTo>
                </a:path>
                <a:path w="3810" h="833754">
                  <a:moveTo>
                    <a:pt x="0" y="675170"/>
                  </a:moveTo>
                  <a:lnTo>
                    <a:pt x="3810" y="675170"/>
                  </a:lnTo>
                </a:path>
                <a:path w="3810" h="833754">
                  <a:moveTo>
                    <a:pt x="0" y="673265"/>
                  </a:moveTo>
                  <a:lnTo>
                    <a:pt x="3810" y="673265"/>
                  </a:lnTo>
                </a:path>
                <a:path w="3810" h="833754">
                  <a:moveTo>
                    <a:pt x="0" y="671360"/>
                  </a:moveTo>
                  <a:lnTo>
                    <a:pt x="3810" y="671360"/>
                  </a:lnTo>
                </a:path>
                <a:path w="3810" h="833754">
                  <a:moveTo>
                    <a:pt x="0" y="669455"/>
                  </a:moveTo>
                  <a:lnTo>
                    <a:pt x="3810" y="669455"/>
                  </a:lnTo>
                </a:path>
                <a:path w="3810" h="833754">
                  <a:moveTo>
                    <a:pt x="0" y="667537"/>
                  </a:moveTo>
                  <a:lnTo>
                    <a:pt x="3810" y="667537"/>
                  </a:lnTo>
                </a:path>
                <a:path w="3810" h="833754">
                  <a:moveTo>
                    <a:pt x="0" y="665632"/>
                  </a:moveTo>
                  <a:lnTo>
                    <a:pt x="3810" y="665632"/>
                  </a:lnTo>
                </a:path>
                <a:path w="3810" h="833754">
                  <a:moveTo>
                    <a:pt x="0" y="663727"/>
                  </a:moveTo>
                  <a:lnTo>
                    <a:pt x="3810" y="663727"/>
                  </a:lnTo>
                </a:path>
                <a:path w="3810" h="833754">
                  <a:moveTo>
                    <a:pt x="0" y="661822"/>
                  </a:moveTo>
                  <a:lnTo>
                    <a:pt x="3810" y="661822"/>
                  </a:lnTo>
                </a:path>
                <a:path w="3810" h="833754">
                  <a:moveTo>
                    <a:pt x="0" y="659917"/>
                  </a:moveTo>
                  <a:lnTo>
                    <a:pt x="3810" y="659917"/>
                  </a:lnTo>
                </a:path>
                <a:path w="3810" h="833754">
                  <a:moveTo>
                    <a:pt x="0" y="657999"/>
                  </a:moveTo>
                  <a:lnTo>
                    <a:pt x="3810" y="657999"/>
                  </a:lnTo>
                </a:path>
                <a:path w="3810" h="833754">
                  <a:moveTo>
                    <a:pt x="0" y="656094"/>
                  </a:moveTo>
                  <a:lnTo>
                    <a:pt x="3810" y="656094"/>
                  </a:lnTo>
                </a:path>
                <a:path w="3810" h="833754">
                  <a:moveTo>
                    <a:pt x="0" y="654189"/>
                  </a:moveTo>
                  <a:lnTo>
                    <a:pt x="3810" y="654189"/>
                  </a:lnTo>
                </a:path>
                <a:path w="3810" h="833754">
                  <a:moveTo>
                    <a:pt x="0" y="652284"/>
                  </a:moveTo>
                  <a:lnTo>
                    <a:pt x="3810" y="652284"/>
                  </a:lnTo>
                </a:path>
                <a:path w="3810" h="833754">
                  <a:moveTo>
                    <a:pt x="0" y="650379"/>
                  </a:moveTo>
                  <a:lnTo>
                    <a:pt x="3810" y="650379"/>
                  </a:lnTo>
                </a:path>
                <a:path w="3810" h="833754">
                  <a:moveTo>
                    <a:pt x="0" y="648474"/>
                  </a:moveTo>
                  <a:lnTo>
                    <a:pt x="3810" y="648474"/>
                  </a:lnTo>
                </a:path>
                <a:path w="3810" h="833754">
                  <a:moveTo>
                    <a:pt x="0" y="646557"/>
                  </a:moveTo>
                  <a:lnTo>
                    <a:pt x="3810" y="646557"/>
                  </a:lnTo>
                </a:path>
                <a:path w="3810" h="833754">
                  <a:moveTo>
                    <a:pt x="0" y="644652"/>
                  </a:moveTo>
                  <a:lnTo>
                    <a:pt x="3810" y="644652"/>
                  </a:lnTo>
                </a:path>
                <a:path w="3810" h="833754">
                  <a:moveTo>
                    <a:pt x="0" y="642747"/>
                  </a:moveTo>
                  <a:lnTo>
                    <a:pt x="3810" y="642747"/>
                  </a:lnTo>
                </a:path>
                <a:path w="3810" h="833754">
                  <a:moveTo>
                    <a:pt x="0" y="640842"/>
                  </a:moveTo>
                  <a:lnTo>
                    <a:pt x="3810" y="640842"/>
                  </a:lnTo>
                </a:path>
                <a:path w="3810" h="833754">
                  <a:moveTo>
                    <a:pt x="0" y="638937"/>
                  </a:moveTo>
                  <a:lnTo>
                    <a:pt x="3810" y="638937"/>
                  </a:lnTo>
                </a:path>
                <a:path w="3810" h="833754">
                  <a:moveTo>
                    <a:pt x="0" y="637032"/>
                  </a:moveTo>
                  <a:lnTo>
                    <a:pt x="3810" y="637032"/>
                  </a:lnTo>
                </a:path>
                <a:path w="3810" h="833754">
                  <a:moveTo>
                    <a:pt x="0" y="635114"/>
                  </a:moveTo>
                  <a:lnTo>
                    <a:pt x="3810" y="635114"/>
                  </a:lnTo>
                </a:path>
                <a:path w="3810" h="833754">
                  <a:moveTo>
                    <a:pt x="0" y="633209"/>
                  </a:moveTo>
                  <a:lnTo>
                    <a:pt x="3810" y="633209"/>
                  </a:lnTo>
                </a:path>
                <a:path w="3810" h="833754">
                  <a:moveTo>
                    <a:pt x="0" y="631304"/>
                  </a:moveTo>
                  <a:lnTo>
                    <a:pt x="3810" y="631304"/>
                  </a:lnTo>
                </a:path>
                <a:path w="3810" h="833754">
                  <a:moveTo>
                    <a:pt x="0" y="629399"/>
                  </a:moveTo>
                  <a:lnTo>
                    <a:pt x="3810" y="629399"/>
                  </a:lnTo>
                </a:path>
                <a:path w="3810" h="833754">
                  <a:moveTo>
                    <a:pt x="0" y="627494"/>
                  </a:moveTo>
                  <a:lnTo>
                    <a:pt x="3810" y="627494"/>
                  </a:lnTo>
                </a:path>
                <a:path w="3810" h="833754">
                  <a:moveTo>
                    <a:pt x="0" y="625576"/>
                  </a:moveTo>
                  <a:lnTo>
                    <a:pt x="3810" y="625576"/>
                  </a:lnTo>
                </a:path>
                <a:path w="3810" h="833754">
                  <a:moveTo>
                    <a:pt x="0" y="623671"/>
                  </a:moveTo>
                  <a:lnTo>
                    <a:pt x="3810" y="623671"/>
                  </a:lnTo>
                </a:path>
                <a:path w="3810" h="833754">
                  <a:moveTo>
                    <a:pt x="0" y="621766"/>
                  </a:moveTo>
                  <a:lnTo>
                    <a:pt x="3810" y="621766"/>
                  </a:lnTo>
                </a:path>
                <a:path w="3810" h="833754">
                  <a:moveTo>
                    <a:pt x="0" y="619861"/>
                  </a:moveTo>
                  <a:lnTo>
                    <a:pt x="3810" y="619861"/>
                  </a:lnTo>
                </a:path>
                <a:path w="3810" h="833754">
                  <a:moveTo>
                    <a:pt x="0" y="617956"/>
                  </a:moveTo>
                  <a:lnTo>
                    <a:pt x="3810" y="617956"/>
                  </a:lnTo>
                </a:path>
                <a:path w="3810" h="833754">
                  <a:moveTo>
                    <a:pt x="0" y="616051"/>
                  </a:moveTo>
                  <a:lnTo>
                    <a:pt x="3810" y="616051"/>
                  </a:lnTo>
                </a:path>
                <a:path w="3810" h="833754">
                  <a:moveTo>
                    <a:pt x="0" y="614133"/>
                  </a:moveTo>
                  <a:lnTo>
                    <a:pt x="3810" y="614133"/>
                  </a:lnTo>
                </a:path>
                <a:path w="3810" h="833754">
                  <a:moveTo>
                    <a:pt x="0" y="612228"/>
                  </a:moveTo>
                  <a:lnTo>
                    <a:pt x="3810" y="612228"/>
                  </a:lnTo>
                </a:path>
                <a:path w="3810" h="833754">
                  <a:moveTo>
                    <a:pt x="0" y="610323"/>
                  </a:moveTo>
                  <a:lnTo>
                    <a:pt x="3810" y="610323"/>
                  </a:lnTo>
                </a:path>
                <a:path w="3810" h="833754">
                  <a:moveTo>
                    <a:pt x="0" y="608418"/>
                  </a:moveTo>
                  <a:lnTo>
                    <a:pt x="3810" y="608418"/>
                  </a:lnTo>
                </a:path>
                <a:path w="3810" h="833754">
                  <a:moveTo>
                    <a:pt x="0" y="606513"/>
                  </a:moveTo>
                  <a:lnTo>
                    <a:pt x="3810" y="606513"/>
                  </a:lnTo>
                </a:path>
                <a:path w="3810" h="833754">
                  <a:moveTo>
                    <a:pt x="0" y="604596"/>
                  </a:moveTo>
                  <a:lnTo>
                    <a:pt x="3810" y="604596"/>
                  </a:lnTo>
                </a:path>
                <a:path w="3810" h="833754">
                  <a:moveTo>
                    <a:pt x="0" y="602691"/>
                  </a:moveTo>
                  <a:lnTo>
                    <a:pt x="3810" y="602691"/>
                  </a:lnTo>
                </a:path>
                <a:path w="3810" h="833754">
                  <a:moveTo>
                    <a:pt x="0" y="600786"/>
                  </a:moveTo>
                  <a:lnTo>
                    <a:pt x="3810" y="600786"/>
                  </a:lnTo>
                </a:path>
                <a:path w="3810" h="833754">
                  <a:moveTo>
                    <a:pt x="0" y="598881"/>
                  </a:moveTo>
                  <a:lnTo>
                    <a:pt x="3810" y="598881"/>
                  </a:lnTo>
                </a:path>
                <a:path w="3810" h="833754">
                  <a:moveTo>
                    <a:pt x="0" y="596976"/>
                  </a:moveTo>
                  <a:lnTo>
                    <a:pt x="3810" y="596976"/>
                  </a:lnTo>
                </a:path>
                <a:path w="3810" h="833754">
                  <a:moveTo>
                    <a:pt x="0" y="595071"/>
                  </a:moveTo>
                  <a:lnTo>
                    <a:pt x="3810" y="595071"/>
                  </a:lnTo>
                </a:path>
                <a:path w="3810" h="833754">
                  <a:moveTo>
                    <a:pt x="0" y="593153"/>
                  </a:moveTo>
                  <a:lnTo>
                    <a:pt x="3810" y="593153"/>
                  </a:lnTo>
                </a:path>
                <a:path w="3810" h="833754">
                  <a:moveTo>
                    <a:pt x="0" y="591248"/>
                  </a:moveTo>
                  <a:lnTo>
                    <a:pt x="3810" y="591248"/>
                  </a:lnTo>
                </a:path>
                <a:path w="3810" h="833754">
                  <a:moveTo>
                    <a:pt x="0" y="589343"/>
                  </a:moveTo>
                  <a:lnTo>
                    <a:pt x="3810" y="589343"/>
                  </a:lnTo>
                </a:path>
                <a:path w="3810" h="833754">
                  <a:moveTo>
                    <a:pt x="0" y="587438"/>
                  </a:moveTo>
                  <a:lnTo>
                    <a:pt x="3810" y="587438"/>
                  </a:lnTo>
                </a:path>
                <a:path w="3810" h="833754">
                  <a:moveTo>
                    <a:pt x="0" y="585533"/>
                  </a:moveTo>
                  <a:lnTo>
                    <a:pt x="3810" y="585533"/>
                  </a:lnTo>
                </a:path>
                <a:path w="3810" h="833754">
                  <a:moveTo>
                    <a:pt x="0" y="583615"/>
                  </a:moveTo>
                  <a:lnTo>
                    <a:pt x="3810" y="583615"/>
                  </a:lnTo>
                </a:path>
                <a:path w="3810" h="833754">
                  <a:moveTo>
                    <a:pt x="0" y="581710"/>
                  </a:moveTo>
                  <a:lnTo>
                    <a:pt x="3810" y="581710"/>
                  </a:lnTo>
                </a:path>
                <a:path w="3810" h="833754">
                  <a:moveTo>
                    <a:pt x="0" y="579805"/>
                  </a:moveTo>
                  <a:lnTo>
                    <a:pt x="3810" y="579805"/>
                  </a:lnTo>
                </a:path>
                <a:path w="3810" h="833754">
                  <a:moveTo>
                    <a:pt x="0" y="577900"/>
                  </a:moveTo>
                  <a:lnTo>
                    <a:pt x="3810" y="577900"/>
                  </a:lnTo>
                </a:path>
                <a:path w="3810" h="833754">
                  <a:moveTo>
                    <a:pt x="0" y="575995"/>
                  </a:moveTo>
                  <a:lnTo>
                    <a:pt x="3810" y="575995"/>
                  </a:lnTo>
                </a:path>
                <a:path w="3810" h="833754">
                  <a:moveTo>
                    <a:pt x="0" y="574090"/>
                  </a:moveTo>
                  <a:lnTo>
                    <a:pt x="3810" y="574090"/>
                  </a:lnTo>
                </a:path>
                <a:path w="3810" h="833754">
                  <a:moveTo>
                    <a:pt x="0" y="572173"/>
                  </a:moveTo>
                  <a:lnTo>
                    <a:pt x="3810" y="572173"/>
                  </a:lnTo>
                </a:path>
                <a:path w="3810" h="833754">
                  <a:moveTo>
                    <a:pt x="0" y="570268"/>
                  </a:moveTo>
                  <a:lnTo>
                    <a:pt x="3810" y="570268"/>
                  </a:lnTo>
                </a:path>
                <a:path w="3810" h="833754">
                  <a:moveTo>
                    <a:pt x="0" y="568363"/>
                  </a:moveTo>
                  <a:lnTo>
                    <a:pt x="3810" y="568363"/>
                  </a:lnTo>
                </a:path>
                <a:path w="3810" h="833754">
                  <a:moveTo>
                    <a:pt x="0" y="566458"/>
                  </a:moveTo>
                  <a:lnTo>
                    <a:pt x="3810" y="566458"/>
                  </a:lnTo>
                </a:path>
                <a:path w="3810" h="833754">
                  <a:moveTo>
                    <a:pt x="0" y="564553"/>
                  </a:moveTo>
                  <a:lnTo>
                    <a:pt x="3810" y="564553"/>
                  </a:lnTo>
                </a:path>
                <a:path w="3810" h="833754">
                  <a:moveTo>
                    <a:pt x="0" y="562635"/>
                  </a:moveTo>
                  <a:lnTo>
                    <a:pt x="3810" y="562635"/>
                  </a:lnTo>
                </a:path>
                <a:path w="3810" h="833754">
                  <a:moveTo>
                    <a:pt x="0" y="560730"/>
                  </a:moveTo>
                  <a:lnTo>
                    <a:pt x="3810" y="560730"/>
                  </a:lnTo>
                </a:path>
                <a:path w="3810" h="833754">
                  <a:moveTo>
                    <a:pt x="0" y="558825"/>
                  </a:moveTo>
                  <a:lnTo>
                    <a:pt x="3810" y="558825"/>
                  </a:lnTo>
                </a:path>
                <a:path w="3810" h="833754">
                  <a:moveTo>
                    <a:pt x="0" y="556920"/>
                  </a:moveTo>
                  <a:lnTo>
                    <a:pt x="3810" y="556920"/>
                  </a:lnTo>
                </a:path>
                <a:path w="3810" h="833754">
                  <a:moveTo>
                    <a:pt x="0" y="555015"/>
                  </a:moveTo>
                  <a:lnTo>
                    <a:pt x="3810" y="555015"/>
                  </a:lnTo>
                </a:path>
                <a:path w="3810" h="833754">
                  <a:moveTo>
                    <a:pt x="0" y="553110"/>
                  </a:moveTo>
                  <a:lnTo>
                    <a:pt x="3810" y="553110"/>
                  </a:lnTo>
                </a:path>
                <a:path w="3810" h="833754">
                  <a:moveTo>
                    <a:pt x="0" y="551192"/>
                  </a:moveTo>
                  <a:lnTo>
                    <a:pt x="3810" y="551192"/>
                  </a:lnTo>
                </a:path>
                <a:path w="3810" h="833754">
                  <a:moveTo>
                    <a:pt x="0" y="549287"/>
                  </a:moveTo>
                  <a:lnTo>
                    <a:pt x="3810" y="549287"/>
                  </a:lnTo>
                </a:path>
                <a:path w="3810" h="833754">
                  <a:moveTo>
                    <a:pt x="0" y="547382"/>
                  </a:moveTo>
                  <a:lnTo>
                    <a:pt x="3810" y="547382"/>
                  </a:lnTo>
                </a:path>
                <a:path w="3810" h="833754">
                  <a:moveTo>
                    <a:pt x="0" y="545477"/>
                  </a:moveTo>
                  <a:lnTo>
                    <a:pt x="3810" y="545477"/>
                  </a:lnTo>
                </a:path>
                <a:path w="3810" h="833754">
                  <a:moveTo>
                    <a:pt x="0" y="543572"/>
                  </a:moveTo>
                  <a:lnTo>
                    <a:pt x="3810" y="543572"/>
                  </a:lnTo>
                </a:path>
                <a:path w="3810" h="833754">
                  <a:moveTo>
                    <a:pt x="0" y="541667"/>
                  </a:moveTo>
                  <a:lnTo>
                    <a:pt x="3810" y="541667"/>
                  </a:lnTo>
                </a:path>
                <a:path w="3810" h="833754">
                  <a:moveTo>
                    <a:pt x="0" y="539750"/>
                  </a:moveTo>
                  <a:lnTo>
                    <a:pt x="3810" y="539750"/>
                  </a:lnTo>
                </a:path>
                <a:path w="3810" h="833754">
                  <a:moveTo>
                    <a:pt x="0" y="537845"/>
                  </a:moveTo>
                  <a:lnTo>
                    <a:pt x="3810" y="537845"/>
                  </a:lnTo>
                </a:path>
                <a:path w="3810" h="833754">
                  <a:moveTo>
                    <a:pt x="0" y="535940"/>
                  </a:moveTo>
                  <a:lnTo>
                    <a:pt x="3810" y="535940"/>
                  </a:lnTo>
                </a:path>
                <a:path w="3810" h="833754">
                  <a:moveTo>
                    <a:pt x="0" y="534035"/>
                  </a:moveTo>
                  <a:lnTo>
                    <a:pt x="3810" y="534035"/>
                  </a:lnTo>
                </a:path>
                <a:path w="3810" h="833754">
                  <a:moveTo>
                    <a:pt x="0" y="532130"/>
                  </a:moveTo>
                  <a:lnTo>
                    <a:pt x="3810" y="532130"/>
                  </a:lnTo>
                </a:path>
                <a:path w="3810" h="833754">
                  <a:moveTo>
                    <a:pt x="0" y="530212"/>
                  </a:moveTo>
                  <a:lnTo>
                    <a:pt x="3810" y="530212"/>
                  </a:lnTo>
                </a:path>
                <a:path w="3810" h="833754">
                  <a:moveTo>
                    <a:pt x="0" y="528307"/>
                  </a:moveTo>
                  <a:lnTo>
                    <a:pt x="3810" y="528307"/>
                  </a:lnTo>
                </a:path>
                <a:path w="3810" h="833754">
                  <a:moveTo>
                    <a:pt x="0" y="526402"/>
                  </a:moveTo>
                  <a:lnTo>
                    <a:pt x="3810" y="526402"/>
                  </a:lnTo>
                </a:path>
                <a:path w="3810" h="833754">
                  <a:moveTo>
                    <a:pt x="0" y="524497"/>
                  </a:moveTo>
                  <a:lnTo>
                    <a:pt x="3810" y="524497"/>
                  </a:lnTo>
                </a:path>
                <a:path w="3810" h="833754">
                  <a:moveTo>
                    <a:pt x="0" y="522592"/>
                  </a:moveTo>
                  <a:lnTo>
                    <a:pt x="3810" y="522592"/>
                  </a:lnTo>
                </a:path>
                <a:path w="3810" h="833754">
                  <a:moveTo>
                    <a:pt x="0" y="520687"/>
                  </a:moveTo>
                  <a:lnTo>
                    <a:pt x="3810" y="520687"/>
                  </a:lnTo>
                </a:path>
                <a:path w="3810" h="833754">
                  <a:moveTo>
                    <a:pt x="0" y="518769"/>
                  </a:moveTo>
                  <a:lnTo>
                    <a:pt x="3810" y="518769"/>
                  </a:lnTo>
                </a:path>
                <a:path w="3810" h="833754">
                  <a:moveTo>
                    <a:pt x="0" y="516864"/>
                  </a:moveTo>
                  <a:lnTo>
                    <a:pt x="3810" y="516864"/>
                  </a:lnTo>
                </a:path>
                <a:path w="3810" h="833754">
                  <a:moveTo>
                    <a:pt x="0" y="514959"/>
                  </a:moveTo>
                  <a:lnTo>
                    <a:pt x="3810" y="514959"/>
                  </a:lnTo>
                </a:path>
                <a:path w="3810" h="833754">
                  <a:moveTo>
                    <a:pt x="0" y="513054"/>
                  </a:moveTo>
                  <a:lnTo>
                    <a:pt x="3810" y="513054"/>
                  </a:lnTo>
                </a:path>
                <a:path w="3810" h="833754">
                  <a:moveTo>
                    <a:pt x="0" y="511149"/>
                  </a:moveTo>
                  <a:lnTo>
                    <a:pt x="3810" y="511149"/>
                  </a:lnTo>
                </a:path>
                <a:path w="3810" h="833754">
                  <a:moveTo>
                    <a:pt x="0" y="509231"/>
                  </a:moveTo>
                  <a:lnTo>
                    <a:pt x="3810" y="509231"/>
                  </a:lnTo>
                </a:path>
                <a:path w="3810" h="833754">
                  <a:moveTo>
                    <a:pt x="0" y="507326"/>
                  </a:moveTo>
                  <a:lnTo>
                    <a:pt x="3810" y="507326"/>
                  </a:lnTo>
                </a:path>
                <a:path w="3810" h="833754">
                  <a:moveTo>
                    <a:pt x="0" y="505421"/>
                  </a:moveTo>
                  <a:lnTo>
                    <a:pt x="3810" y="505421"/>
                  </a:lnTo>
                </a:path>
                <a:path w="3810" h="833754">
                  <a:moveTo>
                    <a:pt x="0" y="503516"/>
                  </a:moveTo>
                  <a:lnTo>
                    <a:pt x="3810" y="503516"/>
                  </a:lnTo>
                </a:path>
                <a:path w="3810" h="833754">
                  <a:moveTo>
                    <a:pt x="0" y="501611"/>
                  </a:moveTo>
                  <a:lnTo>
                    <a:pt x="3810" y="501611"/>
                  </a:lnTo>
                </a:path>
                <a:path w="3810" h="833754">
                  <a:moveTo>
                    <a:pt x="0" y="499706"/>
                  </a:moveTo>
                  <a:lnTo>
                    <a:pt x="3810" y="499706"/>
                  </a:lnTo>
                </a:path>
                <a:path w="3810" h="833754">
                  <a:moveTo>
                    <a:pt x="0" y="497789"/>
                  </a:moveTo>
                  <a:lnTo>
                    <a:pt x="3810" y="497789"/>
                  </a:lnTo>
                </a:path>
                <a:path w="3810" h="833754">
                  <a:moveTo>
                    <a:pt x="0" y="495884"/>
                  </a:moveTo>
                  <a:lnTo>
                    <a:pt x="3810" y="495884"/>
                  </a:lnTo>
                </a:path>
                <a:path w="3810" h="833754">
                  <a:moveTo>
                    <a:pt x="0" y="493979"/>
                  </a:moveTo>
                  <a:lnTo>
                    <a:pt x="3810" y="493979"/>
                  </a:lnTo>
                </a:path>
                <a:path w="3810" h="833754">
                  <a:moveTo>
                    <a:pt x="0" y="492074"/>
                  </a:moveTo>
                  <a:lnTo>
                    <a:pt x="3810" y="492074"/>
                  </a:lnTo>
                </a:path>
                <a:path w="3810" h="833754">
                  <a:moveTo>
                    <a:pt x="0" y="490169"/>
                  </a:moveTo>
                  <a:lnTo>
                    <a:pt x="3810" y="490169"/>
                  </a:lnTo>
                </a:path>
                <a:path w="3810" h="833754">
                  <a:moveTo>
                    <a:pt x="0" y="488264"/>
                  </a:moveTo>
                  <a:lnTo>
                    <a:pt x="3810" y="488264"/>
                  </a:lnTo>
                </a:path>
                <a:path w="3810" h="833754">
                  <a:moveTo>
                    <a:pt x="0" y="486346"/>
                  </a:moveTo>
                  <a:lnTo>
                    <a:pt x="3810" y="486346"/>
                  </a:lnTo>
                </a:path>
                <a:path w="3810" h="833754">
                  <a:moveTo>
                    <a:pt x="0" y="484441"/>
                  </a:moveTo>
                  <a:lnTo>
                    <a:pt x="3810" y="484441"/>
                  </a:lnTo>
                </a:path>
                <a:path w="3810" h="833754">
                  <a:moveTo>
                    <a:pt x="0" y="482536"/>
                  </a:moveTo>
                  <a:lnTo>
                    <a:pt x="3810" y="482536"/>
                  </a:lnTo>
                </a:path>
                <a:path w="3810" h="833754">
                  <a:moveTo>
                    <a:pt x="0" y="480631"/>
                  </a:moveTo>
                  <a:lnTo>
                    <a:pt x="3810" y="480631"/>
                  </a:lnTo>
                </a:path>
                <a:path w="3810" h="833754">
                  <a:moveTo>
                    <a:pt x="0" y="478726"/>
                  </a:moveTo>
                  <a:lnTo>
                    <a:pt x="3810" y="478726"/>
                  </a:lnTo>
                </a:path>
                <a:path w="3810" h="833754">
                  <a:moveTo>
                    <a:pt x="0" y="476808"/>
                  </a:moveTo>
                  <a:lnTo>
                    <a:pt x="3810" y="476808"/>
                  </a:lnTo>
                </a:path>
                <a:path w="3810" h="833754">
                  <a:moveTo>
                    <a:pt x="0" y="474903"/>
                  </a:moveTo>
                  <a:lnTo>
                    <a:pt x="3810" y="474903"/>
                  </a:lnTo>
                </a:path>
                <a:path w="3810" h="833754">
                  <a:moveTo>
                    <a:pt x="0" y="472998"/>
                  </a:moveTo>
                  <a:lnTo>
                    <a:pt x="3810" y="472998"/>
                  </a:lnTo>
                </a:path>
                <a:path w="3810" h="833754">
                  <a:moveTo>
                    <a:pt x="0" y="471093"/>
                  </a:moveTo>
                  <a:lnTo>
                    <a:pt x="3810" y="471093"/>
                  </a:lnTo>
                </a:path>
                <a:path w="3810" h="833754">
                  <a:moveTo>
                    <a:pt x="0" y="469188"/>
                  </a:moveTo>
                  <a:lnTo>
                    <a:pt x="3810" y="469188"/>
                  </a:lnTo>
                </a:path>
                <a:path w="3810" h="833754">
                  <a:moveTo>
                    <a:pt x="0" y="467283"/>
                  </a:moveTo>
                  <a:lnTo>
                    <a:pt x="3810" y="467283"/>
                  </a:lnTo>
                </a:path>
                <a:path w="3810" h="833754">
                  <a:moveTo>
                    <a:pt x="0" y="465366"/>
                  </a:moveTo>
                  <a:lnTo>
                    <a:pt x="3810" y="465366"/>
                  </a:lnTo>
                </a:path>
                <a:path w="3810" h="833754">
                  <a:moveTo>
                    <a:pt x="0" y="463461"/>
                  </a:moveTo>
                  <a:lnTo>
                    <a:pt x="3810" y="463461"/>
                  </a:lnTo>
                </a:path>
                <a:path w="3810" h="833754">
                  <a:moveTo>
                    <a:pt x="0" y="461556"/>
                  </a:moveTo>
                  <a:lnTo>
                    <a:pt x="3810" y="461556"/>
                  </a:lnTo>
                </a:path>
                <a:path w="3810" h="833754">
                  <a:moveTo>
                    <a:pt x="0" y="459651"/>
                  </a:moveTo>
                  <a:lnTo>
                    <a:pt x="3810" y="459651"/>
                  </a:lnTo>
                </a:path>
                <a:path w="3810" h="833754">
                  <a:moveTo>
                    <a:pt x="0" y="457746"/>
                  </a:moveTo>
                  <a:lnTo>
                    <a:pt x="3810" y="457746"/>
                  </a:lnTo>
                </a:path>
                <a:path w="3810" h="833754">
                  <a:moveTo>
                    <a:pt x="0" y="455828"/>
                  </a:moveTo>
                  <a:lnTo>
                    <a:pt x="3810" y="455828"/>
                  </a:lnTo>
                </a:path>
                <a:path w="3810" h="833754">
                  <a:moveTo>
                    <a:pt x="0" y="453923"/>
                  </a:moveTo>
                  <a:lnTo>
                    <a:pt x="3810" y="453923"/>
                  </a:lnTo>
                </a:path>
                <a:path w="3810" h="833754">
                  <a:moveTo>
                    <a:pt x="0" y="452018"/>
                  </a:moveTo>
                  <a:lnTo>
                    <a:pt x="3810" y="452018"/>
                  </a:lnTo>
                </a:path>
                <a:path w="3810" h="833754">
                  <a:moveTo>
                    <a:pt x="0" y="450113"/>
                  </a:moveTo>
                  <a:lnTo>
                    <a:pt x="3810" y="450113"/>
                  </a:lnTo>
                </a:path>
                <a:path w="3810" h="833754">
                  <a:moveTo>
                    <a:pt x="0" y="448208"/>
                  </a:moveTo>
                  <a:lnTo>
                    <a:pt x="3810" y="448208"/>
                  </a:lnTo>
                </a:path>
                <a:path w="3810" h="833754">
                  <a:moveTo>
                    <a:pt x="0" y="446303"/>
                  </a:moveTo>
                  <a:lnTo>
                    <a:pt x="3810" y="446303"/>
                  </a:lnTo>
                </a:path>
                <a:path w="3810" h="833754">
                  <a:moveTo>
                    <a:pt x="0" y="444385"/>
                  </a:moveTo>
                  <a:lnTo>
                    <a:pt x="3810" y="444385"/>
                  </a:lnTo>
                </a:path>
                <a:path w="3810" h="833754">
                  <a:moveTo>
                    <a:pt x="0" y="442480"/>
                  </a:moveTo>
                  <a:lnTo>
                    <a:pt x="3810" y="442480"/>
                  </a:lnTo>
                </a:path>
                <a:path w="3810" h="833754">
                  <a:moveTo>
                    <a:pt x="0" y="440575"/>
                  </a:moveTo>
                  <a:lnTo>
                    <a:pt x="3810" y="440575"/>
                  </a:lnTo>
                </a:path>
                <a:path w="3810" h="833754">
                  <a:moveTo>
                    <a:pt x="0" y="438670"/>
                  </a:moveTo>
                  <a:lnTo>
                    <a:pt x="3810" y="438670"/>
                  </a:lnTo>
                </a:path>
                <a:path w="3810" h="833754">
                  <a:moveTo>
                    <a:pt x="0" y="436765"/>
                  </a:moveTo>
                  <a:lnTo>
                    <a:pt x="3810" y="436765"/>
                  </a:lnTo>
                </a:path>
                <a:path w="3810" h="833754">
                  <a:moveTo>
                    <a:pt x="0" y="434848"/>
                  </a:moveTo>
                  <a:lnTo>
                    <a:pt x="3810" y="434848"/>
                  </a:lnTo>
                </a:path>
                <a:path w="3810" h="833754">
                  <a:moveTo>
                    <a:pt x="0" y="432943"/>
                  </a:moveTo>
                  <a:lnTo>
                    <a:pt x="3810" y="432943"/>
                  </a:lnTo>
                </a:path>
                <a:path w="3810" h="833754">
                  <a:moveTo>
                    <a:pt x="0" y="431038"/>
                  </a:moveTo>
                  <a:lnTo>
                    <a:pt x="3810" y="431038"/>
                  </a:lnTo>
                </a:path>
                <a:path w="3810" h="833754">
                  <a:moveTo>
                    <a:pt x="0" y="429133"/>
                  </a:moveTo>
                  <a:lnTo>
                    <a:pt x="3810" y="429133"/>
                  </a:lnTo>
                </a:path>
                <a:path w="3810" h="833754">
                  <a:moveTo>
                    <a:pt x="0" y="427228"/>
                  </a:moveTo>
                  <a:lnTo>
                    <a:pt x="3810" y="427228"/>
                  </a:lnTo>
                </a:path>
                <a:path w="3810" h="833754">
                  <a:moveTo>
                    <a:pt x="0" y="425323"/>
                  </a:moveTo>
                  <a:lnTo>
                    <a:pt x="3810" y="425323"/>
                  </a:lnTo>
                </a:path>
                <a:path w="3810" h="833754">
                  <a:moveTo>
                    <a:pt x="0" y="423405"/>
                  </a:moveTo>
                  <a:lnTo>
                    <a:pt x="3810" y="423405"/>
                  </a:lnTo>
                </a:path>
                <a:path w="3810" h="833754">
                  <a:moveTo>
                    <a:pt x="0" y="421500"/>
                  </a:moveTo>
                  <a:lnTo>
                    <a:pt x="3810" y="421500"/>
                  </a:lnTo>
                </a:path>
                <a:path w="3810" h="833754">
                  <a:moveTo>
                    <a:pt x="0" y="419595"/>
                  </a:moveTo>
                  <a:lnTo>
                    <a:pt x="3810" y="419595"/>
                  </a:lnTo>
                </a:path>
                <a:path w="3810" h="833754">
                  <a:moveTo>
                    <a:pt x="0" y="417690"/>
                  </a:moveTo>
                  <a:lnTo>
                    <a:pt x="3810" y="417690"/>
                  </a:lnTo>
                </a:path>
                <a:path w="3810" h="833754">
                  <a:moveTo>
                    <a:pt x="0" y="415785"/>
                  </a:moveTo>
                  <a:lnTo>
                    <a:pt x="3810" y="415785"/>
                  </a:lnTo>
                </a:path>
                <a:path w="3810" h="833754">
                  <a:moveTo>
                    <a:pt x="0" y="413867"/>
                  </a:moveTo>
                  <a:lnTo>
                    <a:pt x="3810" y="413867"/>
                  </a:lnTo>
                </a:path>
                <a:path w="3810" h="833754">
                  <a:moveTo>
                    <a:pt x="0" y="411962"/>
                  </a:moveTo>
                  <a:lnTo>
                    <a:pt x="3810" y="411962"/>
                  </a:lnTo>
                </a:path>
                <a:path w="3810" h="833754">
                  <a:moveTo>
                    <a:pt x="0" y="410057"/>
                  </a:moveTo>
                  <a:lnTo>
                    <a:pt x="3810" y="410057"/>
                  </a:lnTo>
                </a:path>
                <a:path w="3810" h="833754">
                  <a:moveTo>
                    <a:pt x="0" y="408152"/>
                  </a:moveTo>
                  <a:lnTo>
                    <a:pt x="3810" y="408152"/>
                  </a:lnTo>
                </a:path>
                <a:path w="3810" h="833754">
                  <a:moveTo>
                    <a:pt x="0" y="406247"/>
                  </a:moveTo>
                  <a:lnTo>
                    <a:pt x="3810" y="406247"/>
                  </a:lnTo>
                </a:path>
                <a:path w="3810" h="833754">
                  <a:moveTo>
                    <a:pt x="0" y="404342"/>
                  </a:moveTo>
                  <a:lnTo>
                    <a:pt x="3810" y="404342"/>
                  </a:lnTo>
                </a:path>
                <a:path w="3810" h="833754">
                  <a:moveTo>
                    <a:pt x="0" y="402424"/>
                  </a:moveTo>
                  <a:lnTo>
                    <a:pt x="3810" y="402424"/>
                  </a:lnTo>
                </a:path>
                <a:path w="3810" h="833754">
                  <a:moveTo>
                    <a:pt x="0" y="400519"/>
                  </a:moveTo>
                  <a:lnTo>
                    <a:pt x="3810" y="400519"/>
                  </a:lnTo>
                </a:path>
                <a:path w="3810" h="833754">
                  <a:moveTo>
                    <a:pt x="0" y="398614"/>
                  </a:moveTo>
                  <a:lnTo>
                    <a:pt x="3810" y="398614"/>
                  </a:lnTo>
                </a:path>
                <a:path w="3810" h="833754">
                  <a:moveTo>
                    <a:pt x="0" y="396709"/>
                  </a:moveTo>
                  <a:lnTo>
                    <a:pt x="3810" y="396709"/>
                  </a:lnTo>
                </a:path>
                <a:path w="3810" h="833754">
                  <a:moveTo>
                    <a:pt x="0" y="394804"/>
                  </a:moveTo>
                  <a:lnTo>
                    <a:pt x="3810" y="394804"/>
                  </a:lnTo>
                </a:path>
                <a:path w="3810" h="833754">
                  <a:moveTo>
                    <a:pt x="0" y="392899"/>
                  </a:moveTo>
                  <a:lnTo>
                    <a:pt x="3810" y="392899"/>
                  </a:lnTo>
                </a:path>
                <a:path w="3810" h="833754">
                  <a:moveTo>
                    <a:pt x="0" y="390982"/>
                  </a:moveTo>
                  <a:lnTo>
                    <a:pt x="3810" y="390982"/>
                  </a:lnTo>
                </a:path>
                <a:path w="3810" h="833754">
                  <a:moveTo>
                    <a:pt x="0" y="389077"/>
                  </a:moveTo>
                  <a:lnTo>
                    <a:pt x="3810" y="389077"/>
                  </a:lnTo>
                </a:path>
                <a:path w="3810" h="833754">
                  <a:moveTo>
                    <a:pt x="0" y="387172"/>
                  </a:moveTo>
                  <a:lnTo>
                    <a:pt x="3810" y="387172"/>
                  </a:lnTo>
                </a:path>
                <a:path w="3810" h="833754">
                  <a:moveTo>
                    <a:pt x="0" y="385267"/>
                  </a:moveTo>
                  <a:lnTo>
                    <a:pt x="3810" y="385267"/>
                  </a:lnTo>
                </a:path>
                <a:path w="3810" h="833754">
                  <a:moveTo>
                    <a:pt x="0" y="383362"/>
                  </a:moveTo>
                  <a:lnTo>
                    <a:pt x="3810" y="383362"/>
                  </a:lnTo>
                </a:path>
                <a:path w="3810" h="833754">
                  <a:moveTo>
                    <a:pt x="0" y="381444"/>
                  </a:moveTo>
                  <a:lnTo>
                    <a:pt x="3810" y="381444"/>
                  </a:lnTo>
                </a:path>
                <a:path w="3810" h="833754">
                  <a:moveTo>
                    <a:pt x="0" y="379539"/>
                  </a:moveTo>
                  <a:lnTo>
                    <a:pt x="3810" y="379539"/>
                  </a:lnTo>
                </a:path>
                <a:path w="3810" h="833754">
                  <a:moveTo>
                    <a:pt x="0" y="377634"/>
                  </a:moveTo>
                  <a:lnTo>
                    <a:pt x="3810" y="377634"/>
                  </a:lnTo>
                </a:path>
                <a:path w="3810" h="833754">
                  <a:moveTo>
                    <a:pt x="0" y="375729"/>
                  </a:moveTo>
                  <a:lnTo>
                    <a:pt x="3810" y="375729"/>
                  </a:lnTo>
                </a:path>
                <a:path w="3810" h="833754">
                  <a:moveTo>
                    <a:pt x="0" y="373824"/>
                  </a:moveTo>
                  <a:lnTo>
                    <a:pt x="3810" y="373824"/>
                  </a:lnTo>
                </a:path>
                <a:path w="3810" h="833754">
                  <a:moveTo>
                    <a:pt x="0" y="371919"/>
                  </a:moveTo>
                  <a:lnTo>
                    <a:pt x="3810" y="371919"/>
                  </a:lnTo>
                </a:path>
                <a:path w="3810" h="833754">
                  <a:moveTo>
                    <a:pt x="0" y="370001"/>
                  </a:moveTo>
                  <a:lnTo>
                    <a:pt x="3810" y="370001"/>
                  </a:lnTo>
                </a:path>
                <a:path w="3810" h="833754">
                  <a:moveTo>
                    <a:pt x="0" y="368096"/>
                  </a:moveTo>
                  <a:lnTo>
                    <a:pt x="3810" y="368096"/>
                  </a:lnTo>
                </a:path>
                <a:path w="3810" h="833754">
                  <a:moveTo>
                    <a:pt x="0" y="366191"/>
                  </a:moveTo>
                  <a:lnTo>
                    <a:pt x="3810" y="366191"/>
                  </a:lnTo>
                </a:path>
                <a:path w="3810" h="833754">
                  <a:moveTo>
                    <a:pt x="0" y="364286"/>
                  </a:moveTo>
                  <a:lnTo>
                    <a:pt x="3810" y="364286"/>
                  </a:lnTo>
                </a:path>
                <a:path w="3810" h="833754">
                  <a:moveTo>
                    <a:pt x="0" y="362381"/>
                  </a:moveTo>
                  <a:lnTo>
                    <a:pt x="3810" y="362381"/>
                  </a:lnTo>
                </a:path>
                <a:path w="3810" h="833754">
                  <a:moveTo>
                    <a:pt x="0" y="360464"/>
                  </a:moveTo>
                  <a:lnTo>
                    <a:pt x="3810" y="360464"/>
                  </a:lnTo>
                </a:path>
                <a:path w="3810" h="833754">
                  <a:moveTo>
                    <a:pt x="0" y="358559"/>
                  </a:moveTo>
                  <a:lnTo>
                    <a:pt x="3810" y="358559"/>
                  </a:lnTo>
                </a:path>
                <a:path w="3810" h="833754">
                  <a:moveTo>
                    <a:pt x="0" y="356654"/>
                  </a:moveTo>
                  <a:lnTo>
                    <a:pt x="3810" y="356654"/>
                  </a:lnTo>
                </a:path>
                <a:path w="3810" h="833754">
                  <a:moveTo>
                    <a:pt x="0" y="354749"/>
                  </a:moveTo>
                  <a:lnTo>
                    <a:pt x="3810" y="354749"/>
                  </a:lnTo>
                </a:path>
                <a:path w="3810" h="833754">
                  <a:moveTo>
                    <a:pt x="0" y="352844"/>
                  </a:moveTo>
                  <a:lnTo>
                    <a:pt x="3810" y="352844"/>
                  </a:lnTo>
                </a:path>
                <a:path w="3810" h="833754">
                  <a:moveTo>
                    <a:pt x="0" y="350939"/>
                  </a:moveTo>
                  <a:lnTo>
                    <a:pt x="3810" y="350939"/>
                  </a:lnTo>
                </a:path>
                <a:path w="3810" h="833754">
                  <a:moveTo>
                    <a:pt x="0" y="349021"/>
                  </a:moveTo>
                  <a:lnTo>
                    <a:pt x="3810" y="349021"/>
                  </a:lnTo>
                </a:path>
                <a:path w="3810" h="833754">
                  <a:moveTo>
                    <a:pt x="0" y="347116"/>
                  </a:moveTo>
                  <a:lnTo>
                    <a:pt x="3810" y="347116"/>
                  </a:lnTo>
                </a:path>
                <a:path w="3810" h="833754">
                  <a:moveTo>
                    <a:pt x="0" y="345211"/>
                  </a:moveTo>
                  <a:lnTo>
                    <a:pt x="3810" y="345211"/>
                  </a:lnTo>
                </a:path>
                <a:path w="3810" h="833754">
                  <a:moveTo>
                    <a:pt x="0" y="343306"/>
                  </a:moveTo>
                  <a:lnTo>
                    <a:pt x="3810" y="343306"/>
                  </a:lnTo>
                </a:path>
                <a:path w="3810" h="833754">
                  <a:moveTo>
                    <a:pt x="0" y="341401"/>
                  </a:moveTo>
                  <a:lnTo>
                    <a:pt x="3810" y="341401"/>
                  </a:lnTo>
                </a:path>
                <a:path w="3810" h="833754">
                  <a:moveTo>
                    <a:pt x="0" y="339483"/>
                  </a:moveTo>
                  <a:lnTo>
                    <a:pt x="3810" y="339483"/>
                  </a:lnTo>
                </a:path>
                <a:path w="3810" h="833754">
                  <a:moveTo>
                    <a:pt x="0" y="337578"/>
                  </a:moveTo>
                  <a:lnTo>
                    <a:pt x="3810" y="337578"/>
                  </a:lnTo>
                </a:path>
                <a:path w="3810" h="833754">
                  <a:moveTo>
                    <a:pt x="0" y="335673"/>
                  </a:moveTo>
                  <a:lnTo>
                    <a:pt x="3810" y="335673"/>
                  </a:lnTo>
                </a:path>
                <a:path w="3810" h="833754">
                  <a:moveTo>
                    <a:pt x="0" y="333768"/>
                  </a:moveTo>
                  <a:lnTo>
                    <a:pt x="3810" y="333768"/>
                  </a:lnTo>
                </a:path>
                <a:path w="3810" h="833754">
                  <a:moveTo>
                    <a:pt x="0" y="331863"/>
                  </a:moveTo>
                  <a:lnTo>
                    <a:pt x="3810" y="331863"/>
                  </a:lnTo>
                </a:path>
                <a:path w="3810" h="833754">
                  <a:moveTo>
                    <a:pt x="0" y="329958"/>
                  </a:moveTo>
                  <a:lnTo>
                    <a:pt x="3810" y="329958"/>
                  </a:lnTo>
                </a:path>
                <a:path w="3810" h="833754">
                  <a:moveTo>
                    <a:pt x="0" y="328041"/>
                  </a:moveTo>
                  <a:lnTo>
                    <a:pt x="3810" y="328041"/>
                  </a:lnTo>
                </a:path>
                <a:path w="3810" h="833754">
                  <a:moveTo>
                    <a:pt x="0" y="326136"/>
                  </a:moveTo>
                  <a:lnTo>
                    <a:pt x="3810" y="326136"/>
                  </a:lnTo>
                </a:path>
                <a:path w="3810" h="833754">
                  <a:moveTo>
                    <a:pt x="0" y="324231"/>
                  </a:moveTo>
                  <a:lnTo>
                    <a:pt x="3810" y="324231"/>
                  </a:lnTo>
                </a:path>
                <a:path w="3810" h="833754">
                  <a:moveTo>
                    <a:pt x="0" y="322326"/>
                  </a:moveTo>
                  <a:lnTo>
                    <a:pt x="3810" y="322326"/>
                  </a:lnTo>
                </a:path>
                <a:path w="3810" h="833754">
                  <a:moveTo>
                    <a:pt x="0" y="320421"/>
                  </a:moveTo>
                  <a:lnTo>
                    <a:pt x="3810" y="320421"/>
                  </a:lnTo>
                </a:path>
                <a:path w="3810" h="833754">
                  <a:moveTo>
                    <a:pt x="0" y="318516"/>
                  </a:moveTo>
                  <a:lnTo>
                    <a:pt x="3810" y="318516"/>
                  </a:lnTo>
                </a:path>
                <a:path w="3810" h="833754">
                  <a:moveTo>
                    <a:pt x="0" y="316598"/>
                  </a:moveTo>
                  <a:lnTo>
                    <a:pt x="3810" y="316598"/>
                  </a:lnTo>
                </a:path>
                <a:path w="3810" h="833754">
                  <a:moveTo>
                    <a:pt x="0" y="314693"/>
                  </a:moveTo>
                  <a:lnTo>
                    <a:pt x="3810" y="314693"/>
                  </a:lnTo>
                </a:path>
                <a:path w="3810" h="833754">
                  <a:moveTo>
                    <a:pt x="0" y="312788"/>
                  </a:moveTo>
                  <a:lnTo>
                    <a:pt x="3810" y="312788"/>
                  </a:lnTo>
                </a:path>
                <a:path w="3810" h="833754">
                  <a:moveTo>
                    <a:pt x="0" y="310883"/>
                  </a:moveTo>
                  <a:lnTo>
                    <a:pt x="3810" y="310883"/>
                  </a:lnTo>
                </a:path>
                <a:path w="3810" h="833754">
                  <a:moveTo>
                    <a:pt x="0" y="308978"/>
                  </a:moveTo>
                  <a:lnTo>
                    <a:pt x="3810" y="308978"/>
                  </a:lnTo>
                </a:path>
                <a:path w="3810" h="833754">
                  <a:moveTo>
                    <a:pt x="0" y="307060"/>
                  </a:moveTo>
                  <a:lnTo>
                    <a:pt x="3810" y="307060"/>
                  </a:lnTo>
                </a:path>
                <a:path w="3810" h="833754">
                  <a:moveTo>
                    <a:pt x="0" y="305155"/>
                  </a:moveTo>
                  <a:lnTo>
                    <a:pt x="3810" y="305155"/>
                  </a:lnTo>
                </a:path>
                <a:path w="3810" h="833754">
                  <a:moveTo>
                    <a:pt x="0" y="303250"/>
                  </a:moveTo>
                  <a:lnTo>
                    <a:pt x="3810" y="303250"/>
                  </a:lnTo>
                </a:path>
                <a:path w="3810" h="833754">
                  <a:moveTo>
                    <a:pt x="0" y="301345"/>
                  </a:moveTo>
                  <a:lnTo>
                    <a:pt x="3810" y="301345"/>
                  </a:lnTo>
                </a:path>
                <a:path w="3810" h="833754">
                  <a:moveTo>
                    <a:pt x="0" y="299440"/>
                  </a:moveTo>
                  <a:lnTo>
                    <a:pt x="3810" y="299440"/>
                  </a:lnTo>
                </a:path>
                <a:path w="3810" h="833754">
                  <a:moveTo>
                    <a:pt x="0" y="297535"/>
                  </a:moveTo>
                  <a:lnTo>
                    <a:pt x="3810" y="297535"/>
                  </a:lnTo>
                </a:path>
                <a:path w="3810" h="833754">
                  <a:moveTo>
                    <a:pt x="0" y="295617"/>
                  </a:moveTo>
                  <a:lnTo>
                    <a:pt x="3810" y="295617"/>
                  </a:lnTo>
                </a:path>
                <a:path w="3810" h="833754">
                  <a:moveTo>
                    <a:pt x="0" y="293712"/>
                  </a:moveTo>
                  <a:lnTo>
                    <a:pt x="3810" y="293712"/>
                  </a:lnTo>
                </a:path>
                <a:path w="3810" h="833754">
                  <a:moveTo>
                    <a:pt x="0" y="291807"/>
                  </a:moveTo>
                  <a:lnTo>
                    <a:pt x="3810" y="291807"/>
                  </a:lnTo>
                </a:path>
                <a:path w="3810" h="833754">
                  <a:moveTo>
                    <a:pt x="0" y="289902"/>
                  </a:moveTo>
                  <a:lnTo>
                    <a:pt x="3810" y="289902"/>
                  </a:lnTo>
                </a:path>
                <a:path w="3810" h="833754">
                  <a:moveTo>
                    <a:pt x="0" y="287997"/>
                  </a:moveTo>
                  <a:lnTo>
                    <a:pt x="3810" y="287997"/>
                  </a:lnTo>
                </a:path>
                <a:path w="3810" h="833754">
                  <a:moveTo>
                    <a:pt x="0" y="286080"/>
                  </a:moveTo>
                  <a:lnTo>
                    <a:pt x="3810" y="286080"/>
                  </a:lnTo>
                </a:path>
                <a:path w="3810" h="833754">
                  <a:moveTo>
                    <a:pt x="0" y="284175"/>
                  </a:moveTo>
                  <a:lnTo>
                    <a:pt x="3810" y="284175"/>
                  </a:lnTo>
                </a:path>
                <a:path w="3810" h="833754">
                  <a:moveTo>
                    <a:pt x="0" y="282270"/>
                  </a:moveTo>
                  <a:lnTo>
                    <a:pt x="3810" y="282270"/>
                  </a:lnTo>
                </a:path>
                <a:path w="3810" h="833754">
                  <a:moveTo>
                    <a:pt x="0" y="280365"/>
                  </a:moveTo>
                  <a:lnTo>
                    <a:pt x="3810" y="280365"/>
                  </a:lnTo>
                </a:path>
                <a:path w="3810" h="833754">
                  <a:moveTo>
                    <a:pt x="0" y="278460"/>
                  </a:moveTo>
                  <a:lnTo>
                    <a:pt x="3810" y="278460"/>
                  </a:lnTo>
                </a:path>
                <a:path w="3810" h="833754">
                  <a:moveTo>
                    <a:pt x="0" y="276555"/>
                  </a:moveTo>
                  <a:lnTo>
                    <a:pt x="3810" y="276555"/>
                  </a:lnTo>
                </a:path>
                <a:path w="3810" h="833754">
                  <a:moveTo>
                    <a:pt x="0" y="274637"/>
                  </a:moveTo>
                  <a:lnTo>
                    <a:pt x="3810" y="274637"/>
                  </a:lnTo>
                </a:path>
                <a:path w="3810" h="833754">
                  <a:moveTo>
                    <a:pt x="0" y="272732"/>
                  </a:moveTo>
                  <a:lnTo>
                    <a:pt x="3810" y="272732"/>
                  </a:lnTo>
                </a:path>
                <a:path w="3810" h="833754">
                  <a:moveTo>
                    <a:pt x="0" y="270827"/>
                  </a:moveTo>
                  <a:lnTo>
                    <a:pt x="3810" y="270827"/>
                  </a:lnTo>
                </a:path>
                <a:path w="3810" h="833754">
                  <a:moveTo>
                    <a:pt x="0" y="268922"/>
                  </a:moveTo>
                  <a:lnTo>
                    <a:pt x="3810" y="268922"/>
                  </a:lnTo>
                </a:path>
                <a:path w="3810" h="833754">
                  <a:moveTo>
                    <a:pt x="0" y="267017"/>
                  </a:moveTo>
                  <a:lnTo>
                    <a:pt x="3810" y="267017"/>
                  </a:lnTo>
                </a:path>
                <a:path w="3810" h="833754">
                  <a:moveTo>
                    <a:pt x="0" y="265099"/>
                  </a:moveTo>
                  <a:lnTo>
                    <a:pt x="3810" y="265099"/>
                  </a:lnTo>
                </a:path>
                <a:path w="3810" h="833754">
                  <a:moveTo>
                    <a:pt x="0" y="263194"/>
                  </a:moveTo>
                  <a:lnTo>
                    <a:pt x="3810" y="263194"/>
                  </a:lnTo>
                </a:path>
                <a:path w="3810" h="833754">
                  <a:moveTo>
                    <a:pt x="0" y="261289"/>
                  </a:moveTo>
                  <a:lnTo>
                    <a:pt x="3810" y="261289"/>
                  </a:lnTo>
                </a:path>
                <a:path w="3810" h="833754">
                  <a:moveTo>
                    <a:pt x="0" y="259384"/>
                  </a:moveTo>
                  <a:lnTo>
                    <a:pt x="3810" y="259384"/>
                  </a:lnTo>
                </a:path>
                <a:path w="3810" h="833754">
                  <a:moveTo>
                    <a:pt x="0" y="257479"/>
                  </a:moveTo>
                  <a:lnTo>
                    <a:pt x="3810" y="257479"/>
                  </a:lnTo>
                </a:path>
                <a:path w="3810" h="833754">
                  <a:moveTo>
                    <a:pt x="0" y="255574"/>
                  </a:moveTo>
                  <a:lnTo>
                    <a:pt x="3810" y="255574"/>
                  </a:lnTo>
                </a:path>
                <a:path w="3810" h="833754">
                  <a:moveTo>
                    <a:pt x="0" y="253657"/>
                  </a:moveTo>
                  <a:lnTo>
                    <a:pt x="3810" y="253657"/>
                  </a:lnTo>
                </a:path>
                <a:path w="3810" h="833754">
                  <a:moveTo>
                    <a:pt x="0" y="251752"/>
                  </a:moveTo>
                  <a:lnTo>
                    <a:pt x="3810" y="251752"/>
                  </a:lnTo>
                </a:path>
                <a:path w="3810" h="833754">
                  <a:moveTo>
                    <a:pt x="0" y="249847"/>
                  </a:moveTo>
                  <a:lnTo>
                    <a:pt x="3810" y="249847"/>
                  </a:lnTo>
                </a:path>
                <a:path w="3810" h="833754">
                  <a:moveTo>
                    <a:pt x="0" y="247942"/>
                  </a:moveTo>
                  <a:lnTo>
                    <a:pt x="3810" y="247942"/>
                  </a:lnTo>
                </a:path>
                <a:path w="3810" h="833754">
                  <a:moveTo>
                    <a:pt x="0" y="246037"/>
                  </a:moveTo>
                  <a:lnTo>
                    <a:pt x="3810" y="246037"/>
                  </a:lnTo>
                </a:path>
                <a:path w="3810" h="833754">
                  <a:moveTo>
                    <a:pt x="0" y="244132"/>
                  </a:moveTo>
                  <a:lnTo>
                    <a:pt x="3810" y="244132"/>
                  </a:lnTo>
                </a:path>
                <a:path w="3810" h="833754">
                  <a:moveTo>
                    <a:pt x="0" y="242214"/>
                  </a:moveTo>
                  <a:lnTo>
                    <a:pt x="3810" y="242214"/>
                  </a:lnTo>
                </a:path>
                <a:path w="3810" h="833754">
                  <a:moveTo>
                    <a:pt x="0" y="240309"/>
                  </a:moveTo>
                  <a:lnTo>
                    <a:pt x="3810" y="240309"/>
                  </a:lnTo>
                </a:path>
                <a:path w="3810" h="833754">
                  <a:moveTo>
                    <a:pt x="0" y="238404"/>
                  </a:moveTo>
                  <a:lnTo>
                    <a:pt x="3810" y="238404"/>
                  </a:lnTo>
                </a:path>
                <a:path w="3810" h="833754">
                  <a:moveTo>
                    <a:pt x="0" y="236499"/>
                  </a:moveTo>
                  <a:lnTo>
                    <a:pt x="3810" y="236499"/>
                  </a:lnTo>
                </a:path>
                <a:path w="3810" h="833754">
                  <a:moveTo>
                    <a:pt x="0" y="234594"/>
                  </a:moveTo>
                  <a:lnTo>
                    <a:pt x="3810" y="234594"/>
                  </a:lnTo>
                </a:path>
                <a:path w="3810" h="833754">
                  <a:moveTo>
                    <a:pt x="0" y="232676"/>
                  </a:moveTo>
                  <a:lnTo>
                    <a:pt x="3810" y="232676"/>
                  </a:lnTo>
                </a:path>
                <a:path w="3810" h="833754">
                  <a:moveTo>
                    <a:pt x="0" y="230771"/>
                  </a:moveTo>
                  <a:lnTo>
                    <a:pt x="3810" y="230771"/>
                  </a:lnTo>
                </a:path>
                <a:path w="3810" h="833754">
                  <a:moveTo>
                    <a:pt x="0" y="228866"/>
                  </a:moveTo>
                  <a:lnTo>
                    <a:pt x="3810" y="228866"/>
                  </a:lnTo>
                </a:path>
                <a:path w="3810" h="833754">
                  <a:moveTo>
                    <a:pt x="0" y="226961"/>
                  </a:moveTo>
                  <a:lnTo>
                    <a:pt x="3810" y="226961"/>
                  </a:lnTo>
                </a:path>
                <a:path w="3810" h="833754">
                  <a:moveTo>
                    <a:pt x="0" y="225056"/>
                  </a:moveTo>
                  <a:lnTo>
                    <a:pt x="3810" y="225056"/>
                  </a:lnTo>
                </a:path>
                <a:path w="3810" h="833754">
                  <a:moveTo>
                    <a:pt x="0" y="223151"/>
                  </a:moveTo>
                  <a:lnTo>
                    <a:pt x="3810" y="223151"/>
                  </a:lnTo>
                </a:path>
                <a:path w="3810" h="833754">
                  <a:moveTo>
                    <a:pt x="0" y="221234"/>
                  </a:moveTo>
                  <a:lnTo>
                    <a:pt x="3810" y="221234"/>
                  </a:lnTo>
                </a:path>
                <a:path w="3810" h="833754">
                  <a:moveTo>
                    <a:pt x="0" y="219329"/>
                  </a:moveTo>
                  <a:lnTo>
                    <a:pt x="3810" y="219329"/>
                  </a:lnTo>
                </a:path>
                <a:path w="3810" h="833754">
                  <a:moveTo>
                    <a:pt x="0" y="217424"/>
                  </a:moveTo>
                  <a:lnTo>
                    <a:pt x="3810" y="217424"/>
                  </a:lnTo>
                </a:path>
                <a:path w="3810" h="833754">
                  <a:moveTo>
                    <a:pt x="0" y="215519"/>
                  </a:moveTo>
                  <a:lnTo>
                    <a:pt x="3810" y="215519"/>
                  </a:lnTo>
                </a:path>
                <a:path w="3810" h="833754">
                  <a:moveTo>
                    <a:pt x="0" y="213614"/>
                  </a:moveTo>
                  <a:lnTo>
                    <a:pt x="3810" y="213614"/>
                  </a:lnTo>
                </a:path>
                <a:path w="3810" h="833754">
                  <a:moveTo>
                    <a:pt x="0" y="211696"/>
                  </a:moveTo>
                  <a:lnTo>
                    <a:pt x="3810" y="211696"/>
                  </a:lnTo>
                </a:path>
                <a:path w="3810" h="833754">
                  <a:moveTo>
                    <a:pt x="0" y="209791"/>
                  </a:moveTo>
                  <a:lnTo>
                    <a:pt x="3810" y="209791"/>
                  </a:lnTo>
                </a:path>
                <a:path w="3810" h="833754">
                  <a:moveTo>
                    <a:pt x="0" y="207886"/>
                  </a:moveTo>
                  <a:lnTo>
                    <a:pt x="3810" y="207886"/>
                  </a:lnTo>
                </a:path>
                <a:path w="3810" h="833754">
                  <a:moveTo>
                    <a:pt x="0" y="205981"/>
                  </a:moveTo>
                  <a:lnTo>
                    <a:pt x="3810" y="205981"/>
                  </a:lnTo>
                </a:path>
                <a:path w="3810" h="833754">
                  <a:moveTo>
                    <a:pt x="0" y="204076"/>
                  </a:moveTo>
                  <a:lnTo>
                    <a:pt x="3810" y="204076"/>
                  </a:lnTo>
                </a:path>
                <a:path w="3810" h="833754">
                  <a:moveTo>
                    <a:pt x="0" y="202171"/>
                  </a:moveTo>
                  <a:lnTo>
                    <a:pt x="3810" y="202171"/>
                  </a:lnTo>
                </a:path>
                <a:path w="3810" h="833754">
                  <a:moveTo>
                    <a:pt x="0" y="200253"/>
                  </a:moveTo>
                  <a:lnTo>
                    <a:pt x="3810" y="200253"/>
                  </a:lnTo>
                </a:path>
                <a:path w="3810" h="833754">
                  <a:moveTo>
                    <a:pt x="0" y="198348"/>
                  </a:moveTo>
                  <a:lnTo>
                    <a:pt x="3810" y="198348"/>
                  </a:lnTo>
                </a:path>
                <a:path w="3810" h="833754">
                  <a:moveTo>
                    <a:pt x="0" y="196443"/>
                  </a:moveTo>
                  <a:lnTo>
                    <a:pt x="3810" y="196443"/>
                  </a:lnTo>
                </a:path>
                <a:path w="3810" h="833754">
                  <a:moveTo>
                    <a:pt x="0" y="194538"/>
                  </a:moveTo>
                  <a:lnTo>
                    <a:pt x="3810" y="194538"/>
                  </a:lnTo>
                </a:path>
                <a:path w="3810" h="833754">
                  <a:moveTo>
                    <a:pt x="0" y="192633"/>
                  </a:moveTo>
                  <a:lnTo>
                    <a:pt x="3810" y="192633"/>
                  </a:lnTo>
                </a:path>
                <a:path w="3810" h="833754">
                  <a:moveTo>
                    <a:pt x="0" y="190715"/>
                  </a:moveTo>
                  <a:lnTo>
                    <a:pt x="3810" y="190715"/>
                  </a:lnTo>
                </a:path>
                <a:path w="3810" h="833754">
                  <a:moveTo>
                    <a:pt x="0" y="188810"/>
                  </a:moveTo>
                  <a:lnTo>
                    <a:pt x="3810" y="188810"/>
                  </a:lnTo>
                </a:path>
                <a:path w="3810" h="833754">
                  <a:moveTo>
                    <a:pt x="0" y="186905"/>
                  </a:moveTo>
                  <a:lnTo>
                    <a:pt x="3810" y="186905"/>
                  </a:lnTo>
                </a:path>
                <a:path w="3810" h="833754">
                  <a:moveTo>
                    <a:pt x="0" y="185000"/>
                  </a:moveTo>
                  <a:lnTo>
                    <a:pt x="3810" y="185000"/>
                  </a:lnTo>
                </a:path>
                <a:path w="3810" h="833754">
                  <a:moveTo>
                    <a:pt x="0" y="183095"/>
                  </a:moveTo>
                  <a:lnTo>
                    <a:pt x="3810" y="183095"/>
                  </a:lnTo>
                </a:path>
                <a:path w="3810" h="833754">
                  <a:moveTo>
                    <a:pt x="0" y="181190"/>
                  </a:moveTo>
                  <a:lnTo>
                    <a:pt x="3810" y="181190"/>
                  </a:lnTo>
                </a:path>
                <a:path w="3810" h="833754">
                  <a:moveTo>
                    <a:pt x="0" y="179273"/>
                  </a:moveTo>
                  <a:lnTo>
                    <a:pt x="3810" y="179273"/>
                  </a:lnTo>
                </a:path>
                <a:path w="3810" h="833754">
                  <a:moveTo>
                    <a:pt x="0" y="177368"/>
                  </a:moveTo>
                  <a:lnTo>
                    <a:pt x="3810" y="177368"/>
                  </a:lnTo>
                </a:path>
                <a:path w="3810" h="833754">
                  <a:moveTo>
                    <a:pt x="0" y="175463"/>
                  </a:moveTo>
                  <a:lnTo>
                    <a:pt x="3810" y="175463"/>
                  </a:lnTo>
                </a:path>
                <a:path w="3810" h="833754">
                  <a:moveTo>
                    <a:pt x="0" y="173558"/>
                  </a:moveTo>
                  <a:lnTo>
                    <a:pt x="3810" y="173558"/>
                  </a:lnTo>
                </a:path>
                <a:path w="3810" h="833754">
                  <a:moveTo>
                    <a:pt x="0" y="171653"/>
                  </a:moveTo>
                  <a:lnTo>
                    <a:pt x="3810" y="171653"/>
                  </a:lnTo>
                </a:path>
                <a:path w="3810" h="833754">
                  <a:moveTo>
                    <a:pt x="0" y="169748"/>
                  </a:moveTo>
                  <a:lnTo>
                    <a:pt x="3810" y="169748"/>
                  </a:lnTo>
                </a:path>
                <a:path w="3810" h="833754">
                  <a:moveTo>
                    <a:pt x="0" y="167830"/>
                  </a:moveTo>
                  <a:lnTo>
                    <a:pt x="3810" y="167830"/>
                  </a:lnTo>
                </a:path>
                <a:path w="3810" h="833754">
                  <a:moveTo>
                    <a:pt x="0" y="165925"/>
                  </a:moveTo>
                  <a:lnTo>
                    <a:pt x="3810" y="165925"/>
                  </a:lnTo>
                </a:path>
                <a:path w="3810" h="833754">
                  <a:moveTo>
                    <a:pt x="0" y="164020"/>
                  </a:moveTo>
                  <a:lnTo>
                    <a:pt x="3810" y="164020"/>
                  </a:lnTo>
                </a:path>
                <a:path w="3810" h="833754">
                  <a:moveTo>
                    <a:pt x="0" y="162115"/>
                  </a:moveTo>
                  <a:lnTo>
                    <a:pt x="3810" y="162115"/>
                  </a:lnTo>
                </a:path>
                <a:path w="3810" h="833754">
                  <a:moveTo>
                    <a:pt x="0" y="160210"/>
                  </a:moveTo>
                  <a:lnTo>
                    <a:pt x="3810" y="160210"/>
                  </a:lnTo>
                </a:path>
                <a:path w="3810" h="833754">
                  <a:moveTo>
                    <a:pt x="0" y="158292"/>
                  </a:moveTo>
                  <a:lnTo>
                    <a:pt x="3810" y="158292"/>
                  </a:lnTo>
                </a:path>
                <a:path w="3810" h="833754">
                  <a:moveTo>
                    <a:pt x="0" y="156387"/>
                  </a:moveTo>
                  <a:lnTo>
                    <a:pt x="3810" y="156387"/>
                  </a:lnTo>
                </a:path>
                <a:path w="3810" h="833754">
                  <a:moveTo>
                    <a:pt x="0" y="154482"/>
                  </a:moveTo>
                  <a:lnTo>
                    <a:pt x="3810" y="154482"/>
                  </a:lnTo>
                </a:path>
                <a:path w="3810" h="833754">
                  <a:moveTo>
                    <a:pt x="0" y="152577"/>
                  </a:moveTo>
                  <a:lnTo>
                    <a:pt x="3810" y="152577"/>
                  </a:lnTo>
                </a:path>
                <a:path w="3810" h="833754">
                  <a:moveTo>
                    <a:pt x="0" y="150672"/>
                  </a:moveTo>
                  <a:lnTo>
                    <a:pt x="3810" y="150672"/>
                  </a:lnTo>
                </a:path>
                <a:path w="3810" h="833754">
                  <a:moveTo>
                    <a:pt x="0" y="148767"/>
                  </a:moveTo>
                  <a:lnTo>
                    <a:pt x="3810" y="148767"/>
                  </a:lnTo>
                </a:path>
                <a:path w="3810" h="833754">
                  <a:moveTo>
                    <a:pt x="0" y="146850"/>
                  </a:moveTo>
                  <a:lnTo>
                    <a:pt x="3810" y="146850"/>
                  </a:lnTo>
                </a:path>
                <a:path w="3810" h="833754">
                  <a:moveTo>
                    <a:pt x="0" y="144945"/>
                  </a:moveTo>
                  <a:lnTo>
                    <a:pt x="3810" y="144945"/>
                  </a:lnTo>
                </a:path>
                <a:path w="3810" h="833754">
                  <a:moveTo>
                    <a:pt x="0" y="143040"/>
                  </a:moveTo>
                  <a:lnTo>
                    <a:pt x="3810" y="143040"/>
                  </a:lnTo>
                </a:path>
                <a:path w="3810" h="833754">
                  <a:moveTo>
                    <a:pt x="0" y="141135"/>
                  </a:moveTo>
                  <a:lnTo>
                    <a:pt x="3810" y="141135"/>
                  </a:lnTo>
                </a:path>
                <a:path w="3810" h="833754">
                  <a:moveTo>
                    <a:pt x="0" y="139230"/>
                  </a:moveTo>
                  <a:lnTo>
                    <a:pt x="3810" y="139230"/>
                  </a:lnTo>
                </a:path>
                <a:path w="3810" h="833754">
                  <a:moveTo>
                    <a:pt x="0" y="137312"/>
                  </a:moveTo>
                  <a:lnTo>
                    <a:pt x="3810" y="137312"/>
                  </a:lnTo>
                </a:path>
                <a:path w="3810" h="833754">
                  <a:moveTo>
                    <a:pt x="0" y="135407"/>
                  </a:moveTo>
                  <a:lnTo>
                    <a:pt x="3810" y="135407"/>
                  </a:lnTo>
                </a:path>
                <a:path w="3810" h="833754">
                  <a:moveTo>
                    <a:pt x="0" y="133502"/>
                  </a:moveTo>
                  <a:lnTo>
                    <a:pt x="3810" y="133502"/>
                  </a:lnTo>
                </a:path>
                <a:path w="3810" h="833754">
                  <a:moveTo>
                    <a:pt x="0" y="131597"/>
                  </a:moveTo>
                  <a:lnTo>
                    <a:pt x="3810" y="131597"/>
                  </a:lnTo>
                </a:path>
                <a:path w="3810" h="833754">
                  <a:moveTo>
                    <a:pt x="0" y="129692"/>
                  </a:moveTo>
                  <a:lnTo>
                    <a:pt x="3810" y="129692"/>
                  </a:lnTo>
                </a:path>
                <a:path w="3810" h="833754">
                  <a:moveTo>
                    <a:pt x="0" y="127787"/>
                  </a:moveTo>
                  <a:lnTo>
                    <a:pt x="3810" y="127787"/>
                  </a:lnTo>
                </a:path>
                <a:path w="3810" h="833754">
                  <a:moveTo>
                    <a:pt x="0" y="125869"/>
                  </a:moveTo>
                  <a:lnTo>
                    <a:pt x="3810" y="125869"/>
                  </a:lnTo>
                </a:path>
                <a:path w="3810" h="833754">
                  <a:moveTo>
                    <a:pt x="0" y="123964"/>
                  </a:moveTo>
                  <a:lnTo>
                    <a:pt x="3810" y="123964"/>
                  </a:lnTo>
                </a:path>
                <a:path w="3810" h="833754">
                  <a:moveTo>
                    <a:pt x="0" y="122059"/>
                  </a:moveTo>
                  <a:lnTo>
                    <a:pt x="3810" y="122059"/>
                  </a:lnTo>
                </a:path>
                <a:path w="3810" h="833754">
                  <a:moveTo>
                    <a:pt x="0" y="120154"/>
                  </a:moveTo>
                  <a:lnTo>
                    <a:pt x="3810" y="120154"/>
                  </a:lnTo>
                </a:path>
                <a:path w="3810" h="833754">
                  <a:moveTo>
                    <a:pt x="0" y="118249"/>
                  </a:moveTo>
                  <a:lnTo>
                    <a:pt x="3810" y="118249"/>
                  </a:lnTo>
                </a:path>
                <a:path w="3810" h="833754">
                  <a:moveTo>
                    <a:pt x="0" y="116332"/>
                  </a:moveTo>
                  <a:lnTo>
                    <a:pt x="3810" y="116332"/>
                  </a:lnTo>
                </a:path>
                <a:path w="3810" h="833754">
                  <a:moveTo>
                    <a:pt x="0" y="114427"/>
                  </a:moveTo>
                  <a:lnTo>
                    <a:pt x="3810" y="114427"/>
                  </a:lnTo>
                </a:path>
                <a:path w="3810" h="833754">
                  <a:moveTo>
                    <a:pt x="0" y="112522"/>
                  </a:moveTo>
                  <a:lnTo>
                    <a:pt x="3810" y="112522"/>
                  </a:lnTo>
                </a:path>
                <a:path w="3810" h="833754">
                  <a:moveTo>
                    <a:pt x="0" y="110617"/>
                  </a:moveTo>
                  <a:lnTo>
                    <a:pt x="3810" y="110617"/>
                  </a:lnTo>
                </a:path>
                <a:path w="3810" h="833754">
                  <a:moveTo>
                    <a:pt x="0" y="108712"/>
                  </a:moveTo>
                  <a:lnTo>
                    <a:pt x="3810" y="108712"/>
                  </a:lnTo>
                </a:path>
                <a:path w="3810" h="833754">
                  <a:moveTo>
                    <a:pt x="0" y="106807"/>
                  </a:moveTo>
                  <a:lnTo>
                    <a:pt x="3810" y="106807"/>
                  </a:lnTo>
                </a:path>
                <a:path w="3810" h="833754">
                  <a:moveTo>
                    <a:pt x="0" y="104889"/>
                  </a:moveTo>
                  <a:lnTo>
                    <a:pt x="3810" y="104889"/>
                  </a:lnTo>
                </a:path>
                <a:path w="3810" h="833754">
                  <a:moveTo>
                    <a:pt x="0" y="102984"/>
                  </a:moveTo>
                  <a:lnTo>
                    <a:pt x="3810" y="102984"/>
                  </a:lnTo>
                </a:path>
                <a:path w="3810" h="833754">
                  <a:moveTo>
                    <a:pt x="0" y="101079"/>
                  </a:moveTo>
                  <a:lnTo>
                    <a:pt x="3810" y="101079"/>
                  </a:lnTo>
                </a:path>
                <a:path w="3810" h="833754">
                  <a:moveTo>
                    <a:pt x="0" y="99174"/>
                  </a:moveTo>
                  <a:lnTo>
                    <a:pt x="3810" y="99174"/>
                  </a:lnTo>
                </a:path>
                <a:path w="3810" h="833754">
                  <a:moveTo>
                    <a:pt x="0" y="97269"/>
                  </a:moveTo>
                  <a:lnTo>
                    <a:pt x="3810" y="97269"/>
                  </a:lnTo>
                </a:path>
                <a:path w="3810" h="833754">
                  <a:moveTo>
                    <a:pt x="0" y="95364"/>
                  </a:moveTo>
                  <a:lnTo>
                    <a:pt x="3810" y="95364"/>
                  </a:lnTo>
                </a:path>
                <a:path w="3810" h="833754">
                  <a:moveTo>
                    <a:pt x="0" y="93446"/>
                  </a:moveTo>
                  <a:lnTo>
                    <a:pt x="3810" y="93446"/>
                  </a:lnTo>
                </a:path>
                <a:path w="3810" h="833754">
                  <a:moveTo>
                    <a:pt x="0" y="91541"/>
                  </a:moveTo>
                  <a:lnTo>
                    <a:pt x="3810" y="91541"/>
                  </a:lnTo>
                </a:path>
                <a:path w="3810" h="833754">
                  <a:moveTo>
                    <a:pt x="0" y="89636"/>
                  </a:moveTo>
                  <a:lnTo>
                    <a:pt x="3810" y="89636"/>
                  </a:lnTo>
                </a:path>
                <a:path w="3810" h="833754">
                  <a:moveTo>
                    <a:pt x="0" y="87731"/>
                  </a:moveTo>
                  <a:lnTo>
                    <a:pt x="3810" y="87731"/>
                  </a:lnTo>
                </a:path>
                <a:path w="3810" h="833754">
                  <a:moveTo>
                    <a:pt x="0" y="85826"/>
                  </a:moveTo>
                  <a:lnTo>
                    <a:pt x="3810" y="85826"/>
                  </a:lnTo>
                </a:path>
                <a:path w="3810" h="833754">
                  <a:moveTo>
                    <a:pt x="0" y="83908"/>
                  </a:moveTo>
                  <a:lnTo>
                    <a:pt x="3810" y="83908"/>
                  </a:lnTo>
                </a:path>
                <a:path w="3810" h="833754">
                  <a:moveTo>
                    <a:pt x="0" y="82003"/>
                  </a:moveTo>
                  <a:lnTo>
                    <a:pt x="3810" y="82003"/>
                  </a:lnTo>
                </a:path>
                <a:path w="3810" h="833754">
                  <a:moveTo>
                    <a:pt x="0" y="80098"/>
                  </a:moveTo>
                  <a:lnTo>
                    <a:pt x="3810" y="80098"/>
                  </a:lnTo>
                </a:path>
                <a:path w="3810" h="833754">
                  <a:moveTo>
                    <a:pt x="0" y="78193"/>
                  </a:moveTo>
                  <a:lnTo>
                    <a:pt x="3810" y="78193"/>
                  </a:lnTo>
                </a:path>
                <a:path w="3810" h="833754">
                  <a:moveTo>
                    <a:pt x="0" y="76288"/>
                  </a:moveTo>
                  <a:lnTo>
                    <a:pt x="3810" y="76288"/>
                  </a:lnTo>
                </a:path>
                <a:path w="3810" h="833754">
                  <a:moveTo>
                    <a:pt x="0" y="74383"/>
                  </a:moveTo>
                  <a:lnTo>
                    <a:pt x="3810" y="74383"/>
                  </a:lnTo>
                </a:path>
                <a:path w="3810" h="833754">
                  <a:moveTo>
                    <a:pt x="0" y="72466"/>
                  </a:moveTo>
                  <a:lnTo>
                    <a:pt x="3810" y="72466"/>
                  </a:lnTo>
                </a:path>
                <a:path w="3810" h="833754">
                  <a:moveTo>
                    <a:pt x="0" y="70561"/>
                  </a:moveTo>
                  <a:lnTo>
                    <a:pt x="3810" y="70561"/>
                  </a:lnTo>
                </a:path>
                <a:path w="3810" h="833754">
                  <a:moveTo>
                    <a:pt x="0" y="68656"/>
                  </a:moveTo>
                  <a:lnTo>
                    <a:pt x="3810" y="68656"/>
                  </a:lnTo>
                </a:path>
                <a:path w="3810" h="833754">
                  <a:moveTo>
                    <a:pt x="0" y="66751"/>
                  </a:moveTo>
                  <a:lnTo>
                    <a:pt x="3810" y="66751"/>
                  </a:lnTo>
                </a:path>
                <a:path w="3810" h="833754">
                  <a:moveTo>
                    <a:pt x="0" y="64846"/>
                  </a:moveTo>
                  <a:lnTo>
                    <a:pt x="3810" y="64846"/>
                  </a:lnTo>
                </a:path>
                <a:path w="3810" h="833754">
                  <a:moveTo>
                    <a:pt x="0" y="62928"/>
                  </a:moveTo>
                  <a:lnTo>
                    <a:pt x="3810" y="62928"/>
                  </a:lnTo>
                </a:path>
                <a:path w="3810" h="833754">
                  <a:moveTo>
                    <a:pt x="0" y="61023"/>
                  </a:moveTo>
                  <a:lnTo>
                    <a:pt x="3810" y="61023"/>
                  </a:lnTo>
                </a:path>
                <a:path w="3810" h="833754">
                  <a:moveTo>
                    <a:pt x="0" y="59118"/>
                  </a:moveTo>
                  <a:lnTo>
                    <a:pt x="3810" y="59118"/>
                  </a:lnTo>
                </a:path>
                <a:path w="3810" h="833754">
                  <a:moveTo>
                    <a:pt x="0" y="57213"/>
                  </a:moveTo>
                  <a:lnTo>
                    <a:pt x="3810" y="57213"/>
                  </a:lnTo>
                </a:path>
                <a:path w="3810" h="833754">
                  <a:moveTo>
                    <a:pt x="0" y="55308"/>
                  </a:moveTo>
                  <a:lnTo>
                    <a:pt x="3810" y="55308"/>
                  </a:lnTo>
                </a:path>
                <a:path w="3810" h="833754">
                  <a:moveTo>
                    <a:pt x="0" y="53403"/>
                  </a:moveTo>
                  <a:lnTo>
                    <a:pt x="3810" y="53403"/>
                  </a:lnTo>
                </a:path>
                <a:path w="3810" h="833754">
                  <a:moveTo>
                    <a:pt x="0" y="51485"/>
                  </a:moveTo>
                  <a:lnTo>
                    <a:pt x="3810" y="51485"/>
                  </a:lnTo>
                </a:path>
                <a:path w="3810" h="833754">
                  <a:moveTo>
                    <a:pt x="0" y="49580"/>
                  </a:moveTo>
                  <a:lnTo>
                    <a:pt x="3810" y="49580"/>
                  </a:lnTo>
                </a:path>
                <a:path w="3810" h="833754">
                  <a:moveTo>
                    <a:pt x="0" y="47675"/>
                  </a:moveTo>
                  <a:lnTo>
                    <a:pt x="3810" y="47675"/>
                  </a:lnTo>
                </a:path>
                <a:path w="3810" h="833754">
                  <a:moveTo>
                    <a:pt x="0" y="45770"/>
                  </a:moveTo>
                  <a:lnTo>
                    <a:pt x="3810" y="45770"/>
                  </a:lnTo>
                </a:path>
                <a:path w="3810" h="833754">
                  <a:moveTo>
                    <a:pt x="0" y="43865"/>
                  </a:moveTo>
                  <a:lnTo>
                    <a:pt x="3810" y="43865"/>
                  </a:lnTo>
                </a:path>
                <a:path w="3810" h="833754">
                  <a:moveTo>
                    <a:pt x="0" y="41948"/>
                  </a:moveTo>
                  <a:lnTo>
                    <a:pt x="3810" y="41948"/>
                  </a:lnTo>
                </a:path>
                <a:path w="3810" h="833754">
                  <a:moveTo>
                    <a:pt x="0" y="40043"/>
                  </a:moveTo>
                  <a:lnTo>
                    <a:pt x="3810" y="40043"/>
                  </a:lnTo>
                </a:path>
                <a:path w="3810" h="833754">
                  <a:moveTo>
                    <a:pt x="0" y="38138"/>
                  </a:moveTo>
                  <a:lnTo>
                    <a:pt x="3810" y="38138"/>
                  </a:lnTo>
                </a:path>
                <a:path w="3810" h="833754">
                  <a:moveTo>
                    <a:pt x="0" y="36233"/>
                  </a:moveTo>
                  <a:lnTo>
                    <a:pt x="3810" y="36233"/>
                  </a:lnTo>
                </a:path>
                <a:path w="3810" h="833754">
                  <a:moveTo>
                    <a:pt x="0" y="34328"/>
                  </a:moveTo>
                  <a:lnTo>
                    <a:pt x="3810" y="34328"/>
                  </a:lnTo>
                </a:path>
                <a:path w="3810" h="833754">
                  <a:moveTo>
                    <a:pt x="0" y="32423"/>
                  </a:moveTo>
                  <a:lnTo>
                    <a:pt x="3810" y="32423"/>
                  </a:lnTo>
                </a:path>
                <a:path w="3810" h="833754">
                  <a:moveTo>
                    <a:pt x="0" y="30505"/>
                  </a:moveTo>
                  <a:lnTo>
                    <a:pt x="3810" y="30505"/>
                  </a:lnTo>
                </a:path>
                <a:path w="3810" h="833754">
                  <a:moveTo>
                    <a:pt x="0" y="28600"/>
                  </a:moveTo>
                  <a:lnTo>
                    <a:pt x="3810" y="28600"/>
                  </a:lnTo>
                </a:path>
                <a:path w="3810" h="833754">
                  <a:moveTo>
                    <a:pt x="0" y="26695"/>
                  </a:moveTo>
                  <a:lnTo>
                    <a:pt x="3810" y="26695"/>
                  </a:lnTo>
                </a:path>
                <a:path w="3810" h="833754">
                  <a:moveTo>
                    <a:pt x="0" y="24790"/>
                  </a:moveTo>
                  <a:lnTo>
                    <a:pt x="3810" y="24790"/>
                  </a:lnTo>
                </a:path>
                <a:path w="3810" h="833754">
                  <a:moveTo>
                    <a:pt x="0" y="22885"/>
                  </a:moveTo>
                  <a:lnTo>
                    <a:pt x="3810" y="22885"/>
                  </a:lnTo>
                </a:path>
                <a:path w="3810" h="833754">
                  <a:moveTo>
                    <a:pt x="0" y="20967"/>
                  </a:moveTo>
                  <a:lnTo>
                    <a:pt x="3810" y="20967"/>
                  </a:lnTo>
                </a:path>
                <a:path w="3810" h="833754">
                  <a:moveTo>
                    <a:pt x="0" y="19062"/>
                  </a:moveTo>
                  <a:lnTo>
                    <a:pt x="3810" y="19062"/>
                  </a:lnTo>
                </a:path>
                <a:path w="3810" h="833754">
                  <a:moveTo>
                    <a:pt x="0" y="17157"/>
                  </a:moveTo>
                  <a:lnTo>
                    <a:pt x="3810" y="17157"/>
                  </a:lnTo>
                </a:path>
                <a:path w="3810" h="833754">
                  <a:moveTo>
                    <a:pt x="0" y="15252"/>
                  </a:moveTo>
                  <a:lnTo>
                    <a:pt x="3810" y="15252"/>
                  </a:lnTo>
                </a:path>
                <a:path w="3810" h="833754">
                  <a:moveTo>
                    <a:pt x="0" y="13347"/>
                  </a:moveTo>
                  <a:lnTo>
                    <a:pt x="3810" y="13347"/>
                  </a:lnTo>
                </a:path>
                <a:path w="3810" h="833754">
                  <a:moveTo>
                    <a:pt x="0" y="11442"/>
                  </a:moveTo>
                  <a:lnTo>
                    <a:pt x="3810" y="11442"/>
                  </a:lnTo>
                </a:path>
                <a:path w="3810" h="833754">
                  <a:moveTo>
                    <a:pt x="0" y="9525"/>
                  </a:moveTo>
                  <a:lnTo>
                    <a:pt x="3810" y="9525"/>
                  </a:lnTo>
                </a:path>
                <a:path w="3810" h="833754">
                  <a:moveTo>
                    <a:pt x="0" y="7620"/>
                  </a:moveTo>
                  <a:lnTo>
                    <a:pt x="3810" y="7620"/>
                  </a:lnTo>
                </a:path>
                <a:path w="3810" h="833754">
                  <a:moveTo>
                    <a:pt x="0" y="5715"/>
                  </a:moveTo>
                  <a:lnTo>
                    <a:pt x="3810" y="5715"/>
                  </a:lnTo>
                </a:path>
                <a:path w="3810" h="833754">
                  <a:moveTo>
                    <a:pt x="0" y="3810"/>
                  </a:moveTo>
                  <a:lnTo>
                    <a:pt x="3810" y="3810"/>
                  </a:lnTo>
                </a:path>
                <a:path w="3810" h="833754">
                  <a:moveTo>
                    <a:pt x="0" y="1905"/>
                  </a:moveTo>
                  <a:lnTo>
                    <a:pt x="3810" y="1905"/>
                  </a:lnTo>
                </a:path>
                <a:path w="3810" h="8337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433076" y="5538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701895" y="5538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973896" y="5538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143894" y="5538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5971895" y="5538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99894" y="55382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431171" y="5939285"/>
              <a:ext cx="3810" cy="833755"/>
            </a:xfrm>
            <a:custGeom>
              <a:avLst/>
              <a:gdLst/>
              <a:ahLst/>
              <a:cxnLst/>
              <a:rect l="l" t="t" r="r" b="b"/>
              <a:pathLst>
                <a:path w="3809" h="833754">
                  <a:moveTo>
                    <a:pt x="0" y="833475"/>
                  </a:moveTo>
                  <a:lnTo>
                    <a:pt x="3810" y="833475"/>
                  </a:lnTo>
                </a:path>
                <a:path w="3809" h="833754">
                  <a:moveTo>
                    <a:pt x="0" y="831570"/>
                  </a:moveTo>
                  <a:lnTo>
                    <a:pt x="3810" y="831570"/>
                  </a:lnTo>
                </a:path>
                <a:path w="3809" h="833754">
                  <a:moveTo>
                    <a:pt x="0" y="829665"/>
                  </a:moveTo>
                  <a:lnTo>
                    <a:pt x="3810" y="829665"/>
                  </a:lnTo>
                </a:path>
                <a:path w="3809" h="833754">
                  <a:moveTo>
                    <a:pt x="0" y="827747"/>
                  </a:moveTo>
                  <a:lnTo>
                    <a:pt x="3810" y="827747"/>
                  </a:lnTo>
                </a:path>
                <a:path w="3809" h="833754">
                  <a:moveTo>
                    <a:pt x="0" y="825842"/>
                  </a:moveTo>
                  <a:lnTo>
                    <a:pt x="3810" y="825842"/>
                  </a:lnTo>
                </a:path>
                <a:path w="3809" h="833754">
                  <a:moveTo>
                    <a:pt x="0" y="823937"/>
                  </a:moveTo>
                  <a:lnTo>
                    <a:pt x="3810" y="823937"/>
                  </a:lnTo>
                </a:path>
                <a:path w="3809" h="833754">
                  <a:moveTo>
                    <a:pt x="0" y="822032"/>
                  </a:moveTo>
                  <a:lnTo>
                    <a:pt x="3810" y="822032"/>
                  </a:lnTo>
                </a:path>
                <a:path w="3809" h="833754">
                  <a:moveTo>
                    <a:pt x="0" y="820127"/>
                  </a:moveTo>
                  <a:lnTo>
                    <a:pt x="3810" y="820127"/>
                  </a:lnTo>
                </a:path>
                <a:path w="3809" h="833754">
                  <a:moveTo>
                    <a:pt x="0" y="818222"/>
                  </a:moveTo>
                  <a:lnTo>
                    <a:pt x="3810" y="818222"/>
                  </a:lnTo>
                </a:path>
                <a:path w="3809" h="833754">
                  <a:moveTo>
                    <a:pt x="0" y="816305"/>
                  </a:moveTo>
                  <a:lnTo>
                    <a:pt x="3810" y="816305"/>
                  </a:lnTo>
                </a:path>
                <a:path w="3809" h="833754">
                  <a:moveTo>
                    <a:pt x="0" y="814400"/>
                  </a:moveTo>
                  <a:lnTo>
                    <a:pt x="3810" y="814400"/>
                  </a:lnTo>
                </a:path>
                <a:path w="3809" h="833754">
                  <a:moveTo>
                    <a:pt x="0" y="812495"/>
                  </a:moveTo>
                  <a:lnTo>
                    <a:pt x="3810" y="812495"/>
                  </a:lnTo>
                </a:path>
                <a:path w="3809" h="833754">
                  <a:moveTo>
                    <a:pt x="0" y="810590"/>
                  </a:moveTo>
                  <a:lnTo>
                    <a:pt x="3810" y="810590"/>
                  </a:lnTo>
                </a:path>
                <a:path w="3809" h="833754">
                  <a:moveTo>
                    <a:pt x="0" y="808685"/>
                  </a:moveTo>
                  <a:lnTo>
                    <a:pt x="3810" y="808685"/>
                  </a:lnTo>
                </a:path>
                <a:path w="3809" h="833754">
                  <a:moveTo>
                    <a:pt x="0" y="806767"/>
                  </a:moveTo>
                  <a:lnTo>
                    <a:pt x="3810" y="806767"/>
                  </a:lnTo>
                </a:path>
                <a:path w="3809" h="833754">
                  <a:moveTo>
                    <a:pt x="0" y="804862"/>
                  </a:moveTo>
                  <a:lnTo>
                    <a:pt x="3810" y="804862"/>
                  </a:lnTo>
                </a:path>
                <a:path w="3809" h="833754">
                  <a:moveTo>
                    <a:pt x="0" y="802957"/>
                  </a:moveTo>
                  <a:lnTo>
                    <a:pt x="3810" y="802957"/>
                  </a:lnTo>
                </a:path>
                <a:path w="3809" h="833754">
                  <a:moveTo>
                    <a:pt x="0" y="801052"/>
                  </a:moveTo>
                  <a:lnTo>
                    <a:pt x="3810" y="801052"/>
                  </a:lnTo>
                </a:path>
                <a:path w="3809" h="833754">
                  <a:moveTo>
                    <a:pt x="0" y="799147"/>
                  </a:moveTo>
                  <a:lnTo>
                    <a:pt x="3810" y="799147"/>
                  </a:lnTo>
                </a:path>
                <a:path w="3809" h="833754">
                  <a:moveTo>
                    <a:pt x="0" y="797242"/>
                  </a:moveTo>
                  <a:lnTo>
                    <a:pt x="3810" y="797242"/>
                  </a:lnTo>
                </a:path>
                <a:path w="3809" h="833754">
                  <a:moveTo>
                    <a:pt x="0" y="795324"/>
                  </a:moveTo>
                  <a:lnTo>
                    <a:pt x="3810" y="795324"/>
                  </a:lnTo>
                </a:path>
                <a:path w="3809" h="833754">
                  <a:moveTo>
                    <a:pt x="0" y="793419"/>
                  </a:moveTo>
                  <a:lnTo>
                    <a:pt x="3810" y="793419"/>
                  </a:lnTo>
                </a:path>
                <a:path w="3809" h="833754">
                  <a:moveTo>
                    <a:pt x="0" y="791514"/>
                  </a:moveTo>
                  <a:lnTo>
                    <a:pt x="3810" y="791514"/>
                  </a:lnTo>
                </a:path>
                <a:path w="3809" h="833754">
                  <a:moveTo>
                    <a:pt x="0" y="789609"/>
                  </a:moveTo>
                  <a:lnTo>
                    <a:pt x="3810" y="789609"/>
                  </a:lnTo>
                </a:path>
                <a:path w="3809" h="833754">
                  <a:moveTo>
                    <a:pt x="0" y="787704"/>
                  </a:moveTo>
                  <a:lnTo>
                    <a:pt x="3810" y="787704"/>
                  </a:lnTo>
                </a:path>
                <a:path w="3809" h="833754">
                  <a:moveTo>
                    <a:pt x="0" y="785799"/>
                  </a:moveTo>
                  <a:lnTo>
                    <a:pt x="3810" y="785799"/>
                  </a:lnTo>
                </a:path>
                <a:path w="3809" h="833754">
                  <a:moveTo>
                    <a:pt x="0" y="783882"/>
                  </a:moveTo>
                  <a:lnTo>
                    <a:pt x="3810" y="783882"/>
                  </a:lnTo>
                </a:path>
                <a:path w="3809" h="833754">
                  <a:moveTo>
                    <a:pt x="0" y="781977"/>
                  </a:moveTo>
                  <a:lnTo>
                    <a:pt x="3810" y="781977"/>
                  </a:lnTo>
                </a:path>
                <a:path w="3809" h="833754">
                  <a:moveTo>
                    <a:pt x="0" y="780072"/>
                  </a:moveTo>
                  <a:lnTo>
                    <a:pt x="3810" y="780072"/>
                  </a:lnTo>
                </a:path>
                <a:path w="3809" h="833754">
                  <a:moveTo>
                    <a:pt x="0" y="778167"/>
                  </a:moveTo>
                  <a:lnTo>
                    <a:pt x="3810" y="778167"/>
                  </a:lnTo>
                </a:path>
                <a:path w="3809" h="833754">
                  <a:moveTo>
                    <a:pt x="0" y="776262"/>
                  </a:moveTo>
                  <a:lnTo>
                    <a:pt x="3810" y="776262"/>
                  </a:lnTo>
                </a:path>
                <a:path w="3809" h="833754">
                  <a:moveTo>
                    <a:pt x="0" y="774344"/>
                  </a:moveTo>
                  <a:lnTo>
                    <a:pt x="3810" y="774344"/>
                  </a:lnTo>
                </a:path>
                <a:path w="3809" h="833754">
                  <a:moveTo>
                    <a:pt x="0" y="772439"/>
                  </a:moveTo>
                  <a:lnTo>
                    <a:pt x="3810" y="772439"/>
                  </a:lnTo>
                </a:path>
                <a:path w="3809" h="833754">
                  <a:moveTo>
                    <a:pt x="0" y="770534"/>
                  </a:moveTo>
                  <a:lnTo>
                    <a:pt x="3810" y="770534"/>
                  </a:lnTo>
                </a:path>
                <a:path w="3809" h="833754">
                  <a:moveTo>
                    <a:pt x="0" y="768629"/>
                  </a:moveTo>
                  <a:lnTo>
                    <a:pt x="3810" y="768629"/>
                  </a:lnTo>
                </a:path>
                <a:path w="3809" h="833754">
                  <a:moveTo>
                    <a:pt x="0" y="766724"/>
                  </a:moveTo>
                  <a:lnTo>
                    <a:pt x="3810" y="766724"/>
                  </a:lnTo>
                </a:path>
                <a:path w="3809" h="833754">
                  <a:moveTo>
                    <a:pt x="0" y="764819"/>
                  </a:moveTo>
                  <a:lnTo>
                    <a:pt x="3810" y="764819"/>
                  </a:lnTo>
                </a:path>
                <a:path w="3809" h="833754">
                  <a:moveTo>
                    <a:pt x="0" y="762901"/>
                  </a:moveTo>
                  <a:lnTo>
                    <a:pt x="3810" y="762901"/>
                  </a:lnTo>
                </a:path>
                <a:path w="3809" h="833754">
                  <a:moveTo>
                    <a:pt x="0" y="760996"/>
                  </a:moveTo>
                  <a:lnTo>
                    <a:pt x="3810" y="760996"/>
                  </a:lnTo>
                </a:path>
                <a:path w="3809" h="833754">
                  <a:moveTo>
                    <a:pt x="0" y="759091"/>
                  </a:moveTo>
                  <a:lnTo>
                    <a:pt x="3810" y="759091"/>
                  </a:lnTo>
                </a:path>
                <a:path w="3809" h="833754">
                  <a:moveTo>
                    <a:pt x="0" y="757186"/>
                  </a:moveTo>
                  <a:lnTo>
                    <a:pt x="3810" y="757186"/>
                  </a:lnTo>
                </a:path>
                <a:path w="3809" h="833754">
                  <a:moveTo>
                    <a:pt x="0" y="755281"/>
                  </a:moveTo>
                  <a:lnTo>
                    <a:pt x="3810" y="755281"/>
                  </a:lnTo>
                </a:path>
                <a:path w="3809" h="833754">
                  <a:moveTo>
                    <a:pt x="0" y="753364"/>
                  </a:moveTo>
                  <a:lnTo>
                    <a:pt x="3810" y="753364"/>
                  </a:lnTo>
                </a:path>
                <a:path w="3809" h="833754">
                  <a:moveTo>
                    <a:pt x="0" y="751459"/>
                  </a:moveTo>
                  <a:lnTo>
                    <a:pt x="3810" y="751459"/>
                  </a:lnTo>
                </a:path>
                <a:path w="3809" h="833754">
                  <a:moveTo>
                    <a:pt x="0" y="749554"/>
                  </a:moveTo>
                  <a:lnTo>
                    <a:pt x="3810" y="749554"/>
                  </a:lnTo>
                </a:path>
                <a:path w="3809" h="833754">
                  <a:moveTo>
                    <a:pt x="0" y="747649"/>
                  </a:moveTo>
                  <a:lnTo>
                    <a:pt x="3810" y="747649"/>
                  </a:lnTo>
                </a:path>
                <a:path w="3809" h="833754">
                  <a:moveTo>
                    <a:pt x="0" y="745744"/>
                  </a:moveTo>
                  <a:lnTo>
                    <a:pt x="3810" y="745744"/>
                  </a:lnTo>
                </a:path>
                <a:path w="3809" h="833754">
                  <a:moveTo>
                    <a:pt x="0" y="743839"/>
                  </a:moveTo>
                  <a:lnTo>
                    <a:pt x="3810" y="743839"/>
                  </a:lnTo>
                </a:path>
                <a:path w="3809" h="833754">
                  <a:moveTo>
                    <a:pt x="0" y="741921"/>
                  </a:moveTo>
                  <a:lnTo>
                    <a:pt x="3810" y="741921"/>
                  </a:lnTo>
                </a:path>
                <a:path w="3809" h="833754">
                  <a:moveTo>
                    <a:pt x="0" y="740016"/>
                  </a:moveTo>
                  <a:lnTo>
                    <a:pt x="3810" y="740016"/>
                  </a:lnTo>
                </a:path>
                <a:path w="3809" h="833754">
                  <a:moveTo>
                    <a:pt x="0" y="738111"/>
                  </a:moveTo>
                  <a:lnTo>
                    <a:pt x="3810" y="738111"/>
                  </a:lnTo>
                </a:path>
                <a:path w="3809" h="833754">
                  <a:moveTo>
                    <a:pt x="0" y="736206"/>
                  </a:moveTo>
                  <a:lnTo>
                    <a:pt x="3810" y="736206"/>
                  </a:lnTo>
                </a:path>
                <a:path w="3809" h="833754">
                  <a:moveTo>
                    <a:pt x="0" y="734301"/>
                  </a:moveTo>
                  <a:lnTo>
                    <a:pt x="3810" y="734301"/>
                  </a:lnTo>
                </a:path>
                <a:path w="3809" h="833754">
                  <a:moveTo>
                    <a:pt x="0" y="732383"/>
                  </a:moveTo>
                  <a:lnTo>
                    <a:pt x="3810" y="732383"/>
                  </a:lnTo>
                </a:path>
                <a:path w="3809" h="833754">
                  <a:moveTo>
                    <a:pt x="0" y="730478"/>
                  </a:moveTo>
                  <a:lnTo>
                    <a:pt x="3810" y="730478"/>
                  </a:lnTo>
                </a:path>
                <a:path w="3809" h="833754">
                  <a:moveTo>
                    <a:pt x="0" y="728573"/>
                  </a:moveTo>
                  <a:lnTo>
                    <a:pt x="3810" y="728573"/>
                  </a:lnTo>
                </a:path>
                <a:path w="3809" h="833754">
                  <a:moveTo>
                    <a:pt x="0" y="726668"/>
                  </a:moveTo>
                  <a:lnTo>
                    <a:pt x="3810" y="726668"/>
                  </a:lnTo>
                </a:path>
                <a:path w="3809" h="833754">
                  <a:moveTo>
                    <a:pt x="0" y="724763"/>
                  </a:moveTo>
                  <a:lnTo>
                    <a:pt x="3810" y="724763"/>
                  </a:lnTo>
                </a:path>
                <a:path w="3809" h="833754">
                  <a:moveTo>
                    <a:pt x="0" y="722858"/>
                  </a:moveTo>
                  <a:lnTo>
                    <a:pt x="3810" y="722858"/>
                  </a:lnTo>
                </a:path>
                <a:path w="3809" h="833754">
                  <a:moveTo>
                    <a:pt x="0" y="720940"/>
                  </a:moveTo>
                  <a:lnTo>
                    <a:pt x="3810" y="720940"/>
                  </a:lnTo>
                </a:path>
                <a:path w="3809" h="833754">
                  <a:moveTo>
                    <a:pt x="0" y="719035"/>
                  </a:moveTo>
                  <a:lnTo>
                    <a:pt x="3810" y="719035"/>
                  </a:lnTo>
                </a:path>
                <a:path w="3809" h="833754">
                  <a:moveTo>
                    <a:pt x="0" y="717130"/>
                  </a:moveTo>
                  <a:lnTo>
                    <a:pt x="3810" y="717130"/>
                  </a:lnTo>
                </a:path>
                <a:path w="3809" h="833754">
                  <a:moveTo>
                    <a:pt x="0" y="715225"/>
                  </a:moveTo>
                  <a:lnTo>
                    <a:pt x="3810" y="715225"/>
                  </a:lnTo>
                </a:path>
                <a:path w="3809" h="833754">
                  <a:moveTo>
                    <a:pt x="0" y="713320"/>
                  </a:moveTo>
                  <a:lnTo>
                    <a:pt x="3810" y="713320"/>
                  </a:lnTo>
                </a:path>
                <a:path w="3809" h="833754">
                  <a:moveTo>
                    <a:pt x="0" y="711415"/>
                  </a:moveTo>
                  <a:lnTo>
                    <a:pt x="3810" y="711415"/>
                  </a:lnTo>
                </a:path>
                <a:path w="3809" h="833754">
                  <a:moveTo>
                    <a:pt x="0" y="709498"/>
                  </a:moveTo>
                  <a:lnTo>
                    <a:pt x="3810" y="709498"/>
                  </a:lnTo>
                </a:path>
                <a:path w="3809" h="833754">
                  <a:moveTo>
                    <a:pt x="0" y="707593"/>
                  </a:moveTo>
                  <a:lnTo>
                    <a:pt x="3810" y="707593"/>
                  </a:lnTo>
                </a:path>
                <a:path w="3809" h="833754">
                  <a:moveTo>
                    <a:pt x="0" y="705688"/>
                  </a:moveTo>
                  <a:lnTo>
                    <a:pt x="3810" y="705688"/>
                  </a:lnTo>
                </a:path>
                <a:path w="3809" h="833754">
                  <a:moveTo>
                    <a:pt x="0" y="703783"/>
                  </a:moveTo>
                  <a:lnTo>
                    <a:pt x="3810" y="703783"/>
                  </a:lnTo>
                </a:path>
                <a:path w="3809" h="833754">
                  <a:moveTo>
                    <a:pt x="0" y="701878"/>
                  </a:moveTo>
                  <a:lnTo>
                    <a:pt x="3810" y="701878"/>
                  </a:lnTo>
                </a:path>
                <a:path w="3809" h="833754">
                  <a:moveTo>
                    <a:pt x="0" y="699960"/>
                  </a:moveTo>
                  <a:lnTo>
                    <a:pt x="3810" y="699960"/>
                  </a:lnTo>
                </a:path>
                <a:path w="3809" h="833754">
                  <a:moveTo>
                    <a:pt x="0" y="698055"/>
                  </a:moveTo>
                  <a:lnTo>
                    <a:pt x="3810" y="698055"/>
                  </a:lnTo>
                </a:path>
                <a:path w="3809" h="833754">
                  <a:moveTo>
                    <a:pt x="0" y="696150"/>
                  </a:moveTo>
                  <a:lnTo>
                    <a:pt x="3810" y="696150"/>
                  </a:lnTo>
                </a:path>
                <a:path w="3809" h="833754">
                  <a:moveTo>
                    <a:pt x="0" y="694245"/>
                  </a:moveTo>
                  <a:lnTo>
                    <a:pt x="3810" y="694245"/>
                  </a:lnTo>
                </a:path>
                <a:path w="3809" h="833754">
                  <a:moveTo>
                    <a:pt x="0" y="692340"/>
                  </a:moveTo>
                  <a:lnTo>
                    <a:pt x="3810" y="692340"/>
                  </a:lnTo>
                </a:path>
                <a:path w="3809" h="833754">
                  <a:moveTo>
                    <a:pt x="0" y="690435"/>
                  </a:moveTo>
                  <a:lnTo>
                    <a:pt x="3810" y="690435"/>
                  </a:lnTo>
                </a:path>
                <a:path w="3809" h="833754">
                  <a:moveTo>
                    <a:pt x="0" y="688517"/>
                  </a:moveTo>
                  <a:lnTo>
                    <a:pt x="3810" y="688517"/>
                  </a:lnTo>
                </a:path>
                <a:path w="3809" h="833754">
                  <a:moveTo>
                    <a:pt x="0" y="686612"/>
                  </a:moveTo>
                  <a:lnTo>
                    <a:pt x="3810" y="686612"/>
                  </a:lnTo>
                </a:path>
                <a:path w="3809" h="833754">
                  <a:moveTo>
                    <a:pt x="0" y="684707"/>
                  </a:moveTo>
                  <a:lnTo>
                    <a:pt x="3810" y="684707"/>
                  </a:lnTo>
                </a:path>
                <a:path w="3809" h="833754">
                  <a:moveTo>
                    <a:pt x="0" y="682802"/>
                  </a:moveTo>
                  <a:lnTo>
                    <a:pt x="3810" y="682802"/>
                  </a:lnTo>
                </a:path>
                <a:path w="3809" h="833754">
                  <a:moveTo>
                    <a:pt x="0" y="680897"/>
                  </a:moveTo>
                  <a:lnTo>
                    <a:pt x="3810" y="680897"/>
                  </a:lnTo>
                </a:path>
                <a:path w="3809" h="833754">
                  <a:moveTo>
                    <a:pt x="0" y="678980"/>
                  </a:moveTo>
                  <a:lnTo>
                    <a:pt x="3810" y="678980"/>
                  </a:lnTo>
                </a:path>
                <a:path w="3809" h="833754">
                  <a:moveTo>
                    <a:pt x="0" y="677075"/>
                  </a:moveTo>
                  <a:lnTo>
                    <a:pt x="3810" y="677075"/>
                  </a:lnTo>
                </a:path>
                <a:path w="3809" h="833754">
                  <a:moveTo>
                    <a:pt x="0" y="675170"/>
                  </a:moveTo>
                  <a:lnTo>
                    <a:pt x="3810" y="675170"/>
                  </a:lnTo>
                </a:path>
                <a:path w="3809" h="833754">
                  <a:moveTo>
                    <a:pt x="0" y="673265"/>
                  </a:moveTo>
                  <a:lnTo>
                    <a:pt x="3810" y="673265"/>
                  </a:lnTo>
                </a:path>
                <a:path w="3809" h="833754">
                  <a:moveTo>
                    <a:pt x="0" y="671360"/>
                  </a:moveTo>
                  <a:lnTo>
                    <a:pt x="3810" y="671360"/>
                  </a:lnTo>
                </a:path>
                <a:path w="3809" h="833754">
                  <a:moveTo>
                    <a:pt x="0" y="669455"/>
                  </a:moveTo>
                  <a:lnTo>
                    <a:pt x="3810" y="669455"/>
                  </a:lnTo>
                </a:path>
                <a:path w="3809" h="833754">
                  <a:moveTo>
                    <a:pt x="0" y="667537"/>
                  </a:moveTo>
                  <a:lnTo>
                    <a:pt x="3810" y="667537"/>
                  </a:lnTo>
                </a:path>
                <a:path w="3809" h="833754">
                  <a:moveTo>
                    <a:pt x="0" y="665632"/>
                  </a:moveTo>
                  <a:lnTo>
                    <a:pt x="3810" y="665632"/>
                  </a:lnTo>
                </a:path>
                <a:path w="3809" h="833754">
                  <a:moveTo>
                    <a:pt x="0" y="663727"/>
                  </a:moveTo>
                  <a:lnTo>
                    <a:pt x="3810" y="663727"/>
                  </a:lnTo>
                </a:path>
                <a:path w="3809" h="833754">
                  <a:moveTo>
                    <a:pt x="0" y="661822"/>
                  </a:moveTo>
                  <a:lnTo>
                    <a:pt x="3810" y="661822"/>
                  </a:lnTo>
                </a:path>
                <a:path w="3809" h="833754">
                  <a:moveTo>
                    <a:pt x="0" y="659917"/>
                  </a:moveTo>
                  <a:lnTo>
                    <a:pt x="3810" y="659917"/>
                  </a:lnTo>
                </a:path>
                <a:path w="3809" h="833754">
                  <a:moveTo>
                    <a:pt x="0" y="657999"/>
                  </a:moveTo>
                  <a:lnTo>
                    <a:pt x="3810" y="657999"/>
                  </a:lnTo>
                </a:path>
                <a:path w="3809" h="833754">
                  <a:moveTo>
                    <a:pt x="0" y="656094"/>
                  </a:moveTo>
                  <a:lnTo>
                    <a:pt x="3810" y="656094"/>
                  </a:lnTo>
                </a:path>
                <a:path w="3809" h="833754">
                  <a:moveTo>
                    <a:pt x="0" y="654189"/>
                  </a:moveTo>
                  <a:lnTo>
                    <a:pt x="3810" y="654189"/>
                  </a:lnTo>
                </a:path>
                <a:path w="3809" h="833754">
                  <a:moveTo>
                    <a:pt x="0" y="652284"/>
                  </a:moveTo>
                  <a:lnTo>
                    <a:pt x="3810" y="652284"/>
                  </a:lnTo>
                </a:path>
                <a:path w="3809" h="833754">
                  <a:moveTo>
                    <a:pt x="0" y="650379"/>
                  </a:moveTo>
                  <a:lnTo>
                    <a:pt x="3810" y="650379"/>
                  </a:lnTo>
                </a:path>
                <a:path w="3809" h="833754">
                  <a:moveTo>
                    <a:pt x="0" y="648474"/>
                  </a:moveTo>
                  <a:lnTo>
                    <a:pt x="3810" y="648474"/>
                  </a:lnTo>
                </a:path>
                <a:path w="3809" h="833754">
                  <a:moveTo>
                    <a:pt x="0" y="646557"/>
                  </a:moveTo>
                  <a:lnTo>
                    <a:pt x="3810" y="646557"/>
                  </a:lnTo>
                </a:path>
                <a:path w="3809" h="833754">
                  <a:moveTo>
                    <a:pt x="0" y="644652"/>
                  </a:moveTo>
                  <a:lnTo>
                    <a:pt x="3810" y="644652"/>
                  </a:lnTo>
                </a:path>
                <a:path w="3809" h="833754">
                  <a:moveTo>
                    <a:pt x="0" y="642747"/>
                  </a:moveTo>
                  <a:lnTo>
                    <a:pt x="3810" y="642747"/>
                  </a:lnTo>
                </a:path>
                <a:path w="3809" h="833754">
                  <a:moveTo>
                    <a:pt x="0" y="640842"/>
                  </a:moveTo>
                  <a:lnTo>
                    <a:pt x="3810" y="640842"/>
                  </a:lnTo>
                </a:path>
                <a:path w="3809" h="833754">
                  <a:moveTo>
                    <a:pt x="0" y="638937"/>
                  </a:moveTo>
                  <a:lnTo>
                    <a:pt x="3810" y="638937"/>
                  </a:lnTo>
                </a:path>
                <a:path w="3809" h="833754">
                  <a:moveTo>
                    <a:pt x="0" y="637032"/>
                  </a:moveTo>
                  <a:lnTo>
                    <a:pt x="3810" y="637032"/>
                  </a:lnTo>
                </a:path>
                <a:path w="3809" h="833754">
                  <a:moveTo>
                    <a:pt x="0" y="635114"/>
                  </a:moveTo>
                  <a:lnTo>
                    <a:pt x="3810" y="635114"/>
                  </a:lnTo>
                </a:path>
                <a:path w="3809" h="833754">
                  <a:moveTo>
                    <a:pt x="0" y="633209"/>
                  </a:moveTo>
                  <a:lnTo>
                    <a:pt x="3810" y="633209"/>
                  </a:lnTo>
                </a:path>
                <a:path w="3809" h="833754">
                  <a:moveTo>
                    <a:pt x="0" y="631304"/>
                  </a:moveTo>
                  <a:lnTo>
                    <a:pt x="3810" y="631304"/>
                  </a:lnTo>
                </a:path>
                <a:path w="3809" h="833754">
                  <a:moveTo>
                    <a:pt x="0" y="629399"/>
                  </a:moveTo>
                  <a:lnTo>
                    <a:pt x="3810" y="629399"/>
                  </a:lnTo>
                </a:path>
                <a:path w="3809" h="833754">
                  <a:moveTo>
                    <a:pt x="0" y="627494"/>
                  </a:moveTo>
                  <a:lnTo>
                    <a:pt x="3810" y="627494"/>
                  </a:lnTo>
                </a:path>
                <a:path w="3809" h="833754">
                  <a:moveTo>
                    <a:pt x="0" y="625576"/>
                  </a:moveTo>
                  <a:lnTo>
                    <a:pt x="3810" y="625576"/>
                  </a:lnTo>
                </a:path>
                <a:path w="3809" h="833754">
                  <a:moveTo>
                    <a:pt x="0" y="623671"/>
                  </a:moveTo>
                  <a:lnTo>
                    <a:pt x="3810" y="623671"/>
                  </a:lnTo>
                </a:path>
                <a:path w="3809" h="833754">
                  <a:moveTo>
                    <a:pt x="0" y="621766"/>
                  </a:moveTo>
                  <a:lnTo>
                    <a:pt x="3810" y="621766"/>
                  </a:lnTo>
                </a:path>
                <a:path w="3809" h="833754">
                  <a:moveTo>
                    <a:pt x="0" y="619861"/>
                  </a:moveTo>
                  <a:lnTo>
                    <a:pt x="3810" y="619861"/>
                  </a:lnTo>
                </a:path>
                <a:path w="3809" h="833754">
                  <a:moveTo>
                    <a:pt x="0" y="617956"/>
                  </a:moveTo>
                  <a:lnTo>
                    <a:pt x="3810" y="617956"/>
                  </a:lnTo>
                </a:path>
                <a:path w="3809" h="833754">
                  <a:moveTo>
                    <a:pt x="0" y="616051"/>
                  </a:moveTo>
                  <a:lnTo>
                    <a:pt x="3810" y="616051"/>
                  </a:lnTo>
                </a:path>
                <a:path w="3809" h="833754">
                  <a:moveTo>
                    <a:pt x="0" y="614133"/>
                  </a:moveTo>
                  <a:lnTo>
                    <a:pt x="3810" y="614133"/>
                  </a:lnTo>
                </a:path>
                <a:path w="3809" h="833754">
                  <a:moveTo>
                    <a:pt x="0" y="612228"/>
                  </a:moveTo>
                  <a:lnTo>
                    <a:pt x="3810" y="612228"/>
                  </a:lnTo>
                </a:path>
                <a:path w="3809" h="833754">
                  <a:moveTo>
                    <a:pt x="0" y="610323"/>
                  </a:moveTo>
                  <a:lnTo>
                    <a:pt x="3810" y="610323"/>
                  </a:lnTo>
                </a:path>
                <a:path w="3809" h="833754">
                  <a:moveTo>
                    <a:pt x="0" y="608418"/>
                  </a:moveTo>
                  <a:lnTo>
                    <a:pt x="3810" y="608418"/>
                  </a:lnTo>
                </a:path>
                <a:path w="3809" h="833754">
                  <a:moveTo>
                    <a:pt x="0" y="606513"/>
                  </a:moveTo>
                  <a:lnTo>
                    <a:pt x="3810" y="606513"/>
                  </a:lnTo>
                </a:path>
                <a:path w="3809" h="833754">
                  <a:moveTo>
                    <a:pt x="0" y="604596"/>
                  </a:moveTo>
                  <a:lnTo>
                    <a:pt x="3810" y="604596"/>
                  </a:lnTo>
                </a:path>
                <a:path w="3809" h="833754">
                  <a:moveTo>
                    <a:pt x="0" y="602691"/>
                  </a:moveTo>
                  <a:lnTo>
                    <a:pt x="3810" y="602691"/>
                  </a:lnTo>
                </a:path>
                <a:path w="3809" h="833754">
                  <a:moveTo>
                    <a:pt x="0" y="600786"/>
                  </a:moveTo>
                  <a:lnTo>
                    <a:pt x="3810" y="600786"/>
                  </a:lnTo>
                </a:path>
                <a:path w="3809" h="833754">
                  <a:moveTo>
                    <a:pt x="0" y="598881"/>
                  </a:moveTo>
                  <a:lnTo>
                    <a:pt x="3810" y="598881"/>
                  </a:lnTo>
                </a:path>
                <a:path w="3809" h="833754">
                  <a:moveTo>
                    <a:pt x="0" y="596976"/>
                  </a:moveTo>
                  <a:lnTo>
                    <a:pt x="3810" y="596976"/>
                  </a:lnTo>
                </a:path>
                <a:path w="3809" h="833754">
                  <a:moveTo>
                    <a:pt x="0" y="595071"/>
                  </a:moveTo>
                  <a:lnTo>
                    <a:pt x="3810" y="595071"/>
                  </a:lnTo>
                </a:path>
                <a:path w="3809" h="833754">
                  <a:moveTo>
                    <a:pt x="0" y="593153"/>
                  </a:moveTo>
                  <a:lnTo>
                    <a:pt x="3810" y="593153"/>
                  </a:lnTo>
                </a:path>
                <a:path w="3809" h="833754">
                  <a:moveTo>
                    <a:pt x="0" y="591248"/>
                  </a:moveTo>
                  <a:lnTo>
                    <a:pt x="3810" y="591248"/>
                  </a:lnTo>
                </a:path>
                <a:path w="3809" h="833754">
                  <a:moveTo>
                    <a:pt x="0" y="589343"/>
                  </a:moveTo>
                  <a:lnTo>
                    <a:pt x="3810" y="589343"/>
                  </a:lnTo>
                </a:path>
                <a:path w="3809" h="833754">
                  <a:moveTo>
                    <a:pt x="0" y="587438"/>
                  </a:moveTo>
                  <a:lnTo>
                    <a:pt x="3810" y="587438"/>
                  </a:lnTo>
                </a:path>
                <a:path w="3809" h="833754">
                  <a:moveTo>
                    <a:pt x="0" y="585533"/>
                  </a:moveTo>
                  <a:lnTo>
                    <a:pt x="3810" y="585533"/>
                  </a:lnTo>
                </a:path>
                <a:path w="3809" h="833754">
                  <a:moveTo>
                    <a:pt x="0" y="583615"/>
                  </a:moveTo>
                  <a:lnTo>
                    <a:pt x="3810" y="583615"/>
                  </a:lnTo>
                </a:path>
                <a:path w="3809" h="833754">
                  <a:moveTo>
                    <a:pt x="0" y="581710"/>
                  </a:moveTo>
                  <a:lnTo>
                    <a:pt x="3810" y="581710"/>
                  </a:lnTo>
                </a:path>
                <a:path w="3809" h="833754">
                  <a:moveTo>
                    <a:pt x="0" y="579805"/>
                  </a:moveTo>
                  <a:lnTo>
                    <a:pt x="3810" y="579805"/>
                  </a:lnTo>
                </a:path>
                <a:path w="3809" h="833754">
                  <a:moveTo>
                    <a:pt x="0" y="577900"/>
                  </a:moveTo>
                  <a:lnTo>
                    <a:pt x="3810" y="577900"/>
                  </a:lnTo>
                </a:path>
                <a:path w="3809" h="833754">
                  <a:moveTo>
                    <a:pt x="0" y="575995"/>
                  </a:moveTo>
                  <a:lnTo>
                    <a:pt x="3810" y="575995"/>
                  </a:lnTo>
                </a:path>
                <a:path w="3809" h="833754">
                  <a:moveTo>
                    <a:pt x="0" y="574090"/>
                  </a:moveTo>
                  <a:lnTo>
                    <a:pt x="3810" y="574090"/>
                  </a:lnTo>
                </a:path>
                <a:path w="3809" h="833754">
                  <a:moveTo>
                    <a:pt x="0" y="572173"/>
                  </a:moveTo>
                  <a:lnTo>
                    <a:pt x="3810" y="572173"/>
                  </a:lnTo>
                </a:path>
                <a:path w="3809" h="833754">
                  <a:moveTo>
                    <a:pt x="0" y="570268"/>
                  </a:moveTo>
                  <a:lnTo>
                    <a:pt x="3810" y="570268"/>
                  </a:lnTo>
                </a:path>
                <a:path w="3809" h="833754">
                  <a:moveTo>
                    <a:pt x="0" y="568363"/>
                  </a:moveTo>
                  <a:lnTo>
                    <a:pt x="3810" y="568363"/>
                  </a:lnTo>
                </a:path>
                <a:path w="3809" h="833754">
                  <a:moveTo>
                    <a:pt x="0" y="566458"/>
                  </a:moveTo>
                  <a:lnTo>
                    <a:pt x="3810" y="566458"/>
                  </a:lnTo>
                </a:path>
                <a:path w="3809" h="833754">
                  <a:moveTo>
                    <a:pt x="0" y="564553"/>
                  </a:moveTo>
                  <a:lnTo>
                    <a:pt x="3810" y="564553"/>
                  </a:lnTo>
                </a:path>
                <a:path w="3809" h="833754">
                  <a:moveTo>
                    <a:pt x="0" y="562635"/>
                  </a:moveTo>
                  <a:lnTo>
                    <a:pt x="3810" y="562635"/>
                  </a:lnTo>
                </a:path>
                <a:path w="3809" h="833754">
                  <a:moveTo>
                    <a:pt x="0" y="560730"/>
                  </a:moveTo>
                  <a:lnTo>
                    <a:pt x="3810" y="560730"/>
                  </a:lnTo>
                </a:path>
                <a:path w="3809" h="833754">
                  <a:moveTo>
                    <a:pt x="0" y="558825"/>
                  </a:moveTo>
                  <a:lnTo>
                    <a:pt x="3810" y="558825"/>
                  </a:lnTo>
                </a:path>
                <a:path w="3809" h="833754">
                  <a:moveTo>
                    <a:pt x="0" y="556920"/>
                  </a:moveTo>
                  <a:lnTo>
                    <a:pt x="3810" y="556920"/>
                  </a:lnTo>
                </a:path>
                <a:path w="3809" h="833754">
                  <a:moveTo>
                    <a:pt x="0" y="555015"/>
                  </a:moveTo>
                  <a:lnTo>
                    <a:pt x="3810" y="555015"/>
                  </a:lnTo>
                </a:path>
                <a:path w="3809" h="833754">
                  <a:moveTo>
                    <a:pt x="0" y="553110"/>
                  </a:moveTo>
                  <a:lnTo>
                    <a:pt x="3810" y="553110"/>
                  </a:lnTo>
                </a:path>
                <a:path w="3809" h="833754">
                  <a:moveTo>
                    <a:pt x="0" y="551192"/>
                  </a:moveTo>
                  <a:lnTo>
                    <a:pt x="3810" y="551192"/>
                  </a:lnTo>
                </a:path>
                <a:path w="3809" h="833754">
                  <a:moveTo>
                    <a:pt x="0" y="549287"/>
                  </a:moveTo>
                  <a:lnTo>
                    <a:pt x="3810" y="549287"/>
                  </a:lnTo>
                </a:path>
                <a:path w="3809" h="833754">
                  <a:moveTo>
                    <a:pt x="0" y="547382"/>
                  </a:moveTo>
                  <a:lnTo>
                    <a:pt x="3810" y="547382"/>
                  </a:lnTo>
                </a:path>
                <a:path w="3809" h="833754">
                  <a:moveTo>
                    <a:pt x="0" y="545477"/>
                  </a:moveTo>
                  <a:lnTo>
                    <a:pt x="3810" y="545477"/>
                  </a:lnTo>
                </a:path>
                <a:path w="3809" h="833754">
                  <a:moveTo>
                    <a:pt x="0" y="543572"/>
                  </a:moveTo>
                  <a:lnTo>
                    <a:pt x="3810" y="543572"/>
                  </a:lnTo>
                </a:path>
                <a:path w="3809" h="833754">
                  <a:moveTo>
                    <a:pt x="0" y="541667"/>
                  </a:moveTo>
                  <a:lnTo>
                    <a:pt x="3810" y="541667"/>
                  </a:lnTo>
                </a:path>
                <a:path w="3809" h="833754">
                  <a:moveTo>
                    <a:pt x="0" y="539750"/>
                  </a:moveTo>
                  <a:lnTo>
                    <a:pt x="3810" y="539750"/>
                  </a:lnTo>
                </a:path>
                <a:path w="3809" h="833754">
                  <a:moveTo>
                    <a:pt x="0" y="537845"/>
                  </a:moveTo>
                  <a:lnTo>
                    <a:pt x="3810" y="537845"/>
                  </a:lnTo>
                </a:path>
                <a:path w="3809" h="833754">
                  <a:moveTo>
                    <a:pt x="0" y="535940"/>
                  </a:moveTo>
                  <a:lnTo>
                    <a:pt x="3810" y="535940"/>
                  </a:lnTo>
                </a:path>
                <a:path w="3809" h="833754">
                  <a:moveTo>
                    <a:pt x="0" y="534035"/>
                  </a:moveTo>
                  <a:lnTo>
                    <a:pt x="3810" y="534035"/>
                  </a:lnTo>
                </a:path>
                <a:path w="3809" h="833754">
                  <a:moveTo>
                    <a:pt x="0" y="532130"/>
                  </a:moveTo>
                  <a:lnTo>
                    <a:pt x="3810" y="532130"/>
                  </a:lnTo>
                </a:path>
                <a:path w="3809" h="833754">
                  <a:moveTo>
                    <a:pt x="0" y="530212"/>
                  </a:moveTo>
                  <a:lnTo>
                    <a:pt x="3810" y="530212"/>
                  </a:lnTo>
                </a:path>
                <a:path w="3809" h="833754">
                  <a:moveTo>
                    <a:pt x="0" y="528307"/>
                  </a:moveTo>
                  <a:lnTo>
                    <a:pt x="3810" y="528307"/>
                  </a:lnTo>
                </a:path>
                <a:path w="3809" h="833754">
                  <a:moveTo>
                    <a:pt x="0" y="526402"/>
                  </a:moveTo>
                  <a:lnTo>
                    <a:pt x="3810" y="526402"/>
                  </a:lnTo>
                </a:path>
                <a:path w="3809" h="833754">
                  <a:moveTo>
                    <a:pt x="0" y="524497"/>
                  </a:moveTo>
                  <a:lnTo>
                    <a:pt x="3810" y="524497"/>
                  </a:lnTo>
                </a:path>
                <a:path w="3809" h="833754">
                  <a:moveTo>
                    <a:pt x="0" y="522592"/>
                  </a:moveTo>
                  <a:lnTo>
                    <a:pt x="3810" y="522592"/>
                  </a:lnTo>
                </a:path>
                <a:path w="3809" h="833754">
                  <a:moveTo>
                    <a:pt x="0" y="520687"/>
                  </a:moveTo>
                  <a:lnTo>
                    <a:pt x="3810" y="520687"/>
                  </a:lnTo>
                </a:path>
                <a:path w="3809" h="833754">
                  <a:moveTo>
                    <a:pt x="0" y="518769"/>
                  </a:moveTo>
                  <a:lnTo>
                    <a:pt x="3810" y="518769"/>
                  </a:lnTo>
                </a:path>
                <a:path w="3809" h="833754">
                  <a:moveTo>
                    <a:pt x="0" y="516864"/>
                  </a:moveTo>
                  <a:lnTo>
                    <a:pt x="3810" y="516864"/>
                  </a:lnTo>
                </a:path>
                <a:path w="3809" h="833754">
                  <a:moveTo>
                    <a:pt x="0" y="514959"/>
                  </a:moveTo>
                  <a:lnTo>
                    <a:pt x="3810" y="514959"/>
                  </a:lnTo>
                </a:path>
                <a:path w="3809" h="833754">
                  <a:moveTo>
                    <a:pt x="0" y="513054"/>
                  </a:moveTo>
                  <a:lnTo>
                    <a:pt x="3810" y="513054"/>
                  </a:lnTo>
                </a:path>
                <a:path w="3809" h="833754">
                  <a:moveTo>
                    <a:pt x="0" y="511149"/>
                  </a:moveTo>
                  <a:lnTo>
                    <a:pt x="3810" y="511149"/>
                  </a:lnTo>
                </a:path>
                <a:path w="3809" h="833754">
                  <a:moveTo>
                    <a:pt x="0" y="509231"/>
                  </a:moveTo>
                  <a:lnTo>
                    <a:pt x="3810" y="509231"/>
                  </a:lnTo>
                </a:path>
                <a:path w="3809" h="833754">
                  <a:moveTo>
                    <a:pt x="0" y="507326"/>
                  </a:moveTo>
                  <a:lnTo>
                    <a:pt x="3810" y="507326"/>
                  </a:lnTo>
                </a:path>
                <a:path w="3809" h="833754">
                  <a:moveTo>
                    <a:pt x="0" y="505421"/>
                  </a:moveTo>
                  <a:lnTo>
                    <a:pt x="3810" y="505421"/>
                  </a:lnTo>
                </a:path>
                <a:path w="3809" h="833754">
                  <a:moveTo>
                    <a:pt x="0" y="503516"/>
                  </a:moveTo>
                  <a:lnTo>
                    <a:pt x="3810" y="503516"/>
                  </a:lnTo>
                </a:path>
                <a:path w="3809" h="833754">
                  <a:moveTo>
                    <a:pt x="0" y="501611"/>
                  </a:moveTo>
                  <a:lnTo>
                    <a:pt x="3810" y="501611"/>
                  </a:lnTo>
                </a:path>
                <a:path w="3809" h="833754">
                  <a:moveTo>
                    <a:pt x="0" y="499706"/>
                  </a:moveTo>
                  <a:lnTo>
                    <a:pt x="3810" y="499706"/>
                  </a:lnTo>
                </a:path>
                <a:path w="3809" h="833754">
                  <a:moveTo>
                    <a:pt x="0" y="497789"/>
                  </a:moveTo>
                  <a:lnTo>
                    <a:pt x="3810" y="497789"/>
                  </a:lnTo>
                </a:path>
                <a:path w="3809" h="833754">
                  <a:moveTo>
                    <a:pt x="0" y="495884"/>
                  </a:moveTo>
                  <a:lnTo>
                    <a:pt x="3810" y="495884"/>
                  </a:lnTo>
                </a:path>
                <a:path w="3809" h="833754">
                  <a:moveTo>
                    <a:pt x="0" y="493979"/>
                  </a:moveTo>
                  <a:lnTo>
                    <a:pt x="3810" y="493979"/>
                  </a:lnTo>
                </a:path>
                <a:path w="3809" h="833754">
                  <a:moveTo>
                    <a:pt x="0" y="492074"/>
                  </a:moveTo>
                  <a:lnTo>
                    <a:pt x="3810" y="492074"/>
                  </a:lnTo>
                </a:path>
                <a:path w="3809" h="833754">
                  <a:moveTo>
                    <a:pt x="0" y="490169"/>
                  </a:moveTo>
                  <a:lnTo>
                    <a:pt x="3810" y="490169"/>
                  </a:lnTo>
                </a:path>
                <a:path w="3809" h="833754">
                  <a:moveTo>
                    <a:pt x="0" y="488264"/>
                  </a:moveTo>
                  <a:lnTo>
                    <a:pt x="3810" y="488264"/>
                  </a:lnTo>
                </a:path>
                <a:path w="3809" h="833754">
                  <a:moveTo>
                    <a:pt x="0" y="486346"/>
                  </a:moveTo>
                  <a:lnTo>
                    <a:pt x="3810" y="486346"/>
                  </a:lnTo>
                </a:path>
                <a:path w="3809" h="833754">
                  <a:moveTo>
                    <a:pt x="0" y="484441"/>
                  </a:moveTo>
                  <a:lnTo>
                    <a:pt x="3810" y="484441"/>
                  </a:lnTo>
                </a:path>
                <a:path w="3809" h="833754">
                  <a:moveTo>
                    <a:pt x="0" y="482536"/>
                  </a:moveTo>
                  <a:lnTo>
                    <a:pt x="3810" y="482536"/>
                  </a:lnTo>
                </a:path>
                <a:path w="3809" h="833754">
                  <a:moveTo>
                    <a:pt x="0" y="480631"/>
                  </a:moveTo>
                  <a:lnTo>
                    <a:pt x="3810" y="480631"/>
                  </a:lnTo>
                </a:path>
                <a:path w="3809" h="833754">
                  <a:moveTo>
                    <a:pt x="0" y="478726"/>
                  </a:moveTo>
                  <a:lnTo>
                    <a:pt x="3810" y="478726"/>
                  </a:lnTo>
                </a:path>
                <a:path w="3809" h="833754">
                  <a:moveTo>
                    <a:pt x="0" y="476808"/>
                  </a:moveTo>
                  <a:lnTo>
                    <a:pt x="3810" y="476808"/>
                  </a:lnTo>
                </a:path>
                <a:path w="3809" h="833754">
                  <a:moveTo>
                    <a:pt x="0" y="474903"/>
                  </a:moveTo>
                  <a:lnTo>
                    <a:pt x="3810" y="474903"/>
                  </a:lnTo>
                </a:path>
                <a:path w="3809" h="833754">
                  <a:moveTo>
                    <a:pt x="0" y="472998"/>
                  </a:moveTo>
                  <a:lnTo>
                    <a:pt x="3810" y="472998"/>
                  </a:lnTo>
                </a:path>
                <a:path w="3809" h="833754">
                  <a:moveTo>
                    <a:pt x="0" y="471093"/>
                  </a:moveTo>
                  <a:lnTo>
                    <a:pt x="3810" y="471093"/>
                  </a:lnTo>
                </a:path>
                <a:path w="3809" h="833754">
                  <a:moveTo>
                    <a:pt x="0" y="469188"/>
                  </a:moveTo>
                  <a:lnTo>
                    <a:pt x="3810" y="469188"/>
                  </a:lnTo>
                </a:path>
                <a:path w="3809" h="833754">
                  <a:moveTo>
                    <a:pt x="0" y="467283"/>
                  </a:moveTo>
                  <a:lnTo>
                    <a:pt x="3810" y="467283"/>
                  </a:lnTo>
                </a:path>
                <a:path w="3809" h="833754">
                  <a:moveTo>
                    <a:pt x="0" y="465366"/>
                  </a:moveTo>
                  <a:lnTo>
                    <a:pt x="3810" y="465366"/>
                  </a:lnTo>
                </a:path>
                <a:path w="3809" h="833754">
                  <a:moveTo>
                    <a:pt x="0" y="463461"/>
                  </a:moveTo>
                  <a:lnTo>
                    <a:pt x="3810" y="463461"/>
                  </a:lnTo>
                </a:path>
                <a:path w="3809" h="833754">
                  <a:moveTo>
                    <a:pt x="0" y="461556"/>
                  </a:moveTo>
                  <a:lnTo>
                    <a:pt x="3810" y="461556"/>
                  </a:lnTo>
                </a:path>
                <a:path w="3809" h="833754">
                  <a:moveTo>
                    <a:pt x="0" y="459651"/>
                  </a:moveTo>
                  <a:lnTo>
                    <a:pt x="3810" y="459651"/>
                  </a:lnTo>
                </a:path>
                <a:path w="3809" h="833754">
                  <a:moveTo>
                    <a:pt x="0" y="457746"/>
                  </a:moveTo>
                  <a:lnTo>
                    <a:pt x="3810" y="457746"/>
                  </a:lnTo>
                </a:path>
                <a:path w="3809" h="833754">
                  <a:moveTo>
                    <a:pt x="0" y="455828"/>
                  </a:moveTo>
                  <a:lnTo>
                    <a:pt x="3810" y="455828"/>
                  </a:lnTo>
                </a:path>
                <a:path w="3809" h="833754">
                  <a:moveTo>
                    <a:pt x="0" y="453923"/>
                  </a:moveTo>
                  <a:lnTo>
                    <a:pt x="3810" y="453923"/>
                  </a:lnTo>
                </a:path>
                <a:path w="3809" h="833754">
                  <a:moveTo>
                    <a:pt x="0" y="452018"/>
                  </a:moveTo>
                  <a:lnTo>
                    <a:pt x="3810" y="452018"/>
                  </a:lnTo>
                </a:path>
                <a:path w="3809" h="833754">
                  <a:moveTo>
                    <a:pt x="0" y="450113"/>
                  </a:moveTo>
                  <a:lnTo>
                    <a:pt x="3810" y="450113"/>
                  </a:lnTo>
                </a:path>
                <a:path w="3809" h="833754">
                  <a:moveTo>
                    <a:pt x="0" y="448208"/>
                  </a:moveTo>
                  <a:lnTo>
                    <a:pt x="3810" y="448208"/>
                  </a:lnTo>
                </a:path>
                <a:path w="3809" h="833754">
                  <a:moveTo>
                    <a:pt x="0" y="446303"/>
                  </a:moveTo>
                  <a:lnTo>
                    <a:pt x="3810" y="446303"/>
                  </a:lnTo>
                </a:path>
                <a:path w="3809" h="833754">
                  <a:moveTo>
                    <a:pt x="0" y="444385"/>
                  </a:moveTo>
                  <a:lnTo>
                    <a:pt x="3810" y="444385"/>
                  </a:lnTo>
                </a:path>
                <a:path w="3809" h="833754">
                  <a:moveTo>
                    <a:pt x="0" y="442480"/>
                  </a:moveTo>
                  <a:lnTo>
                    <a:pt x="3810" y="442480"/>
                  </a:lnTo>
                </a:path>
                <a:path w="3809" h="833754">
                  <a:moveTo>
                    <a:pt x="0" y="440575"/>
                  </a:moveTo>
                  <a:lnTo>
                    <a:pt x="3810" y="440575"/>
                  </a:lnTo>
                </a:path>
                <a:path w="3809" h="833754">
                  <a:moveTo>
                    <a:pt x="0" y="438670"/>
                  </a:moveTo>
                  <a:lnTo>
                    <a:pt x="3810" y="438670"/>
                  </a:lnTo>
                </a:path>
                <a:path w="3809" h="833754">
                  <a:moveTo>
                    <a:pt x="0" y="436765"/>
                  </a:moveTo>
                  <a:lnTo>
                    <a:pt x="3810" y="436765"/>
                  </a:lnTo>
                </a:path>
                <a:path w="3809" h="833754">
                  <a:moveTo>
                    <a:pt x="0" y="434848"/>
                  </a:moveTo>
                  <a:lnTo>
                    <a:pt x="3810" y="434848"/>
                  </a:lnTo>
                </a:path>
                <a:path w="3809" h="833754">
                  <a:moveTo>
                    <a:pt x="0" y="432943"/>
                  </a:moveTo>
                  <a:lnTo>
                    <a:pt x="3810" y="432943"/>
                  </a:lnTo>
                </a:path>
                <a:path w="3809" h="833754">
                  <a:moveTo>
                    <a:pt x="0" y="431038"/>
                  </a:moveTo>
                  <a:lnTo>
                    <a:pt x="3810" y="431038"/>
                  </a:lnTo>
                </a:path>
                <a:path w="3809" h="833754">
                  <a:moveTo>
                    <a:pt x="0" y="429133"/>
                  </a:moveTo>
                  <a:lnTo>
                    <a:pt x="3810" y="429133"/>
                  </a:lnTo>
                </a:path>
                <a:path w="3809" h="833754">
                  <a:moveTo>
                    <a:pt x="0" y="427228"/>
                  </a:moveTo>
                  <a:lnTo>
                    <a:pt x="3810" y="427228"/>
                  </a:lnTo>
                </a:path>
                <a:path w="3809" h="833754">
                  <a:moveTo>
                    <a:pt x="0" y="425323"/>
                  </a:moveTo>
                  <a:lnTo>
                    <a:pt x="3810" y="425323"/>
                  </a:lnTo>
                </a:path>
                <a:path w="3809" h="833754">
                  <a:moveTo>
                    <a:pt x="0" y="423405"/>
                  </a:moveTo>
                  <a:lnTo>
                    <a:pt x="3810" y="423405"/>
                  </a:lnTo>
                </a:path>
                <a:path w="3809" h="833754">
                  <a:moveTo>
                    <a:pt x="0" y="421500"/>
                  </a:moveTo>
                  <a:lnTo>
                    <a:pt x="3810" y="421500"/>
                  </a:lnTo>
                </a:path>
                <a:path w="3809" h="833754">
                  <a:moveTo>
                    <a:pt x="0" y="419595"/>
                  </a:moveTo>
                  <a:lnTo>
                    <a:pt x="3810" y="419595"/>
                  </a:lnTo>
                </a:path>
                <a:path w="3809" h="833754">
                  <a:moveTo>
                    <a:pt x="0" y="417690"/>
                  </a:moveTo>
                  <a:lnTo>
                    <a:pt x="3810" y="417690"/>
                  </a:lnTo>
                </a:path>
                <a:path w="3809" h="833754">
                  <a:moveTo>
                    <a:pt x="0" y="415785"/>
                  </a:moveTo>
                  <a:lnTo>
                    <a:pt x="3810" y="415785"/>
                  </a:lnTo>
                </a:path>
                <a:path w="3809" h="833754">
                  <a:moveTo>
                    <a:pt x="0" y="413867"/>
                  </a:moveTo>
                  <a:lnTo>
                    <a:pt x="3810" y="413867"/>
                  </a:lnTo>
                </a:path>
                <a:path w="3809" h="833754">
                  <a:moveTo>
                    <a:pt x="0" y="411962"/>
                  </a:moveTo>
                  <a:lnTo>
                    <a:pt x="3810" y="411962"/>
                  </a:lnTo>
                </a:path>
                <a:path w="3809" h="833754">
                  <a:moveTo>
                    <a:pt x="0" y="410057"/>
                  </a:moveTo>
                  <a:lnTo>
                    <a:pt x="3810" y="410057"/>
                  </a:lnTo>
                </a:path>
                <a:path w="3809" h="833754">
                  <a:moveTo>
                    <a:pt x="0" y="408152"/>
                  </a:moveTo>
                  <a:lnTo>
                    <a:pt x="3810" y="408152"/>
                  </a:lnTo>
                </a:path>
                <a:path w="3809" h="833754">
                  <a:moveTo>
                    <a:pt x="0" y="406247"/>
                  </a:moveTo>
                  <a:lnTo>
                    <a:pt x="3810" y="406247"/>
                  </a:lnTo>
                </a:path>
                <a:path w="3809" h="833754">
                  <a:moveTo>
                    <a:pt x="0" y="404342"/>
                  </a:moveTo>
                  <a:lnTo>
                    <a:pt x="3810" y="404342"/>
                  </a:lnTo>
                </a:path>
                <a:path w="3809" h="833754">
                  <a:moveTo>
                    <a:pt x="0" y="402424"/>
                  </a:moveTo>
                  <a:lnTo>
                    <a:pt x="3810" y="402424"/>
                  </a:lnTo>
                </a:path>
                <a:path w="3809" h="833754">
                  <a:moveTo>
                    <a:pt x="0" y="400519"/>
                  </a:moveTo>
                  <a:lnTo>
                    <a:pt x="3810" y="400519"/>
                  </a:lnTo>
                </a:path>
                <a:path w="3809" h="833754">
                  <a:moveTo>
                    <a:pt x="0" y="398614"/>
                  </a:moveTo>
                  <a:lnTo>
                    <a:pt x="3810" y="398614"/>
                  </a:lnTo>
                </a:path>
                <a:path w="3809" h="833754">
                  <a:moveTo>
                    <a:pt x="0" y="396709"/>
                  </a:moveTo>
                  <a:lnTo>
                    <a:pt x="3810" y="396709"/>
                  </a:lnTo>
                </a:path>
                <a:path w="3809" h="833754">
                  <a:moveTo>
                    <a:pt x="0" y="394804"/>
                  </a:moveTo>
                  <a:lnTo>
                    <a:pt x="3810" y="394804"/>
                  </a:lnTo>
                </a:path>
                <a:path w="3809" h="833754">
                  <a:moveTo>
                    <a:pt x="0" y="392899"/>
                  </a:moveTo>
                  <a:lnTo>
                    <a:pt x="3810" y="392899"/>
                  </a:lnTo>
                </a:path>
                <a:path w="3809" h="833754">
                  <a:moveTo>
                    <a:pt x="0" y="390982"/>
                  </a:moveTo>
                  <a:lnTo>
                    <a:pt x="3810" y="390982"/>
                  </a:lnTo>
                </a:path>
                <a:path w="3809" h="833754">
                  <a:moveTo>
                    <a:pt x="0" y="389077"/>
                  </a:moveTo>
                  <a:lnTo>
                    <a:pt x="3810" y="389077"/>
                  </a:lnTo>
                </a:path>
                <a:path w="3809" h="833754">
                  <a:moveTo>
                    <a:pt x="0" y="387172"/>
                  </a:moveTo>
                  <a:lnTo>
                    <a:pt x="3810" y="387172"/>
                  </a:lnTo>
                </a:path>
                <a:path w="3809" h="833754">
                  <a:moveTo>
                    <a:pt x="0" y="385267"/>
                  </a:moveTo>
                  <a:lnTo>
                    <a:pt x="3810" y="385267"/>
                  </a:lnTo>
                </a:path>
                <a:path w="3809" h="833754">
                  <a:moveTo>
                    <a:pt x="0" y="383362"/>
                  </a:moveTo>
                  <a:lnTo>
                    <a:pt x="3810" y="383362"/>
                  </a:lnTo>
                </a:path>
                <a:path w="3809" h="833754">
                  <a:moveTo>
                    <a:pt x="0" y="381444"/>
                  </a:moveTo>
                  <a:lnTo>
                    <a:pt x="3810" y="381444"/>
                  </a:lnTo>
                </a:path>
                <a:path w="3809" h="833754">
                  <a:moveTo>
                    <a:pt x="0" y="379539"/>
                  </a:moveTo>
                  <a:lnTo>
                    <a:pt x="3810" y="379539"/>
                  </a:lnTo>
                </a:path>
                <a:path w="3809" h="833754">
                  <a:moveTo>
                    <a:pt x="0" y="377634"/>
                  </a:moveTo>
                  <a:lnTo>
                    <a:pt x="3810" y="377634"/>
                  </a:lnTo>
                </a:path>
                <a:path w="3809" h="833754">
                  <a:moveTo>
                    <a:pt x="0" y="375729"/>
                  </a:moveTo>
                  <a:lnTo>
                    <a:pt x="3810" y="375729"/>
                  </a:lnTo>
                </a:path>
                <a:path w="3809" h="833754">
                  <a:moveTo>
                    <a:pt x="0" y="373824"/>
                  </a:moveTo>
                  <a:lnTo>
                    <a:pt x="3810" y="373824"/>
                  </a:lnTo>
                </a:path>
                <a:path w="3809" h="833754">
                  <a:moveTo>
                    <a:pt x="0" y="371919"/>
                  </a:moveTo>
                  <a:lnTo>
                    <a:pt x="3810" y="371919"/>
                  </a:lnTo>
                </a:path>
                <a:path w="3809" h="833754">
                  <a:moveTo>
                    <a:pt x="0" y="370001"/>
                  </a:moveTo>
                  <a:lnTo>
                    <a:pt x="3810" y="370001"/>
                  </a:lnTo>
                </a:path>
                <a:path w="3809" h="833754">
                  <a:moveTo>
                    <a:pt x="0" y="368096"/>
                  </a:moveTo>
                  <a:lnTo>
                    <a:pt x="3810" y="368096"/>
                  </a:lnTo>
                </a:path>
                <a:path w="3809" h="833754">
                  <a:moveTo>
                    <a:pt x="0" y="366191"/>
                  </a:moveTo>
                  <a:lnTo>
                    <a:pt x="3810" y="366191"/>
                  </a:lnTo>
                </a:path>
                <a:path w="3809" h="833754">
                  <a:moveTo>
                    <a:pt x="0" y="364286"/>
                  </a:moveTo>
                  <a:lnTo>
                    <a:pt x="3810" y="364286"/>
                  </a:lnTo>
                </a:path>
                <a:path w="3809" h="833754">
                  <a:moveTo>
                    <a:pt x="0" y="362381"/>
                  </a:moveTo>
                  <a:lnTo>
                    <a:pt x="3810" y="362381"/>
                  </a:lnTo>
                </a:path>
                <a:path w="3809" h="833754">
                  <a:moveTo>
                    <a:pt x="0" y="360464"/>
                  </a:moveTo>
                  <a:lnTo>
                    <a:pt x="3810" y="360464"/>
                  </a:lnTo>
                </a:path>
                <a:path w="3809" h="833754">
                  <a:moveTo>
                    <a:pt x="0" y="358559"/>
                  </a:moveTo>
                  <a:lnTo>
                    <a:pt x="3810" y="358559"/>
                  </a:lnTo>
                </a:path>
                <a:path w="3809" h="833754">
                  <a:moveTo>
                    <a:pt x="0" y="356654"/>
                  </a:moveTo>
                  <a:lnTo>
                    <a:pt x="3810" y="356654"/>
                  </a:lnTo>
                </a:path>
                <a:path w="3809" h="833754">
                  <a:moveTo>
                    <a:pt x="0" y="354749"/>
                  </a:moveTo>
                  <a:lnTo>
                    <a:pt x="3810" y="354749"/>
                  </a:lnTo>
                </a:path>
                <a:path w="3809" h="833754">
                  <a:moveTo>
                    <a:pt x="0" y="352844"/>
                  </a:moveTo>
                  <a:lnTo>
                    <a:pt x="3810" y="352844"/>
                  </a:lnTo>
                </a:path>
                <a:path w="3809" h="833754">
                  <a:moveTo>
                    <a:pt x="0" y="350939"/>
                  </a:moveTo>
                  <a:lnTo>
                    <a:pt x="3810" y="350939"/>
                  </a:lnTo>
                </a:path>
                <a:path w="3809" h="833754">
                  <a:moveTo>
                    <a:pt x="0" y="349021"/>
                  </a:moveTo>
                  <a:lnTo>
                    <a:pt x="3810" y="349021"/>
                  </a:lnTo>
                </a:path>
                <a:path w="3809" h="833754">
                  <a:moveTo>
                    <a:pt x="0" y="347116"/>
                  </a:moveTo>
                  <a:lnTo>
                    <a:pt x="3810" y="347116"/>
                  </a:lnTo>
                </a:path>
                <a:path w="3809" h="833754">
                  <a:moveTo>
                    <a:pt x="0" y="345211"/>
                  </a:moveTo>
                  <a:lnTo>
                    <a:pt x="3810" y="345211"/>
                  </a:lnTo>
                </a:path>
                <a:path w="3809" h="833754">
                  <a:moveTo>
                    <a:pt x="0" y="343306"/>
                  </a:moveTo>
                  <a:lnTo>
                    <a:pt x="3810" y="343306"/>
                  </a:lnTo>
                </a:path>
                <a:path w="3809" h="833754">
                  <a:moveTo>
                    <a:pt x="0" y="341401"/>
                  </a:moveTo>
                  <a:lnTo>
                    <a:pt x="3810" y="341401"/>
                  </a:lnTo>
                </a:path>
                <a:path w="3809" h="833754">
                  <a:moveTo>
                    <a:pt x="0" y="339483"/>
                  </a:moveTo>
                  <a:lnTo>
                    <a:pt x="3810" y="339483"/>
                  </a:lnTo>
                </a:path>
                <a:path w="3809" h="833754">
                  <a:moveTo>
                    <a:pt x="0" y="337578"/>
                  </a:moveTo>
                  <a:lnTo>
                    <a:pt x="3810" y="337578"/>
                  </a:lnTo>
                </a:path>
                <a:path w="3809" h="833754">
                  <a:moveTo>
                    <a:pt x="0" y="335673"/>
                  </a:moveTo>
                  <a:lnTo>
                    <a:pt x="3810" y="335673"/>
                  </a:lnTo>
                </a:path>
                <a:path w="3809" h="833754">
                  <a:moveTo>
                    <a:pt x="0" y="333768"/>
                  </a:moveTo>
                  <a:lnTo>
                    <a:pt x="3810" y="333768"/>
                  </a:lnTo>
                </a:path>
                <a:path w="3809" h="833754">
                  <a:moveTo>
                    <a:pt x="0" y="331863"/>
                  </a:moveTo>
                  <a:lnTo>
                    <a:pt x="3810" y="331863"/>
                  </a:lnTo>
                </a:path>
                <a:path w="3809" h="833754">
                  <a:moveTo>
                    <a:pt x="0" y="329958"/>
                  </a:moveTo>
                  <a:lnTo>
                    <a:pt x="3810" y="329958"/>
                  </a:lnTo>
                </a:path>
                <a:path w="3809" h="833754">
                  <a:moveTo>
                    <a:pt x="0" y="328041"/>
                  </a:moveTo>
                  <a:lnTo>
                    <a:pt x="3810" y="328041"/>
                  </a:lnTo>
                </a:path>
                <a:path w="3809" h="833754">
                  <a:moveTo>
                    <a:pt x="0" y="326136"/>
                  </a:moveTo>
                  <a:lnTo>
                    <a:pt x="3810" y="326136"/>
                  </a:lnTo>
                </a:path>
                <a:path w="3809" h="833754">
                  <a:moveTo>
                    <a:pt x="0" y="324231"/>
                  </a:moveTo>
                  <a:lnTo>
                    <a:pt x="3810" y="324231"/>
                  </a:lnTo>
                </a:path>
                <a:path w="3809" h="833754">
                  <a:moveTo>
                    <a:pt x="0" y="322326"/>
                  </a:moveTo>
                  <a:lnTo>
                    <a:pt x="3810" y="322326"/>
                  </a:lnTo>
                </a:path>
                <a:path w="3809" h="833754">
                  <a:moveTo>
                    <a:pt x="0" y="320421"/>
                  </a:moveTo>
                  <a:lnTo>
                    <a:pt x="3810" y="320421"/>
                  </a:lnTo>
                </a:path>
                <a:path w="3809" h="833754">
                  <a:moveTo>
                    <a:pt x="0" y="318516"/>
                  </a:moveTo>
                  <a:lnTo>
                    <a:pt x="3810" y="318516"/>
                  </a:lnTo>
                </a:path>
                <a:path w="3809" h="833754">
                  <a:moveTo>
                    <a:pt x="0" y="316598"/>
                  </a:moveTo>
                  <a:lnTo>
                    <a:pt x="3810" y="316598"/>
                  </a:lnTo>
                </a:path>
                <a:path w="3809" h="833754">
                  <a:moveTo>
                    <a:pt x="0" y="314693"/>
                  </a:moveTo>
                  <a:lnTo>
                    <a:pt x="3810" y="314693"/>
                  </a:lnTo>
                </a:path>
                <a:path w="3809" h="833754">
                  <a:moveTo>
                    <a:pt x="0" y="312788"/>
                  </a:moveTo>
                  <a:lnTo>
                    <a:pt x="3810" y="312788"/>
                  </a:lnTo>
                </a:path>
                <a:path w="3809" h="833754">
                  <a:moveTo>
                    <a:pt x="0" y="310883"/>
                  </a:moveTo>
                  <a:lnTo>
                    <a:pt x="3810" y="310883"/>
                  </a:lnTo>
                </a:path>
                <a:path w="3809" h="833754">
                  <a:moveTo>
                    <a:pt x="0" y="308978"/>
                  </a:moveTo>
                  <a:lnTo>
                    <a:pt x="3810" y="308978"/>
                  </a:lnTo>
                </a:path>
                <a:path w="3809" h="833754">
                  <a:moveTo>
                    <a:pt x="0" y="307060"/>
                  </a:moveTo>
                  <a:lnTo>
                    <a:pt x="3810" y="307060"/>
                  </a:lnTo>
                </a:path>
                <a:path w="3809" h="833754">
                  <a:moveTo>
                    <a:pt x="0" y="305155"/>
                  </a:moveTo>
                  <a:lnTo>
                    <a:pt x="3810" y="305155"/>
                  </a:lnTo>
                </a:path>
                <a:path w="3809" h="833754">
                  <a:moveTo>
                    <a:pt x="0" y="303250"/>
                  </a:moveTo>
                  <a:lnTo>
                    <a:pt x="3810" y="303250"/>
                  </a:lnTo>
                </a:path>
                <a:path w="3809" h="833754">
                  <a:moveTo>
                    <a:pt x="0" y="301345"/>
                  </a:moveTo>
                  <a:lnTo>
                    <a:pt x="3810" y="301345"/>
                  </a:lnTo>
                </a:path>
                <a:path w="3809" h="833754">
                  <a:moveTo>
                    <a:pt x="0" y="299440"/>
                  </a:moveTo>
                  <a:lnTo>
                    <a:pt x="3810" y="299440"/>
                  </a:lnTo>
                </a:path>
                <a:path w="3809" h="833754">
                  <a:moveTo>
                    <a:pt x="0" y="297535"/>
                  </a:moveTo>
                  <a:lnTo>
                    <a:pt x="3810" y="297535"/>
                  </a:lnTo>
                </a:path>
                <a:path w="3809" h="833754">
                  <a:moveTo>
                    <a:pt x="0" y="295617"/>
                  </a:moveTo>
                  <a:lnTo>
                    <a:pt x="3810" y="295617"/>
                  </a:lnTo>
                </a:path>
                <a:path w="3809" h="833754">
                  <a:moveTo>
                    <a:pt x="0" y="293712"/>
                  </a:moveTo>
                  <a:lnTo>
                    <a:pt x="3810" y="293712"/>
                  </a:lnTo>
                </a:path>
                <a:path w="3809" h="833754">
                  <a:moveTo>
                    <a:pt x="0" y="291807"/>
                  </a:moveTo>
                  <a:lnTo>
                    <a:pt x="3810" y="291807"/>
                  </a:lnTo>
                </a:path>
                <a:path w="3809" h="833754">
                  <a:moveTo>
                    <a:pt x="0" y="289902"/>
                  </a:moveTo>
                  <a:lnTo>
                    <a:pt x="3810" y="289902"/>
                  </a:lnTo>
                </a:path>
                <a:path w="3809" h="833754">
                  <a:moveTo>
                    <a:pt x="0" y="287997"/>
                  </a:moveTo>
                  <a:lnTo>
                    <a:pt x="3810" y="287997"/>
                  </a:lnTo>
                </a:path>
                <a:path w="3809" h="833754">
                  <a:moveTo>
                    <a:pt x="0" y="286080"/>
                  </a:moveTo>
                  <a:lnTo>
                    <a:pt x="3810" y="286080"/>
                  </a:lnTo>
                </a:path>
                <a:path w="3809" h="833754">
                  <a:moveTo>
                    <a:pt x="0" y="284175"/>
                  </a:moveTo>
                  <a:lnTo>
                    <a:pt x="3810" y="284175"/>
                  </a:lnTo>
                </a:path>
                <a:path w="3809" h="833754">
                  <a:moveTo>
                    <a:pt x="0" y="282270"/>
                  </a:moveTo>
                  <a:lnTo>
                    <a:pt x="3810" y="282270"/>
                  </a:lnTo>
                </a:path>
                <a:path w="3809" h="833754">
                  <a:moveTo>
                    <a:pt x="0" y="280365"/>
                  </a:moveTo>
                  <a:lnTo>
                    <a:pt x="3810" y="280365"/>
                  </a:lnTo>
                </a:path>
                <a:path w="3809" h="833754">
                  <a:moveTo>
                    <a:pt x="0" y="278460"/>
                  </a:moveTo>
                  <a:lnTo>
                    <a:pt x="3810" y="278460"/>
                  </a:lnTo>
                </a:path>
                <a:path w="3809" h="833754">
                  <a:moveTo>
                    <a:pt x="0" y="276555"/>
                  </a:moveTo>
                  <a:lnTo>
                    <a:pt x="3810" y="276555"/>
                  </a:lnTo>
                </a:path>
                <a:path w="3809" h="833754">
                  <a:moveTo>
                    <a:pt x="0" y="274637"/>
                  </a:moveTo>
                  <a:lnTo>
                    <a:pt x="3810" y="274637"/>
                  </a:lnTo>
                </a:path>
                <a:path w="3809" h="833754">
                  <a:moveTo>
                    <a:pt x="0" y="272732"/>
                  </a:moveTo>
                  <a:lnTo>
                    <a:pt x="3810" y="272732"/>
                  </a:lnTo>
                </a:path>
                <a:path w="3809" h="833754">
                  <a:moveTo>
                    <a:pt x="0" y="270827"/>
                  </a:moveTo>
                  <a:lnTo>
                    <a:pt x="3810" y="270827"/>
                  </a:lnTo>
                </a:path>
                <a:path w="3809" h="833754">
                  <a:moveTo>
                    <a:pt x="0" y="268922"/>
                  </a:moveTo>
                  <a:lnTo>
                    <a:pt x="3810" y="268922"/>
                  </a:lnTo>
                </a:path>
                <a:path w="3809" h="833754">
                  <a:moveTo>
                    <a:pt x="0" y="267017"/>
                  </a:moveTo>
                  <a:lnTo>
                    <a:pt x="3810" y="267017"/>
                  </a:lnTo>
                </a:path>
                <a:path w="3809" h="833754">
                  <a:moveTo>
                    <a:pt x="0" y="265099"/>
                  </a:moveTo>
                  <a:lnTo>
                    <a:pt x="3810" y="265099"/>
                  </a:lnTo>
                </a:path>
                <a:path w="3809" h="833754">
                  <a:moveTo>
                    <a:pt x="0" y="263194"/>
                  </a:moveTo>
                  <a:lnTo>
                    <a:pt x="3810" y="263194"/>
                  </a:lnTo>
                </a:path>
                <a:path w="3809" h="833754">
                  <a:moveTo>
                    <a:pt x="0" y="261289"/>
                  </a:moveTo>
                  <a:lnTo>
                    <a:pt x="3810" y="261289"/>
                  </a:lnTo>
                </a:path>
                <a:path w="3809" h="833754">
                  <a:moveTo>
                    <a:pt x="0" y="259384"/>
                  </a:moveTo>
                  <a:lnTo>
                    <a:pt x="3810" y="259384"/>
                  </a:lnTo>
                </a:path>
                <a:path w="3809" h="833754">
                  <a:moveTo>
                    <a:pt x="0" y="257479"/>
                  </a:moveTo>
                  <a:lnTo>
                    <a:pt x="3810" y="257479"/>
                  </a:lnTo>
                </a:path>
                <a:path w="3809" h="833754">
                  <a:moveTo>
                    <a:pt x="0" y="255574"/>
                  </a:moveTo>
                  <a:lnTo>
                    <a:pt x="3810" y="255574"/>
                  </a:lnTo>
                </a:path>
                <a:path w="3809" h="833754">
                  <a:moveTo>
                    <a:pt x="0" y="253657"/>
                  </a:moveTo>
                  <a:lnTo>
                    <a:pt x="3810" y="253657"/>
                  </a:lnTo>
                </a:path>
                <a:path w="3809" h="833754">
                  <a:moveTo>
                    <a:pt x="0" y="251752"/>
                  </a:moveTo>
                  <a:lnTo>
                    <a:pt x="3810" y="251752"/>
                  </a:lnTo>
                </a:path>
                <a:path w="3809" h="833754">
                  <a:moveTo>
                    <a:pt x="0" y="249847"/>
                  </a:moveTo>
                  <a:lnTo>
                    <a:pt x="3810" y="249847"/>
                  </a:lnTo>
                </a:path>
                <a:path w="3809" h="833754">
                  <a:moveTo>
                    <a:pt x="0" y="247942"/>
                  </a:moveTo>
                  <a:lnTo>
                    <a:pt x="3810" y="247942"/>
                  </a:lnTo>
                </a:path>
                <a:path w="3809" h="833754">
                  <a:moveTo>
                    <a:pt x="0" y="246037"/>
                  </a:moveTo>
                  <a:lnTo>
                    <a:pt x="3810" y="246037"/>
                  </a:lnTo>
                </a:path>
                <a:path w="3809" h="833754">
                  <a:moveTo>
                    <a:pt x="0" y="244132"/>
                  </a:moveTo>
                  <a:lnTo>
                    <a:pt x="3810" y="244132"/>
                  </a:lnTo>
                </a:path>
                <a:path w="3809" h="833754">
                  <a:moveTo>
                    <a:pt x="0" y="242214"/>
                  </a:moveTo>
                  <a:lnTo>
                    <a:pt x="3810" y="242214"/>
                  </a:lnTo>
                </a:path>
                <a:path w="3809" h="833754">
                  <a:moveTo>
                    <a:pt x="0" y="240309"/>
                  </a:moveTo>
                  <a:lnTo>
                    <a:pt x="3810" y="240309"/>
                  </a:lnTo>
                </a:path>
                <a:path w="3809" h="833754">
                  <a:moveTo>
                    <a:pt x="0" y="238404"/>
                  </a:moveTo>
                  <a:lnTo>
                    <a:pt x="3810" y="238404"/>
                  </a:lnTo>
                </a:path>
                <a:path w="3809" h="833754">
                  <a:moveTo>
                    <a:pt x="0" y="236499"/>
                  </a:moveTo>
                  <a:lnTo>
                    <a:pt x="3810" y="236499"/>
                  </a:lnTo>
                </a:path>
                <a:path w="3809" h="833754">
                  <a:moveTo>
                    <a:pt x="0" y="234594"/>
                  </a:moveTo>
                  <a:lnTo>
                    <a:pt x="3810" y="234594"/>
                  </a:lnTo>
                </a:path>
                <a:path w="3809" h="833754">
                  <a:moveTo>
                    <a:pt x="0" y="232676"/>
                  </a:moveTo>
                  <a:lnTo>
                    <a:pt x="3810" y="232676"/>
                  </a:lnTo>
                </a:path>
                <a:path w="3809" h="833754">
                  <a:moveTo>
                    <a:pt x="0" y="230771"/>
                  </a:moveTo>
                  <a:lnTo>
                    <a:pt x="3810" y="230771"/>
                  </a:lnTo>
                </a:path>
                <a:path w="3809" h="833754">
                  <a:moveTo>
                    <a:pt x="0" y="228866"/>
                  </a:moveTo>
                  <a:lnTo>
                    <a:pt x="3810" y="228866"/>
                  </a:lnTo>
                </a:path>
                <a:path w="3809" h="833754">
                  <a:moveTo>
                    <a:pt x="0" y="226961"/>
                  </a:moveTo>
                  <a:lnTo>
                    <a:pt x="3810" y="226961"/>
                  </a:lnTo>
                </a:path>
                <a:path w="3809" h="833754">
                  <a:moveTo>
                    <a:pt x="0" y="225056"/>
                  </a:moveTo>
                  <a:lnTo>
                    <a:pt x="3810" y="225056"/>
                  </a:lnTo>
                </a:path>
                <a:path w="3809" h="833754">
                  <a:moveTo>
                    <a:pt x="0" y="223151"/>
                  </a:moveTo>
                  <a:lnTo>
                    <a:pt x="3810" y="223151"/>
                  </a:lnTo>
                </a:path>
                <a:path w="3809" h="833754">
                  <a:moveTo>
                    <a:pt x="0" y="221234"/>
                  </a:moveTo>
                  <a:lnTo>
                    <a:pt x="3810" y="221234"/>
                  </a:lnTo>
                </a:path>
                <a:path w="3809" h="833754">
                  <a:moveTo>
                    <a:pt x="0" y="219329"/>
                  </a:moveTo>
                  <a:lnTo>
                    <a:pt x="3810" y="219329"/>
                  </a:lnTo>
                </a:path>
                <a:path w="3809" h="833754">
                  <a:moveTo>
                    <a:pt x="0" y="217424"/>
                  </a:moveTo>
                  <a:lnTo>
                    <a:pt x="3810" y="217424"/>
                  </a:lnTo>
                </a:path>
                <a:path w="3809" h="833754">
                  <a:moveTo>
                    <a:pt x="0" y="215519"/>
                  </a:moveTo>
                  <a:lnTo>
                    <a:pt x="3810" y="215519"/>
                  </a:lnTo>
                </a:path>
                <a:path w="3809" h="833754">
                  <a:moveTo>
                    <a:pt x="0" y="213614"/>
                  </a:moveTo>
                  <a:lnTo>
                    <a:pt x="3810" y="213614"/>
                  </a:lnTo>
                </a:path>
                <a:path w="3809" h="833754">
                  <a:moveTo>
                    <a:pt x="0" y="211696"/>
                  </a:moveTo>
                  <a:lnTo>
                    <a:pt x="3810" y="211696"/>
                  </a:lnTo>
                </a:path>
                <a:path w="3809" h="833754">
                  <a:moveTo>
                    <a:pt x="0" y="209791"/>
                  </a:moveTo>
                  <a:lnTo>
                    <a:pt x="3810" y="209791"/>
                  </a:lnTo>
                </a:path>
                <a:path w="3809" h="833754">
                  <a:moveTo>
                    <a:pt x="0" y="207886"/>
                  </a:moveTo>
                  <a:lnTo>
                    <a:pt x="3810" y="207886"/>
                  </a:lnTo>
                </a:path>
                <a:path w="3809" h="833754">
                  <a:moveTo>
                    <a:pt x="0" y="205981"/>
                  </a:moveTo>
                  <a:lnTo>
                    <a:pt x="3810" y="205981"/>
                  </a:lnTo>
                </a:path>
                <a:path w="3809" h="833754">
                  <a:moveTo>
                    <a:pt x="0" y="204076"/>
                  </a:moveTo>
                  <a:lnTo>
                    <a:pt x="3810" y="204076"/>
                  </a:lnTo>
                </a:path>
                <a:path w="3809" h="833754">
                  <a:moveTo>
                    <a:pt x="0" y="202171"/>
                  </a:moveTo>
                  <a:lnTo>
                    <a:pt x="3810" y="202171"/>
                  </a:lnTo>
                </a:path>
                <a:path w="3809" h="833754">
                  <a:moveTo>
                    <a:pt x="0" y="200253"/>
                  </a:moveTo>
                  <a:lnTo>
                    <a:pt x="3810" y="200253"/>
                  </a:lnTo>
                </a:path>
                <a:path w="3809" h="833754">
                  <a:moveTo>
                    <a:pt x="0" y="198348"/>
                  </a:moveTo>
                  <a:lnTo>
                    <a:pt x="3810" y="198348"/>
                  </a:lnTo>
                </a:path>
                <a:path w="3809" h="833754">
                  <a:moveTo>
                    <a:pt x="0" y="196443"/>
                  </a:moveTo>
                  <a:lnTo>
                    <a:pt x="3810" y="196443"/>
                  </a:lnTo>
                </a:path>
                <a:path w="3809" h="833754">
                  <a:moveTo>
                    <a:pt x="0" y="194538"/>
                  </a:moveTo>
                  <a:lnTo>
                    <a:pt x="3810" y="194538"/>
                  </a:lnTo>
                </a:path>
                <a:path w="3809" h="833754">
                  <a:moveTo>
                    <a:pt x="0" y="192633"/>
                  </a:moveTo>
                  <a:lnTo>
                    <a:pt x="3810" y="192633"/>
                  </a:lnTo>
                </a:path>
                <a:path w="3809" h="833754">
                  <a:moveTo>
                    <a:pt x="0" y="190715"/>
                  </a:moveTo>
                  <a:lnTo>
                    <a:pt x="3810" y="190715"/>
                  </a:lnTo>
                </a:path>
                <a:path w="3809" h="833754">
                  <a:moveTo>
                    <a:pt x="0" y="188810"/>
                  </a:moveTo>
                  <a:lnTo>
                    <a:pt x="3810" y="188810"/>
                  </a:lnTo>
                </a:path>
                <a:path w="3809" h="833754">
                  <a:moveTo>
                    <a:pt x="0" y="186905"/>
                  </a:moveTo>
                  <a:lnTo>
                    <a:pt x="3810" y="186905"/>
                  </a:lnTo>
                </a:path>
                <a:path w="3809" h="833754">
                  <a:moveTo>
                    <a:pt x="0" y="185000"/>
                  </a:moveTo>
                  <a:lnTo>
                    <a:pt x="3810" y="185000"/>
                  </a:lnTo>
                </a:path>
                <a:path w="3809" h="833754">
                  <a:moveTo>
                    <a:pt x="0" y="183095"/>
                  </a:moveTo>
                  <a:lnTo>
                    <a:pt x="3810" y="183095"/>
                  </a:lnTo>
                </a:path>
                <a:path w="3809" h="833754">
                  <a:moveTo>
                    <a:pt x="0" y="181190"/>
                  </a:moveTo>
                  <a:lnTo>
                    <a:pt x="3810" y="181190"/>
                  </a:lnTo>
                </a:path>
                <a:path w="3809" h="833754">
                  <a:moveTo>
                    <a:pt x="0" y="179273"/>
                  </a:moveTo>
                  <a:lnTo>
                    <a:pt x="3810" y="179273"/>
                  </a:lnTo>
                </a:path>
                <a:path w="3809" h="833754">
                  <a:moveTo>
                    <a:pt x="0" y="177368"/>
                  </a:moveTo>
                  <a:lnTo>
                    <a:pt x="3810" y="177368"/>
                  </a:lnTo>
                </a:path>
                <a:path w="3809" h="833754">
                  <a:moveTo>
                    <a:pt x="0" y="175463"/>
                  </a:moveTo>
                  <a:lnTo>
                    <a:pt x="3810" y="175463"/>
                  </a:lnTo>
                </a:path>
                <a:path w="3809" h="833754">
                  <a:moveTo>
                    <a:pt x="0" y="173558"/>
                  </a:moveTo>
                  <a:lnTo>
                    <a:pt x="3810" y="173558"/>
                  </a:lnTo>
                </a:path>
                <a:path w="3809" h="833754">
                  <a:moveTo>
                    <a:pt x="0" y="171653"/>
                  </a:moveTo>
                  <a:lnTo>
                    <a:pt x="3810" y="171653"/>
                  </a:lnTo>
                </a:path>
                <a:path w="3809" h="833754">
                  <a:moveTo>
                    <a:pt x="0" y="169748"/>
                  </a:moveTo>
                  <a:lnTo>
                    <a:pt x="3810" y="169748"/>
                  </a:lnTo>
                </a:path>
                <a:path w="3809" h="833754">
                  <a:moveTo>
                    <a:pt x="0" y="167830"/>
                  </a:moveTo>
                  <a:lnTo>
                    <a:pt x="3810" y="167830"/>
                  </a:lnTo>
                </a:path>
                <a:path w="3809" h="833754">
                  <a:moveTo>
                    <a:pt x="0" y="165925"/>
                  </a:moveTo>
                  <a:lnTo>
                    <a:pt x="3810" y="165925"/>
                  </a:lnTo>
                </a:path>
                <a:path w="3809" h="833754">
                  <a:moveTo>
                    <a:pt x="0" y="164020"/>
                  </a:moveTo>
                  <a:lnTo>
                    <a:pt x="3810" y="164020"/>
                  </a:lnTo>
                </a:path>
                <a:path w="3809" h="833754">
                  <a:moveTo>
                    <a:pt x="0" y="162115"/>
                  </a:moveTo>
                  <a:lnTo>
                    <a:pt x="3810" y="162115"/>
                  </a:lnTo>
                </a:path>
                <a:path w="3809" h="833754">
                  <a:moveTo>
                    <a:pt x="0" y="160210"/>
                  </a:moveTo>
                  <a:lnTo>
                    <a:pt x="3810" y="160210"/>
                  </a:lnTo>
                </a:path>
                <a:path w="3809" h="833754">
                  <a:moveTo>
                    <a:pt x="0" y="158292"/>
                  </a:moveTo>
                  <a:lnTo>
                    <a:pt x="3810" y="158292"/>
                  </a:lnTo>
                </a:path>
                <a:path w="3809" h="833754">
                  <a:moveTo>
                    <a:pt x="0" y="156387"/>
                  </a:moveTo>
                  <a:lnTo>
                    <a:pt x="3810" y="156387"/>
                  </a:lnTo>
                </a:path>
                <a:path w="3809" h="833754">
                  <a:moveTo>
                    <a:pt x="0" y="154482"/>
                  </a:moveTo>
                  <a:lnTo>
                    <a:pt x="3810" y="154482"/>
                  </a:lnTo>
                </a:path>
                <a:path w="3809" h="833754">
                  <a:moveTo>
                    <a:pt x="0" y="152577"/>
                  </a:moveTo>
                  <a:lnTo>
                    <a:pt x="3810" y="152577"/>
                  </a:lnTo>
                </a:path>
                <a:path w="3809" h="833754">
                  <a:moveTo>
                    <a:pt x="0" y="150672"/>
                  </a:moveTo>
                  <a:lnTo>
                    <a:pt x="3810" y="150672"/>
                  </a:lnTo>
                </a:path>
                <a:path w="3809" h="833754">
                  <a:moveTo>
                    <a:pt x="0" y="148767"/>
                  </a:moveTo>
                  <a:lnTo>
                    <a:pt x="3810" y="148767"/>
                  </a:lnTo>
                </a:path>
                <a:path w="3809" h="833754">
                  <a:moveTo>
                    <a:pt x="0" y="146850"/>
                  </a:moveTo>
                  <a:lnTo>
                    <a:pt x="3810" y="146850"/>
                  </a:lnTo>
                </a:path>
                <a:path w="3809" h="833754">
                  <a:moveTo>
                    <a:pt x="0" y="144945"/>
                  </a:moveTo>
                  <a:lnTo>
                    <a:pt x="3810" y="144945"/>
                  </a:lnTo>
                </a:path>
                <a:path w="3809" h="833754">
                  <a:moveTo>
                    <a:pt x="0" y="143040"/>
                  </a:moveTo>
                  <a:lnTo>
                    <a:pt x="3810" y="143040"/>
                  </a:lnTo>
                </a:path>
                <a:path w="3809" h="833754">
                  <a:moveTo>
                    <a:pt x="0" y="141135"/>
                  </a:moveTo>
                  <a:lnTo>
                    <a:pt x="3810" y="141135"/>
                  </a:lnTo>
                </a:path>
                <a:path w="3809" h="833754">
                  <a:moveTo>
                    <a:pt x="0" y="139230"/>
                  </a:moveTo>
                  <a:lnTo>
                    <a:pt x="3810" y="139230"/>
                  </a:lnTo>
                </a:path>
                <a:path w="3809" h="833754">
                  <a:moveTo>
                    <a:pt x="0" y="137312"/>
                  </a:moveTo>
                  <a:lnTo>
                    <a:pt x="3810" y="137312"/>
                  </a:lnTo>
                </a:path>
                <a:path w="3809" h="833754">
                  <a:moveTo>
                    <a:pt x="0" y="135407"/>
                  </a:moveTo>
                  <a:lnTo>
                    <a:pt x="3810" y="135407"/>
                  </a:lnTo>
                </a:path>
                <a:path w="3809" h="833754">
                  <a:moveTo>
                    <a:pt x="0" y="133502"/>
                  </a:moveTo>
                  <a:lnTo>
                    <a:pt x="3810" y="133502"/>
                  </a:lnTo>
                </a:path>
                <a:path w="3809" h="833754">
                  <a:moveTo>
                    <a:pt x="0" y="131597"/>
                  </a:moveTo>
                  <a:lnTo>
                    <a:pt x="3810" y="131597"/>
                  </a:lnTo>
                </a:path>
                <a:path w="3809" h="833754">
                  <a:moveTo>
                    <a:pt x="0" y="129692"/>
                  </a:moveTo>
                  <a:lnTo>
                    <a:pt x="3810" y="129692"/>
                  </a:lnTo>
                </a:path>
                <a:path w="3809" h="833754">
                  <a:moveTo>
                    <a:pt x="0" y="127787"/>
                  </a:moveTo>
                  <a:lnTo>
                    <a:pt x="3810" y="127787"/>
                  </a:lnTo>
                </a:path>
                <a:path w="3809" h="833754">
                  <a:moveTo>
                    <a:pt x="0" y="125869"/>
                  </a:moveTo>
                  <a:lnTo>
                    <a:pt x="3810" y="125869"/>
                  </a:lnTo>
                </a:path>
                <a:path w="3809" h="833754">
                  <a:moveTo>
                    <a:pt x="0" y="123964"/>
                  </a:moveTo>
                  <a:lnTo>
                    <a:pt x="3810" y="123964"/>
                  </a:lnTo>
                </a:path>
                <a:path w="3809" h="833754">
                  <a:moveTo>
                    <a:pt x="0" y="122059"/>
                  </a:moveTo>
                  <a:lnTo>
                    <a:pt x="3810" y="122059"/>
                  </a:lnTo>
                </a:path>
                <a:path w="3809" h="833754">
                  <a:moveTo>
                    <a:pt x="0" y="120154"/>
                  </a:moveTo>
                  <a:lnTo>
                    <a:pt x="3810" y="120154"/>
                  </a:lnTo>
                </a:path>
                <a:path w="3809" h="833754">
                  <a:moveTo>
                    <a:pt x="0" y="118249"/>
                  </a:moveTo>
                  <a:lnTo>
                    <a:pt x="3810" y="118249"/>
                  </a:lnTo>
                </a:path>
                <a:path w="3809" h="833754">
                  <a:moveTo>
                    <a:pt x="0" y="116332"/>
                  </a:moveTo>
                  <a:lnTo>
                    <a:pt x="3810" y="116332"/>
                  </a:lnTo>
                </a:path>
                <a:path w="3809" h="833754">
                  <a:moveTo>
                    <a:pt x="0" y="114427"/>
                  </a:moveTo>
                  <a:lnTo>
                    <a:pt x="3810" y="114427"/>
                  </a:lnTo>
                </a:path>
                <a:path w="3809" h="833754">
                  <a:moveTo>
                    <a:pt x="0" y="112522"/>
                  </a:moveTo>
                  <a:lnTo>
                    <a:pt x="3810" y="112522"/>
                  </a:lnTo>
                </a:path>
                <a:path w="3809" h="833754">
                  <a:moveTo>
                    <a:pt x="0" y="110617"/>
                  </a:moveTo>
                  <a:lnTo>
                    <a:pt x="3810" y="110617"/>
                  </a:lnTo>
                </a:path>
                <a:path w="3809" h="833754">
                  <a:moveTo>
                    <a:pt x="0" y="108712"/>
                  </a:moveTo>
                  <a:lnTo>
                    <a:pt x="3810" y="108712"/>
                  </a:lnTo>
                </a:path>
                <a:path w="3809" h="833754">
                  <a:moveTo>
                    <a:pt x="0" y="106807"/>
                  </a:moveTo>
                  <a:lnTo>
                    <a:pt x="3810" y="106807"/>
                  </a:lnTo>
                </a:path>
                <a:path w="3809" h="833754">
                  <a:moveTo>
                    <a:pt x="0" y="104889"/>
                  </a:moveTo>
                  <a:lnTo>
                    <a:pt x="3810" y="104889"/>
                  </a:lnTo>
                </a:path>
                <a:path w="3809" h="833754">
                  <a:moveTo>
                    <a:pt x="0" y="102984"/>
                  </a:moveTo>
                  <a:lnTo>
                    <a:pt x="3810" y="102984"/>
                  </a:lnTo>
                </a:path>
                <a:path w="3809" h="833754">
                  <a:moveTo>
                    <a:pt x="0" y="101079"/>
                  </a:moveTo>
                  <a:lnTo>
                    <a:pt x="3810" y="101079"/>
                  </a:lnTo>
                </a:path>
                <a:path w="3809" h="833754">
                  <a:moveTo>
                    <a:pt x="0" y="99174"/>
                  </a:moveTo>
                  <a:lnTo>
                    <a:pt x="3810" y="99174"/>
                  </a:lnTo>
                </a:path>
                <a:path w="3809" h="833754">
                  <a:moveTo>
                    <a:pt x="0" y="97269"/>
                  </a:moveTo>
                  <a:lnTo>
                    <a:pt x="3810" y="97269"/>
                  </a:lnTo>
                </a:path>
                <a:path w="3809" h="833754">
                  <a:moveTo>
                    <a:pt x="0" y="95364"/>
                  </a:moveTo>
                  <a:lnTo>
                    <a:pt x="3810" y="95364"/>
                  </a:lnTo>
                </a:path>
                <a:path w="3809" h="833754">
                  <a:moveTo>
                    <a:pt x="0" y="93446"/>
                  </a:moveTo>
                  <a:lnTo>
                    <a:pt x="3810" y="93446"/>
                  </a:lnTo>
                </a:path>
                <a:path w="3809" h="833754">
                  <a:moveTo>
                    <a:pt x="0" y="91541"/>
                  </a:moveTo>
                  <a:lnTo>
                    <a:pt x="3810" y="91541"/>
                  </a:lnTo>
                </a:path>
                <a:path w="3809" h="833754">
                  <a:moveTo>
                    <a:pt x="0" y="89636"/>
                  </a:moveTo>
                  <a:lnTo>
                    <a:pt x="3810" y="89636"/>
                  </a:lnTo>
                </a:path>
                <a:path w="3809" h="833754">
                  <a:moveTo>
                    <a:pt x="0" y="87731"/>
                  </a:moveTo>
                  <a:lnTo>
                    <a:pt x="3810" y="87731"/>
                  </a:lnTo>
                </a:path>
                <a:path w="3809" h="833754">
                  <a:moveTo>
                    <a:pt x="0" y="85826"/>
                  </a:moveTo>
                  <a:lnTo>
                    <a:pt x="3810" y="85826"/>
                  </a:lnTo>
                </a:path>
                <a:path w="3809" h="833754">
                  <a:moveTo>
                    <a:pt x="0" y="83908"/>
                  </a:moveTo>
                  <a:lnTo>
                    <a:pt x="3810" y="83908"/>
                  </a:lnTo>
                </a:path>
                <a:path w="3809" h="833754">
                  <a:moveTo>
                    <a:pt x="0" y="82003"/>
                  </a:moveTo>
                  <a:lnTo>
                    <a:pt x="3810" y="82003"/>
                  </a:lnTo>
                </a:path>
                <a:path w="3809" h="833754">
                  <a:moveTo>
                    <a:pt x="0" y="80098"/>
                  </a:moveTo>
                  <a:lnTo>
                    <a:pt x="3810" y="80098"/>
                  </a:lnTo>
                </a:path>
                <a:path w="3809" h="833754">
                  <a:moveTo>
                    <a:pt x="0" y="78193"/>
                  </a:moveTo>
                  <a:lnTo>
                    <a:pt x="3810" y="78193"/>
                  </a:lnTo>
                </a:path>
                <a:path w="3809" h="833754">
                  <a:moveTo>
                    <a:pt x="0" y="76288"/>
                  </a:moveTo>
                  <a:lnTo>
                    <a:pt x="3810" y="76288"/>
                  </a:lnTo>
                </a:path>
                <a:path w="3809" h="833754">
                  <a:moveTo>
                    <a:pt x="0" y="74383"/>
                  </a:moveTo>
                  <a:lnTo>
                    <a:pt x="3810" y="74383"/>
                  </a:lnTo>
                </a:path>
                <a:path w="3809" h="833754">
                  <a:moveTo>
                    <a:pt x="0" y="72466"/>
                  </a:moveTo>
                  <a:lnTo>
                    <a:pt x="3810" y="72466"/>
                  </a:lnTo>
                </a:path>
                <a:path w="3809" h="833754">
                  <a:moveTo>
                    <a:pt x="0" y="70561"/>
                  </a:moveTo>
                  <a:lnTo>
                    <a:pt x="3810" y="70561"/>
                  </a:lnTo>
                </a:path>
                <a:path w="3809" h="833754">
                  <a:moveTo>
                    <a:pt x="0" y="68656"/>
                  </a:moveTo>
                  <a:lnTo>
                    <a:pt x="3810" y="68656"/>
                  </a:lnTo>
                </a:path>
                <a:path w="3809" h="833754">
                  <a:moveTo>
                    <a:pt x="0" y="66751"/>
                  </a:moveTo>
                  <a:lnTo>
                    <a:pt x="3810" y="66751"/>
                  </a:lnTo>
                </a:path>
                <a:path w="3809" h="833754">
                  <a:moveTo>
                    <a:pt x="0" y="64846"/>
                  </a:moveTo>
                  <a:lnTo>
                    <a:pt x="3810" y="64846"/>
                  </a:lnTo>
                </a:path>
                <a:path w="3809" h="833754">
                  <a:moveTo>
                    <a:pt x="0" y="62928"/>
                  </a:moveTo>
                  <a:lnTo>
                    <a:pt x="3810" y="62928"/>
                  </a:lnTo>
                </a:path>
                <a:path w="3809" h="833754">
                  <a:moveTo>
                    <a:pt x="0" y="61023"/>
                  </a:moveTo>
                  <a:lnTo>
                    <a:pt x="3810" y="61023"/>
                  </a:lnTo>
                </a:path>
                <a:path w="3809" h="833754">
                  <a:moveTo>
                    <a:pt x="0" y="59118"/>
                  </a:moveTo>
                  <a:lnTo>
                    <a:pt x="3810" y="59118"/>
                  </a:lnTo>
                </a:path>
                <a:path w="3809" h="833754">
                  <a:moveTo>
                    <a:pt x="0" y="57213"/>
                  </a:moveTo>
                  <a:lnTo>
                    <a:pt x="3810" y="57213"/>
                  </a:lnTo>
                </a:path>
                <a:path w="3809" h="833754">
                  <a:moveTo>
                    <a:pt x="0" y="55308"/>
                  </a:moveTo>
                  <a:lnTo>
                    <a:pt x="3810" y="55308"/>
                  </a:lnTo>
                </a:path>
                <a:path w="3809" h="833754">
                  <a:moveTo>
                    <a:pt x="0" y="53403"/>
                  </a:moveTo>
                  <a:lnTo>
                    <a:pt x="3810" y="53403"/>
                  </a:lnTo>
                </a:path>
                <a:path w="3809" h="833754">
                  <a:moveTo>
                    <a:pt x="0" y="51485"/>
                  </a:moveTo>
                  <a:lnTo>
                    <a:pt x="3810" y="51485"/>
                  </a:lnTo>
                </a:path>
                <a:path w="3809" h="833754">
                  <a:moveTo>
                    <a:pt x="0" y="49580"/>
                  </a:moveTo>
                  <a:lnTo>
                    <a:pt x="3810" y="49580"/>
                  </a:lnTo>
                </a:path>
                <a:path w="3809" h="833754">
                  <a:moveTo>
                    <a:pt x="0" y="47675"/>
                  </a:moveTo>
                  <a:lnTo>
                    <a:pt x="3810" y="47675"/>
                  </a:lnTo>
                </a:path>
                <a:path w="3809" h="833754">
                  <a:moveTo>
                    <a:pt x="0" y="45770"/>
                  </a:moveTo>
                  <a:lnTo>
                    <a:pt x="3810" y="45770"/>
                  </a:lnTo>
                </a:path>
                <a:path w="3809" h="833754">
                  <a:moveTo>
                    <a:pt x="0" y="43865"/>
                  </a:moveTo>
                  <a:lnTo>
                    <a:pt x="3810" y="43865"/>
                  </a:lnTo>
                </a:path>
                <a:path w="3809" h="833754">
                  <a:moveTo>
                    <a:pt x="0" y="41948"/>
                  </a:moveTo>
                  <a:lnTo>
                    <a:pt x="3810" y="41948"/>
                  </a:lnTo>
                </a:path>
                <a:path w="3809" h="833754">
                  <a:moveTo>
                    <a:pt x="0" y="40043"/>
                  </a:moveTo>
                  <a:lnTo>
                    <a:pt x="3810" y="40043"/>
                  </a:lnTo>
                </a:path>
                <a:path w="3809" h="833754">
                  <a:moveTo>
                    <a:pt x="0" y="38138"/>
                  </a:moveTo>
                  <a:lnTo>
                    <a:pt x="3810" y="38138"/>
                  </a:lnTo>
                </a:path>
                <a:path w="3809" h="833754">
                  <a:moveTo>
                    <a:pt x="0" y="36233"/>
                  </a:moveTo>
                  <a:lnTo>
                    <a:pt x="3810" y="36233"/>
                  </a:lnTo>
                </a:path>
                <a:path w="3809" h="833754">
                  <a:moveTo>
                    <a:pt x="0" y="34328"/>
                  </a:moveTo>
                  <a:lnTo>
                    <a:pt x="3810" y="34328"/>
                  </a:lnTo>
                </a:path>
                <a:path w="3809" h="833754">
                  <a:moveTo>
                    <a:pt x="0" y="32423"/>
                  </a:moveTo>
                  <a:lnTo>
                    <a:pt x="3810" y="32423"/>
                  </a:lnTo>
                </a:path>
                <a:path w="3809" h="833754">
                  <a:moveTo>
                    <a:pt x="0" y="30505"/>
                  </a:moveTo>
                  <a:lnTo>
                    <a:pt x="3810" y="30505"/>
                  </a:lnTo>
                </a:path>
                <a:path w="3809" h="833754">
                  <a:moveTo>
                    <a:pt x="0" y="28600"/>
                  </a:moveTo>
                  <a:lnTo>
                    <a:pt x="3810" y="28600"/>
                  </a:lnTo>
                </a:path>
                <a:path w="3809" h="833754">
                  <a:moveTo>
                    <a:pt x="0" y="26695"/>
                  </a:moveTo>
                  <a:lnTo>
                    <a:pt x="3810" y="26695"/>
                  </a:lnTo>
                </a:path>
                <a:path w="3809" h="833754">
                  <a:moveTo>
                    <a:pt x="0" y="24790"/>
                  </a:moveTo>
                  <a:lnTo>
                    <a:pt x="3810" y="24790"/>
                  </a:lnTo>
                </a:path>
                <a:path w="3809" h="833754">
                  <a:moveTo>
                    <a:pt x="0" y="22885"/>
                  </a:moveTo>
                  <a:lnTo>
                    <a:pt x="3810" y="22885"/>
                  </a:lnTo>
                </a:path>
                <a:path w="3809" h="833754">
                  <a:moveTo>
                    <a:pt x="0" y="20967"/>
                  </a:moveTo>
                  <a:lnTo>
                    <a:pt x="3810" y="20967"/>
                  </a:lnTo>
                </a:path>
                <a:path w="3809" h="833754">
                  <a:moveTo>
                    <a:pt x="0" y="19062"/>
                  </a:moveTo>
                  <a:lnTo>
                    <a:pt x="3810" y="19062"/>
                  </a:lnTo>
                </a:path>
                <a:path w="3809" h="833754">
                  <a:moveTo>
                    <a:pt x="0" y="17157"/>
                  </a:moveTo>
                  <a:lnTo>
                    <a:pt x="3810" y="17157"/>
                  </a:lnTo>
                </a:path>
                <a:path w="3809" h="833754">
                  <a:moveTo>
                    <a:pt x="0" y="15252"/>
                  </a:moveTo>
                  <a:lnTo>
                    <a:pt x="3810" y="15252"/>
                  </a:lnTo>
                </a:path>
                <a:path w="3809" h="833754">
                  <a:moveTo>
                    <a:pt x="0" y="13347"/>
                  </a:moveTo>
                  <a:lnTo>
                    <a:pt x="3810" y="13347"/>
                  </a:lnTo>
                </a:path>
                <a:path w="3809" h="833754">
                  <a:moveTo>
                    <a:pt x="0" y="11442"/>
                  </a:moveTo>
                  <a:lnTo>
                    <a:pt x="3810" y="11442"/>
                  </a:lnTo>
                </a:path>
                <a:path w="3809" h="833754">
                  <a:moveTo>
                    <a:pt x="0" y="9525"/>
                  </a:moveTo>
                  <a:lnTo>
                    <a:pt x="3810" y="9525"/>
                  </a:lnTo>
                </a:path>
                <a:path w="3809" h="833754">
                  <a:moveTo>
                    <a:pt x="0" y="7620"/>
                  </a:moveTo>
                  <a:lnTo>
                    <a:pt x="3810" y="7620"/>
                  </a:lnTo>
                </a:path>
                <a:path w="3809" h="833754">
                  <a:moveTo>
                    <a:pt x="0" y="5715"/>
                  </a:moveTo>
                  <a:lnTo>
                    <a:pt x="3810" y="5715"/>
                  </a:lnTo>
                </a:path>
                <a:path w="3809" h="833754">
                  <a:moveTo>
                    <a:pt x="0" y="3810"/>
                  </a:moveTo>
                  <a:lnTo>
                    <a:pt x="3810" y="3810"/>
                  </a:lnTo>
                </a:path>
                <a:path w="3809" h="833754">
                  <a:moveTo>
                    <a:pt x="0" y="1905"/>
                  </a:moveTo>
                  <a:lnTo>
                    <a:pt x="3810" y="1905"/>
                  </a:lnTo>
                </a:path>
                <a:path w="3809" h="8337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43895" y="67810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43895" y="68064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433076" y="6781009"/>
              <a:ext cx="1269365" cy="0"/>
            </a:xfrm>
            <a:custGeom>
              <a:avLst/>
              <a:gdLst/>
              <a:ahLst/>
              <a:cxnLst/>
              <a:rect l="l" t="t" r="r" b="b"/>
              <a:pathLst>
                <a:path w="1269364">
                  <a:moveTo>
                    <a:pt x="0" y="0"/>
                  </a:moveTo>
                  <a:lnTo>
                    <a:pt x="1268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433076" y="6806422"/>
              <a:ext cx="1269365" cy="0"/>
            </a:xfrm>
            <a:custGeom>
              <a:avLst/>
              <a:gdLst/>
              <a:ahLst/>
              <a:cxnLst/>
              <a:rect l="l" t="t" r="r" b="b"/>
              <a:pathLst>
                <a:path w="1269364">
                  <a:moveTo>
                    <a:pt x="0" y="0"/>
                  </a:moveTo>
                  <a:lnTo>
                    <a:pt x="126881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701895" y="6781009"/>
              <a:ext cx="1272540" cy="0"/>
            </a:xfrm>
            <a:custGeom>
              <a:avLst/>
              <a:gdLst/>
              <a:ahLst/>
              <a:cxnLst/>
              <a:rect l="l" t="t" r="r" b="b"/>
              <a:pathLst>
                <a:path w="1272539">
                  <a:moveTo>
                    <a:pt x="0" y="0"/>
                  </a:moveTo>
                  <a:lnTo>
                    <a:pt x="127199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701895" y="6806422"/>
              <a:ext cx="1272540" cy="0"/>
            </a:xfrm>
            <a:custGeom>
              <a:avLst/>
              <a:gdLst/>
              <a:ahLst/>
              <a:cxnLst/>
              <a:rect l="l" t="t" r="r" b="b"/>
              <a:pathLst>
                <a:path w="1272539">
                  <a:moveTo>
                    <a:pt x="0" y="0"/>
                  </a:moveTo>
                  <a:lnTo>
                    <a:pt x="127199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3973896" y="6781009"/>
              <a:ext cx="1170305" cy="0"/>
            </a:xfrm>
            <a:custGeom>
              <a:avLst/>
              <a:gdLst/>
              <a:ahLst/>
              <a:cxnLst/>
              <a:rect l="l" t="t" r="r" b="b"/>
              <a:pathLst>
                <a:path w="1170304">
                  <a:moveTo>
                    <a:pt x="0" y="0"/>
                  </a:moveTo>
                  <a:lnTo>
                    <a:pt x="1170000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3973896" y="6806422"/>
              <a:ext cx="1170305" cy="0"/>
            </a:xfrm>
            <a:custGeom>
              <a:avLst/>
              <a:gdLst/>
              <a:ahLst/>
              <a:cxnLst/>
              <a:rect l="l" t="t" r="r" b="b"/>
              <a:pathLst>
                <a:path w="1170304">
                  <a:moveTo>
                    <a:pt x="0" y="0"/>
                  </a:moveTo>
                  <a:lnTo>
                    <a:pt x="1170000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5143894" y="678100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5143894" y="680642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5971895" y="678100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5971895" y="680642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6" name="object 96"/>
          <p:cNvSpPr txBox="1"/>
          <p:nvPr/>
        </p:nvSpPr>
        <p:spPr>
          <a:xfrm>
            <a:off x="745119" y="564947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1722638" y="5649474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2441545" y="5301132"/>
            <a:ext cx="256476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484505">
              <a:lnSpc>
                <a:spcPct val="100000"/>
              </a:lnSpc>
              <a:spcBef>
                <a:spcPts val="1300"/>
              </a:spcBef>
              <a:tabLst>
                <a:tab pos="189357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5218313" y="5649474"/>
            <a:ext cx="69215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6103503" y="557327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740039" y="597243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1502039" y="5972435"/>
            <a:ext cx="113093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685" marR="139065" algn="ctr">
              <a:lnSpc>
                <a:spcPct val="100000"/>
              </a:lnSpc>
              <a:spcBef>
                <a:spcPts val="100"/>
              </a:spcBef>
            </a:pP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endParaRPr sz="1000">
              <a:latin typeface="Verdana"/>
              <a:cs typeface="Verdana"/>
            </a:endParaRPr>
          </a:p>
          <a:p>
            <a:pPr marL="12700" marR="5080" algn="ctr">
              <a:lnSpc>
                <a:spcPct val="100000"/>
              </a:lnSpc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pacientes/dia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com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internados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2776611" y="5972435"/>
            <a:ext cx="112204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2240" marR="134620" algn="ctr">
              <a:lnSpc>
                <a:spcPct val="100000"/>
              </a:lnSpc>
              <a:spcBef>
                <a:spcPts val="100"/>
              </a:spcBef>
            </a:pP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pacientes/dia</a:t>
            </a:r>
            <a:endParaRPr sz="100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internados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4038101" y="5972435"/>
            <a:ext cx="103886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1594" marR="53975" indent="254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 numerador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  <a:p>
            <a:pPr marL="12065" marR="5080" indent="2540"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multiplicar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5327533" y="597243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6115949" y="5972435"/>
            <a:ext cx="5397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35255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Não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aplicável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7139299" y="5269395"/>
            <a:ext cx="2917825" cy="1451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114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cientes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diariamente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pacientes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somar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</a:t>
            </a:fld>
            <a:endParaRPr spc="-25"/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3895" y="1044011"/>
            <a:ext cx="6145856" cy="651882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69083" y="1326288"/>
            <a:ext cx="47802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IPCSL3c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“Realizar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antissepsia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pele”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152806" y="1956828"/>
            <a:ext cx="643890" cy="399415"/>
            <a:chOff x="6152806" y="1956828"/>
            <a:chExt cx="643890" cy="399415"/>
          </a:xfrm>
        </p:grpSpPr>
        <p:sp>
          <p:nvSpPr>
            <p:cNvPr id="14" name="object 14"/>
            <p:cNvSpPr/>
            <p:nvPr/>
          </p:nvSpPr>
          <p:spPr>
            <a:xfrm>
              <a:off x="6152806" y="1956828"/>
              <a:ext cx="637540" cy="399415"/>
            </a:xfrm>
            <a:custGeom>
              <a:avLst/>
              <a:gdLst/>
              <a:ahLst/>
              <a:cxnLst/>
              <a:rect l="l" t="t" r="r" b="b"/>
              <a:pathLst>
                <a:path w="637540" h="399414">
                  <a:moveTo>
                    <a:pt x="636943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636943" y="399135"/>
                  </a:lnTo>
                  <a:lnTo>
                    <a:pt x="6369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789753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/>
          <p:nvPr/>
        </p:nvSpPr>
        <p:spPr>
          <a:xfrm>
            <a:off x="2477990" y="3206347"/>
            <a:ext cx="3810" cy="38735"/>
          </a:xfrm>
          <a:custGeom>
            <a:avLst/>
            <a:gdLst/>
            <a:ahLst/>
            <a:cxnLst/>
            <a:rect l="l" t="t" r="r" b="b"/>
            <a:pathLst>
              <a:path w="3810" h="38735">
                <a:moveTo>
                  <a:pt x="0" y="38138"/>
                </a:moveTo>
                <a:lnTo>
                  <a:pt x="3810" y="38138"/>
                </a:lnTo>
              </a:path>
              <a:path w="3810" h="38735">
                <a:moveTo>
                  <a:pt x="0" y="32410"/>
                </a:moveTo>
                <a:lnTo>
                  <a:pt x="3810" y="32410"/>
                </a:lnTo>
              </a:path>
              <a:path w="3810" h="38735">
                <a:moveTo>
                  <a:pt x="0" y="19062"/>
                </a:moveTo>
                <a:lnTo>
                  <a:pt x="3810" y="19062"/>
                </a:lnTo>
              </a:path>
              <a:path w="3810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477990" y="3055725"/>
            <a:ext cx="3810" cy="65405"/>
          </a:xfrm>
          <a:custGeom>
            <a:avLst/>
            <a:gdLst/>
            <a:ahLst/>
            <a:cxnLst/>
            <a:rect l="l" t="t" r="r" b="b"/>
            <a:pathLst>
              <a:path w="3810" h="65405">
                <a:moveTo>
                  <a:pt x="0" y="64820"/>
                </a:moveTo>
                <a:lnTo>
                  <a:pt x="3810" y="64820"/>
                </a:lnTo>
              </a:path>
              <a:path w="3810" h="65405">
                <a:moveTo>
                  <a:pt x="0" y="41948"/>
                </a:moveTo>
                <a:lnTo>
                  <a:pt x="3810" y="41948"/>
                </a:lnTo>
              </a:path>
              <a:path w="3810" h="65405">
                <a:moveTo>
                  <a:pt x="0" y="28600"/>
                </a:moveTo>
                <a:lnTo>
                  <a:pt x="3810" y="28600"/>
                </a:lnTo>
              </a:path>
              <a:path w="3810" h="65405">
                <a:moveTo>
                  <a:pt x="0" y="22872"/>
                </a:moveTo>
                <a:lnTo>
                  <a:pt x="3810" y="22872"/>
                </a:lnTo>
              </a:path>
              <a:path w="3810" h="6540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477990" y="2941323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62"/>
                </a:moveTo>
                <a:lnTo>
                  <a:pt x="3810" y="19062"/>
                </a:lnTo>
              </a:path>
              <a:path w="3810" h="19685">
                <a:moveTo>
                  <a:pt x="0" y="13347"/>
                </a:moveTo>
                <a:lnTo>
                  <a:pt x="3810" y="13347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477990" y="2853617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0" y="15252"/>
                </a:moveTo>
                <a:lnTo>
                  <a:pt x="3810" y="15252"/>
                </a:lnTo>
              </a:path>
              <a:path w="3810" h="158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477990" y="2733488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75"/>
                </a:moveTo>
                <a:lnTo>
                  <a:pt x="3810" y="19075"/>
                </a:lnTo>
              </a:path>
              <a:path w="3810" h="19685">
                <a:moveTo>
                  <a:pt x="0" y="5727"/>
                </a:moveTo>
                <a:lnTo>
                  <a:pt x="3810" y="5727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477990" y="263816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477990" y="2426516"/>
            <a:ext cx="3810" cy="46355"/>
          </a:xfrm>
          <a:custGeom>
            <a:avLst/>
            <a:gdLst/>
            <a:ahLst/>
            <a:cxnLst/>
            <a:rect l="l" t="t" r="r" b="b"/>
            <a:pathLst>
              <a:path w="3810" h="46355">
                <a:moveTo>
                  <a:pt x="0" y="45758"/>
                </a:moveTo>
                <a:lnTo>
                  <a:pt x="3810" y="45758"/>
                </a:lnTo>
              </a:path>
              <a:path w="3810" h="46355">
                <a:moveTo>
                  <a:pt x="0" y="43853"/>
                </a:moveTo>
                <a:lnTo>
                  <a:pt x="3810" y="43853"/>
                </a:lnTo>
              </a:path>
              <a:path w="3810" h="46355">
                <a:moveTo>
                  <a:pt x="0" y="40043"/>
                </a:moveTo>
                <a:lnTo>
                  <a:pt x="3810" y="40043"/>
                </a:lnTo>
              </a:path>
              <a:path w="3810" h="46355">
                <a:moveTo>
                  <a:pt x="0" y="38138"/>
                </a:moveTo>
                <a:lnTo>
                  <a:pt x="3810" y="38138"/>
                </a:lnTo>
              </a:path>
              <a:path w="3810" h="46355">
                <a:moveTo>
                  <a:pt x="0" y="34328"/>
                </a:moveTo>
                <a:lnTo>
                  <a:pt x="3810" y="34328"/>
                </a:lnTo>
              </a:path>
              <a:path w="3810" h="4635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" name="object 23"/>
          <p:cNvGrpSpPr/>
          <p:nvPr/>
        </p:nvGrpSpPr>
        <p:grpSpPr>
          <a:xfrm>
            <a:off x="643895" y="2357517"/>
            <a:ext cx="6146165" cy="1179195"/>
            <a:chOff x="643895" y="2357517"/>
            <a:chExt cx="6146165" cy="1179195"/>
          </a:xfrm>
        </p:grpSpPr>
        <p:sp>
          <p:nvSpPr>
            <p:cNvPr id="24" name="object 24"/>
            <p:cNvSpPr/>
            <p:nvPr/>
          </p:nvSpPr>
          <p:spPr>
            <a:xfrm>
              <a:off x="3467990" y="349616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150890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372789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43895" y="3504410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3895" y="3529822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374695" y="3504410"/>
              <a:ext cx="1105535" cy="0"/>
            </a:xfrm>
            <a:custGeom>
              <a:avLst/>
              <a:gdLst/>
              <a:ahLst/>
              <a:cxnLst/>
              <a:rect l="l" t="t" r="r" b="b"/>
              <a:pathLst>
                <a:path w="1105535">
                  <a:moveTo>
                    <a:pt x="0" y="0"/>
                  </a:moveTo>
                  <a:lnTo>
                    <a:pt x="11052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374695" y="3529822"/>
              <a:ext cx="1105535" cy="0"/>
            </a:xfrm>
            <a:custGeom>
              <a:avLst/>
              <a:gdLst/>
              <a:ahLst/>
              <a:cxnLst/>
              <a:rect l="l" t="t" r="r" b="b"/>
              <a:pathLst>
                <a:path w="1105535">
                  <a:moveTo>
                    <a:pt x="0" y="0"/>
                  </a:moveTo>
                  <a:lnTo>
                    <a:pt x="11052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479894" y="3504410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479894" y="352982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469895" y="3504410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469895" y="3529822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393895" y="3504410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393895" y="3529822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1000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203896" y="3504410"/>
              <a:ext cx="949325" cy="0"/>
            </a:xfrm>
            <a:custGeom>
              <a:avLst/>
              <a:gdLst/>
              <a:ahLst/>
              <a:cxnLst/>
              <a:rect l="l" t="t" r="r" b="b"/>
              <a:pathLst>
                <a:path w="949325">
                  <a:moveTo>
                    <a:pt x="0" y="0"/>
                  </a:moveTo>
                  <a:lnTo>
                    <a:pt x="94890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203896" y="3529822"/>
              <a:ext cx="949325" cy="0"/>
            </a:xfrm>
            <a:custGeom>
              <a:avLst/>
              <a:gdLst/>
              <a:ahLst/>
              <a:cxnLst/>
              <a:rect l="l" t="t" r="r" b="b"/>
              <a:pathLst>
                <a:path w="949325">
                  <a:moveTo>
                    <a:pt x="0" y="0"/>
                  </a:moveTo>
                  <a:lnTo>
                    <a:pt x="94890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152795" y="3504410"/>
              <a:ext cx="637540" cy="0"/>
            </a:xfrm>
            <a:custGeom>
              <a:avLst/>
              <a:gdLst/>
              <a:ahLst/>
              <a:cxnLst/>
              <a:rect l="l" t="t" r="r" b="b"/>
              <a:pathLst>
                <a:path w="637540">
                  <a:moveTo>
                    <a:pt x="0" y="0"/>
                  </a:moveTo>
                  <a:lnTo>
                    <a:pt x="63695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152795" y="3529822"/>
              <a:ext cx="637540" cy="0"/>
            </a:xfrm>
            <a:custGeom>
              <a:avLst/>
              <a:gdLst/>
              <a:ahLst/>
              <a:cxnLst/>
              <a:rect l="l" t="t" r="r" b="b"/>
              <a:pathLst>
                <a:path w="637540">
                  <a:moveTo>
                    <a:pt x="0" y="0"/>
                  </a:moveTo>
                  <a:lnTo>
                    <a:pt x="63695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" name="object 41"/>
          <p:cNvSpPr/>
          <p:nvPr/>
        </p:nvSpPr>
        <p:spPr>
          <a:xfrm>
            <a:off x="3467990" y="3318843"/>
            <a:ext cx="3810" cy="38735"/>
          </a:xfrm>
          <a:custGeom>
            <a:avLst/>
            <a:gdLst/>
            <a:ahLst/>
            <a:cxnLst/>
            <a:rect l="l" t="t" r="r" b="b"/>
            <a:pathLst>
              <a:path w="3810" h="38735">
                <a:moveTo>
                  <a:pt x="0" y="38125"/>
                </a:moveTo>
                <a:lnTo>
                  <a:pt x="3810" y="38125"/>
                </a:lnTo>
              </a:path>
              <a:path w="3810" h="387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467990" y="325973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467990" y="2958481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4">
                <a:moveTo>
                  <a:pt x="0" y="61010"/>
                </a:moveTo>
                <a:lnTo>
                  <a:pt x="3810" y="61010"/>
                </a:lnTo>
              </a:path>
              <a:path w="3810" h="61594">
                <a:moveTo>
                  <a:pt x="0" y="38138"/>
                </a:moveTo>
                <a:lnTo>
                  <a:pt x="3810" y="38138"/>
                </a:lnTo>
              </a:path>
              <a:path w="3810" h="615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467990" y="259621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391990" y="34065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391990" y="332646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391990" y="323875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391990" y="2994701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75"/>
                </a:moveTo>
                <a:lnTo>
                  <a:pt x="3810" y="19075"/>
                </a:lnTo>
              </a:path>
              <a:path w="3810" h="19685">
                <a:moveTo>
                  <a:pt x="0" y="5727"/>
                </a:moveTo>
                <a:lnTo>
                  <a:pt x="3810" y="5727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391990" y="2786879"/>
            <a:ext cx="3810" cy="44450"/>
          </a:xfrm>
          <a:custGeom>
            <a:avLst/>
            <a:gdLst/>
            <a:ahLst/>
            <a:cxnLst/>
            <a:rect l="l" t="t" r="r" b="b"/>
            <a:pathLst>
              <a:path w="3810" h="44450">
                <a:moveTo>
                  <a:pt x="0" y="43853"/>
                </a:moveTo>
                <a:lnTo>
                  <a:pt x="3810" y="43853"/>
                </a:lnTo>
              </a:path>
              <a:path w="3810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391990" y="2701077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7632"/>
                </a:moveTo>
                <a:lnTo>
                  <a:pt x="3810" y="7632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391990" y="262100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391990" y="2472274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3822"/>
                </a:moveTo>
                <a:lnTo>
                  <a:pt x="3810" y="3822"/>
                </a:lnTo>
              </a:path>
              <a:path w="3810" h="12064">
                <a:moveTo>
                  <a:pt x="0" y="1917"/>
                </a:moveTo>
                <a:lnTo>
                  <a:pt x="3810" y="1917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391990" y="2390296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201989" y="336269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201989" y="329405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201989" y="322541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201989" y="316058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201989" y="3036650"/>
            <a:ext cx="3810" cy="50165"/>
          </a:xfrm>
          <a:custGeom>
            <a:avLst/>
            <a:gdLst/>
            <a:ahLst/>
            <a:cxnLst/>
            <a:rect l="l" t="t" r="r" b="b"/>
            <a:pathLst>
              <a:path w="3810" h="50164">
                <a:moveTo>
                  <a:pt x="0" y="49580"/>
                </a:moveTo>
                <a:lnTo>
                  <a:pt x="3810" y="49580"/>
                </a:lnTo>
              </a:path>
              <a:path w="3810" h="50164">
                <a:moveTo>
                  <a:pt x="0" y="43853"/>
                </a:moveTo>
                <a:lnTo>
                  <a:pt x="3810" y="43853"/>
                </a:lnTo>
              </a:path>
              <a:path w="3810" h="50164">
                <a:moveTo>
                  <a:pt x="0" y="13347"/>
                </a:moveTo>
                <a:lnTo>
                  <a:pt x="3810" y="13347"/>
                </a:lnTo>
              </a:path>
              <a:path w="3810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201989" y="2933691"/>
            <a:ext cx="3810" cy="53975"/>
          </a:xfrm>
          <a:custGeom>
            <a:avLst/>
            <a:gdLst/>
            <a:ahLst/>
            <a:cxnLst/>
            <a:rect l="l" t="t" r="r" b="b"/>
            <a:pathLst>
              <a:path w="3810" h="53975">
                <a:moveTo>
                  <a:pt x="0" y="53390"/>
                </a:moveTo>
                <a:lnTo>
                  <a:pt x="3810" y="53390"/>
                </a:lnTo>
              </a:path>
              <a:path w="3810" h="53975">
                <a:moveTo>
                  <a:pt x="0" y="51485"/>
                </a:moveTo>
                <a:lnTo>
                  <a:pt x="3810" y="51485"/>
                </a:lnTo>
              </a:path>
              <a:path w="3810" h="53975">
                <a:moveTo>
                  <a:pt x="0" y="49580"/>
                </a:moveTo>
                <a:lnTo>
                  <a:pt x="3810" y="49580"/>
                </a:lnTo>
              </a:path>
              <a:path w="3810" h="53975">
                <a:moveTo>
                  <a:pt x="0" y="47675"/>
                </a:moveTo>
                <a:lnTo>
                  <a:pt x="3810" y="47675"/>
                </a:lnTo>
              </a:path>
              <a:path w="3810" h="53975">
                <a:moveTo>
                  <a:pt x="0" y="45758"/>
                </a:moveTo>
                <a:lnTo>
                  <a:pt x="3810" y="45758"/>
                </a:lnTo>
              </a:path>
              <a:path w="3810" h="53975">
                <a:moveTo>
                  <a:pt x="0" y="43853"/>
                </a:moveTo>
                <a:lnTo>
                  <a:pt x="3810" y="43853"/>
                </a:lnTo>
              </a:path>
              <a:path w="3810" h="53975">
                <a:moveTo>
                  <a:pt x="0" y="41948"/>
                </a:moveTo>
                <a:lnTo>
                  <a:pt x="3810" y="41948"/>
                </a:lnTo>
              </a:path>
              <a:path w="3810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201989" y="2783069"/>
            <a:ext cx="3810" cy="84455"/>
          </a:xfrm>
          <a:custGeom>
            <a:avLst/>
            <a:gdLst/>
            <a:ahLst/>
            <a:cxnLst/>
            <a:rect l="l" t="t" r="r" b="b"/>
            <a:pathLst>
              <a:path w="3810" h="84455">
                <a:moveTo>
                  <a:pt x="0" y="83896"/>
                </a:moveTo>
                <a:lnTo>
                  <a:pt x="3810" y="83896"/>
                </a:lnTo>
              </a:path>
              <a:path w="3810" h="84455">
                <a:moveTo>
                  <a:pt x="0" y="57200"/>
                </a:moveTo>
                <a:lnTo>
                  <a:pt x="3810" y="57200"/>
                </a:lnTo>
              </a:path>
              <a:path w="3810" h="84455">
                <a:moveTo>
                  <a:pt x="0" y="36220"/>
                </a:moveTo>
                <a:lnTo>
                  <a:pt x="3810" y="36220"/>
                </a:lnTo>
              </a:path>
              <a:path w="3810" h="8445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201989" y="270107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201989" y="264768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201989" y="257332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201989" y="2493255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15"/>
                </a:moveTo>
                <a:lnTo>
                  <a:pt x="3810" y="34315"/>
                </a:lnTo>
              </a:path>
              <a:path w="3810" h="34925">
                <a:moveTo>
                  <a:pt x="0" y="26695"/>
                </a:moveTo>
                <a:lnTo>
                  <a:pt x="3810" y="26695"/>
                </a:lnTo>
              </a:path>
              <a:path w="3810" h="34925">
                <a:moveTo>
                  <a:pt x="0" y="5714"/>
                </a:moveTo>
                <a:lnTo>
                  <a:pt x="3810" y="5714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201989" y="242842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6" name="object 66"/>
          <p:cNvGraphicFramePr>
            <a:graphicFrameLocks noGrp="1"/>
          </p:cNvGraphicFramePr>
          <p:nvPr/>
        </p:nvGraphicFramePr>
        <p:xfrm>
          <a:off x="647023" y="1956828"/>
          <a:ext cx="6035038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26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99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9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789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1313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10820" marR="4953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11188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8509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5440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Todas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984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85215" algn="l"/>
                        </a:tabLst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Mínimo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82880" algn="r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99085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84785" algn="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208279" algn="r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foi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realizada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foram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7653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máximo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34620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antissepsia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353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31445" algn="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pele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conforme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R="195580" algn="r">
                        <a:lnSpc>
                          <a:spcPts val="12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preconizado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7" name="object 67"/>
          <p:cNvSpPr/>
          <p:nvPr/>
        </p:nvSpPr>
        <p:spPr>
          <a:xfrm>
            <a:off x="1374694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152795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2436475" y="1719732"/>
            <a:ext cx="25647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7139299" y="1629796"/>
            <a:ext cx="2929890" cy="12814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24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profissional.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confirmada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hou-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ve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antissepsia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produto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adequado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fricção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30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segundos,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seguida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secagem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espontânea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completo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ou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remoção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produto,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idade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gestacional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RN.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7139299" y="4683075"/>
            <a:ext cx="2929890" cy="18859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20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2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profissional.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2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2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confirmada</a:t>
            </a:r>
            <a:r>
              <a:rPr sz="1000" spc="2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escolha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veias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artéria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umbilicais,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PICC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(cateter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perifé-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rica)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veias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basílicas,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cefálicas,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braquiais,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axi-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lares,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temporais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auricular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posterior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(cabeça),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veia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safena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poplítea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(membros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inferiores),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além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jugular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subclávias,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utilização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outros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sítios,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houver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justificativa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escolha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prontuário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paciente.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72" name="object 7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4094170"/>
            <a:ext cx="6150676" cy="651882"/>
          </a:xfrm>
          <a:prstGeom prst="rect">
            <a:avLst/>
          </a:prstGeom>
        </p:spPr>
      </p:pic>
      <p:sp>
        <p:nvSpPr>
          <p:cNvPr id="73" name="object 73"/>
          <p:cNvSpPr txBox="1"/>
          <p:nvPr/>
        </p:nvSpPr>
        <p:spPr>
          <a:xfrm>
            <a:off x="1473188" y="4201394"/>
            <a:ext cx="516699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IPCSL3d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“Selecionar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local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mais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adequado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para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inserção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CVC”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74" name="object 74"/>
          <p:cNvGrpSpPr/>
          <p:nvPr/>
        </p:nvGrpSpPr>
        <p:grpSpPr>
          <a:xfrm>
            <a:off x="647999" y="5407690"/>
            <a:ext cx="6151245" cy="1153795"/>
            <a:chOff x="647999" y="5407690"/>
            <a:chExt cx="6151245" cy="1153795"/>
          </a:xfrm>
        </p:grpSpPr>
        <p:sp>
          <p:nvSpPr>
            <p:cNvPr id="75" name="object 75"/>
            <p:cNvSpPr/>
            <p:nvPr/>
          </p:nvSpPr>
          <p:spPr>
            <a:xfrm>
              <a:off x="2554094" y="65425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0" y="3810"/>
                  </a:moveTo>
                  <a:lnTo>
                    <a:pt x="3810" y="3810"/>
                  </a:lnTo>
                </a:path>
                <a:path w="3810" h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544095" y="65253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4468094" y="6527258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4">
                  <a:moveTo>
                    <a:pt x="0" y="19062"/>
                  </a:moveTo>
                  <a:lnTo>
                    <a:pt x="3810" y="19062"/>
                  </a:lnTo>
                </a:path>
                <a:path w="3810" h="1968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5278094" y="654632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184554" y="540804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376894" y="540804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4"/>
                  </a:moveTo>
                  <a:lnTo>
                    <a:pt x="3810" y="1020064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6"/>
                  </a:moveTo>
                  <a:lnTo>
                    <a:pt x="3810" y="444246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9"/>
                  </a:moveTo>
                  <a:lnTo>
                    <a:pt x="3810" y="299339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9"/>
                  </a:moveTo>
                  <a:lnTo>
                    <a:pt x="3810" y="295529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2"/>
                  </a:moveTo>
                  <a:lnTo>
                    <a:pt x="3810" y="158242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2"/>
                  </a:moveTo>
                  <a:lnTo>
                    <a:pt x="3810" y="154432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7"/>
                  </a:moveTo>
                  <a:lnTo>
                    <a:pt x="3810" y="148717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5"/>
                  </a:moveTo>
                  <a:lnTo>
                    <a:pt x="3810" y="13335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20"/>
                  </a:moveTo>
                  <a:lnTo>
                    <a:pt x="3810" y="7620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10"/>
                  </a:moveTo>
                  <a:lnTo>
                    <a:pt x="3810" y="3810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47999" y="6554569"/>
              <a:ext cx="730885" cy="0"/>
            </a:xfrm>
            <a:custGeom>
              <a:avLst/>
              <a:gdLst/>
              <a:ahLst/>
              <a:cxnLst/>
              <a:rect l="l" t="t" r="r" b="b"/>
              <a:pathLst>
                <a:path w="730885">
                  <a:moveTo>
                    <a:pt x="0" y="0"/>
                  </a:moveTo>
                  <a:lnTo>
                    <a:pt x="7307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378799" y="6554569"/>
              <a:ext cx="1177290" cy="0"/>
            </a:xfrm>
            <a:custGeom>
              <a:avLst/>
              <a:gdLst/>
              <a:ahLst/>
              <a:cxnLst/>
              <a:rect l="l" t="t" r="r" b="b"/>
              <a:pathLst>
                <a:path w="1177289">
                  <a:moveTo>
                    <a:pt x="0" y="0"/>
                  </a:moveTo>
                  <a:lnTo>
                    <a:pt x="11772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2555999" y="655456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3545999" y="6554570"/>
              <a:ext cx="924560" cy="0"/>
            </a:xfrm>
            <a:custGeom>
              <a:avLst/>
              <a:gdLst/>
              <a:ahLst/>
              <a:cxnLst/>
              <a:rect l="l" t="t" r="r" b="b"/>
              <a:pathLst>
                <a:path w="924560">
                  <a:moveTo>
                    <a:pt x="0" y="0"/>
                  </a:moveTo>
                  <a:lnTo>
                    <a:pt x="924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4469999" y="6554569"/>
              <a:ext cx="810260" cy="0"/>
            </a:xfrm>
            <a:custGeom>
              <a:avLst/>
              <a:gdLst/>
              <a:ahLst/>
              <a:cxnLst/>
              <a:rect l="l" t="t" r="r" b="b"/>
              <a:pathLst>
                <a:path w="810260">
                  <a:moveTo>
                    <a:pt x="0" y="0"/>
                  </a:moveTo>
                  <a:lnTo>
                    <a:pt x="80999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5279999" y="6554570"/>
              <a:ext cx="906780" cy="0"/>
            </a:xfrm>
            <a:custGeom>
              <a:avLst/>
              <a:gdLst/>
              <a:ahLst/>
              <a:cxnLst/>
              <a:rect l="l" t="t" r="r" b="b"/>
              <a:pathLst>
                <a:path w="906779">
                  <a:moveTo>
                    <a:pt x="0" y="0"/>
                  </a:moveTo>
                  <a:lnTo>
                    <a:pt x="90646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6186459" y="6554569"/>
              <a:ext cx="612775" cy="0"/>
            </a:xfrm>
            <a:custGeom>
              <a:avLst/>
              <a:gdLst/>
              <a:ahLst/>
              <a:cxnLst/>
              <a:rect l="l" t="t" r="r" b="b"/>
              <a:pathLst>
                <a:path w="612775">
                  <a:moveTo>
                    <a:pt x="0" y="0"/>
                  </a:moveTo>
                  <a:lnTo>
                    <a:pt x="61221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8" name="object 88"/>
          <p:cNvSpPr/>
          <p:nvPr/>
        </p:nvSpPr>
        <p:spPr>
          <a:xfrm>
            <a:off x="2554094" y="6422382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5">
                <a:moveTo>
                  <a:pt x="0" y="61023"/>
                </a:moveTo>
                <a:lnTo>
                  <a:pt x="3810" y="61023"/>
                </a:lnTo>
              </a:path>
              <a:path w="3810" h="61595">
                <a:moveTo>
                  <a:pt x="0" y="19075"/>
                </a:moveTo>
                <a:lnTo>
                  <a:pt x="3810" y="19075"/>
                </a:lnTo>
              </a:path>
              <a:path w="3810" h="61595">
                <a:moveTo>
                  <a:pt x="0" y="5727"/>
                </a:moveTo>
                <a:lnTo>
                  <a:pt x="3810" y="5727"/>
                </a:lnTo>
              </a:path>
              <a:path w="3810" h="615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554094" y="6336593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554094" y="628510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554094" y="62393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554094" y="611160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554094" y="604677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554094" y="597050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3822"/>
                </a:moveTo>
                <a:lnTo>
                  <a:pt x="3810" y="3822"/>
                </a:lnTo>
              </a:path>
              <a:path w="3810" h="12064">
                <a:moveTo>
                  <a:pt x="0" y="1905"/>
                </a:moveTo>
                <a:lnTo>
                  <a:pt x="3810" y="1905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554094" y="589233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554094" y="581797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554094" y="572836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554094" y="5612058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11429"/>
                </a:moveTo>
                <a:lnTo>
                  <a:pt x="3810" y="11429"/>
                </a:lnTo>
              </a:path>
              <a:path w="3810" h="33020">
                <a:moveTo>
                  <a:pt x="0" y="9525"/>
                </a:moveTo>
                <a:lnTo>
                  <a:pt x="3810" y="9525"/>
                </a:lnTo>
              </a:path>
              <a:path w="3810" h="33020">
                <a:moveTo>
                  <a:pt x="0" y="5714"/>
                </a:moveTo>
                <a:lnTo>
                  <a:pt x="3810" y="5714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554094" y="556057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544094" y="647767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544094" y="6407129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85"/>
                </a:moveTo>
                <a:lnTo>
                  <a:pt x="3810" y="22885"/>
                </a:lnTo>
              </a:path>
              <a:path w="3810" h="23495">
                <a:moveTo>
                  <a:pt x="0" y="19075"/>
                </a:moveTo>
                <a:lnTo>
                  <a:pt x="3810" y="19075"/>
                </a:lnTo>
              </a:path>
              <a:path w="3810" h="23495">
                <a:moveTo>
                  <a:pt x="0" y="17170"/>
                </a:moveTo>
                <a:lnTo>
                  <a:pt x="3810" y="17170"/>
                </a:lnTo>
              </a:path>
              <a:path w="3810" h="23495">
                <a:moveTo>
                  <a:pt x="0" y="13347"/>
                </a:moveTo>
                <a:lnTo>
                  <a:pt x="3810" y="13347"/>
                </a:lnTo>
              </a:path>
              <a:path w="3810" h="23495">
                <a:moveTo>
                  <a:pt x="0" y="11442"/>
                </a:moveTo>
                <a:lnTo>
                  <a:pt x="3810" y="11442"/>
                </a:lnTo>
              </a:path>
              <a:path w="3810" h="23495">
                <a:moveTo>
                  <a:pt x="0" y="9537"/>
                </a:moveTo>
                <a:lnTo>
                  <a:pt x="3810" y="9537"/>
                </a:lnTo>
              </a:path>
              <a:path w="3810" h="23495">
                <a:moveTo>
                  <a:pt x="0" y="7632"/>
                </a:moveTo>
                <a:lnTo>
                  <a:pt x="3810" y="7632"/>
                </a:lnTo>
              </a:path>
              <a:path w="3810" h="23495">
                <a:moveTo>
                  <a:pt x="0" y="5727"/>
                </a:moveTo>
                <a:lnTo>
                  <a:pt x="3810" y="5727"/>
                </a:lnTo>
              </a:path>
              <a:path w="3810" h="23495">
                <a:moveTo>
                  <a:pt x="0" y="3822"/>
                </a:moveTo>
                <a:lnTo>
                  <a:pt x="3810" y="3822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544094" y="6311803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695"/>
                </a:moveTo>
                <a:lnTo>
                  <a:pt x="3810" y="26695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544094" y="6067747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29">
                <a:moveTo>
                  <a:pt x="0" y="36220"/>
                </a:moveTo>
                <a:lnTo>
                  <a:pt x="3810" y="36220"/>
                </a:lnTo>
              </a:path>
              <a:path w="3810" h="368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544094" y="591139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544094" y="5720732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43"/>
                </a:moveTo>
                <a:lnTo>
                  <a:pt x="3810" y="40043"/>
                </a:lnTo>
              </a:path>
              <a:path w="3810" h="40639">
                <a:moveTo>
                  <a:pt x="0" y="32410"/>
                </a:moveTo>
                <a:lnTo>
                  <a:pt x="3810" y="32410"/>
                </a:lnTo>
              </a:path>
              <a:path w="3810" h="40639">
                <a:moveTo>
                  <a:pt x="0" y="19062"/>
                </a:moveTo>
                <a:lnTo>
                  <a:pt x="3810" y="19062"/>
                </a:lnTo>
              </a:path>
              <a:path w="3810" h="40639">
                <a:moveTo>
                  <a:pt x="0" y="17157"/>
                </a:moveTo>
                <a:lnTo>
                  <a:pt x="3810" y="17157"/>
                </a:lnTo>
              </a:path>
              <a:path w="3810" h="40639">
                <a:moveTo>
                  <a:pt x="0" y="13347"/>
                </a:moveTo>
                <a:lnTo>
                  <a:pt x="3810" y="13347"/>
                </a:lnTo>
              </a:path>
              <a:path w="3810" h="40639">
                <a:moveTo>
                  <a:pt x="0" y="11442"/>
                </a:moveTo>
                <a:lnTo>
                  <a:pt x="3810" y="11442"/>
                </a:lnTo>
              </a:path>
              <a:path w="3810" h="40639">
                <a:moveTo>
                  <a:pt x="0" y="7632"/>
                </a:moveTo>
                <a:lnTo>
                  <a:pt x="3810" y="7632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544094" y="5619679"/>
            <a:ext cx="3810" cy="36830"/>
          </a:xfrm>
          <a:custGeom>
            <a:avLst/>
            <a:gdLst/>
            <a:ahLst/>
            <a:cxnLst/>
            <a:rect l="l" t="t" r="r" b="b"/>
            <a:pathLst>
              <a:path w="3810" h="36829">
                <a:moveTo>
                  <a:pt x="0" y="36233"/>
                </a:moveTo>
                <a:lnTo>
                  <a:pt x="3810" y="36233"/>
                </a:lnTo>
              </a:path>
              <a:path w="3810" h="368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544094" y="5467151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00"/>
                </a:moveTo>
                <a:lnTo>
                  <a:pt x="3810" y="28600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468095" y="6414762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5715"/>
                </a:moveTo>
                <a:lnTo>
                  <a:pt x="3810" y="5715"/>
                </a:lnTo>
              </a:path>
              <a:path w="3810" h="12064">
                <a:moveTo>
                  <a:pt x="0" y="3810"/>
                </a:moveTo>
                <a:lnTo>
                  <a:pt x="3810" y="3810"/>
                </a:lnTo>
              </a:path>
              <a:path w="3810" h="12064">
                <a:moveTo>
                  <a:pt x="0" y="1905"/>
                </a:moveTo>
                <a:lnTo>
                  <a:pt x="3810" y="1905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468095" y="634421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468095" y="6285108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468095" y="6124948"/>
            <a:ext cx="3810" cy="113030"/>
          </a:xfrm>
          <a:custGeom>
            <a:avLst/>
            <a:gdLst/>
            <a:ahLst/>
            <a:cxnLst/>
            <a:rect l="l" t="t" r="r" b="b"/>
            <a:pathLst>
              <a:path w="3810" h="113029">
                <a:moveTo>
                  <a:pt x="0" y="112496"/>
                </a:moveTo>
                <a:lnTo>
                  <a:pt x="3810" y="112496"/>
                </a:lnTo>
              </a:path>
              <a:path w="3810" h="113029">
                <a:moveTo>
                  <a:pt x="0" y="70548"/>
                </a:moveTo>
                <a:lnTo>
                  <a:pt x="3810" y="70548"/>
                </a:lnTo>
              </a:path>
              <a:path w="3810" h="113029">
                <a:moveTo>
                  <a:pt x="0" y="68643"/>
                </a:moveTo>
                <a:lnTo>
                  <a:pt x="3810" y="68643"/>
                </a:lnTo>
              </a:path>
              <a:path w="3810" h="113029">
                <a:moveTo>
                  <a:pt x="0" y="64820"/>
                </a:moveTo>
                <a:lnTo>
                  <a:pt x="3810" y="64820"/>
                </a:lnTo>
              </a:path>
              <a:path w="3810" h="113029">
                <a:moveTo>
                  <a:pt x="0" y="59105"/>
                </a:moveTo>
                <a:lnTo>
                  <a:pt x="3810" y="59105"/>
                </a:lnTo>
              </a:path>
              <a:path w="3810" h="113029">
                <a:moveTo>
                  <a:pt x="0" y="19062"/>
                </a:moveTo>
                <a:lnTo>
                  <a:pt x="3810" y="19062"/>
                </a:lnTo>
              </a:path>
              <a:path w="3810" h="1130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468095" y="599529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468095" y="594380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468095" y="5844671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72"/>
                </a:moveTo>
                <a:lnTo>
                  <a:pt x="3810" y="22872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468095" y="5756966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0" y="15252"/>
                </a:moveTo>
                <a:lnTo>
                  <a:pt x="3810" y="15252"/>
                </a:lnTo>
              </a:path>
              <a:path w="3810" h="158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468095" y="569022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468095" y="5604426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43"/>
                </a:moveTo>
                <a:lnTo>
                  <a:pt x="3810" y="40043"/>
                </a:lnTo>
              </a:path>
              <a:path w="3810" h="40639">
                <a:moveTo>
                  <a:pt x="0" y="34315"/>
                </a:moveTo>
                <a:lnTo>
                  <a:pt x="3810" y="34315"/>
                </a:lnTo>
              </a:path>
              <a:path w="3810" h="40639">
                <a:moveTo>
                  <a:pt x="0" y="11442"/>
                </a:moveTo>
                <a:lnTo>
                  <a:pt x="3810" y="11442"/>
                </a:lnTo>
              </a:path>
              <a:path w="3810" h="40639">
                <a:moveTo>
                  <a:pt x="0" y="9537"/>
                </a:moveTo>
                <a:lnTo>
                  <a:pt x="3810" y="9537"/>
                </a:lnTo>
              </a:path>
              <a:path w="3810" h="40639">
                <a:moveTo>
                  <a:pt x="0" y="5714"/>
                </a:moveTo>
                <a:lnTo>
                  <a:pt x="3810" y="5714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468095" y="551291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468095" y="545380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278094" y="649675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278094" y="64052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278094" y="625079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278094" y="618976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278094" y="612304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7620"/>
                </a:moveTo>
                <a:lnTo>
                  <a:pt x="3810" y="7620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278094" y="606584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278094" y="599148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278094" y="5840849"/>
            <a:ext cx="3810" cy="52069"/>
          </a:xfrm>
          <a:custGeom>
            <a:avLst/>
            <a:gdLst/>
            <a:ahLst/>
            <a:cxnLst/>
            <a:rect l="l" t="t" r="r" b="b"/>
            <a:pathLst>
              <a:path w="3810" h="52070">
                <a:moveTo>
                  <a:pt x="0" y="51485"/>
                </a:moveTo>
                <a:lnTo>
                  <a:pt x="3810" y="51485"/>
                </a:lnTo>
              </a:path>
              <a:path w="3810" h="52070">
                <a:moveTo>
                  <a:pt x="0" y="20980"/>
                </a:moveTo>
                <a:lnTo>
                  <a:pt x="3810" y="20980"/>
                </a:lnTo>
              </a:path>
              <a:path w="3810" h="520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278094" y="574171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278094" y="565781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278094" y="553960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278094" y="548240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278094" y="542520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33" name="object 133"/>
          <p:cNvGraphicFramePr>
            <a:graphicFrameLocks noGrp="1"/>
          </p:cNvGraphicFramePr>
          <p:nvPr/>
        </p:nvGraphicFramePr>
        <p:xfrm>
          <a:off x="648000" y="5006987"/>
          <a:ext cx="6149974" cy="157225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08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99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9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182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7409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89865" marR="14351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5727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8826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9314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Todas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2923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31240" algn="l"/>
                        </a:tabLst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Mínimo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55040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78130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38430" algn="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51765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selecionado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foram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60655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Máximo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74625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forma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ótima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321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06045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local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14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4" name="object 134"/>
          <p:cNvSpPr/>
          <p:nvPr/>
        </p:nvSpPr>
        <p:spPr>
          <a:xfrm>
            <a:off x="1378799" y="5006999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86459" y="5006999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 txBox="1"/>
          <p:nvPr/>
        </p:nvSpPr>
        <p:spPr>
          <a:xfrm>
            <a:off x="2442988" y="4769892"/>
            <a:ext cx="25647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37" name="object 13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38" name="object 138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70</a:t>
            </a:fld>
            <a:endParaRPr spc="-25"/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898753" y="4396802"/>
            <a:ext cx="2839720" cy="2017395"/>
            <a:chOff x="4898753" y="4396802"/>
            <a:chExt cx="2839720" cy="2017395"/>
          </a:xfrm>
        </p:grpSpPr>
        <p:sp>
          <p:nvSpPr>
            <p:cNvPr id="3" name="object 3"/>
            <p:cNvSpPr/>
            <p:nvPr/>
          </p:nvSpPr>
          <p:spPr>
            <a:xfrm>
              <a:off x="4898753" y="4396802"/>
              <a:ext cx="2346325" cy="1844039"/>
            </a:xfrm>
            <a:custGeom>
              <a:avLst/>
              <a:gdLst/>
              <a:ahLst/>
              <a:cxnLst/>
              <a:rect l="l" t="t" r="r" b="b"/>
              <a:pathLst>
                <a:path w="2346325" h="1844039">
                  <a:moveTo>
                    <a:pt x="2341968" y="0"/>
                  </a:moveTo>
                  <a:lnTo>
                    <a:pt x="4102" y="0"/>
                  </a:lnTo>
                  <a:lnTo>
                    <a:pt x="0" y="4114"/>
                  </a:lnTo>
                  <a:lnTo>
                    <a:pt x="0" y="1839696"/>
                  </a:lnTo>
                  <a:lnTo>
                    <a:pt x="4102" y="1843798"/>
                  </a:lnTo>
                  <a:lnTo>
                    <a:pt x="2341968" y="1843798"/>
                  </a:lnTo>
                  <a:lnTo>
                    <a:pt x="2346083" y="1839696"/>
                  </a:lnTo>
                  <a:lnTo>
                    <a:pt x="2346083" y="1825421"/>
                  </a:lnTo>
                  <a:lnTo>
                    <a:pt x="18364" y="1825421"/>
                  </a:lnTo>
                  <a:lnTo>
                    <a:pt x="18364" y="18376"/>
                  </a:lnTo>
                  <a:lnTo>
                    <a:pt x="2346083" y="18376"/>
                  </a:lnTo>
                  <a:lnTo>
                    <a:pt x="2346083" y="4114"/>
                  </a:lnTo>
                  <a:lnTo>
                    <a:pt x="2341968" y="0"/>
                  </a:lnTo>
                  <a:close/>
                </a:path>
                <a:path w="2346325" h="1844039">
                  <a:moveTo>
                    <a:pt x="2346083" y="18376"/>
                  </a:moveTo>
                  <a:lnTo>
                    <a:pt x="2327706" y="18376"/>
                  </a:lnTo>
                  <a:lnTo>
                    <a:pt x="2327706" y="1825421"/>
                  </a:lnTo>
                  <a:lnTo>
                    <a:pt x="2346083" y="1825421"/>
                  </a:lnTo>
                  <a:lnTo>
                    <a:pt x="2346083" y="183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907940" y="4405998"/>
              <a:ext cx="2327910" cy="250190"/>
            </a:xfrm>
            <a:custGeom>
              <a:avLst/>
              <a:gdLst/>
              <a:ahLst/>
              <a:cxnLst/>
              <a:rect l="l" t="t" r="r" b="b"/>
              <a:pathLst>
                <a:path w="2327909" h="250189">
                  <a:moveTo>
                    <a:pt x="2327719" y="0"/>
                  </a:moveTo>
                  <a:lnTo>
                    <a:pt x="0" y="0"/>
                  </a:lnTo>
                  <a:lnTo>
                    <a:pt x="0" y="249935"/>
                  </a:lnTo>
                  <a:lnTo>
                    <a:pt x="2327719" y="249935"/>
                  </a:lnTo>
                  <a:lnTo>
                    <a:pt x="23277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898753" y="4396808"/>
              <a:ext cx="2346325" cy="268605"/>
            </a:xfrm>
            <a:custGeom>
              <a:avLst/>
              <a:gdLst/>
              <a:ahLst/>
              <a:cxnLst/>
              <a:rect l="l" t="t" r="r" b="b"/>
              <a:pathLst>
                <a:path w="2346325" h="268604">
                  <a:moveTo>
                    <a:pt x="2341968" y="0"/>
                  </a:moveTo>
                  <a:lnTo>
                    <a:pt x="4102" y="0"/>
                  </a:lnTo>
                  <a:lnTo>
                    <a:pt x="0" y="4114"/>
                  </a:lnTo>
                  <a:lnTo>
                    <a:pt x="0" y="264198"/>
                  </a:lnTo>
                  <a:lnTo>
                    <a:pt x="4102" y="268312"/>
                  </a:lnTo>
                  <a:lnTo>
                    <a:pt x="2341968" y="268312"/>
                  </a:lnTo>
                  <a:lnTo>
                    <a:pt x="2346083" y="264198"/>
                  </a:lnTo>
                  <a:lnTo>
                    <a:pt x="2346083" y="249936"/>
                  </a:lnTo>
                  <a:lnTo>
                    <a:pt x="18364" y="249936"/>
                  </a:lnTo>
                  <a:lnTo>
                    <a:pt x="18364" y="18364"/>
                  </a:lnTo>
                  <a:lnTo>
                    <a:pt x="2346083" y="18364"/>
                  </a:lnTo>
                  <a:lnTo>
                    <a:pt x="2346083" y="4114"/>
                  </a:lnTo>
                  <a:lnTo>
                    <a:pt x="2341968" y="0"/>
                  </a:lnTo>
                  <a:close/>
                </a:path>
                <a:path w="2346325" h="268604">
                  <a:moveTo>
                    <a:pt x="2346083" y="18364"/>
                  </a:moveTo>
                  <a:lnTo>
                    <a:pt x="2327706" y="18364"/>
                  </a:lnTo>
                  <a:lnTo>
                    <a:pt x="2327706" y="249936"/>
                  </a:lnTo>
                  <a:lnTo>
                    <a:pt x="2346083" y="249936"/>
                  </a:lnTo>
                  <a:lnTo>
                    <a:pt x="2346083" y="1836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235660" y="4405998"/>
              <a:ext cx="374015" cy="250190"/>
            </a:xfrm>
            <a:custGeom>
              <a:avLst/>
              <a:gdLst/>
              <a:ahLst/>
              <a:cxnLst/>
              <a:rect l="l" t="t" r="r" b="b"/>
              <a:pathLst>
                <a:path w="374015" h="250189">
                  <a:moveTo>
                    <a:pt x="373659" y="0"/>
                  </a:moveTo>
                  <a:lnTo>
                    <a:pt x="0" y="0"/>
                  </a:lnTo>
                  <a:lnTo>
                    <a:pt x="0" y="249935"/>
                  </a:lnTo>
                  <a:lnTo>
                    <a:pt x="373659" y="249935"/>
                  </a:lnTo>
                  <a:lnTo>
                    <a:pt x="373659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26461" y="4396808"/>
              <a:ext cx="392430" cy="268605"/>
            </a:xfrm>
            <a:custGeom>
              <a:avLst/>
              <a:gdLst/>
              <a:ahLst/>
              <a:cxnLst/>
              <a:rect l="l" t="t" r="r" b="b"/>
              <a:pathLst>
                <a:path w="392429" h="268604">
                  <a:moveTo>
                    <a:pt x="387908" y="0"/>
                  </a:moveTo>
                  <a:lnTo>
                    <a:pt x="4114" y="0"/>
                  </a:lnTo>
                  <a:lnTo>
                    <a:pt x="0" y="4114"/>
                  </a:lnTo>
                  <a:lnTo>
                    <a:pt x="0" y="264198"/>
                  </a:lnTo>
                  <a:lnTo>
                    <a:pt x="4114" y="268312"/>
                  </a:lnTo>
                  <a:lnTo>
                    <a:pt x="387908" y="268312"/>
                  </a:lnTo>
                  <a:lnTo>
                    <a:pt x="392036" y="264198"/>
                  </a:lnTo>
                  <a:lnTo>
                    <a:pt x="392036" y="249936"/>
                  </a:lnTo>
                  <a:lnTo>
                    <a:pt x="18376" y="249936"/>
                  </a:lnTo>
                  <a:lnTo>
                    <a:pt x="18376" y="18364"/>
                  </a:lnTo>
                  <a:lnTo>
                    <a:pt x="392036" y="18364"/>
                  </a:lnTo>
                  <a:lnTo>
                    <a:pt x="392036" y="4114"/>
                  </a:lnTo>
                  <a:lnTo>
                    <a:pt x="387908" y="0"/>
                  </a:lnTo>
                  <a:close/>
                </a:path>
                <a:path w="392429" h="268604">
                  <a:moveTo>
                    <a:pt x="392036" y="18364"/>
                  </a:moveTo>
                  <a:lnTo>
                    <a:pt x="373646" y="18364"/>
                  </a:lnTo>
                  <a:lnTo>
                    <a:pt x="373646" y="249936"/>
                  </a:lnTo>
                  <a:lnTo>
                    <a:pt x="392036" y="249936"/>
                  </a:lnTo>
                  <a:lnTo>
                    <a:pt x="392036" y="1836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324463" y="4450214"/>
              <a:ext cx="134365" cy="134353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5919648" y="4961140"/>
              <a:ext cx="836294" cy="956310"/>
            </a:xfrm>
            <a:custGeom>
              <a:avLst/>
              <a:gdLst/>
              <a:ahLst/>
              <a:cxnLst/>
              <a:rect l="l" t="t" r="r" b="b"/>
              <a:pathLst>
                <a:path w="836295" h="956310">
                  <a:moveTo>
                    <a:pt x="262216" y="941946"/>
                  </a:moveTo>
                  <a:lnTo>
                    <a:pt x="258102" y="937831"/>
                  </a:lnTo>
                  <a:lnTo>
                    <a:pt x="9105" y="937831"/>
                  </a:lnTo>
                  <a:lnTo>
                    <a:pt x="4991" y="941946"/>
                  </a:lnTo>
                  <a:lnTo>
                    <a:pt x="4991" y="952093"/>
                  </a:lnTo>
                  <a:lnTo>
                    <a:pt x="9105" y="956208"/>
                  </a:lnTo>
                  <a:lnTo>
                    <a:pt x="253034" y="956208"/>
                  </a:lnTo>
                  <a:lnTo>
                    <a:pt x="258102" y="956208"/>
                  </a:lnTo>
                  <a:lnTo>
                    <a:pt x="262216" y="952093"/>
                  </a:lnTo>
                  <a:lnTo>
                    <a:pt x="262216" y="941946"/>
                  </a:lnTo>
                  <a:close/>
                </a:path>
                <a:path w="836295" h="956310">
                  <a:moveTo>
                    <a:pt x="427050" y="211429"/>
                  </a:moveTo>
                  <a:lnTo>
                    <a:pt x="422935" y="207314"/>
                  </a:lnTo>
                  <a:lnTo>
                    <a:pt x="4127" y="207314"/>
                  </a:lnTo>
                  <a:lnTo>
                    <a:pt x="12" y="211429"/>
                  </a:lnTo>
                  <a:lnTo>
                    <a:pt x="12" y="221576"/>
                  </a:lnTo>
                  <a:lnTo>
                    <a:pt x="4127" y="225691"/>
                  </a:lnTo>
                  <a:lnTo>
                    <a:pt x="417855" y="225691"/>
                  </a:lnTo>
                  <a:lnTo>
                    <a:pt x="422935" y="225691"/>
                  </a:lnTo>
                  <a:lnTo>
                    <a:pt x="427050" y="221576"/>
                  </a:lnTo>
                  <a:lnTo>
                    <a:pt x="427050" y="211429"/>
                  </a:lnTo>
                  <a:close/>
                </a:path>
                <a:path w="836295" h="956310">
                  <a:moveTo>
                    <a:pt x="763600" y="725601"/>
                  </a:moveTo>
                  <a:lnTo>
                    <a:pt x="759472" y="721487"/>
                  </a:lnTo>
                  <a:lnTo>
                    <a:pt x="4127" y="721487"/>
                  </a:lnTo>
                  <a:lnTo>
                    <a:pt x="12" y="725601"/>
                  </a:lnTo>
                  <a:lnTo>
                    <a:pt x="12" y="735749"/>
                  </a:lnTo>
                  <a:lnTo>
                    <a:pt x="4127" y="739863"/>
                  </a:lnTo>
                  <a:lnTo>
                    <a:pt x="754405" y="739863"/>
                  </a:lnTo>
                  <a:lnTo>
                    <a:pt x="759472" y="739863"/>
                  </a:lnTo>
                  <a:lnTo>
                    <a:pt x="763600" y="735749"/>
                  </a:lnTo>
                  <a:lnTo>
                    <a:pt x="763600" y="725601"/>
                  </a:lnTo>
                  <a:close/>
                </a:path>
                <a:path w="836295" h="956310">
                  <a:moveTo>
                    <a:pt x="835685" y="4114"/>
                  </a:moveTo>
                  <a:lnTo>
                    <a:pt x="831570" y="0"/>
                  </a:lnTo>
                  <a:lnTo>
                    <a:pt x="4114" y="0"/>
                  </a:lnTo>
                  <a:lnTo>
                    <a:pt x="0" y="4114"/>
                  </a:lnTo>
                  <a:lnTo>
                    <a:pt x="0" y="14262"/>
                  </a:lnTo>
                  <a:lnTo>
                    <a:pt x="4114" y="18376"/>
                  </a:lnTo>
                  <a:lnTo>
                    <a:pt x="826503" y="18376"/>
                  </a:lnTo>
                  <a:lnTo>
                    <a:pt x="831570" y="18376"/>
                  </a:lnTo>
                  <a:lnTo>
                    <a:pt x="835685" y="14262"/>
                  </a:lnTo>
                  <a:lnTo>
                    <a:pt x="835685" y="411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33962" y="4534395"/>
              <a:ext cx="97485" cy="70218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4917123" y="4665121"/>
              <a:ext cx="2309495" cy="73025"/>
            </a:xfrm>
            <a:custGeom>
              <a:avLst/>
              <a:gdLst/>
              <a:ahLst/>
              <a:cxnLst/>
              <a:rect l="l" t="t" r="r" b="b"/>
              <a:pathLst>
                <a:path w="2309495" h="73025">
                  <a:moveTo>
                    <a:pt x="2309342" y="0"/>
                  </a:moveTo>
                  <a:lnTo>
                    <a:pt x="1307871" y="139"/>
                  </a:lnTo>
                  <a:lnTo>
                    <a:pt x="1304670" y="1079"/>
                  </a:lnTo>
                  <a:lnTo>
                    <a:pt x="1242098" y="419"/>
                  </a:lnTo>
                  <a:lnTo>
                    <a:pt x="1145850" y="1123"/>
                  </a:lnTo>
                  <a:lnTo>
                    <a:pt x="905243" y="4035"/>
                  </a:lnTo>
                  <a:lnTo>
                    <a:pt x="809002" y="4495"/>
                  </a:lnTo>
                  <a:lnTo>
                    <a:pt x="730117" y="4099"/>
                  </a:lnTo>
                  <a:lnTo>
                    <a:pt x="703821" y="3759"/>
                  </a:lnTo>
                  <a:lnTo>
                    <a:pt x="547001" y="0"/>
                  </a:lnTo>
                  <a:lnTo>
                    <a:pt x="10782" y="0"/>
                  </a:lnTo>
                  <a:lnTo>
                    <a:pt x="6515" y="2108"/>
                  </a:lnTo>
                  <a:lnTo>
                    <a:pt x="2920" y="4635"/>
                  </a:lnTo>
                  <a:lnTo>
                    <a:pt x="0" y="7480"/>
                  </a:lnTo>
                  <a:lnTo>
                    <a:pt x="0" y="47929"/>
                  </a:lnTo>
                  <a:lnTo>
                    <a:pt x="49740" y="63403"/>
                  </a:lnTo>
                  <a:lnTo>
                    <a:pt x="94079" y="66075"/>
                  </a:lnTo>
                  <a:lnTo>
                    <a:pt x="116382" y="66344"/>
                  </a:lnTo>
                  <a:lnTo>
                    <a:pt x="155454" y="65759"/>
                  </a:lnTo>
                  <a:lnTo>
                    <a:pt x="194411" y="64630"/>
                  </a:lnTo>
                  <a:lnTo>
                    <a:pt x="304561" y="64201"/>
                  </a:lnTo>
                  <a:lnTo>
                    <a:pt x="378815" y="64528"/>
                  </a:lnTo>
                  <a:lnTo>
                    <a:pt x="431052" y="65462"/>
                  </a:lnTo>
                  <a:lnTo>
                    <a:pt x="639922" y="70837"/>
                  </a:lnTo>
                  <a:lnTo>
                    <a:pt x="692151" y="71888"/>
                  </a:lnTo>
                  <a:lnTo>
                    <a:pt x="793284" y="72972"/>
                  </a:lnTo>
                  <a:lnTo>
                    <a:pt x="863881" y="72732"/>
                  </a:lnTo>
                  <a:lnTo>
                    <a:pt x="918176" y="72036"/>
                  </a:lnTo>
                  <a:lnTo>
                    <a:pt x="1105852" y="68468"/>
                  </a:lnTo>
                  <a:lnTo>
                    <a:pt x="1180249" y="67932"/>
                  </a:lnTo>
                  <a:lnTo>
                    <a:pt x="1228441" y="68113"/>
                  </a:lnTo>
                  <a:lnTo>
                    <a:pt x="1324806" y="69271"/>
                  </a:lnTo>
                  <a:lnTo>
                    <a:pt x="1469291" y="71485"/>
                  </a:lnTo>
                  <a:lnTo>
                    <a:pt x="1517452" y="71957"/>
                  </a:lnTo>
                  <a:lnTo>
                    <a:pt x="1583753" y="72110"/>
                  </a:lnTo>
                  <a:lnTo>
                    <a:pt x="1635514" y="71766"/>
                  </a:lnTo>
                  <a:lnTo>
                    <a:pt x="1739009" y="70183"/>
                  </a:lnTo>
                  <a:lnTo>
                    <a:pt x="1945963" y="65831"/>
                  </a:lnTo>
                  <a:lnTo>
                    <a:pt x="1997709" y="64995"/>
                  </a:lnTo>
                  <a:lnTo>
                    <a:pt x="2049463" y="64431"/>
                  </a:lnTo>
                  <a:lnTo>
                    <a:pt x="2141131" y="64249"/>
                  </a:lnTo>
                  <a:lnTo>
                    <a:pt x="2165367" y="64827"/>
                  </a:lnTo>
                  <a:lnTo>
                    <a:pt x="2219315" y="67365"/>
                  </a:lnTo>
                  <a:lnTo>
                    <a:pt x="2232909" y="67785"/>
                  </a:lnTo>
                  <a:lnTo>
                    <a:pt x="2282223" y="66028"/>
                  </a:lnTo>
                  <a:lnTo>
                    <a:pt x="2309342" y="58750"/>
                  </a:lnTo>
                  <a:lnTo>
                    <a:pt x="2309342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907940" y="4651755"/>
              <a:ext cx="2333625" cy="72390"/>
            </a:xfrm>
            <a:custGeom>
              <a:avLst/>
              <a:gdLst/>
              <a:ahLst/>
              <a:cxnLst/>
              <a:rect l="l" t="t" r="r" b="b"/>
              <a:pathLst>
                <a:path w="2333625" h="72389">
                  <a:moveTo>
                    <a:pt x="9169" y="20853"/>
                  </a:moveTo>
                  <a:lnTo>
                    <a:pt x="2349" y="30441"/>
                  </a:lnTo>
                  <a:lnTo>
                    <a:pt x="0" y="41008"/>
                  </a:lnTo>
                  <a:lnTo>
                    <a:pt x="2235" y="51612"/>
                  </a:lnTo>
                  <a:lnTo>
                    <a:pt x="9169" y="61302"/>
                  </a:lnTo>
                  <a:lnTo>
                    <a:pt x="9169" y="20853"/>
                  </a:lnTo>
                  <a:close/>
                </a:path>
                <a:path w="2333625" h="72389">
                  <a:moveTo>
                    <a:pt x="556183" y="13373"/>
                  </a:moveTo>
                  <a:lnTo>
                    <a:pt x="467004" y="11264"/>
                  </a:lnTo>
                  <a:lnTo>
                    <a:pt x="340969" y="9258"/>
                  </a:lnTo>
                  <a:lnTo>
                    <a:pt x="287159" y="9017"/>
                  </a:lnTo>
                  <a:lnTo>
                    <a:pt x="212521" y="9537"/>
                  </a:lnTo>
                  <a:lnTo>
                    <a:pt x="137883" y="11264"/>
                  </a:lnTo>
                  <a:lnTo>
                    <a:pt x="106895" y="10998"/>
                  </a:lnTo>
                  <a:lnTo>
                    <a:pt x="91414" y="10553"/>
                  </a:lnTo>
                  <a:lnTo>
                    <a:pt x="75971" y="9766"/>
                  </a:lnTo>
                  <a:lnTo>
                    <a:pt x="67741" y="8712"/>
                  </a:lnTo>
                  <a:lnTo>
                    <a:pt x="59639" y="6769"/>
                  </a:lnTo>
                  <a:lnTo>
                    <a:pt x="48882" y="6769"/>
                  </a:lnTo>
                  <a:lnTo>
                    <a:pt x="46329" y="6959"/>
                  </a:lnTo>
                  <a:lnTo>
                    <a:pt x="43776" y="7404"/>
                  </a:lnTo>
                  <a:lnTo>
                    <a:pt x="34366" y="8039"/>
                  </a:lnTo>
                  <a:lnTo>
                    <a:pt x="26352" y="10236"/>
                  </a:lnTo>
                  <a:lnTo>
                    <a:pt x="19964" y="13373"/>
                  </a:lnTo>
                  <a:lnTo>
                    <a:pt x="556183" y="13373"/>
                  </a:lnTo>
                  <a:close/>
                </a:path>
                <a:path w="2333625" h="72389">
                  <a:moveTo>
                    <a:pt x="2333269" y="23114"/>
                  </a:moveTo>
                  <a:lnTo>
                    <a:pt x="2332380" y="17919"/>
                  </a:lnTo>
                  <a:lnTo>
                    <a:pt x="2329307" y="13373"/>
                  </a:lnTo>
                  <a:lnTo>
                    <a:pt x="2322677" y="13373"/>
                  </a:lnTo>
                  <a:lnTo>
                    <a:pt x="2322322" y="13030"/>
                  </a:lnTo>
                  <a:lnTo>
                    <a:pt x="2322677" y="13360"/>
                  </a:lnTo>
                  <a:lnTo>
                    <a:pt x="2329307" y="13360"/>
                  </a:lnTo>
                  <a:lnTo>
                    <a:pt x="2306764" y="0"/>
                  </a:lnTo>
                  <a:lnTo>
                    <a:pt x="2299030" y="0"/>
                  </a:lnTo>
                  <a:lnTo>
                    <a:pt x="2221242" y="7531"/>
                  </a:lnTo>
                  <a:lnTo>
                    <a:pt x="2186876" y="10274"/>
                  </a:lnTo>
                  <a:lnTo>
                    <a:pt x="2143874" y="12560"/>
                  </a:lnTo>
                  <a:lnTo>
                    <a:pt x="2127415" y="12915"/>
                  </a:lnTo>
                  <a:lnTo>
                    <a:pt x="2110956" y="13030"/>
                  </a:lnTo>
                  <a:lnTo>
                    <a:pt x="2085124" y="12814"/>
                  </a:lnTo>
                  <a:lnTo>
                    <a:pt x="1663141" y="2806"/>
                  </a:lnTo>
                  <a:lnTo>
                    <a:pt x="1613928" y="2527"/>
                  </a:lnTo>
                  <a:lnTo>
                    <a:pt x="1570405" y="2781"/>
                  </a:lnTo>
                  <a:lnTo>
                    <a:pt x="1526908" y="3594"/>
                  </a:lnTo>
                  <a:lnTo>
                    <a:pt x="1483410" y="5054"/>
                  </a:lnTo>
                  <a:lnTo>
                    <a:pt x="1340205" y="11442"/>
                  </a:lnTo>
                  <a:lnTo>
                    <a:pt x="1332484" y="11607"/>
                  </a:lnTo>
                  <a:lnTo>
                    <a:pt x="1324851" y="12065"/>
                  </a:lnTo>
                  <a:lnTo>
                    <a:pt x="1317561" y="13373"/>
                  </a:lnTo>
                  <a:lnTo>
                    <a:pt x="2318512" y="13373"/>
                  </a:lnTo>
                  <a:lnTo>
                    <a:pt x="2318512" y="72123"/>
                  </a:lnTo>
                  <a:lnTo>
                    <a:pt x="2325789" y="67246"/>
                  </a:lnTo>
                  <a:lnTo>
                    <a:pt x="2330627" y="61010"/>
                  </a:lnTo>
                  <a:lnTo>
                    <a:pt x="2332748" y="53276"/>
                  </a:lnTo>
                  <a:lnTo>
                    <a:pt x="2331847" y="43916"/>
                  </a:lnTo>
                  <a:lnTo>
                    <a:pt x="2330539" y="40779"/>
                  </a:lnTo>
                  <a:lnTo>
                    <a:pt x="2328354" y="37947"/>
                  </a:lnTo>
                  <a:lnTo>
                    <a:pt x="2325586" y="35407"/>
                  </a:lnTo>
                  <a:lnTo>
                    <a:pt x="2327872" y="33401"/>
                  </a:lnTo>
                  <a:lnTo>
                    <a:pt x="2329764" y="31026"/>
                  </a:lnTo>
                  <a:lnTo>
                    <a:pt x="2331021" y="28105"/>
                  </a:lnTo>
                  <a:lnTo>
                    <a:pt x="2333269" y="2311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742442" y="5975997"/>
              <a:ext cx="226695" cy="429259"/>
            </a:xfrm>
            <a:custGeom>
              <a:avLst/>
              <a:gdLst/>
              <a:ahLst/>
              <a:cxnLst/>
              <a:rect l="l" t="t" r="r" b="b"/>
              <a:pathLst>
                <a:path w="226695" h="429260">
                  <a:moveTo>
                    <a:pt x="226644" y="0"/>
                  </a:moveTo>
                  <a:lnTo>
                    <a:pt x="0" y="0"/>
                  </a:lnTo>
                  <a:lnTo>
                    <a:pt x="0" y="428802"/>
                  </a:lnTo>
                  <a:lnTo>
                    <a:pt x="226644" y="428802"/>
                  </a:lnTo>
                  <a:lnTo>
                    <a:pt x="226644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733251" y="5966815"/>
              <a:ext cx="245110" cy="447675"/>
            </a:xfrm>
            <a:custGeom>
              <a:avLst/>
              <a:gdLst/>
              <a:ahLst/>
              <a:cxnLst/>
              <a:rect l="l" t="t" r="r" b="b"/>
              <a:pathLst>
                <a:path w="245109" h="447675">
                  <a:moveTo>
                    <a:pt x="240906" y="0"/>
                  </a:moveTo>
                  <a:lnTo>
                    <a:pt x="4127" y="0"/>
                  </a:lnTo>
                  <a:lnTo>
                    <a:pt x="0" y="4114"/>
                  </a:lnTo>
                  <a:lnTo>
                    <a:pt x="0" y="443052"/>
                  </a:lnTo>
                  <a:lnTo>
                    <a:pt x="4127" y="447166"/>
                  </a:lnTo>
                  <a:lnTo>
                    <a:pt x="240906" y="447166"/>
                  </a:lnTo>
                  <a:lnTo>
                    <a:pt x="245033" y="443052"/>
                  </a:lnTo>
                  <a:lnTo>
                    <a:pt x="245033" y="428790"/>
                  </a:lnTo>
                  <a:lnTo>
                    <a:pt x="18389" y="428790"/>
                  </a:lnTo>
                  <a:lnTo>
                    <a:pt x="18389" y="18376"/>
                  </a:lnTo>
                  <a:lnTo>
                    <a:pt x="245033" y="18376"/>
                  </a:lnTo>
                  <a:lnTo>
                    <a:pt x="245033" y="4114"/>
                  </a:lnTo>
                  <a:lnTo>
                    <a:pt x="240906" y="0"/>
                  </a:lnTo>
                  <a:close/>
                </a:path>
                <a:path w="245109" h="447675">
                  <a:moveTo>
                    <a:pt x="245033" y="18376"/>
                  </a:moveTo>
                  <a:lnTo>
                    <a:pt x="226656" y="18376"/>
                  </a:lnTo>
                  <a:lnTo>
                    <a:pt x="226656" y="428790"/>
                  </a:lnTo>
                  <a:lnTo>
                    <a:pt x="245033" y="428790"/>
                  </a:lnTo>
                  <a:lnTo>
                    <a:pt x="245033" y="183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101179" y="5470842"/>
              <a:ext cx="226695" cy="934085"/>
            </a:xfrm>
            <a:custGeom>
              <a:avLst/>
              <a:gdLst/>
              <a:ahLst/>
              <a:cxnLst/>
              <a:rect l="l" t="t" r="r" b="b"/>
              <a:pathLst>
                <a:path w="226695" h="934085">
                  <a:moveTo>
                    <a:pt x="226644" y="0"/>
                  </a:moveTo>
                  <a:lnTo>
                    <a:pt x="0" y="0"/>
                  </a:lnTo>
                  <a:lnTo>
                    <a:pt x="0" y="933957"/>
                  </a:lnTo>
                  <a:lnTo>
                    <a:pt x="226644" y="933957"/>
                  </a:lnTo>
                  <a:lnTo>
                    <a:pt x="226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091985" y="5461660"/>
              <a:ext cx="646430" cy="952500"/>
            </a:xfrm>
            <a:custGeom>
              <a:avLst/>
              <a:gdLst/>
              <a:ahLst/>
              <a:cxnLst/>
              <a:rect l="l" t="t" r="r" b="b"/>
              <a:pathLst>
                <a:path w="646429" h="952500">
                  <a:moveTo>
                    <a:pt x="245033" y="4114"/>
                  </a:moveTo>
                  <a:lnTo>
                    <a:pt x="240906" y="0"/>
                  </a:lnTo>
                  <a:lnTo>
                    <a:pt x="226644" y="0"/>
                  </a:lnTo>
                  <a:lnTo>
                    <a:pt x="226644" y="18364"/>
                  </a:lnTo>
                  <a:lnTo>
                    <a:pt x="226644" y="933945"/>
                  </a:lnTo>
                  <a:lnTo>
                    <a:pt x="18376" y="933945"/>
                  </a:lnTo>
                  <a:lnTo>
                    <a:pt x="18376" y="18364"/>
                  </a:lnTo>
                  <a:lnTo>
                    <a:pt x="226644" y="18364"/>
                  </a:lnTo>
                  <a:lnTo>
                    <a:pt x="226644" y="0"/>
                  </a:lnTo>
                  <a:lnTo>
                    <a:pt x="4114" y="0"/>
                  </a:lnTo>
                  <a:lnTo>
                    <a:pt x="0" y="4114"/>
                  </a:lnTo>
                  <a:lnTo>
                    <a:pt x="0" y="948207"/>
                  </a:lnTo>
                  <a:lnTo>
                    <a:pt x="4114" y="952322"/>
                  </a:lnTo>
                  <a:lnTo>
                    <a:pt x="240906" y="952322"/>
                  </a:lnTo>
                  <a:lnTo>
                    <a:pt x="245033" y="948207"/>
                  </a:lnTo>
                  <a:lnTo>
                    <a:pt x="245033" y="933945"/>
                  </a:lnTo>
                  <a:lnTo>
                    <a:pt x="245033" y="18364"/>
                  </a:lnTo>
                  <a:lnTo>
                    <a:pt x="245033" y="4114"/>
                  </a:lnTo>
                  <a:close/>
                </a:path>
                <a:path w="646429" h="952500">
                  <a:moveTo>
                    <a:pt x="472833" y="911440"/>
                  </a:moveTo>
                  <a:lnTo>
                    <a:pt x="472033" y="907173"/>
                  </a:lnTo>
                  <a:lnTo>
                    <a:pt x="438480" y="884212"/>
                  </a:lnTo>
                  <a:lnTo>
                    <a:pt x="434213" y="885012"/>
                  </a:lnTo>
                  <a:lnTo>
                    <a:pt x="435013" y="889279"/>
                  </a:lnTo>
                  <a:lnTo>
                    <a:pt x="468579" y="912241"/>
                  </a:lnTo>
                  <a:lnTo>
                    <a:pt x="470306" y="912774"/>
                  </a:lnTo>
                  <a:lnTo>
                    <a:pt x="472833" y="911440"/>
                  </a:lnTo>
                  <a:close/>
                </a:path>
                <a:path w="646429" h="952500">
                  <a:moveTo>
                    <a:pt x="537552" y="911796"/>
                  </a:moveTo>
                  <a:lnTo>
                    <a:pt x="536536" y="907580"/>
                  </a:lnTo>
                  <a:lnTo>
                    <a:pt x="510425" y="891311"/>
                  </a:lnTo>
                  <a:lnTo>
                    <a:pt x="484505" y="874598"/>
                  </a:lnTo>
                  <a:lnTo>
                    <a:pt x="458876" y="857478"/>
                  </a:lnTo>
                  <a:lnTo>
                    <a:pt x="433603" y="840028"/>
                  </a:lnTo>
                  <a:lnTo>
                    <a:pt x="429336" y="840765"/>
                  </a:lnTo>
                  <a:lnTo>
                    <a:pt x="481152" y="879716"/>
                  </a:lnTo>
                  <a:lnTo>
                    <a:pt x="533336" y="912812"/>
                  </a:lnTo>
                  <a:lnTo>
                    <a:pt x="534936" y="913257"/>
                  </a:lnTo>
                  <a:lnTo>
                    <a:pt x="537552" y="911796"/>
                  </a:lnTo>
                  <a:close/>
                </a:path>
                <a:path w="646429" h="952500">
                  <a:moveTo>
                    <a:pt x="586740" y="906373"/>
                  </a:moveTo>
                  <a:lnTo>
                    <a:pt x="585965" y="902106"/>
                  </a:lnTo>
                  <a:lnTo>
                    <a:pt x="548462" y="875715"/>
                  </a:lnTo>
                  <a:lnTo>
                    <a:pt x="511276" y="848614"/>
                  </a:lnTo>
                  <a:lnTo>
                    <a:pt x="474560" y="820889"/>
                  </a:lnTo>
                  <a:lnTo>
                    <a:pt x="438416" y="792657"/>
                  </a:lnTo>
                  <a:lnTo>
                    <a:pt x="434111" y="793153"/>
                  </a:lnTo>
                  <a:lnTo>
                    <a:pt x="470814" y="825754"/>
                  </a:lnTo>
                  <a:lnTo>
                    <a:pt x="507631" y="853528"/>
                  </a:lnTo>
                  <a:lnTo>
                    <a:pt x="544893" y="880694"/>
                  </a:lnTo>
                  <a:lnTo>
                    <a:pt x="582485" y="907148"/>
                  </a:lnTo>
                  <a:lnTo>
                    <a:pt x="584225" y="907694"/>
                  </a:lnTo>
                  <a:lnTo>
                    <a:pt x="586740" y="906373"/>
                  </a:lnTo>
                  <a:close/>
                </a:path>
                <a:path w="646429" h="952500">
                  <a:moveTo>
                    <a:pt x="610336" y="722109"/>
                  </a:moveTo>
                  <a:lnTo>
                    <a:pt x="609752" y="717804"/>
                  </a:lnTo>
                  <a:lnTo>
                    <a:pt x="566623" y="684415"/>
                  </a:lnTo>
                  <a:lnTo>
                    <a:pt x="523760" y="650392"/>
                  </a:lnTo>
                  <a:lnTo>
                    <a:pt x="481291" y="615873"/>
                  </a:lnTo>
                  <a:lnTo>
                    <a:pt x="439369" y="580948"/>
                  </a:lnTo>
                  <a:lnTo>
                    <a:pt x="435063" y="581317"/>
                  </a:lnTo>
                  <a:lnTo>
                    <a:pt x="477393" y="620598"/>
                  </a:lnTo>
                  <a:lnTo>
                    <a:pt x="519912" y="655167"/>
                  </a:lnTo>
                  <a:lnTo>
                    <a:pt x="562838" y="689241"/>
                  </a:lnTo>
                  <a:lnTo>
                    <a:pt x="606031" y="722680"/>
                  </a:lnTo>
                  <a:lnTo>
                    <a:pt x="607898" y="723303"/>
                  </a:lnTo>
                  <a:lnTo>
                    <a:pt x="610336" y="722109"/>
                  </a:lnTo>
                  <a:close/>
                </a:path>
                <a:path w="646429" h="952500">
                  <a:moveTo>
                    <a:pt x="612076" y="612914"/>
                  </a:moveTo>
                  <a:lnTo>
                    <a:pt x="611543" y="608609"/>
                  </a:lnTo>
                  <a:lnTo>
                    <a:pt x="567956" y="574382"/>
                  </a:lnTo>
                  <a:lnTo>
                    <a:pt x="524535" y="539584"/>
                  </a:lnTo>
                  <a:lnTo>
                    <a:pt x="481393" y="504355"/>
                  </a:lnTo>
                  <a:lnTo>
                    <a:pt x="438721" y="468807"/>
                  </a:lnTo>
                  <a:lnTo>
                    <a:pt x="434403" y="469176"/>
                  </a:lnTo>
                  <a:lnTo>
                    <a:pt x="477494" y="509079"/>
                  </a:lnTo>
                  <a:lnTo>
                    <a:pt x="520674" y="544347"/>
                  </a:lnTo>
                  <a:lnTo>
                    <a:pt x="564159" y="579183"/>
                  </a:lnTo>
                  <a:lnTo>
                    <a:pt x="607783" y="613460"/>
                  </a:lnTo>
                  <a:lnTo>
                    <a:pt x="609663" y="614095"/>
                  </a:lnTo>
                  <a:lnTo>
                    <a:pt x="612076" y="612914"/>
                  </a:lnTo>
                  <a:close/>
                </a:path>
                <a:path w="646429" h="952500">
                  <a:moveTo>
                    <a:pt x="612978" y="560387"/>
                  </a:moveTo>
                  <a:lnTo>
                    <a:pt x="612419" y="556094"/>
                  </a:lnTo>
                  <a:lnTo>
                    <a:pt x="568058" y="521474"/>
                  </a:lnTo>
                  <a:lnTo>
                    <a:pt x="524103" y="486041"/>
                  </a:lnTo>
                  <a:lnTo>
                    <a:pt x="480720" y="449935"/>
                  </a:lnTo>
                  <a:lnTo>
                    <a:pt x="438048" y="413245"/>
                  </a:lnTo>
                  <a:lnTo>
                    <a:pt x="433730" y="413537"/>
                  </a:lnTo>
                  <a:lnTo>
                    <a:pt x="476758" y="454609"/>
                  </a:lnTo>
                  <a:lnTo>
                    <a:pt x="520230" y="490778"/>
                  </a:lnTo>
                  <a:lnTo>
                    <a:pt x="564248" y="526275"/>
                  </a:lnTo>
                  <a:lnTo>
                    <a:pt x="608685" y="560946"/>
                  </a:lnTo>
                  <a:lnTo>
                    <a:pt x="610552" y="561581"/>
                  </a:lnTo>
                  <a:lnTo>
                    <a:pt x="612978" y="560387"/>
                  </a:lnTo>
                  <a:close/>
                </a:path>
                <a:path w="646429" h="952500">
                  <a:moveTo>
                    <a:pt x="613079" y="667689"/>
                  </a:moveTo>
                  <a:lnTo>
                    <a:pt x="612521" y="663397"/>
                  </a:lnTo>
                  <a:lnTo>
                    <a:pt x="568642" y="629297"/>
                  </a:lnTo>
                  <a:lnTo>
                    <a:pt x="525018" y="594601"/>
                  </a:lnTo>
                  <a:lnTo>
                    <a:pt x="481799" y="559435"/>
                  </a:lnTo>
                  <a:lnTo>
                    <a:pt x="439140" y="523913"/>
                  </a:lnTo>
                  <a:lnTo>
                    <a:pt x="434822" y="524281"/>
                  </a:lnTo>
                  <a:lnTo>
                    <a:pt x="477901" y="564159"/>
                  </a:lnTo>
                  <a:lnTo>
                    <a:pt x="521169" y="599363"/>
                  </a:lnTo>
                  <a:lnTo>
                    <a:pt x="564845" y="634098"/>
                  </a:lnTo>
                  <a:lnTo>
                    <a:pt x="608787" y="668248"/>
                  </a:lnTo>
                  <a:lnTo>
                    <a:pt x="610654" y="668883"/>
                  </a:lnTo>
                  <a:lnTo>
                    <a:pt x="613079" y="667689"/>
                  </a:lnTo>
                  <a:close/>
                </a:path>
                <a:path w="646429" h="952500">
                  <a:moveTo>
                    <a:pt x="614692" y="511556"/>
                  </a:moveTo>
                  <a:lnTo>
                    <a:pt x="614248" y="507250"/>
                  </a:lnTo>
                  <a:lnTo>
                    <a:pt x="464337" y="385305"/>
                  </a:lnTo>
                  <a:lnTo>
                    <a:pt x="460032" y="385749"/>
                  </a:lnTo>
                  <a:lnTo>
                    <a:pt x="460476" y="390055"/>
                  </a:lnTo>
                  <a:lnTo>
                    <a:pt x="610387" y="512000"/>
                  </a:lnTo>
                  <a:lnTo>
                    <a:pt x="612317" y="512686"/>
                  </a:lnTo>
                  <a:lnTo>
                    <a:pt x="614692" y="511556"/>
                  </a:lnTo>
                  <a:close/>
                </a:path>
                <a:path w="646429" h="952500">
                  <a:moveTo>
                    <a:pt x="615327" y="409384"/>
                  </a:moveTo>
                  <a:lnTo>
                    <a:pt x="615124" y="405066"/>
                  </a:lnTo>
                  <a:lnTo>
                    <a:pt x="594918" y="386626"/>
                  </a:lnTo>
                  <a:lnTo>
                    <a:pt x="590588" y="386829"/>
                  </a:lnTo>
                  <a:lnTo>
                    <a:pt x="590791" y="391160"/>
                  </a:lnTo>
                  <a:lnTo>
                    <a:pt x="610997" y="409575"/>
                  </a:lnTo>
                  <a:lnTo>
                    <a:pt x="613067" y="410387"/>
                  </a:lnTo>
                  <a:lnTo>
                    <a:pt x="615327" y="409384"/>
                  </a:lnTo>
                  <a:close/>
                </a:path>
                <a:path w="646429" h="952500">
                  <a:moveTo>
                    <a:pt x="615962" y="462318"/>
                  </a:moveTo>
                  <a:lnTo>
                    <a:pt x="615289" y="458025"/>
                  </a:lnTo>
                  <a:lnTo>
                    <a:pt x="594436" y="442188"/>
                  </a:lnTo>
                  <a:lnTo>
                    <a:pt x="574167" y="425526"/>
                  </a:lnTo>
                  <a:lnTo>
                    <a:pt x="554545" y="408089"/>
                  </a:lnTo>
                  <a:lnTo>
                    <a:pt x="535647" y="389953"/>
                  </a:lnTo>
                  <a:lnTo>
                    <a:pt x="531317" y="389953"/>
                  </a:lnTo>
                  <a:lnTo>
                    <a:pt x="531317" y="394284"/>
                  </a:lnTo>
                  <a:lnTo>
                    <a:pt x="550392" y="412597"/>
                  </a:lnTo>
                  <a:lnTo>
                    <a:pt x="570179" y="430174"/>
                  </a:lnTo>
                  <a:lnTo>
                    <a:pt x="590638" y="447001"/>
                  </a:lnTo>
                  <a:lnTo>
                    <a:pt x="611682" y="462978"/>
                  </a:lnTo>
                  <a:lnTo>
                    <a:pt x="613486" y="463562"/>
                  </a:lnTo>
                  <a:lnTo>
                    <a:pt x="615962" y="462318"/>
                  </a:lnTo>
                  <a:close/>
                </a:path>
                <a:path w="646429" h="952500">
                  <a:moveTo>
                    <a:pt x="616216" y="835266"/>
                  </a:moveTo>
                  <a:lnTo>
                    <a:pt x="615530" y="830999"/>
                  </a:lnTo>
                  <a:lnTo>
                    <a:pt x="570484" y="797826"/>
                  </a:lnTo>
                  <a:lnTo>
                    <a:pt x="525868" y="763778"/>
                  </a:lnTo>
                  <a:lnTo>
                    <a:pt x="481850" y="728954"/>
                  </a:lnTo>
                  <a:lnTo>
                    <a:pt x="438569" y="693483"/>
                  </a:lnTo>
                  <a:lnTo>
                    <a:pt x="434251" y="693877"/>
                  </a:lnTo>
                  <a:lnTo>
                    <a:pt x="478002" y="733729"/>
                  </a:lnTo>
                  <a:lnTo>
                    <a:pt x="522109" y="768616"/>
                  </a:lnTo>
                  <a:lnTo>
                    <a:pt x="566813" y="802741"/>
                  </a:lnTo>
                  <a:lnTo>
                    <a:pt x="611949" y="835964"/>
                  </a:lnTo>
                  <a:lnTo>
                    <a:pt x="613740" y="836536"/>
                  </a:lnTo>
                  <a:lnTo>
                    <a:pt x="616216" y="835266"/>
                  </a:lnTo>
                  <a:close/>
                </a:path>
                <a:path w="646429" h="952500">
                  <a:moveTo>
                    <a:pt x="616229" y="784377"/>
                  </a:moveTo>
                  <a:lnTo>
                    <a:pt x="615670" y="780084"/>
                  </a:lnTo>
                  <a:lnTo>
                    <a:pt x="571017" y="745604"/>
                  </a:lnTo>
                  <a:lnTo>
                    <a:pt x="526453" y="710819"/>
                  </a:lnTo>
                  <a:lnTo>
                    <a:pt x="482117" y="675817"/>
                  </a:lnTo>
                  <a:lnTo>
                    <a:pt x="438188" y="640753"/>
                  </a:lnTo>
                  <a:lnTo>
                    <a:pt x="433882" y="641223"/>
                  </a:lnTo>
                  <a:lnTo>
                    <a:pt x="478320" y="680618"/>
                  </a:lnTo>
                  <a:lnTo>
                    <a:pt x="522668" y="715632"/>
                  </a:lnTo>
                  <a:lnTo>
                    <a:pt x="567258" y="750443"/>
                  </a:lnTo>
                  <a:lnTo>
                    <a:pt x="611936" y="784936"/>
                  </a:lnTo>
                  <a:lnTo>
                    <a:pt x="613803" y="785571"/>
                  </a:lnTo>
                  <a:lnTo>
                    <a:pt x="616229" y="784377"/>
                  </a:lnTo>
                  <a:close/>
                </a:path>
                <a:path w="646429" h="952500">
                  <a:moveTo>
                    <a:pt x="618299" y="883767"/>
                  </a:moveTo>
                  <a:lnTo>
                    <a:pt x="617677" y="879487"/>
                  </a:lnTo>
                  <a:lnTo>
                    <a:pt x="434657" y="743902"/>
                  </a:lnTo>
                  <a:lnTo>
                    <a:pt x="430364" y="744537"/>
                  </a:lnTo>
                  <a:lnTo>
                    <a:pt x="430999" y="748817"/>
                  </a:lnTo>
                  <a:lnTo>
                    <a:pt x="614019" y="884402"/>
                  </a:lnTo>
                  <a:lnTo>
                    <a:pt x="615848" y="885012"/>
                  </a:lnTo>
                  <a:lnTo>
                    <a:pt x="618299" y="883767"/>
                  </a:lnTo>
                  <a:close/>
                </a:path>
                <a:path w="646429" h="952500">
                  <a:moveTo>
                    <a:pt x="646049" y="356425"/>
                  </a:moveTo>
                  <a:lnTo>
                    <a:pt x="641934" y="352310"/>
                  </a:lnTo>
                  <a:lnTo>
                    <a:pt x="627672" y="352310"/>
                  </a:lnTo>
                  <a:lnTo>
                    <a:pt x="627672" y="370687"/>
                  </a:lnTo>
                  <a:lnTo>
                    <a:pt x="627672" y="921981"/>
                  </a:lnTo>
                  <a:lnTo>
                    <a:pt x="419404" y="921981"/>
                  </a:lnTo>
                  <a:lnTo>
                    <a:pt x="419404" y="370687"/>
                  </a:lnTo>
                  <a:lnTo>
                    <a:pt x="627672" y="370687"/>
                  </a:lnTo>
                  <a:lnTo>
                    <a:pt x="627672" y="352310"/>
                  </a:lnTo>
                  <a:lnTo>
                    <a:pt x="405142" y="352310"/>
                  </a:lnTo>
                  <a:lnTo>
                    <a:pt x="401027" y="356425"/>
                  </a:lnTo>
                  <a:lnTo>
                    <a:pt x="401027" y="936256"/>
                  </a:lnTo>
                  <a:lnTo>
                    <a:pt x="405142" y="940371"/>
                  </a:lnTo>
                  <a:lnTo>
                    <a:pt x="641934" y="940371"/>
                  </a:lnTo>
                  <a:lnTo>
                    <a:pt x="646049" y="936256"/>
                  </a:lnTo>
                  <a:lnTo>
                    <a:pt x="646049" y="921981"/>
                  </a:lnTo>
                  <a:lnTo>
                    <a:pt x="646049" y="370687"/>
                  </a:lnTo>
                  <a:lnTo>
                    <a:pt x="646049" y="35642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" name="object 17"/>
          <p:cNvGrpSpPr/>
          <p:nvPr/>
        </p:nvGrpSpPr>
        <p:grpSpPr>
          <a:xfrm>
            <a:off x="8610070" y="4887500"/>
            <a:ext cx="1121410" cy="130810"/>
            <a:chOff x="8610070" y="4887500"/>
            <a:chExt cx="1121410" cy="130810"/>
          </a:xfrm>
        </p:grpSpPr>
        <p:sp>
          <p:nvSpPr>
            <p:cNvPr id="18" name="object 18"/>
            <p:cNvSpPr/>
            <p:nvPr/>
          </p:nvSpPr>
          <p:spPr>
            <a:xfrm>
              <a:off x="8610070" y="4887500"/>
              <a:ext cx="1121410" cy="130810"/>
            </a:xfrm>
            <a:custGeom>
              <a:avLst/>
              <a:gdLst/>
              <a:ahLst/>
              <a:cxnLst/>
              <a:rect l="l" t="t" r="r" b="b"/>
              <a:pathLst>
                <a:path w="1121409" h="130810">
                  <a:moveTo>
                    <a:pt x="1117371" y="0"/>
                  </a:moveTo>
                  <a:lnTo>
                    <a:pt x="3492" y="0"/>
                  </a:lnTo>
                  <a:lnTo>
                    <a:pt x="0" y="3505"/>
                  </a:lnTo>
                  <a:lnTo>
                    <a:pt x="0" y="126809"/>
                  </a:lnTo>
                  <a:lnTo>
                    <a:pt x="3492" y="130314"/>
                  </a:lnTo>
                  <a:lnTo>
                    <a:pt x="1117371" y="130314"/>
                  </a:lnTo>
                  <a:lnTo>
                    <a:pt x="1120876" y="126809"/>
                  </a:lnTo>
                  <a:lnTo>
                    <a:pt x="1120876" y="114681"/>
                  </a:lnTo>
                  <a:lnTo>
                    <a:pt x="15621" y="114681"/>
                  </a:lnTo>
                  <a:lnTo>
                    <a:pt x="15621" y="15633"/>
                  </a:lnTo>
                  <a:lnTo>
                    <a:pt x="1120876" y="15633"/>
                  </a:lnTo>
                  <a:lnTo>
                    <a:pt x="1120876" y="3505"/>
                  </a:lnTo>
                  <a:lnTo>
                    <a:pt x="1117371" y="0"/>
                  </a:lnTo>
                  <a:close/>
                </a:path>
                <a:path w="1121409" h="130810">
                  <a:moveTo>
                    <a:pt x="1120876" y="15633"/>
                  </a:moveTo>
                  <a:lnTo>
                    <a:pt x="1105255" y="15633"/>
                  </a:lnTo>
                  <a:lnTo>
                    <a:pt x="1105255" y="114681"/>
                  </a:lnTo>
                  <a:lnTo>
                    <a:pt x="1120876" y="114681"/>
                  </a:lnTo>
                  <a:lnTo>
                    <a:pt x="1120876" y="1563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943451" y="4895324"/>
              <a:ext cx="316865" cy="114935"/>
            </a:xfrm>
            <a:custGeom>
              <a:avLst/>
              <a:gdLst/>
              <a:ahLst/>
              <a:cxnLst/>
              <a:rect l="l" t="t" r="r" b="b"/>
              <a:pathLst>
                <a:path w="316865" h="114935">
                  <a:moveTo>
                    <a:pt x="316293" y="0"/>
                  </a:moveTo>
                  <a:lnTo>
                    <a:pt x="0" y="0"/>
                  </a:lnTo>
                  <a:lnTo>
                    <a:pt x="0" y="114681"/>
                  </a:lnTo>
                  <a:lnTo>
                    <a:pt x="316293" y="114668"/>
                  </a:lnTo>
                  <a:lnTo>
                    <a:pt x="316293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935642" y="4887500"/>
              <a:ext cx="332105" cy="130810"/>
            </a:xfrm>
            <a:custGeom>
              <a:avLst/>
              <a:gdLst/>
              <a:ahLst/>
              <a:cxnLst/>
              <a:rect l="l" t="t" r="r" b="b"/>
              <a:pathLst>
                <a:path w="332104" h="130810">
                  <a:moveTo>
                    <a:pt x="328409" y="0"/>
                  </a:moveTo>
                  <a:lnTo>
                    <a:pt x="3492" y="0"/>
                  </a:lnTo>
                  <a:lnTo>
                    <a:pt x="0" y="3505"/>
                  </a:lnTo>
                  <a:lnTo>
                    <a:pt x="0" y="126809"/>
                  </a:lnTo>
                  <a:lnTo>
                    <a:pt x="3492" y="130314"/>
                  </a:lnTo>
                  <a:lnTo>
                    <a:pt x="328409" y="130314"/>
                  </a:lnTo>
                  <a:lnTo>
                    <a:pt x="331901" y="126809"/>
                  </a:lnTo>
                  <a:lnTo>
                    <a:pt x="331901" y="114681"/>
                  </a:lnTo>
                  <a:lnTo>
                    <a:pt x="15621" y="114681"/>
                  </a:lnTo>
                  <a:lnTo>
                    <a:pt x="15621" y="15633"/>
                  </a:lnTo>
                  <a:lnTo>
                    <a:pt x="331901" y="15633"/>
                  </a:lnTo>
                  <a:lnTo>
                    <a:pt x="331901" y="3505"/>
                  </a:lnTo>
                  <a:lnTo>
                    <a:pt x="328409" y="0"/>
                  </a:lnTo>
                  <a:close/>
                </a:path>
                <a:path w="332104" h="130810">
                  <a:moveTo>
                    <a:pt x="331901" y="15633"/>
                  </a:moveTo>
                  <a:lnTo>
                    <a:pt x="316293" y="15633"/>
                  </a:lnTo>
                  <a:lnTo>
                    <a:pt x="316293" y="114681"/>
                  </a:lnTo>
                  <a:lnTo>
                    <a:pt x="331901" y="114681"/>
                  </a:lnTo>
                  <a:lnTo>
                    <a:pt x="331901" y="1563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" name="object 21"/>
          <p:cNvGrpSpPr/>
          <p:nvPr/>
        </p:nvGrpSpPr>
        <p:grpSpPr>
          <a:xfrm>
            <a:off x="8217958" y="4576494"/>
            <a:ext cx="1121410" cy="130810"/>
            <a:chOff x="8217958" y="4576494"/>
            <a:chExt cx="1121410" cy="130810"/>
          </a:xfrm>
        </p:grpSpPr>
        <p:sp>
          <p:nvSpPr>
            <p:cNvPr id="22" name="object 22"/>
            <p:cNvSpPr/>
            <p:nvPr/>
          </p:nvSpPr>
          <p:spPr>
            <a:xfrm>
              <a:off x="8217958" y="4576494"/>
              <a:ext cx="805180" cy="130810"/>
            </a:xfrm>
            <a:custGeom>
              <a:avLst/>
              <a:gdLst/>
              <a:ahLst/>
              <a:cxnLst/>
              <a:rect l="l" t="t" r="r" b="b"/>
              <a:pathLst>
                <a:path w="805179" h="130810">
                  <a:moveTo>
                    <a:pt x="801090" y="0"/>
                  </a:moveTo>
                  <a:lnTo>
                    <a:pt x="3492" y="0"/>
                  </a:lnTo>
                  <a:lnTo>
                    <a:pt x="0" y="3492"/>
                  </a:lnTo>
                  <a:lnTo>
                    <a:pt x="0" y="126796"/>
                  </a:lnTo>
                  <a:lnTo>
                    <a:pt x="3492" y="130302"/>
                  </a:lnTo>
                  <a:lnTo>
                    <a:pt x="801090" y="130302"/>
                  </a:lnTo>
                  <a:lnTo>
                    <a:pt x="804583" y="126796"/>
                  </a:lnTo>
                  <a:lnTo>
                    <a:pt x="804583" y="114681"/>
                  </a:lnTo>
                  <a:lnTo>
                    <a:pt x="15620" y="114681"/>
                  </a:lnTo>
                  <a:lnTo>
                    <a:pt x="15620" y="15621"/>
                  </a:lnTo>
                  <a:lnTo>
                    <a:pt x="804583" y="15621"/>
                  </a:lnTo>
                  <a:lnTo>
                    <a:pt x="804583" y="3492"/>
                  </a:lnTo>
                  <a:lnTo>
                    <a:pt x="801090" y="0"/>
                  </a:lnTo>
                  <a:close/>
                </a:path>
                <a:path w="805179" h="130810">
                  <a:moveTo>
                    <a:pt x="804583" y="15621"/>
                  </a:moveTo>
                  <a:lnTo>
                    <a:pt x="788962" y="15621"/>
                  </a:lnTo>
                  <a:lnTo>
                    <a:pt x="788962" y="114681"/>
                  </a:lnTo>
                  <a:lnTo>
                    <a:pt x="804583" y="114681"/>
                  </a:lnTo>
                  <a:lnTo>
                    <a:pt x="804583" y="1562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014739" y="4584306"/>
              <a:ext cx="316865" cy="114935"/>
            </a:xfrm>
            <a:custGeom>
              <a:avLst/>
              <a:gdLst/>
              <a:ahLst/>
              <a:cxnLst/>
              <a:rect l="l" t="t" r="r" b="b"/>
              <a:pathLst>
                <a:path w="316865" h="114935">
                  <a:moveTo>
                    <a:pt x="316293" y="0"/>
                  </a:moveTo>
                  <a:lnTo>
                    <a:pt x="0" y="0"/>
                  </a:lnTo>
                  <a:lnTo>
                    <a:pt x="0" y="114681"/>
                  </a:lnTo>
                  <a:lnTo>
                    <a:pt x="316293" y="114681"/>
                  </a:lnTo>
                  <a:lnTo>
                    <a:pt x="316293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246770" y="4576495"/>
              <a:ext cx="1092200" cy="130810"/>
            </a:xfrm>
            <a:custGeom>
              <a:avLst/>
              <a:gdLst/>
              <a:ahLst/>
              <a:cxnLst/>
              <a:rect l="l" t="t" r="r" b="b"/>
              <a:pathLst>
                <a:path w="1092200" h="130810">
                  <a:moveTo>
                    <a:pt x="29311" y="30619"/>
                  </a:moveTo>
                  <a:lnTo>
                    <a:pt x="29273" y="26936"/>
                  </a:lnTo>
                  <a:lnTo>
                    <a:pt x="25590" y="26974"/>
                  </a:lnTo>
                  <a:lnTo>
                    <a:pt x="0" y="53073"/>
                  </a:lnTo>
                  <a:lnTo>
                    <a:pt x="25" y="56756"/>
                  </a:lnTo>
                  <a:lnTo>
                    <a:pt x="1854" y="57492"/>
                  </a:lnTo>
                  <a:lnTo>
                    <a:pt x="3708" y="56718"/>
                  </a:lnTo>
                  <a:lnTo>
                    <a:pt x="29311" y="30619"/>
                  </a:lnTo>
                  <a:close/>
                </a:path>
                <a:path w="1092200" h="130810">
                  <a:moveTo>
                    <a:pt x="74853" y="29375"/>
                  </a:moveTo>
                  <a:lnTo>
                    <a:pt x="71170" y="29375"/>
                  </a:lnTo>
                  <a:lnTo>
                    <a:pt x="7023" y="93522"/>
                  </a:lnTo>
                  <a:lnTo>
                    <a:pt x="7023" y="97193"/>
                  </a:lnTo>
                  <a:lnTo>
                    <a:pt x="8864" y="97967"/>
                  </a:lnTo>
                  <a:lnTo>
                    <a:pt x="10706" y="97193"/>
                  </a:lnTo>
                  <a:lnTo>
                    <a:pt x="74853" y="33045"/>
                  </a:lnTo>
                  <a:lnTo>
                    <a:pt x="74853" y="29375"/>
                  </a:lnTo>
                  <a:close/>
                </a:path>
                <a:path w="1092200" h="130810">
                  <a:moveTo>
                    <a:pt x="136372" y="26555"/>
                  </a:moveTo>
                  <a:lnTo>
                    <a:pt x="132689" y="26466"/>
                  </a:lnTo>
                  <a:lnTo>
                    <a:pt x="54940" y="100063"/>
                  </a:lnTo>
                  <a:lnTo>
                    <a:pt x="54838" y="103746"/>
                  </a:lnTo>
                  <a:lnTo>
                    <a:pt x="56730" y="104559"/>
                  </a:lnTo>
                  <a:lnTo>
                    <a:pt x="58521" y="103847"/>
                  </a:lnTo>
                  <a:lnTo>
                    <a:pt x="136271" y="30238"/>
                  </a:lnTo>
                  <a:lnTo>
                    <a:pt x="136372" y="26555"/>
                  </a:lnTo>
                  <a:close/>
                </a:path>
                <a:path w="1092200" h="130810">
                  <a:moveTo>
                    <a:pt x="188328" y="27305"/>
                  </a:moveTo>
                  <a:lnTo>
                    <a:pt x="184645" y="27305"/>
                  </a:lnTo>
                  <a:lnTo>
                    <a:pt x="112306" y="99631"/>
                  </a:lnTo>
                  <a:lnTo>
                    <a:pt x="112306" y="103301"/>
                  </a:lnTo>
                  <a:lnTo>
                    <a:pt x="114147" y="104076"/>
                  </a:lnTo>
                  <a:lnTo>
                    <a:pt x="115989" y="103301"/>
                  </a:lnTo>
                  <a:lnTo>
                    <a:pt x="188328" y="30975"/>
                  </a:lnTo>
                  <a:lnTo>
                    <a:pt x="188328" y="27305"/>
                  </a:lnTo>
                  <a:close/>
                </a:path>
                <a:path w="1092200" h="130810">
                  <a:moveTo>
                    <a:pt x="238036" y="25234"/>
                  </a:moveTo>
                  <a:lnTo>
                    <a:pt x="234365" y="25234"/>
                  </a:lnTo>
                  <a:lnTo>
                    <a:pt x="161912" y="97688"/>
                  </a:lnTo>
                  <a:lnTo>
                    <a:pt x="161912" y="101358"/>
                  </a:lnTo>
                  <a:lnTo>
                    <a:pt x="163753" y="102120"/>
                  </a:lnTo>
                  <a:lnTo>
                    <a:pt x="165595" y="101358"/>
                  </a:lnTo>
                  <a:lnTo>
                    <a:pt x="238036" y="28905"/>
                  </a:lnTo>
                  <a:lnTo>
                    <a:pt x="238036" y="25234"/>
                  </a:lnTo>
                  <a:close/>
                </a:path>
                <a:path w="1092200" h="130810">
                  <a:moveTo>
                    <a:pt x="292646" y="25590"/>
                  </a:moveTo>
                  <a:lnTo>
                    <a:pt x="288963" y="25590"/>
                  </a:lnTo>
                  <a:lnTo>
                    <a:pt x="215658" y="98882"/>
                  </a:lnTo>
                  <a:lnTo>
                    <a:pt x="215658" y="102565"/>
                  </a:lnTo>
                  <a:lnTo>
                    <a:pt x="217500" y="103327"/>
                  </a:lnTo>
                  <a:lnTo>
                    <a:pt x="219341" y="102565"/>
                  </a:lnTo>
                  <a:lnTo>
                    <a:pt x="292646" y="29260"/>
                  </a:lnTo>
                  <a:lnTo>
                    <a:pt x="292646" y="25590"/>
                  </a:lnTo>
                  <a:close/>
                </a:path>
                <a:path w="1092200" h="130810">
                  <a:moveTo>
                    <a:pt x="345465" y="26657"/>
                  </a:moveTo>
                  <a:lnTo>
                    <a:pt x="341782" y="26657"/>
                  </a:lnTo>
                  <a:lnTo>
                    <a:pt x="266979" y="101460"/>
                  </a:lnTo>
                  <a:lnTo>
                    <a:pt x="266979" y="105130"/>
                  </a:lnTo>
                  <a:lnTo>
                    <a:pt x="268820" y="105892"/>
                  </a:lnTo>
                  <a:lnTo>
                    <a:pt x="270662" y="105130"/>
                  </a:lnTo>
                  <a:lnTo>
                    <a:pt x="345465" y="30340"/>
                  </a:lnTo>
                  <a:lnTo>
                    <a:pt x="345465" y="26657"/>
                  </a:lnTo>
                  <a:close/>
                </a:path>
                <a:path w="1092200" h="130810">
                  <a:moveTo>
                    <a:pt x="405396" y="27419"/>
                  </a:moveTo>
                  <a:lnTo>
                    <a:pt x="405384" y="23723"/>
                  </a:lnTo>
                  <a:lnTo>
                    <a:pt x="401701" y="23749"/>
                  </a:lnTo>
                  <a:lnTo>
                    <a:pt x="324396" y="101358"/>
                  </a:lnTo>
                  <a:lnTo>
                    <a:pt x="324408" y="105041"/>
                  </a:lnTo>
                  <a:lnTo>
                    <a:pt x="326250" y="105803"/>
                  </a:lnTo>
                  <a:lnTo>
                    <a:pt x="328091" y="105029"/>
                  </a:lnTo>
                  <a:lnTo>
                    <a:pt x="405396" y="27419"/>
                  </a:lnTo>
                  <a:close/>
                </a:path>
                <a:path w="1092200" h="130810">
                  <a:moveTo>
                    <a:pt x="459727" y="27266"/>
                  </a:moveTo>
                  <a:lnTo>
                    <a:pt x="456044" y="27266"/>
                  </a:lnTo>
                  <a:lnTo>
                    <a:pt x="381254" y="102057"/>
                  </a:lnTo>
                  <a:lnTo>
                    <a:pt x="381254" y="105740"/>
                  </a:lnTo>
                  <a:lnTo>
                    <a:pt x="383095" y="106502"/>
                  </a:lnTo>
                  <a:lnTo>
                    <a:pt x="384937" y="105740"/>
                  </a:lnTo>
                  <a:lnTo>
                    <a:pt x="459727" y="30949"/>
                  </a:lnTo>
                  <a:lnTo>
                    <a:pt x="459727" y="27266"/>
                  </a:lnTo>
                  <a:close/>
                </a:path>
                <a:path w="1092200" h="130810">
                  <a:moveTo>
                    <a:pt x="517918" y="31584"/>
                  </a:moveTo>
                  <a:lnTo>
                    <a:pt x="517791" y="27914"/>
                  </a:lnTo>
                  <a:lnTo>
                    <a:pt x="514108" y="28041"/>
                  </a:lnTo>
                  <a:lnTo>
                    <a:pt x="495896" y="47104"/>
                  </a:lnTo>
                  <a:lnTo>
                    <a:pt x="477227" y="65836"/>
                  </a:lnTo>
                  <a:lnTo>
                    <a:pt x="458190" y="84175"/>
                  </a:lnTo>
                  <a:lnTo>
                    <a:pt x="438823" y="102057"/>
                  </a:lnTo>
                  <a:lnTo>
                    <a:pt x="438632" y="105740"/>
                  </a:lnTo>
                  <a:lnTo>
                    <a:pt x="440563" y="106591"/>
                  </a:lnTo>
                  <a:lnTo>
                    <a:pt x="442302" y="105918"/>
                  </a:lnTo>
                  <a:lnTo>
                    <a:pt x="461759" y="87960"/>
                  </a:lnTo>
                  <a:lnTo>
                    <a:pt x="480885" y="69532"/>
                  </a:lnTo>
                  <a:lnTo>
                    <a:pt x="499630" y="50723"/>
                  </a:lnTo>
                  <a:lnTo>
                    <a:pt x="517918" y="31584"/>
                  </a:lnTo>
                  <a:close/>
                </a:path>
                <a:path w="1092200" h="130810">
                  <a:moveTo>
                    <a:pt x="565518" y="32435"/>
                  </a:moveTo>
                  <a:lnTo>
                    <a:pt x="565404" y="28752"/>
                  </a:lnTo>
                  <a:lnTo>
                    <a:pt x="561721" y="28867"/>
                  </a:lnTo>
                  <a:lnTo>
                    <a:pt x="493547" y="101523"/>
                  </a:lnTo>
                  <a:lnTo>
                    <a:pt x="493661" y="105206"/>
                  </a:lnTo>
                  <a:lnTo>
                    <a:pt x="495439" y="105918"/>
                  </a:lnTo>
                  <a:lnTo>
                    <a:pt x="497344" y="105092"/>
                  </a:lnTo>
                  <a:lnTo>
                    <a:pt x="565518" y="32435"/>
                  </a:lnTo>
                  <a:close/>
                </a:path>
                <a:path w="1092200" h="130810">
                  <a:moveTo>
                    <a:pt x="621207" y="26885"/>
                  </a:moveTo>
                  <a:lnTo>
                    <a:pt x="617524" y="26885"/>
                  </a:lnTo>
                  <a:lnTo>
                    <a:pt x="538645" y="105778"/>
                  </a:lnTo>
                  <a:lnTo>
                    <a:pt x="538645" y="109461"/>
                  </a:lnTo>
                  <a:lnTo>
                    <a:pt x="540486" y="110223"/>
                  </a:lnTo>
                  <a:lnTo>
                    <a:pt x="542328" y="109461"/>
                  </a:lnTo>
                  <a:lnTo>
                    <a:pt x="621207" y="30568"/>
                  </a:lnTo>
                  <a:lnTo>
                    <a:pt x="621207" y="26885"/>
                  </a:lnTo>
                  <a:close/>
                </a:path>
                <a:path w="1092200" h="130810">
                  <a:moveTo>
                    <a:pt x="672579" y="24041"/>
                  </a:moveTo>
                  <a:lnTo>
                    <a:pt x="668896" y="24041"/>
                  </a:lnTo>
                  <a:lnTo>
                    <a:pt x="590067" y="102882"/>
                  </a:lnTo>
                  <a:lnTo>
                    <a:pt x="590067" y="106553"/>
                  </a:lnTo>
                  <a:lnTo>
                    <a:pt x="591908" y="107315"/>
                  </a:lnTo>
                  <a:lnTo>
                    <a:pt x="593750" y="106553"/>
                  </a:lnTo>
                  <a:lnTo>
                    <a:pt x="672579" y="27724"/>
                  </a:lnTo>
                  <a:lnTo>
                    <a:pt x="672579" y="24041"/>
                  </a:lnTo>
                  <a:close/>
                </a:path>
                <a:path w="1092200" h="130810">
                  <a:moveTo>
                    <a:pt x="716978" y="26009"/>
                  </a:moveTo>
                  <a:lnTo>
                    <a:pt x="713295" y="26009"/>
                  </a:lnTo>
                  <a:lnTo>
                    <a:pt x="634771" y="104533"/>
                  </a:lnTo>
                  <a:lnTo>
                    <a:pt x="634771" y="108216"/>
                  </a:lnTo>
                  <a:lnTo>
                    <a:pt x="636612" y="108978"/>
                  </a:lnTo>
                  <a:lnTo>
                    <a:pt x="638454" y="108216"/>
                  </a:lnTo>
                  <a:lnTo>
                    <a:pt x="716978" y="29679"/>
                  </a:lnTo>
                  <a:lnTo>
                    <a:pt x="716978" y="26009"/>
                  </a:lnTo>
                  <a:close/>
                </a:path>
                <a:path w="1092200" h="130810">
                  <a:moveTo>
                    <a:pt x="750570" y="32969"/>
                  </a:moveTo>
                  <a:lnTo>
                    <a:pt x="746887" y="32969"/>
                  </a:lnTo>
                  <a:lnTo>
                    <a:pt x="676960" y="102895"/>
                  </a:lnTo>
                  <a:lnTo>
                    <a:pt x="676960" y="106578"/>
                  </a:lnTo>
                  <a:lnTo>
                    <a:pt x="678802" y="107340"/>
                  </a:lnTo>
                  <a:lnTo>
                    <a:pt x="680643" y="106578"/>
                  </a:lnTo>
                  <a:lnTo>
                    <a:pt x="750570" y="36652"/>
                  </a:lnTo>
                  <a:lnTo>
                    <a:pt x="750570" y="32969"/>
                  </a:lnTo>
                  <a:close/>
                </a:path>
                <a:path w="1092200" h="130810">
                  <a:moveTo>
                    <a:pt x="750620" y="77292"/>
                  </a:moveTo>
                  <a:lnTo>
                    <a:pt x="750493" y="73621"/>
                  </a:lnTo>
                  <a:lnTo>
                    <a:pt x="746810" y="73736"/>
                  </a:lnTo>
                  <a:lnTo>
                    <a:pt x="719480" y="102933"/>
                  </a:lnTo>
                  <a:lnTo>
                    <a:pt x="719607" y="106629"/>
                  </a:lnTo>
                  <a:lnTo>
                    <a:pt x="721385" y="107315"/>
                  </a:lnTo>
                  <a:lnTo>
                    <a:pt x="723290" y="106502"/>
                  </a:lnTo>
                  <a:lnTo>
                    <a:pt x="750620" y="77292"/>
                  </a:lnTo>
                  <a:close/>
                </a:path>
                <a:path w="1092200" h="130810">
                  <a:moveTo>
                    <a:pt x="1092060" y="3492"/>
                  </a:moveTo>
                  <a:lnTo>
                    <a:pt x="1088555" y="0"/>
                  </a:lnTo>
                  <a:lnTo>
                    <a:pt x="1076439" y="0"/>
                  </a:lnTo>
                  <a:lnTo>
                    <a:pt x="1076439" y="15621"/>
                  </a:lnTo>
                  <a:lnTo>
                    <a:pt x="1076439" y="114681"/>
                  </a:lnTo>
                  <a:lnTo>
                    <a:pt x="775766" y="114681"/>
                  </a:lnTo>
                  <a:lnTo>
                    <a:pt x="775766" y="15621"/>
                  </a:lnTo>
                  <a:lnTo>
                    <a:pt x="1076439" y="15621"/>
                  </a:lnTo>
                  <a:lnTo>
                    <a:pt x="1076439" y="0"/>
                  </a:lnTo>
                  <a:lnTo>
                    <a:pt x="763638" y="0"/>
                  </a:lnTo>
                  <a:lnTo>
                    <a:pt x="760145" y="3492"/>
                  </a:lnTo>
                  <a:lnTo>
                    <a:pt x="760145" y="126796"/>
                  </a:lnTo>
                  <a:lnTo>
                    <a:pt x="763638" y="130302"/>
                  </a:lnTo>
                  <a:lnTo>
                    <a:pt x="1088555" y="130302"/>
                  </a:lnTo>
                  <a:lnTo>
                    <a:pt x="1092060" y="126796"/>
                  </a:lnTo>
                  <a:lnTo>
                    <a:pt x="1092060" y="114681"/>
                  </a:lnTo>
                  <a:lnTo>
                    <a:pt x="1092060" y="15621"/>
                  </a:lnTo>
                  <a:lnTo>
                    <a:pt x="1092060" y="349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5" name="object 2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999372" y="4900043"/>
            <a:ext cx="2600709" cy="1340557"/>
          </a:xfrm>
          <a:prstGeom prst="rect">
            <a:avLst/>
          </a:prstGeom>
        </p:spPr>
      </p:pic>
      <p:pic>
        <p:nvPicPr>
          <p:cNvPr id="26" name="object 2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332293" y="4755801"/>
            <a:ext cx="1203487" cy="1011289"/>
          </a:xfrm>
          <a:prstGeom prst="rect">
            <a:avLst/>
          </a:prstGeom>
        </p:spPr>
      </p:pic>
      <p:grpSp>
        <p:nvGrpSpPr>
          <p:cNvPr id="27" name="object 27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28" name="object 28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2" name="object 32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3" name="object 33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7" name="object 37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5" name="object 4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43895" y="1044009"/>
            <a:ext cx="6145856" cy="651883"/>
          </a:xfrm>
          <a:prstGeom prst="rect">
            <a:avLst/>
          </a:prstGeom>
        </p:spPr>
      </p:pic>
      <p:sp>
        <p:nvSpPr>
          <p:cNvPr id="46" name="object 46"/>
          <p:cNvSpPr txBox="1"/>
          <p:nvPr/>
        </p:nvSpPr>
        <p:spPr>
          <a:xfrm>
            <a:off x="1469083" y="1326288"/>
            <a:ext cx="52501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IPCSL3e</a:t>
            </a:r>
            <a:r>
              <a:rPr sz="1200" b="1" spc="-8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8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“Utilizar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técnica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correta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curativo”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47" name="object 47"/>
          <p:cNvGrpSpPr/>
          <p:nvPr/>
        </p:nvGrpSpPr>
        <p:grpSpPr>
          <a:xfrm>
            <a:off x="6204891" y="1956828"/>
            <a:ext cx="591820" cy="1579880"/>
            <a:chOff x="6204891" y="1956828"/>
            <a:chExt cx="591820" cy="1579880"/>
          </a:xfrm>
        </p:grpSpPr>
        <p:sp>
          <p:nvSpPr>
            <p:cNvPr id="48" name="object 48"/>
            <p:cNvSpPr/>
            <p:nvPr/>
          </p:nvSpPr>
          <p:spPr>
            <a:xfrm>
              <a:off x="6206807" y="1956828"/>
              <a:ext cx="583565" cy="399415"/>
            </a:xfrm>
            <a:custGeom>
              <a:avLst/>
              <a:gdLst/>
              <a:ahLst/>
              <a:cxnLst/>
              <a:rect l="l" t="t" r="r" b="b"/>
              <a:pathLst>
                <a:path w="583565" h="399414">
                  <a:moveTo>
                    <a:pt x="582942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582942" y="399135"/>
                  </a:lnTo>
                  <a:lnTo>
                    <a:pt x="582942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204891" y="2357873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789753" y="195683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206796" y="3504409"/>
              <a:ext cx="583565" cy="0"/>
            </a:xfrm>
            <a:custGeom>
              <a:avLst/>
              <a:gdLst/>
              <a:ahLst/>
              <a:cxnLst/>
              <a:rect l="l" t="t" r="r" b="b"/>
              <a:pathLst>
                <a:path w="583565">
                  <a:moveTo>
                    <a:pt x="0" y="0"/>
                  </a:moveTo>
                  <a:lnTo>
                    <a:pt x="58295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206796" y="3529822"/>
              <a:ext cx="583565" cy="0"/>
            </a:xfrm>
            <a:custGeom>
              <a:avLst/>
              <a:gdLst/>
              <a:ahLst/>
              <a:cxnLst/>
              <a:rect l="l" t="t" r="r" b="b"/>
              <a:pathLst>
                <a:path w="583565">
                  <a:moveTo>
                    <a:pt x="0" y="0"/>
                  </a:moveTo>
                  <a:lnTo>
                    <a:pt x="58295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/>
          <p:nvPr/>
        </p:nvSpPr>
        <p:spPr>
          <a:xfrm>
            <a:off x="2531990" y="340274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531990" y="3318843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62"/>
                </a:moveTo>
                <a:lnTo>
                  <a:pt x="3810" y="19062"/>
                </a:lnTo>
              </a:path>
              <a:path w="3810" h="19685">
                <a:moveTo>
                  <a:pt x="0" y="13347"/>
                </a:moveTo>
                <a:lnTo>
                  <a:pt x="3810" y="13347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531990" y="3170127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531990" y="2823112"/>
            <a:ext cx="3810" cy="116839"/>
          </a:xfrm>
          <a:custGeom>
            <a:avLst/>
            <a:gdLst/>
            <a:ahLst/>
            <a:cxnLst/>
            <a:rect l="l" t="t" r="r" b="b"/>
            <a:pathLst>
              <a:path w="3810" h="116839">
                <a:moveTo>
                  <a:pt x="0" y="116306"/>
                </a:moveTo>
                <a:lnTo>
                  <a:pt x="3810" y="116306"/>
                </a:lnTo>
              </a:path>
              <a:path w="3810" h="116839">
                <a:moveTo>
                  <a:pt x="0" y="110578"/>
                </a:moveTo>
                <a:lnTo>
                  <a:pt x="3810" y="110578"/>
                </a:lnTo>
              </a:path>
              <a:path w="3810" h="116839">
                <a:moveTo>
                  <a:pt x="0" y="83883"/>
                </a:moveTo>
                <a:lnTo>
                  <a:pt x="3810" y="83883"/>
                </a:lnTo>
              </a:path>
              <a:path w="3810" h="116839">
                <a:moveTo>
                  <a:pt x="0" y="78168"/>
                </a:moveTo>
                <a:lnTo>
                  <a:pt x="3810" y="78168"/>
                </a:lnTo>
              </a:path>
              <a:path w="3810" h="116839">
                <a:moveTo>
                  <a:pt x="0" y="55283"/>
                </a:moveTo>
                <a:lnTo>
                  <a:pt x="3810" y="55283"/>
                </a:lnTo>
              </a:path>
              <a:path w="3810" h="116839">
                <a:moveTo>
                  <a:pt x="0" y="34315"/>
                </a:moveTo>
                <a:lnTo>
                  <a:pt x="3810" y="34315"/>
                </a:lnTo>
              </a:path>
              <a:path w="3810" h="116839">
                <a:moveTo>
                  <a:pt x="0" y="20967"/>
                </a:moveTo>
                <a:lnTo>
                  <a:pt x="3810" y="20967"/>
                </a:lnTo>
              </a:path>
              <a:path w="3810" h="116839">
                <a:moveTo>
                  <a:pt x="0" y="15252"/>
                </a:moveTo>
                <a:lnTo>
                  <a:pt x="3810" y="15252"/>
                </a:lnTo>
              </a:path>
              <a:path w="3810" h="1168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531990" y="266103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531990" y="251422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531990" y="2418896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5715"/>
                </a:moveTo>
                <a:lnTo>
                  <a:pt x="3810" y="571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521990" y="340464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521990" y="321588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521990" y="3034744"/>
            <a:ext cx="3810" cy="86360"/>
          </a:xfrm>
          <a:custGeom>
            <a:avLst/>
            <a:gdLst/>
            <a:ahLst/>
            <a:cxnLst/>
            <a:rect l="l" t="t" r="r" b="b"/>
            <a:pathLst>
              <a:path w="3810" h="86360">
                <a:moveTo>
                  <a:pt x="0" y="85801"/>
                </a:moveTo>
                <a:lnTo>
                  <a:pt x="3810" y="85801"/>
                </a:lnTo>
              </a:path>
              <a:path w="3810" h="86360">
                <a:moveTo>
                  <a:pt x="0" y="83896"/>
                </a:moveTo>
                <a:lnTo>
                  <a:pt x="3810" y="83896"/>
                </a:lnTo>
              </a:path>
              <a:path w="3810" h="86360">
                <a:moveTo>
                  <a:pt x="0" y="81991"/>
                </a:moveTo>
                <a:lnTo>
                  <a:pt x="3810" y="81991"/>
                </a:lnTo>
              </a:path>
              <a:path w="3810" h="86360">
                <a:moveTo>
                  <a:pt x="0" y="80086"/>
                </a:moveTo>
                <a:lnTo>
                  <a:pt x="3810" y="80086"/>
                </a:lnTo>
              </a:path>
              <a:path w="3810" h="86360">
                <a:moveTo>
                  <a:pt x="0" y="78181"/>
                </a:moveTo>
                <a:lnTo>
                  <a:pt x="3810" y="78181"/>
                </a:lnTo>
              </a:path>
              <a:path w="3810" h="86360">
                <a:moveTo>
                  <a:pt x="0" y="76263"/>
                </a:moveTo>
                <a:lnTo>
                  <a:pt x="3810" y="76263"/>
                </a:lnTo>
              </a:path>
              <a:path w="3810" h="86360">
                <a:moveTo>
                  <a:pt x="0" y="74358"/>
                </a:moveTo>
                <a:lnTo>
                  <a:pt x="3810" y="74358"/>
                </a:lnTo>
              </a:path>
              <a:path w="3810" h="86360">
                <a:moveTo>
                  <a:pt x="0" y="40043"/>
                </a:moveTo>
                <a:lnTo>
                  <a:pt x="3810" y="40043"/>
                </a:lnTo>
              </a:path>
              <a:path w="3810" h="863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521990" y="2927976"/>
            <a:ext cx="3810" cy="44450"/>
          </a:xfrm>
          <a:custGeom>
            <a:avLst/>
            <a:gdLst/>
            <a:ahLst/>
            <a:cxnLst/>
            <a:rect l="l" t="t" r="r" b="b"/>
            <a:pathLst>
              <a:path w="3810" h="44450">
                <a:moveTo>
                  <a:pt x="0" y="43853"/>
                </a:moveTo>
                <a:lnTo>
                  <a:pt x="3810" y="43853"/>
                </a:lnTo>
              </a:path>
              <a:path w="3810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521990" y="2825017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00"/>
                </a:moveTo>
                <a:lnTo>
                  <a:pt x="3810" y="28600"/>
                </a:lnTo>
              </a:path>
              <a:path w="3810" h="29210">
                <a:moveTo>
                  <a:pt x="0" y="7620"/>
                </a:moveTo>
                <a:lnTo>
                  <a:pt x="3810" y="7620"/>
                </a:lnTo>
              </a:path>
              <a:path w="3810" h="29210">
                <a:moveTo>
                  <a:pt x="0" y="5715"/>
                </a:moveTo>
                <a:lnTo>
                  <a:pt x="3810" y="5715"/>
                </a:lnTo>
              </a:path>
              <a:path w="3810" h="29210">
                <a:moveTo>
                  <a:pt x="0" y="3810"/>
                </a:moveTo>
                <a:lnTo>
                  <a:pt x="3810" y="3810"/>
                </a:lnTo>
              </a:path>
              <a:path w="3810" h="29210">
                <a:moveTo>
                  <a:pt x="0" y="1905"/>
                </a:moveTo>
                <a:lnTo>
                  <a:pt x="3810" y="1905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521990" y="2723963"/>
            <a:ext cx="3810" cy="53975"/>
          </a:xfrm>
          <a:custGeom>
            <a:avLst/>
            <a:gdLst/>
            <a:ahLst/>
            <a:cxnLst/>
            <a:rect l="l" t="t" r="r" b="b"/>
            <a:pathLst>
              <a:path w="3810" h="53975">
                <a:moveTo>
                  <a:pt x="0" y="53378"/>
                </a:moveTo>
                <a:lnTo>
                  <a:pt x="3810" y="53378"/>
                </a:lnTo>
              </a:path>
              <a:path w="3810" h="53975">
                <a:moveTo>
                  <a:pt x="0" y="30505"/>
                </a:moveTo>
                <a:lnTo>
                  <a:pt x="3810" y="30505"/>
                </a:lnTo>
              </a:path>
              <a:path w="3810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521990" y="2590499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0" y="5715"/>
                </a:moveTo>
                <a:lnTo>
                  <a:pt x="3810" y="5715"/>
                </a:lnTo>
              </a:path>
              <a:path w="3810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521990" y="252947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521990" y="2426516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28"/>
                </a:moveTo>
                <a:lnTo>
                  <a:pt x="3810" y="34328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445990" y="3355064"/>
            <a:ext cx="3810" cy="84455"/>
          </a:xfrm>
          <a:custGeom>
            <a:avLst/>
            <a:gdLst/>
            <a:ahLst/>
            <a:cxnLst/>
            <a:rect l="l" t="t" r="r" b="b"/>
            <a:pathLst>
              <a:path w="3810" h="84454">
                <a:moveTo>
                  <a:pt x="0" y="83896"/>
                </a:moveTo>
                <a:lnTo>
                  <a:pt x="3810" y="83896"/>
                </a:lnTo>
              </a:path>
              <a:path w="3810" h="84454">
                <a:moveTo>
                  <a:pt x="0" y="78181"/>
                </a:moveTo>
                <a:lnTo>
                  <a:pt x="3810" y="78181"/>
                </a:lnTo>
              </a:path>
              <a:path w="3810" h="84454">
                <a:moveTo>
                  <a:pt x="0" y="72453"/>
                </a:moveTo>
                <a:lnTo>
                  <a:pt x="3810" y="72453"/>
                </a:lnTo>
              </a:path>
              <a:path w="3810" h="84454">
                <a:moveTo>
                  <a:pt x="0" y="70548"/>
                </a:moveTo>
                <a:lnTo>
                  <a:pt x="3810" y="70548"/>
                </a:lnTo>
              </a:path>
              <a:path w="3810" h="84454">
                <a:moveTo>
                  <a:pt x="0" y="68643"/>
                </a:moveTo>
                <a:lnTo>
                  <a:pt x="3810" y="68643"/>
                </a:lnTo>
              </a:path>
              <a:path w="3810" h="84454">
                <a:moveTo>
                  <a:pt x="0" y="66738"/>
                </a:moveTo>
                <a:lnTo>
                  <a:pt x="3810" y="66738"/>
                </a:lnTo>
              </a:path>
              <a:path w="3810" h="84454">
                <a:moveTo>
                  <a:pt x="0" y="64833"/>
                </a:moveTo>
                <a:lnTo>
                  <a:pt x="3810" y="64833"/>
                </a:lnTo>
              </a:path>
              <a:path w="3810" h="84454">
                <a:moveTo>
                  <a:pt x="0" y="24790"/>
                </a:moveTo>
                <a:lnTo>
                  <a:pt x="3810" y="24790"/>
                </a:lnTo>
              </a:path>
              <a:path w="3810" h="844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445990" y="3145336"/>
            <a:ext cx="3810" cy="126364"/>
          </a:xfrm>
          <a:custGeom>
            <a:avLst/>
            <a:gdLst/>
            <a:ahLst/>
            <a:cxnLst/>
            <a:rect l="l" t="t" r="r" b="b"/>
            <a:pathLst>
              <a:path w="3810" h="126364">
                <a:moveTo>
                  <a:pt x="0" y="125831"/>
                </a:moveTo>
                <a:lnTo>
                  <a:pt x="3810" y="125831"/>
                </a:lnTo>
              </a:path>
              <a:path w="3810" h="126364">
                <a:moveTo>
                  <a:pt x="0" y="120116"/>
                </a:moveTo>
                <a:lnTo>
                  <a:pt x="3810" y="120116"/>
                </a:lnTo>
              </a:path>
              <a:path w="3810" h="126364">
                <a:moveTo>
                  <a:pt x="0" y="97243"/>
                </a:moveTo>
                <a:lnTo>
                  <a:pt x="3810" y="97243"/>
                </a:lnTo>
              </a:path>
              <a:path w="3810" h="126364">
                <a:moveTo>
                  <a:pt x="0" y="95326"/>
                </a:moveTo>
                <a:lnTo>
                  <a:pt x="3810" y="95326"/>
                </a:lnTo>
              </a:path>
              <a:path w="3810" h="126364">
                <a:moveTo>
                  <a:pt x="0" y="91516"/>
                </a:moveTo>
                <a:lnTo>
                  <a:pt x="3810" y="91516"/>
                </a:lnTo>
              </a:path>
              <a:path w="3810" h="126364">
                <a:moveTo>
                  <a:pt x="0" y="89611"/>
                </a:moveTo>
                <a:lnTo>
                  <a:pt x="3810" y="89611"/>
                </a:lnTo>
              </a:path>
              <a:path w="3810" h="126364">
                <a:moveTo>
                  <a:pt x="0" y="87706"/>
                </a:moveTo>
                <a:lnTo>
                  <a:pt x="3810" y="87706"/>
                </a:lnTo>
              </a:path>
              <a:path w="3810" h="126364">
                <a:moveTo>
                  <a:pt x="0" y="85801"/>
                </a:moveTo>
                <a:lnTo>
                  <a:pt x="3810" y="85801"/>
                </a:lnTo>
              </a:path>
              <a:path w="3810" h="126364">
                <a:moveTo>
                  <a:pt x="0" y="62915"/>
                </a:moveTo>
                <a:lnTo>
                  <a:pt x="3810" y="62915"/>
                </a:lnTo>
              </a:path>
              <a:path w="3810" h="126364">
                <a:moveTo>
                  <a:pt x="0" y="61010"/>
                </a:moveTo>
                <a:lnTo>
                  <a:pt x="3810" y="61010"/>
                </a:lnTo>
              </a:path>
              <a:path w="3810" h="126364">
                <a:moveTo>
                  <a:pt x="0" y="51473"/>
                </a:moveTo>
                <a:lnTo>
                  <a:pt x="3810" y="51473"/>
                </a:lnTo>
              </a:path>
              <a:path w="3810" h="126364">
                <a:moveTo>
                  <a:pt x="0" y="11442"/>
                </a:moveTo>
                <a:lnTo>
                  <a:pt x="3810" y="11442"/>
                </a:lnTo>
              </a:path>
              <a:path w="3810" h="126364">
                <a:moveTo>
                  <a:pt x="0" y="9525"/>
                </a:moveTo>
                <a:lnTo>
                  <a:pt x="3810" y="9525"/>
                </a:lnTo>
              </a:path>
              <a:path w="3810" h="126364">
                <a:moveTo>
                  <a:pt x="0" y="7620"/>
                </a:moveTo>
                <a:lnTo>
                  <a:pt x="3810" y="7620"/>
                </a:lnTo>
              </a:path>
              <a:path w="3810" h="126364">
                <a:moveTo>
                  <a:pt x="0" y="5715"/>
                </a:moveTo>
                <a:lnTo>
                  <a:pt x="3810" y="5715"/>
                </a:lnTo>
              </a:path>
              <a:path w="3810" h="126364">
                <a:moveTo>
                  <a:pt x="0" y="3810"/>
                </a:moveTo>
                <a:lnTo>
                  <a:pt x="3810" y="3810"/>
                </a:lnTo>
              </a:path>
              <a:path w="3810" h="126364">
                <a:moveTo>
                  <a:pt x="0" y="1905"/>
                </a:moveTo>
                <a:lnTo>
                  <a:pt x="3810" y="1905"/>
                </a:lnTo>
              </a:path>
              <a:path w="3810" h="1263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445990" y="284407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445990" y="2664857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445990" y="2394106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15"/>
                </a:moveTo>
                <a:lnTo>
                  <a:pt x="3810" y="34315"/>
                </a:lnTo>
              </a:path>
              <a:path w="3810" h="34925">
                <a:moveTo>
                  <a:pt x="0" y="11442"/>
                </a:moveTo>
                <a:lnTo>
                  <a:pt x="3810" y="11442"/>
                </a:lnTo>
              </a:path>
              <a:path w="3810" h="34925">
                <a:moveTo>
                  <a:pt x="0" y="9537"/>
                </a:moveTo>
                <a:lnTo>
                  <a:pt x="3810" y="9537"/>
                </a:lnTo>
              </a:path>
              <a:path w="3810" h="34925">
                <a:moveTo>
                  <a:pt x="0" y="7632"/>
                </a:moveTo>
                <a:lnTo>
                  <a:pt x="3810" y="7632"/>
                </a:lnTo>
              </a:path>
              <a:path w="3810" h="34925">
                <a:moveTo>
                  <a:pt x="0" y="5715"/>
                </a:moveTo>
                <a:lnTo>
                  <a:pt x="3810" y="5715"/>
                </a:lnTo>
              </a:path>
              <a:path w="3810" h="34925">
                <a:moveTo>
                  <a:pt x="0" y="3810"/>
                </a:moveTo>
                <a:lnTo>
                  <a:pt x="3810" y="3810"/>
                </a:lnTo>
              </a:path>
              <a:path w="3810" h="34925">
                <a:moveTo>
                  <a:pt x="0" y="1905"/>
                </a:moveTo>
                <a:lnTo>
                  <a:pt x="3810" y="1905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255990" y="345421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255990" y="3368412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347"/>
                </a:moveTo>
                <a:lnTo>
                  <a:pt x="3810" y="13347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255990" y="3225410"/>
            <a:ext cx="3810" cy="86360"/>
          </a:xfrm>
          <a:custGeom>
            <a:avLst/>
            <a:gdLst/>
            <a:ahLst/>
            <a:cxnLst/>
            <a:rect l="l" t="t" r="r" b="b"/>
            <a:pathLst>
              <a:path w="3810" h="86360">
                <a:moveTo>
                  <a:pt x="0" y="85801"/>
                </a:moveTo>
                <a:lnTo>
                  <a:pt x="3810" y="85801"/>
                </a:lnTo>
              </a:path>
              <a:path w="3810" h="86360">
                <a:moveTo>
                  <a:pt x="0" y="55295"/>
                </a:moveTo>
                <a:lnTo>
                  <a:pt x="3810" y="55295"/>
                </a:lnTo>
              </a:path>
              <a:path w="3810" h="86360">
                <a:moveTo>
                  <a:pt x="0" y="36233"/>
                </a:moveTo>
                <a:lnTo>
                  <a:pt x="3810" y="36233"/>
                </a:lnTo>
              </a:path>
              <a:path w="3810" h="863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255990" y="3082408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19">
                <a:moveTo>
                  <a:pt x="0" y="32423"/>
                </a:moveTo>
                <a:lnTo>
                  <a:pt x="3810" y="32423"/>
                </a:lnTo>
              </a:path>
              <a:path w="3810" h="33019">
                <a:moveTo>
                  <a:pt x="0" y="13347"/>
                </a:moveTo>
                <a:lnTo>
                  <a:pt x="3810" y="13347"/>
                </a:lnTo>
              </a:path>
              <a:path w="3810" h="330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255990" y="291081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255990" y="2828827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3809"/>
                </a:moveTo>
                <a:lnTo>
                  <a:pt x="3810" y="3809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255990" y="2754468"/>
            <a:ext cx="3810" cy="25400"/>
          </a:xfrm>
          <a:custGeom>
            <a:avLst/>
            <a:gdLst/>
            <a:ahLst/>
            <a:cxnLst/>
            <a:rect l="l" t="t" r="r" b="b"/>
            <a:pathLst>
              <a:path w="3810" h="25400">
                <a:moveTo>
                  <a:pt x="0" y="24790"/>
                </a:moveTo>
                <a:lnTo>
                  <a:pt x="3810" y="24790"/>
                </a:lnTo>
              </a:path>
              <a:path w="3810" h="25400">
                <a:moveTo>
                  <a:pt x="0" y="15252"/>
                </a:moveTo>
                <a:lnTo>
                  <a:pt x="3810" y="15252"/>
                </a:lnTo>
              </a:path>
              <a:path w="3810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255990" y="2641972"/>
            <a:ext cx="3810" cy="44450"/>
          </a:xfrm>
          <a:custGeom>
            <a:avLst/>
            <a:gdLst/>
            <a:ahLst/>
            <a:cxnLst/>
            <a:rect l="l" t="t" r="r" b="b"/>
            <a:pathLst>
              <a:path w="3810" h="44450">
                <a:moveTo>
                  <a:pt x="0" y="43853"/>
                </a:moveTo>
                <a:lnTo>
                  <a:pt x="3810" y="43853"/>
                </a:lnTo>
              </a:path>
              <a:path w="3810" h="44450">
                <a:moveTo>
                  <a:pt x="0" y="22885"/>
                </a:moveTo>
                <a:lnTo>
                  <a:pt x="3810" y="22885"/>
                </a:lnTo>
              </a:path>
              <a:path w="3810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255990" y="2512317"/>
            <a:ext cx="3810" cy="69215"/>
          </a:xfrm>
          <a:custGeom>
            <a:avLst/>
            <a:gdLst/>
            <a:ahLst/>
            <a:cxnLst/>
            <a:rect l="l" t="t" r="r" b="b"/>
            <a:pathLst>
              <a:path w="3810" h="69214">
                <a:moveTo>
                  <a:pt x="0" y="68643"/>
                </a:moveTo>
                <a:lnTo>
                  <a:pt x="3810" y="68643"/>
                </a:lnTo>
              </a:path>
              <a:path w="3810" h="69214">
                <a:moveTo>
                  <a:pt x="0" y="62915"/>
                </a:moveTo>
                <a:lnTo>
                  <a:pt x="3810" y="62915"/>
                </a:lnTo>
              </a:path>
              <a:path w="3810" h="69214">
                <a:moveTo>
                  <a:pt x="0" y="55295"/>
                </a:moveTo>
                <a:lnTo>
                  <a:pt x="3810" y="55295"/>
                </a:lnTo>
              </a:path>
              <a:path w="3810" h="69214">
                <a:moveTo>
                  <a:pt x="0" y="11442"/>
                </a:moveTo>
                <a:lnTo>
                  <a:pt x="3810" y="11442"/>
                </a:lnTo>
              </a:path>
              <a:path w="3810" h="69214">
                <a:moveTo>
                  <a:pt x="0" y="5727"/>
                </a:moveTo>
                <a:lnTo>
                  <a:pt x="3810" y="5727"/>
                </a:lnTo>
              </a:path>
              <a:path w="3810" h="69214">
                <a:moveTo>
                  <a:pt x="0" y="1905"/>
                </a:moveTo>
                <a:lnTo>
                  <a:pt x="3810" y="1905"/>
                </a:lnTo>
              </a:path>
              <a:path w="3810" h="692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255990" y="2359790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4">
                <a:moveTo>
                  <a:pt x="0" y="61010"/>
                </a:moveTo>
                <a:lnTo>
                  <a:pt x="3810" y="61010"/>
                </a:lnTo>
              </a:path>
              <a:path w="3810" h="61594">
                <a:moveTo>
                  <a:pt x="0" y="40030"/>
                </a:moveTo>
                <a:lnTo>
                  <a:pt x="3810" y="40030"/>
                </a:lnTo>
              </a:path>
              <a:path w="3810" h="6159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372789" y="2357873"/>
            <a:ext cx="3810" cy="1138555"/>
          </a:xfrm>
          <a:custGeom>
            <a:avLst/>
            <a:gdLst/>
            <a:ahLst/>
            <a:cxnLst/>
            <a:rect l="l" t="t" r="r" b="b"/>
            <a:pathLst>
              <a:path w="3809" h="1138554">
                <a:moveTo>
                  <a:pt x="0" y="1138288"/>
                </a:moveTo>
                <a:lnTo>
                  <a:pt x="3810" y="1138288"/>
                </a:lnTo>
              </a:path>
              <a:path w="3809" h="1138554">
                <a:moveTo>
                  <a:pt x="0" y="1136383"/>
                </a:moveTo>
                <a:lnTo>
                  <a:pt x="3810" y="1136383"/>
                </a:lnTo>
              </a:path>
              <a:path w="3809" h="1138554">
                <a:moveTo>
                  <a:pt x="0" y="1134478"/>
                </a:moveTo>
                <a:lnTo>
                  <a:pt x="3810" y="1134478"/>
                </a:lnTo>
              </a:path>
              <a:path w="3809" h="1138554">
                <a:moveTo>
                  <a:pt x="0" y="1132573"/>
                </a:moveTo>
                <a:lnTo>
                  <a:pt x="3810" y="1132573"/>
                </a:lnTo>
              </a:path>
              <a:path w="3809" h="1138554">
                <a:moveTo>
                  <a:pt x="0" y="1130655"/>
                </a:moveTo>
                <a:lnTo>
                  <a:pt x="3810" y="1130655"/>
                </a:lnTo>
              </a:path>
              <a:path w="3809" h="1138554">
                <a:moveTo>
                  <a:pt x="0" y="1128750"/>
                </a:moveTo>
                <a:lnTo>
                  <a:pt x="3810" y="1128750"/>
                </a:lnTo>
              </a:path>
              <a:path w="3809" h="1138554">
                <a:moveTo>
                  <a:pt x="0" y="1126845"/>
                </a:moveTo>
                <a:lnTo>
                  <a:pt x="3810" y="1126845"/>
                </a:lnTo>
              </a:path>
              <a:path w="3809" h="1138554">
                <a:moveTo>
                  <a:pt x="0" y="1124940"/>
                </a:moveTo>
                <a:lnTo>
                  <a:pt x="3810" y="1124940"/>
                </a:lnTo>
              </a:path>
              <a:path w="3809" h="1138554">
                <a:moveTo>
                  <a:pt x="0" y="1123035"/>
                </a:moveTo>
                <a:lnTo>
                  <a:pt x="3810" y="1123035"/>
                </a:lnTo>
              </a:path>
              <a:path w="3809" h="1138554">
                <a:moveTo>
                  <a:pt x="0" y="1121130"/>
                </a:moveTo>
                <a:lnTo>
                  <a:pt x="3810" y="1121130"/>
                </a:lnTo>
              </a:path>
              <a:path w="3809" h="1138554">
                <a:moveTo>
                  <a:pt x="0" y="1119225"/>
                </a:moveTo>
                <a:lnTo>
                  <a:pt x="3810" y="1119225"/>
                </a:lnTo>
              </a:path>
              <a:path w="3809" h="1138554">
                <a:moveTo>
                  <a:pt x="0" y="1117320"/>
                </a:moveTo>
                <a:lnTo>
                  <a:pt x="3810" y="1117320"/>
                </a:lnTo>
              </a:path>
              <a:path w="3809" h="1138554">
                <a:moveTo>
                  <a:pt x="0" y="1115402"/>
                </a:moveTo>
                <a:lnTo>
                  <a:pt x="3810" y="1115402"/>
                </a:lnTo>
              </a:path>
              <a:path w="3809" h="1138554">
                <a:moveTo>
                  <a:pt x="0" y="1113497"/>
                </a:moveTo>
                <a:lnTo>
                  <a:pt x="3810" y="1113497"/>
                </a:lnTo>
              </a:path>
              <a:path w="3809" h="1138554">
                <a:moveTo>
                  <a:pt x="0" y="1111592"/>
                </a:moveTo>
                <a:lnTo>
                  <a:pt x="3810" y="1111592"/>
                </a:lnTo>
              </a:path>
              <a:path w="3809" h="1138554">
                <a:moveTo>
                  <a:pt x="0" y="1109687"/>
                </a:moveTo>
                <a:lnTo>
                  <a:pt x="3810" y="1109687"/>
                </a:lnTo>
              </a:path>
              <a:path w="3809" h="1138554">
                <a:moveTo>
                  <a:pt x="0" y="1107782"/>
                </a:moveTo>
                <a:lnTo>
                  <a:pt x="3810" y="1107782"/>
                </a:lnTo>
              </a:path>
              <a:path w="3809" h="1138554">
                <a:moveTo>
                  <a:pt x="0" y="1105877"/>
                </a:moveTo>
                <a:lnTo>
                  <a:pt x="3810" y="1105877"/>
                </a:lnTo>
              </a:path>
              <a:path w="3809" h="1138554">
                <a:moveTo>
                  <a:pt x="0" y="1103972"/>
                </a:moveTo>
                <a:lnTo>
                  <a:pt x="3810" y="1103972"/>
                </a:lnTo>
              </a:path>
              <a:path w="3809" h="1138554">
                <a:moveTo>
                  <a:pt x="0" y="1102055"/>
                </a:moveTo>
                <a:lnTo>
                  <a:pt x="3810" y="1102055"/>
                </a:lnTo>
              </a:path>
              <a:path w="3809" h="1138554">
                <a:moveTo>
                  <a:pt x="0" y="1100150"/>
                </a:moveTo>
                <a:lnTo>
                  <a:pt x="3810" y="1100150"/>
                </a:lnTo>
              </a:path>
              <a:path w="3809" h="1138554">
                <a:moveTo>
                  <a:pt x="0" y="1098245"/>
                </a:moveTo>
                <a:lnTo>
                  <a:pt x="3810" y="1098245"/>
                </a:lnTo>
              </a:path>
              <a:path w="3809" h="1138554">
                <a:moveTo>
                  <a:pt x="0" y="1096340"/>
                </a:moveTo>
                <a:lnTo>
                  <a:pt x="3810" y="1096340"/>
                </a:lnTo>
              </a:path>
              <a:path w="3809" h="1138554">
                <a:moveTo>
                  <a:pt x="0" y="1094435"/>
                </a:moveTo>
                <a:lnTo>
                  <a:pt x="3810" y="1094435"/>
                </a:lnTo>
              </a:path>
              <a:path w="3809" h="1138554">
                <a:moveTo>
                  <a:pt x="0" y="1092530"/>
                </a:moveTo>
                <a:lnTo>
                  <a:pt x="3810" y="1092530"/>
                </a:lnTo>
              </a:path>
              <a:path w="3809" h="1138554">
                <a:moveTo>
                  <a:pt x="0" y="1090625"/>
                </a:moveTo>
                <a:lnTo>
                  <a:pt x="3810" y="1090625"/>
                </a:lnTo>
              </a:path>
              <a:path w="3809" h="1138554">
                <a:moveTo>
                  <a:pt x="0" y="1088720"/>
                </a:moveTo>
                <a:lnTo>
                  <a:pt x="3810" y="1088720"/>
                </a:lnTo>
              </a:path>
              <a:path w="3809" h="1138554">
                <a:moveTo>
                  <a:pt x="0" y="1086802"/>
                </a:moveTo>
                <a:lnTo>
                  <a:pt x="3810" y="1086802"/>
                </a:lnTo>
              </a:path>
              <a:path w="3809" h="1138554">
                <a:moveTo>
                  <a:pt x="0" y="1084897"/>
                </a:moveTo>
                <a:lnTo>
                  <a:pt x="3810" y="1084897"/>
                </a:lnTo>
              </a:path>
              <a:path w="3809" h="1138554">
                <a:moveTo>
                  <a:pt x="0" y="1082992"/>
                </a:moveTo>
                <a:lnTo>
                  <a:pt x="3810" y="1082992"/>
                </a:lnTo>
              </a:path>
              <a:path w="3809" h="1138554">
                <a:moveTo>
                  <a:pt x="0" y="1081087"/>
                </a:moveTo>
                <a:lnTo>
                  <a:pt x="3810" y="1081087"/>
                </a:lnTo>
              </a:path>
              <a:path w="3809" h="1138554">
                <a:moveTo>
                  <a:pt x="0" y="1079182"/>
                </a:moveTo>
                <a:lnTo>
                  <a:pt x="3810" y="1079182"/>
                </a:lnTo>
              </a:path>
              <a:path w="3809" h="1138554">
                <a:moveTo>
                  <a:pt x="0" y="1077277"/>
                </a:moveTo>
                <a:lnTo>
                  <a:pt x="3810" y="1077277"/>
                </a:lnTo>
              </a:path>
              <a:path w="3809" h="1138554">
                <a:moveTo>
                  <a:pt x="0" y="1075372"/>
                </a:moveTo>
                <a:lnTo>
                  <a:pt x="3810" y="1075372"/>
                </a:lnTo>
              </a:path>
              <a:path w="3809" h="1138554">
                <a:moveTo>
                  <a:pt x="0" y="1073467"/>
                </a:moveTo>
                <a:lnTo>
                  <a:pt x="3810" y="1073467"/>
                </a:lnTo>
              </a:path>
              <a:path w="3809" h="1138554">
                <a:moveTo>
                  <a:pt x="0" y="1071549"/>
                </a:moveTo>
                <a:lnTo>
                  <a:pt x="3810" y="1071549"/>
                </a:lnTo>
              </a:path>
              <a:path w="3809" h="1138554">
                <a:moveTo>
                  <a:pt x="0" y="1069644"/>
                </a:moveTo>
                <a:lnTo>
                  <a:pt x="3810" y="1069644"/>
                </a:lnTo>
              </a:path>
              <a:path w="3809" h="1138554">
                <a:moveTo>
                  <a:pt x="0" y="1067739"/>
                </a:moveTo>
                <a:lnTo>
                  <a:pt x="3810" y="1067739"/>
                </a:lnTo>
              </a:path>
              <a:path w="3809" h="1138554">
                <a:moveTo>
                  <a:pt x="0" y="1065834"/>
                </a:moveTo>
                <a:lnTo>
                  <a:pt x="3810" y="1065834"/>
                </a:lnTo>
              </a:path>
              <a:path w="3809" h="1138554">
                <a:moveTo>
                  <a:pt x="0" y="1063929"/>
                </a:moveTo>
                <a:lnTo>
                  <a:pt x="3810" y="1063929"/>
                </a:lnTo>
              </a:path>
              <a:path w="3809" h="1138554">
                <a:moveTo>
                  <a:pt x="0" y="1062024"/>
                </a:moveTo>
                <a:lnTo>
                  <a:pt x="3810" y="1062024"/>
                </a:lnTo>
              </a:path>
              <a:path w="3809" h="1138554">
                <a:moveTo>
                  <a:pt x="0" y="1060119"/>
                </a:moveTo>
                <a:lnTo>
                  <a:pt x="3810" y="1060119"/>
                </a:lnTo>
              </a:path>
              <a:path w="3809" h="1138554">
                <a:moveTo>
                  <a:pt x="0" y="1058202"/>
                </a:moveTo>
                <a:lnTo>
                  <a:pt x="3810" y="1058202"/>
                </a:lnTo>
              </a:path>
              <a:path w="3809" h="1138554">
                <a:moveTo>
                  <a:pt x="0" y="1056297"/>
                </a:moveTo>
                <a:lnTo>
                  <a:pt x="3810" y="1056297"/>
                </a:lnTo>
              </a:path>
              <a:path w="3809" h="1138554">
                <a:moveTo>
                  <a:pt x="0" y="1054392"/>
                </a:moveTo>
                <a:lnTo>
                  <a:pt x="3810" y="1054392"/>
                </a:lnTo>
              </a:path>
              <a:path w="3809" h="1138554">
                <a:moveTo>
                  <a:pt x="0" y="1052487"/>
                </a:moveTo>
                <a:lnTo>
                  <a:pt x="3810" y="1052487"/>
                </a:lnTo>
              </a:path>
              <a:path w="3809" h="1138554">
                <a:moveTo>
                  <a:pt x="0" y="1050582"/>
                </a:moveTo>
                <a:lnTo>
                  <a:pt x="3810" y="1050582"/>
                </a:lnTo>
              </a:path>
              <a:path w="3809" h="1138554">
                <a:moveTo>
                  <a:pt x="0" y="1048677"/>
                </a:moveTo>
                <a:lnTo>
                  <a:pt x="3810" y="1048677"/>
                </a:lnTo>
              </a:path>
              <a:path w="3809" h="1138554">
                <a:moveTo>
                  <a:pt x="0" y="1046772"/>
                </a:moveTo>
                <a:lnTo>
                  <a:pt x="3810" y="1046772"/>
                </a:lnTo>
              </a:path>
              <a:path w="3809" h="1138554">
                <a:moveTo>
                  <a:pt x="0" y="1044867"/>
                </a:moveTo>
                <a:lnTo>
                  <a:pt x="3810" y="1044867"/>
                </a:lnTo>
              </a:path>
              <a:path w="3809" h="1138554">
                <a:moveTo>
                  <a:pt x="0" y="1042949"/>
                </a:moveTo>
                <a:lnTo>
                  <a:pt x="3810" y="1042949"/>
                </a:lnTo>
              </a:path>
              <a:path w="3809" h="1138554">
                <a:moveTo>
                  <a:pt x="0" y="1041044"/>
                </a:moveTo>
                <a:lnTo>
                  <a:pt x="3810" y="1041044"/>
                </a:lnTo>
              </a:path>
              <a:path w="3809" h="1138554">
                <a:moveTo>
                  <a:pt x="0" y="1039139"/>
                </a:moveTo>
                <a:lnTo>
                  <a:pt x="3810" y="1039139"/>
                </a:lnTo>
              </a:path>
              <a:path w="3809" h="1138554">
                <a:moveTo>
                  <a:pt x="0" y="1037234"/>
                </a:moveTo>
                <a:lnTo>
                  <a:pt x="3810" y="1037234"/>
                </a:lnTo>
              </a:path>
              <a:path w="3809" h="1138554">
                <a:moveTo>
                  <a:pt x="0" y="1035329"/>
                </a:moveTo>
                <a:lnTo>
                  <a:pt x="3810" y="1035329"/>
                </a:lnTo>
              </a:path>
              <a:path w="3809" h="1138554">
                <a:moveTo>
                  <a:pt x="0" y="1033424"/>
                </a:moveTo>
                <a:lnTo>
                  <a:pt x="3810" y="1033424"/>
                </a:lnTo>
              </a:path>
              <a:path w="3809" h="1138554">
                <a:moveTo>
                  <a:pt x="0" y="1031519"/>
                </a:moveTo>
                <a:lnTo>
                  <a:pt x="3810" y="1031519"/>
                </a:lnTo>
              </a:path>
              <a:path w="3809" h="1138554">
                <a:moveTo>
                  <a:pt x="0" y="1029614"/>
                </a:moveTo>
                <a:lnTo>
                  <a:pt x="3810" y="1029614"/>
                </a:lnTo>
              </a:path>
              <a:path w="3809" h="1138554">
                <a:moveTo>
                  <a:pt x="0" y="1027696"/>
                </a:moveTo>
                <a:lnTo>
                  <a:pt x="3810" y="1027696"/>
                </a:lnTo>
              </a:path>
              <a:path w="3809" h="1138554">
                <a:moveTo>
                  <a:pt x="0" y="1025791"/>
                </a:moveTo>
                <a:lnTo>
                  <a:pt x="3810" y="1025791"/>
                </a:lnTo>
              </a:path>
              <a:path w="3809" h="1138554">
                <a:moveTo>
                  <a:pt x="0" y="1023886"/>
                </a:moveTo>
                <a:lnTo>
                  <a:pt x="3810" y="1023886"/>
                </a:lnTo>
              </a:path>
              <a:path w="3809" h="1138554">
                <a:moveTo>
                  <a:pt x="0" y="1021981"/>
                </a:moveTo>
                <a:lnTo>
                  <a:pt x="3810" y="1021981"/>
                </a:lnTo>
              </a:path>
              <a:path w="3809" h="1138554">
                <a:moveTo>
                  <a:pt x="0" y="1020076"/>
                </a:moveTo>
                <a:lnTo>
                  <a:pt x="3810" y="1020076"/>
                </a:lnTo>
              </a:path>
              <a:path w="3809" h="1138554">
                <a:moveTo>
                  <a:pt x="0" y="1018171"/>
                </a:moveTo>
                <a:lnTo>
                  <a:pt x="3810" y="1018171"/>
                </a:lnTo>
              </a:path>
              <a:path w="3809" h="1138554">
                <a:moveTo>
                  <a:pt x="0" y="1016266"/>
                </a:moveTo>
                <a:lnTo>
                  <a:pt x="3810" y="1016266"/>
                </a:lnTo>
              </a:path>
              <a:path w="3809" h="1138554">
                <a:moveTo>
                  <a:pt x="0" y="1014349"/>
                </a:moveTo>
                <a:lnTo>
                  <a:pt x="3810" y="1014349"/>
                </a:lnTo>
              </a:path>
              <a:path w="3809" h="1138554">
                <a:moveTo>
                  <a:pt x="0" y="1012444"/>
                </a:moveTo>
                <a:lnTo>
                  <a:pt x="3810" y="1012444"/>
                </a:lnTo>
              </a:path>
              <a:path w="3809" h="1138554">
                <a:moveTo>
                  <a:pt x="0" y="1010539"/>
                </a:moveTo>
                <a:lnTo>
                  <a:pt x="3810" y="1010539"/>
                </a:lnTo>
              </a:path>
              <a:path w="3809" h="1138554">
                <a:moveTo>
                  <a:pt x="0" y="1008634"/>
                </a:moveTo>
                <a:lnTo>
                  <a:pt x="3810" y="1008634"/>
                </a:lnTo>
              </a:path>
              <a:path w="3809" h="1138554">
                <a:moveTo>
                  <a:pt x="0" y="1006729"/>
                </a:moveTo>
                <a:lnTo>
                  <a:pt x="3810" y="1006729"/>
                </a:lnTo>
              </a:path>
              <a:path w="3809" h="1138554">
                <a:moveTo>
                  <a:pt x="0" y="1004824"/>
                </a:moveTo>
                <a:lnTo>
                  <a:pt x="3810" y="1004824"/>
                </a:lnTo>
              </a:path>
              <a:path w="3809" h="1138554">
                <a:moveTo>
                  <a:pt x="0" y="1002919"/>
                </a:moveTo>
                <a:lnTo>
                  <a:pt x="3810" y="1002919"/>
                </a:lnTo>
              </a:path>
              <a:path w="3809" h="1138554">
                <a:moveTo>
                  <a:pt x="0" y="1001014"/>
                </a:moveTo>
                <a:lnTo>
                  <a:pt x="3810" y="1001014"/>
                </a:lnTo>
              </a:path>
              <a:path w="3809" h="1138554">
                <a:moveTo>
                  <a:pt x="0" y="999096"/>
                </a:moveTo>
                <a:lnTo>
                  <a:pt x="3810" y="999096"/>
                </a:lnTo>
              </a:path>
              <a:path w="3809" h="1138554">
                <a:moveTo>
                  <a:pt x="0" y="997191"/>
                </a:moveTo>
                <a:lnTo>
                  <a:pt x="3810" y="997191"/>
                </a:lnTo>
              </a:path>
              <a:path w="3809" h="1138554">
                <a:moveTo>
                  <a:pt x="0" y="995286"/>
                </a:moveTo>
                <a:lnTo>
                  <a:pt x="3810" y="995286"/>
                </a:lnTo>
              </a:path>
              <a:path w="3809" h="1138554">
                <a:moveTo>
                  <a:pt x="0" y="993381"/>
                </a:moveTo>
                <a:lnTo>
                  <a:pt x="3810" y="993381"/>
                </a:lnTo>
              </a:path>
              <a:path w="3809" h="1138554">
                <a:moveTo>
                  <a:pt x="0" y="991476"/>
                </a:moveTo>
                <a:lnTo>
                  <a:pt x="3810" y="991476"/>
                </a:lnTo>
              </a:path>
              <a:path w="3809" h="1138554">
                <a:moveTo>
                  <a:pt x="0" y="989571"/>
                </a:moveTo>
                <a:lnTo>
                  <a:pt x="3810" y="989571"/>
                </a:lnTo>
              </a:path>
              <a:path w="3809" h="1138554">
                <a:moveTo>
                  <a:pt x="0" y="987666"/>
                </a:moveTo>
                <a:lnTo>
                  <a:pt x="3810" y="987666"/>
                </a:lnTo>
              </a:path>
              <a:path w="3809" h="1138554">
                <a:moveTo>
                  <a:pt x="0" y="985748"/>
                </a:moveTo>
                <a:lnTo>
                  <a:pt x="3810" y="985748"/>
                </a:lnTo>
              </a:path>
              <a:path w="3809" h="1138554">
                <a:moveTo>
                  <a:pt x="0" y="983843"/>
                </a:moveTo>
                <a:lnTo>
                  <a:pt x="3810" y="983843"/>
                </a:lnTo>
              </a:path>
              <a:path w="3809" h="1138554">
                <a:moveTo>
                  <a:pt x="0" y="981938"/>
                </a:moveTo>
                <a:lnTo>
                  <a:pt x="3810" y="981938"/>
                </a:lnTo>
              </a:path>
              <a:path w="3809" h="1138554">
                <a:moveTo>
                  <a:pt x="0" y="980033"/>
                </a:moveTo>
                <a:lnTo>
                  <a:pt x="3810" y="980033"/>
                </a:lnTo>
              </a:path>
              <a:path w="3809" h="1138554">
                <a:moveTo>
                  <a:pt x="0" y="978128"/>
                </a:moveTo>
                <a:lnTo>
                  <a:pt x="3810" y="978128"/>
                </a:lnTo>
              </a:path>
              <a:path w="3809" h="1138554">
                <a:moveTo>
                  <a:pt x="0" y="976223"/>
                </a:moveTo>
                <a:lnTo>
                  <a:pt x="3810" y="976223"/>
                </a:lnTo>
              </a:path>
              <a:path w="3809" h="1138554">
                <a:moveTo>
                  <a:pt x="0" y="974318"/>
                </a:moveTo>
                <a:lnTo>
                  <a:pt x="3810" y="974318"/>
                </a:lnTo>
              </a:path>
              <a:path w="3809" h="1138554">
                <a:moveTo>
                  <a:pt x="0" y="972413"/>
                </a:moveTo>
                <a:lnTo>
                  <a:pt x="3810" y="972413"/>
                </a:lnTo>
              </a:path>
              <a:path w="3809" h="1138554">
                <a:moveTo>
                  <a:pt x="0" y="970495"/>
                </a:moveTo>
                <a:lnTo>
                  <a:pt x="3810" y="970495"/>
                </a:lnTo>
              </a:path>
              <a:path w="3809" h="1138554">
                <a:moveTo>
                  <a:pt x="0" y="968590"/>
                </a:moveTo>
                <a:lnTo>
                  <a:pt x="3810" y="968590"/>
                </a:lnTo>
              </a:path>
              <a:path w="3809" h="1138554">
                <a:moveTo>
                  <a:pt x="0" y="966685"/>
                </a:moveTo>
                <a:lnTo>
                  <a:pt x="3810" y="966685"/>
                </a:lnTo>
              </a:path>
              <a:path w="3809" h="1138554">
                <a:moveTo>
                  <a:pt x="0" y="964780"/>
                </a:moveTo>
                <a:lnTo>
                  <a:pt x="3810" y="964780"/>
                </a:lnTo>
              </a:path>
              <a:path w="3809" h="1138554">
                <a:moveTo>
                  <a:pt x="0" y="962875"/>
                </a:moveTo>
                <a:lnTo>
                  <a:pt x="3810" y="962875"/>
                </a:lnTo>
              </a:path>
              <a:path w="3809" h="1138554">
                <a:moveTo>
                  <a:pt x="0" y="960970"/>
                </a:moveTo>
                <a:lnTo>
                  <a:pt x="3810" y="960970"/>
                </a:lnTo>
              </a:path>
              <a:path w="3809" h="1138554">
                <a:moveTo>
                  <a:pt x="0" y="959065"/>
                </a:moveTo>
                <a:lnTo>
                  <a:pt x="3810" y="959065"/>
                </a:lnTo>
              </a:path>
              <a:path w="3809" h="1138554">
                <a:moveTo>
                  <a:pt x="0" y="957160"/>
                </a:moveTo>
                <a:lnTo>
                  <a:pt x="3810" y="957160"/>
                </a:lnTo>
              </a:path>
              <a:path w="3809" h="1138554">
                <a:moveTo>
                  <a:pt x="0" y="955243"/>
                </a:moveTo>
                <a:lnTo>
                  <a:pt x="3810" y="955243"/>
                </a:lnTo>
              </a:path>
              <a:path w="3809" h="1138554">
                <a:moveTo>
                  <a:pt x="0" y="953338"/>
                </a:moveTo>
                <a:lnTo>
                  <a:pt x="3810" y="953338"/>
                </a:lnTo>
              </a:path>
              <a:path w="3809" h="1138554">
                <a:moveTo>
                  <a:pt x="0" y="951433"/>
                </a:moveTo>
                <a:lnTo>
                  <a:pt x="3810" y="951433"/>
                </a:lnTo>
              </a:path>
              <a:path w="3809" h="1138554">
                <a:moveTo>
                  <a:pt x="0" y="949528"/>
                </a:moveTo>
                <a:lnTo>
                  <a:pt x="3810" y="949528"/>
                </a:lnTo>
              </a:path>
              <a:path w="3809" h="1138554">
                <a:moveTo>
                  <a:pt x="0" y="947623"/>
                </a:moveTo>
                <a:lnTo>
                  <a:pt x="3810" y="947623"/>
                </a:lnTo>
              </a:path>
              <a:path w="3809" h="1138554">
                <a:moveTo>
                  <a:pt x="0" y="945718"/>
                </a:moveTo>
                <a:lnTo>
                  <a:pt x="3810" y="945718"/>
                </a:lnTo>
              </a:path>
              <a:path w="3809" h="1138554">
                <a:moveTo>
                  <a:pt x="0" y="943813"/>
                </a:moveTo>
                <a:lnTo>
                  <a:pt x="3810" y="943813"/>
                </a:lnTo>
              </a:path>
              <a:path w="3809" h="1138554">
                <a:moveTo>
                  <a:pt x="0" y="941895"/>
                </a:moveTo>
                <a:lnTo>
                  <a:pt x="3810" y="941895"/>
                </a:lnTo>
              </a:path>
              <a:path w="3809" h="1138554">
                <a:moveTo>
                  <a:pt x="0" y="939990"/>
                </a:moveTo>
                <a:lnTo>
                  <a:pt x="3810" y="939990"/>
                </a:lnTo>
              </a:path>
              <a:path w="3809" h="1138554">
                <a:moveTo>
                  <a:pt x="0" y="938085"/>
                </a:moveTo>
                <a:lnTo>
                  <a:pt x="3810" y="938085"/>
                </a:lnTo>
              </a:path>
              <a:path w="3809" h="1138554">
                <a:moveTo>
                  <a:pt x="0" y="936180"/>
                </a:moveTo>
                <a:lnTo>
                  <a:pt x="3810" y="936180"/>
                </a:lnTo>
              </a:path>
              <a:path w="3809" h="1138554">
                <a:moveTo>
                  <a:pt x="0" y="934275"/>
                </a:moveTo>
                <a:lnTo>
                  <a:pt x="3810" y="934275"/>
                </a:lnTo>
              </a:path>
              <a:path w="3809" h="1138554">
                <a:moveTo>
                  <a:pt x="0" y="932370"/>
                </a:moveTo>
                <a:lnTo>
                  <a:pt x="3810" y="932370"/>
                </a:lnTo>
              </a:path>
              <a:path w="3809" h="1138554">
                <a:moveTo>
                  <a:pt x="0" y="930465"/>
                </a:moveTo>
                <a:lnTo>
                  <a:pt x="3810" y="930465"/>
                </a:lnTo>
              </a:path>
              <a:path w="3809" h="1138554">
                <a:moveTo>
                  <a:pt x="0" y="928560"/>
                </a:moveTo>
                <a:lnTo>
                  <a:pt x="3810" y="928560"/>
                </a:lnTo>
              </a:path>
              <a:path w="3809" h="1138554">
                <a:moveTo>
                  <a:pt x="0" y="926642"/>
                </a:moveTo>
                <a:lnTo>
                  <a:pt x="3810" y="926642"/>
                </a:lnTo>
              </a:path>
              <a:path w="3809" h="1138554">
                <a:moveTo>
                  <a:pt x="0" y="924737"/>
                </a:moveTo>
                <a:lnTo>
                  <a:pt x="3810" y="924737"/>
                </a:lnTo>
              </a:path>
              <a:path w="3809" h="1138554">
                <a:moveTo>
                  <a:pt x="0" y="922832"/>
                </a:moveTo>
                <a:lnTo>
                  <a:pt x="3810" y="922832"/>
                </a:lnTo>
              </a:path>
              <a:path w="3809" h="1138554">
                <a:moveTo>
                  <a:pt x="0" y="920927"/>
                </a:moveTo>
                <a:lnTo>
                  <a:pt x="3810" y="920927"/>
                </a:lnTo>
              </a:path>
              <a:path w="3809" h="1138554">
                <a:moveTo>
                  <a:pt x="0" y="919022"/>
                </a:moveTo>
                <a:lnTo>
                  <a:pt x="3810" y="919022"/>
                </a:lnTo>
              </a:path>
              <a:path w="3809" h="1138554">
                <a:moveTo>
                  <a:pt x="0" y="917117"/>
                </a:moveTo>
                <a:lnTo>
                  <a:pt x="3810" y="917117"/>
                </a:lnTo>
              </a:path>
              <a:path w="3809" h="1138554">
                <a:moveTo>
                  <a:pt x="0" y="915212"/>
                </a:moveTo>
                <a:lnTo>
                  <a:pt x="3810" y="915212"/>
                </a:lnTo>
              </a:path>
              <a:path w="3809" h="1138554">
                <a:moveTo>
                  <a:pt x="0" y="913295"/>
                </a:moveTo>
                <a:lnTo>
                  <a:pt x="3810" y="913295"/>
                </a:lnTo>
              </a:path>
              <a:path w="3809" h="1138554">
                <a:moveTo>
                  <a:pt x="0" y="911390"/>
                </a:moveTo>
                <a:lnTo>
                  <a:pt x="3810" y="911390"/>
                </a:lnTo>
              </a:path>
              <a:path w="3809" h="1138554">
                <a:moveTo>
                  <a:pt x="0" y="909485"/>
                </a:moveTo>
                <a:lnTo>
                  <a:pt x="3810" y="909485"/>
                </a:lnTo>
              </a:path>
              <a:path w="3809" h="1138554">
                <a:moveTo>
                  <a:pt x="0" y="907580"/>
                </a:moveTo>
                <a:lnTo>
                  <a:pt x="3810" y="907580"/>
                </a:lnTo>
              </a:path>
              <a:path w="3809" h="1138554">
                <a:moveTo>
                  <a:pt x="0" y="905675"/>
                </a:moveTo>
                <a:lnTo>
                  <a:pt x="3810" y="905675"/>
                </a:lnTo>
              </a:path>
              <a:path w="3809" h="1138554">
                <a:moveTo>
                  <a:pt x="0" y="903770"/>
                </a:moveTo>
                <a:lnTo>
                  <a:pt x="3810" y="903770"/>
                </a:lnTo>
              </a:path>
              <a:path w="3809" h="1138554">
                <a:moveTo>
                  <a:pt x="0" y="901865"/>
                </a:moveTo>
                <a:lnTo>
                  <a:pt x="3810" y="901865"/>
                </a:lnTo>
              </a:path>
              <a:path w="3809" h="1138554">
                <a:moveTo>
                  <a:pt x="0" y="899960"/>
                </a:moveTo>
                <a:lnTo>
                  <a:pt x="3810" y="899960"/>
                </a:lnTo>
              </a:path>
              <a:path w="3809" h="1138554">
                <a:moveTo>
                  <a:pt x="0" y="898042"/>
                </a:moveTo>
                <a:lnTo>
                  <a:pt x="3810" y="898042"/>
                </a:lnTo>
              </a:path>
              <a:path w="3809" h="1138554">
                <a:moveTo>
                  <a:pt x="0" y="896137"/>
                </a:moveTo>
                <a:lnTo>
                  <a:pt x="3810" y="896137"/>
                </a:lnTo>
              </a:path>
              <a:path w="3809" h="1138554">
                <a:moveTo>
                  <a:pt x="0" y="894232"/>
                </a:moveTo>
                <a:lnTo>
                  <a:pt x="3810" y="894232"/>
                </a:lnTo>
              </a:path>
              <a:path w="3809" h="1138554">
                <a:moveTo>
                  <a:pt x="0" y="892327"/>
                </a:moveTo>
                <a:lnTo>
                  <a:pt x="3810" y="892327"/>
                </a:lnTo>
              </a:path>
              <a:path w="3809" h="1138554">
                <a:moveTo>
                  <a:pt x="0" y="890422"/>
                </a:moveTo>
                <a:lnTo>
                  <a:pt x="3810" y="890422"/>
                </a:lnTo>
              </a:path>
              <a:path w="3809" h="1138554">
                <a:moveTo>
                  <a:pt x="0" y="888517"/>
                </a:moveTo>
                <a:lnTo>
                  <a:pt x="3810" y="888517"/>
                </a:lnTo>
              </a:path>
              <a:path w="3809" h="1138554">
                <a:moveTo>
                  <a:pt x="0" y="886612"/>
                </a:moveTo>
                <a:lnTo>
                  <a:pt x="3810" y="886612"/>
                </a:lnTo>
              </a:path>
              <a:path w="3809" h="1138554">
                <a:moveTo>
                  <a:pt x="0" y="884707"/>
                </a:moveTo>
                <a:lnTo>
                  <a:pt x="3810" y="884707"/>
                </a:lnTo>
              </a:path>
              <a:path w="3809" h="1138554">
                <a:moveTo>
                  <a:pt x="0" y="882789"/>
                </a:moveTo>
                <a:lnTo>
                  <a:pt x="3810" y="882789"/>
                </a:lnTo>
              </a:path>
              <a:path w="3809" h="1138554">
                <a:moveTo>
                  <a:pt x="0" y="880884"/>
                </a:moveTo>
                <a:lnTo>
                  <a:pt x="3810" y="880884"/>
                </a:lnTo>
              </a:path>
              <a:path w="3809" h="1138554">
                <a:moveTo>
                  <a:pt x="0" y="878979"/>
                </a:moveTo>
                <a:lnTo>
                  <a:pt x="3810" y="878979"/>
                </a:lnTo>
              </a:path>
              <a:path w="3809" h="1138554">
                <a:moveTo>
                  <a:pt x="0" y="877074"/>
                </a:moveTo>
                <a:lnTo>
                  <a:pt x="3810" y="877074"/>
                </a:lnTo>
              </a:path>
              <a:path w="3809" h="1138554">
                <a:moveTo>
                  <a:pt x="0" y="875169"/>
                </a:moveTo>
                <a:lnTo>
                  <a:pt x="3810" y="875169"/>
                </a:lnTo>
              </a:path>
              <a:path w="3809" h="1138554">
                <a:moveTo>
                  <a:pt x="0" y="873264"/>
                </a:moveTo>
                <a:lnTo>
                  <a:pt x="3810" y="873264"/>
                </a:lnTo>
              </a:path>
              <a:path w="3809" h="1138554">
                <a:moveTo>
                  <a:pt x="0" y="871359"/>
                </a:moveTo>
                <a:lnTo>
                  <a:pt x="3810" y="871359"/>
                </a:lnTo>
              </a:path>
              <a:path w="3809" h="1138554">
                <a:moveTo>
                  <a:pt x="0" y="869442"/>
                </a:moveTo>
                <a:lnTo>
                  <a:pt x="3810" y="869442"/>
                </a:lnTo>
              </a:path>
              <a:path w="3809" h="1138554">
                <a:moveTo>
                  <a:pt x="0" y="867537"/>
                </a:moveTo>
                <a:lnTo>
                  <a:pt x="3810" y="867537"/>
                </a:lnTo>
              </a:path>
              <a:path w="3809" h="1138554">
                <a:moveTo>
                  <a:pt x="0" y="865632"/>
                </a:moveTo>
                <a:lnTo>
                  <a:pt x="3810" y="865632"/>
                </a:lnTo>
              </a:path>
              <a:path w="3809" h="1138554">
                <a:moveTo>
                  <a:pt x="0" y="863727"/>
                </a:moveTo>
                <a:lnTo>
                  <a:pt x="3810" y="863727"/>
                </a:lnTo>
              </a:path>
              <a:path w="3809" h="1138554">
                <a:moveTo>
                  <a:pt x="0" y="861822"/>
                </a:moveTo>
                <a:lnTo>
                  <a:pt x="3810" y="861822"/>
                </a:lnTo>
              </a:path>
              <a:path w="3809" h="1138554">
                <a:moveTo>
                  <a:pt x="0" y="859917"/>
                </a:moveTo>
                <a:lnTo>
                  <a:pt x="3810" y="859917"/>
                </a:lnTo>
              </a:path>
              <a:path w="3809" h="1138554">
                <a:moveTo>
                  <a:pt x="0" y="858012"/>
                </a:moveTo>
                <a:lnTo>
                  <a:pt x="3810" y="858012"/>
                </a:lnTo>
              </a:path>
              <a:path w="3809" h="1138554">
                <a:moveTo>
                  <a:pt x="0" y="856107"/>
                </a:moveTo>
                <a:lnTo>
                  <a:pt x="3810" y="856107"/>
                </a:lnTo>
              </a:path>
              <a:path w="3809" h="1138554">
                <a:moveTo>
                  <a:pt x="0" y="854189"/>
                </a:moveTo>
                <a:lnTo>
                  <a:pt x="3810" y="854189"/>
                </a:lnTo>
              </a:path>
              <a:path w="3809" h="1138554">
                <a:moveTo>
                  <a:pt x="0" y="852284"/>
                </a:moveTo>
                <a:lnTo>
                  <a:pt x="3810" y="852284"/>
                </a:lnTo>
              </a:path>
              <a:path w="3809" h="1138554">
                <a:moveTo>
                  <a:pt x="0" y="850379"/>
                </a:moveTo>
                <a:lnTo>
                  <a:pt x="3810" y="850379"/>
                </a:lnTo>
              </a:path>
              <a:path w="3809" h="1138554">
                <a:moveTo>
                  <a:pt x="0" y="848474"/>
                </a:moveTo>
                <a:lnTo>
                  <a:pt x="3810" y="848474"/>
                </a:lnTo>
              </a:path>
              <a:path w="3809" h="1138554">
                <a:moveTo>
                  <a:pt x="0" y="846569"/>
                </a:moveTo>
                <a:lnTo>
                  <a:pt x="3810" y="846569"/>
                </a:lnTo>
              </a:path>
              <a:path w="3809" h="1138554">
                <a:moveTo>
                  <a:pt x="0" y="844664"/>
                </a:moveTo>
                <a:lnTo>
                  <a:pt x="3810" y="844664"/>
                </a:lnTo>
              </a:path>
              <a:path w="3809" h="1138554">
                <a:moveTo>
                  <a:pt x="0" y="842759"/>
                </a:moveTo>
                <a:lnTo>
                  <a:pt x="3810" y="842759"/>
                </a:lnTo>
              </a:path>
              <a:path w="3809" h="1138554">
                <a:moveTo>
                  <a:pt x="0" y="840841"/>
                </a:moveTo>
                <a:lnTo>
                  <a:pt x="3810" y="840841"/>
                </a:lnTo>
              </a:path>
              <a:path w="3809" h="1138554">
                <a:moveTo>
                  <a:pt x="0" y="838936"/>
                </a:moveTo>
                <a:lnTo>
                  <a:pt x="3810" y="838936"/>
                </a:lnTo>
              </a:path>
              <a:path w="3809" h="1138554">
                <a:moveTo>
                  <a:pt x="0" y="837031"/>
                </a:moveTo>
                <a:lnTo>
                  <a:pt x="3810" y="837031"/>
                </a:lnTo>
              </a:path>
              <a:path w="3809" h="1138554">
                <a:moveTo>
                  <a:pt x="0" y="835126"/>
                </a:moveTo>
                <a:lnTo>
                  <a:pt x="3810" y="835126"/>
                </a:lnTo>
              </a:path>
              <a:path w="3809" h="1138554">
                <a:moveTo>
                  <a:pt x="0" y="833221"/>
                </a:moveTo>
                <a:lnTo>
                  <a:pt x="3810" y="833221"/>
                </a:lnTo>
              </a:path>
              <a:path w="3809" h="1138554">
                <a:moveTo>
                  <a:pt x="0" y="831316"/>
                </a:moveTo>
                <a:lnTo>
                  <a:pt x="3810" y="831316"/>
                </a:lnTo>
              </a:path>
              <a:path w="3809" h="1138554">
                <a:moveTo>
                  <a:pt x="0" y="829411"/>
                </a:moveTo>
                <a:lnTo>
                  <a:pt x="3810" y="829411"/>
                </a:lnTo>
              </a:path>
              <a:path w="3809" h="1138554">
                <a:moveTo>
                  <a:pt x="0" y="827506"/>
                </a:moveTo>
                <a:lnTo>
                  <a:pt x="3810" y="827506"/>
                </a:lnTo>
              </a:path>
              <a:path w="3809" h="1138554">
                <a:moveTo>
                  <a:pt x="0" y="825588"/>
                </a:moveTo>
                <a:lnTo>
                  <a:pt x="3810" y="825588"/>
                </a:lnTo>
              </a:path>
              <a:path w="3809" h="1138554">
                <a:moveTo>
                  <a:pt x="0" y="823683"/>
                </a:moveTo>
                <a:lnTo>
                  <a:pt x="3810" y="823683"/>
                </a:lnTo>
              </a:path>
              <a:path w="3809" h="1138554">
                <a:moveTo>
                  <a:pt x="0" y="821778"/>
                </a:moveTo>
                <a:lnTo>
                  <a:pt x="3810" y="821778"/>
                </a:lnTo>
              </a:path>
              <a:path w="3809" h="1138554">
                <a:moveTo>
                  <a:pt x="0" y="819873"/>
                </a:moveTo>
                <a:lnTo>
                  <a:pt x="3810" y="819873"/>
                </a:lnTo>
              </a:path>
              <a:path w="3809" h="1138554">
                <a:moveTo>
                  <a:pt x="0" y="817968"/>
                </a:moveTo>
                <a:lnTo>
                  <a:pt x="3810" y="817968"/>
                </a:lnTo>
              </a:path>
              <a:path w="3809" h="1138554">
                <a:moveTo>
                  <a:pt x="0" y="816063"/>
                </a:moveTo>
                <a:lnTo>
                  <a:pt x="3810" y="816063"/>
                </a:lnTo>
              </a:path>
              <a:path w="3809" h="1138554">
                <a:moveTo>
                  <a:pt x="0" y="814158"/>
                </a:moveTo>
                <a:lnTo>
                  <a:pt x="3810" y="814158"/>
                </a:lnTo>
              </a:path>
              <a:path w="3809" h="1138554">
                <a:moveTo>
                  <a:pt x="0" y="812253"/>
                </a:moveTo>
                <a:lnTo>
                  <a:pt x="3810" y="812253"/>
                </a:lnTo>
              </a:path>
              <a:path w="3809" h="1138554">
                <a:moveTo>
                  <a:pt x="0" y="810336"/>
                </a:moveTo>
                <a:lnTo>
                  <a:pt x="3810" y="810336"/>
                </a:lnTo>
              </a:path>
              <a:path w="3809" h="1138554">
                <a:moveTo>
                  <a:pt x="0" y="808431"/>
                </a:moveTo>
                <a:lnTo>
                  <a:pt x="3810" y="808431"/>
                </a:lnTo>
              </a:path>
              <a:path w="3809" h="1138554">
                <a:moveTo>
                  <a:pt x="0" y="806526"/>
                </a:moveTo>
                <a:lnTo>
                  <a:pt x="3810" y="806526"/>
                </a:lnTo>
              </a:path>
              <a:path w="3809" h="1138554">
                <a:moveTo>
                  <a:pt x="0" y="804621"/>
                </a:moveTo>
                <a:lnTo>
                  <a:pt x="3810" y="804621"/>
                </a:lnTo>
              </a:path>
              <a:path w="3809" h="1138554">
                <a:moveTo>
                  <a:pt x="0" y="802716"/>
                </a:moveTo>
                <a:lnTo>
                  <a:pt x="3810" y="802716"/>
                </a:lnTo>
              </a:path>
              <a:path w="3809" h="1138554">
                <a:moveTo>
                  <a:pt x="0" y="800811"/>
                </a:moveTo>
                <a:lnTo>
                  <a:pt x="3810" y="800811"/>
                </a:lnTo>
              </a:path>
              <a:path w="3809" h="1138554">
                <a:moveTo>
                  <a:pt x="0" y="798906"/>
                </a:moveTo>
                <a:lnTo>
                  <a:pt x="3810" y="798906"/>
                </a:lnTo>
              </a:path>
              <a:path w="3809" h="1138554">
                <a:moveTo>
                  <a:pt x="0" y="796988"/>
                </a:moveTo>
                <a:lnTo>
                  <a:pt x="3810" y="796988"/>
                </a:lnTo>
              </a:path>
              <a:path w="3809" h="1138554">
                <a:moveTo>
                  <a:pt x="0" y="795083"/>
                </a:moveTo>
                <a:lnTo>
                  <a:pt x="3810" y="795083"/>
                </a:lnTo>
              </a:path>
              <a:path w="3809" h="1138554">
                <a:moveTo>
                  <a:pt x="0" y="793178"/>
                </a:moveTo>
                <a:lnTo>
                  <a:pt x="3810" y="793178"/>
                </a:lnTo>
              </a:path>
              <a:path w="3809" h="1138554">
                <a:moveTo>
                  <a:pt x="0" y="791273"/>
                </a:moveTo>
                <a:lnTo>
                  <a:pt x="3810" y="791273"/>
                </a:lnTo>
              </a:path>
              <a:path w="3809" h="1138554">
                <a:moveTo>
                  <a:pt x="0" y="789368"/>
                </a:moveTo>
                <a:lnTo>
                  <a:pt x="3810" y="789368"/>
                </a:lnTo>
              </a:path>
              <a:path w="3809" h="1138554">
                <a:moveTo>
                  <a:pt x="0" y="787463"/>
                </a:moveTo>
                <a:lnTo>
                  <a:pt x="3810" y="787463"/>
                </a:lnTo>
              </a:path>
              <a:path w="3809" h="1138554">
                <a:moveTo>
                  <a:pt x="0" y="785558"/>
                </a:moveTo>
                <a:lnTo>
                  <a:pt x="3810" y="785558"/>
                </a:lnTo>
              </a:path>
              <a:path w="3809" h="1138554">
                <a:moveTo>
                  <a:pt x="0" y="783653"/>
                </a:moveTo>
                <a:lnTo>
                  <a:pt x="3810" y="783653"/>
                </a:lnTo>
              </a:path>
              <a:path w="3809" h="1138554">
                <a:moveTo>
                  <a:pt x="0" y="781735"/>
                </a:moveTo>
                <a:lnTo>
                  <a:pt x="3810" y="781735"/>
                </a:lnTo>
              </a:path>
              <a:path w="3809" h="1138554">
                <a:moveTo>
                  <a:pt x="0" y="779830"/>
                </a:moveTo>
                <a:lnTo>
                  <a:pt x="3810" y="779830"/>
                </a:lnTo>
              </a:path>
              <a:path w="3809" h="1138554">
                <a:moveTo>
                  <a:pt x="0" y="777925"/>
                </a:moveTo>
                <a:lnTo>
                  <a:pt x="3810" y="777925"/>
                </a:lnTo>
              </a:path>
              <a:path w="3809" h="1138554">
                <a:moveTo>
                  <a:pt x="0" y="776020"/>
                </a:moveTo>
                <a:lnTo>
                  <a:pt x="3810" y="776020"/>
                </a:lnTo>
              </a:path>
              <a:path w="3809" h="1138554">
                <a:moveTo>
                  <a:pt x="0" y="774115"/>
                </a:moveTo>
                <a:lnTo>
                  <a:pt x="3810" y="774115"/>
                </a:lnTo>
              </a:path>
              <a:path w="3809" h="1138554">
                <a:moveTo>
                  <a:pt x="0" y="772210"/>
                </a:moveTo>
                <a:lnTo>
                  <a:pt x="3810" y="772210"/>
                </a:lnTo>
              </a:path>
              <a:path w="3809" h="1138554">
                <a:moveTo>
                  <a:pt x="0" y="770305"/>
                </a:moveTo>
                <a:lnTo>
                  <a:pt x="3810" y="770305"/>
                </a:lnTo>
              </a:path>
              <a:path w="3809" h="1138554">
                <a:moveTo>
                  <a:pt x="0" y="768388"/>
                </a:moveTo>
                <a:lnTo>
                  <a:pt x="3810" y="768388"/>
                </a:lnTo>
              </a:path>
              <a:path w="3809" h="1138554">
                <a:moveTo>
                  <a:pt x="0" y="766483"/>
                </a:moveTo>
                <a:lnTo>
                  <a:pt x="3810" y="766483"/>
                </a:lnTo>
              </a:path>
              <a:path w="3809" h="1138554">
                <a:moveTo>
                  <a:pt x="0" y="764578"/>
                </a:moveTo>
                <a:lnTo>
                  <a:pt x="3810" y="764578"/>
                </a:lnTo>
              </a:path>
              <a:path w="3809" h="1138554">
                <a:moveTo>
                  <a:pt x="0" y="762673"/>
                </a:moveTo>
                <a:lnTo>
                  <a:pt x="3810" y="762673"/>
                </a:lnTo>
              </a:path>
              <a:path w="3809" h="1138554">
                <a:moveTo>
                  <a:pt x="0" y="760768"/>
                </a:moveTo>
                <a:lnTo>
                  <a:pt x="3810" y="760768"/>
                </a:lnTo>
              </a:path>
              <a:path w="3809" h="1138554">
                <a:moveTo>
                  <a:pt x="0" y="758863"/>
                </a:moveTo>
                <a:lnTo>
                  <a:pt x="3810" y="758863"/>
                </a:lnTo>
              </a:path>
              <a:path w="3809" h="1138554">
                <a:moveTo>
                  <a:pt x="0" y="756958"/>
                </a:moveTo>
                <a:lnTo>
                  <a:pt x="3810" y="756958"/>
                </a:lnTo>
              </a:path>
              <a:path w="3809" h="1138554">
                <a:moveTo>
                  <a:pt x="0" y="755053"/>
                </a:moveTo>
                <a:lnTo>
                  <a:pt x="3810" y="755053"/>
                </a:lnTo>
              </a:path>
              <a:path w="3809" h="1138554">
                <a:moveTo>
                  <a:pt x="0" y="753135"/>
                </a:moveTo>
                <a:lnTo>
                  <a:pt x="3810" y="753135"/>
                </a:lnTo>
              </a:path>
              <a:path w="3809" h="1138554">
                <a:moveTo>
                  <a:pt x="0" y="751230"/>
                </a:moveTo>
                <a:lnTo>
                  <a:pt x="3810" y="751230"/>
                </a:lnTo>
              </a:path>
              <a:path w="3809" h="1138554">
                <a:moveTo>
                  <a:pt x="0" y="749325"/>
                </a:moveTo>
                <a:lnTo>
                  <a:pt x="3810" y="749325"/>
                </a:lnTo>
              </a:path>
              <a:path w="3809" h="1138554">
                <a:moveTo>
                  <a:pt x="0" y="747420"/>
                </a:moveTo>
                <a:lnTo>
                  <a:pt x="3810" y="747420"/>
                </a:lnTo>
              </a:path>
              <a:path w="3809" h="1138554">
                <a:moveTo>
                  <a:pt x="0" y="745515"/>
                </a:moveTo>
                <a:lnTo>
                  <a:pt x="3810" y="745515"/>
                </a:lnTo>
              </a:path>
              <a:path w="3809" h="1138554">
                <a:moveTo>
                  <a:pt x="0" y="743610"/>
                </a:moveTo>
                <a:lnTo>
                  <a:pt x="3810" y="743610"/>
                </a:lnTo>
              </a:path>
              <a:path w="3809" h="1138554">
                <a:moveTo>
                  <a:pt x="0" y="741705"/>
                </a:moveTo>
                <a:lnTo>
                  <a:pt x="3810" y="741705"/>
                </a:lnTo>
              </a:path>
              <a:path w="3809" h="1138554">
                <a:moveTo>
                  <a:pt x="0" y="739800"/>
                </a:moveTo>
                <a:lnTo>
                  <a:pt x="3810" y="739800"/>
                </a:lnTo>
              </a:path>
              <a:path w="3809" h="1138554">
                <a:moveTo>
                  <a:pt x="0" y="737882"/>
                </a:moveTo>
                <a:lnTo>
                  <a:pt x="3810" y="737882"/>
                </a:lnTo>
              </a:path>
              <a:path w="3809" h="1138554">
                <a:moveTo>
                  <a:pt x="0" y="735977"/>
                </a:moveTo>
                <a:lnTo>
                  <a:pt x="3810" y="735977"/>
                </a:lnTo>
              </a:path>
              <a:path w="3809" h="1138554">
                <a:moveTo>
                  <a:pt x="0" y="734072"/>
                </a:moveTo>
                <a:lnTo>
                  <a:pt x="3810" y="734072"/>
                </a:lnTo>
              </a:path>
              <a:path w="3809" h="1138554">
                <a:moveTo>
                  <a:pt x="0" y="732167"/>
                </a:moveTo>
                <a:lnTo>
                  <a:pt x="3810" y="732167"/>
                </a:lnTo>
              </a:path>
              <a:path w="3809" h="1138554">
                <a:moveTo>
                  <a:pt x="0" y="730262"/>
                </a:moveTo>
                <a:lnTo>
                  <a:pt x="3810" y="730262"/>
                </a:lnTo>
              </a:path>
              <a:path w="3809" h="1138554">
                <a:moveTo>
                  <a:pt x="0" y="728357"/>
                </a:moveTo>
                <a:lnTo>
                  <a:pt x="3810" y="728357"/>
                </a:lnTo>
              </a:path>
              <a:path w="3809" h="1138554">
                <a:moveTo>
                  <a:pt x="0" y="726452"/>
                </a:moveTo>
                <a:lnTo>
                  <a:pt x="3810" y="726452"/>
                </a:lnTo>
              </a:path>
              <a:path w="3809" h="1138554">
                <a:moveTo>
                  <a:pt x="0" y="724535"/>
                </a:moveTo>
                <a:lnTo>
                  <a:pt x="3810" y="724535"/>
                </a:lnTo>
              </a:path>
              <a:path w="3809" h="1138554">
                <a:moveTo>
                  <a:pt x="0" y="722630"/>
                </a:moveTo>
                <a:lnTo>
                  <a:pt x="3810" y="722630"/>
                </a:lnTo>
              </a:path>
              <a:path w="3809" h="1138554">
                <a:moveTo>
                  <a:pt x="0" y="720725"/>
                </a:moveTo>
                <a:lnTo>
                  <a:pt x="3810" y="720725"/>
                </a:lnTo>
              </a:path>
              <a:path w="3809" h="1138554">
                <a:moveTo>
                  <a:pt x="0" y="718820"/>
                </a:moveTo>
                <a:lnTo>
                  <a:pt x="3810" y="718820"/>
                </a:lnTo>
              </a:path>
              <a:path w="3809" h="1138554">
                <a:moveTo>
                  <a:pt x="0" y="716915"/>
                </a:moveTo>
                <a:lnTo>
                  <a:pt x="3810" y="716915"/>
                </a:lnTo>
              </a:path>
              <a:path w="3809" h="1138554">
                <a:moveTo>
                  <a:pt x="0" y="715010"/>
                </a:moveTo>
                <a:lnTo>
                  <a:pt x="3810" y="715010"/>
                </a:lnTo>
              </a:path>
              <a:path w="3809" h="1138554">
                <a:moveTo>
                  <a:pt x="0" y="713105"/>
                </a:moveTo>
                <a:lnTo>
                  <a:pt x="3810" y="713105"/>
                </a:lnTo>
              </a:path>
              <a:path w="3809" h="1138554">
                <a:moveTo>
                  <a:pt x="0" y="711200"/>
                </a:moveTo>
                <a:lnTo>
                  <a:pt x="3810" y="711200"/>
                </a:lnTo>
              </a:path>
              <a:path w="3809" h="1138554">
                <a:moveTo>
                  <a:pt x="0" y="709282"/>
                </a:moveTo>
                <a:lnTo>
                  <a:pt x="3810" y="709282"/>
                </a:lnTo>
              </a:path>
              <a:path w="3809" h="1138554">
                <a:moveTo>
                  <a:pt x="0" y="707377"/>
                </a:moveTo>
                <a:lnTo>
                  <a:pt x="3810" y="707377"/>
                </a:lnTo>
              </a:path>
              <a:path w="3809" h="1138554">
                <a:moveTo>
                  <a:pt x="0" y="705472"/>
                </a:moveTo>
                <a:lnTo>
                  <a:pt x="3810" y="705472"/>
                </a:lnTo>
              </a:path>
              <a:path w="3809" h="1138554">
                <a:moveTo>
                  <a:pt x="0" y="703567"/>
                </a:moveTo>
                <a:lnTo>
                  <a:pt x="3810" y="703567"/>
                </a:lnTo>
              </a:path>
              <a:path w="3809" h="1138554">
                <a:moveTo>
                  <a:pt x="0" y="701662"/>
                </a:moveTo>
                <a:lnTo>
                  <a:pt x="3810" y="701662"/>
                </a:lnTo>
              </a:path>
              <a:path w="3809" h="1138554">
                <a:moveTo>
                  <a:pt x="0" y="699757"/>
                </a:moveTo>
                <a:lnTo>
                  <a:pt x="3810" y="699757"/>
                </a:lnTo>
              </a:path>
              <a:path w="3809" h="1138554">
                <a:moveTo>
                  <a:pt x="0" y="697852"/>
                </a:moveTo>
                <a:lnTo>
                  <a:pt x="3810" y="697852"/>
                </a:lnTo>
              </a:path>
              <a:path w="3809" h="1138554">
                <a:moveTo>
                  <a:pt x="0" y="695934"/>
                </a:moveTo>
                <a:lnTo>
                  <a:pt x="3810" y="695934"/>
                </a:lnTo>
              </a:path>
              <a:path w="3809" h="1138554">
                <a:moveTo>
                  <a:pt x="0" y="694029"/>
                </a:moveTo>
                <a:lnTo>
                  <a:pt x="3810" y="694029"/>
                </a:lnTo>
              </a:path>
              <a:path w="3809" h="1138554">
                <a:moveTo>
                  <a:pt x="0" y="692124"/>
                </a:moveTo>
                <a:lnTo>
                  <a:pt x="3810" y="692124"/>
                </a:lnTo>
              </a:path>
              <a:path w="3809" h="1138554">
                <a:moveTo>
                  <a:pt x="0" y="690219"/>
                </a:moveTo>
                <a:lnTo>
                  <a:pt x="3810" y="690219"/>
                </a:lnTo>
              </a:path>
              <a:path w="3809" h="1138554">
                <a:moveTo>
                  <a:pt x="0" y="688314"/>
                </a:moveTo>
                <a:lnTo>
                  <a:pt x="3810" y="688314"/>
                </a:lnTo>
              </a:path>
              <a:path w="3809" h="1138554">
                <a:moveTo>
                  <a:pt x="0" y="686409"/>
                </a:moveTo>
                <a:lnTo>
                  <a:pt x="3810" y="686409"/>
                </a:lnTo>
              </a:path>
              <a:path w="3809" h="1138554">
                <a:moveTo>
                  <a:pt x="0" y="684504"/>
                </a:moveTo>
                <a:lnTo>
                  <a:pt x="3810" y="684504"/>
                </a:lnTo>
              </a:path>
              <a:path w="3809" h="1138554">
                <a:moveTo>
                  <a:pt x="0" y="682599"/>
                </a:moveTo>
                <a:lnTo>
                  <a:pt x="3810" y="682599"/>
                </a:lnTo>
              </a:path>
              <a:path w="3809" h="1138554">
                <a:moveTo>
                  <a:pt x="0" y="680681"/>
                </a:moveTo>
                <a:lnTo>
                  <a:pt x="3810" y="680681"/>
                </a:lnTo>
              </a:path>
              <a:path w="3809" h="1138554">
                <a:moveTo>
                  <a:pt x="0" y="678776"/>
                </a:moveTo>
                <a:lnTo>
                  <a:pt x="3810" y="678776"/>
                </a:lnTo>
              </a:path>
              <a:path w="3809" h="1138554">
                <a:moveTo>
                  <a:pt x="0" y="676871"/>
                </a:moveTo>
                <a:lnTo>
                  <a:pt x="3810" y="676871"/>
                </a:lnTo>
              </a:path>
              <a:path w="3809" h="1138554">
                <a:moveTo>
                  <a:pt x="0" y="674966"/>
                </a:moveTo>
                <a:lnTo>
                  <a:pt x="3810" y="674966"/>
                </a:lnTo>
              </a:path>
              <a:path w="3809" h="1138554">
                <a:moveTo>
                  <a:pt x="0" y="673061"/>
                </a:moveTo>
                <a:lnTo>
                  <a:pt x="3810" y="673061"/>
                </a:lnTo>
              </a:path>
              <a:path w="3809" h="1138554">
                <a:moveTo>
                  <a:pt x="0" y="671156"/>
                </a:moveTo>
                <a:lnTo>
                  <a:pt x="3810" y="671156"/>
                </a:lnTo>
              </a:path>
              <a:path w="3809" h="1138554">
                <a:moveTo>
                  <a:pt x="0" y="669251"/>
                </a:moveTo>
                <a:lnTo>
                  <a:pt x="3810" y="669251"/>
                </a:lnTo>
              </a:path>
              <a:path w="3809" h="1138554">
                <a:moveTo>
                  <a:pt x="0" y="667346"/>
                </a:moveTo>
                <a:lnTo>
                  <a:pt x="3810" y="667346"/>
                </a:lnTo>
              </a:path>
              <a:path w="3809" h="1138554">
                <a:moveTo>
                  <a:pt x="0" y="665429"/>
                </a:moveTo>
                <a:lnTo>
                  <a:pt x="3810" y="665429"/>
                </a:lnTo>
              </a:path>
              <a:path w="3809" h="1138554">
                <a:moveTo>
                  <a:pt x="0" y="663524"/>
                </a:moveTo>
                <a:lnTo>
                  <a:pt x="3810" y="663524"/>
                </a:lnTo>
              </a:path>
              <a:path w="3809" h="1138554">
                <a:moveTo>
                  <a:pt x="0" y="661619"/>
                </a:moveTo>
                <a:lnTo>
                  <a:pt x="3810" y="661619"/>
                </a:lnTo>
              </a:path>
              <a:path w="3809" h="1138554">
                <a:moveTo>
                  <a:pt x="0" y="659714"/>
                </a:moveTo>
                <a:lnTo>
                  <a:pt x="3810" y="659714"/>
                </a:lnTo>
              </a:path>
              <a:path w="3809" h="1138554">
                <a:moveTo>
                  <a:pt x="0" y="657809"/>
                </a:moveTo>
                <a:lnTo>
                  <a:pt x="3810" y="657809"/>
                </a:lnTo>
              </a:path>
              <a:path w="3809" h="1138554">
                <a:moveTo>
                  <a:pt x="0" y="655904"/>
                </a:moveTo>
                <a:lnTo>
                  <a:pt x="3810" y="655904"/>
                </a:lnTo>
              </a:path>
              <a:path w="3809" h="1138554">
                <a:moveTo>
                  <a:pt x="0" y="653999"/>
                </a:moveTo>
                <a:lnTo>
                  <a:pt x="3810" y="653999"/>
                </a:lnTo>
              </a:path>
              <a:path w="3809" h="1138554">
                <a:moveTo>
                  <a:pt x="0" y="652081"/>
                </a:moveTo>
                <a:lnTo>
                  <a:pt x="3810" y="652081"/>
                </a:lnTo>
              </a:path>
              <a:path w="3809" h="1138554">
                <a:moveTo>
                  <a:pt x="0" y="650176"/>
                </a:moveTo>
                <a:lnTo>
                  <a:pt x="3810" y="650176"/>
                </a:lnTo>
              </a:path>
              <a:path w="3809" h="1138554">
                <a:moveTo>
                  <a:pt x="0" y="648271"/>
                </a:moveTo>
                <a:lnTo>
                  <a:pt x="3810" y="648271"/>
                </a:lnTo>
              </a:path>
              <a:path w="3809" h="1138554">
                <a:moveTo>
                  <a:pt x="0" y="646366"/>
                </a:moveTo>
                <a:lnTo>
                  <a:pt x="3810" y="646366"/>
                </a:lnTo>
              </a:path>
              <a:path w="3809" h="1138554">
                <a:moveTo>
                  <a:pt x="0" y="644461"/>
                </a:moveTo>
                <a:lnTo>
                  <a:pt x="3810" y="644461"/>
                </a:lnTo>
              </a:path>
              <a:path w="3809" h="1138554">
                <a:moveTo>
                  <a:pt x="0" y="642556"/>
                </a:moveTo>
                <a:lnTo>
                  <a:pt x="3810" y="642556"/>
                </a:lnTo>
              </a:path>
              <a:path w="3809" h="1138554">
                <a:moveTo>
                  <a:pt x="0" y="640651"/>
                </a:moveTo>
                <a:lnTo>
                  <a:pt x="3810" y="640651"/>
                </a:lnTo>
              </a:path>
              <a:path w="3809" h="1138554">
                <a:moveTo>
                  <a:pt x="0" y="638746"/>
                </a:moveTo>
                <a:lnTo>
                  <a:pt x="3810" y="638746"/>
                </a:lnTo>
              </a:path>
              <a:path w="3809" h="1138554">
                <a:moveTo>
                  <a:pt x="0" y="636828"/>
                </a:moveTo>
                <a:lnTo>
                  <a:pt x="3810" y="636828"/>
                </a:lnTo>
              </a:path>
              <a:path w="3809" h="1138554">
                <a:moveTo>
                  <a:pt x="0" y="634923"/>
                </a:moveTo>
                <a:lnTo>
                  <a:pt x="3810" y="634923"/>
                </a:lnTo>
              </a:path>
              <a:path w="3809" h="1138554">
                <a:moveTo>
                  <a:pt x="0" y="633018"/>
                </a:moveTo>
                <a:lnTo>
                  <a:pt x="3810" y="633018"/>
                </a:lnTo>
              </a:path>
              <a:path w="3809" h="1138554">
                <a:moveTo>
                  <a:pt x="0" y="631113"/>
                </a:moveTo>
                <a:lnTo>
                  <a:pt x="3810" y="631113"/>
                </a:lnTo>
              </a:path>
              <a:path w="3809" h="1138554">
                <a:moveTo>
                  <a:pt x="0" y="629208"/>
                </a:moveTo>
                <a:lnTo>
                  <a:pt x="3810" y="629208"/>
                </a:lnTo>
              </a:path>
              <a:path w="3809" h="1138554">
                <a:moveTo>
                  <a:pt x="0" y="627303"/>
                </a:moveTo>
                <a:lnTo>
                  <a:pt x="3810" y="627303"/>
                </a:lnTo>
              </a:path>
              <a:path w="3809" h="1138554">
                <a:moveTo>
                  <a:pt x="0" y="625398"/>
                </a:moveTo>
                <a:lnTo>
                  <a:pt x="3810" y="625398"/>
                </a:lnTo>
              </a:path>
              <a:path w="3809" h="1138554">
                <a:moveTo>
                  <a:pt x="0" y="623493"/>
                </a:moveTo>
                <a:lnTo>
                  <a:pt x="3810" y="623493"/>
                </a:lnTo>
              </a:path>
              <a:path w="3809" h="1138554">
                <a:moveTo>
                  <a:pt x="0" y="621576"/>
                </a:moveTo>
                <a:lnTo>
                  <a:pt x="3810" y="621576"/>
                </a:lnTo>
              </a:path>
              <a:path w="3809" h="1138554">
                <a:moveTo>
                  <a:pt x="0" y="619671"/>
                </a:moveTo>
                <a:lnTo>
                  <a:pt x="3810" y="619671"/>
                </a:lnTo>
              </a:path>
              <a:path w="3809" h="1138554">
                <a:moveTo>
                  <a:pt x="0" y="617766"/>
                </a:moveTo>
                <a:lnTo>
                  <a:pt x="3810" y="617766"/>
                </a:lnTo>
              </a:path>
              <a:path w="3809" h="1138554">
                <a:moveTo>
                  <a:pt x="0" y="615861"/>
                </a:moveTo>
                <a:lnTo>
                  <a:pt x="3810" y="615861"/>
                </a:lnTo>
              </a:path>
              <a:path w="3809" h="1138554">
                <a:moveTo>
                  <a:pt x="0" y="613956"/>
                </a:moveTo>
                <a:lnTo>
                  <a:pt x="3810" y="613956"/>
                </a:lnTo>
              </a:path>
              <a:path w="3809" h="1138554">
                <a:moveTo>
                  <a:pt x="0" y="612051"/>
                </a:moveTo>
                <a:lnTo>
                  <a:pt x="3810" y="612051"/>
                </a:lnTo>
              </a:path>
              <a:path w="3809" h="1138554">
                <a:moveTo>
                  <a:pt x="0" y="610146"/>
                </a:moveTo>
                <a:lnTo>
                  <a:pt x="3810" y="610146"/>
                </a:lnTo>
              </a:path>
              <a:path w="3809" h="1138554">
                <a:moveTo>
                  <a:pt x="0" y="608228"/>
                </a:moveTo>
                <a:lnTo>
                  <a:pt x="3810" y="608228"/>
                </a:lnTo>
              </a:path>
              <a:path w="3809" h="1138554">
                <a:moveTo>
                  <a:pt x="0" y="606323"/>
                </a:moveTo>
                <a:lnTo>
                  <a:pt x="3810" y="606323"/>
                </a:lnTo>
              </a:path>
              <a:path w="3809" h="1138554">
                <a:moveTo>
                  <a:pt x="0" y="604418"/>
                </a:moveTo>
                <a:lnTo>
                  <a:pt x="3810" y="604418"/>
                </a:lnTo>
              </a:path>
              <a:path w="3809" h="1138554">
                <a:moveTo>
                  <a:pt x="0" y="602513"/>
                </a:moveTo>
                <a:lnTo>
                  <a:pt x="3810" y="602513"/>
                </a:lnTo>
              </a:path>
              <a:path w="3809" h="1138554">
                <a:moveTo>
                  <a:pt x="0" y="600608"/>
                </a:moveTo>
                <a:lnTo>
                  <a:pt x="3810" y="600608"/>
                </a:lnTo>
              </a:path>
              <a:path w="3809" h="1138554">
                <a:moveTo>
                  <a:pt x="0" y="598703"/>
                </a:moveTo>
                <a:lnTo>
                  <a:pt x="3810" y="598703"/>
                </a:lnTo>
              </a:path>
              <a:path w="3809" h="1138554">
                <a:moveTo>
                  <a:pt x="0" y="596798"/>
                </a:moveTo>
                <a:lnTo>
                  <a:pt x="3810" y="596798"/>
                </a:lnTo>
              </a:path>
              <a:path w="3809" h="1138554">
                <a:moveTo>
                  <a:pt x="0" y="594893"/>
                </a:moveTo>
                <a:lnTo>
                  <a:pt x="3810" y="594893"/>
                </a:lnTo>
              </a:path>
              <a:path w="3809" h="1138554">
                <a:moveTo>
                  <a:pt x="0" y="592975"/>
                </a:moveTo>
                <a:lnTo>
                  <a:pt x="3810" y="592975"/>
                </a:lnTo>
              </a:path>
              <a:path w="3809" h="1138554">
                <a:moveTo>
                  <a:pt x="0" y="591070"/>
                </a:moveTo>
                <a:lnTo>
                  <a:pt x="3810" y="591070"/>
                </a:lnTo>
              </a:path>
              <a:path w="3809" h="1138554">
                <a:moveTo>
                  <a:pt x="0" y="589165"/>
                </a:moveTo>
                <a:lnTo>
                  <a:pt x="3810" y="589165"/>
                </a:lnTo>
              </a:path>
              <a:path w="3809" h="1138554">
                <a:moveTo>
                  <a:pt x="0" y="587260"/>
                </a:moveTo>
                <a:lnTo>
                  <a:pt x="3810" y="587260"/>
                </a:lnTo>
              </a:path>
              <a:path w="3809" h="1138554">
                <a:moveTo>
                  <a:pt x="0" y="585355"/>
                </a:moveTo>
                <a:lnTo>
                  <a:pt x="3810" y="585355"/>
                </a:lnTo>
              </a:path>
              <a:path w="3809" h="1138554">
                <a:moveTo>
                  <a:pt x="0" y="583450"/>
                </a:moveTo>
                <a:lnTo>
                  <a:pt x="3810" y="583450"/>
                </a:lnTo>
              </a:path>
              <a:path w="3809" h="1138554">
                <a:moveTo>
                  <a:pt x="0" y="581545"/>
                </a:moveTo>
                <a:lnTo>
                  <a:pt x="3810" y="581545"/>
                </a:lnTo>
              </a:path>
              <a:path w="3809" h="1138554">
                <a:moveTo>
                  <a:pt x="0" y="579628"/>
                </a:moveTo>
                <a:lnTo>
                  <a:pt x="3810" y="579628"/>
                </a:lnTo>
              </a:path>
              <a:path w="3809" h="1138554">
                <a:moveTo>
                  <a:pt x="0" y="577723"/>
                </a:moveTo>
                <a:lnTo>
                  <a:pt x="3810" y="577723"/>
                </a:lnTo>
              </a:path>
              <a:path w="3809" h="1138554">
                <a:moveTo>
                  <a:pt x="0" y="575818"/>
                </a:moveTo>
                <a:lnTo>
                  <a:pt x="3810" y="575818"/>
                </a:lnTo>
              </a:path>
              <a:path w="3809" h="1138554">
                <a:moveTo>
                  <a:pt x="0" y="573913"/>
                </a:moveTo>
                <a:lnTo>
                  <a:pt x="3810" y="573913"/>
                </a:lnTo>
              </a:path>
              <a:path w="3809" h="1138554">
                <a:moveTo>
                  <a:pt x="0" y="572008"/>
                </a:moveTo>
                <a:lnTo>
                  <a:pt x="3810" y="572008"/>
                </a:lnTo>
              </a:path>
              <a:path w="3809" h="1138554">
                <a:moveTo>
                  <a:pt x="0" y="570103"/>
                </a:moveTo>
                <a:lnTo>
                  <a:pt x="3810" y="570103"/>
                </a:lnTo>
              </a:path>
              <a:path w="3809" h="1138554">
                <a:moveTo>
                  <a:pt x="0" y="568198"/>
                </a:moveTo>
                <a:lnTo>
                  <a:pt x="3810" y="568198"/>
                </a:lnTo>
              </a:path>
              <a:path w="3809" h="1138554">
                <a:moveTo>
                  <a:pt x="0" y="566293"/>
                </a:moveTo>
                <a:lnTo>
                  <a:pt x="3810" y="566293"/>
                </a:lnTo>
              </a:path>
              <a:path w="3809" h="1138554">
                <a:moveTo>
                  <a:pt x="0" y="564375"/>
                </a:moveTo>
                <a:lnTo>
                  <a:pt x="3810" y="564375"/>
                </a:lnTo>
              </a:path>
              <a:path w="3809" h="1138554">
                <a:moveTo>
                  <a:pt x="0" y="562470"/>
                </a:moveTo>
                <a:lnTo>
                  <a:pt x="3810" y="562470"/>
                </a:lnTo>
              </a:path>
              <a:path w="3809" h="1138554">
                <a:moveTo>
                  <a:pt x="0" y="560565"/>
                </a:moveTo>
                <a:lnTo>
                  <a:pt x="3810" y="560565"/>
                </a:lnTo>
              </a:path>
              <a:path w="3809" h="1138554">
                <a:moveTo>
                  <a:pt x="0" y="558660"/>
                </a:moveTo>
                <a:lnTo>
                  <a:pt x="3810" y="558660"/>
                </a:lnTo>
              </a:path>
              <a:path w="3809" h="1138554">
                <a:moveTo>
                  <a:pt x="0" y="556755"/>
                </a:moveTo>
                <a:lnTo>
                  <a:pt x="3810" y="556755"/>
                </a:lnTo>
              </a:path>
              <a:path w="3809" h="1138554">
                <a:moveTo>
                  <a:pt x="0" y="554850"/>
                </a:moveTo>
                <a:lnTo>
                  <a:pt x="3810" y="554850"/>
                </a:lnTo>
              </a:path>
              <a:path w="3809" h="1138554">
                <a:moveTo>
                  <a:pt x="0" y="552945"/>
                </a:moveTo>
                <a:lnTo>
                  <a:pt x="3810" y="552945"/>
                </a:lnTo>
              </a:path>
              <a:path w="3809" h="1138554">
                <a:moveTo>
                  <a:pt x="0" y="551027"/>
                </a:moveTo>
                <a:lnTo>
                  <a:pt x="3810" y="551027"/>
                </a:lnTo>
              </a:path>
              <a:path w="3809" h="1138554">
                <a:moveTo>
                  <a:pt x="0" y="549122"/>
                </a:moveTo>
                <a:lnTo>
                  <a:pt x="3810" y="549122"/>
                </a:lnTo>
              </a:path>
              <a:path w="3809" h="1138554">
                <a:moveTo>
                  <a:pt x="0" y="547217"/>
                </a:moveTo>
                <a:lnTo>
                  <a:pt x="3810" y="547217"/>
                </a:lnTo>
              </a:path>
              <a:path w="3809" h="1138554">
                <a:moveTo>
                  <a:pt x="0" y="545312"/>
                </a:moveTo>
                <a:lnTo>
                  <a:pt x="3810" y="545312"/>
                </a:lnTo>
              </a:path>
              <a:path w="3809" h="1138554">
                <a:moveTo>
                  <a:pt x="0" y="543407"/>
                </a:moveTo>
                <a:lnTo>
                  <a:pt x="3810" y="543407"/>
                </a:lnTo>
              </a:path>
              <a:path w="3809" h="1138554">
                <a:moveTo>
                  <a:pt x="0" y="541502"/>
                </a:moveTo>
                <a:lnTo>
                  <a:pt x="3810" y="541502"/>
                </a:lnTo>
              </a:path>
              <a:path w="3809" h="1138554">
                <a:moveTo>
                  <a:pt x="0" y="539597"/>
                </a:moveTo>
                <a:lnTo>
                  <a:pt x="3810" y="539597"/>
                </a:lnTo>
              </a:path>
              <a:path w="3809" h="1138554">
                <a:moveTo>
                  <a:pt x="0" y="537692"/>
                </a:moveTo>
                <a:lnTo>
                  <a:pt x="3810" y="537692"/>
                </a:lnTo>
              </a:path>
              <a:path w="3809" h="1138554">
                <a:moveTo>
                  <a:pt x="0" y="535774"/>
                </a:moveTo>
                <a:lnTo>
                  <a:pt x="3810" y="535774"/>
                </a:lnTo>
              </a:path>
              <a:path w="3809" h="1138554">
                <a:moveTo>
                  <a:pt x="0" y="533869"/>
                </a:moveTo>
                <a:lnTo>
                  <a:pt x="3810" y="533869"/>
                </a:lnTo>
              </a:path>
              <a:path w="3809" h="1138554">
                <a:moveTo>
                  <a:pt x="0" y="531964"/>
                </a:moveTo>
                <a:lnTo>
                  <a:pt x="3810" y="531964"/>
                </a:lnTo>
              </a:path>
              <a:path w="3809" h="1138554">
                <a:moveTo>
                  <a:pt x="0" y="530059"/>
                </a:moveTo>
                <a:lnTo>
                  <a:pt x="3810" y="530059"/>
                </a:lnTo>
              </a:path>
              <a:path w="3809" h="1138554">
                <a:moveTo>
                  <a:pt x="0" y="528154"/>
                </a:moveTo>
                <a:lnTo>
                  <a:pt x="3810" y="528154"/>
                </a:lnTo>
              </a:path>
              <a:path w="3809" h="1138554">
                <a:moveTo>
                  <a:pt x="0" y="526249"/>
                </a:moveTo>
                <a:lnTo>
                  <a:pt x="3810" y="526249"/>
                </a:lnTo>
              </a:path>
              <a:path w="3809" h="1138554">
                <a:moveTo>
                  <a:pt x="0" y="524344"/>
                </a:moveTo>
                <a:lnTo>
                  <a:pt x="3810" y="524344"/>
                </a:lnTo>
              </a:path>
              <a:path w="3809" h="1138554">
                <a:moveTo>
                  <a:pt x="0" y="522439"/>
                </a:moveTo>
                <a:lnTo>
                  <a:pt x="3810" y="522439"/>
                </a:lnTo>
              </a:path>
              <a:path w="3809" h="1138554">
                <a:moveTo>
                  <a:pt x="0" y="520522"/>
                </a:moveTo>
                <a:lnTo>
                  <a:pt x="3810" y="520522"/>
                </a:lnTo>
              </a:path>
              <a:path w="3809" h="1138554">
                <a:moveTo>
                  <a:pt x="0" y="518617"/>
                </a:moveTo>
                <a:lnTo>
                  <a:pt x="3810" y="518617"/>
                </a:lnTo>
              </a:path>
              <a:path w="3809" h="1138554">
                <a:moveTo>
                  <a:pt x="0" y="516712"/>
                </a:moveTo>
                <a:lnTo>
                  <a:pt x="3810" y="516712"/>
                </a:lnTo>
              </a:path>
              <a:path w="3809" h="1138554">
                <a:moveTo>
                  <a:pt x="0" y="514807"/>
                </a:moveTo>
                <a:lnTo>
                  <a:pt x="3810" y="514807"/>
                </a:lnTo>
              </a:path>
              <a:path w="3809" h="1138554">
                <a:moveTo>
                  <a:pt x="0" y="512902"/>
                </a:moveTo>
                <a:lnTo>
                  <a:pt x="3810" y="512902"/>
                </a:lnTo>
              </a:path>
              <a:path w="3809" h="1138554">
                <a:moveTo>
                  <a:pt x="0" y="510997"/>
                </a:moveTo>
                <a:lnTo>
                  <a:pt x="3810" y="510997"/>
                </a:lnTo>
              </a:path>
              <a:path w="3809" h="1138554">
                <a:moveTo>
                  <a:pt x="0" y="509092"/>
                </a:moveTo>
                <a:lnTo>
                  <a:pt x="3810" y="509092"/>
                </a:lnTo>
              </a:path>
              <a:path w="3809" h="1138554">
                <a:moveTo>
                  <a:pt x="0" y="507174"/>
                </a:moveTo>
                <a:lnTo>
                  <a:pt x="3810" y="507174"/>
                </a:lnTo>
              </a:path>
              <a:path w="3809" h="1138554">
                <a:moveTo>
                  <a:pt x="0" y="505269"/>
                </a:moveTo>
                <a:lnTo>
                  <a:pt x="3810" y="505269"/>
                </a:lnTo>
              </a:path>
              <a:path w="3809" h="1138554">
                <a:moveTo>
                  <a:pt x="0" y="503364"/>
                </a:moveTo>
                <a:lnTo>
                  <a:pt x="3810" y="503364"/>
                </a:lnTo>
              </a:path>
              <a:path w="3809" h="1138554">
                <a:moveTo>
                  <a:pt x="0" y="501459"/>
                </a:moveTo>
                <a:lnTo>
                  <a:pt x="3810" y="501459"/>
                </a:lnTo>
              </a:path>
              <a:path w="3809" h="1138554">
                <a:moveTo>
                  <a:pt x="0" y="499554"/>
                </a:moveTo>
                <a:lnTo>
                  <a:pt x="3810" y="499554"/>
                </a:lnTo>
              </a:path>
              <a:path w="3809" h="1138554">
                <a:moveTo>
                  <a:pt x="0" y="497649"/>
                </a:moveTo>
                <a:lnTo>
                  <a:pt x="3810" y="497649"/>
                </a:lnTo>
              </a:path>
              <a:path w="3809" h="1138554">
                <a:moveTo>
                  <a:pt x="0" y="495744"/>
                </a:moveTo>
                <a:lnTo>
                  <a:pt x="3810" y="495744"/>
                </a:lnTo>
              </a:path>
              <a:path w="3809" h="1138554">
                <a:moveTo>
                  <a:pt x="0" y="493839"/>
                </a:moveTo>
                <a:lnTo>
                  <a:pt x="3810" y="493839"/>
                </a:lnTo>
              </a:path>
              <a:path w="3809" h="1138554">
                <a:moveTo>
                  <a:pt x="0" y="491921"/>
                </a:moveTo>
                <a:lnTo>
                  <a:pt x="3810" y="491921"/>
                </a:lnTo>
              </a:path>
              <a:path w="3809" h="1138554">
                <a:moveTo>
                  <a:pt x="0" y="490016"/>
                </a:moveTo>
                <a:lnTo>
                  <a:pt x="3810" y="490016"/>
                </a:lnTo>
              </a:path>
              <a:path w="3809" h="1138554">
                <a:moveTo>
                  <a:pt x="0" y="488111"/>
                </a:moveTo>
                <a:lnTo>
                  <a:pt x="3810" y="488111"/>
                </a:lnTo>
              </a:path>
              <a:path w="3809" h="1138554">
                <a:moveTo>
                  <a:pt x="0" y="486206"/>
                </a:moveTo>
                <a:lnTo>
                  <a:pt x="3810" y="486206"/>
                </a:lnTo>
              </a:path>
              <a:path w="3809" h="1138554">
                <a:moveTo>
                  <a:pt x="0" y="484301"/>
                </a:moveTo>
                <a:lnTo>
                  <a:pt x="3810" y="484301"/>
                </a:lnTo>
              </a:path>
              <a:path w="3809" h="1138554">
                <a:moveTo>
                  <a:pt x="0" y="482396"/>
                </a:moveTo>
                <a:lnTo>
                  <a:pt x="3810" y="482396"/>
                </a:lnTo>
              </a:path>
              <a:path w="3809" h="1138554">
                <a:moveTo>
                  <a:pt x="0" y="480491"/>
                </a:moveTo>
                <a:lnTo>
                  <a:pt x="3810" y="480491"/>
                </a:lnTo>
              </a:path>
              <a:path w="3809" h="1138554">
                <a:moveTo>
                  <a:pt x="0" y="478586"/>
                </a:moveTo>
                <a:lnTo>
                  <a:pt x="3810" y="478586"/>
                </a:lnTo>
              </a:path>
              <a:path w="3809" h="1138554">
                <a:moveTo>
                  <a:pt x="0" y="476669"/>
                </a:moveTo>
                <a:lnTo>
                  <a:pt x="3810" y="476669"/>
                </a:lnTo>
              </a:path>
              <a:path w="3809" h="1138554">
                <a:moveTo>
                  <a:pt x="0" y="474764"/>
                </a:moveTo>
                <a:lnTo>
                  <a:pt x="3810" y="474764"/>
                </a:lnTo>
              </a:path>
              <a:path w="3809" h="1138554">
                <a:moveTo>
                  <a:pt x="0" y="472859"/>
                </a:moveTo>
                <a:lnTo>
                  <a:pt x="3810" y="472859"/>
                </a:lnTo>
              </a:path>
              <a:path w="3809" h="1138554">
                <a:moveTo>
                  <a:pt x="0" y="470954"/>
                </a:moveTo>
                <a:lnTo>
                  <a:pt x="3810" y="470954"/>
                </a:lnTo>
              </a:path>
              <a:path w="3809" h="1138554">
                <a:moveTo>
                  <a:pt x="0" y="469049"/>
                </a:moveTo>
                <a:lnTo>
                  <a:pt x="3810" y="469049"/>
                </a:lnTo>
              </a:path>
              <a:path w="3809" h="1138554">
                <a:moveTo>
                  <a:pt x="0" y="467144"/>
                </a:moveTo>
                <a:lnTo>
                  <a:pt x="3810" y="467144"/>
                </a:lnTo>
              </a:path>
              <a:path w="3809" h="1138554">
                <a:moveTo>
                  <a:pt x="0" y="465239"/>
                </a:moveTo>
                <a:lnTo>
                  <a:pt x="3810" y="465239"/>
                </a:lnTo>
              </a:path>
              <a:path w="3809" h="1138554">
                <a:moveTo>
                  <a:pt x="0" y="463321"/>
                </a:moveTo>
                <a:lnTo>
                  <a:pt x="3810" y="463321"/>
                </a:lnTo>
              </a:path>
              <a:path w="3809" h="1138554">
                <a:moveTo>
                  <a:pt x="0" y="461416"/>
                </a:moveTo>
                <a:lnTo>
                  <a:pt x="3810" y="461416"/>
                </a:lnTo>
              </a:path>
              <a:path w="3809" h="1138554">
                <a:moveTo>
                  <a:pt x="0" y="459511"/>
                </a:moveTo>
                <a:lnTo>
                  <a:pt x="3810" y="459511"/>
                </a:lnTo>
              </a:path>
              <a:path w="3809" h="1138554">
                <a:moveTo>
                  <a:pt x="0" y="457606"/>
                </a:moveTo>
                <a:lnTo>
                  <a:pt x="3810" y="457606"/>
                </a:lnTo>
              </a:path>
              <a:path w="3809" h="1138554">
                <a:moveTo>
                  <a:pt x="0" y="455701"/>
                </a:moveTo>
                <a:lnTo>
                  <a:pt x="3810" y="455701"/>
                </a:lnTo>
              </a:path>
              <a:path w="3809" h="1138554">
                <a:moveTo>
                  <a:pt x="0" y="453796"/>
                </a:moveTo>
                <a:lnTo>
                  <a:pt x="3810" y="453796"/>
                </a:lnTo>
              </a:path>
              <a:path w="3809" h="1138554">
                <a:moveTo>
                  <a:pt x="0" y="451891"/>
                </a:moveTo>
                <a:lnTo>
                  <a:pt x="3810" y="451891"/>
                </a:lnTo>
              </a:path>
              <a:path w="3809" h="1138554">
                <a:moveTo>
                  <a:pt x="0" y="449986"/>
                </a:moveTo>
                <a:lnTo>
                  <a:pt x="3810" y="449986"/>
                </a:lnTo>
              </a:path>
              <a:path w="3809" h="1138554">
                <a:moveTo>
                  <a:pt x="0" y="448068"/>
                </a:moveTo>
                <a:lnTo>
                  <a:pt x="3810" y="448068"/>
                </a:lnTo>
              </a:path>
              <a:path w="3809" h="1138554">
                <a:moveTo>
                  <a:pt x="0" y="446163"/>
                </a:moveTo>
                <a:lnTo>
                  <a:pt x="3810" y="446163"/>
                </a:lnTo>
              </a:path>
              <a:path w="3809" h="1138554">
                <a:moveTo>
                  <a:pt x="0" y="444258"/>
                </a:moveTo>
                <a:lnTo>
                  <a:pt x="3810" y="444258"/>
                </a:lnTo>
              </a:path>
              <a:path w="3809" h="1138554">
                <a:moveTo>
                  <a:pt x="0" y="442353"/>
                </a:moveTo>
                <a:lnTo>
                  <a:pt x="3810" y="442353"/>
                </a:lnTo>
              </a:path>
              <a:path w="3809" h="1138554">
                <a:moveTo>
                  <a:pt x="0" y="440448"/>
                </a:moveTo>
                <a:lnTo>
                  <a:pt x="3810" y="440448"/>
                </a:lnTo>
              </a:path>
              <a:path w="3809" h="1138554">
                <a:moveTo>
                  <a:pt x="0" y="438543"/>
                </a:moveTo>
                <a:lnTo>
                  <a:pt x="3810" y="438543"/>
                </a:lnTo>
              </a:path>
              <a:path w="3809" h="1138554">
                <a:moveTo>
                  <a:pt x="0" y="436638"/>
                </a:moveTo>
                <a:lnTo>
                  <a:pt x="3810" y="436638"/>
                </a:lnTo>
              </a:path>
              <a:path w="3809" h="1138554">
                <a:moveTo>
                  <a:pt x="0" y="434721"/>
                </a:moveTo>
                <a:lnTo>
                  <a:pt x="3810" y="434721"/>
                </a:lnTo>
              </a:path>
              <a:path w="3809" h="1138554">
                <a:moveTo>
                  <a:pt x="0" y="432816"/>
                </a:moveTo>
                <a:lnTo>
                  <a:pt x="3810" y="432816"/>
                </a:lnTo>
              </a:path>
              <a:path w="3809" h="1138554">
                <a:moveTo>
                  <a:pt x="0" y="430911"/>
                </a:moveTo>
                <a:lnTo>
                  <a:pt x="3810" y="430911"/>
                </a:lnTo>
              </a:path>
              <a:path w="3809" h="1138554">
                <a:moveTo>
                  <a:pt x="0" y="429006"/>
                </a:moveTo>
                <a:lnTo>
                  <a:pt x="3810" y="429006"/>
                </a:lnTo>
              </a:path>
              <a:path w="3809" h="1138554">
                <a:moveTo>
                  <a:pt x="0" y="427101"/>
                </a:moveTo>
                <a:lnTo>
                  <a:pt x="3810" y="427101"/>
                </a:lnTo>
              </a:path>
              <a:path w="3809" h="1138554">
                <a:moveTo>
                  <a:pt x="0" y="425196"/>
                </a:moveTo>
                <a:lnTo>
                  <a:pt x="3810" y="425196"/>
                </a:lnTo>
              </a:path>
              <a:path w="3809" h="1138554">
                <a:moveTo>
                  <a:pt x="0" y="423291"/>
                </a:moveTo>
                <a:lnTo>
                  <a:pt x="3810" y="423291"/>
                </a:lnTo>
              </a:path>
              <a:path w="3809" h="1138554">
                <a:moveTo>
                  <a:pt x="0" y="421386"/>
                </a:moveTo>
                <a:lnTo>
                  <a:pt x="3810" y="421386"/>
                </a:lnTo>
              </a:path>
              <a:path w="3809" h="1138554">
                <a:moveTo>
                  <a:pt x="0" y="419468"/>
                </a:moveTo>
                <a:lnTo>
                  <a:pt x="3810" y="419468"/>
                </a:lnTo>
              </a:path>
              <a:path w="3809" h="1138554">
                <a:moveTo>
                  <a:pt x="0" y="417563"/>
                </a:moveTo>
                <a:lnTo>
                  <a:pt x="3810" y="417563"/>
                </a:lnTo>
              </a:path>
              <a:path w="3809" h="1138554">
                <a:moveTo>
                  <a:pt x="0" y="415658"/>
                </a:moveTo>
                <a:lnTo>
                  <a:pt x="3810" y="415658"/>
                </a:lnTo>
              </a:path>
              <a:path w="3809" h="1138554">
                <a:moveTo>
                  <a:pt x="0" y="413753"/>
                </a:moveTo>
                <a:lnTo>
                  <a:pt x="3810" y="413753"/>
                </a:lnTo>
              </a:path>
              <a:path w="3809" h="1138554">
                <a:moveTo>
                  <a:pt x="0" y="411848"/>
                </a:moveTo>
                <a:lnTo>
                  <a:pt x="3810" y="411848"/>
                </a:lnTo>
              </a:path>
              <a:path w="3809" h="1138554">
                <a:moveTo>
                  <a:pt x="0" y="409943"/>
                </a:moveTo>
                <a:lnTo>
                  <a:pt x="3810" y="409943"/>
                </a:lnTo>
              </a:path>
              <a:path w="3809" h="1138554">
                <a:moveTo>
                  <a:pt x="0" y="408038"/>
                </a:moveTo>
                <a:lnTo>
                  <a:pt x="3810" y="408038"/>
                </a:lnTo>
              </a:path>
              <a:path w="3809" h="1138554">
                <a:moveTo>
                  <a:pt x="0" y="406133"/>
                </a:moveTo>
                <a:lnTo>
                  <a:pt x="3810" y="406133"/>
                </a:lnTo>
              </a:path>
              <a:path w="3809" h="1138554">
                <a:moveTo>
                  <a:pt x="0" y="404215"/>
                </a:moveTo>
                <a:lnTo>
                  <a:pt x="3810" y="404215"/>
                </a:lnTo>
              </a:path>
              <a:path w="3809" h="1138554">
                <a:moveTo>
                  <a:pt x="0" y="402310"/>
                </a:moveTo>
                <a:lnTo>
                  <a:pt x="3810" y="402310"/>
                </a:lnTo>
              </a:path>
              <a:path w="3809" h="1138554">
                <a:moveTo>
                  <a:pt x="0" y="400405"/>
                </a:moveTo>
                <a:lnTo>
                  <a:pt x="3810" y="400405"/>
                </a:lnTo>
              </a:path>
              <a:path w="3809" h="1138554">
                <a:moveTo>
                  <a:pt x="0" y="398500"/>
                </a:moveTo>
                <a:lnTo>
                  <a:pt x="3810" y="398500"/>
                </a:lnTo>
              </a:path>
              <a:path w="3809" h="1138554">
                <a:moveTo>
                  <a:pt x="0" y="396595"/>
                </a:moveTo>
                <a:lnTo>
                  <a:pt x="3810" y="396595"/>
                </a:lnTo>
              </a:path>
              <a:path w="3809" h="1138554">
                <a:moveTo>
                  <a:pt x="0" y="394690"/>
                </a:moveTo>
                <a:lnTo>
                  <a:pt x="3810" y="394690"/>
                </a:lnTo>
              </a:path>
              <a:path w="3809" h="1138554">
                <a:moveTo>
                  <a:pt x="0" y="392785"/>
                </a:moveTo>
                <a:lnTo>
                  <a:pt x="3810" y="392785"/>
                </a:lnTo>
              </a:path>
              <a:path w="3809" h="1138554">
                <a:moveTo>
                  <a:pt x="0" y="390867"/>
                </a:moveTo>
                <a:lnTo>
                  <a:pt x="3810" y="390867"/>
                </a:lnTo>
              </a:path>
              <a:path w="3809" h="1138554">
                <a:moveTo>
                  <a:pt x="0" y="388962"/>
                </a:moveTo>
                <a:lnTo>
                  <a:pt x="3810" y="388962"/>
                </a:lnTo>
              </a:path>
              <a:path w="3809" h="1138554">
                <a:moveTo>
                  <a:pt x="0" y="387057"/>
                </a:moveTo>
                <a:lnTo>
                  <a:pt x="3810" y="387057"/>
                </a:lnTo>
              </a:path>
              <a:path w="3809" h="1138554">
                <a:moveTo>
                  <a:pt x="0" y="385152"/>
                </a:moveTo>
                <a:lnTo>
                  <a:pt x="3810" y="385152"/>
                </a:lnTo>
              </a:path>
              <a:path w="3809" h="1138554">
                <a:moveTo>
                  <a:pt x="0" y="383247"/>
                </a:moveTo>
                <a:lnTo>
                  <a:pt x="3810" y="383247"/>
                </a:lnTo>
              </a:path>
              <a:path w="3809" h="1138554">
                <a:moveTo>
                  <a:pt x="0" y="381342"/>
                </a:moveTo>
                <a:lnTo>
                  <a:pt x="3810" y="381342"/>
                </a:lnTo>
              </a:path>
              <a:path w="3809" h="1138554">
                <a:moveTo>
                  <a:pt x="0" y="379437"/>
                </a:moveTo>
                <a:lnTo>
                  <a:pt x="3810" y="379437"/>
                </a:lnTo>
              </a:path>
              <a:path w="3809" h="1138554">
                <a:moveTo>
                  <a:pt x="0" y="377532"/>
                </a:moveTo>
                <a:lnTo>
                  <a:pt x="3810" y="377532"/>
                </a:lnTo>
              </a:path>
              <a:path w="3809" h="1138554">
                <a:moveTo>
                  <a:pt x="0" y="375615"/>
                </a:moveTo>
                <a:lnTo>
                  <a:pt x="3810" y="375615"/>
                </a:lnTo>
              </a:path>
              <a:path w="3809" h="1138554">
                <a:moveTo>
                  <a:pt x="0" y="373710"/>
                </a:moveTo>
                <a:lnTo>
                  <a:pt x="3810" y="373710"/>
                </a:lnTo>
              </a:path>
              <a:path w="3809" h="1138554">
                <a:moveTo>
                  <a:pt x="0" y="371805"/>
                </a:moveTo>
                <a:lnTo>
                  <a:pt x="3810" y="371805"/>
                </a:lnTo>
              </a:path>
              <a:path w="3809" h="1138554">
                <a:moveTo>
                  <a:pt x="0" y="369900"/>
                </a:moveTo>
                <a:lnTo>
                  <a:pt x="3810" y="369900"/>
                </a:lnTo>
              </a:path>
              <a:path w="3809" h="1138554">
                <a:moveTo>
                  <a:pt x="0" y="367995"/>
                </a:moveTo>
                <a:lnTo>
                  <a:pt x="3810" y="367995"/>
                </a:lnTo>
              </a:path>
              <a:path w="3809" h="1138554">
                <a:moveTo>
                  <a:pt x="0" y="366090"/>
                </a:moveTo>
                <a:lnTo>
                  <a:pt x="3810" y="366090"/>
                </a:lnTo>
              </a:path>
              <a:path w="3809" h="1138554">
                <a:moveTo>
                  <a:pt x="0" y="364185"/>
                </a:moveTo>
                <a:lnTo>
                  <a:pt x="3810" y="364185"/>
                </a:lnTo>
              </a:path>
              <a:path w="3809" h="1138554">
                <a:moveTo>
                  <a:pt x="0" y="362267"/>
                </a:moveTo>
                <a:lnTo>
                  <a:pt x="3810" y="362267"/>
                </a:lnTo>
              </a:path>
              <a:path w="3809" h="1138554">
                <a:moveTo>
                  <a:pt x="0" y="360362"/>
                </a:moveTo>
                <a:lnTo>
                  <a:pt x="3810" y="360362"/>
                </a:lnTo>
              </a:path>
              <a:path w="3809" h="1138554">
                <a:moveTo>
                  <a:pt x="0" y="358457"/>
                </a:moveTo>
                <a:lnTo>
                  <a:pt x="3810" y="358457"/>
                </a:lnTo>
              </a:path>
              <a:path w="3809" h="1138554">
                <a:moveTo>
                  <a:pt x="0" y="356552"/>
                </a:moveTo>
                <a:lnTo>
                  <a:pt x="3810" y="356552"/>
                </a:lnTo>
              </a:path>
              <a:path w="3809" h="1138554">
                <a:moveTo>
                  <a:pt x="0" y="354647"/>
                </a:moveTo>
                <a:lnTo>
                  <a:pt x="3810" y="354647"/>
                </a:lnTo>
              </a:path>
              <a:path w="3809" h="1138554">
                <a:moveTo>
                  <a:pt x="0" y="352742"/>
                </a:moveTo>
                <a:lnTo>
                  <a:pt x="3810" y="352742"/>
                </a:lnTo>
              </a:path>
              <a:path w="3809" h="1138554">
                <a:moveTo>
                  <a:pt x="0" y="350837"/>
                </a:moveTo>
                <a:lnTo>
                  <a:pt x="3810" y="350837"/>
                </a:lnTo>
              </a:path>
              <a:path w="3809" h="1138554">
                <a:moveTo>
                  <a:pt x="0" y="348932"/>
                </a:moveTo>
                <a:lnTo>
                  <a:pt x="3810" y="348932"/>
                </a:lnTo>
              </a:path>
              <a:path w="3809" h="1138554">
                <a:moveTo>
                  <a:pt x="0" y="347014"/>
                </a:moveTo>
                <a:lnTo>
                  <a:pt x="3810" y="347014"/>
                </a:lnTo>
              </a:path>
              <a:path w="3809" h="1138554">
                <a:moveTo>
                  <a:pt x="0" y="345109"/>
                </a:moveTo>
                <a:lnTo>
                  <a:pt x="3810" y="345109"/>
                </a:lnTo>
              </a:path>
              <a:path w="3809" h="1138554">
                <a:moveTo>
                  <a:pt x="0" y="343204"/>
                </a:moveTo>
                <a:lnTo>
                  <a:pt x="3810" y="343204"/>
                </a:lnTo>
              </a:path>
              <a:path w="3809" h="1138554">
                <a:moveTo>
                  <a:pt x="0" y="341299"/>
                </a:moveTo>
                <a:lnTo>
                  <a:pt x="3810" y="341299"/>
                </a:lnTo>
              </a:path>
              <a:path w="3809" h="1138554">
                <a:moveTo>
                  <a:pt x="0" y="339394"/>
                </a:moveTo>
                <a:lnTo>
                  <a:pt x="3810" y="339394"/>
                </a:lnTo>
              </a:path>
              <a:path w="3809" h="1138554">
                <a:moveTo>
                  <a:pt x="0" y="337489"/>
                </a:moveTo>
                <a:lnTo>
                  <a:pt x="3810" y="337489"/>
                </a:lnTo>
              </a:path>
              <a:path w="3809" h="1138554">
                <a:moveTo>
                  <a:pt x="0" y="335584"/>
                </a:moveTo>
                <a:lnTo>
                  <a:pt x="3810" y="335584"/>
                </a:lnTo>
              </a:path>
              <a:path w="3809" h="1138554">
                <a:moveTo>
                  <a:pt x="0" y="333679"/>
                </a:moveTo>
                <a:lnTo>
                  <a:pt x="3810" y="333679"/>
                </a:lnTo>
              </a:path>
              <a:path w="3809" h="1138554">
                <a:moveTo>
                  <a:pt x="0" y="331762"/>
                </a:moveTo>
                <a:lnTo>
                  <a:pt x="3810" y="331762"/>
                </a:lnTo>
              </a:path>
              <a:path w="3809" h="1138554">
                <a:moveTo>
                  <a:pt x="0" y="329857"/>
                </a:moveTo>
                <a:lnTo>
                  <a:pt x="3810" y="329857"/>
                </a:lnTo>
              </a:path>
              <a:path w="3809" h="1138554">
                <a:moveTo>
                  <a:pt x="0" y="327952"/>
                </a:moveTo>
                <a:lnTo>
                  <a:pt x="3810" y="327952"/>
                </a:lnTo>
              </a:path>
              <a:path w="3809" h="1138554">
                <a:moveTo>
                  <a:pt x="0" y="326047"/>
                </a:moveTo>
                <a:lnTo>
                  <a:pt x="3810" y="326047"/>
                </a:lnTo>
              </a:path>
              <a:path w="3809" h="1138554">
                <a:moveTo>
                  <a:pt x="0" y="324142"/>
                </a:moveTo>
                <a:lnTo>
                  <a:pt x="3810" y="324142"/>
                </a:lnTo>
              </a:path>
              <a:path w="3809" h="1138554">
                <a:moveTo>
                  <a:pt x="0" y="322237"/>
                </a:moveTo>
                <a:lnTo>
                  <a:pt x="3810" y="322237"/>
                </a:lnTo>
              </a:path>
              <a:path w="3809" h="1138554">
                <a:moveTo>
                  <a:pt x="0" y="320332"/>
                </a:moveTo>
                <a:lnTo>
                  <a:pt x="3810" y="320332"/>
                </a:lnTo>
              </a:path>
              <a:path w="3809" h="1138554">
                <a:moveTo>
                  <a:pt x="0" y="318414"/>
                </a:moveTo>
                <a:lnTo>
                  <a:pt x="3810" y="318414"/>
                </a:lnTo>
              </a:path>
              <a:path w="3809" h="1138554">
                <a:moveTo>
                  <a:pt x="0" y="316509"/>
                </a:moveTo>
                <a:lnTo>
                  <a:pt x="3810" y="316509"/>
                </a:lnTo>
              </a:path>
              <a:path w="3809" h="1138554">
                <a:moveTo>
                  <a:pt x="0" y="314604"/>
                </a:moveTo>
                <a:lnTo>
                  <a:pt x="3810" y="314604"/>
                </a:lnTo>
              </a:path>
              <a:path w="3809" h="1138554">
                <a:moveTo>
                  <a:pt x="0" y="312699"/>
                </a:moveTo>
                <a:lnTo>
                  <a:pt x="3810" y="312699"/>
                </a:lnTo>
              </a:path>
              <a:path w="3809" h="1138554">
                <a:moveTo>
                  <a:pt x="0" y="310794"/>
                </a:moveTo>
                <a:lnTo>
                  <a:pt x="3810" y="310794"/>
                </a:lnTo>
              </a:path>
              <a:path w="3809" h="1138554">
                <a:moveTo>
                  <a:pt x="0" y="308889"/>
                </a:moveTo>
                <a:lnTo>
                  <a:pt x="3810" y="308889"/>
                </a:lnTo>
              </a:path>
              <a:path w="3809" h="1138554">
                <a:moveTo>
                  <a:pt x="0" y="306984"/>
                </a:moveTo>
                <a:lnTo>
                  <a:pt x="3810" y="306984"/>
                </a:lnTo>
              </a:path>
              <a:path w="3809" h="1138554">
                <a:moveTo>
                  <a:pt x="0" y="305079"/>
                </a:moveTo>
                <a:lnTo>
                  <a:pt x="3810" y="305079"/>
                </a:lnTo>
              </a:path>
              <a:path w="3809" h="1138554">
                <a:moveTo>
                  <a:pt x="0" y="303161"/>
                </a:moveTo>
                <a:lnTo>
                  <a:pt x="3810" y="303161"/>
                </a:lnTo>
              </a:path>
              <a:path w="3809" h="1138554">
                <a:moveTo>
                  <a:pt x="0" y="301256"/>
                </a:moveTo>
                <a:lnTo>
                  <a:pt x="3810" y="301256"/>
                </a:lnTo>
              </a:path>
              <a:path w="3809" h="1138554">
                <a:moveTo>
                  <a:pt x="0" y="299351"/>
                </a:moveTo>
                <a:lnTo>
                  <a:pt x="3810" y="299351"/>
                </a:lnTo>
              </a:path>
              <a:path w="3809" h="1138554">
                <a:moveTo>
                  <a:pt x="0" y="297446"/>
                </a:moveTo>
                <a:lnTo>
                  <a:pt x="3810" y="297446"/>
                </a:lnTo>
              </a:path>
              <a:path w="3809" h="1138554">
                <a:moveTo>
                  <a:pt x="0" y="295541"/>
                </a:moveTo>
                <a:lnTo>
                  <a:pt x="3810" y="295541"/>
                </a:lnTo>
              </a:path>
              <a:path w="3809" h="1138554">
                <a:moveTo>
                  <a:pt x="0" y="293636"/>
                </a:moveTo>
                <a:lnTo>
                  <a:pt x="3810" y="293636"/>
                </a:lnTo>
              </a:path>
              <a:path w="3809" h="1138554">
                <a:moveTo>
                  <a:pt x="0" y="291731"/>
                </a:moveTo>
                <a:lnTo>
                  <a:pt x="3810" y="291731"/>
                </a:lnTo>
              </a:path>
              <a:path w="3809" h="1138554">
                <a:moveTo>
                  <a:pt x="0" y="289814"/>
                </a:moveTo>
                <a:lnTo>
                  <a:pt x="3810" y="289814"/>
                </a:lnTo>
              </a:path>
              <a:path w="3809" h="1138554">
                <a:moveTo>
                  <a:pt x="0" y="287909"/>
                </a:moveTo>
                <a:lnTo>
                  <a:pt x="3810" y="287909"/>
                </a:lnTo>
              </a:path>
              <a:path w="3809" h="1138554">
                <a:moveTo>
                  <a:pt x="0" y="286004"/>
                </a:moveTo>
                <a:lnTo>
                  <a:pt x="3810" y="286004"/>
                </a:lnTo>
              </a:path>
              <a:path w="3809" h="1138554">
                <a:moveTo>
                  <a:pt x="0" y="284099"/>
                </a:moveTo>
                <a:lnTo>
                  <a:pt x="3810" y="284099"/>
                </a:lnTo>
              </a:path>
              <a:path w="3809" h="1138554">
                <a:moveTo>
                  <a:pt x="0" y="282194"/>
                </a:moveTo>
                <a:lnTo>
                  <a:pt x="3810" y="282194"/>
                </a:lnTo>
              </a:path>
              <a:path w="3809" h="1138554">
                <a:moveTo>
                  <a:pt x="0" y="280289"/>
                </a:moveTo>
                <a:lnTo>
                  <a:pt x="3810" y="280289"/>
                </a:lnTo>
              </a:path>
              <a:path w="3809" h="1138554">
                <a:moveTo>
                  <a:pt x="0" y="278384"/>
                </a:moveTo>
                <a:lnTo>
                  <a:pt x="3810" y="278384"/>
                </a:lnTo>
              </a:path>
              <a:path w="3809" h="1138554">
                <a:moveTo>
                  <a:pt x="0" y="276479"/>
                </a:moveTo>
                <a:lnTo>
                  <a:pt x="3810" y="276479"/>
                </a:lnTo>
              </a:path>
              <a:path w="3809" h="1138554">
                <a:moveTo>
                  <a:pt x="0" y="274561"/>
                </a:moveTo>
                <a:lnTo>
                  <a:pt x="3810" y="274561"/>
                </a:lnTo>
              </a:path>
              <a:path w="3809" h="1138554">
                <a:moveTo>
                  <a:pt x="0" y="272656"/>
                </a:moveTo>
                <a:lnTo>
                  <a:pt x="3810" y="272656"/>
                </a:lnTo>
              </a:path>
              <a:path w="3809" h="1138554">
                <a:moveTo>
                  <a:pt x="0" y="270751"/>
                </a:moveTo>
                <a:lnTo>
                  <a:pt x="3810" y="270751"/>
                </a:lnTo>
              </a:path>
              <a:path w="3809" h="1138554">
                <a:moveTo>
                  <a:pt x="0" y="268846"/>
                </a:moveTo>
                <a:lnTo>
                  <a:pt x="3810" y="268846"/>
                </a:lnTo>
              </a:path>
              <a:path w="3809" h="1138554">
                <a:moveTo>
                  <a:pt x="0" y="266941"/>
                </a:moveTo>
                <a:lnTo>
                  <a:pt x="3810" y="266941"/>
                </a:lnTo>
              </a:path>
              <a:path w="3809" h="1138554">
                <a:moveTo>
                  <a:pt x="0" y="265036"/>
                </a:moveTo>
                <a:lnTo>
                  <a:pt x="3810" y="265036"/>
                </a:lnTo>
              </a:path>
              <a:path w="3809" h="1138554">
                <a:moveTo>
                  <a:pt x="0" y="263131"/>
                </a:moveTo>
                <a:lnTo>
                  <a:pt x="3810" y="263131"/>
                </a:lnTo>
              </a:path>
              <a:path w="3809" h="1138554">
                <a:moveTo>
                  <a:pt x="0" y="261226"/>
                </a:moveTo>
                <a:lnTo>
                  <a:pt x="3810" y="261226"/>
                </a:lnTo>
              </a:path>
              <a:path w="3809" h="1138554">
                <a:moveTo>
                  <a:pt x="0" y="259308"/>
                </a:moveTo>
                <a:lnTo>
                  <a:pt x="3810" y="259308"/>
                </a:lnTo>
              </a:path>
              <a:path w="3809" h="1138554">
                <a:moveTo>
                  <a:pt x="0" y="257403"/>
                </a:moveTo>
                <a:lnTo>
                  <a:pt x="3810" y="257403"/>
                </a:lnTo>
              </a:path>
              <a:path w="3809" h="1138554">
                <a:moveTo>
                  <a:pt x="0" y="255498"/>
                </a:moveTo>
                <a:lnTo>
                  <a:pt x="3810" y="255498"/>
                </a:lnTo>
              </a:path>
              <a:path w="3809" h="1138554">
                <a:moveTo>
                  <a:pt x="0" y="253593"/>
                </a:moveTo>
                <a:lnTo>
                  <a:pt x="3810" y="253593"/>
                </a:lnTo>
              </a:path>
              <a:path w="3809" h="1138554">
                <a:moveTo>
                  <a:pt x="0" y="251688"/>
                </a:moveTo>
                <a:lnTo>
                  <a:pt x="3810" y="251688"/>
                </a:lnTo>
              </a:path>
              <a:path w="3809" h="1138554">
                <a:moveTo>
                  <a:pt x="0" y="249783"/>
                </a:moveTo>
                <a:lnTo>
                  <a:pt x="3810" y="249783"/>
                </a:lnTo>
              </a:path>
              <a:path w="3809" h="1138554">
                <a:moveTo>
                  <a:pt x="0" y="247878"/>
                </a:moveTo>
                <a:lnTo>
                  <a:pt x="3810" y="247878"/>
                </a:lnTo>
              </a:path>
              <a:path w="3809" h="1138554">
                <a:moveTo>
                  <a:pt x="0" y="245960"/>
                </a:moveTo>
                <a:lnTo>
                  <a:pt x="3810" y="245960"/>
                </a:lnTo>
              </a:path>
              <a:path w="3809" h="1138554">
                <a:moveTo>
                  <a:pt x="0" y="244055"/>
                </a:moveTo>
                <a:lnTo>
                  <a:pt x="3810" y="244055"/>
                </a:lnTo>
              </a:path>
              <a:path w="3809" h="1138554">
                <a:moveTo>
                  <a:pt x="0" y="242150"/>
                </a:moveTo>
                <a:lnTo>
                  <a:pt x="3810" y="242150"/>
                </a:lnTo>
              </a:path>
              <a:path w="3809" h="1138554">
                <a:moveTo>
                  <a:pt x="0" y="240245"/>
                </a:moveTo>
                <a:lnTo>
                  <a:pt x="3810" y="240245"/>
                </a:lnTo>
              </a:path>
              <a:path w="3809" h="1138554">
                <a:moveTo>
                  <a:pt x="0" y="238340"/>
                </a:moveTo>
                <a:lnTo>
                  <a:pt x="3810" y="238340"/>
                </a:lnTo>
              </a:path>
              <a:path w="3809" h="1138554">
                <a:moveTo>
                  <a:pt x="0" y="236435"/>
                </a:moveTo>
                <a:lnTo>
                  <a:pt x="3810" y="236435"/>
                </a:lnTo>
              </a:path>
              <a:path w="3809" h="1138554">
                <a:moveTo>
                  <a:pt x="0" y="234530"/>
                </a:moveTo>
                <a:lnTo>
                  <a:pt x="3810" y="234530"/>
                </a:lnTo>
              </a:path>
              <a:path w="3809" h="1138554">
                <a:moveTo>
                  <a:pt x="0" y="232625"/>
                </a:moveTo>
                <a:lnTo>
                  <a:pt x="3810" y="232625"/>
                </a:lnTo>
              </a:path>
              <a:path w="3809" h="1138554">
                <a:moveTo>
                  <a:pt x="0" y="230708"/>
                </a:moveTo>
                <a:lnTo>
                  <a:pt x="3810" y="230708"/>
                </a:lnTo>
              </a:path>
              <a:path w="3809" h="1138554">
                <a:moveTo>
                  <a:pt x="0" y="228803"/>
                </a:moveTo>
                <a:lnTo>
                  <a:pt x="3810" y="228803"/>
                </a:lnTo>
              </a:path>
              <a:path w="3809" h="1138554">
                <a:moveTo>
                  <a:pt x="0" y="226898"/>
                </a:moveTo>
                <a:lnTo>
                  <a:pt x="3810" y="226898"/>
                </a:lnTo>
              </a:path>
              <a:path w="3809" h="1138554">
                <a:moveTo>
                  <a:pt x="0" y="224993"/>
                </a:moveTo>
                <a:lnTo>
                  <a:pt x="3810" y="224993"/>
                </a:lnTo>
              </a:path>
              <a:path w="3809" h="1138554">
                <a:moveTo>
                  <a:pt x="0" y="223088"/>
                </a:moveTo>
                <a:lnTo>
                  <a:pt x="3810" y="223088"/>
                </a:lnTo>
              </a:path>
              <a:path w="3809" h="1138554">
                <a:moveTo>
                  <a:pt x="0" y="221183"/>
                </a:moveTo>
                <a:lnTo>
                  <a:pt x="3810" y="221183"/>
                </a:lnTo>
              </a:path>
              <a:path w="3809" h="1138554">
                <a:moveTo>
                  <a:pt x="0" y="219278"/>
                </a:moveTo>
                <a:lnTo>
                  <a:pt x="3810" y="219278"/>
                </a:lnTo>
              </a:path>
              <a:path w="3809" h="1138554">
                <a:moveTo>
                  <a:pt x="0" y="217360"/>
                </a:moveTo>
                <a:lnTo>
                  <a:pt x="3810" y="217360"/>
                </a:lnTo>
              </a:path>
              <a:path w="3809" h="1138554">
                <a:moveTo>
                  <a:pt x="0" y="215455"/>
                </a:moveTo>
                <a:lnTo>
                  <a:pt x="3810" y="215455"/>
                </a:lnTo>
              </a:path>
              <a:path w="3809" h="1138554">
                <a:moveTo>
                  <a:pt x="0" y="213550"/>
                </a:moveTo>
                <a:lnTo>
                  <a:pt x="3810" y="213550"/>
                </a:lnTo>
              </a:path>
              <a:path w="3809" h="1138554">
                <a:moveTo>
                  <a:pt x="0" y="211645"/>
                </a:moveTo>
                <a:lnTo>
                  <a:pt x="3810" y="211645"/>
                </a:lnTo>
              </a:path>
              <a:path w="3809" h="1138554">
                <a:moveTo>
                  <a:pt x="0" y="209740"/>
                </a:moveTo>
                <a:lnTo>
                  <a:pt x="3810" y="209740"/>
                </a:lnTo>
              </a:path>
              <a:path w="3809" h="1138554">
                <a:moveTo>
                  <a:pt x="0" y="207835"/>
                </a:moveTo>
                <a:lnTo>
                  <a:pt x="3810" y="207835"/>
                </a:lnTo>
              </a:path>
              <a:path w="3809" h="1138554">
                <a:moveTo>
                  <a:pt x="0" y="205930"/>
                </a:moveTo>
                <a:lnTo>
                  <a:pt x="3810" y="205930"/>
                </a:lnTo>
              </a:path>
              <a:path w="3809" h="1138554">
                <a:moveTo>
                  <a:pt x="0" y="204025"/>
                </a:moveTo>
                <a:lnTo>
                  <a:pt x="3810" y="204025"/>
                </a:lnTo>
              </a:path>
              <a:path w="3809" h="1138554">
                <a:moveTo>
                  <a:pt x="0" y="202107"/>
                </a:moveTo>
                <a:lnTo>
                  <a:pt x="3810" y="202107"/>
                </a:lnTo>
              </a:path>
              <a:path w="3809" h="1138554">
                <a:moveTo>
                  <a:pt x="0" y="200202"/>
                </a:moveTo>
                <a:lnTo>
                  <a:pt x="3810" y="200202"/>
                </a:lnTo>
              </a:path>
              <a:path w="3809" h="1138554">
                <a:moveTo>
                  <a:pt x="0" y="198297"/>
                </a:moveTo>
                <a:lnTo>
                  <a:pt x="3810" y="198297"/>
                </a:lnTo>
              </a:path>
              <a:path w="3809" h="1138554">
                <a:moveTo>
                  <a:pt x="0" y="196392"/>
                </a:moveTo>
                <a:lnTo>
                  <a:pt x="3810" y="196392"/>
                </a:lnTo>
              </a:path>
              <a:path w="3809" h="1138554">
                <a:moveTo>
                  <a:pt x="0" y="194487"/>
                </a:moveTo>
                <a:lnTo>
                  <a:pt x="3810" y="194487"/>
                </a:lnTo>
              </a:path>
              <a:path w="3809" h="1138554">
                <a:moveTo>
                  <a:pt x="0" y="192582"/>
                </a:moveTo>
                <a:lnTo>
                  <a:pt x="3810" y="192582"/>
                </a:lnTo>
              </a:path>
              <a:path w="3809" h="1138554">
                <a:moveTo>
                  <a:pt x="0" y="190677"/>
                </a:moveTo>
                <a:lnTo>
                  <a:pt x="3810" y="190677"/>
                </a:lnTo>
              </a:path>
              <a:path w="3809" h="1138554">
                <a:moveTo>
                  <a:pt x="0" y="188772"/>
                </a:moveTo>
                <a:lnTo>
                  <a:pt x="3810" y="188772"/>
                </a:lnTo>
              </a:path>
              <a:path w="3809" h="1138554">
                <a:moveTo>
                  <a:pt x="0" y="186855"/>
                </a:moveTo>
                <a:lnTo>
                  <a:pt x="3810" y="186855"/>
                </a:lnTo>
              </a:path>
              <a:path w="3809" h="1138554">
                <a:moveTo>
                  <a:pt x="0" y="184950"/>
                </a:moveTo>
                <a:lnTo>
                  <a:pt x="3810" y="184950"/>
                </a:lnTo>
              </a:path>
              <a:path w="3809" h="1138554">
                <a:moveTo>
                  <a:pt x="0" y="183045"/>
                </a:moveTo>
                <a:lnTo>
                  <a:pt x="3810" y="183045"/>
                </a:lnTo>
              </a:path>
              <a:path w="3809" h="1138554">
                <a:moveTo>
                  <a:pt x="0" y="181140"/>
                </a:moveTo>
                <a:lnTo>
                  <a:pt x="3810" y="181140"/>
                </a:lnTo>
              </a:path>
              <a:path w="3809" h="1138554">
                <a:moveTo>
                  <a:pt x="0" y="179235"/>
                </a:moveTo>
                <a:lnTo>
                  <a:pt x="3810" y="179235"/>
                </a:lnTo>
              </a:path>
              <a:path w="3809" h="1138554">
                <a:moveTo>
                  <a:pt x="0" y="177330"/>
                </a:moveTo>
                <a:lnTo>
                  <a:pt x="3810" y="177330"/>
                </a:lnTo>
              </a:path>
              <a:path w="3809" h="1138554">
                <a:moveTo>
                  <a:pt x="0" y="175425"/>
                </a:moveTo>
                <a:lnTo>
                  <a:pt x="3810" y="175425"/>
                </a:lnTo>
              </a:path>
              <a:path w="3809" h="1138554">
                <a:moveTo>
                  <a:pt x="0" y="173507"/>
                </a:moveTo>
                <a:lnTo>
                  <a:pt x="3810" y="173507"/>
                </a:lnTo>
              </a:path>
              <a:path w="3809" h="1138554">
                <a:moveTo>
                  <a:pt x="0" y="171602"/>
                </a:moveTo>
                <a:lnTo>
                  <a:pt x="3810" y="171602"/>
                </a:lnTo>
              </a:path>
              <a:path w="3809" h="1138554">
                <a:moveTo>
                  <a:pt x="0" y="169697"/>
                </a:moveTo>
                <a:lnTo>
                  <a:pt x="3810" y="169697"/>
                </a:lnTo>
              </a:path>
              <a:path w="3809" h="1138554">
                <a:moveTo>
                  <a:pt x="0" y="167792"/>
                </a:moveTo>
                <a:lnTo>
                  <a:pt x="3810" y="167792"/>
                </a:lnTo>
              </a:path>
              <a:path w="3809" h="1138554">
                <a:moveTo>
                  <a:pt x="0" y="165887"/>
                </a:moveTo>
                <a:lnTo>
                  <a:pt x="3810" y="165887"/>
                </a:lnTo>
              </a:path>
              <a:path w="3809" h="1138554">
                <a:moveTo>
                  <a:pt x="0" y="163982"/>
                </a:moveTo>
                <a:lnTo>
                  <a:pt x="3810" y="163982"/>
                </a:lnTo>
              </a:path>
              <a:path w="3809" h="1138554">
                <a:moveTo>
                  <a:pt x="0" y="162077"/>
                </a:moveTo>
                <a:lnTo>
                  <a:pt x="3810" y="162077"/>
                </a:lnTo>
              </a:path>
              <a:path w="3809" h="1138554">
                <a:moveTo>
                  <a:pt x="0" y="160172"/>
                </a:moveTo>
                <a:lnTo>
                  <a:pt x="3810" y="160172"/>
                </a:lnTo>
              </a:path>
              <a:path w="3809" h="1138554">
                <a:moveTo>
                  <a:pt x="0" y="158254"/>
                </a:moveTo>
                <a:lnTo>
                  <a:pt x="3810" y="158254"/>
                </a:lnTo>
              </a:path>
              <a:path w="3809" h="1138554">
                <a:moveTo>
                  <a:pt x="0" y="156349"/>
                </a:moveTo>
                <a:lnTo>
                  <a:pt x="3810" y="156349"/>
                </a:lnTo>
              </a:path>
              <a:path w="3809" h="1138554">
                <a:moveTo>
                  <a:pt x="0" y="154444"/>
                </a:moveTo>
                <a:lnTo>
                  <a:pt x="3810" y="154444"/>
                </a:lnTo>
              </a:path>
              <a:path w="3809" h="1138554">
                <a:moveTo>
                  <a:pt x="0" y="152539"/>
                </a:moveTo>
                <a:lnTo>
                  <a:pt x="3810" y="152539"/>
                </a:lnTo>
              </a:path>
              <a:path w="3809" h="1138554">
                <a:moveTo>
                  <a:pt x="0" y="150634"/>
                </a:moveTo>
                <a:lnTo>
                  <a:pt x="3810" y="150634"/>
                </a:lnTo>
              </a:path>
              <a:path w="3809" h="1138554">
                <a:moveTo>
                  <a:pt x="0" y="148729"/>
                </a:moveTo>
                <a:lnTo>
                  <a:pt x="3810" y="148729"/>
                </a:lnTo>
              </a:path>
              <a:path w="3809" h="1138554">
                <a:moveTo>
                  <a:pt x="0" y="146824"/>
                </a:moveTo>
                <a:lnTo>
                  <a:pt x="3810" y="146824"/>
                </a:lnTo>
              </a:path>
              <a:path w="3809" h="1138554">
                <a:moveTo>
                  <a:pt x="0" y="144907"/>
                </a:moveTo>
                <a:lnTo>
                  <a:pt x="3810" y="144907"/>
                </a:lnTo>
              </a:path>
              <a:path w="3809" h="1138554">
                <a:moveTo>
                  <a:pt x="0" y="143002"/>
                </a:moveTo>
                <a:lnTo>
                  <a:pt x="3810" y="143002"/>
                </a:lnTo>
              </a:path>
              <a:path w="3809" h="1138554">
                <a:moveTo>
                  <a:pt x="0" y="141097"/>
                </a:moveTo>
                <a:lnTo>
                  <a:pt x="3810" y="141097"/>
                </a:lnTo>
              </a:path>
              <a:path w="3809" h="1138554">
                <a:moveTo>
                  <a:pt x="0" y="139192"/>
                </a:moveTo>
                <a:lnTo>
                  <a:pt x="3810" y="139192"/>
                </a:lnTo>
              </a:path>
              <a:path w="3809" h="1138554">
                <a:moveTo>
                  <a:pt x="0" y="137287"/>
                </a:moveTo>
                <a:lnTo>
                  <a:pt x="3810" y="137287"/>
                </a:lnTo>
              </a:path>
              <a:path w="3809" h="1138554">
                <a:moveTo>
                  <a:pt x="0" y="135382"/>
                </a:moveTo>
                <a:lnTo>
                  <a:pt x="3810" y="135382"/>
                </a:lnTo>
              </a:path>
              <a:path w="3809" h="1138554">
                <a:moveTo>
                  <a:pt x="0" y="133477"/>
                </a:moveTo>
                <a:lnTo>
                  <a:pt x="3810" y="133477"/>
                </a:lnTo>
              </a:path>
              <a:path w="3809" h="1138554">
                <a:moveTo>
                  <a:pt x="0" y="131572"/>
                </a:moveTo>
                <a:lnTo>
                  <a:pt x="3810" y="131572"/>
                </a:lnTo>
              </a:path>
              <a:path w="3809" h="1138554">
                <a:moveTo>
                  <a:pt x="0" y="129654"/>
                </a:moveTo>
                <a:lnTo>
                  <a:pt x="3810" y="129654"/>
                </a:lnTo>
              </a:path>
              <a:path w="3809" h="1138554">
                <a:moveTo>
                  <a:pt x="0" y="127749"/>
                </a:moveTo>
                <a:lnTo>
                  <a:pt x="3810" y="127749"/>
                </a:lnTo>
              </a:path>
              <a:path w="3809" h="1138554">
                <a:moveTo>
                  <a:pt x="0" y="125844"/>
                </a:moveTo>
                <a:lnTo>
                  <a:pt x="3810" y="125844"/>
                </a:lnTo>
              </a:path>
              <a:path w="3809" h="1138554">
                <a:moveTo>
                  <a:pt x="0" y="123939"/>
                </a:moveTo>
                <a:lnTo>
                  <a:pt x="3810" y="123939"/>
                </a:lnTo>
              </a:path>
              <a:path w="3809" h="1138554">
                <a:moveTo>
                  <a:pt x="0" y="122034"/>
                </a:moveTo>
                <a:lnTo>
                  <a:pt x="3810" y="122034"/>
                </a:lnTo>
              </a:path>
              <a:path w="3809" h="1138554">
                <a:moveTo>
                  <a:pt x="0" y="120129"/>
                </a:moveTo>
                <a:lnTo>
                  <a:pt x="3810" y="120129"/>
                </a:lnTo>
              </a:path>
              <a:path w="3809" h="1138554">
                <a:moveTo>
                  <a:pt x="0" y="118224"/>
                </a:moveTo>
                <a:lnTo>
                  <a:pt x="3810" y="118224"/>
                </a:lnTo>
              </a:path>
              <a:path w="3809" h="1138554">
                <a:moveTo>
                  <a:pt x="0" y="116319"/>
                </a:moveTo>
                <a:lnTo>
                  <a:pt x="3810" y="116319"/>
                </a:lnTo>
              </a:path>
              <a:path w="3809" h="1138554">
                <a:moveTo>
                  <a:pt x="0" y="114401"/>
                </a:moveTo>
                <a:lnTo>
                  <a:pt x="3810" y="114401"/>
                </a:lnTo>
              </a:path>
              <a:path w="3809" h="1138554">
                <a:moveTo>
                  <a:pt x="0" y="112496"/>
                </a:moveTo>
                <a:lnTo>
                  <a:pt x="3810" y="112496"/>
                </a:lnTo>
              </a:path>
              <a:path w="3809" h="1138554">
                <a:moveTo>
                  <a:pt x="0" y="110591"/>
                </a:moveTo>
                <a:lnTo>
                  <a:pt x="3810" y="110591"/>
                </a:lnTo>
              </a:path>
              <a:path w="3809" h="1138554">
                <a:moveTo>
                  <a:pt x="0" y="108686"/>
                </a:moveTo>
                <a:lnTo>
                  <a:pt x="3810" y="108686"/>
                </a:lnTo>
              </a:path>
              <a:path w="3809" h="1138554">
                <a:moveTo>
                  <a:pt x="0" y="106781"/>
                </a:moveTo>
                <a:lnTo>
                  <a:pt x="3810" y="106781"/>
                </a:lnTo>
              </a:path>
              <a:path w="3809" h="1138554">
                <a:moveTo>
                  <a:pt x="0" y="104876"/>
                </a:moveTo>
                <a:lnTo>
                  <a:pt x="3810" y="104876"/>
                </a:lnTo>
              </a:path>
              <a:path w="3809" h="1138554">
                <a:moveTo>
                  <a:pt x="0" y="102971"/>
                </a:moveTo>
                <a:lnTo>
                  <a:pt x="3810" y="102971"/>
                </a:lnTo>
              </a:path>
              <a:path w="3809" h="1138554">
                <a:moveTo>
                  <a:pt x="0" y="101053"/>
                </a:moveTo>
                <a:lnTo>
                  <a:pt x="3810" y="101053"/>
                </a:lnTo>
              </a:path>
              <a:path w="3809" h="1138554">
                <a:moveTo>
                  <a:pt x="0" y="99148"/>
                </a:moveTo>
                <a:lnTo>
                  <a:pt x="3810" y="99148"/>
                </a:lnTo>
              </a:path>
              <a:path w="3809" h="1138554">
                <a:moveTo>
                  <a:pt x="0" y="97243"/>
                </a:moveTo>
                <a:lnTo>
                  <a:pt x="3810" y="97243"/>
                </a:lnTo>
              </a:path>
              <a:path w="3809" h="1138554">
                <a:moveTo>
                  <a:pt x="0" y="95338"/>
                </a:moveTo>
                <a:lnTo>
                  <a:pt x="3810" y="95338"/>
                </a:lnTo>
              </a:path>
              <a:path w="3809" h="1138554">
                <a:moveTo>
                  <a:pt x="0" y="93433"/>
                </a:moveTo>
                <a:lnTo>
                  <a:pt x="3810" y="93433"/>
                </a:lnTo>
              </a:path>
              <a:path w="3809" h="1138554">
                <a:moveTo>
                  <a:pt x="0" y="91528"/>
                </a:moveTo>
                <a:lnTo>
                  <a:pt x="3810" y="91528"/>
                </a:lnTo>
              </a:path>
              <a:path w="3809" h="1138554">
                <a:moveTo>
                  <a:pt x="0" y="89623"/>
                </a:moveTo>
                <a:lnTo>
                  <a:pt x="3810" y="89623"/>
                </a:lnTo>
              </a:path>
              <a:path w="3809" h="1138554">
                <a:moveTo>
                  <a:pt x="0" y="87718"/>
                </a:moveTo>
                <a:lnTo>
                  <a:pt x="3810" y="87718"/>
                </a:lnTo>
              </a:path>
              <a:path w="3809" h="1138554">
                <a:moveTo>
                  <a:pt x="0" y="85801"/>
                </a:moveTo>
                <a:lnTo>
                  <a:pt x="3810" y="85801"/>
                </a:lnTo>
              </a:path>
              <a:path w="3809" h="1138554">
                <a:moveTo>
                  <a:pt x="0" y="83896"/>
                </a:moveTo>
                <a:lnTo>
                  <a:pt x="3810" y="83896"/>
                </a:lnTo>
              </a:path>
              <a:path w="3809" h="1138554">
                <a:moveTo>
                  <a:pt x="0" y="81991"/>
                </a:moveTo>
                <a:lnTo>
                  <a:pt x="3810" y="81991"/>
                </a:lnTo>
              </a:path>
              <a:path w="3809" h="1138554">
                <a:moveTo>
                  <a:pt x="0" y="80086"/>
                </a:moveTo>
                <a:lnTo>
                  <a:pt x="3810" y="80086"/>
                </a:lnTo>
              </a:path>
              <a:path w="3809" h="1138554">
                <a:moveTo>
                  <a:pt x="0" y="78181"/>
                </a:moveTo>
                <a:lnTo>
                  <a:pt x="3810" y="78181"/>
                </a:lnTo>
              </a:path>
              <a:path w="3809" h="1138554">
                <a:moveTo>
                  <a:pt x="0" y="76276"/>
                </a:moveTo>
                <a:lnTo>
                  <a:pt x="3810" y="76276"/>
                </a:lnTo>
              </a:path>
              <a:path w="3809" h="1138554">
                <a:moveTo>
                  <a:pt x="0" y="74371"/>
                </a:moveTo>
                <a:lnTo>
                  <a:pt x="3810" y="74371"/>
                </a:lnTo>
              </a:path>
              <a:path w="3809" h="1138554">
                <a:moveTo>
                  <a:pt x="0" y="72466"/>
                </a:moveTo>
                <a:lnTo>
                  <a:pt x="3810" y="72466"/>
                </a:lnTo>
              </a:path>
              <a:path w="3809" h="1138554">
                <a:moveTo>
                  <a:pt x="0" y="70548"/>
                </a:moveTo>
                <a:lnTo>
                  <a:pt x="3810" y="70548"/>
                </a:lnTo>
              </a:path>
              <a:path w="3809" h="1138554">
                <a:moveTo>
                  <a:pt x="0" y="68643"/>
                </a:moveTo>
                <a:lnTo>
                  <a:pt x="3810" y="68643"/>
                </a:lnTo>
              </a:path>
              <a:path w="3809" h="1138554">
                <a:moveTo>
                  <a:pt x="0" y="66738"/>
                </a:moveTo>
                <a:lnTo>
                  <a:pt x="3810" y="66738"/>
                </a:lnTo>
              </a:path>
              <a:path w="3809" h="1138554">
                <a:moveTo>
                  <a:pt x="0" y="64833"/>
                </a:moveTo>
                <a:lnTo>
                  <a:pt x="3810" y="64833"/>
                </a:lnTo>
              </a:path>
              <a:path w="3809" h="1138554">
                <a:moveTo>
                  <a:pt x="0" y="62928"/>
                </a:moveTo>
                <a:lnTo>
                  <a:pt x="3810" y="62928"/>
                </a:lnTo>
              </a:path>
              <a:path w="3809" h="1138554">
                <a:moveTo>
                  <a:pt x="0" y="61023"/>
                </a:moveTo>
                <a:lnTo>
                  <a:pt x="3810" y="61023"/>
                </a:lnTo>
              </a:path>
              <a:path w="3809" h="1138554">
                <a:moveTo>
                  <a:pt x="0" y="59118"/>
                </a:moveTo>
                <a:lnTo>
                  <a:pt x="3810" y="59118"/>
                </a:lnTo>
              </a:path>
              <a:path w="3809" h="1138554">
                <a:moveTo>
                  <a:pt x="0" y="57200"/>
                </a:moveTo>
                <a:lnTo>
                  <a:pt x="3810" y="57200"/>
                </a:lnTo>
              </a:path>
              <a:path w="3809" h="1138554">
                <a:moveTo>
                  <a:pt x="0" y="55295"/>
                </a:moveTo>
                <a:lnTo>
                  <a:pt x="3810" y="55295"/>
                </a:lnTo>
              </a:path>
              <a:path w="3809" h="1138554">
                <a:moveTo>
                  <a:pt x="0" y="53390"/>
                </a:moveTo>
                <a:lnTo>
                  <a:pt x="3810" y="53390"/>
                </a:lnTo>
              </a:path>
              <a:path w="3809" h="1138554">
                <a:moveTo>
                  <a:pt x="0" y="51485"/>
                </a:moveTo>
                <a:lnTo>
                  <a:pt x="3810" y="51485"/>
                </a:lnTo>
              </a:path>
              <a:path w="3809" h="1138554">
                <a:moveTo>
                  <a:pt x="0" y="49580"/>
                </a:moveTo>
                <a:lnTo>
                  <a:pt x="3810" y="49580"/>
                </a:lnTo>
              </a:path>
              <a:path w="3809" h="1138554">
                <a:moveTo>
                  <a:pt x="0" y="47675"/>
                </a:moveTo>
                <a:lnTo>
                  <a:pt x="3810" y="47675"/>
                </a:lnTo>
              </a:path>
              <a:path w="3809" h="1138554">
                <a:moveTo>
                  <a:pt x="0" y="45770"/>
                </a:moveTo>
                <a:lnTo>
                  <a:pt x="3810" y="45770"/>
                </a:lnTo>
              </a:path>
              <a:path w="3809" h="1138554">
                <a:moveTo>
                  <a:pt x="0" y="43865"/>
                </a:moveTo>
                <a:lnTo>
                  <a:pt x="3810" y="43865"/>
                </a:lnTo>
              </a:path>
              <a:path w="3809" h="1138554">
                <a:moveTo>
                  <a:pt x="0" y="41948"/>
                </a:moveTo>
                <a:lnTo>
                  <a:pt x="3810" y="41948"/>
                </a:lnTo>
              </a:path>
              <a:path w="3809" h="1138554">
                <a:moveTo>
                  <a:pt x="0" y="40043"/>
                </a:moveTo>
                <a:lnTo>
                  <a:pt x="3810" y="40043"/>
                </a:lnTo>
              </a:path>
              <a:path w="3809" h="1138554">
                <a:moveTo>
                  <a:pt x="0" y="38138"/>
                </a:moveTo>
                <a:lnTo>
                  <a:pt x="3810" y="38138"/>
                </a:lnTo>
              </a:path>
              <a:path w="3809" h="1138554">
                <a:moveTo>
                  <a:pt x="0" y="36233"/>
                </a:moveTo>
                <a:lnTo>
                  <a:pt x="3810" y="36233"/>
                </a:lnTo>
              </a:path>
              <a:path w="3809" h="1138554">
                <a:moveTo>
                  <a:pt x="0" y="34328"/>
                </a:moveTo>
                <a:lnTo>
                  <a:pt x="3810" y="34328"/>
                </a:lnTo>
              </a:path>
              <a:path w="3809" h="1138554">
                <a:moveTo>
                  <a:pt x="0" y="32423"/>
                </a:moveTo>
                <a:lnTo>
                  <a:pt x="3810" y="32423"/>
                </a:lnTo>
              </a:path>
              <a:path w="3809" h="1138554">
                <a:moveTo>
                  <a:pt x="0" y="30518"/>
                </a:moveTo>
                <a:lnTo>
                  <a:pt x="3810" y="30518"/>
                </a:lnTo>
              </a:path>
              <a:path w="3809" h="1138554">
                <a:moveTo>
                  <a:pt x="0" y="28600"/>
                </a:moveTo>
                <a:lnTo>
                  <a:pt x="3810" y="28600"/>
                </a:lnTo>
              </a:path>
              <a:path w="3809" h="1138554">
                <a:moveTo>
                  <a:pt x="0" y="26695"/>
                </a:moveTo>
                <a:lnTo>
                  <a:pt x="3810" y="26695"/>
                </a:lnTo>
              </a:path>
              <a:path w="3809" h="1138554">
                <a:moveTo>
                  <a:pt x="0" y="24790"/>
                </a:moveTo>
                <a:lnTo>
                  <a:pt x="3810" y="24790"/>
                </a:lnTo>
              </a:path>
              <a:path w="3809" h="1138554">
                <a:moveTo>
                  <a:pt x="0" y="22885"/>
                </a:moveTo>
                <a:lnTo>
                  <a:pt x="3810" y="22885"/>
                </a:lnTo>
              </a:path>
              <a:path w="3809" h="1138554">
                <a:moveTo>
                  <a:pt x="0" y="20980"/>
                </a:moveTo>
                <a:lnTo>
                  <a:pt x="3810" y="20980"/>
                </a:lnTo>
              </a:path>
              <a:path w="3809" h="1138554">
                <a:moveTo>
                  <a:pt x="0" y="19075"/>
                </a:moveTo>
                <a:lnTo>
                  <a:pt x="3810" y="19075"/>
                </a:lnTo>
              </a:path>
              <a:path w="3809" h="1138554">
                <a:moveTo>
                  <a:pt x="0" y="17170"/>
                </a:moveTo>
                <a:lnTo>
                  <a:pt x="3810" y="17170"/>
                </a:lnTo>
              </a:path>
              <a:path w="3809" h="1138554">
                <a:moveTo>
                  <a:pt x="0" y="15265"/>
                </a:moveTo>
                <a:lnTo>
                  <a:pt x="3810" y="15265"/>
                </a:lnTo>
              </a:path>
              <a:path w="3809" h="1138554">
                <a:moveTo>
                  <a:pt x="0" y="13347"/>
                </a:moveTo>
                <a:lnTo>
                  <a:pt x="3810" y="13347"/>
                </a:lnTo>
              </a:path>
              <a:path w="3809" h="1138554">
                <a:moveTo>
                  <a:pt x="0" y="11442"/>
                </a:moveTo>
                <a:lnTo>
                  <a:pt x="3810" y="11442"/>
                </a:lnTo>
              </a:path>
              <a:path w="3809" h="1138554">
                <a:moveTo>
                  <a:pt x="0" y="9537"/>
                </a:moveTo>
                <a:lnTo>
                  <a:pt x="3810" y="9537"/>
                </a:lnTo>
              </a:path>
              <a:path w="3809" h="1138554">
                <a:moveTo>
                  <a:pt x="0" y="7632"/>
                </a:moveTo>
                <a:lnTo>
                  <a:pt x="3810" y="7632"/>
                </a:lnTo>
              </a:path>
              <a:path w="3809" h="1138554">
                <a:moveTo>
                  <a:pt x="0" y="5727"/>
                </a:moveTo>
                <a:lnTo>
                  <a:pt x="3810" y="5727"/>
                </a:lnTo>
              </a:path>
              <a:path w="3809" h="1138554">
                <a:moveTo>
                  <a:pt x="0" y="3822"/>
                </a:moveTo>
                <a:lnTo>
                  <a:pt x="3810" y="3822"/>
                </a:lnTo>
              </a:path>
              <a:path w="3809" h="1138554">
                <a:moveTo>
                  <a:pt x="0" y="1917"/>
                </a:moveTo>
                <a:lnTo>
                  <a:pt x="3810" y="1917"/>
                </a:lnTo>
              </a:path>
              <a:path w="3809" h="11385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85" name="object 85"/>
          <p:cNvGraphicFramePr>
            <a:graphicFrameLocks noGrp="1"/>
          </p:cNvGraphicFramePr>
          <p:nvPr/>
        </p:nvGraphicFramePr>
        <p:xfrm>
          <a:off x="647023" y="1956828"/>
          <a:ext cx="6062344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86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99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9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522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4043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10820" marR="4953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8521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8509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8107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Todas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58545" algn="l"/>
                        </a:tabLst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Mínimo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42975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99085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44244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67740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foi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realizado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foram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7653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máximo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69850" algn="r">
                        <a:lnSpc>
                          <a:spcPts val="1100"/>
                        </a:lnSpc>
                      </a:pP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curativo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forma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27000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adequada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após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R="98425" algn="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86" name="object 86"/>
          <p:cNvSpPr/>
          <p:nvPr/>
        </p:nvSpPr>
        <p:spPr>
          <a:xfrm>
            <a:off x="1374694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206795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 txBox="1"/>
          <p:nvPr/>
        </p:nvSpPr>
        <p:spPr>
          <a:xfrm>
            <a:off x="2436475" y="1719732"/>
            <a:ext cx="25647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7139299" y="1629796"/>
            <a:ext cx="2925445" cy="824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24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tro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profissional.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adesão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confirmada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curativo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tiver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sido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realizado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asséptica.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0" name="object 90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91" name="object 91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71</a:t>
            </a:fld>
            <a:endParaRPr spc="-25"/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80996" y="1047370"/>
            <a:ext cx="756225" cy="648182"/>
          </a:xfrm>
          <a:prstGeom prst="rect">
            <a:avLst/>
          </a:prstGeom>
        </p:spPr>
      </p:pic>
      <p:grpSp>
        <p:nvGrpSpPr>
          <p:cNvPr id="12" name="object 12"/>
          <p:cNvGrpSpPr/>
          <p:nvPr/>
        </p:nvGrpSpPr>
        <p:grpSpPr>
          <a:xfrm>
            <a:off x="647999" y="2241880"/>
            <a:ext cx="9402445" cy="4387850"/>
            <a:chOff x="647999" y="2241880"/>
            <a:chExt cx="9402445" cy="4387850"/>
          </a:xfrm>
        </p:grpSpPr>
        <p:sp>
          <p:nvSpPr>
            <p:cNvPr id="13" name="object 13"/>
            <p:cNvSpPr/>
            <p:nvPr/>
          </p:nvSpPr>
          <p:spPr>
            <a:xfrm>
              <a:off x="648004" y="2241879"/>
              <a:ext cx="9396095" cy="247015"/>
            </a:xfrm>
            <a:custGeom>
              <a:avLst/>
              <a:gdLst/>
              <a:ahLst/>
              <a:cxnLst/>
              <a:rect l="l" t="t" r="r" b="b"/>
              <a:pathLst>
                <a:path w="9396095" h="247014">
                  <a:moveTo>
                    <a:pt x="6803987" y="0"/>
                  </a:moveTo>
                  <a:lnTo>
                    <a:pt x="6803987" y="0"/>
                  </a:lnTo>
                  <a:lnTo>
                    <a:pt x="0" y="0"/>
                  </a:lnTo>
                  <a:lnTo>
                    <a:pt x="0" y="246735"/>
                  </a:lnTo>
                  <a:lnTo>
                    <a:pt x="6803987" y="246735"/>
                  </a:lnTo>
                  <a:lnTo>
                    <a:pt x="6803987" y="0"/>
                  </a:lnTo>
                  <a:close/>
                </a:path>
                <a:path w="9396095" h="247014">
                  <a:moveTo>
                    <a:pt x="9395993" y="0"/>
                  </a:moveTo>
                  <a:lnTo>
                    <a:pt x="8099996" y="0"/>
                  </a:lnTo>
                  <a:lnTo>
                    <a:pt x="6803999" y="0"/>
                  </a:lnTo>
                  <a:lnTo>
                    <a:pt x="6803999" y="246735"/>
                  </a:lnTo>
                  <a:lnTo>
                    <a:pt x="8099996" y="246735"/>
                  </a:lnTo>
                  <a:lnTo>
                    <a:pt x="9395993" y="246735"/>
                  </a:lnTo>
                  <a:lnTo>
                    <a:pt x="93959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562094" y="2490530"/>
              <a:ext cx="3810" cy="699135"/>
            </a:xfrm>
            <a:custGeom>
              <a:avLst/>
              <a:gdLst/>
              <a:ahLst/>
              <a:cxnLst/>
              <a:rect l="l" t="t" r="r" b="b"/>
              <a:pathLst>
                <a:path w="3810" h="699135">
                  <a:moveTo>
                    <a:pt x="0" y="698538"/>
                  </a:moveTo>
                  <a:lnTo>
                    <a:pt x="3810" y="698538"/>
                  </a:lnTo>
                </a:path>
                <a:path w="3810" h="699135">
                  <a:moveTo>
                    <a:pt x="0" y="696633"/>
                  </a:moveTo>
                  <a:lnTo>
                    <a:pt x="3810" y="696633"/>
                  </a:lnTo>
                </a:path>
                <a:path w="3810" h="699135">
                  <a:moveTo>
                    <a:pt x="0" y="694715"/>
                  </a:moveTo>
                  <a:lnTo>
                    <a:pt x="3810" y="694715"/>
                  </a:lnTo>
                </a:path>
                <a:path w="3810" h="699135">
                  <a:moveTo>
                    <a:pt x="0" y="692810"/>
                  </a:moveTo>
                  <a:lnTo>
                    <a:pt x="3810" y="692810"/>
                  </a:lnTo>
                </a:path>
                <a:path w="3810" h="699135">
                  <a:moveTo>
                    <a:pt x="0" y="690905"/>
                  </a:moveTo>
                  <a:lnTo>
                    <a:pt x="3810" y="690905"/>
                  </a:lnTo>
                </a:path>
                <a:path w="3810" h="699135">
                  <a:moveTo>
                    <a:pt x="0" y="689000"/>
                  </a:moveTo>
                  <a:lnTo>
                    <a:pt x="3810" y="689000"/>
                  </a:lnTo>
                </a:path>
                <a:path w="3810" h="699135">
                  <a:moveTo>
                    <a:pt x="0" y="687082"/>
                  </a:moveTo>
                  <a:lnTo>
                    <a:pt x="3810" y="687082"/>
                  </a:lnTo>
                </a:path>
                <a:path w="3810" h="699135">
                  <a:moveTo>
                    <a:pt x="0" y="685177"/>
                  </a:moveTo>
                  <a:lnTo>
                    <a:pt x="3810" y="685177"/>
                  </a:lnTo>
                </a:path>
                <a:path w="3810" h="699135">
                  <a:moveTo>
                    <a:pt x="0" y="683272"/>
                  </a:moveTo>
                  <a:lnTo>
                    <a:pt x="3810" y="683272"/>
                  </a:lnTo>
                </a:path>
                <a:path w="3810" h="699135">
                  <a:moveTo>
                    <a:pt x="0" y="681354"/>
                  </a:moveTo>
                  <a:lnTo>
                    <a:pt x="3810" y="681354"/>
                  </a:lnTo>
                </a:path>
                <a:path w="3810" h="699135">
                  <a:moveTo>
                    <a:pt x="0" y="679449"/>
                  </a:moveTo>
                  <a:lnTo>
                    <a:pt x="3810" y="679449"/>
                  </a:lnTo>
                </a:path>
                <a:path w="3810" h="699135">
                  <a:moveTo>
                    <a:pt x="0" y="677544"/>
                  </a:moveTo>
                  <a:lnTo>
                    <a:pt x="3810" y="677544"/>
                  </a:lnTo>
                </a:path>
                <a:path w="3810" h="699135">
                  <a:moveTo>
                    <a:pt x="0" y="675639"/>
                  </a:moveTo>
                  <a:lnTo>
                    <a:pt x="3810" y="675639"/>
                  </a:lnTo>
                </a:path>
                <a:path w="3810" h="699135">
                  <a:moveTo>
                    <a:pt x="0" y="673722"/>
                  </a:moveTo>
                  <a:lnTo>
                    <a:pt x="3810" y="673722"/>
                  </a:lnTo>
                </a:path>
                <a:path w="3810" h="699135">
                  <a:moveTo>
                    <a:pt x="0" y="671817"/>
                  </a:moveTo>
                  <a:lnTo>
                    <a:pt x="3810" y="671817"/>
                  </a:lnTo>
                </a:path>
                <a:path w="3810" h="699135">
                  <a:moveTo>
                    <a:pt x="0" y="669912"/>
                  </a:moveTo>
                  <a:lnTo>
                    <a:pt x="3810" y="669912"/>
                  </a:lnTo>
                </a:path>
                <a:path w="3810" h="699135">
                  <a:moveTo>
                    <a:pt x="0" y="667994"/>
                  </a:moveTo>
                  <a:lnTo>
                    <a:pt x="3810" y="667994"/>
                  </a:lnTo>
                </a:path>
                <a:path w="3810" h="699135">
                  <a:moveTo>
                    <a:pt x="0" y="666089"/>
                  </a:moveTo>
                  <a:lnTo>
                    <a:pt x="3810" y="666089"/>
                  </a:lnTo>
                </a:path>
                <a:path w="3810" h="699135">
                  <a:moveTo>
                    <a:pt x="0" y="664184"/>
                  </a:moveTo>
                  <a:lnTo>
                    <a:pt x="3810" y="664184"/>
                  </a:lnTo>
                </a:path>
                <a:path w="3810" h="699135">
                  <a:moveTo>
                    <a:pt x="0" y="662279"/>
                  </a:moveTo>
                  <a:lnTo>
                    <a:pt x="3810" y="662279"/>
                  </a:lnTo>
                </a:path>
                <a:path w="3810" h="699135">
                  <a:moveTo>
                    <a:pt x="0" y="660361"/>
                  </a:moveTo>
                  <a:lnTo>
                    <a:pt x="3810" y="660361"/>
                  </a:lnTo>
                </a:path>
                <a:path w="3810" h="699135">
                  <a:moveTo>
                    <a:pt x="0" y="658456"/>
                  </a:moveTo>
                  <a:lnTo>
                    <a:pt x="3810" y="658456"/>
                  </a:lnTo>
                </a:path>
                <a:path w="3810" h="699135">
                  <a:moveTo>
                    <a:pt x="0" y="656551"/>
                  </a:moveTo>
                  <a:lnTo>
                    <a:pt x="3810" y="656551"/>
                  </a:lnTo>
                </a:path>
                <a:path w="3810" h="699135">
                  <a:moveTo>
                    <a:pt x="0" y="654646"/>
                  </a:moveTo>
                  <a:lnTo>
                    <a:pt x="3810" y="654646"/>
                  </a:lnTo>
                </a:path>
                <a:path w="3810" h="699135">
                  <a:moveTo>
                    <a:pt x="0" y="652729"/>
                  </a:moveTo>
                  <a:lnTo>
                    <a:pt x="3810" y="652729"/>
                  </a:lnTo>
                </a:path>
                <a:path w="3810" h="699135">
                  <a:moveTo>
                    <a:pt x="0" y="650824"/>
                  </a:moveTo>
                  <a:lnTo>
                    <a:pt x="3810" y="650824"/>
                  </a:lnTo>
                </a:path>
                <a:path w="3810" h="699135">
                  <a:moveTo>
                    <a:pt x="0" y="648919"/>
                  </a:moveTo>
                  <a:lnTo>
                    <a:pt x="3810" y="648919"/>
                  </a:lnTo>
                </a:path>
                <a:path w="3810" h="699135">
                  <a:moveTo>
                    <a:pt x="0" y="647001"/>
                  </a:moveTo>
                  <a:lnTo>
                    <a:pt x="3810" y="647001"/>
                  </a:lnTo>
                </a:path>
                <a:path w="3810" h="699135">
                  <a:moveTo>
                    <a:pt x="0" y="645096"/>
                  </a:moveTo>
                  <a:lnTo>
                    <a:pt x="3810" y="645096"/>
                  </a:lnTo>
                </a:path>
                <a:path w="3810" h="699135">
                  <a:moveTo>
                    <a:pt x="0" y="643191"/>
                  </a:moveTo>
                  <a:lnTo>
                    <a:pt x="3810" y="643191"/>
                  </a:lnTo>
                </a:path>
                <a:path w="3810" h="699135">
                  <a:moveTo>
                    <a:pt x="0" y="641286"/>
                  </a:moveTo>
                  <a:lnTo>
                    <a:pt x="3810" y="641286"/>
                  </a:lnTo>
                </a:path>
                <a:path w="3810" h="699135">
                  <a:moveTo>
                    <a:pt x="0" y="639368"/>
                  </a:moveTo>
                  <a:lnTo>
                    <a:pt x="3810" y="639368"/>
                  </a:lnTo>
                </a:path>
                <a:path w="3810" h="699135">
                  <a:moveTo>
                    <a:pt x="0" y="637463"/>
                  </a:moveTo>
                  <a:lnTo>
                    <a:pt x="3810" y="637463"/>
                  </a:lnTo>
                </a:path>
                <a:path w="3810" h="699135">
                  <a:moveTo>
                    <a:pt x="0" y="635558"/>
                  </a:moveTo>
                  <a:lnTo>
                    <a:pt x="3810" y="635558"/>
                  </a:lnTo>
                </a:path>
                <a:path w="3810" h="699135">
                  <a:moveTo>
                    <a:pt x="0" y="633641"/>
                  </a:moveTo>
                  <a:lnTo>
                    <a:pt x="3810" y="633641"/>
                  </a:lnTo>
                </a:path>
                <a:path w="3810" h="699135">
                  <a:moveTo>
                    <a:pt x="0" y="631736"/>
                  </a:moveTo>
                  <a:lnTo>
                    <a:pt x="3810" y="631736"/>
                  </a:lnTo>
                </a:path>
                <a:path w="3810" h="699135">
                  <a:moveTo>
                    <a:pt x="0" y="629831"/>
                  </a:moveTo>
                  <a:lnTo>
                    <a:pt x="3810" y="629831"/>
                  </a:lnTo>
                </a:path>
                <a:path w="3810" h="699135">
                  <a:moveTo>
                    <a:pt x="0" y="627926"/>
                  </a:moveTo>
                  <a:lnTo>
                    <a:pt x="3810" y="627926"/>
                  </a:lnTo>
                </a:path>
                <a:path w="3810" h="699135">
                  <a:moveTo>
                    <a:pt x="0" y="626008"/>
                  </a:moveTo>
                  <a:lnTo>
                    <a:pt x="3810" y="626008"/>
                  </a:lnTo>
                </a:path>
                <a:path w="3810" h="699135">
                  <a:moveTo>
                    <a:pt x="0" y="624103"/>
                  </a:moveTo>
                  <a:lnTo>
                    <a:pt x="3810" y="624103"/>
                  </a:lnTo>
                </a:path>
                <a:path w="3810" h="699135">
                  <a:moveTo>
                    <a:pt x="0" y="622198"/>
                  </a:moveTo>
                  <a:lnTo>
                    <a:pt x="3810" y="622198"/>
                  </a:lnTo>
                </a:path>
                <a:path w="3810" h="699135">
                  <a:moveTo>
                    <a:pt x="0" y="620280"/>
                  </a:moveTo>
                  <a:lnTo>
                    <a:pt x="3810" y="620280"/>
                  </a:lnTo>
                </a:path>
                <a:path w="3810" h="699135">
                  <a:moveTo>
                    <a:pt x="0" y="618375"/>
                  </a:moveTo>
                  <a:lnTo>
                    <a:pt x="3810" y="618375"/>
                  </a:lnTo>
                </a:path>
                <a:path w="3810" h="699135">
                  <a:moveTo>
                    <a:pt x="0" y="616470"/>
                  </a:moveTo>
                  <a:lnTo>
                    <a:pt x="3810" y="616470"/>
                  </a:lnTo>
                </a:path>
                <a:path w="3810" h="699135">
                  <a:moveTo>
                    <a:pt x="0" y="614565"/>
                  </a:moveTo>
                  <a:lnTo>
                    <a:pt x="3810" y="614565"/>
                  </a:lnTo>
                </a:path>
                <a:path w="3810" h="699135">
                  <a:moveTo>
                    <a:pt x="0" y="612647"/>
                  </a:moveTo>
                  <a:lnTo>
                    <a:pt x="3810" y="612647"/>
                  </a:lnTo>
                </a:path>
                <a:path w="3810" h="699135">
                  <a:moveTo>
                    <a:pt x="0" y="610742"/>
                  </a:moveTo>
                  <a:lnTo>
                    <a:pt x="3810" y="610742"/>
                  </a:lnTo>
                </a:path>
                <a:path w="3810" h="699135">
                  <a:moveTo>
                    <a:pt x="0" y="608837"/>
                  </a:moveTo>
                  <a:lnTo>
                    <a:pt x="3810" y="608837"/>
                  </a:lnTo>
                </a:path>
                <a:path w="3810" h="699135">
                  <a:moveTo>
                    <a:pt x="0" y="606920"/>
                  </a:moveTo>
                  <a:lnTo>
                    <a:pt x="3810" y="606920"/>
                  </a:lnTo>
                </a:path>
                <a:path w="3810" h="699135">
                  <a:moveTo>
                    <a:pt x="0" y="605015"/>
                  </a:moveTo>
                  <a:lnTo>
                    <a:pt x="3810" y="605015"/>
                  </a:lnTo>
                </a:path>
                <a:path w="3810" h="699135">
                  <a:moveTo>
                    <a:pt x="0" y="603110"/>
                  </a:moveTo>
                  <a:lnTo>
                    <a:pt x="3810" y="603110"/>
                  </a:lnTo>
                </a:path>
                <a:path w="3810" h="699135">
                  <a:moveTo>
                    <a:pt x="0" y="601205"/>
                  </a:moveTo>
                  <a:lnTo>
                    <a:pt x="3810" y="601205"/>
                  </a:lnTo>
                </a:path>
                <a:path w="3810" h="699135">
                  <a:moveTo>
                    <a:pt x="0" y="599287"/>
                  </a:moveTo>
                  <a:lnTo>
                    <a:pt x="3810" y="599287"/>
                  </a:lnTo>
                </a:path>
                <a:path w="3810" h="699135">
                  <a:moveTo>
                    <a:pt x="0" y="597382"/>
                  </a:moveTo>
                  <a:lnTo>
                    <a:pt x="3810" y="597382"/>
                  </a:lnTo>
                </a:path>
                <a:path w="3810" h="699135">
                  <a:moveTo>
                    <a:pt x="0" y="595477"/>
                  </a:moveTo>
                  <a:lnTo>
                    <a:pt x="3810" y="595477"/>
                  </a:lnTo>
                </a:path>
                <a:path w="3810" h="699135">
                  <a:moveTo>
                    <a:pt x="0" y="593559"/>
                  </a:moveTo>
                  <a:lnTo>
                    <a:pt x="3810" y="593559"/>
                  </a:lnTo>
                </a:path>
                <a:path w="3810" h="699135">
                  <a:moveTo>
                    <a:pt x="0" y="591654"/>
                  </a:moveTo>
                  <a:lnTo>
                    <a:pt x="3810" y="591654"/>
                  </a:lnTo>
                </a:path>
                <a:path w="3810" h="699135">
                  <a:moveTo>
                    <a:pt x="0" y="589749"/>
                  </a:moveTo>
                  <a:lnTo>
                    <a:pt x="3810" y="589749"/>
                  </a:lnTo>
                </a:path>
                <a:path w="3810" h="699135">
                  <a:moveTo>
                    <a:pt x="0" y="587844"/>
                  </a:moveTo>
                  <a:lnTo>
                    <a:pt x="3810" y="587844"/>
                  </a:lnTo>
                </a:path>
                <a:path w="3810" h="699135">
                  <a:moveTo>
                    <a:pt x="0" y="585927"/>
                  </a:moveTo>
                  <a:lnTo>
                    <a:pt x="3810" y="585927"/>
                  </a:lnTo>
                </a:path>
                <a:path w="3810" h="699135">
                  <a:moveTo>
                    <a:pt x="0" y="584022"/>
                  </a:moveTo>
                  <a:lnTo>
                    <a:pt x="3810" y="584022"/>
                  </a:lnTo>
                </a:path>
                <a:path w="3810" h="699135">
                  <a:moveTo>
                    <a:pt x="0" y="582117"/>
                  </a:moveTo>
                  <a:lnTo>
                    <a:pt x="3810" y="582117"/>
                  </a:lnTo>
                </a:path>
                <a:path w="3810" h="699135">
                  <a:moveTo>
                    <a:pt x="0" y="580199"/>
                  </a:moveTo>
                  <a:lnTo>
                    <a:pt x="3810" y="580199"/>
                  </a:lnTo>
                </a:path>
                <a:path w="3810" h="699135">
                  <a:moveTo>
                    <a:pt x="0" y="578294"/>
                  </a:moveTo>
                  <a:lnTo>
                    <a:pt x="3810" y="578294"/>
                  </a:lnTo>
                </a:path>
                <a:path w="3810" h="699135">
                  <a:moveTo>
                    <a:pt x="0" y="576389"/>
                  </a:moveTo>
                  <a:lnTo>
                    <a:pt x="3810" y="576389"/>
                  </a:lnTo>
                </a:path>
                <a:path w="3810" h="699135">
                  <a:moveTo>
                    <a:pt x="0" y="574484"/>
                  </a:moveTo>
                  <a:lnTo>
                    <a:pt x="3810" y="574484"/>
                  </a:lnTo>
                </a:path>
                <a:path w="3810" h="699135">
                  <a:moveTo>
                    <a:pt x="0" y="572566"/>
                  </a:moveTo>
                  <a:lnTo>
                    <a:pt x="3810" y="572566"/>
                  </a:lnTo>
                </a:path>
                <a:path w="3810" h="699135">
                  <a:moveTo>
                    <a:pt x="0" y="570661"/>
                  </a:moveTo>
                  <a:lnTo>
                    <a:pt x="3810" y="570661"/>
                  </a:lnTo>
                </a:path>
                <a:path w="3810" h="699135">
                  <a:moveTo>
                    <a:pt x="0" y="568756"/>
                  </a:moveTo>
                  <a:lnTo>
                    <a:pt x="3810" y="568756"/>
                  </a:lnTo>
                </a:path>
                <a:path w="3810" h="699135">
                  <a:moveTo>
                    <a:pt x="0" y="566839"/>
                  </a:moveTo>
                  <a:lnTo>
                    <a:pt x="3810" y="566839"/>
                  </a:lnTo>
                </a:path>
                <a:path w="3810" h="699135">
                  <a:moveTo>
                    <a:pt x="0" y="564934"/>
                  </a:moveTo>
                  <a:lnTo>
                    <a:pt x="3810" y="564934"/>
                  </a:lnTo>
                </a:path>
                <a:path w="3810" h="699135">
                  <a:moveTo>
                    <a:pt x="0" y="563029"/>
                  </a:moveTo>
                  <a:lnTo>
                    <a:pt x="3810" y="563029"/>
                  </a:lnTo>
                </a:path>
                <a:path w="3810" h="699135">
                  <a:moveTo>
                    <a:pt x="0" y="561124"/>
                  </a:moveTo>
                  <a:lnTo>
                    <a:pt x="3810" y="561124"/>
                  </a:lnTo>
                </a:path>
                <a:path w="3810" h="699135">
                  <a:moveTo>
                    <a:pt x="0" y="559206"/>
                  </a:moveTo>
                  <a:lnTo>
                    <a:pt x="3810" y="559206"/>
                  </a:lnTo>
                </a:path>
                <a:path w="3810" h="699135">
                  <a:moveTo>
                    <a:pt x="0" y="557301"/>
                  </a:moveTo>
                  <a:lnTo>
                    <a:pt x="3810" y="557301"/>
                  </a:lnTo>
                </a:path>
                <a:path w="3810" h="699135">
                  <a:moveTo>
                    <a:pt x="0" y="555396"/>
                  </a:moveTo>
                  <a:lnTo>
                    <a:pt x="3810" y="555396"/>
                  </a:lnTo>
                </a:path>
                <a:path w="3810" h="699135">
                  <a:moveTo>
                    <a:pt x="0" y="553491"/>
                  </a:moveTo>
                  <a:lnTo>
                    <a:pt x="3810" y="553491"/>
                  </a:lnTo>
                </a:path>
                <a:path w="3810" h="699135">
                  <a:moveTo>
                    <a:pt x="0" y="551573"/>
                  </a:moveTo>
                  <a:lnTo>
                    <a:pt x="3810" y="551573"/>
                  </a:lnTo>
                </a:path>
                <a:path w="3810" h="699135">
                  <a:moveTo>
                    <a:pt x="0" y="549668"/>
                  </a:moveTo>
                  <a:lnTo>
                    <a:pt x="3810" y="549668"/>
                  </a:lnTo>
                </a:path>
                <a:path w="3810" h="699135">
                  <a:moveTo>
                    <a:pt x="0" y="547763"/>
                  </a:moveTo>
                  <a:lnTo>
                    <a:pt x="3810" y="547763"/>
                  </a:lnTo>
                </a:path>
                <a:path w="3810" h="699135">
                  <a:moveTo>
                    <a:pt x="0" y="545845"/>
                  </a:moveTo>
                  <a:lnTo>
                    <a:pt x="3810" y="545845"/>
                  </a:lnTo>
                </a:path>
                <a:path w="3810" h="699135">
                  <a:moveTo>
                    <a:pt x="0" y="543940"/>
                  </a:moveTo>
                  <a:lnTo>
                    <a:pt x="3810" y="543940"/>
                  </a:lnTo>
                </a:path>
                <a:path w="3810" h="699135">
                  <a:moveTo>
                    <a:pt x="0" y="542035"/>
                  </a:moveTo>
                  <a:lnTo>
                    <a:pt x="3810" y="542035"/>
                  </a:lnTo>
                </a:path>
                <a:path w="3810" h="699135">
                  <a:moveTo>
                    <a:pt x="0" y="540130"/>
                  </a:moveTo>
                  <a:lnTo>
                    <a:pt x="3810" y="540130"/>
                  </a:lnTo>
                </a:path>
                <a:path w="3810" h="699135">
                  <a:moveTo>
                    <a:pt x="0" y="538213"/>
                  </a:moveTo>
                  <a:lnTo>
                    <a:pt x="3810" y="538213"/>
                  </a:lnTo>
                </a:path>
                <a:path w="3810" h="699135">
                  <a:moveTo>
                    <a:pt x="0" y="536308"/>
                  </a:moveTo>
                  <a:lnTo>
                    <a:pt x="3810" y="536308"/>
                  </a:lnTo>
                </a:path>
                <a:path w="3810" h="699135">
                  <a:moveTo>
                    <a:pt x="0" y="534403"/>
                  </a:moveTo>
                  <a:lnTo>
                    <a:pt x="3810" y="534403"/>
                  </a:lnTo>
                </a:path>
                <a:path w="3810" h="699135">
                  <a:moveTo>
                    <a:pt x="0" y="532485"/>
                  </a:moveTo>
                  <a:lnTo>
                    <a:pt x="3810" y="532485"/>
                  </a:lnTo>
                </a:path>
                <a:path w="3810" h="699135">
                  <a:moveTo>
                    <a:pt x="0" y="530580"/>
                  </a:moveTo>
                  <a:lnTo>
                    <a:pt x="3810" y="530580"/>
                  </a:lnTo>
                </a:path>
                <a:path w="3810" h="699135">
                  <a:moveTo>
                    <a:pt x="0" y="528675"/>
                  </a:moveTo>
                  <a:lnTo>
                    <a:pt x="3810" y="528675"/>
                  </a:lnTo>
                </a:path>
                <a:path w="3810" h="699135">
                  <a:moveTo>
                    <a:pt x="0" y="526770"/>
                  </a:moveTo>
                  <a:lnTo>
                    <a:pt x="3810" y="526770"/>
                  </a:lnTo>
                </a:path>
                <a:path w="3810" h="699135">
                  <a:moveTo>
                    <a:pt x="0" y="524852"/>
                  </a:moveTo>
                  <a:lnTo>
                    <a:pt x="3810" y="524852"/>
                  </a:lnTo>
                </a:path>
                <a:path w="3810" h="699135">
                  <a:moveTo>
                    <a:pt x="0" y="522947"/>
                  </a:moveTo>
                  <a:lnTo>
                    <a:pt x="3810" y="522947"/>
                  </a:lnTo>
                </a:path>
                <a:path w="3810" h="699135">
                  <a:moveTo>
                    <a:pt x="0" y="521042"/>
                  </a:moveTo>
                  <a:lnTo>
                    <a:pt x="3810" y="521042"/>
                  </a:lnTo>
                </a:path>
                <a:path w="3810" h="699135">
                  <a:moveTo>
                    <a:pt x="0" y="519125"/>
                  </a:moveTo>
                  <a:lnTo>
                    <a:pt x="3810" y="519125"/>
                  </a:lnTo>
                </a:path>
                <a:path w="3810" h="699135">
                  <a:moveTo>
                    <a:pt x="0" y="517220"/>
                  </a:moveTo>
                  <a:lnTo>
                    <a:pt x="3810" y="517220"/>
                  </a:lnTo>
                </a:path>
                <a:path w="3810" h="699135">
                  <a:moveTo>
                    <a:pt x="0" y="515315"/>
                  </a:moveTo>
                  <a:lnTo>
                    <a:pt x="3810" y="515315"/>
                  </a:lnTo>
                </a:path>
                <a:path w="3810" h="699135">
                  <a:moveTo>
                    <a:pt x="0" y="513410"/>
                  </a:moveTo>
                  <a:lnTo>
                    <a:pt x="3810" y="513410"/>
                  </a:lnTo>
                </a:path>
                <a:path w="3810" h="699135">
                  <a:moveTo>
                    <a:pt x="0" y="511492"/>
                  </a:moveTo>
                  <a:lnTo>
                    <a:pt x="3810" y="511492"/>
                  </a:lnTo>
                </a:path>
                <a:path w="3810" h="699135">
                  <a:moveTo>
                    <a:pt x="0" y="509587"/>
                  </a:moveTo>
                  <a:lnTo>
                    <a:pt x="3810" y="509587"/>
                  </a:lnTo>
                </a:path>
                <a:path w="3810" h="699135">
                  <a:moveTo>
                    <a:pt x="0" y="507682"/>
                  </a:moveTo>
                  <a:lnTo>
                    <a:pt x="3810" y="507682"/>
                  </a:lnTo>
                </a:path>
                <a:path w="3810" h="699135">
                  <a:moveTo>
                    <a:pt x="0" y="505764"/>
                  </a:moveTo>
                  <a:lnTo>
                    <a:pt x="3810" y="505764"/>
                  </a:lnTo>
                </a:path>
                <a:path w="3810" h="699135">
                  <a:moveTo>
                    <a:pt x="0" y="503859"/>
                  </a:moveTo>
                  <a:lnTo>
                    <a:pt x="3810" y="503859"/>
                  </a:lnTo>
                </a:path>
                <a:path w="3810" h="699135">
                  <a:moveTo>
                    <a:pt x="0" y="501954"/>
                  </a:moveTo>
                  <a:lnTo>
                    <a:pt x="3810" y="501954"/>
                  </a:lnTo>
                </a:path>
                <a:path w="3810" h="699135">
                  <a:moveTo>
                    <a:pt x="0" y="500049"/>
                  </a:moveTo>
                  <a:lnTo>
                    <a:pt x="3810" y="500049"/>
                  </a:lnTo>
                </a:path>
                <a:path w="3810" h="699135">
                  <a:moveTo>
                    <a:pt x="0" y="498132"/>
                  </a:moveTo>
                  <a:lnTo>
                    <a:pt x="3810" y="498132"/>
                  </a:lnTo>
                </a:path>
                <a:path w="3810" h="699135">
                  <a:moveTo>
                    <a:pt x="0" y="496227"/>
                  </a:moveTo>
                  <a:lnTo>
                    <a:pt x="3810" y="496227"/>
                  </a:lnTo>
                </a:path>
                <a:path w="3810" h="699135">
                  <a:moveTo>
                    <a:pt x="0" y="494322"/>
                  </a:moveTo>
                  <a:lnTo>
                    <a:pt x="3810" y="494322"/>
                  </a:lnTo>
                </a:path>
                <a:path w="3810" h="699135">
                  <a:moveTo>
                    <a:pt x="0" y="492404"/>
                  </a:moveTo>
                  <a:lnTo>
                    <a:pt x="3810" y="492404"/>
                  </a:lnTo>
                </a:path>
                <a:path w="3810" h="699135">
                  <a:moveTo>
                    <a:pt x="0" y="490499"/>
                  </a:moveTo>
                  <a:lnTo>
                    <a:pt x="3810" y="490499"/>
                  </a:lnTo>
                </a:path>
                <a:path w="3810" h="699135">
                  <a:moveTo>
                    <a:pt x="0" y="488594"/>
                  </a:moveTo>
                  <a:lnTo>
                    <a:pt x="3810" y="488594"/>
                  </a:lnTo>
                </a:path>
                <a:path w="3810" h="699135">
                  <a:moveTo>
                    <a:pt x="0" y="486689"/>
                  </a:moveTo>
                  <a:lnTo>
                    <a:pt x="3810" y="486689"/>
                  </a:lnTo>
                </a:path>
                <a:path w="3810" h="699135">
                  <a:moveTo>
                    <a:pt x="0" y="484771"/>
                  </a:moveTo>
                  <a:lnTo>
                    <a:pt x="3810" y="484771"/>
                  </a:lnTo>
                </a:path>
                <a:path w="3810" h="699135">
                  <a:moveTo>
                    <a:pt x="0" y="482866"/>
                  </a:moveTo>
                  <a:lnTo>
                    <a:pt x="3810" y="482866"/>
                  </a:lnTo>
                </a:path>
                <a:path w="3810" h="699135">
                  <a:moveTo>
                    <a:pt x="0" y="480961"/>
                  </a:moveTo>
                  <a:lnTo>
                    <a:pt x="3810" y="480961"/>
                  </a:lnTo>
                </a:path>
                <a:path w="3810" h="699135">
                  <a:moveTo>
                    <a:pt x="0" y="479043"/>
                  </a:moveTo>
                  <a:lnTo>
                    <a:pt x="3810" y="479043"/>
                  </a:lnTo>
                </a:path>
                <a:path w="3810" h="699135">
                  <a:moveTo>
                    <a:pt x="0" y="477138"/>
                  </a:moveTo>
                  <a:lnTo>
                    <a:pt x="3810" y="477138"/>
                  </a:lnTo>
                </a:path>
                <a:path w="3810" h="699135">
                  <a:moveTo>
                    <a:pt x="0" y="475233"/>
                  </a:moveTo>
                  <a:lnTo>
                    <a:pt x="3810" y="475233"/>
                  </a:lnTo>
                </a:path>
                <a:path w="3810" h="699135">
                  <a:moveTo>
                    <a:pt x="0" y="473328"/>
                  </a:moveTo>
                  <a:lnTo>
                    <a:pt x="3810" y="473328"/>
                  </a:lnTo>
                </a:path>
                <a:path w="3810" h="699135">
                  <a:moveTo>
                    <a:pt x="0" y="471411"/>
                  </a:moveTo>
                  <a:lnTo>
                    <a:pt x="3810" y="471411"/>
                  </a:lnTo>
                </a:path>
                <a:path w="3810" h="699135">
                  <a:moveTo>
                    <a:pt x="0" y="469506"/>
                  </a:moveTo>
                  <a:lnTo>
                    <a:pt x="3810" y="469506"/>
                  </a:lnTo>
                </a:path>
                <a:path w="3810" h="699135">
                  <a:moveTo>
                    <a:pt x="0" y="467601"/>
                  </a:moveTo>
                  <a:lnTo>
                    <a:pt x="3810" y="467601"/>
                  </a:lnTo>
                </a:path>
                <a:path w="3810" h="699135">
                  <a:moveTo>
                    <a:pt x="0" y="465683"/>
                  </a:moveTo>
                  <a:lnTo>
                    <a:pt x="3810" y="465683"/>
                  </a:lnTo>
                </a:path>
                <a:path w="3810" h="699135">
                  <a:moveTo>
                    <a:pt x="0" y="463778"/>
                  </a:moveTo>
                  <a:lnTo>
                    <a:pt x="3810" y="463778"/>
                  </a:lnTo>
                </a:path>
                <a:path w="3810" h="699135">
                  <a:moveTo>
                    <a:pt x="0" y="461873"/>
                  </a:moveTo>
                  <a:lnTo>
                    <a:pt x="3810" y="461873"/>
                  </a:lnTo>
                </a:path>
                <a:path w="3810" h="699135">
                  <a:moveTo>
                    <a:pt x="0" y="459968"/>
                  </a:moveTo>
                  <a:lnTo>
                    <a:pt x="3810" y="459968"/>
                  </a:lnTo>
                </a:path>
                <a:path w="3810" h="699135">
                  <a:moveTo>
                    <a:pt x="0" y="458050"/>
                  </a:moveTo>
                  <a:lnTo>
                    <a:pt x="3810" y="458050"/>
                  </a:lnTo>
                </a:path>
                <a:path w="3810" h="699135">
                  <a:moveTo>
                    <a:pt x="0" y="456145"/>
                  </a:moveTo>
                  <a:lnTo>
                    <a:pt x="3810" y="456145"/>
                  </a:lnTo>
                </a:path>
                <a:path w="3810" h="699135">
                  <a:moveTo>
                    <a:pt x="0" y="454240"/>
                  </a:moveTo>
                  <a:lnTo>
                    <a:pt x="3810" y="454240"/>
                  </a:lnTo>
                </a:path>
                <a:path w="3810" h="699135">
                  <a:moveTo>
                    <a:pt x="0" y="452335"/>
                  </a:moveTo>
                  <a:lnTo>
                    <a:pt x="3810" y="452335"/>
                  </a:lnTo>
                </a:path>
                <a:path w="3810" h="699135">
                  <a:moveTo>
                    <a:pt x="0" y="450418"/>
                  </a:moveTo>
                  <a:lnTo>
                    <a:pt x="3810" y="450418"/>
                  </a:lnTo>
                </a:path>
                <a:path w="3810" h="699135">
                  <a:moveTo>
                    <a:pt x="0" y="448513"/>
                  </a:moveTo>
                  <a:lnTo>
                    <a:pt x="3810" y="448513"/>
                  </a:lnTo>
                </a:path>
                <a:path w="3810" h="699135">
                  <a:moveTo>
                    <a:pt x="0" y="446608"/>
                  </a:moveTo>
                  <a:lnTo>
                    <a:pt x="3810" y="446608"/>
                  </a:lnTo>
                </a:path>
                <a:path w="3810" h="699135">
                  <a:moveTo>
                    <a:pt x="0" y="444690"/>
                  </a:moveTo>
                  <a:lnTo>
                    <a:pt x="3810" y="444690"/>
                  </a:lnTo>
                </a:path>
                <a:path w="3810" h="699135">
                  <a:moveTo>
                    <a:pt x="0" y="442785"/>
                  </a:moveTo>
                  <a:lnTo>
                    <a:pt x="3810" y="442785"/>
                  </a:lnTo>
                </a:path>
                <a:path w="3810" h="699135">
                  <a:moveTo>
                    <a:pt x="0" y="440880"/>
                  </a:moveTo>
                  <a:lnTo>
                    <a:pt x="3810" y="440880"/>
                  </a:lnTo>
                </a:path>
                <a:path w="3810" h="699135">
                  <a:moveTo>
                    <a:pt x="0" y="438975"/>
                  </a:moveTo>
                  <a:lnTo>
                    <a:pt x="3810" y="438975"/>
                  </a:lnTo>
                </a:path>
                <a:path w="3810" h="699135">
                  <a:moveTo>
                    <a:pt x="0" y="437057"/>
                  </a:moveTo>
                  <a:lnTo>
                    <a:pt x="3810" y="437057"/>
                  </a:lnTo>
                </a:path>
                <a:path w="3810" h="699135">
                  <a:moveTo>
                    <a:pt x="0" y="435152"/>
                  </a:moveTo>
                  <a:lnTo>
                    <a:pt x="3810" y="435152"/>
                  </a:lnTo>
                </a:path>
                <a:path w="3810" h="699135">
                  <a:moveTo>
                    <a:pt x="0" y="433247"/>
                  </a:moveTo>
                  <a:lnTo>
                    <a:pt x="3810" y="433247"/>
                  </a:lnTo>
                </a:path>
                <a:path w="3810" h="699135">
                  <a:moveTo>
                    <a:pt x="0" y="431330"/>
                  </a:moveTo>
                  <a:lnTo>
                    <a:pt x="3810" y="431330"/>
                  </a:lnTo>
                </a:path>
                <a:path w="3810" h="699135">
                  <a:moveTo>
                    <a:pt x="0" y="429425"/>
                  </a:moveTo>
                  <a:lnTo>
                    <a:pt x="3810" y="429425"/>
                  </a:lnTo>
                </a:path>
                <a:path w="3810" h="699135">
                  <a:moveTo>
                    <a:pt x="0" y="427520"/>
                  </a:moveTo>
                  <a:lnTo>
                    <a:pt x="3810" y="427520"/>
                  </a:lnTo>
                </a:path>
                <a:path w="3810" h="699135">
                  <a:moveTo>
                    <a:pt x="0" y="425615"/>
                  </a:moveTo>
                  <a:lnTo>
                    <a:pt x="3810" y="425615"/>
                  </a:lnTo>
                </a:path>
                <a:path w="3810" h="699135">
                  <a:moveTo>
                    <a:pt x="0" y="423697"/>
                  </a:moveTo>
                  <a:lnTo>
                    <a:pt x="3810" y="423697"/>
                  </a:lnTo>
                </a:path>
                <a:path w="3810" h="699135">
                  <a:moveTo>
                    <a:pt x="0" y="421792"/>
                  </a:moveTo>
                  <a:lnTo>
                    <a:pt x="3810" y="421792"/>
                  </a:lnTo>
                </a:path>
                <a:path w="3810" h="699135">
                  <a:moveTo>
                    <a:pt x="0" y="419887"/>
                  </a:moveTo>
                  <a:lnTo>
                    <a:pt x="3810" y="419887"/>
                  </a:lnTo>
                </a:path>
                <a:path w="3810" h="699135">
                  <a:moveTo>
                    <a:pt x="0" y="417969"/>
                  </a:moveTo>
                  <a:lnTo>
                    <a:pt x="3810" y="417969"/>
                  </a:lnTo>
                </a:path>
                <a:path w="3810" h="699135">
                  <a:moveTo>
                    <a:pt x="0" y="416064"/>
                  </a:moveTo>
                  <a:lnTo>
                    <a:pt x="3810" y="416064"/>
                  </a:lnTo>
                </a:path>
                <a:path w="3810" h="699135">
                  <a:moveTo>
                    <a:pt x="0" y="414159"/>
                  </a:moveTo>
                  <a:lnTo>
                    <a:pt x="3810" y="414159"/>
                  </a:lnTo>
                </a:path>
                <a:path w="3810" h="699135">
                  <a:moveTo>
                    <a:pt x="0" y="412254"/>
                  </a:moveTo>
                  <a:lnTo>
                    <a:pt x="3810" y="412254"/>
                  </a:lnTo>
                </a:path>
                <a:path w="3810" h="699135">
                  <a:moveTo>
                    <a:pt x="0" y="410336"/>
                  </a:moveTo>
                  <a:lnTo>
                    <a:pt x="3810" y="410336"/>
                  </a:lnTo>
                </a:path>
                <a:path w="3810" h="699135">
                  <a:moveTo>
                    <a:pt x="0" y="408431"/>
                  </a:moveTo>
                  <a:lnTo>
                    <a:pt x="3810" y="408431"/>
                  </a:lnTo>
                </a:path>
                <a:path w="3810" h="699135">
                  <a:moveTo>
                    <a:pt x="0" y="406526"/>
                  </a:moveTo>
                  <a:lnTo>
                    <a:pt x="3810" y="406526"/>
                  </a:lnTo>
                </a:path>
                <a:path w="3810" h="699135">
                  <a:moveTo>
                    <a:pt x="0" y="404609"/>
                  </a:moveTo>
                  <a:lnTo>
                    <a:pt x="3810" y="404609"/>
                  </a:lnTo>
                </a:path>
                <a:path w="3810" h="699135">
                  <a:moveTo>
                    <a:pt x="0" y="402704"/>
                  </a:moveTo>
                  <a:lnTo>
                    <a:pt x="3810" y="402704"/>
                  </a:lnTo>
                </a:path>
                <a:path w="3810" h="699135">
                  <a:moveTo>
                    <a:pt x="0" y="400799"/>
                  </a:moveTo>
                  <a:lnTo>
                    <a:pt x="3810" y="400799"/>
                  </a:lnTo>
                </a:path>
                <a:path w="3810" h="699135">
                  <a:moveTo>
                    <a:pt x="0" y="398894"/>
                  </a:moveTo>
                  <a:lnTo>
                    <a:pt x="3810" y="398894"/>
                  </a:lnTo>
                </a:path>
                <a:path w="3810" h="699135">
                  <a:moveTo>
                    <a:pt x="0" y="396976"/>
                  </a:moveTo>
                  <a:lnTo>
                    <a:pt x="3810" y="396976"/>
                  </a:lnTo>
                </a:path>
                <a:path w="3810" h="699135">
                  <a:moveTo>
                    <a:pt x="0" y="395071"/>
                  </a:moveTo>
                  <a:lnTo>
                    <a:pt x="3810" y="395071"/>
                  </a:lnTo>
                </a:path>
                <a:path w="3810" h="699135">
                  <a:moveTo>
                    <a:pt x="0" y="393166"/>
                  </a:moveTo>
                  <a:lnTo>
                    <a:pt x="3810" y="393166"/>
                  </a:lnTo>
                </a:path>
                <a:path w="3810" h="699135">
                  <a:moveTo>
                    <a:pt x="0" y="391248"/>
                  </a:moveTo>
                  <a:lnTo>
                    <a:pt x="3810" y="391248"/>
                  </a:lnTo>
                </a:path>
                <a:path w="3810" h="699135">
                  <a:moveTo>
                    <a:pt x="0" y="389343"/>
                  </a:moveTo>
                  <a:lnTo>
                    <a:pt x="3810" y="389343"/>
                  </a:lnTo>
                </a:path>
                <a:path w="3810" h="699135">
                  <a:moveTo>
                    <a:pt x="0" y="387438"/>
                  </a:moveTo>
                  <a:lnTo>
                    <a:pt x="3810" y="387438"/>
                  </a:lnTo>
                </a:path>
                <a:path w="3810" h="699135">
                  <a:moveTo>
                    <a:pt x="0" y="385533"/>
                  </a:moveTo>
                  <a:lnTo>
                    <a:pt x="3810" y="385533"/>
                  </a:lnTo>
                </a:path>
                <a:path w="3810" h="699135">
                  <a:moveTo>
                    <a:pt x="0" y="383616"/>
                  </a:moveTo>
                  <a:lnTo>
                    <a:pt x="3810" y="383616"/>
                  </a:lnTo>
                </a:path>
                <a:path w="3810" h="699135">
                  <a:moveTo>
                    <a:pt x="0" y="381711"/>
                  </a:moveTo>
                  <a:lnTo>
                    <a:pt x="3810" y="381711"/>
                  </a:lnTo>
                </a:path>
                <a:path w="3810" h="699135">
                  <a:moveTo>
                    <a:pt x="0" y="379806"/>
                  </a:moveTo>
                  <a:lnTo>
                    <a:pt x="3810" y="379806"/>
                  </a:lnTo>
                </a:path>
                <a:path w="3810" h="699135">
                  <a:moveTo>
                    <a:pt x="0" y="377901"/>
                  </a:moveTo>
                  <a:lnTo>
                    <a:pt x="3810" y="377901"/>
                  </a:lnTo>
                </a:path>
                <a:path w="3810" h="699135">
                  <a:moveTo>
                    <a:pt x="0" y="375983"/>
                  </a:moveTo>
                  <a:lnTo>
                    <a:pt x="3810" y="375983"/>
                  </a:lnTo>
                </a:path>
                <a:path w="3810" h="699135">
                  <a:moveTo>
                    <a:pt x="0" y="374078"/>
                  </a:moveTo>
                  <a:lnTo>
                    <a:pt x="3810" y="374078"/>
                  </a:lnTo>
                </a:path>
                <a:path w="3810" h="699135">
                  <a:moveTo>
                    <a:pt x="0" y="372173"/>
                  </a:moveTo>
                  <a:lnTo>
                    <a:pt x="3810" y="372173"/>
                  </a:lnTo>
                </a:path>
                <a:path w="3810" h="699135">
                  <a:moveTo>
                    <a:pt x="0" y="370255"/>
                  </a:moveTo>
                  <a:lnTo>
                    <a:pt x="3810" y="370255"/>
                  </a:lnTo>
                </a:path>
                <a:path w="3810" h="699135">
                  <a:moveTo>
                    <a:pt x="0" y="368350"/>
                  </a:moveTo>
                  <a:lnTo>
                    <a:pt x="3810" y="368350"/>
                  </a:lnTo>
                </a:path>
                <a:path w="3810" h="699135">
                  <a:moveTo>
                    <a:pt x="0" y="366445"/>
                  </a:moveTo>
                  <a:lnTo>
                    <a:pt x="3810" y="366445"/>
                  </a:lnTo>
                </a:path>
                <a:path w="3810" h="699135">
                  <a:moveTo>
                    <a:pt x="0" y="364540"/>
                  </a:moveTo>
                  <a:lnTo>
                    <a:pt x="3810" y="364540"/>
                  </a:lnTo>
                </a:path>
                <a:path w="3810" h="699135">
                  <a:moveTo>
                    <a:pt x="0" y="362623"/>
                  </a:moveTo>
                  <a:lnTo>
                    <a:pt x="3810" y="362623"/>
                  </a:lnTo>
                </a:path>
                <a:path w="3810" h="699135">
                  <a:moveTo>
                    <a:pt x="0" y="360718"/>
                  </a:moveTo>
                  <a:lnTo>
                    <a:pt x="3810" y="360718"/>
                  </a:lnTo>
                </a:path>
                <a:path w="3810" h="699135">
                  <a:moveTo>
                    <a:pt x="0" y="358813"/>
                  </a:moveTo>
                  <a:lnTo>
                    <a:pt x="3810" y="358813"/>
                  </a:lnTo>
                </a:path>
                <a:path w="3810" h="699135">
                  <a:moveTo>
                    <a:pt x="0" y="356895"/>
                  </a:moveTo>
                  <a:lnTo>
                    <a:pt x="3810" y="356895"/>
                  </a:lnTo>
                </a:path>
                <a:path w="3810" h="699135">
                  <a:moveTo>
                    <a:pt x="0" y="354990"/>
                  </a:moveTo>
                  <a:lnTo>
                    <a:pt x="3810" y="354990"/>
                  </a:lnTo>
                </a:path>
                <a:path w="3810" h="699135">
                  <a:moveTo>
                    <a:pt x="0" y="353085"/>
                  </a:moveTo>
                  <a:lnTo>
                    <a:pt x="3810" y="353085"/>
                  </a:lnTo>
                </a:path>
                <a:path w="3810" h="699135">
                  <a:moveTo>
                    <a:pt x="0" y="351180"/>
                  </a:moveTo>
                  <a:lnTo>
                    <a:pt x="3810" y="351180"/>
                  </a:lnTo>
                </a:path>
                <a:path w="3810" h="699135">
                  <a:moveTo>
                    <a:pt x="0" y="349262"/>
                  </a:moveTo>
                  <a:lnTo>
                    <a:pt x="3810" y="349262"/>
                  </a:lnTo>
                </a:path>
                <a:path w="3810" h="699135">
                  <a:moveTo>
                    <a:pt x="0" y="347357"/>
                  </a:moveTo>
                  <a:lnTo>
                    <a:pt x="3810" y="347357"/>
                  </a:lnTo>
                </a:path>
                <a:path w="3810" h="699135">
                  <a:moveTo>
                    <a:pt x="0" y="345452"/>
                  </a:moveTo>
                  <a:lnTo>
                    <a:pt x="3810" y="345452"/>
                  </a:lnTo>
                </a:path>
                <a:path w="3810" h="699135">
                  <a:moveTo>
                    <a:pt x="0" y="343534"/>
                  </a:moveTo>
                  <a:lnTo>
                    <a:pt x="3810" y="343534"/>
                  </a:lnTo>
                </a:path>
                <a:path w="3810" h="699135">
                  <a:moveTo>
                    <a:pt x="0" y="341629"/>
                  </a:moveTo>
                  <a:lnTo>
                    <a:pt x="3810" y="341629"/>
                  </a:lnTo>
                </a:path>
                <a:path w="3810" h="699135">
                  <a:moveTo>
                    <a:pt x="0" y="339724"/>
                  </a:moveTo>
                  <a:lnTo>
                    <a:pt x="3810" y="339724"/>
                  </a:lnTo>
                </a:path>
                <a:path w="3810" h="699135">
                  <a:moveTo>
                    <a:pt x="0" y="337819"/>
                  </a:moveTo>
                  <a:lnTo>
                    <a:pt x="3810" y="337819"/>
                  </a:lnTo>
                </a:path>
                <a:path w="3810" h="699135">
                  <a:moveTo>
                    <a:pt x="0" y="335902"/>
                  </a:moveTo>
                  <a:lnTo>
                    <a:pt x="3810" y="335902"/>
                  </a:lnTo>
                </a:path>
                <a:path w="3810" h="699135">
                  <a:moveTo>
                    <a:pt x="0" y="333997"/>
                  </a:moveTo>
                  <a:lnTo>
                    <a:pt x="3810" y="333997"/>
                  </a:lnTo>
                </a:path>
                <a:path w="3810" h="699135">
                  <a:moveTo>
                    <a:pt x="0" y="332092"/>
                  </a:moveTo>
                  <a:lnTo>
                    <a:pt x="3810" y="332092"/>
                  </a:lnTo>
                </a:path>
                <a:path w="3810" h="699135">
                  <a:moveTo>
                    <a:pt x="0" y="330174"/>
                  </a:moveTo>
                  <a:lnTo>
                    <a:pt x="3810" y="330174"/>
                  </a:lnTo>
                </a:path>
                <a:path w="3810" h="699135">
                  <a:moveTo>
                    <a:pt x="0" y="328269"/>
                  </a:moveTo>
                  <a:lnTo>
                    <a:pt x="3810" y="328269"/>
                  </a:lnTo>
                </a:path>
                <a:path w="3810" h="699135">
                  <a:moveTo>
                    <a:pt x="0" y="326364"/>
                  </a:moveTo>
                  <a:lnTo>
                    <a:pt x="3810" y="326364"/>
                  </a:lnTo>
                </a:path>
                <a:path w="3810" h="699135">
                  <a:moveTo>
                    <a:pt x="0" y="324459"/>
                  </a:moveTo>
                  <a:lnTo>
                    <a:pt x="3810" y="324459"/>
                  </a:lnTo>
                </a:path>
                <a:path w="3810" h="699135">
                  <a:moveTo>
                    <a:pt x="0" y="322541"/>
                  </a:moveTo>
                  <a:lnTo>
                    <a:pt x="3810" y="322541"/>
                  </a:lnTo>
                </a:path>
                <a:path w="3810" h="699135">
                  <a:moveTo>
                    <a:pt x="0" y="320636"/>
                  </a:moveTo>
                  <a:lnTo>
                    <a:pt x="3810" y="320636"/>
                  </a:lnTo>
                </a:path>
                <a:path w="3810" h="699135">
                  <a:moveTo>
                    <a:pt x="0" y="318731"/>
                  </a:moveTo>
                  <a:lnTo>
                    <a:pt x="3810" y="318731"/>
                  </a:lnTo>
                </a:path>
                <a:path w="3810" h="699135">
                  <a:moveTo>
                    <a:pt x="0" y="316814"/>
                  </a:moveTo>
                  <a:lnTo>
                    <a:pt x="3810" y="316814"/>
                  </a:lnTo>
                </a:path>
                <a:path w="3810" h="699135">
                  <a:moveTo>
                    <a:pt x="0" y="314909"/>
                  </a:moveTo>
                  <a:lnTo>
                    <a:pt x="3810" y="314909"/>
                  </a:lnTo>
                </a:path>
                <a:path w="3810" h="699135">
                  <a:moveTo>
                    <a:pt x="0" y="313004"/>
                  </a:moveTo>
                  <a:lnTo>
                    <a:pt x="3810" y="313004"/>
                  </a:lnTo>
                </a:path>
                <a:path w="3810" h="699135">
                  <a:moveTo>
                    <a:pt x="0" y="311099"/>
                  </a:moveTo>
                  <a:lnTo>
                    <a:pt x="3810" y="311099"/>
                  </a:lnTo>
                </a:path>
                <a:path w="3810" h="699135">
                  <a:moveTo>
                    <a:pt x="0" y="309181"/>
                  </a:moveTo>
                  <a:lnTo>
                    <a:pt x="3810" y="309181"/>
                  </a:lnTo>
                </a:path>
                <a:path w="3810" h="699135">
                  <a:moveTo>
                    <a:pt x="0" y="307276"/>
                  </a:moveTo>
                  <a:lnTo>
                    <a:pt x="3810" y="307276"/>
                  </a:lnTo>
                </a:path>
                <a:path w="3810" h="699135">
                  <a:moveTo>
                    <a:pt x="0" y="305371"/>
                  </a:moveTo>
                  <a:lnTo>
                    <a:pt x="3810" y="305371"/>
                  </a:lnTo>
                </a:path>
                <a:path w="3810" h="699135">
                  <a:moveTo>
                    <a:pt x="0" y="303453"/>
                  </a:moveTo>
                  <a:lnTo>
                    <a:pt x="3810" y="303453"/>
                  </a:lnTo>
                </a:path>
                <a:path w="3810" h="699135">
                  <a:moveTo>
                    <a:pt x="0" y="301548"/>
                  </a:moveTo>
                  <a:lnTo>
                    <a:pt x="3810" y="301548"/>
                  </a:lnTo>
                </a:path>
                <a:path w="3810" h="699135">
                  <a:moveTo>
                    <a:pt x="0" y="299643"/>
                  </a:moveTo>
                  <a:lnTo>
                    <a:pt x="3810" y="299643"/>
                  </a:lnTo>
                </a:path>
                <a:path w="3810" h="699135">
                  <a:moveTo>
                    <a:pt x="0" y="297738"/>
                  </a:moveTo>
                  <a:lnTo>
                    <a:pt x="3810" y="297738"/>
                  </a:lnTo>
                </a:path>
                <a:path w="3810" h="699135">
                  <a:moveTo>
                    <a:pt x="0" y="295821"/>
                  </a:moveTo>
                  <a:lnTo>
                    <a:pt x="3810" y="295821"/>
                  </a:lnTo>
                </a:path>
                <a:path w="3810" h="699135">
                  <a:moveTo>
                    <a:pt x="0" y="293916"/>
                  </a:moveTo>
                  <a:lnTo>
                    <a:pt x="3810" y="293916"/>
                  </a:lnTo>
                </a:path>
                <a:path w="3810" h="699135">
                  <a:moveTo>
                    <a:pt x="0" y="292011"/>
                  </a:moveTo>
                  <a:lnTo>
                    <a:pt x="3810" y="292011"/>
                  </a:lnTo>
                </a:path>
                <a:path w="3810" h="699135">
                  <a:moveTo>
                    <a:pt x="0" y="290106"/>
                  </a:moveTo>
                  <a:lnTo>
                    <a:pt x="3810" y="290106"/>
                  </a:lnTo>
                </a:path>
                <a:path w="3810" h="699135">
                  <a:moveTo>
                    <a:pt x="0" y="288188"/>
                  </a:moveTo>
                  <a:lnTo>
                    <a:pt x="3810" y="288188"/>
                  </a:lnTo>
                </a:path>
                <a:path w="3810" h="699135">
                  <a:moveTo>
                    <a:pt x="0" y="286283"/>
                  </a:moveTo>
                  <a:lnTo>
                    <a:pt x="3810" y="286283"/>
                  </a:lnTo>
                </a:path>
                <a:path w="3810" h="699135">
                  <a:moveTo>
                    <a:pt x="0" y="284378"/>
                  </a:moveTo>
                  <a:lnTo>
                    <a:pt x="3810" y="284378"/>
                  </a:lnTo>
                </a:path>
                <a:path w="3810" h="699135">
                  <a:moveTo>
                    <a:pt x="0" y="282460"/>
                  </a:moveTo>
                  <a:lnTo>
                    <a:pt x="3810" y="282460"/>
                  </a:lnTo>
                </a:path>
                <a:path w="3810" h="699135">
                  <a:moveTo>
                    <a:pt x="0" y="280555"/>
                  </a:moveTo>
                  <a:lnTo>
                    <a:pt x="3810" y="280555"/>
                  </a:lnTo>
                </a:path>
                <a:path w="3810" h="699135">
                  <a:moveTo>
                    <a:pt x="0" y="278650"/>
                  </a:moveTo>
                  <a:lnTo>
                    <a:pt x="3810" y="278650"/>
                  </a:lnTo>
                </a:path>
                <a:path w="3810" h="699135">
                  <a:moveTo>
                    <a:pt x="0" y="276745"/>
                  </a:moveTo>
                  <a:lnTo>
                    <a:pt x="3810" y="276745"/>
                  </a:lnTo>
                </a:path>
                <a:path w="3810" h="699135">
                  <a:moveTo>
                    <a:pt x="0" y="274827"/>
                  </a:moveTo>
                  <a:lnTo>
                    <a:pt x="3810" y="274827"/>
                  </a:lnTo>
                </a:path>
                <a:path w="3810" h="699135">
                  <a:moveTo>
                    <a:pt x="0" y="272922"/>
                  </a:moveTo>
                  <a:lnTo>
                    <a:pt x="3810" y="272922"/>
                  </a:lnTo>
                </a:path>
                <a:path w="3810" h="699135">
                  <a:moveTo>
                    <a:pt x="0" y="271017"/>
                  </a:moveTo>
                  <a:lnTo>
                    <a:pt x="3810" y="271017"/>
                  </a:lnTo>
                </a:path>
                <a:path w="3810" h="699135">
                  <a:moveTo>
                    <a:pt x="0" y="269100"/>
                  </a:moveTo>
                  <a:lnTo>
                    <a:pt x="3810" y="269100"/>
                  </a:lnTo>
                </a:path>
                <a:path w="3810" h="699135">
                  <a:moveTo>
                    <a:pt x="0" y="267195"/>
                  </a:moveTo>
                  <a:lnTo>
                    <a:pt x="3810" y="267195"/>
                  </a:lnTo>
                </a:path>
                <a:path w="3810" h="699135">
                  <a:moveTo>
                    <a:pt x="0" y="265290"/>
                  </a:moveTo>
                  <a:lnTo>
                    <a:pt x="3810" y="265290"/>
                  </a:lnTo>
                </a:path>
                <a:path w="3810" h="699135">
                  <a:moveTo>
                    <a:pt x="0" y="263385"/>
                  </a:moveTo>
                  <a:lnTo>
                    <a:pt x="3810" y="263385"/>
                  </a:lnTo>
                </a:path>
                <a:path w="3810" h="699135">
                  <a:moveTo>
                    <a:pt x="0" y="261467"/>
                  </a:moveTo>
                  <a:lnTo>
                    <a:pt x="3810" y="261467"/>
                  </a:lnTo>
                </a:path>
                <a:path w="3810" h="699135">
                  <a:moveTo>
                    <a:pt x="0" y="259562"/>
                  </a:moveTo>
                  <a:lnTo>
                    <a:pt x="3810" y="259562"/>
                  </a:lnTo>
                </a:path>
                <a:path w="3810" h="699135">
                  <a:moveTo>
                    <a:pt x="0" y="257657"/>
                  </a:moveTo>
                  <a:lnTo>
                    <a:pt x="3810" y="257657"/>
                  </a:lnTo>
                </a:path>
                <a:path w="3810" h="699135">
                  <a:moveTo>
                    <a:pt x="0" y="255739"/>
                  </a:moveTo>
                  <a:lnTo>
                    <a:pt x="3810" y="255739"/>
                  </a:lnTo>
                </a:path>
                <a:path w="3810" h="699135">
                  <a:moveTo>
                    <a:pt x="0" y="253834"/>
                  </a:moveTo>
                  <a:lnTo>
                    <a:pt x="3810" y="253834"/>
                  </a:lnTo>
                </a:path>
                <a:path w="3810" h="699135">
                  <a:moveTo>
                    <a:pt x="0" y="251929"/>
                  </a:moveTo>
                  <a:lnTo>
                    <a:pt x="3810" y="251929"/>
                  </a:lnTo>
                </a:path>
                <a:path w="3810" h="699135">
                  <a:moveTo>
                    <a:pt x="0" y="250024"/>
                  </a:moveTo>
                  <a:lnTo>
                    <a:pt x="3810" y="250024"/>
                  </a:lnTo>
                </a:path>
                <a:path w="3810" h="699135">
                  <a:moveTo>
                    <a:pt x="0" y="248107"/>
                  </a:moveTo>
                  <a:lnTo>
                    <a:pt x="3810" y="248107"/>
                  </a:lnTo>
                </a:path>
                <a:path w="3810" h="699135">
                  <a:moveTo>
                    <a:pt x="0" y="246202"/>
                  </a:moveTo>
                  <a:lnTo>
                    <a:pt x="3810" y="246202"/>
                  </a:lnTo>
                </a:path>
                <a:path w="3810" h="699135">
                  <a:moveTo>
                    <a:pt x="0" y="244297"/>
                  </a:moveTo>
                  <a:lnTo>
                    <a:pt x="3810" y="244297"/>
                  </a:lnTo>
                </a:path>
                <a:path w="3810" h="699135">
                  <a:moveTo>
                    <a:pt x="0" y="242379"/>
                  </a:moveTo>
                  <a:lnTo>
                    <a:pt x="3810" y="242379"/>
                  </a:lnTo>
                </a:path>
                <a:path w="3810" h="699135">
                  <a:moveTo>
                    <a:pt x="0" y="240474"/>
                  </a:moveTo>
                  <a:lnTo>
                    <a:pt x="3810" y="240474"/>
                  </a:lnTo>
                </a:path>
                <a:path w="3810" h="699135">
                  <a:moveTo>
                    <a:pt x="0" y="238569"/>
                  </a:moveTo>
                  <a:lnTo>
                    <a:pt x="3810" y="238569"/>
                  </a:lnTo>
                </a:path>
                <a:path w="3810" h="699135">
                  <a:moveTo>
                    <a:pt x="0" y="236664"/>
                  </a:moveTo>
                  <a:lnTo>
                    <a:pt x="3810" y="236664"/>
                  </a:lnTo>
                </a:path>
                <a:path w="3810" h="699135">
                  <a:moveTo>
                    <a:pt x="0" y="234746"/>
                  </a:moveTo>
                  <a:lnTo>
                    <a:pt x="3810" y="234746"/>
                  </a:lnTo>
                </a:path>
                <a:path w="3810" h="699135">
                  <a:moveTo>
                    <a:pt x="0" y="232841"/>
                  </a:moveTo>
                  <a:lnTo>
                    <a:pt x="3810" y="232841"/>
                  </a:lnTo>
                </a:path>
                <a:path w="3810" h="699135">
                  <a:moveTo>
                    <a:pt x="0" y="230936"/>
                  </a:moveTo>
                  <a:lnTo>
                    <a:pt x="3810" y="230936"/>
                  </a:lnTo>
                </a:path>
                <a:path w="3810" h="699135">
                  <a:moveTo>
                    <a:pt x="0" y="229019"/>
                  </a:moveTo>
                  <a:lnTo>
                    <a:pt x="3810" y="229019"/>
                  </a:lnTo>
                </a:path>
                <a:path w="3810" h="699135">
                  <a:moveTo>
                    <a:pt x="0" y="227114"/>
                  </a:moveTo>
                  <a:lnTo>
                    <a:pt x="3810" y="227114"/>
                  </a:lnTo>
                </a:path>
                <a:path w="3810" h="699135">
                  <a:moveTo>
                    <a:pt x="0" y="225209"/>
                  </a:moveTo>
                  <a:lnTo>
                    <a:pt x="3810" y="225209"/>
                  </a:lnTo>
                </a:path>
                <a:path w="3810" h="699135">
                  <a:moveTo>
                    <a:pt x="0" y="223304"/>
                  </a:moveTo>
                  <a:lnTo>
                    <a:pt x="3810" y="223304"/>
                  </a:lnTo>
                </a:path>
                <a:path w="3810" h="699135">
                  <a:moveTo>
                    <a:pt x="0" y="221386"/>
                  </a:moveTo>
                  <a:lnTo>
                    <a:pt x="3810" y="221386"/>
                  </a:lnTo>
                </a:path>
                <a:path w="3810" h="699135">
                  <a:moveTo>
                    <a:pt x="0" y="219481"/>
                  </a:moveTo>
                  <a:lnTo>
                    <a:pt x="3810" y="219481"/>
                  </a:lnTo>
                </a:path>
                <a:path w="3810" h="699135">
                  <a:moveTo>
                    <a:pt x="0" y="217576"/>
                  </a:moveTo>
                  <a:lnTo>
                    <a:pt x="3810" y="217576"/>
                  </a:lnTo>
                </a:path>
                <a:path w="3810" h="699135">
                  <a:moveTo>
                    <a:pt x="0" y="215658"/>
                  </a:moveTo>
                  <a:lnTo>
                    <a:pt x="3810" y="215658"/>
                  </a:lnTo>
                </a:path>
                <a:path w="3810" h="699135">
                  <a:moveTo>
                    <a:pt x="0" y="213753"/>
                  </a:moveTo>
                  <a:lnTo>
                    <a:pt x="3810" y="213753"/>
                  </a:lnTo>
                </a:path>
                <a:path w="3810" h="699135">
                  <a:moveTo>
                    <a:pt x="0" y="211848"/>
                  </a:moveTo>
                  <a:lnTo>
                    <a:pt x="3810" y="211848"/>
                  </a:lnTo>
                </a:path>
                <a:path w="3810" h="699135">
                  <a:moveTo>
                    <a:pt x="0" y="209943"/>
                  </a:moveTo>
                  <a:lnTo>
                    <a:pt x="3810" y="209943"/>
                  </a:lnTo>
                </a:path>
                <a:path w="3810" h="699135">
                  <a:moveTo>
                    <a:pt x="0" y="208025"/>
                  </a:moveTo>
                  <a:lnTo>
                    <a:pt x="3810" y="208025"/>
                  </a:lnTo>
                </a:path>
                <a:path w="3810" h="699135">
                  <a:moveTo>
                    <a:pt x="0" y="206120"/>
                  </a:moveTo>
                  <a:lnTo>
                    <a:pt x="3810" y="206120"/>
                  </a:lnTo>
                </a:path>
                <a:path w="3810" h="699135">
                  <a:moveTo>
                    <a:pt x="0" y="204215"/>
                  </a:moveTo>
                  <a:lnTo>
                    <a:pt x="3810" y="204215"/>
                  </a:lnTo>
                </a:path>
                <a:path w="3810" h="699135">
                  <a:moveTo>
                    <a:pt x="0" y="202298"/>
                  </a:moveTo>
                  <a:lnTo>
                    <a:pt x="3810" y="202298"/>
                  </a:lnTo>
                </a:path>
                <a:path w="3810" h="699135">
                  <a:moveTo>
                    <a:pt x="0" y="200393"/>
                  </a:moveTo>
                  <a:lnTo>
                    <a:pt x="3810" y="200393"/>
                  </a:lnTo>
                </a:path>
                <a:path w="3810" h="699135">
                  <a:moveTo>
                    <a:pt x="0" y="198488"/>
                  </a:moveTo>
                  <a:lnTo>
                    <a:pt x="3810" y="198488"/>
                  </a:lnTo>
                </a:path>
                <a:path w="3810" h="699135">
                  <a:moveTo>
                    <a:pt x="0" y="196583"/>
                  </a:moveTo>
                  <a:lnTo>
                    <a:pt x="3810" y="196583"/>
                  </a:lnTo>
                </a:path>
                <a:path w="3810" h="699135">
                  <a:moveTo>
                    <a:pt x="0" y="194665"/>
                  </a:moveTo>
                  <a:lnTo>
                    <a:pt x="3810" y="194665"/>
                  </a:lnTo>
                </a:path>
                <a:path w="3810" h="699135">
                  <a:moveTo>
                    <a:pt x="0" y="192760"/>
                  </a:moveTo>
                  <a:lnTo>
                    <a:pt x="3810" y="192760"/>
                  </a:lnTo>
                </a:path>
                <a:path w="3810" h="699135">
                  <a:moveTo>
                    <a:pt x="0" y="190855"/>
                  </a:moveTo>
                  <a:lnTo>
                    <a:pt x="3810" y="190855"/>
                  </a:lnTo>
                </a:path>
                <a:path w="3810" h="699135">
                  <a:moveTo>
                    <a:pt x="0" y="188950"/>
                  </a:moveTo>
                  <a:lnTo>
                    <a:pt x="3810" y="188950"/>
                  </a:lnTo>
                </a:path>
                <a:path w="3810" h="699135">
                  <a:moveTo>
                    <a:pt x="0" y="187032"/>
                  </a:moveTo>
                  <a:lnTo>
                    <a:pt x="3810" y="187032"/>
                  </a:lnTo>
                </a:path>
                <a:path w="3810" h="699135">
                  <a:moveTo>
                    <a:pt x="0" y="185127"/>
                  </a:moveTo>
                  <a:lnTo>
                    <a:pt x="3810" y="185127"/>
                  </a:lnTo>
                </a:path>
                <a:path w="3810" h="699135">
                  <a:moveTo>
                    <a:pt x="0" y="183222"/>
                  </a:moveTo>
                  <a:lnTo>
                    <a:pt x="3810" y="183222"/>
                  </a:lnTo>
                </a:path>
                <a:path w="3810" h="699135">
                  <a:moveTo>
                    <a:pt x="0" y="181305"/>
                  </a:moveTo>
                  <a:lnTo>
                    <a:pt x="3810" y="181305"/>
                  </a:lnTo>
                </a:path>
                <a:path w="3810" h="699135">
                  <a:moveTo>
                    <a:pt x="0" y="179400"/>
                  </a:moveTo>
                  <a:lnTo>
                    <a:pt x="3810" y="179400"/>
                  </a:lnTo>
                </a:path>
                <a:path w="3810" h="699135">
                  <a:moveTo>
                    <a:pt x="0" y="177495"/>
                  </a:moveTo>
                  <a:lnTo>
                    <a:pt x="3810" y="177495"/>
                  </a:lnTo>
                </a:path>
                <a:path w="3810" h="699135">
                  <a:moveTo>
                    <a:pt x="0" y="175590"/>
                  </a:moveTo>
                  <a:lnTo>
                    <a:pt x="3810" y="175590"/>
                  </a:lnTo>
                </a:path>
                <a:path w="3810" h="699135">
                  <a:moveTo>
                    <a:pt x="0" y="173672"/>
                  </a:moveTo>
                  <a:lnTo>
                    <a:pt x="3810" y="173672"/>
                  </a:lnTo>
                </a:path>
                <a:path w="3810" h="699135">
                  <a:moveTo>
                    <a:pt x="0" y="171767"/>
                  </a:moveTo>
                  <a:lnTo>
                    <a:pt x="3810" y="171767"/>
                  </a:lnTo>
                </a:path>
                <a:path w="3810" h="699135">
                  <a:moveTo>
                    <a:pt x="0" y="169862"/>
                  </a:moveTo>
                  <a:lnTo>
                    <a:pt x="3810" y="169862"/>
                  </a:lnTo>
                </a:path>
                <a:path w="3810" h="699135">
                  <a:moveTo>
                    <a:pt x="0" y="167944"/>
                  </a:moveTo>
                  <a:lnTo>
                    <a:pt x="3810" y="167944"/>
                  </a:lnTo>
                </a:path>
                <a:path w="3810" h="699135">
                  <a:moveTo>
                    <a:pt x="0" y="166039"/>
                  </a:moveTo>
                  <a:lnTo>
                    <a:pt x="3810" y="166039"/>
                  </a:lnTo>
                </a:path>
                <a:path w="3810" h="699135">
                  <a:moveTo>
                    <a:pt x="0" y="164134"/>
                  </a:moveTo>
                  <a:lnTo>
                    <a:pt x="3810" y="164134"/>
                  </a:lnTo>
                </a:path>
                <a:path w="3810" h="699135">
                  <a:moveTo>
                    <a:pt x="0" y="162229"/>
                  </a:moveTo>
                  <a:lnTo>
                    <a:pt x="3810" y="162229"/>
                  </a:lnTo>
                </a:path>
                <a:path w="3810" h="699135">
                  <a:moveTo>
                    <a:pt x="0" y="160312"/>
                  </a:moveTo>
                  <a:lnTo>
                    <a:pt x="3810" y="160312"/>
                  </a:lnTo>
                </a:path>
                <a:path w="3810" h="699135">
                  <a:moveTo>
                    <a:pt x="0" y="158407"/>
                  </a:moveTo>
                  <a:lnTo>
                    <a:pt x="3810" y="158407"/>
                  </a:lnTo>
                </a:path>
                <a:path w="3810" h="699135">
                  <a:moveTo>
                    <a:pt x="0" y="156502"/>
                  </a:moveTo>
                  <a:lnTo>
                    <a:pt x="3810" y="156502"/>
                  </a:lnTo>
                </a:path>
                <a:path w="3810" h="699135">
                  <a:moveTo>
                    <a:pt x="0" y="154584"/>
                  </a:moveTo>
                  <a:lnTo>
                    <a:pt x="3810" y="154584"/>
                  </a:lnTo>
                </a:path>
                <a:path w="3810" h="699135">
                  <a:moveTo>
                    <a:pt x="0" y="152679"/>
                  </a:moveTo>
                  <a:lnTo>
                    <a:pt x="3810" y="152679"/>
                  </a:lnTo>
                </a:path>
                <a:path w="3810" h="699135">
                  <a:moveTo>
                    <a:pt x="0" y="150774"/>
                  </a:moveTo>
                  <a:lnTo>
                    <a:pt x="3810" y="150774"/>
                  </a:lnTo>
                </a:path>
                <a:path w="3810" h="699135">
                  <a:moveTo>
                    <a:pt x="0" y="148869"/>
                  </a:moveTo>
                  <a:lnTo>
                    <a:pt x="3810" y="148869"/>
                  </a:lnTo>
                </a:path>
                <a:path w="3810" h="699135">
                  <a:moveTo>
                    <a:pt x="0" y="146951"/>
                  </a:moveTo>
                  <a:lnTo>
                    <a:pt x="3810" y="146951"/>
                  </a:lnTo>
                </a:path>
                <a:path w="3810" h="699135">
                  <a:moveTo>
                    <a:pt x="0" y="145046"/>
                  </a:moveTo>
                  <a:lnTo>
                    <a:pt x="3810" y="145046"/>
                  </a:lnTo>
                </a:path>
                <a:path w="3810" h="699135">
                  <a:moveTo>
                    <a:pt x="0" y="143141"/>
                  </a:moveTo>
                  <a:lnTo>
                    <a:pt x="3810" y="143141"/>
                  </a:lnTo>
                </a:path>
                <a:path w="3810" h="699135">
                  <a:moveTo>
                    <a:pt x="0" y="141223"/>
                  </a:moveTo>
                  <a:lnTo>
                    <a:pt x="3810" y="141223"/>
                  </a:lnTo>
                </a:path>
                <a:path w="3810" h="699135">
                  <a:moveTo>
                    <a:pt x="0" y="139318"/>
                  </a:moveTo>
                  <a:lnTo>
                    <a:pt x="3810" y="139318"/>
                  </a:lnTo>
                </a:path>
                <a:path w="3810" h="699135">
                  <a:moveTo>
                    <a:pt x="0" y="137413"/>
                  </a:moveTo>
                  <a:lnTo>
                    <a:pt x="3810" y="137413"/>
                  </a:lnTo>
                </a:path>
                <a:path w="3810" h="699135">
                  <a:moveTo>
                    <a:pt x="0" y="135508"/>
                  </a:moveTo>
                  <a:lnTo>
                    <a:pt x="3810" y="135508"/>
                  </a:lnTo>
                </a:path>
                <a:path w="3810" h="699135">
                  <a:moveTo>
                    <a:pt x="0" y="133591"/>
                  </a:moveTo>
                  <a:lnTo>
                    <a:pt x="3810" y="133591"/>
                  </a:lnTo>
                </a:path>
                <a:path w="3810" h="699135">
                  <a:moveTo>
                    <a:pt x="0" y="131686"/>
                  </a:moveTo>
                  <a:lnTo>
                    <a:pt x="3810" y="131686"/>
                  </a:lnTo>
                </a:path>
                <a:path w="3810" h="699135">
                  <a:moveTo>
                    <a:pt x="0" y="129781"/>
                  </a:moveTo>
                  <a:lnTo>
                    <a:pt x="3810" y="129781"/>
                  </a:lnTo>
                </a:path>
                <a:path w="3810" h="699135">
                  <a:moveTo>
                    <a:pt x="0" y="127863"/>
                  </a:moveTo>
                  <a:lnTo>
                    <a:pt x="3810" y="127863"/>
                  </a:lnTo>
                </a:path>
                <a:path w="3810" h="699135">
                  <a:moveTo>
                    <a:pt x="0" y="125958"/>
                  </a:moveTo>
                  <a:lnTo>
                    <a:pt x="3810" y="125958"/>
                  </a:lnTo>
                </a:path>
                <a:path w="3810" h="699135">
                  <a:moveTo>
                    <a:pt x="0" y="124053"/>
                  </a:moveTo>
                  <a:lnTo>
                    <a:pt x="3810" y="124053"/>
                  </a:lnTo>
                </a:path>
                <a:path w="3810" h="699135">
                  <a:moveTo>
                    <a:pt x="0" y="122148"/>
                  </a:moveTo>
                  <a:lnTo>
                    <a:pt x="3810" y="122148"/>
                  </a:lnTo>
                </a:path>
                <a:path w="3810" h="699135">
                  <a:moveTo>
                    <a:pt x="0" y="120230"/>
                  </a:moveTo>
                  <a:lnTo>
                    <a:pt x="3810" y="120230"/>
                  </a:lnTo>
                </a:path>
                <a:path w="3810" h="699135">
                  <a:moveTo>
                    <a:pt x="0" y="118325"/>
                  </a:moveTo>
                  <a:lnTo>
                    <a:pt x="3810" y="118325"/>
                  </a:lnTo>
                </a:path>
                <a:path w="3810" h="699135">
                  <a:moveTo>
                    <a:pt x="0" y="116420"/>
                  </a:moveTo>
                  <a:lnTo>
                    <a:pt x="3810" y="116420"/>
                  </a:lnTo>
                </a:path>
                <a:path w="3810" h="699135">
                  <a:moveTo>
                    <a:pt x="0" y="114503"/>
                  </a:moveTo>
                  <a:lnTo>
                    <a:pt x="3810" y="114503"/>
                  </a:lnTo>
                </a:path>
                <a:path w="3810" h="699135">
                  <a:moveTo>
                    <a:pt x="0" y="112598"/>
                  </a:moveTo>
                  <a:lnTo>
                    <a:pt x="3810" y="112598"/>
                  </a:lnTo>
                </a:path>
                <a:path w="3810" h="699135">
                  <a:moveTo>
                    <a:pt x="0" y="110693"/>
                  </a:moveTo>
                  <a:lnTo>
                    <a:pt x="3810" y="110693"/>
                  </a:lnTo>
                </a:path>
                <a:path w="3810" h="699135">
                  <a:moveTo>
                    <a:pt x="0" y="108788"/>
                  </a:moveTo>
                  <a:lnTo>
                    <a:pt x="3810" y="108788"/>
                  </a:lnTo>
                </a:path>
                <a:path w="3810" h="699135">
                  <a:moveTo>
                    <a:pt x="0" y="106870"/>
                  </a:moveTo>
                  <a:lnTo>
                    <a:pt x="3810" y="106870"/>
                  </a:lnTo>
                </a:path>
                <a:path w="3810" h="699135">
                  <a:moveTo>
                    <a:pt x="0" y="104965"/>
                  </a:moveTo>
                  <a:lnTo>
                    <a:pt x="3810" y="104965"/>
                  </a:lnTo>
                </a:path>
                <a:path w="3810" h="699135">
                  <a:moveTo>
                    <a:pt x="0" y="103060"/>
                  </a:moveTo>
                  <a:lnTo>
                    <a:pt x="3810" y="103060"/>
                  </a:lnTo>
                </a:path>
                <a:path w="3810" h="699135">
                  <a:moveTo>
                    <a:pt x="0" y="101155"/>
                  </a:moveTo>
                  <a:lnTo>
                    <a:pt x="3810" y="101155"/>
                  </a:lnTo>
                </a:path>
                <a:path w="3810" h="699135">
                  <a:moveTo>
                    <a:pt x="0" y="99237"/>
                  </a:moveTo>
                  <a:lnTo>
                    <a:pt x="3810" y="99237"/>
                  </a:lnTo>
                </a:path>
                <a:path w="3810" h="699135">
                  <a:moveTo>
                    <a:pt x="0" y="97332"/>
                  </a:moveTo>
                  <a:lnTo>
                    <a:pt x="3810" y="97332"/>
                  </a:lnTo>
                </a:path>
                <a:path w="3810" h="699135">
                  <a:moveTo>
                    <a:pt x="0" y="95427"/>
                  </a:moveTo>
                  <a:lnTo>
                    <a:pt x="3810" y="95427"/>
                  </a:lnTo>
                </a:path>
                <a:path w="3810" h="699135">
                  <a:moveTo>
                    <a:pt x="0" y="93510"/>
                  </a:moveTo>
                  <a:lnTo>
                    <a:pt x="3810" y="93510"/>
                  </a:lnTo>
                </a:path>
                <a:path w="3810" h="699135">
                  <a:moveTo>
                    <a:pt x="0" y="91605"/>
                  </a:moveTo>
                  <a:lnTo>
                    <a:pt x="3810" y="91605"/>
                  </a:lnTo>
                </a:path>
                <a:path w="3810" h="699135">
                  <a:moveTo>
                    <a:pt x="0" y="89700"/>
                  </a:moveTo>
                  <a:lnTo>
                    <a:pt x="3810" y="89700"/>
                  </a:lnTo>
                </a:path>
                <a:path w="3810" h="699135">
                  <a:moveTo>
                    <a:pt x="0" y="87795"/>
                  </a:moveTo>
                  <a:lnTo>
                    <a:pt x="3810" y="87795"/>
                  </a:lnTo>
                </a:path>
                <a:path w="3810" h="699135">
                  <a:moveTo>
                    <a:pt x="0" y="85877"/>
                  </a:moveTo>
                  <a:lnTo>
                    <a:pt x="3810" y="85877"/>
                  </a:lnTo>
                </a:path>
                <a:path w="3810" h="699135">
                  <a:moveTo>
                    <a:pt x="0" y="83972"/>
                  </a:moveTo>
                  <a:lnTo>
                    <a:pt x="3810" y="83972"/>
                  </a:lnTo>
                </a:path>
                <a:path w="3810" h="699135">
                  <a:moveTo>
                    <a:pt x="0" y="82067"/>
                  </a:moveTo>
                  <a:lnTo>
                    <a:pt x="3810" y="82067"/>
                  </a:lnTo>
                </a:path>
                <a:path w="3810" h="699135">
                  <a:moveTo>
                    <a:pt x="0" y="80149"/>
                  </a:moveTo>
                  <a:lnTo>
                    <a:pt x="3810" y="80149"/>
                  </a:lnTo>
                </a:path>
                <a:path w="3810" h="699135">
                  <a:moveTo>
                    <a:pt x="0" y="78244"/>
                  </a:moveTo>
                  <a:lnTo>
                    <a:pt x="3810" y="78244"/>
                  </a:lnTo>
                </a:path>
                <a:path w="3810" h="699135">
                  <a:moveTo>
                    <a:pt x="0" y="76339"/>
                  </a:moveTo>
                  <a:lnTo>
                    <a:pt x="3810" y="76339"/>
                  </a:lnTo>
                </a:path>
                <a:path w="3810" h="699135">
                  <a:moveTo>
                    <a:pt x="0" y="74434"/>
                  </a:moveTo>
                  <a:lnTo>
                    <a:pt x="3810" y="74434"/>
                  </a:lnTo>
                </a:path>
                <a:path w="3810" h="699135">
                  <a:moveTo>
                    <a:pt x="0" y="72516"/>
                  </a:moveTo>
                  <a:lnTo>
                    <a:pt x="3810" y="72516"/>
                  </a:lnTo>
                </a:path>
                <a:path w="3810" h="699135">
                  <a:moveTo>
                    <a:pt x="0" y="70611"/>
                  </a:moveTo>
                  <a:lnTo>
                    <a:pt x="3810" y="70611"/>
                  </a:lnTo>
                </a:path>
                <a:path w="3810" h="699135">
                  <a:moveTo>
                    <a:pt x="0" y="68706"/>
                  </a:moveTo>
                  <a:lnTo>
                    <a:pt x="3810" y="68706"/>
                  </a:lnTo>
                </a:path>
                <a:path w="3810" h="699135">
                  <a:moveTo>
                    <a:pt x="0" y="66789"/>
                  </a:moveTo>
                  <a:lnTo>
                    <a:pt x="3810" y="66789"/>
                  </a:lnTo>
                </a:path>
                <a:path w="3810" h="699135">
                  <a:moveTo>
                    <a:pt x="0" y="64884"/>
                  </a:moveTo>
                  <a:lnTo>
                    <a:pt x="3810" y="64884"/>
                  </a:lnTo>
                </a:path>
                <a:path w="3810" h="699135">
                  <a:moveTo>
                    <a:pt x="0" y="62979"/>
                  </a:moveTo>
                  <a:lnTo>
                    <a:pt x="3810" y="62979"/>
                  </a:lnTo>
                </a:path>
                <a:path w="3810" h="699135">
                  <a:moveTo>
                    <a:pt x="0" y="61074"/>
                  </a:moveTo>
                  <a:lnTo>
                    <a:pt x="3810" y="61074"/>
                  </a:lnTo>
                </a:path>
                <a:path w="3810" h="699135">
                  <a:moveTo>
                    <a:pt x="0" y="59156"/>
                  </a:moveTo>
                  <a:lnTo>
                    <a:pt x="3810" y="59156"/>
                  </a:lnTo>
                </a:path>
                <a:path w="3810" h="699135">
                  <a:moveTo>
                    <a:pt x="0" y="57251"/>
                  </a:moveTo>
                  <a:lnTo>
                    <a:pt x="3810" y="57251"/>
                  </a:lnTo>
                </a:path>
                <a:path w="3810" h="699135">
                  <a:moveTo>
                    <a:pt x="0" y="55346"/>
                  </a:moveTo>
                  <a:lnTo>
                    <a:pt x="3810" y="55346"/>
                  </a:lnTo>
                </a:path>
                <a:path w="3810" h="699135">
                  <a:moveTo>
                    <a:pt x="0" y="53428"/>
                  </a:moveTo>
                  <a:lnTo>
                    <a:pt x="3810" y="53428"/>
                  </a:lnTo>
                </a:path>
                <a:path w="3810" h="699135">
                  <a:moveTo>
                    <a:pt x="0" y="51523"/>
                  </a:moveTo>
                  <a:lnTo>
                    <a:pt x="3810" y="51523"/>
                  </a:lnTo>
                </a:path>
                <a:path w="3810" h="699135">
                  <a:moveTo>
                    <a:pt x="0" y="49618"/>
                  </a:moveTo>
                  <a:lnTo>
                    <a:pt x="3810" y="49618"/>
                  </a:lnTo>
                </a:path>
                <a:path w="3810" h="699135">
                  <a:moveTo>
                    <a:pt x="0" y="47713"/>
                  </a:moveTo>
                  <a:lnTo>
                    <a:pt x="3810" y="47713"/>
                  </a:lnTo>
                </a:path>
                <a:path w="3810" h="699135">
                  <a:moveTo>
                    <a:pt x="0" y="45796"/>
                  </a:moveTo>
                  <a:lnTo>
                    <a:pt x="3810" y="45796"/>
                  </a:lnTo>
                </a:path>
                <a:path w="3810" h="699135">
                  <a:moveTo>
                    <a:pt x="0" y="43891"/>
                  </a:moveTo>
                  <a:lnTo>
                    <a:pt x="3810" y="43891"/>
                  </a:lnTo>
                </a:path>
                <a:path w="3810" h="699135">
                  <a:moveTo>
                    <a:pt x="0" y="41986"/>
                  </a:moveTo>
                  <a:lnTo>
                    <a:pt x="3810" y="41986"/>
                  </a:lnTo>
                </a:path>
                <a:path w="3810" h="699135">
                  <a:moveTo>
                    <a:pt x="0" y="40068"/>
                  </a:moveTo>
                  <a:lnTo>
                    <a:pt x="3810" y="40068"/>
                  </a:lnTo>
                </a:path>
                <a:path w="3810" h="699135">
                  <a:moveTo>
                    <a:pt x="0" y="38163"/>
                  </a:moveTo>
                  <a:lnTo>
                    <a:pt x="3810" y="38163"/>
                  </a:lnTo>
                </a:path>
                <a:path w="3810" h="699135">
                  <a:moveTo>
                    <a:pt x="0" y="36258"/>
                  </a:moveTo>
                  <a:lnTo>
                    <a:pt x="3810" y="36258"/>
                  </a:lnTo>
                </a:path>
                <a:path w="3810" h="699135">
                  <a:moveTo>
                    <a:pt x="0" y="34353"/>
                  </a:moveTo>
                  <a:lnTo>
                    <a:pt x="3810" y="34353"/>
                  </a:lnTo>
                </a:path>
                <a:path w="3810" h="699135">
                  <a:moveTo>
                    <a:pt x="0" y="32435"/>
                  </a:moveTo>
                  <a:lnTo>
                    <a:pt x="3810" y="32435"/>
                  </a:lnTo>
                </a:path>
                <a:path w="3810" h="699135">
                  <a:moveTo>
                    <a:pt x="0" y="30530"/>
                  </a:moveTo>
                  <a:lnTo>
                    <a:pt x="3810" y="30530"/>
                  </a:lnTo>
                </a:path>
                <a:path w="3810" h="699135">
                  <a:moveTo>
                    <a:pt x="0" y="28625"/>
                  </a:moveTo>
                  <a:lnTo>
                    <a:pt x="3810" y="28625"/>
                  </a:lnTo>
                </a:path>
                <a:path w="3810" h="699135">
                  <a:moveTo>
                    <a:pt x="0" y="26708"/>
                  </a:moveTo>
                  <a:lnTo>
                    <a:pt x="3810" y="26708"/>
                  </a:lnTo>
                </a:path>
                <a:path w="3810" h="699135">
                  <a:moveTo>
                    <a:pt x="0" y="24803"/>
                  </a:moveTo>
                  <a:lnTo>
                    <a:pt x="3810" y="24803"/>
                  </a:lnTo>
                </a:path>
                <a:path w="3810" h="699135">
                  <a:moveTo>
                    <a:pt x="0" y="22898"/>
                  </a:moveTo>
                  <a:lnTo>
                    <a:pt x="3810" y="22898"/>
                  </a:lnTo>
                </a:path>
                <a:path w="3810" h="699135">
                  <a:moveTo>
                    <a:pt x="0" y="20993"/>
                  </a:moveTo>
                  <a:lnTo>
                    <a:pt x="3810" y="20993"/>
                  </a:lnTo>
                </a:path>
                <a:path w="3810" h="699135">
                  <a:moveTo>
                    <a:pt x="0" y="19075"/>
                  </a:moveTo>
                  <a:lnTo>
                    <a:pt x="3810" y="19075"/>
                  </a:lnTo>
                </a:path>
                <a:path w="3810" h="699135">
                  <a:moveTo>
                    <a:pt x="0" y="17170"/>
                  </a:moveTo>
                  <a:lnTo>
                    <a:pt x="3810" y="17170"/>
                  </a:lnTo>
                </a:path>
                <a:path w="3810" h="699135">
                  <a:moveTo>
                    <a:pt x="0" y="15265"/>
                  </a:moveTo>
                  <a:lnTo>
                    <a:pt x="3810" y="15265"/>
                  </a:lnTo>
                </a:path>
                <a:path w="3810" h="699135">
                  <a:moveTo>
                    <a:pt x="0" y="13347"/>
                  </a:moveTo>
                  <a:lnTo>
                    <a:pt x="3810" y="13347"/>
                  </a:lnTo>
                </a:path>
                <a:path w="3810" h="699135">
                  <a:moveTo>
                    <a:pt x="0" y="11442"/>
                  </a:moveTo>
                  <a:lnTo>
                    <a:pt x="3810" y="11442"/>
                  </a:lnTo>
                </a:path>
                <a:path w="3810" h="699135">
                  <a:moveTo>
                    <a:pt x="0" y="9537"/>
                  </a:moveTo>
                  <a:lnTo>
                    <a:pt x="3810" y="9537"/>
                  </a:lnTo>
                </a:path>
                <a:path w="3810" h="699135">
                  <a:moveTo>
                    <a:pt x="0" y="7632"/>
                  </a:moveTo>
                  <a:lnTo>
                    <a:pt x="3810" y="7632"/>
                  </a:lnTo>
                </a:path>
                <a:path w="3810" h="699135">
                  <a:moveTo>
                    <a:pt x="0" y="5714"/>
                  </a:moveTo>
                  <a:lnTo>
                    <a:pt x="3810" y="5714"/>
                  </a:lnTo>
                </a:path>
                <a:path w="3810" h="699135">
                  <a:moveTo>
                    <a:pt x="0" y="3809"/>
                  </a:moveTo>
                  <a:lnTo>
                    <a:pt x="3810" y="3809"/>
                  </a:lnTo>
                </a:path>
                <a:path w="3810" h="699135">
                  <a:moveTo>
                    <a:pt x="0" y="1904"/>
                  </a:moveTo>
                  <a:lnTo>
                    <a:pt x="3810" y="1904"/>
                  </a:lnTo>
                </a:path>
                <a:path w="3810" h="6991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4858095" y="2490530"/>
              <a:ext cx="3810" cy="699135"/>
            </a:xfrm>
            <a:custGeom>
              <a:avLst/>
              <a:gdLst/>
              <a:ahLst/>
              <a:cxnLst/>
              <a:rect l="l" t="t" r="r" b="b"/>
              <a:pathLst>
                <a:path w="3810" h="699135">
                  <a:moveTo>
                    <a:pt x="0" y="698538"/>
                  </a:moveTo>
                  <a:lnTo>
                    <a:pt x="3810" y="698538"/>
                  </a:lnTo>
                </a:path>
                <a:path w="3810" h="699135">
                  <a:moveTo>
                    <a:pt x="0" y="696633"/>
                  </a:moveTo>
                  <a:lnTo>
                    <a:pt x="3810" y="696633"/>
                  </a:lnTo>
                </a:path>
                <a:path w="3810" h="699135">
                  <a:moveTo>
                    <a:pt x="0" y="694715"/>
                  </a:moveTo>
                  <a:lnTo>
                    <a:pt x="3810" y="694715"/>
                  </a:lnTo>
                </a:path>
                <a:path w="3810" h="699135">
                  <a:moveTo>
                    <a:pt x="0" y="692810"/>
                  </a:moveTo>
                  <a:lnTo>
                    <a:pt x="3810" y="692810"/>
                  </a:lnTo>
                </a:path>
                <a:path w="3810" h="699135">
                  <a:moveTo>
                    <a:pt x="0" y="690905"/>
                  </a:moveTo>
                  <a:lnTo>
                    <a:pt x="3810" y="690905"/>
                  </a:lnTo>
                </a:path>
                <a:path w="3810" h="699135">
                  <a:moveTo>
                    <a:pt x="0" y="689000"/>
                  </a:moveTo>
                  <a:lnTo>
                    <a:pt x="3810" y="689000"/>
                  </a:lnTo>
                </a:path>
                <a:path w="3810" h="699135">
                  <a:moveTo>
                    <a:pt x="0" y="687082"/>
                  </a:moveTo>
                  <a:lnTo>
                    <a:pt x="3810" y="687082"/>
                  </a:lnTo>
                </a:path>
                <a:path w="3810" h="699135">
                  <a:moveTo>
                    <a:pt x="0" y="685177"/>
                  </a:moveTo>
                  <a:lnTo>
                    <a:pt x="3810" y="685177"/>
                  </a:lnTo>
                </a:path>
                <a:path w="3810" h="699135">
                  <a:moveTo>
                    <a:pt x="0" y="683272"/>
                  </a:moveTo>
                  <a:lnTo>
                    <a:pt x="3810" y="683272"/>
                  </a:lnTo>
                </a:path>
                <a:path w="3810" h="699135">
                  <a:moveTo>
                    <a:pt x="0" y="681354"/>
                  </a:moveTo>
                  <a:lnTo>
                    <a:pt x="3810" y="681354"/>
                  </a:lnTo>
                </a:path>
                <a:path w="3810" h="699135">
                  <a:moveTo>
                    <a:pt x="0" y="679449"/>
                  </a:moveTo>
                  <a:lnTo>
                    <a:pt x="3810" y="679449"/>
                  </a:lnTo>
                </a:path>
                <a:path w="3810" h="699135">
                  <a:moveTo>
                    <a:pt x="0" y="677544"/>
                  </a:moveTo>
                  <a:lnTo>
                    <a:pt x="3810" y="677544"/>
                  </a:lnTo>
                </a:path>
                <a:path w="3810" h="699135">
                  <a:moveTo>
                    <a:pt x="0" y="675639"/>
                  </a:moveTo>
                  <a:lnTo>
                    <a:pt x="3810" y="675639"/>
                  </a:lnTo>
                </a:path>
                <a:path w="3810" h="699135">
                  <a:moveTo>
                    <a:pt x="0" y="673722"/>
                  </a:moveTo>
                  <a:lnTo>
                    <a:pt x="3810" y="673722"/>
                  </a:lnTo>
                </a:path>
                <a:path w="3810" h="699135">
                  <a:moveTo>
                    <a:pt x="0" y="671817"/>
                  </a:moveTo>
                  <a:lnTo>
                    <a:pt x="3810" y="671817"/>
                  </a:lnTo>
                </a:path>
                <a:path w="3810" h="699135">
                  <a:moveTo>
                    <a:pt x="0" y="669912"/>
                  </a:moveTo>
                  <a:lnTo>
                    <a:pt x="3810" y="669912"/>
                  </a:lnTo>
                </a:path>
                <a:path w="3810" h="699135">
                  <a:moveTo>
                    <a:pt x="0" y="667994"/>
                  </a:moveTo>
                  <a:lnTo>
                    <a:pt x="3810" y="667994"/>
                  </a:lnTo>
                </a:path>
                <a:path w="3810" h="699135">
                  <a:moveTo>
                    <a:pt x="0" y="666089"/>
                  </a:moveTo>
                  <a:lnTo>
                    <a:pt x="3810" y="666089"/>
                  </a:lnTo>
                </a:path>
                <a:path w="3810" h="699135">
                  <a:moveTo>
                    <a:pt x="0" y="664184"/>
                  </a:moveTo>
                  <a:lnTo>
                    <a:pt x="3810" y="664184"/>
                  </a:lnTo>
                </a:path>
                <a:path w="3810" h="699135">
                  <a:moveTo>
                    <a:pt x="0" y="662279"/>
                  </a:moveTo>
                  <a:lnTo>
                    <a:pt x="3810" y="662279"/>
                  </a:lnTo>
                </a:path>
                <a:path w="3810" h="699135">
                  <a:moveTo>
                    <a:pt x="0" y="660361"/>
                  </a:moveTo>
                  <a:lnTo>
                    <a:pt x="3810" y="660361"/>
                  </a:lnTo>
                </a:path>
                <a:path w="3810" h="699135">
                  <a:moveTo>
                    <a:pt x="0" y="658456"/>
                  </a:moveTo>
                  <a:lnTo>
                    <a:pt x="3810" y="658456"/>
                  </a:lnTo>
                </a:path>
                <a:path w="3810" h="699135">
                  <a:moveTo>
                    <a:pt x="0" y="656551"/>
                  </a:moveTo>
                  <a:lnTo>
                    <a:pt x="3810" y="656551"/>
                  </a:lnTo>
                </a:path>
                <a:path w="3810" h="699135">
                  <a:moveTo>
                    <a:pt x="0" y="654646"/>
                  </a:moveTo>
                  <a:lnTo>
                    <a:pt x="3810" y="654646"/>
                  </a:lnTo>
                </a:path>
                <a:path w="3810" h="699135">
                  <a:moveTo>
                    <a:pt x="0" y="652729"/>
                  </a:moveTo>
                  <a:lnTo>
                    <a:pt x="3810" y="652729"/>
                  </a:lnTo>
                </a:path>
                <a:path w="3810" h="699135">
                  <a:moveTo>
                    <a:pt x="0" y="650824"/>
                  </a:moveTo>
                  <a:lnTo>
                    <a:pt x="3810" y="650824"/>
                  </a:lnTo>
                </a:path>
                <a:path w="3810" h="699135">
                  <a:moveTo>
                    <a:pt x="0" y="648919"/>
                  </a:moveTo>
                  <a:lnTo>
                    <a:pt x="3810" y="648919"/>
                  </a:lnTo>
                </a:path>
                <a:path w="3810" h="699135">
                  <a:moveTo>
                    <a:pt x="0" y="647001"/>
                  </a:moveTo>
                  <a:lnTo>
                    <a:pt x="3810" y="647001"/>
                  </a:lnTo>
                </a:path>
                <a:path w="3810" h="699135">
                  <a:moveTo>
                    <a:pt x="0" y="645096"/>
                  </a:moveTo>
                  <a:lnTo>
                    <a:pt x="3810" y="645096"/>
                  </a:lnTo>
                </a:path>
                <a:path w="3810" h="699135">
                  <a:moveTo>
                    <a:pt x="0" y="643191"/>
                  </a:moveTo>
                  <a:lnTo>
                    <a:pt x="3810" y="643191"/>
                  </a:lnTo>
                </a:path>
                <a:path w="3810" h="699135">
                  <a:moveTo>
                    <a:pt x="0" y="641286"/>
                  </a:moveTo>
                  <a:lnTo>
                    <a:pt x="3810" y="641286"/>
                  </a:lnTo>
                </a:path>
                <a:path w="3810" h="699135">
                  <a:moveTo>
                    <a:pt x="0" y="639368"/>
                  </a:moveTo>
                  <a:lnTo>
                    <a:pt x="3810" y="639368"/>
                  </a:lnTo>
                </a:path>
                <a:path w="3810" h="699135">
                  <a:moveTo>
                    <a:pt x="0" y="637463"/>
                  </a:moveTo>
                  <a:lnTo>
                    <a:pt x="3810" y="637463"/>
                  </a:lnTo>
                </a:path>
                <a:path w="3810" h="699135">
                  <a:moveTo>
                    <a:pt x="0" y="635558"/>
                  </a:moveTo>
                  <a:lnTo>
                    <a:pt x="3810" y="635558"/>
                  </a:lnTo>
                </a:path>
                <a:path w="3810" h="699135">
                  <a:moveTo>
                    <a:pt x="0" y="633641"/>
                  </a:moveTo>
                  <a:lnTo>
                    <a:pt x="3810" y="633641"/>
                  </a:lnTo>
                </a:path>
                <a:path w="3810" h="699135">
                  <a:moveTo>
                    <a:pt x="0" y="631736"/>
                  </a:moveTo>
                  <a:lnTo>
                    <a:pt x="3810" y="631736"/>
                  </a:lnTo>
                </a:path>
                <a:path w="3810" h="699135">
                  <a:moveTo>
                    <a:pt x="0" y="629831"/>
                  </a:moveTo>
                  <a:lnTo>
                    <a:pt x="3810" y="629831"/>
                  </a:lnTo>
                </a:path>
                <a:path w="3810" h="699135">
                  <a:moveTo>
                    <a:pt x="0" y="627926"/>
                  </a:moveTo>
                  <a:lnTo>
                    <a:pt x="3810" y="627926"/>
                  </a:lnTo>
                </a:path>
                <a:path w="3810" h="699135">
                  <a:moveTo>
                    <a:pt x="0" y="626008"/>
                  </a:moveTo>
                  <a:lnTo>
                    <a:pt x="3810" y="626008"/>
                  </a:lnTo>
                </a:path>
                <a:path w="3810" h="699135">
                  <a:moveTo>
                    <a:pt x="0" y="624103"/>
                  </a:moveTo>
                  <a:lnTo>
                    <a:pt x="3810" y="624103"/>
                  </a:lnTo>
                </a:path>
                <a:path w="3810" h="699135">
                  <a:moveTo>
                    <a:pt x="0" y="622198"/>
                  </a:moveTo>
                  <a:lnTo>
                    <a:pt x="3810" y="622198"/>
                  </a:lnTo>
                </a:path>
                <a:path w="3810" h="699135">
                  <a:moveTo>
                    <a:pt x="0" y="620280"/>
                  </a:moveTo>
                  <a:lnTo>
                    <a:pt x="3810" y="620280"/>
                  </a:lnTo>
                </a:path>
                <a:path w="3810" h="699135">
                  <a:moveTo>
                    <a:pt x="0" y="618375"/>
                  </a:moveTo>
                  <a:lnTo>
                    <a:pt x="3810" y="618375"/>
                  </a:lnTo>
                </a:path>
                <a:path w="3810" h="699135">
                  <a:moveTo>
                    <a:pt x="0" y="616470"/>
                  </a:moveTo>
                  <a:lnTo>
                    <a:pt x="3810" y="616470"/>
                  </a:lnTo>
                </a:path>
                <a:path w="3810" h="699135">
                  <a:moveTo>
                    <a:pt x="0" y="614565"/>
                  </a:moveTo>
                  <a:lnTo>
                    <a:pt x="3810" y="614565"/>
                  </a:lnTo>
                </a:path>
                <a:path w="3810" h="699135">
                  <a:moveTo>
                    <a:pt x="0" y="612647"/>
                  </a:moveTo>
                  <a:lnTo>
                    <a:pt x="3810" y="612647"/>
                  </a:lnTo>
                </a:path>
                <a:path w="3810" h="699135">
                  <a:moveTo>
                    <a:pt x="0" y="610742"/>
                  </a:moveTo>
                  <a:lnTo>
                    <a:pt x="3810" y="610742"/>
                  </a:lnTo>
                </a:path>
                <a:path w="3810" h="699135">
                  <a:moveTo>
                    <a:pt x="0" y="608837"/>
                  </a:moveTo>
                  <a:lnTo>
                    <a:pt x="3810" y="608837"/>
                  </a:lnTo>
                </a:path>
                <a:path w="3810" h="699135">
                  <a:moveTo>
                    <a:pt x="0" y="606920"/>
                  </a:moveTo>
                  <a:lnTo>
                    <a:pt x="3810" y="606920"/>
                  </a:lnTo>
                </a:path>
                <a:path w="3810" h="699135">
                  <a:moveTo>
                    <a:pt x="0" y="605015"/>
                  </a:moveTo>
                  <a:lnTo>
                    <a:pt x="3810" y="605015"/>
                  </a:lnTo>
                </a:path>
                <a:path w="3810" h="699135">
                  <a:moveTo>
                    <a:pt x="0" y="603110"/>
                  </a:moveTo>
                  <a:lnTo>
                    <a:pt x="3810" y="603110"/>
                  </a:lnTo>
                </a:path>
                <a:path w="3810" h="699135">
                  <a:moveTo>
                    <a:pt x="0" y="601205"/>
                  </a:moveTo>
                  <a:lnTo>
                    <a:pt x="3810" y="601205"/>
                  </a:lnTo>
                </a:path>
                <a:path w="3810" h="699135">
                  <a:moveTo>
                    <a:pt x="0" y="599287"/>
                  </a:moveTo>
                  <a:lnTo>
                    <a:pt x="3810" y="599287"/>
                  </a:lnTo>
                </a:path>
                <a:path w="3810" h="699135">
                  <a:moveTo>
                    <a:pt x="0" y="597382"/>
                  </a:moveTo>
                  <a:lnTo>
                    <a:pt x="3810" y="597382"/>
                  </a:lnTo>
                </a:path>
                <a:path w="3810" h="699135">
                  <a:moveTo>
                    <a:pt x="0" y="595477"/>
                  </a:moveTo>
                  <a:lnTo>
                    <a:pt x="3810" y="595477"/>
                  </a:lnTo>
                </a:path>
                <a:path w="3810" h="699135">
                  <a:moveTo>
                    <a:pt x="0" y="593559"/>
                  </a:moveTo>
                  <a:lnTo>
                    <a:pt x="3810" y="593559"/>
                  </a:lnTo>
                </a:path>
                <a:path w="3810" h="699135">
                  <a:moveTo>
                    <a:pt x="0" y="591654"/>
                  </a:moveTo>
                  <a:lnTo>
                    <a:pt x="3810" y="591654"/>
                  </a:lnTo>
                </a:path>
                <a:path w="3810" h="699135">
                  <a:moveTo>
                    <a:pt x="0" y="589749"/>
                  </a:moveTo>
                  <a:lnTo>
                    <a:pt x="3810" y="589749"/>
                  </a:lnTo>
                </a:path>
                <a:path w="3810" h="699135">
                  <a:moveTo>
                    <a:pt x="0" y="587844"/>
                  </a:moveTo>
                  <a:lnTo>
                    <a:pt x="3810" y="587844"/>
                  </a:lnTo>
                </a:path>
                <a:path w="3810" h="699135">
                  <a:moveTo>
                    <a:pt x="0" y="585927"/>
                  </a:moveTo>
                  <a:lnTo>
                    <a:pt x="3810" y="585927"/>
                  </a:lnTo>
                </a:path>
                <a:path w="3810" h="699135">
                  <a:moveTo>
                    <a:pt x="0" y="584022"/>
                  </a:moveTo>
                  <a:lnTo>
                    <a:pt x="3810" y="584022"/>
                  </a:lnTo>
                </a:path>
                <a:path w="3810" h="699135">
                  <a:moveTo>
                    <a:pt x="0" y="582117"/>
                  </a:moveTo>
                  <a:lnTo>
                    <a:pt x="3810" y="582117"/>
                  </a:lnTo>
                </a:path>
                <a:path w="3810" h="699135">
                  <a:moveTo>
                    <a:pt x="0" y="580199"/>
                  </a:moveTo>
                  <a:lnTo>
                    <a:pt x="3810" y="580199"/>
                  </a:lnTo>
                </a:path>
                <a:path w="3810" h="699135">
                  <a:moveTo>
                    <a:pt x="0" y="578294"/>
                  </a:moveTo>
                  <a:lnTo>
                    <a:pt x="3810" y="578294"/>
                  </a:lnTo>
                </a:path>
                <a:path w="3810" h="699135">
                  <a:moveTo>
                    <a:pt x="0" y="576389"/>
                  </a:moveTo>
                  <a:lnTo>
                    <a:pt x="3810" y="576389"/>
                  </a:lnTo>
                </a:path>
                <a:path w="3810" h="699135">
                  <a:moveTo>
                    <a:pt x="0" y="574484"/>
                  </a:moveTo>
                  <a:lnTo>
                    <a:pt x="3810" y="574484"/>
                  </a:lnTo>
                </a:path>
                <a:path w="3810" h="699135">
                  <a:moveTo>
                    <a:pt x="0" y="572566"/>
                  </a:moveTo>
                  <a:lnTo>
                    <a:pt x="3810" y="572566"/>
                  </a:lnTo>
                </a:path>
                <a:path w="3810" h="699135">
                  <a:moveTo>
                    <a:pt x="0" y="570661"/>
                  </a:moveTo>
                  <a:lnTo>
                    <a:pt x="3810" y="570661"/>
                  </a:lnTo>
                </a:path>
                <a:path w="3810" h="699135">
                  <a:moveTo>
                    <a:pt x="0" y="568756"/>
                  </a:moveTo>
                  <a:lnTo>
                    <a:pt x="3810" y="568756"/>
                  </a:lnTo>
                </a:path>
                <a:path w="3810" h="699135">
                  <a:moveTo>
                    <a:pt x="0" y="566839"/>
                  </a:moveTo>
                  <a:lnTo>
                    <a:pt x="3810" y="566839"/>
                  </a:lnTo>
                </a:path>
                <a:path w="3810" h="699135">
                  <a:moveTo>
                    <a:pt x="0" y="564934"/>
                  </a:moveTo>
                  <a:lnTo>
                    <a:pt x="3810" y="564934"/>
                  </a:lnTo>
                </a:path>
                <a:path w="3810" h="699135">
                  <a:moveTo>
                    <a:pt x="0" y="563029"/>
                  </a:moveTo>
                  <a:lnTo>
                    <a:pt x="3810" y="563029"/>
                  </a:lnTo>
                </a:path>
                <a:path w="3810" h="699135">
                  <a:moveTo>
                    <a:pt x="0" y="561124"/>
                  </a:moveTo>
                  <a:lnTo>
                    <a:pt x="3810" y="561124"/>
                  </a:lnTo>
                </a:path>
                <a:path w="3810" h="699135">
                  <a:moveTo>
                    <a:pt x="0" y="559206"/>
                  </a:moveTo>
                  <a:lnTo>
                    <a:pt x="3810" y="559206"/>
                  </a:lnTo>
                </a:path>
                <a:path w="3810" h="699135">
                  <a:moveTo>
                    <a:pt x="0" y="557301"/>
                  </a:moveTo>
                  <a:lnTo>
                    <a:pt x="3810" y="557301"/>
                  </a:lnTo>
                </a:path>
                <a:path w="3810" h="699135">
                  <a:moveTo>
                    <a:pt x="0" y="555396"/>
                  </a:moveTo>
                  <a:lnTo>
                    <a:pt x="3810" y="555396"/>
                  </a:lnTo>
                </a:path>
                <a:path w="3810" h="699135">
                  <a:moveTo>
                    <a:pt x="0" y="553491"/>
                  </a:moveTo>
                  <a:lnTo>
                    <a:pt x="3810" y="553491"/>
                  </a:lnTo>
                </a:path>
                <a:path w="3810" h="699135">
                  <a:moveTo>
                    <a:pt x="0" y="551573"/>
                  </a:moveTo>
                  <a:lnTo>
                    <a:pt x="3810" y="551573"/>
                  </a:lnTo>
                </a:path>
                <a:path w="3810" h="699135">
                  <a:moveTo>
                    <a:pt x="0" y="549668"/>
                  </a:moveTo>
                  <a:lnTo>
                    <a:pt x="3810" y="549668"/>
                  </a:lnTo>
                </a:path>
                <a:path w="3810" h="699135">
                  <a:moveTo>
                    <a:pt x="0" y="547763"/>
                  </a:moveTo>
                  <a:lnTo>
                    <a:pt x="3810" y="547763"/>
                  </a:lnTo>
                </a:path>
                <a:path w="3810" h="699135">
                  <a:moveTo>
                    <a:pt x="0" y="545845"/>
                  </a:moveTo>
                  <a:lnTo>
                    <a:pt x="3810" y="545845"/>
                  </a:lnTo>
                </a:path>
                <a:path w="3810" h="699135">
                  <a:moveTo>
                    <a:pt x="0" y="543940"/>
                  </a:moveTo>
                  <a:lnTo>
                    <a:pt x="3810" y="543940"/>
                  </a:lnTo>
                </a:path>
                <a:path w="3810" h="699135">
                  <a:moveTo>
                    <a:pt x="0" y="542035"/>
                  </a:moveTo>
                  <a:lnTo>
                    <a:pt x="3810" y="542035"/>
                  </a:lnTo>
                </a:path>
                <a:path w="3810" h="699135">
                  <a:moveTo>
                    <a:pt x="0" y="540130"/>
                  </a:moveTo>
                  <a:lnTo>
                    <a:pt x="3810" y="540130"/>
                  </a:lnTo>
                </a:path>
                <a:path w="3810" h="699135">
                  <a:moveTo>
                    <a:pt x="0" y="538213"/>
                  </a:moveTo>
                  <a:lnTo>
                    <a:pt x="3810" y="538213"/>
                  </a:lnTo>
                </a:path>
                <a:path w="3810" h="699135">
                  <a:moveTo>
                    <a:pt x="0" y="536308"/>
                  </a:moveTo>
                  <a:lnTo>
                    <a:pt x="3810" y="536308"/>
                  </a:lnTo>
                </a:path>
                <a:path w="3810" h="699135">
                  <a:moveTo>
                    <a:pt x="0" y="534403"/>
                  </a:moveTo>
                  <a:lnTo>
                    <a:pt x="3810" y="534403"/>
                  </a:lnTo>
                </a:path>
                <a:path w="3810" h="699135">
                  <a:moveTo>
                    <a:pt x="0" y="532485"/>
                  </a:moveTo>
                  <a:lnTo>
                    <a:pt x="3810" y="532485"/>
                  </a:lnTo>
                </a:path>
                <a:path w="3810" h="699135">
                  <a:moveTo>
                    <a:pt x="0" y="530580"/>
                  </a:moveTo>
                  <a:lnTo>
                    <a:pt x="3810" y="530580"/>
                  </a:lnTo>
                </a:path>
                <a:path w="3810" h="699135">
                  <a:moveTo>
                    <a:pt x="0" y="528675"/>
                  </a:moveTo>
                  <a:lnTo>
                    <a:pt x="3810" y="528675"/>
                  </a:lnTo>
                </a:path>
                <a:path w="3810" h="699135">
                  <a:moveTo>
                    <a:pt x="0" y="526770"/>
                  </a:moveTo>
                  <a:lnTo>
                    <a:pt x="3810" y="526770"/>
                  </a:lnTo>
                </a:path>
                <a:path w="3810" h="699135">
                  <a:moveTo>
                    <a:pt x="0" y="524852"/>
                  </a:moveTo>
                  <a:lnTo>
                    <a:pt x="3810" y="524852"/>
                  </a:lnTo>
                </a:path>
                <a:path w="3810" h="699135">
                  <a:moveTo>
                    <a:pt x="0" y="522947"/>
                  </a:moveTo>
                  <a:lnTo>
                    <a:pt x="3810" y="522947"/>
                  </a:lnTo>
                </a:path>
                <a:path w="3810" h="699135">
                  <a:moveTo>
                    <a:pt x="0" y="521042"/>
                  </a:moveTo>
                  <a:lnTo>
                    <a:pt x="3810" y="521042"/>
                  </a:lnTo>
                </a:path>
                <a:path w="3810" h="699135">
                  <a:moveTo>
                    <a:pt x="0" y="519125"/>
                  </a:moveTo>
                  <a:lnTo>
                    <a:pt x="3810" y="519125"/>
                  </a:lnTo>
                </a:path>
                <a:path w="3810" h="699135">
                  <a:moveTo>
                    <a:pt x="0" y="517220"/>
                  </a:moveTo>
                  <a:lnTo>
                    <a:pt x="3810" y="517220"/>
                  </a:lnTo>
                </a:path>
                <a:path w="3810" h="699135">
                  <a:moveTo>
                    <a:pt x="0" y="515315"/>
                  </a:moveTo>
                  <a:lnTo>
                    <a:pt x="3810" y="515315"/>
                  </a:lnTo>
                </a:path>
                <a:path w="3810" h="699135">
                  <a:moveTo>
                    <a:pt x="0" y="513410"/>
                  </a:moveTo>
                  <a:lnTo>
                    <a:pt x="3810" y="513410"/>
                  </a:lnTo>
                </a:path>
                <a:path w="3810" h="699135">
                  <a:moveTo>
                    <a:pt x="0" y="511492"/>
                  </a:moveTo>
                  <a:lnTo>
                    <a:pt x="3810" y="511492"/>
                  </a:lnTo>
                </a:path>
                <a:path w="3810" h="699135">
                  <a:moveTo>
                    <a:pt x="0" y="509587"/>
                  </a:moveTo>
                  <a:lnTo>
                    <a:pt x="3810" y="509587"/>
                  </a:lnTo>
                </a:path>
                <a:path w="3810" h="699135">
                  <a:moveTo>
                    <a:pt x="0" y="507682"/>
                  </a:moveTo>
                  <a:lnTo>
                    <a:pt x="3810" y="507682"/>
                  </a:lnTo>
                </a:path>
                <a:path w="3810" h="699135">
                  <a:moveTo>
                    <a:pt x="0" y="505764"/>
                  </a:moveTo>
                  <a:lnTo>
                    <a:pt x="3810" y="505764"/>
                  </a:lnTo>
                </a:path>
                <a:path w="3810" h="699135">
                  <a:moveTo>
                    <a:pt x="0" y="503859"/>
                  </a:moveTo>
                  <a:lnTo>
                    <a:pt x="3810" y="503859"/>
                  </a:lnTo>
                </a:path>
                <a:path w="3810" h="699135">
                  <a:moveTo>
                    <a:pt x="0" y="501954"/>
                  </a:moveTo>
                  <a:lnTo>
                    <a:pt x="3810" y="501954"/>
                  </a:lnTo>
                </a:path>
                <a:path w="3810" h="699135">
                  <a:moveTo>
                    <a:pt x="0" y="500049"/>
                  </a:moveTo>
                  <a:lnTo>
                    <a:pt x="3810" y="500049"/>
                  </a:lnTo>
                </a:path>
                <a:path w="3810" h="699135">
                  <a:moveTo>
                    <a:pt x="0" y="498132"/>
                  </a:moveTo>
                  <a:lnTo>
                    <a:pt x="3810" y="498132"/>
                  </a:lnTo>
                </a:path>
                <a:path w="3810" h="699135">
                  <a:moveTo>
                    <a:pt x="0" y="496227"/>
                  </a:moveTo>
                  <a:lnTo>
                    <a:pt x="3810" y="496227"/>
                  </a:lnTo>
                </a:path>
                <a:path w="3810" h="699135">
                  <a:moveTo>
                    <a:pt x="0" y="494322"/>
                  </a:moveTo>
                  <a:lnTo>
                    <a:pt x="3810" y="494322"/>
                  </a:lnTo>
                </a:path>
                <a:path w="3810" h="699135">
                  <a:moveTo>
                    <a:pt x="0" y="492404"/>
                  </a:moveTo>
                  <a:lnTo>
                    <a:pt x="3810" y="492404"/>
                  </a:lnTo>
                </a:path>
                <a:path w="3810" h="699135">
                  <a:moveTo>
                    <a:pt x="0" y="490499"/>
                  </a:moveTo>
                  <a:lnTo>
                    <a:pt x="3810" y="490499"/>
                  </a:lnTo>
                </a:path>
                <a:path w="3810" h="699135">
                  <a:moveTo>
                    <a:pt x="0" y="488594"/>
                  </a:moveTo>
                  <a:lnTo>
                    <a:pt x="3810" y="488594"/>
                  </a:lnTo>
                </a:path>
                <a:path w="3810" h="699135">
                  <a:moveTo>
                    <a:pt x="0" y="486689"/>
                  </a:moveTo>
                  <a:lnTo>
                    <a:pt x="3810" y="486689"/>
                  </a:lnTo>
                </a:path>
                <a:path w="3810" h="699135">
                  <a:moveTo>
                    <a:pt x="0" y="484771"/>
                  </a:moveTo>
                  <a:lnTo>
                    <a:pt x="3810" y="484771"/>
                  </a:lnTo>
                </a:path>
                <a:path w="3810" h="699135">
                  <a:moveTo>
                    <a:pt x="0" y="482866"/>
                  </a:moveTo>
                  <a:lnTo>
                    <a:pt x="3810" y="482866"/>
                  </a:lnTo>
                </a:path>
                <a:path w="3810" h="699135">
                  <a:moveTo>
                    <a:pt x="0" y="480961"/>
                  </a:moveTo>
                  <a:lnTo>
                    <a:pt x="3810" y="480961"/>
                  </a:lnTo>
                </a:path>
                <a:path w="3810" h="699135">
                  <a:moveTo>
                    <a:pt x="0" y="479043"/>
                  </a:moveTo>
                  <a:lnTo>
                    <a:pt x="3810" y="479043"/>
                  </a:lnTo>
                </a:path>
                <a:path w="3810" h="699135">
                  <a:moveTo>
                    <a:pt x="0" y="477138"/>
                  </a:moveTo>
                  <a:lnTo>
                    <a:pt x="3810" y="477138"/>
                  </a:lnTo>
                </a:path>
                <a:path w="3810" h="699135">
                  <a:moveTo>
                    <a:pt x="0" y="475233"/>
                  </a:moveTo>
                  <a:lnTo>
                    <a:pt x="3810" y="475233"/>
                  </a:lnTo>
                </a:path>
                <a:path w="3810" h="699135">
                  <a:moveTo>
                    <a:pt x="0" y="473328"/>
                  </a:moveTo>
                  <a:lnTo>
                    <a:pt x="3810" y="473328"/>
                  </a:lnTo>
                </a:path>
                <a:path w="3810" h="699135">
                  <a:moveTo>
                    <a:pt x="0" y="471411"/>
                  </a:moveTo>
                  <a:lnTo>
                    <a:pt x="3810" y="471411"/>
                  </a:lnTo>
                </a:path>
                <a:path w="3810" h="699135">
                  <a:moveTo>
                    <a:pt x="0" y="469506"/>
                  </a:moveTo>
                  <a:lnTo>
                    <a:pt x="3810" y="469506"/>
                  </a:lnTo>
                </a:path>
                <a:path w="3810" h="699135">
                  <a:moveTo>
                    <a:pt x="0" y="467601"/>
                  </a:moveTo>
                  <a:lnTo>
                    <a:pt x="3810" y="467601"/>
                  </a:lnTo>
                </a:path>
                <a:path w="3810" h="699135">
                  <a:moveTo>
                    <a:pt x="0" y="465683"/>
                  </a:moveTo>
                  <a:lnTo>
                    <a:pt x="3810" y="465683"/>
                  </a:lnTo>
                </a:path>
                <a:path w="3810" h="699135">
                  <a:moveTo>
                    <a:pt x="0" y="463778"/>
                  </a:moveTo>
                  <a:lnTo>
                    <a:pt x="3810" y="463778"/>
                  </a:lnTo>
                </a:path>
                <a:path w="3810" h="699135">
                  <a:moveTo>
                    <a:pt x="0" y="461873"/>
                  </a:moveTo>
                  <a:lnTo>
                    <a:pt x="3810" y="461873"/>
                  </a:lnTo>
                </a:path>
                <a:path w="3810" h="699135">
                  <a:moveTo>
                    <a:pt x="0" y="459968"/>
                  </a:moveTo>
                  <a:lnTo>
                    <a:pt x="3810" y="459968"/>
                  </a:lnTo>
                </a:path>
                <a:path w="3810" h="699135">
                  <a:moveTo>
                    <a:pt x="0" y="458050"/>
                  </a:moveTo>
                  <a:lnTo>
                    <a:pt x="3810" y="458050"/>
                  </a:lnTo>
                </a:path>
                <a:path w="3810" h="699135">
                  <a:moveTo>
                    <a:pt x="0" y="456145"/>
                  </a:moveTo>
                  <a:lnTo>
                    <a:pt x="3810" y="456145"/>
                  </a:lnTo>
                </a:path>
                <a:path w="3810" h="699135">
                  <a:moveTo>
                    <a:pt x="0" y="454240"/>
                  </a:moveTo>
                  <a:lnTo>
                    <a:pt x="3810" y="454240"/>
                  </a:lnTo>
                </a:path>
                <a:path w="3810" h="699135">
                  <a:moveTo>
                    <a:pt x="0" y="452335"/>
                  </a:moveTo>
                  <a:lnTo>
                    <a:pt x="3810" y="452335"/>
                  </a:lnTo>
                </a:path>
                <a:path w="3810" h="699135">
                  <a:moveTo>
                    <a:pt x="0" y="450418"/>
                  </a:moveTo>
                  <a:lnTo>
                    <a:pt x="3810" y="450418"/>
                  </a:lnTo>
                </a:path>
                <a:path w="3810" h="699135">
                  <a:moveTo>
                    <a:pt x="0" y="448513"/>
                  </a:moveTo>
                  <a:lnTo>
                    <a:pt x="3810" y="448513"/>
                  </a:lnTo>
                </a:path>
                <a:path w="3810" h="699135">
                  <a:moveTo>
                    <a:pt x="0" y="446608"/>
                  </a:moveTo>
                  <a:lnTo>
                    <a:pt x="3810" y="446608"/>
                  </a:lnTo>
                </a:path>
                <a:path w="3810" h="699135">
                  <a:moveTo>
                    <a:pt x="0" y="444690"/>
                  </a:moveTo>
                  <a:lnTo>
                    <a:pt x="3810" y="444690"/>
                  </a:lnTo>
                </a:path>
                <a:path w="3810" h="699135">
                  <a:moveTo>
                    <a:pt x="0" y="442785"/>
                  </a:moveTo>
                  <a:lnTo>
                    <a:pt x="3810" y="442785"/>
                  </a:lnTo>
                </a:path>
                <a:path w="3810" h="699135">
                  <a:moveTo>
                    <a:pt x="0" y="440880"/>
                  </a:moveTo>
                  <a:lnTo>
                    <a:pt x="3810" y="440880"/>
                  </a:lnTo>
                </a:path>
                <a:path w="3810" h="699135">
                  <a:moveTo>
                    <a:pt x="0" y="438975"/>
                  </a:moveTo>
                  <a:lnTo>
                    <a:pt x="3810" y="438975"/>
                  </a:lnTo>
                </a:path>
                <a:path w="3810" h="699135">
                  <a:moveTo>
                    <a:pt x="0" y="437057"/>
                  </a:moveTo>
                  <a:lnTo>
                    <a:pt x="3810" y="437057"/>
                  </a:lnTo>
                </a:path>
                <a:path w="3810" h="699135">
                  <a:moveTo>
                    <a:pt x="0" y="435152"/>
                  </a:moveTo>
                  <a:lnTo>
                    <a:pt x="3810" y="435152"/>
                  </a:lnTo>
                </a:path>
                <a:path w="3810" h="699135">
                  <a:moveTo>
                    <a:pt x="0" y="433247"/>
                  </a:moveTo>
                  <a:lnTo>
                    <a:pt x="3810" y="433247"/>
                  </a:lnTo>
                </a:path>
                <a:path w="3810" h="699135">
                  <a:moveTo>
                    <a:pt x="0" y="431330"/>
                  </a:moveTo>
                  <a:lnTo>
                    <a:pt x="3810" y="431330"/>
                  </a:lnTo>
                </a:path>
                <a:path w="3810" h="699135">
                  <a:moveTo>
                    <a:pt x="0" y="429425"/>
                  </a:moveTo>
                  <a:lnTo>
                    <a:pt x="3810" y="429425"/>
                  </a:lnTo>
                </a:path>
                <a:path w="3810" h="699135">
                  <a:moveTo>
                    <a:pt x="0" y="427520"/>
                  </a:moveTo>
                  <a:lnTo>
                    <a:pt x="3810" y="427520"/>
                  </a:lnTo>
                </a:path>
                <a:path w="3810" h="699135">
                  <a:moveTo>
                    <a:pt x="0" y="425615"/>
                  </a:moveTo>
                  <a:lnTo>
                    <a:pt x="3810" y="425615"/>
                  </a:lnTo>
                </a:path>
                <a:path w="3810" h="699135">
                  <a:moveTo>
                    <a:pt x="0" y="423697"/>
                  </a:moveTo>
                  <a:lnTo>
                    <a:pt x="3810" y="423697"/>
                  </a:lnTo>
                </a:path>
                <a:path w="3810" h="699135">
                  <a:moveTo>
                    <a:pt x="0" y="421792"/>
                  </a:moveTo>
                  <a:lnTo>
                    <a:pt x="3810" y="421792"/>
                  </a:lnTo>
                </a:path>
                <a:path w="3810" h="699135">
                  <a:moveTo>
                    <a:pt x="0" y="419887"/>
                  </a:moveTo>
                  <a:lnTo>
                    <a:pt x="3810" y="419887"/>
                  </a:lnTo>
                </a:path>
                <a:path w="3810" h="699135">
                  <a:moveTo>
                    <a:pt x="0" y="417969"/>
                  </a:moveTo>
                  <a:lnTo>
                    <a:pt x="3810" y="417969"/>
                  </a:lnTo>
                </a:path>
                <a:path w="3810" h="699135">
                  <a:moveTo>
                    <a:pt x="0" y="416064"/>
                  </a:moveTo>
                  <a:lnTo>
                    <a:pt x="3810" y="416064"/>
                  </a:lnTo>
                </a:path>
                <a:path w="3810" h="699135">
                  <a:moveTo>
                    <a:pt x="0" y="414159"/>
                  </a:moveTo>
                  <a:lnTo>
                    <a:pt x="3810" y="414159"/>
                  </a:lnTo>
                </a:path>
                <a:path w="3810" h="699135">
                  <a:moveTo>
                    <a:pt x="0" y="412254"/>
                  </a:moveTo>
                  <a:lnTo>
                    <a:pt x="3810" y="412254"/>
                  </a:lnTo>
                </a:path>
                <a:path w="3810" h="699135">
                  <a:moveTo>
                    <a:pt x="0" y="410336"/>
                  </a:moveTo>
                  <a:lnTo>
                    <a:pt x="3810" y="410336"/>
                  </a:lnTo>
                </a:path>
                <a:path w="3810" h="699135">
                  <a:moveTo>
                    <a:pt x="0" y="408431"/>
                  </a:moveTo>
                  <a:lnTo>
                    <a:pt x="3810" y="408431"/>
                  </a:lnTo>
                </a:path>
                <a:path w="3810" h="699135">
                  <a:moveTo>
                    <a:pt x="0" y="406526"/>
                  </a:moveTo>
                  <a:lnTo>
                    <a:pt x="3810" y="406526"/>
                  </a:lnTo>
                </a:path>
                <a:path w="3810" h="699135">
                  <a:moveTo>
                    <a:pt x="0" y="404609"/>
                  </a:moveTo>
                  <a:lnTo>
                    <a:pt x="3810" y="404609"/>
                  </a:lnTo>
                </a:path>
                <a:path w="3810" h="699135">
                  <a:moveTo>
                    <a:pt x="0" y="402704"/>
                  </a:moveTo>
                  <a:lnTo>
                    <a:pt x="3810" y="402704"/>
                  </a:lnTo>
                </a:path>
                <a:path w="3810" h="699135">
                  <a:moveTo>
                    <a:pt x="0" y="400799"/>
                  </a:moveTo>
                  <a:lnTo>
                    <a:pt x="3810" y="400799"/>
                  </a:lnTo>
                </a:path>
                <a:path w="3810" h="699135">
                  <a:moveTo>
                    <a:pt x="0" y="398894"/>
                  </a:moveTo>
                  <a:lnTo>
                    <a:pt x="3810" y="398894"/>
                  </a:lnTo>
                </a:path>
                <a:path w="3810" h="699135">
                  <a:moveTo>
                    <a:pt x="0" y="396976"/>
                  </a:moveTo>
                  <a:lnTo>
                    <a:pt x="3810" y="396976"/>
                  </a:lnTo>
                </a:path>
                <a:path w="3810" h="699135">
                  <a:moveTo>
                    <a:pt x="0" y="395071"/>
                  </a:moveTo>
                  <a:lnTo>
                    <a:pt x="3810" y="395071"/>
                  </a:lnTo>
                </a:path>
                <a:path w="3810" h="699135">
                  <a:moveTo>
                    <a:pt x="0" y="393166"/>
                  </a:moveTo>
                  <a:lnTo>
                    <a:pt x="3810" y="393166"/>
                  </a:lnTo>
                </a:path>
                <a:path w="3810" h="699135">
                  <a:moveTo>
                    <a:pt x="0" y="391248"/>
                  </a:moveTo>
                  <a:lnTo>
                    <a:pt x="3810" y="391248"/>
                  </a:lnTo>
                </a:path>
                <a:path w="3810" h="699135">
                  <a:moveTo>
                    <a:pt x="0" y="389343"/>
                  </a:moveTo>
                  <a:lnTo>
                    <a:pt x="3810" y="389343"/>
                  </a:lnTo>
                </a:path>
                <a:path w="3810" h="699135">
                  <a:moveTo>
                    <a:pt x="0" y="387438"/>
                  </a:moveTo>
                  <a:lnTo>
                    <a:pt x="3810" y="387438"/>
                  </a:lnTo>
                </a:path>
                <a:path w="3810" h="699135">
                  <a:moveTo>
                    <a:pt x="0" y="385533"/>
                  </a:moveTo>
                  <a:lnTo>
                    <a:pt x="3810" y="385533"/>
                  </a:lnTo>
                </a:path>
                <a:path w="3810" h="699135">
                  <a:moveTo>
                    <a:pt x="0" y="383616"/>
                  </a:moveTo>
                  <a:lnTo>
                    <a:pt x="3810" y="383616"/>
                  </a:lnTo>
                </a:path>
                <a:path w="3810" h="699135">
                  <a:moveTo>
                    <a:pt x="0" y="381711"/>
                  </a:moveTo>
                  <a:lnTo>
                    <a:pt x="3810" y="381711"/>
                  </a:lnTo>
                </a:path>
                <a:path w="3810" h="699135">
                  <a:moveTo>
                    <a:pt x="0" y="379806"/>
                  </a:moveTo>
                  <a:lnTo>
                    <a:pt x="3810" y="379806"/>
                  </a:lnTo>
                </a:path>
                <a:path w="3810" h="699135">
                  <a:moveTo>
                    <a:pt x="0" y="377901"/>
                  </a:moveTo>
                  <a:lnTo>
                    <a:pt x="3810" y="377901"/>
                  </a:lnTo>
                </a:path>
                <a:path w="3810" h="699135">
                  <a:moveTo>
                    <a:pt x="0" y="375983"/>
                  </a:moveTo>
                  <a:lnTo>
                    <a:pt x="3810" y="375983"/>
                  </a:lnTo>
                </a:path>
                <a:path w="3810" h="699135">
                  <a:moveTo>
                    <a:pt x="0" y="374078"/>
                  </a:moveTo>
                  <a:lnTo>
                    <a:pt x="3810" y="374078"/>
                  </a:lnTo>
                </a:path>
                <a:path w="3810" h="699135">
                  <a:moveTo>
                    <a:pt x="0" y="372173"/>
                  </a:moveTo>
                  <a:lnTo>
                    <a:pt x="3810" y="372173"/>
                  </a:lnTo>
                </a:path>
                <a:path w="3810" h="699135">
                  <a:moveTo>
                    <a:pt x="0" y="370255"/>
                  </a:moveTo>
                  <a:lnTo>
                    <a:pt x="3810" y="370255"/>
                  </a:lnTo>
                </a:path>
                <a:path w="3810" h="699135">
                  <a:moveTo>
                    <a:pt x="0" y="368350"/>
                  </a:moveTo>
                  <a:lnTo>
                    <a:pt x="3810" y="368350"/>
                  </a:lnTo>
                </a:path>
                <a:path w="3810" h="699135">
                  <a:moveTo>
                    <a:pt x="0" y="366445"/>
                  </a:moveTo>
                  <a:lnTo>
                    <a:pt x="3810" y="366445"/>
                  </a:lnTo>
                </a:path>
                <a:path w="3810" h="699135">
                  <a:moveTo>
                    <a:pt x="0" y="364540"/>
                  </a:moveTo>
                  <a:lnTo>
                    <a:pt x="3810" y="364540"/>
                  </a:lnTo>
                </a:path>
                <a:path w="3810" h="699135">
                  <a:moveTo>
                    <a:pt x="0" y="362623"/>
                  </a:moveTo>
                  <a:lnTo>
                    <a:pt x="3810" y="362623"/>
                  </a:lnTo>
                </a:path>
                <a:path w="3810" h="699135">
                  <a:moveTo>
                    <a:pt x="0" y="360718"/>
                  </a:moveTo>
                  <a:lnTo>
                    <a:pt x="3810" y="360718"/>
                  </a:lnTo>
                </a:path>
                <a:path w="3810" h="699135">
                  <a:moveTo>
                    <a:pt x="0" y="358813"/>
                  </a:moveTo>
                  <a:lnTo>
                    <a:pt x="3810" y="358813"/>
                  </a:lnTo>
                </a:path>
                <a:path w="3810" h="699135">
                  <a:moveTo>
                    <a:pt x="0" y="356895"/>
                  </a:moveTo>
                  <a:lnTo>
                    <a:pt x="3810" y="356895"/>
                  </a:lnTo>
                </a:path>
                <a:path w="3810" h="699135">
                  <a:moveTo>
                    <a:pt x="0" y="354990"/>
                  </a:moveTo>
                  <a:lnTo>
                    <a:pt x="3810" y="354990"/>
                  </a:lnTo>
                </a:path>
                <a:path w="3810" h="699135">
                  <a:moveTo>
                    <a:pt x="0" y="353085"/>
                  </a:moveTo>
                  <a:lnTo>
                    <a:pt x="3810" y="353085"/>
                  </a:lnTo>
                </a:path>
                <a:path w="3810" h="699135">
                  <a:moveTo>
                    <a:pt x="0" y="351180"/>
                  </a:moveTo>
                  <a:lnTo>
                    <a:pt x="3810" y="351180"/>
                  </a:lnTo>
                </a:path>
                <a:path w="3810" h="699135">
                  <a:moveTo>
                    <a:pt x="0" y="349262"/>
                  </a:moveTo>
                  <a:lnTo>
                    <a:pt x="3810" y="349262"/>
                  </a:lnTo>
                </a:path>
                <a:path w="3810" h="699135">
                  <a:moveTo>
                    <a:pt x="0" y="347357"/>
                  </a:moveTo>
                  <a:lnTo>
                    <a:pt x="3810" y="347357"/>
                  </a:lnTo>
                </a:path>
                <a:path w="3810" h="699135">
                  <a:moveTo>
                    <a:pt x="0" y="345452"/>
                  </a:moveTo>
                  <a:lnTo>
                    <a:pt x="3810" y="345452"/>
                  </a:lnTo>
                </a:path>
                <a:path w="3810" h="699135">
                  <a:moveTo>
                    <a:pt x="0" y="343534"/>
                  </a:moveTo>
                  <a:lnTo>
                    <a:pt x="3810" y="343534"/>
                  </a:lnTo>
                </a:path>
                <a:path w="3810" h="699135">
                  <a:moveTo>
                    <a:pt x="0" y="341629"/>
                  </a:moveTo>
                  <a:lnTo>
                    <a:pt x="3810" y="341629"/>
                  </a:lnTo>
                </a:path>
                <a:path w="3810" h="699135">
                  <a:moveTo>
                    <a:pt x="0" y="339724"/>
                  </a:moveTo>
                  <a:lnTo>
                    <a:pt x="3810" y="339724"/>
                  </a:lnTo>
                </a:path>
                <a:path w="3810" h="699135">
                  <a:moveTo>
                    <a:pt x="0" y="337819"/>
                  </a:moveTo>
                  <a:lnTo>
                    <a:pt x="3810" y="337819"/>
                  </a:lnTo>
                </a:path>
                <a:path w="3810" h="699135">
                  <a:moveTo>
                    <a:pt x="0" y="335902"/>
                  </a:moveTo>
                  <a:lnTo>
                    <a:pt x="3810" y="335902"/>
                  </a:lnTo>
                </a:path>
                <a:path w="3810" h="699135">
                  <a:moveTo>
                    <a:pt x="0" y="333997"/>
                  </a:moveTo>
                  <a:lnTo>
                    <a:pt x="3810" y="333997"/>
                  </a:lnTo>
                </a:path>
                <a:path w="3810" h="699135">
                  <a:moveTo>
                    <a:pt x="0" y="332092"/>
                  </a:moveTo>
                  <a:lnTo>
                    <a:pt x="3810" y="332092"/>
                  </a:lnTo>
                </a:path>
                <a:path w="3810" h="699135">
                  <a:moveTo>
                    <a:pt x="0" y="330174"/>
                  </a:moveTo>
                  <a:lnTo>
                    <a:pt x="3810" y="330174"/>
                  </a:lnTo>
                </a:path>
                <a:path w="3810" h="699135">
                  <a:moveTo>
                    <a:pt x="0" y="328269"/>
                  </a:moveTo>
                  <a:lnTo>
                    <a:pt x="3810" y="328269"/>
                  </a:lnTo>
                </a:path>
                <a:path w="3810" h="699135">
                  <a:moveTo>
                    <a:pt x="0" y="326364"/>
                  </a:moveTo>
                  <a:lnTo>
                    <a:pt x="3810" y="326364"/>
                  </a:lnTo>
                </a:path>
                <a:path w="3810" h="699135">
                  <a:moveTo>
                    <a:pt x="0" y="324459"/>
                  </a:moveTo>
                  <a:lnTo>
                    <a:pt x="3810" y="324459"/>
                  </a:lnTo>
                </a:path>
                <a:path w="3810" h="699135">
                  <a:moveTo>
                    <a:pt x="0" y="322541"/>
                  </a:moveTo>
                  <a:lnTo>
                    <a:pt x="3810" y="322541"/>
                  </a:lnTo>
                </a:path>
                <a:path w="3810" h="699135">
                  <a:moveTo>
                    <a:pt x="0" y="320636"/>
                  </a:moveTo>
                  <a:lnTo>
                    <a:pt x="3810" y="320636"/>
                  </a:lnTo>
                </a:path>
                <a:path w="3810" h="699135">
                  <a:moveTo>
                    <a:pt x="0" y="318731"/>
                  </a:moveTo>
                  <a:lnTo>
                    <a:pt x="3810" y="318731"/>
                  </a:lnTo>
                </a:path>
                <a:path w="3810" h="699135">
                  <a:moveTo>
                    <a:pt x="0" y="316814"/>
                  </a:moveTo>
                  <a:lnTo>
                    <a:pt x="3810" y="316814"/>
                  </a:lnTo>
                </a:path>
                <a:path w="3810" h="699135">
                  <a:moveTo>
                    <a:pt x="0" y="314909"/>
                  </a:moveTo>
                  <a:lnTo>
                    <a:pt x="3810" y="314909"/>
                  </a:lnTo>
                </a:path>
                <a:path w="3810" h="699135">
                  <a:moveTo>
                    <a:pt x="0" y="313004"/>
                  </a:moveTo>
                  <a:lnTo>
                    <a:pt x="3810" y="313004"/>
                  </a:lnTo>
                </a:path>
                <a:path w="3810" h="699135">
                  <a:moveTo>
                    <a:pt x="0" y="311099"/>
                  </a:moveTo>
                  <a:lnTo>
                    <a:pt x="3810" y="311099"/>
                  </a:lnTo>
                </a:path>
                <a:path w="3810" h="699135">
                  <a:moveTo>
                    <a:pt x="0" y="309181"/>
                  </a:moveTo>
                  <a:lnTo>
                    <a:pt x="3810" y="309181"/>
                  </a:lnTo>
                </a:path>
                <a:path w="3810" h="699135">
                  <a:moveTo>
                    <a:pt x="0" y="307276"/>
                  </a:moveTo>
                  <a:lnTo>
                    <a:pt x="3810" y="307276"/>
                  </a:lnTo>
                </a:path>
                <a:path w="3810" h="699135">
                  <a:moveTo>
                    <a:pt x="0" y="305371"/>
                  </a:moveTo>
                  <a:lnTo>
                    <a:pt x="3810" y="305371"/>
                  </a:lnTo>
                </a:path>
                <a:path w="3810" h="699135">
                  <a:moveTo>
                    <a:pt x="0" y="303453"/>
                  </a:moveTo>
                  <a:lnTo>
                    <a:pt x="3810" y="303453"/>
                  </a:lnTo>
                </a:path>
                <a:path w="3810" h="699135">
                  <a:moveTo>
                    <a:pt x="0" y="301548"/>
                  </a:moveTo>
                  <a:lnTo>
                    <a:pt x="3810" y="301548"/>
                  </a:lnTo>
                </a:path>
                <a:path w="3810" h="699135">
                  <a:moveTo>
                    <a:pt x="0" y="299643"/>
                  </a:moveTo>
                  <a:lnTo>
                    <a:pt x="3810" y="299643"/>
                  </a:lnTo>
                </a:path>
                <a:path w="3810" h="699135">
                  <a:moveTo>
                    <a:pt x="0" y="297738"/>
                  </a:moveTo>
                  <a:lnTo>
                    <a:pt x="3810" y="297738"/>
                  </a:lnTo>
                </a:path>
                <a:path w="3810" h="699135">
                  <a:moveTo>
                    <a:pt x="0" y="295821"/>
                  </a:moveTo>
                  <a:lnTo>
                    <a:pt x="3810" y="295821"/>
                  </a:lnTo>
                </a:path>
                <a:path w="3810" h="699135">
                  <a:moveTo>
                    <a:pt x="0" y="293916"/>
                  </a:moveTo>
                  <a:lnTo>
                    <a:pt x="3810" y="293916"/>
                  </a:lnTo>
                </a:path>
                <a:path w="3810" h="699135">
                  <a:moveTo>
                    <a:pt x="0" y="292011"/>
                  </a:moveTo>
                  <a:lnTo>
                    <a:pt x="3810" y="292011"/>
                  </a:lnTo>
                </a:path>
                <a:path w="3810" h="699135">
                  <a:moveTo>
                    <a:pt x="0" y="290106"/>
                  </a:moveTo>
                  <a:lnTo>
                    <a:pt x="3810" y="290106"/>
                  </a:lnTo>
                </a:path>
                <a:path w="3810" h="699135">
                  <a:moveTo>
                    <a:pt x="0" y="288188"/>
                  </a:moveTo>
                  <a:lnTo>
                    <a:pt x="3810" y="288188"/>
                  </a:lnTo>
                </a:path>
                <a:path w="3810" h="699135">
                  <a:moveTo>
                    <a:pt x="0" y="286283"/>
                  </a:moveTo>
                  <a:lnTo>
                    <a:pt x="3810" y="286283"/>
                  </a:lnTo>
                </a:path>
                <a:path w="3810" h="699135">
                  <a:moveTo>
                    <a:pt x="0" y="284378"/>
                  </a:moveTo>
                  <a:lnTo>
                    <a:pt x="3810" y="284378"/>
                  </a:lnTo>
                </a:path>
                <a:path w="3810" h="699135">
                  <a:moveTo>
                    <a:pt x="0" y="282460"/>
                  </a:moveTo>
                  <a:lnTo>
                    <a:pt x="3810" y="282460"/>
                  </a:lnTo>
                </a:path>
                <a:path w="3810" h="699135">
                  <a:moveTo>
                    <a:pt x="0" y="280555"/>
                  </a:moveTo>
                  <a:lnTo>
                    <a:pt x="3810" y="280555"/>
                  </a:lnTo>
                </a:path>
                <a:path w="3810" h="699135">
                  <a:moveTo>
                    <a:pt x="0" y="278650"/>
                  </a:moveTo>
                  <a:lnTo>
                    <a:pt x="3810" y="278650"/>
                  </a:lnTo>
                </a:path>
                <a:path w="3810" h="699135">
                  <a:moveTo>
                    <a:pt x="0" y="276745"/>
                  </a:moveTo>
                  <a:lnTo>
                    <a:pt x="3810" y="276745"/>
                  </a:lnTo>
                </a:path>
                <a:path w="3810" h="699135">
                  <a:moveTo>
                    <a:pt x="0" y="274827"/>
                  </a:moveTo>
                  <a:lnTo>
                    <a:pt x="3810" y="274827"/>
                  </a:lnTo>
                </a:path>
                <a:path w="3810" h="699135">
                  <a:moveTo>
                    <a:pt x="0" y="272922"/>
                  </a:moveTo>
                  <a:lnTo>
                    <a:pt x="3810" y="272922"/>
                  </a:lnTo>
                </a:path>
                <a:path w="3810" h="699135">
                  <a:moveTo>
                    <a:pt x="0" y="271017"/>
                  </a:moveTo>
                  <a:lnTo>
                    <a:pt x="3810" y="271017"/>
                  </a:lnTo>
                </a:path>
                <a:path w="3810" h="699135">
                  <a:moveTo>
                    <a:pt x="0" y="269100"/>
                  </a:moveTo>
                  <a:lnTo>
                    <a:pt x="3810" y="269100"/>
                  </a:lnTo>
                </a:path>
                <a:path w="3810" h="699135">
                  <a:moveTo>
                    <a:pt x="0" y="267195"/>
                  </a:moveTo>
                  <a:lnTo>
                    <a:pt x="3810" y="267195"/>
                  </a:lnTo>
                </a:path>
                <a:path w="3810" h="699135">
                  <a:moveTo>
                    <a:pt x="0" y="265290"/>
                  </a:moveTo>
                  <a:lnTo>
                    <a:pt x="3810" y="265290"/>
                  </a:lnTo>
                </a:path>
                <a:path w="3810" h="699135">
                  <a:moveTo>
                    <a:pt x="0" y="263385"/>
                  </a:moveTo>
                  <a:lnTo>
                    <a:pt x="3810" y="263385"/>
                  </a:lnTo>
                </a:path>
                <a:path w="3810" h="699135">
                  <a:moveTo>
                    <a:pt x="0" y="261467"/>
                  </a:moveTo>
                  <a:lnTo>
                    <a:pt x="3810" y="261467"/>
                  </a:lnTo>
                </a:path>
                <a:path w="3810" h="699135">
                  <a:moveTo>
                    <a:pt x="0" y="259562"/>
                  </a:moveTo>
                  <a:lnTo>
                    <a:pt x="3810" y="259562"/>
                  </a:lnTo>
                </a:path>
                <a:path w="3810" h="699135">
                  <a:moveTo>
                    <a:pt x="0" y="257657"/>
                  </a:moveTo>
                  <a:lnTo>
                    <a:pt x="3810" y="257657"/>
                  </a:lnTo>
                </a:path>
                <a:path w="3810" h="699135">
                  <a:moveTo>
                    <a:pt x="0" y="255739"/>
                  </a:moveTo>
                  <a:lnTo>
                    <a:pt x="3810" y="255739"/>
                  </a:lnTo>
                </a:path>
                <a:path w="3810" h="699135">
                  <a:moveTo>
                    <a:pt x="0" y="253834"/>
                  </a:moveTo>
                  <a:lnTo>
                    <a:pt x="3810" y="253834"/>
                  </a:lnTo>
                </a:path>
                <a:path w="3810" h="699135">
                  <a:moveTo>
                    <a:pt x="0" y="251929"/>
                  </a:moveTo>
                  <a:lnTo>
                    <a:pt x="3810" y="251929"/>
                  </a:lnTo>
                </a:path>
                <a:path w="3810" h="699135">
                  <a:moveTo>
                    <a:pt x="0" y="250024"/>
                  </a:moveTo>
                  <a:lnTo>
                    <a:pt x="3810" y="250024"/>
                  </a:lnTo>
                </a:path>
                <a:path w="3810" h="699135">
                  <a:moveTo>
                    <a:pt x="0" y="248107"/>
                  </a:moveTo>
                  <a:lnTo>
                    <a:pt x="3810" y="248107"/>
                  </a:lnTo>
                </a:path>
                <a:path w="3810" h="699135">
                  <a:moveTo>
                    <a:pt x="0" y="246202"/>
                  </a:moveTo>
                  <a:lnTo>
                    <a:pt x="3810" y="246202"/>
                  </a:lnTo>
                </a:path>
                <a:path w="3810" h="699135">
                  <a:moveTo>
                    <a:pt x="0" y="244297"/>
                  </a:moveTo>
                  <a:lnTo>
                    <a:pt x="3810" y="244297"/>
                  </a:lnTo>
                </a:path>
                <a:path w="3810" h="699135">
                  <a:moveTo>
                    <a:pt x="0" y="242379"/>
                  </a:moveTo>
                  <a:lnTo>
                    <a:pt x="3810" y="242379"/>
                  </a:lnTo>
                </a:path>
                <a:path w="3810" h="699135">
                  <a:moveTo>
                    <a:pt x="0" y="240474"/>
                  </a:moveTo>
                  <a:lnTo>
                    <a:pt x="3810" y="240474"/>
                  </a:lnTo>
                </a:path>
                <a:path w="3810" h="699135">
                  <a:moveTo>
                    <a:pt x="0" y="238569"/>
                  </a:moveTo>
                  <a:lnTo>
                    <a:pt x="3810" y="238569"/>
                  </a:lnTo>
                </a:path>
                <a:path w="3810" h="699135">
                  <a:moveTo>
                    <a:pt x="0" y="236664"/>
                  </a:moveTo>
                  <a:lnTo>
                    <a:pt x="3810" y="236664"/>
                  </a:lnTo>
                </a:path>
                <a:path w="3810" h="699135">
                  <a:moveTo>
                    <a:pt x="0" y="234746"/>
                  </a:moveTo>
                  <a:lnTo>
                    <a:pt x="3810" y="234746"/>
                  </a:lnTo>
                </a:path>
                <a:path w="3810" h="699135">
                  <a:moveTo>
                    <a:pt x="0" y="232841"/>
                  </a:moveTo>
                  <a:lnTo>
                    <a:pt x="3810" y="232841"/>
                  </a:lnTo>
                </a:path>
                <a:path w="3810" h="699135">
                  <a:moveTo>
                    <a:pt x="0" y="230936"/>
                  </a:moveTo>
                  <a:lnTo>
                    <a:pt x="3810" y="230936"/>
                  </a:lnTo>
                </a:path>
                <a:path w="3810" h="699135">
                  <a:moveTo>
                    <a:pt x="0" y="229019"/>
                  </a:moveTo>
                  <a:lnTo>
                    <a:pt x="3810" y="229019"/>
                  </a:lnTo>
                </a:path>
                <a:path w="3810" h="699135">
                  <a:moveTo>
                    <a:pt x="0" y="227114"/>
                  </a:moveTo>
                  <a:lnTo>
                    <a:pt x="3810" y="227114"/>
                  </a:lnTo>
                </a:path>
                <a:path w="3810" h="699135">
                  <a:moveTo>
                    <a:pt x="0" y="225209"/>
                  </a:moveTo>
                  <a:lnTo>
                    <a:pt x="3810" y="225209"/>
                  </a:lnTo>
                </a:path>
                <a:path w="3810" h="699135">
                  <a:moveTo>
                    <a:pt x="0" y="223304"/>
                  </a:moveTo>
                  <a:lnTo>
                    <a:pt x="3810" y="223304"/>
                  </a:lnTo>
                </a:path>
                <a:path w="3810" h="699135">
                  <a:moveTo>
                    <a:pt x="0" y="221386"/>
                  </a:moveTo>
                  <a:lnTo>
                    <a:pt x="3810" y="221386"/>
                  </a:lnTo>
                </a:path>
                <a:path w="3810" h="699135">
                  <a:moveTo>
                    <a:pt x="0" y="219481"/>
                  </a:moveTo>
                  <a:lnTo>
                    <a:pt x="3810" y="219481"/>
                  </a:lnTo>
                </a:path>
                <a:path w="3810" h="699135">
                  <a:moveTo>
                    <a:pt x="0" y="217576"/>
                  </a:moveTo>
                  <a:lnTo>
                    <a:pt x="3810" y="217576"/>
                  </a:lnTo>
                </a:path>
                <a:path w="3810" h="699135">
                  <a:moveTo>
                    <a:pt x="0" y="215658"/>
                  </a:moveTo>
                  <a:lnTo>
                    <a:pt x="3810" y="215658"/>
                  </a:lnTo>
                </a:path>
                <a:path w="3810" h="699135">
                  <a:moveTo>
                    <a:pt x="0" y="213753"/>
                  </a:moveTo>
                  <a:lnTo>
                    <a:pt x="3810" y="213753"/>
                  </a:lnTo>
                </a:path>
                <a:path w="3810" h="699135">
                  <a:moveTo>
                    <a:pt x="0" y="211848"/>
                  </a:moveTo>
                  <a:lnTo>
                    <a:pt x="3810" y="211848"/>
                  </a:lnTo>
                </a:path>
                <a:path w="3810" h="699135">
                  <a:moveTo>
                    <a:pt x="0" y="209943"/>
                  </a:moveTo>
                  <a:lnTo>
                    <a:pt x="3810" y="209943"/>
                  </a:lnTo>
                </a:path>
                <a:path w="3810" h="699135">
                  <a:moveTo>
                    <a:pt x="0" y="208025"/>
                  </a:moveTo>
                  <a:lnTo>
                    <a:pt x="3810" y="208025"/>
                  </a:lnTo>
                </a:path>
                <a:path w="3810" h="699135">
                  <a:moveTo>
                    <a:pt x="0" y="206120"/>
                  </a:moveTo>
                  <a:lnTo>
                    <a:pt x="3810" y="206120"/>
                  </a:lnTo>
                </a:path>
                <a:path w="3810" h="699135">
                  <a:moveTo>
                    <a:pt x="0" y="204215"/>
                  </a:moveTo>
                  <a:lnTo>
                    <a:pt x="3810" y="204215"/>
                  </a:lnTo>
                </a:path>
                <a:path w="3810" h="699135">
                  <a:moveTo>
                    <a:pt x="0" y="202298"/>
                  </a:moveTo>
                  <a:lnTo>
                    <a:pt x="3810" y="202298"/>
                  </a:lnTo>
                </a:path>
                <a:path w="3810" h="699135">
                  <a:moveTo>
                    <a:pt x="0" y="200393"/>
                  </a:moveTo>
                  <a:lnTo>
                    <a:pt x="3810" y="200393"/>
                  </a:lnTo>
                </a:path>
                <a:path w="3810" h="699135">
                  <a:moveTo>
                    <a:pt x="0" y="198488"/>
                  </a:moveTo>
                  <a:lnTo>
                    <a:pt x="3810" y="198488"/>
                  </a:lnTo>
                </a:path>
                <a:path w="3810" h="699135">
                  <a:moveTo>
                    <a:pt x="0" y="196583"/>
                  </a:moveTo>
                  <a:lnTo>
                    <a:pt x="3810" y="196583"/>
                  </a:lnTo>
                </a:path>
                <a:path w="3810" h="699135">
                  <a:moveTo>
                    <a:pt x="0" y="194665"/>
                  </a:moveTo>
                  <a:lnTo>
                    <a:pt x="3810" y="194665"/>
                  </a:lnTo>
                </a:path>
                <a:path w="3810" h="699135">
                  <a:moveTo>
                    <a:pt x="0" y="192760"/>
                  </a:moveTo>
                  <a:lnTo>
                    <a:pt x="3810" y="192760"/>
                  </a:lnTo>
                </a:path>
                <a:path w="3810" h="699135">
                  <a:moveTo>
                    <a:pt x="0" y="190855"/>
                  </a:moveTo>
                  <a:lnTo>
                    <a:pt x="3810" y="190855"/>
                  </a:lnTo>
                </a:path>
                <a:path w="3810" h="699135">
                  <a:moveTo>
                    <a:pt x="0" y="188950"/>
                  </a:moveTo>
                  <a:lnTo>
                    <a:pt x="3810" y="188950"/>
                  </a:lnTo>
                </a:path>
                <a:path w="3810" h="699135">
                  <a:moveTo>
                    <a:pt x="0" y="187032"/>
                  </a:moveTo>
                  <a:lnTo>
                    <a:pt x="3810" y="187032"/>
                  </a:lnTo>
                </a:path>
                <a:path w="3810" h="699135">
                  <a:moveTo>
                    <a:pt x="0" y="185127"/>
                  </a:moveTo>
                  <a:lnTo>
                    <a:pt x="3810" y="185127"/>
                  </a:lnTo>
                </a:path>
                <a:path w="3810" h="699135">
                  <a:moveTo>
                    <a:pt x="0" y="183222"/>
                  </a:moveTo>
                  <a:lnTo>
                    <a:pt x="3810" y="183222"/>
                  </a:lnTo>
                </a:path>
                <a:path w="3810" h="699135">
                  <a:moveTo>
                    <a:pt x="0" y="181305"/>
                  </a:moveTo>
                  <a:lnTo>
                    <a:pt x="3810" y="181305"/>
                  </a:lnTo>
                </a:path>
                <a:path w="3810" h="699135">
                  <a:moveTo>
                    <a:pt x="0" y="179400"/>
                  </a:moveTo>
                  <a:lnTo>
                    <a:pt x="3810" y="179400"/>
                  </a:lnTo>
                </a:path>
                <a:path w="3810" h="699135">
                  <a:moveTo>
                    <a:pt x="0" y="177495"/>
                  </a:moveTo>
                  <a:lnTo>
                    <a:pt x="3810" y="177495"/>
                  </a:lnTo>
                </a:path>
                <a:path w="3810" h="699135">
                  <a:moveTo>
                    <a:pt x="0" y="175590"/>
                  </a:moveTo>
                  <a:lnTo>
                    <a:pt x="3810" y="175590"/>
                  </a:lnTo>
                </a:path>
                <a:path w="3810" h="699135">
                  <a:moveTo>
                    <a:pt x="0" y="173672"/>
                  </a:moveTo>
                  <a:lnTo>
                    <a:pt x="3810" y="173672"/>
                  </a:lnTo>
                </a:path>
                <a:path w="3810" h="699135">
                  <a:moveTo>
                    <a:pt x="0" y="171767"/>
                  </a:moveTo>
                  <a:lnTo>
                    <a:pt x="3810" y="171767"/>
                  </a:lnTo>
                </a:path>
                <a:path w="3810" h="699135">
                  <a:moveTo>
                    <a:pt x="0" y="169862"/>
                  </a:moveTo>
                  <a:lnTo>
                    <a:pt x="3810" y="169862"/>
                  </a:lnTo>
                </a:path>
                <a:path w="3810" h="699135">
                  <a:moveTo>
                    <a:pt x="0" y="167944"/>
                  </a:moveTo>
                  <a:lnTo>
                    <a:pt x="3810" y="167944"/>
                  </a:lnTo>
                </a:path>
                <a:path w="3810" h="699135">
                  <a:moveTo>
                    <a:pt x="0" y="166039"/>
                  </a:moveTo>
                  <a:lnTo>
                    <a:pt x="3810" y="166039"/>
                  </a:lnTo>
                </a:path>
                <a:path w="3810" h="699135">
                  <a:moveTo>
                    <a:pt x="0" y="164134"/>
                  </a:moveTo>
                  <a:lnTo>
                    <a:pt x="3810" y="164134"/>
                  </a:lnTo>
                </a:path>
                <a:path w="3810" h="699135">
                  <a:moveTo>
                    <a:pt x="0" y="162229"/>
                  </a:moveTo>
                  <a:lnTo>
                    <a:pt x="3810" y="162229"/>
                  </a:lnTo>
                </a:path>
                <a:path w="3810" h="699135">
                  <a:moveTo>
                    <a:pt x="0" y="160312"/>
                  </a:moveTo>
                  <a:lnTo>
                    <a:pt x="3810" y="160312"/>
                  </a:lnTo>
                </a:path>
                <a:path w="3810" h="699135">
                  <a:moveTo>
                    <a:pt x="0" y="158407"/>
                  </a:moveTo>
                  <a:lnTo>
                    <a:pt x="3810" y="158407"/>
                  </a:lnTo>
                </a:path>
                <a:path w="3810" h="699135">
                  <a:moveTo>
                    <a:pt x="0" y="156502"/>
                  </a:moveTo>
                  <a:lnTo>
                    <a:pt x="3810" y="156502"/>
                  </a:lnTo>
                </a:path>
                <a:path w="3810" h="699135">
                  <a:moveTo>
                    <a:pt x="0" y="154584"/>
                  </a:moveTo>
                  <a:lnTo>
                    <a:pt x="3810" y="154584"/>
                  </a:lnTo>
                </a:path>
                <a:path w="3810" h="699135">
                  <a:moveTo>
                    <a:pt x="0" y="152679"/>
                  </a:moveTo>
                  <a:lnTo>
                    <a:pt x="3810" y="152679"/>
                  </a:lnTo>
                </a:path>
                <a:path w="3810" h="699135">
                  <a:moveTo>
                    <a:pt x="0" y="150774"/>
                  </a:moveTo>
                  <a:lnTo>
                    <a:pt x="3810" y="150774"/>
                  </a:lnTo>
                </a:path>
                <a:path w="3810" h="699135">
                  <a:moveTo>
                    <a:pt x="0" y="148869"/>
                  </a:moveTo>
                  <a:lnTo>
                    <a:pt x="3810" y="148869"/>
                  </a:lnTo>
                </a:path>
                <a:path w="3810" h="699135">
                  <a:moveTo>
                    <a:pt x="0" y="146951"/>
                  </a:moveTo>
                  <a:lnTo>
                    <a:pt x="3810" y="146951"/>
                  </a:lnTo>
                </a:path>
                <a:path w="3810" h="699135">
                  <a:moveTo>
                    <a:pt x="0" y="145046"/>
                  </a:moveTo>
                  <a:lnTo>
                    <a:pt x="3810" y="145046"/>
                  </a:lnTo>
                </a:path>
                <a:path w="3810" h="699135">
                  <a:moveTo>
                    <a:pt x="0" y="143141"/>
                  </a:moveTo>
                  <a:lnTo>
                    <a:pt x="3810" y="143141"/>
                  </a:lnTo>
                </a:path>
                <a:path w="3810" h="699135">
                  <a:moveTo>
                    <a:pt x="0" y="141223"/>
                  </a:moveTo>
                  <a:lnTo>
                    <a:pt x="3810" y="141223"/>
                  </a:lnTo>
                </a:path>
                <a:path w="3810" h="699135">
                  <a:moveTo>
                    <a:pt x="0" y="139318"/>
                  </a:moveTo>
                  <a:lnTo>
                    <a:pt x="3810" y="139318"/>
                  </a:lnTo>
                </a:path>
                <a:path w="3810" h="699135">
                  <a:moveTo>
                    <a:pt x="0" y="137413"/>
                  </a:moveTo>
                  <a:lnTo>
                    <a:pt x="3810" y="137413"/>
                  </a:lnTo>
                </a:path>
                <a:path w="3810" h="699135">
                  <a:moveTo>
                    <a:pt x="0" y="135508"/>
                  </a:moveTo>
                  <a:lnTo>
                    <a:pt x="3810" y="135508"/>
                  </a:lnTo>
                </a:path>
                <a:path w="3810" h="699135">
                  <a:moveTo>
                    <a:pt x="0" y="133591"/>
                  </a:moveTo>
                  <a:lnTo>
                    <a:pt x="3810" y="133591"/>
                  </a:lnTo>
                </a:path>
                <a:path w="3810" h="699135">
                  <a:moveTo>
                    <a:pt x="0" y="131686"/>
                  </a:moveTo>
                  <a:lnTo>
                    <a:pt x="3810" y="131686"/>
                  </a:lnTo>
                </a:path>
                <a:path w="3810" h="699135">
                  <a:moveTo>
                    <a:pt x="0" y="129781"/>
                  </a:moveTo>
                  <a:lnTo>
                    <a:pt x="3810" y="129781"/>
                  </a:lnTo>
                </a:path>
                <a:path w="3810" h="699135">
                  <a:moveTo>
                    <a:pt x="0" y="127863"/>
                  </a:moveTo>
                  <a:lnTo>
                    <a:pt x="3810" y="127863"/>
                  </a:lnTo>
                </a:path>
                <a:path w="3810" h="699135">
                  <a:moveTo>
                    <a:pt x="0" y="125958"/>
                  </a:moveTo>
                  <a:lnTo>
                    <a:pt x="3810" y="125958"/>
                  </a:lnTo>
                </a:path>
                <a:path w="3810" h="699135">
                  <a:moveTo>
                    <a:pt x="0" y="124053"/>
                  </a:moveTo>
                  <a:lnTo>
                    <a:pt x="3810" y="124053"/>
                  </a:lnTo>
                </a:path>
                <a:path w="3810" h="699135">
                  <a:moveTo>
                    <a:pt x="0" y="122148"/>
                  </a:moveTo>
                  <a:lnTo>
                    <a:pt x="3810" y="122148"/>
                  </a:lnTo>
                </a:path>
                <a:path w="3810" h="699135">
                  <a:moveTo>
                    <a:pt x="0" y="120230"/>
                  </a:moveTo>
                  <a:lnTo>
                    <a:pt x="3810" y="120230"/>
                  </a:lnTo>
                </a:path>
                <a:path w="3810" h="699135">
                  <a:moveTo>
                    <a:pt x="0" y="118325"/>
                  </a:moveTo>
                  <a:lnTo>
                    <a:pt x="3810" y="118325"/>
                  </a:lnTo>
                </a:path>
                <a:path w="3810" h="699135">
                  <a:moveTo>
                    <a:pt x="0" y="116420"/>
                  </a:moveTo>
                  <a:lnTo>
                    <a:pt x="3810" y="116420"/>
                  </a:lnTo>
                </a:path>
                <a:path w="3810" h="699135">
                  <a:moveTo>
                    <a:pt x="0" y="114503"/>
                  </a:moveTo>
                  <a:lnTo>
                    <a:pt x="3810" y="114503"/>
                  </a:lnTo>
                </a:path>
                <a:path w="3810" h="699135">
                  <a:moveTo>
                    <a:pt x="0" y="112598"/>
                  </a:moveTo>
                  <a:lnTo>
                    <a:pt x="3810" y="112598"/>
                  </a:lnTo>
                </a:path>
                <a:path w="3810" h="699135">
                  <a:moveTo>
                    <a:pt x="0" y="110693"/>
                  </a:moveTo>
                  <a:lnTo>
                    <a:pt x="3810" y="110693"/>
                  </a:lnTo>
                </a:path>
                <a:path w="3810" h="699135">
                  <a:moveTo>
                    <a:pt x="0" y="108788"/>
                  </a:moveTo>
                  <a:lnTo>
                    <a:pt x="3810" y="108788"/>
                  </a:lnTo>
                </a:path>
                <a:path w="3810" h="699135">
                  <a:moveTo>
                    <a:pt x="0" y="106870"/>
                  </a:moveTo>
                  <a:lnTo>
                    <a:pt x="3810" y="106870"/>
                  </a:lnTo>
                </a:path>
                <a:path w="3810" h="699135">
                  <a:moveTo>
                    <a:pt x="0" y="104965"/>
                  </a:moveTo>
                  <a:lnTo>
                    <a:pt x="3810" y="104965"/>
                  </a:lnTo>
                </a:path>
                <a:path w="3810" h="699135">
                  <a:moveTo>
                    <a:pt x="0" y="103060"/>
                  </a:moveTo>
                  <a:lnTo>
                    <a:pt x="3810" y="103060"/>
                  </a:lnTo>
                </a:path>
                <a:path w="3810" h="699135">
                  <a:moveTo>
                    <a:pt x="0" y="101155"/>
                  </a:moveTo>
                  <a:lnTo>
                    <a:pt x="3810" y="101155"/>
                  </a:lnTo>
                </a:path>
                <a:path w="3810" h="699135">
                  <a:moveTo>
                    <a:pt x="0" y="99237"/>
                  </a:moveTo>
                  <a:lnTo>
                    <a:pt x="3810" y="99237"/>
                  </a:lnTo>
                </a:path>
                <a:path w="3810" h="699135">
                  <a:moveTo>
                    <a:pt x="0" y="97332"/>
                  </a:moveTo>
                  <a:lnTo>
                    <a:pt x="3810" y="97332"/>
                  </a:lnTo>
                </a:path>
                <a:path w="3810" h="699135">
                  <a:moveTo>
                    <a:pt x="0" y="95427"/>
                  </a:moveTo>
                  <a:lnTo>
                    <a:pt x="3810" y="95427"/>
                  </a:lnTo>
                </a:path>
                <a:path w="3810" h="699135">
                  <a:moveTo>
                    <a:pt x="0" y="93510"/>
                  </a:moveTo>
                  <a:lnTo>
                    <a:pt x="3810" y="93510"/>
                  </a:lnTo>
                </a:path>
                <a:path w="3810" h="699135">
                  <a:moveTo>
                    <a:pt x="0" y="91605"/>
                  </a:moveTo>
                  <a:lnTo>
                    <a:pt x="3810" y="91605"/>
                  </a:lnTo>
                </a:path>
                <a:path w="3810" h="699135">
                  <a:moveTo>
                    <a:pt x="0" y="89700"/>
                  </a:moveTo>
                  <a:lnTo>
                    <a:pt x="3810" y="89700"/>
                  </a:lnTo>
                </a:path>
                <a:path w="3810" h="699135">
                  <a:moveTo>
                    <a:pt x="0" y="87795"/>
                  </a:moveTo>
                  <a:lnTo>
                    <a:pt x="3810" y="87795"/>
                  </a:lnTo>
                </a:path>
                <a:path w="3810" h="699135">
                  <a:moveTo>
                    <a:pt x="0" y="85877"/>
                  </a:moveTo>
                  <a:lnTo>
                    <a:pt x="3810" y="85877"/>
                  </a:lnTo>
                </a:path>
                <a:path w="3810" h="699135">
                  <a:moveTo>
                    <a:pt x="0" y="83972"/>
                  </a:moveTo>
                  <a:lnTo>
                    <a:pt x="3810" y="83972"/>
                  </a:lnTo>
                </a:path>
                <a:path w="3810" h="699135">
                  <a:moveTo>
                    <a:pt x="0" y="82067"/>
                  </a:moveTo>
                  <a:lnTo>
                    <a:pt x="3810" y="82067"/>
                  </a:lnTo>
                </a:path>
                <a:path w="3810" h="699135">
                  <a:moveTo>
                    <a:pt x="0" y="80149"/>
                  </a:moveTo>
                  <a:lnTo>
                    <a:pt x="3810" y="80149"/>
                  </a:lnTo>
                </a:path>
                <a:path w="3810" h="699135">
                  <a:moveTo>
                    <a:pt x="0" y="78244"/>
                  </a:moveTo>
                  <a:lnTo>
                    <a:pt x="3810" y="78244"/>
                  </a:lnTo>
                </a:path>
                <a:path w="3810" h="699135">
                  <a:moveTo>
                    <a:pt x="0" y="76339"/>
                  </a:moveTo>
                  <a:lnTo>
                    <a:pt x="3810" y="76339"/>
                  </a:lnTo>
                </a:path>
                <a:path w="3810" h="699135">
                  <a:moveTo>
                    <a:pt x="0" y="74434"/>
                  </a:moveTo>
                  <a:lnTo>
                    <a:pt x="3810" y="74434"/>
                  </a:lnTo>
                </a:path>
                <a:path w="3810" h="699135">
                  <a:moveTo>
                    <a:pt x="0" y="72516"/>
                  </a:moveTo>
                  <a:lnTo>
                    <a:pt x="3810" y="72516"/>
                  </a:lnTo>
                </a:path>
                <a:path w="3810" h="699135">
                  <a:moveTo>
                    <a:pt x="0" y="70611"/>
                  </a:moveTo>
                  <a:lnTo>
                    <a:pt x="3810" y="70611"/>
                  </a:lnTo>
                </a:path>
                <a:path w="3810" h="699135">
                  <a:moveTo>
                    <a:pt x="0" y="68706"/>
                  </a:moveTo>
                  <a:lnTo>
                    <a:pt x="3810" y="68706"/>
                  </a:lnTo>
                </a:path>
                <a:path w="3810" h="699135">
                  <a:moveTo>
                    <a:pt x="0" y="66789"/>
                  </a:moveTo>
                  <a:lnTo>
                    <a:pt x="3810" y="66789"/>
                  </a:lnTo>
                </a:path>
                <a:path w="3810" h="699135">
                  <a:moveTo>
                    <a:pt x="0" y="64884"/>
                  </a:moveTo>
                  <a:lnTo>
                    <a:pt x="3810" y="64884"/>
                  </a:lnTo>
                </a:path>
                <a:path w="3810" h="699135">
                  <a:moveTo>
                    <a:pt x="0" y="62979"/>
                  </a:moveTo>
                  <a:lnTo>
                    <a:pt x="3810" y="62979"/>
                  </a:lnTo>
                </a:path>
                <a:path w="3810" h="699135">
                  <a:moveTo>
                    <a:pt x="0" y="61074"/>
                  </a:moveTo>
                  <a:lnTo>
                    <a:pt x="3810" y="61074"/>
                  </a:lnTo>
                </a:path>
                <a:path w="3810" h="699135">
                  <a:moveTo>
                    <a:pt x="0" y="59156"/>
                  </a:moveTo>
                  <a:lnTo>
                    <a:pt x="3810" y="59156"/>
                  </a:lnTo>
                </a:path>
                <a:path w="3810" h="699135">
                  <a:moveTo>
                    <a:pt x="0" y="57251"/>
                  </a:moveTo>
                  <a:lnTo>
                    <a:pt x="3810" y="57251"/>
                  </a:lnTo>
                </a:path>
                <a:path w="3810" h="699135">
                  <a:moveTo>
                    <a:pt x="0" y="55346"/>
                  </a:moveTo>
                  <a:lnTo>
                    <a:pt x="3810" y="55346"/>
                  </a:lnTo>
                </a:path>
                <a:path w="3810" h="699135">
                  <a:moveTo>
                    <a:pt x="0" y="53428"/>
                  </a:moveTo>
                  <a:lnTo>
                    <a:pt x="3810" y="53428"/>
                  </a:lnTo>
                </a:path>
                <a:path w="3810" h="699135">
                  <a:moveTo>
                    <a:pt x="0" y="51523"/>
                  </a:moveTo>
                  <a:lnTo>
                    <a:pt x="3810" y="51523"/>
                  </a:lnTo>
                </a:path>
                <a:path w="3810" h="699135">
                  <a:moveTo>
                    <a:pt x="0" y="49618"/>
                  </a:moveTo>
                  <a:lnTo>
                    <a:pt x="3810" y="49618"/>
                  </a:lnTo>
                </a:path>
                <a:path w="3810" h="699135">
                  <a:moveTo>
                    <a:pt x="0" y="47713"/>
                  </a:moveTo>
                  <a:lnTo>
                    <a:pt x="3810" y="47713"/>
                  </a:lnTo>
                </a:path>
                <a:path w="3810" h="699135">
                  <a:moveTo>
                    <a:pt x="0" y="45796"/>
                  </a:moveTo>
                  <a:lnTo>
                    <a:pt x="3810" y="45796"/>
                  </a:lnTo>
                </a:path>
                <a:path w="3810" h="699135">
                  <a:moveTo>
                    <a:pt x="0" y="43891"/>
                  </a:moveTo>
                  <a:lnTo>
                    <a:pt x="3810" y="43891"/>
                  </a:lnTo>
                </a:path>
                <a:path w="3810" h="699135">
                  <a:moveTo>
                    <a:pt x="0" y="41986"/>
                  </a:moveTo>
                  <a:lnTo>
                    <a:pt x="3810" y="41986"/>
                  </a:lnTo>
                </a:path>
                <a:path w="3810" h="699135">
                  <a:moveTo>
                    <a:pt x="0" y="40068"/>
                  </a:moveTo>
                  <a:lnTo>
                    <a:pt x="3810" y="40068"/>
                  </a:lnTo>
                </a:path>
                <a:path w="3810" h="699135">
                  <a:moveTo>
                    <a:pt x="0" y="38163"/>
                  </a:moveTo>
                  <a:lnTo>
                    <a:pt x="3810" y="38163"/>
                  </a:lnTo>
                </a:path>
                <a:path w="3810" h="699135">
                  <a:moveTo>
                    <a:pt x="0" y="36258"/>
                  </a:moveTo>
                  <a:lnTo>
                    <a:pt x="3810" y="36258"/>
                  </a:lnTo>
                </a:path>
                <a:path w="3810" h="699135">
                  <a:moveTo>
                    <a:pt x="0" y="34353"/>
                  </a:moveTo>
                  <a:lnTo>
                    <a:pt x="3810" y="34353"/>
                  </a:lnTo>
                </a:path>
                <a:path w="3810" h="699135">
                  <a:moveTo>
                    <a:pt x="0" y="32435"/>
                  </a:moveTo>
                  <a:lnTo>
                    <a:pt x="3810" y="32435"/>
                  </a:lnTo>
                </a:path>
                <a:path w="3810" h="699135">
                  <a:moveTo>
                    <a:pt x="0" y="30530"/>
                  </a:moveTo>
                  <a:lnTo>
                    <a:pt x="3810" y="30530"/>
                  </a:lnTo>
                </a:path>
                <a:path w="3810" h="699135">
                  <a:moveTo>
                    <a:pt x="0" y="28625"/>
                  </a:moveTo>
                  <a:lnTo>
                    <a:pt x="3810" y="28625"/>
                  </a:lnTo>
                </a:path>
                <a:path w="3810" h="699135">
                  <a:moveTo>
                    <a:pt x="0" y="26708"/>
                  </a:moveTo>
                  <a:lnTo>
                    <a:pt x="3810" y="26708"/>
                  </a:lnTo>
                </a:path>
                <a:path w="3810" h="699135">
                  <a:moveTo>
                    <a:pt x="0" y="24803"/>
                  </a:moveTo>
                  <a:lnTo>
                    <a:pt x="3810" y="24803"/>
                  </a:lnTo>
                </a:path>
                <a:path w="3810" h="699135">
                  <a:moveTo>
                    <a:pt x="0" y="22898"/>
                  </a:moveTo>
                  <a:lnTo>
                    <a:pt x="3810" y="22898"/>
                  </a:lnTo>
                </a:path>
                <a:path w="3810" h="699135">
                  <a:moveTo>
                    <a:pt x="0" y="20993"/>
                  </a:moveTo>
                  <a:lnTo>
                    <a:pt x="3810" y="20993"/>
                  </a:lnTo>
                </a:path>
                <a:path w="3810" h="699135">
                  <a:moveTo>
                    <a:pt x="0" y="19075"/>
                  </a:moveTo>
                  <a:lnTo>
                    <a:pt x="3810" y="19075"/>
                  </a:lnTo>
                </a:path>
                <a:path w="3810" h="699135">
                  <a:moveTo>
                    <a:pt x="0" y="17170"/>
                  </a:moveTo>
                  <a:lnTo>
                    <a:pt x="3810" y="17170"/>
                  </a:lnTo>
                </a:path>
                <a:path w="3810" h="699135">
                  <a:moveTo>
                    <a:pt x="0" y="15265"/>
                  </a:moveTo>
                  <a:lnTo>
                    <a:pt x="3810" y="15265"/>
                  </a:lnTo>
                </a:path>
                <a:path w="3810" h="699135">
                  <a:moveTo>
                    <a:pt x="0" y="13347"/>
                  </a:moveTo>
                  <a:lnTo>
                    <a:pt x="3810" y="13347"/>
                  </a:lnTo>
                </a:path>
                <a:path w="3810" h="699135">
                  <a:moveTo>
                    <a:pt x="0" y="11442"/>
                  </a:moveTo>
                  <a:lnTo>
                    <a:pt x="3810" y="11442"/>
                  </a:lnTo>
                </a:path>
                <a:path w="3810" h="699135">
                  <a:moveTo>
                    <a:pt x="0" y="9537"/>
                  </a:moveTo>
                  <a:lnTo>
                    <a:pt x="3810" y="9537"/>
                  </a:lnTo>
                </a:path>
                <a:path w="3810" h="699135">
                  <a:moveTo>
                    <a:pt x="0" y="7632"/>
                  </a:moveTo>
                  <a:lnTo>
                    <a:pt x="3810" y="7632"/>
                  </a:lnTo>
                </a:path>
                <a:path w="3810" h="699135">
                  <a:moveTo>
                    <a:pt x="0" y="5714"/>
                  </a:moveTo>
                  <a:lnTo>
                    <a:pt x="3810" y="5714"/>
                  </a:lnTo>
                </a:path>
                <a:path w="3810" h="699135">
                  <a:moveTo>
                    <a:pt x="0" y="3809"/>
                  </a:moveTo>
                  <a:lnTo>
                    <a:pt x="3810" y="3809"/>
                  </a:lnTo>
                </a:path>
                <a:path w="3810" h="699135">
                  <a:moveTo>
                    <a:pt x="0" y="1904"/>
                  </a:moveTo>
                  <a:lnTo>
                    <a:pt x="3810" y="1904"/>
                  </a:lnTo>
                </a:path>
                <a:path w="3810" h="6991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154095" y="2490530"/>
              <a:ext cx="3810" cy="699135"/>
            </a:xfrm>
            <a:custGeom>
              <a:avLst/>
              <a:gdLst/>
              <a:ahLst/>
              <a:cxnLst/>
              <a:rect l="l" t="t" r="r" b="b"/>
              <a:pathLst>
                <a:path w="3810" h="699135">
                  <a:moveTo>
                    <a:pt x="0" y="698538"/>
                  </a:moveTo>
                  <a:lnTo>
                    <a:pt x="3810" y="698538"/>
                  </a:lnTo>
                </a:path>
                <a:path w="3810" h="699135">
                  <a:moveTo>
                    <a:pt x="0" y="696633"/>
                  </a:moveTo>
                  <a:lnTo>
                    <a:pt x="3810" y="696633"/>
                  </a:lnTo>
                </a:path>
                <a:path w="3810" h="699135">
                  <a:moveTo>
                    <a:pt x="0" y="694715"/>
                  </a:moveTo>
                  <a:lnTo>
                    <a:pt x="3810" y="694715"/>
                  </a:lnTo>
                </a:path>
                <a:path w="3810" h="699135">
                  <a:moveTo>
                    <a:pt x="0" y="692810"/>
                  </a:moveTo>
                  <a:lnTo>
                    <a:pt x="3810" y="692810"/>
                  </a:lnTo>
                </a:path>
                <a:path w="3810" h="699135">
                  <a:moveTo>
                    <a:pt x="0" y="690905"/>
                  </a:moveTo>
                  <a:lnTo>
                    <a:pt x="3810" y="690905"/>
                  </a:lnTo>
                </a:path>
                <a:path w="3810" h="699135">
                  <a:moveTo>
                    <a:pt x="0" y="689000"/>
                  </a:moveTo>
                  <a:lnTo>
                    <a:pt x="3810" y="689000"/>
                  </a:lnTo>
                </a:path>
                <a:path w="3810" h="699135">
                  <a:moveTo>
                    <a:pt x="0" y="687082"/>
                  </a:moveTo>
                  <a:lnTo>
                    <a:pt x="3810" y="687082"/>
                  </a:lnTo>
                </a:path>
                <a:path w="3810" h="699135">
                  <a:moveTo>
                    <a:pt x="0" y="685177"/>
                  </a:moveTo>
                  <a:lnTo>
                    <a:pt x="3810" y="685177"/>
                  </a:lnTo>
                </a:path>
                <a:path w="3810" h="699135">
                  <a:moveTo>
                    <a:pt x="0" y="683272"/>
                  </a:moveTo>
                  <a:lnTo>
                    <a:pt x="3810" y="683272"/>
                  </a:lnTo>
                </a:path>
                <a:path w="3810" h="699135">
                  <a:moveTo>
                    <a:pt x="0" y="681354"/>
                  </a:moveTo>
                  <a:lnTo>
                    <a:pt x="3810" y="681354"/>
                  </a:lnTo>
                </a:path>
                <a:path w="3810" h="699135">
                  <a:moveTo>
                    <a:pt x="0" y="679449"/>
                  </a:moveTo>
                  <a:lnTo>
                    <a:pt x="3810" y="679449"/>
                  </a:lnTo>
                </a:path>
                <a:path w="3810" h="699135">
                  <a:moveTo>
                    <a:pt x="0" y="677544"/>
                  </a:moveTo>
                  <a:lnTo>
                    <a:pt x="3810" y="677544"/>
                  </a:lnTo>
                </a:path>
                <a:path w="3810" h="699135">
                  <a:moveTo>
                    <a:pt x="0" y="675639"/>
                  </a:moveTo>
                  <a:lnTo>
                    <a:pt x="3810" y="675639"/>
                  </a:lnTo>
                </a:path>
                <a:path w="3810" h="699135">
                  <a:moveTo>
                    <a:pt x="0" y="673722"/>
                  </a:moveTo>
                  <a:lnTo>
                    <a:pt x="3810" y="673722"/>
                  </a:lnTo>
                </a:path>
                <a:path w="3810" h="699135">
                  <a:moveTo>
                    <a:pt x="0" y="671817"/>
                  </a:moveTo>
                  <a:lnTo>
                    <a:pt x="3810" y="671817"/>
                  </a:lnTo>
                </a:path>
                <a:path w="3810" h="699135">
                  <a:moveTo>
                    <a:pt x="0" y="669912"/>
                  </a:moveTo>
                  <a:lnTo>
                    <a:pt x="3810" y="669912"/>
                  </a:lnTo>
                </a:path>
                <a:path w="3810" h="699135">
                  <a:moveTo>
                    <a:pt x="0" y="667994"/>
                  </a:moveTo>
                  <a:lnTo>
                    <a:pt x="3810" y="667994"/>
                  </a:lnTo>
                </a:path>
                <a:path w="3810" h="699135">
                  <a:moveTo>
                    <a:pt x="0" y="666089"/>
                  </a:moveTo>
                  <a:lnTo>
                    <a:pt x="3810" y="666089"/>
                  </a:lnTo>
                </a:path>
                <a:path w="3810" h="699135">
                  <a:moveTo>
                    <a:pt x="0" y="664184"/>
                  </a:moveTo>
                  <a:lnTo>
                    <a:pt x="3810" y="664184"/>
                  </a:lnTo>
                </a:path>
                <a:path w="3810" h="699135">
                  <a:moveTo>
                    <a:pt x="0" y="662279"/>
                  </a:moveTo>
                  <a:lnTo>
                    <a:pt x="3810" y="662279"/>
                  </a:lnTo>
                </a:path>
                <a:path w="3810" h="699135">
                  <a:moveTo>
                    <a:pt x="0" y="660361"/>
                  </a:moveTo>
                  <a:lnTo>
                    <a:pt x="3810" y="660361"/>
                  </a:lnTo>
                </a:path>
                <a:path w="3810" h="699135">
                  <a:moveTo>
                    <a:pt x="0" y="658456"/>
                  </a:moveTo>
                  <a:lnTo>
                    <a:pt x="3810" y="658456"/>
                  </a:lnTo>
                </a:path>
                <a:path w="3810" h="699135">
                  <a:moveTo>
                    <a:pt x="0" y="656551"/>
                  </a:moveTo>
                  <a:lnTo>
                    <a:pt x="3810" y="656551"/>
                  </a:lnTo>
                </a:path>
                <a:path w="3810" h="699135">
                  <a:moveTo>
                    <a:pt x="0" y="654646"/>
                  </a:moveTo>
                  <a:lnTo>
                    <a:pt x="3810" y="654646"/>
                  </a:lnTo>
                </a:path>
                <a:path w="3810" h="699135">
                  <a:moveTo>
                    <a:pt x="0" y="652729"/>
                  </a:moveTo>
                  <a:lnTo>
                    <a:pt x="3810" y="652729"/>
                  </a:lnTo>
                </a:path>
                <a:path w="3810" h="699135">
                  <a:moveTo>
                    <a:pt x="0" y="650824"/>
                  </a:moveTo>
                  <a:lnTo>
                    <a:pt x="3810" y="650824"/>
                  </a:lnTo>
                </a:path>
                <a:path w="3810" h="699135">
                  <a:moveTo>
                    <a:pt x="0" y="648919"/>
                  </a:moveTo>
                  <a:lnTo>
                    <a:pt x="3810" y="648919"/>
                  </a:lnTo>
                </a:path>
                <a:path w="3810" h="699135">
                  <a:moveTo>
                    <a:pt x="0" y="647001"/>
                  </a:moveTo>
                  <a:lnTo>
                    <a:pt x="3810" y="647001"/>
                  </a:lnTo>
                </a:path>
                <a:path w="3810" h="699135">
                  <a:moveTo>
                    <a:pt x="0" y="645096"/>
                  </a:moveTo>
                  <a:lnTo>
                    <a:pt x="3810" y="645096"/>
                  </a:lnTo>
                </a:path>
                <a:path w="3810" h="699135">
                  <a:moveTo>
                    <a:pt x="0" y="643191"/>
                  </a:moveTo>
                  <a:lnTo>
                    <a:pt x="3810" y="643191"/>
                  </a:lnTo>
                </a:path>
                <a:path w="3810" h="699135">
                  <a:moveTo>
                    <a:pt x="0" y="641286"/>
                  </a:moveTo>
                  <a:lnTo>
                    <a:pt x="3810" y="641286"/>
                  </a:lnTo>
                </a:path>
                <a:path w="3810" h="699135">
                  <a:moveTo>
                    <a:pt x="0" y="639368"/>
                  </a:moveTo>
                  <a:lnTo>
                    <a:pt x="3810" y="639368"/>
                  </a:lnTo>
                </a:path>
                <a:path w="3810" h="699135">
                  <a:moveTo>
                    <a:pt x="0" y="637463"/>
                  </a:moveTo>
                  <a:lnTo>
                    <a:pt x="3810" y="637463"/>
                  </a:lnTo>
                </a:path>
                <a:path w="3810" h="699135">
                  <a:moveTo>
                    <a:pt x="0" y="635558"/>
                  </a:moveTo>
                  <a:lnTo>
                    <a:pt x="3810" y="635558"/>
                  </a:lnTo>
                </a:path>
                <a:path w="3810" h="699135">
                  <a:moveTo>
                    <a:pt x="0" y="633641"/>
                  </a:moveTo>
                  <a:lnTo>
                    <a:pt x="3810" y="633641"/>
                  </a:lnTo>
                </a:path>
                <a:path w="3810" h="699135">
                  <a:moveTo>
                    <a:pt x="0" y="631736"/>
                  </a:moveTo>
                  <a:lnTo>
                    <a:pt x="3810" y="631736"/>
                  </a:lnTo>
                </a:path>
                <a:path w="3810" h="699135">
                  <a:moveTo>
                    <a:pt x="0" y="629831"/>
                  </a:moveTo>
                  <a:lnTo>
                    <a:pt x="3810" y="629831"/>
                  </a:lnTo>
                </a:path>
                <a:path w="3810" h="699135">
                  <a:moveTo>
                    <a:pt x="0" y="627926"/>
                  </a:moveTo>
                  <a:lnTo>
                    <a:pt x="3810" y="627926"/>
                  </a:lnTo>
                </a:path>
                <a:path w="3810" h="699135">
                  <a:moveTo>
                    <a:pt x="0" y="626008"/>
                  </a:moveTo>
                  <a:lnTo>
                    <a:pt x="3810" y="626008"/>
                  </a:lnTo>
                </a:path>
                <a:path w="3810" h="699135">
                  <a:moveTo>
                    <a:pt x="0" y="624103"/>
                  </a:moveTo>
                  <a:lnTo>
                    <a:pt x="3810" y="624103"/>
                  </a:lnTo>
                </a:path>
                <a:path w="3810" h="699135">
                  <a:moveTo>
                    <a:pt x="0" y="622198"/>
                  </a:moveTo>
                  <a:lnTo>
                    <a:pt x="3810" y="622198"/>
                  </a:lnTo>
                </a:path>
                <a:path w="3810" h="699135">
                  <a:moveTo>
                    <a:pt x="0" y="620280"/>
                  </a:moveTo>
                  <a:lnTo>
                    <a:pt x="3810" y="620280"/>
                  </a:lnTo>
                </a:path>
                <a:path w="3810" h="699135">
                  <a:moveTo>
                    <a:pt x="0" y="618375"/>
                  </a:moveTo>
                  <a:lnTo>
                    <a:pt x="3810" y="618375"/>
                  </a:lnTo>
                </a:path>
                <a:path w="3810" h="699135">
                  <a:moveTo>
                    <a:pt x="0" y="616470"/>
                  </a:moveTo>
                  <a:lnTo>
                    <a:pt x="3810" y="616470"/>
                  </a:lnTo>
                </a:path>
                <a:path w="3810" h="699135">
                  <a:moveTo>
                    <a:pt x="0" y="614565"/>
                  </a:moveTo>
                  <a:lnTo>
                    <a:pt x="3810" y="614565"/>
                  </a:lnTo>
                </a:path>
                <a:path w="3810" h="699135">
                  <a:moveTo>
                    <a:pt x="0" y="612647"/>
                  </a:moveTo>
                  <a:lnTo>
                    <a:pt x="3810" y="612647"/>
                  </a:lnTo>
                </a:path>
                <a:path w="3810" h="699135">
                  <a:moveTo>
                    <a:pt x="0" y="610742"/>
                  </a:moveTo>
                  <a:lnTo>
                    <a:pt x="3810" y="610742"/>
                  </a:lnTo>
                </a:path>
                <a:path w="3810" h="699135">
                  <a:moveTo>
                    <a:pt x="0" y="608837"/>
                  </a:moveTo>
                  <a:lnTo>
                    <a:pt x="3810" y="608837"/>
                  </a:lnTo>
                </a:path>
                <a:path w="3810" h="699135">
                  <a:moveTo>
                    <a:pt x="0" y="606920"/>
                  </a:moveTo>
                  <a:lnTo>
                    <a:pt x="3810" y="606920"/>
                  </a:lnTo>
                </a:path>
                <a:path w="3810" h="699135">
                  <a:moveTo>
                    <a:pt x="0" y="605015"/>
                  </a:moveTo>
                  <a:lnTo>
                    <a:pt x="3810" y="605015"/>
                  </a:lnTo>
                </a:path>
                <a:path w="3810" h="699135">
                  <a:moveTo>
                    <a:pt x="0" y="603110"/>
                  </a:moveTo>
                  <a:lnTo>
                    <a:pt x="3810" y="603110"/>
                  </a:lnTo>
                </a:path>
                <a:path w="3810" h="699135">
                  <a:moveTo>
                    <a:pt x="0" y="601205"/>
                  </a:moveTo>
                  <a:lnTo>
                    <a:pt x="3810" y="601205"/>
                  </a:lnTo>
                </a:path>
                <a:path w="3810" h="699135">
                  <a:moveTo>
                    <a:pt x="0" y="599287"/>
                  </a:moveTo>
                  <a:lnTo>
                    <a:pt x="3810" y="599287"/>
                  </a:lnTo>
                </a:path>
                <a:path w="3810" h="699135">
                  <a:moveTo>
                    <a:pt x="0" y="597382"/>
                  </a:moveTo>
                  <a:lnTo>
                    <a:pt x="3810" y="597382"/>
                  </a:lnTo>
                </a:path>
                <a:path w="3810" h="699135">
                  <a:moveTo>
                    <a:pt x="0" y="595477"/>
                  </a:moveTo>
                  <a:lnTo>
                    <a:pt x="3810" y="595477"/>
                  </a:lnTo>
                </a:path>
                <a:path w="3810" h="699135">
                  <a:moveTo>
                    <a:pt x="0" y="593559"/>
                  </a:moveTo>
                  <a:lnTo>
                    <a:pt x="3810" y="593559"/>
                  </a:lnTo>
                </a:path>
                <a:path w="3810" h="699135">
                  <a:moveTo>
                    <a:pt x="0" y="591654"/>
                  </a:moveTo>
                  <a:lnTo>
                    <a:pt x="3810" y="591654"/>
                  </a:lnTo>
                </a:path>
                <a:path w="3810" h="699135">
                  <a:moveTo>
                    <a:pt x="0" y="589749"/>
                  </a:moveTo>
                  <a:lnTo>
                    <a:pt x="3810" y="589749"/>
                  </a:lnTo>
                </a:path>
                <a:path w="3810" h="699135">
                  <a:moveTo>
                    <a:pt x="0" y="587844"/>
                  </a:moveTo>
                  <a:lnTo>
                    <a:pt x="3810" y="587844"/>
                  </a:lnTo>
                </a:path>
                <a:path w="3810" h="699135">
                  <a:moveTo>
                    <a:pt x="0" y="585927"/>
                  </a:moveTo>
                  <a:lnTo>
                    <a:pt x="3810" y="585927"/>
                  </a:lnTo>
                </a:path>
                <a:path w="3810" h="699135">
                  <a:moveTo>
                    <a:pt x="0" y="584022"/>
                  </a:moveTo>
                  <a:lnTo>
                    <a:pt x="3810" y="584022"/>
                  </a:lnTo>
                </a:path>
                <a:path w="3810" h="699135">
                  <a:moveTo>
                    <a:pt x="0" y="582117"/>
                  </a:moveTo>
                  <a:lnTo>
                    <a:pt x="3810" y="582117"/>
                  </a:lnTo>
                </a:path>
                <a:path w="3810" h="699135">
                  <a:moveTo>
                    <a:pt x="0" y="580199"/>
                  </a:moveTo>
                  <a:lnTo>
                    <a:pt x="3810" y="580199"/>
                  </a:lnTo>
                </a:path>
                <a:path w="3810" h="699135">
                  <a:moveTo>
                    <a:pt x="0" y="578294"/>
                  </a:moveTo>
                  <a:lnTo>
                    <a:pt x="3810" y="578294"/>
                  </a:lnTo>
                </a:path>
                <a:path w="3810" h="699135">
                  <a:moveTo>
                    <a:pt x="0" y="576389"/>
                  </a:moveTo>
                  <a:lnTo>
                    <a:pt x="3810" y="576389"/>
                  </a:lnTo>
                </a:path>
                <a:path w="3810" h="699135">
                  <a:moveTo>
                    <a:pt x="0" y="574484"/>
                  </a:moveTo>
                  <a:lnTo>
                    <a:pt x="3810" y="574484"/>
                  </a:lnTo>
                </a:path>
                <a:path w="3810" h="699135">
                  <a:moveTo>
                    <a:pt x="0" y="572566"/>
                  </a:moveTo>
                  <a:lnTo>
                    <a:pt x="3810" y="572566"/>
                  </a:lnTo>
                </a:path>
                <a:path w="3810" h="699135">
                  <a:moveTo>
                    <a:pt x="0" y="570661"/>
                  </a:moveTo>
                  <a:lnTo>
                    <a:pt x="3810" y="570661"/>
                  </a:lnTo>
                </a:path>
                <a:path w="3810" h="699135">
                  <a:moveTo>
                    <a:pt x="0" y="568756"/>
                  </a:moveTo>
                  <a:lnTo>
                    <a:pt x="3810" y="568756"/>
                  </a:lnTo>
                </a:path>
                <a:path w="3810" h="699135">
                  <a:moveTo>
                    <a:pt x="0" y="566839"/>
                  </a:moveTo>
                  <a:lnTo>
                    <a:pt x="3810" y="566839"/>
                  </a:lnTo>
                </a:path>
                <a:path w="3810" h="699135">
                  <a:moveTo>
                    <a:pt x="0" y="564934"/>
                  </a:moveTo>
                  <a:lnTo>
                    <a:pt x="3810" y="564934"/>
                  </a:lnTo>
                </a:path>
                <a:path w="3810" h="699135">
                  <a:moveTo>
                    <a:pt x="0" y="563029"/>
                  </a:moveTo>
                  <a:lnTo>
                    <a:pt x="3810" y="563029"/>
                  </a:lnTo>
                </a:path>
                <a:path w="3810" h="699135">
                  <a:moveTo>
                    <a:pt x="0" y="561124"/>
                  </a:moveTo>
                  <a:lnTo>
                    <a:pt x="3810" y="561124"/>
                  </a:lnTo>
                </a:path>
                <a:path w="3810" h="699135">
                  <a:moveTo>
                    <a:pt x="0" y="559206"/>
                  </a:moveTo>
                  <a:lnTo>
                    <a:pt x="3810" y="559206"/>
                  </a:lnTo>
                </a:path>
                <a:path w="3810" h="699135">
                  <a:moveTo>
                    <a:pt x="0" y="557301"/>
                  </a:moveTo>
                  <a:lnTo>
                    <a:pt x="3810" y="557301"/>
                  </a:lnTo>
                </a:path>
                <a:path w="3810" h="699135">
                  <a:moveTo>
                    <a:pt x="0" y="555396"/>
                  </a:moveTo>
                  <a:lnTo>
                    <a:pt x="3810" y="555396"/>
                  </a:lnTo>
                </a:path>
                <a:path w="3810" h="699135">
                  <a:moveTo>
                    <a:pt x="0" y="553491"/>
                  </a:moveTo>
                  <a:lnTo>
                    <a:pt x="3810" y="553491"/>
                  </a:lnTo>
                </a:path>
                <a:path w="3810" h="699135">
                  <a:moveTo>
                    <a:pt x="0" y="551573"/>
                  </a:moveTo>
                  <a:lnTo>
                    <a:pt x="3810" y="551573"/>
                  </a:lnTo>
                </a:path>
                <a:path w="3810" h="699135">
                  <a:moveTo>
                    <a:pt x="0" y="549668"/>
                  </a:moveTo>
                  <a:lnTo>
                    <a:pt x="3810" y="549668"/>
                  </a:lnTo>
                </a:path>
                <a:path w="3810" h="699135">
                  <a:moveTo>
                    <a:pt x="0" y="547763"/>
                  </a:moveTo>
                  <a:lnTo>
                    <a:pt x="3810" y="547763"/>
                  </a:lnTo>
                </a:path>
                <a:path w="3810" h="699135">
                  <a:moveTo>
                    <a:pt x="0" y="545845"/>
                  </a:moveTo>
                  <a:lnTo>
                    <a:pt x="3810" y="545845"/>
                  </a:lnTo>
                </a:path>
                <a:path w="3810" h="699135">
                  <a:moveTo>
                    <a:pt x="0" y="543940"/>
                  </a:moveTo>
                  <a:lnTo>
                    <a:pt x="3810" y="543940"/>
                  </a:lnTo>
                </a:path>
                <a:path w="3810" h="699135">
                  <a:moveTo>
                    <a:pt x="0" y="542035"/>
                  </a:moveTo>
                  <a:lnTo>
                    <a:pt x="3810" y="542035"/>
                  </a:lnTo>
                </a:path>
                <a:path w="3810" h="699135">
                  <a:moveTo>
                    <a:pt x="0" y="540130"/>
                  </a:moveTo>
                  <a:lnTo>
                    <a:pt x="3810" y="540130"/>
                  </a:lnTo>
                </a:path>
                <a:path w="3810" h="699135">
                  <a:moveTo>
                    <a:pt x="0" y="538213"/>
                  </a:moveTo>
                  <a:lnTo>
                    <a:pt x="3810" y="538213"/>
                  </a:lnTo>
                </a:path>
                <a:path w="3810" h="699135">
                  <a:moveTo>
                    <a:pt x="0" y="536308"/>
                  </a:moveTo>
                  <a:lnTo>
                    <a:pt x="3810" y="536308"/>
                  </a:lnTo>
                </a:path>
                <a:path w="3810" h="699135">
                  <a:moveTo>
                    <a:pt x="0" y="534403"/>
                  </a:moveTo>
                  <a:lnTo>
                    <a:pt x="3810" y="534403"/>
                  </a:lnTo>
                </a:path>
                <a:path w="3810" h="699135">
                  <a:moveTo>
                    <a:pt x="0" y="532485"/>
                  </a:moveTo>
                  <a:lnTo>
                    <a:pt x="3810" y="532485"/>
                  </a:lnTo>
                </a:path>
                <a:path w="3810" h="699135">
                  <a:moveTo>
                    <a:pt x="0" y="530580"/>
                  </a:moveTo>
                  <a:lnTo>
                    <a:pt x="3810" y="530580"/>
                  </a:lnTo>
                </a:path>
                <a:path w="3810" h="699135">
                  <a:moveTo>
                    <a:pt x="0" y="528675"/>
                  </a:moveTo>
                  <a:lnTo>
                    <a:pt x="3810" y="528675"/>
                  </a:lnTo>
                </a:path>
                <a:path w="3810" h="699135">
                  <a:moveTo>
                    <a:pt x="0" y="526770"/>
                  </a:moveTo>
                  <a:lnTo>
                    <a:pt x="3810" y="526770"/>
                  </a:lnTo>
                </a:path>
                <a:path w="3810" h="699135">
                  <a:moveTo>
                    <a:pt x="0" y="524852"/>
                  </a:moveTo>
                  <a:lnTo>
                    <a:pt x="3810" y="524852"/>
                  </a:lnTo>
                </a:path>
                <a:path w="3810" h="699135">
                  <a:moveTo>
                    <a:pt x="0" y="522947"/>
                  </a:moveTo>
                  <a:lnTo>
                    <a:pt x="3810" y="522947"/>
                  </a:lnTo>
                </a:path>
                <a:path w="3810" h="699135">
                  <a:moveTo>
                    <a:pt x="0" y="521042"/>
                  </a:moveTo>
                  <a:lnTo>
                    <a:pt x="3810" y="521042"/>
                  </a:lnTo>
                </a:path>
                <a:path w="3810" h="699135">
                  <a:moveTo>
                    <a:pt x="0" y="519125"/>
                  </a:moveTo>
                  <a:lnTo>
                    <a:pt x="3810" y="519125"/>
                  </a:lnTo>
                </a:path>
                <a:path w="3810" h="699135">
                  <a:moveTo>
                    <a:pt x="0" y="517220"/>
                  </a:moveTo>
                  <a:lnTo>
                    <a:pt x="3810" y="517220"/>
                  </a:lnTo>
                </a:path>
                <a:path w="3810" h="699135">
                  <a:moveTo>
                    <a:pt x="0" y="515315"/>
                  </a:moveTo>
                  <a:lnTo>
                    <a:pt x="3810" y="515315"/>
                  </a:lnTo>
                </a:path>
                <a:path w="3810" h="699135">
                  <a:moveTo>
                    <a:pt x="0" y="513410"/>
                  </a:moveTo>
                  <a:lnTo>
                    <a:pt x="3810" y="513410"/>
                  </a:lnTo>
                </a:path>
                <a:path w="3810" h="699135">
                  <a:moveTo>
                    <a:pt x="0" y="511492"/>
                  </a:moveTo>
                  <a:lnTo>
                    <a:pt x="3810" y="511492"/>
                  </a:lnTo>
                </a:path>
                <a:path w="3810" h="699135">
                  <a:moveTo>
                    <a:pt x="0" y="509587"/>
                  </a:moveTo>
                  <a:lnTo>
                    <a:pt x="3810" y="509587"/>
                  </a:lnTo>
                </a:path>
                <a:path w="3810" h="699135">
                  <a:moveTo>
                    <a:pt x="0" y="507682"/>
                  </a:moveTo>
                  <a:lnTo>
                    <a:pt x="3810" y="507682"/>
                  </a:lnTo>
                </a:path>
                <a:path w="3810" h="699135">
                  <a:moveTo>
                    <a:pt x="0" y="505764"/>
                  </a:moveTo>
                  <a:lnTo>
                    <a:pt x="3810" y="505764"/>
                  </a:lnTo>
                </a:path>
                <a:path w="3810" h="699135">
                  <a:moveTo>
                    <a:pt x="0" y="503859"/>
                  </a:moveTo>
                  <a:lnTo>
                    <a:pt x="3810" y="503859"/>
                  </a:lnTo>
                </a:path>
                <a:path w="3810" h="699135">
                  <a:moveTo>
                    <a:pt x="0" y="501954"/>
                  </a:moveTo>
                  <a:lnTo>
                    <a:pt x="3810" y="501954"/>
                  </a:lnTo>
                </a:path>
                <a:path w="3810" h="699135">
                  <a:moveTo>
                    <a:pt x="0" y="500049"/>
                  </a:moveTo>
                  <a:lnTo>
                    <a:pt x="3810" y="500049"/>
                  </a:lnTo>
                </a:path>
                <a:path w="3810" h="699135">
                  <a:moveTo>
                    <a:pt x="0" y="498132"/>
                  </a:moveTo>
                  <a:lnTo>
                    <a:pt x="3810" y="498132"/>
                  </a:lnTo>
                </a:path>
                <a:path w="3810" h="699135">
                  <a:moveTo>
                    <a:pt x="0" y="496227"/>
                  </a:moveTo>
                  <a:lnTo>
                    <a:pt x="3810" y="496227"/>
                  </a:lnTo>
                </a:path>
                <a:path w="3810" h="699135">
                  <a:moveTo>
                    <a:pt x="0" y="494322"/>
                  </a:moveTo>
                  <a:lnTo>
                    <a:pt x="3810" y="494322"/>
                  </a:lnTo>
                </a:path>
                <a:path w="3810" h="699135">
                  <a:moveTo>
                    <a:pt x="0" y="492404"/>
                  </a:moveTo>
                  <a:lnTo>
                    <a:pt x="3810" y="492404"/>
                  </a:lnTo>
                </a:path>
                <a:path w="3810" h="699135">
                  <a:moveTo>
                    <a:pt x="0" y="490499"/>
                  </a:moveTo>
                  <a:lnTo>
                    <a:pt x="3810" y="490499"/>
                  </a:lnTo>
                </a:path>
                <a:path w="3810" h="699135">
                  <a:moveTo>
                    <a:pt x="0" y="488594"/>
                  </a:moveTo>
                  <a:lnTo>
                    <a:pt x="3810" y="488594"/>
                  </a:lnTo>
                </a:path>
                <a:path w="3810" h="699135">
                  <a:moveTo>
                    <a:pt x="0" y="486689"/>
                  </a:moveTo>
                  <a:lnTo>
                    <a:pt x="3810" y="486689"/>
                  </a:lnTo>
                </a:path>
                <a:path w="3810" h="699135">
                  <a:moveTo>
                    <a:pt x="0" y="484771"/>
                  </a:moveTo>
                  <a:lnTo>
                    <a:pt x="3810" y="484771"/>
                  </a:lnTo>
                </a:path>
                <a:path w="3810" h="699135">
                  <a:moveTo>
                    <a:pt x="0" y="482866"/>
                  </a:moveTo>
                  <a:lnTo>
                    <a:pt x="3810" y="482866"/>
                  </a:lnTo>
                </a:path>
                <a:path w="3810" h="699135">
                  <a:moveTo>
                    <a:pt x="0" y="480961"/>
                  </a:moveTo>
                  <a:lnTo>
                    <a:pt x="3810" y="480961"/>
                  </a:lnTo>
                </a:path>
                <a:path w="3810" h="699135">
                  <a:moveTo>
                    <a:pt x="0" y="479043"/>
                  </a:moveTo>
                  <a:lnTo>
                    <a:pt x="3810" y="479043"/>
                  </a:lnTo>
                </a:path>
                <a:path w="3810" h="699135">
                  <a:moveTo>
                    <a:pt x="0" y="477138"/>
                  </a:moveTo>
                  <a:lnTo>
                    <a:pt x="3810" y="477138"/>
                  </a:lnTo>
                </a:path>
                <a:path w="3810" h="699135">
                  <a:moveTo>
                    <a:pt x="0" y="475233"/>
                  </a:moveTo>
                  <a:lnTo>
                    <a:pt x="3810" y="475233"/>
                  </a:lnTo>
                </a:path>
                <a:path w="3810" h="699135">
                  <a:moveTo>
                    <a:pt x="0" y="473328"/>
                  </a:moveTo>
                  <a:lnTo>
                    <a:pt x="3810" y="473328"/>
                  </a:lnTo>
                </a:path>
                <a:path w="3810" h="699135">
                  <a:moveTo>
                    <a:pt x="0" y="471411"/>
                  </a:moveTo>
                  <a:lnTo>
                    <a:pt x="3810" y="471411"/>
                  </a:lnTo>
                </a:path>
                <a:path w="3810" h="699135">
                  <a:moveTo>
                    <a:pt x="0" y="469506"/>
                  </a:moveTo>
                  <a:lnTo>
                    <a:pt x="3810" y="469506"/>
                  </a:lnTo>
                </a:path>
                <a:path w="3810" h="699135">
                  <a:moveTo>
                    <a:pt x="0" y="467601"/>
                  </a:moveTo>
                  <a:lnTo>
                    <a:pt x="3810" y="467601"/>
                  </a:lnTo>
                </a:path>
                <a:path w="3810" h="699135">
                  <a:moveTo>
                    <a:pt x="0" y="465683"/>
                  </a:moveTo>
                  <a:lnTo>
                    <a:pt x="3810" y="465683"/>
                  </a:lnTo>
                </a:path>
                <a:path w="3810" h="699135">
                  <a:moveTo>
                    <a:pt x="0" y="463778"/>
                  </a:moveTo>
                  <a:lnTo>
                    <a:pt x="3810" y="463778"/>
                  </a:lnTo>
                </a:path>
                <a:path w="3810" h="699135">
                  <a:moveTo>
                    <a:pt x="0" y="461873"/>
                  </a:moveTo>
                  <a:lnTo>
                    <a:pt x="3810" y="461873"/>
                  </a:lnTo>
                </a:path>
                <a:path w="3810" h="699135">
                  <a:moveTo>
                    <a:pt x="0" y="459968"/>
                  </a:moveTo>
                  <a:lnTo>
                    <a:pt x="3810" y="459968"/>
                  </a:lnTo>
                </a:path>
                <a:path w="3810" h="699135">
                  <a:moveTo>
                    <a:pt x="0" y="458050"/>
                  </a:moveTo>
                  <a:lnTo>
                    <a:pt x="3810" y="458050"/>
                  </a:lnTo>
                </a:path>
                <a:path w="3810" h="699135">
                  <a:moveTo>
                    <a:pt x="0" y="456145"/>
                  </a:moveTo>
                  <a:lnTo>
                    <a:pt x="3810" y="456145"/>
                  </a:lnTo>
                </a:path>
                <a:path w="3810" h="699135">
                  <a:moveTo>
                    <a:pt x="0" y="454240"/>
                  </a:moveTo>
                  <a:lnTo>
                    <a:pt x="3810" y="454240"/>
                  </a:lnTo>
                </a:path>
                <a:path w="3810" h="699135">
                  <a:moveTo>
                    <a:pt x="0" y="452335"/>
                  </a:moveTo>
                  <a:lnTo>
                    <a:pt x="3810" y="452335"/>
                  </a:lnTo>
                </a:path>
                <a:path w="3810" h="699135">
                  <a:moveTo>
                    <a:pt x="0" y="450418"/>
                  </a:moveTo>
                  <a:lnTo>
                    <a:pt x="3810" y="450418"/>
                  </a:lnTo>
                </a:path>
                <a:path w="3810" h="699135">
                  <a:moveTo>
                    <a:pt x="0" y="448513"/>
                  </a:moveTo>
                  <a:lnTo>
                    <a:pt x="3810" y="448513"/>
                  </a:lnTo>
                </a:path>
                <a:path w="3810" h="699135">
                  <a:moveTo>
                    <a:pt x="0" y="446608"/>
                  </a:moveTo>
                  <a:lnTo>
                    <a:pt x="3810" y="446608"/>
                  </a:lnTo>
                </a:path>
                <a:path w="3810" h="699135">
                  <a:moveTo>
                    <a:pt x="0" y="444690"/>
                  </a:moveTo>
                  <a:lnTo>
                    <a:pt x="3810" y="444690"/>
                  </a:lnTo>
                </a:path>
                <a:path w="3810" h="699135">
                  <a:moveTo>
                    <a:pt x="0" y="442785"/>
                  </a:moveTo>
                  <a:lnTo>
                    <a:pt x="3810" y="442785"/>
                  </a:lnTo>
                </a:path>
                <a:path w="3810" h="699135">
                  <a:moveTo>
                    <a:pt x="0" y="440880"/>
                  </a:moveTo>
                  <a:lnTo>
                    <a:pt x="3810" y="440880"/>
                  </a:lnTo>
                </a:path>
                <a:path w="3810" h="699135">
                  <a:moveTo>
                    <a:pt x="0" y="438975"/>
                  </a:moveTo>
                  <a:lnTo>
                    <a:pt x="3810" y="438975"/>
                  </a:lnTo>
                </a:path>
                <a:path w="3810" h="699135">
                  <a:moveTo>
                    <a:pt x="0" y="437057"/>
                  </a:moveTo>
                  <a:lnTo>
                    <a:pt x="3810" y="437057"/>
                  </a:lnTo>
                </a:path>
                <a:path w="3810" h="699135">
                  <a:moveTo>
                    <a:pt x="0" y="435152"/>
                  </a:moveTo>
                  <a:lnTo>
                    <a:pt x="3810" y="435152"/>
                  </a:lnTo>
                </a:path>
                <a:path w="3810" h="699135">
                  <a:moveTo>
                    <a:pt x="0" y="433247"/>
                  </a:moveTo>
                  <a:lnTo>
                    <a:pt x="3810" y="433247"/>
                  </a:lnTo>
                </a:path>
                <a:path w="3810" h="699135">
                  <a:moveTo>
                    <a:pt x="0" y="431330"/>
                  </a:moveTo>
                  <a:lnTo>
                    <a:pt x="3810" y="431330"/>
                  </a:lnTo>
                </a:path>
                <a:path w="3810" h="699135">
                  <a:moveTo>
                    <a:pt x="0" y="429425"/>
                  </a:moveTo>
                  <a:lnTo>
                    <a:pt x="3810" y="429425"/>
                  </a:lnTo>
                </a:path>
                <a:path w="3810" h="699135">
                  <a:moveTo>
                    <a:pt x="0" y="427520"/>
                  </a:moveTo>
                  <a:lnTo>
                    <a:pt x="3810" y="427520"/>
                  </a:lnTo>
                </a:path>
                <a:path w="3810" h="699135">
                  <a:moveTo>
                    <a:pt x="0" y="425615"/>
                  </a:moveTo>
                  <a:lnTo>
                    <a:pt x="3810" y="425615"/>
                  </a:lnTo>
                </a:path>
                <a:path w="3810" h="699135">
                  <a:moveTo>
                    <a:pt x="0" y="423697"/>
                  </a:moveTo>
                  <a:lnTo>
                    <a:pt x="3810" y="423697"/>
                  </a:lnTo>
                </a:path>
                <a:path w="3810" h="699135">
                  <a:moveTo>
                    <a:pt x="0" y="421792"/>
                  </a:moveTo>
                  <a:lnTo>
                    <a:pt x="3810" y="421792"/>
                  </a:lnTo>
                </a:path>
                <a:path w="3810" h="699135">
                  <a:moveTo>
                    <a:pt x="0" y="419887"/>
                  </a:moveTo>
                  <a:lnTo>
                    <a:pt x="3810" y="419887"/>
                  </a:lnTo>
                </a:path>
                <a:path w="3810" h="699135">
                  <a:moveTo>
                    <a:pt x="0" y="417969"/>
                  </a:moveTo>
                  <a:lnTo>
                    <a:pt x="3810" y="417969"/>
                  </a:lnTo>
                </a:path>
                <a:path w="3810" h="699135">
                  <a:moveTo>
                    <a:pt x="0" y="416064"/>
                  </a:moveTo>
                  <a:lnTo>
                    <a:pt x="3810" y="416064"/>
                  </a:lnTo>
                </a:path>
                <a:path w="3810" h="699135">
                  <a:moveTo>
                    <a:pt x="0" y="414159"/>
                  </a:moveTo>
                  <a:lnTo>
                    <a:pt x="3810" y="414159"/>
                  </a:lnTo>
                </a:path>
                <a:path w="3810" h="699135">
                  <a:moveTo>
                    <a:pt x="0" y="412254"/>
                  </a:moveTo>
                  <a:lnTo>
                    <a:pt x="3810" y="412254"/>
                  </a:lnTo>
                </a:path>
                <a:path w="3810" h="699135">
                  <a:moveTo>
                    <a:pt x="0" y="410336"/>
                  </a:moveTo>
                  <a:lnTo>
                    <a:pt x="3810" y="410336"/>
                  </a:lnTo>
                </a:path>
                <a:path w="3810" h="699135">
                  <a:moveTo>
                    <a:pt x="0" y="408431"/>
                  </a:moveTo>
                  <a:lnTo>
                    <a:pt x="3810" y="408431"/>
                  </a:lnTo>
                </a:path>
                <a:path w="3810" h="699135">
                  <a:moveTo>
                    <a:pt x="0" y="406526"/>
                  </a:moveTo>
                  <a:lnTo>
                    <a:pt x="3810" y="406526"/>
                  </a:lnTo>
                </a:path>
                <a:path w="3810" h="699135">
                  <a:moveTo>
                    <a:pt x="0" y="404609"/>
                  </a:moveTo>
                  <a:lnTo>
                    <a:pt x="3810" y="404609"/>
                  </a:lnTo>
                </a:path>
                <a:path w="3810" h="699135">
                  <a:moveTo>
                    <a:pt x="0" y="402704"/>
                  </a:moveTo>
                  <a:lnTo>
                    <a:pt x="3810" y="402704"/>
                  </a:lnTo>
                </a:path>
                <a:path w="3810" h="699135">
                  <a:moveTo>
                    <a:pt x="0" y="400799"/>
                  </a:moveTo>
                  <a:lnTo>
                    <a:pt x="3810" y="400799"/>
                  </a:lnTo>
                </a:path>
                <a:path w="3810" h="699135">
                  <a:moveTo>
                    <a:pt x="0" y="398894"/>
                  </a:moveTo>
                  <a:lnTo>
                    <a:pt x="3810" y="398894"/>
                  </a:lnTo>
                </a:path>
                <a:path w="3810" h="699135">
                  <a:moveTo>
                    <a:pt x="0" y="396976"/>
                  </a:moveTo>
                  <a:lnTo>
                    <a:pt x="3810" y="396976"/>
                  </a:lnTo>
                </a:path>
                <a:path w="3810" h="699135">
                  <a:moveTo>
                    <a:pt x="0" y="395071"/>
                  </a:moveTo>
                  <a:lnTo>
                    <a:pt x="3810" y="395071"/>
                  </a:lnTo>
                </a:path>
                <a:path w="3810" h="699135">
                  <a:moveTo>
                    <a:pt x="0" y="393166"/>
                  </a:moveTo>
                  <a:lnTo>
                    <a:pt x="3810" y="393166"/>
                  </a:lnTo>
                </a:path>
                <a:path w="3810" h="699135">
                  <a:moveTo>
                    <a:pt x="0" y="391248"/>
                  </a:moveTo>
                  <a:lnTo>
                    <a:pt x="3810" y="391248"/>
                  </a:lnTo>
                </a:path>
                <a:path w="3810" h="699135">
                  <a:moveTo>
                    <a:pt x="0" y="389343"/>
                  </a:moveTo>
                  <a:lnTo>
                    <a:pt x="3810" y="389343"/>
                  </a:lnTo>
                </a:path>
                <a:path w="3810" h="699135">
                  <a:moveTo>
                    <a:pt x="0" y="387438"/>
                  </a:moveTo>
                  <a:lnTo>
                    <a:pt x="3810" y="387438"/>
                  </a:lnTo>
                </a:path>
                <a:path w="3810" h="699135">
                  <a:moveTo>
                    <a:pt x="0" y="385533"/>
                  </a:moveTo>
                  <a:lnTo>
                    <a:pt x="3810" y="385533"/>
                  </a:lnTo>
                </a:path>
                <a:path w="3810" h="699135">
                  <a:moveTo>
                    <a:pt x="0" y="383616"/>
                  </a:moveTo>
                  <a:lnTo>
                    <a:pt x="3810" y="383616"/>
                  </a:lnTo>
                </a:path>
                <a:path w="3810" h="699135">
                  <a:moveTo>
                    <a:pt x="0" y="381711"/>
                  </a:moveTo>
                  <a:lnTo>
                    <a:pt x="3810" y="381711"/>
                  </a:lnTo>
                </a:path>
                <a:path w="3810" h="699135">
                  <a:moveTo>
                    <a:pt x="0" y="379806"/>
                  </a:moveTo>
                  <a:lnTo>
                    <a:pt x="3810" y="379806"/>
                  </a:lnTo>
                </a:path>
                <a:path w="3810" h="699135">
                  <a:moveTo>
                    <a:pt x="0" y="377901"/>
                  </a:moveTo>
                  <a:lnTo>
                    <a:pt x="3810" y="377901"/>
                  </a:lnTo>
                </a:path>
                <a:path w="3810" h="699135">
                  <a:moveTo>
                    <a:pt x="0" y="375983"/>
                  </a:moveTo>
                  <a:lnTo>
                    <a:pt x="3810" y="375983"/>
                  </a:lnTo>
                </a:path>
                <a:path w="3810" h="699135">
                  <a:moveTo>
                    <a:pt x="0" y="374078"/>
                  </a:moveTo>
                  <a:lnTo>
                    <a:pt x="3810" y="374078"/>
                  </a:lnTo>
                </a:path>
                <a:path w="3810" h="699135">
                  <a:moveTo>
                    <a:pt x="0" y="372173"/>
                  </a:moveTo>
                  <a:lnTo>
                    <a:pt x="3810" y="372173"/>
                  </a:lnTo>
                </a:path>
                <a:path w="3810" h="699135">
                  <a:moveTo>
                    <a:pt x="0" y="370255"/>
                  </a:moveTo>
                  <a:lnTo>
                    <a:pt x="3810" y="370255"/>
                  </a:lnTo>
                </a:path>
                <a:path w="3810" h="699135">
                  <a:moveTo>
                    <a:pt x="0" y="368350"/>
                  </a:moveTo>
                  <a:lnTo>
                    <a:pt x="3810" y="368350"/>
                  </a:lnTo>
                </a:path>
                <a:path w="3810" h="699135">
                  <a:moveTo>
                    <a:pt x="0" y="366445"/>
                  </a:moveTo>
                  <a:lnTo>
                    <a:pt x="3810" y="366445"/>
                  </a:lnTo>
                </a:path>
                <a:path w="3810" h="699135">
                  <a:moveTo>
                    <a:pt x="0" y="364540"/>
                  </a:moveTo>
                  <a:lnTo>
                    <a:pt x="3810" y="364540"/>
                  </a:lnTo>
                </a:path>
                <a:path w="3810" h="699135">
                  <a:moveTo>
                    <a:pt x="0" y="362623"/>
                  </a:moveTo>
                  <a:lnTo>
                    <a:pt x="3810" y="362623"/>
                  </a:lnTo>
                </a:path>
                <a:path w="3810" h="699135">
                  <a:moveTo>
                    <a:pt x="0" y="360718"/>
                  </a:moveTo>
                  <a:lnTo>
                    <a:pt x="3810" y="360718"/>
                  </a:lnTo>
                </a:path>
                <a:path w="3810" h="699135">
                  <a:moveTo>
                    <a:pt x="0" y="358813"/>
                  </a:moveTo>
                  <a:lnTo>
                    <a:pt x="3810" y="358813"/>
                  </a:lnTo>
                </a:path>
                <a:path w="3810" h="699135">
                  <a:moveTo>
                    <a:pt x="0" y="356895"/>
                  </a:moveTo>
                  <a:lnTo>
                    <a:pt x="3810" y="356895"/>
                  </a:lnTo>
                </a:path>
                <a:path w="3810" h="699135">
                  <a:moveTo>
                    <a:pt x="0" y="354990"/>
                  </a:moveTo>
                  <a:lnTo>
                    <a:pt x="3810" y="354990"/>
                  </a:lnTo>
                </a:path>
                <a:path w="3810" h="699135">
                  <a:moveTo>
                    <a:pt x="0" y="353085"/>
                  </a:moveTo>
                  <a:lnTo>
                    <a:pt x="3810" y="353085"/>
                  </a:lnTo>
                </a:path>
                <a:path w="3810" h="699135">
                  <a:moveTo>
                    <a:pt x="0" y="351180"/>
                  </a:moveTo>
                  <a:lnTo>
                    <a:pt x="3810" y="351180"/>
                  </a:lnTo>
                </a:path>
                <a:path w="3810" h="699135">
                  <a:moveTo>
                    <a:pt x="0" y="349262"/>
                  </a:moveTo>
                  <a:lnTo>
                    <a:pt x="3810" y="349262"/>
                  </a:lnTo>
                </a:path>
                <a:path w="3810" h="699135">
                  <a:moveTo>
                    <a:pt x="0" y="347357"/>
                  </a:moveTo>
                  <a:lnTo>
                    <a:pt x="3810" y="347357"/>
                  </a:lnTo>
                </a:path>
                <a:path w="3810" h="699135">
                  <a:moveTo>
                    <a:pt x="0" y="345452"/>
                  </a:moveTo>
                  <a:lnTo>
                    <a:pt x="3810" y="345452"/>
                  </a:lnTo>
                </a:path>
                <a:path w="3810" h="699135">
                  <a:moveTo>
                    <a:pt x="0" y="343534"/>
                  </a:moveTo>
                  <a:lnTo>
                    <a:pt x="3810" y="343534"/>
                  </a:lnTo>
                </a:path>
                <a:path w="3810" h="699135">
                  <a:moveTo>
                    <a:pt x="0" y="341629"/>
                  </a:moveTo>
                  <a:lnTo>
                    <a:pt x="3810" y="341629"/>
                  </a:lnTo>
                </a:path>
                <a:path w="3810" h="699135">
                  <a:moveTo>
                    <a:pt x="0" y="339724"/>
                  </a:moveTo>
                  <a:lnTo>
                    <a:pt x="3810" y="339724"/>
                  </a:lnTo>
                </a:path>
                <a:path w="3810" h="699135">
                  <a:moveTo>
                    <a:pt x="0" y="337819"/>
                  </a:moveTo>
                  <a:lnTo>
                    <a:pt x="3810" y="337819"/>
                  </a:lnTo>
                </a:path>
                <a:path w="3810" h="699135">
                  <a:moveTo>
                    <a:pt x="0" y="335902"/>
                  </a:moveTo>
                  <a:lnTo>
                    <a:pt x="3810" y="335902"/>
                  </a:lnTo>
                </a:path>
                <a:path w="3810" h="699135">
                  <a:moveTo>
                    <a:pt x="0" y="333997"/>
                  </a:moveTo>
                  <a:lnTo>
                    <a:pt x="3810" y="333997"/>
                  </a:lnTo>
                </a:path>
                <a:path w="3810" h="699135">
                  <a:moveTo>
                    <a:pt x="0" y="332092"/>
                  </a:moveTo>
                  <a:lnTo>
                    <a:pt x="3810" y="332092"/>
                  </a:lnTo>
                </a:path>
                <a:path w="3810" h="699135">
                  <a:moveTo>
                    <a:pt x="0" y="330174"/>
                  </a:moveTo>
                  <a:lnTo>
                    <a:pt x="3810" y="330174"/>
                  </a:lnTo>
                </a:path>
                <a:path w="3810" h="699135">
                  <a:moveTo>
                    <a:pt x="0" y="328269"/>
                  </a:moveTo>
                  <a:lnTo>
                    <a:pt x="3810" y="328269"/>
                  </a:lnTo>
                </a:path>
                <a:path w="3810" h="699135">
                  <a:moveTo>
                    <a:pt x="0" y="326364"/>
                  </a:moveTo>
                  <a:lnTo>
                    <a:pt x="3810" y="326364"/>
                  </a:lnTo>
                </a:path>
                <a:path w="3810" h="699135">
                  <a:moveTo>
                    <a:pt x="0" y="324459"/>
                  </a:moveTo>
                  <a:lnTo>
                    <a:pt x="3810" y="324459"/>
                  </a:lnTo>
                </a:path>
                <a:path w="3810" h="699135">
                  <a:moveTo>
                    <a:pt x="0" y="322541"/>
                  </a:moveTo>
                  <a:lnTo>
                    <a:pt x="3810" y="322541"/>
                  </a:lnTo>
                </a:path>
                <a:path w="3810" h="699135">
                  <a:moveTo>
                    <a:pt x="0" y="320636"/>
                  </a:moveTo>
                  <a:lnTo>
                    <a:pt x="3810" y="320636"/>
                  </a:lnTo>
                </a:path>
                <a:path w="3810" h="699135">
                  <a:moveTo>
                    <a:pt x="0" y="318731"/>
                  </a:moveTo>
                  <a:lnTo>
                    <a:pt x="3810" y="318731"/>
                  </a:lnTo>
                </a:path>
                <a:path w="3810" h="699135">
                  <a:moveTo>
                    <a:pt x="0" y="316814"/>
                  </a:moveTo>
                  <a:lnTo>
                    <a:pt x="3810" y="316814"/>
                  </a:lnTo>
                </a:path>
                <a:path w="3810" h="699135">
                  <a:moveTo>
                    <a:pt x="0" y="314909"/>
                  </a:moveTo>
                  <a:lnTo>
                    <a:pt x="3810" y="314909"/>
                  </a:lnTo>
                </a:path>
                <a:path w="3810" h="699135">
                  <a:moveTo>
                    <a:pt x="0" y="313004"/>
                  </a:moveTo>
                  <a:lnTo>
                    <a:pt x="3810" y="313004"/>
                  </a:lnTo>
                </a:path>
                <a:path w="3810" h="699135">
                  <a:moveTo>
                    <a:pt x="0" y="311099"/>
                  </a:moveTo>
                  <a:lnTo>
                    <a:pt x="3810" y="311099"/>
                  </a:lnTo>
                </a:path>
                <a:path w="3810" h="699135">
                  <a:moveTo>
                    <a:pt x="0" y="309181"/>
                  </a:moveTo>
                  <a:lnTo>
                    <a:pt x="3810" y="309181"/>
                  </a:lnTo>
                </a:path>
                <a:path w="3810" h="699135">
                  <a:moveTo>
                    <a:pt x="0" y="307276"/>
                  </a:moveTo>
                  <a:lnTo>
                    <a:pt x="3810" y="307276"/>
                  </a:lnTo>
                </a:path>
                <a:path w="3810" h="699135">
                  <a:moveTo>
                    <a:pt x="0" y="305371"/>
                  </a:moveTo>
                  <a:lnTo>
                    <a:pt x="3810" y="305371"/>
                  </a:lnTo>
                </a:path>
                <a:path w="3810" h="699135">
                  <a:moveTo>
                    <a:pt x="0" y="303453"/>
                  </a:moveTo>
                  <a:lnTo>
                    <a:pt x="3810" y="303453"/>
                  </a:lnTo>
                </a:path>
                <a:path w="3810" h="699135">
                  <a:moveTo>
                    <a:pt x="0" y="301548"/>
                  </a:moveTo>
                  <a:lnTo>
                    <a:pt x="3810" y="301548"/>
                  </a:lnTo>
                </a:path>
                <a:path w="3810" h="699135">
                  <a:moveTo>
                    <a:pt x="0" y="299643"/>
                  </a:moveTo>
                  <a:lnTo>
                    <a:pt x="3810" y="299643"/>
                  </a:lnTo>
                </a:path>
                <a:path w="3810" h="699135">
                  <a:moveTo>
                    <a:pt x="0" y="297738"/>
                  </a:moveTo>
                  <a:lnTo>
                    <a:pt x="3810" y="297738"/>
                  </a:lnTo>
                </a:path>
                <a:path w="3810" h="699135">
                  <a:moveTo>
                    <a:pt x="0" y="295821"/>
                  </a:moveTo>
                  <a:lnTo>
                    <a:pt x="3810" y="295821"/>
                  </a:lnTo>
                </a:path>
                <a:path w="3810" h="699135">
                  <a:moveTo>
                    <a:pt x="0" y="293916"/>
                  </a:moveTo>
                  <a:lnTo>
                    <a:pt x="3810" y="293916"/>
                  </a:lnTo>
                </a:path>
                <a:path w="3810" h="699135">
                  <a:moveTo>
                    <a:pt x="0" y="292011"/>
                  </a:moveTo>
                  <a:lnTo>
                    <a:pt x="3810" y="292011"/>
                  </a:lnTo>
                </a:path>
                <a:path w="3810" h="699135">
                  <a:moveTo>
                    <a:pt x="0" y="290106"/>
                  </a:moveTo>
                  <a:lnTo>
                    <a:pt x="3810" y="290106"/>
                  </a:lnTo>
                </a:path>
                <a:path w="3810" h="699135">
                  <a:moveTo>
                    <a:pt x="0" y="288188"/>
                  </a:moveTo>
                  <a:lnTo>
                    <a:pt x="3810" y="288188"/>
                  </a:lnTo>
                </a:path>
                <a:path w="3810" h="699135">
                  <a:moveTo>
                    <a:pt x="0" y="286283"/>
                  </a:moveTo>
                  <a:lnTo>
                    <a:pt x="3810" y="286283"/>
                  </a:lnTo>
                </a:path>
                <a:path w="3810" h="699135">
                  <a:moveTo>
                    <a:pt x="0" y="284378"/>
                  </a:moveTo>
                  <a:lnTo>
                    <a:pt x="3810" y="284378"/>
                  </a:lnTo>
                </a:path>
                <a:path w="3810" h="699135">
                  <a:moveTo>
                    <a:pt x="0" y="282460"/>
                  </a:moveTo>
                  <a:lnTo>
                    <a:pt x="3810" y="282460"/>
                  </a:lnTo>
                </a:path>
                <a:path w="3810" h="699135">
                  <a:moveTo>
                    <a:pt x="0" y="280555"/>
                  </a:moveTo>
                  <a:lnTo>
                    <a:pt x="3810" y="280555"/>
                  </a:lnTo>
                </a:path>
                <a:path w="3810" h="699135">
                  <a:moveTo>
                    <a:pt x="0" y="278650"/>
                  </a:moveTo>
                  <a:lnTo>
                    <a:pt x="3810" y="278650"/>
                  </a:lnTo>
                </a:path>
                <a:path w="3810" h="699135">
                  <a:moveTo>
                    <a:pt x="0" y="276745"/>
                  </a:moveTo>
                  <a:lnTo>
                    <a:pt x="3810" y="276745"/>
                  </a:lnTo>
                </a:path>
                <a:path w="3810" h="699135">
                  <a:moveTo>
                    <a:pt x="0" y="274827"/>
                  </a:moveTo>
                  <a:lnTo>
                    <a:pt x="3810" y="274827"/>
                  </a:lnTo>
                </a:path>
                <a:path w="3810" h="699135">
                  <a:moveTo>
                    <a:pt x="0" y="272922"/>
                  </a:moveTo>
                  <a:lnTo>
                    <a:pt x="3810" y="272922"/>
                  </a:lnTo>
                </a:path>
                <a:path w="3810" h="699135">
                  <a:moveTo>
                    <a:pt x="0" y="271017"/>
                  </a:moveTo>
                  <a:lnTo>
                    <a:pt x="3810" y="271017"/>
                  </a:lnTo>
                </a:path>
                <a:path w="3810" h="699135">
                  <a:moveTo>
                    <a:pt x="0" y="269100"/>
                  </a:moveTo>
                  <a:lnTo>
                    <a:pt x="3810" y="269100"/>
                  </a:lnTo>
                </a:path>
                <a:path w="3810" h="699135">
                  <a:moveTo>
                    <a:pt x="0" y="267195"/>
                  </a:moveTo>
                  <a:lnTo>
                    <a:pt x="3810" y="267195"/>
                  </a:lnTo>
                </a:path>
                <a:path w="3810" h="699135">
                  <a:moveTo>
                    <a:pt x="0" y="265290"/>
                  </a:moveTo>
                  <a:lnTo>
                    <a:pt x="3810" y="265290"/>
                  </a:lnTo>
                </a:path>
                <a:path w="3810" h="699135">
                  <a:moveTo>
                    <a:pt x="0" y="263385"/>
                  </a:moveTo>
                  <a:lnTo>
                    <a:pt x="3810" y="263385"/>
                  </a:lnTo>
                </a:path>
                <a:path w="3810" h="699135">
                  <a:moveTo>
                    <a:pt x="0" y="261467"/>
                  </a:moveTo>
                  <a:lnTo>
                    <a:pt x="3810" y="261467"/>
                  </a:lnTo>
                </a:path>
                <a:path w="3810" h="699135">
                  <a:moveTo>
                    <a:pt x="0" y="259562"/>
                  </a:moveTo>
                  <a:lnTo>
                    <a:pt x="3810" y="259562"/>
                  </a:lnTo>
                </a:path>
                <a:path w="3810" h="699135">
                  <a:moveTo>
                    <a:pt x="0" y="257657"/>
                  </a:moveTo>
                  <a:lnTo>
                    <a:pt x="3810" y="257657"/>
                  </a:lnTo>
                </a:path>
                <a:path w="3810" h="699135">
                  <a:moveTo>
                    <a:pt x="0" y="255739"/>
                  </a:moveTo>
                  <a:lnTo>
                    <a:pt x="3810" y="255739"/>
                  </a:lnTo>
                </a:path>
                <a:path w="3810" h="699135">
                  <a:moveTo>
                    <a:pt x="0" y="253834"/>
                  </a:moveTo>
                  <a:lnTo>
                    <a:pt x="3810" y="253834"/>
                  </a:lnTo>
                </a:path>
                <a:path w="3810" h="699135">
                  <a:moveTo>
                    <a:pt x="0" y="251929"/>
                  </a:moveTo>
                  <a:lnTo>
                    <a:pt x="3810" y="251929"/>
                  </a:lnTo>
                </a:path>
                <a:path w="3810" h="699135">
                  <a:moveTo>
                    <a:pt x="0" y="250024"/>
                  </a:moveTo>
                  <a:lnTo>
                    <a:pt x="3810" y="250024"/>
                  </a:lnTo>
                </a:path>
                <a:path w="3810" h="699135">
                  <a:moveTo>
                    <a:pt x="0" y="248107"/>
                  </a:moveTo>
                  <a:lnTo>
                    <a:pt x="3810" y="248107"/>
                  </a:lnTo>
                </a:path>
                <a:path w="3810" h="699135">
                  <a:moveTo>
                    <a:pt x="0" y="246202"/>
                  </a:moveTo>
                  <a:lnTo>
                    <a:pt x="3810" y="246202"/>
                  </a:lnTo>
                </a:path>
                <a:path w="3810" h="699135">
                  <a:moveTo>
                    <a:pt x="0" y="244297"/>
                  </a:moveTo>
                  <a:lnTo>
                    <a:pt x="3810" y="244297"/>
                  </a:lnTo>
                </a:path>
                <a:path w="3810" h="699135">
                  <a:moveTo>
                    <a:pt x="0" y="242379"/>
                  </a:moveTo>
                  <a:lnTo>
                    <a:pt x="3810" y="242379"/>
                  </a:lnTo>
                </a:path>
                <a:path w="3810" h="699135">
                  <a:moveTo>
                    <a:pt x="0" y="240474"/>
                  </a:moveTo>
                  <a:lnTo>
                    <a:pt x="3810" y="240474"/>
                  </a:lnTo>
                </a:path>
                <a:path w="3810" h="699135">
                  <a:moveTo>
                    <a:pt x="0" y="238569"/>
                  </a:moveTo>
                  <a:lnTo>
                    <a:pt x="3810" y="238569"/>
                  </a:lnTo>
                </a:path>
                <a:path w="3810" h="699135">
                  <a:moveTo>
                    <a:pt x="0" y="236664"/>
                  </a:moveTo>
                  <a:lnTo>
                    <a:pt x="3810" y="236664"/>
                  </a:lnTo>
                </a:path>
                <a:path w="3810" h="699135">
                  <a:moveTo>
                    <a:pt x="0" y="234746"/>
                  </a:moveTo>
                  <a:lnTo>
                    <a:pt x="3810" y="234746"/>
                  </a:lnTo>
                </a:path>
                <a:path w="3810" h="699135">
                  <a:moveTo>
                    <a:pt x="0" y="232841"/>
                  </a:moveTo>
                  <a:lnTo>
                    <a:pt x="3810" y="232841"/>
                  </a:lnTo>
                </a:path>
                <a:path w="3810" h="699135">
                  <a:moveTo>
                    <a:pt x="0" y="230936"/>
                  </a:moveTo>
                  <a:lnTo>
                    <a:pt x="3810" y="230936"/>
                  </a:lnTo>
                </a:path>
                <a:path w="3810" h="699135">
                  <a:moveTo>
                    <a:pt x="0" y="229019"/>
                  </a:moveTo>
                  <a:lnTo>
                    <a:pt x="3810" y="229019"/>
                  </a:lnTo>
                </a:path>
                <a:path w="3810" h="699135">
                  <a:moveTo>
                    <a:pt x="0" y="227114"/>
                  </a:moveTo>
                  <a:lnTo>
                    <a:pt x="3810" y="227114"/>
                  </a:lnTo>
                </a:path>
                <a:path w="3810" h="699135">
                  <a:moveTo>
                    <a:pt x="0" y="225209"/>
                  </a:moveTo>
                  <a:lnTo>
                    <a:pt x="3810" y="225209"/>
                  </a:lnTo>
                </a:path>
                <a:path w="3810" h="699135">
                  <a:moveTo>
                    <a:pt x="0" y="223304"/>
                  </a:moveTo>
                  <a:lnTo>
                    <a:pt x="3810" y="223304"/>
                  </a:lnTo>
                </a:path>
                <a:path w="3810" h="699135">
                  <a:moveTo>
                    <a:pt x="0" y="221386"/>
                  </a:moveTo>
                  <a:lnTo>
                    <a:pt x="3810" y="221386"/>
                  </a:lnTo>
                </a:path>
                <a:path w="3810" h="699135">
                  <a:moveTo>
                    <a:pt x="0" y="219481"/>
                  </a:moveTo>
                  <a:lnTo>
                    <a:pt x="3810" y="219481"/>
                  </a:lnTo>
                </a:path>
                <a:path w="3810" h="699135">
                  <a:moveTo>
                    <a:pt x="0" y="217576"/>
                  </a:moveTo>
                  <a:lnTo>
                    <a:pt x="3810" y="217576"/>
                  </a:lnTo>
                </a:path>
                <a:path w="3810" h="699135">
                  <a:moveTo>
                    <a:pt x="0" y="215658"/>
                  </a:moveTo>
                  <a:lnTo>
                    <a:pt x="3810" y="215658"/>
                  </a:lnTo>
                </a:path>
                <a:path w="3810" h="699135">
                  <a:moveTo>
                    <a:pt x="0" y="213753"/>
                  </a:moveTo>
                  <a:lnTo>
                    <a:pt x="3810" y="213753"/>
                  </a:lnTo>
                </a:path>
                <a:path w="3810" h="699135">
                  <a:moveTo>
                    <a:pt x="0" y="211848"/>
                  </a:moveTo>
                  <a:lnTo>
                    <a:pt x="3810" y="211848"/>
                  </a:lnTo>
                </a:path>
                <a:path w="3810" h="699135">
                  <a:moveTo>
                    <a:pt x="0" y="209943"/>
                  </a:moveTo>
                  <a:lnTo>
                    <a:pt x="3810" y="209943"/>
                  </a:lnTo>
                </a:path>
                <a:path w="3810" h="699135">
                  <a:moveTo>
                    <a:pt x="0" y="208025"/>
                  </a:moveTo>
                  <a:lnTo>
                    <a:pt x="3810" y="208025"/>
                  </a:lnTo>
                </a:path>
                <a:path w="3810" h="699135">
                  <a:moveTo>
                    <a:pt x="0" y="206120"/>
                  </a:moveTo>
                  <a:lnTo>
                    <a:pt x="3810" y="206120"/>
                  </a:lnTo>
                </a:path>
                <a:path w="3810" h="699135">
                  <a:moveTo>
                    <a:pt x="0" y="204215"/>
                  </a:moveTo>
                  <a:lnTo>
                    <a:pt x="3810" y="204215"/>
                  </a:lnTo>
                </a:path>
                <a:path w="3810" h="699135">
                  <a:moveTo>
                    <a:pt x="0" y="202298"/>
                  </a:moveTo>
                  <a:lnTo>
                    <a:pt x="3810" y="202298"/>
                  </a:lnTo>
                </a:path>
                <a:path w="3810" h="699135">
                  <a:moveTo>
                    <a:pt x="0" y="200393"/>
                  </a:moveTo>
                  <a:lnTo>
                    <a:pt x="3810" y="200393"/>
                  </a:lnTo>
                </a:path>
                <a:path w="3810" h="699135">
                  <a:moveTo>
                    <a:pt x="0" y="198488"/>
                  </a:moveTo>
                  <a:lnTo>
                    <a:pt x="3810" y="198488"/>
                  </a:lnTo>
                </a:path>
                <a:path w="3810" h="699135">
                  <a:moveTo>
                    <a:pt x="0" y="196583"/>
                  </a:moveTo>
                  <a:lnTo>
                    <a:pt x="3810" y="196583"/>
                  </a:lnTo>
                </a:path>
                <a:path w="3810" h="699135">
                  <a:moveTo>
                    <a:pt x="0" y="194665"/>
                  </a:moveTo>
                  <a:lnTo>
                    <a:pt x="3810" y="194665"/>
                  </a:lnTo>
                </a:path>
                <a:path w="3810" h="699135">
                  <a:moveTo>
                    <a:pt x="0" y="192760"/>
                  </a:moveTo>
                  <a:lnTo>
                    <a:pt x="3810" y="192760"/>
                  </a:lnTo>
                </a:path>
                <a:path w="3810" h="699135">
                  <a:moveTo>
                    <a:pt x="0" y="190855"/>
                  </a:moveTo>
                  <a:lnTo>
                    <a:pt x="3810" y="190855"/>
                  </a:lnTo>
                </a:path>
                <a:path w="3810" h="699135">
                  <a:moveTo>
                    <a:pt x="0" y="188950"/>
                  </a:moveTo>
                  <a:lnTo>
                    <a:pt x="3810" y="188950"/>
                  </a:lnTo>
                </a:path>
                <a:path w="3810" h="699135">
                  <a:moveTo>
                    <a:pt x="0" y="187032"/>
                  </a:moveTo>
                  <a:lnTo>
                    <a:pt x="3810" y="187032"/>
                  </a:lnTo>
                </a:path>
                <a:path w="3810" h="699135">
                  <a:moveTo>
                    <a:pt x="0" y="185127"/>
                  </a:moveTo>
                  <a:lnTo>
                    <a:pt x="3810" y="185127"/>
                  </a:lnTo>
                </a:path>
                <a:path w="3810" h="699135">
                  <a:moveTo>
                    <a:pt x="0" y="183222"/>
                  </a:moveTo>
                  <a:lnTo>
                    <a:pt x="3810" y="183222"/>
                  </a:lnTo>
                </a:path>
                <a:path w="3810" h="699135">
                  <a:moveTo>
                    <a:pt x="0" y="181305"/>
                  </a:moveTo>
                  <a:lnTo>
                    <a:pt x="3810" y="181305"/>
                  </a:lnTo>
                </a:path>
                <a:path w="3810" h="699135">
                  <a:moveTo>
                    <a:pt x="0" y="179400"/>
                  </a:moveTo>
                  <a:lnTo>
                    <a:pt x="3810" y="179400"/>
                  </a:lnTo>
                </a:path>
                <a:path w="3810" h="699135">
                  <a:moveTo>
                    <a:pt x="0" y="177495"/>
                  </a:moveTo>
                  <a:lnTo>
                    <a:pt x="3810" y="177495"/>
                  </a:lnTo>
                </a:path>
                <a:path w="3810" h="699135">
                  <a:moveTo>
                    <a:pt x="0" y="175590"/>
                  </a:moveTo>
                  <a:lnTo>
                    <a:pt x="3810" y="175590"/>
                  </a:lnTo>
                </a:path>
                <a:path w="3810" h="699135">
                  <a:moveTo>
                    <a:pt x="0" y="173672"/>
                  </a:moveTo>
                  <a:lnTo>
                    <a:pt x="3810" y="173672"/>
                  </a:lnTo>
                </a:path>
                <a:path w="3810" h="699135">
                  <a:moveTo>
                    <a:pt x="0" y="171767"/>
                  </a:moveTo>
                  <a:lnTo>
                    <a:pt x="3810" y="171767"/>
                  </a:lnTo>
                </a:path>
                <a:path w="3810" h="699135">
                  <a:moveTo>
                    <a:pt x="0" y="169862"/>
                  </a:moveTo>
                  <a:lnTo>
                    <a:pt x="3810" y="169862"/>
                  </a:lnTo>
                </a:path>
                <a:path w="3810" h="699135">
                  <a:moveTo>
                    <a:pt x="0" y="167944"/>
                  </a:moveTo>
                  <a:lnTo>
                    <a:pt x="3810" y="167944"/>
                  </a:lnTo>
                </a:path>
                <a:path w="3810" h="699135">
                  <a:moveTo>
                    <a:pt x="0" y="166039"/>
                  </a:moveTo>
                  <a:lnTo>
                    <a:pt x="3810" y="166039"/>
                  </a:lnTo>
                </a:path>
                <a:path w="3810" h="699135">
                  <a:moveTo>
                    <a:pt x="0" y="164134"/>
                  </a:moveTo>
                  <a:lnTo>
                    <a:pt x="3810" y="164134"/>
                  </a:lnTo>
                </a:path>
                <a:path w="3810" h="699135">
                  <a:moveTo>
                    <a:pt x="0" y="162229"/>
                  </a:moveTo>
                  <a:lnTo>
                    <a:pt x="3810" y="162229"/>
                  </a:lnTo>
                </a:path>
                <a:path w="3810" h="699135">
                  <a:moveTo>
                    <a:pt x="0" y="160312"/>
                  </a:moveTo>
                  <a:lnTo>
                    <a:pt x="3810" y="160312"/>
                  </a:lnTo>
                </a:path>
                <a:path w="3810" h="699135">
                  <a:moveTo>
                    <a:pt x="0" y="158407"/>
                  </a:moveTo>
                  <a:lnTo>
                    <a:pt x="3810" y="158407"/>
                  </a:lnTo>
                </a:path>
                <a:path w="3810" h="699135">
                  <a:moveTo>
                    <a:pt x="0" y="156502"/>
                  </a:moveTo>
                  <a:lnTo>
                    <a:pt x="3810" y="156502"/>
                  </a:lnTo>
                </a:path>
                <a:path w="3810" h="699135">
                  <a:moveTo>
                    <a:pt x="0" y="154584"/>
                  </a:moveTo>
                  <a:lnTo>
                    <a:pt x="3810" y="154584"/>
                  </a:lnTo>
                </a:path>
                <a:path w="3810" h="699135">
                  <a:moveTo>
                    <a:pt x="0" y="152679"/>
                  </a:moveTo>
                  <a:lnTo>
                    <a:pt x="3810" y="152679"/>
                  </a:lnTo>
                </a:path>
                <a:path w="3810" h="699135">
                  <a:moveTo>
                    <a:pt x="0" y="150774"/>
                  </a:moveTo>
                  <a:lnTo>
                    <a:pt x="3810" y="150774"/>
                  </a:lnTo>
                </a:path>
                <a:path w="3810" h="699135">
                  <a:moveTo>
                    <a:pt x="0" y="148869"/>
                  </a:moveTo>
                  <a:lnTo>
                    <a:pt x="3810" y="148869"/>
                  </a:lnTo>
                </a:path>
                <a:path w="3810" h="699135">
                  <a:moveTo>
                    <a:pt x="0" y="146951"/>
                  </a:moveTo>
                  <a:lnTo>
                    <a:pt x="3810" y="146951"/>
                  </a:lnTo>
                </a:path>
                <a:path w="3810" h="699135">
                  <a:moveTo>
                    <a:pt x="0" y="145046"/>
                  </a:moveTo>
                  <a:lnTo>
                    <a:pt x="3810" y="145046"/>
                  </a:lnTo>
                </a:path>
                <a:path w="3810" h="699135">
                  <a:moveTo>
                    <a:pt x="0" y="143141"/>
                  </a:moveTo>
                  <a:lnTo>
                    <a:pt x="3810" y="143141"/>
                  </a:lnTo>
                </a:path>
                <a:path w="3810" h="699135">
                  <a:moveTo>
                    <a:pt x="0" y="141223"/>
                  </a:moveTo>
                  <a:lnTo>
                    <a:pt x="3810" y="141223"/>
                  </a:lnTo>
                </a:path>
                <a:path w="3810" h="699135">
                  <a:moveTo>
                    <a:pt x="0" y="139318"/>
                  </a:moveTo>
                  <a:lnTo>
                    <a:pt x="3810" y="139318"/>
                  </a:lnTo>
                </a:path>
                <a:path w="3810" h="699135">
                  <a:moveTo>
                    <a:pt x="0" y="137413"/>
                  </a:moveTo>
                  <a:lnTo>
                    <a:pt x="3810" y="137413"/>
                  </a:lnTo>
                </a:path>
                <a:path w="3810" h="699135">
                  <a:moveTo>
                    <a:pt x="0" y="135508"/>
                  </a:moveTo>
                  <a:lnTo>
                    <a:pt x="3810" y="135508"/>
                  </a:lnTo>
                </a:path>
                <a:path w="3810" h="699135">
                  <a:moveTo>
                    <a:pt x="0" y="133591"/>
                  </a:moveTo>
                  <a:lnTo>
                    <a:pt x="3810" y="133591"/>
                  </a:lnTo>
                </a:path>
                <a:path w="3810" h="699135">
                  <a:moveTo>
                    <a:pt x="0" y="131686"/>
                  </a:moveTo>
                  <a:lnTo>
                    <a:pt x="3810" y="131686"/>
                  </a:lnTo>
                </a:path>
                <a:path w="3810" h="699135">
                  <a:moveTo>
                    <a:pt x="0" y="129781"/>
                  </a:moveTo>
                  <a:lnTo>
                    <a:pt x="3810" y="129781"/>
                  </a:lnTo>
                </a:path>
                <a:path w="3810" h="699135">
                  <a:moveTo>
                    <a:pt x="0" y="127863"/>
                  </a:moveTo>
                  <a:lnTo>
                    <a:pt x="3810" y="127863"/>
                  </a:lnTo>
                </a:path>
                <a:path w="3810" h="699135">
                  <a:moveTo>
                    <a:pt x="0" y="125958"/>
                  </a:moveTo>
                  <a:lnTo>
                    <a:pt x="3810" y="125958"/>
                  </a:lnTo>
                </a:path>
                <a:path w="3810" h="699135">
                  <a:moveTo>
                    <a:pt x="0" y="124053"/>
                  </a:moveTo>
                  <a:lnTo>
                    <a:pt x="3810" y="124053"/>
                  </a:lnTo>
                </a:path>
                <a:path w="3810" h="699135">
                  <a:moveTo>
                    <a:pt x="0" y="122148"/>
                  </a:moveTo>
                  <a:lnTo>
                    <a:pt x="3810" y="122148"/>
                  </a:lnTo>
                </a:path>
                <a:path w="3810" h="699135">
                  <a:moveTo>
                    <a:pt x="0" y="120230"/>
                  </a:moveTo>
                  <a:lnTo>
                    <a:pt x="3810" y="120230"/>
                  </a:lnTo>
                </a:path>
                <a:path w="3810" h="699135">
                  <a:moveTo>
                    <a:pt x="0" y="118325"/>
                  </a:moveTo>
                  <a:lnTo>
                    <a:pt x="3810" y="118325"/>
                  </a:lnTo>
                </a:path>
                <a:path w="3810" h="699135">
                  <a:moveTo>
                    <a:pt x="0" y="116420"/>
                  </a:moveTo>
                  <a:lnTo>
                    <a:pt x="3810" y="116420"/>
                  </a:lnTo>
                </a:path>
                <a:path w="3810" h="699135">
                  <a:moveTo>
                    <a:pt x="0" y="114503"/>
                  </a:moveTo>
                  <a:lnTo>
                    <a:pt x="3810" y="114503"/>
                  </a:lnTo>
                </a:path>
                <a:path w="3810" h="699135">
                  <a:moveTo>
                    <a:pt x="0" y="112598"/>
                  </a:moveTo>
                  <a:lnTo>
                    <a:pt x="3810" y="112598"/>
                  </a:lnTo>
                </a:path>
                <a:path w="3810" h="699135">
                  <a:moveTo>
                    <a:pt x="0" y="110693"/>
                  </a:moveTo>
                  <a:lnTo>
                    <a:pt x="3810" y="110693"/>
                  </a:lnTo>
                </a:path>
                <a:path w="3810" h="699135">
                  <a:moveTo>
                    <a:pt x="0" y="108788"/>
                  </a:moveTo>
                  <a:lnTo>
                    <a:pt x="3810" y="108788"/>
                  </a:lnTo>
                </a:path>
                <a:path w="3810" h="699135">
                  <a:moveTo>
                    <a:pt x="0" y="106870"/>
                  </a:moveTo>
                  <a:lnTo>
                    <a:pt x="3810" y="106870"/>
                  </a:lnTo>
                </a:path>
                <a:path w="3810" h="699135">
                  <a:moveTo>
                    <a:pt x="0" y="104965"/>
                  </a:moveTo>
                  <a:lnTo>
                    <a:pt x="3810" y="104965"/>
                  </a:lnTo>
                </a:path>
                <a:path w="3810" h="699135">
                  <a:moveTo>
                    <a:pt x="0" y="103060"/>
                  </a:moveTo>
                  <a:lnTo>
                    <a:pt x="3810" y="103060"/>
                  </a:lnTo>
                </a:path>
                <a:path w="3810" h="699135">
                  <a:moveTo>
                    <a:pt x="0" y="101155"/>
                  </a:moveTo>
                  <a:lnTo>
                    <a:pt x="3810" y="101155"/>
                  </a:lnTo>
                </a:path>
                <a:path w="3810" h="699135">
                  <a:moveTo>
                    <a:pt x="0" y="99237"/>
                  </a:moveTo>
                  <a:lnTo>
                    <a:pt x="3810" y="99237"/>
                  </a:lnTo>
                </a:path>
                <a:path w="3810" h="699135">
                  <a:moveTo>
                    <a:pt x="0" y="97332"/>
                  </a:moveTo>
                  <a:lnTo>
                    <a:pt x="3810" y="97332"/>
                  </a:lnTo>
                </a:path>
                <a:path w="3810" h="699135">
                  <a:moveTo>
                    <a:pt x="0" y="95427"/>
                  </a:moveTo>
                  <a:lnTo>
                    <a:pt x="3810" y="95427"/>
                  </a:lnTo>
                </a:path>
                <a:path w="3810" h="699135">
                  <a:moveTo>
                    <a:pt x="0" y="93510"/>
                  </a:moveTo>
                  <a:lnTo>
                    <a:pt x="3810" y="93510"/>
                  </a:lnTo>
                </a:path>
                <a:path w="3810" h="699135">
                  <a:moveTo>
                    <a:pt x="0" y="91605"/>
                  </a:moveTo>
                  <a:lnTo>
                    <a:pt x="3810" y="91605"/>
                  </a:lnTo>
                </a:path>
                <a:path w="3810" h="699135">
                  <a:moveTo>
                    <a:pt x="0" y="89700"/>
                  </a:moveTo>
                  <a:lnTo>
                    <a:pt x="3810" y="89700"/>
                  </a:lnTo>
                </a:path>
                <a:path w="3810" h="699135">
                  <a:moveTo>
                    <a:pt x="0" y="87795"/>
                  </a:moveTo>
                  <a:lnTo>
                    <a:pt x="3810" y="87795"/>
                  </a:lnTo>
                </a:path>
                <a:path w="3810" h="699135">
                  <a:moveTo>
                    <a:pt x="0" y="85877"/>
                  </a:moveTo>
                  <a:lnTo>
                    <a:pt x="3810" y="85877"/>
                  </a:lnTo>
                </a:path>
                <a:path w="3810" h="699135">
                  <a:moveTo>
                    <a:pt x="0" y="83972"/>
                  </a:moveTo>
                  <a:lnTo>
                    <a:pt x="3810" y="83972"/>
                  </a:lnTo>
                </a:path>
                <a:path w="3810" h="699135">
                  <a:moveTo>
                    <a:pt x="0" y="82067"/>
                  </a:moveTo>
                  <a:lnTo>
                    <a:pt x="3810" y="82067"/>
                  </a:lnTo>
                </a:path>
                <a:path w="3810" h="699135">
                  <a:moveTo>
                    <a:pt x="0" y="80149"/>
                  </a:moveTo>
                  <a:lnTo>
                    <a:pt x="3810" y="80149"/>
                  </a:lnTo>
                </a:path>
                <a:path w="3810" h="699135">
                  <a:moveTo>
                    <a:pt x="0" y="78244"/>
                  </a:moveTo>
                  <a:lnTo>
                    <a:pt x="3810" y="78244"/>
                  </a:lnTo>
                </a:path>
                <a:path w="3810" h="699135">
                  <a:moveTo>
                    <a:pt x="0" y="76339"/>
                  </a:moveTo>
                  <a:lnTo>
                    <a:pt x="3810" y="76339"/>
                  </a:lnTo>
                </a:path>
                <a:path w="3810" h="699135">
                  <a:moveTo>
                    <a:pt x="0" y="74434"/>
                  </a:moveTo>
                  <a:lnTo>
                    <a:pt x="3810" y="74434"/>
                  </a:lnTo>
                </a:path>
                <a:path w="3810" h="699135">
                  <a:moveTo>
                    <a:pt x="0" y="72516"/>
                  </a:moveTo>
                  <a:lnTo>
                    <a:pt x="3810" y="72516"/>
                  </a:lnTo>
                </a:path>
                <a:path w="3810" h="699135">
                  <a:moveTo>
                    <a:pt x="0" y="70611"/>
                  </a:moveTo>
                  <a:lnTo>
                    <a:pt x="3810" y="70611"/>
                  </a:lnTo>
                </a:path>
                <a:path w="3810" h="699135">
                  <a:moveTo>
                    <a:pt x="0" y="68706"/>
                  </a:moveTo>
                  <a:lnTo>
                    <a:pt x="3810" y="68706"/>
                  </a:lnTo>
                </a:path>
                <a:path w="3810" h="699135">
                  <a:moveTo>
                    <a:pt x="0" y="66789"/>
                  </a:moveTo>
                  <a:lnTo>
                    <a:pt x="3810" y="66789"/>
                  </a:lnTo>
                </a:path>
                <a:path w="3810" h="699135">
                  <a:moveTo>
                    <a:pt x="0" y="64884"/>
                  </a:moveTo>
                  <a:lnTo>
                    <a:pt x="3810" y="64884"/>
                  </a:lnTo>
                </a:path>
                <a:path w="3810" h="699135">
                  <a:moveTo>
                    <a:pt x="0" y="62979"/>
                  </a:moveTo>
                  <a:lnTo>
                    <a:pt x="3810" y="62979"/>
                  </a:lnTo>
                </a:path>
                <a:path w="3810" h="699135">
                  <a:moveTo>
                    <a:pt x="0" y="61074"/>
                  </a:moveTo>
                  <a:lnTo>
                    <a:pt x="3810" y="61074"/>
                  </a:lnTo>
                </a:path>
                <a:path w="3810" h="699135">
                  <a:moveTo>
                    <a:pt x="0" y="59156"/>
                  </a:moveTo>
                  <a:lnTo>
                    <a:pt x="3810" y="59156"/>
                  </a:lnTo>
                </a:path>
                <a:path w="3810" h="699135">
                  <a:moveTo>
                    <a:pt x="0" y="57251"/>
                  </a:moveTo>
                  <a:lnTo>
                    <a:pt x="3810" y="57251"/>
                  </a:lnTo>
                </a:path>
                <a:path w="3810" h="699135">
                  <a:moveTo>
                    <a:pt x="0" y="55346"/>
                  </a:moveTo>
                  <a:lnTo>
                    <a:pt x="3810" y="55346"/>
                  </a:lnTo>
                </a:path>
                <a:path w="3810" h="699135">
                  <a:moveTo>
                    <a:pt x="0" y="53428"/>
                  </a:moveTo>
                  <a:lnTo>
                    <a:pt x="3810" y="53428"/>
                  </a:lnTo>
                </a:path>
                <a:path w="3810" h="699135">
                  <a:moveTo>
                    <a:pt x="0" y="51523"/>
                  </a:moveTo>
                  <a:lnTo>
                    <a:pt x="3810" y="51523"/>
                  </a:lnTo>
                </a:path>
                <a:path w="3810" h="699135">
                  <a:moveTo>
                    <a:pt x="0" y="49618"/>
                  </a:moveTo>
                  <a:lnTo>
                    <a:pt x="3810" y="49618"/>
                  </a:lnTo>
                </a:path>
                <a:path w="3810" h="699135">
                  <a:moveTo>
                    <a:pt x="0" y="47713"/>
                  </a:moveTo>
                  <a:lnTo>
                    <a:pt x="3810" y="47713"/>
                  </a:lnTo>
                </a:path>
                <a:path w="3810" h="699135">
                  <a:moveTo>
                    <a:pt x="0" y="45796"/>
                  </a:moveTo>
                  <a:lnTo>
                    <a:pt x="3810" y="45796"/>
                  </a:lnTo>
                </a:path>
                <a:path w="3810" h="699135">
                  <a:moveTo>
                    <a:pt x="0" y="43891"/>
                  </a:moveTo>
                  <a:lnTo>
                    <a:pt x="3810" y="43891"/>
                  </a:lnTo>
                </a:path>
                <a:path w="3810" h="699135">
                  <a:moveTo>
                    <a:pt x="0" y="41986"/>
                  </a:moveTo>
                  <a:lnTo>
                    <a:pt x="3810" y="41986"/>
                  </a:lnTo>
                </a:path>
                <a:path w="3810" h="699135">
                  <a:moveTo>
                    <a:pt x="0" y="40068"/>
                  </a:moveTo>
                  <a:lnTo>
                    <a:pt x="3810" y="40068"/>
                  </a:lnTo>
                </a:path>
                <a:path w="3810" h="699135">
                  <a:moveTo>
                    <a:pt x="0" y="38163"/>
                  </a:moveTo>
                  <a:lnTo>
                    <a:pt x="3810" y="38163"/>
                  </a:lnTo>
                </a:path>
                <a:path w="3810" h="699135">
                  <a:moveTo>
                    <a:pt x="0" y="36258"/>
                  </a:moveTo>
                  <a:lnTo>
                    <a:pt x="3810" y="36258"/>
                  </a:lnTo>
                </a:path>
                <a:path w="3810" h="699135">
                  <a:moveTo>
                    <a:pt x="0" y="34353"/>
                  </a:moveTo>
                  <a:lnTo>
                    <a:pt x="3810" y="34353"/>
                  </a:lnTo>
                </a:path>
                <a:path w="3810" h="699135">
                  <a:moveTo>
                    <a:pt x="0" y="32435"/>
                  </a:moveTo>
                  <a:lnTo>
                    <a:pt x="3810" y="32435"/>
                  </a:lnTo>
                </a:path>
                <a:path w="3810" h="699135">
                  <a:moveTo>
                    <a:pt x="0" y="30530"/>
                  </a:moveTo>
                  <a:lnTo>
                    <a:pt x="3810" y="30530"/>
                  </a:lnTo>
                </a:path>
                <a:path w="3810" h="699135">
                  <a:moveTo>
                    <a:pt x="0" y="28625"/>
                  </a:moveTo>
                  <a:lnTo>
                    <a:pt x="3810" y="28625"/>
                  </a:lnTo>
                </a:path>
                <a:path w="3810" h="699135">
                  <a:moveTo>
                    <a:pt x="0" y="26708"/>
                  </a:moveTo>
                  <a:lnTo>
                    <a:pt x="3810" y="26708"/>
                  </a:lnTo>
                </a:path>
                <a:path w="3810" h="699135">
                  <a:moveTo>
                    <a:pt x="0" y="24803"/>
                  </a:moveTo>
                  <a:lnTo>
                    <a:pt x="3810" y="24803"/>
                  </a:lnTo>
                </a:path>
                <a:path w="3810" h="699135">
                  <a:moveTo>
                    <a:pt x="0" y="22898"/>
                  </a:moveTo>
                  <a:lnTo>
                    <a:pt x="3810" y="22898"/>
                  </a:lnTo>
                </a:path>
                <a:path w="3810" h="699135">
                  <a:moveTo>
                    <a:pt x="0" y="20993"/>
                  </a:moveTo>
                  <a:lnTo>
                    <a:pt x="3810" y="20993"/>
                  </a:lnTo>
                </a:path>
                <a:path w="3810" h="699135">
                  <a:moveTo>
                    <a:pt x="0" y="19075"/>
                  </a:moveTo>
                  <a:lnTo>
                    <a:pt x="3810" y="19075"/>
                  </a:lnTo>
                </a:path>
                <a:path w="3810" h="699135">
                  <a:moveTo>
                    <a:pt x="0" y="17170"/>
                  </a:moveTo>
                  <a:lnTo>
                    <a:pt x="3810" y="17170"/>
                  </a:lnTo>
                </a:path>
                <a:path w="3810" h="699135">
                  <a:moveTo>
                    <a:pt x="0" y="15265"/>
                  </a:moveTo>
                  <a:lnTo>
                    <a:pt x="3810" y="15265"/>
                  </a:lnTo>
                </a:path>
                <a:path w="3810" h="699135">
                  <a:moveTo>
                    <a:pt x="0" y="13347"/>
                  </a:moveTo>
                  <a:lnTo>
                    <a:pt x="3810" y="13347"/>
                  </a:lnTo>
                </a:path>
                <a:path w="3810" h="699135">
                  <a:moveTo>
                    <a:pt x="0" y="11442"/>
                  </a:moveTo>
                  <a:lnTo>
                    <a:pt x="3810" y="11442"/>
                  </a:lnTo>
                </a:path>
                <a:path w="3810" h="699135">
                  <a:moveTo>
                    <a:pt x="0" y="9537"/>
                  </a:moveTo>
                  <a:lnTo>
                    <a:pt x="3810" y="9537"/>
                  </a:lnTo>
                </a:path>
                <a:path w="3810" h="699135">
                  <a:moveTo>
                    <a:pt x="0" y="7632"/>
                  </a:moveTo>
                  <a:lnTo>
                    <a:pt x="3810" y="7632"/>
                  </a:lnTo>
                </a:path>
                <a:path w="3810" h="699135">
                  <a:moveTo>
                    <a:pt x="0" y="5714"/>
                  </a:moveTo>
                  <a:lnTo>
                    <a:pt x="3810" y="5714"/>
                  </a:lnTo>
                </a:path>
                <a:path w="3810" h="699135">
                  <a:moveTo>
                    <a:pt x="0" y="3809"/>
                  </a:moveTo>
                  <a:lnTo>
                    <a:pt x="3810" y="3809"/>
                  </a:lnTo>
                </a:path>
                <a:path w="3810" h="699135">
                  <a:moveTo>
                    <a:pt x="0" y="1904"/>
                  </a:moveTo>
                  <a:lnTo>
                    <a:pt x="3810" y="1904"/>
                  </a:lnTo>
                </a:path>
                <a:path w="3810" h="6991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450094" y="2490530"/>
              <a:ext cx="3810" cy="699135"/>
            </a:xfrm>
            <a:custGeom>
              <a:avLst/>
              <a:gdLst/>
              <a:ahLst/>
              <a:cxnLst/>
              <a:rect l="l" t="t" r="r" b="b"/>
              <a:pathLst>
                <a:path w="3809" h="699135">
                  <a:moveTo>
                    <a:pt x="0" y="698538"/>
                  </a:moveTo>
                  <a:lnTo>
                    <a:pt x="3810" y="698538"/>
                  </a:lnTo>
                </a:path>
                <a:path w="3809" h="699135">
                  <a:moveTo>
                    <a:pt x="0" y="696633"/>
                  </a:moveTo>
                  <a:lnTo>
                    <a:pt x="3810" y="696633"/>
                  </a:lnTo>
                </a:path>
                <a:path w="3809" h="699135">
                  <a:moveTo>
                    <a:pt x="0" y="694715"/>
                  </a:moveTo>
                  <a:lnTo>
                    <a:pt x="3810" y="694715"/>
                  </a:lnTo>
                </a:path>
                <a:path w="3809" h="699135">
                  <a:moveTo>
                    <a:pt x="0" y="692810"/>
                  </a:moveTo>
                  <a:lnTo>
                    <a:pt x="3810" y="692810"/>
                  </a:lnTo>
                </a:path>
                <a:path w="3809" h="699135">
                  <a:moveTo>
                    <a:pt x="0" y="690905"/>
                  </a:moveTo>
                  <a:lnTo>
                    <a:pt x="3810" y="690905"/>
                  </a:lnTo>
                </a:path>
                <a:path w="3809" h="699135">
                  <a:moveTo>
                    <a:pt x="0" y="689000"/>
                  </a:moveTo>
                  <a:lnTo>
                    <a:pt x="3810" y="689000"/>
                  </a:lnTo>
                </a:path>
                <a:path w="3809" h="699135">
                  <a:moveTo>
                    <a:pt x="0" y="687082"/>
                  </a:moveTo>
                  <a:lnTo>
                    <a:pt x="3810" y="687082"/>
                  </a:lnTo>
                </a:path>
                <a:path w="3809" h="699135">
                  <a:moveTo>
                    <a:pt x="0" y="685177"/>
                  </a:moveTo>
                  <a:lnTo>
                    <a:pt x="3810" y="685177"/>
                  </a:lnTo>
                </a:path>
                <a:path w="3809" h="699135">
                  <a:moveTo>
                    <a:pt x="0" y="683272"/>
                  </a:moveTo>
                  <a:lnTo>
                    <a:pt x="3810" y="683272"/>
                  </a:lnTo>
                </a:path>
                <a:path w="3809" h="699135">
                  <a:moveTo>
                    <a:pt x="0" y="681354"/>
                  </a:moveTo>
                  <a:lnTo>
                    <a:pt x="3810" y="681354"/>
                  </a:lnTo>
                </a:path>
                <a:path w="3809" h="699135">
                  <a:moveTo>
                    <a:pt x="0" y="679449"/>
                  </a:moveTo>
                  <a:lnTo>
                    <a:pt x="3810" y="679449"/>
                  </a:lnTo>
                </a:path>
                <a:path w="3809" h="699135">
                  <a:moveTo>
                    <a:pt x="0" y="677544"/>
                  </a:moveTo>
                  <a:lnTo>
                    <a:pt x="3810" y="677544"/>
                  </a:lnTo>
                </a:path>
                <a:path w="3809" h="699135">
                  <a:moveTo>
                    <a:pt x="0" y="675639"/>
                  </a:moveTo>
                  <a:lnTo>
                    <a:pt x="3810" y="675639"/>
                  </a:lnTo>
                </a:path>
                <a:path w="3809" h="699135">
                  <a:moveTo>
                    <a:pt x="0" y="673722"/>
                  </a:moveTo>
                  <a:lnTo>
                    <a:pt x="3810" y="673722"/>
                  </a:lnTo>
                </a:path>
                <a:path w="3809" h="699135">
                  <a:moveTo>
                    <a:pt x="0" y="671817"/>
                  </a:moveTo>
                  <a:lnTo>
                    <a:pt x="3810" y="671817"/>
                  </a:lnTo>
                </a:path>
                <a:path w="3809" h="699135">
                  <a:moveTo>
                    <a:pt x="0" y="669912"/>
                  </a:moveTo>
                  <a:lnTo>
                    <a:pt x="3810" y="669912"/>
                  </a:lnTo>
                </a:path>
                <a:path w="3809" h="699135">
                  <a:moveTo>
                    <a:pt x="0" y="667994"/>
                  </a:moveTo>
                  <a:lnTo>
                    <a:pt x="3810" y="667994"/>
                  </a:lnTo>
                </a:path>
                <a:path w="3809" h="699135">
                  <a:moveTo>
                    <a:pt x="0" y="666089"/>
                  </a:moveTo>
                  <a:lnTo>
                    <a:pt x="3810" y="666089"/>
                  </a:lnTo>
                </a:path>
                <a:path w="3809" h="699135">
                  <a:moveTo>
                    <a:pt x="0" y="664184"/>
                  </a:moveTo>
                  <a:lnTo>
                    <a:pt x="3810" y="664184"/>
                  </a:lnTo>
                </a:path>
                <a:path w="3809" h="699135">
                  <a:moveTo>
                    <a:pt x="0" y="662279"/>
                  </a:moveTo>
                  <a:lnTo>
                    <a:pt x="3810" y="662279"/>
                  </a:lnTo>
                </a:path>
                <a:path w="3809" h="699135">
                  <a:moveTo>
                    <a:pt x="0" y="660361"/>
                  </a:moveTo>
                  <a:lnTo>
                    <a:pt x="3810" y="660361"/>
                  </a:lnTo>
                </a:path>
                <a:path w="3809" h="699135">
                  <a:moveTo>
                    <a:pt x="0" y="658456"/>
                  </a:moveTo>
                  <a:lnTo>
                    <a:pt x="3810" y="658456"/>
                  </a:lnTo>
                </a:path>
                <a:path w="3809" h="699135">
                  <a:moveTo>
                    <a:pt x="0" y="656551"/>
                  </a:moveTo>
                  <a:lnTo>
                    <a:pt x="3810" y="656551"/>
                  </a:lnTo>
                </a:path>
                <a:path w="3809" h="699135">
                  <a:moveTo>
                    <a:pt x="0" y="654646"/>
                  </a:moveTo>
                  <a:lnTo>
                    <a:pt x="3810" y="654646"/>
                  </a:lnTo>
                </a:path>
                <a:path w="3809" h="699135">
                  <a:moveTo>
                    <a:pt x="0" y="652729"/>
                  </a:moveTo>
                  <a:lnTo>
                    <a:pt x="3810" y="652729"/>
                  </a:lnTo>
                </a:path>
                <a:path w="3809" h="699135">
                  <a:moveTo>
                    <a:pt x="0" y="650824"/>
                  </a:moveTo>
                  <a:lnTo>
                    <a:pt x="3810" y="650824"/>
                  </a:lnTo>
                </a:path>
                <a:path w="3809" h="699135">
                  <a:moveTo>
                    <a:pt x="0" y="648919"/>
                  </a:moveTo>
                  <a:lnTo>
                    <a:pt x="3810" y="648919"/>
                  </a:lnTo>
                </a:path>
                <a:path w="3809" h="699135">
                  <a:moveTo>
                    <a:pt x="0" y="647001"/>
                  </a:moveTo>
                  <a:lnTo>
                    <a:pt x="3810" y="647001"/>
                  </a:lnTo>
                </a:path>
                <a:path w="3809" h="699135">
                  <a:moveTo>
                    <a:pt x="0" y="645096"/>
                  </a:moveTo>
                  <a:lnTo>
                    <a:pt x="3810" y="645096"/>
                  </a:lnTo>
                </a:path>
                <a:path w="3809" h="699135">
                  <a:moveTo>
                    <a:pt x="0" y="643191"/>
                  </a:moveTo>
                  <a:lnTo>
                    <a:pt x="3810" y="643191"/>
                  </a:lnTo>
                </a:path>
                <a:path w="3809" h="699135">
                  <a:moveTo>
                    <a:pt x="0" y="641286"/>
                  </a:moveTo>
                  <a:lnTo>
                    <a:pt x="3810" y="641286"/>
                  </a:lnTo>
                </a:path>
                <a:path w="3809" h="699135">
                  <a:moveTo>
                    <a:pt x="0" y="639368"/>
                  </a:moveTo>
                  <a:lnTo>
                    <a:pt x="3810" y="639368"/>
                  </a:lnTo>
                </a:path>
                <a:path w="3809" h="699135">
                  <a:moveTo>
                    <a:pt x="0" y="637463"/>
                  </a:moveTo>
                  <a:lnTo>
                    <a:pt x="3810" y="637463"/>
                  </a:lnTo>
                </a:path>
                <a:path w="3809" h="699135">
                  <a:moveTo>
                    <a:pt x="0" y="635558"/>
                  </a:moveTo>
                  <a:lnTo>
                    <a:pt x="3810" y="635558"/>
                  </a:lnTo>
                </a:path>
                <a:path w="3809" h="699135">
                  <a:moveTo>
                    <a:pt x="0" y="633641"/>
                  </a:moveTo>
                  <a:lnTo>
                    <a:pt x="3810" y="633641"/>
                  </a:lnTo>
                </a:path>
                <a:path w="3809" h="699135">
                  <a:moveTo>
                    <a:pt x="0" y="631736"/>
                  </a:moveTo>
                  <a:lnTo>
                    <a:pt x="3810" y="631736"/>
                  </a:lnTo>
                </a:path>
                <a:path w="3809" h="699135">
                  <a:moveTo>
                    <a:pt x="0" y="629831"/>
                  </a:moveTo>
                  <a:lnTo>
                    <a:pt x="3810" y="629831"/>
                  </a:lnTo>
                </a:path>
                <a:path w="3809" h="699135">
                  <a:moveTo>
                    <a:pt x="0" y="627926"/>
                  </a:moveTo>
                  <a:lnTo>
                    <a:pt x="3810" y="627926"/>
                  </a:lnTo>
                </a:path>
                <a:path w="3809" h="699135">
                  <a:moveTo>
                    <a:pt x="0" y="626008"/>
                  </a:moveTo>
                  <a:lnTo>
                    <a:pt x="3810" y="626008"/>
                  </a:lnTo>
                </a:path>
                <a:path w="3809" h="699135">
                  <a:moveTo>
                    <a:pt x="0" y="624103"/>
                  </a:moveTo>
                  <a:lnTo>
                    <a:pt x="3810" y="624103"/>
                  </a:lnTo>
                </a:path>
                <a:path w="3809" h="699135">
                  <a:moveTo>
                    <a:pt x="0" y="622198"/>
                  </a:moveTo>
                  <a:lnTo>
                    <a:pt x="3810" y="622198"/>
                  </a:lnTo>
                </a:path>
                <a:path w="3809" h="699135">
                  <a:moveTo>
                    <a:pt x="0" y="620280"/>
                  </a:moveTo>
                  <a:lnTo>
                    <a:pt x="3810" y="620280"/>
                  </a:lnTo>
                </a:path>
                <a:path w="3809" h="699135">
                  <a:moveTo>
                    <a:pt x="0" y="618375"/>
                  </a:moveTo>
                  <a:lnTo>
                    <a:pt x="3810" y="618375"/>
                  </a:lnTo>
                </a:path>
                <a:path w="3809" h="699135">
                  <a:moveTo>
                    <a:pt x="0" y="616470"/>
                  </a:moveTo>
                  <a:lnTo>
                    <a:pt x="3810" y="616470"/>
                  </a:lnTo>
                </a:path>
                <a:path w="3809" h="699135">
                  <a:moveTo>
                    <a:pt x="0" y="614565"/>
                  </a:moveTo>
                  <a:lnTo>
                    <a:pt x="3810" y="614565"/>
                  </a:lnTo>
                </a:path>
                <a:path w="3809" h="699135">
                  <a:moveTo>
                    <a:pt x="0" y="612647"/>
                  </a:moveTo>
                  <a:lnTo>
                    <a:pt x="3810" y="612647"/>
                  </a:lnTo>
                </a:path>
                <a:path w="3809" h="699135">
                  <a:moveTo>
                    <a:pt x="0" y="610742"/>
                  </a:moveTo>
                  <a:lnTo>
                    <a:pt x="3810" y="610742"/>
                  </a:lnTo>
                </a:path>
                <a:path w="3809" h="699135">
                  <a:moveTo>
                    <a:pt x="0" y="608837"/>
                  </a:moveTo>
                  <a:lnTo>
                    <a:pt x="3810" y="608837"/>
                  </a:lnTo>
                </a:path>
                <a:path w="3809" h="699135">
                  <a:moveTo>
                    <a:pt x="0" y="606920"/>
                  </a:moveTo>
                  <a:lnTo>
                    <a:pt x="3810" y="606920"/>
                  </a:lnTo>
                </a:path>
                <a:path w="3809" h="699135">
                  <a:moveTo>
                    <a:pt x="0" y="605015"/>
                  </a:moveTo>
                  <a:lnTo>
                    <a:pt x="3810" y="605015"/>
                  </a:lnTo>
                </a:path>
                <a:path w="3809" h="699135">
                  <a:moveTo>
                    <a:pt x="0" y="603110"/>
                  </a:moveTo>
                  <a:lnTo>
                    <a:pt x="3810" y="603110"/>
                  </a:lnTo>
                </a:path>
                <a:path w="3809" h="699135">
                  <a:moveTo>
                    <a:pt x="0" y="601205"/>
                  </a:moveTo>
                  <a:lnTo>
                    <a:pt x="3810" y="601205"/>
                  </a:lnTo>
                </a:path>
                <a:path w="3809" h="699135">
                  <a:moveTo>
                    <a:pt x="0" y="599287"/>
                  </a:moveTo>
                  <a:lnTo>
                    <a:pt x="3810" y="599287"/>
                  </a:lnTo>
                </a:path>
                <a:path w="3809" h="699135">
                  <a:moveTo>
                    <a:pt x="0" y="597382"/>
                  </a:moveTo>
                  <a:lnTo>
                    <a:pt x="3810" y="597382"/>
                  </a:lnTo>
                </a:path>
                <a:path w="3809" h="699135">
                  <a:moveTo>
                    <a:pt x="0" y="595477"/>
                  </a:moveTo>
                  <a:lnTo>
                    <a:pt x="3810" y="595477"/>
                  </a:lnTo>
                </a:path>
                <a:path w="3809" h="699135">
                  <a:moveTo>
                    <a:pt x="0" y="593559"/>
                  </a:moveTo>
                  <a:lnTo>
                    <a:pt x="3810" y="593559"/>
                  </a:lnTo>
                </a:path>
                <a:path w="3809" h="699135">
                  <a:moveTo>
                    <a:pt x="0" y="591654"/>
                  </a:moveTo>
                  <a:lnTo>
                    <a:pt x="3810" y="591654"/>
                  </a:lnTo>
                </a:path>
                <a:path w="3809" h="699135">
                  <a:moveTo>
                    <a:pt x="0" y="589749"/>
                  </a:moveTo>
                  <a:lnTo>
                    <a:pt x="3810" y="589749"/>
                  </a:lnTo>
                </a:path>
                <a:path w="3809" h="699135">
                  <a:moveTo>
                    <a:pt x="0" y="587844"/>
                  </a:moveTo>
                  <a:lnTo>
                    <a:pt x="3810" y="587844"/>
                  </a:lnTo>
                </a:path>
                <a:path w="3809" h="699135">
                  <a:moveTo>
                    <a:pt x="0" y="585927"/>
                  </a:moveTo>
                  <a:lnTo>
                    <a:pt x="3810" y="585927"/>
                  </a:lnTo>
                </a:path>
                <a:path w="3809" h="699135">
                  <a:moveTo>
                    <a:pt x="0" y="584022"/>
                  </a:moveTo>
                  <a:lnTo>
                    <a:pt x="3810" y="584022"/>
                  </a:lnTo>
                </a:path>
                <a:path w="3809" h="699135">
                  <a:moveTo>
                    <a:pt x="0" y="582117"/>
                  </a:moveTo>
                  <a:lnTo>
                    <a:pt x="3810" y="582117"/>
                  </a:lnTo>
                </a:path>
                <a:path w="3809" h="699135">
                  <a:moveTo>
                    <a:pt x="0" y="580199"/>
                  </a:moveTo>
                  <a:lnTo>
                    <a:pt x="3810" y="580199"/>
                  </a:lnTo>
                </a:path>
                <a:path w="3809" h="699135">
                  <a:moveTo>
                    <a:pt x="0" y="578294"/>
                  </a:moveTo>
                  <a:lnTo>
                    <a:pt x="3810" y="578294"/>
                  </a:lnTo>
                </a:path>
                <a:path w="3809" h="699135">
                  <a:moveTo>
                    <a:pt x="0" y="576389"/>
                  </a:moveTo>
                  <a:lnTo>
                    <a:pt x="3810" y="576389"/>
                  </a:lnTo>
                </a:path>
                <a:path w="3809" h="699135">
                  <a:moveTo>
                    <a:pt x="0" y="574484"/>
                  </a:moveTo>
                  <a:lnTo>
                    <a:pt x="3810" y="574484"/>
                  </a:lnTo>
                </a:path>
                <a:path w="3809" h="699135">
                  <a:moveTo>
                    <a:pt x="0" y="572566"/>
                  </a:moveTo>
                  <a:lnTo>
                    <a:pt x="3810" y="572566"/>
                  </a:lnTo>
                </a:path>
                <a:path w="3809" h="699135">
                  <a:moveTo>
                    <a:pt x="0" y="570661"/>
                  </a:moveTo>
                  <a:lnTo>
                    <a:pt x="3810" y="570661"/>
                  </a:lnTo>
                </a:path>
                <a:path w="3809" h="699135">
                  <a:moveTo>
                    <a:pt x="0" y="568756"/>
                  </a:moveTo>
                  <a:lnTo>
                    <a:pt x="3810" y="568756"/>
                  </a:lnTo>
                </a:path>
                <a:path w="3809" h="699135">
                  <a:moveTo>
                    <a:pt x="0" y="566839"/>
                  </a:moveTo>
                  <a:lnTo>
                    <a:pt x="3810" y="566839"/>
                  </a:lnTo>
                </a:path>
                <a:path w="3809" h="699135">
                  <a:moveTo>
                    <a:pt x="0" y="564934"/>
                  </a:moveTo>
                  <a:lnTo>
                    <a:pt x="3810" y="564934"/>
                  </a:lnTo>
                </a:path>
                <a:path w="3809" h="699135">
                  <a:moveTo>
                    <a:pt x="0" y="563029"/>
                  </a:moveTo>
                  <a:lnTo>
                    <a:pt x="3810" y="563029"/>
                  </a:lnTo>
                </a:path>
                <a:path w="3809" h="699135">
                  <a:moveTo>
                    <a:pt x="0" y="561124"/>
                  </a:moveTo>
                  <a:lnTo>
                    <a:pt x="3810" y="561124"/>
                  </a:lnTo>
                </a:path>
                <a:path w="3809" h="699135">
                  <a:moveTo>
                    <a:pt x="0" y="559206"/>
                  </a:moveTo>
                  <a:lnTo>
                    <a:pt x="3810" y="559206"/>
                  </a:lnTo>
                </a:path>
                <a:path w="3809" h="699135">
                  <a:moveTo>
                    <a:pt x="0" y="557301"/>
                  </a:moveTo>
                  <a:lnTo>
                    <a:pt x="3810" y="557301"/>
                  </a:lnTo>
                </a:path>
                <a:path w="3809" h="699135">
                  <a:moveTo>
                    <a:pt x="0" y="555396"/>
                  </a:moveTo>
                  <a:lnTo>
                    <a:pt x="3810" y="555396"/>
                  </a:lnTo>
                </a:path>
                <a:path w="3809" h="699135">
                  <a:moveTo>
                    <a:pt x="0" y="553491"/>
                  </a:moveTo>
                  <a:lnTo>
                    <a:pt x="3810" y="553491"/>
                  </a:lnTo>
                </a:path>
                <a:path w="3809" h="699135">
                  <a:moveTo>
                    <a:pt x="0" y="551573"/>
                  </a:moveTo>
                  <a:lnTo>
                    <a:pt x="3810" y="551573"/>
                  </a:lnTo>
                </a:path>
                <a:path w="3809" h="699135">
                  <a:moveTo>
                    <a:pt x="0" y="549668"/>
                  </a:moveTo>
                  <a:lnTo>
                    <a:pt x="3810" y="549668"/>
                  </a:lnTo>
                </a:path>
                <a:path w="3809" h="699135">
                  <a:moveTo>
                    <a:pt x="0" y="547763"/>
                  </a:moveTo>
                  <a:lnTo>
                    <a:pt x="3810" y="547763"/>
                  </a:lnTo>
                </a:path>
                <a:path w="3809" h="699135">
                  <a:moveTo>
                    <a:pt x="0" y="545845"/>
                  </a:moveTo>
                  <a:lnTo>
                    <a:pt x="3810" y="545845"/>
                  </a:lnTo>
                </a:path>
                <a:path w="3809" h="699135">
                  <a:moveTo>
                    <a:pt x="0" y="543940"/>
                  </a:moveTo>
                  <a:lnTo>
                    <a:pt x="3810" y="543940"/>
                  </a:lnTo>
                </a:path>
                <a:path w="3809" h="699135">
                  <a:moveTo>
                    <a:pt x="0" y="542035"/>
                  </a:moveTo>
                  <a:lnTo>
                    <a:pt x="3810" y="542035"/>
                  </a:lnTo>
                </a:path>
                <a:path w="3809" h="699135">
                  <a:moveTo>
                    <a:pt x="0" y="540130"/>
                  </a:moveTo>
                  <a:lnTo>
                    <a:pt x="3810" y="540130"/>
                  </a:lnTo>
                </a:path>
                <a:path w="3809" h="699135">
                  <a:moveTo>
                    <a:pt x="0" y="538213"/>
                  </a:moveTo>
                  <a:lnTo>
                    <a:pt x="3810" y="538213"/>
                  </a:lnTo>
                </a:path>
                <a:path w="3809" h="699135">
                  <a:moveTo>
                    <a:pt x="0" y="536308"/>
                  </a:moveTo>
                  <a:lnTo>
                    <a:pt x="3810" y="536308"/>
                  </a:lnTo>
                </a:path>
                <a:path w="3809" h="699135">
                  <a:moveTo>
                    <a:pt x="0" y="534403"/>
                  </a:moveTo>
                  <a:lnTo>
                    <a:pt x="3810" y="534403"/>
                  </a:lnTo>
                </a:path>
                <a:path w="3809" h="699135">
                  <a:moveTo>
                    <a:pt x="0" y="532485"/>
                  </a:moveTo>
                  <a:lnTo>
                    <a:pt x="3810" y="532485"/>
                  </a:lnTo>
                </a:path>
                <a:path w="3809" h="699135">
                  <a:moveTo>
                    <a:pt x="0" y="530580"/>
                  </a:moveTo>
                  <a:lnTo>
                    <a:pt x="3810" y="530580"/>
                  </a:lnTo>
                </a:path>
                <a:path w="3809" h="699135">
                  <a:moveTo>
                    <a:pt x="0" y="528675"/>
                  </a:moveTo>
                  <a:lnTo>
                    <a:pt x="3810" y="528675"/>
                  </a:lnTo>
                </a:path>
                <a:path w="3809" h="699135">
                  <a:moveTo>
                    <a:pt x="0" y="526770"/>
                  </a:moveTo>
                  <a:lnTo>
                    <a:pt x="3810" y="526770"/>
                  </a:lnTo>
                </a:path>
                <a:path w="3809" h="699135">
                  <a:moveTo>
                    <a:pt x="0" y="524852"/>
                  </a:moveTo>
                  <a:lnTo>
                    <a:pt x="3810" y="524852"/>
                  </a:lnTo>
                </a:path>
                <a:path w="3809" h="699135">
                  <a:moveTo>
                    <a:pt x="0" y="522947"/>
                  </a:moveTo>
                  <a:lnTo>
                    <a:pt x="3810" y="522947"/>
                  </a:lnTo>
                </a:path>
                <a:path w="3809" h="699135">
                  <a:moveTo>
                    <a:pt x="0" y="521042"/>
                  </a:moveTo>
                  <a:lnTo>
                    <a:pt x="3810" y="521042"/>
                  </a:lnTo>
                </a:path>
                <a:path w="3809" h="699135">
                  <a:moveTo>
                    <a:pt x="0" y="519125"/>
                  </a:moveTo>
                  <a:lnTo>
                    <a:pt x="3810" y="519125"/>
                  </a:lnTo>
                </a:path>
                <a:path w="3809" h="699135">
                  <a:moveTo>
                    <a:pt x="0" y="517220"/>
                  </a:moveTo>
                  <a:lnTo>
                    <a:pt x="3810" y="517220"/>
                  </a:lnTo>
                </a:path>
                <a:path w="3809" h="699135">
                  <a:moveTo>
                    <a:pt x="0" y="515315"/>
                  </a:moveTo>
                  <a:lnTo>
                    <a:pt x="3810" y="515315"/>
                  </a:lnTo>
                </a:path>
                <a:path w="3809" h="699135">
                  <a:moveTo>
                    <a:pt x="0" y="513410"/>
                  </a:moveTo>
                  <a:lnTo>
                    <a:pt x="3810" y="513410"/>
                  </a:lnTo>
                </a:path>
                <a:path w="3809" h="699135">
                  <a:moveTo>
                    <a:pt x="0" y="511492"/>
                  </a:moveTo>
                  <a:lnTo>
                    <a:pt x="3810" y="511492"/>
                  </a:lnTo>
                </a:path>
                <a:path w="3809" h="699135">
                  <a:moveTo>
                    <a:pt x="0" y="509587"/>
                  </a:moveTo>
                  <a:lnTo>
                    <a:pt x="3810" y="509587"/>
                  </a:lnTo>
                </a:path>
                <a:path w="3809" h="699135">
                  <a:moveTo>
                    <a:pt x="0" y="507682"/>
                  </a:moveTo>
                  <a:lnTo>
                    <a:pt x="3810" y="507682"/>
                  </a:lnTo>
                </a:path>
                <a:path w="3809" h="699135">
                  <a:moveTo>
                    <a:pt x="0" y="505764"/>
                  </a:moveTo>
                  <a:lnTo>
                    <a:pt x="3810" y="505764"/>
                  </a:lnTo>
                </a:path>
                <a:path w="3809" h="699135">
                  <a:moveTo>
                    <a:pt x="0" y="503859"/>
                  </a:moveTo>
                  <a:lnTo>
                    <a:pt x="3810" y="503859"/>
                  </a:lnTo>
                </a:path>
                <a:path w="3809" h="699135">
                  <a:moveTo>
                    <a:pt x="0" y="501954"/>
                  </a:moveTo>
                  <a:lnTo>
                    <a:pt x="3810" y="501954"/>
                  </a:lnTo>
                </a:path>
                <a:path w="3809" h="699135">
                  <a:moveTo>
                    <a:pt x="0" y="500049"/>
                  </a:moveTo>
                  <a:lnTo>
                    <a:pt x="3810" y="500049"/>
                  </a:lnTo>
                </a:path>
                <a:path w="3809" h="699135">
                  <a:moveTo>
                    <a:pt x="0" y="498132"/>
                  </a:moveTo>
                  <a:lnTo>
                    <a:pt x="3810" y="498132"/>
                  </a:lnTo>
                </a:path>
                <a:path w="3809" h="699135">
                  <a:moveTo>
                    <a:pt x="0" y="496227"/>
                  </a:moveTo>
                  <a:lnTo>
                    <a:pt x="3810" y="496227"/>
                  </a:lnTo>
                </a:path>
                <a:path w="3809" h="699135">
                  <a:moveTo>
                    <a:pt x="0" y="494322"/>
                  </a:moveTo>
                  <a:lnTo>
                    <a:pt x="3810" y="494322"/>
                  </a:lnTo>
                </a:path>
                <a:path w="3809" h="699135">
                  <a:moveTo>
                    <a:pt x="0" y="492404"/>
                  </a:moveTo>
                  <a:lnTo>
                    <a:pt x="3810" y="492404"/>
                  </a:lnTo>
                </a:path>
                <a:path w="3809" h="699135">
                  <a:moveTo>
                    <a:pt x="0" y="490499"/>
                  </a:moveTo>
                  <a:lnTo>
                    <a:pt x="3810" y="490499"/>
                  </a:lnTo>
                </a:path>
                <a:path w="3809" h="699135">
                  <a:moveTo>
                    <a:pt x="0" y="488594"/>
                  </a:moveTo>
                  <a:lnTo>
                    <a:pt x="3810" y="488594"/>
                  </a:lnTo>
                </a:path>
                <a:path w="3809" h="699135">
                  <a:moveTo>
                    <a:pt x="0" y="486689"/>
                  </a:moveTo>
                  <a:lnTo>
                    <a:pt x="3810" y="486689"/>
                  </a:lnTo>
                </a:path>
                <a:path w="3809" h="699135">
                  <a:moveTo>
                    <a:pt x="0" y="484771"/>
                  </a:moveTo>
                  <a:lnTo>
                    <a:pt x="3810" y="484771"/>
                  </a:lnTo>
                </a:path>
                <a:path w="3809" h="699135">
                  <a:moveTo>
                    <a:pt x="0" y="482866"/>
                  </a:moveTo>
                  <a:lnTo>
                    <a:pt x="3810" y="482866"/>
                  </a:lnTo>
                </a:path>
                <a:path w="3809" h="699135">
                  <a:moveTo>
                    <a:pt x="0" y="480961"/>
                  </a:moveTo>
                  <a:lnTo>
                    <a:pt x="3810" y="480961"/>
                  </a:lnTo>
                </a:path>
                <a:path w="3809" h="699135">
                  <a:moveTo>
                    <a:pt x="0" y="479043"/>
                  </a:moveTo>
                  <a:lnTo>
                    <a:pt x="3810" y="479043"/>
                  </a:lnTo>
                </a:path>
                <a:path w="3809" h="699135">
                  <a:moveTo>
                    <a:pt x="0" y="477138"/>
                  </a:moveTo>
                  <a:lnTo>
                    <a:pt x="3810" y="477138"/>
                  </a:lnTo>
                </a:path>
                <a:path w="3809" h="699135">
                  <a:moveTo>
                    <a:pt x="0" y="475233"/>
                  </a:moveTo>
                  <a:lnTo>
                    <a:pt x="3810" y="475233"/>
                  </a:lnTo>
                </a:path>
                <a:path w="3809" h="699135">
                  <a:moveTo>
                    <a:pt x="0" y="473328"/>
                  </a:moveTo>
                  <a:lnTo>
                    <a:pt x="3810" y="473328"/>
                  </a:lnTo>
                </a:path>
                <a:path w="3809" h="699135">
                  <a:moveTo>
                    <a:pt x="0" y="471411"/>
                  </a:moveTo>
                  <a:lnTo>
                    <a:pt x="3810" y="471411"/>
                  </a:lnTo>
                </a:path>
                <a:path w="3809" h="699135">
                  <a:moveTo>
                    <a:pt x="0" y="469506"/>
                  </a:moveTo>
                  <a:lnTo>
                    <a:pt x="3810" y="469506"/>
                  </a:lnTo>
                </a:path>
                <a:path w="3809" h="699135">
                  <a:moveTo>
                    <a:pt x="0" y="467601"/>
                  </a:moveTo>
                  <a:lnTo>
                    <a:pt x="3810" y="467601"/>
                  </a:lnTo>
                </a:path>
                <a:path w="3809" h="699135">
                  <a:moveTo>
                    <a:pt x="0" y="465683"/>
                  </a:moveTo>
                  <a:lnTo>
                    <a:pt x="3810" y="465683"/>
                  </a:lnTo>
                </a:path>
                <a:path w="3809" h="699135">
                  <a:moveTo>
                    <a:pt x="0" y="463778"/>
                  </a:moveTo>
                  <a:lnTo>
                    <a:pt x="3810" y="463778"/>
                  </a:lnTo>
                </a:path>
                <a:path w="3809" h="699135">
                  <a:moveTo>
                    <a:pt x="0" y="461873"/>
                  </a:moveTo>
                  <a:lnTo>
                    <a:pt x="3810" y="461873"/>
                  </a:lnTo>
                </a:path>
                <a:path w="3809" h="699135">
                  <a:moveTo>
                    <a:pt x="0" y="459968"/>
                  </a:moveTo>
                  <a:lnTo>
                    <a:pt x="3810" y="459968"/>
                  </a:lnTo>
                </a:path>
                <a:path w="3809" h="699135">
                  <a:moveTo>
                    <a:pt x="0" y="458050"/>
                  </a:moveTo>
                  <a:lnTo>
                    <a:pt x="3810" y="458050"/>
                  </a:lnTo>
                </a:path>
                <a:path w="3809" h="699135">
                  <a:moveTo>
                    <a:pt x="0" y="456145"/>
                  </a:moveTo>
                  <a:lnTo>
                    <a:pt x="3810" y="456145"/>
                  </a:lnTo>
                </a:path>
                <a:path w="3809" h="699135">
                  <a:moveTo>
                    <a:pt x="0" y="454240"/>
                  </a:moveTo>
                  <a:lnTo>
                    <a:pt x="3810" y="454240"/>
                  </a:lnTo>
                </a:path>
                <a:path w="3809" h="699135">
                  <a:moveTo>
                    <a:pt x="0" y="452335"/>
                  </a:moveTo>
                  <a:lnTo>
                    <a:pt x="3810" y="452335"/>
                  </a:lnTo>
                </a:path>
                <a:path w="3809" h="699135">
                  <a:moveTo>
                    <a:pt x="0" y="450418"/>
                  </a:moveTo>
                  <a:lnTo>
                    <a:pt x="3810" y="450418"/>
                  </a:lnTo>
                </a:path>
                <a:path w="3809" h="699135">
                  <a:moveTo>
                    <a:pt x="0" y="448513"/>
                  </a:moveTo>
                  <a:lnTo>
                    <a:pt x="3810" y="448513"/>
                  </a:lnTo>
                </a:path>
                <a:path w="3809" h="699135">
                  <a:moveTo>
                    <a:pt x="0" y="446608"/>
                  </a:moveTo>
                  <a:lnTo>
                    <a:pt x="3810" y="446608"/>
                  </a:lnTo>
                </a:path>
                <a:path w="3809" h="699135">
                  <a:moveTo>
                    <a:pt x="0" y="444690"/>
                  </a:moveTo>
                  <a:lnTo>
                    <a:pt x="3810" y="444690"/>
                  </a:lnTo>
                </a:path>
                <a:path w="3809" h="699135">
                  <a:moveTo>
                    <a:pt x="0" y="442785"/>
                  </a:moveTo>
                  <a:lnTo>
                    <a:pt x="3810" y="442785"/>
                  </a:lnTo>
                </a:path>
                <a:path w="3809" h="699135">
                  <a:moveTo>
                    <a:pt x="0" y="440880"/>
                  </a:moveTo>
                  <a:lnTo>
                    <a:pt x="3810" y="440880"/>
                  </a:lnTo>
                </a:path>
                <a:path w="3809" h="699135">
                  <a:moveTo>
                    <a:pt x="0" y="438975"/>
                  </a:moveTo>
                  <a:lnTo>
                    <a:pt x="3810" y="438975"/>
                  </a:lnTo>
                </a:path>
                <a:path w="3809" h="699135">
                  <a:moveTo>
                    <a:pt x="0" y="437057"/>
                  </a:moveTo>
                  <a:lnTo>
                    <a:pt x="3810" y="437057"/>
                  </a:lnTo>
                </a:path>
                <a:path w="3809" h="699135">
                  <a:moveTo>
                    <a:pt x="0" y="435152"/>
                  </a:moveTo>
                  <a:lnTo>
                    <a:pt x="3810" y="435152"/>
                  </a:lnTo>
                </a:path>
                <a:path w="3809" h="699135">
                  <a:moveTo>
                    <a:pt x="0" y="433247"/>
                  </a:moveTo>
                  <a:lnTo>
                    <a:pt x="3810" y="433247"/>
                  </a:lnTo>
                </a:path>
                <a:path w="3809" h="699135">
                  <a:moveTo>
                    <a:pt x="0" y="431330"/>
                  </a:moveTo>
                  <a:lnTo>
                    <a:pt x="3810" y="431330"/>
                  </a:lnTo>
                </a:path>
                <a:path w="3809" h="699135">
                  <a:moveTo>
                    <a:pt x="0" y="429425"/>
                  </a:moveTo>
                  <a:lnTo>
                    <a:pt x="3810" y="429425"/>
                  </a:lnTo>
                </a:path>
                <a:path w="3809" h="699135">
                  <a:moveTo>
                    <a:pt x="0" y="427520"/>
                  </a:moveTo>
                  <a:lnTo>
                    <a:pt x="3810" y="427520"/>
                  </a:lnTo>
                </a:path>
                <a:path w="3809" h="699135">
                  <a:moveTo>
                    <a:pt x="0" y="425615"/>
                  </a:moveTo>
                  <a:lnTo>
                    <a:pt x="3810" y="425615"/>
                  </a:lnTo>
                </a:path>
                <a:path w="3809" h="699135">
                  <a:moveTo>
                    <a:pt x="0" y="423697"/>
                  </a:moveTo>
                  <a:lnTo>
                    <a:pt x="3810" y="423697"/>
                  </a:lnTo>
                </a:path>
                <a:path w="3809" h="699135">
                  <a:moveTo>
                    <a:pt x="0" y="421792"/>
                  </a:moveTo>
                  <a:lnTo>
                    <a:pt x="3810" y="421792"/>
                  </a:lnTo>
                </a:path>
                <a:path w="3809" h="699135">
                  <a:moveTo>
                    <a:pt x="0" y="419887"/>
                  </a:moveTo>
                  <a:lnTo>
                    <a:pt x="3810" y="419887"/>
                  </a:lnTo>
                </a:path>
                <a:path w="3809" h="699135">
                  <a:moveTo>
                    <a:pt x="0" y="417969"/>
                  </a:moveTo>
                  <a:lnTo>
                    <a:pt x="3810" y="417969"/>
                  </a:lnTo>
                </a:path>
                <a:path w="3809" h="699135">
                  <a:moveTo>
                    <a:pt x="0" y="416064"/>
                  </a:moveTo>
                  <a:lnTo>
                    <a:pt x="3810" y="416064"/>
                  </a:lnTo>
                </a:path>
                <a:path w="3809" h="699135">
                  <a:moveTo>
                    <a:pt x="0" y="414159"/>
                  </a:moveTo>
                  <a:lnTo>
                    <a:pt x="3810" y="414159"/>
                  </a:lnTo>
                </a:path>
                <a:path w="3809" h="699135">
                  <a:moveTo>
                    <a:pt x="0" y="412254"/>
                  </a:moveTo>
                  <a:lnTo>
                    <a:pt x="3810" y="412254"/>
                  </a:lnTo>
                </a:path>
                <a:path w="3809" h="699135">
                  <a:moveTo>
                    <a:pt x="0" y="410336"/>
                  </a:moveTo>
                  <a:lnTo>
                    <a:pt x="3810" y="410336"/>
                  </a:lnTo>
                </a:path>
                <a:path w="3809" h="699135">
                  <a:moveTo>
                    <a:pt x="0" y="408431"/>
                  </a:moveTo>
                  <a:lnTo>
                    <a:pt x="3810" y="408431"/>
                  </a:lnTo>
                </a:path>
                <a:path w="3809" h="699135">
                  <a:moveTo>
                    <a:pt x="0" y="406526"/>
                  </a:moveTo>
                  <a:lnTo>
                    <a:pt x="3810" y="406526"/>
                  </a:lnTo>
                </a:path>
                <a:path w="3809" h="699135">
                  <a:moveTo>
                    <a:pt x="0" y="404609"/>
                  </a:moveTo>
                  <a:lnTo>
                    <a:pt x="3810" y="404609"/>
                  </a:lnTo>
                </a:path>
                <a:path w="3809" h="699135">
                  <a:moveTo>
                    <a:pt x="0" y="402704"/>
                  </a:moveTo>
                  <a:lnTo>
                    <a:pt x="3810" y="402704"/>
                  </a:lnTo>
                </a:path>
                <a:path w="3809" h="699135">
                  <a:moveTo>
                    <a:pt x="0" y="400799"/>
                  </a:moveTo>
                  <a:lnTo>
                    <a:pt x="3810" y="400799"/>
                  </a:lnTo>
                </a:path>
                <a:path w="3809" h="699135">
                  <a:moveTo>
                    <a:pt x="0" y="398894"/>
                  </a:moveTo>
                  <a:lnTo>
                    <a:pt x="3810" y="398894"/>
                  </a:lnTo>
                </a:path>
                <a:path w="3809" h="699135">
                  <a:moveTo>
                    <a:pt x="0" y="396976"/>
                  </a:moveTo>
                  <a:lnTo>
                    <a:pt x="3810" y="396976"/>
                  </a:lnTo>
                </a:path>
                <a:path w="3809" h="699135">
                  <a:moveTo>
                    <a:pt x="0" y="395071"/>
                  </a:moveTo>
                  <a:lnTo>
                    <a:pt x="3810" y="395071"/>
                  </a:lnTo>
                </a:path>
                <a:path w="3809" h="699135">
                  <a:moveTo>
                    <a:pt x="0" y="393166"/>
                  </a:moveTo>
                  <a:lnTo>
                    <a:pt x="3810" y="393166"/>
                  </a:lnTo>
                </a:path>
                <a:path w="3809" h="699135">
                  <a:moveTo>
                    <a:pt x="0" y="391248"/>
                  </a:moveTo>
                  <a:lnTo>
                    <a:pt x="3810" y="391248"/>
                  </a:lnTo>
                </a:path>
                <a:path w="3809" h="699135">
                  <a:moveTo>
                    <a:pt x="0" y="389343"/>
                  </a:moveTo>
                  <a:lnTo>
                    <a:pt x="3810" y="389343"/>
                  </a:lnTo>
                </a:path>
                <a:path w="3809" h="699135">
                  <a:moveTo>
                    <a:pt x="0" y="387438"/>
                  </a:moveTo>
                  <a:lnTo>
                    <a:pt x="3810" y="387438"/>
                  </a:lnTo>
                </a:path>
                <a:path w="3809" h="699135">
                  <a:moveTo>
                    <a:pt x="0" y="385533"/>
                  </a:moveTo>
                  <a:lnTo>
                    <a:pt x="3810" y="385533"/>
                  </a:lnTo>
                </a:path>
                <a:path w="3809" h="699135">
                  <a:moveTo>
                    <a:pt x="0" y="383616"/>
                  </a:moveTo>
                  <a:lnTo>
                    <a:pt x="3810" y="383616"/>
                  </a:lnTo>
                </a:path>
                <a:path w="3809" h="699135">
                  <a:moveTo>
                    <a:pt x="0" y="381711"/>
                  </a:moveTo>
                  <a:lnTo>
                    <a:pt x="3810" y="381711"/>
                  </a:lnTo>
                </a:path>
                <a:path w="3809" h="699135">
                  <a:moveTo>
                    <a:pt x="0" y="379806"/>
                  </a:moveTo>
                  <a:lnTo>
                    <a:pt x="3810" y="379806"/>
                  </a:lnTo>
                </a:path>
                <a:path w="3809" h="699135">
                  <a:moveTo>
                    <a:pt x="0" y="377901"/>
                  </a:moveTo>
                  <a:lnTo>
                    <a:pt x="3810" y="377901"/>
                  </a:lnTo>
                </a:path>
                <a:path w="3809" h="699135">
                  <a:moveTo>
                    <a:pt x="0" y="375983"/>
                  </a:moveTo>
                  <a:lnTo>
                    <a:pt x="3810" y="375983"/>
                  </a:lnTo>
                </a:path>
                <a:path w="3809" h="699135">
                  <a:moveTo>
                    <a:pt x="0" y="374078"/>
                  </a:moveTo>
                  <a:lnTo>
                    <a:pt x="3810" y="374078"/>
                  </a:lnTo>
                </a:path>
                <a:path w="3809" h="699135">
                  <a:moveTo>
                    <a:pt x="0" y="372173"/>
                  </a:moveTo>
                  <a:lnTo>
                    <a:pt x="3810" y="372173"/>
                  </a:lnTo>
                </a:path>
                <a:path w="3809" h="699135">
                  <a:moveTo>
                    <a:pt x="0" y="370255"/>
                  </a:moveTo>
                  <a:lnTo>
                    <a:pt x="3810" y="370255"/>
                  </a:lnTo>
                </a:path>
                <a:path w="3809" h="699135">
                  <a:moveTo>
                    <a:pt x="0" y="368350"/>
                  </a:moveTo>
                  <a:lnTo>
                    <a:pt x="3810" y="368350"/>
                  </a:lnTo>
                </a:path>
                <a:path w="3809" h="699135">
                  <a:moveTo>
                    <a:pt x="0" y="366445"/>
                  </a:moveTo>
                  <a:lnTo>
                    <a:pt x="3810" y="366445"/>
                  </a:lnTo>
                </a:path>
                <a:path w="3809" h="699135">
                  <a:moveTo>
                    <a:pt x="0" y="364540"/>
                  </a:moveTo>
                  <a:lnTo>
                    <a:pt x="3810" y="364540"/>
                  </a:lnTo>
                </a:path>
                <a:path w="3809" h="699135">
                  <a:moveTo>
                    <a:pt x="0" y="362623"/>
                  </a:moveTo>
                  <a:lnTo>
                    <a:pt x="3810" y="362623"/>
                  </a:lnTo>
                </a:path>
                <a:path w="3809" h="699135">
                  <a:moveTo>
                    <a:pt x="0" y="360718"/>
                  </a:moveTo>
                  <a:lnTo>
                    <a:pt x="3810" y="360718"/>
                  </a:lnTo>
                </a:path>
                <a:path w="3809" h="699135">
                  <a:moveTo>
                    <a:pt x="0" y="358813"/>
                  </a:moveTo>
                  <a:lnTo>
                    <a:pt x="3810" y="358813"/>
                  </a:lnTo>
                </a:path>
                <a:path w="3809" h="699135">
                  <a:moveTo>
                    <a:pt x="0" y="356895"/>
                  </a:moveTo>
                  <a:lnTo>
                    <a:pt x="3810" y="356895"/>
                  </a:lnTo>
                </a:path>
                <a:path w="3809" h="699135">
                  <a:moveTo>
                    <a:pt x="0" y="354990"/>
                  </a:moveTo>
                  <a:lnTo>
                    <a:pt x="3810" y="354990"/>
                  </a:lnTo>
                </a:path>
                <a:path w="3809" h="699135">
                  <a:moveTo>
                    <a:pt x="0" y="353085"/>
                  </a:moveTo>
                  <a:lnTo>
                    <a:pt x="3810" y="353085"/>
                  </a:lnTo>
                </a:path>
                <a:path w="3809" h="699135">
                  <a:moveTo>
                    <a:pt x="0" y="351180"/>
                  </a:moveTo>
                  <a:lnTo>
                    <a:pt x="3810" y="351180"/>
                  </a:lnTo>
                </a:path>
                <a:path w="3809" h="699135">
                  <a:moveTo>
                    <a:pt x="0" y="349262"/>
                  </a:moveTo>
                  <a:lnTo>
                    <a:pt x="3810" y="349262"/>
                  </a:lnTo>
                </a:path>
                <a:path w="3809" h="699135">
                  <a:moveTo>
                    <a:pt x="0" y="347357"/>
                  </a:moveTo>
                  <a:lnTo>
                    <a:pt x="3810" y="347357"/>
                  </a:lnTo>
                </a:path>
                <a:path w="3809" h="699135">
                  <a:moveTo>
                    <a:pt x="0" y="345452"/>
                  </a:moveTo>
                  <a:lnTo>
                    <a:pt x="3810" y="345452"/>
                  </a:lnTo>
                </a:path>
                <a:path w="3809" h="699135">
                  <a:moveTo>
                    <a:pt x="0" y="343534"/>
                  </a:moveTo>
                  <a:lnTo>
                    <a:pt x="3810" y="343534"/>
                  </a:lnTo>
                </a:path>
                <a:path w="3809" h="699135">
                  <a:moveTo>
                    <a:pt x="0" y="341629"/>
                  </a:moveTo>
                  <a:lnTo>
                    <a:pt x="3810" y="341629"/>
                  </a:lnTo>
                </a:path>
                <a:path w="3809" h="699135">
                  <a:moveTo>
                    <a:pt x="0" y="339724"/>
                  </a:moveTo>
                  <a:lnTo>
                    <a:pt x="3810" y="339724"/>
                  </a:lnTo>
                </a:path>
                <a:path w="3809" h="699135">
                  <a:moveTo>
                    <a:pt x="0" y="337819"/>
                  </a:moveTo>
                  <a:lnTo>
                    <a:pt x="3810" y="337819"/>
                  </a:lnTo>
                </a:path>
                <a:path w="3809" h="699135">
                  <a:moveTo>
                    <a:pt x="0" y="335902"/>
                  </a:moveTo>
                  <a:lnTo>
                    <a:pt x="3810" y="335902"/>
                  </a:lnTo>
                </a:path>
                <a:path w="3809" h="699135">
                  <a:moveTo>
                    <a:pt x="0" y="333997"/>
                  </a:moveTo>
                  <a:lnTo>
                    <a:pt x="3810" y="333997"/>
                  </a:lnTo>
                </a:path>
                <a:path w="3809" h="699135">
                  <a:moveTo>
                    <a:pt x="0" y="332092"/>
                  </a:moveTo>
                  <a:lnTo>
                    <a:pt x="3810" y="332092"/>
                  </a:lnTo>
                </a:path>
                <a:path w="3809" h="699135">
                  <a:moveTo>
                    <a:pt x="0" y="330174"/>
                  </a:moveTo>
                  <a:lnTo>
                    <a:pt x="3810" y="330174"/>
                  </a:lnTo>
                </a:path>
                <a:path w="3809" h="699135">
                  <a:moveTo>
                    <a:pt x="0" y="328269"/>
                  </a:moveTo>
                  <a:lnTo>
                    <a:pt x="3810" y="328269"/>
                  </a:lnTo>
                </a:path>
                <a:path w="3809" h="699135">
                  <a:moveTo>
                    <a:pt x="0" y="326364"/>
                  </a:moveTo>
                  <a:lnTo>
                    <a:pt x="3810" y="326364"/>
                  </a:lnTo>
                </a:path>
                <a:path w="3809" h="699135">
                  <a:moveTo>
                    <a:pt x="0" y="324459"/>
                  </a:moveTo>
                  <a:lnTo>
                    <a:pt x="3810" y="324459"/>
                  </a:lnTo>
                </a:path>
                <a:path w="3809" h="699135">
                  <a:moveTo>
                    <a:pt x="0" y="322541"/>
                  </a:moveTo>
                  <a:lnTo>
                    <a:pt x="3810" y="322541"/>
                  </a:lnTo>
                </a:path>
                <a:path w="3809" h="699135">
                  <a:moveTo>
                    <a:pt x="0" y="320636"/>
                  </a:moveTo>
                  <a:lnTo>
                    <a:pt x="3810" y="320636"/>
                  </a:lnTo>
                </a:path>
                <a:path w="3809" h="699135">
                  <a:moveTo>
                    <a:pt x="0" y="318731"/>
                  </a:moveTo>
                  <a:lnTo>
                    <a:pt x="3810" y="318731"/>
                  </a:lnTo>
                </a:path>
                <a:path w="3809" h="699135">
                  <a:moveTo>
                    <a:pt x="0" y="316814"/>
                  </a:moveTo>
                  <a:lnTo>
                    <a:pt x="3810" y="316814"/>
                  </a:lnTo>
                </a:path>
                <a:path w="3809" h="699135">
                  <a:moveTo>
                    <a:pt x="0" y="314909"/>
                  </a:moveTo>
                  <a:lnTo>
                    <a:pt x="3810" y="314909"/>
                  </a:lnTo>
                </a:path>
                <a:path w="3809" h="699135">
                  <a:moveTo>
                    <a:pt x="0" y="313004"/>
                  </a:moveTo>
                  <a:lnTo>
                    <a:pt x="3810" y="313004"/>
                  </a:lnTo>
                </a:path>
                <a:path w="3809" h="699135">
                  <a:moveTo>
                    <a:pt x="0" y="311099"/>
                  </a:moveTo>
                  <a:lnTo>
                    <a:pt x="3810" y="311099"/>
                  </a:lnTo>
                </a:path>
                <a:path w="3809" h="699135">
                  <a:moveTo>
                    <a:pt x="0" y="309181"/>
                  </a:moveTo>
                  <a:lnTo>
                    <a:pt x="3810" y="309181"/>
                  </a:lnTo>
                </a:path>
                <a:path w="3809" h="699135">
                  <a:moveTo>
                    <a:pt x="0" y="307276"/>
                  </a:moveTo>
                  <a:lnTo>
                    <a:pt x="3810" y="307276"/>
                  </a:lnTo>
                </a:path>
                <a:path w="3809" h="699135">
                  <a:moveTo>
                    <a:pt x="0" y="305371"/>
                  </a:moveTo>
                  <a:lnTo>
                    <a:pt x="3810" y="305371"/>
                  </a:lnTo>
                </a:path>
                <a:path w="3809" h="699135">
                  <a:moveTo>
                    <a:pt x="0" y="303453"/>
                  </a:moveTo>
                  <a:lnTo>
                    <a:pt x="3810" y="303453"/>
                  </a:lnTo>
                </a:path>
                <a:path w="3809" h="699135">
                  <a:moveTo>
                    <a:pt x="0" y="301548"/>
                  </a:moveTo>
                  <a:lnTo>
                    <a:pt x="3810" y="301548"/>
                  </a:lnTo>
                </a:path>
                <a:path w="3809" h="699135">
                  <a:moveTo>
                    <a:pt x="0" y="299643"/>
                  </a:moveTo>
                  <a:lnTo>
                    <a:pt x="3810" y="299643"/>
                  </a:lnTo>
                </a:path>
                <a:path w="3809" h="699135">
                  <a:moveTo>
                    <a:pt x="0" y="297738"/>
                  </a:moveTo>
                  <a:lnTo>
                    <a:pt x="3810" y="297738"/>
                  </a:lnTo>
                </a:path>
                <a:path w="3809" h="699135">
                  <a:moveTo>
                    <a:pt x="0" y="295821"/>
                  </a:moveTo>
                  <a:lnTo>
                    <a:pt x="3810" y="295821"/>
                  </a:lnTo>
                </a:path>
                <a:path w="3809" h="699135">
                  <a:moveTo>
                    <a:pt x="0" y="293916"/>
                  </a:moveTo>
                  <a:lnTo>
                    <a:pt x="3810" y="293916"/>
                  </a:lnTo>
                </a:path>
                <a:path w="3809" h="699135">
                  <a:moveTo>
                    <a:pt x="0" y="292011"/>
                  </a:moveTo>
                  <a:lnTo>
                    <a:pt x="3810" y="292011"/>
                  </a:lnTo>
                </a:path>
                <a:path w="3809" h="699135">
                  <a:moveTo>
                    <a:pt x="0" y="290106"/>
                  </a:moveTo>
                  <a:lnTo>
                    <a:pt x="3810" y="290106"/>
                  </a:lnTo>
                </a:path>
                <a:path w="3809" h="699135">
                  <a:moveTo>
                    <a:pt x="0" y="288188"/>
                  </a:moveTo>
                  <a:lnTo>
                    <a:pt x="3810" y="288188"/>
                  </a:lnTo>
                </a:path>
                <a:path w="3809" h="699135">
                  <a:moveTo>
                    <a:pt x="0" y="286283"/>
                  </a:moveTo>
                  <a:lnTo>
                    <a:pt x="3810" y="286283"/>
                  </a:lnTo>
                </a:path>
                <a:path w="3809" h="699135">
                  <a:moveTo>
                    <a:pt x="0" y="284378"/>
                  </a:moveTo>
                  <a:lnTo>
                    <a:pt x="3810" y="284378"/>
                  </a:lnTo>
                </a:path>
                <a:path w="3809" h="699135">
                  <a:moveTo>
                    <a:pt x="0" y="282460"/>
                  </a:moveTo>
                  <a:lnTo>
                    <a:pt x="3810" y="282460"/>
                  </a:lnTo>
                </a:path>
                <a:path w="3809" h="699135">
                  <a:moveTo>
                    <a:pt x="0" y="280555"/>
                  </a:moveTo>
                  <a:lnTo>
                    <a:pt x="3810" y="280555"/>
                  </a:lnTo>
                </a:path>
                <a:path w="3809" h="699135">
                  <a:moveTo>
                    <a:pt x="0" y="278650"/>
                  </a:moveTo>
                  <a:lnTo>
                    <a:pt x="3810" y="278650"/>
                  </a:lnTo>
                </a:path>
                <a:path w="3809" h="699135">
                  <a:moveTo>
                    <a:pt x="0" y="276745"/>
                  </a:moveTo>
                  <a:lnTo>
                    <a:pt x="3810" y="276745"/>
                  </a:lnTo>
                </a:path>
                <a:path w="3809" h="699135">
                  <a:moveTo>
                    <a:pt x="0" y="274827"/>
                  </a:moveTo>
                  <a:lnTo>
                    <a:pt x="3810" y="274827"/>
                  </a:lnTo>
                </a:path>
                <a:path w="3809" h="699135">
                  <a:moveTo>
                    <a:pt x="0" y="272922"/>
                  </a:moveTo>
                  <a:lnTo>
                    <a:pt x="3810" y="272922"/>
                  </a:lnTo>
                </a:path>
                <a:path w="3809" h="699135">
                  <a:moveTo>
                    <a:pt x="0" y="271017"/>
                  </a:moveTo>
                  <a:lnTo>
                    <a:pt x="3810" y="271017"/>
                  </a:lnTo>
                </a:path>
                <a:path w="3809" h="699135">
                  <a:moveTo>
                    <a:pt x="0" y="269100"/>
                  </a:moveTo>
                  <a:lnTo>
                    <a:pt x="3810" y="269100"/>
                  </a:lnTo>
                </a:path>
                <a:path w="3809" h="699135">
                  <a:moveTo>
                    <a:pt x="0" y="267195"/>
                  </a:moveTo>
                  <a:lnTo>
                    <a:pt x="3810" y="267195"/>
                  </a:lnTo>
                </a:path>
                <a:path w="3809" h="699135">
                  <a:moveTo>
                    <a:pt x="0" y="265290"/>
                  </a:moveTo>
                  <a:lnTo>
                    <a:pt x="3810" y="265290"/>
                  </a:lnTo>
                </a:path>
                <a:path w="3809" h="699135">
                  <a:moveTo>
                    <a:pt x="0" y="263385"/>
                  </a:moveTo>
                  <a:lnTo>
                    <a:pt x="3810" y="263385"/>
                  </a:lnTo>
                </a:path>
                <a:path w="3809" h="699135">
                  <a:moveTo>
                    <a:pt x="0" y="261467"/>
                  </a:moveTo>
                  <a:lnTo>
                    <a:pt x="3810" y="261467"/>
                  </a:lnTo>
                </a:path>
                <a:path w="3809" h="699135">
                  <a:moveTo>
                    <a:pt x="0" y="259562"/>
                  </a:moveTo>
                  <a:lnTo>
                    <a:pt x="3810" y="259562"/>
                  </a:lnTo>
                </a:path>
                <a:path w="3809" h="699135">
                  <a:moveTo>
                    <a:pt x="0" y="257657"/>
                  </a:moveTo>
                  <a:lnTo>
                    <a:pt x="3810" y="257657"/>
                  </a:lnTo>
                </a:path>
                <a:path w="3809" h="699135">
                  <a:moveTo>
                    <a:pt x="0" y="255739"/>
                  </a:moveTo>
                  <a:lnTo>
                    <a:pt x="3810" y="255739"/>
                  </a:lnTo>
                </a:path>
                <a:path w="3809" h="699135">
                  <a:moveTo>
                    <a:pt x="0" y="253834"/>
                  </a:moveTo>
                  <a:lnTo>
                    <a:pt x="3810" y="253834"/>
                  </a:lnTo>
                </a:path>
                <a:path w="3809" h="699135">
                  <a:moveTo>
                    <a:pt x="0" y="251929"/>
                  </a:moveTo>
                  <a:lnTo>
                    <a:pt x="3810" y="251929"/>
                  </a:lnTo>
                </a:path>
                <a:path w="3809" h="699135">
                  <a:moveTo>
                    <a:pt x="0" y="250024"/>
                  </a:moveTo>
                  <a:lnTo>
                    <a:pt x="3810" y="250024"/>
                  </a:lnTo>
                </a:path>
                <a:path w="3809" h="699135">
                  <a:moveTo>
                    <a:pt x="0" y="248107"/>
                  </a:moveTo>
                  <a:lnTo>
                    <a:pt x="3810" y="248107"/>
                  </a:lnTo>
                </a:path>
                <a:path w="3809" h="699135">
                  <a:moveTo>
                    <a:pt x="0" y="246202"/>
                  </a:moveTo>
                  <a:lnTo>
                    <a:pt x="3810" y="246202"/>
                  </a:lnTo>
                </a:path>
                <a:path w="3809" h="699135">
                  <a:moveTo>
                    <a:pt x="0" y="244297"/>
                  </a:moveTo>
                  <a:lnTo>
                    <a:pt x="3810" y="244297"/>
                  </a:lnTo>
                </a:path>
                <a:path w="3809" h="699135">
                  <a:moveTo>
                    <a:pt x="0" y="242379"/>
                  </a:moveTo>
                  <a:lnTo>
                    <a:pt x="3810" y="242379"/>
                  </a:lnTo>
                </a:path>
                <a:path w="3809" h="699135">
                  <a:moveTo>
                    <a:pt x="0" y="240474"/>
                  </a:moveTo>
                  <a:lnTo>
                    <a:pt x="3810" y="240474"/>
                  </a:lnTo>
                </a:path>
                <a:path w="3809" h="699135">
                  <a:moveTo>
                    <a:pt x="0" y="238569"/>
                  </a:moveTo>
                  <a:lnTo>
                    <a:pt x="3810" y="238569"/>
                  </a:lnTo>
                </a:path>
                <a:path w="3809" h="699135">
                  <a:moveTo>
                    <a:pt x="0" y="236664"/>
                  </a:moveTo>
                  <a:lnTo>
                    <a:pt x="3810" y="236664"/>
                  </a:lnTo>
                </a:path>
                <a:path w="3809" h="699135">
                  <a:moveTo>
                    <a:pt x="0" y="234746"/>
                  </a:moveTo>
                  <a:lnTo>
                    <a:pt x="3810" y="234746"/>
                  </a:lnTo>
                </a:path>
                <a:path w="3809" h="699135">
                  <a:moveTo>
                    <a:pt x="0" y="232841"/>
                  </a:moveTo>
                  <a:lnTo>
                    <a:pt x="3810" y="232841"/>
                  </a:lnTo>
                </a:path>
                <a:path w="3809" h="699135">
                  <a:moveTo>
                    <a:pt x="0" y="230936"/>
                  </a:moveTo>
                  <a:lnTo>
                    <a:pt x="3810" y="230936"/>
                  </a:lnTo>
                </a:path>
                <a:path w="3809" h="699135">
                  <a:moveTo>
                    <a:pt x="0" y="229019"/>
                  </a:moveTo>
                  <a:lnTo>
                    <a:pt x="3810" y="229019"/>
                  </a:lnTo>
                </a:path>
                <a:path w="3809" h="699135">
                  <a:moveTo>
                    <a:pt x="0" y="227114"/>
                  </a:moveTo>
                  <a:lnTo>
                    <a:pt x="3810" y="227114"/>
                  </a:lnTo>
                </a:path>
                <a:path w="3809" h="699135">
                  <a:moveTo>
                    <a:pt x="0" y="225209"/>
                  </a:moveTo>
                  <a:lnTo>
                    <a:pt x="3810" y="225209"/>
                  </a:lnTo>
                </a:path>
                <a:path w="3809" h="699135">
                  <a:moveTo>
                    <a:pt x="0" y="223304"/>
                  </a:moveTo>
                  <a:lnTo>
                    <a:pt x="3810" y="223304"/>
                  </a:lnTo>
                </a:path>
                <a:path w="3809" h="699135">
                  <a:moveTo>
                    <a:pt x="0" y="221386"/>
                  </a:moveTo>
                  <a:lnTo>
                    <a:pt x="3810" y="221386"/>
                  </a:lnTo>
                </a:path>
                <a:path w="3809" h="699135">
                  <a:moveTo>
                    <a:pt x="0" y="219481"/>
                  </a:moveTo>
                  <a:lnTo>
                    <a:pt x="3810" y="219481"/>
                  </a:lnTo>
                </a:path>
                <a:path w="3809" h="699135">
                  <a:moveTo>
                    <a:pt x="0" y="217576"/>
                  </a:moveTo>
                  <a:lnTo>
                    <a:pt x="3810" y="217576"/>
                  </a:lnTo>
                </a:path>
                <a:path w="3809" h="699135">
                  <a:moveTo>
                    <a:pt x="0" y="215658"/>
                  </a:moveTo>
                  <a:lnTo>
                    <a:pt x="3810" y="215658"/>
                  </a:lnTo>
                </a:path>
                <a:path w="3809" h="699135">
                  <a:moveTo>
                    <a:pt x="0" y="213753"/>
                  </a:moveTo>
                  <a:lnTo>
                    <a:pt x="3810" y="213753"/>
                  </a:lnTo>
                </a:path>
                <a:path w="3809" h="699135">
                  <a:moveTo>
                    <a:pt x="0" y="211848"/>
                  </a:moveTo>
                  <a:lnTo>
                    <a:pt x="3810" y="211848"/>
                  </a:lnTo>
                </a:path>
                <a:path w="3809" h="699135">
                  <a:moveTo>
                    <a:pt x="0" y="209943"/>
                  </a:moveTo>
                  <a:lnTo>
                    <a:pt x="3810" y="209943"/>
                  </a:lnTo>
                </a:path>
                <a:path w="3809" h="699135">
                  <a:moveTo>
                    <a:pt x="0" y="208025"/>
                  </a:moveTo>
                  <a:lnTo>
                    <a:pt x="3810" y="208025"/>
                  </a:lnTo>
                </a:path>
                <a:path w="3809" h="699135">
                  <a:moveTo>
                    <a:pt x="0" y="206120"/>
                  </a:moveTo>
                  <a:lnTo>
                    <a:pt x="3810" y="206120"/>
                  </a:lnTo>
                </a:path>
                <a:path w="3809" h="699135">
                  <a:moveTo>
                    <a:pt x="0" y="204215"/>
                  </a:moveTo>
                  <a:lnTo>
                    <a:pt x="3810" y="204215"/>
                  </a:lnTo>
                </a:path>
                <a:path w="3809" h="699135">
                  <a:moveTo>
                    <a:pt x="0" y="202298"/>
                  </a:moveTo>
                  <a:lnTo>
                    <a:pt x="3810" y="202298"/>
                  </a:lnTo>
                </a:path>
                <a:path w="3809" h="699135">
                  <a:moveTo>
                    <a:pt x="0" y="200393"/>
                  </a:moveTo>
                  <a:lnTo>
                    <a:pt x="3810" y="200393"/>
                  </a:lnTo>
                </a:path>
                <a:path w="3809" h="699135">
                  <a:moveTo>
                    <a:pt x="0" y="198488"/>
                  </a:moveTo>
                  <a:lnTo>
                    <a:pt x="3810" y="198488"/>
                  </a:lnTo>
                </a:path>
                <a:path w="3809" h="699135">
                  <a:moveTo>
                    <a:pt x="0" y="196583"/>
                  </a:moveTo>
                  <a:lnTo>
                    <a:pt x="3810" y="196583"/>
                  </a:lnTo>
                </a:path>
                <a:path w="3809" h="699135">
                  <a:moveTo>
                    <a:pt x="0" y="194665"/>
                  </a:moveTo>
                  <a:lnTo>
                    <a:pt x="3810" y="194665"/>
                  </a:lnTo>
                </a:path>
                <a:path w="3809" h="699135">
                  <a:moveTo>
                    <a:pt x="0" y="192760"/>
                  </a:moveTo>
                  <a:lnTo>
                    <a:pt x="3810" y="192760"/>
                  </a:lnTo>
                </a:path>
                <a:path w="3809" h="699135">
                  <a:moveTo>
                    <a:pt x="0" y="190855"/>
                  </a:moveTo>
                  <a:lnTo>
                    <a:pt x="3810" y="190855"/>
                  </a:lnTo>
                </a:path>
                <a:path w="3809" h="699135">
                  <a:moveTo>
                    <a:pt x="0" y="188950"/>
                  </a:moveTo>
                  <a:lnTo>
                    <a:pt x="3810" y="188950"/>
                  </a:lnTo>
                </a:path>
                <a:path w="3809" h="699135">
                  <a:moveTo>
                    <a:pt x="0" y="187032"/>
                  </a:moveTo>
                  <a:lnTo>
                    <a:pt x="3810" y="187032"/>
                  </a:lnTo>
                </a:path>
                <a:path w="3809" h="699135">
                  <a:moveTo>
                    <a:pt x="0" y="185127"/>
                  </a:moveTo>
                  <a:lnTo>
                    <a:pt x="3810" y="185127"/>
                  </a:lnTo>
                </a:path>
                <a:path w="3809" h="699135">
                  <a:moveTo>
                    <a:pt x="0" y="183222"/>
                  </a:moveTo>
                  <a:lnTo>
                    <a:pt x="3810" y="183222"/>
                  </a:lnTo>
                </a:path>
                <a:path w="3809" h="699135">
                  <a:moveTo>
                    <a:pt x="0" y="181305"/>
                  </a:moveTo>
                  <a:lnTo>
                    <a:pt x="3810" y="181305"/>
                  </a:lnTo>
                </a:path>
                <a:path w="3809" h="699135">
                  <a:moveTo>
                    <a:pt x="0" y="179400"/>
                  </a:moveTo>
                  <a:lnTo>
                    <a:pt x="3810" y="179400"/>
                  </a:lnTo>
                </a:path>
                <a:path w="3809" h="699135">
                  <a:moveTo>
                    <a:pt x="0" y="177495"/>
                  </a:moveTo>
                  <a:lnTo>
                    <a:pt x="3810" y="177495"/>
                  </a:lnTo>
                </a:path>
                <a:path w="3809" h="699135">
                  <a:moveTo>
                    <a:pt x="0" y="175590"/>
                  </a:moveTo>
                  <a:lnTo>
                    <a:pt x="3810" y="175590"/>
                  </a:lnTo>
                </a:path>
                <a:path w="3809" h="699135">
                  <a:moveTo>
                    <a:pt x="0" y="173672"/>
                  </a:moveTo>
                  <a:lnTo>
                    <a:pt x="3810" y="173672"/>
                  </a:lnTo>
                </a:path>
                <a:path w="3809" h="699135">
                  <a:moveTo>
                    <a:pt x="0" y="171767"/>
                  </a:moveTo>
                  <a:lnTo>
                    <a:pt x="3810" y="171767"/>
                  </a:lnTo>
                </a:path>
                <a:path w="3809" h="699135">
                  <a:moveTo>
                    <a:pt x="0" y="169862"/>
                  </a:moveTo>
                  <a:lnTo>
                    <a:pt x="3810" y="169862"/>
                  </a:lnTo>
                </a:path>
                <a:path w="3809" h="699135">
                  <a:moveTo>
                    <a:pt x="0" y="167944"/>
                  </a:moveTo>
                  <a:lnTo>
                    <a:pt x="3810" y="167944"/>
                  </a:lnTo>
                </a:path>
                <a:path w="3809" h="699135">
                  <a:moveTo>
                    <a:pt x="0" y="166039"/>
                  </a:moveTo>
                  <a:lnTo>
                    <a:pt x="3810" y="166039"/>
                  </a:lnTo>
                </a:path>
                <a:path w="3809" h="699135">
                  <a:moveTo>
                    <a:pt x="0" y="164134"/>
                  </a:moveTo>
                  <a:lnTo>
                    <a:pt x="3810" y="164134"/>
                  </a:lnTo>
                </a:path>
                <a:path w="3809" h="699135">
                  <a:moveTo>
                    <a:pt x="0" y="162229"/>
                  </a:moveTo>
                  <a:lnTo>
                    <a:pt x="3810" y="162229"/>
                  </a:lnTo>
                </a:path>
                <a:path w="3809" h="699135">
                  <a:moveTo>
                    <a:pt x="0" y="160312"/>
                  </a:moveTo>
                  <a:lnTo>
                    <a:pt x="3810" y="160312"/>
                  </a:lnTo>
                </a:path>
                <a:path w="3809" h="699135">
                  <a:moveTo>
                    <a:pt x="0" y="158407"/>
                  </a:moveTo>
                  <a:lnTo>
                    <a:pt x="3810" y="158407"/>
                  </a:lnTo>
                </a:path>
                <a:path w="3809" h="699135">
                  <a:moveTo>
                    <a:pt x="0" y="156502"/>
                  </a:moveTo>
                  <a:lnTo>
                    <a:pt x="3810" y="156502"/>
                  </a:lnTo>
                </a:path>
                <a:path w="3809" h="699135">
                  <a:moveTo>
                    <a:pt x="0" y="154584"/>
                  </a:moveTo>
                  <a:lnTo>
                    <a:pt x="3810" y="154584"/>
                  </a:lnTo>
                </a:path>
                <a:path w="3809" h="699135">
                  <a:moveTo>
                    <a:pt x="0" y="152679"/>
                  </a:moveTo>
                  <a:lnTo>
                    <a:pt x="3810" y="152679"/>
                  </a:lnTo>
                </a:path>
                <a:path w="3809" h="699135">
                  <a:moveTo>
                    <a:pt x="0" y="150774"/>
                  </a:moveTo>
                  <a:lnTo>
                    <a:pt x="3810" y="150774"/>
                  </a:lnTo>
                </a:path>
                <a:path w="3809" h="699135">
                  <a:moveTo>
                    <a:pt x="0" y="148869"/>
                  </a:moveTo>
                  <a:lnTo>
                    <a:pt x="3810" y="148869"/>
                  </a:lnTo>
                </a:path>
                <a:path w="3809" h="699135">
                  <a:moveTo>
                    <a:pt x="0" y="146951"/>
                  </a:moveTo>
                  <a:lnTo>
                    <a:pt x="3810" y="146951"/>
                  </a:lnTo>
                </a:path>
                <a:path w="3809" h="699135">
                  <a:moveTo>
                    <a:pt x="0" y="145046"/>
                  </a:moveTo>
                  <a:lnTo>
                    <a:pt x="3810" y="145046"/>
                  </a:lnTo>
                </a:path>
                <a:path w="3809" h="699135">
                  <a:moveTo>
                    <a:pt x="0" y="143141"/>
                  </a:moveTo>
                  <a:lnTo>
                    <a:pt x="3810" y="143141"/>
                  </a:lnTo>
                </a:path>
                <a:path w="3809" h="699135">
                  <a:moveTo>
                    <a:pt x="0" y="141223"/>
                  </a:moveTo>
                  <a:lnTo>
                    <a:pt x="3810" y="141223"/>
                  </a:lnTo>
                </a:path>
                <a:path w="3809" h="699135">
                  <a:moveTo>
                    <a:pt x="0" y="139318"/>
                  </a:moveTo>
                  <a:lnTo>
                    <a:pt x="3810" y="139318"/>
                  </a:lnTo>
                </a:path>
                <a:path w="3809" h="699135">
                  <a:moveTo>
                    <a:pt x="0" y="137413"/>
                  </a:moveTo>
                  <a:lnTo>
                    <a:pt x="3810" y="137413"/>
                  </a:lnTo>
                </a:path>
                <a:path w="3809" h="699135">
                  <a:moveTo>
                    <a:pt x="0" y="135508"/>
                  </a:moveTo>
                  <a:lnTo>
                    <a:pt x="3810" y="135508"/>
                  </a:lnTo>
                </a:path>
                <a:path w="3809" h="699135">
                  <a:moveTo>
                    <a:pt x="0" y="133591"/>
                  </a:moveTo>
                  <a:lnTo>
                    <a:pt x="3810" y="133591"/>
                  </a:lnTo>
                </a:path>
                <a:path w="3809" h="699135">
                  <a:moveTo>
                    <a:pt x="0" y="131686"/>
                  </a:moveTo>
                  <a:lnTo>
                    <a:pt x="3810" y="131686"/>
                  </a:lnTo>
                </a:path>
                <a:path w="3809" h="699135">
                  <a:moveTo>
                    <a:pt x="0" y="129781"/>
                  </a:moveTo>
                  <a:lnTo>
                    <a:pt x="3810" y="129781"/>
                  </a:lnTo>
                </a:path>
                <a:path w="3809" h="699135">
                  <a:moveTo>
                    <a:pt x="0" y="127863"/>
                  </a:moveTo>
                  <a:lnTo>
                    <a:pt x="3810" y="127863"/>
                  </a:lnTo>
                </a:path>
                <a:path w="3809" h="699135">
                  <a:moveTo>
                    <a:pt x="0" y="125958"/>
                  </a:moveTo>
                  <a:lnTo>
                    <a:pt x="3810" y="125958"/>
                  </a:lnTo>
                </a:path>
                <a:path w="3809" h="699135">
                  <a:moveTo>
                    <a:pt x="0" y="124053"/>
                  </a:moveTo>
                  <a:lnTo>
                    <a:pt x="3810" y="124053"/>
                  </a:lnTo>
                </a:path>
                <a:path w="3809" h="699135">
                  <a:moveTo>
                    <a:pt x="0" y="122148"/>
                  </a:moveTo>
                  <a:lnTo>
                    <a:pt x="3810" y="122148"/>
                  </a:lnTo>
                </a:path>
                <a:path w="3809" h="699135">
                  <a:moveTo>
                    <a:pt x="0" y="120230"/>
                  </a:moveTo>
                  <a:lnTo>
                    <a:pt x="3810" y="120230"/>
                  </a:lnTo>
                </a:path>
                <a:path w="3809" h="699135">
                  <a:moveTo>
                    <a:pt x="0" y="118325"/>
                  </a:moveTo>
                  <a:lnTo>
                    <a:pt x="3810" y="118325"/>
                  </a:lnTo>
                </a:path>
                <a:path w="3809" h="699135">
                  <a:moveTo>
                    <a:pt x="0" y="116420"/>
                  </a:moveTo>
                  <a:lnTo>
                    <a:pt x="3810" y="116420"/>
                  </a:lnTo>
                </a:path>
                <a:path w="3809" h="699135">
                  <a:moveTo>
                    <a:pt x="0" y="114503"/>
                  </a:moveTo>
                  <a:lnTo>
                    <a:pt x="3810" y="114503"/>
                  </a:lnTo>
                </a:path>
                <a:path w="3809" h="699135">
                  <a:moveTo>
                    <a:pt x="0" y="112598"/>
                  </a:moveTo>
                  <a:lnTo>
                    <a:pt x="3810" y="112598"/>
                  </a:lnTo>
                </a:path>
                <a:path w="3809" h="699135">
                  <a:moveTo>
                    <a:pt x="0" y="110693"/>
                  </a:moveTo>
                  <a:lnTo>
                    <a:pt x="3810" y="110693"/>
                  </a:lnTo>
                </a:path>
                <a:path w="3809" h="699135">
                  <a:moveTo>
                    <a:pt x="0" y="108788"/>
                  </a:moveTo>
                  <a:lnTo>
                    <a:pt x="3810" y="108788"/>
                  </a:lnTo>
                </a:path>
                <a:path w="3809" h="699135">
                  <a:moveTo>
                    <a:pt x="0" y="106870"/>
                  </a:moveTo>
                  <a:lnTo>
                    <a:pt x="3810" y="106870"/>
                  </a:lnTo>
                </a:path>
                <a:path w="3809" h="699135">
                  <a:moveTo>
                    <a:pt x="0" y="104965"/>
                  </a:moveTo>
                  <a:lnTo>
                    <a:pt x="3810" y="104965"/>
                  </a:lnTo>
                </a:path>
                <a:path w="3809" h="699135">
                  <a:moveTo>
                    <a:pt x="0" y="103060"/>
                  </a:moveTo>
                  <a:lnTo>
                    <a:pt x="3810" y="103060"/>
                  </a:lnTo>
                </a:path>
                <a:path w="3809" h="699135">
                  <a:moveTo>
                    <a:pt x="0" y="101155"/>
                  </a:moveTo>
                  <a:lnTo>
                    <a:pt x="3810" y="101155"/>
                  </a:lnTo>
                </a:path>
                <a:path w="3809" h="699135">
                  <a:moveTo>
                    <a:pt x="0" y="99237"/>
                  </a:moveTo>
                  <a:lnTo>
                    <a:pt x="3810" y="99237"/>
                  </a:lnTo>
                </a:path>
                <a:path w="3809" h="699135">
                  <a:moveTo>
                    <a:pt x="0" y="97332"/>
                  </a:moveTo>
                  <a:lnTo>
                    <a:pt x="3810" y="97332"/>
                  </a:lnTo>
                </a:path>
                <a:path w="3809" h="699135">
                  <a:moveTo>
                    <a:pt x="0" y="95427"/>
                  </a:moveTo>
                  <a:lnTo>
                    <a:pt x="3810" y="95427"/>
                  </a:lnTo>
                </a:path>
                <a:path w="3809" h="699135">
                  <a:moveTo>
                    <a:pt x="0" y="93510"/>
                  </a:moveTo>
                  <a:lnTo>
                    <a:pt x="3810" y="93510"/>
                  </a:lnTo>
                </a:path>
                <a:path w="3809" h="699135">
                  <a:moveTo>
                    <a:pt x="0" y="91605"/>
                  </a:moveTo>
                  <a:lnTo>
                    <a:pt x="3810" y="91605"/>
                  </a:lnTo>
                </a:path>
                <a:path w="3809" h="699135">
                  <a:moveTo>
                    <a:pt x="0" y="89700"/>
                  </a:moveTo>
                  <a:lnTo>
                    <a:pt x="3810" y="89700"/>
                  </a:lnTo>
                </a:path>
                <a:path w="3809" h="699135">
                  <a:moveTo>
                    <a:pt x="0" y="87795"/>
                  </a:moveTo>
                  <a:lnTo>
                    <a:pt x="3810" y="87795"/>
                  </a:lnTo>
                </a:path>
                <a:path w="3809" h="699135">
                  <a:moveTo>
                    <a:pt x="0" y="85877"/>
                  </a:moveTo>
                  <a:lnTo>
                    <a:pt x="3810" y="85877"/>
                  </a:lnTo>
                </a:path>
                <a:path w="3809" h="699135">
                  <a:moveTo>
                    <a:pt x="0" y="83972"/>
                  </a:moveTo>
                  <a:lnTo>
                    <a:pt x="3810" y="83972"/>
                  </a:lnTo>
                </a:path>
                <a:path w="3809" h="699135">
                  <a:moveTo>
                    <a:pt x="0" y="82067"/>
                  </a:moveTo>
                  <a:lnTo>
                    <a:pt x="3810" y="82067"/>
                  </a:lnTo>
                </a:path>
                <a:path w="3809" h="699135">
                  <a:moveTo>
                    <a:pt x="0" y="80149"/>
                  </a:moveTo>
                  <a:lnTo>
                    <a:pt x="3810" y="80149"/>
                  </a:lnTo>
                </a:path>
                <a:path w="3809" h="699135">
                  <a:moveTo>
                    <a:pt x="0" y="78244"/>
                  </a:moveTo>
                  <a:lnTo>
                    <a:pt x="3810" y="78244"/>
                  </a:lnTo>
                </a:path>
                <a:path w="3809" h="699135">
                  <a:moveTo>
                    <a:pt x="0" y="76339"/>
                  </a:moveTo>
                  <a:lnTo>
                    <a:pt x="3810" y="76339"/>
                  </a:lnTo>
                </a:path>
                <a:path w="3809" h="699135">
                  <a:moveTo>
                    <a:pt x="0" y="74434"/>
                  </a:moveTo>
                  <a:lnTo>
                    <a:pt x="3810" y="74434"/>
                  </a:lnTo>
                </a:path>
                <a:path w="3809" h="699135">
                  <a:moveTo>
                    <a:pt x="0" y="72516"/>
                  </a:moveTo>
                  <a:lnTo>
                    <a:pt x="3810" y="72516"/>
                  </a:lnTo>
                </a:path>
                <a:path w="3809" h="699135">
                  <a:moveTo>
                    <a:pt x="0" y="70611"/>
                  </a:moveTo>
                  <a:lnTo>
                    <a:pt x="3810" y="70611"/>
                  </a:lnTo>
                </a:path>
                <a:path w="3809" h="699135">
                  <a:moveTo>
                    <a:pt x="0" y="68706"/>
                  </a:moveTo>
                  <a:lnTo>
                    <a:pt x="3810" y="68706"/>
                  </a:lnTo>
                </a:path>
                <a:path w="3809" h="699135">
                  <a:moveTo>
                    <a:pt x="0" y="66789"/>
                  </a:moveTo>
                  <a:lnTo>
                    <a:pt x="3810" y="66789"/>
                  </a:lnTo>
                </a:path>
                <a:path w="3809" h="699135">
                  <a:moveTo>
                    <a:pt x="0" y="64884"/>
                  </a:moveTo>
                  <a:lnTo>
                    <a:pt x="3810" y="64884"/>
                  </a:lnTo>
                </a:path>
                <a:path w="3809" h="699135">
                  <a:moveTo>
                    <a:pt x="0" y="62979"/>
                  </a:moveTo>
                  <a:lnTo>
                    <a:pt x="3810" y="62979"/>
                  </a:lnTo>
                </a:path>
                <a:path w="3809" h="699135">
                  <a:moveTo>
                    <a:pt x="0" y="61074"/>
                  </a:moveTo>
                  <a:lnTo>
                    <a:pt x="3810" y="61074"/>
                  </a:lnTo>
                </a:path>
                <a:path w="3809" h="699135">
                  <a:moveTo>
                    <a:pt x="0" y="59156"/>
                  </a:moveTo>
                  <a:lnTo>
                    <a:pt x="3810" y="59156"/>
                  </a:lnTo>
                </a:path>
                <a:path w="3809" h="699135">
                  <a:moveTo>
                    <a:pt x="0" y="57251"/>
                  </a:moveTo>
                  <a:lnTo>
                    <a:pt x="3810" y="57251"/>
                  </a:lnTo>
                </a:path>
                <a:path w="3809" h="699135">
                  <a:moveTo>
                    <a:pt x="0" y="55346"/>
                  </a:moveTo>
                  <a:lnTo>
                    <a:pt x="3810" y="55346"/>
                  </a:lnTo>
                </a:path>
                <a:path w="3809" h="699135">
                  <a:moveTo>
                    <a:pt x="0" y="53428"/>
                  </a:moveTo>
                  <a:lnTo>
                    <a:pt x="3810" y="53428"/>
                  </a:lnTo>
                </a:path>
                <a:path w="3809" h="699135">
                  <a:moveTo>
                    <a:pt x="0" y="51523"/>
                  </a:moveTo>
                  <a:lnTo>
                    <a:pt x="3810" y="51523"/>
                  </a:lnTo>
                </a:path>
                <a:path w="3809" h="699135">
                  <a:moveTo>
                    <a:pt x="0" y="49618"/>
                  </a:moveTo>
                  <a:lnTo>
                    <a:pt x="3810" y="49618"/>
                  </a:lnTo>
                </a:path>
                <a:path w="3809" h="699135">
                  <a:moveTo>
                    <a:pt x="0" y="47713"/>
                  </a:moveTo>
                  <a:lnTo>
                    <a:pt x="3810" y="47713"/>
                  </a:lnTo>
                </a:path>
                <a:path w="3809" h="699135">
                  <a:moveTo>
                    <a:pt x="0" y="45796"/>
                  </a:moveTo>
                  <a:lnTo>
                    <a:pt x="3810" y="45796"/>
                  </a:lnTo>
                </a:path>
                <a:path w="3809" h="699135">
                  <a:moveTo>
                    <a:pt x="0" y="43891"/>
                  </a:moveTo>
                  <a:lnTo>
                    <a:pt x="3810" y="43891"/>
                  </a:lnTo>
                </a:path>
                <a:path w="3809" h="699135">
                  <a:moveTo>
                    <a:pt x="0" y="41986"/>
                  </a:moveTo>
                  <a:lnTo>
                    <a:pt x="3810" y="41986"/>
                  </a:lnTo>
                </a:path>
                <a:path w="3809" h="699135">
                  <a:moveTo>
                    <a:pt x="0" y="40068"/>
                  </a:moveTo>
                  <a:lnTo>
                    <a:pt x="3810" y="40068"/>
                  </a:lnTo>
                </a:path>
                <a:path w="3809" h="699135">
                  <a:moveTo>
                    <a:pt x="0" y="38163"/>
                  </a:moveTo>
                  <a:lnTo>
                    <a:pt x="3810" y="38163"/>
                  </a:lnTo>
                </a:path>
                <a:path w="3809" h="699135">
                  <a:moveTo>
                    <a:pt x="0" y="36258"/>
                  </a:moveTo>
                  <a:lnTo>
                    <a:pt x="3810" y="36258"/>
                  </a:lnTo>
                </a:path>
                <a:path w="3809" h="699135">
                  <a:moveTo>
                    <a:pt x="0" y="34353"/>
                  </a:moveTo>
                  <a:lnTo>
                    <a:pt x="3810" y="34353"/>
                  </a:lnTo>
                </a:path>
                <a:path w="3809" h="699135">
                  <a:moveTo>
                    <a:pt x="0" y="32435"/>
                  </a:moveTo>
                  <a:lnTo>
                    <a:pt x="3810" y="32435"/>
                  </a:lnTo>
                </a:path>
                <a:path w="3809" h="699135">
                  <a:moveTo>
                    <a:pt x="0" y="30530"/>
                  </a:moveTo>
                  <a:lnTo>
                    <a:pt x="3810" y="30530"/>
                  </a:lnTo>
                </a:path>
                <a:path w="3809" h="699135">
                  <a:moveTo>
                    <a:pt x="0" y="28625"/>
                  </a:moveTo>
                  <a:lnTo>
                    <a:pt x="3810" y="28625"/>
                  </a:lnTo>
                </a:path>
                <a:path w="3809" h="699135">
                  <a:moveTo>
                    <a:pt x="0" y="26708"/>
                  </a:moveTo>
                  <a:lnTo>
                    <a:pt x="3810" y="26708"/>
                  </a:lnTo>
                </a:path>
                <a:path w="3809" h="699135">
                  <a:moveTo>
                    <a:pt x="0" y="24803"/>
                  </a:moveTo>
                  <a:lnTo>
                    <a:pt x="3810" y="24803"/>
                  </a:lnTo>
                </a:path>
                <a:path w="3809" h="699135">
                  <a:moveTo>
                    <a:pt x="0" y="22898"/>
                  </a:moveTo>
                  <a:lnTo>
                    <a:pt x="3810" y="22898"/>
                  </a:lnTo>
                </a:path>
                <a:path w="3809" h="699135">
                  <a:moveTo>
                    <a:pt x="0" y="20993"/>
                  </a:moveTo>
                  <a:lnTo>
                    <a:pt x="3810" y="20993"/>
                  </a:lnTo>
                </a:path>
                <a:path w="3809" h="699135">
                  <a:moveTo>
                    <a:pt x="0" y="19075"/>
                  </a:moveTo>
                  <a:lnTo>
                    <a:pt x="3810" y="19075"/>
                  </a:lnTo>
                </a:path>
                <a:path w="3809" h="699135">
                  <a:moveTo>
                    <a:pt x="0" y="17170"/>
                  </a:moveTo>
                  <a:lnTo>
                    <a:pt x="3810" y="17170"/>
                  </a:lnTo>
                </a:path>
                <a:path w="3809" h="699135">
                  <a:moveTo>
                    <a:pt x="0" y="15265"/>
                  </a:moveTo>
                  <a:lnTo>
                    <a:pt x="3810" y="15265"/>
                  </a:lnTo>
                </a:path>
                <a:path w="3809" h="699135">
                  <a:moveTo>
                    <a:pt x="0" y="13347"/>
                  </a:moveTo>
                  <a:lnTo>
                    <a:pt x="3810" y="13347"/>
                  </a:lnTo>
                </a:path>
                <a:path w="3809" h="699135">
                  <a:moveTo>
                    <a:pt x="0" y="11442"/>
                  </a:moveTo>
                  <a:lnTo>
                    <a:pt x="3810" y="11442"/>
                  </a:lnTo>
                </a:path>
                <a:path w="3809" h="699135">
                  <a:moveTo>
                    <a:pt x="0" y="9537"/>
                  </a:moveTo>
                  <a:lnTo>
                    <a:pt x="3810" y="9537"/>
                  </a:lnTo>
                </a:path>
                <a:path w="3809" h="699135">
                  <a:moveTo>
                    <a:pt x="0" y="7632"/>
                  </a:moveTo>
                  <a:lnTo>
                    <a:pt x="3810" y="7632"/>
                  </a:lnTo>
                </a:path>
                <a:path w="3809" h="699135">
                  <a:moveTo>
                    <a:pt x="0" y="5714"/>
                  </a:moveTo>
                  <a:lnTo>
                    <a:pt x="3810" y="5714"/>
                  </a:lnTo>
                </a:path>
                <a:path w="3809" h="699135">
                  <a:moveTo>
                    <a:pt x="0" y="3809"/>
                  </a:moveTo>
                  <a:lnTo>
                    <a:pt x="3810" y="3809"/>
                  </a:lnTo>
                </a:path>
                <a:path w="3809" h="699135">
                  <a:moveTo>
                    <a:pt x="0" y="1904"/>
                  </a:moveTo>
                  <a:lnTo>
                    <a:pt x="3810" y="1904"/>
                  </a:lnTo>
                </a:path>
                <a:path w="3809" h="6991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746095" y="2490530"/>
              <a:ext cx="3810" cy="699135"/>
            </a:xfrm>
            <a:custGeom>
              <a:avLst/>
              <a:gdLst/>
              <a:ahLst/>
              <a:cxnLst/>
              <a:rect l="l" t="t" r="r" b="b"/>
              <a:pathLst>
                <a:path w="3809" h="699135">
                  <a:moveTo>
                    <a:pt x="0" y="698538"/>
                  </a:moveTo>
                  <a:lnTo>
                    <a:pt x="3810" y="698538"/>
                  </a:lnTo>
                </a:path>
                <a:path w="3809" h="699135">
                  <a:moveTo>
                    <a:pt x="0" y="696633"/>
                  </a:moveTo>
                  <a:lnTo>
                    <a:pt x="3810" y="696633"/>
                  </a:lnTo>
                </a:path>
                <a:path w="3809" h="699135">
                  <a:moveTo>
                    <a:pt x="0" y="694715"/>
                  </a:moveTo>
                  <a:lnTo>
                    <a:pt x="3810" y="694715"/>
                  </a:lnTo>
                </a:path>
                <a:path w="3809" h="699135">
                  <a:moveTo>
                    <a:pt x="0" y="692810"/>
                  </a:moveTo>
                  <a:lnTo>
                    <a:pt x="3810" y="692810"/>
                  </a:lnTo>
                </a:path>
                <a:path w="3809" h="699135">
                  <a:moveTo>
                    <a:pt x="0" y="690905"/>
                  </a:moveTo>
                  <a:lnTo>
                    <a:pt x="3810" y="690905"/>
                  </a:lnTo>
                </a:path>
                <a:path w="3809" h="699135">
                  <a:moveTo>
                    <a:pt x="0" y="689000"/>
                  </a:moveTo>
                  <a:lnTo>
                    <a:pt x="3810" y="689000"/>
                  </a:lnTo>
                </a:path>
                <a:path w="3809" h="699135">
                  <a:moveTo>
                    <a:pt x="0" y="687082"/>
                  </a:moveTo>
                  <a:lnTo>
                    <a:pt x="3810" y="687082"/>
                  </a:lnTo>
                </a:path>
                <a:path w="3809" h="699135">
                  <a:moveTo>
                    <a:pt x="0" y="685177"/>
                  </a:moveTo>
                  <a:lnTo>
                    <a:pt x="3810" y="685177"/>
                  </a:lnTo>
                </a:path>
                <a:path w="3809" h="699135">
                  <a:moveTo>
                    <a:pt x="0" y="683272"/>
                  </a:moveTo>
                  <a:lnTo>
                    <a:pt x="3810" y="683272"/>
                  </a:lnTo>
                </a:path>
                <a:path w="3809" h="699135">
                  <a:moveTo>
                    <a:pt x="0" y="681354"/>
                  </a:moveTo>
                  <a:lnTo>
                    <a:pt x="3810" y="681354"/>
                  </a:lnTo>
                </a:path>
                <a:path w="3809" h="699135">
                  <a:moveTo>
                    <a:pt x="0" y="679449"/>
                  </a:moveTo>
                  <a:lnTo>
                    <a:pt x="3810" y="679449"/>
                  </a:lnTo>
                </a:path>
                <a:path w="3809" h="699135">
                  <a:moveTo>
                    <a:pt x="0" y="677544"/>
                  </a:moveTo>
                  <a:lnTo>
                    <a:pt x="3810" y="677544"/>
                  </a:lnTo>
                </a:path>
                <a:path w="3809" h="699135">
                  <a:moveTo>
                    <a:pt x="0" y="675639"/>
                  </a:moveTo>
                  <a:lnTo>
                    <a:pt x="3810" y="675639"/>
                  </a:lnTo>
                </a:path>
                <a:path w="3809" h="699135">
                  <a:moveTo>
                    <a:pt x="0" y="673722"/>
                  </a:moveTo>
                  <a:lnTo>
                    <a:pt x="3810" y="673722"/>
                  </a:lnTo>
                </a:path>
                <a:path w="3809" h="699135">
                  <a:moveTo>
                    <a:pt x="0" y="671817"/>
                  </a:moveTo>
                  <a:lnTo>
                    <a:pt x="3810" y="671817"/>
                  </a:lnTo>
                </a:path>
                <a:path w="3809" h="699135">
                  <a:moveTo>
                    <a:pt x="0" y="669912"/>
                  </a:moveTo>
                  <a:lnTo>
                    <a:pt x="3810" y="669912"/>
                  </a:lnTo>
                </a:path>
                <a:path w="3809" h="699135">
                  <a:moveTo>
                    <a:pt x="0" y="667994"/>
                  </a:moveTo>
                  <a:lnTo>
                    <a:pt x="3810" y="667994"/>
                  </a:lnTo>
                </a:path>
                <a:path w="3809" h="699135">
                  <a:moveTo>
                    <a:pt x="0" y="666089"/>
                  </a:moveTo>
                  <a:lnTo>
                    <a:pt x="3810" y="666089"/>
                  </a:lnTo>
                </a:path>
                <a:path w="3809" h="699135">
                  <a:moveTo>
                    <a:pt x="0" y="664184"/>
                  </a:moveTo>
                  <a:lnTo>
                    <a:pt x="3810" y="664184"/>
                  </a:lnTo>
                </a:path>
                <a:path w="3809" h="699135">
                  <a:moveTo>
                    <a:pt x="0" y="662279"/>
                  </a:moveTo>
                  <a:lnTo>
                    <a:pt x="3810" y="662279"/>
                  </a:lnTo>
                </a:path>
                <a:path w="3809" h="699135">
                  <a:moveTo>
                    <a:pt x="0" y="660361"/>
                  </a:moveTo>
                  <a:lnTo>
                    <a:pt x="3810" y="660361"/>
                  </a:lnTo>
                </a:path>
                <a:path w="3809" h="699135">
                  <a:moveTo>
                    <a:pt x="0" y="658456"/>
                  </a:moveTo>
                  <a:lnTo>
                    <a:pt x="3810" y="658456"/>
                  </a:lnTo>
                </a:path>
                <a:path w="3809" h="699135">
                  <a:moveTo>
                    <a:pt x="0" y="656551"/>
                  </a:moveTo>
                  <a:lnTo>
                    <a:pt x="3810" y="656551"/>
                  </a:lnTo>
                </a:path>
                <a:path w="3809" h="699135">
                  <a:moveTo>
                    <a:pt x="0" y="654646"/>
                  </a:moveTo>
                  <a:lnTo>
                    <a:pt x="3810" y="654646"/>
                  </a:lnTo>
                </a:path>
                <a:path w="3809" h="699135">
                  <a:moveTo>
                    <a:pt x="0" y="652729"/>
                  </a:moveTo>
                  <a:lnTo>
                    <a:pt x="3810" y="652729"/>
                  </a:lnTo>
                </a:path>
                <a:path w="3809" h="699135">
                  <a:moveTo>
                    <a:pt x="0" y="650824"/>
                  </a:moveTo>
                  <a:lnTo>
                    <a:pt x="3810" y="650824"/>
                  </a:lnTo>
                </a:path>
                <a:path w="3809" h="699135">
                  <a:moveTo>
                    <a:pt x="0" y="648919"/>
                  </a:moveTo>
                  <a:lnTo>
                    <a:pt x="3810" y="648919"/>
                  </a:lnTo>
                </a:path>
                <a:path w="3809" h="699135">
                  <a:moveTo>
                    <a:pt x="0" y="647001"/>
                  </a:moveTo>
                  <a:lnTo>
                    <a:pt x="3810" y="647001"/>
                  </a:lnTo>
                </a:path>
                <a:path w="3809" h="699135">
                  <a:moveTo>
                    <a:pt x="0" y="645096"/>
                  </a:moveTo>
                  <a:lnTo>
                    <a:pt x="3810" y="645096"/>
                  </a:lnTo>
                </a:path>
                <a:path w="3809" h="699135">
                  <a:moveTo>
                    <a:pt x="0" y="643191"/>
                  </a:moveTo>
                  <a:lnTo>
                    <a:pt x="3810" y="643191"/>
                  </a:lnTo>
                </a:path>
                <a:path w="3809" h="699135">
                  <a:moveTo>
                    <a:pt x="0" y="641286"/>
                  </a:moveTo>
                  <a:lnTo>
                    <a:pt x="3810" y="641286"/>
                  </a:lnTo>
                </a:path>
                <a:path w="3809" h="699135">
                  <a:moveTo>
                    <a:pt x="0" y="639368"/>
                  </a:moveTo>
                  <a:lnTo>
                    <a:pt x="3810" y="639368"/>
                  </a:lnTo>
                </a:path>
                <a:path w="3809" h="699135">
                  <a:moveTo>
                    <a:pt x="0" y="637463"/>
                  </a:moveTo>
                  <a:lnTo>
                    <a:pt x="3810" y="637463"/>
                  </a:lnTo>
                </a:path>
                <a:path w="3809" h="699135">
                  <a:moveTo>
                    <a:pt x="0" y="635558"/>
                  </a:moveTo>
                  <a:lnTo>
                    <a:pt x="3810" y="635558"/>
                  </a:lnTo>
                </a:path>
                <a:path w="3809" h="699135">
                  <a:moveTo>
                    <a:pt x="0" y="633641"/>
                  </a:moveTo>
                  <a:lnTo>
                    <a:pt x="3810" y="633641"/>
                  </a:lnTo>
                </a:path>
                <a:path w="3809" h="699135">
                  <a:moveTo>
                    <a:pt x="0" y="631736"/>
                  </a:moveTo>
                  <a:lnTo>
                    <a:pt x="3810" y="631736"/>
                  </a:lnTo>
                </a:path>
                <a:path w="3809" h="699135">
                  <a:moveTo>
                    <a:pt x="0" y="629831"/>
                  </a:moveTo>
                  <a:lnTo>
                    <a:pt x="3810" y="629831"/>
                  </a:lnTo>
                </a:path>
                <a:path w="3809" h="699135">
                  <a:moveTo>
                    <a:pt x="0" y="627926"/>
                  </a:moveTo>
                  <a:lnTo>
                    <a:pt x="3810" y="627926"/>
                  </a:lnTo>
                </a:path>
                <a:path w="3809" h="699135">
                  <a:moveTo>
                    <a:pt x="0" y="626008"/>
                  </a:moveTo>
                  <a:lnTo>
                    <a:pt x="3810" y="626008"/>
                  </a:lnTo>
                </a:path>
                <a:path w="3809" h="699135">
                  <a:moveTo>
                    <a:pt x="0" y="624103"/>
                  </a:moveTo>
                  <a:lnTo>
                    <a:pt x="3810" y="624103"/>
                  </a:lnTo>
                </a:path>
                <a:path w="3809" h="699135">
                  <a:moveTo>
                    <a:pt x="0" y="622198"/>
                  </a:moveTo>
                  <a:lnTo>
                    <a:pt x="3810" y="622198"/>
                  </a:lnTo>
                </a:path>
                <a:path w="3809" h="699135">
                  <a:moveTo>
                    <a:pt x="0" y="620280"/>
                  </a:moveTo>
                  <a:lnTo>
                    <a:pt x="3810" y="620280"/>
                  </a:lnTo>
                </a:path>
                <a:path w="3809" h="699135">
                  <a:moveTo>
                    <a:pt x="0" y="618375"/>
                  </a:moveTo>
                  <a:lnTo>
                    <a:pt x="3810" y="618375"/>
                  </a:lnTo>
                </a:path>
                <a:path w="3809" h="699135">
                  <a:moveTo>
                    <a:pt x="0" y="616470"/>
                  </a:moveTo>
                  <a:lnTo>
                    <a:pt x="3810" y="616470"/>
                  </a:lnTo>
                </a:path>
                <a:path w="3809" h="699135">
                  <a:moveTo>
                    <a:pt x="0" y="614565"/>
                  </a:moveTo>
                  <a:lnTo>
                    <a:pt x="3810" y="614565"/>
                  </a:lnTo>
                </a:path>
                <a:path w="3809" h="699135">
                  <a:moveTo>
                    <a:pt x="0" y="612647"/>
                  </a:moveTo>
                  <a:lnTo>
                    <a:pt x="3810" y="612647"/>
                  </a:lnTo>
                </a:path>
                <a:path w="3809" h="699135">
                  <a:moveTo>
                    <a:pt x="0" y="610742"/>
                  </a:moveTo>
                  <a:lnTo>
                    <a:pt x="3810" y="610742"/>
                  </a:lnTo>
                </a:path>
                <a:path w="3809" h="699135">
                  <a:moveTo>
                    <a:pt x="0" y="608837"/>
                  </a:moveTo>
                  <a:lnTo>
                    <a:pt x="3810" y="608837"/>
                  </a:lnTo>
                </a:path>
                <a:path w="3809" h="699135">
                  <a:moveTo>
                    <a:pt x="0" y="606920"/>
                  </a:moveTo>
                  <a:lnTo>
                    <a:pt x="3810" y="606920"/>
                  </a:lnTo>
                </a:path>
                <a:path w="3809" h="699135">
                  <a:moveTo>
                    <a:pt x="0" y="605015"/>
                  </a:moveTo>
                  <a:lnTo>
                    <a:pt x="3810" y="605015"/>
                  </a:lnTo>
                </a:path>
                <a:path w="3809" h="699135">
                  <a:moveTo>
                    <a:pt x="0" y="603110"/>
                  </a:moveTo>
                  <a:lnTo>
                    <a:pt x="3810" y="603110"/>
                  </a:lnTo>
                </a:path>
                <a:path w="3809" h="699135">
                  <a:moveTo>
                    <a:pt x="0" y="601205"/>
                  </a:moveTo>
                  <a:lnTo>
                    <a:pt x="3810" y="601205"/>
                  </a:lnTo>
                </a:path>
                <a:path w="3809" h="699135">
                  <a:moveTo>
                    <a:pt x="0" y="599287"/>
                  </a:moveTo>
                  <a:lnTo>
                    <a:pt x="3810" y="599287"/>
                  </a:lnTo>
                </a:path>
                <a:path w="3809" h="699135">
                  <a:moveTo>
                    <a:pt x="0" y="597382"/>
                  </a:moveTo>
                  <a:lnTo>
                    <a:pt x="3810" y="597382"/>
                  </a:lnTo>
                </a:path>
                <a:path w="3809" h="699135">
                  <a:moveTo>
                    <a:pt x="0" y="595477"/>
                  </a:moveTo>
                  <a:lnTo>
                    <a:pt x="3810" y="595477"/>
                  </a:lnTo>
                </a:path>
                <a:path w="3809" h="699135">
                  <a:moveTo>
                    <a:pt x="0" y="593559"/>
                  </a:moveTo>
                  <a:lnTo>
                    <a:pt x="3810" y="593559"/>
                  </a:lnTo>
                </a:path>
                <a:path w="3809" h="699135">
                  <a:moveTo>
                    <a:pt x="0" y="591654"/>
                  </a:moveTo>
                  <a:lnTo>
                    <a:pt x="3810" y="591654"/>
                  </a:lnTo>
                </a:path>
                <a:path w="3809" h="699135">
                  <a:moveTo>
                    <a:pt x="0" y="589749"/>
                  </a:moveTo>
                  <a:lnTo>
                    <a:pt x="3810" y="589749"/>
                  </a:lnTo>
                </a:path>
                <a:path w="3809" h="699135">
                  <a:moveTo>
                    <a:pt x="0" y="587844"/>
                  </a:moveTo>
                  <a:lnTo>
                    <a:pt x="3810" y="587844"/>
                  </a:lnTo>
                </a:path>
                <a:path w="3809" h="699135">
                  <a:moveTo>
                    <a:pt x="0" y="585927"/>
                  </a:moveTo>
                  <a:lnTo>
                    <a:pt x="3810" y="585927"/>
                  </a:lnTo>
                </a:path>
                <a:path w="3809" h="699135">
                  <a:moveTo>
                    <a:pt x="0" y="584022"/>
                  </a:moveTo>
                  <a:lnTo>
                    <a:pt x="3810" y="584022"/>
                  </a:lnTo>
                </a:path>
                <a:path w="3809" h="699135">
                  <a:moveTo>
                    <a:pt x="0" y="582117"/>
                  </a:moveTo>
                  <a:lnTo>
                    <a:pt x="3810" y="582117"/>
                  </a:lnTo>
                </a:path>
                <a:path w="3809" h="699135">
                  <a:moveTo>
                    <a:pt x="0" y="580199"/>
                  </a:moveTo>
                  <a:lnTo>
                    <a:pt x="3810" y="580199"/>
                  </a:lnTo>
                </a:path>
                <a:path w="3809" h="699135">
                  <a:moveTo>
                    <a:pt x="0" y="578294"/>
                  </a:moveTo>
                  <a:lnTo>
                    <a:pt x="3810" y="578294"/>
                  </a:lnTo>
                </a:path>
                <a:path w="3809" h="699135">
                  <a:moveTo>
                    <a:pt x="0" y="576389"/>
                  </a:moveTo>
                  <a:lnTo>
                    <a:pt x="3810" y="576389"/>
                  </a:lnTo>
                </a:path>
                <a:path w="3809" h="699135">
                  <a:moveTo>
                    <a:pt x="0" y="574484"/>
                  </a:moveTo>
                  <a:lnTo>
                    <a:pt x="3810" y="574484"/>
                  </a:lnTo>
                </a:path>
                <a:path w="3809" h="699135">
                  <a:moveTo>
                    <a:pt x="0" y="572566"/>
                  </a:moveTo>
                  <a:lnTo>
                    <a:pt x="3810" y="572566"/>
                  </a:lnTo>
                </a:path>
                <a:path w="3809" h="699135">
                  <a:moveTo>
                    <a:pt x="0" y="570661"/>
                  </a:moveTo>
                  <a:lnTo>
                    <a:pt x="3810" y="570661"/>
                  </a:lnTo>
                </a:path>
                <a:path w="3809" h="699135">
                  <a:moveTo>
                    <a:pt x="0" y="568756"/>
                  </a:moveTo>
                  <a:lnTo>
                    <a:pt x="3810" y="568756"/>
                  </a:lnTo>
                </a:path>
                <a:path w="3809" h="699135">
                  <a:moveTo>
                    <a:pt x="0" y="566839"/>
                  </a:moveTo>
                  <a:lnTo>
                    <a:pt x="3810" y="566839"/>
                  </a:lnTo>
                </a:path>
                <a:path w="3809" h="699135">
                  <a:moveTo>
                    <a:pt x="0" y="564934"/>
                  </a:moveTo>
                  <a:lnTo>
                    <a:pt x="3810" y="564934"/>
                  </a:lnTo>
                </a:path>
                <a:path w="3809" h="699135">
                  <a:moveTo>
                    <a:pt x="0" y="563029"/>
                  </a:moveTo>
                  <a:lnTo>
                    <a:pt x="3810" y="563029"/>
                  </a:lnTo>
                </a:path>
                <a:path w="3809" h="699135">
                  <a:moveTo>
                    <a:pt x="0" y="561124"/>
                  </a:moveTo>
                  <a:lnTo>
                    <a:pt x="3810" y="561124"/>
                  </a:lnTo>
                </a:path>
                <a:path w="3809" h="699135">
                  <a:moveTo>
                    <a:pt x="0" y="559206"/>
                  </a:moveTo>
                  <a:lnTo>
                    <a:pt x="3810" y="559206"/>
                  </a:lnTo>
                </a:path>
                <a:path w="3809" h="699135">
                  <a:moveTo>
                    <a:pt x="0" y="557301"/>
                  </a:moveTo>
                  <a:lnTo>
                    <a:pt x="3810" y="557301"/>
                  </a:lnTo>
                </a:path>
                <a:path w="3809" h="699135">
                  <a:moveTo>
                    <a:pt x="0" y="555396"/>
                  </a:moveTo>
                  <a:lnTo>
                    <a:pt x="3810" y="555396"/>
                  </a:lnTo>
                </a:path>
                <a:path w="3809" h="699135">
                  <a:moveTo>
                    <a:pt x="0" y="553491"/>
                  </a:moveTo>
                  <a:lnTo>
                    <a:pt x="3810" y="553491"/>
                  </a:lnTo>
                </a:path>
                <a:path w="3809" h="699135">
                  <a:moveTo>
                    <a:pt x="0" y="551573"/>
                  </a:moveTo>
                  <a:lnTo>
                    <a:pt x="3810" y="551573"/>
                  </a:lnTo>
                </a:path>
                <a:path w="3809" h="699135">
                  <a:moveTo>
                    <a:pt x="0" y="549668"/>
                  </a:moveTo>
                  <a:lnTo>
                    <a:pt x="3810" y="549668"/>
                  </a:lnTo>
                </a:path>
                <a:path w="3809" h="699135">
                  <a:moveTo>
                    <a:pt x="0" y="547763"/>
                  </a:moveTo>
                  <a:lnTo>
                    <a:pt x="3810" y="547763"/>
                  </a:lnTo>
                </a:path>
                <a:path w="3809" h="699135">
                  <a:moveTo>
                    <a:pt x="0" y="545845"/>
                  </a:moveTo>
                  <a:lnTo>
                    <a:pt x="3810" y="545845"/>
                  </a:lnTo>
                </a:path>
                <a:path w="3809" h="699135">
                  <a:moveTo>
                    <a:pt x="0" y="543940"/>
                  </a:moveTo>
                  <a:lnTo>
                    <a:pt x="3810" y="543940"/>
                  </a:lnTo>
                </a:path>
                <a:path w="3809" h="699135">
                  <a:moveTo>
                    <a:pt x="0" y="542035"/>
                  </a:moveTo>
                  <a:lnTo>
                    <a:pt x="3810" y="542035"/>
                  </a:lnTo>
                </a:path>
                <a:path w="3809" h="699135">
                  <a:moveTo>
                    <a:pt x="0" y="540130"/>
                  </a:moveTo>
                  <a:lnTo>
                    <a:pt x="3810" y="540130"/>
                  </a:lnTo>
                </a:path>
                <a:path w="3809" h="699135">
                  <a:moveTo>
                    <a:pt x="0" y="538213"/>
                  </a:moveTo>
                  <a:lnTo>
                    <a:pt x="3810" y="538213"/>
                  </a:lnTo>
                </a:path>
                <a:path w="3809" h="699135">
                  <a:moveTo>
                    <a:pt x="0" y="536308"/>
                  </a:moveTo>
                  <a:lnTo>
                    <a:pt x="3810" y="536308"/>
                  </a:lnTo>
                </a:path>
                <a:path w="3809" h="699135">
                  <a:moveTo>
                    <a:pt x="0" y="534403"/>
                  </a:moveTo>
                  <a:lnTo>
                    <a:pt x="3810" y="534403"/>
                  </a:lnTo>
                </a:path>
                <a:path w="3809" h="699135">
                  <a:moveTo>
                    <a:pt x="0" y="532485"/>
                  </a:moveTo>
                  <a:lnTo>
                    <a:pt x="3810" y="532485"/>
                  </a:lnTo>
                </a:path>
                <a:path w="3809" h="699135">
                  <a:moveTo>
                    <a:pt x="0" y="530580"/>
                  </a:moveTo>
                  <a:lnTo>
                    <a:pt x="3810" y="530580"/>
                  </a:lnTo>
                </a:path>
                <a:path w="3809" h="699135">
                  <a:moveTo>
                    <a:pt x="0" y="528675"/>
                  </a:moveTo>
                  <a:lnTo>
                    <a:pt x="3810" y="528675"/>
                  </a:lnTo>
                </a:path>
                <a:path w="3809" h="699135">
                  <a:moveTo>
                    <a:pt x="0" y="526770"/>
                  </a:moveTo>
                  <a:lnTo>
                    <a:pt x="3810" y="526770"/>
                  </a:lnTo>
                </a:path>
                <a:path w="3809" h="699135">
                  <a:moveTo>
                    <a:pt x="0" y="524852"/>
                  </a:moveTo>
                  <a:lnTo>
                    <a:pt x="3810" y="524852"/>
                  </a:lnTo>
                </a:path>
                <a:path w="3809" h="699135">
                  <a:moveTo>
                    <a:pt x="0" y="522947"/>
                  </a:moveTo>
                  <a:lnTo>
                    <a:pt x="3810" y="522947"/>
                  </a:lnTo>
                </a:path>
                <a:path w="3809" h="699135">
                  <a:moveTo>
                    <a:pt x="0" y="521042"/>
                  </a:moveTo>
                  <a:lnTo>
                    <a:pt x="3810" y="521042"/>
                  </a:lnTo>
                </a:path>
                <a:path w="3809" h="699135">
                  <a:moveTo>
                    <a:pt x="0" y="519125"/>
                  </a:moveTo>
                  <a:lnTo>
                    <a:pt x="3810" y="519125"/>
                  </a:lnTo>
                </a:path>
                <a:path w="3809" h="699135">
                  <a:moveTo>
                    <a:pt x="0" y="517220"/>
                  </a:moveTo>
                  <a:lnTo>
                    <a:pt x="3810" y="517220"/>
                  </a:lnTo>
                </a:path>
                <a:path w="3809" h="699135">
                  <a:moveTo>
                    <a:pt x="0" y="515315"/>
                  </a:moveTo>
                  <a:lnTo>
                    <a:pt x="3810" y="515315"/>
                  </a:lnTo>
                </a:path>
                <a:path w="3809" h="699135">
                  <a:moveTo>
                    <a:pt x="0" y="513410"/>
                  </a:moveTo>
                  <a:lnTo>
                    <a:pt x="3810" y="513410"/>
                  </a:lnTo>
                </a:path>
                <a:path w="3809" h="699135">
                  <a:moveTo>
                    <a:pt x="0" y="511492"/>
                  </a:moveTo>
                  <a:lnTo>
                    <a:pt x="3810" y="511492"/>
                  </a:lnTo>
                </a:path>
                <a:path w="3809" h="699135">
                  <a:moveTo>
                    <a:pt x="0" y="509587"/>
                  </a:moveTo>
                  <a:lnTo>
                    <a:pt x="3810" y="509587"/>
                  </a:lnTo>
                </a:path>
                <a:path w="3809" h="699135">
                  <a:moveTo>
                    <a:pt x="0" y="507682"/>
                  </a:moveTo>
                  <a:lnTo>
                    <a:pt x="3810" y="507682"/>
                  </a:lnTo>
                </a:path>
                <a:path w="3809" h="699135">
                  <a:moveTo>
                    <a:pt x="0" y="505764"/>
                  </a:moveTo>
                  <a:lnTo>
                    <a:pt x="3810" y="505764"/>
                  </a:lnTo>
                </a:path>
                <a:path w="3809" h="699135">
                  <a:moveTo>
                    <a:pt x="0" y="503859"/>
                  </a:moveTo>
                  <a:lnTo>
                    <a:pt x="3810" y="503859"/>
                  </a:lnTo>
                </a:path>
                <a:path w="3809" h="699135">
                  <a:moveTo>
                    <a:pt x="0" y="501954"/>
                  </a:moveTo>
                  <a:lnTo>
                    <a:pt x="3810" y="501954"/>
                  </a:lnTo>
                </a:path>
                <a:path w="3809" h="699135">
                  <a:moveTo>
                    <a:pt x="0" y="500049"/>
                  </a:moveTo>
                  <a:lnTo>
                    <a:pt x="3810" y="500049"/>
                  </a:lnTo>
                </a:path>
                <a:path w="3809" h="699135">
                  <a:moveTo>
                    <a:pt x="0" y="498132"/>
                  </a:moveTo>
                  <a:lnTo>
                    <a:pt x="3810" y="498132"/>
                  </a:lnTo>
                </a:path>
                <a:path w="3809" h="699135">
                  <a:moveTo>
                    <a:pt x="0" y="496227"/>
                  </a:moveTo>
                  <a:lnTo>
                    <a:pt x="3810" y="496227"/>
                  </a:lnTo>
                </a:path>
                <a:path w="3809" h="699135">
                  <a:moveTo>
                    <a:pt x="0" y="494322"/>
                  </a:moveTo>
                  <a:lnTo>
                    <a:pt x="3810" y="494322"/>
                  </a:lnTo>
                </a:path>
                <a:path w="3809" h="699135">
                  <a:moveTo>
                    <a:pt x="0" y="492404"/>
                  </a:moveTo>
                  <a:lnTo>
                    <a:pt x="3810" y="492404"/>
                  </a:lnTo>
                </a:path>
                <a:path w="3809" h="699135">
                  <a:moveTo>
                    <a:pt x="0" y="490499"/>
                  </a:moveTo>
                  <a:lnTo>
                    <a:pt x="3810" y="490499"/>
                  </a:lnTo>
                </a:path>
                <a:path w="3809" h="699135">
                  <a:moveTo>
                    <a:pt x="0" y="488594"/>
                  </a:moveTo>
                  <a:lnTo>
                    <a:pt x="3810" y="488594"/>
                  </a:lnTo>
                </a:path>
                <a:path w="3809" h="699135">
                  <a:moveTo>
                    <a:pt x="0" y="486689"/>
                  </a:moveTo>
                  <a:lnTo>
                    <a:pt x="3810" y="486689"/>
                  </a:lnTo>
                </a:path>
                <a:path w="3809" h="699135">
                  <a:moveTo>
                    <a:pt x="0" y="484771"/>
                  </a:moveTo>
                  <a:lnTo>
                    <a:pt x="3810" y="484771"/>
                  </a:lnTo>
                </a:path>
                <a:path w="3809" h="699135">
                  <a:moveTo>
                    <a:pt x="0" y="482866"/>
                  </a:moveTo>
                  <a:lnTo>
                    <a:pt x="3810" y="482866"/>
                  </a:lnTo>
                </a:path>
                <a:path w="3809" h="699135">
                  <a:moveTo>
                    <a:pt x="0" y="480961"/>
                  </a:moveTo>
                  <a:lnTo>
                    <a:pt x="3810" y="480961"/>
                  </a:lnTo>
                </a:path>
                <a:path w="3809" h="699135">
                  <a:moveTo>
                    <a:pt x="0" y="479043"/>
                  </a:moveTo>
                  <a:lnTo>
                    <a:pt x="3810" y="479043"/>
                  </a:lnTo>
                </a:path>
                <a:path w="3809" h="699135">
                  <a:moveTo>
                    <a:pt x="0" y="477138"/>
                  </a:moveTo>
                  <a:lnTo>
                    <a:pt x="3810" y="477138"/>
                  </a:lnTo>
                </a:path>
                <a:path w="3809" h="699135">
                  <a:moveTo>
                    <a:pt x="0" y="475233"/>
                  </a:moveTo>
                  <a:lnTo>
                    <a:pt x="3810" y="475233"/>
                  </a:lnTo>
                </a:path>
                <a:path w="3809" h="699135">
                  <a:moveTo>
                    <a:pt x="0" y="473328"/>
                  </a:moveTo>
                  <a:lnTo>
                    <a:pt x="3810" y="473328"/>
                  </a:lnTo>
                </a:path>
                <a:path w="3809" h="699135">
                  <a:moveTo>
                    <a:pt x="0" y="471411"/>
                  </a:moveTo>
                  <a:lnTo>
                    <a:pt x="3810" y="471411"/>
                  </a:lnTo>
                </a:path>
                <a:path w="3809" h="699135">
                  <a:moveTo>
                    <a:pt x="0" y="469506"/>
                  </a:moveTo>
                  <a:lnTo>
                    <a:pt x="3810" y="469506"/>
                  </a:lnTo>
                </a:path>
                <a:path w="3809" h="699135">
                  <a:moveTo>
                    <a:pt x="0" y="467601"/>
                  </a:moveTo>
                  <a:lnTo>
                    <a:pt x="3810" y="467601"/>
                  </a:lnTo>
                </a:path>
                <a:path w="3809" h="699135">
                  <a:moveTo>
                    <a:pt x="0" y="465683"/>
                  </a:moveTo>
                  <a:lnTo>
                    <a:pt x="3810" y="465683"/>
                  </a:lnTo>
                </a:path>
                <a:path w="3809" h="699135">
                  <a:moveTo>
                    <a:pt x="0" y="463778"/>
                  </a:moveTo>
                  <a:lnTo>
                    <a:pt x="3810" y="463778"/>
                  </a:lnTo>
                </a:path>
                <a:path w="3809" h="699135">
                  <a:moveTo>
                    <a:pt x="0" y="461873"/>
                  </a:moveTo>
                  <a:lnTo>
                    <a:pt x="3810" y="461873"/>
                  </a:lnTo>
                </a:path>
                <a:path w="3809" h="699135">
                  <a:moveTo>
                    <a:pt x="0" y="459968"/>
                  </a:moveTo>
                  <a:lnTo>
                    <a:pt x="3810" y="459968"/>
                  </a:lnTo>
                </a:path>
                <a:path w="3809" h="699135">
                  <a:moveTo>
                    <a:pt x="0" y="458050"/>
                  </a:moveTo>
                  <a:lnTo>
                    <a:pt x="3810" y="458050"/>
                  </a:lnTo>
                </a:path>
                <a:path w="3809" h="699135">
                  <a:moveTo>
                    <a:pt x="0" y="456145"/>
                  </a:moveTo>
                  <a:lnTo>
                    <a:pt x="3810" y="456145"/>
                  </a:lnTo>
                </a:path>
                <a:path w="3809" h="699135">
                  <a:moveTo>
                    <a:pt x="0" y="454240"/>
                  </a:moveTo>
                  <a:lnTo>
                    <a:pt x="3810" y="454240"/>
                  </a:lnTo>
                </a:path>
                <a:path w="3809" h="699135">
                  <a:moveTo>
                    <a:pt x="0" y="452335"/>
                  </a:moveTo>
                  <a:lnTo>
                    <a:pt x="3810" y="452335"/>
                  </a:lnTo>
                </a:path>
                <a:path w="3809" h="699135">
                  <a:moveTo>
                    <a:pt x="0" y="450418"/>
                  </a:moveTo>
                  <a:lnTo>
                    <a:pt x="3810" y="450418"/>
                  </a:lnTo>
                </a:path>
                <a:path w="3809" h="699135">
                  <a:moveTo>
                    <a:pt x="0" y="448513"/>
                  </a:moveTo>
                  <a:lnTo>
                    <a:pt x="3810" y="448513"/>
                  </a:lnTo>
                </a:path>
                <a:path w="3809" h="699135">
                  <a:moveTo>
                    <a:pt x="0" y="446608"/>
                  </a:moveTo>
                  <a:lnTo>
                    <a:pt x="3810" y="446608"/>
                  </a:lnTo>
                </a:path>
                <a:path w="3809" h="699135">
                  <a:moveTo>
                    <a:pt x="0" y="444690"/>
                  </a:moveTo>
                  <a:lnTo>
                    <a:pt x="3810" y="444690"/>
                  </a:lnTo>
                </a:path>
                <a:path w="3809" h="699135">
                  <a:moveTo>
                    <a:pt x="0" y="442785"/>
                  </a:moveTo>
                  <a:lnTo>
                    <a:pt x="3810" y="442785"/>
                  </a:lnTo>
                </a:path>
                <a:path w="3809" h="699135">
                  <a:moveTo>
                    <a:pt x="0" y="440880"/>
                  </a:moveTo>
                  <a:lnTo>
                    <a:pt x="3810" y="440880"/>
                  </a:lnTo>
                </a:path>
                <a:path w="3809" h="699135">
                  <a:moveTo>
                    <a:pt x="0" y="438975"/>
                  </a:moveTo>
                  <a:lnTo>
                    <a:pt x="3810" y="438975"/>
                  </a:lnTo>
                </a:path>
                <a:path w="3809" h="699135">
                  <a:moveTo>
                    <a:pt x="0" y="437057"/>
                  </a:moveTo>
                  <a:lnTo>
                    <a:pt x="3810" y="437057"/>
                  </a:lnTo>
                </a:path>
                <a:path w="3809" h="699135">
                  <a:moveTo>
                    <a:pt x="0" y="435152"/>
                  </a:moveTo>
                  <a:lnTo>
                    <a:pt x="3810" y="435152"/>
                  </a:lnTo>
                </a:path>
                <a:path w="3809" h="699135">
                  <a:moveTo>
                    <a:pt x="0" y="433247"/>
                  </a:moveTo>
                  <a:lnTo>
                    <a:pt x="3810" y="433247"/>
                  </a:lnTo>
                </a:path>
                <a:path w="3809" h="699135">
                  <a:moveTo>
                    <a:pt x="0" y="431330"/>
                  </a:moveTo>
                  <a:lnTo>
                    <a:pt x="3810" y="431330"/>
                  </a:lnTo>
                </a:path>
                <a:path w="3809" h="699135">
                  <a:moveTo>
                    <a:pt x="0" y="429425"/>
                  </a:moveTo>
                  <a:lnTo>
                    <a:pt x="3810" y="429425"/>
                  </a:lnTo>
                </a:path>
                <a:path w="3809" h="699135">
                  <a:moveTo>
                    <a:pt x="0" y="427520"/>
                  </a:moveTo>
                  <a:lnTo>
                    <a:pt x="3810" y="427520"/>
                  </a:lnTo>
                </a:path>
                <a:path w="3809" h="699135">
                  <a:moveTo>
                    <a:pt x="0" y="425615"/>
                  </a:moveTo>
                  <a:lnTo>
                    <a:pt x="3810" y="425615"/>
                  </a:lnTo>
                </a:path>
                <a:path w="3809" h="699135">
                  <a:moveTo>
                    <a:pt x="0" y="423697"/>
                  </a:moveTo>
                  <a:lnTo>
                    <a:pt x="3810" y="423697"/>
                  </a:lnTo>
                </a:path>
                <a:path w="3809" h="699135">
                  <a:moveTo>
                    <a:pt x="0" y="421792"/>
                  </a:moveTo>
                  <a:lnTo>
                    <a:pt x="3810" y="421792"/>
                  </a:lnTo>
                </a:path>
                <a:path w="3809" h="699135">
                  <a:moveTo>
                    <a:pt x="0" y="419887"/>
                  </a:moveTo>
                  <a:lnTo>
                    <a:pt x="3810" y="419887"/>
                  </a:lnTo>
                </a:path>
                <a:path w="3809" h="699135">
                  <a:moveTo>
                    <a:pt x="0" y="417969"/>
                  </a:moveTo>
                  <a:lnTo>
                    <a:pt x="3810" y="417969"/>
                  </a:lnTo>
                </a:path>
                <a:path w="3809" h="699135">
                  <a:moveTo>
                    <a:pt x="0" y="416064"/>
                  </a:moveTo>
                  <a:lnTo>
                    <a:pt x="3810" y="416064"/>
                  </a:lnTo>
                </a:path>
                <a:path w="3809" h="699135">
                  <a:moveTo>
                    <a:pt x="0" y="414159"/>
                  </a:moveTo>
                  <a:lnTo>
                    <a:pt x="3810" y="414159"/>
                  </a:lnTo>
                </a:path>
                <a:path w="3809" h="699135">
                  <a:moveTo>
                    <a:pt x="0" y="412254"/>
                  </a:moveTo>
                  <a:lnTo>
                    <a:pt x="3810" y="412254"/>
                  </a:lnTo>
                </a:path>
                <a:path w="3809" h="699135">
                  <a:moveTo>
                    <a:pt x="0" y="410336"/>
                  </a:moveTo>
                  <a:lnTo>
                    <a:pt x="3810" y="410336"/>
                  </a:lnTo>
                </a:path>
                <a:path w="3809" h="699135">
                  <a:moveTo>
                    <a:pt x="0" y="408431"/>
                  </a:moveTo>
                  <a:lnTo>
                    <a:pt x="3810" y="408431"/>
                  </a:lnTo>
                </a:path>
                <a:path w="3809" h="699135">
                  <a:moveTo>
                    <a:pt x="0" y="406526"/>
                  </a:moveTo>
                  <a:lnTo>
                    <a:pt x="3810" y="406526"/>
                  </a:lnTo>
                </a:path>
                <a:path w="3809" h="699135">
                  <a:moveTo>
                    <a:pt x="0" y="404609"/>
                  </a:moveTo>
                  <a:lnTo>
                    <a:pt x="3810" y="404609"/>
                  </a:lnTo>
                </a:path>
                <a:path w="3809" h="699135">
                  <a:moveTo>
                    <a:pt x="0" y="402704"/>
                  </a:moveTo>
                  <a:lnTo>
                    <a:pt x="3810" y="402704"/>
                  </a:lnTo>
                </a:path>
                <a:path w="3809" h="699135">
                  <a:moveTo>
                    <a:pt x="0" y="400799"/>
                  </a:moveTo>
                  <a:lnTo>
                    <a:pt x="3810" y="400799"/>
                  </a:lnTo>
                </a:path>
                <a:path w="3809" h="699135">
                  <a:moveTo>
                    <a:pt x="0" y="398894"/>
                  </a:moveTo>
                  <a:lnTo>
                    <a:pt x="3810" y="398894"/>
                  </a:lnTo>
                </a:path>
                <a:path w="3809" h="699135">
                  <a:moveTo>
                    <a:pt x="0" y="396976"/>
                  </a:moveTo>
                  <a:lnTo>
                    <a:pt x="3810" y="396976"/>
                  </a:lnTo>
                </a:path>
                <a:path w="3809" h="699135">
                  <a:moveTo>
                    <a:pt x="0" y="395071"/>
                  </a:moveTo>
                  <a:lnTo>
                    <a:pt x="3810" y="395071"/>
                  </a:lnTo>
                </a:path>
                <a:path w="3809" h="699135">
                  <a:moveTo>
                    <a:pt x="0" y="393166"/>
                  </a:moveTo>
                  <a:lnTo>
                    <a:pt x="3810" y="393166"/>
                  </a:lnTo>
                </a:path>
                <a:path w="3809" h="699135">
                  <a:moveTo>
                    <a:pt x="0" y="391248"/>
                  </a:moveTo>
                  <a:lnTo>
                    <a:pt x="3810" y="391248"/>
                  </a:lnTo>
                </a:path>
                <a:path w="3809" h="699135">
                  <a:moveTo>
                    <a:pt x="0" y="389343"/>
                  </a:moveTo>
                  <a:lnTo>
                    <a:pt x="3810" y="389343"/>
                  </a:lnTo>
                </a:path>
                <a:path w="3809" h="699135">
                  <a:moveTo>
                    <a:pt x="0" y="387438"/>
                  </a:moveTo>
                  <a:lnTo>
                    <a:pt x="3810" y="387438"/>
                  </a:lnTo>
                </a:path>
                <a:path w="3809" h="699135">
                  <a:moveTo>
                    <a:pt x="0" y="385533"/>
                  </a:moveTo>
                  <a:lnTo>
                    <a:pt x="3810" y="385533"/>
                  </a:lnTo>
                </a:path>
                <a:path w="3809" h="699135">
                  <a:moveTo>
                    <a:pt x="0" y="383616"/>
                  </a:moveTo>
                  <a:lnTo>
                    <a:pt x="3810" y="383616"/>
                  </a:lnTo>
                </a:path>
                <a:path w="3809" h="699135">
                  <a:moveTo>
                    <a:pt x="0" y="381711"/>
                  </a:moveTo>
                  <a:lnTo>
                    <a:pt x="3810" y="381711"/>
                  </a:lnTo>
                </a:path>
                <a:path w="3809" h="699135">
                  <a:moveTo>
                    <a:pt x="0" y="379806"/>
                  </a:moveTo>
                  <a:lnTo>
                    <a:pt x="3810" y="379806"/>
                  </a:lnTo>
                </a:path>
                <a:path w="3809" h="699135">
                  <a:moveTo>
                    <a:pt x="0" y="377901"/>
                  </a:moveTo>
                  <a:lnTo>
                    <a:pt x="3810" y="377901"/>
                  </a:lnTo>
                </a:path>
                <a:path w="3809" h="699135">
                  <a:moveTo>
                    <a:pt x="0" y="375983"/>
                  </a:moveTo>
                  <a:lnTo>
                    <a:pt x="3810" y="375983"/>
                  </a:lnTo>
                </a:path>
                <a:path w="3809" h="699135">
                  <a:moveTo>
                    <a:pt x="0" y="374078"/>
                  </a:moveTo>
                  <a:lnTo>
                    <a:pt x="3810" y="374078"/>
                  </a:lnTo>
                </a:path>
                <a:path w="3809" h="699135">
                  <a:moveTo>
                    <a:pt x="0" y="372173"/>
                  </a:moveTo>
                  <a:lnTo>
                    <a:pt x="3810" y="372173"/>
                  </a:lnTo>
                </a:path>
                <a:path w="3809" h="699135">
                  <a:moveTo>
                    <a:pt x="0" y="370255"/>
                  </a:moveTo>
                  <a:lnTo>
                    <a:pt x="3810" y="370255"/>
                  </a:lnTo>
                </a:path>
                <a:path w="3809" h="699135">
                  <a:moveTo>
                    <a:pt x="0" y="368350"/>
                  </a:moveTo>
                  <a:lnTo>
                    <a:pt x="3810" y="368350"/>
                  </a:lnTo>
                </a:path>
                <a:path w="3809" h="699135">
                  <a:moveTo>
                    <a:pt x="0" y="366445"/>
                  </a:moveTo>
                  <a:lnTo>
                    <a:pt x="3810" y="366445"/>
                  </a:lnTo>
                </a:path>
                <a:path w="3809" h="699135">
                  <a:moveTo>
                    <a:pt x="0" y="364540"/>
                  </a:moveTo>
                  <a:lnTo>
                    <a:pt x="3810" y="364540"/>
                  </a:lnTo>
                </a:path>
                <a:path w="3809" h="699135">
                  <a:moveTo>
                    <a:pt x="0" y="362623"/>
                  </a:moveTo>
                  <a:lnTo>
                    <a:pt x="3810" y="362623"/>
                  </a:lnTo>
                </a:path>
                <a:path w="3809" h="699135">
                  <a:moveTo>
                    <a:pt x="0" y="360718"/>
                  </a:moveTo>
                  <a:lnTo>
                    <a:pt x="3810" y="360718"/>
                  </a:lnTo>
                </a:path>
                <a:path w="3809" h="699135">
                  <a:moveTo>
                    <a:pt x="0" y="358813"/>
                  </a:moveTo>
                  <a:lnTo>
                    <a:pt x="3810" y="358813"/>
                  </a:lnTo>
                </a:path>
                <a:path w="3809" h="699135">
                  <a:moveTo>
                    <a:pt x="0" y="356895"/>
                  </a:moveTo>
                  <a:lnTo>
                    <a:pt x="3810" y="356895"/>
                  </a:lnTo>
                </a:path>
                <a:path w="3809" h="699135">
                  <a:moveTo>
                    <a:pt x="0" y="354990"/>
                  </a:moveTo>
                  <a:lnTo>
                    <a:pt x="3810" y="354990"/>
                  </a:lnTo>
                </a:path>
                <a:path w="3809" h="699135">
                  <a:moveTo>
                    <a:pt x="0" y="353085"/>
                  </a:moveTo>
                  <a:lnTo>
                    <a:pt x="3810" y="353085"/>
                  </a:lnTo>
                </a:path>
                <a:path w="3809" h="699135">
                  <a:moveTo>
                    <a:pt x="0" y="351180"/>
                  </a:moveTo>
                  <a:lnTo>
                    <a:pt x="3810" y="351180"/>
                  </a:lnTo>
                </a:path>
                <a:path w="3809" h="699135">
                  <a:moveTo>
                    <a:pt x="0" y="349262"/>
                  </a:moveTo>
                  <a:lnTo>
                    <a:pt x="3810" y="349262"/>
                  </a:lnTo>
                </a:path>
                <a:path w="3809" h="699135">
                  <a:moveTo>
                    <a:pt x="0" y="347357"/>
                  </a:moveTo>
                  <a:lnTo>
                    <a:pt x="3810" y="347357"/>
                  </a:lnTo>
                </a:path>
                <a:path w="3809" h="699135">
                  <a:moveTo>
                    <a:pt x="0" y="345452"/>
                  </a:moveTo>
                  <a:lnTo>
                    <a:pt x="3810" y="345452"/>
                  </a:lnTo>
                </a:path>
                <a:path w="3809" h="699135">
                  <a:moveTo>
                    <a:pt x="0" y="343534"/>
                  </a:moveTo>
                  <a:lnTo>
                    <a:pt x="3810" y="343534"/>
                  </a:lnTo>
                </a:path>
                <a:path w="3809" h="699135">
                  <a:moveTo>
                    <a:pt x="0" y="341629"/>
                  </a:moveTo>
                  <a:lnTo>
                    <a:pt x="3810" y="341629"/>
                  </a:lnTo>
                </a:path>
                <a:path w="3809" h="699135">
                  <a:moveTo>
                    <a:pt x="0" y="339724"/>
                  </a:moveTo>
                  <a:lnTo>
                    <a:pt x="3810" y="339724"/>
                  </a:lnTo>
                </a:path>
                <a:path w="3809" h="699135">
                  <a:moveTo>
                    <a:pt x="0" y="337819"/>
                  </a:moveTo>
                  <a:lnTo>
                    <a:pt x="3810" y="337819"/>
                  </a:lnTo>
                </a:path>
                <a:path w="3809" h="699135">
                  <a:moveTo>
                    <a:pt x="0" y="335902"/>
                  </a:moveTo>
                  <a:lnTo>
                    <a:pt x="3810" y="335902"/>
                  </a:lnTo>
                </a:path>
                <a:path w="3809" h="699135">
                  <a:moveTo>
                    <a:pt x="0" y="333997"/>
                  </a:moveTo>
                  <a:lnTo>
                    <a:pt x="3810" y="333997"/>
                  </a:lnTo>
                </a:path>
                <a:path w="3809" h="699135">
                  <a:moveTo>
                    <a:pt x="0" y="332092"/>
                  </a:moveTo>
                  <a:lnTo>
                    <a:pt x="3810" y="332092"/>
                  </a:lnTo>
                </a:path>
                <a:path w="3809" h="699135">
                  <a:moveTo>
                    <a:pt x="0" y="330174"/>
                  </a:moveTo>
                  <a:lnTo>
                    <a:pt x="3810" y="330174"/>
                  </a:lnTo>
                </a:path>
                <a:path w="3809" h="699135">
                  <a:moveTo>
                    <a:pt x="0" y="328269"/>
                  </a:moveTo>
                  <a:lnTo>
                    <a:pt x="3810" y="328269"/>
                  </a:lnTo>
                </a:path>
                <a:path w="3809" h="699135">
                  <a:moveTo>
                    <a:pt x="0" y="326364"/>
                  </a:moveTo>
                  <a:lnTo>
                    <a:pt x="3810" y="326364"/>
                  </a:lnTo>
                </a:path>
                <a:path w="3809" h="699135">
                  <a:moveTo>
                    <a:pt x="0" y="324459"/>
                  </a:moveTo>
                  <a:lnTo>
                    <a:pt x="3810" y="324459"/>
                  </a:lnTo>
                </a:path>
                <a:path w="3809" h="699135">
                  <a:moveTo>
                    <a:pt x="0" y="322541"/>
                  </a:moveTo>
                  <a:lnTo>
                    <a:pt x="3810" y="322541"/>
                  </a:lnTo>
                </a:path>
                <a:path w="3809" h="699135">
                  <a:moveTo>
                    <a:pt x="0" y="320636"/>
                  </a:moveTo>
                  <a:lnTo>
                    <a:pt x="3810" y="320636"/>
                  </a:lnTo>
                </a:path>
                <a:path w="3809" h="699135">
                  <a:moveTo>
                    <a:pt x="0" y="318731"/>
                  </a:moveTo>
                  <a:lnTo>
                    <a:pt x="3810" y="318731"/>
                  </a:lnTo>
                </a:path>
                <a:path w="3809" h="699135">
                  <a:moveTo>
                    <a:pt x="0" y="316814"/>
                  </a:moveTo>
                  <a:lnTo>
                    <a:pt x="3810" y="316814"/>
                  </a:lnTo>
                </a:path>
                <a:path w="3809" h="699135">
                  <a:moveTo>
                    <a:pt x="0" y="314909"/>
                  </a:moveTo>
                  <a:lnTo>
                    <a:pt x="3810" y="314909"/>
                  </a:lnTo>
                </a:path>
                <a:path w="3809" h="699135">
                  <a:moveTo>
                    <a:pt x="0" y="313004"/>
                  </a:moveTo>
                  <a:lnTo>
                    <a:pt x="3810" y="313004"/>
                  </a:lnTo>
                </a:path>
                <a:path w="3809" h="699135">
                  <a:moveTo>
                    <a:pt x="0" y="311099"/>
                  </a:moveTo>
                  <a:lnTo>
                    <a:pt x="3810" y="311099"/>
                  </a:lnTo>
                </a:path>
                <a:path w="3809" h="699135">
                  <a:moveTo>
                    <a:pt x="0" y="309181"/>
                  </a:moveTo>
                  <a:lnTo>
                    <a:pt x="3810" y="309181"/>
                  </a:lnTo>
                </a:path>
                <a:path w="3809" h="699135">
                  <a:moveTo>
                    <a:pt x="0" y="307276"/>
                  </a:moveTo>
                  <a:lnTo>
                    <a:pt x="3810" y="307276"/>
                  </a:lnTo>
                </a:path>
                <a:path w="3809" h="699135">
                  <a:moveTo>
                    <a:pt x="0" y="305371"/>
                  </a:moveTo>
                  <a:lnTo>
                    <a:pt x="3810" y="305371"/>
                  </a:lnTo>
                </a:path>
                <a:path w="3809" h="699135">
                  <a:moveTo>
                    <a:pt x="0" y="303453"/>
                  </a:moveTo>
                  <a:lnTo>
                    <a:pt x="3810" y="303453"/>
                  </a:lnTo>
                </a:path>
                <a:path w="3809" h="699135">
                  <a:moveTo>
                    <a:pt x="0" y="301548"/>
                  </a:moveTo>
                  <a:lnTo>
                    <a:pt x="3810" y="301548"/>
                  </a:lnTo>
                </a:path>
                <a:path w="3809" h="699135">
                  <a:moveTo>
                    <a:pt x="0" y="299643"/>
                  </a:moveTo>
                  <a:lnTo>
                    <a:pt x="3810" y="299643"/>
                  </a:lnTo>
                </a:path>
                <a:path w="3809" h="699135">
                  <a:moveTo>
                    <a:pt x="0" y="297738"/>
                  </a:moveTo>
                  <a:lnTo>
                    <a:pt x="3810" y="297738"/>
                  </a:lnTo>
                </a:path>
                <a:path w="3809" h="699135">
                  <a:moveTo>
                    <a:pt x="0" y="295821"/>
                  </a:moveTo>
                  <a:lnTo>
                    <a:pt x="3810" y="295821"/>
                  </a:lnTo>
                </a:path>
                <a:path w="3809" h="699135">
                  <a:moveTo>
                    <a:pt x="0" y="293916"/>
                  </a:moveTo>
                  <a:lnTo>
                    <a:pt x="3810" y="293916"/>
                  </a:lnTo>
                </a:path>
                <a:path w="3809" h="699135">
                  <a:moveTo>
                    <a:pt x="0" y="292011"/>
                  </a:moveTo>
                  <a:lnTo>
                    <a:pt x="3810" y="292011"/>
                  </a:lnTo>
                </a:path>
                <a:path w="3809" h="699135">
                  <a:moveTo>
                    <a:pt x="0" y="290106"/>
                  </a:moveTo>
                  <a:lnTo>
                    <a:pt x="3810" y="290106"/>
                  </a:lnTo>
                </a:path>
                <a:path w="3809" h="699135">
                  <a:moveTo>
                    <a:pt x="0" y="288188"/>
                  </a:moveTo>
                  <a:lnTo>
                    <a:pt x="3810" y="288188"/>
                  </a:lnTo>
                </a:path>
                <a:path w="3809" h="699135">
                  <a:moveTo>
                    <a:pt x="0" y="286283"/>
                  </a:moveTo>
                  <a:lnTo>
                    <a:pt x="3810" y="286283"/>
                  </a:lnTo>
                </a:path>
                <a:path w="3809" h="699135">
                  <a:moveTo>
                    <a:pt x="0" y="284378"/>
                  </a:moveTo>
                  <a:lnTo>
                    <a:pt x="3810" y="284378"/>
                  </a:lnTo>
                </a:path>
                <a:path w="3809" h="699135">
                  <a:moveTo>
                    <a:pt x="0" y="282460"/>
                  </a:moveTo>
                  <a:lnTo>
                    <a:pt x="3810" y="282460"/>
                  </a:lnTo>
                </a:path>
                <a:path w="3809" h="699135">
                  <a:moveTo>
                    <a:pt x="0" y="280555"/>
                  </a:moveTo>
                  <a:lnTo>
                    <a:pt x="3810" y="280555"/>
                  </a:lnTo>
                </a:path>
                <a:path w="3809" h="699135">
                  <a:moveTo>
                    <a:pt x="0" y="278650"/>
                  </a:moveTo>
                  <a:lnTo>
                    <a:pt x="3810" y="278650"/>
                  </a:lnTo>
                </a:path>
                <a:path w="3809" h="699135">
                  <a:moveTo>
                    <a:pt x="0" y="276745"/>
                  </a:moveTo>
                  <a:lnTo>
                    <a:pt x="3810" y="276745"/>
                  </a:lnTo>
                </a:path>
                <a:path w="3809" h="699135">
                  <a:moveTo>
                    <a:pt x="0" y="274827"/>
                  </a:moveTo>
                  <a:lnTo>
                    <a:pt x="3810" y="274827"/>
                  </a:lnTo>
                </a:path>
                <a:path w="3809" h="699135">
                  <a:moveTo>
                    <a:pt x="0" y="272922"/>
                  </a:moveTo>
                  <a:lnTo>
                    <a:pt x="3810" y="272922"/>
                  </a:lnTo>
                </a:path>
                <a:path w="3809" h="699135">
                  <a:moveTo>
                    <a:pt x="0" y="271017"/>
                  </a:moveTo>
                  <a:lnTo>
                    <a:pt x="3810" y="271017"/>
                  </a:lnTo>
                </a:path>
                <a:path w="3809" h="699135">
                  <a:moveTo>
                    <a:pt x="0" y="269100"/>
                  </a:moveTo>
                  <a:lnTo>
                    <a:pt x="3810" y="269100"/>
                  </a:lnTo>
                </a:path>
                <a:path w="3809" h="699135">
                  <a:moveTo>
                    <a:pt x="0" y="267195"/>
                  </a:moveTo>
                  <a:lnTo>
                    <a:pt x="3810" y="267195"/>
                  </a:lnTo>
                </a:path>
                <a:path w="3809" h="699135">
                  <a:moveTo>
                    <a:pt x="0" y="265290"/>
                  </a:moveTo>
                  <a:lnTo>
                    <a:pt x="3810" y="265290"/>
                  </a:lnTo>
                </a:path>
                <a:path w="3809" h="699135">
                  <a:moveTo>
                    <a:pt x="0" y="263385"/>
                  </a:moveTo>
                  <a:lnTo>
                    <a:pt x="3810" y="263385"/>
                  </a:lnTo>
                </a:path>
                <a:path w="3809" h="699135">
                  <a:moveTo>
                    <a:pt x="0" y="261467"/>
                  </a:moveTo>
                  <a:lnTo>
                    <a:pt x="3810" y="261467"/>
                  </a:lnTo>
                </a:path>
                <a:path w="3809" h="699135">
                  <a:moveTo>
                    <a:pt x="0" y="259562"/>
                  </a:moveTo>
                  <a:lnTo>
                    <a:pt x="3810" y="259562"/>
                  </a:lnTo>
                </a:path>
                <a:path w="3809" h="699135">
                  <a:moveTo>
                    <a:pt x="0" y="257657"/>
                  </a:moveTo>
                  <a:lnTo>
                    <a:pt x="3810" y="257657"/>
                  </a:lnTo>
                </a:path>
                <a:path w="3809" h="699135">
                  <a:moveTo>
                    <a:pt x="0" y="255739"/>
                  </a:moveTo>
                  <a:lnTo>
                    <a:pt x="3810" y="255739"/>
                  </a:lnTo>
                </a:path>
                <a:path w="3809" h="699135">
                  <a:moveTo>
                    <a:pt x="0" y="253834"/>
                  </a:moveTo>
                  <a:lnTo>
                    <a:pt x="3810" y="253834"/>
                  </a:lnTo>
                </a:path>
                <a:path w="3809" h="699135">
                  <a:moveTo>
                    <a:pt x="0" y="251929"/>
                  </a:moveTo>
                  <a:lnTo>
                    <a:pt x="3810" y="251929"/>
                  </a:lnTo>
                </a:path>
                <a:path w="3809" h="699135">
                  <a:moveTo>
                    <a:pt x="0" y="250024"/>
                  </a:moveTo>
                  <a:lnTo>
                    <a:pt x="3810" y="250024"/>
                  </a:lnTo>
                </a:path>
                <a:path w="3809" h="699135">
                  <a:moveTo>
                    <a:pt x="0" y="248107"/>
                  </a:moveTo>
                  <a:lnTo>
                    <a:pt x="3810" y="248107"/>
                  </a:lnTo>
                </a:path>
                <a:path w="3809" h="699135">
                  <a:moveTo>
                    <a:pt x="0" y="246202"/>
                  </a:moveTo>
                  <a:lnTo>
                    <a:pt x="3810" y="246202"/>
                  </a:lnTo>
                </a:path>
                <a:path w="3809" h="699135">
                  <a:moveTo>
                    <a:pt x="0" y="244297"/>
                  </a:moveTo>
                  <a:lnTo>
                    <a:pt x="3810" y="244297"/>
                  </a:lnTo>
                </a:path>
                <a:path w="3809" h="699135">
                  <a:moveTo>
                    <a:pt x="0" y="242379"/>
                  </a:moveTo>
                  <a:lnTo>
                    <a:pt x="3810" y="242379"/>
                  </a:lnTo>
                </a:path>
                <a:path w="3809" h="699135">
                  <a:moveTo>
                    <a:pt x="0" y="240474"/>
                  </a:moveTo>
                  <a:lnTo>
                    <a:pt x="3810" y="240474"/>
                  </a:lnTo>
                </a:path>
                <a:path w="3809" h="699135">
                  <a:moveTo>
                    <a:pt x="0" y="238569"/>
                  </a:moveTo>
                  <a:lnTo>
                    <a:pt x="3810" y="238569"/>
                  </a:lnTo>
                </a:path>
                <a:path w="3809" h="699135">
                  <a:moveTo>
                    <a:pt x="0" y="236664"/>
                  </a:moveTo>
                  <a:lnTo>
                    <a:pt x="3810" y="236664"/>
                  </a:lnTo>
                </a:path>
                <a:path w="3809" h="699135">
                  <a:moveTo>
                    <a:pt x="0" y="234746"/>
                  </a:moveTo>
                  <a:lnTo>
                    <a:pt x="3810" y="234746"/>
                  </a:lnTo>
                </a:path>
                <a:path w="3809" h="699135">
                  <a:moveTo>
                    <a:pt x="0" y="232841"/>
                  </a:moveTo>
                  <a:lnTo>
                    <a:pt x="3810" y="232841"/>
                  </a:lnTo>
                </a:path>
                <a:path w="3809" h="699135">
                  <a:moveTo>
                    <a:pt x="0" y="230936"/>
                  </a:moveTo>
                  <a:lnTo>
                    <a:pt x="3810" y="230936"/>
                  </a:lnTo>
                </a:path>
                <a:path w="3809" h="699135">
                  <a:moveTo>
                    <a:pt x="0" y="229019"/>
                  </a:moveTo>
                  <a:lnTo>
                    <a:pt x="3810" y="229019"/>
                  </a:lnTo>
                </a:path>
                <a:path w="3809" h="699135">
                  <a:moveTo>
                    <a:pt x="0" y="227114"/>
                  </a:moveTo>
                  <a:lnTo>
                    <a:pt x="3810" y="227114"/>
                  </a:lnTo>
                </a:path>
                <a:path w="3809" h="699135">
                  <a:moveTo>
                    <a:pt x="0" y="225209"/>
                  </a:moveTo>
                  <a:lnTo>
                    <a:pt x="3810" y="225209"/>
                  </a:lnTo>
                </a:path>
                <a:path w="3809" h="699135">
                  <a:moveTo>
                    <a:pt x="0" y="223304"/>
                  </a:moveTo>
                  <a:lnTo>
                    <a:pt x="3810" y="223304"/>
                  </a:lnTo>
                </a:path>
                <a:path w="3809" h="699135">
                  <a:moveTo>
                    <a:pt x="0" y="221386"/>
                  </a:moveTo>
                  <a:lnTo>
                    <a:pt x="3810" y="221386"/>
                  </a:lnTo>
                </a:path>
                <a:path w="3809" h="699135">
                  <a:moveTo>
                    <a:pt x="0" y="219481"/>
                  </a:moveTo>
                  <a:lnTo>
                    <a:pt x="3810" y="219481"/>
                  </a:lnTo>
                </a:path>
                <a:path w="3809" h="699135">
                  <a:moveTo>
                    <a:pt x="0" y="217576"/>
                  </a:moveTo>
                  <a:lnTo>
                    <a:pt x="3810" y="217576"/>
                  </a:lnTo>
                </a:path>
                <a:path w="3809" h="699135">
                  <a:moveTo>
                    <a:pt x="0" y="215658"/>
                  </a:moveTo>
                  <a:lnTo>
                    <a:pt x="3810" y="215658"/>
                  </a:lnTo>
                </a:path>
                <a:path w="3809" h="699135">
                  <a:moveTo>
                    <a:pt x="0" y="213753"/>
                  </a:moveTo>
                  <a:lnTo>
                    <a:pt x="3810" y="213753"/>
                  </a:lnTo>
                </a:path>
                <a:path w="3809" h="699135">
                  <a:moveTo>
                    <a:pt x="0" y="211848"/>
                  </a:moveTo>
                  <a:lnTo>
                    <a:pt x="3810" y="211848"/>
                  </a:lnTo>
                </a:path>
                <a:path w="3809" h="699135">
                  <a:moveTo>
                    <a:pt x="0" y="209943"/>
                  </a:moveTo>
                  <a:lnTo>
                    <a:pt x="3810" y="209943"/>
                  </a:lnTo>
                </a:path>
                <a:path w="3809" h="699135">
                  <a:moveTo>
                    <a:pt x="0" y="208025"/>
                  </a:moveTo>
                  <a:lnTo>
                    <a:pt x="3810" y="208025"/>
                  </a:lnTo>
                </a:path>
                <a:path w="3809" h="699135">
                  <a:moveTo>
                    <a:pt x="0" y="206120"/>
                  </a:moveTo>
                  <a:lnTo>
                    <a:pt x="3810" y="206120"/>
                  </a:lnTo>
                </a:path>
                <a:path w="3809" h="699135">
                  <a:moveTo>
                    <a:pt x="0" y="204215"/>
                  </a:moveTo>
                  <a:lnTo>
                    <a:pt x="3810" y="204215"/>
                  </a:lnTo>
                </a:path>
                <a:path w="3809" h="699135">
                  <a:moveTo>
                    <a:pt x="0" y="202298"/>
                  </a:moveTo>
                  <a:lnTo>
                    <a:pt x="3810" y="202298"/>
                  </a:lnTo>
                </a:path>
                <a:path w="3809" h="699135">
                  <a:moveTo>
                    <a:pt x="0" y="200393"/>
                  </a:moveTo>
                  <a:lnTo>
                    <a:pt x="3810" y="200393"/>
                  </a:lnTo>
                </a:path>
                <a:path w="3809" h="699135">
                  <a:moveTo>
                    <a:pt x="0" y="198488"/>
                  </a:moveTo>
                  <a:lnTo>
                    <a:pt x="3810" y="198488"/>
                  </a:lnTo>
                </a:path>
                <a:path w="3809" h="699135">
                  <a:moveTo>
                    <a:pt x="0" y="196583"/>
                  </a:moveTo>
                  <a:lnTo>
                    <a:pt x="3810" y="196583"/>
                  </a:lnTo>
                </a:path>
                <a:path w="3809" h="699135">
                  <a:moveTo>
                    <a:pt x="0" y="194665"/>
                  </a:moveTo>
                  <a:lnTo>
                    <a:pt x="3810" y="194665"/>
                  </a:lnTo>
                </a:path>
                <a:path w="3809" h="699135">
                  <a:moveTo>
                    <a:pt x="0" y="192760"/>
                  </a:moveTo>
                  <a:lnTo>
                    <a:pt x="3810" y="192760"/>
                  </a:lnTo>
                </a:path>
                <a:path w="3809" h="699135">
                  <a:moveTo>
                    <a:pt x="0" y="190855"/>
                  </a:moveTo>
                  <a:lnTo>
                    <a:pt x="3810" y="190855"/>
                  </a:lnTo>
                </a:path>
                <a:path w="3809" h="699135">
                  <a:moveTo>
                    <a:pt x="0" y="188950"/>
                  </a:moveTo>
                  <a:lnTo>
                    <a:pt x="3810" y="188950"/>
                  </a:lnTo>
                </a:path>
                <a:path w="3809" h="699135">
                  <a:moveTo>
                    <a:pt x="0" y="187032"/>
                  </a:moveTo>
                  <a:lnTo>
                    <a:pt x="3810" y="187032"/>
                  </a:lnTo>
                </a:path>
                <a:path w="3809" h="699135">
                  <a:moveTo>
                    <a:pt x="0" y="185127"/>
                  </a:moveTo>
                  <a:lnTo>
                    <a:pt x="3810" y="185127"/>
                  </a:lnTo>
                </a:path>
                <a:path w="3809" h="699135">
                  <a:moveTo>
                    <a:pt x="0" y="183222"/>
                  </a:moveTo>
                  <a:lnTo>
                    <a:pt x="3810" y="183222"/>
                  </a:lnTo>
                </a:path>
                <a:path w="3809" h="699135">
                  <a:moveTo>
                    <a:pt x="0" y="181305"/>
                  </a:moveTo>
                  <a:lnTo>
                    <a:pt x="3810" y="181305"/>
                  </a:lnTo>
                </a:path>
                <a:path w="3809" h="699135">
                  <a:moveTo>
                    <a:pt x="0" y="179400"/>
                  </a:moveTo>
                  <a:lnTo>
                    <a:pt x="3810" y="179400"/>
                  </a:lnTo>
                </a:path>
                <a:path w="3809" h="699135">
                  <a:moveTo>
                    <a:pt x="0" y="177495"/>
                  </a:moveTo>
                  <a:lnTo>
                    <a:pt x="3810" y="177495"/>
                  </a:lnTo>
                </a:path>
                <a:path w="3809" h="699135">
                  <a:moveTo>
                    <a:pt x="0" y="175590"/>
                  </a:moveTo>
                  <a:lnTo>
                    <a:pt x="3810" y="175590"/>
                  </a:lnTo>
                </a:path>
                <a:path w="3809" h="699135">
                  <a:moveTo>
                    <a:pt x="0" y="173672"/>
                  </a:moveTo>
                  <a:lnTo>
                    <a:pt x="3810" y="173672"/>
                  </a:lnTo>
                </a:path>
                <a:path w="3809" h="699135">
                  <a:moveTo>
                    <a:pt x="0" y="171767"/>
                  </a:moveTo>
                  <a:lnTo>
                    <a:pt x="3810" y="171767"/>
                  </a:lnTo>
                </a:path>
                <a:path w="3809" h="699135">
                  <a:moveTo>
                    <a:pt x="0" y="169862"/>
                  </a:moveTo>
                  <a:lnTo>
                    <a:pt x="3810" y="169862"/>
                  </a:lnTo>
                </a:path>
                <a:path w="3809" h="699135">
                  <a:moveTo>
                    <a:pt x="0" y="167944"/>
                  </a:moveTo>
                  <a:lnTo>
                    <a:pt x="3810" y="167944"/>
                  </a:lnTo>
                </a:path>
                <a:path w="3809" h="699135">
                  <a:moveTo>
                    <a:pt x="0" y="166039"/>
                  </a:moveTo>
                  <a:lnTo>
                    <a:pt x="3810" y="166039"/>
                  </a:lnTo>
                </a:path>
                <a:path w="3809" h="699135">
                  <a:moveTo>
                    <a:pt x="0" y="164134"/>
                  </a:moveTo>
                  <a:lnTo>
                    <a:pt x="3810" y="164134"/>
                  </a:lnTo>
                </a:path>
                <a:path w="3809" h="699135">
                  <a:moveTo>
                    <a:pt x="0" y="162229"/>
                  </a:moveTo>
                  <a:lnTo>
                    <a:pt x="3810" y="162229"/>
                  </a:lnTo>
                </a:path>
                <a:path w="3809" h="699135">
                  <a:moveTo>
                    <a:pt x="0" y="160312"/>
                  </a:moveTo>
                  <a:lnTo>
                    <a:pt x="3810" y="160312"/>
                  </a:lnTo>
                </a:path>
                <a:path w="3809" h="699135">
                  <a:moveTo>
                    <a:pt x="0" y="158407"/>
                  </a:moveTo>
                  <a:lnTo>
                    <a:pt x="3810" y="158407"/>
                  </a:lnTo>
                </a:path>
                <a:path w="3809" h="699135">
                  <a:moveTo>
                    <a:pt x="0" y="156502"/>
                  </a:moveTo>
                  <a:lnTo>
                    <a:pt x="3810" y="156502"/>
                  </a:lnTo>
                </a:path>
                <a:path w="3809" h="699135">
                  <a:moveTo>
                    <a:pt x="0" y="154584"/>
                  </a:moveTo>
                  <a:lnTo>
                    <a:pt x="3810" y="154584"/>
                  </a:lnTo>
                </a:path>
                <a:path w="3809" h="699135">
                  <a:moveTo>
                    <a:pt x="0" y="152679"/>
                  </a:moveTo>
                  <a:lnTo>
                    <a:pt x="3810" y="152679"/>
                  </a:lnTo>
                </a:path>
                <a:path w="3809" h="699135">
                  <a:moveTo>
                    <a:pt x="0" y="150774"/>
                  </a:moveTo>
                  <a:lnTo>
                    <a:pt x="3810" y="150774"/>
                  </a:lnTo>
                </a:path>
                <a:path w="3809" h="699135">
                  <a:moveTo>
                    <a:pt x="0" y="148869"/>
                  </a:moveTo>
                  <a:lnTo>
                    <a:pt x="3810" y="148869"/>
                  </a:lnTo>
                </a:path>
                <a:path w="3809" h="699135">
                  <a:moveTo>
                    <a:pt x="0" y="146951"/>
                  </a:moveTo>
                  <a:lnTo>
                    <a:pt x="3810" y="146951"/>
                  </a:lnTo>
                </a:path>
                <a:path w="3809" h="699135">
                  <a:moveTo>
                    <a:pt x="0" y="145046"/>
                  </a:moveTo>
                  <a:lnTo>
                    <a:pt x="3810" y="145046"/>
                  </a:lnTo>
                </a:path>
                <a:path w="3809" h="699135">
                  <a:moveTo>
                    <a:pt x="0" y="143141"/>
                  </a:moveTo>
                  <a:lnTo>
                    <a:pt x="3810" y="143141"/>
                  </a:lnTo>
                </a:path>
                <a:path w="3809" h="699135">
                  <a:moveTo>
                    <a:pt x="0" y="141223"/>
                  </a:moveTo>
                  <a:lnTo>
                    <a:pt x="3810" y="141223"/>
                  </a:lnTo>
                </a:path>
                <a:path w="3809" h="699135">
                  <a:moveTo>
                    <a:pt x="0" y="139318"/>
                  </a:moveTo>
                  <a:lnTo>
                    <a:pt x="3810" y="139318"/>
                  </a:lnTo>
                </a:path>
                <a:path w="3809" h="699135">
                  <a:moveTo>
                    <a:pt x="0" y="137413"/>
                  </a:moveTo>
                  <a:lnTo>
                    <a:pt x="3810" y="137413"/>
                  </a:lnTo>
                </a:path>
                <a:path w="3809" h="699135">
                  <a:moveTo>
                    <a:pt x="0" y="135508"/>
                  </a:moveTo>
                  <a:lnTo>
                    <a:pt x="3810" y="135508"/>
                  </a:lnTo>
                </a:path>
                <a:path w="3809" h="699135">
                  <a:moveTo>
                    <a:pt x="0" y="133591"/>
                  </a:moveTo>
                  <a:lnTo>
                    <a:pt x="3810" y="133591"/>
                  </a:lnTo>
                </a:path>
                <a:path w="3809" h="699135">
                  <a:moveTo>
                    <a:pt x="0" y="131686"/>
                  </a:moveTo>
                  <a:lnTo>
                    <a:pt x="3810" y="131686"/>
                  </a:lnTo>
                </a:path>
                <a:path w="3809" h="699135">
                  <a:moveTo>
                    <a:pt x="0" y="129781"/>
                  </a:moveTo>
                  <a:lnTo>
                    <a:pt x="3810" y="129781"/>
                  </a:lnTo>
                </a:path>
                <a:path w="3809" h="699135">
                  <a:moveTo>
                    <a:pt x="0" y="127863"/>
                  </a:moveTo>
                  <a:lnTo>
                    <a:pt x="3810" y="127863"/>
                  </a:lnTo>
                </a:path>
                <a:path w="3809" h="699135">
                  <a:moveTo>
                    <a:pt x="0" y="125958"/>
                  </a:moveTo>
                  <a:lnTo>
                    <a:pt x="3810" y="125958"/>
                  </a:lnTo>
                </a:path>
                <a:path w="3809" h="699135">
                  <a:moveTo>
                    <a:pt x="0" y="124053"/>
                  </a:moveTo>
                  <a:lnTo>
                    <a:pt x="3810" y="124053"/>
                  </a:lnTo>
                </a:path>
                <a:path w="3809" h="699135">
                  <a:moveTo>
                    <a:pt x="0" y="122148"/>
                  </a:moveTo>
                  <a:lnTo>
                    <a:pt x="3810" y="122148"/>
                  </a:lnTo>
                </a:path>
                <a:path w="3809" h="699135">
                  <a:moveTo>
                    <a:pt x="0" y="120230"/>
                  </a:moveTo>
                  <a:lnTo>
                    <a:pt x="3810" y="120230"/>
                  </a:lnTo>
                </a:path>
                <a:path w="3809" h="699135">
                  <a:moveTo>
                    <a:pt x="0" y="118325"/>
                  </a:moveTo>
                  <a:lnTo>
                    <a:pt x="3810" y="118325"/>
                  </a:lnTo>
                </a:path>
                <a:path w="3809" h="699135">
                  <a:moveTo>
                    <a:pt x="0" y="116420"/>
                  </a:moveTo>
                  <a:lnTo>
                    <a:pt x="3810" y="116420"/>
                  </a:lnTo>
                </a:path>
                <a:path w="3809" h="699135">
                  <a:moveTo>
                    <a:pt x="0" y="114503"/>
                  </a:moveTo>
                  <a:lnTo>
                    <a:pt x="3810" y="114503"/>
                  </a:lnTo>
                </a:path>
                <a:path w="3809" h="699135">
                  <a:moveTo>
                    <a:pt x="0" y="112598"/>
                  </a:moveTo>
                  <a:lnTo>
                    <a:pt x="3810" y="112598"/>
                  </a:lnTo>
                </a:path>
                <a:path w="3809" h="699135">
                  <a:moveTo>
                    <a:pt x="0" y="110693"/>
                  </a:moveTo>
                  <a:lnTo>
                    <a:pt x="3810" y="110693"/>
                  </a:lnTo>
                </a:path>
                <a:path w="3809" h="699135">
                  <a:moveTo>
                    <a:pt x="0" y="108788"/>
                  </a:moveTo>
                  <a:lnTo>
                    <a:pt x="3810" y="108788"/>
                  </a:lnTo>
                </a:path>
                <a:path w="3809" h="699135">
                  <a:moveTo>
                    <a:pt x="0" y="106870"/>
                  </a:moveTo>
                  <a:lnTo>
                    <a:pt x="3810" y="106870"/>
                  </a:lnTo>
                </a:path>
                <a:path w="3809" h="699135">
                  <a:moveTo>
                    <a:pt x="0" y="104965"/>
                  </a:moveTo>
                  <a:lnTo>
                    <a:pt x="3810" y="104965"/>
                  </a:lnTo>
                </a:path>
                <a:path w="3809" h="699135">
                  <a:moveTo>
                    <a:pt x="0" y="103060"/>
                  </a:moveTo>
                  <a:lnTo>
                    <a:pt x="3810" y="103060"/>
                  </a:lnTo>
                </a:path>
                <a:path w="3809" h="699135">
                  <a:moveTo>
                    <a:pt x="0" y="101155"/>
                  </a:moveTo>
                  <a:lnTo>
                    <a:pt x="3810" y="101155"/>
                  </a:lnTo>
                </a:path>
                <a:path w="3809" h="699135">
                  <a:moveTo>
                    <a:pt x="0" y="99237"/>
                  </a:moveTo>
                  <a:lnTo>
                    <a:pt x="3810" y="99237"/>
                  </a:lnTo>
                </a:path>
                <a:path w="3809" h="699135">
                  <a:moveTo>
                    <a:pt x="0" y="97332"/>
                  </a:moveTo>
                  <a:lnTo>
                    <a:pt x="3810" y="97332"/>
                  </a:lnTo>
                </a:path>
                <a:path w="3809" h="699135">
                  <a:moveTo>
                    <a:pt x="0" y="95427"/>
                  </a:moveTo>
                  <a:lnTo>
                    <a:pt x="3810" y="95427"/>
                  </a:lnTo>
                </a:path>
                <a:path w="3809" h="699135">
                  <a:moveTo>
                    <a:pt x="0" y="93510"/>
                  </a:moveTo>
                  <a:lnTo>
                    <a:pt x="3810" y="93510"/>
                  </a:lnTo>
                </a:path>
                <a:path w="3809" h="699135">
                  <a:moveTo>
                    <a:pt x="0" y="91605"/>
                  </a:moveTo>
                  <a:lnTo>
                    <a:pt x="3810" y="91605"/>
                  </a:lnTo>
                </a:path>
                <a:path w="3809" h="699135">
                  <a:moveTo>
                    <a:pt x="0" y="89700"/>
                  </a:moveTo>
                  <a:lnTo>
                    <a:pt x="3810" y="89700"/>
                  </a:lnTo>
                </a:path>
                <a:path w="3809" h="699135">
                  <a:moveTo>
                    <a:pt x="0" y="87795"/>
                  </a:moveTo>
                  <a:lnTo>
                    <a:pt x="3810" y="87795"/>
                  </a:lnTo>
                </a:path>
                <a:path w="3809" h="699135">
                  <a:moveTo>
                    <a:pt x="0" y="85877"/>
                  </a:moveTo>
                  <a:lnTo>
                    <a:pt x="3810" y="85877"/>
                  </a:lnTo>
                </a:path>
                <a:path w="3809" h="699135">
                  <a:moveTo>
                    <a:pt x="0" y="83972"/>
                  </a:moveTo>
                  <a:lnTo>
                    <a:pt x="3810" y="83972"/>
                  </a:lnTo>
                </a:path>
                <a:path w="3809" h="699135">
                  <a:moveTo>
                    <a:pt x="0" y="82067"/>
                  </a:moveTo>
                  <a:lnTo>
                    <a:pt x="3810" y="82067"/>
                  </a:lnTo>
                </a:path>
                <a:path w="3809" h="699135">
                  <a:moveTo>
                    <a:pt x="0" y="80149"/>
                  </a:moveTo>
                  <a:lnTo>
                    <a:pt x="3810" y="80149"/>
                  </a:lnTo>
                </a:path>
                <a:path w="3809" h="699135">
                  <a:moveTo>
                    <a:pt x="0" y="78244"/>
                  </a:moveTo>
                  <a:lnTo>
                    <a:pt x="3810" y="78244"/>
                  </a:lnTo>
                </a:path>
                <a:path w="3809" h="699135">
                  <a:moveTo>
                    <a:pt x="0" y="76339"/>
                  </a:moveTo>
                  <a:lnTo>
                    <a:pt x="3810" y="76339"/>
                  </a:lnTo>
                </a:path>
                <a:path w="3809" h="699135">
                  <a:moveTo>
                    <a:pt x="0" y="74434"/>
                  </a:moveTo>
                  <a:lnTo>
                    <a:pt x="3810" y="74434"/>
                  </a:lnTo>
                </a:path>
                <a:path w="3809" h="699135">
                  <a:moveTo>
                    <a:pt x="0" y="72516"/>
                  </a:moveTo>
                  <a:lnTo>
                    <a:pt x="3810" y="72516"/>
                  </a:lnTo>
                </a:path>
                <a:path w="3809" h="699135">
                  <a:moveTo>
                    <a:pt x="0" y="70611"/>
                  </a:moveTo>
                  <a:lnTo>
                    <a:pt x="3810" y="70611"/>
                  </a:lnTo>
                </a:path>
                <a:path w="3809" h="699135">
                  <a:moveTo>
                    <a:pt x="0" y="68706"/>
                  </a:moveTo>
                  <a:lnTo>
                    <a:pt x="3810" y="68706"/>
                  </a:lnTo>
                </a:path>
                <a:path w="3809" h="699135">
                  <a:moveTo>
                    <a:pt x="0" y="66789"/>
                  </a:moveTo>
                  <a:lnTo>
                    <a:pt x="3810" y="66789"/>
                  </a:lnTo>
                </a:path>
                <a:path w="3809" h="699135">
                  <a:moveTo>
                    <a:pt x="0" y="64884"/>
                  </a:moveTo>
                  <a:lnTo>
                    <a:pt x="3810" y="64884"/>
                  </a:lnTo>
                </a:path>
                <a:path w="3809" h="699135">
                  <a:moveTo>
                    <a:pt x="0" y="62979"/>
                  </a:moveTo>
                  <a:lnTo>
                    <a:pt x="3810" y="62979"/>
                  </a:lnTo>
                </a:path>
                <a:path w="3809" h="699135">
                  <a:moveTo>
                    <a:pt x="0" y="61074"/>
                  </a:moveTo>
                  <a:lnTo>
                    <a:pt x="3810" y="61074"/>
                  </a:lnTo>
                </a:path>
                <a:path w="3809" h="699135">
                  <a:moveTo>
                    <a:pt x="0" y="59156"/>
                  </a:moveTo>
                  <a:lnTo>
                    <a:pt x="3810" y="59156"/>
                  </a:lnTo>
                </a:path>
                <a:path w="3809" h="699135">
                  <a:moveTo>
                    <a:pt x="0" y="57251"/>
                  </a:moveTo>
                  <a:lnTo>
                    <a:pt x="3810" y="57251"/>
                  </a:lnTo>
                </a:path>
                <a:path w="3809" h="699135">
                  <a:moveTo>
                    <a:pt x="0" y="55346"/>
                  </a:moveTo>
                  <a:lnTo>
                    <a:pt x="3810" y="55346"/>
                  </a:lnTo>
                </a:path>
                <a:path w="3809" h="699135">
                  <a:moveTo>
                    <a:pt x="0" y="53428"/>
                  </a:moveTo>
                  <a:lnTo>
                    <a:pt x="3810" y="53428"/>
                  </a:lnTo>
                </a:path>
                <a:path w="3809" h="699135">
                  <a:moveTo>
                    <a:pt x="0" y="51523"/>
                  </a:moveTo>
                  <a:lnTo>
                    <a:pt x="3810" y="51523"/>
                  </a:lnTo>
                </a:path>
                <a:path w="3809" h="699135">
                  <a:moveTo>
                    <a:pt x="0" y="49618"/>
                  </a:moveTo>
                  <a:lnTo>
                    <a:pt x="3810" y="49618"/>
                  </a:lnTo>
                </a:path>
                <a:path w="3809" h="699135">
                  <a:moveTo>
                    <a:pt x="0" y="47713"/>
                  </a:moveTo>
                  <a:lnTo>
                    <a:pt x="3810" y="47713"/>
                  </a:lnTo>
                </a:path>
                <a:path w="3809" h="699135">
                  <a:moveTo>
                    <a:pt x="0" y="45796"/>
                  </a:moveTo>
                  <a:lnTo>
                    <a:pt x="3810" y="45796"/>
                  </a:lnTo>
                </a:path>
                <a:path w="3809" h="699135">
                  <a:moveTo>
                    <a:pt x="0" y="43891"/>
                  </a:moveTo>
                  <a:lnTo>
                    <a:pt x="3810" y="43891"/>
                  </a:lnTo>
                </a:path>
                <a:path w="3809" h="699135">
                  <a:moveTo>
                    <a:pt x="0" y="41986"/>
                  </a:moveTo>
                  <a:lnTo>
                    <a:pt x="3810" y="41986"/>
                  </a:lnTo>
                </a:path>
                <a:path w="3809" h="699135">
                  <a:moveTo>
                    <a:pt x="0" y="40068"/>
                  </a:moveTo>
                  <a:lnTo>
                    <a:pt x="3810" y="40068"/>
                  </a:lnTo>
                </a:path>
                <a:path w="3809" h="699135">
                  <a:moveTo>
                    <a:pt x="0" y="38163"/>
                  </a:moveTo>
                  <a:lnTo>
                    <a:pt x="3810" y="38163"/>
                  </a:lnTo>
                </a:path>
                <a:path w="3809" h="699135">
                  <a:moveTo>
                    <a:pt x="0" y="36258"/>
                  </a:moveTo>
                  <a:lnTo>
                    <a:pt x="3810" y="36258"/>
                  </a:lnTo>
                </a:path>
                <a:path w="3809" h="699135">
                  <a:moveTo>
                    <a:pt x="0" y="34353"/>
                  </a:moveTo>
                  <a:lnTo>
                    <a:pt x="3810" y="34353"/>
                  </a:lnTo>
                </a:path>
                <a:path w="3809" h="699135">
                  <a:moveTo>
                    <a:pt x="0" y="32435"/>
                  </a:moveTo>
                  <a:lnTo>
                    <a:pt x="3810" y="32435"/>
                  </a:lnTo>
                </a:path>
                <a:path w="3809" h="699135">
                  <a:moveTo>
                    <a:pt x="0" y="30530"/>
                  </a:moveTo>
                  <a:lnTo>
                    <a:pt x="3810" y="30530"/>
                  </a:lnTo>
                </a:path>
                <a:path w="3809" h="699135">
                  <a:moveTo>
                    <a:pt x="0" y="28625"/>
                  </a:moveTo>
                  <a:lnTo>
                    <a:pt x="3810" y="28625"/>
                  </a:lnTo>
                </a:path>
                <a:path w="3809" h="699135">
                  <a:moveTo>
                    <a:pt x="0" y="26708"/>
                  </a:moveTo>
                  <a:lnTo>
                    <a:pt x="3810" y="26708"/>
                  </a:lnTo>
                </a:path>
                <a:path w="3809" h="699135">
                  <a:moveTo>
                    <a:pt x="0" y="24803"/>
                  </a:moveTo>
                  <a:lnTo>
                    <a:pt x="3810" y="24803"/>
                  </a:lnTo>
                </a:path>
                <a:path w="3809" h="699135">
                  <a:moveTo>
                    <a:pt x="0" y="22898"/>
                  </a:moveTo>
                  <a:lnTo>
                    <a:pt x="3810" y="22898"/>
                  </a:lnTo>
                </a:path>
                <a:path w="3809" h="699135">
                  <a:moveTo>
                    <a:pt x="0" y="20993"/>
                  </a:moveTo>
                  <a:lnTo>
                    <a:pt x="3810" y="20993"/>
                  </a:lnTo>
                </a:path>
                <a:path w="3809" h="699135">
                  <a:moveTo>
                    <a:pt x="0" y="19075"/>
                  </a:moveTo>
                  <a:lnTo>
                    <a:pt x="3810" y="19075"/>
                  </a:lnTo>
                </a:path>
                <a:path w="3809" h="699135">
                  <a:moveTo>
                    <a:pt x="0" y="17170"/>
                  </a:moveTo>
                  <a:lnTo>
                    <a:pt x="3810" y="17170"/>
                  </a:lnTo>
                </a:path>
                <a:path w="3809" h="699135">
                  <a:moveTo>
                    <a:pt x="0" y="15265"/>
                  </a:moveTo>
                  <a:lnTo>
                    <a:pt x="3810" y="15265"/>
                  </a:lnTo>
                </a:path>
                <a:path w="3809" h="699135">
                  <a:moveTo>
                    <a:pt x="0" y="13347"/>
                  </a:moveTo>
                  <a:lnTo>
                    <a:pt x="3810" y="13347"/>
                  </a:lnTo>
                </a:path>
                <a:path w="3809" h="699135">
                  <a:moveTo>
                    <a:pt x="0" y="11442"/>
                  </a:moveTo>
                  <a:lnTo>
                    <a:pt x="3810" y="11442"/>
                  </a:lnTo>
                </a:path>
                <a:path w="3809" h="699135">
                  <a:moveTo>
                    <a:pt x="0" y="9537"/>
                  </a:moveTo>
                  <a:lnTo>
                    <a:pt x="3810" y="9537"/>
                  </a:lnTo>
                </a:path>
                <a:path w="3809" h="699135">
                  <a:moveTo>
                    <a:pt x="0" y="7632"/>
                  </a:moveTo>
                  <a:lnTo>
                    <a:pt x="3810" y="7632"/>
                  </a:lnTo>
                </a:path>
                <a:path w="3809" h="699135">
                  <a:moveTo>
                    <a:pt x="0" y="5714"/>
                  </a:moveTo>
                  <a:lnTo>
                    <a:pt x="3810" y="5714"/>
                  </a:lnTo>
                </a:path>
                <a:path w="3809" h="699135">
                  <a:moveTo>
                    <a:pt x="0" y="3809"/>
                  </a:moveTo>
                  <a:lnTo>
                    <a:pt x="3810" y="3809"/>
                  </a:lnTo>
                </a:path>
                <a:path w="3809" h="699135">
                  <a:moveTo>
                    <a:pt x="0" y="1904"/>
                  </a:moveTo>
                  <a:lnTo>
                    <a:pt x="3810" y="1904"/>
                  </a:lnTo>
                </a:path>
                <a:path w="3809" h="6991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562094" y="3196047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62"/>
                  </a:moveTo>
                  <a:lnTo>
                    <a:pt x="3810" y="207162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44"/>
                  </a:moveTo>
                  <a:lnTo>
                    <a:pt x="3810" y="67144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858095" y="3196047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62"/>
                  </a:moveTo>
                  <a:lnTo>
                    <a:pt x="3810" y="207162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44"/>
                  </a:moveTo>
                  <a:lnTo>
                    <a:pt x="3810" y="67144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154095" y="3196047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62"/>
                  </a:moveTo>
                  <a:lnTo>
                    <a:pt x="3810" y="207162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44"/>
                  </a:moveTo>
                  <a:lnTo>
                    <a:pt x="3810" y="67144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450094" y="3196047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63"/>
                  </a:moveTo>
                  <a:lnTo>
                    <a:pt x="3810" y="239763"/>
                  </a:lnTo>
                </a:path>
                <a:path w="3809" h="240029">
                  <a:moveTo>
                    <a:pt x="0" y="237845"/>
                  </a:moveTo>
                  <a:lnTo>
                    <a:pt x="3810" y="237845"/>
                  </a:lnTo>
                </a:path>
                <a:path w="3809" h="240029">
                  <a:moveTo>
                    <a:pt x="0" y="235927"/>
                  </a:moveTo>
                  <a:lnTo>
                    <a:pt x="3810" y="235927"/>
                  </a:lnTo>
                </a:path>
                <a:path w="3809" h="240029">
                  <a:moveTo>
                    <a:pt x="0" y="234010"/>
                  </a:moveTo>
                  <a:lnTo>
                    <a:pt x="3810" y="234010"/>
                  </a:lnTo>
                </a:path>
                <a:path w="3809" h="240029">
                  <a:moveTo>
                    <a:pt x="0" y="232092"/>
                  </a:moveTo>
                  <a:lnTo>
                    <a:pt x="3810" y="232092"/>
                  </a:lnTo>
                </a:path>
                <a:path w="3809" h="240029">
                  <a:moveTo>
                    <a:pt x="0" y="230174"/>
                  </a:moveTo>
                  <a:lnTo>
                    <a:pt x="3810" y="230174"/>
                  </a:lnTo>
                </a:path>
                <a:path w="3809" h="240029">
                  <a:moveTo>
                    <a:pt x="0" y="228257"/>
                  </a:moveTo>
                  <a:lnTo>
                    <a:pt x="3810" y="228257"/>
                  </a:lnTo>
                </a:path>
                <a:path w="3809" h="240029">
                  <a:moveTo>
                    <a:pt x="0" y="226339"/>
                  </a:moveTo>
                  <a:lnTo>
                    <a:pt x="3810" y="226339"/>
                  </a:lnTo>
                </a:path>
                <a:path w="3809" h="240029">
                  <a:moveTo>
                    <a:pt x="0" y="224421"/>
                  </a:moveTo>
                  <a:lnTo>
                    <a:pt x="3810" y="224421"/>
                  </a:lnTo>
                </a:path>
                <a:path w="3809" h="240029">
                  <a:moveTo>
                    <a:pt x="0" y="222504"/>
                  </a:moveTo>
                  <a:lnTo>
                    <a:pt x="3810" y="222504"/>
                  </a:lnTo>
                </a:path>
                <a:path w="3809" h="240029">
                  <a:moveTo>
                    <a:pt x="0" y="220586"/>
                  </a:moveTo>
                  <a:lnTo>
                    <a:pt x="3810" y="220586"/>
                  </a:lnTo>
                </a:path>
                <a:path w="3809" h="240029">
                  <a:moveTo>
                    <a:pt x="0" y="218668"/>
                  </a:moveTo>
                  <a:lnTo>
                    <a:pt x="3810" y="218668"/>
                  </a:lnTo>
                </a:path>
                <a:path w="3809" h="240029">
                  <a:moveTo>
                    <a:pt x="0" y="216750"/>
                  </a:moveTo>
                  <a:lnTo>
                    <a:pt x="3810" y="216750"/>
                  </a:lnTo>
                </a:path>
                <a:path w="3809" h="240029">
                  <a:moveTo>
                    <a:pt x="0" y="214833"/>
                  </a:moveTo>
                  <a:lnTo>
                    <a:pt x="3810" y="214833"/>
                  </a:lnTo>
                </a:path>
                <a:path w="3809" h="240029">
                  <a:moveTo>
                    <a:pt x="0" y="212915"/>
                  </a:moveTo>
                  <a:lnTo>
                    <a:pt x="3810" y="212915"/>
                  </a:lnTo>
                </a:path>
                <a:path w="3809" h="240029">
                  <a:moveTo>
                    <a:pt x="0" y="210997"/>
                  </a:moveTo>
                  <a:lnTo>
                    <a:pt x="3810" y="210997"/>
                  </a:lnTo>
                </a:path>
                <a:path w="3809" h="240029">
                  <a:moveTo>
                    <a:pt x="0" y="209080"/>
                  </a:moveTo>
                  <a:lnTo>
                    <a:pt x="3810" y="209080"/>
                  </a:lnTo>
                </a:path>
                <a:path w="3809" h="240029">
                  <a:moveTo>
                    <a:pt x="0" y="207162"/>
                  </a:moveTo>
                  <a:lnTo>
                    <a:pt x="3810" y="207162"/>
                  </a:lnTo>
                </a:path>
                <a:path w="3809" h="240029">
                  <a:moveTo>
                    <a:pt x="0" y="205232"/>
                  </a:moveTo>
                  <a:lnTo>
                    <a:pt x="3810" y="205232"/>
                  </a:lnTo>
                </a:path>
                <a:path w="3809" h="240029">
                  <a:moveTo>
                    <a:pt x="0" y="203314"/>
                  </a:moveTo>
                  <a:lnTo>
                    <a:pt x="3810" y="203314"/>
                  </a:lnTo>
                </a:path>
                <a:path w="3809" h="240029">
                  <a:moveTo>
                    <a:pt x="0" y="201396"/>
                  </a:moveTo>
                  <a:lnTo>
                    <a:pt x="3810" y="201396"/>
                  </a:lnTo>
                </a:path>
                <a:path w="3809" h="240029">
                  <a:moveTo>
                    <a:pt x="0" y="199478"/>
                  </a:moveTo>
                  <a:lnTo>
                    <a:pt x="3810" y="199478"/>
                  </a:lnTo>
                </a:path>
                <a:path w="3809" h="240029">
                  <a:moveTo>
                    <a:pt x="0" y="197561"/>
                  </a:moveTo>
                  <a:lnTo>
                    <a:pt x="3810" y="197561"/>
                  </a:lnTo>
                </a:path>
                <a:path w="3809" h="240029">
                  <a:moveTo>
                    <a:pt x="0" y="195643"/>
                  </a:moveTo>
                  <a:lnTo>
                    <a:pt x="3810" y="195643"/>
                  </a:lnTo>
                </a:path>
                <a:path w="3809" h="240029">
                  <a:moveTo>
                    <a:pt x="0" y="193725"/>
                  </a:moveTo>
                  <a:lnTo>
                    <a:pt x="3810" y="193725"/>
                  </a:lnTo>
                </a:path>
                <a:path w="3809" h="240029">
                  <a:moveTo>
                    <a:pt x="0" y="191808"/>
                  </a:moveTo>
                  <a:lnTo>
                    <a:pt x="3810" y="191808"/>
                  </a:lnTo>
                </a:path>
                <a:path w="3809" h="240029">
                  <a:moveTo>
                    <a:pt x="0" y="189890"/>
                  </a:moveTo>
                  <a:lnTo>
                    <a:pt x="3810" y="189890"/>
                  </a:lnTo>
                </a:path>
                <a:path w="3809" h="240029">
                  <a:moveTo>
                    <a:pt x="0" y="187972"/>
                  </a:moveTo>
                  <a:lnTo>
                    <a:pt x="3810" y="187972"/>
                  </a:lnTo>
                </a:path>
                <a:path w="3809" h="240029">
                  <a:moveTo>
                    <a:pt x="0" y="186055"/>
                  </a:moveTo>
                  <a:lnTo>
                    <a:pt x="3810" y="186055"/>
                  </a:lnTo>
                </a:path>
                <a:path w="3809" h="240029">
                  <a:moveTo>
                    <a:pt x="0" y="184137"/>
                  </a:moveTo>
                  <a:lnTo>
                    <a:pt x="3810" y="184137"/>
                  </a:lnTo>
                </a:path>
                <a:path w="3809" h="240029">
                  <a:moveTo>
                    <a:pt x="0" y="182219"/>
                  </a:moveTo>
                  <a:lnTo>
                    <a:pt x="3810" y="182219"/>
                  </a:lnTo>
                </a:path>
                <a:path w="3809" h="240029">
                  <a:moveTo>
                    <a:pt x="0" y="180301"/>
                  </a:moveTo>
                  <a:lnTo>
                    <a:pt x="3810" y="180301"/>
                  </a:lnTo>
                </a:path>
                <a:path w="3809" h="240029">
                  <a:moveTo>
                    <a:pt x="0" y="178384"/>
                  </a:moveTo>
                  <a:lnTo>
                    <a:pt x="3810" y="178384"/>
                  </a:lnTo>
                </a:path>
                <a:path w="3809" h="240029">
                  <a:moveTo>
                    <a:pt x="0" y="176466"/>
                  </a:moveTo>
                  <a:lnTo>
                    <a:pt x="3810" y="176466"/>
                  </a:lnTo>
                </a:path>
                <a:path w="3809" h="240029">
                  <a:moveTo>
                    <a:pt x="0" y="174548"/>
                  </a:moveTo>
                  <a:lnTo>
                    <a:pt x="3810" y="174548"/>
                  </a:lnTo>
                </a:path>
                <a:path w="3809" h="240029">
                  <a:moveTo>
                    <a:pt x="0" y="172631"/>
                  </a:moveTo>
                  <a:lnTo>
                    <a:pt x="3810" y="172631"/>
                  </a:lnTo>
                </a:path>
                <a:path w="3809" h="240029">
                  <a:moveTo>
                    <a:pt x="0" y="170713"/>
                  </a:moveTo>
                  <a:lnTo>
                    <a:pt x="3810" y="170713"/>
                  </a:lnTo>
                </a:path>
                <a:path w="3809" h="240029">
                  <a:moveTo>
                    <a:pt x="0" y="168795"/>
                  </a:moveTo>
                  <a:lnTo>
                    <a:pt x="3810" y="168795"/>
                  </a:lnTo>
                </a:path>
                <a:path w="3809" h="240029">
                  <a:moveTo>
                    <a:pt x="0" y="166878"/>
                  </a:moveTo>
                  <a:lnTo>
                    <a:pt x="3810" y="166878"/>
                  </a:lnTo>
                </a:path>
                <a:path w="3809" h="240029">
                  <a:moveTo>
                    <a:pt x="0" y="164960"/>
                  </a:moveTo>
                  <a:lnTo>
                    <a:pt x="3810" y="164960"/>
                  </a:lnTo>
                </a:path>
                <a:path w="3809" h="240029">
                  <a:moveTo>
                    <a:pt x="0" y="163042"/>
                  </a:moveTo>
                  <a:lnTo>
                    <a:pt x="3810" y="163042"/>
                  </a:lnTo>
                </a:path>
                <a:path w="3809" h="240029">
                  <a:moveTo>
                    <a:pt x="0" y="161124"/>
                  </a:moveTo>
                  <a:lnTo>
                    <a:pt x="3810" y="161124"/>
                  </a:lnTo>
                </a:path>
                <a:path w="3809" h="240029">
                  <a:moveTo>
                    <a:pt x="0" y="159207"/>
                  </a:moveTo>
                  <a:lnTo>
                    <a:pt x="3810" y="159207"/>
                  </a:lnTo>
                </a:path>
                <a:path w="3809" h="240029">
                  <a:moveTo>
                    <a:pt x="0" y="157289"/>
                  </a:moveTo>
                  <a:lnTo>
                    <a:pt x="3810" y="157289"/>
                  </a:lnTo>
                </a:path>
                <a:path w="3809" h="240029">
                  <a:moveTo>
                    <a:pt x="0" y="155371"/>
                  </a:moveTo>
                  <a:lnTo>
                    <a:pt x="3810" y="155371"/>
                  </a:lnTo>
                </a:path>
                <a:path w="3809" h="240029">
                  <a:moveTo>
                    <a:pt x="0" y="153454"/>
                  </a:moveTo>
                  <a:lnTo>
                    <a:pt x="3810" y="153454"/>
                  </a:lnTo>
                </a:path>
                <a:path w="3809" h="240029">
                  <a:moveTo>
                    <a:pt x="0" y="151536"/>
                  </a:moveTo>
                  <a:lnTo>
                    <a:pt x="3810" y="151536"/>
                  </a:lnTo>
                </a:path>
                <a:path w="3809" h="240029">
                  <a:moveTo>
                    <a:pt x="0" y="149618"/>
                  </a:moveTo>
                  <a:lnTo>
                    <a:pt x="3810" y="149618"/>
                  </a:lnTo>
                </a:path>
                <a:path w="3809" h="240029">
                  <a:moveTo>
                    <a:pt x="0" y="147701"/>
                  </a:moveTo>
                  <a:lnTo>
                    <a:pt x="3810" y="147701"/>
                  </a:lnTo>
                </a:path>
                <a:path w="3809" h="240029">
                  <a:moveTo>
                    <a:pt x="0" y="145783"/>
                  </a:moveTo>
                  <a:lnTo>
                    <a:pt x="3810" y="145783"/>
                  </a:lnTo>
                </a:path>
                <a:path w="3809" h="240029">
                  <a:moveTo>
                    <a:pt x="0" y="143865"/>
                  </a:moveTo>
                  <a:lnTo>
                    <a:pt x="3810" y="143865"/>
                  </a:lnTo>
                </a:path>
                <a:path w="3809" h="240029">
                  <a:moveTo>
                    <a:pt x="0" y="141947"/>
                  </a:moveTo>
                  <a:lnTo>
                    <a:pt x="3810" y="141947"/>
                  </a:lnTo>
                </a:path>
                <a:path w="3809" h="240029">
                  <a:moveTo>
                    <a:pt x="0" y="140030"/>
                  </a:moveTo>
                  <a:lnTo>
                    <a:pt x="3810" y="140030"/>
                  </a:lnTo>
                </a:path>
                <a:path w="3809" h="240029">
                  <a:moveTo>
                    <a:pt x="0" y="138112"/>
                  </a:moveTo>
                  <a:lnTo>
                    <a:pt x="3810" y="138112"/>
                  </a:lnTo>
                </a:path>
                <a:path w="3809" h="240029">
                  <a:moveTo>
                    <a:pt x="0" y="136182"/>
                  </a:moveTo>
                  <a:lnTo>
                    <a:pt x="3810" y="136182"/>
                  </a:lnTo>
                </a:path>
                <a:path w="3809" h="240029">
                  <a:moveTo>
                    <a:pt x="0" y="134264"/>
                  </a:moveTo>
                  <a:lnTo>
                    <a:pt x="3810" y="134264"/>
                  </a:lnTo>
                </a:path>
                <a:path w="3809" h="240029">
                  <a:moveTo>
                    <a:pt x="0" y="132346"/>
                  </a:moveTo>
                  <a:lnTo>
                    <a:pt x="3810" y="132346"/>
                  </a:lnTo>
                </a:path>
                <a:path w="3809" h="240029">
                  <a:moveTo>
                    <a:pt x="0" y="130429"/>
                  </a:moveTo>
                  <a:lnTo>
                    <a:pt x="3810" y="130429"/>
                  </a:lnTo>
                </a:path>
                <a:path w="3809" h="240029">
                  <a:moveTo>
                    <a:pt x="0" y="128511"/>
                  </a:moveTo>
                  <a:lnTo>
                    <a:pt x="3810" y="128511"/>
                  </a:lnTo>
                </a:path>
                <a:path w="3809" h="240029">
                  <a:moveTo>
                    <a:pt x="0" y="126593"/>
                  </a:moveTo>
                  <a:lnTo>
                    <a:pt x="3810" y="126593"/>
                  </a:lnTo>
                </a:path>
                <a:path w="3809" h="240029">
                  <a:moveTo>
                    <a:pt x="0" y="124675"/>
                  </a:moveTo>
                  <a:lnTo>
                    <a:pt x="3810" y="124675"/>
                  </a:lnTo>
                </a:path>
                <a:path w="3809" h="240029">
                  <a:moveTo>
                    <a:pt x="0" y="122758"/>
                  </a:moveTo>
                  <a:lnTo>
                    <a:pt x="3810" y="122758"/>
                  </a:lnTo>
                </a:path>
                <a:path w="3809" h="240029">
                  <a:moveTo>
                    <a:pt x="0" y="120840"/>
                  </a:moveTo>
                  <a:lnTo>
                    <a:pt x="3810" y="120840"/>
                  </a:lnTo>
                </a:path>
                <a:path w="3809" h="240029">
                  <a:moveTo>
                    <a:pt x="0" y="118922"/>
                  </a:moveTo>
                  <a:lnTo>
                    <a:pt x="3810" y="118922"/>
                  </a:lnTo>
                </a:path>
                <a:path w="3809" h="240029">
                  <a:moveTo>
                    <a:pt x="0" y="117005"/>
                  </a:moveTo>
                  <a:lnTo>
                    <a:pt x="3810" y="117005"/>
                  </a:lnTo>
                </a:path>
                <a:path w="3809" h="240029">
                  <a:moveTo>
                    <a:pt x="0" y="115087"/>
                  </a:moveTo>
                  <a:lnTo>
                    <a:pt x="3810" y="115087"/>
                  </a:lnTo>
                </a:path>
                <a:path w="3809" h="240029">
                  <a:moveTo>
                    <a:pt x="0" y="113169"/>
                  </a:moveTo>
                  <a:lnTo>
                    <a:pt x="3810" y="113169"/>
                  </a:lnTo>
                </a:path>
                <a:path w="3809" h="240029">
                  <a:moveTo>
                    <a:pt x="0" y="111252"/>
                  </a:moveTo>
                  <a:lnTo>
                    <a:pt x="3810" y="111252"/>
                  </a:lnTo>
                </a:path>
                <a:path w="3809" h="240029">
                  <a:moveTo>
                    <a:pt x="0" y="109334"/>
                  </a:moveTo>
                  <a:lnTo>
                    <a:pt x="3810" y="109334"/>
                  </a:lnTo>
                </a:path>
                <a:path w="3809" h="240029">
                  <a:moveTo>
                    <a:pt x="0" y="107416"/>
                  </a:moveTo>
                  <a:lnTo>
                    <a:pt x="3810" y="107416"/>
                  </a:lnTo>
                </a:path>
                <a:path w="3809" h="240029">
                  <a:moveTo>
                    <a:pt x="0" y="105498"/>
                  </a:moveTo>
                  <a:lnTo>
                    <a:pt x="3810" y="105498"/>
                  </a:lnTo>
                </a:path>
                <a:path w="3809" h="240029">
                  <a:moveTo>
                    <a:pt x="0" y="103581"/>
                  </a:moveTo>
                  <a:lnTo>
                    <a:pt x="3810" y="103581"/>
                  </a:lnTo>
                </a:path>
                <a:path w="3809" h="240029">
                  <a:moveTo>
                    <a:pt x="0" y="101663"/>
                  </a:moveTo>
                  <a:lnTo>
                    <a:pt x="3810" y="101663"/>
                  </a:lnTo>
                </a:path>
                <a:path w="3809" h="240029">
                  <a:moveTo>
                    <a:pt x="0" y="99745"/>
                  </a:moveTo>
                  <a:lnTo>
                    <a:pt x="3810" y="99745"/>
                  </a:lnTo>
                </a:path>
                <a:path w="3809" h="240029">
                  <a:moveTo>
                    <a:pt x="0" y="97828"/>
                  </a:moveTo>
                  <a:lnTo>
                    <a:pt x="3810" y="97828"/>
                  </a:lnTo>
                </a:path>
                <a:path w="3809" h="240029">
                  <a:moveTo>
                    <a:pt x="0" y="95910"/>
                  </a:moveTo>
                  <a:lnTo>
                    <a:pt x="3810" y="95910"/>
                  </a:lnTo>
                </a:path>
                <a:path w="3809" h="240029">
                  <a:moveTo>
                    <a:pt x="0" y="93992"/>
                  </a:moveTo>
                  <a:lnTo>
                    <a:pt x="3810" y="93992"/>
                  </a:lnTo>
                </a:path>
                <a:path w="3809" h="240029">
                  <a:moveTo>
                    <a:pt x="0" y="92075"/>
                  </a:moveTo>
                  <a:lnTo>
                    <a:pt x="3810" y="92075"/>
                  </a:lnTo>
                </a:path>
                <a:path w="3809" h="240029">
                  <a:moveTo>
                    <a:pt x="0" y="90157"/>
                  </a:moveTo>
                  <a:lnTo>
                    <a:pt x="3810" y="90157"/>
                  </a:lnTo>
                </a:path>
                <a:path w="3809" h="240029">
                  <a:moveTo>
                    <a:pt x="0" y="88239"/>
                  </a:moveTo>
                  <a:lnTo>
                    <a:pt x="3810" y="88239"/>
                  </a:lnTo>
                </a:path>
                <a:path w="3809" h="240029">
                  <a:moveTo>
                    <a:pt x="0" y="86321"/>
                  </a:moveTo>
                  <a:lnTo>
                    <a:pt x="3810" y="86321"/>
                  </a:lnTo>
                </a:path>
                <a:path w="3809" h="240029">
                  <a:moveTo>
                    <a:pt x="0" y="84404"/>
                  </a:moveTo>
                  <a:lnTo>
                    <a:pt x="3810" y="84404"/>
                  </a:lnTo>
                </a:path>
                <a:path w="3809" h="240029">
                  <a:moveTo>
                    <a:pt x="0" y="82486"/>
                  </a:moveTo>
                  <a:lnTo>
                    <a:pt x="3810" y="82486"/>
                  </a:lnTo>
                </a:path>
                <a:path w="3809" h="240029">
                  <a:moveTo>
                    <a:pt x="0" y="80568"/>
                  </a:moveTo>
                  <a:lnTo>
                    <a:pt x="3810" y="80568"/>
                  </a:lnTo>
                </a:path>
                <a:path w="3809" h="240029">
                  <a:moveTo>
                    <a:pt x="0" y="78651"/>
                  </a:moveTo>
                  <a:lnTo>
                    <a:pt x="3810" y="78651"/>
                  </a:lnTo>
                </a:path>
                <a:path w="3809" h="240029">
                  <a:moveTo>
                    <a:pt x="0" y="76733"/>
                  </a:moveTo>
                  <a:lnTo>
                    <a:pt x="3810" y="76733"/>
                  </a:lnTo>
                </a:path>
                <a:path w="3809" h="240029">
                  <a:moveTo>
                    <a:pt x="0" y="74815"/>
                  </a:moveTo>
                  <a:lnTo>
                    <a:pt x="3810" y="74815"/>
                  </a:lnTo>
                </a:path>
                <a:path w="3809" h="240029">
                  <a:moveTo>
                    <a:pt x="0" y="72898"/>
                  </a:moveTo>
                  <a:lnTo>
                    <a:pt x="3810" y="72898"/>
                  </a:lnTo>
                </a:path>
                <a:path w="3809" h="240029">
                  <a:moveTo>
                    <a:pt x="0" y="70980"/>
                  </a:moveTo>
                  <a:lnTo>
                    <a:pt x="3810" y="70980"/>
                  </a:lnTo>
                </a:path>
                <a:path w="3809" h="240029">
                  <a:moveTo>
                    <a:pt x="0" y="69062"/>
                  </a:moveTo>
                  <a:lnTo>
                    <a:pt x="3810" y="69062"/>
                  </a:lnTo>
                </a:path>
                <a:path w="3809" h="240029">
                  <a:moveTo>
                    <a:pt x="0" y="67144"/>
                  </a:moveTo>
                  <a:lnTo>
                    <a:pt x="3810" y="67144"/>
                  </a:lnTo>
                </a:path>
                <a:path w="3809" h="240029">
                  <a:moveTo>
                    <a:pt x="0" y="65214"/>
                  </a:moveTo>
                  <a:lnTo>
                    <a:pt x="3810" y="65214"/>
                  </a:lnTo>
                </a:path>
                <a:path w="3809" h="240029">
                  <a:moveTo>
                    <a:pt x="0" y="63296"/>
                  </a:moveTo>
                  <a:lnTo>
                    <a:pt x="3810" y="63296"/>
                  </a:lnTo>
                </a:path>
                <a:path w="3809" h="240029">
                  <a:moveTo>
                    <a:pt x="0" y="61379"/>
                  </a:moveTo>
                  <a:lnTo>
                    <a:pt x="3810" y="61379"/>
                  </a:lnTo>
                </a:path>
                <a:path w="3809" h="240029">
                  <a:moveTo>
                    <a:pt x="0" y="59461"/>
                  </a:moveTo>
                  <a:lnTo>
                    <a:pt x="3810" y="59461"/>
                  </a:lnTo>
                </a:path>
                <a:path w="3809" h="240029">
                  <a:moveTo>
                    <a:pt x="0" y="57543"/>
                  </a:moveTo>
                  <a:lnTo>
                    <a:pt x="3810" y="57543"/>
                  </a:lnTo>
                </a:path>
                <a:path w="3809" h="240029">
                  <a:moveTo>
                    <a:pt x="0" y="55626"/>
                  </a:moveTo>
                  <a:lnTo>
                    <a:pt x="3810" y="55626"/>
                  </a:lnTo>
                </a:path>
                <a:path w="3809" h="240029">
                  <a:moveTo>
                    <a:pt x="0" y="53708"/>
                  </a:moveTo>
                  <a:lnTo>
                    <a:pt x="3810" y="53708"/>
                  </a:lnTo>
                </a:path>
                <a:path w="3809" h="240029">
                  <a:moveTo>
                    <a:pt x="0" y="51790"/>
                  </a:moveTo>
                  <a:lnTo>
                    <a:pt x="3810" y="51790"/>
                  </a:lnTo>
                </a:path>
                <a:path w="3809" h="240029">
                  <a:moveTo>
                    <a:pt x="0" y="49872"/>
                  </a:moveTo>
                  <a:lnTo>
                    <a:pt x="3810" y="49872"/>
                  </a:lnTo>
                </a:path>
                <a:path w="3809" h="240029">
                  <a:moveTo>
                    <a:pt x="0" y="47955"/>
                  </a:moveTo>
                  <a:lnTo>
                    <a:pt x="3810" y="47955"/>
                  </a:lnTo>
                </a:path>
                <a:path w="3809" h="240029">
                  <a:moveTo>
                    <a:pt x="0" y="46037"/>
                  </a:moveTo>
                  <a:lnTo>
                    <a:pt x="3810" y="46037"/>
                  </a:lnTo>
                </a:path>
                <a:path w="3809" h="240029">
                  <a:moveTo>
                    <a:pt x="0" y="44119"/>
                  </a:moveTo>
                  <a:lnTo>
                    <a:pt x="3810" y="44119"/>
                  </a:lnTo>
                </a:path>
                <a:path w="3809" h="240029">
                  <a:moveTo>
                    <a:pt x="0" y="42202"/>
                  </a:moveTo>
                  <a:lnTo>
                    <a:pt x="3810" y="42202"/>
                  </a:lnTo>
                </a:path>
                <a:path w="3809" h="240029">
                  <a:moveTo>
                    <a:pt x="0" y="40284"/>
                  </a:moveTo>
                  <a:lnTo>
                    <a:pt x="3810" y="40284"/>
                  </a:lnTo>
                </a:path>
                <a:path w="3809" h="240029">
                  <a:moveTo>
                    <a:pt x="0" y="38366"/>
                  </a:moveTo>
                  <a:lnTo>
                    <a:pt x="3810" y="38366"/>
                  </a:lnTo>
                </a:path>
                <a:path w="3809" h="240029">
                  <a:moveTo>
                    <a:pt x="0" y="36449"/>
                  </a:moveTo>
                  <a:lnTo>
                    <a:pt x="3810" y="36449"/>
                  </a:lnTo>
                </a:path>
                <a:path w="3809" h="240029">
                  <a:moveTo>
                    <a:pt x="0" y="34531"/>
                  </a:moveTo>
                  <a:lnTo>
                    <a:pt x="3810" y="34531"/>
                  </a:lnTo>
                </a:path>
                <a:path w="3809" h="240029">
                  <a:moveTo>
                    <a:pt x="0" y="32613"/>
                  </a:moveTo>
                  <a:lnTo>
                    <a:pt x="3810" y="32613"/>
                  </a:lnTo>
                </a:path>
                <a:path w="3809" h="240029">
                  <a:moveTo>
                    <a:pt x="0" y="30695"/>
                  </a:moveTo>
                  <a:lnTo>
                    <a:pt x="3810" y="30695"/>
                  </a:lnTo>
                </a:path>
                <a:path w="3809" h="240029">
                  <a:moveTo>
                    <a:pt x="0" y="28778"/>
                  </a:moveTo>
                  <a:lnTo>
                    <a:pt x="3810" y="28778"/>
                  </a:lnTo>
                </a:path>
                <a:path w="3809" h="240029">
                  <a:moveTo>
                    <a:pt x="0" y="26860"/>
                  </a:moveTo>
                  <a:lnTo>
                    <a:pt x="3810" y="26860"/>
                  </a:lnTo>
                </a:path>
                <a:path w="3809" h="240029">
                  <a:moveTo>
                    <a:pt x="0" y="24942"/>
                  </a:moveTo>
                  <a:lnTo>
                    <a:pt x="3810" y="24942"/>
                  </a:lnTo>
                </a:path>
                <a:path w="3809" h="240029">
                  <a:moveTo>
                    <a:pt x="0" y="23025"/>
                  </a:moveTo>
                  <a:lnTo>
                    <a:pt x="3810" y="23025"/>
                  </a:lnTo>
                </a:path>
                <a:path w="3809" h="240029">
                  <a:moveTo>
                    <a:pt x="0" y="21107"/>
                  </a:moveTo>
                  <a:lnTo>
                    <a:pt x="3810" y="21107"/>
                  </a:lnTo>
                </a:path>
                <a:path w="3809" h="240029">
                  <a:moveTo>
                    <a:pt x="0" y="19189"/>
                  </a:moveTo>
                  <a:lnTo>
                    <a:pt x="3810" y="19189"/>
                  </a:lnTo>
                </a:path>
                <a:path w="3809" h="240029">
                  <a:moveTo>
                    <a:pt x="0" y="17272"/>
                  </a:moveTo>
                  <a:lnTo>
                    <a:pt x="3810" y="17272"/>
                  </a:lnTo>
                </a:path>
                <a:path w="3809" h="240029">
                  <a:moveTo>
                    <a:pt x="0" y="15354"/>
                  </a:moveTo>
                  <a:lnTo>
                    <a:pt x="3810" y="15354"/>
                  </a:lnTo>
                </a:path>
                <a:path w="3809" h="240029">
                  <a:moveTo>
                    <a:pt x="0" y="13436"/>
                  </a:moveTo>
                  <a:lnTo>
                    <a:pt x="3810" y="13436"/>
                  </a:lnTo>
                </a:path>
                <a:path w="3809" h="240029">
                  <a:moveTo>
                    <a:pt x="0" y="11518"/>
                  </a:moveTo>
                  <a:lnTo>
                    <a:pt x="3810" y="11518"/>
                  </a:lnTo>
                </a:path>
                <a:path w="3809" h="240029">
                  <a:moveTo>
                    <a:pt x="0" y="9601"/>
                  </a:moveTo>
                  <a:lnTo>
                    <a:pt x="3810" y="9601"/>
                  </a:lnTo>
                </a:path>
                <a:path w="3809" h="240029">
                  <a:moveTo>
                    <a:pt x="0" y="7683"/>
                  </a:moveTo>
                  <a:lnTo>
                    <a:pt x="3810" y="7683"/>
                  </a:lnTo>
                </a:path>
                <a:path w="3809" h="240029">
                  <a:moveTo>
                    <a:pt x="0" y="5765"/>
                  </a:moveTo>
                  <a:lnTo>
                    <a:pt x="3810" y="5765"/>
                  </a:lnTo>
                </a:path>
                <a:path w="3809" h="240029">
                  <a:moveTo>
                    <a:pt x="0" y="3848"/>
                  </a:moveTo>
                  <a:lnTo>
                    <a:pt x="3810" y="3848"/>
                  </a:lnTo>
                </a:path>
                <a:path w="3809" h="240029">
                  <a:moveTo>
                    <a:pt x="0" y="1930"/>
                  </a:moveTo>
                  <a:lnTo>
                    <a:pt x="3810" y="1930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746095" y="3196047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63"/>
                  </a:moveTo>
                  <a:lnTo>
                    <a:pt x="3810" y="239763"/>
                  </a:lnTo>
                </a:path>
                <a:path w="3809" h="240029">
                  <a:moveTo>
                    <a:pt x="0" y="237845"/>
                  </a:moveTo>
                  <a:lnTo>
                    <a:pt x="3810" y="237845"/>
                  </a:lnTo>
                </a:path>
                <a:path w="3809" h="240029">
                  <a:moveTo>
                    <a:pt x="0" y="235927"/>
                  </a:moveTo>
                  <a:lnTo>
                    <a:pt x="3810" y="235927"/>
                  </a:lnTo>
                </a:path>
                <a:path w="3809" h="240029">
                  <a:moveTo>
                    <a:pt x="0" y="234010"/>
                  </a:moveTo>
                  <a:lnTo>
                    <a:pt x="3810" y="234010"/>
                  </a:lnTo>
                </a:path>
                <a:path w="3809" h="240029">
                  <a:moveTo>
                    <a:pt x="0" y="232092"/>
                  </a:moveTo>
                  <a:lnTo>
                    <a:pt x="3810" y="232092"/>
                  </a:lnTo>
                </a:path>
                <a:path w="3809" h="240029">
                  <a:moveTo>
                    <a:pt x="0" y="230174"/>
                  </a:moveTo>
                  <a:lnTo>
                    <a:pt x="3810" y="230174"/>
                  </a:lnTo>
                </a:path>
                <a:path w="3809" h="240029">
                  <a:moveTo>
                    <a:pt x="0" y="228257"/>
                  </a:moveTo>
                  <a:lnTo>
                    <a:pt x="3810" y="228257"/>
                  </a:lnTo>
                </a:path>
                <a:path w="3809" h="240029">
                  <a:moveTo>
                    <a:pt x="0" y="226339"/>
                  </a:moveTo>
                  <a:lnTo>
                    <a:pt x="3810" y="226339"/>
                  </a:lnTo>
                </a:path>
                <a:path w="3809" h="240029">
                  <a:moveTo>
                    <a:pt x="0" y="224421"/>
                  </a:moveTo>
                  <a:lnTo>
                    <a:pt x="3810" y="224421"/>
                  </a:lnTo>
                </a:path>
                <a:path w="3809" h="240029">
                  <a:moveTo>
                    <a:pt x="0" y="222504"/>
                  </a:moveTo>
                  <a:lnTo>
                    <a:pt x="3810" y="222504"/>
                  </a:lnTo>
                </a:path>
                <a:path w="3809" h="240029">
                  <a:moveTo>
                    <a:pt x="0" y="220586"/>
                  </a:moveTo>
                  <a:lnTo>
                    <a:pt x="3810" y="220586"/>
                  </a:lnTo>
                </a:path>
                <a:path w="3809" h="240029">
                  <a:moveTo>
                    <a:pt x="0" y="218668"/>
                  </a:moveTo>
                  <a:lnTo>
                    <a:pt x="3810" y="218668"/>
                  </a:lnTo>
                </a:path>
                <a:path w="3809" h="240029">
                  <a:moveTo>
                    <a:pt x="0" y="216750"/>
                  </a:moveTo>
                  <a:lnTo>
                    <a:pt x="3810" y="216750"/>
                  </a:lnTo>
                </a:path>
                <a:path w="3809" h="240029">
                  <a:moveTo>
                    <a:pt x="0" y="214833"/>
                  </a:moveTo>
                  <a:lnTo>
                    <a:pt x="3810" y="214833"/>
                  </a:lnTo>
                </a:path>
                <a:path w="3809" h="240029">
                  <a:moveTo>
                    <a:pt x="0" y="212915"/>
                  </a:moveTo>
                  <a:lnTo>
                    <a:pt x="3810" y="212915"/>
                  </a:lnTo>
                </a:path>
                <a:path w="3809" h="240029">
                  <a:moveTo>
                    <a:pt x="0" y="210997"/>
                  </a:moveTo>
                  <a:lnTo>
                    <a:pt x="3810" y="210997"/>
                  </a:lnTo>
                </a:path>
                <a:path w="3809" h="240029">
                  <a:moveTo>
                    <a:pt x="0" y="209080"/>
                  </a:moveTo>
                  <a:lnTo>
                    <a:pt x="3810" y="209080"/>
                  </a:lnTo>
                </a:path>
                <a:path w="3809" h="240029">
                  <a:moveTo>
                    <a:pt x="0" y="207162"/>
                  </a:moveTo>
                  <a:lnTo>
                    <a:pt x="3810" y="207162"/>
                  </a:lnTo>
                </a:path>
                <a:path w="3809" h="240029">
                  <a:moveTo>
                    <a:pt x="0" y="205232"/>
                  </a:moveTo>
                  <a:lnTo>
                    <a:pt x="3810" y="205232"/>
                  </a:lnTo>
                </a:path>
                <a:path w="3809" h="240029">
                  <a:moveTo>
                    <a:pt x="0" y="203314"/>
                  </a:moveTo>
                  <a:lnTo>
                    <a:pt x="3810" y="203314"/>
                  </a:lnTo>
                </a:path>
                <a:path w="3809" h="240029">
                  <a:moveTo>
                    <a:pt x="0" y="201396"/>
                  </a:moveTo>
                  <a:lnTo>
                    <a:pt x="3810" y="201396"/>
                  </a:lnTo>
                </a:path>
                <a:path w="3809" h="240029">
                  <a:moveTo>
                    <a:pt x="0" y="199478"/>
                  </a:moveTo>
                  <a:lnTo>
                    <a:pt x="3810" y="199478"/>
                  </a:lnTo>
                </a:path>
                <a:path w="3809" h="240029">
                  <a:moveTo>
                    <a:pt x="0" y="197561"/>
                  </a:moveTo>
                  <a:lnTo>
                    <a:pt x="3810" y="197561"/>
                  </a:lnTo>
                </a:path>
                <a:path w="3809" h="240029">
                  <a:moveTo>
                    <a:pt x="0" y="195643"/>
                  </a:moveTo>
                  <a:lnTo>
                    <a:pt x="3810" y="195643"/>
                  </a:lnTo>
                </a:path>
                <a:path w="3809" h="240029">
                  <a:moveTo>
                    <a:pt x="0" y="193725"/>
                  </a:moveTo>
                  <a:lnTo>
                    <a:pt x="3810" y="193725"/>
                  </a:lnTo>
                </a:path>
                <a:path w="3809" h="240029">
                  <a:moveTo>
                    <a:pt x="0" y="191808"/>
                  </a:moveTo>
                  <a:lnTo>
                    <a:pt x="3810" y="191808"/>
                  </a:lnTo>
                </a:path>
                <a:path w="3809" h="240029">
                  <a:moveTo>
                    <a:pt x="0" y="189890"/>
                  </a:moveTo>
                  <a:lnTo>
                    <a:pt x="3810" y="189890"/>
                  </a:lnTo>
                </a:path>
                <a:path w="3809" h="240029">
                  <a:moveTo>
                    <a:pt x="0" y="187972"/>
                  </a:moveTo>
                  <a:lnTo>
                    <a:pt x="3810" y="187972"/>
                  </a:lnTo>
                </a:path>
                <a:path w="3809" h="240029">
                  <a:moveTo>
                    <a:pt x="0" y="186055"/>
                  </a:moveTo>
                  <a:lnTo>
                    <a:pt x="3810" y="186055"/>
                  </a:lnTo>
                </a:path>
                <a:path w="3809" h="240029">
                  <a:moveTo>
                    <a:pt x="0" y="184137"/>
                  </a:moveTo>
                  <a:lnTo>
                    <a:pt x="3810" y="184137"/>
                  </a:lnTo>
                </a:path>
                <a:path w="3809" h="240029">
                  <a:moveTo>
                    <a:pt x="0" y="182219"/>
                  </a:moveTo>
                  <a:lnTo>
                    <a:pt x="3810" y="182219"/>
                  </a:lnTo>
                </a:path>
                <a:path w="3809" h="240029">
                  <a:moveTo>
                    <a:pt x="0" y="180301"/>
                  </a:moveTo>
                  <a:lnTo>
                    <a:pt x="3810" y="180301"/>
                  </a:lnTo>
                </a:path>
                <a:path w="3809" h="240029">
                  <a:moveTo>
                    <a:pt x="0" y="178384"/>
                  </a:moveTo>
                  <a:lnTo>
                    <a:pt x="3810" y="178384"/>
                  </a:lnTo>
                </a:path>
                <a:path w="3809" h="240029">
                  <a:moveTo>
                    <a:pt x="0" y="176466"/>
                  </a:moveTo>
                  <a:lnTo>
                    <a:pt x="3810" y="176466"/>
                  </a:lnTo>
                </a:path>
                <a:path w="3809" h="240029">
                  <a:moveTo>
                    <a:pt x="0" y="174548"/>
                  </a:moveTo>
                  <a:lnTo>
                    <a:pt x="3810" y="174548"/>
                  </a:lnTo>
                </a:path>
                <a:path w="3809" h="240029">
                  <a:moveTo>
                    <a:pt x="0" y="172631"/>
                  </a:moveTo>
                  <a:lnTo>
                    <a:pt x="3810" y="172631"/>
                  </a:lnTo>
                </a:path>
                <a:path w="3809" h="240029">
                  <a:moveTo>
                    <a:pt x="0" y="170713"/>
                  </a:moveTo>
                  <a:lnTo>
                    <a:pt x="3810" y="170713"/>
                  </a:lnTo>
                </a:path>
                <a:path w="3809" h="240029">
                  <a:moveTo>
                    <a:pt x="0" y="168795"/>
                  </a:moveTo>
                  <a:lnTo>
                    <a:pt x="3810" y="168795"/>
                  </a:lnTo>
                </a:path>
                <a:path w="3809" h="240029">
                  <a:moveTo>
                    <a:pt x="0" y="166878"/>
                  </a:moveTo>
                  <a:lnTo>
                    <a:pt x="3810" y="166878"/>
                  </a:lnTo>
                </a:path>
                <a:path w="3809" h="240029">
                  <a:moveTo>
                    <a:pt x="0" y="164960"/>
                  </a:moveTo>
                  <a:lnTo>
                    <a:pt x="3810" y="164960"/>
                  </a:lnTo>
                </a:path>
                <a:path w="3809" h="240029">
                  <a:moveTo>
                    <a:pt x="0" y="163042"/>
                  </a:moveTo>
                  <a:lnTo>
                    <a:pt x="3810" y="163042"/>
                  </a:lnTo>
                </a:path>
                <a:path w="3809" h="240029">
                  <a:moveTo>
                    <a:pt x="0" y="161124"/>
                  </a:moveTo>
                  <a:lnTo>
                    <a:pt x="3810" y="161124"/>
                  </a:lnTo>
                </a:path>
                <a:path w="3809" h="240029">
                  <a:moveTo>
                    <a:pt x="0" y="159207"/>
                  </a:moveTo>
                  <a:lnTo>
                    <a:pt x="3810" y="159207"/>
                  </a:lnTo>
                </a:path>
                <a:path w="3809" h="240029">
                  <a:moveTo>
                    <a:pt x="0" y="157289"/>
                  </a:moveTo>
                  <a:lnTo>
                    <a:pt x="3810" y="157289"/>
                  </a:lnTo>
                </a:path>
                <a:path w="3809" h="240029">
                  <a:moveTo>
                    <a:pt x="0" y="155371"/>
                  </a:moveTo>
                  <a:lnTo>
                    <a:pt x="3810" y="155371"/>
                  </a:lnTo>
                </a:path>
                <a:path w="3809" h="240029">
                  <a:moveTo>
                    <a:pt x="0" y="153454"/>
                  </a:moveTo>
                  <a:lnTo>
                    <a:pt x="3810" y="153454"/>
                  </a:lnTo>
                </a:path>
                <a:path w="3809" h="240029">
                  <a:moveTo>
                    <a:pt x="0" y="151536"/>
                  </a:moveTo>
                  <a:lnTo>
                    <a:pt x="3810" y="151536"/>
                  </a:lnTo>
                </a:path>
                <a:path w="3809" h="240029">
                  <a:moveTo>
                    <a:pt x="0" y="149618"/>
                  </a:moveTo>
                  <a:lnTo>
                    <a:pt x="3810" y="149618"/>
                  </a:lnTo>
                </a:path>
                <a:path w="3809" h="240029">
                  <a:moveTo>
                    <a:pt x="0" y="147701"/>
                  </a:moveTo>
                  <a:lnTo>
                    <a:pt x="3810" y="147701"/>
                  </a:lnTo>
                </a:path>
                <a:path w="3809" h="240029">
                  <a:moveTo>
                    <a:pt x="0" y="145783"/>
                  </a:moveTo>
                  <a:lnTo>
                    <a:pt x="3810" y="145783"/>
                  </a:lnTo>
                </a:path>
                <a:path w="3809" h="240029">
                  <a:moveTo>
                    <a:pt x="0" y="143865"/>
                  </a:moveTo>
                  <a:lnTo>
                    <a:pt x="3810" y="143865"/>
                  </a:lnTo>
                </a:path>
                <a:path w="3809" h="240029">
                  <a:moveTo>
                    <a:pt x="0" y="141947"/>
                  </a:moveTo>
                  <a:lnTo>
                    <a:pt x="3810" y="141947"/>
                  </a:lnTo>
                </a:path>
                <a:path w="3809" h="240029">
                  <a:moveTo>
                    <a:pt x="0" y="140030"/>
                  </a:moveTo>
                  <a:lnTo>
                    <a:pt x="3810" y="140030"/>
                  </a:lnTo>
                </a:path>
                <a:path w="3809" h="240029">
                  <a:moveTo>
                    <a:pt x="0" y="138112"/>
                  </a:moveTo>
                  <a:lnTo>
                    <a:pt x="3810" y="138112"/>
                  </a:lnTo>
                </a:path>
                <a:path w="3809" h="240029">
                  <a:moveTo>
                    <a:pt x="0" y="136182"/>
                  </a:moveTo>
                  <a:lnTo>
                    <a:pt x="3810" y="136182"/>
                  </a:lnTo>
                </a:path>
                <a:path w="3809" h="240029">
                  <a:moveTo>
                    <a:pt x="0" y="134264"/>
                  </a:moveTo>
                  <a:lnTo>
                    <a:pt x="3810" y="134264"/>
                  </a:lnTo>
                </a:path>
                <a:path w="3809" h="240029">
                  <a:moveTo>
                    <a:pt x="0" y="132346"/>
                  </a:moveTo>
                  <a:lnTo>
                    <a:pt x="3810" y="132346"/>
                  </a:lnTo>
                </a:path>
                <a:path w="3809" h="240029">
                  <a:moveTo>
                    <a:pt x="0" y="130429"/>
                  </a:moveTo>
                  <a:lnTo>
                    <a:pt x="3810" y="130429"/>
                  </a:lnTo>
                </a:path>
                <a:path w="3809" h="240029">
                  <a:moveTo>
                    <a:pt x="0" y="128511"/>
                  </a:moveTo>
                  <a:lnTo>
                    <a:pt x="3810" y="128511"/>
                  </a:lnTo>
                </a:path>
                <a:path w="3809" h="240029">
                  <a:moveTo>
                    <a:pt x="0" y="126593"/>
                  </a:moveTo>
                  <a:lnTo>
                    <a:pt x="3810" y="126593"/>
                  </a:lnTo>
                </a:path>
                <a:path w="3809" h="240029">
                  <a:moveTo>
                    <a:pt x="0" y="124675"/>
                  </a:moveTo>
                  <a:lnTo>
                    <a:pt x="3810" y="124675"/>
                  </a:lnTo>
                </a:path>
                <a:path w="3809" h="240029">
                  <a:moveTo>
                    <a:pt x="0" y="122758"/>
                  </a:moveTo>
                  <a:lnTo>
                    <a:pt x="3810" y="122758"/>
                  </a:lnTo>
                </a:path>
                <a:path w="3809" h="240029">
                  <a:moveTo>
                    <a:pt x="0" y="120840"/>
                  </a:moveTo>
                  <a:lnTo>
                    <a:pt x="3810" y="120840"/>
                  </a:lnTo>
                </a:path>
                <a:path w="3809" h="240029">
                  <a:moveTo>
                    <a:pt x="0" y="118922"/>
                  </a:moveTo>
                  <a:lnTo>
                    <a:pt x="3810" y="118922"/>
                  </a:lnTo>
                </a:path>
                <a:path w="3809" h="240029">
                  <a:moveTo>
                    <a:pt x="0" y="117005"/>
                  </a:moveTo>
                  <a:lnTo>
                    <a:pt x="3810" y="117005"/>
                  </a:lnTo>
                </a:path>
                <a:path w="3809" h="240029">
                  <a:moveTo>
                    <a:pt x="0" y="115087"/>
                  </a:moveTo>
                  <a:lnTo>
                    <a:pt x="3810" y="115087"/>
                  </a:lnTo>
                </a:path>
                <a:path w="3809" h="240029">
                  <a:moveTo>
                    <a:pt x="0" y="113169"/>
                  </a:moveTo>
                  <a:lnTo>
                    <a:pt x="3810" y="113169"/>
                  </a:lnTo>
                </a:path>
                <a:path w="3809" h="240029">
                  <a:moveTo>
                    <a:pt x="0" y="111252"/>
                  </a:moveTo>
                  <a:lnTo>
                    <a:pt x="3810" y="111252"/>
                  </a:lnTo>
                </a:path>
                <a:path w="3809" h="240029">
                  <a:moveTo>
                    <a:pt x="0" y="109334"/>
                  </a:moveTo>
                  <a:lnTo>
                    <a:pt x="3810" y="109334"/>
                  </a:lnTo>
                </a:path>
                <a:path w="3809" h="240029">
                  <a:moveTo>
                    <a:pt x="0" y="107416"/>
                  </a:moveTo>
                  <a:lnTo>
                    <a:pt x="3810" y="107416"/>
                  </a:lnTo>
                </a:path>
                <a:path w="3809" h="240029">
                  <a:moveTo>
                    <a:pt x="0" y="105498"/>
                  </a:moveTo>
                  <a:lnTo>
                    <a:pt x="3810" y="105498"/>
                  </a:lnTo>
                </a:path>
                <a:path w="3809" h="240029">
                  <a:moveTo>
                    <a:pt x="0" y="103581"/>
                  </a:moveTo>
                  <a:lnTo>
                    <a:pt x="3810" y="103581"/>
                  </a:lnTo>
                </a:path>
                <a:path w="3809" h="240029">
                  <a:moveTo>
                    <a:pt x="0" y="101663"/>
                  </a:moveTo>
                  <a:lnTo>
                    <a:pt x="3810" y="101663"/>
                  </a:lnTo>
                </a:path>
                <a:path w="3809" h="240029">
                  <a:moveTo>
                    <a:pt x="0" y="99745"/>
                  </a:moveTo>
                  <a:lnTo>
                    <a:pt x="3810" y="99745"/>
                  </a:lnTo>
                </a:path>
                <a:path w="3809" h="240029">
                  <a:moveTo>
                    <a:pt x="0" y="97828"/>
                  </a:moveTo>
                  <a:lnTo>
                    <a:pt x="3810" y="97828"/>
                  </a:lnTo>
                </a:path>
                <a:path w="3809" h="240029">
                  <a:moveTo>
                    <a:pt x="0" y="95910"/>
                  </a:moveTo>
                  <a:lnTo>
                    <a:pt x="3810" y="95910"/>
                  </a:lnTo>
                </a:path>
                <a:path w="3809" h="240029">
                  <a:moveTo>
                    <a:pt x="0" y="93992"/>
                  </a:moveTo>
                  <a:lnTo>
                    <a:pt x="3810" y="93992"/>
                  </a:lnTo>
                </a:path>
                <a:path w="3809" h="240029">
                  <a:moveTo>
                    <a:pt x="0" y="92075"/>
                  </a:moveTo>
                  <a:lnTo>
                    <a:pt x="3810" y="92075"/>
                  </a:lnTo>
                </a:path>
                <a:path w="3809" h="240029">
                  <a:moveTo>
                    <a:pt x="0" y="90157"/>
                  </a:moveTo>
                  <a:lnTo>
                    <a:pt x="3810" y="90157"/>
                  </a:lnTo>
                </a:path>
                <a:path w="3809" h="240029">
                  <a:moveTo>
                    <a:pt x="0" y="88239"/>
                  </a:moveTo>
                  <a:lnTo>
                    <a:pt x="3810" y="88239"/>
                  </a:lnTo>
                </a:path>
                <a:path w="3809" h="240029">
                  <a:moveTo>
                    <a:pt x="0" y="86321"/>
                  </a:moveTo>
                  <a:lnTo>
                    <a:pt x="3810" y="86321"/>
                  </a:lnTo>
                </a:path>
                <a:path w="3809" h="240029">
                  <a:moveTo>
                    <a:pt x="0" y="84404"/>
                  </a:moveTo>
                  <a:lnTo>
                    <a:pt x="3810" y="84404"/>
                  </a:lnTo>
                </a:path>
                <a:path w="3809" h="240029">
                  <a:moveTo>
                    <a:pt x="0" y="82486"/>
                  </a:moveTo>
                  <a:lnTo>
                    <a:pt x="3810" y="82486"/>
                  </a:lnTo>
                </a:path>
                <a:path w="3809" h="240029">
                  <a:moveTo>
                    <a:pt x="0" y="80568"/>
                  </a:moveTo>
                  <a:lnTo>
                    <a:pt x="3810" y="80568"/>
                  </a:lnTo>
                </a:path>
                <a:path w="3809" h="240029">
                  <a:moveTo>
                    <a:pt x="0" y="78651"/>
                  </a:moveTo>
                  <a:lnTo>
                    <a:pt x="3810" y="78651"/>
                  </a:lnTo>
                </a:path>
                <a:path w="3809" h="240029">
                  <a:moveTo>
                    <a:pt x="0" y="76733"/>
                  </a:moveTo>
                  <a:lnTo>
                    <a:pt x="3810" y="76733"/>
                  </a:lnTo>
                </a:path>
                <a:path w="3809" h="240029">
                  <a:moveTo>
                    <a:pt x="0" y="74815"/>
                  </a:moveTo>
                  <a:lnTo>
                    <a:pt x="3810" y="74815"/>
                  </a:lnTo>
                </a:path>
                <a:path w="3809" h="240029">
                  <a:moveTo>
                    <a:pt x="0" y="72898"/>
                  </a:moveTo>
                  <a:lnTo>
                    <a:pt x="3810" y="72898"/>
                  </a:lnTo>
                </a:path>
                <a:path w="3809" h="240029">
                  <a:moveTo>
                    <a:pt x="0" y="70980"/>
                  </a:moveTo>
                  <a:lnTo>
                    <a:pt x="3810" y="70980"/>
                  </a:lnTo>
                </a:path>
                <a:path w="3809" h="240029">
                  <a:moveTo>
                    <a:pt x="0" y="69062"/>
                  </a:moveTo>
                  <a:lnTo>
                    <a:pt x="3810" y="69062"/>
                  </a:lnTo>
                </a:path>
                <a:path w="3809" h="240029">
                  <a:moveTo>
                    <a:pt x="0" y="67144"/>
                  </a:moveTo>
                  <a:lnTo>
                    <a:pt x="3810" y="67144"/>
                  </a:lnTo>
                </a:path>
                <a:path w="3809" h="240029">
                  <a:moveTo>
                    <a:pt x="0" y="65214"/>
                  </a:moveTo>
                  <a:lnTo>
                    <a:pt x="3810" y="65214"/>
                  </a:lnTo>
                </a:path>
                <a:path w="3809" h="240029">
                  <a:moveTo>
                    <a:pt x="0" y="63296"/>
                  </a:moveTo>
                  <a:lnTo>
                    <a:pt x="3810" y="63296"/>
                  </a:lnTo>
                </a:path>
                <a:path w="3809" h="240029">
                  <a:moveTo>
                    <a:pt x="0" y="61379"/>
                  </a:moveTo>
                  <a:lnTo>
                    <a:pt x="3810" y="61379"/>
                  </a:lnTo>
                </a:path>
                <a:path w="3809" h="240029">
                  <a:moveTo>
                    <a:pt x="0" y="59461"/>
                  </a:moveTo>
                  <a:lnTo>
                    <a:pt x="3810" y="59461"/>
                  </a:lnTo>
                </a:path>
                <a:path w="3809" h="240029">
                  <a:moveTo>
                    <a:pt x="0" y="57543"/>
                  </a:moveTo>
                  <a:lnTo>
                    <a:pt x="3810" y="57543"/>
                  </a:lnTo>
                </a:path>
                <a:path w="3809" h="240029">
                  <a:moveTo>
                    <a:pt x="0" y="55626"/>
                  </a:moveTo>
                  <a:lnTo>
                    <a:pt x="3810" y="55626"/>
                  </a:lnTo>
                </a:path>
                <a:path w="3809" h="240029">
                  <a:moveTo>
                    <a:pt x="0" y="53708"/>
                  </a:moveTo>
                  <a:lnTo>
                    <a:pt x="3810" y="53708"/>
                  </a:lnTo>
                </a:path>
                <a:path w="3809" h="240029">
                  <a:moveTo>
                    <a:pt x="0" y="51790"/>
                  </a:moveTo>
                  <a:lnTo>
                    <a:pt x="3810" y="51790"/>
                  </a:lnTo>
                </a:path>
                <a:path w="3809" h="240029">
                  <a:moveTo>
                    <a:pt x="0" y="49872"/>
                  </a:moveTo>
                  <a:lnTo>
                    <a:pt x="3810" y="49872"/>
                  </a:lnTo>
                </a:path>
                <a:path w="3809" h="240029">
                  <a:moveTo>
                    <a:pt x="0" y="47955"/>
                  </a:moveTo>
                  <a:lnTo>
                    <a:pt x="3810" y="47955"/>
                  </a:lnTo>
                </a:path>
                <a:path w="3809" h="240029">
                  <a:moveTo>
                    <a:pt x="0" y="46037"/>
                  </a:moveTo>
                  <a:lnTo>
                    <a:pt x="3810" y="46037"/>
                  </a:lnTo>
                </a:path>
                <a:path w="3809" h="240029">
                  <a:moveTo>
                    <a:pt x="0" y="44119"/>
                  </a:moveTo>
                  <a:lnTo>
                    <a:pt x="3810" y="44119"/>
                  </a:lnTo>
                </a:path>
                <a:path w="3809" h="240029">
                  <a:moveTo>
                    <a:pt x="0" y="42202"/>
                  </a:moveTo>
                  <a:lnTo>
                    <a:pt x="3810" y="42202"/>
                  </a:lnTo>
                </a:path>
                <a:path w="3809" h="240029">
                  <a:moveTo>
                    <a:pt x="0" y="40284"/>
                  </a:moveTo>
                  <a:lnTo>
                    <a:pt x="3810" y="40284"/>
                  </a:lnTo>
                </a:path>
                <a:path w="3809" h="240029">
                  <a:moveTo>
                    <a:pt x="0" y="38366"/>
                  </a:moveTo>
                  <a:lnTo>
                    <a:pt x="3810" y="38366"/>
                  </a:lnTo>
                </a:path>
                <a:path w="3809" h="240029">
                  <a:moveTo>
                    <a:pt x="0" y="36449"/>
                  </a:moveTo>
                  <a:lnTo>
                    <a:pt x="3810" y="36449"/>
                  </a:lnTo>
                </a:path>
                <a:path w="3809" h="240029">
                  <a:moveTo>
                    <a:pt x="0" y="34531"/>
                  </a:moveTo>
                  <a:lnTo>
                    <a:pt x="3810" y="34531"/>
                  </a:lnTo>
                </a:path>
                <a:path w="3809" h="240029">
                  <a:moveTo>
                    <a:pt x="0" y="32613"/>
                  </a:moveTo>
                  <a:lnTo>
                    <a:pt x="3810" y="32613"/>
                  </a:lnTo>
                </a:path>
                <a:path w="3809" h="240029">
                  <a:moveTo>
                    <a:pt x="0" y="30695"/>
                  </a:moveTo>
                  <a:lnTo>
                    <a:pt x="3810" y="30695"/>
                  </a:lnTo>
                </a:path>
                <a:path w="3809" h="240029">
                  <a:moveTo>
                    <a:pt x="0" y="28778"/>
                  </a:moveTo>
                  <a:lnTo>
                    <a:pt x="3810" y="28778"/>
                  </a:lnTo>
                </a:path>
                <a:path w="3809" h="240029">
                  <a:moveTo>
                    <a:pt x="0" y="26860"/>
                  </a:moveTo>
                  <a:lnTo>
                    <a:pt x="3810" y="26860"/>
                  </a:lnTo>
                </a:path>
                <a:path w="3809" h="240029">
                  <a:moveTo>
                    <a:pt x="0" y="24942"/>
                  </a:moveTo>
                  <a:lnTo>
                    <a:pt x="3810" y="24942"/>
                  </a:lnTo>
                </a:path>
                <a:path w="3809" h="240029">
                  <a:moveTo>
                    <a:pt x="0" y="23025"/>
                  </a:moveTo>
                  <a:lnTo>
                    <a:pt x="3810" y="23025"/>
                  </a:lnTo>
                </a:path>
                <a:path w="3809" h="240029">
                  <a:moveTo>
                    <a:pt x="0" y="21107"/>
                  </a:moveTo>
                  <a:lnTo>
                    <a:pt x="3810" y="21107"/>
                  </a:lnTo>
                </a:path>
                <a:path w="3809" h="240029">
                  <a:moveTo>
                    <a:pt x="0" y="19189"/>
                  </a:moveTo>
                  <a:lnTo>
                    <a:pt x="3810" y="19189"/>
                  </a:lnTo>
                </a:path>
                <a:path w="3809" h="240029">
                  <a:moveTo>
                    <a:pt x="0" y="17272"/>
                  </a:moveTo>
                  <a:lnTo>
                    <a:pt x="3810" y="17272"/>
                  </a:lnTo>
                </a:path>
                <a:path w="3809" h="240029">
                  <a:moveTo>
                    <a:pt x="0" y="15354"/>
                  </a:moveTo>
                  <a:lnTo>
                    <a:pt x="3810" y="15354"/>
                  </a:lnTo>
                </a:path>
                <a:path w="3809" h="240029">
                  <a:moveTo>
                    <a:pt x="0" y="13436"/>
                  </a:moveTo>
                  <a:lnTo>
                    <a:pt x="3810" y="13436"/>
                  </a:lnTo>
                </a:path>
                <a:path w="3809" h="240029">
                  <a:moveTo>
                    <a:pt x="0" y="11518"/>
                  </a:moveTo>
                  <a:lnTo>
                    <a:pt x="3810" y="11518"/>
                  </a:lnTo>
                </a:path>
                <a:path w="3809" h="240029">
                  <a:moveTo>
                    <a:pt x="0" y="9601"/>
                  </a:moveTo>
                  <a:lnTo>
                    <a:pt x="3810" y="9601"/>
                  </a:lnTo>
                </a:path>
                <a:path w="3809" h="240029">
                  <a:moveTo>
                    <a:pt x="0" y="7683"/>
                  </a:moveTo>
                  <a:lnTo>
                    <a:pt x="3810" y="7683"/>
                  </a:lnTo>
                </a:path>
                <a:path w="3809" h="240029">
                  <a:moveTo>
                    <a:pt x="0" y="5765"/>
                  </a:moveTo>
                  <a:lnTo>
                    <a:pt x="3810" y="5765"/>
                  </a:lnTo>
                </a:path>
                <a:path w="3809" h="240029">
                  <a:moveTo>
                    <a:pt x="0" y="3848"/>
                  </a:moveTo>
                  <a:lnTo>
                    <a:pt x="3810" y="3848"/>
                  </a:lnTo>
                </a:path>
                <a:path w="3809" h="240029">
                  <a:moveTo>
                    <a:pt x="0" y="1930"/>
                  </a:moveTo>
                  <a:lnTo>
                    <a:pt x="3810" y="1930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562094" y="3442789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858095" y="3442789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154095" y="3442789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7450094" y="3442789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63"/>
                  </a:moveTo>
                  <a:lnTo>
                    <a:pt x="3810" y="239763"/>
                  </a:lnTo>
                </a:path>
                <a:path w="3809" h="240029">
                  <a:moveTo>
                    <a:pt x="0" y="237845"/>
                  </a:moveTo>
                  <a:lnTo>
                    <a:pt x="3810" y="237845"/>
                  </a:lnTo>
                </a:path>
                <a:path w="3809" h="240029">
                  <a:moveTo>
                    <a:pt x="0" y="235927"/>
                  </a:moveTo>
                  <a:lnTo>
                    <a:pt x="3810" y="235927"/>
                  </a:lnTo>
                </a:path>
                <a:path w="3809" h="240029">
                  <a:moveTo>
                    <a:pt x="0" y="234010"/>
                  </a:moveTo>
                  <a:lnTo>
                    <a:pt x="3810" y="234010"/>
                  </a:lnTo>
                </a:path>
                <a:path w="3809" h="240029">
                  <a:moveTo>
                    <a:pt x="0" y="232092"/>
                  </a:moveTo>
                  <a:lnTo>
                    <a:pt x="3810" y="232092"/>
                  </a:lnTo>
                </a:path>
                <a:path w="3809" h="240029">
                  <a:moveTo>
                    <a:pt x="0" y="230174"/>
                  </a:moveTo>
                  <a:lnTo>
                    <a:pt x="3810" y="230174"/>
                  </a:lnTo>
                </a:path>
                <a:path w="3809" h="240029">
                  <a:moveTo>
                    <a:pt x="0" y="228257"/>
                  </a:moveTo>
                  <a:lnTo>
                    <a:pt x="3810" y="228257"/>
                  </a:lnTo>
                </a:path>
                <a:path w="3809" h="240029">
                  <a:moveTo>
                    <a:pt x="0" y="226339"/>
                  </a:moveTo>
                  <a:lnTo>
                    <a:pt x="3810" y="226339"/>
                  </a:lnTo>
                </a:path>
                <a:path w="3809" h="240029">
                  <a:moveTo>
                    <a:pt x="0" y="224421"/>
                  </a:moveTo>
                  <a:lnTo>
                    <a:pt x="3810" y="224421"/>
                  </a:lnTo>
                </a:path>
                <a:path w="3809" h="240029">
                  <a:moveTo>
                    <a:pt x="0" y="222504"/>
                  </a:moveTo>
                  <a:lnTo>
                    <a:pt x="3810" y="222504"/>
                  </a:lnTo>
                </a:path>
                <a:path w="3809" h="240029">
                  <a:moveTo>
                    <a:pt x="0" y="220586"/>
                  </a:moveTo>
                  <a:lnTo>
                    <a:pt x="3810" y="220586"/>
                  </a:lnTo>
                </a:path>
                <a:path w="3809" h="240029">
                  <a:moveTo>
                    <a:pt x="0" y="218668"/>
                  </a:moveTo>
                  <a:lnTo>
                    <a:pt x="3810" y="218668"/>
                  </a:lnTo>
                </a:path>
                <a:path w="3809" h="240029">
                  <a:moveTo>
                    <a:pt x="0" y="216750"/>
                  </a:moveTo>
                  <a:lnTo>
                    <a:pt x="3810" y="216750"/>
                  </a:lnTo>
                </a:path>
                <a:path w="3809" h="240029">
                  <a:moveTo>
                    <a:pt x="0" y="214833"/>
                  </a:moveTo>
                  <a:lnTo>
                    <a:pt x="3810" y="214833"/>
                  </a:lnTo>
                </a:path>
                <a:path w="3809" h="240029">
                  <a:moveTo>
                    <a:pt x="0" y="212915"/>
                  </a:moveTo>
                  <a:lnTo>
                    <a:pt x="3810" y="212915"/>
                  </a:lnTo>
                </a:path>
                <a:path w="3809" h="240029">
                  <a:moveTo>
                    <a:pt x="0" y="210997"/>
                  </a:moveTo>
                  <a:lnTo>
                    <a:pt x="3810" y="210997"/>
                  </a:lnTo>
                </a:path>
                <a:path w="3809" h="240029">
                  <a:moveTo>
                    <a:pt x="0" y="209080"/>
                  </a:moveTo>
                  <a:lnTo>
                    <a:pt x="3810" y="209080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32"/>
                  </a:moveTo>
                  <a:lnTo>
                    <a:pt x="3810" y="205232"/>
                  </a:lnTo>
                </a:path>
                <a:path w="3809" h="240029">
                  <a:moveTo>
                    <a:pt x="0" y="203314"/>
                  </a:moveTo>
                  <a:lnTo>
                    <a:pt x="3810" y="203314"/>
                  </a:lnTo>
                </a:path>
                <a:path w="3809" h="240029">
                  <a:moveTo>
                    <a:pt x="0" y="201396"/>
                  </a:moveTo>
                  <a:lnTo>
                    <a:pt x="3810" y="201396"/>
                  </a:lnTo>
                </a:path>
                <a:path w="3809" h="240029">
                  <a:moveTo>
                    <a:pt x="0" y="199478"/>
                  </a:moveTo>
                  <a:lnTo>
                    <a:pt x="3810" y="199478"/>
                  </a:lnTo>
                </a:path>
                <a:path w="3809" h="240029">
                  <a:moveTo>
                    <a:pt x="0" y="197561"/>
                  </a:moveTo>
                  <a:lnTo>
                    <a:pt x="3810" y="197561"/>
                  </a:lnTo>
                </a:path>
                <a:path w="3809" h="240029">
                  <a:moveTo>
                    <a:pt x="0" y="195643"/>
                  </a:moveTo>
                  <a:lnTo>
                    <a:pt x="3810" y="195643"/>
                  </a:lnTo>
                </a:path>
                <a:path w="3809" h="240029">
                  <a:moveTo>
                    <a:pt x="0" y="193725"/>
                  </a:moveTo>
                  <a:lnTo>
                    <a:pt x="3810" y="193725"/>
                  </a:lnTo>
                </a:path>
                <a:path w="3809" h="240029">
                  <a:moveTo>
                    <a:pt x="0" y="191808"/>
                  </a:moveTo>
                  <a:lnTo>
                    <a:pt x="3810" y="191808"/>
                  </a:lnTo>
                </a:path>
                <a:path w="3809" h="240029">
                  <a:moveTo>
                    <a:pt x="0" y="189890"/>
                  </a:moveTo>
                  <a:lnTo>
                    <a:pt x="3810" y="189890"/>
                  </a:lnTo>
                </a:path>
                <a:path w="3809" h="240029">
                  <a:moveTo>
                    <a:pt x="0" y="187972"/>
                  </a:moveTo>
                  <a:lnTo>
                    <a:pt x="3810" y="187972"/>
                  </a:lnTo>
                </a:path>
                <a:path w="3809" h="240029">
                  <a:moveTo>
                    <a:pt x="0" y="186055"/>
                  </a:moveTo>
                  <a:lnTo>
                    <a:pt x="3810" y="186055"/>
                  </a:lnTo>
                </a:path>
                <a:path w="3809" h="240029">
                  <a:moveTo>
                    <a:pt x="0" y="184137"/>
                  </a:moveTo>
                  <a:lnTo>
                    <a:pt x="3810" y="184137"/>
                  </a:lnTo>
                </a:path>
                <a:path w="3809" h="240029">
                  <a:moveTo>
                    <a:pt x="0" y="182219"/>
                  </a:moveTo>
                  <a:lnTo>
                    <a:pt x="3810" y="182219"/>
                  </a:lnTo>
                </a:path>
                <a:path w="3809" h="240029">
                  <a:moveTo>
                    <a:pt x="0" y="180301"/>
                  </a:moveTo>
                  <a:lnTo>
                    <a:pt x="3810" y="180301"/>
                  </a:lnTo>
                </a:path>
                <a:path w="3809" h="240029">
                  <a:moveTo>
                    <a:pt x="0" y="178384"/>
                  </a:moveTo>
                  <a:lnTo>
                    <a:pt x="3810" y="178384"/>
                  </a:lnTo>
                </a:path>
                <a:path w="3809" h="240029">
                  <a:moveTo>
                    <a:pt x="0" y="176466"/>
                  </a:moveTo>
                  <a:lnTo>
                    <a:pt x="3810" y="176466"/>
                  </a:lnTo>
                </a:path>
                <a:path w="3809" h="240029">
                  <a:moveTo>
                    <a:pt x="0" y="174548"/>
                  </a:moveTo>
                  <a:lnTo>
                    <a:pt x="3810" y="174548"/>
                  </a:lnTo>
                </a:path>
                <a:path w="3809" h="240029">
                  <a:moveTo>
                    <a:pt x="0" y="172631"/>
                  </a:moveTo>
                  <a:lnTo>
                    <a:pt x="3810" y="172631"/>
                  </a:lnTo>
                </a:path>
                <a:path w="3809" h="240029">
                  <a:moveTo>
                    <a:pt x="0" y="170713"/>
                  </a:moveTo>
                  <a:lnTo>
                    <a:pt x="3810" y="170713"/>
                  </a:lnTo>
                </a:path>
                <a:path w="3809" h="240029">
                  <a:moveTo>
                    <a:pt x="0" y="168795"/>
                  </a:moveTo>
                  <a:lnTo>
                    <a:pt x="3810" y="168795"/>
                  </a:lnTo>
                </a:path>
                <a:path w="3809" h="240029">
                  <a:moveTo>
                    <a:pt x="0" y="166878"/>
                  </a:moveTo>
                  <a:lnTo>
                    <a:pt x="3810" y="166878"/>
                  </a:lnTo>
                </a:path>
                <a:path w="3809" h="240029">
                  <a:moveTo>
                    <a:pt x="0" y="164960"/>
                  </a:moveTo>
                  <a:lnTo>
                    <a:pt x="3810" y="164960"/>
                  </a:lnTo>
                </a:path>
                <a:path w="3809" h="240029">
                  <a:moveTo>
                    <a:pt x="0" y="163042"/>
                  </a:moveTo>
                  <a:lnTo>
                    <a:pt x="3810" y="163042"/>
                  </a:lnTo>
                </a:path>
                <a:path w="3809" h="240029">
                  <a:moveTo>
                    <a:pt x="0" y="161124"/>
                  </a:moveTo>
                  <a:lnTo>
                    <a:pt x="3810" y="161124"/>
                  </a:lnTo>
                </a:path>
                <a:path w="3809" h="240029">
                  <a:moveTo>
                    <a:pt x="0" y="159207"/>
                  </a:moveTo>
                  <a:lnTo>
                    <a:pt x="3810" y="159207"/>
                  </a:lnTo>
                </a:path>
                <a:path w="3809" h="240029">
                  <a:moveTo>
                    <a:pt x="0" y="157289"/>
                  </a:moveTo>
                  <a:lnTo>
                    <a:pt x="3810" y="157289"/>
                  </a:lnTo>
                </a:path>
                <a:path w="3809" h="240029">
                  <a:moveTo>
                    <a:pt x="0" y="155371"/>
                  </a:moveTo>
                  <a:lnTo>
                    <a:pt x="3810" y="155371"/>
                  </a:lnTo>
                </a:path>
                <a:path w="3809" h="240029">
                  <a:moveTo>
                    <a:pt x="0" y="153454"/>
                  </a:moveTo>
                  <a:lnTo>
                    <a:pt x="3810" y="153454"/>
                  </a:lnTo>
                </a:path>
                <a:path w="3809" h="240029">
                  <a:moveTo>
                    <a:pt x="0" y="151536"/>
                  </a:moveTo>
                  <a:lnTo>
                    <a:pt x="3810" y="151536"/>
                  </a:lnTo>
                </a:path>
                <a:path w="3809" h="240029">
                  <a:moveTo>
                    <a:pt x="0" y="149618"/>
                  </a:moveTo>
                  <a:lnTo>
                    <a:pt x="3810" y="149618"/>
                  </a:lnTo>
                </a:path>
                <a:path w="3809" h="240029">
                  <a:moveTo>
                    <a:pt x="0" y="147701"/>
                  </a:moveTo>
                  <a:lnTo>
                    <a:pt x="3810" y="147701"/>
                  </a:lnTo>
                </a:path>
                <a:path w="3809" h="240029">
                  <a:moveTo>
                    <a:pt x="0" y="145783"/>
                  </a:moveTo>
                  <a:lnTo>
                    <a:pt x="3810" y="145783"/>
                  </a:lnTo>
                </a:path>
                <a:path w="3809" h="240029">
                  <a:moveTo>
                    <a:pt x="0" y="143865"/>
                  </a:moveTo>
                  <a:lnTo>
                    <a:pt x="3810" y="143865"/>
                  </a:lnTo>
                </a:path>
                <a:path w="3809" h="240029">
                  <a:moveTo>
                    <a:pt x="0" y="141947"/>
                  </a:moveTo>
                  <a:lnTo>
                    <a:pt x="3810" y="141947"/>
                  </a:lnTo>
                </a:path>
                <a:path w="3809" h="240029">
                  <a:moveTo>
                    <a:pt x="0" y="140030"/>
                  </a:moveTo>
                  <a:lnTo>
                    <a:pt x="3810" y="140030"/>
                  </a:lnTo>
                </a:path>
                <a:path w="3809" h="240029">
                  <a:moveTo>
                    <a:pt x="0" y="138112"/>
                  </a:moveTo>
                  <a:lnTo>
                    <a:pt x="3810" y="138112"/>
                  </a:lnTo>
                </a:path>
                <a:path w="3809" h="240029">
                  <a:moveTo>
                    <a:pt x="0" y="136182"/>
                  </a:moveTo>
                  <a:lnTo>
                    <a:pt x="3810" y="136182"/>
                  </a:lnTo>
                </a:path>
                <a:path w="3809" h="240029">
                  <a:moveTo>
                    <a:pt x="0" y="134264"/>
                  </a:moveTo>
                  <a:lnTo>
                    <a:pt x="3810" y="134264"/>
                  </a:lnTo>
                </a:path>
                <a:path w="3809" h="240029">
                  <a:moveTo>
                    <a:pt x="0" y="132346"/>
                  </a:moveTo>
                  <a:lnTo>
                    <a:pt x="3810" y="132346"/>
                  </a:lnTo>
                </a:path>
                <a:path w="3809" h="240029">
                  <a:moveTo>
                    <a:pt x="0" y="130429"/>
                  </a:moveTo>
                  <a:lnTo>
                    <a:pt x="3810" y="130429"/>
                  </a:lnTo>
                </a:path>
                <a:path w="3809" h="240029">
                  <a:moveTo>
                    <a:pt x="0" y="128511"/>
                  </a:moveTo>
                  <a:lnTo>
                    <a:pt x="3810" y="128511"/>
                  </a:lnTo>
                </a:path>
                <a:path w="3809" h="240029">
                  <a:moveTo>
                    <a:pt x="0" y="126593"/>
                  </a:moveTo>
                  <a:lnTo>
                    <a:pt x="3810" y="126593"/>
                  </a:lnTo>
                </a:path>
                <a:path w="3809" h="240029">
                  <a:moveTo>
                    <a:pt x="0" y="124675"/>
                  </a:moveTo>
                  <a:lnTo>
                    <a:pt x="3810" y="124675"/>
                  </a:lnTo>
                </a:path>
                <a:path w="3809" h="240029">
                  <a:moveTo>
                    <a:pt x="0" y="122758"/>
                  </a:moveTo>
                  <a:lnTo>
                    <a:pt x="3810" y="122758"/>
                  </a:lnTo>
                </a:path>
                <a:path w="3809" h="240029">
                  <a:moveTo>
                    <a:pt x="0" y="120840"/>
                  </a:moveTo>
                  <a:lnTo>
                    <a:pt x="3810" y="120840"/>
                  </a:lnTo>
                </a:path>
                <a:path w="3809" h="240029">
                  <a:moveTo>
                    <a:pt x="0" y="118922"/>
                  </a:moveTo>
                  <a:lnTo>
                    <a:pt x="3810" y="118922"/>
                  </a:lnTo>
                </a:path>
                <a:path w="3809" h="240029">
                  <a:moveTo>
                    <a:pt x="0" y="117005"/>
                  </a:moveTo>
                  <a:lnTo>
                    <a:pt x="3810" y="117005"/>
                  </a:lnTo>
                </a:path>
                <a:path w="3809" h="240029">
                  <a:moveTo>
                    <a:pt x="0" y="115087"/>
                  </a:moveTo>
                  <a:lnTo>
                    <a:pt x="3810" y="115087"/>
                  </a:lnTo>
                </a:path>
                <a:path w="3809" h="240029">
                  <a:moveTo>
                    <a:pt x="0" y="113169"/>
                  </a:moveTo>
                  <a:lnTo>
                    <a:pt x="3810" y="113169"/>
                  </a:lnTo>
                </a:path>
                <a:path w="3809" h="240029">
                  <a:moveTo>
                    <a:pt x="0" y="111252"/>
                  </a:moveTo>
                  <a:lnTo>
                    <a:pt x="3810" y="111252"/>
                  </a:lnTo>
                </a:path>
                <a:path w="3809" h="240029">
                  <a:moveTo>
                    <a:pt x="0" y="109334"/>
                  </a:moveTo>
                  <a:lnTo>
                    <a:pt x="3810" y="109334"/>
                  </a:lnTo>
                </a:path>
                <a:path w="3809" h="240029">
                  <a:moveTo>
                    <a:pt x="0" y="107416"/>
                  </a:moveTo>
                  <a:lnTo>
                    <a:pt x="3810" y="107416"/>
                  </a:lnTo>
                </a:path>
                <a:path w="3809" h="240029">
                  <a:moveTo>
                    <a:pt x="0" y="105498"/>
                  </a:moveTo>
                  <a:lnTo>
                    <a:pt x="3810" y="105498"/>
                  </a:lnTo>
                </a:path>
                <a:path w="3809" h="240029">
                  <a:moveTo>
                    <a:pt x="0" y="103581"/>
                  </a:moveTo>
                  <a:lnTo>
                    <a:pt x="3810" y="103581"/>
                  </a:lnTo>
                </a:path>
                <a:path w="3809" h="240029">
                  <a:moveTo>
                    <a:pt x="0" y="101663"/>
                  </a:moveTo>
                  <a:lnTo>
                    <a:pt x="3810" y="101663"/>
                  </a:lnTo>
                </a:path>
                <a:path w="3809" h="240029">
                  <a:moveTo>
                    <a:pt x="0" y="99745"/>
                  </a:moveTo>
                  <a:lnTo>
                    <a:pt x="3810" y="99745"/>
                  </a:lnTo>
                </a:path>
                <a:path w="3809" h="240029">
                  <a:moveTo>
                    <a:pt x="0" y="97828"/>
                  </a:moveTo>
                  <a:lnTo>
                    <a:pt x="3810" y="97828"/>
                  </a:lnTo>
                </a:path>
                <a:path w="3809" h="240029">
                  <a:moveTo>
                    <a:pt x="0" y="95910"/>
                  </a:moveTo>
                  <a:lnTo>
                    <a:pt x="3810" y="95910"/>
                  </a:lnTo>
                </a:path>
                <a:path w="3809" h="240029">
                  <a:moveTo>
                    <a:pt x="0" y="93992"/>
                  </a:moveTo>
                  <a:lnTo>
                    <a:pt x="3810" y="93992"/>
                  </a:lnTo>
                </a:path>
                <a:path w="3809" h="240029">
                  <a:moveTo>
                    <a:pt x="0" y="92075"/>
                  </a:moveTo>
                  <a:lnTo>
                    <a:pt x="3810" y="92075"/>
                  </a:lnTo>
                </a:path>
                <a:path w="3809" h="240029">
                  <a:moveTo>
                    <a:pt x="0" y="90157"/>
                  </a:moveTo>
                  <a:lnTo>
                    <a:pt x="3810" y="90157"/>
                  </a:lnTo>
                </a:path>
                <a:path w="3809" h="240029">
                  <a:moveTo>
                    <a:pt x="0" y="88239"/>
                  </a:moveTo>
                  <a:lnTo>
                    <a:pt x="3810" y="88239"/>
                  </a:lnTo>
                </a:path>
                <a:path w="3809" h="240029">
                  <a:moveTo>
                    <a:pt x="0" y="86321"/>
                  </a:moveTo>
                  <a:lnTo>
                    <a:pt x="3810" y="86321"/>
                  </a:lnTo>
                </a:path>
                <a:path w="3809" h="240029">
                  <a:moveTo>
                    <a:pt x="0" y="84404"/>
                  </a:moveTo>
                  <a:lnTo>
                    <a:pt x="3810" y="84404"/>
                  </a:lnTo>
                </a:path>
                <a:path w="3809" h="240029">
                  <a:moveTo>
                    <a:pt x="0" y="82486"/>
                  </a:moveTo>
                  <a:lnTo>
                    <a:pt x="3810" y="82486"/>
                  </a:lnTo>
                </a:path>
                <a:path w="3809" h="240029">
                  <a:moveTo>
                    <a:pt x="0" y="80568"/>
                  </a:moveTo>
                  <a:lnTo>
                    <a:pt x="3810" y="80568"/>
                  </a:lnTo>
                </a:path>
                <a:path w="3809" h="240029">
                  <a:moveTo>
                    <a:pt x="0" y="78651"/>
                  </a:moveTo>
                  <a:lnTo>
                    <a:pt x="3810" y="78651"/>
                  </a:lnTo>
                </a:path>
                <a:path w="3809" h="240029">
                  <a:moveTo>
                    <a:pt x="0" y="76733"/>
                  </a:moveTo>
                  <a:lnTo>
                    <a:pt x="3810" y="76733"/>
                  </a:lnTo>
                </a:path>
                <a:path w="3809" h="240029">
                  <a:moveTo>
                    <a:pt x="0" y="74815"/>
                  </a:moveTo>
                  <a:lnTo>
                    <a:pt x="3810" y="74815"/>
                  </a:lnTo>
                </a:path>
                <a:path w="3809" h="240029">
                  <a:moveTo>
                    <a:pt x="0" y="72898"/>
                  </a:moveTo>
                  <a:lnTo>
                    <a:pt x="3810" y="72898"/>
                  </a:lnTo>
                </a:path>
                <a:path w="3809" h="240029">
                  <a:moveTo>
                    <a:pt x="0" y="70980"/>
                  </a:moveTo>
                  <a:lnTo>
                    <a:pt x="3810" y="70980"/>
                  </a:lnTo>
                </a:path>
                <a:path w="3809" h="240029">
                  <a:moveTo>
                    <a:pt x="0" y="69062"/>
                  </a:moveTo>
                  <a:lnTo>
                    <a:pt x="3810" y="69062"/>
                  </a:lnTo>
                </a:path>
                <a:path w="3809" h="240029">
                  <a:moveTo>
                    <a:pt x="0" y="67132"/>
                  </a:moveTo>
                  <a:lnTo>
                    <a:pt x="3810" y="67132"/>
                  </a:lnTo>
                </a:path>
                <a:path w="3809" h="240029">
                  <a:moveTo>
                    <a:pt x="0" y="65214"/>
                  </a:moveTo>
                  <a:lnTo>
                    <a:pt x="3810" y="65214"/>
                  </a:lnTo>
                </a:path>
                <a:path w="3809" h="240029">
                  <a:moveTo>
                    <a:pt x="0" y="63296"/>
                  </a:moveTo>
                  <a:lnTo>
                    <a:pt x="3810" y="63296"/>
                  </a:lnTo>
                </a:path>
                <a:path w="3809" h="240029">
                  <a:moveTo>
                    <a:pt x="0" y="61379"/>
                  </a:moveTo>
                  <a:lnTo>
                    <a:pt x="3810" y="61379"/>
                  </a:lnTo>
                </a:path>
                <a:path w="3809" h="240029">
                  <a:moveTo>
                    <a:pt x="0" y="59461"/>
                  </a:moveTo>
                  <a:lnTo>
                    <a:pt x="3810" y="59461"/>
                  </a:lnTo>
                </a:path>
                <a:path w="3809" h="240029">
                  <a:moveTo>
                    <a:pt x="0" y="57543"/>
                  </a:moveTo>
                  <a:lnTo>
                    <a:pt x="3810" y="57543"/>
                  </a:lnTo>
                </a:path>
                <a:path w="3809" h="240029">
                  <a:moveTo>
                    <a:pt x="0" y="55626"/>
                  </a:moveTo>
                  <a:lnTo>
                    <a:pt x="3810" y="55626"/>
                  </a:lnTo>
                </a:path>
                <a:path w="3809" h="240029">
                  <a:moveTo>
                    <a:pt x="0" y="53708"/>
                  </a:moveTo>
                  <a:lnTo>
                    <a:pt x="3810" y="53708"/>
                  </a:lnTo>
                </a:path>
                <a:path w="3809" h="240029">
                  <a:moveTo>
                    <a:pt x="0" y="51790"/>
                  </a:moveTo>
                  <a:lnTo>
                    <a:pt x="3810" y="51790"/>
                  </a:lnTo>
                </a:path>
                <a:path w="3809" h="240029">
                  <a:moveTo>
                    <a:pt x="0" y="49872"/>
                  </a:moveTo>
                  <a:lnTo>
                    <a:pt x="3810" y="49872"/>
                  </a:lnTo>
                </a:path>
                <a:path w="3809" h="240029">
                  <a:moveTo>
                    <a:pt x="0" y="47955"/>
                  </a:moveTo>
                  <a:lnTo>
                    <a:pt x="3810" y="47955"/>
                  </a:lnTo>
                </a:path>
                <a:path w="3809" h="240029">
                  <a:moveTo>
                    <a:pt x="0" y="46037"/>
                  </a:moveTo>
                  <a:lnTo>
                    <a:pt x="3810" y="46037"/>
                  </a:lnTo>
                </a:path>
                <a:path w="3809" h="240029">
                  <a:moveTo>
                    <a:pt x="0" y="44119"/>
                  </a:moveTo>
                  <a:lnTo>
                    <a:pt x="3810" y="44119"/>
                  </a:lnTo>
                </a:path>
                <a:path w="3809" h="240029">
                  <a:moveTo>
                    <a:pt x="0" y="42202"/>
                  </a:moveTo>
                  <a:lnTo>
                    <a:pt x="3810" y="42202"/>
                  </a:lnTo>
                </a:path>
                <a:path w="3809" h="240029">
                  <a:moveTo>
                    <a:pt x="0" y="40284"/>
                  </a:moveTo>
                  <a:lnTo>
                    <a:pt x="3810" y="40284"/>
                  </a:lnTo>
                </a:path>
                <a:path w="3809" h="240029">
                  <a:moveTo>
                    <a:pt x="0" y="38366"/>
                  </a:moveTo>
                  <a:lnTo>
                    <a:pt x="3810" y="38366"/>
                  </a:lnTo>
                </a:path>
                <a:path w="3809" h="240029">
                  <a:moveTo>
                    <a:pt x="0" y="36449"/>
                  </a:moveTo>
                  <a:lnTo>
                    <a:pt x="3810" y="36449"/>
                  </a:lnTo>
                </a:path>
                <a:path w="3809" h="240029">
                  <a:moveTo>
                    <a:pt x="0" y="34531"/>
                  </a:moveTo>
                  <a:lnTo>
                    <a:pt x="3810" y="34531"/>
                  </a:lnTo>
                </a:path>
                <a:path w="3809" h="240029">
                  <a:moveTo>
                    <a:pt x="0" y="32613"/>
                  </a:moveTo>
                  <a:lnTo>
                    <a:pt x="3810" y="32613"/>
                  </a:lnTo>
                </a:path>
                <a:path w="3809" h="240029">
                  <a:moveTo>
                    <a:pt x="0" y="30695"/>
                  </a:moveTo>
                  <a:lnTo>
                    <a:pt x="3810" y="30695"/>
                  </a:lnTo>
                </a:path>
                <a:path w="3809" h="240029">
                  <a:moveTo>
                    <a:pt x="0" y="28778"/>
                  </a:moveTo>
                  <a:lnTo>
                    <a:pt x="3810" y="28778"/>
                  </a:lnTo>
                </a:path>
                <a:path w="3809" h="240029">
                  <a:moveTo>
                    <a:pt x="0" y="26860"/>
                  </a:moveTo>
                  <a:lnTo>
                    <a:pt x="3810" y="26860"/>
                  </a:lnTo>
                </a:path>
                <a:path w="3809" h="240029">
                  <a:moveTo>
                    <a:pt x="0" y="24942"/>
                  </a:moveTo>
                  <a:lnTo>
                    <a:pt x="3810" y="24942"/>
                  </a:lnTo>
                </a:path>
                <a:path w="3809" h="240029">
                  <a:moveTo>
                    <a:pt x="0" y="23025"/>
                  </a:moveTo>
                  <a:lnTo>
                    <a:pt x="3810" y="23025"/>
                  </a:lnTo>
                </a:path>
                <a:path w="3809" h="240029">
                  <a:moveTo>
                    <a:pt x="0" y="21107"/>
                  </a:moveTo>
                  <a:lnTo>
                    <a:pt x="3810" y="21107"/>
                  </a:lnTo>
                </a:path>
                <a:path w="3809" h="240029">
                  <a:moveTo>
                    <a:pt x="0" y="19189"/>
                  </a:moveTo>
                  <a:lnTo>
                    <a:pt x="3810" y="19189"/>
                  </a:lnTo>
                </a:path>
                <a:path w="3809" h="240029">
                  <a:moveTo>
                    <a:pt x="0" y="17272"/>
                  </a:moveTo>
                  <a:lnTo>
                    <a:pt x="3810" y="17272"/>
                  </a:lnTo>
                </a:path>
                <a:path w="3809" h="240029">
                  <a:moveTo>
                    <a:pt x="0" y="15354"/>
                  </a:moveTo>
                  <a:lnTo>
                    <a:pt x="3810" y="15354"/>
                  </a:lnTo>
                </a:path>
                <a:path w="3809" h="240029">
                  <a:moveTo>
                    <a:pt x="0" y="13436"/>
                  </a:moveTo>
                  <a:lnTo>
                    <a:pt x="3810" y="13436"/>
                  </a:lnTo>
                </a:path>
                <a:path w="3809" h="240029">
                  <a:moveTo>
                    <a:pt x="0" y="11518"/>
                  </a:moveTo>
                  <a:lnTo>
                    <a:pt x="3810" y="11518"/>
                  </a:lnTo>
                </a:path>
                <a:path w="3809" h="240029">
                  <a:moveTo>
                    <a:pt x="0" y="9601"/>
                  </a:moveTo>
                  <a:lnTo>
                    <a:pt x="3810" y="9601"/>
                  </a:lnTo>
                </a:path>
                <a:path w="3809" h="240029">
                  <a:moveTo>
                    <a:pt x="0" y="7683"/>
                  </a:moveTo>
                  <a:lnTo>
                    <a:pt x="3810" y="7683"/>
                  </a:lnTo>
                </a:path>
                <a:path w="3809" h="240029">
                  <a:moveTo>
                    <a:pt x="0" y="5765"/>
                  </a:moveTo>
                  <a:lnTo>
                    <a:pt x="3810" y="5765"/>
                  </a:lnTo>
                </a:path>
                <a:path w="3809" h="240029">
                  <a:moveTo>
                    <a:pt x="0" y="3848"/>
                  </a:moveTo>
                  <a:lnTo>
                    <a:pt x="3810" y="3848"/>
                  </a:lnTo>
                </a:path>
                <a:path w="3809" h="240029">
                  <a:moveTo>
                    <a:pt x="0" y="1930"/>
                  </a:moveTo>
                  <a:lnTo>
                    <a:pt x="3810" y="1930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746095" y="3442789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63"/>
                  </a:moveTo>
                  <a:lnTo>
                    <a:pt x="3810" y="239763"/>
                  </a:lnTo>
                </a:path>
                <a:path w="3809" h="240029">
                  <a:moveTo>
                    <a:pt x="0" y="237845"/>
                  </a:moveTo>
                  <a:lnTo>
                    <a:pt x="3810" y="237845"/>
                  </a:lnTo>
                </a:path>
                <a:path w="3809" h="240029">
                  <a:moveTo>
                    <a:pt x="0" y="235927"/>
                  </a:moveTo>
                  <a:lnTo>
                    <a:pt x="3810" y="235927"/>
                  </a:lnTo>
                </a:path>
                <a:path w="3809" h="240029">
                  <a:moveTo>
                    <a:pt x="0" y="234010"/>
                  </a:moveTo>
                  <a:lnTo>
                    <a:pt x="3810" y="234010"/>
                  </a:lnTo>
                </a:path>
                <a:path w="3809" h="240029">
                  <a:moveTo>
                    <a:pt x="0" y="232092"/>
                  </a:moveTo>
                  <a:lnTo>
                    <a:pt x="3810" y="232092"/>
                  </a:lnTo>
                </a:path>
                <a:path w="3809" h="240029">
                  <a:moveTo>
                    <a:pt x="0" y="230174"/>
                  </a:moveTo>
                  <a:lnTo>
                    <a:pt x="3810" y="230174"/>
                  </a:lnTo>
                </a:path>
                <a:path w="3809" h="240029">
                  <a:moveTo>
                    <a:pt x="0" y="228257"/>
                  </a:moveTo>
                  <a:lnTo>
                    <a:pt x="3810" y="228257"/>
                  </a:lnTo>
                </a:path>
                <a:path w="3809" h="240029">
                  <a:moveTo>
                    <a:pt x="0" y="226339"/>
                  </a:moveTo>
                  <a:lnTo>
                    <a:pt x="3810" y="226339"/>
                  </a:lnTo>
                </a:path>
                <a:path w="3809" h="240029">
                  <a:moveTo>
                    <a:pt x="0" y="224421"/>
                  </a:moveTo>
                  <a:lnTo>
                    <a:pt x="3810" y="224421"/>
                  </a:lnTo>
                </a:path>
                <a:path w="3809" h="240029">
                  <a:moveTo>
                    <a:pt x="0" y="222504"/>
                  </a:moveTo>
                  <a:lnTo>
                    <a:pt x="3810" y="222504"/>
                  </a:lnTo>
                </a:path>
                <a:path w="3809" h="240029">
                  <a:moveTo>
                    <a:pt x="0" y="220586"/>
                  </a:moveTo>
                  <a:lnTo>
                    <a:pt x="3810" y="220586"/>
                  </a:lnTo>
                </a:path>
                <a:path w="3809" h="240029">
                  <a:moveTo>
                    <a:pt x="0" y="218668"/>
                  </a:moveTo>
                  <a:lnTo>
                    <a:pt x="3810" y="218668"/>
                  </a:lnTo>
                </a:path>
                <a:path w="3809" h="240029">
                  <a:moveTo>
                    <a:pt x="0" y="216750"/>
                  </a:moveTo>
                  <a:lnTo>
                    <a:pt x="3810" y="216750"/>
                  </a:lnTo>
                </a:path>
                <a:path w="3809" h="240029">
                  <a:moveTo>
                    <a:pt x="0" y="214833"/>
                  </a:moveTo>
                  <a:lnTo>
                    <a:pt x="3810" y="214833"/>
                  </a:lnTo>
                </a:path>
                <a:path w="3809" h="240029">
                  <a:moveTo>
                    <a:pt x="0" y="212915"/>
                  </a:moveTo>
                  <a:lnTo>
                    <a:pt x="3810" y="212915"/>
                  </a:lnTo>
                </a:path>
                <a:path w="3809" h="240029">
                  <a:moveTo>
                    <a:pt x="0" y="210997"/>
                  </a:moveTo>
                  <a:lnTo>
                    <a:pt x="3810" y="210997"/>
                  </a:lnTo>
                </a:path>
                <a:path w="3809" h="240029">
                  <a:moveTo>
                    <a:pt x="0" y="209080"/>
                  </a:moveTo>
                  <a:lnTo>
                    <a:pt x="3810" y="209080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32"/>
                  </a:moveTo>
                  <a:lnTo>
                    <a:pt x="3810" y="205232"/>
                  </a:lnTo>
                </a:path>
                <a:path w="3809" h="240029">
                  <a:moveTo>
                    <a:pt x="0" y="203314"/>
                  </a:moveTo>
                  <a:lnTo>
                    <a:pt x="3810" y="203314"/>
                  </a:lnTo>
                </a:path>
                <a:path w="3809" h="240029">
                  <a:moveTo>
                    <a:pt x="0" y="201396"/>
                  </a:moveTo>
                  <a:lnTo>
                    <a:pt x="3810" y="201396"/>
                  </a:lnTo>
                </a:path>
                <a:path w="3809" h="240029">
                  <a:moveTo>
                    <a:pt x="0" y="199478"/>
                  </a:moveTo>
                  <a:lnTo>
                    <a:pt x="3810" y="199478"/>
                  </a:lnTo>
                </a:path>
                <a:path w="3809" h="240029">
                  <a:moveTo>
                    <a:pt x="0" y="197561"/>
                  </a:moveTo>
                  <a:lnTo>
                    <a:pt x="3810" y="197561"/>
                  </a:lnTo>
                </a:path>
                <a:path w="3809" h="240029">
                  <a:moveTo>
                    <a:pt x="0" y="195643"/>
                  </a:moveTo>
                  <a:lnTo>
                    <a:pt x="3810" y="195643"/>
                  </a:lnTo>
                </a:path>
                <a:path w="3809" h="240029">
                  <a:moveTo>
                    <a:pt x="0" y="193725"/>
                  </a:moveTo>
                  <a:lnTo>
                    <a:pt x="3810" y="193725"/>
                  </a:lnTo>
                </a:path>
                <a:path w="3809" h="240029">
                  <a:moveTo>
                    <a:pt x="0" y="191808"/>
                  </a:moveTo>
                  <a:lnTo>
                    <a:pt x="3810" y="191808"/>
                  </a:lnTo>
                </a:path>
                <a:path w="3809" h="240029">
                  <a:moveTo>
                    <a:pt x="0" y="189890"/>
                  </a:moveTo>
                  <a:lnTo>
                    <a:pt x="3810" y="189890"/>
                  </a:lnTo>
                </a:path>
                <a:path w="3809" h="240029">
                  <a:moveTo>
                    <a:pt x="0" y="187972"/>
                  </a:moveTo>
                  <a:lnTo>
                    <a:pt x="3810" y="187972"/>
                  </a:lnTo>
                </a:path>
                <a:path w="3809" h="240029">
                  <a:moveTo>
                    <a:pt x="0" y="186055"/>
                  </a:moveTo>
                  <a:lnTo>
                    <a:pt x="3810" y="186055"/>
                  </a:lnTo>
                </a:path>
                <a:path w="3809" h="240029">
                  <a:moveTo>
                    <a:pt x="0" y="184137"/>
                  </a:moveTo>
                  <a:lnTo>
                    <a:pt x="3810" y="184137"/>
                  </a:lnTo>
                </a:path>
                <a:path w="3809" h="240029">
                  <a:moveTo>
                    <a:pt x="0" y="182219"/>
                  </a:moveTo>
                  <a:lnTo>
                    <a:pt x="3810" y="182219"/>
                  </a:lnTo>
                </a:path>
                <a:path w="3809" h="240029">
                  <a:moveTo>
                    <a:pt x="0" y="180301"/>
                  </a:moveTo>
                  <a:lnTo>
                    <a:pt x="3810" y="180301"/>
                  </a:lnTo>
                </a:path>
                <a:path w="3809" h="240029">
                  <a:moveTo>
                    <a:pt x="0" y="178384"/>
                  </a:moveTo>
                  <a:lnTo>
                    <a:pt x="3810" y="178384"/>
                  </a:lnTo>
                </a:path>
                <a:path w="3809" h="240029">
                  <a:moveTo>
                    <a:pt x="0" y="176466"/>
                  </a:moveTo>
                  <a:lnTo>
                    <a:pt x="3810" y="176466"/>
                  </a:lnTo>
                </a:path>
                <a:path w="3809" h="240029">
                  <a:moveTo>
                    <a:pt x="0" y="174548"/>
                  </a:moveTo>
                  <a:lnTo>
                    <a:pt x="3810" y="174548"/>
                  </a:lnTo>
                </a:path>
                <a:path w="3809" h="240029">
                  <a:moveTo>
                    <a:pt x="0" y="172631"/>
                  </a:moveTo>
                  <a:lnTo>
                    <a:pt x="3810" y="172631"/>
                  </a:lnTo>
                </a:path>
                <a:path w="3809" h="240029">
                  <a:moveTo>
                    <a:pt x="0" y="170713"/>
                  </a:moveTo>
                  <a:lnTo>
                    <a:pt x="3810" y="170713"/>
                  </a:lnTo>
                </a:path>
                <a:path w="3809" h="240029">
                  <a:moveTo>
                    <a:pt x="0" y="168795"/>
                  </a:moveTo>
                  <a:lnTo>
                    <a:pt x="3810" y="168795"/>
                  </a:lnTo>
                </a:path>
                <a:path w="3809" h="240029">
                  <a:moveTo>
                    <a:pt x="0" y="166878"/>
                  </a:moveTo>
                  <a:lnTo>
                    <a:pt x="3810" y="166878"/>
                  </a:lnTo>
                </a:path>
                <a:path w="3809" h="240029">
                  <a:moveTo>
                    <a:pt x="0" y="164960"/>
                  </a:moveTo>
                  <a:lnTo>
                    <a:pt x="3810" y="164960"/>
                  </a:lnTo>
                </a:path>
                <a:path w="3809" h="240029">
                  <a:moveTo>
                    <a:pt x="0" y="163042"/>
                  </a:moveTo>
                  <a:lnTo>
                    <a:pt x="3810" y="163042"/>
                  </a:lnTo>
                </a:path>
                <a:path w="3809" h="240029">
                  <a:moveTo>
                    <a:pt x="0" y="161124"/>
                  </a:moveTo>
                  <a:lnTo>
                    <a:pt x="3810" y="161124"/>
                  </a:lnTo>
                </a:path>
                <a:path w="3809" h="240029">
                  <a:moveTo>
                    <a:pt x="0" y="159207"/>
                  </a:moveTo>
                  <a:lnTo>
                    <a:pt x="3810" y="159207"/>
                  </a:lnTo>
                </a:path>
                <a:path w="3809" h="240029">
                  <a:moveTo>
                    <a:pt x="0" y="157289"/>
                  </a:moveTo>
                  <a:lnTo>
                    <a:pt x="3810" y="157289"/>
                  </a:lnTo>
                </a:path>
                <a:path w="3809" h="240029">
                  <a:moveTo>
                    <a:pt x="0" y="155371"/>
                  </a:moveTo>
                  <a:lnTo>
                    <a:pt x="3810" y="155371"/>
                  </a:lnTo>
                </a:path>
                <a:path w="3809" h="240029">
                  <a:moveTo>
                    <a:pt x="0" y="153454"/>
                  </a:moveTo>
                  <a:lnTo>
                    <a:pt x="3810" y="153454"/>
                  </a:lnTo>
                </a:path>
                <a:path w="3809" h="240029">
                  <a:moveTo>
                    <a:pt x="0" y="151536"/>
                  </a:moveTo>
                  <a:lnTo>
                    <a:pt x="3810" y="151536"/>
                  </a:lnTo>
                </a:path>
                <a:path w="3809" h="240029">
                  <a:moveTo>
                    <a:pt x="0" y="149618"/>
                  </a:moveTo>
                  <a:lnTo>
                    <a:pt x="3810" y="149618"/>
                  </a:lnTo>
                </a:path>
                <a:path w="3809" h="240029">
                  <a:moveTo>
                    <a:pt x="0" y="147701"/>
                  </a:moveTo>
                  <a:lnTo>
                    <a:pt x="3810" y="147701"/>
                  </a:lnTo>
                </a:path>
                <a:path w="3809" h="240029">
                  <a:moveTo>
                    <a:pt x="0" y="145783"/>
                  </a:moveTo>
                  <a:lnTo>
                    <a:pt x="3810" y="145783"/>
                  </a:lnTo>
                </a:path>
                <a:path w="3809" h="240029">
                  <a:moveTo>
                    <a:pt x="0" y="143865"/>
                  </a:moveTo>
                  <a:lnTo>
                    <a:pt x="3810" y="143865"/>
                  </a:lnTo>
                </a:path>
                <a:path w="3809" h="240029">
                  <a:moveTo>
                    <a:pt x="0" y="141947"/>
                  </a:moveTo>
                  <a:lnTo>
                    <a:pt x="3810" y="141947"/>
                  </a:lnTo>
                </a:path>
                <a:path w="3809" h="240029">
                  <a:moveTo>
                    <a:pt x="0" y="140030"/>
                  </a:moveTo>
                  <a:lnTo>
                    <a:pt x="3810" y="140030"/>
                  </a:lnTo>
                </a:path>
                <a:path w="3809" h="240029">
                  <a:moveTo>
                    <a:pt x="0" y="138112"/>
                  </a:moveTo>
                  <a:lnTo>
                    <a:pt x="3810" y="138112"/>
                  </a:lnTo>
                </a:path>
                <a:path w="3809" h="240029">
                  <a:moveTo>
                    <a:pt x="0" y="136182"/>
                  </a:moveTo>
                  <a:lnTo>
                    <a:pt x="3810" y="136182"/>
                  </a:lnTo>
                </a:path>
                <a:path w="3809" h="240029">
                  <a:moveTo>
                    <a:pt x="0" y="134264"/>
                  </a:moveTo>
                  <a:lnTo>
                    <a:pt x="3810" y="134264"/>
                  </a:lnTo>
                </a:path>
                <a:path w="3809" h="240029">
                  <a:moveTo>
                    <a:pt x="0" y="132346"/>
                  </a:moveTo>
                  <a:lnTo>
                    <a:pt x="3810" y="132346"/>
                  </a:lnTo>
                </a:path>
                <a:path w="3809" h="240029">
                  <a:moveTo>
                    <a:pt x="0" y="130429"/>
                  </a:moveTo>
                  <a:lnTo>
                    <a:pt x="3810" y="130429"/>
                  </a:lnTo>
                </a:path>
                <a:path w="3809" h="240029">
                  <a:moveTo>
                    <a:pt x="0" y="128511"/>
                  </a:moveTo>
                  <a:lnTo>
                    <a:pt x="3810" y="128511"/>
                  </a:lnTo>
                </a:path>
                <a:path w="3809" h="240029">
                  <a:moveTo>
                    <a:pt x="0" y="126593"/>
                  </a:moveTo>
                  <a:lnTo>
                    <a:pt x="3810" y="126593"/>
                  </a:lnTo>
                </a:path>
                <a:path w="3809" h="240029">
                  <a:moveTo>
                    <a:pt x="0" y="124675"/>
                  </a:moveTo>
                  <a:lnTo>
                    <a:pt x="3810" y="124675"/>
                  </a:lnTo>
                </a:path>
                <a:path w="3809" h="240029">
                  <a:moveTo>
                    <a:pt x="0" y="122758"/>
                  </a:moveTo>
                  <a:lnTo>
                    <a:pt x="3810" y="122758"/>
                  </a:lnTo>
                </a:path>
                <a:path w="3809" h="240029">
                  <a:moveTo>
                    <a:pt x="0" y="120840"/>
                  </a:moveTo>
                  <a:lnTo>
                    <a:pt x="3810" y="120840"/>
                  </a:lnTo>
                </a:path>
                <a:path w="3809" h="240029">
                  <a:moveTo>
                    <a:pt x="0" y="118922"/>
                  </a:moveTo>
                  <a:lnTo>
                    <a:pt x="3810" y="118922"/>
                  </a:lnTo>
                </a:path>
                <a:path w="3809" h="240029">
                  <a:moveTo>
                    <a:pt x="0" y="117005"/>
                  </a:moveTo>
                  <a:lnTo>
                    <a:pt x="3810" y="117005"/>
                  </a:lnTo>
                </a:path>
                <a:path w="3809" h="240029">
                  <a:moveTo>
                    <a:pt x="0" y="115087"/>
                  </a:moveTo>
                  <a:lnTo>
                    <a:pt x="3810" y="115087"/>
                  </a:lnTo>
                </a:path>
                <a:path w="3809" h="240029">
                  <a:moveTo>
                    <a:pt x="0" y="113169"/>
                  </a:moveTo>
                  <a:lnTo>
                    <a:pt x="3810" y="113169"/>
                  </a:lnTo>
                </a:path>
                <a:path w="3809" h="240029">
                  <a:moveTo>
                    <a:pt x="0" y="111252"/>
                  </a:moveTo>
                  <a:lnTo>
                    <a:pt x="3810" y="111252"/>
                  </a:lnTo>
                </a:path>
                <a:path w="3809" h="240029">
                  <a:moveTo>
                    <a:pt x="0" y="109334"/>
                  </a:moveTo>
                  <a:lnTo>
                    <a:pt x="3810" y="109334"/>
                  </a:lnTo>
                </a:path>
                <a:path w="3809" h="240029">
                  <a:moveTo>
                    <a:pt x="0" y="107416"/>
                  </a:moveTo>
                  <a:lnTo>
                    <a:pt x="3810" y="107416"/>
                  </a:lnTo>
                </a:path>
                <a:path w="3809" h="240029">
                  <a:moveTo>
                    <a:pt x="0" y="105498"/>
                  </a:moveTo>
                  <a:lnTo>
                    <a:pt x="3810" y="105498"/>
                  </a:lnTo>
                </a:path>
                <a:path w="3809" h="240029">
                  <a:moveTo>
                    <a:pt x="0" y="103581"/>
                  </a:moveTo>
                  <a:lnTo>
                    <a:pt x="3810" y="103581"/>
                  </a:lnTo>
                </a:path>
                <a:path w="3809" h="240029">
                  <a:moveTo>
                    <a:pt x="0" y="101663"/>
                  </a:moveTo>
                  <a:lnTo>
                    <a:pt x="3810" y="101663"/>
                  </a:lnTo>
                </a:path>
                <a:path w="3809" h="240029">
                  <a:moveTo>
                    <a:pt x="0" y="99745"/>
                  </a:moveTo>
                  <a:lnTo>
                    <a:pt x="3810" y="99745"/>
                  </a:lnTo>
                </a:path>
                <a:path w="3809" h="240029">
                  <a:moveTo>
                    <a:pt x="0" y="97828"/>
                  </a:moveTo>
                  <a:lnTo>
                    <a:pt x="3810" y="97828"/>
                  </a:lnTo>
                </a:path>
                <a:path w="3809" h="240029">
                  <a:moveTo>
                    <a:pt x="0" y="95910"/>
                  </a:moveTo>
                  <a:lnTo>
                    <a:pt x="3810" y="95910"/>
                  </a:lnTo>
                </a:path>
                <a:path w="3809" h="240029">
                  <a:moveTo>
                    <a:pt x="0" y="93992"/>
                  </a:moveTo>
                  <a:lnTo>
                    <a:pt x="3810" y="93992"/>
                  </a:lnTo>
                </a:path>
                <a:path w="3809" h="240029">
                  <a:moveTo>
                    <a:pt x="0" y="92075"/>
                  </a:moveTo>
                  <a:lnTo>
                    <a:pt x="3810" y="92075"/>
                  </a:lnTo>
                </a:path>
                <a:path w="3809" h="240029">
                  <a:moveTo>
                    <a:pt x="0" y="90157"/>
                  </a:moveTo>
                  <a:lnTo>
                    <a:pt x="3810" y="90157"/>
                  </a:lnTo>
                </a:path>
                <a:path w="3809" h="240029">
                  <a:moveTo>
                    <a:pt x="0" y="88239"/>
                  </a:moveTo>
                  <a:lnTo>
                    <a:pt x="3810" y="88239"/>
                  </a:lnTo>
                </a:path>
                <a:path w="3809" h="240029">
                  <a:moveTo>
                    <a:pt x="0" y="86321"/>
                  </a:moveTo>
                  <a:lnTo>
                    <a:pt x="3810" y="86321"/>
                  </a:lnTo>
                </a:path>
                <a:path w="3809" h="240029">
                  <a:moveTo>
                    <a:pt x="0" y="84404"/>
                  </a:moveTo>
                  <a:lnTo>
                    <a:pt x="3810" y="84404"/>
                  </a:lnTo>
                </a:path>
                <a:path w="3809" h="240029">
                  <a:moveTo>
                    <a:pt x="0" y="82486"/>
                  </a:moveTo>
                  <a:lnTo>
                    <a:pt x="3810" y="82486"/>
                  </a:lnTo>
                </a:path>
                <a:path w="3809" h="240029">
                  <a:moveTo>
                    <a:pt x="0" y="80568"/>
                  </a:moveTo>
                  <a:lnTo>
                    <a:pt x="3810" y="80568"/>
                  </a:lnTo>
                </a:path>
                <a:path w="3809" h="240029">
                  <a:moveTo>
                    <a:pt x="0" y="78651"/>
                  </a:moveTo>
                  <a:lnTo>
                    <a:pt x="3810" y="78651"/>
                  </a:lnTo>
                </a:path>
                <a:path w="3809" h="240029">
                  <a:moveTo>
                    <a:pt x="0" y="76733"/>
                  </a:moveTo>
                  <a:lnTo>
                    <a:pt x="3810" y="76733"/>
                  </a:lnTo>
                </a:path>
                <a:path w="3809" h="240029">
                  <a:moveTo>
                    <a:pt x="0" y="74815"/>
                  </a:moveTo>
                  <a:lnTo>
                    <a:pt x="3810" y="74815"/>
                  </a:lnTo>
                </a:path>
                <a:path w="3809" h="240029">
                  <a:moveTo>
                    <a:pt x="0" y="72898"/>
                  </a:moveTo>
                  <a:lnTo>
                    <a:pt x="3810" y="72898"/>
                  </a:lnTo>
                </a:path>
                <a:path w="3809" h="240029">
                  <a:moveTo>
                    <a:pt x="0" y="70980"/>
                  </a:moveTo>
                  <a:lnTo>
                    <a:pt x="3810" y="70980"/>
                  </a:lnTo>
                </a:path>
                <a:path w="3809" h="240029">
                  <a:moveTo>
                    <a:pt x="0" y="69062"/>
                  </a:moveTo>
                  <a:lnTo>
                    <a:pt x="3810" y="69062"/>
                  </a:lnTo>
                </a:path>
                <a:path w="3809" h="240029">
                  <a:moveTo>
                    <a:pt x="0" y="67132"/>
                  </a:moveTo>
                  <a:lnTo>
                    <a:pt x="3810" y="67132"/>
                  </a:lnTo>
                </a:path>
                <a:path w="3809" h="240029">
                  <a:moveTo>
                    <a:pt x="0" y="65214"/>
                  </a:moveTo>
                  <a:lnTo>
                    <a:pt x="3810" y="65214"/>
                  </a:lnTo>
                </a:path>
                <a:path w="3809" h="240029">
                  <a:moveTo>
                    <a:pt x="0" y="63296"/>
                  </a:moveTo>
                  <a:lnTo>
                    <a:pt x="3810" y="63296"/>
                  </a:lnTo>
                </a:path>
                <a:path w="3809" h="240029">
                  <a:moveTo>
                    <a:pt x="0" y="61379"/>
                  </a:moveTo>
                  <a:lnTo>
                    <a:pt x="3810" y="61379"/>
                  </a:lnTo>
                </a:path>
                <a:path w="3809" h="240029">
                  <a:moveTo>
                    <a:pt x="0" y="59461"/>
                  </a:moveTo>
                  <a:lnTo>
                    <a:pt x="3810" y="59461"/>
                  </a:lnTo>
                </a:path>
                <a:path w="3809" h="240029">
                  <a:moveTo>
                    <a:pt x="0" y="57543"/>
                  </a:moveTo>
                  <a:lnTo>
                    <a:pt x="3810" y="57543"/>
                  </a:lnTo>
                </a:path>
                <a:path w="3809" h="240029">
                  <a:moveTo>
                    <a:pt x="0" y="55626"/>
                  </a:moveTo>
                  <a:lnTo>
                    <a:pt x="3810" y="55626"/>
                  </a:lnTo>
                </a:path>
                <a:path w="3809" h="240029">
                  <a:moveTo>
                    <a:pt x="0" y="53708"/>
                  </a:moveTo>
                  <a:lnTo>
                    <a:pt x="3810" y="53708"/>
                  </a:lnTo>
                </a:path>
                <a:path w="3809" h="240029">
                  <a:moveTo>
                    <a:pt x="0" y="51790"/>
                  </a:moveTo>
                  <a:lnTo>
                    <a:pt x="3810" y="51790"/>
                  </a:lnTo>
                </a:path>
                <a:path w="3809" h="240029">
                  <a:moveTo>
                    <a:pt x="0" y="49872"/>
                  </a:moveTo>
                  <a:lnTo>
                    <a:pt x="3810" y="49872"/>
                  </a:lnTo>
                </a:path>
                <a:path w="3809" h="240029">
                  <a:moveTo>
                    <a:pt x="0" y="47955"/>
                  </a:moveTo>
                  <a:lnTo>
                    <a:pt x="3810" y="47955"/>
                  </a:lnTo>
                </a:path>
                <a:path w="3809" h="240029">
                  <a:moveTo>
                    <a:pt x="0" y="46037"/>
                  </a:moveTo>
                  <a:lnTo>
                    <a:pt x="3810" y="46037"/>
                  </a:lnTo>
                </a:path>
                <a:path w="3809" h="240029">
                  <a:moveTo>
                    <a:pt x="0" y="44119"/>
                  </a:moveTo>
                  <a:lnTo>
                    <a:pt x="3810" y="44119"/>
                  </a:lnTo>
                </a:path>
                <a:path w="3809" h="240029">
                  <a:moveTo>
                    <a:pt x="0" y="42202"/>
                  </a:moveTo>
                  <a:lnTo>
                    <a:pt x="3810" y="42202"/>
                  </a:lnTo>
                </a:path>
                <a:path w="3809" h="240029">
                  <a:moveTo>
                    <a:pt x="0" y="40284"/>
                  </a:moveTo>
                  <a:lnTo>
                    <a:pt x="3810" y="40284"/>
                  </a:lnTo>
                </a:path>
                <a:path w="3809" h="240029">
                  <a:moveTo>
                    <a:pt x="0" y="38366"/>
                  </a:moveTo>
                  <a:lnTo>
                    <a:pt x="3810" y="38366"/>
                  </a:lnTo>
                </a:path>
                <a:path w="3809" h="240029">
                  <a:moveTo>
                    <a:pt x="0" y="36449"/>
                  </a:moveTo>
                  <a:lnTo>
                    <a:pt x="3810" y="36449"/>
                  </a:lnTo>
                </a:path>
                <a:path w="3809" h="240029">
                  <a:moveTo>
                    <a:pt x="0" y="34531"/>
                  </a:moveTo>
                  <a:lnTo>
                    <a:pt x="3810" y="34531"/>
                  </a:lnTo>
                </a:path>
                <a:path w="3809" h="240029">
                  <a:moveTo>
                    <a:pt x="0" y="32613"/>
                  </a:moveTo>
                  <a:lnTo>
                    <a:pt x="3810" y="32613"/>
                  </a:lnTo>
                </a:path>
                <a:path w="3809" h="240029">
                  <a:moveTo>
                    <a:pt x="0" y="30695"/>
                  </a:moveTo>
                  <a:lnTo>
                    <a:pt x="3810" y="30695"/>
                  </a:lnTo>
                </a:path>
                <a:path w="3809" h="240029">
                  <a:moveTo>
                    <a:pt x="0" y="28778"/>
                  </a:moveTo>
                  <a:lnTo>
                    <a:pt x="3810" y="28778"/>
                  </a:lnTo>
                </a:path>
                <a:path w="3809" h="240029">
                  <a:moveTo>
                    <a:pt x="0" y="26860"/>
                  </a:moveTo>
                  <a:lnTo>
                    <a:pt x="3810" y="26860"/>
                  </a:lnTo>
                </a:path>
                <a:path w="3809" h="240029">
                  <a:moveTo>
                    <a:pt x="0" y="24942"/>
                  </a:moveTo>
                  <a:lnTo>
                    <a:pt x="3810" y="24942"/>
                  </a:lnTo>
                </a:path>
                <a:path w="3809" h="240029">
                  <a:moveTo>
                    <a:pt x="0" y="23025"/>
                  </a:moveTo>
                  <a:lnTo>
                    <a:pt x="3810" y="23025"/>
                  </a:lnTo>
                </a:path>
                <a:path w="3809" h="240029">
                  <a:moveTo>
                    <a:pt x="0" y="21107"/>
                  </a:moveTo>
                  <a:lnTo>
                    <a:pt x="3810" y="21107"/>
                  </a:lnTo>
                </a:path>
                <a:path w="3809" h="240029">
                  <a:moveTo>
                    <a:pt x="0" y="19189"/>
                  </a:moveTo>
                  <a:lnTo>
                    <a:pt x="3810" y="19189"/>
                  </a:lnTo>
                </a:path>
                <a:path w="3809" h="240029">
                  <a:moveTo>
                    <a:pt x="0" y="17272"/>
                  </a:moveTo>
                  <a:lnTo>
                    <a:pt x="3810" y="17272"/>
                  </a:lnTo>
                </a:path>
                <a:path w="3809" h="240029">
                  <a:moveTo>
                    <a:pt x="0" y="15354"/>
                  </a:moveTo>
                  <a:lnTo>
                    <a:pt x="3810" y="15354"/>
                  </a:lnTo>
                </a:path>
                <a:path w="3809" h="240029">
                  <a:moveTo>
                    <a:pt x="0" y="13436"/>
                  </a:moveTo>
                  <a:lnTo>
                    <a:pt x="3810" y="13436"/>
                  </a:lnTo>
                </a:path>
                <a:path w="3809" h="240029">
                  <a:moveTo>
                    <a:pt x="0" y="11518"/>
                  </a:moveTo>
                  <a:lnTo>
                    <a:pt x="3810" y="11518"/>
                  </a:lnTo>
                </a:path>
                <a:path w="3809" h="240029">
                  <a:moveTo>
                    <a:pt x="0" y="9601"/>
                  </a:moveTo>
                  <a:lnTo>
                    <a:pt x="3810" y="9601"/>
                  </a:lnTo>
                </a:path>
                <a:path w="3809" h="240029">
                  <a:moveTo>
                    <a:pt x="0" y="7683"/>
                  </a:moveTo>
                  <a:lnTo>
                    <a:pt x="3810" y="7683"/>
                  </a:lnTo>
                </a:path>
                <a:path w="3809" h="240029">
                  <a:moveTo>
                    <a:pt x="0" y="5765"/>
                  </a:moveTo>
                  <a:lnTo>
                    <a:pt x="3810" y="5765"/>
                  </a:lnTo>
                </a:path>
                <a:path w="3809" h="240029">
                  <a:moveTo>
                    <a:pt x="0" y="3848"/>
                  </a:moveTo>
                  <a:lnTo>
                    <a:pt x="3810" y="3848"/>
                  </a:lnTo>
                </a:path>
                <a:path w="3809" h="240029">
                  <a:moveTo>
                    <a:pt x="0" y="1930"/>
                  </a:moveTo>
                  <a:lnTo>
                    <a:pt x="3810" y="1930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562094" y="368954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858095" y="368954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154095" y="368954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7450094" y="368954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8"/>
                  </a:moveTo>
                  <a:lnTo>
                    <a:pt x="3810" y="224408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19"/>
                  </a:moveTo>
                  <a:lnTo>
                    <a:pt x="3810" y="205219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59"/>
                  </a:moveTo>
                  <a:lnTo>
                    <a:pt x="3810" y="187959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2"/>
                  </a:moveTo>
                  <a:lnTo>
                    <a:pt x="3810" y="168782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5"/>
                  </a:moveTo>
                  <a:lnTo>
                    <a:pt x="3810" y="149605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3"/>
                  </a:moveTo>
                  <a:lnTo>
                    <a:pt x="3810" y="132333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6"/>
                  </a:moveTo>
                  <a:lnTo>
                    <a:pt x="3810" y="113156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79"/>
                  </a:moveTo>
                  <a:lnTo>
                    <a:pt x="3810" y="93979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2"/>
                  </a:moveTo>
                  <a:lnTo>
                    <a:pt x="3810" y="74802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32"/>
                  </a:moveTo>
                  <a:lnTo>
                    <a:pt x="3810" y="67132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0"/>
                  </a:moveTo>
                  <a:lnTo>
                    <a:pt x="3810" y="57530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3"/>
                  </a:moveTo>
                  <a:lnTo>
                    <a:pt x="3810" y="38353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6"/>
                  </a:moveTo>
                  <a:lnTo>
                    <a:pt x="3810" y="19176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746095" y="368954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8"/>
                  </a:moveTo>
                  <a:lnTo>
                    <a:pt x="3810" y="224408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19"/>
                  </a:moveTo>
                  <a:lnTo>
                    <a:pt x="3810" y="205219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59"/>
                  </a:moveTo>
                  <a:lnTo>
                    <a:pt x="3810" y="187959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2"/>
                  </a:moveTo>
                  <a:lnTo>
                    <a:pt x="3810" y="168782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5"/>
                  </a:moveTo>
                  <a:lnTo>
                    <a:pt x="3810" y="149605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3"/>
                  </a:moveTo>
                  <a:lnTo>
                    <a:pt x="3810" y="132333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6"/>
                  </a:moveTo>
                  <a:lnTo>
                    <a:pt x="3810" y="113156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79"/>
                  </a:moveTo>
                  <a:lnTo>
                    <a:pt x="3810" y="93979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2"/>
                  </a:moveTo>
                  <a:lnTo>
                    <a:pt x="3810" y="74802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32"/>
                  </a:moveTo>
                  <a:lnTo>
                    <a:pt x="3810" y="67132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0"/>
                  </a:moveTo>
                  <a:lnTo>
                    <a:pt x="3810" y="57530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3"/>
                  </a:moveTo>
                  <a:lnTo>
                    <a:pt x="3810" y="38353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6"/>
                  </a:moveTo>
                  <a:lnTo>
                    <a:pt x="3810" y="19176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62094" y="3936273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62"/>
                  </a:moveTo>
                  <a:lnTo>
                    <a:pt x="3810" y="207162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44"/>
                  </a:moveTo>
                  <a:lnTo>
                    <a:pt x="3810" y="67144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858095" y="3936273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62"/>
                  </a:moveTo>
                  <a:lnTo>
                    <a:pt x="3810" y="207162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44"/>
                  </a:moveTo>
                  <a:lnTo>
                    <a:pt x="3810" y="67144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154095" y="3936273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62"/>
                  </a:moveTo>
                  <a:lnTo>
                    <a:pt x="3810" y="207162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44"/>
                  </a:moveTo>
                  <a:lnTo>
                    <a:pt x="3810" y="67144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450094" y="3936273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63"/>
                  </a:moveTo>
                  <a:lnTo>
                    <a:pt x="3810" y="239763"/>
                  </a:lnTo>
                </a:path>
                <a:path w="3809" h="240029">
                  <a:moveTo>
                    <a:pt x="0" y="237845"/>
                  </a:moveTo>
                  <a:lnTo>
                    <a:pt x="3810" y="237845"/>
                  </a:lnTo>
                </a:path>
                <a:path w="3809" h="240029">
                  <a:moveTo>
                    <a:pt x="0" y="235927"/>
                  </a:moveTo>
                  <a:lnTo>
                    <a:pt x="3810" y="235927"/>
                  </a:lnTo>
                </a:path>
                <a:path w="3809" h="240029">
                  <a:moveTo>
                    <a:pt x="0" y="234010"/>
                  </a:moveTo>
                  <a:lnTo>
                    <a:pt x="3810" y="234010"/>
                  </a:lnTo>
                </a:path>
                <a:path w="3809" h="240029">
                  <a:moveTo>
                    <a:pt x="0" y="232092"/>
                  </a:moveTo>
                  <a:lnTo>
                    <a:pt x="3810" y="232092"/>
                  </a:lnTo>
                </a:path>
                <a:path w="3809" h="240029">
                  <a:moveTo>
                    <a:pt x="0" y="230174"/>
                  </a:moveTo>
                  <a:lnTo>
                    <a:pt x="3810" y="230174"/>
                  </a:lnTo>
                </a:path>
                <a:path w="3809" h="240029">
                  <a:moveTo>
                    <a:pt x="0" y="228257"/>
                  </a:moveTo>
                  <a:lnTo>
                    <a:pt x="3810" y="228257"/>
                  </a:lnTo>
                </a:path>
                <a:path w="3809" h="240029">
                  <a:moveTo>
                    <a:pt x="0" y="226339"/>
                  </a:moveTo>
                  <a:lnTo>
                    <a:pt x="3810" y="226339"/>
                  </a:lnTo>
                </a:path>
                <a:path w="3809" h="240029">
                  <a:moveTo>
                    <a:pt x="0" y="224421"/>
                  </a:moveTo>
                  <a:lnTo>
                    <a:pt x="3810" y="224421"/>
                  </a:lnTo>
                </a:path>
                <a:path w="3809" h="240029">
                  <a:moveTo>
                    <a:pt x="0" y="222504"/>
                  </a:moveTo>
                  <a:lnTo>
                    <a:pt x="3810" y="222504"/>
                  </a:lnTo>
                </a:path>
                <a:path w="3809" h="240029">
                  <a:moveTo>
                    <a:pt x="0" y="220586"/>
                  </a:moveTo>
                  <a:lnTo>
                    <a:pt x="3810" y="220586"/>
                  </a:lnTo>
                </a:path>
                <a:path w="3809" h="240029">
                  <a:moveTo>
                    <a:pt x="0" y="218668"/>
                  </a:moveTo>
                  <a:lnTo>
                    <a:pt x="3810" y="218668"/>
                  </a:lnTo>
                </a:path>
                <a:path w="3809" h="240029">
                  <a:moveTo>
                    <a:pt x="0" y="216750"/>
                  </a:moveTo>
                  <a:lnTo>
                    <a:pt x="3810" y="216750"/>
                  </a:lnTo>
                </a:path>
                <a:path w="3809" h="240029">
                  <a:moveTo>
                    <a:pt x="0" y="214833"/>
                  </a:moveTo>
                  <a:lnTo>
                    <a:pt x="3810" y="214833"/>
                  </a:lnTo>
                </a:path>
                <a:path w="3809" h="240029">
                  <a:moveTo>
                    <a:pt x="0" y="212915"/>
                  </a:moveTo>
                  <a:lnTo>
                    <a:pt x="3810" y="212915"/>
                  </a:lnTo>
                </a:path>
                <a:path w="3809" h="240029">
                  <a:moveTo>
                    <a:pt x="0" y="210997"/>
                  </a:moveTo>
                  <a:lnTo>
                    <a:pt x="3810" y="210997"/>
                  </a:lnTo>
                </a:path>
                <a:path w="3809" h="240029">
                  <a:moveTo>
                    <a:pt x="0" y="209080"/>
                  </a:moveTo>
                  <a:lnTo>
                    <a:pt x="3810" y="209080"/>
                  </a:lnTo>
                </a:path>
                <a:path w="3809" h="240029">
                  <a:moveTo>
                    <a:pt x="0" y="207162"/>
                  </a:moveTo>
                  <a:lnTo>
                    <a:pt x="3810" y="207162"/>
                  </a:lnTo>
                </a:path>
                <a:path w="3809" h="240029">
                  <a:moveTo>
                    <a:pt x="0" y="205232"/>
                  </a:moveTo>
                  <a:lnTo>
                    <a:pt x="3810" y="205232"/>
                  </a:lnTo>
                </a:path>
                <a:path w="3809" h="240029">
                  <a:moveTo>
                    <a:pt x="0" y="203314"/>
                  </a:moveTo>
                  <a:lnTo>
                    <a:pt x="3810" y="203314"/>
                  </a:lnTo>
                </a:path>
                <a:path w="3809" h="240029">
                  <a:moveTo>
                    <a:pt x="0" y="201396"/>
                  </a:moveTo>
                  <a:lnTo>
                    <a:pt x="3810" y="201396"/>
                  </a:lnTo>
                </a:path>
                <a:path w="3809" h="240029">
                  <a:moveTo>
                    <a:pt x="0" y="199478"/>
                  </a:moveTo>
                  <a:lnTo>
                    <a:pt x="3810" y="199478"/>
                  </a:lnTo>
                </a:path>
                <a:path w="3809" h="240029">
                  <a:moveTo>
                    <a:pt x="0" y="197561"/>
                  </a:moveTo>
                  <a:lnTo>
                    <a:pt x="3810" y="197561"/>
                  </a:lnTo>
                </a:path>
                <a:path w="3809" h="240029">
                  <a:moveTo>
                    <a:pt x="0" y="195643"/>
                  </a:moveTo>
                  <a:lnTo>
                    <a:pt x="3810" y="195643"/>
                  </a:lnTo>
                </a:path>
                <a:path w="3809" h="240029">
                  <a:moveTo>
                    <a:pt x="0" y="193725"/>
                  </a:moveTo>
                  <a:lnTo>
                    <a:pt x="3810" y="193725"/>
                  </a:lnTo>
                </a:path>
                <a:path w="3809" h="240029">
                  <a:moveTo>
                    <a:pt x="0" y="191808"/>
                  </a:moveTo>
                  <a:lnTo>
                    <a:pt x="3810" y="191808"/>
                  </a:lnTo>
                </a:path>
                <a:path w="3809" h="240029">
                  <a:moveTo>
                    <a:pt x="0" y="189890"/>
                  </a:moveTo>
                  <a:lnTo>
                    <a:pt x="3810" y="189890"/>
                  </a:lnTo>
                </a:path>
                <a:path w="3809" h="240029">
                  <a:moveTo>
                    <a:pt x="0" y="187972"/>
                  </a:moveTo>
                  <a:lnTo>
                    <a:pt x="3810" y="187972"/>
                  </a:lnTo>
                </a:path>
                <a:path w="3809" h="240029">
                  <a:moveTo>
                    <a:pt x="0" y="186055"/>
                  </a:moveTo>
                  <a:lnTo>
                    <a:pt x="3810" y="186055"/>
                  </a:lnTo>
                </a:path>
                <a:path w="3809" h="240029">
                  <a:moveTo>
                    <a:pt x="0" y="184137"/>
                  </a:moveTo>
                  <a:lnTo>
                    <a:pt x="3810" y="184137"/>
                  </a:lnTo>
                </a:path>
                <a:path w="3809" h="240029">
                  <a:moveTo>
                    <a:pt x="0" y="182219"/>
                  </a:moveTo>
                  <a:lnTo>
                    <a:pt x="3810" y="182219"/>
                  </a:lnTo>
                </a:path>
                <a:path w="3809" h="240029">
                  <a:moveTo>
                    <a:pt x="0" y="180301"/>
                  </a:moveTo>
                  <a:lnTo>
                    <a:pt x="3810" y="180301"/>
                  </a:lnTo>
                </a:path>
                <a:path w="3809" h="240029">
                  <a:moveTo>
                    <a:pt x="0" y="178384"/>
                  </a:moveTo>
                  <a:lnTo>
                    <a:pt x="3810" y="178384"/>
                  </a:lnTo>
                </a:path>
                <a:path w="3809" h="240029">
                  <a:moveTo>
                    <a:pt x="0" y="176466"/>
                  </a:moveTo>
                  <a:lnTo>
                    <a:pt x="3810" y="176466"/>
                  </a:lnTo>
                </a:path>
                <a:path w="3809" h="240029">
                  <a:moveTo>
                    <a:pt x="0" y="174548"/>
                  </a:moveTo>
                  <a:lnTo>
                    <a:pt x="3810" y="174548"/>
                  </a:lnTo>
                </a:path>
                <a:path w="3809" h="240029">
                  <a:moveTo>
                    <a:pt x="0" y="172631"/>
                  </a:moveTo>
                  <a:lnTo>
                    <a:pt x="3810" y="172631"/>
                  </a:lnTo>
                </a:path>
                <a:path w="3809" h="240029">
                  <a:moveTo>
                    <a:pt x="0" y="170713"/>
                  </a:moveTo>
                  <a:lnTo>
                    <a:pt x="3810" y="170713"/>
                  </a:lnTo>
                </a:path>
                <a:path w="3809" h="240029">
                  <a:moveTo>
                    <a:pt x="0" y="168795"/>
                  </a:moveTo>
                  <a:lnTo>
                    <a:pt x="3810" y="168795"/>
                  </a:lnTo>
                </a:path>
                <a:path w="3809" h="240029">
                  <a:moveTo>
                    <a:pt x="0" y="166878"/>
                  </a:moveTo>
                  <a:lnTo>
                    <a:pt x="3810" y="166878"/>
                  </a:lnTo>
                </a:path>
                <a:path w="3809" h="240029">
                  <a:moveTo>
                    <a:pt x="0" y="164960"/>
                  </a:moveTo>
                  <a:lnTo>
                    <a:pt x="3810" y="164960"/>
                  </a:lnTo>
                </a:path>
                <a:path w="3809" h="240029">
                  <a:moveTo>
                    <a:pt x="0" y="163042"/>
                  </a:moveTo>
                  <a:lnTo>
                    <a:pt x="3810" y="163042"/>
                  </a:lnTo>
                </a:path>
                <a:path w="3809" h="240029">
                  <a:moveTo>
                    <a:pt x="0" y="161124"/>
                  </a:moveTo>
                  <a:lnTo>
                    <a:pt x="3810" y="161124"/>
                  </a:lnTo>
                </a:path>
                <a:path w="3809" h="240029">
                  <a:moveTo>
                    <a:pt x="0" y="159207"/>
                  </a:moveTo>
                  <a:lnTo>
                    <a:pt x="3810" y="159207"/>
                  </a:lnTo>
                </a:path>
                <a:path w="3809" h="240029">
                  <a:moveTo>
                    <a:pt x="0" y="157289"/>
                  </a:moveTo>
                  <a:lnTo>
                    <a:pt x="3810" y="157289"/>
                  </a:lnTo>
                </a:path>
                <a:path w="3809" h="240029">
                  <a:moveTo>
                    <a:pt x="0" y="155371"/>
                  </a:moveTo>
                  <a:lnTo>
                    <a:pt x="3810" y="155371"/>
                  </a:lnTo>
                </a:path>
                <a:path w="3809" h="240029">
                  <a:moveTo>
                    <a:pt x="0" y="153454"/>
                  </a:moveTo>
                  <a:lnTo>
                    <a:pt x="3810" y="153454"/>
                  </a:lnTo>
                </a:path>
                <a:path w="3809" h="240029">
                  <a:moveTo>
                    <a:pt x="0" y="151536"/>
                  </a:moveTo>
                  <a:lnTo>
                    <a:pt x="3810" y="151536"/>
                  </a:lnTo>
                </a:path>
                <a:path w="3809" h="240029">
                  <a:moveTo>
                    <a:pt x="0" y="149618"/>
                  </a:moveTo>
                  <a:lnTo>
                    <a:pt x="3810" y="149618"/>
                  </a:lnTo>
                </a:path>
                <a:path w="3809" h="240029">
                  <a:moveTo>
                    <a:pt x="0" y="147701"/>
                  </a:moveTo>
                  <a:lnTo>
                    <a:pt x="3810" y="147701"/>
                  </a:lnTo>
                </a:path>
                <a:path w="3809" h="240029">
                  <a:moveTo>
                    <a:pt x="0" y="145783"/>
                  </a:moveTo>
                  <a:lnTo>
                    <a:pt x="3810" y="145783"/>
                  </a:lnTo>
                </a:path>
                <a:path w="3809" h="240029">
                  <a:moveTo>
                    <a:pt x="0" y="143865"/>
                  </a:moveTo>
                  <a:lnTo>
                    <a:pt x="3810" y="143865"/>
                  </a:lnTo>
                </a:path>
                <a:path w="3809" h="240029">
                  <a:moveTo>
                    <a:pt x="0" y="141947"/>
                  </a:moveTo>
                  <a:lnTo>
                    <a:pt x="3810" y="141947"/>
                  </a:lnTo>
                </a:path>
                <a:path w="3809" h="240029">
                  <a:moveTo>
                    <a:pt x="0" y="140030"/>
                  </a:moveTo>
                  <a:lnTo>
                    <a:pt x="3810" y="140030"/>
                  </a:lnTo>
                </a:path>
                <a:path w="3809" h="240029">
                  <a:moveTo>
                    <a:pt x="0" y="138112"/>
                  </a:moveTo>
                  <a:lnTo>
                    <a:pt x="3810" y="138112"/>
                  </a:lnTo>
                </a:path>
                <a:path w="3809" h="240029">
                  <a:moveTo>
                    <a:pt x="0" y="136182"/>
                  </a:moveTo>
                  <a:lnTo>
                    <a:pt x="3810" y="136182"/>
                  </a:lnTo>
                </a:path>
                <a:path w="3809" h="240029">
                  <a:moveTo>
                    <a:pt x="0" y="134264"/>
                  </a:moveTo>
                  <a:lnTo>
                    <a:pt x="3810" y="134264"/>
                  </a:lnTo>
                </a:path>
                <a:path w="3809" h="240029">
                  <a:moveTo>
                    <a:pt x="0" y="132346"/>
                  </a:moveTo>
                  <a:lnTo>
                    <a:pt x="3810" y="132346"/>
                  </a:lnTo>
                </a:path>
                <a:path w="3809" h="240029">
                  <a:moveTo>
                    <a:pt x="0" y="130429"/>
                  </a:moveTo>
                  <a:lnTo>
                    <a:pt x="3810" y="130429"/>
                  </a:lnTo>
                </a:path>
                <a:path w="3809" h="240029">
                  <a:moveTo>
                    <a:pt x="0" y="128511"/>
                  </a:moveTo>
                  <a:lnTo>
                    <a:pt x="3810" y="128511"/>
                  </a:lnTo>
                </a:path>
                <a:path w="3809" h="240029">
                  <a:moveTo>
                    <a:pt x="0" y="126593"/>
                  </a:moveTo>
                  <a:lnTo>
                    <a:pt x="3810" y="126593"/>
                  </a:lnTo>
                </a:path>
                <a:path w="3809" h="240029">
                  <a:moveTo>
                    <a:pt x="0" y="124675"/>
                  </a:moveTo>
                  <a:lnTo>
                    <a:pt x="3810" y="124675"/>
                  </a:lnTo>
                </a:path>
                <a:path w="3809" h="240029">
                  <a:moveTo>
                    <a:pt x="0" y="122758"/>
                  </a:moveTo>
                  <a:lnTo>
                    <a:pt x="3810" y="122758"/>
                  </a:lnTo>
                </a:path>
                <a:path w="3809" h="240029">
                  <a:moveTo>
                    <a:pt x="0" y="120840"/>
                  </a:moveTo>
                  <a:lnTo>
                    <a:pt x="3810" y="120840"/>
                  </a:lnTo>
                </a:path>
                <a:path w="3809" h="240029">
                  <a:moveTo>
                    <a:pt x="0" y="118922"/>
                  </a:moveTo>
                  <a:lnTo>
                    <a:pt x="3810" y="118922"/>
                  </a:lnTo>
                </a:path>
                <a:path w="3809" h="240029">
                  <a:moveTo>
                    <a:pt x="0" y="117005"/>
                  </a:moveTo>
                  <a:lnTo>
                    <a:pt x="3810" y="117005"/>
                  </a:lnTo>
                </a:path>
                <a:path w="3809" h="240029">
                  <a:moveTo>
                    <a:pt x="0" y="115087"/>
                  </a:moveTo>
                  <a:lnTo>
                    <a:pt x="3810" y="115087"/>
                  </a:lnTo>
                </a:path>
                <a:path w="3809" h="240029">
                  <a:moveTo>
                    <a:pt x="0" y="113169"/>
                  </a:moveTo>
                  <a:lnTo>
                    <a:pt x="3810" y="113169"/>
                  </a:lnTo>
                </a:path>
                <a:path w="3809" h="240029">
                  <a:moveTo>
                    <a:pt x="0" y="111252"/>
                  </a:moveTo>
                  <a:lnTo>
                    <a:pt x="3810" y="111252"/>
                  </a:lnTo>
                </a:path>
                <a:path w="3809" h="240029">
                  <a:moveTo>
                    <a:pt x="0" y="109334"/>
                  </a:moveTo>
                  <a:lnTo>
                    <a:pt x="3810" y="109334"/>
                  </a:lnTo>
                </a:path>
                <a:path w="3809" h="240029">
                  <a:moveTo>
                    <a:pt x="0" y="107416"/>
                  </a:moveTo>
                  <a:lnTo>
                    <a:pt x="3810" y="107416"/>
                  </a:lnTo>
                </a:path>
                <a:path w="3809" h="240029">
                  <a:moveTo>
                    <a:pt x="0" y="105498"/>
                  </a:moveTo>
                  <a:lnTo>
                    <a:pt x="3810" y="105498"/>
                  </a:lnTo>
                </a:path>
                <a:path w="3809" h="240029">
                  <a:moveTo>
                    <a:pt x="0" y="103581"/>
                  </a:moveTo>
                  <a:lnTo>
                    <a:pt x="3810" y="103581"/>
                  </a:lnTo>
                </a:path>
                <a:path w="3809" h="240029">
                  <a:moveTo>
                    <a:pt x="0" y="101663"/>
                  </a:moveTo>
                  <a:lnTo>
                    <a:pt x="3810" y="101663"/>
                  </a:lnTo>
                </a:path>
                <a:path w="3809" h="240029">
                  <a:moveTo>
                    <a:pt x="0" y="99745"/>
                  </a:moveTo>
                  <a:lnTo>
                    <a:pt x="3810" y="99745"/>
                  </a:lnTo>
                </a:path>
                <a:path w="3809" h="240029">
                  <a:moveTo>
                    <a:pt x="0" y="97828"/>
                  </a:moveTo>
                  <a:lnTo>
                    <a:pt x="3810" y="97828"/>
                  </a:lnTo>
                </a:path>
                <a:path w="3809" h="240029">
                  <a:moveTo>
                    <a:pt x="0" y="95910"/>
                  </a:moveTo>
                  <a:lnTo>
                    <a:pt x="3810" y="95910"/>
                  </a:lnTo>
                </a:path>
                <a:path w="3809" h="240029">
                  <a:moveTo>
                    <a:pt x="0" y="93992"/>
                  </a:moveTo>
                  <a:lnTo>
                    <a:pt x="3810" y="93992"/>
                  </a:lnTo>
                </a:path>
                <a:path w="3809" h="240029">
                  <a:moveTo>
                    <a:pt x="0" y="92075"/>
                  </a:moveTo>
                  <a:lnTo>
                    <a:pt x="3810" y="92075"/>
                  </a:lnTo>
                </a:path>
                <a:path w="3809" h="240029">
                  <a:moveTo>
                    <a:pt x="0" y="90157"/>
                  </a:moveTo>
                  <a:lnTo>
                    <a:pt x="3810" y="90157"/>
                  </a:lnTo>
                </a:path>
                <a:path w="3809" h="240029">
                  <a:moveTo>
                    <a:pt x="0" y="88239"/>
                  </a:moveTo>
                  <a:lnTo>
                    <a:pt x="3810" y="88239"/>
                  </a:lnTo>
                </a:path>
                <a:path w="3809" h="240029">
                  <a:moveTo>
                    <a:pt x="0" y="86321"/>
                  </a:moveTo>
                  <a:lnTo>
                    <a:pt x="3810" y="86321"/>
                  </a:lnTo>
                </a:path>
                <a:path w="3809" h="240029">
                  <a:moveTo>
                    <a:pt x="0" y="84404"/>
                  </a:moveTo>
                  <a:lnTo>
                    <a:pt x="3810" y="84404"/>
                  </a:lnTo>
                </a:path>
                <a:path w="3809" h="240029">
                  <a:moveTo>
                    <a:pt x="0" y="82486"/>
                  </a:moveTo>
                  <a:lnTo>
                    <a:pt x="3810" y="82486"/>
                  </a:lnTo>
                </a:path>
                <a:path w="3809" h="240029">
                  <a:moveTo>
                    <a:pt x="0" y="80568"/>
                  </a:moveTo>
                  <a:lnTo>
                    <a:pt x="3810" y="80568"/>
                  </a:lnTo>
                </a:path>
                <a:path w="3809" h="240029">
                  <a:moveTo>
                    <a:pt x="0" y="78651"/>
                  </a:moveTo>
                  <a:lnTo>
                    <a:pt x="3810" y="78651"/>
                  </a:lnTo>
                </a:path>
                <a:path w="3809" h="240029">
                  <a:moveTo>
                    <a:pt x="0" y="76733"/>
                  </a:moveTo>
                  <a:lnTo>
                    <a:pt x="3810" y="76733"/>
                  </a:lnTo>
                </a:path>
                <a:path w="3809" h="240029">
                  <a:moveTo>
                    <a:pt x="0" y="74815"/>
                  </a:moveTo>
                  <a:lnTo>
                    <a:pt x="3810" y="74815"/>
                  </a:lnTo>
                </a:path>
                <a:path w="3809" h="240029">
                  <a:moveTo>
                    <a:pt x="0" y="72898"/>
                  </a:moveTo>
                  <a:lnTo>
                    <a:pt x="3810" y="72898"/>
                  </a:lnTo>
                </a:path>
                <a:path w="3809" h="240029">
                  <a:moveTo>
                    <a:pt x="0" y="70980"/>
                  </a:moveTo>
                  <a:lnTo>
                    <a:pt x="3810" y="70980"/>
                  </a:lnTo>
                </a:path>
                <a:path w="3809" h="240029">
                  <a:moveTo>
                    <a:pt x="0" y="69062"/>
                  </a:moveTo>
                  <a:lnTo>
                    <a:pt x="3810" y="69062"/>
                  </a:lnTo>
                </a:path>
                <a:path w="3809" h="240029">
                  <a:moveTo>
                    <a:pt x="0" y="67144"/>
                  </a:moveTo>
                  <a:lnTo>
                    <a:pt x="3810" y="67144"/>
                  </a:lnTo>
                </a:path>
                <a:path w="3809" h="240029">
                  <a:moveTo>
                    <a:pt x="0" y="65214"/>
                  </a:moveTo>
                  <a:lnTo>
                    <a:pt x="3810" y="65214"/>
                  </a:lnTo>
                </a:path>
                <a:path w="3809" h="240029">
                  <a:moveTo>
                    <a:pt x="0" y="63296"/>
                  </a:moveTo>
                  <a:lnTo>
                    <a:pt x="3810" y="63296"/>
                  </a:lnTo>
                </a:path>
                <a:path w="3809" h="240029">
                  <a:moveTo>
                    <a:pt x="0" y="61379"/>
                  </a:moveTo>
                  <a:lnTo>
                    <a:pt x="3810" y="61379"/>
                  </a:lnTo>
                </a:path>
                <a:path w="3809" h="240029">
                  <a:moveTo>
                    <a:pt x="0" y="59461"/>
                  </a:moveTo>
                  <a:lnTo>
                    <a:pt x="3810" y="59461"/>
                  </a:lnTo>
                </a:path>
                <a:path w="3809" h="240029">
                  <a:moveTo>
                    <a:pt x="0" y="57543"/>
                  </a:moveTo>
                  <a:lnTo>
                    <a:pt x="3810" y="57543"/>
                  </a:lnTo>
                </a:path>
                <a:path w="3809" h="240029">
                  <a:moveTo>
                    <a:pt x="0" y="55626"/>
                  </a:moveTo>
                  <a:lnTo>
                    <a:pt x="3810" y="55626"/>
                  </a:lnTo>
                </a:path>
                <a:path w="3809" h="240029">
                  <a:moveTo>
                    <a:pt x="0" y="53708"/>
                  </a:moveTo>
                  <a:lnTo>
                    <a:pt x="3810" y="53708"/>
                  </a:lnTo>
                </a:path>
                <a:path w="3809" h="240029">
                  <a:moveTo>
                    <a:pt x="0" y="51790"/>
                  </a:moveTo>
                  <a:lnTo>
                    <a:pt x="3810" y="51790"/>
                  </a:lnTo>
                </a:path>
                <a:path w="3809" h="240029">
                  <a:moveTo>
                    <a:pt x="0" y="49872"/>
                  </a:moveTo>
                  <a:lnTo>
                    <a:pt x="3810" y="49872"/>
                  </a:lnTo>
                </a:path>
                <a:path w="3809" h="240029">
                  <a:moveTo>
                    <a:pt x="0" y="47955"/>
                  </a:moveTo>
                  <a:lnTo>
                    <a:pt x="3810" y="47955"/>
                  </a:lnTo>
                </a:path>
                <a:path w="3809" h="240029">
                  <a:moveTo>
                    <a:pt x="0" y="46037"/>
                  </a:moveTo>
                  <a:lnTo>
                    <a:pt x="3810" y="46037"/>
                  </a:lnTo>
                </a:path>
                <a:path w="3809" h="240029">
                  <a:moveTo>
                    <a:pt x="0" y="44119"/>
                  </a:moveTo>
                  <a:lnTo>
                    <a:pt x="3810" y="44119"/>
                  </a:lnTo>
                </a:path>
                <a:path w="3809" h="240029">
                  <a:moveTo>
                    <a:pt x="0" y="42202"/>
                  </a:moveTo>
                  <a:lnTo>
                    <a:pt x="3810" y="42202"/>
                  </a:lnTo>
                </a:path>
                <a:path w="3809" h="240029">
                  <a:moveTo>
                    <a:pt x="0" y="40284"/>
                  </a:moveTo>
                  <a:lnTo>
                    <a:pt x="3810" y="40284"/>
                  </a:lnTo>
                </a:path>
                <a:path w="3809" h="240029">
                  <a:moveTo>
                    <a:pt x="0" y="38366"/>
                  </a:moveTo>
                  <a:lnTo>
                    <a:pt x="3810" y="38366"/>
                  </a:lnTo>
                </a:path>
                <a:path w="3809" h="240029">
                  <a:moveTo>
                    <a:pt x="0" y="36449"/>
                  </a:moveTo>
                  <a:lnTo>
                    <a:pt x="3810" y="36449"/>
                  </a:lnTo>
                </a:path>
                <a:path w="3809" h="240029">
                  <a:moveTo>
                    <a:pt x="0" y="34531"/>
                  </a:moveTo>
                  <a:lnTo>
                    <a:pt x="3810" y="34531"/>
                  </a:lnTo>
                </a:path>
                <a:path w="3809" h="240029">
                  <a:moveTo>
                    <a:pt x="0" y="32613"/>
                  </a:moveTo>
                  <a:lnTo>
                    <a:pt x="3810" y="32613"/>
                  </a:lnTo>
                </a:path>
                <a:path w="3809" h="240029">
                  <a:moveTo>
                    <a:pt x="0" y="30695"/>
                  </a:moveTo>
                  <a:lnTo>
                    <a:pt x="3810" y="30695"/>
                  </a:lnTo>
                </a:path>
                <a:path w="3809" h="240029">
                  <a:moveTo>
                    <a:pt x="0" y="28778"/>
                  </a:moveTo>
                  <a:lnTo>
                    <a:pt x="3810" y="28778"/>
                  </a:lnTo>
                </a:path>
                <a:path w="3809" h="240029">
                  <a:moveTo>
                    <a:pt x="0" y="26860"/>
                  </a:moveTo>
                  <a:lnTo>
                    <a:pt x="3810" y="26860"/>
                  </a:lnTo>
                </a:path>
                <a:path w="3809" h="240029">
                  <a:moveTo>
                    <a:pt x="0" y="24942"/>
                  </a:moveTo>
                  <a:lnTo>
                    <a:pt x="3810" y="24942"/>
                  </a:lnTo>
                </a:path>
                <a:path w="3809" h="240029">
                  <a:moveTo>
                    <a:pt x="0" y="23025"/>
                  </a:moveTo>
                  <a:lnTo>
                    <a:pt x="3810" y="23025"/>
                  </a:lnTo>
                </a:path>
                <a:path w="3809" h="240029">
                  <a:moveTo>
                    <a:pt x="0" y="21107"/>
                  </a:moveTo>
                  <a:lnTo>
                    <a:pt x="3810" y="21107"/>
                  </a:lnTo>
                </a:path>
                <a:path w="3809" h="240029">
                  <a:moveTo>
                    <a:pt x="0" y="19189"/>
                  </a:moveTo>
                  <a:lnTo>
                    <a:pt x="3810" y="19189"/>
                  </a:lnTo>
                </a:path>
                <a:path w="3809" h="240029">
                  <a:moveTo>
                    <a:pt x="0" y="17272"/>
                  </a:moveTo>
                  <a:lnTo>
                    <a:pt x="3810" y="17272"/>
                  </a:lnTo>
                </a:path>
                <a:path w="3809" h="240029">
                  <a:moveTo>
                    <a:pt x="0" y="15354"/>
                  </a:moveTo>
                  <a:lnTo>
                    <a:pt x="3810" y="15354"/>
                  </a:lnTo>
                </a:path>
                <a:path w="3809" h="240029">
                  <a:moveTo>
                    <a:pt x="0" y="13436"/>
                  </a:moveTo>
                  <a:lnTo>
                    <a:pt x="3810" y="13436"/>
                  </a:lnTo>
                </a:path>
                <a:path w="3809" h="240029">
                  <a:moveTo>
                    <a:pt x="0" y="11518"/>
                  </a:moveTo>
                  <a:lnTo>
                    <a:pt x="3810" y="11518"/>
                  </a:lnTo>
                </a:path>
                <a:path w="3809" h="240029">
                  <a:moveTo>
                    <a:pt x="0" y="9601"/>
                  </a:moveTo>
                  <a:lnTo>
                    <a:pt x="3810" y="9601"/>
                  </a:lnTo>
                </a:path>
                <a:path w="3809" h="240029">
                  <a:moveTo>
                    <a:pt x="0" y="7683"/>
                  </a:moveTo>
                  <a:lnTo>
                    <a:pt x="3810" y="7683"/>
                  </a:lnTo>
                </a:path>
                <a:path w="3809" h="240029">
                  <a:moveTo>
                    <a:pt x="0" y="5765"/>
                  </a:moveTo>
                  <a:lnTo>
                    <a:pt x="3810" y="5765"/>
                  </a:lnTo>
                </a:path>
                <a:path w="3809" h="240029">
                  <a:moveTo>
                    <a:pt x="0" y="3848"/>
                  </a:moveTo>
                  <a:lnTo>
                    <a:pt x="3810" y="3848"/>
                  </a:lnTo>
                </a:path>
                <a:path w="3809" h="240029">
                  <a:moveTo>
                    <a:pt x="0" y="1930"/>
                  </a:moveTo>
                  <a:lnTo>
                    <a:pt x="3810" y="1930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746095" y="3936273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63"/>
                  </a:moveTo>
                  <a:lnTo>
                    <a:pt x="3810" y="239763"/>
                  </a:lnTo>
                </a:path>
                <a:path w="3809" h="240029">
                  <a:moveTo>
                    <a:pt x="0" y="237845"/>
                  </a:moveTo>
                  <a:lnTo>
                    <a:pt x="3810" y="237845"/>
                  </a:lnTo>
                </a:path>
                <a:path w="3809" h="240029">
                  <a:moveTo>
                    <a:pt x="0" y="235927"/>
                  </a:moveTo>
                  <a:lnTo>
                    <a:pt x="3810" y="235927"/>
                  </a:lnTo>
                </a:path>
                <a:path w="3809" h="240029">
                  <a:moveTo>
                    <a:pt x="0" y="234010"/>
                  </a:moveTo>
                  <a:lnTo>
                    <a:pt x="3810" y="234010"/>
                  </a:lnTo>
                </a:path>
                <a:path w="3809" h="240029">
                  <a:moveTo>
                    <a:pt x="0" y="232092"/>
                  </a:moveTo>
                  <a:lnTo>
                    <a:pt x="3810" y="232092"/>
                  </a:lnTo>
                </a:path>
                <a:path w="3809" h="240029">
                  <a:moveTo>
                    <a:pt x="0" y="230174"/>
                  </a:moveTo>
                  <a:lnTo>
                    <a:pt x="3810" y="230174"/>
                  </a:lnTo>
                </a:path>
                <a:path w="3809" h="240029">
                  <a:moveTo>
                    <a:pt x="0" y="228257"/>
                  </a:moveTo>
                  <a:lnTo>
                    <a:pt x="3810" y="228257"/>
                  </a:lnTo>
                </a:path>
                <a:path w="3809" h="240029">
                  <a:moveTo>
                    <a:pt x="0" y="226339"/>
                  </a:moveTo>
                  <a:lnTo>
                    <a:pt x="3810" y="226339"/>
                  </a:lnTo>
                </a:path>
                <a:path w="3809" h="240029">
                  <a:moveTo>
                    <a:pt x="0" y="224421"/>
                  </a:moveTo>
                  <a:lnTo>
                    <a:pt x="3810" y="224421"/>
                  </a:lnTo>
                </a:path>
                <a:path w="3809" h="240029">
                  <a:moveTo>
                    <a:pt x="0" y="222504"/>
                  </a:moveTo>
                  <a:lnTo>
                    <a:pt x="3810" y="222504"/>
                  </a:lnTo>
                </a:path>
                <a:path w="3809" h="240029">
                  <a:moveTo>
                    <a:pt x="0" y="220586"/>
                  </a:moveTo>
                  <a:lnTo>
                    <a:pt x="3810" y="220586"/>
                  </a:lnTo>
                </a:path>
                <a:path w="3809" h="240029">
                  <a:moveTo>
                    <a:pt x="0" y="218668"/>
                  </a:moveTo>
                  <a:lnTo>
                    <a:pt x="3810" y="218668"/>
                  </a:lnTo>
                </a:path>
                <a:path w="3809" h="240029">
                  <a:moveTo>
                    <a:pt x="0" y="216750"/>
                  </a:moveTo>
                  <a:lnTo>
                    <a:pt x="3810" y="216750"/>
                  </a:lnTo>
                </a:path>
                <a:path w="3809" h="240029">
                  <a:moveTo>
                    <a:pt x="0" y="214833"/>
                  </a:moveTo>
                  <a:lnTo>
                    <a:pt x="3810" y="214833"/>
                  </a:lnTo>
                </a:path>
                <a:path w="3809" h="240029">
                  <a:moveTo>
                    <a:pt x="0" y="212915"/>
                  </a:moveTo>
                  <a:lnTo>
                    <a:pt x="3810" y="212915"/>
                  </a:lnTo>
                </a:path>
                <a:path w="3809" h="240029">
                  <a:moveTo>
                    <a:pt x="0" y="210997"/>
                  </a:moveTo>
                  <a:lnTo>
                    <a:pt x="3810" y="210997"/>
                  </a:lnTo>
                </a:path>
                <a:path w="3809" h="240029">
                  <a:moveTo>
                    <a:pt x="0" y="209080"/>
                  </a:moveTo>
                  <a:lnTo>
                    <a:pt x="3810" y="209080"/>
                  </a:lnTo>
                </a:path>
                <a:path w="3809" h="240029">
                  <a:moveTo>
                    <a:pt x="0" y="207162"/>
                  </a:moveTo>
                  <a:lnTo>
                    <a:pt x="3810" y="207162"/>
                  </a:lnTo>
                </a:path>
                <a:path w="3809" h="240029">
                  <a:moveTo>
                    <a:pt x="0" y="205232"/>
                  </a:moveTo>
                  <a:lnTo>
                    <a:pt x="3810" y="205232"/>
                  </a:lnTo>
                </a:path>
                <a:path w="3809" h="240029">
                  <a:moveTo>
                    <a:pt x="0" y="203314"/>
                  </a:moveTo>
                  <a:lnTo>
                    <a:pt x="3810" y="203314"/>
                  </a:lnTo>
                </a:path>
                <a:path w="3809" h="240029">
                  <a:moveTo>
                    <a:pt x="0" y="201396"/>
                  </a:moveTo>
                  <a:lnTo>
                    <a:pt x="3810" y="201396"/>
                  </a:lnTo>
                </a:path>
                <a:path w="3809" h="240029">
                  <a:moveTo>
                    <a:pt x="0" y="199478"/>
                  </a:moveTo>
                  <a:lnTo>
                    <a:pt x="3810" y="199478"/>
                  </a:lnTo>
                </a:path>
                <a:path w="3809" h="240029">
                  <a:moveTo>
                    <a:pt x="0" y="197561"/>
                  </a:moveTo>
                  <a:lnTo>
                    <a:pt x="3810" y="197561"/>
                  </a:lnTo>
                </a:path>
                <a:path w="3809" h="240029">
                  <a:moveTo>
                    <a:pt x="0" y="195643"/>
                  </a:moveTo>
                  <a:lnTo>
                    <a:pt x="3810" y="195643"/>
                  </a:lnTo>
                </a:path>
                <a:path w="3809" h="240029">
                  <a:moveTo>
                    <a:pt x="0" y="193725"/>
                  </a:moveTo>
                  <a:lnTo>
                    <a:pt x="3810" y="193725"/>
                  </a:lnTo>
                </a:path>
                <a:path w="3809" h="240029">
                  <a:moveTo>
                    <a:pt x="0" y="191808"/>
                  </a:moveTo>
                  <a:lnTo>
                    <a:pt x="3810" y="191808"/>
                  </a:lnTo>
                </a:path>
                <a:path w="3809" h="240029">
                  <a:moveTo>
                    <a:pt x="0" y="189890"/>
                  </a:moveTo>
                  <a:lnTo>
                    <a:pt x="3810" y="189890"/>
                  </a:lnTo>
                </a:path>
                <a:path w="3809" h="240029">
                  <a:moveTo>
                    <a:pt x="0" y="187972"/>
                  </a:moveTo>
                  <a:lnTo>
                    <a:pt x="3810" y="187972"/>
                  </a:lnTo>
                </a:path>
                <a:path w="3809" h="240029">
                  <a:moveTo>
                    <a:pt x="0" y="186055"/>
                  </a:moveTo>
                  <a:lnTo>
                    <a:pt x="3810" y="186055"/>
                  </a:lnTo>
                </a:path>
                <a:path w="3809" h="240029">
                  <a:moveTo>
                    <a:pt x="0" y="184137"/>
                  </a:moveTo>
                  <a:lnTo>
                    <a:pt x="3810" y="184137"/>
                  </a:lnTo>
                </a:path>
                <a:path w="3809" h="240029">
                  <a:moveTo>
                    <a:pt x="0" y="182219"/>
                  </a:moveTo>
                  <a:lnTo>
                    <a:pt x="3810" y="182219"/>
                  </a:lnTo>
                </a:path>
                <a:path w="3809" h="240029">
                  <a:moveTo>
                    <a:pt x="0" y="180301"/>
                  </a:moveTo>
                  <a:lnTo>
                    <a:pt x="3810" y="180301"/>
                  </a:lnTo>
                </a:path>
                <a:path w="3809" h="240029">
                  <a:moveTo>
                    <a:pt x="0" y="178384"/>
                  </a:moveTo>
                  <a:lnTo>
                    <a:pt x="3810" y="178384"/>
                  </a:lnTo>
                </a:path>
                <a:path w="3809" h="240029">
                  <a:moveTo>
                    <a:pt x="0" y="176466"/>
                  </a:moveTo>
                  <a:lnTo>
                    <a:pt x="3810" y="176466"/>
                  </a:lnTo>
                </a:path>
                <a:path w="3809" h="240029">
                  <a:moveTo>
                    <a:pt x="0" y="174548"/>
                  </a:moveTo>
                  <a:lnTo>
                    <a:pt x="3810" y="174548"/>
                  </a:lnTo>
                </a:path>
                <a:path w="3809" h="240029">
                  <a:moveTo>
                    <a:pt x="0" y="172631"/>
                  </a:moveTo>
                  <a:lnTo>
                    <a:pt x="3810" y="172631"/>
                  </a:lnTo>
                </a:path>
                <a:path w="3809" h="240029">
                  <a:moveTo>
                    <a:pt x="0" y="170713"/>
                  </a:moveTo>
                  <a:lnTo>
                    <a:pt x="3810" y="170713"/>
                  </a:lnTo>
                </a:path>
                <a:path w="3809" h="240029">
                  <a:moveTo>
                    <a:pt x="0" y="168795"/>
                  </a:moveTo>
                  <a:lnTo>
                    <a:pt x="3810" y="168795"/>
                  </a:lnTo>
                </a:path>
                <a:path w="3809" h="240029">
                  <a:moveTo>
                    <a:pt x="0" y="166878"/>
                  </a:moveTo>
                  <a:lnTo>
                    <a:pt x="3810" y="166878"/>
                  </a:lnTo>
                </a:path>
                <a:path w="3809" h="240029">
                  <a:moveTo>
                    <a:pt x="0" y="164960"/>
                  </a:moveTo>
                  <a:lnTo>
                    <a:pt x="3810" y="164960"/>
                  </a:lnTo>
                </a:path>
                <a:path w="3809" h="240029">
                  <a:moveTo>
                    <a:pt x="0" y="163042"/>
                  </a:moveTo>
                  <a:lnTo>
                    <a:pt x="3810" y="163042"/>
                  </a:lnTo>
                </a:path>
                <a:path w="3809" h="240029">
                  <a:moveTo>
                    <a:pt x="0" y="161124"/>
                  </a:moveTo>
                  <a:lnTo>
                    <a:pt x="3810" y="161124"/>
                  </a:lnTo>
                </a:path>
                <a:path w="3809" h="240029">
                  <a:moveTo>
                    <a:pt x="0" y="159207"/>
                  </a:moveTo>
                  <a:lnTo>
                    <a:pt x="3810" y="159207"/>
                  </a:lnTo>
                </a:path>
                <a:path w="3809" h="240029">
                  <a:moveTo>
                    <a:pt x="0" y="157289"/>
                  </a:moveTo>
                  <a:lnTo>
                    <a:pt x="3810" y="157289"/>
                  </a:lnTo>
                </a:path>
                <a:path w="3809" h="240029">
                  <a:moveTo>
                    <a:pt x="0" y="155371"/>
                  </a:moveTo>
                  <a:lnTo>
                    <a:pt x="3810" y="155371"/>
                  </a:lnTo>
                </a:path>
                <a:path w="3809" h="240029">
                  <a:moveTo>
                    <a:pt x="0" y="153454"/>
                  </a:moveTo>
                  <a:lnTo>
                    <a:pt x="3810" y="153454"/>
                  </a:lnTo>
                </a:path>
                <a:path w="3809" h="240029">
                  <a:moveTo>
                    <a:pt x="0" y="151536"/>
                  </a:moveTo>
                  <a:lnTo>
                    <a:pt x="3810" y="151536"/>
                  </a:lnTo>
                </a:path>
                <a:path w="3809" h="240029">
                  <a:moveTo>
                    <a:pt x="0" y="149618"/>
                  </a:moveTo>
                  <a:lnTo>
                    <a:pt x="3810" y="149618"/>
                  </a:lnTo>
                </a:path>
                <a:path w="3809" h="240029">
                  <a:moveTo>
                    <a:pt x="0" y="147701"/>
                  </a:moveTo>
                  <a:lnTo>
                    <a:pt x="3810" y="147701"/>
                  </a:lnTo>
                </a:path>
                <a:path w="3809" h="240029">
                  <a:moveTo>
                    <a:pt x="0" y="145783"/>
                  </a:moveTo>
                  <a:lnTo>
                    <a:pt x="3810" y="145783"/>
                  </a:lnTo>
                </a:path>
                <a:path w="3809" h="240029">
                  <a:moveTo>
                    <a:pt x="0" y="143865"/>
                  </a:moveTo>
                  <a:lnTo>
                    <a:pt x="3810" y="143865"/>
                  </a:lnTo>
                </a:path>
                <a:path w="3809" h="240029">
                  <a:moveTo>
                    <a:pt x="0" y="141947"/>
                  </a:moveTo>
                  <a:lnTo>
                    <a:pt x="3810" y="141947"/>
                  </a:lnTo>
                </a:path>
                <a:path w="3809" h="240029">
                  <a:moveTo>
                    <a:pt x="0" y="140030"/>
                  </a:moveTo>
                  <a:lnTo>
                    <a:pt x="3810" y="140030"/>
                  </a:lnTo>
                </a:path>
                <a:path w="3809" h="240029">
                  <a:moveTo>
                    <a:pt x="0" y="138112"/>
                  </a:moveTo>
                  <a:lnTo>
                    <a:pt x="3810" y="138112"/>
                  </a:lnTo>
                </a:path>
                <a:path w="3809" h="240029">
                  <a:moveTo>
                    <a:pt x="0" y="136182"/>
                  </a:moveTo>
                  <a:lnTo>
                    <a:pt x="3810" y="136182"/>
                  </a:lnTo>
                </a:path>
                <a:path w="3809" h="240029">
                  <a:moveTo>
                    <a:pt x="0" y="134264"/>
                  </a:moveTo>
                  <a:lnTo>
                    <a:pt x="3810" y="134264"/>
                  </a:lnTo>
                </a:path>
                <a:path w="3809" h="240029">
                  <a:moveTo>
                    <a:pt x="0" y="132346"/>
                  </a:moveTo>
                  <a:lnTo>
                    <a:pt x="3810" y="132346"/>
                  </a:lnTo>
                </a:path>
                <a:path w="3809" h="240029">
                  <a:moveTo>
                    <a:pt x="0" y="130429"/>
                  </a:moveTo>
                  <a:lnTo>
                    <a:pt x="3810" y="130429"/>
                  </a:lnTo>
                </a:path>
                <a:path w="3809" h="240029">
                  <a:moveTo>
                    <a:pt x="0" y="128511"/>
                  </a:moveTo>
                  <a:lnTo>
                    <a:pt x="3810" y="128511"/>
                  </a:lnTo>
                </a:path>
                <a:path w="3809" h="240029">
                  <a:moveTo>
                    <a:pt x="0" y="126593"/>
                  </a:moveTo>
                  <a:lnTo>
                    <a:pt x="3810" y="126593"/>
                  </a:lnTo>
                </a:path>
                <a:path w="3809" h="240029">
                  <a:moveTo>
                    <a:pt x="0" y="124675"/>
                  </a:moveTo>
                  <a:lnTo>
                    <a:pt x="3810" y="124675"/>
                  </a:lnTo>
                </a:path>
                <a:path w="3809" h="240029">
                  <a:moveTo>
                    <a:pt x="0" y="122758"/>
                  </a:moveTo>
                  <a:lnTo>
                    <a:pt x="3810" y="122758"/>
                  </a:lnTo>
                </a:path>
                <a:path w="3809" h="240029">
                  <a:moveTo>
                    <a:pt x="0" y="120840"/>
                  </a:moveTo>
                  <a:lnTo>
                    <a:pt x="3810" y="120840"/>
                  </a:lnTo>
                </a:path>
                <a:path w="3809" h="240029">
                  <a:moveTo>
                    <a:pt x="0" y="118922"/>
                  </a:moveTo>
                  <a:lnTo>
                    <a:pt x="3810" y="118922"/>
                  </a:lnTo>
                </a:path>
                <a:path w="3809" h="240029">
                  <a:moveTo>
                    <a:pt x="0" y="117005"/>
                  </a:moveTo>
                  <a:lnTo>
                    <a:pt x="3810" y="117005"/>
                  </a:lnTo>
                </a:path>
                <a:path w="3809" h="240029">
                  <a:moveTo>
                    <a:pt x="0" y="115087"/>
                  </a:moveTo>
                  <a:lnTo>
                    <a:pt x="3810" y="115087"/>
                  </a:lnTo>
                </a:path>
                <a:path w="3809" h="240029">
                  <a:moveTo>
                    <a:pt x="0" y="113169"/>
                  </a:moveTo>
                  <a:lnTo>
                    <a:pt x="3810" y="113169"/>
                  </a:lnTo>
                </a:path>
                <a:path w="3809" h="240029">
                  <a:moveTo>
                    <a:pt x="0" y="111252"/>
                  </a:moveTo>
                  <a:lnTo>
                    <a:pt x="3810" y="111252"/>
                  </a:lnTo>
                </a:path>
                <a:path w="3809" h="240029">
                  <a:moveTo>
                    <a:pt x="0" y="109334"/>
                  </a:moveTo>
                  <a:lnTo>
                    <a:pt x="3810" y="109334"/>
                  </a:lnTo>
                </a:path>
                <a:path w="3809" h="240029">
                  <a:moveTo>
                    <a:pt x="0" y="107416"/>
                  </a:moveTo>
                  <a:lnTo>
                    <a:pt x="3810" y="107416"/>
                  </a:lnTo>
                </a:path>
                <a:path w="3809" h="240029">
                  <a:moveTo>
                    <a:pt x="0" y="105498"/>
                  </a:moveTo>
                  <a:lnTo>
                    <a:pt x="3810" y="105498"/>
                  </a:lnTo>
                </a:path>
                <a:path w="3809" h="240029">
                  <a:moveTo>
                    <a:pt x="0" y="103581"/>
                  </a:moveTo>
                  <a:lnTo>
                    <a:pt x="3810" y="103581"/>
                  </a:lnTo>
                </a:path>
                <a:path w="3809" h="240029">
                  <a:moveTo>
                    <a:pt x="0" y="101663"/>
                  </a:moveTo>
                  <a:lnTo>
                    <a:pt x="3810" y="101663"/>
                  </a:lnTo>
                </a:path>
                <a:path w="3809" h="240029">
                  <a:moveTo>
                    <a:pt x="0" y="99745"/>
                  </a:moveTo>
                  <a:lnTo>
                    <a:pt x="3810" y="99745"/>
                  </a:lnTo>
                </a:path>
                <a:path w="3809" h="240029">
                  <a:moveTo>
                    <a:pt x="0" y="97828"/>
                  </a:moveTo>
                  <a:lnTo>
                    <a:pt x="3810" y="97828"/>
                  </a:lnTo>
                </a:path>
                <a:path w="3809" h="240029">
                  <a:moveTo>
                    <a:pt x="0" y="95910"/>
                  </a:moveTo>
                  <a:lnTo>
                    <a:pt x="3810" y="95910"/>
                  </a:lnTo>
                </a:path>
                <a:path w="3809" h="240029">
                  <a:moveTo>
                    <a:pt x="0" y="93992"/>
                  </a:moveTo>
                  <a:lnTo>
                    <a:pt x="3810" y="93992"/>
                  </a:lnTo>
                </a:path>
                <a:path w="3809" h="240029">
                  <a:moveTo>
                    <a:pt x="0" y="92075"/>
                  </a:moveTo>
                  <a:lnTo>
                    <a:pt x="3810" y="92075"/>
                  </a:lnTo>
                </a:path>
                <a:path w="3809" h="240029">
                  <a:moveTo>
                    <a:pt x="0" y="90157"/>
                  </a:moveTo>
                  <a:lnTo>
                    <a:pt x="3810" y="90157"/>
                  </a:lnTo>
                </a:path>
                <a:path w="3809" h="240029">
                  <a:moveTo>
                    <a:pt x="0" y="88239"/>
                  </a:moveTo>
                  <a:lnTo>
                    <a:pt x="3810" y="88239"/>
                  </a:lnTo>
                </a:path>
                <a:path w="3809" h="240029">
                  <a:moveTo>
                    <a:pt x="0" y="86321"/>
                  </a:moveTo>
                  <a:lnTo>
                    <a:pt x="3810" y="86321"/>
                  </a:lnTo>
                </a:path>
                <a:path w="3809" h="240029">
                  <a:moveTo>
                    <a:pt x="0" y="84404"/>
                  </a:moveTo>
                  <a:lnTo>
                    <a:pt x="3810" y="84404"/>
                  </a:lnTo>
                </a:path>
                <a:path w="3809" h="240029">
                  <a:moveTo>
                    <a:pt x="0" y="82486"/>
                  </a:moveTo>
                  <a:lnTo>
                    <a:pt x="3810" y="82486"/>
                  </a:lnTo>
                </a:path>
                <a:path w="3809" h="240029">
                  <a:moveTo>
                    <a:pt x="0" y="80568"/>
                  </a:moveTo>
                  <a:lnTo>
                    <a:pt x="3810" y="80568"/>
                  </a:lnTo>
                </a:path>
                <a:path w="3809" h="240029">
                  <a:moveTo>
                    <a:pt x="0" y="78651"/>
                  </a:moveTo>
                  <a:lnTo>
                    <a:pt x="3810" y="78651"/>
                  </a:lnTo>
                </a:path>
                <a:path w="3809" h="240029">
                  <a:moveTo>
                    <a:pt x="0" y="76733"/>
                  </a:moveTo>
                  <a:lnTo>
                    <a:pt x="3810" y="76733"/>
                  </a:lnTo>
                </a:path>
                <a:path w="3809" h="240029">
                  <a:moveTo>
                    <a:pt x="0" y="74815"/>
                  </a:moveTo>
                  <a:lnTo>
                    <a:pt x="3810" y="74815"/>
                  </a:lnTo>
                </a:path>
                <a:path w="3809" h="240029">
                  <a:moveTo>
                    <a:pt x="0" y="72898"/>
                  </a:moveTo>
                  <a:lnTo>
                    <a:pt x="3810" y="72898"/>
                  </a:lnTo>
                </a:path>
                <a:path w="3809" h="240029">
                  <a:moveTo>
                    <a:pt x="0" y="70980"/>
                  </a:moveTo>
                  <a:lnTo>
                    <a:pt x="3810" y="70980"/>
                  </a:lnTo>
                </a:path>
                <a:path w="3809" h="240029">
                  <a:moveTo>
                    <a:pt x="0" y="69062"/>
                  </a:moveTo>
                  <a:lnTo>
                    <a:pt x="3810" y="69062"/>
                  </a:lnTo>
                </a:path>
                <a:path w="3809" h="240029">
                  <a:moveTo>
                    <a:pt x="0" y="67144"/>
                  </a:moveTo>
                  <a:lnTo>
                    <a:pt x="3810" y="67144"/>
                  </a:lnTo>
                </a:path>
                <a:path w="3809" h="240029">
                  <a:moveTo>
                    <a:pt x="0" y="65214"/>
                  </a:moveTo>
                  <a:lnTo>
                    <a:pt x="3810" y="65214"/>
                  </a:lnTo>
                </a:path>
                <a:path w="3809" h="240029">
                  <a:moveTo>
                    <a:pt x="0" y="63296"/>
                  </a:moveTo>
                  <a:lnTo>
                    <a:pt x="3810" y="63296"/>
                  </a:lnTo>
                </a:path>
                <a:path w="3809" h="240029">
                  <a:moveTo>
                    <a:pt x="0" y="61379"/>
                  </a:moveTo>
                  <a:lnTo>
                    <a:pt x="3810" y="61379"/>
                  </a:lnTo>
                </a:path>
                <a:path w="3809" h="240029">
                  <a:moveTo>
                    <a:pt x="0" y="59461"/>
                  </a:moveTo>
                  <a:lnTo>
                    <a:pt x="3810" y="59461"/>
                  </a:lnTo>
                </a:path>
                <a:path w="3809" h="240029">
                  <a:moveTo>
                    <a:pt x="0" y="57543"/>
                  </a:moveTo>
                  <a:lnTo>
                    <a:pt x="3810" y="57543"/>
                  </a:lnTo>
                </a:path>
                <a:path w="3809" h="240029">
                  <a:moveTo>
                    <a:pt x="0" y="55626"/>
                  </a:moveTo>
                  <a:lnTo>
                    <a:pt x="3810" y="55626"/>
                  </a:lnTo>
                </a:path>
                <a:path w="3809" h="240029">
                  <a:moveTo>
                    <a:pt x="0" y="53708"/>
                  </a:moveTo>
                  <a:lnTo>
                    <a:pt x="3810" y="53708"/>
                  </a:lnTo>
                </a:path>
                <a:path w="3809" h="240029">
                  <a:moveTo>
                    <a:pt x="0" y="51790"/>
                  </a:moveTo>
                  <a:lnTo>
                    <a:pt x="3810" y="51790"/>
                  </a:lnTo>
                </a:path>
                <a:path w="3809" h="240029">
                  <a:moveTo>
                    <a:pt x="0" y="49872"/>
                  </a:moveTo>
                  <a:lnTo>
                    <a:pt x="3810" y="49872"/>
                  </a:lnTo>
                </a:path>
                <a:path w="3809" h="240029">
                  <a:moveTo>
                    <a:pt x="0" y="47955"/>
                  </a:moveTo>
                  <a:lnTo>
                    <a:pt x="3810" y="47955"/>
                  </a:lnTo>
                </a:path>
                <a:path w="3809" h="240029">
                  <a:moveTo>
                    <a:pt x="0" y="46037"/>
                  </a:moveTo>
                  <a:lnTo>
                    <a:pt x="3810" y="46037"/>
                  </a:lnTo>
                </a:path>
                <a:path w="3809" h="240029">
                  <a:moveTo>
                    <a:pt x="0" y="44119"/>
                  </a:moveTo>
                  <a:lnTo>
                    <a:pt x="3810" y="44119"/>
                  </a:lnTo>
                </a:path>
                <a:path w="3809" h="240029">
                  <a:moveTo>
                    <a:pt x="0" y="42202"/>
                  </a:moveTo>
                  <a:lnTo>
                    <a:pt x="3810" y="42202"/>
                  </a:lnTo>
                </a:path>
                <a:path w="3809" h="240029">
                  <a:moveTo>
                    <a:pt x="0" y="40284"/>
                  </a:moveTo>
                  <a:lnTo>
                    <a:pt x="3810" y="40284"/>
                  </a:lnTo>
                </a:path>
                <a:path w="3809" h="240029">
                  <a:moveTo>
                    <a:pt x="0" y="38366"/>
                  </a:moveTo>
                  <a:lnTo>
                    <a:pt x="3810" y="38366"/>
                  </a:lnTo>
                </a:path>
                <a:path w="3809" h="240029">
                  <a:moveTo>
                    <a:pt x="0" y="36449"/>
                  </a:moveTo>
                  <a:lnTo>
                    <a:pt x="3810" y="36449"/>
                  </a:lnTo>
                </a:path>
                <a:path w="3809" h="240029">
                  <a:moveTo>
                    <a:pt x="0" y="34531"/>
                  </a:moveTo>
                  <a:lnTo>
                    <a:pt x="3810" y="34531"/>
                  </a:lnTo>
                </a:path>
                <a:path w="3809" h="240029">
                  <a:moveTo>
                    <a:pt x="0" y="32613"/>
                  </a:moveTo>
                  <a:lnTo>
                    <a:pt x="3810" y="32613"/>
                  </a:lnTo>
                </a:path>
                <a:path w="3809" h="240029">
                  <a:moveTo>
                    <a:pt x="0" y="30695"/>
                  </a:moveTo>
                  <a:lnTo>
                    <a:pt x="3810" y="30695"/>
                  </a:lnTo>
                </a:path>
                <a:path w="3809" h="240029">
                  <a:moveTo>
                    <a:pt x="0" y="28778"/>
                  </a:moveTo>
                  <a:lnTo>
                    <a:pt x="3810" y="28778"/>
                  </a:lnTo>
                </a:path>
                <a:path w="3809" h="240029">
                  <a:moveTo>
                    <a:pt x="0" y="26860"/>
                  </a:moveTo>
                  <a:lnTo>
                    <a:pt x="3810" y="26860"/>
                  </a:lnTo>
                </a:path>
                <a:path w="3809" h="240029">
                  <a:moveTo>
                    <a:pt x="0" y="24942"/>
                  </a:moveTo>
                  <a:lnTo>
                    <a:pt x="3810" y="24942"/>
                  </a:lnTo>
                </a:path>
                <a:path w="3809" h="240029">
                  <a:moveTo>
                    <a:pt x="0" y="23025"/>
                  </a:moveTo>
                  <a:lnTo>
                    <a:pt x="3810" y="23025"/>
                  </a:lnTo>
                </a:path>
                <a:path w="3809" h="240029">
                  <a:moveTo>
                    <a:pt x="0" y="21107"/>
                  </a:moveTo>
                  <a:lnTo>
                    <a:pt x="3810" y="21107"/>
                  </a:lnTo>
                </a:path>
                <a:path w="3809" h="240029">
                  <a:moveTo>
                    <a:pt x="0" y="19189"/>
                  </a:moveTo>
                  <a:lnTo>
                    <a:pt x="3810" y="19189"/>
                  </a:lnTo>
                </a:path>
                <a:path w="3809" h="240029">
                  <a:moveTo>
                    <a:pt x="0" y="17272"/>
                  </a:moveTo>
                  <a:lnTo>
                    <a:pt x="3810" y="17272"/>
                  </a:lnTo>
                </a:path>
                <a:path w="3809" h="240029">
                  <a:moveTo>
                    <a:pt x="0" y="15354"/>
                  </a:moveTo>
                  <a:lnTo>
                    <a:pt x="3810" y="15354"/>
                  </a:lnTo>
                </a:path>
                <a:path w="3809" h="240029">
                  <a:moveTo>
                    <a:pt x="0" y="13436"/>
                  </a:moveTo>
                  <a:lnTo>
                    <a:pt x="3810" y="13436"/>
                  </a:lnTo>
                </a:path>
                <a:path w="3809" h="240029">
                  <a:moveTo>
                    <a:pt x="0" y="11518"/>
                  </a:moveTo>
                  <a:lnTo>
                    <a:pt x="3810" y="11518"/>
                  </a:lnTo>
                </a:path>
                <a:path w="3809" h="240029">
                  <a:moveTo>
                    <a:pt x="0" y="9601"/>
                  </a:moveTo>
                  <a:lnTo>
                    <a:pt x="3810" y="9601"/>
                  </a:lnTo>
                </a:path>
                <a:path w="3809" h="240029">
                  <a:moveTo>
                    <a:pt x="0" y="7683"/>
                  </a:moveTo>
                  <a:lnTo>
                    <a:pt x="3810" y="7683"/>
                  </a:lnTo>
                </a:path>
                <a:path w="3809" h="240029">
                  <a:moveTo>
                    <a:pt x="0" y="5765"/>
                  </a:moveTo>
                  <a:lnTo>
                    <a:pt x="3810" y="5765"/>
                  </a:lnTo>
                </a:path>
                <a:path w="3809" h="240029">
                  <a:moveTo>
                    <a:pt x="0" y="3848"/>
                  </a:moveTo>
                  <a:lnTo>
                    <a:pt x="3810" y="3848"/>
                  </a:lnTo>
                </a:path>
                <a:path w="3809" h="240029">
                  <a:moveTo>
                    <a:pt x="0" y="1930"/>
                  </a:moveTo>
                  <a:lnTo>
                    <a:pt x="3810" y="1930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3562094" y="4183028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9"/>
                  </a:moveTo>
                  <a:lnTo>
                    <a:pt x="3810" y="224409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60"/>
                  </a:moveTo>
                  <a:lnTo>
                    <a:pt x="3810" y="187960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3"/>
                  </a:moveTo>
                  <a:lnTo>
                    <a:pt x="3810" y="168783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6"/>
                  </a:moveTo>
                  <a:lnTo>
                    <a:pt x="3810" y="149606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4"/>
                  </a:moveTo>
                  <a:lnTo>
                    <a:pt x="3810" y="132334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7"/>
                  </a:moveTo>
                  <a:lnTo>
                    <a:pt x="3810" y="113157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80"/>
                  </a:moveTo>
                  <a:lnTo>
                    <a:pt x="3810" y="93980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3"/>
                  </a:moveTo>
                  <a:lnTo>
                    <a:pt x="3810" y="74803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1"/>
                  </a:moveTo>
                  <a:lnTo>
                    <a:pt x="3810" y="57531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4"/>
                  </a:moveTo>
                  <a:lnTo>
                    <a:pt x="3810" y="38354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7"/>
                  </a:moveTo>
                  <a:lnTo>
                    <a:pt x="3810" y="19177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858095" y="4183028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9"/>
                  </a:moveTo>
                  <a:lnTo>
                    <a:pt x="3810" y="224409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60"/>
                  </a:moveTo>
                  <a:lnTo>
                    <a:pt x="3810" y="187960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3"/>
                  </a:moveTo>
                  <a:lnTo>
                    <a:pt x="3810" y="168783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6"/>
                  </a:moveTo>
                  <a:lnTo>
                    <a:pt x="3810" y="149606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4"/>
                  </a:moveTo>
                  <a:lnTo>
                    <a:pt x="3810" y="132334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7"/>
                  </a:moveTo>
                  <a:lnTo>
                    <a:pt x="3810" y="113157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80"/>
                  </a:moveTo>
                  <a:lnTo>
                    <a:pt x="3810" y="93980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3"/>
                  </a:moveTo>
                  <a:lnTo>
                    <a:pt x="3810" y="74803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1"/>
                  </a:moveTo>
                  <a:lnTo>
                    <a:pt x="3810" y="57531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4"/>
                  </a:moveTo>
                  <a:lnTo>
                    <a:pt x="3810" y="38354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7"/>
                  </a:moveTo>
                  <a:lnTo>
                    <a:pt x="3810" y="19177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154095" y="4183028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9"/>
                  </a:moveTo>
                  <a:lnTo>
                    <a:pt x="3810" y="224409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60"/>
                  </a:moveTo>
                  <a:lnTo>
                    <a:pt x="3810" y="187960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3"/>
                  </a:moveTo>
                  <a:lnTo>
                    <a:pt x="3810" y="168783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6"/>
                  </a:moveTo>
                  <a:lnTo>
                    <a:pt x="3810" y="149606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4"/>
                  </a:moveTo>
                  <a:lnTo>
                    <a:pt x="3810" y="132334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7"/>
                  </a:moveTo>
                  <a:lnTo>
                    <a:pt x="3810" y="113157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80"/>
                  </a:moveTo>
                  <a:lnTo>
                    <a:pt x="3810" y="93980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3"/>
                  </a:moveTo>
                  <a:lnTo>
                    <a:pt x="3810" y="74803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1"/>
                  </a:moveTo>
                  <a:lnTo>
                    <a:pt x="3810" y="57531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4"/>
                  </a:moveTo>
                  <a:lnTo>
                    <a:pt x="3810" y="38354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7"/>
                  </a:moveTo>
                  <a:lnTo>
                    <a:pt x="3810" y="19177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450094" y="4183028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9"/>
                  </a:moveTo>
                  <a:lnTo>
                    <a:pt x="3810" y="224409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19"/>
                  </a:moveTo>
                  <a:lnTo>
                    <a:pt x="3810" y="205219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60"/>
                  </a:moveTo>
                  <a:lnTo>
                    <a:pt x="3810" y="187960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3"/>
                  </a:moveTo>
                  <a:lnTo>
                    <a:pt x="3810" y="168783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6"/>
                  </a:moveTo>
                  <a:lnTo>
                    <a:pt x="3810" y="149606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4"/>
                  </a:moveTo>
                  <a:lnTo>
                    <a:pt x="3810" y="132334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7"/>
                  </a:moveTo>
                  <a:lnTo>
                    <a:pt x="3810" y="113157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80"/>
                  </a:moveTo>
                  <a:lnTo>
                    <a:pt x="3810" y="93980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3"/>
                  </a:moveTo>
                  <a:lnTo>
                    <a:pt x="3810" y="74803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19"/>
                  </a:moveTo>
                  <a:lnTo>
                    <a:pt x="3810" y="67119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1"/>
                  </a:moveTo>
                  <a:lnTo>
                    <a:pt x="3810" y="57531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4"/>
                  </a:moveTo>
                  <a:lnTo>
                    <a:pt x="3810" y="38354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7"/>
                  </a:moveTo>
                  <a:lnTo>
                    <a:pt x="3810" y="19177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746095" y="4183028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9"/>
                  </a:moveTo>
                  <a:lnTo>
                    <a:pt x="3810" y="224409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19"/>
                  </a:moveTo>
                  <a:lnTo>
                    <a:pt x="3810" y="205219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60"/>
                  </a:moveTo>
                  <a:lnTo>
                    <a:pt x="3810" y="187960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3"/>
                  </a:moveTo>
                  <a:lnTo>
                    <a:pt x="3810" y="168783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6"/>
                  </a:moveTo>
                  <a:lnTo>
                    <a:pt x="3810" y="149606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4"/>
                  </a:moveTo>
                  <a:lnTo>
                    <a:pt x="3810" y="132334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7"/>
                  </a:moveTo>
                  <a:lnTo>
                    <a:pt x="3810" y="113157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80"/>
                  </a:moveTo>
                  <a:lnTo>
                    <a:pt x="3810" y="93980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3"/>
                  </a:moveTo>
                  <a:lnTo>
                    <a:pt x="3810" y="74803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19"/>
                  </a:moveTo>
                  <a:lnTo>
                    <a:pt x="3810" y="67119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1"/>
                  </a:moveTo>
                  <a:lnTo>
                    <a:pt x="3810" y="57531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4"/>
                  </a:moveTo>
                  <a:lnTo>
                    <a:pt x="3810" y="38354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7"/>
                  </a:moveTo>
                  <a:lnTo>
                    <a:pt x="3810" y="19177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562094" y="4429770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1"/>
                  </a:moveTo>
                  <a:lnTo>
                    <a:pt x="3810" y="205231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858095" y="4429770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1"/>
                  </a:moveTo>
                  <a:lnTo>
                    <a:pt x="3810" y="205231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154095" y="4429770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1"/>
                  </a:moveTo>
                  <a:lnTo>
                    <a:pt x="3810" y="205231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450094" y="4429770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8"/>
                  </a:moveTo>
                  <a:lnTo>
                    <a:pt x="3810" y="224408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31"/>
                  </a:moveTo>
                  <a:lnTo>
                    <a:pt x="3810" y="205231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59"/>
                  </a:moveTo>
                  <a:lnTo>
                    <a:pt x="3810" y="187959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2"/>
                  </a:moveTo>
                  <a:lnTo>
                    <a:pt x="3810" y="168782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5"/>
                  </a:moveTo>
                  <a:lnTo>
                    <a:pt x="3810" y="149605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3"/>
                  </a:moveTo>
                  <a:lnTo>
                    <a:pt x="3810" y="132333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6"/>
                  </a:moveTo>
                  <a:lnTo>
                    <a:pt x="3810" y="113156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79"/>
                  </a:moveTo>
                  <a:lnTo>
                    <a:pt x="3810" y="93979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2"/>
                  </a:moveTo>
                  <a:lnTo>
                    <a:pt x="3810" y="74802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32"/>
                  </a:moveTo>
                  <a:lnTo>
                    <a:pt x="3810" y="67132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0"/>
                  </a:moveTo>
                  <a:lnTo>
                    <a:pt x="3810" y="57530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3"/>
                  </a:moveTo>
                  <a:lnTo>
                    <a:pt x="3810" y="38353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6"/>
                  </a:moveTo>
                  <a:lnTo>
                    <a:pt x="3810" y="19176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746095" y="4429770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8"/>
                  </a:moveTo>
                  <a:lnTo>
                    <a:pt x="3810" y="224408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31"/>
                  </a:moveTo>
                  <a:lnTo>
                    <a:pt x="3810" y="205231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59"/>
                  </a:moveTo>
                  <a:lnTo>
                    <a:pt x="3810" y="187959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2"/>
                  </a:moveTo>
                  <a:lnTo>
                    <a:pt x="3810" y="168782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5"/>
                  </a:moveTo>
                  <a:lnTo>
                    <a:pt x="3810" y="149605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3"/>
                  </a:moveTo>
                  <a:lnTo>
                    <a:pt x="3810" y="132333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6"/>
                  </a:moveTo>
                  <a:lnTo>
                    <a:pt x="3810" y="113156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79"/>
                  </a:moveTo>
                  <a:lnTo>
                    <a:pt x="3810" y="93979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2"/>
                  </a:moveTo>
                  <a:lnTo>
                    <a:pt x="3810" y="74802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32"/>
                  </a:moveTo>
                  <a:lnTo>
                    <a:pt x="3810" y="67132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0"/>
                  </a:moveTo>
                  <a:lnTo>
                    <a:pt x="3810" y="57530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3"/>
                  </a:moveTo>
                  <a:lnTo>
                    <a:pt x="3810" y="38353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6"/>
                  </a:moveTo>
                  <a:lnTo>
                    <a:pt x="3810" y="19176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3562094" y="4676512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4858095" y="4676512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154095" y="4676512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7450094" y="4676512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8"/>
                  </a:moveTo>
                  <a:lnTo>
                    <a:pt x="3810" y="224408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19"/>
                  </a:moveTo>
                  <a:lnTo>
                    <a:pt x="3810" y="205219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59"/>
                  </a:moveTo>
                  <a:lnTo>
                    <a:pt x="3810" y="187959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2"/>
                  </a:moveTo>
                  <a:lnTo>
                    <a:pt x="3810" y="168782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5"/>
                  </a:moveTo>
                  <a:lnTo>
                    <a:pt x="3810" y="149605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3"/>
                  </a:moveTo>
                  <a:lnTo>
                    <a:pt x="3810" y="132333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6"/>
                  </a:moveTo>
                  <a:lnTo>
                    <a:pt x="3810" y="113156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79"/>
                  </a:moveTo>
                  <a:lnTo>
                    <a:pt x="3810" y="93979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2"/>
                  </a:moveTo>
                  <a:lnTo>
                    <a:pt x="3810" y="74802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19"/>
                  </a:moveTo>
                  <a:lnTo>
                    <a:pt x="3810" y="67119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0"/>
                  </a:moveTo>
                  <a:lnTo>
                    <a:pt x="3810" y="57530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3"/>
                  </a:moveTo>
                  <a:lnTo>
                    <a:pt x="3810" y="38353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6"/>
                  </a:moveTo>
                  <a:lnTo>
                    <a:pt x="3810" y="19176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746095" y="4676512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8"/>
                  </a:moveTo>
                  <a:lnTo>
                    <a:pt x="3810" y="224408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19"/>
                  </a:moveTo>
                  <a:lnTo>
                    <a:pt x="3810" y="205219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59"/>
                  </a:moveTo>
                  <a:lnTo>
                    <a:pt x="3810" y="187959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2"/>
                  </a:moveTo>
                  <a:lnTo>
                    <a:pt x="3810" y="168782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5"/>
                  </a:moveTo>
                  <a:lnTo>
                    <a:pt x="3810" y="149605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3"/>
                  </a:moveTo>
                  <a:lnTo>
                    <a:pt x="3810" y="132333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6"/>
                  </a:moveTo>
                  <a:lnTo>
                    <a:pt x="3810" y="113156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79"/>
                  </a:moveTo>
                  <a:lnTo>
                    <a:pt x="3810" y="93979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2"/>
                  </a:moveTo>
                  <a:lnTo>
                    <a:pt x="3810" y="74802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19"/>
                  </a:moveTo>
                  <a:lnTo>
                    <a:pt x="3810" y="67119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0"/>
                  </a:moveTo>
                  <a:lnTo>
                    <a:pt x="3810" y="57530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3"/>
                  </a:moveTo>
                  <a:lnTo>
                    <a:pt x="3810" y="38353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6"/>
                  </a:moveTo>
                  <a:lnTo>
                    <a:pt x="3810" y="19176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3562094" y="492325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9"/>
                  </a:moveTo>
                  <a:lnTo>
                    <a:pt x="3810" y="224409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60"/>
                  </a:moveTo>
                  <a:lnTo>
                    <a:pt x="3810" y="187960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3"/>
                  </a:moveTo>
                  <a:lnTo>
                    <a:pt x="3810" y="168783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6"/>
                  </a:moveTo>
                  <a:lnTo>
                    <a:pt x="3810" y="149606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4"/>
                  </a:moveTo>
                  <a:lnTo>
                    <a:pt x="3810" y="132334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7"/>
                  </a:moveTo>
                  <a:lnTo>
                    <a:pt x="3810" y="113157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80"/>
                  </a:moveTo>
                  <a:lnTo>
                    <a:pt x="3810" y="93980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3"/>
                  </a:moveTo>
                  <a:lnTo>
                    <a:pt x="3810" y="74803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1"/>
                  </a:moveTo>
                  <a:lnTo>
                    <a:pt x="3810" y="57531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4"/>
                  </a:moveTo>
                  <a:lnTo>
                    <a:pt x="3810" y="38354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7"/>
                  </a:moveTo>
                  <a:lnTo>
                    <a:pt x="3810" y="19177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858095" y="492325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9"/>
                  </a:moveTo>
                  <a:lnTo>
                    <a:pt x="3810" y="224409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60"/>
                  </a:moveTo>
                  <a:lnTo>
                    <a:pt x="3810" y="187960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3"/>
                  </a:moveTo>
                  <a:lnTo>
                    <a:pt x="3810" y="168783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6"/>
                  </a:moveTo>
                  <a:lnTo>
                    <a:pt x="3810" y="149606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4"/>
                  </a:moveTo>
                  <a:lnTo>
                    <a:pt x="3810" y="132334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7"/>
                  </a:moveTo>
                  <a:lnTo>
                    <a:pt x="3810" y="113157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80"/>
                  </a:moveTo>
                  <a:lnTo>
                    <a:pt x="3810" y="93980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3"/>
                  </a:moveTo>
                  <a:lnTo>
                    <a:pt x="3810" y="74803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1"/>
                  </a:moveTo>
                  <a:lnTo>
                    <a:pt x="3810" y="57531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4"/>
                  </a:moveTo>
                  <a:lnTo>
                    <a:pt x="3810" y="38354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7"/>
                  </a:moveTo>
                  <a:lnTo>
                    <a:pt x="3810" y="19177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6154095" y="492325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9"/>
                  </a:moveTo>
                  <a:lnTo>
                    <a:pt x="3810" y="224409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60"/>
                  </a:moveTo>
                  <a:lnTo>
                    <a:pt x="3810" y="187960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3"/>
                  </a:moveTo>
                  <a:lnTo>
                    <a:pt x="3810" y="168783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6"/>
                  </a:moveTo>
                  <a:lnTo>
                    <a:pt x="3810" y="149606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4"/>
                  </a:moveTo>
                  <a:lnTo>
                    <a:pt x="3810" y="132334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7"/>
                  </a:moveTo>
                  <a:lnTo>
                    <a:pt x="3810" y="113157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80"/>
                  </a:moveTo>
                  <a:lnTo>
                    <a:pt x="3810" y="93980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3"/>
                  </a:moveTo>
                  <a:lnTo>
                    <a:pt x="3810" y="74803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1"/>
                  </a:moveTo>
                  <a:lnTo>
                    <a:pt x="3810" y="57531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4"/>
                  </a:moveTo>
                  <a:lnTo>
                    <a:pt x="3810" y="38354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7"/>
                  </a:moveTo>
                  <a:lnTo>
                    <a:pt x="3810" y="19177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7450094" y="492325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9"/>
                  </a:moveTo>
                  <a:lnTo>
                    <a:pt x="3810" y="224409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19"/>
                  </a:moveTo>
                  <a:lnTo>
                    <a:pt x="3810" y="205219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60"/>
                  </a:moveTo>
                  <a:lnTo>
                    <a:pt x="3810" y="187960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3"/>
                  </a:moveTo>
                  <a:lnTo>
                    <a:pt x="3810" y="168783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6"/>
                  </a:moveTo>
                  <a:lnTo>
                    <a:pt x="3810" y="149606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4"/>
                  </a:moveTo>
                  <a:lnTo>
                    <a:pt x="3810" y="132334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7"/>
                  </a:moveTo>
                  <a:lnTo>
                    <a:pt x="3810" y="113157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80"/>
                  </a:moveTo>
                  <a:lnTo>
                    <a:pt x="3810" y="93980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3"/>
                  </a:moveTo>
                  <a:lnTo>
                    <a:pt x="3810" y="74803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19"/>
                  </a:moveTo>
                  <a:lnTo>
                    <a:pt x="3810" y="67119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1"/>
                  </a:moveTo>
                  <a:lnTo>
                    <a:pt x="3810" y="57531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4"/>
                  </a:moveTo>
                  <a:lnTo>
                    <a:pt x="3810" y="38354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7"/>
                  </a:moveTo>
                  <a:lnTo>
                    <a:pt x="3810" y="19177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746095" y="492325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9"/>
                  </a:moveTo>
                  <a:lnTo>
                    <a:pt x="3810" y="224409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19"/>
                  </a:moveTo>
                  <a:lnTo>
                    <a:pt x="3810" y="205219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60"/>
                  </a:moveTo>
                  <a:lnTo>
                    <a:pt x="3810" y="187960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3"/>
                  </a:moveTo>
                  <a:lnTo>
                    <a:pt x="3810" y="168783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6"/>
                  </a:moveTo>
                  <a:lnTo>
                    <a:pt x="3810" y="149606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4"/>
                  </a:moveTo>
                  <a:lnTo>
                    <a:pt x="3810" y="132334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7"/>
                  </a:moveTo>
                  <a:lnTo>
                    <a:pt x="3810" y="113157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80"/>
                  </a:moveTo>
                  <a:lnTo>
                    <a:pt x="3810" y="93980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3"/>
                  </a:moveTo>
                  <a:lnTo>
                    <a:pt x="3810" y="74803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19"/>
                  </a:moveTo>
                  <a:lnTo>
                    <a:pt x="3810" y="67119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1"/>
                  </a:moveTo>
                  <a:lnTo>
                    <a:pt x="3810" y="57531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4"/>
                  </a:moveTo>
                  <a:lnTo>
                    <a:pt x="3810" y="38354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7"/>
                  </a:moveTo>
                  <a:lnTo>
                    <a:pt x="3810" y="19177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562094" y="516999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1"/>
                  </a:moveTo>
                  <a:lnTo>
                    <a:pt x="3810" y="205231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858095" y="516999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1"/>
                  </a:moveTo>
                  <a:lnTo>
                    <a:pt x="3810" y="205231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6154095" y="516999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1"/>
                  </a:moveTo>
                  <a:lnTo>
                    <a:pt x="3810" y="205231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7450094" y="516999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8"/>
                  </a:moveTo>
                  <a:lnTo>
                    <a:pt x="3810" y="224408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31"/>
                  </a:moveTo>
                  <a:lnTo>
                    <a:pt x="3810" y="205231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59"/>
                  </a:moveTo>
                  <a:lnTo>
                    <a:pt x="3810" y="187959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2"/>
                  </a:moveTo>
                  <a:lnTo>
                    <a:pt x="3810" y="168782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5"/>
                  </a:moveTo>
                  <a:lnTo>
                    <a:pt x="3810" y="149605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3"/>
                  </a:moveTo>
                  <a:lnTo>
                    <a:pt x="3810" y="132333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6"/>
                  </a:moveTo>
                  <a:lnTo>
                    <a:pt x="3810" y="113156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79"/>
                  </a:moveTo>
                  <a:lnTo>
                    <a:pt x="3810" y="93979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2"/>
                  </a:moveTo>
                  <a:lnTo>
                    <a:pt x="3810" y="74802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32"/>
                  </a:moveTo>
                  <a:lnTo>
                    <a:pt x="3810" y="67132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0"/>
                  </a:moveTo>
                  <a:lnTo>
                    <a:pt x="3810" y="57530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3"/>
                  </a:moveTo>
                  <a:lnTo>
                    <a:pt x="3810" y="38353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6"/>
                  </a:moveTo>
                  <a:lnTo>
                    <a:pt x="3810" y="19176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746095" y="516999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09" h="240029">
                  <a:moveTo>
                    <a:pt x="0" y="239750"/>
                  </a:moveTo>
                  <a:lnTo>
                    <a:pt x="3810" y="239750"/>
                  </a:lnTo>
                </a:path>
                <a:path w="3809" h="240029">
                  <a:moveTo>
                    <a:pt x="0" y="237832"/>
                  </a:moveTo>
                  <a:lnTo>
                    <a:pt x="3810" y="237832"/>
                  </a:lnTo>
                </a:path>
                <a:path w="3809" h="240029">
                  <a:moveTo>
                    <a:pt x="0" y="235915"/>
                  </a:moveTo>
                  <a:lnTo>
                    <a:pt x="3810" y="235915"/>
                  </a:lnTo>
                </a:path>
                <a:path w="3809" h="240029">
                  <a:moveTo>
                    <a:pt x="0" y="233997"/>
                  </a:moveTo>
                  <a:lnTo>
                    <a:pt x="3810" y="233997"/>
                  </a:lnTo>
                </a:path>
                <a:path w="3809" h="240029">
                  <a:moveTo>
                    <a:pt x="0" y="232079"/>
                  </a:moveTo>
                  <a:lnTo>
                    <a:pt x="3810" y="232079"/>
                  </a:lnTo>
                </a:path>
                <a:path w="3809" h="240029">
                  <a:moveTo>
                    <a:pt x="0" y="230162"/>
                  </a:moveTo>
                  <a:lnTo>
                    <a:pt x="3810" y="230162"/>
                  </a:lnTo>
                </a:path>
                <a:path w="3809" h="240029">
                  <a:moveTo>
                    <a:pt x="0" y="228244"/>
                  </a:moveTo>
                  <a:lnTo>
                    <a:pt x="3810" y="228244"/>
                  </a:lnTo>
                </a:path>
                <a:path w="3809" h="240029">
                  <a:moveTo>
                    <a:pt x="0" y="226326"/>
                  </a:moveTo>
                  <a:lnTo>
                    <a:pt x="3810" y="226326"/>
                  </a:lnTo>
                </a:path>
                <a:path w="3809" h="240029">
                  <a:moveTo>
                    <a:pt x="0" y="224408"/>
                  </a:moveTo>
                  <a:lnTo>
                    <a:pt x="3810" y="224408"/>
                  </a:lnTo>
                </a:path>
                <a:path w="3809" h="240029">
                  <a:moveTo>
                    <a:pt x="0" y="222491"/>
                  </a:moveTo>
                  <a:lnTo>
                    <a:pt x="3810" y="222491"/>
                  </a:lnTo>
                </a:path>
                <a:path w="3809" h="240029">
                  <a:moveTo>
                    <a:pt x="0" y="220573"/>
                  </a:moveTo>
                  <a:lnTo>
                    <a:pt x="3810" y="220573"/>
                  </a:lnTo>
                </a:path>
                <a:path w="3809" h="240029">
                  <a:moveTo>
                    <a:pt x="0" y="218655"/>
                  </a:moveTo>
                  <a:lnTo>
                    <a:pt x="3810" y="218655"/>
                  </a:lnTo>
                </a:path>
                <a:path w="3809" h="240029">
                  <a:moveTo>
                    <a:pt x="0" y="216738"/>
                  </a:moveTo>
                  <a:lnTo>
                    <a:pt x="3810" y="216738"/>
                  </a:lnTo>
                </a:path>
                <a:path w="3809" h="240029">
                  <a:moveTo>
                    <a:pt x="0" y="214820"/>
                  </a:moveTo>
                  <a:lnTo>
                    <a:pt x="3810" y="214820"/>
                  </a:lnTo>
                </a:path>
                <a:path w="3809" h="240029">
                  <a:moveTo>
                    <a:pt x="0" y="212902"/>
                  </a:moveTo>
                  <a:lnTo>
                    <a:pt x="3810" y="212902"/>
                  </a:lnTo>
                </a:path>
                <a:path w="3809" h="240029">
                  <a:moveTo>
                    <a:pt x="0" y="210985"/>
                  </a:moveTo>
                  <a:lnTo>
                    <a:pt x="3810" y="210985"/>
                  </a:lnTo>
                </a:path>
                <a:path w="3809" h="240029">
                  <a:moveTo>
                    <a:pt x="0" y="209067"/>
                  </a:moveTo>
                  <a:lnTo>
                    <a:pt x="3810" y="209067"/>
                  </a:lnTo>
                </a:path>
                <a:path w="3809" h="240029">
                  <a:moveTo>
                    <a:pt x="0" y="207149"/>
                  </a:moveTo>
                  <a:lnTo>
                    <a:pt x="3810" y="207149"/>
                  </a:lnTo>
                </a:path>
                <a:path w="3809" h="240029">
                  <a:moveTo>
                    <a:pt x="0" y="205231"/>
                  </a:moveTo>
                  <a:lnTo>
                    <a:pt x="3810" y="205231"/>
                  </a:lnTo>
                </a:path>
                <a:path w="3809" h="240029">
                  <a:moveTo>
                    <a:pt x="0" y="203301"/>
                  </a:moveTo>
                  <a:lnTo>
                    <a:pt x="3810" y="203301"/>
                  </a:lnTo>
                </a:path>
                <a:path w="3809" h="240029">
                  <a:moveTo>
                    <a:pt x="0" y="201383"/>
                  </a:moveTo>
                  <a:lnTo>
                    <a:pt x="3810" y="201383"/>
                  </a:lnTo>
                </a:path>
                <a:path w="3809" h="240029">
                  <a:moveTo>
                    <a:pt x="0" y="199466"/>
                  </a:moveTo>
                  <a:lnTo>
                    <a:pt x="3810" y="199466"/>
                  </a:lnTo>
                </a:path>
                <a:path w="3809" h="240029">
                  <a:moveTo>
                    <a:pt x="0" y="197548"/>
                  </a:moveTo>
                  <a:lnTo>
                    <a:pt x="3810" y="197548"/>
                  </a:lnTo>
                </a:path>
                <a:path w="3809" h="240029">
                  <a:moveTo>
                    <a:pt x="0" y="195630"/>
                  </a:moveTo>
                  <a:lnTo>
                    <a:pt x="3810" y="195630"/>
                  </a:lnTo>
                </a:path>
                <a:path w="3809" h="240029">
                  <a:moveTo>
                    <a:pt x="0" y="193713"/>
                  </a:moveTo>
                  <a:lnTo>
                    <a:pt x="3810" y="193713"/>
                  </a:lnTo>
                </a:path>
                <a:path w="3809" h="240029">
                  <a:moveTo>
                    <a:pt x="0" y="191795"/>
                  </a:moveTo>
                  <a:lnTo>
                    <a:pt x="3810" y="191795"/>
                  </a:lnTo>
                </a:path>
                <a:path w="3809" h="240029">
                  <a:moveTo>
                    <a:pt x="0" y="189877"/>
                  </a:moveTo>
                  <a:lnTo>
                    <a:pt x="3810" y="189877"/>
                  </a:lnTo>
                </a:path>
                <a:path w="3809" h="240029">
                  <a:moveTo>
                    <a:pt x="0" y="187959"/>
                  </a:moveTo>
                  <a:lnTo>
                    <a:pt x="3810" y="187959"/>
                  </a:lnTo>
                </a:path>
                <a:path w="3809" h="240029">
                  <a:moveTo>
                    <a:pt x="0" y="186042"/>
                  </a:moveTo>
                  <a:lnTo>
                    <a:pt x="3810" y="186042"/>
                  </a:lnTo>
                </a:path>
                <a:path w="3809" h="240029">
                  <a:moveTo>
                    <a:pt x="0" y="184124"/>
                  </a:moveTo>
                  <a:lnTo>
                    <a:pt x="3810" y="184124"/>
                  </a:lnTo>
                </a:path>
                <a:path w="3809" h="240029">
                  <a:moveTo>
                    <a:pt x="0" y="182206"/>
                  </a:moveTo>
                  <a:lnTo>
                    <a:pt x="3810" y="182206"/>
                  </a:lnTo>
                </a:path>
                <a:path w="3809" h="240029">
                  <a:moveTo>
                    <a:pt x="0" y="180289"/>
                  </a:moveTo>
                  <a:lnTo>
                    <a:pt x="3810" y="180289"/>
                  </a:lnTo>
                </a:path>
                <a:path w="3809" h="240029">
                  <a:moveTo>
                    <a:pt x="0" y="178371"/>
                  </a:moveTo>
                  <a:lnTo>
                    <a:pt x="3810" y="178371"/>
                  </a:lnTo>
                </a:path>
                <a:path w="3809" h="240029">
                  <a:moveTo>
                    <a:pt x="0" y="176453"/>
                  </a:moveTo>
                  <a:lnTo>
                    <a:pt x="3810" y="176453"/>
                  </a:lnTo>
                </a:path>
                <a:path w="3809" h="240029">
                  <a:moveTo>
                    <a:pt x="0" y="174536"/>
                  </a:moveTo>
                  <a:lnTo>
                    <a:pt x="3810" y="174536"/>
                  </a:lnTo>
                </a:path>
                <a:path w="3809" h="240029">
                  <a:moveTo>
                    <a:pt x="0" y="172618"/>
                  </a:moveTo>
                  <a:lnTo>
                    <a:pt x="3810" y="172618"/>
                  </a:lnTo>
                </a:path>
                <a:path w="3809" h="240029">
                  <a:moveTo>
                    <a:pt x="0" y="170700"/>
                  </a:moveTo>
                  <a:lnTo>
                    <a:pt x="3810" y="170700"/>
                  </a:lnTo>
                </a:path>
                <a:path w="3809" h="240029">
                  <a:moveTo>
                    <a:pt x="0" y="168782"/>
                  </a:moveTo>
                  <a:lnTo>
                    <a:pt x="3810" y="168782"/>
                  </a:lnTo>
                </a:path>
                <a:path w="3809" h="240029">
                  <a:moveTo>
                    <a:pt x="0" y="166865"/>
                  </a:moveTo>
                  <a:lnTo>
                    <a:pt x="3810" y="166865"/>
                  </a:lnTo>
                </a:path>
                <a:path w="3809" h="240029">
                  <a:moveTo>
                    <a:pt x="0" y="164947"/>
                  </a:moveTo>
                  <a:lnTo>
                    <a:pt x="3810" y="164947"/>
                  </a:lnTo>
                </a:path>
                <a:path w="3809" h="240029">
                  <a:moveTo>
                    <a:pt x="0" y="163029"/>
                  </a:moveTo>
                  <a:lnTo>
                    <a:pt x="3810" y="163029"/>
                  </a:lnTo>
                </a:path>
                <a:path w="3809" h="240029">
                  <a:moveTo>
                    <a:pt x="0" y="161112"/>
                  </a:moveTo>
                  <a:lnTo>
                    <a:pt x="3810" y="161112"/>
                  </a:lnTo>
                </a:path>
                <a:path w="3809" h="240029">
                  <a:moveTo>
                    <a:pt x="0" y="159194"/>
                  </a:moveTo>
                  <a:lnTo>
                    <a:pt x="3810" y="159194"/>
                  </a:lnTo>
                </a:path>
                <a:path w="3809" h="240029">
                  <a:moveTo>
                    <a:pt x="0" y="157276"/>
                  </a:moveTo>
                  <a:lnTo>
                    <a:pt x="3810" y="157276"/>
                  </a:lnTo>
                </a:path>
                <a:path w="3809" h="240029">
                  <a:moveTo>
                    <a:pt x="0" y="155359"/>
                  </a:moveTo>
                  <a:lnTo>
                    <a:pt x="3810" y="155359"/>
                  </a:lnTo>
                </a:path>
                <a:path w="3809" h="240029">
                  <a:moveTo>
                    <a:pt x="0" y="153441"/>
                  </a:moveTo>
                  <a:lnTo>
                    <a:pt x="3810" y="153441"/>
                  </a:lnTo>
                </a:path>
                <a:path w="3809" h="240029">
                  <a:moveTo>
                    <a:pt x="0" y="151523"/>
                  </a:moveTo>
                  <a:lnTo>
                    <a:pt x="3810" y="151523"/>
                  </a:lnTo>
                </a:path>
                <a:path w="3809" h="240029">
                  <a:moveTo>
                    <a:pt x="0" y="149605"/>
                  </a:moveTo>
                  <a:lnTo>
                    <a:pt x="3810" y="149605"/>
                  </a:lnTo>
                </a:path>
                <a:path w="3809" h="240029">
                  <a:moveTo>
                    <a:pt x="0" y="147688"/>
                  </a:moveTo>
                  <a:lnTo>
                    <a:pt x="3810" y="147688"/>
                  </a:lnTo>
                </a:path>
                <a:path w="3809" h="240029">
                  <a:moveTo>
                    <a:pt x="0" y="145770"/>
                  </a:moveTo>
                  <a:lnTo>
                    <a:pt x="3810" y="145770"/>
                  </a:lnTo>
                </a:path>
                <a:path w="3809" h="240029">
                  <a:moveTo>
                    <a:pt x="0" y="143852"/>
                  </a:moveTo>
                  <a:lnTo>
                    <a:pt x="3810" y="143852"/>
                  </a:lnTo>
                </a:path>
                <a:path w="3809" h="240029">
                  <a:moveTo>
                    <a:pt x="0" y="141935"/>
                  </a:moveTo>
                  <a:lnTo>
                    <a:pt x="3810" y="141935"/>
                  </a:lnTo>
                </a:path>
                <a:path w="3809" h="240029">
                  <a:moveTo>
                    <a:pt x="0" y="140017"/>
                  </a:moveTo>
                  <a:lnTo>
                    <a:pt x="3810" y="140017"/>
                  </a:lnTo>
                </a:path>
                <a:path w="3809" h="240029">
                  <a:moveTo>
                    <a:pt x="0" y="138099"/>
                  </a:moveTo>
                  <a:lnTo>
                    <a:pt x="3810" y="138099"/>
                  </a:lnTo>
                </a:path>
                <a:path w="3809" h="240029">
                  <a:moveTo>
                    <a:pt x="0" y="136169"/>
                  </a:moveTo>
                  <a:lnTo>
                    <a:pt x="3810" y="136169"/>
                  </a:lnTo>
                </a:path>
                <a:path w="3809" h="240029">
                  <a:moveTo>
                    <a:pt x="0" y="134251"/>
                  </a:moveTo>
                  <a:lnTo>
                    <a:pt x="3810" y="134251"/>
                  </a:lnTo>
                </a:path>
                <a:path w="3809" h="240029">
                  <a:moveTo>
                    <a:pt x="0" y="132333"/>
                  </a:moveTo>
                  <a:lnTo>
                    <a:pt x="3810" y="132333"/>
                  </a:lnTo>
                </a:path>
                <a:path w="3809" h="240029">
                  <a:moveTo>
                    <a:pt x="0" y="130416"/>
                  </a:moveTo>
                  <a:lnTo>
                    <a:pt x="3810" y="130416"/>
                  </a:lnTo>
                </a:path>
                <a:path w="3809" h="240029">
                  <a:moveTo>
                    <a:pt x="0" y="128498"/>
                  </a:moveTo>
                  <a:lnTo>
                    <a:pt x="3810" y="128498"/>
                  </a:lnTo>
                </a:path>
                <a:path w="3809" h="240029">
                  <a:moveTo>
                    <a:pt x="0" y="126580"/>
                  </a:moveTo>
                  <a:lnTo>
                    <a:pt x="3810" y="126580"/>
                  </a:lnTo>
                </a:path>
                <a:path w="3809" h="240029">
                  <a:moveTo>
                    <a:pt x="0" y="124663"/>
                  </a:moveTo>
                  <a:lnTo>
                    <a:pt x="3810" y="124663"/>
                  </a:lnTo>
                </a:path>
                <a:path w="3809" h="240029">
                  <a:moveTo>
                    <a:pt x="0" y="122745"/>
                  </a:moveTo>
                  <a:lnTo>
                    <a:pt x="3810" y="122745"/>
                  </a:lnTo>
                </a:path>
                <a:path w="3809" h="240029">
                  <a:moveTo>
                    <a:pt x="0" y="120827"/>
                  </a:moveTo>
                  <a:lnTo>
                    <a:pt x="3810" y="120827"/>
                  </a:lnTo>
                </a:path>
                <a:path w="3809" h="240029">
                  <a:moveTo>
                    <a:pt x="0" y="118910"/>
                  </a:moveTo>
                  <a:lnTo>
                    <a:pt x="3810" y="118910"/>
                  </a:lnTo>
                </a:path>
                <a:path w="3809" h="240029">
                  <a:moveTo>
                    <a:pt x="0" y="116992"/>
                  </a:moveTo>
                  <a:lnTo>
                    <a:pt x="3810" y="116992"/>
                  </a:lnTo>
                </a:path>
                <a:path w="3809" h="240029">
                  <a:moveTo>
                    <a:pt x="0" y="115074"/>
                  </a:moveTo>
                  <a:lnTo>
                    <a:pt x="3810" y="115074"/>
                  </a:lnTo>
                </a:path>
                <a:path w="3809" h="240029">
                  <a:moveTo>
                    <a:pt x="0" y="113156"/>
                  </a:moveTo>
                  <a:lnTo>
                    <a:pt x="3810" y="113156"/>
                  </a:lnTo>
                </a:path>
                <a:path w="3809" h="240029">
                  <a:moveTo>
                    <a:pt x="0" y="111239"/>
                  </a:moveTo>
                  <a:lnTo>
                    <a:pt x="3810" y="111239"/>
                  </a:lnTo>
                </a:path>
                <a:path w="3809" h="240029">
                  <a:moveTo>
                    <a:pt x="0" y="109321"/>
                  </a:moveTo>
                  <a:lnTo>
                    <a:pt x="3810" y="109321"/>
                  </a:lnTo>
                </a:path>
                <a:path w="3809" h="240029">
                  <a:moveTo>
                    <a:pt x="0" y="107403"/>
                  </a:moveTo>
                  <a:lnTo>
                    <a:pt x="3810" y="107403"/>
                  </a:lnTo>
                </a:path>
                <a:path w="3809" h="240029">
                  <a:moveTo>
                    <a:pt x="0" y="105486"/>
                  </a:moveTo>
                  <a:lnTo>
                    <a:pt x="3810" y="105486"/>
                  </a:lnTo>
                </a:path>
                <a:path w="3809" h="240029">
                  <a:moveTo>
                    <a:pt x="0" y="103568"/>
                  </a:moveTo>
                  <a:lnTo>
                    <a:pt x="3810" y="103568"/>
                  </a:lnTo>
                </a:path>
                <a:path w="3809" h="240029">
                  <a:moveTo>
                    <a:pt x="0" y="101650"/>
                  </a:moveTo>
                  <a:lnTo>
                    <a:pt x="3810" y="101650"/>
                  </a:lnTo>
                </a:path>
                <a:path w="3809" h="240029">
                  <a:moveTo>
                    <a:pt x="0" y="99733"/>
                  </a:moveTo>
                  <a:lnTo>
                    <a:pt x="3810" y="99733"/>
                  </a:lnTo>
                </a:path>
                <a:path w="3809" h="240029">
                  <a:moveTo>
                    <a:pt x="0" y="97815"/>
                  </a:moveTo>
                  <a:lnTo>
                    <a:pt x="3810" y="97815"/>
                  </a:lnTo>
                </a:path>
                <a:path w="3809" h="240029">
                  <a:moveTo>
                    <a:pt x="0" y="95897"/>
                  </a:moveTo>
                  <a:lnTo>
                    <a:pt x="3810" y="95897"/>
                  </a:lnTo>
                </a:path>
                <a:path w="3809" h="240029">
                  <a:moveTo>
                    <a:pt x="0" y="93979"/>
                  </a:moveTo>
                  <a:lnTo>
                    <a:pt x="3810" y="93979"/>
                  </a:lnTo>
                </a:path>
                <a:path w="3809" h="240029">
                  <a:moveTo>
                    <a:pt x="0" y="92062"/>
                  </a:moveTo>
                  <a:lnTo>
                    <a:pt x="3810" y="92062"/>
                  </a:lnTo>
                </a:path>
                <a:path w="3809" h="240029">
                  <a:moveTo>
                    <a:pt x="0" y="90144"/>
                  </a:moveTo>
                  <a:lnTo>
                    <a:pt x="3810" y="90144"/>
                  </a:lnTo>
                </a:path>
                <a:path w="3809" h="240029">
                  <a:moveTo>
                    <a:pt x="0" y="88226"/>
                  </a:moveTo>
                  <a:lnTo>
                    <a:pt x="3810" y="88226"/>
                  </a:lnTo>
                </a:path>
                <a:path w="3809" h="240029">
                  <a:moveTo>
                    <a:pt x="0" y="86309"/>
                  </a:moveTo>
                  <a:lnTo>
                    <a:pt x="3810" y="86309"/>
                  </a:lnTo>
                </a:path>
                <a:path w="3809" h="240029">
                  <a:moveTo>
                    <a:pt x="0" y="84391"/>
                  </a:moveTo>
                  <a:lnTo>
                    <a:pt x="3810" y="84391"/>
                  </a:lnTo>
                </a:path>
                <a:path w="3809" h="240029">
                  <a:moveTo>
                    <a:pt x="0" y="82473"/>
                  </a:moveTo>
                  <a:lnTo>
                    <a:pt x="3810" y="82473"/>
                  </a:lnTo>
                </a:path>
                <a:path w="3809" h="240029">
                  <a:moveTo>
                    <a:pt x="0" y="80556"/>
                  </a:moveTo>
                  <a:lnTo>
                    <a:pt x="3810" y="80556"/>
                  </a:lnTo>
                </a:path>
                <a:path w="3809" h="240029">
                  <a:moveTo>
                    <a:pt x="0" y="78638"/>
                  </a:moveTo>
                  <a:lnTo>
                    <a:pt x="3810" y="78638"/>
                  </a:lnTo>
                </a:path>
                <a:path w="3809" h="240029">
                  <a:moveTo>
                    <a:pt x="0" y="76720"/>
                  </a:moveTo>
                  <a:lnTo>
                    <a:pt x="3810" y="76720"/>
                  </a:lnTo>
                </a:path>
                <a:path w="3809" h="240029">
                  <a:moveTo>
                    <a:pt x="0" y="74802"/>
                  </a:moveTo>
                  <a:lnTo>
                    <a:pt x="3810" y="74802"/>
                  </a:lnTo>
                </a:path>
                <a:path w="3809" h="240029">
                  <a:moveTo>
                    <a:pt x="0" y="72885"/>
                  </a:moveTo>
                  <a:lnTo>
                    <a:pt x="3810" y="72885"/>
                  </a:lnTo>
                </a:path>
                <a:path w="3809" h="240029">
                  <a:moveTo>
                    <a:pt x="0" y="70967"/>
                  </a:moveTo>
                  <a:lnTo>
                    <a:pt x="3810" y="70967"/>
                  </a:lnTo>
                </a:path>
                <a:path w="3809" h="240029">
                  <a:moveTo>
                    <a:pt x="0" y="69049"/>
                  </a:moveTo>
                  <a:lnTo>
                    <a:pt x="3810" y="69049"/>
                  </a:lnTo>
                </a:path>
                <a:path w="3809" h="240029">
                  <a:moveTo>
                    <a:pt x="0" y="67132"/>
                  </a:moveTo>
                  <a:lnTo>
                    <a:pt x="3810" y="67132"/>
                  </a:lnTo>
                </a:path>
                <a:path w="3809" h="240029">
                  <a:moveTo>
                    <a:pt x="0" y="65201"/>
                  </a:moveTo>
                  <a:lnTo>
                    <a:pt x="3810" y="65201"/>
                  </a:lnTo>
                </a:path>
                <a:path w="3809" h="240029">
                  <a:moveTo>
                    <a:pt x="0" y="63284"/>
                  </a:moveTo>
                  <a:lnTo>
                    <a:pt x="3810" y="63284"/>
                  </a:lnTo>
                </a:path>
                <a:path w="3809" h="240029">
                  <a:moveTo>
                    <a:pt x="0" y="61366"/>
                  </a:moveTo>
                  <a:lnTo>
                    <a:pt x="3810" y="61366"/>
                  </a:lnTo>
                </a:path>
                <a:path w="3809" h="240029">
                  <a:moveTo>
                    <a:pt x="0" y="59448"/>
                  </a:moveTo>
                  <a:lnTo>
                    <a:pt x="3810" y="59448"/>
                  </a:lnTo>
                </a:path>
                <a:path w="3809" h="240029">
                  <a:moveTo>
                    <a:pt x="0" y="57530"/>
                  </a:moveTo>
                  <a:lnTo>
                    <a:pt x="3810" y="57530"/>
                  </a:lnTo>
                </a:path>
                <a:path w="3809" h="240029">
                  <a:moveTo>
                    <a:pt x="0" y="55613"/>
                  </a:moveTo>
                  <a:lnTo>
                    <a:pt x="3810" y="55613"/>
                  </a:lnTo>
                </a:path>
                <a:path w="3809" h="240029">
                  <a:moveTo>
                    <a:pt x="0" y="53695"/>
                  </a:moveTo>
                  <a:lnTo>
                    <a:pt x="3810" y="53695"/>
                  </a:lnTo>
                </a:path>
                <a:path w="3809" h="240029">
                  <a:moveTo>
                    <a:pt x="0" y="51777"/>
                  </a:moveTo>
                  <a:lnTo>
                    <a:pt x="3810" y="51777"/>
                  </a:lnTo>
                </a:path>
                <a:path w="3809" h="240029">
                  <a:moveTo>
                    <a:pt x="0" y="49860"/>
                  </a:moveTo>
                  <a:lnTo>
                    <a:pt x="3810" y="49860"/>
                  </a:lnTo>
                </a:path>
                <a:path w="3809" h="240029">
                  <a:moveTo>
                    <a:pt x="0" y="47942"/>
                  </a:moveTo>
                  <a:lnTo>
                    <a:pt x="3810" y="47942"/>
                  </a:lnTo>
                </a:path>
                <a:path w="3809" h="240029">
                  <a:moveTo>
                    <a:pt x="0" y="46024"/>
                  </a:moveTo>
                  <a:lnTo>
                    <a:pt x="3810" y="46024"/>
                  </a:lnTo>
                </a:path>
                <a:path w="3809" h="240029">
                  <a:moveTo>
                    <a:pt x="0" y="44107"/>
                  </a:moveTo>
                  <a:lnTo>
                    <a:pt x="3810" y="44107"/>
                  </a:lnTo>
                </a:path>
                <a:path w="3809" h="240029">
                  <a:moveTo>
                    <a:pt x="0" y="42189"/>
                  </a:moveTo>
                  <a:lnTo>
                    <a:pt x="3810" y="42189"/>
                  </a:lnTo>
                </a:path>
                <a:path w="3809" h="240029">
                  <a:moveTo>
                    <a:pt x="0" y="40271"/>
                  </a:moveTo>
                  <a:lnTo>
                    <a:pt x="3810" y="40271"/>
                  </a:lnTo>
                </a:path>
                <a:path w="3809" h="240029">
                  <a:moveTo>
                    <a:pt x="0" y="38353"/>
                  </a:moveTo>
                  <a:lnTo>
                    <a:pt x="3810" y="38353"/>
                  </a:lnTo>
                </a:path>
                <a:path w="3809" h="240029">
                  <a:moveTo>
                    <a:pt x="0" y="36436"/>
                  </a:moveTo>
                  <a:lnTo>
                    <a:pt x="3810" y="36436"/>
                  </a:lnTo>
                </a:path>
                <a:path w="3809" h="240029">
                  <a:moveTo>
                    <a:pt x="0" y="34518"/>
                  </a:moveTo>
                  <a:lnTo>
                    <a:pt x="3810" y="34518"/>
                  </a:lnTo>
                </a:path>
                <a:path w="3809" h="240029">
                  <a:moveTo>
                    <a:pt x="0" y="32600"/>
                  </a:moveTo>
                  <a:lnTo>
                    <a:pt x="3810" y="32600"/>
                  </a:lnTo>
                </a:path>
                <a:path w="3809" h="240029">
                  <a:moveTo>
                    <a:pt x="0" y="30683"/>
                  </a:moveTo>
                  <a:lnTo>
                    <a:pt x="3810" y="30683"/>
                  </a:lnTo>
                </a:path>
                <a:path w="3809" h="240029">
                  <a:moveTo>
                    <a:pt x="0" y="28765"/>
                  </a:moveTo>
                  <a:lnTo>
                    <a:pt x="3810" y="28765"/>
                  </a:lnTo>
                </a:path>
                <a:path w="3809" h="240029">
                  <a:moveTo>
                    <a:pt x="0" y="26847"/>
                  </a:moveTo>
                  <a:lnTo>
                    <a:pt x="3810" y="26847"/>
                  </a:lnTo>
                </a:path>
                <a:path w="3809" h="240029">
                  <a:moveTo>
                    <a:pt x="0" y="24930"/>
                  </a:moveTo>
                  <a:lnTo>
                    <a:pt x="3810" y="24930"/>
                  </a:lnTo>
                </a:path>
                <a:path w="3809" h="240029">
                  <a:moveTo>
                    <a:pt x="0" y="23012"/>
                  </a:moveTo>
                  <a:lnTo>
                    <a:pt x="3810" y="23012"/>
                  </a:lnTo>
                </a:path>
                <a:path w="3809" h="240029">
                  <a:moveTo>
                    <a:pt x="0" y="21094"/>
                  </a:moveTo>
                  <a:lnTo>
                    <a:pt x="3810" y="21094"/>
                  </a:lnTo>
                </a:path>
                <a:path w="3809" h="240029">
                  <a:moveTo>
                    <a:pt x="0" y="19176"/>
                  </a:moveTo>
                  <a:lnTo>
                    <a:pt x="3810" y="19176"/>
                  </a:lnTo>
                </a:path>
                <a:path w="3809" h="240029">
                  <a:moveTo>
                    <a:pt x="0" y="17259"/>
                  </a:moveTo>
                  <a:lnTo>
                    <a:pt x="3810" y="17259"/>
                  </a:lnTo>
                </a:path>
                <a:path w="3809" h="240029">
                  <a:moveTo>
                    <a:pt x="0" y="15341"/>
                  </a:moveTo>
                  <a:lnTo>
                    <a:pt x="3810" y="15341"/>
                  </a:lnTo>
                </a:path>
                <a:path w="3809" h="240029">
                  <a:moveTo>
                    <a:pt x="0" y="13423"/>
                  </a:moveTo>
                  <a:lnTo>
                    <a:pt x="3810" y="13423"/>
                  </a:lnTo>
                </a:path>
                <a:path w="3809" h="240029">
                  <a:moveTo>
                    <a:pt x="0" y="11506"/>
                  </a:moveTo>
                  <a:lnTo>
                    <a:pt x="3810" y="11506"/>
                  </a:lnTo>
                </a:path>
                <a:path w="3809" h="240029">
                  <a:moveTo>
                    <a:pt x="0" y="9588"/>
                  </a:moveTo>
                  <a:lnTo>
                    <a:pt x="3810" y="9588"/>
                  </a:lnTo>
                </a:path>
                <a:path w="3809" h="240029">
                  <a:moveTo>
                    <a:pt x="0" y="7670"/>
                  </a:moveTo>
                  <a:lnTo>
                    <a:pt x="3810" y="7670"/>
                  </a:lnTo>
                </a:path>
                <a:path w="3809" h="240029">
                  <a:moveTo>
                    <a:pt x="0" y="5753"/>
                  </a:moveTo>
                  <a:lnTo>
                    <a:pt x="3810" y="5753"/>
                  </a:lnTo>
                </a:path>
                <a:path w="3809" h="240029">
                  <a:moveTo>
                    <a:pt x="0" y="3835"/>
                  </a:moveTo>
                  <a:lnTo>
                    <a:pt x="3810" y="3835"/>
                  </a:lnTo>
                </a:path>
                <a:path w="3809" h="240029">
                  <a:moveTo>
                    <a:pt x="0" y="1917"/>
                  </a:moveTo>
                  <a:lnTo>
                    <a:pt x="3810" y="1917"/>
                  </a:lnTo>
                </a:path>
                <a:path w="3809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562094" y="5416736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10" h="392429">
                  <a:moveTo>
                    <a:pt x="0" y="392150"/>
                  </a:moveTo>
                  <a:lnTo>
                    <a:pt x="3810" y="392150"/>
                  </a:lnTo>
                </a:path>
                <a:path w="3810" h="392429">
                  <a:moveTo>
                    <a:pt x="0" y="390232"/>
                  </a:moveTo>
                  <a:lnTo>
                    <a:pt x="3810" y="390232"/>
                  </a:lnTo>
                </a:path>
                <a:path w="3810" h="392429">
                  <a:moveTo>
                    <a:pt x="0" y="388327"/>
                  </a:moveTo>
                  <a:lnTo>
                    <a:pt x="3810" y="388327"/>
                  </a:lnTo>
                </a:path>
                <a:path w="3810" h="392429">
                  <a:moveTo>
                    <a:pt x="0" y="386410"/>
                  </a:moveTo>
                  <a:lnTo>
                    <a:pt x="3810" y="386410"/>
                  </a:lnTo>
                </a:path>
                <a:path w="3810" h="392429">
                  <a:moveTo>
                    <a:pt x="0" y="384492"/>
                  </a:moveTo>
                  <a:lnTo>
                    <a:pt x="3810" y="384492"/>
                  </a:lnTo>
                </a:path>
                <a:path w="3810" h="392429">
                  <a:moveTo>
                    <a:pt x="0" y="382587"/>
                  </a:moveTo>
                  <a:lnTo>
                    <a:pt x="3810" y="382587"/>
                  </a:lnTo>
                </a:path>
                <a:path w="3810" h="392429">
                  <a:moveTo>
                    <a:pt x="0" y="380669"/>
                  </a:moveTo>
                  <a:lnTo>
                    <a:pt x="3810" y="380669"/>
                  </a:lnTo>
                </a:path>
                <a:path w="3810" h="392429">
                  <a:moveTo>
                    <a:pt x="0" y="378764"/>
                  </a:moveTo>
                  <a:lnTo>
                    <a:pt x="3810" y="378764"/>
                  </a:lnTo>
                </a:path>
                <a:path w="3810" h="392429">
                  <a:moveTo>
                    <a:pt x="0" y="376847"/>
                  </a:moveTo>
                  <a:lnTo>
                    <a:pt x="3810" y="376847"/>
                  </a:lnTo>
                </a:path>
                <a:path w="3810" h="392429">
                  <a:moveTo>
                    <a:pt x="0" y="374929"/>
                  </a:moveTo>
                  <a:lnTo>
                    <a:pt x="3810" y="374929"/>
                  </a:lnTo>
                </a:path>
                <a:path w="3810" h="392429">
                  <a:moveTo>
                    <a:pt x="0" y="373024"/>
                  </a:moveTo>
                  <a:lnTo>
                    <a:pt x="3810" y="373024"/>
                  </a:lnTo>
                </a:path>
                <a:path w="3810" h="392429">
                  <a:moveTo>
                    <a:pt x="0" y="371106"/>
                  </a:moveTo>
                  <a:lnTo>
                    <a:pt x="3810" y="371106"/>
                  </a:lnTo>
                </a:path>
                <a:path w="3810" h="392429">
                  <a:moveTo>
                    <a:pt x="0" y="369189"/>
                  </a:moveTo>
                  <a:lnTo>
                    <a:pt x="3810" y="369189"/>
                  </a:lnTo>
                </a:path>
                <a:path w="3810" h="392429">
                  <a:moveTo>
                    <a:pt x="0" y="367284"/>
                  </a:moveTo>
                  <a:lnTo>
                    <a:pt x="3810" y="367284"/>
                  </a:lnTo>
                </a:path>
                <a:path w="3810" h="392429">
                  <a:moveTo>
                    <a:pt x="0" y="365366"/>
                  </a:moveTo>
                  <a:lnTo>
                    <a:pt x="3810" y="365366"/>
                  </a:lnTo>
                </a:path>
                <a:path w="3810" h="392429">
                  <a:moveTo>
                    <a:pt x="0" y="363461"/>
                  </a:moveTo>
                  <a:lnTo>
                    <a:pt x="3810" y="363461"/>
                  </a:lnTo>
                </a:path>
                <a:path w="3810" h="392429">
                  <a:moveTo>
                    <a:pt x="0" y="361543"/>
                  </a:moveTo>
                  <a:lnTo>
                    <a:pt x="3810" y="361543"/>
                  </a:lnTo>
                </a:path>
                <a:path w="3810" h="392429">
                  <a:moveTo>
                    <a:pt x="0" y="359625"/>
                  </a:moveTo>
                  <a:lnTo>
                    <a:pt x="3810" y="359625"/>
                  </a:lnTo>
                </a:path>
                <a:path w="3810" h="392429">
                  <a:moveTo>
                    <a:pt x="0" y="357720"/>
                  </a:moveTo>
                  <a:lnTo>
                    <a:pt x="3810" y="357720"/>
                  </a:lnTo>
                </a:path>
                <a:path w="3810" h="392429">
                  <a:moveTo>
                    <a:pt x="0" y="355803"/>
                  </a:moveTo>
                  <a:lnTo>
                    <a:pt x="3810" y="355803"/>
                  </a:lnTo>
                </a:path>
                <a:path w="3810" h="392429">
                  <a:moveTo>
                    <a:pt x="0" y="353885"/>
                  </a:moveTo>
                  <a:lnTo>
                    <a:pt x="3810" y="353885"/>
                  </a:lnTo>
                </a:path>
                <a:path w="3810" h="392429">
                  <a:moveTo>
                    <a:pt x="0" y="351980"/>
                  </a:moveTo>
                  <a:lnTo>
                    <a:pt x="3810" y="351980"/>
                  </a:lnTo>
                </a:path>
                <a:path w="3810" h="392429">
                  <a:moveTo>
                    <a:pt x="0" y="350062"/>
                  </a:moveTo>
                  <a:lnTo>
                    <a:pt x="3810" y="350062"/>
                  </a:lnTo>
                </a:path>
                <a:path w="3810" h="392429">
                  <a:moveTo>
                    <a:pt x="0" y="348157"/>
                  </a:moveTo>
                  <a:lnTo>
                    <a:pt x="3810" y="348157"/>
                  </a:lnTo>
                </a:path>
                <a:path w="3810" h="392429">
                  <a:moveTo>
                    <a:pt x="0" y="346240"/>
                  </a:moveTo>
                  <a:lnTo>
                    <a:pt x="3810" y="346240"/>
                  </a:lnTo>
                </a:path>
                <a:path w="3810" h="392429">
                  <a:moveTo>
                    <a:pt x="0" y="344322"/>
                  </a:moveTo>
                  <a:lnTo>
                    <a:pt x="3810" y="344322"/>
                  </a:lnTo>
                </a:path>
                <a:path w="3810" h="392429">
                  <a:moveTo>
                    <a:pt x="0" y="342417"/>
                  </a:moveTo>
                  <a:lnTo>
                    <a:pt x="3810" y="342417"/>
                  </a:lnTo>
                </a:path>
                <a:path w="3810" h="392429">
                  <a:moveTo>
                    <a:pt x="0" y="340499"/>
                  </a:moveTo>
                  <a:lnTo>
                    <a:pt x="3810" y="340499"/>
                  </a:lnTo>
                </a:path>
                <a:path w="3810" h="392429">
                  <a:moveTo>
                    <a:pt x="0" y="338582"/>
                  </a:moveTo>
                  <a:lnTo>
                    <a:pt x="3810" y="338582"/>
                  </a:lnTo>
                </a:path>
                <a:path w="3810" h="392429">
                  <a:moveTo>
                    <a:pt x="0" y="336677"/>
                  </a:moveTo>
                  <a:lnTo>
                    <a:pt x="3810" y="336677"/>
                  </a:lnTo>
                </a:path>
                <a:path w="3810" h="392429">
                  <a:moveTo>
                    <a:pt x="0" y="334759"/>
                  </a:moveTo>
                  <a:lnTo>
                    <a:pt x="3810" y="334759"/>
                  </a:lnTo>
                </a:path>
                <a:path w="3810" h="392429">
                  <a:moveTo>
                    <a:pt x="0" y="332854"/>
                  </a:moveTo>
                  <a:lnTo>
                    <a:pt x="3810" y="332854"/>
                  </a:lnTo>
                </a:path>
                <a:path w="3810" h="392429">
                  <a:moveTo>
                    <a:pt x="0" y="330936"/>
                  </a:moveTo>
                  <a:lnTo>
                    <a:pt x="3810" y="330936"/>
                  </a:lnTo>
                </a:path>
                <a:path w="3810" h="392429">
                  <a:moveTo>
                    <a:pt x="0" y="329018"/>
                  </a:moveTo>
                  <a:lnTo>
                    <a:pt x="3810" y="329018"/>
                  </a:lnTo>
                </a:path>
                <a:path w="3810" h="392429">
                  <a:moveTo>
                    <a:pt x="0" y="327113"/>
                  </a:moveTo>
                  <a:lnTo>
                    <a:pt x="3810" y="327113"/>
                  </a:lnTo>
                </a:path>
                <a:path w="3810" h="392429">
                  <a:moveTo>
                    <a:pt x="0" y="325196"/>
                  </a:moveTo>
                  <a:lnTo>
                    <a:pt x="3810" y="325196"/>
                  </a:lnTo>
                </a:path>
                <a:path w="3810" h="392429">
                  <a:moveTo>
                    <a:pt x="0" y="323278"/>
                  </a:moveTo>
                  <a:lnTo>
                    <a:pt x="3810" y="323278"/>
                  </a:lnTo>
                </a:path>
                <a:path w="3810" h="392429">
                  <a:moveTo>
                    <a:pt x="0" y="321373"/>
                  </a:moveTo>
                  <a:lnTo>
                    <a:pt x="3810" y="321373"/>
                  </a:lnTo>
                </a:path>
                <a:path w="3810" h="392429">
                  <a:moveTo>
                    <a:pt x="0" y="319455"/>
                  </a:moveTo>
                  <a:lnTo>
                    <a:pt x="3810" y="319455"/>
                  </a:lnTo>
                </a:path>
                <a:path w="3810" h="392429">
                  <a:moveTo>
                    <a:pt x="0" y="317550"/>
                  </a:moveTo>
                  <a:lnTo>
                    <a:pt x="3810" y="317550"/>
                  </a:lnTo>
                </a:path>
                <a:path w="3810" h="392429">
                  <a:moveTo>
                    <a:pt x="0" y="315633"/>
                  </a:moveTo>
                  <a:lnTo>
                    <a:pt x="3810" y="315633"/>
                  </a:lnTo>
                </a:path>
                <a:path w="3810" h="392429">
                  <a:moveTo>
                    <a:pt x="0" y="313715"/>
                  </a:moveTo>
                  <a:lnTo>
                    <a:pt x="3810" y="313715"/>
                  </a:lnTo>
                </a:path>
                <a:path w="3810" h="392429">
                  <a:moveTo>
                    <a:pt x="0" y="311810"/>
                  </a:moveTo>
                  <a:lnTo>
                    <a:pt x="3810" y="311810"/>
                  </a:lnTo>
                </a:path>
                <a:path w="3810" h="392429">
                  <a:moveTo>
                    <a:pt x="0" y="309892"/>
                  </a:moveTo>
                  <a:lnTo>
                    <a:pt x="3810" y="309892"/>
                  </a:lnTo>
                </a:path>
                <a:path w="3810" h="392429">
                  <a:moveTo>
                    <a:pt x="0" y="307975"/>
                  </a:moveTo>
                  <a:lnTo>
                    <a:pt x="3810" y="307975"/>
                  </a:lnTo>
                </a:path>
                <a:path w="3810" h="392429">
                  <a:moveTo>
                    <a:pt x="0" y="306070"/>
                  </a:moveTo>
                  <a:lnTo>
                    <a:pt x="3810" y="306070"/>
                  </a:lnTo>
                </a:path>
                <a:path w="3810" h="392429">
                  <a:moveTo>
                    <a:pt x="0" y="304152"/>
                  </a:moveTo>
                  <a:lnTo>
                    <a:pt x="3810" y="304152"/>
                  </a:lnTo>
                </a:path>
                <a:path w="3810" h="392429">
                  <a:moveTo>
                    <a:pt x="0" y="302247"/>
                  </a:moveTo>
                  <a:lnTo>
                    <a:pt x="3810" y="302247"/>
                  </a:lnTo>
                </a:path>
                <a:path w="3810" h="392429">
                  <a:moveTo>
                    <a:pt x="0" y="300329"/>
                  </a:moveTo>
                  <a:lnTo>
                    <a:pt x="3810" y="300329"/>
                  </a:lnTo>
                </a:path>
                <a:path w="3810" h="392429">
                  <a:moveTo>
                    <a:pt x="0" y="298411"/>
                  </a:moveTo>
                  <a:lnTo>
                    <a:pt x="3810" y="298411"/>
                  </a:lnTo>
                </a:path>
                <a:path w="3810" h="392429">
                  <a:moveTo>
                    <a:pt x="0" y="296506"/>
                  </a:moveTo>
                  <a:lnTo>
                    <a:pt x="3810" y="296506"/>
                  </a:lnTo>
                </a:path>
                <a:path w="3810" h="392429">
                  <a:moveTo>
                    <a:pt x="0" y="294589"/>
                  </a:moveTo>
                  <a:lnTo>
                    <a:pt x="3810" y="294589"/>
                  </a:lnTo>
                </a:path>
                <a:path w="3810" h="392429">
                  <a:moveTo>
                    <a:pt x="0" y="292671"/>
                  </a:moveTo>
                  <a:lnTo>
                    <a:pt x="3810" y="292671"/>
                  </a:lnTo>
                </a:path>
                <a:path w="3810" h="392429">
                  <a:moveTo>
                    <a:pt x="0" y="290766"/>
                  </a:moveTo>
                  <a:lnTo>
                    <a:pt x="3810" y="290766"/>
                  </a:lnTo>
                </a:path>
                <a:path w="3810" h="392429">
                  <a:moveTo>
                    <a:pt x="0" y="288848"/>
                  </a:moveTo>
                  <a:lnTo>
                    <a:pt x="3810" y="288848"/>
                  </a:lnTo>
                </a:path>
                <a:path w="3810" h="392429">
                  <a:moveTo>
                    <a:pt x="0" y="286943"/>
                  </a:moveTo>
                  <a:lnTo>
                    <a:pt x="3810" y="286943"/>
                  </a:lnTo>
                </a:path>
                <a:path w="3810" h="392429">
                  <a:moveTo>
                    <a:pt x="0" y="285026"/>
                  </a:moveTo>
                  <a:lnTo>
                    <a:pt x="3810" y="285026"/>
                  </a:lnTo>
                </a:path>
                <a:path w="3810" h="392429">
                  <a:moveTo>
                    <a:pt x="0" y="283108"/>
                  </a:moveTo>
                  <a:lnTo>
                    <a:pt x="3810" y="283108"/>
                  </a:lnTo>
                </a:path>
                <a:path w="3810" h="392429">
                  <a:moveTo>
                    <a:pt x="0" y="281203"/>
                  </a:moveTo>
                  <a:lnTo>
                    <a:pt x="3810" y="281203"/>
                  </a:lnTo>
                </a:path>
                <a:path w="3810" h="392429">
                  <a:moveTo>
                    <a:pt x="0" y="279285"/>
                  </a:moveTo>
                  <a:lnTo>
                    <a:pt x="3810" y="279285"/>
                  </a:lnTo>
                </a:path>
                <a:path w="3810" h="392429">
                  <a:moveTo>
                    <a:pt x="0" y="277368"/>
                  </a:moveTo>
                  <a:lnTo>
                    <a:pt x="3810" y="277368"/>
                  </a:lnTo>
                </a:path>
                <a:path w="3810" h="392429">
                  <a:moveTo>
                    <a:pt x="0" y="275463"/>
                  </a:moveTo>
                  <a:lnTo>
                    <a:pt x="3810" y="275463"/>
                  </a:lnTo>
                </a:path>
                <a:path w="3810" h="392429">
                  <a:moveTo>
                    <a:pt x="0" y="273545"/>
                  </a:moveTo>
                  <a:lnTo>
                    <a:pt x="3810" y="273545"/>
                  </a:lnTo>
                </a:path>
                <a:path w="3810" h="392429">
                  <a:moveTo>
                    <a:pt x="0" y="271627"/>
                  </a:moveTo>
                  <a:lnTo>
                    <a:pt x="3810" y="271627"/>
                  </a:lnTo>
                </a:path>
                <a:path w="3810" h="392429">
                  <a:moveTo>
                    <a:pt x="0" y="269722"/>
                  </a:moveTo>
                  <a:lnTo>
                    <a:pt x="3810" y="269722"/>
                  </a:lnTo>
                </a:path>
                <a:path w="3810" h="392429">
                  <a:moveTo>
                    <a:pt x="0" y="267804"/>
                  </a:moveTo>
                  <a:lnTo>
                    <a:pt x="3810" y="267804"/>
                  </a:lnTo>
                </a:path>
                <a:path w="3810" h="392429">
                  <a:moveTo>
                    <a:pt x="0" y="265899"/>
                  </a:moveTo>
                  <a:lnTo>
                    <a:pt x="3810" y="265899"/>
                  </a:lnTo>
                </a:path>
                <a:path w="3810" h="392429">
                  <a:moveTo>
                    <a:pt x="0" y="263982"/>
                  </a:moveTo>
                  <a:lnTo>
                    <a:pt x="3810" y="263982"/>
                  </a:lnTo>
                </a:path>
                <a:path w="3810" h="392429">
                  <a:moveTo>
                    <a:pt x="0" y="262064"/>
                  </a:moveTo>
                  <a:lnTo>
                    <a:pt x="3810" y="262064"/>
                  </a:lnTo>
                </a:path>
                <a:path w="3810" h="392429">
                  <a:moveTo>
                    <a:pt x="0" y="260159"/>
                  </a:moveTo>
                  <a:lnTo>
                    <a:pt x="3810" y="260159"/>
                  </a:lnTo>
                </a:path>
                <a:path w="3810" h="392429">
                  <a:moveTo>
                    <a:pt x="0" y="258241"/>
                  </a:moveTo>
                  <a:lnTo>
                    <a:pt x="3810" y="258241"/>
                  </a:lnTo>
                </a:path>
                <a:path w="3810" h="392429">
                  <a:moveTo>
                    <a:pt x="0" y="256336"/>
                  </a:moveTo>
                  <a:lnTo>
                    <a:pt x="3810" y="256336"/>
                  </a:lnTo>
                </a:path>
                <a:path w="3810" h="392429">
                  <a:moveTo>
                    <a:pt x="0" y="254419"/>
                  </a:moveTo>
                  <a:lnTo>
                    <a:pt x="3810" y="254419"/>
                  </a:lnTo>
                </a:path>
                <a:path w="3810" h="392429">
                  <a:moveTo>
                    <a:pt x="0" y="252501"/>
                  </a:moveTo>
                  <a:lnTo>
                    <a:pt x="3810" y="252501"/>
                  </a:lnTo>
                </a:path>
                <a:path w="3810" h="392429">
                  <a:moveTo>
                    <a:pt x="0" y="250596"/>
                  </a:moveTo>
                  <a:lnTo>
                    <a:pt x="3810" y="250596"/>
                  </a:lnTo>
                </a:path>
                <a:path w="3810" h="392429">
                  <a:moveTo>
                    <a:pt x="0" y="248678"/>
                  </a:moveTo>
                  <a:lnTo>
                    <a:pt x="3810" y="248678"/>
                  </a:lnTo>
                </a:path>
                <a:path w="3810" h="392429">
                  <a:moveTo>
                    <a:pt x="0" y="246761"/>
                  </a:moveTo>
                  <a:lnTo>
                    <a:pt x="3810" y="246761"/>
                  </a:lnTo>
                </a:path>
                <a:path w="3810" h="392429">
                  <a:moveTo>
                    <a:pt x="0" y="244856"/>
                  </a:moveTo>
                  <a:lnTo>
                    <a:pt x="3810" y="244856"/>
                  </a:lnTo>
                </a:path>
                <a:path w="3810" h="392429">
                  <a:moveTo>
                    <a:pt x="0" y="242938"/>
                  </a:moveTo>
                  <a:lnTo>
                    <a:pt x="3810" y="242938"/>
                  </a:lnTo>
                </a:path>
                <a:path w="3810" h="392429">
                  <a:moveTo>
                    <a:pt x="0" y="241020"/>
                  </a:moveTo>
                  <a:lnTo>
                    <a:pt x="3810" y="241020"/>
                  </a:lnTo>
                </a:path>
                <a:path w="3810" h="392429">
                  <a:moveTo>
                    <a:pt x="0" y="239115"/>
                  </a:moveTo>
                  <a:lnTo>
                    <a:pt x="3810" y="239115"/>
                  </a:lnTo>
                </a:path>
                <a:path w="3810" h="392429">
                  <a:moveTo>
                    <a:pt x="0" y="237197"/>
                  </a:moveTo>
                  <a:lnTo>
                    <a:pt x="3810" y="237197"/>
                  </a:lnTo>
                </a:path>
                <a:path w="3810" h="392429">
                  <a:moveTo>
                    <a:pt x="0" y="235292"/>
                  </a:moveTo>
                  <a:lnTo>
                    <a:pt x="3810" y="235292"/>
                  </a:lnTo>
                </a:path>
                <a:path w="3810" h="392429">
                  <a:moveTo>
                    <a:pt x="0" y="233375"/>
                  </a:moveTo>
                  <a:lnTo>
                    <a:pt x="3810" y="233375"/>
                  </a:lnTo>
                </a:path>
                <a:path w="3810" h="392429">
                  <a:moveTo>
                    <a:pt x="0" y="231457"/>
                  </a:moveTo>
                  <a:lnTo>
                    <a:pt x="3810" y="231457"/>
                  </a:lnTo>
                </a:path>
                <a:path w="3810" h="392429">
                  <a:moveTo>
                    <a:pt x="0" y="229552"/>
                  </a:moveTo>
                  <a:lnTo>
                    <a:pt x="3810" y="229552"/>
                  </a:lnTo>
                </a:path>
                <a:path w="3810" h="392429">
                  <a:moveTo>
                    <a:pt x="0" y="227634"/>
                  </a:moveTo>
                  <a:lnTo>
                    <a:pt x="3810" y="227634"/>
                  </a:lnTo>
                </a:path>
                <a:path w="3810" h="392429">
                  <a:moveTo>
                    <a:pt x="0" y="225717"/>
                  </a:moveTo>
                  <a:lnTo>
                    <a:pt x="3810" y="225717"/>
                  </a:lnTo>
                </a:path>
                <a:path w="3810" h="392429">
                  <a:moveTo>
                    <a:pt x="0" y="223812"/>
                  </a:moveTo>
                  <a:lnTo>
                    <a:pt x="3810" y="223812"/>
                  </a:lnTo>
                </a:path>
                <a:path w="3810" h="392429">
                  <a:moveTo>
                    <a:pt x="0" y="221894"/>
                  </a:moveTo>
                  <a:lnTo>
                    <a:pt x="3810" y="221894"/>
                  </a:lnTo>
                </a:path>
                <a:path w="3810" h="392429">
                  <a:moveTo>
                    <a:pt x="0" y="219989"/>
                  </a:moveTo>
                  <a:lnTo>
                    <a:pt x="3810" y="219989"/>
                  </a:lnTo>
                </a:path>
                <a:path w="3810" h="392429">
                  <a:moveTo>
                    <a:pt x="0" y="218071"/>
                  </a:moveTo>
                  <a:lnTo>
                    <a:pt x="3810" y="218071"/>
                  </a:lnTo>
                </a:path>
                <a:path w="3810" h="392429">
                  <a:moveTo>
                    <a:pt x="0" y="216154"/>
                  </a:moveTo>
                  <a:lnTo>
                    <a:pt x="3810" y="216154"/>
                  </a:lnTo>
                </a:path>
                <a:path w="3810" h="392429">
                  <a:moveTo>
                    <a:pt x="0" y="214249"/>
                  </a:moveTo>
                  <a:lnTo>
                    <a:pt x="3810" y="214249"/>
                  </a:lnTo>
                </a:path>
                <a:path w="3810" h="392429">
                  <a:moveTo>
                    <a:pt x="0" y="212331"/>
                  </a:moveTo>
                  <a:lnTo>
                    <a:pt x="3810" y="212331"/>
                  </a:lnTo>
                </a:path>
                <a:path w="3810" h="392429">
                  <a:moveTo>
                    <a:pt x="0" y="210413"/>
                  </a:moveTo>
                  <a:lnTo>
                    <a:pt x="3810" y="210413"/>
                  </a:lnTo>
                </a:path>
                <a:path w="3810" h="392429">
                  <a:moveTo>
                    <a:pt x="0" y="208508"/>
                  </a:moveTo>
                  <a:lnTo>
                    <a:pt x="3810" y="208508"/>
                  </a:lnTo>
                </a:path>
                <a:path w="3810" h="392429">
                  <a:moveTo>
                    <a:pt x="0" y="206590"/>
                  </a:moveTo>
                  <a:lnTo>
                    <a:pt x="3810" y="206590"/>
                  </a:lnTo>
                </a:path>
                <a:path w="3810" h="392429">
                  <a:moveTo>
                    <a:pt x="0" y="204685"/>
                  </a:moveTo>
                  <a:lnTo>
                    <a:pt x="3810" y="204685"/>
                  </a:lnTo>
                </a:path>
                <a:path w="3810" h="392429">
                  <a:moveTo>
                    <a:pt x="0" y="202768"/>
                  </a:moveTo>
                  <a:lnTo>
                    <a:pt x="3810" y="202768"/>
                  </a:lnTo>
                </a:path>
                <a:path w="3810" h="392429">
                  <a:moveTo>
                    <a:pt x="0" y="200850"/>
                  </a:moveTo>
                  <a:lnTo>
                    <a:pt x="3810" y="200850"/>
                  </a:lnTo>
                </a:path>
                <a:path w="3810" h="392429">
                  <a:moveTo>
                    <a:pt x="0" y="198945"/>
                  </a:moveTo>
                  <a:lnTo>
                    <a:pt x="3810" y="198945"/>
                  </a:lnTo>
                </a:path>
                <a:path w="3810" h="392429">
                  <a:moveTo>
                    <a:pt x="0" y="197027"/>
                  </a:moveTo>
                  <a:lnTo>
                    <a:pt x="3810" y="197027"/>
                  </a:lnTo>
                </a:path>
                <a:path w="3810" h="392429">
                  <a:moveTo>
                    <a:pt x="0" y="195110"/>
                  </a:moveTo>
                  <a:lnTo>
                    <a:pt x="3810" y="195110"/>
                  </a:lnTo>
                </a:path>
                <a:path w="3810" h="392429">
                  <a:moveTo>
                    <a:pt x="0" y="193205"/>
                  </a:moveTo>
                  <a:lnTo>
                    <a:pt x="3810" y="193205"/>
                  </a:lnTo>
                </a:path>
                <a:path w="3810" h="392429">
                  <a:moveTo>
                    <a:pt x="0" y="191287"/>
                  </a:moveTo>
                  <a:lnTo>
                    <a:pt x="3810" y="191287"/>
                  </a:lnTo>
                </a:path>
                <a:path w="3810" h="392429">
                  <a:moveTo>
                    <a:pt x="0" y="189382"/>
                  </a:moveTo>
                  <a:lnTo>
                    <a:pt x="3810" y="189382"/>
                  </a:lnTo>
                </a:path>
                <a:path w="3810" h="392429">
                  <a:moveTo>
                    <a:pt x="0" y="187464"/>
                  </a:moveTo>
                  <a:lnTo>
                    <a:pt x="3810" y="187464"/>
                  </a:lnTo>
                </a:path>
                <a:path w="3810" h="392429">
                  <a:moveTo>
                    <a:pt x="0" y="185547"/>
                  </a:moveTo>
                  <a:lnTo>
                    <a:pt x="3810" y="185547"/>
                  </a:lnTo>
                </a:path>
                <a:path w="3810" h="392429">
                  <a:moveTo>
                    <a:pt x="0" y="183642"/>
                  </a:moveTo>
                  <a:lnTo>
                    <a:pt x="3810" y="183642"/>
                  </a:lnTo>
                </a:path>
                <a:path w="3810" h="392429">
                  <a:moveTo>
                    <a:pt x="0" y="181724"/>
                  </a:moveTo>
                  <a:lnTo>
                    <a:pt x="3810" y="181724"/>
                  </a:lnTo>
                </a:path>
                <a:path w="3810" h="392429">
                  <a:moveTo>
                    <a:pt x="0" y="179806"/>
                  </a:moveTo>
                  <a:lnTo>
                    <a:pt x="3810" y="179806"/>
                  </a:lnTo>
                </a:path>
                <a:path w="3810" h="392429">
                  <a:moveTo>
                    <a:pt x="0" y="177901"/>
                  </a:moveTo>
                  <a:lnTo>
                    <a:pt x="3810" y="177901"/>
                  </a:lnTo>
                </a:path>
                <a:path w="3810" h="392429">
                  <a:moveTo>
                    <a:pt x="0" y="175983"/>
                  </a:moveTo>
                  <a:lnTo>
                    <a:pt x="3810" y="175983"/>
                  </a:lnTo>
                </a:path>
                <a:path w="3810" h="392429">
                  <a:moveTo>
                    <a:pt x="0" y="174078"/>
                  </a:moveTo>
                  <a:lnTo>
                    <a:pt x="3810" y="174078"/>
                  </a:lnTo>
                </a:path>
                <a:path w="3810" h="392429">
                  <a:moveTo>
                    <a:pt x="0" y="172161"/>
                  </a:moveTo>
                  <a:lnTo>
                    <a:pt x="3810" y="172161"/>
                  </a:lnTo>
                </a:path>
                <a:path w="3810" h="392429">
                  <a:moveTo>
                    <a:pt x="0" y="170243"/>
                  </a:moveTo>
                  <a:lnTo>
                    <a:pt x="3810" y="170243"/>
                  </a:lnTo>
                </a:path>
                <a:path w="3810" h="392429">
                  <a:moveTo>
                    <a:pt x="0" y="168338"/>
                  </a:moveTo>
                  <a:lnTo>
                    <a:pt x="3810" y="168338"/>
                  </a:lnTo>
                </a:path>
                <a:path w="3810" h="392429">
                  <a:moveTo>
                    <a:pt x="0" y="166420"/>
                  </a:moveTo>
                  <a:lnTo>
                    <a:pt x="3810" y="166420"/>
                  </a:lnTo>
                </a:path>
                <a:path w="3810" h="392429">
                  <a:moveTo>
                    <a:pt x="0" y="164503"/>
                  </a:moveTo>
                  <a:lnTo>
                    <a:pt x="3810" y="164503"/>
                  </a:lnTo>
                </a:path>
                <a:path w="3810" h="392429">
                  <a:moveTo>
                    <a:pt x="0" y="162598"/>
                  </a:moveTo>
                  <a:lnTo>
                    <a:pt x="3810" y="162598"/>
                  </a:lnTo>
                </a:path>
                <a:path w="3810" h="392429">
                  <a:moveTo>
                    <a:pt x="0" y="160680"/>
                  </a:moveTo>
                  <a:lnTo>
                    <a:pt x="3810" y="160680"/>
                  </a:lnTo>
                </a:path>
                <a:path w="3810" h="392429">
                  <a:moveTo>
                    <a:pt x="0" y="158775"/>
                  </a:moveTo>
                  <a:lnTo>
                    <a:pt x="3810" y="158775"/>
                  </a:lnTo>
                </a:path>
                <a:path w="3810" h="392429">
                  <a:moveTo>
                    <a:pt x="0" y="156857"/>
                  </a:moveTo>
                  <a:lnTo>
                    <a:pt x="3810" y="156857"/>
                  </a:lnTo>
                </a:path>
                <a:path w="3810" h="392429">
                  <a:moveTo>
                    <a:pt x="0" y="154940"/>
                  </a:moveTo>
                  <a:lnTo>
                    <a:pt x="3810" y="154940"/>
                  </a:lnTo>
                </a:path>
                <a:path w="3810" h="392429">
                  <a:moveTo>
                    <a:pt x="0" y="153035"/>
                  </a:moveTo>
                  <a:lnTo>
                    <a:pt x="3810" y="153035"/>
                  </a:lnTo>
                </a:path>
                <a:path w="3810" h="392429">
                  <a:moveTo>
                    <a:pt x="0" y="151117"/>
                  </a:moveTo>
                  <a:lnTo>
                    <a:pt x="3810" y="151117"/>
                  </a:lnTo>
                </a:path>
                <a:path w="3810" h="392429">
                  <a:moveTo>
                    <a:pt x="0" y="149199"/>
                  </a:moveTo>
                  <a:lnTo>
                    <a:pt x="3810" y="149199"/>
                  </a:lnTo>
                </a:path>
                <a:path w="3810" h="392429">
                  <a:moveTo>
                    <a:pt x="0" y="147294"/>
                  </a:moveTo>
                  <a:lnTo>
                    <a:pt x="3810" y="147294"/>
                  </a:lnTo>
                </a:path>
                <a:path w="3810" h="392429">
                  <a:moveTo>
                    <a:pt x="0" y="145376"/>
                  </a:moveTo>
                  <a:lnTo>
                    <a:pt x="3810" y="145376"/>
                  </a:lnTo>
                </a:path>
                <a:path w="3810" h="392429">
                  <a:moveTo>
                    <a:pt x="0" y="143471"/>
                  </a:moveTo>
                  <a:lnTo>
                    <a:pt x="3810" y="143471"/>
                  </a:lnTo>
                </a:path>
                <a:path w="3810" h="392429">
                  <a:moveTo>
                    <a:pt x="0" y="141554"/>
                  </a:moveTo>
                  <a:lnTo>
                    <a:pt x="3810" y="141554"/>
                  </a:lnTo>
                </a:path>
                <a:path w="3810" h="392429">
                  <a:moveTo>
                    <a:pt x="0" y="139636"/>
                  </a:moveTo>
                  <a:lnTo>
                    <a:pt x="3810" y="139636"/>
                  </a:lnTo>
                </a:path>
                <a:path w="3810" h="392429">
                  <a:moveTo>
                    <a:pt x="0" y="137731"/>
                  </a:moveTo>
                  <a:lnTo>
                    <a:pt x="3810" y="137731"/>
                  </a:lnTo>
                </a:path>
                <a:path w="3810" h="392429">
                  <a:moveTo>
                    <a:pt x="0" y="135813"/>
                  </a:moveTo>
                  <a:lnTo>
                    <a:pt x="3810" y="135813"/>
                  </a:lnTo>
                </a:path>
                <a:path w="3810" h="392429">
                  <a:moveTo>
                    <a:pt x="0" y="133896"/>
                  </a:moveTo>
                  <a:lnTo>
                    <a:pt x="3810" y="133896"/>
                  </a:lnTo>
                </a:path>
                <a:path w="3810" h="392429">
                  <a:moveTo>
                    <a:pt x="0" y="131991"/>
                  </a:moveTo>
                  <a:lnTo>
                    <a:pt x="3810" y="131991"/>
                  </a:lnTo>
                </a:path>
                <a:path w="3810" h="392429">
                  <a:moveTo>
                    <a:pt x="0" y="130073"/>
                  </a:moveTo>
                  <a:lnTo>
                    <a:pt x="3810" y="130073"/>
                  </a:lnTo>
                </a:path>
                <a:path w="3810" h="392429">
                  <a:moveTo>
                    <a:pt x="0" y="128168"/>
                  </a:moveTo>
                  <a:lnTo>
                    <a:pt x="3810" y="128168"/>
                  </a:lnTo>
                </a:path>
                <a:path w="3810" h="392429">
                  <a:moveTo>
                    <a:pt x="0" y="126250"/>
                  </a:moveTo>
                  <a:lnTo>
                    <a:pt x="3810" y="126250"/>
                  </a:lnTo>
                </a:path>
                <a:path w="3810" h="392429">
                  <a:moveTo>
                    <a:pt x="0" y="124333"/>
                  </a:moveTo>
                  <a:lnTo>
                    <a:pt x="3810" y="124333"/>
                  </a:lnTo>
                </a:path>
                <a:path w="3810" h="392429">
                  <a:moveTo>
                    <a:pt x="0" y="122428"/>
                  </a:moveTo>
                  <a:lnTo>
                    <a:pt x="3810" y="122428"/>
                  </a:lnTo>
                </a:path>
                <a:path w="3810" h="392429">
                  <a:moveTo>
                    <a:pt x="0" y="120510"/>
                  </a:moveTo>
                  <a:lnTo>
                    <a:pt x="3810" y="120510"/>
                  </a:lnTo>
                </a:path>
                <a:path w="3810" h="392429">
                  <a:moveTo>
                    <a:pt x="0" y="118592"/>
                  </a:moveTo>
                  <a:lnTo>
                    <a:pt x="3810" y="118592"/>
                  </a:lnTo>
                </a:path>
                <a:path w="3810" h="392429">
                  <a:moveTo>
                    <a:pt x="0" y="116687"/>
                  </a:moveTo>
                  <a:lnTo>
                    <a:pt x="3810" y="116687"/>
                  </a:lnTo>
                </a:path>
                <a:path w="3810" h="392429">
                  <a:moveTo>
                    <a:pt x="0" y="114769"/>
                  </a:moveTo>
                  <a:lnTo>
                    <a:pt x="3810" y="114769"/>
                  </a:lnTo>
                </a:path>
                <a:path w="3810" h="392429">
                  <a:moveTo>
                    <a:pt x="0" y="112852"/>
                  </a:moveTo>
                  <a:lnTo>
                    <a:pt x="3810" y="112852"/>
                  </a:lnTo>
                </a:path>
                <a:path w="3810" h="392429">
                  <a:moveTo>
                    <a:pt x="0" y="110947"/>
                  </a:moveTo>
                  <a:lnTo>
                    <a:pt x="3810" y="110947"/>
                  </a:lnTo>
                </a:path>
                <a:path w="3810" h="392429">
                  <a:moveTo>
                    <a:pt x="0" y="109029"/>
                  </a:moveTo>
                  <a:lnTo>
                    <a:pt x="3810" y="109029"/>
                  </a:lnTo>
                </a:path>
                <a:path w="3810" h="392429">
                  <a:moveTo>
                    <a:pt x="0" y="107124"/>
                  </a:moveTo>
                  <a:lnTo>
                    <a:pt x="3810" y="107124"/>
                  </a:lnTo>
                </a:path>
                <a:path w="3810" h="392429">
                  <a:moveTo>
                    <a:pt x="0" y="105206"/>
                  </a:moveTo>
                  <a:lnTo>
                    <a:pt x="3810" y="105206"/>
                  </a:lnTo>
                </a:path>
                <a:path w="3810" h="392429">
                  <a:moveTo>
                    <a:pt x="0" y="103289"/>
                  </a:moveTo>
                  <a:lnTo>
                    <a:pt x="3810" y="103289"/>
                  </a:lnTo>
                </a:path>
                <a:path w="3810" h="392429">
                  <a:moveTo>
                    <a:pt x="0" y="101384"/>
                  </a:moveTo>
                  <a:lnTo>
                    <a:pt x="3810" y="101384"/>
                  </a:lnTo>
                </a:path>
                <a:path w="3810" h="392429">
                  <a:moveTo>
                    <a:pt x="0" y="99466"/>
                  </a:moveTo>
                  <a:lnTo>
                    <a:pt x="3810" y="99466"/>
                  </a:lnTo>
                </a:path>
                <a:path w="3810" h="392429">
                  <a:moveTo>
                    <a:pt x="0" y="97548"/>
                  </a:moveTo>
                  <a:lnTo>
                    <a:pt x="3810" y="97548"/>
                  </a:lnTo>
                </a:path>
                <a:path w="3810" h="392429">
                  <a:moveTo>
                    <a:pt x="0" y="95643"/>
                  </a:moveTo>
                  <a:lnTo>
                    <a:pt x="3810" y="95643"/>
                  </a:lnTo>
                </a:path>
                <a:path w="3810" h="392429">
                  <a:moveTo>
                    <a:pt x="0" y="93726"/>
                  </a:moveTo>
                  <a:lnTo>
                    <a:pt x="3810" y="93726"/>
                  </a:lnTo>
                </a:path>
                <a:path w="3810" h="392429">
                  <a:moveTo>
                    <a:pt x="0" y="91821"/>
                  </a:moveTo>
                  <a:lnTo>
                    <a:pt x="3810" y="91821"/>
                  </a:lnTo>
                </a:path>
                <a:path w="3810" h="392429">
                  <a:moveTo>
                    <a:pt x="0" y="89903"/>
                  </a:moveTo>
                  <a:lnTo>
                    <a:pt x="3810" y="89903"/>
                  </a:lnTo>
                </a:path>
                <a:path w="3810" h="392429">
                  <a:moveTo>
                    <a:pt x="0" y="87985"/>
                  </a:moveTo>
                  <a:lnTo>
                    <a:pt x="3810" y="87985"/>
                  </a:lnTo>
                </a:path>
                <a:path w="3810" h="392429">
                  <a:moveTo>
                    <a:pt x="0" y="86080"/>
                  </a:moveTo>
                  <a:lnTo>
                    <a:pt x="3810" y="86080"/>
                  </a:lnTo>
                </a:path>
                <a:path w="3810" h="392429">
                  <a:moveTo>
                    <a:pt x="0" y="84162"/>
                  </a:moveTo>
                  <a:lnTo>
                    <a:pt x="3810" y="84162"/>
                  </a:lnTo>
                </a:path>
                <a:path w="3810" h="392429">
                  <a:moveTo>
                    <a:pt x="0" y="82245"/>
                  </a:moveTo>
                  <a:lnTo>
                    <a:pt x="3810" y="82245"/>
                  </a:lnTo>
                </a:path>
                <a:path w="3810" h="392429">
                  <a:moveTo>
                    <a:pt x="0" y="80340"/>
                  </a:moveTo>
                  <a:lnTo>
                    <a:pt x="3810" y="80340"/>
                  </a:lnTo>
                </a:path>
                <a:path w="3810" h="392429">
                  <a:moveTo>
                    <a:pt x="0" y="78422"/>
                  </a:moveTo>
                  <a:lnTo>
                    <a:pt x="3810" y="78422"/>
                  </a:lnTo>
                </a:path>
                <a:path w="3810" h="392429">
                  <a:moveTo>
                    <a:pt x="0" y="76517"/>
                  </a:moveTo>
                  <a:lnTo>
                    <a:pt x="3810" y="76517"/>
                  </a:lnTo>
                </a:path>
                <a:path w="3810" h="392429">
                  <a:moveTo>
                    <a:pt x="0" y="74599"/>
                  </a:moveTo>
                  <a:lnTo>
                    <a:pt x="3810" y="74599"/>
                  </a:lnTo>
                </a:path>
                <a:path w="3810" h="392429">
                  <a:moveTo>
                    <a:pt x="0" y="72682"/>
                  </a:moveTo>
                  <a:lnTo>
                    <a:pt x="3810" y="72682"/>
                  </a:lnTo>
                </a:path>
                <a:path w="3810" h="392429">
                  <a:moveTo>
                    <a:pt x="0" y="70777"/>
                  </a:moveTo>
                  <a:lnTo>
                    <a:pt x="3810" y="70777"/>
                  </a:lnTo>
                </a:path>
                <a:path w="3810" h="392429">
                  <a:moveTo>
                    <a:pt x="0" y="68859"/>
                  </a:moveTo>
                  <a:lnTo>
                    <a:pt x="3810" y="68859"/>
                  </a:lnTo>
                </a:path>
                <a:path w="3810" h="392429">
                  <a:moveTo>
                    <a:pt x="0" y="66941"/>
                  </a:moveTo>
                  <a:lnTo>
                    <a:pt x="3810" y="66941"/>
                  </a:lnTo>
                </a:path>
                <a:path w="3810" h="392429">
                  <a:moveTo>
                    <a:pt x="0" y="65036"/>
                  </a:moveTo>
                  <a:lnTo>
                    <a:pt x="3810" y="65036"/>
                  </a:lnTo>
                </a:path>
                <a:path w="3810" h="392429">
                  <a:moveTo>
                    <a:pt x="0" y="63119"/>
                  </a:moveTo>
                  <a:lnTo>
                    <a:pt x="3810" y="63119"/>
                  </a:lnTo>
                </a:path>
                <a:path w="3810" h="392429">
                  <a:moveTo>
                    <a:pt x="0" y="61214"/>
                  </a:moveTo>
                  <a:lnTo>
                    <a:pt x="3810" y="61214"/>
                  </a:lnTo>
                </a:path>
                <a:path w="3810" h="392429">
                  <a:moveTo>
                    <a:pt x="0" y="59296"/>
                  </a:moveTo>
                  <a:lnTo>
                    <a:pt x="3810" y="59296"/>
                  </a:lnTo>
                </a:path>
                <a:path w="3810" h="392429">
                  <a:moveTo>
                    <a:pt x="0" y="57378"/>
                  </a:moveTo>
                  <a:lnTo>
                    <a:pt x="3810" y="57378"/>
                  </a:lnTo>
                </a:path>
                <a:path w="3810" h="392429">
                  <a:moveTo>
                    <a:pt x="0" y="55473"/>
                  </a:moveTo>
                  <a:lnTo>
                    <a:pt x="3810" y="55473"/>
                  </a:lnTo>
                </a:path>
                <a:path w="3810" h="392429">
                  <a:moveTo>
                    <a:pt x="0" y="53555"/>
                  </a:moveTo>
                  <a:lnTo>
                    <a:pt x="3810" y="53555"/>
                  </a:lnTo>
                </a:path>
                <a:path w="3810" h="392429">
                  <a:moveTo>
                    <a:pt x="0" y="51638"/>
                  </a:moveTo>
                  <a:lnTo>
                    <a:pt x="3810" y="51638"/>
                  </a:lnTo>
                </a:path>
                <a:path w="3810" h="392429">
                  <a:moveTo>
                    <a:pt x="0" y="49733"/>
                  </a:moveTo>
                  <a:lnTo>
                    <a:pt x="3810" y="49733"/>
                  </a:lnTo>
                </a:path>
                <a:path w="3810" h="392429">
                  <a:moveTo>
                    <a:pt x="0" y="47815"/>
                  </a:moveTo>
                  <a:lnTo>
                    <a:pt x="3810" y="47815"/>
                  </a:lnTo>
                </a:path>
                <a:path w="3810" h="392429">
                  <a:moveTo>
                    <a:pt x="0" y="45910"/>
                  </a:moveTo>
                  <a:lnTo>
                    <a:pt x="3810" y="45910"/>
                  </a:lnTo>
                </a:path>
                <a:path w="3810" h="392429">
                  <a:moveTo>
                    <a:pt x="0" y="43992"/>
                  </a:moveTo>
                  <a:lnTo>
                    <a:pt x="3810" y="43992"/>
                  </a:lnTo>
                </a:path>
                <a:path w="3810" h="392429">
                  <a:moveTo>
                    <a:pt x="0" y="42075"/>
                  </a:moveTo>
                  <a:lnTo>
                    <a:pt x="3810" y="42075"/>
                  </a:lnTo>
                </a:path>
                <a:path w="3810" h="392429">
                  <a:moveTo>
                    <a:pt x="0" y="40170"/>
                  </a:moveTo>
                  <a:lnTo>
                    <a:pt x="3810" y="40170"/>
                  </a:lnTo>
                </a:path>
                <a:path w="3810" h="392429">
                  <a:moveTo>
                    <a:pt x="0" y="38252"/>
                  </a:moveTo>
                  <a:lnTo>
                    <a:pt x="3810" y="38252"/>
                  </a:lnTo>
                </a:path>
                <a:path w="3810" h="392429">
                  <a:moveTo>
                    <a:pt x="0" y="36334"/>
                  </a:moveTo>
                  <a:lnTo>
                    <a:pt x="3810" y="36334"/>
                  </a:lnTo>
                </a:path>
                <a:path w="3810" h="392429">
                  <a:moveTo>
                    <a:pt x="0" y="34429"/>
                  </a:moveTo>
                  <a:lnTo>
                    <a:pt x="3810" y="34429"/>
                  </a:lnTo>
                </a:path>
                <a:path w="3810" h="392429">
                  <a:moveTo>
                    <a:pt x="0" y="32512"/>
                  </a:moveTo>
                  <a:lnTo>
                    <a:pt x="3810" y="32512"/>
                  </a:lnTo>
                </a:path>
                <a:path w="3810" h="392429">
                  <a:moveTo>
                    <a:pt x="0" y="30607"/>
                  </a:moveTo>
                  <a:lnTo>
                    <a:pt x="3810" y="30607"/>
                  </a:lnTo>
                </a:path>
                <a:path w="3810" h="392429">
                  <a:moveTo>
                    <a:pt x="0" y="28689"/>
                  </a:moveTo>
                  <a:lnTo>
                    <a:pt x="3810" y="28689"/>
                  </a:lnTo>
                </a:path>
                <a:path w="3810" h="392429">
                  <a:moveTo>
                    <a:pt x="0" y="26771"/>
                  </a:moveTo>
                  <a:lnTo>
                    <a:pt x="3810" y="26771"/>
                  </a:lnTo>
                </a:path>
                <a:path w="3810" h="392429">
                  <a:moveTo>
                    <a:pt x="0" y="24866"/>
                  </a:moveTo>
                  <a:lnTo>
                    <a:pt x="3810" y="24866"/>
                  </a:lnTo>
                </a:path>
                <a:path w="3810" h="392429">
                  <a:moveTo>
                    <a:pt x="0" y="22948"/>
                  </a:moveTo>
                  <a:lnTo>
                    <a:pt x="3810" y="22948"/>
                  </a:lnTo>
                </a:path>
                <a:path w="3810" h="392429">
                  <a:moveTo>
                    <a:pt x="0" y="21031"/>
                  </a:moveTo>
                  <a:lnTo>
                    <a:pt x="3810" y="21031"/>
                  </a:lnTo>
                </a:path>
                <a:path w="3810" h="392429">
                  <a:moveTo>
                    <a:pt x="0" y="19126"/>
                  </a:moveTo>
                  <a:lnTo>
                    <a:pt x="3810" y="19126"/>
                  </a:lnTo>
                </a:path>
                <a:path w="3810" h="392429">
                  <a:moveTo>
                    <a:pt x="0" y="17208"/>
                  </a:moveTo>
                  <a:lnTo>
                    <a:pt x="3810" y="17208"/>
                  </a:lnTo>
                </a:path>
                <a:path w="3810" h="392429">
                  <a:moveTo>
                    <a:pt x="0" y="15303"/>
                  </a:moveTo>
                  <a:lnTo>
                    <a:pt x="3810" y="15303"/>
                  </a:lnTo>
                </a:path>
                <a:path w="3810" h="392429">
                  <a:moveTo>
                    <a:pt x="0" y="13385"/>
                  </a:moveTo>
                  <a:lnTo>
                    <a:pt x="3810" y="13385"/>
                  </a:lnTo>
                </a:path>
                <a:path w="3810" h="392429">
                  <a:moveTo>
                    <a:pt x="0" y="11468"/>
                  </a:moveTo>
                  <a:lnTo>
                    <a:pt x="3810" y="11468"/>
                  </a:lnTo>
                </a:path>
                <a:path w="3810" h="392429">
                  <a:moveTo>
                    <a:pt x="0" y="9563"/>
                  </a:moveTo>
                  <a:lnTo>
                    <a:pt x="3810" y="9563"/>
                  </a:lnTo>
                </a:path>
                <a:path w="3810" h="392429">
                  <a:moveTo>
                    <a:pt x="0" y="7645"/>
                  </a:moveTo>
                  <a:lnTo>
                    <a:pt x="3810" y="7645"/>
                  </a:lnTo>
                </a:path>
                <a:path w="3810" h="392429">
                  <a:moveTo>
                    <a:pt x="0" y="5727"/>
                  </a:moveTo>
                  <a:lnTo>
                    <a:pt x="3810" y="5727"/>
                  </a:lnTo>
                </a:path>
                <a:path w="3810" h="392429">
                  <a:moveTo>
                    <a:pt x="0" y="3822"/>
                  </a:moveTo>
                  <a:lnTo>
                    <a:pt x="3810" y="3822"/>
                  </a:lnTo>
                </a:path>
                <a:path w="3810" h="392429">
                  <a:moveTo>
                    <a:pt x="0" y="1905"/>
                  </a:moveTo>
                  <a:lnTo>
                    <a:pt x="3810" y="1905"/>
                  </a:lnTo>
                </a:path>
                <a:path w="3810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858095" y="5416736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10" h="392429">
                  <a:moveTo>
                    <a:pt x="0" y="392150"/>
                  </a:moveTo>
                  <a:lnTo>
                    <a:pt x="3810" y="392150"/>
                  </a:lnTo>
                </a:path>
                <a:path w="3810" h="392429">
                  <a:moveTo>
                    <a:pt x="0" y="390232"/>
                  </a:moveTo>
                  <a:lnTo>
                    <a:pt x="3810" y="390232"/>
                  </a:lnTo>
                </a:path>
                <a:path w="3810" h="392429">
                  <a:moveTo>
                    <a:pt x="0" y="388327"/>
                  </a:moveTo>
                  <a:lnTo>
                    <a:pt x="3810" y="388327"/>
                  </a:lnTo>
                </a:path>
                <a:path w="3810" h="392429">
                  <a:moveTo>
                    <a:pt x="0" y="386410"/>
                  </a:moveTo>
                  <a:lnTo>
                    <a:pt x="3810" y="386410"/>
                  </a:lnTo>
                </a:path>
                <a:path w="3810" h="392429">
                  <a:moveTo>
                    <a:pt x="0" y="384492"/>
                  </a:moveTo>
                  <a:lnTo>
                    <a:pt x="3810" y="384492"/>
                  </a:lnTo>
                </a:path>
                <a:path w="3810" h="392429">
                  <a:moveTo>
                    <a:pt x="0" y="382587"/>
                  </a:moveTo>
                  <a:lnTo>
                    <a:pt x="3810" y="382587"/>
                  </a:lnTo>
                </a:path>
                <a:path w="3810" h="392429">
                  <a:moveTo>
                    <a:pt x="0" y="380669"/>
                  </a:moveTo>
                  <a:lnTo>
                    <a:pt x="3810" y="380669"/>
                  </a:lnTo>
                </a:path>
                <a:path w="3810" h="392429">
                  <a:moveTo>
                    <a:pt x="0" y="378764"/>
                  </a:moveTo>
                  <a:lnTo>
                    <a:pt x="3810" y="378764"/>
                  </a:lnTo>
                </a:path>
                <a:path w="3810" h="392429">
                  <a:moveTo>
                    <a:pt x="0" y="376847"/>
                  </a:moveTo>
                  <a:lnTo>
                    <a:pt x="3810" y="376847"/>
                  </a:lnTo>
                </a:path>
                <a:path w="3810" h="392429">
                  <a:moveTo>
                    <a:pt x="0" y="374929"/>
                  </a:moveTo>
                  <a:lnTo>
                    <a:pt x="3810" y="374929"/>
                  </a:lnTo>
                </a:path>
                <a:path w="3810" h="392429">
                  <a:moveTo>
                    <a:pt x="0" y="373024"/>
                  </a:moveTo>
                  <a:lnTo>
                    <a:pt x="3810" y="373024"/>
                  </a:lnTo>
                </a:path>
                <a:path w="3810" h="392429">
                  <a:moveTo>
                    <a:pt x="0" y="371106"/>
                  </a:moveTo>
                  <a:lnTo>
                    <a:pt x="3810" y="371106"/>
                  </a:lnTo>
                </a:path>
                <a:path w="3810" h="392429">
                  <a:moveTo>
                    <a:pt x="0" y="369189"/>
                  </a:moveTo>
                  <a:lnTo>
                    <a:pt x="3810" y="369189"/>
                  </a:lnTo>
                </a:path>
                <a:path w="3810" h="392429">
                  <a:moveTo>
                    <a:pt x="0" y="367284"/>
                  </a:moveTo>
                  <a:lnTo>
                    <a:pt x="3810" y="367284"/>
                  </a:lnTo>
                </a:path>
                <a:path w="3810" h="392429">
                  <a:moveTo>
                    <a:pt x="0" y="365366"/>
                  </a:moveTo>
                  <a:lnTo>
                    <a:pt x="3810" y="365366"/>
                  </a:lnTo>
                </a:path>
                <a:path w="3810" h="392429">
                  <a:moveTo>
                    <a:pt x="0" y="363461"/>
                  </a:moveTo>
                  <a:lnTo>
                    <a:pt x="3810" y="363461"/>
                  </a:lnTo>
                </a:path>
                <a:path w="3810" h="392429">
                  <a:moveTo>
                    <a:pt x="0" y="361543"/>
                  </a:moveTo>
                  <a:lnTo>
                    <a:pt x="3810" y="361543"/>
                  </a:lnTo>
                </a:path>
                <a:path w="3810" h="392429">
                  <a:moveTo>
                    <a:pt x="0" y="359625"/>
                  </a:moveTo>
                  <a:lnTo>
                    <a:pt x="3810" y="359625"/>
                  </a:lnTo>
                </a:path>
                <a:path w="3810" h="392429">
                  <a:moveTo>
                    <a:pt x="0" y="357720"/>
                  </a:moveTo>
                  <a:lnTo>
                    <a:pt x="3810" y="357720"/>
                  </a:lnTo>
                </a:path>
                <a:path w="3810" h="392429">
                  <a:moveTo>
                    <a:pt x="0" y="355803"/>
                  </a:moveTo>
                  <a:lnTo>
                    <a:pt x="3810" y="355803"/>
                  </a:lnTo>
                </a:path>
                <a:path w="3810" h="392429">
                  <a:moveTo>
                    <a:pt x="0" y="353885"/>
                  </a:moveTo>
                  <a:lnTo>
                    <a:pt x="3810" y="353885"/>
                  </a:lnTo>
                </a:path>
                <a:path w="3810" h="392429">
                  <a:moveTo>
                    <a:pt x="0" y="351980"/>
                  </a:moveTo>
                  <a:lnTo>
                    <a:pt x="3810" y="351980"/>
                  </a:lnTo>
                </a:path>
                <a:path w="3810" h="392429">
                  <a:moveTo>
                    <a:pt x="0" y="350062"/>
                  </a:moveTo>
                  <a:lnTo>
                    <a:pt x="3810" y="350062"/>
                  </a:lnTo>
                </a:path>
                <a:path w="3810" h="392429">
                  <a:moveTo>
                    <a:pt x="0" y="348157"/>
                  </a:moveTo>
                  <a:lnTo>
                    <a:pt x="3810" y="348157"/>
                  </a:lnTo>
                </a:path>
                <a:path w="3810" h="392429">
                  <a:moveTo>
                    <a:pt x="0" y="346240"/>
                  </a:moveTo>
                  <a:lnTo>
                    <a:pt x="3810" y="346240"/>
                  </a:lnTo>
                </a:path>
                <a:path w="3810" h="392429">
                  <a:moveTo>
                    <a:pt x="0" y="344322"/>
                  </a:moveTo>
                  <a:lnTo>
                    <a:pt x="3810" y="344322"/>
                  </a:lnTo>
                </a:path>
                <a:path w="3810" h="392429">
                  <a:moveTo>
                    <a:pt x="0" y="342417"/>
                  </a:moveTo>
                  <a:lnTo>
                    <a:pt x="3810" y="342417"/>
                  </a:lnTo>
                </a:path>
                <a:path w="3810" h="392429">
                  <a:moveTo>
                    <a:pt x="0" y="340499"/>
                  </a:moveTo>
                  <a:lnTo>
                    <a:pt x="3810" y="340499"/>
                  </a:lnTo>
                </a:path>
                <a:path w="3810" h="392429">
                  <a:moveTo>
                    <a:pt x="0" y="338582"/>
                  </a:moveTo>
                  <a:lnTo>
                    <a:pt x="3810" y="338582"/>
                  </a:lnTo>
                </a:path>
                <a:path w="3810" h="392429">
                  <a:moveTo>
                    <a:pt x="0" y="336677"/>
                  </a:moveTo>
                  <a:lnTo>
                    <a:pt x="3810" y="336677"/>
                  </a:lnTo>
                </a:path>
                <a:path w="3810" h="392429">
                  <a:moveTo>
                    <a:pt x="0" y="334759"/>
                  </a:moveTo>
                  <a:lnTo>
                    <a:pt x="3810" y="334759"/>
                  </a:lnTo>
                </a:path>
                <a:path w="3810" h="392429">
                  <a:moveTo>
                    <a:pt x="0" y="332854"/>
                  </a:moveTo>
                  <a:lnTo>
                    <a:pt x="3810" y="332854"/>
                  </a:lnTo>
                </a:path>
                <a:path w="3810" h="392429">
                  <a:moveTo>
                    <a:pt x="0" y="330936"/>
                  </a:moveTo>
                  <a:lnTo>
                    <a:pt x="3810" y="330936"/>
                  </a:lnTo>
                </a:path>
                <a:path w="3810" h="392429">
                  <a:moveTo>
                    <a:pt x="0" y="329018"/>
                  </a:moveTo>
                  <a:lnTo>
                    <a:pt x="3810" y="329018"/>
                  </a:lnTo>
                </a:path>
                <a:path w="3810" h="392429">
                  <a:moveTo>
                    <a:pt x="0" y="327113"/>
                  </a:moveTo>
                  <a:lnTo>
                    <a:pt x="3810" y="327113"/>
                  </a:lnTo>
                </a:path>
                <a:path w="3810" h="392429">
                  <a:moveTo>
                    <a:pt x="0" y="325196"/>
                  </a:moveTo>
                  <a:lnTo>
                    <a:pt x="3810" y="325196"/>
                  </a:lnTo>
                </a:path>
                <a:path w="3810" h="392429">
                  <a:moveTo>
                    <a:pt x="0" y="323278"/>
                  </a:moveTo>
                  <a:lnTo>
                    <a:pt x="3810" y="323278"/>
                  </a:lnTo>
                </a:path>
                <a:path w="3810" h="392429">
                  <a:moveTo>
                    <a:pt x="0" y="321373"/>
                  </a:moveTo>
                  <a:lnTo>
                    <a:pt x="3810" y="321373"/>
                  </a:lnTo>
                </a:path>
                <a:path w="3810" h="392429">
                  <a:moveTo>
                    <a:pt x="0" y="319455"/>
                  </a:moveTo>
                  <a:lnTo>
                    <a:pt x="3810" y="319455"/>
                  </a:lnTo>
                </a:path>
                <a:path w="3810" h="392429">
                  <a:moveTo>
                    <a:pt x="0" y="317550"/>
                  </a:moveTo>
                  <a:lnTo>
                    <a:pt x="3810" y="317550"/>
                  </a:lnTo>
                </a:path>
                <a:path w="3810" h="392429">
                  <a:moveTo>
                    <a:pt x="0" y="315633"/>
                  </a:moveTo>
                  <a:lnTo>
                    <a:pt x="3810" y="315633"/>
                  </a:lnTo>
                </a:path>
                <a:path w="3810" h="392429">
                  <a:moveTo>
                    <a:pt x="0" y="313715"/>
                  </a:moveTo>
                  <a:lnTo>
                    <a:pt x="3810" y="313715"/>
                  </a:lnTo>
                </a:path>
                <a:path w="3810" h="392429">
                  <a:moveTo>
                    <a:pt x="0" y="311810"/>
                  </a:moveTo>
                  <a:lnTo>
                    <a:pt x="3810" y="311810"/>
                  </a:lnTo>
                </a:path>
                <a:path w="3810" h="392429">
                  <a:moveTo>
                    <a:pt x="0" y="309892"/>
                  </a:moveTo>
                  <a:lnTo>
                    <a:pt x="3810" y="309892"/>
                  </a:lnTo>
                </a:path>
                <a:path w="3810" h="392429">
                  <a:moveTo>
                    <a:pt x="0" y="307975"/>
                  </a:moveTo>
                  <a:lnTo>
                    <a:pt x="3810" y="307975"/>
                  </a:lnTo>
                </a:path>
                <a:path w="3810" h="392429">
                  <a:moveTo>
                    <a:pt x="0" y="306070"/>
                  </a:moveTo>
                  <a:lnTo>
                    <a:pt x="3810" y="306070"/>
                  </a:lnTo>
                </a:path>
                <a:path w="3810" h="392429">
                  <a:moveTo>
                    <a:pt x="0" y="304152"/>
                  </a:moveTo>
                  <a:lnTo>
                    <a:pt x="3810" y="304152"/>
                  </a:lnTo>
                </a:path>
                <a:path w="3810" h="392429">
                  <a:moveTo>
                    <a:pt x="0" y="302247"/>
                  </a:moveTo>
                  <a:lnTo>
                    <a:pt x="3810" y="302247"/>
                  </a:lnTo>
                </a:path>
                <a:path w="3810" h="392429">
                  <a:moveTo>
                    <a:pt x="0" y="300329"/>
                  </a:moveTo>
                  <a:lnTo>
                    <a:pt x="3810" y="300329"/>
                  </a:lnTo>
                </a:path>
                <a:path w="3810" h="392429">
                  <a:moveTo>
                    <a:pt x="0" y="298411"/>
                  </a:moveTo>
                  <a:lnTo>
                    <a:pt x="3810" y="298411"/>
                  </a:lnTo>
                </a:path>
                <a:path w="3810" h="392429">
                  <a:moveTo>
                    <a:pt x="0" y="296506"/>
                  </a:moveTo>
                  <a:lnTo>
                    <a:pt x="3810" y="296506"/>
                  </a:lnTo>
                </a:path>
                <a:path w="3810" h="392429">
                  <a:moveTo>
                    <a:pt x="0" y="294589"/>
                  </a:moveTo>
                  <a:lnTo>
                    <a:pt x="3810" y="294589"/>
                  </a:lnTo>
                </a:path>
                <a:path w="3810" h="392429">
                  <a:moveTo>
                    <a:pt x="0" y="292671"/>
                  </a:moveTo>
                  <a:lnTo>
                    <a:pt x="3810" y="292671"/>
                  </a:lnTo>
                </a:path>
                <a:path w="3810" h="392429">
                  <a:moveTo>
                    <a:pt x="0" y="290766"/>
                  </a:moveTo>
                  <a:lnTo>
                    <a:pt x="3810" y="290766"/>
                  </a:lnTo>
                </a:path>
                <a:path w="3810" h="392429">
                  <a:moveTo>
                    <a:pt x="0" y="288848"/>
                  </a:moveTo>
                  <a:lnTo>
                    <a:pt x="3810" y="288848"/>
                  </a:lnTo>
                </a:path>
                <a:path w="3810" h="392429">
                  <a:moveTo>
                    <a:pt x="0" y="286943"/>
                  </a:moveTo>
                  <a:lnTo>
                    <a:pt x="3810" y="286943"/>
                  </a:lnTo>
                </a:path>
                <a:path w="3810" h="392429">
                  <a:moveTo>
                    <a:pt x="0" y="285026"/>
                  </a:moveTo>
                  <a:lnTo>
                    <a:pt x="3810" y="285026"/>
                  </a:lnTo>
                </a:path>
                <a:path w="3810" h="392429">
                  <a:moveTo>
                    <a:pt x="0" y="283108"/>
                  </a:moveTo>
                  <a:lnTo>
                    <a:pt x="3810" y="283108"/>
                  </a:lnTo>
                </a:path>
                <a:path w="3810" h="392429">
                  <a:moveTo>
                    <a:pt x="0" y="281203"/>
                  </a:moveTo>
                  <a:lnTo>
                    <a:pt x="3810" y="281203"/>
                  </a:lnTo>
                </a:path>
                <a:path w="3810" h="392429">
                  <a:moveTo>
                    <a:pt x="0" y="279285"/>
                  </a:moveTo>
                  <a:lnTo>
                    <a:pt x="3810" y="279285"/>
                  </a:lnTo>
                </a:path>
                <a:path w="3810" h="392429">
                  <a:moveTo>
                    <a:pt x="0" y="277368"/>
                  </a:moveTo>
                  <a:lnTo>
                    <a:pt x="3810" y="277368"/>
                  </a:lnTo>
                </a:path>
                <a:path w="3810" h="392429">
                  <a:moveTo>
                    <a:pt x="0" y="275463"/>
                  </a:moveTo>
                  <a:lnTo>
                    <a:pt x="3810" y="275463"/>
                  </a:lnTo>
                </a:path>
                <a:path w="3810" h="392429">
                  <a:moveTo>
                    <a:pt x="0" y="273545"/>
                  </a:moveTo>
                  <a:lnTo>
                    <a:pt x="3810" y="273545"/>
                  </a:lnTo>
                </a:path>
                <a:path w="3810" h="392429">
                  <a:moveTo>
                    <a:pt x="0" y="271627"/>
                  </a:moveTo>
                  <a:lnTo>
                    <a:pt x="3810" y="271627"/>
                  </a:lnTo>
                </a:path>
                <a:path w="3810" h="392429">
                  <a:moveTo>
                    <a:pt x="0" y="269722"/>
                  </a:moveTo>
                  <a:lnTo>
                    <a:pt x="3810" y="269722"/>
                  </a:lnTo>
                </a:path>
                <a:path w="3810" h="392429">
                  <a:moveTo>
                    <a:pt x="0" y="267804"/>
                  </a:moveTo>
                  <a:lnTo>
                    <a:pt x="3810" y="267804"/>
                  </a:lnTo>
                </a:path>
                <a:path w="3810" h="392429">
                  <a:moveTo>
                    <a:pt x="0" y="265899"/>
                  </a:moveTo>
                  <a:lnTo>
                    <a:pt x="3810" y="265899"/>
                  </a:lnTo>
                </a:path>
                <a:path w="3810" h="392429">
                  <a:moveTo>
                    <a:pt x="0" y="263982"/>
                  </a:moveTo>
                  <a:lnTo>
                    <a:pt x="3810" y="263982"/>
                  </a:lnTo>
                </a:path>
                <a:path w="3810" h="392429">
                  <a:moveTo>
                    <a:pt x="0" y="262064"/>
                  </a:moveTo>
                  <a:lnTo>
                    <a:pt x="3810" y="262064"/>
                  </a:lnTo>
                </a:path>
                <a:path w="3810" h="392429">
                  <a:moveTo>
                    <a:pt x="0" y="260159"/>
                  </a:moveTo>
                  <a:lnTo>
                    <a:pt x="3810" y="260159"/>
                  </a:lnTo>
                </a:path>
                <a:path w="3810" h="392429">
                  <a:moveTo>
                    <a:pt x="0" y="258241"/>
                  </a:moveTo>
                  <a:lnTo>
                    <a:pt x="3810" y="258241"/>
                  </a:lnTo>
                </a:path>
                <a:path w="3810" h="392429">
                  <a:moveTo>
                    <a:pt x="0" y="256336"/>
                  </a:moveTo>
                  <a:lnTo>
                    <a:pt x="3810" y="256336"/>
                  </a:lnTo>
                </a:path>
                <a:path w="3810" h="392429">
                  <a:moveTo>
                    <a:pt x="0" y="254419"/>
                  </a:moveTo>
                  <a:lnTo>
                    <a:pt x="3810" y="254419"/>
                  </a:lnTo>
                </a:path>
                <a:path w="3810" h="392429">
                  <a:moveTo>
                    <a:pt x="0" y="252501"/>
                  </a:moveTo>
                  <a:lnTo>
                    <a:pt x="3810" y="252501"/>
                  </a:lnTo>
                </a:path>
                <a:path w="3810" h="392429">
                  <a:moveTo>
                    <a:pt x="0" y="250596"/>
                  </a:moveTo>
                  <a:lnTo>
                    <a:pt x="3810" y="250596"/>
                  </a:lnTo>
                </a:path>
                <a:path w="3810" h="392429">
                  <a:moveTo>
                    <a:pt x="0" y="248678"/>
                  </a:moveTo>
                  <a:lnTo>
                    <a:pt x="3810" y="248678"/>
                  </a:lnTo>
                </a:path>
                <a:path w="3810" h="392429">
                  <a:moveTo>
                    <a:pt x="0" y="246761"/>
                  </a:moveTo>
                  <a:lnTo>
                    <a:pt x="3810" y="246761"/>
                  </a:lnTo>
                </a:path>
                <a:path w="3810" h="392429">
                  <a:moveTo>
                    <a:pt x="0" y="244856"/>
                  </a:moveTo>
                  <a:lnTo>
                    <a:pt x="3810" y="244856"/>
                  </a:lnTo>
                </a:path>
                <a:path w="3810" h="392429">
                  <a:moveTo>
                    <a:pt x="0" y="242938"/>
                  </a:moveTo>
                  <a:lnTo>
                    <a:pt x="3810" y="242938"/>
                  </a:lnTo>
                </a:path>
                <a:path w="3810" h="392429">
                  <a:moveTo>
                    <a:pt x="0" y="241020"/>
                  </a:moveTo>
                  <a:lnTo>
                    <a:pt x="3810" y="241020"/>
                  </a:lnTo>
                </a:path>
                <a:path w="3810" h="392429">
                  <a:moveTo>
                    <a:pt x="0" y="239115"/>
                  </a:moveTo>
                  <a:lnTo>
                    <a:pt x="3810" y="239115"/>
                  </a:lnTo>
                </a:path>
                <a:path w="3810" h="392429">
                  <a:moveTo>
                    <a:pt x="0" y="237197"/>
                  </a:moveTo>
                  <a:lnTo>
                    <a:pt x="3810" y="237197"/>
                  </a:lnTo>
                </a:path>
                <a:path w="3810" h="392429">
                  <a:moveTo>
                    <a:pt x="0" y="235292"/>
                  </a:moveTo>
                  <a:lnTo>
                    <a:pt x="3810" y="235292"/>
                  </a:lnTo>
                </a:path>
                <a:path w="3810" h="392429">
                  <a:moveTo>
                    <a:pt x="0" y="233375"/>
                  </a:moveTo>
                  <a:lnTo>
                    <a:pt x="3810" y="233375"/>
                  </a:lnTo>
                </a:path>
                <a:path w="3810" h="392429">
                  <a:moveTo>
                    <a:pt x="0" y="231457"/>
                  </a:moveTo>
                  <a:lnTo>
                    <a:pt x="3810" y="231457"/>
                  </a:lnTo>
                </a:path>
                <a:path w="3810" h="392429">
                  <a:moveTo>
                    <a:pt x="0" y="229552"/>
                  </a:moveTo>
                  <a:lnTo>
                    <a:pt x="3810" y="229552"/>
                  </a:lnTo>
                </a:path>
                <a:path w="3810" h="392429">
                  <a:moveTo>
                    <a:pt x="0" y="227634"/>
                  </a:moveTo>
                  <a:lnTo>
                    <a:pt x="3810" y="227634"/>
                  </a:lnTo>
                </a:path>
                <a:path w="3810" h="392429">
                  <a:moveTo>
                    <a:pt x="0" y="225717"/>
                  </a:moveTo>
                  <a:lnTo>
                    <a:pt x="3810" y="225717"/>
                  </a:lnTo>
                </a:path>
                <a:path w="3810" h="392429">
                  <a:moveTo>
                    <a:pt x="0" y="223812"/>
                  </a:moveTo>
                  <a:lnTo>
                    <a:pt x="3810" y="223812"/>
                  </a:lnTo>
                </a:path>
                <a:path w="3810" h="392429">
                  <a:moveTo>
                    <a:pt x="0" y="221894"/>
                  </a:moveTo>
                  <a:lnTo>
                    <a:pt x="3810" y="221894"/>
                  </a:lnTo>
                </a:path>
                <a:path w="3810" h="392429">
                  <a:moveTo>
                    <a:pt x="0" y="219989"/>
                  </a:moveTo>
                  <a:lnTo>
                    <a:pt x="3810" y="219989"/>
                  </a:lnTo>
                </a:path>
                <a:path w="3810" h="392429">
                  <a:moveTo>
                    <a:pt x="0" y="218071"/>
                  </a:moveTo>
                  <a:lnTo>
                    <a:pt x="3810" y="218071"/>
                  </a:lnTo>
                </a:path>
                <a:path w="3810" h="392429">
                  <a:moveTo>
                    <a:pt x="0" y="216154"/>
                  </a:moveTo>
                  <a:lnTo>
                    <a:pt x="3810" y="216154"/>
                  </a:lnTo>
                </a:path>
                <a:path w="3810" h="392429">
                  <a:moveTo>
                    <a:pt x="0" y="214249"/>
                  </a:moveTo>
                  <a:lnTo>
                    <a:pt x="3810" y="214249"/>
                  </a:lnTo>
                </a:path>
                <a:path w="3810" h="392429">
                  <a:moveTo>
                    <a:pt x="0" y="212331"/>
                  </a:moveTo>
                  <a:lnTo>
                    <a:pt x="3810" y="212331"/>
                  </a:lnTo>
                </a:path>
                <a:path w="3810" h="392429">
                  <a:moveTo>
                    <a:pt x="0" y="210413"/>
                  </a:moveTo>
                  <a:lnTo>
                    <a:pt x="3810" y="210413"/>
                  </a:lnTo>
                </a:path>
                <a:path w="3810" h="392429">
                  <a:moveTo>
                    <a:pt x="0" y="208508"/>
                  </a:moveTo>
                  <a:lnTo>
                    <a:pt x="3810" y="208508"/>
                  </a:lnTo>
                </a:path>
                <a:path w="3810" h="392429">
                  <a:moveTo>
                    <a:pt x="0" y="206590"/>
                  </a:moveTo>
                  <a:lnTo>
                    <a:pt x="3810" y="206590"/>
                  </a:lnTo>
                </a:path>
                <a:path w="3810" h="392429">
                  <a:moveTo>
                    <a:pt x="0" y="204685"/>
                  </a:moveTo>
                  <a:lnTo>
                    <a:pt x="3810" y="204685"/>
                  </a:lnTo>
                </a:path>
                <a:path w="3810" h="392429">
                  <a:moveTo>
                    <a:pt x="0" y="202768"/>
                  </a:moveTo>
                  <a:lnTo>
                    <a:pt x="3810" y="202768"/>
                  </a:lnTo>
                </a:path>
                <a:path w="3810" h="392429">
                  <a:moveTo>
                    <a:pt x="0" y="200850"/>
                  </a:moveTo>
                  <a:lnTo>
                    <a:pt x="3810" y="200850"/>
                  </a:lnTo>
                </a:path>
                <a:path w="3810" h="392429">
                  <a:moveTo>
                    <a:pt x="0" y="198945"/>
                  </a:moveTo>
                  <a:lnTo>
                    <a:pt x="3810" y="198945"/>
                  </a:lnTo>
                </a:path>
                <a:path w="3810" h="392429">
                  <a:moveTo>
                    <a:pt x="0" y="197027"/>
                  </a:moveTo>
                  <a:lnTo>
                    <a:pt x="3810" y="197027"/>
                  </a:lnTo>
                </a:path>
                <a:path w="3810" h="392429">
                  <a:moveTo>
                    <a:pt x="0" y="195110"/>
                  </a:moveTo>
                  <a:lnTo>
                    <a:pt x="3810" y="195110"/>
                  </a:lnTo>
                </a:path>
                <a:path w="3810" h="392429">
                  <a:moveTo>
                    <a:pt x="0" y="193205"/>
                  </a:moveTo>
                  <a:lnTo>
                    <a:pt x="3810" y="193205"/>
                  </a:lnTo>
                </a:path>
                <a:path w="3810" h="392429">
                  <a:moveTo>
                    <a:pt x="0" y="191287"/>
                  </a:moveTo>
                  <a:lnTo>
                    <a:pt x="3810" y="191287"/>
                  </a:lnTo>
                </a:path>
                <a:path w="3810" h="392429">
                  <a:moveTo>
                    <a:pt x="0" y="189382"/>
                  </a:moveTo>
                  <a:lnTo>
                    <a:pt x="3810" y="189382"/>
                  </a:lnTo>
                </a:path>
                <a:path w="3810" h="392429">
                  <a:moveTo>
                    <a:pt x="0" y="187464"/>
                  </a:moveTo>
                  <a:lnTo>
                    <a:pt x="3810" y="187464"/>
                  </a:lnTo>
                </a:path>
                <a:path w="3810" h="392429">
                  <a:moveTo>
                    <a:pt x="0" y="185547"/>
                  </a:moveTo>
                  <a:lnTo>
                    <a:pt x="3810" y="185547"/>
                  </a:lnTo>
                </a:path>
                <a:path w="3810" h="392429">
                  <a:moveTo>
                    <a:pt x="0" y="183642"/>
                  </a:moveTo>
                  <a:lnTo>
                    <a:pt x="3810" y="183642"/>
                  </a:lnTo>
                </a:path>
                <a:path w="3810" h="392429">
                  <a:moveTo>
                    <a:pt x="0" y="181724"/>
                  </a:moveTo>
                  <a:lnTo>
                    <a:pt x="3810" y="181724"/>
                  </a:lnTo>
                </a:path>
                <a:path w="3810" h="392429">
                  <a:moveTo>
                    <a:pt x="0" y="179806"/>
                  </a:moveTo>
                  <a:lnTo>
                    <a:pt x="3810" y="179806"/>
                  </a:lnTo>
                </a:path>
                <a:path w="3810" h="392429">
                  <a:moveTo>
                    <a:pt x="0" y="177901"/>
                  </a:moveTo>
                  <a:lnTo>
                    <a:pt x="3810" y="177901"/>
                  </a:lnTo>
                </a:path>
                <a:path w="3810" h="392429">
                  <a:moveTo>
                    <a:pt x="0" y="175983"/>
                  </a:moveTo>
                  <a:lnTo>
                    <a:pt x="3810" y="175983"/>
                  </a:lnTo>
                </a:path>
                <a:path w="3810" h="392429">
                  <a:moveTo>
                    <a:pt x="0" y="174078"/>
                  </a:moveTo>
                  <a:lnTo>
                    <a:pt x="3810" y="174078"/>
                  </a:lnTo>
                </a:path>
                <a:path w="3810" h="392429">
                  <a:moveTo>
                    <a:pt x="0" y="172161"/>
                  </a:moveTo>
                  <a:lnTo>
                    <a:pt x="3810" y="172161"/>
                  </a:lnTo>
                </a:path>
                <a:path w="3810" h="392429">
                  <a:moveTo>
                    <a:pt x="0" y="170243"/>
                  </a:moveTo>
                  <a:lnTo>
                    <a:pt x="3810" y="170243"/>
                  </a:lnTo>
                </a:path>
                <a:path w="3810" h="392429">
                  <a:moveTo>
                    <a:pt x="0" y="168338"/>
                  </a:moveTo>
                  <a:lnTo>
                    <a:pt x="3810" y="168338"/>
                  </a:lnTo>
                </a:path>
                <a:path w="3810" h="392429">
                  <a:moveTo>
                    <a:pt x="0" y="166420"/>
                  </a:moveTo>
                  <a:lnTo>
                    <a:pt x="3810" y="166420"/>
                  </a:lnTo>
                </a:path>
                <a:path w="3810" h="392429">
                  <a:moveTo>
                    <a:pt x="0" y="164503"/>
                  </a:moveTo>
                  <a:lnTo>
                    <a:pt x="3810" y="164503"/>
                  </a:lnTo>
                </a:path>
                <a:path w="3810" h="392429">
                  <a:moveTo>
                    <a:pt x="0" y="162598"/>
                  </a:moveTo>
                  <a:lnTo>
                    <a:pt x="3810" y="162598"/>
                  </a:lnTo>
                </a:path>
                <a:path w="3810" h="392429">
                  <a:moveTo>
                    <a:pt x="0" y="160680"/>
                  </a:moveTo>
                  <a:lnTo>
                    <a:pt x="3810" y="160680"/>
                  </a:lnTo>
                </a:path>
                <a:path w="3810" h="392429">
                  <a:moveTo>
                    <a:pt x="0" y="158775"/>
                  </a:moveTo>
                  <a:lnTo>
                    <a:pt x="3810" y="158775"/>
                  </a:lnTo>
                </a:path>
                <a:path w="3810" h="392429">
                  <a:moveTo>
                    <a:pt x="0" y="156857"/>
                  </a:moveTo>
                  <a:lnTo>
                    <a:pt x="3810" y="156857"/>
                  </a:lnTo>
                </a:path>
                <a:path w="3810" h="392429">
                  <a:moveTo>
                    <a:pt x="0" y="154940"/>
                  </a:moveTo>
                  <a:lnTo>
                    <a:pt x="3810" y="154940"/>
                  </a:lnTo>
                </a:path>
                <a:path w="3810" h="392429">
                  <a:moveTo>
                    <a:pt x="0" y="153035"/>
                  </a:moveTo>
                  <a:lnTo>
                    <a:pt x="3810" y="153035"/>
                  </a:lnTo>
                </a:path>
                <a:path w="3810" h="392429">
                  <a:moveTo>
                    <a:pt x="0" y="151117"/>
                  </a:moveTo>
                  <a:lnTo>
                    <a:pt x="3810" y="151117"/>
                  </a:lnTo>
                </a:path>
                <a:path w="3810" h="392429">
                  <a:moveTo>
                    <a:pt x="0" y="149199"/>
                  </a:moveTo>
                  <a:lnTo>
                    <a:pt x="3810" y="149199"/>
                  </a:lnTo>
                </a:path>
                <a:path w="3810" h="392429">
                  <a:moveTo>
                    <a:pt x="0" y="147294"/>
                  </a:moveTo>
                  <a:lnTo>
                    <a:pt x="3810" y="147294"/>
                  </a:lnTo>
                </a:path>
                <a:path w="3810" h="392429">
                  <a:moveTo>
                    <a:pt x="0" y="145376"/>
                  </a:moveTo>
                  <a:lnTo>
                    <a:pt x="3810" y="145376"/>
                  </a:lnTo>
                </a:path>
                <a:path w="3810" h="392429">
                  <a:moveTo>
                    <a:pt x="0" y="143471"/>
                  </a:moveTo>
                  <a:lnTo>
                    <a:pt x="3810" y="143471"/>
                  </a:lnTo>
                </a:path>
                <a:path w="3810" h="392429">
                  <a:moveTo>
                    <a:pt x="0" y="141554"/>
                  </a:moveTo>
                  <a:lnTo>
                    <a:pt x="3810" y="141554"/>
                  </a:lnTo>
                </a:path>
                <a:path w="3810" h="392429">
                  <a:moveTo>
                    <a:pt x="0" y="139636"/>
                  </a:moveTo>
                  <a:lnTo>
                    <a:pt x="3810" y="139636"/>
                  </a:lnTo>
                </a:path>
                <a:path w="3810" h="392429">
                  <a:moveTo>
                    <a:pt x="0" y="137731"/>
                  </a:moveTo>
                  <a:lnTo>
                    <a:pt x="3810" y="137731"/>
                  </a:lnTo>
                </a:path>
                <a:path w="3810" h="392429">
                  <a:moveTo>
                    <a:pt x="0" y="135813"/>
                  </a:moveTo>
                  <a:lnTo>
                    <a:pt x="3810" y="135813"/>
                  </a:lnTo>
                </a:path>
                <a:path w="3810" h="392429">
                  <a:moveTo>
                    <a:pt x="0" y="133896"/>
                  </a:moveTo>
                  <a:lnTo>
                    <a:pt x="3810" y="133896"/>
                  </a:lnTo>
                </a:path>
                <a:path w="3810" h="392429">
                  <a:moveTo>
                    <a:pt x="0" y="131991"/>
                  </a:moveTo>
                  <a:lnTo>
                    <a:pt x="3810" y="131991"/>
                  </a:lnTo>
                </a:path>
                <a:path w="3810" h="392429">
                  <a:moveTo>
                    <a:pt x="0" y="130073"/>
                  </a:moveTo>
                  <a:lnTo>
                    <a:pt x="3810" y="130073"/>
                  </a:lnTo>
                </a:path>
                <a:path w="3810" h="392429">
                  <a:moveTo>
                    <a:pt x="0" y="128168"/>
                  </a:moveTo>
                  <a:lnTo>
                    <a:pt x="3810" y="128168"/>
                  </a:lnTo>
                </a:path>
                <a:path w="3810" h="392429">
                  <a:moveTo>
                    <a:pt x="0" y="126250"/>
                  </a:moveTo>
                  <a:lnTo>
                    <a:pt x="3810" y="126250"/>
                  </a:lnTo>
                </a:path>
                <a:path w="3810" h="392429">
                  <a:moveTo>
                    <a:pt x="0" y="124333"/>
                  </a:moveTo>
                  <a:lnTo>
                    <a:pt x="3810" y="124333"/>
                  </a:lnTo>
                </a:path>
                <a:path w="3810" h="392429">
                  <a:moveTo>
                    <a:pt x="0" y="122428"/>
                  </a:moveTo>
                  <a:lnTo>
                    <a:pt x="3810" y="122428"/>
                  </a:lnTo>
                </a:path>
                <a:path w="3810" h="392429">
                  <a:moveTo>
                    <a:pt x="0" y="120510"/>
                  </a:moveTo>
                  <a:lnTo>
                    <a:pt x="3810" y="120510"/>
                  </a:lnTo>
                </a:path>
                <a:path w="3810" h="392429">
                  <a:moveTo>
                    <a:pt x="0" y="118592"/>
                  </a:moveTo>
                  <a:lnTo>
                    <a:pt x="3810" y="118592"/>
                  </a:lnTo>
                </a:path>
                <a:path w="3810" h="392429">
                  <a:moveTo>
                    <a:pt x="0" y="116687"/>
                  </a:moveTo>
                  <a:lnTo>
                    <a:pt x="3810" y="116687"/>
                  </a:lnTo>
                </a:path>
                <a:path w="3810" h="392429">
                  <a:moveTo>
                    <a:pt x="0" y="114769"/>
                  </a:moveTo>
                  <a:lnTo>
                    <a:pt x="3810" y="114769"/>
                  </a:lnTo>
                </a:path>
                <a:path w="3810" h="392429">
                  <a:moveTo>
                    <a:pt x="0" y="112852"/>
                  </a:moveTo>
                  <a:lnTo>
                    <a:pt x="3810" y="112852"/>
                  </a:lnTo>
                </a:path>
                <a:path w="3810" h="392429">
                  <a:moveTo>
                    <a:pt x="0" y="110947"/>
                  </a:moveTo>
                  <a:lnTo>
                    <a:pt x="3810" y="110947"/>
                  </a:lnTo>
                </a:path>
                <a:path w="3810" h="392429">
                  <a:moveTo>
                    <a:pt x="0" y="109029"/>
                  </a:moveTo>
                  <a:lnTo>
                    <a:pt x="3810" y="109029"/>
                  </a:lnTo>
                </a:path>
                <a:path w="3810" h="392429">
                  <a:moveTo>
                    <a:pt x="0" y="107124"/>
                  </a:moveTo>
                  <a:lnTo>
                    <a:pt x="3810" y="107124"/>
                  </a:lnTo>
                </a:path>
                <a:path w="3810" h="392429">
                  <a:moveTo>
                    <a:pt x="0" y="105206"/>
                  </a:moveTo>
                  <a:lnTo>
                    <a:pt x="3810" y="105206"/>
                  </a:lnTo>
                </a:path>
                <a:path w="3810" h="392429">
                  <a:moveTo>
                    <a:pt x="0" y="103289"/>
                  </a:moveTo>
                  <a:lnTo>
                    <a:pt x="3810" y="103289"/>
                  </a:lnTo>
                </a:path>
                <a:path w="3810" h="392429">
                  <a:moveTo>
                    <a:pt x="0" y="101384"/>
                  </a:moveTo>
                  <a:lnTo>
                    <a:pt x="3810" y="101384"/>
                  </a:lnTo>
                </a:path>
                <a:path w="3810" h="392429">
                  <a:moveTo>
                    <a:pt x="0" y="99466"/>
                  </a:moveTo>
                  <a:lnTo>
                    <a:pt x="3810" y="99466"/>
                  </a:lnTo>
                </a:path>
                <a:path w="3810" h="392429">
                  <a:moveTo>
                    <a:pt x="0" y="97548"/>
                  </a:moveTo>
                  <a:lnTo>
                    <a:pt x="3810" y="97548"/>
                  </a:lnTo>
                </a:path>
                <a:path w="3810" h="392429">
                  <a:moveTo>
                    <a:pt x="0" y="95643"/>
                  </a:moveTo>
                  <a:lnTo>
                    <a:pt x="3810" y="95643"/>
                  </a:lnTo>
                </a:path>
                <a:path w="3810" h="392429">
                  <a:moveTo>
                    <a:pt x="0" y="93726"/>
                  </a:moveTo>
                  <a:lnTo>
                    <a:pt x="3810" y="93726"/>
                  </a:lnTo>
                </a:path>
                <a:path w="3810" h="392429">
                  <a:moveTo>
                    <a:pt x="0" y="91821"/>
                  </a:moveTo>
                  <a:lnTo>
                    <a:pt x="3810" y="91821"/>
                  </a:lnTo>
                </a:path>
                <a:path w="3810" h="392429">
                  <a:moveTo>
                    <a:pt x="0" y="89903"/>
                  </a:moveTo>
                  <a:lnTo>
                    <a:pt x="3810" y="89903"/>
                  </a:lnTo>
                </a:path>
                <a:path w="3810" h="392429">
                  <a:moveTo>
                    <a:pt x="0" y="87985"/>
                  </a:moveTo>
                  <a:lnTo>
                    <a:pt x="3810" y="87985"/>
                  </a:lnTo>
                </a:path>
                <a:path w="3810" h="392429">
                  <a:moveTo>
                    <a:pt x="0" y="86080"/>
                  </a:moveTo>
                  <a:lnTo>
                    <a:pt x="3810" y="86080"/>
                  </a:lnTo>
                </a:path>
                <a:path w="3810" h="392429">
                  <a:moveTo>
                    <a:pt x="0" y="84162"/>
                  </a:moveTo>
                  <a:lnTo>
                    <a:pt x="3810" y="84162"/>
                  </a:lnTo>
                </a:path>
                <a:path w="3810" h="392429">
                  <a:moveTo>
                    <a:pt x="0" y="82245"/>
                  </a:moveTo>
                  <a:lnTo>
                    <a:pt x="3810" y="82245"/>
                  </a:lnTo>
                </a:path>
                <a:path w="3810" h="392429">
                  <a:moveTo>
                    <a:pt x="0" y="80340"/>
                  </a:moveTo>
                  <a:lnTo>
                    <a:pt x="3810" y="80340"/>
                  </a:lnTo>
                </a:path>
                <a:path w="3810" h="392429">
                  <a:moveTo>
                    <a:pt x="0" y="78422"/>
                  </a:moveTo>
                  <a:lnTo>
                    <a:pt x="3810" y="78422"/>
                  </a:lnTo>
                </a:path>
                <a:path w="3810" h="392429">
                  <a:moveTo>
                    <a:pt x="0" y="76517"/>
                  </a:moveTo>
                  <a:lnTo>
                    <a:pt x="3810" y="76517"/>
                  </a:lnTo>
                </a:path>
                <a:path w="3810" h="392429">
                  <a:moveTo>
                    <a:pt x="0" y="74599"/>
                  </a:moveTo>
                  <a:lnTo>
                    <a:pt x="3810" y="74599"/>
                  </a:lnTo>
                </a:path>
                <a:path w="3810" h="392429">
                  <a:moveTo>
                    <a:pt x="0" y="72682"/>
                  </a:moveTo>
                  <a:lnTo>
                    <a:pt x="3810" y="72682"/>
                  </a:lnTo>
                </a:path>
                <a:path w="3810" h="392429">
                  <a:moveTo>
                    <a:pt x="0" y="70777"/>
                  </a:moveTo>
                  <a:lnTo>
                    <a:pt x="3810" y="70777"/>
                  </a:lnTo>
                </a:path>
                <a:path w="3810" h="392429">
                  <a:moveTo>
                    <a:pt x="0" y="68859"/>
                  </a:moveTo>
                  <a:lnTo>
                    <a:pt x="3810" y="68859"/>
                  </a:lnTo>
                </a:path>
                <a:path w="3810" h="392429">
                  <a:moveTo>
                    <a:pt x="0" y="66941"/>
                  </a:moveTo>
                  <a:lnTo>
                    <a:pt x="3810" y="66941"/>
                  </a:lnTo>
                </a:path>
                <a:path w="3810" h="392429">
                  <a:moveTo>
                    <a:pt x="0" y="65036"/>
                  </a:moveTo>
                  <a:lnTo>
                    <a:pt x="3810" y="65036"/>
                  </a:lnTo>
                </a:path>
                <a:path w="3810" h="392429">
                  <a:moveTo>
                    <a:pt x="0" y="63119"/>
                  </a:moveTo>
                  <a:lnTo>
                    <a:pt x="3810" y="63119"/>
                  </a:lnTo>
                </a:path>
                <a:path w="3810" h="392429">
                  <a:moveTo>
                    <a:pt x="0" y="61214"/>
                  </a:moveTo>
                  <a:lnTo>
                    <a:pt x="3810" y="61214"/>
                  </a:lnTo>
                </a:path>
                <a:path w="3810" h="392429">
                  <a:moveTo>
                    <a:pt x="0" y="59296"/>
                  </a:moveTo>
                  <a:lnTo>
                    <a:pt x="3810" y="59296"/>
                  </a:lnTo>
                </a:path>
                <a:path w="3810" h="392429">
                  <a:moveTo>
                    <a:pt x="0" y="57378"/>
                  </a:moveTo>
                  <a:lnTo>
                    <a:pt x="3810" y="57378"/>
                  </a:lnTo>
                </a:path>
                <a:path w="3810" h="392429">
                  <a:moveTo>
                    <a:pt x="0" y="55473"/>
                  </a:moveTo>
                  <a:lnTo>
                    <a:pt x="3810" y="55473"/>
                  </a:lnTo>
                </a:path>
                <a:path w="3810" h="392429">
                  <a:moveTo>
                    <a:pt x="0" y="53555"/>
                  </a:moveTo>
                  <a:lnTo>
                    <a:pt x="3810" y="53555"/>
                  </a:lnTo>
                </a:path>
                <a:path w="3810" h="392429">
                  <a:moveTo>
                    <a:pt x="0" y="51638"/>
                  </a:moveTo>
                  <a:lnTo>
                    <a:pt x="3810" y="51638"/>
                  </a:lnTo>
                </a:path>
                <a:path w="3810" h="392429">
                  <a:moveTo>
                    <a:pt x="0" y="49733"/>
                  </a:moveTo>
                  <a:lnTo>
                    <a:pt x="3810" y="49733"/>
                  </a:lnTo>
                </a:path>
                <a:path w="3810" h="392429">
                  <a:moveTo>
                    <a:pt x="0" y="47815"/>
                  </a:moveTo>
                  <a:lnTo>
                    <a:pt x="3810" y="47815"/>
                  </a:lnTo>
                </a:path>
                <a:path w="3810" h="392429">
                  <a:moveTo>
                    <a:pt x="0" y="45910"/>
                  </a:moveTo>
                  <a:lnTo>
                    <a:pt x="3810" y="45910"/>
                  </a:lnTo>
                </a:path>
                <a:path w="3810" h="392429">
                  <a:moveTo>
                    <a:pt x="0" y="43992"/>
                  </a:moveTo>
                  <a:lnTo>
                    <a:pt x="3810" y="43992"/>
                  </a:lnTo>
                </a:path>
                <a:path w="3810" h="392429">
                  <a:moveTo>
                    <a:pt x="0" y="42075"/>
                  </a:moveTo>
                  <a:lnTo>
                    <a:pt x="3810" y="42075"/>
                  </a:lnTo>
                </a:path>
                <a:path w="3810" h="392429">
                  <a:moveTo>
                    <a:pt x="0" y="40170"/>
                  </a:moveTo>
                  <a:lnTo>
                    <a:pt x="3810" y="40170"/>
                  </a:lnTo>
                </a:path>
                <a:path w="3810" h="392429">
                  <a:moveTo>
                    <a:pt x="0" y="38252"/>
                  </a:moveTo>
                  <a:lnTo>
                    <a:pt x="3810" y="38252"/>
                  </a:lnTo>
                </a:path>
                <a:path w="3810" h="392429">
                  <a:moveTo>
                    <a:pt x="0" y="36334"/>
                  </a:moveTo>
                  <a:lnTo>
                    <a:pt x="3810" y="36334"/>
                  </a:lnTo>
                </a:path>
                <a:path w="3810" h="392429">
                  <a:moveTo>
                    <a:pt x="0" y="34429"/>
                  </a:moveTo>
                  <a:lnTo>
                    <a:pt x="3810" y="34429"/>
                  </a:lnTo>
                </a:path>
                <a:path w="3810" h="392429">
                  <a:moveTo>
                    <a:pt x="0" y="32512"/>
                  </a:moveTo>
                  <a:lnTo>
                    <a:pt x="3810" y="32512"/>
                  </a:lnTo>
                </a:path>
                <a:path w="3810" h="392429">
                  <a:moveTo>
                    <a:pt x="0" y="30607"/>
                  </a:moveTo>
                  <a:lnTo>
                    <a:pt x="3810" y="30607"/>
                  </a:lnTo>
                </a:path>
                <a:path w="3810" h="392429">
                  <a:moveTo>
                    <a:pt x="0" y="28689"/>
                  </a:moveTo>
                  <a:lnTo>
                    <a:pt x="3810" y="28689"/>
                  </a:lnTo>
                </a:path>
                <a:path w="3810" h="392429">
                  <a:moveTo>
                    <a:pt x="0" y="26771"/>
                  </a:moveTo>
                  <a:lnTo>
                    <a:pt x="3810" y="26771"/>
                  </a:lnTo>
                </a:path>
                <a:path w="3810" h="392429">
                  <a:moveTo>
                    <a:pt x="0" y="24866"/>
                  </a:moveTo>
                  <a:lnTo>
                    <a:pt x="3810" y="24866"/>
                  </a:lnTo>
                </a:path>
                <a:path w="3810" h="392429">
                  <a:moveTo>
                    <a:pt x="0" y="22948"/>
                  </a:moveTo>
                  <a:lnTo>
                    <a:pt x="3810" y="22948"/>
                  </a:lnTo>
                </a:path>
                <a:path w="3810" h="392429">
                  <a:moveTo>
                    <a:pt x="0" y="21031"/>
                  </a:moveTo>
                  <a:lnTo>
                    <a:pt x="3810" y="21031"/>
                  </a:lnTo>
                </a:path>
                <a:path w="3810" h="392429">
                  <a:moveTo>
                    <a:pt x="0" y="19126"/>
                  </a:moveTo>
                  <a:lnTo>
                    <a:pt x="3810" y="19126"/>
                  </a:lnTo>
                </a:path>
                <a:path w="3810" h="392429">
                  <a:moveTo>
                    <a:pt x="0" y="17208"/>
                  </a:moveTo>
                  <a:lnTo>
                    <a:pt x="3810" y="17208"/>
                  </a:lnTo>
                </a:path>
                <a:path w="3810" h="392429">
                  <a:moveTo>
                    <a:pt x="0" y="15303"/>
                  </a:moveTo>
                  <a:lnTo>
                    <a:pt x="3810" y="15303"/>
                  </a:lnTo>
                </a:path>
                <a:path w="3810" h="392429">
                  <a:moveTo>
                    <a:pt x="0" y="13385"/>
                  </a:moveTo>
                  <a:lnTo>
                    <a:pt x="3810" y="13385"/>
                  </a:lnTo>
                </a:path>
                <a:path w="3810" h="392429">
                  <a:moveTo>
                    <a:pt x="0" y="11468"/>
                  </a:moveTo>
                  <a:lnTo>
                    <a:pt x="3810" y="11468"/>
                  </a:lnTo>
                </a:path>
                <a:path w="3810" h="392429">
                  <a:moveTo>
                    <a:pt x="0" y="9563"/>
                  </a:moveTo>
                  <a:lnTo>
                    <a:pt x="3810" y="9563"/>
                  </a:lnTo>
                </a:path>
                <a:path w="3810" h="392429">
                  <a:moveTo>
                    <a:pt x="0" y="7645"/>
                  </a:moveTo>
                  <a:lnTo>
                    <a:pt x="3810" y="7645"/>
                  </a:lnTo>
                </a:path>
                <a:path w="3810" h="392429">
                  <a:moveTo>
                    <a:pt x="0" y="5727"/>
                  </a:moveTo>
                  <a:lnTo>
                    <a:pt x="3810" y="5727"/>
                  </a:lnTo>
                </a:path>
                <a:path w="3810" h="392429">
                  <a:moveTo>
                    <a:pt x="0" y="3822"/>
                  </a:moveTo>
                  <a:lnTo>
                    <a:pt x="3810" y="3822"/>
                  </a:lnTo>
                </a:path>
                <a:path w="3810" h="392429">
                  <a:moveTo>
                    <a:pt x="0" y="1905"/>
                  </a:moveTo>
                  <a:lnTo>
                    <a:pt x="3810" y="1905"/>
                  </a:lnTo>
                </a:path>
                <a:path w="3810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154095" y="5416736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10" h="392429">
                  <a:moveTo>
                    <a:pt x="0" y="392150"/>
                  </a:moveTo>
                  <a:lnTo>
                    <a:pt x="3810" y="392150"/>
                  </a:lnTo>
                </a:path>
                <a:path w="3810" h="392429">
                  <a:moveTo>
                    <a:pt x="0" y="390232"/>
                  </a:moveTo>
                  <a:lnTo>
                    <a:pt x="3810" y="390232"/>
                  </a:lnTo>
                </a:path>
                <a:path w="3810" h="392429">
                  <a:moveTo>
                    <a:pt x="0" y="388327"/>
                  </a:moveTo>
                  <a:lnTo>
                    <a:pt x="3810" y="388327"/>
                  </a:lnTo>
                </a:path>
                <a:path w="3810" h="392429">
                  <a:moveTo>
                    <a:pt x="0" y="386410"/>
                  </a:moveTo>
                  <a:lnTo>
                    <a:pt x="3810" y="386410"/>
                  </a:lnTo>
                </a:path>
                <a:path w="3810" h="392429">
                  <a:moveTo>
                    <a:pt x="0" y="384492"/>
                  </a:moveTo>
                  <a:lnTo>
                    <a:pt x="3810" y="384492"/>
                  </a:lnTo>
                </a:path>
                <a:path w="3810" h="392429">
                  <a:moveTo>
                    <a:pt x="0" y="382587"/>
                  </a:moveTo>
                  <a:lnTo>
                    <a:pt x="3810" y="382587"/>
                  </a:lnTo>
                </a:path>
                <a:path w="3810" h="392429">
                  <a:moveTo>
                    <a:pt x="0" y="380669"/>
                  </a:moveTo>
                  <a:lnTo>
                    <a:pt x="3810" y="380669"/>
                  </a:lnTo>
                </a:path>
                <a:path w="3810" h="392429">
                  <a:moveTo>
                    <a:pt x="0" y="378764"/>
                  </a:moveTo>
                  <a:lnTo>
                    <a:pt x="3810" y="378764"/>
                  </a:lnTo>
                </a:path>
                <a:path w="3810" h="392429">
                  <a:moveTo>
                    <a:pt x="0" y="376847"/>
                  </a:moveTo>
                  <a:lnTo>
                    <a:pt x="3810" y="376847"/>
                  </a:lnTo>
                </a:path>
                <a:path w="3810" h="392429">
                  <a:moveTo>
                    <a:pt x="0" y="374929"/>
                  </a:moveTo>
                  <a:lnTo>
                    <a:pt x="3810" y="374929"/>
                  </a:lnTo>
                </a:path>
                <a:path w="3810" h="392429">
                  <a:moveTo>
                    <a:pt x="0" y="373024"/>
                  </a:moveTo>
                  <a:lnTo>
                    <a:pt x="3810" y="373024"/>
                  </a:lnTo>
                </a:path>
                <a:path w="3810" h="392429">
                  <a:moveTo>
                    <a:pt x="0" y="371106"/>
                  </a:moveTo>
                  <a:lnTo>
                    <a:pt x="3810" y="371106"/>
                  </a:lnTo>
                </a:path>
                <a:path w="3810" h="392429">
                  <a:moveTo>
                    <a:pt x="0" y="369189"/>
                  </a:moveTo>
                  <a:lnTo>
                    <a:pt x="3810" y="369189"/>
                  </a:lnTo>
                </a:path>
                <a:path w="3810" h="392429">
                  <a:moveTo>
                    <a:pt x="0" y="367284"/>
                  </a:moveTo>
                  <a:lnTo>
                    <a:pt x="3810" y="367284"/>
                  </a:lnTo>
                </a:path>
                <a:path w="3810" h="392429">
                  <a:moveTo>
                    <a:pt x="0" y="365366"/>
                  </a:moveTo>
                  <a:lnTo>
                    <a:pt x="3810" y="365366"/>
                  </a:lnTo>
                </a:path>
                <a:path w="3810" h="392429">
                  <a:moveTo>
                    <a:pt x="0" y="363461"/>
                  </a:moveTo>
                  <a:lnTo>
                    <a:pt x="3810" y="363461"/>
                  </a:lnTo>
                </a:path>
                <a:path w="3810" h="392429">
                  <a:moveTo>
                    <a:pt x="0" y="361543"/>
                  </a:moveTo>
                  <a:lnTo>
                    <a:pt x="3810" y="361543"/>
                  </a:lnTo>
                </a:path>
                <a:path w="3810" h="392429">
                  <a:moveTo>
                    <a:pt x="0" y="359625"/>
                  </a:moveTo>
                  <a:lnTo>
                    <a:pt x="3810" y="359625"/>
                  </a:lnTo>
                </a:path>
                <a:path w="3810" h="392429">
                  <a:moveTo>
                    <a:pt x="0" y="357720"/>
                  </a:moveTo>
                  <a:lnTo>
                    <a:pt x="3810" y="357720"/>
                  </a:lnTo>
                </a:path>
                <a:path w="3810" h="392429">
                  <a:moveTo>
                    <a:pt x="0" y="355803"/>
                  </a:moveTo>
                  <a:lnTo>
                    <a:pt x="3810" y="355803"/>
                  </a:lnTo>
                </a:path>
                <a:path w="3810" h="392429">
                  <a:moveTo>
                    <a:pt x="0" y="353885"/>
                  </a:moveTo>
                  <a:lnTo>
                    <a:pt x="3810" y="353885"/>
                  </a:lnTo>
                </a:path>
                <a:path w="3810" h="392429">
                  <a:moveTo>
                    <a:pt x="0" y="351980"/>
                  </a:moveTo>
                  <a:lnTo>
                    <a:pt x="3810" y="351980"/>
                  </a:lnTo>
                </a:path>
                <a:path w="3810" h="392429">
                  <a:moveTo>
                    <a:pt x="0" y="350062"/>
                  </a:moveTo>
                  <a:lnTo>
                    <a:pt x="3810" y="350062"/>
                  </a:lnTo>
                </a:path>
                <a:path w="3810" h="392429">
                  <a:moveTo>
                    <a:pt x="0" y="348157"/>
                  </a:moveTo>
                  <a:lnTo>
                    <a:pt x="3810" y="348157"/>
                  </a:lnTo>
                </a:path>
                <a:path w="3810" h="392429">
                  <a:moveTo>
                    <a:pt x="0" y="346240"/>
                  </a:moveTo>
                  <a:lnTo>
                    <a:pt x="3810" y="346240"/>
                  </a:lnTo>
                </a:path>
                <a:path w="3810" h="392429">
                  <a:moveTo>
                    <a:pt x="0" y="344322"/>
                  </a:moveTo>
                  <a:lnTo>
                    <a:pt x="3810" y="344322"/>
                  </a:lnTo>
                </a:path>
                <a:path w="3810" h="392429">
                  <a:moveTo>
                    <a:pt x="0" y="342417"/>
                  </a:moveTo>
                  <a:lnTo>
                    <a:pt x="3810" y="342417"/>
                  </a:lnTo>
                </a:path>
                <a:path w="3810" h="392429">
                  <a:moveTo>
                    <a:pt x="0" y="340499"/>
                  </a:moveTo>
                  <a:lnTo>
                    <a:pt x="3810" y="340499"/>
                  </a:lnTo>
                </a:path>
                <a:path w="3810" h="392429">
                  <a:moveTo>
                    <a:pt x="0" y="338582"/>
                  </a:moveTo>
                  <a:lnTo>
                    <a:pt x="3810" y="338582"/>
                  </a:lnTo>
                </a:path>
                <a:path w="3810" h="392429">
                  <a:moveTo>
                    <a:pt x="0" y="336677"/>
                  </a:moveTo>
                  <a:lnTo>
                    <a:pt x="3810" y="336677"/>
                  </a:lnTo>
                </a:path>
                <a:path w="3810" h="392429">
                  <a:moveTo>
                    <a:pt x="0" y="334759"/>
                  </a:moveTo>
                  <a:lnTo>
                    <a:pt x="3810" y="334759"/>
                  </a:lnTo>
                </a:path>
                <a:path w="3810" h="392429">
                  <a:moveTo>
                    <a:pt x="0" y="332854"/>
                  </a:moveTo>
                  <a:lnTo>
                    <a:pt x="3810" y="332854"/>
                  </a:lnTo>
                </a:path>
                <a:path w="3810" h="392429">
                  <a:moveTo>
                    <a:pt x="0" y="330936"/>
                  </a:moveTo>
                  <a:lnTo>
                    <a:pt x="3810" y="330936"/>
                  </a:lnTo>
                </a:path>
                <a:path w="3810" h="392429">
                  <a:moveTo>
                    <a:pt x="0" y="329018"/>
                  </a:moveTo>
                  <a:lnTo>
                    <a:pt x="3810" y="329018"/>
                  </a:lnTo>
                </a:path>
                <a:path w="3810" h="392429">
                  <a:moveTo>
                    <a:pt x="0" y="327113"/>
                  </a:moveTo>
                  <a:lnTo>
                    <a:pt x="3810" y="327113"/>
                  </a:lnTo>
                </a:path>
                <a:path w="3810" h="392429">
                  <a:moveTo>
                    <a:pt x="0" y="325196"/>
                  </a:moveTo>
                  <a:lnTo>
                    <a:pt x="3810" y="325196"/>
                  </a:lnTo>
                </a:path>
                <a:path w="3810" h="392429">
                  <a:moveTo>
                    <a:pt x="0" y="323278"/>
                  </a:moveTo>
                  <a:lnTo>
                    <a:pt x="3810" y="323278"/>
                  </a:lnTo>
                </a:path>
                <a:path w="3810" h="392429">
                  <a:moveTo>
                    <a:pt x="0" y="321373"/>
                  </a:moveTo>
                  <a:lnTo>
                    <a:pt x="3810" y="321373"/>
                  </a:lnTo>
                </a:path>
                <a:path w="3810" h="392429">
                  <a:moveTo>
                    <a:pt x="0" y="319455"/>
                  </a:moveTo>
                  <a:lnTo>
                    <a:pt x="3810" y="319455"/>
                  </a:lnTo>
                </a:path>
                <a:path w="3810" h="392429">
                  <a:moveTo>
                    <a:pt x="0" y="317550"/>
                  </a:moveTo>
                  <a:lnTo>
                    <a:pt x="3810" y="317550"/>
                  </a:lnTo>
                </a:path>
                <a:path w="3810" h="392429">
                  <a:moveTo>
                    <a:pt x="0" y="315633"/>
                  </a:moveTo>
                  <a:lnTo>
                    <a:pt x="3810" y="315633"/>
                  </a:lnTo>
                </a:path>
                <a:path w="3810" h="392429">
                  <a:moveTo>
                    <a:pt x="0" y="313715"/>
                  </a:moveTo>
                  <a:lnTo>
                    <a:pt x="3810" y="313715"/>
                  </a:lnTo>
                </a:path>
                <a:path w="3810" h="392429">
                  <a:moveTo>
                    <a:pt x="0" y="311810"/>
                  </a:moveTo>
                  <a:lnTo>
                    <a:pt x="3810" y="311810"/>
                  </a:lnTo>
                </a:path>
                <a:path w="3810" h="392429">
                  <a:moveTo>
                    <a:pt x="0" y="309892"/>
                  </a:moveTo>
                  <a:lnTo>
                    <a:pt x="3810" y="309892"/>
                  </a:lnTo>
                </a:path>
                <a:path w="3810" h="392429">
                  <a:moveTo>
                    <a:pt x="0" y="307975"/>
                  </a:moveTo>
                  <a:lnTo>
                    <a:pt x="3810" y="307975"/>
                  </a:lnTo>
                </a:path>
                <a:path w="3810" h="392429">
                  <a:moveTo>
                    <a:pt x="0" y="306070"/>
                  </a:moveTo>
                  <a:lnTo>
                    <a:pt x="3810" y="306070"/>
                  </a:lnTo>
                </a:path>
                <a:path w="3810" h="392429">
                  <a:moveTo>
                    <a:pt x="0" y="304152"/>
                  </a:moveTo>
                  <a:lnTo>
                    <a:pt x="3810" y="304152"/>
                  </a:lnTo>
                </a:path>
                <a:path w="3810" h="392429">
                  <a:moveTo>
                    <a:pt x="0" y="302247"/>
                  </a:moveTo>
                  <a:lnTo>
                    <a:pt x="3810" y="302247"/>
                  </a:lnTo>
                </a:path>
                <a:path w="3810" h="392429">
                  <a:moveTo>
                    <a:pt x="0" y="300329"/>
                  </a:moveTo>
                  <a:lnTo>
                    <a:pt x="3810" y="300329"/>
                  </a:lnTo>
                </a:path>
                <a:path w="3810" h="392429">
                  <a:moveTo>
                    <a:pt x="0" y="298411"/>
                  </a:moveTo>
                  <a:lnTo>
                    <a:pt x="3810" y="298411"/>
                  </a:lnTo>
                </a:path>
                <a:path w="3810" h="392429">
                  <a:moveTo>
                    <a:pt x="0" y="296506"/>
                  </a:moveTo>
                  <a:lnTo>
                    <a:pt x="3810" y="296506"/>
                  </a:lnTo>
                </a:path>
                <a:path w="3810" h="392429">
                  <a:moveTo>
                    <a:pt x="0" y="294589"/>
                  </a:moveTo>
                  <a:lnTo>
                    <a:pt x="3810" y="294589"/>
                  </a:lnTo>
                </a:path>
                <a:path w="3810" h="392429">
                  <a:moveTo>
                    <a:pt x="0" y="292671"/>
                  </a:moveTo>
                  <a:lnTo>
                    <a:pt x="3810" y="292671"/>
                  </a:lnTo>
                </a:path>
                <a:path w="3810" h="392429">
                  <a:moveTo>
                    <a:pt x="0" y="290766"/>
                  </a:moveTo>
                  <a:lnTo>
                    <a:pt x="3810" y="290766"/>
                  </a:lnTo>
                </a:path>
                <a:path w="3810" h="392429">
                  <a:moveTo>
                    <a:pt x="0" y="288848"/>
                  </a:moveTo>
                  <a:lnTo>
                    <a:pt x="3810" y="288848"/>
                  </a:lnTo>
                </a:path>
                <a:path w="3810" h="392429">
                  <a:moveTo>
                    <a:pt x="0" y="286943"/>
                  </a:moveTo>
                  <a:lnTo>
                    <a:pt x="3810" y="286943"/>
                  </a:lnTo>
                </a:path>
                <a:path w="3810" h="392429">
                  <a:moveTo>
                    <a:pt x="0" y="285026"/>
                  </a:moveTo>
                  <a:lnTo>
                    <a:pt x="3810" y="285026"/>
                  </a:lnTo>
                </a:path>
                <a:path w="3810" h="392429">
                  <a:moveTo>
                    <a:pt x="0" y="283108"/>
                  </a:moveTo>
                  <a:lnTo>
                    <a:pt x="3810" y="283108"/>
                  </a:lnTo>
                </a:path>
                <a:path w="3810" h="392429">
                  <a:moveTo>
                    <a:pt x="0" y="281203"/>
                  </a:moveTo>
                  <a:lnTo>
                    <a:pt x="3810" y="281203"/>
                  </a:lnTo>
                </a:path>
                <a:path w="3810" h="392429">
                  <a:moveTo>
                    <a:pt x="0" y="279285"/>
                  </a:moveTo>
                  <a:lnTo>
                    <a:pt x="3810" y="279285"/>
                  </a:lnTo>
                </a:path>
                <a:path w="3810" h="392429">
                  <a:moveTo>
                    <a:pt x="0" y="277368"/>
                  </a:moveTo>
                  <a:lnTo>
                    <a:pt x="3810" y="277368"/>
                  </a:lnTo>
                </a:path>
                <a:path w="3810" h="392429">
                  <a:moveTo>
                    <a:pt x="0" y="275463"/>
                  </a:moveTo>
                  <a:lnTo>
                    <a:pt x="3810" y="275463"/>
                  </a:lnTo>
                </a:path>
                <a:path w="3810" h="392429">
                  <a:moveTo>
                    <a:pt x="0" y="273545"/>
                  </a:moveTo>
                  <a:lnTo>
                    <a:pt x="3810" y="273545"/>
                  </a:lnTo>
                </a:path>
                <a:path w="3810" h="392429">
                  <a:moveTo>
                    <a:pt x="0" y="271627"/>
                  </a:moveTo>
                  <a:lnTo>
                    <a:pt x="3810" y="271627"/>
                  </a:lnTo>
                </a:path>
                <a:path w="3810" h="392429">
                  <a:moveTo>
                    <a:pt x="0" y="269722"/>
                  </a:moveTo>
                  <a:lnTo>
                    <a:pt x="3810" y="269722"/>
                  </a:lnTo>
                </a:path>
                <a:path w="3810" h="392429">
                  <a:moveTo>
                    <a:pt x="0" y="267804"/>
                  </a:moveTo>
                  <a:lnTo>
                    <a:pt x="3810" y="267804"/>
                  </a:lnTo>
                </a:path>
                <a:path w="3810" h="392429">
                  <a:moveTo>
                    <a:pt x="0" y="265899"/>
                  </a:moveTo>
                  <a:lnTo>
                    <a:pt x="3810" y="265899"/>
                  </a:lnTo>
                </a:path>
                <a:path w="3810" h="392429">
                  <a:moveTo>
                    <a:pt x="0" y="263982"/>
                  </a:moveTo>
                  <a:lnTo>
                    <a:pt x="3810" y="263982"/>
                  </a:lnTo>
                </a:path>
                <a:path w="3810" h="392429">
                  <a:moveTo>
                    <a:pt x="0" y="262064"/>
                  </a:moveTo>
                  <a:lnTo>
                    <a:pt x="3810" y="262064"/>
                  </a:lnTo>
                </a:path>
                <a:path w="3810" h="392429">
                  <a:moveTo>
                    <a:pt x="0" y="260159"/>
                  </a:moveTo>
                  <a:lnTo>
                    <a:pt x="3810" y="260159"/>
                  </a:lnTo>
                </a:path>
                <a:path w="3810" h="392429">
                  <a:moveTo>
                    <a:pt x="0" y="258241"/>
                  </a:moveTo>
                  <a:lnTo>
                    <a:pt x="3810" y="258241"/>
                  </a:lnTo>
                </a:path>
                <a:path w="3810" h="392429">
                  <a:moveTo>
                    <a:pt x="0" y="256336"/>
                  </a:moveTo>
                  <a:lnTo>
                    <a:pt x="3810" y="256336"/>
                  </a:lnTo>
                </a:path>
                <a:path w="3810" h="392429">
                  <a:moveTo>
                    <a:pt x="0" y="254419"/>
                  </a:moveTo>
                  <a:lnTo>
                    <a:pt x="3810" y="254419"/>
                  </a:lnTo>
                </a:path>
                <a:path w="3810" h="392429">
                  <a:moveTo>
                    <a:pt x="0" y="252501"/>
                  </a:moveTo>
                  <a:lnTo>
                    <a:pt x="3810" y="252501"/>
                  </a:lnTo>
                </a:path>
                <a:path w="3810" h="392429">
                  <a:moveTo>
                    <a:pt x="0" y="250596"/>
                  </a:moveTo>
                  <a:lnTo>
                    <a:pt x="3810" y="250596"/>
                  </a:lnTo>
                </a:path>
                <a:path w="3810" h="392429">
                  <a:moveTo>
                    <a:pt x="0" y="248678"/>
                  </a:moveTo>
                  <a:lnTo>
                    <a:pt x="3810" y="248678"/>
                  </a:lnTo>
                </a:path>
                <a:path w="3810" h="392429">
                  <a:moveTo>
                    <a:pt x="0" y="246761"/>
                  </a:moveTo>
                  <a:lnTo>
                    <a:pt x="3810" y="246761"/>
                  </a:lnTo>
                </a:path>
                <a:path w="3810" h="392429">
                  <a:moveTo>
                    <a:pt x="0" y="244856"/>
                  </a:moveTo>
                  <a:lnTo>
                    <a:pt x="3810" y="244856"/>
                  </a:lnTo>
                </a:path>
                <a:path w="3810" h="392429">
                  <a:moveTo>
                    <a:pt x="0" y="242938"/>
                  </a:moveTo>
                  <a:lnTo>
                    <a:pt x="3810" y="242938"/>
                  </a:lnTo>
                </a:path>
                <a:path w="3810" h="392429">
                  <a:moveTo>
                    <a:pt x="0" y="241020"/>
                  </a:moveTo>
                  <a:lnTo>
                    <a:pt x="3810" y="241020"/>
                  </a:lnTo>
                </a:path>
                <a:path w="3810" h="392429">
                  <a:moveTo>
                    <a:pt x="0" y="239115"/>
                  </a:moveTo>
                  <a:lnTo>
                    <a:pt x="3810" y="239115"/>
                  </a:lnTo>
                </a:path>
                <a:path w="3810" h="392429">
                  <a:moveTo>
                    <a:pt x="0" y="237197"/>
                  </a:moveTo>
                  <a:lnTo>
                    <a:pt x="3810" y="237197"/>
                  </a:lnTo>
                </a:path>
                <a:path w="3810" h="392429">
                  <a:moveTo>
                    <a:pt x="0" y="235292"/>
                  </a:moveTo>
                  <a:lnTo>
                    <a:pt x="3810" y="235292"/>
                  </a:lnTo>
                </a:path>
                <a:path w="3810" h="392429">
                  <a:moveTo>
                    <a:pt x="0" y="233375"/>
                  </a:moveTo>
                  <a:lnTo>
                    <a:pt x="3810" y="233375"/>
                  </a:lnTo>
                </a:path>
                <a:path w="3810" h="392429">
                  <a:moveTo>
                    <a:pt x="0" y="231457"/>
                  </a:moveTo>
                  <a:lnTo>
                    <a:pt x="3810" y="231457"/>
                  </a:lnTo>
                </a:path>
                <a:path w="3810" h="392429">
                  <a:moveTo>
                    <a:pt x="0" y="229552"/>
                  </a:moveTo>
                  <a:lnTo>
                    <a:pt x="3810" y="229552"/>
                  </a:lnTo>
                </a:path>
                <a:path w="3810" h="392429">
                  <a:moveTo>
                    <a:pt x="0" y="227634"/>
                  </a:moveTo>
                  <a:lnTo>
                    <a:pt x="3810" y="227634"/>
                  </a:lnTo>
                </a:path>
                <a:path w="3810" h="392429">
                  <a:moveTo>
                    <a:pt x="0" y="225717"/>
                  </a:moveTo>
                  <a:lnTo>
                    <a:pt x="3810" y="225717"/>
                  </a:lnTo>
                </a:path>
                <a:path w="3810" h="392429">
                  <a:moveTo>
                    <a:pt x="0" y="223812"/>
                  </a:moveTo>
                  <a:lnTo>
                    <a:pt x="3810" y="223812"/>
                  </a:lnTo>
                </a:path>
                <a:path w="3810" h="392429">
                  <a:moveTo>
                    <a:pt x="0" y="221894"/>
                  </a:moveTo>
                  <a:lnTo>
                    <a:pt x="3810" y="221894"/>
                  </a:lnTo>
                </a:path>
                <a:path w="3810" h="392429">
                  <a:moveTo>
                    <a:pt x="0" y="219989"/>
                  </a:moveTo>
                  <a:lnTo>
                    <a:pt x="3810" y="219989"/>
                  </a:lnTo>
                </a:path>
                <a:path w="3810" h="392429">
                  <a:moveTo>
                    <a:pt x="0" y="218071"/>
                  </a:moveTo>
                  <a:lnTo>
                    <a:pt x="3810" y="218071"/>
                  </a:lnTo>
                </a:path>
                <a:path w="3810" h="392429">
                  <a:moveTo>
                    <a:pt x="0" y="216154"/>
                  </a:moveTo>
                  <a:lnTo>
                    <a:pt x="3810" y="216154"/>
                  </a:lnTo>
                </a:path>
                <a:path w="3810" h="392429">
                  <a:moveTo>
                    <a:pt x="0" y="214249"/>
                  </a:moveTo>
                  <a:lnTo>
                    <a:pt x="3810" y="214249"/>
                  </a:lnTo>
                </a:path>
                <a:path w="3810" h="392429">
                  <a:moveTo>
                    <a:pt x="0" y="212331"/>
                  </a:moveTo>
                  <a:lnTo>
                    <a:pt x="3810" y="212331"/>
                  </a:lnTo>
                </a:path>
                <a:path w="3810" h="392429">
                  <a:moveTo>
                    <a:pt x="0" y="210413"/>
                  </a:moveTo>
                  <a:lnTo>
                    <a:pt x="3810" y="210413"/>
                  </a:lnTo>
                </a:path>
                <a:path w="3810" h="392429">
                  <a:moveTo>
                    <a:pt x="0" y="208508"/>
                  </a:moveTo>
                  <a:lnTo>
                    <a:pt x="3810" y="208508"/>
                  </a:lnTo>
                </a:path>
                <a:path w="3810" h="392429">
                  <a:moveTo>
                    <a:pt x="0" y="206590"/>
                  </a:moveTo>
                  <a:lnTo>
                    <a:pt x="3810" y="206590"/>
                  </a:lnTo>
                </a:path>
                <a:path w="3810" h="392429">
                  <a:moveTo>
                    <a:pt x="0" y="204685"/>
                  </a:moveTo>
                  <a:lnTo>
                    <a:pt x="3810" y="204685"/>
                  </a:lnTo>
                </a:path>
                <a:path w="3810" h="392429">
                  <a:moveTo>
                    <a:pt x="0" y="202768"/>
                  </a:moveTo>
                  <a:lnTo>
                    <a:pt x="3810" y="202768"/>
                  </a:lnTo>
                </a:path>
                <a:path w="3810" h="392429">
                  <a:moveTo>
                    <a:pt x="0" y="200850"/>
                  </a:moveTo>
                  <a:lnTo>
                    <a:pt x="3810" y="200850"/>
                  </a:lnTo>
                </a:path>
                <a:path w="3810" h="392429">
                  <a:moveTo>
                    <a:pt x="0" y="198945"/>
                  </a:moveTo>
                  <a:lnTo>
                    <a:pt x="3810" y="198945"/>
                  </a:lnTo>
                </a:path>
                <a:path w="3810" h="392429">
                  <a:moveTo>
                    <a:pt x="0" y="197027"/>
                  </a:moveTo>
                  <a:lnTo>
                    <a:pt x="3810" y="197027"/>
                  </a:lnTo>
                </a:path>
                <a:path w="3810" h="392429">
                  <a:moveTo>
                    <a:pt x="0" y="195110"/>
                  </a:moveTo>
                  <a:lnTo>
                    <a:pt x="3810" y="195110"/>
                  </a:lnTo>
                </a:path>
                <a:path w="3810" h="392429">
                  <a:moveTo>
                    <a:pt x="0" y="193205"/>
                  </a:moveTo>
                  <a:lnTo>
                    <a:pt x="3810" y="193205"/>
                  </a:lnTo>
                </a:path>
                <a:path w="3810" h="392429">
                  <a:moveTo>
                    <a:pt x="0" y="191287"/>
                  </a:moveTo>
                  <a:lnTo>
                    <a:pt x="3810" y="191287"/>
                  </a:lnTo>
                </a:path>
                <a:path w="3810" h="392429">
                  <a:moveTo>
                    <a:pt x="0" y="189382"/>
                  </a:moveTo>
                  <a:lnTo>
                    <a:pt x="3810" y="189382"/>
                  </a:lnTo>
                </a:path>
                <a:path w="3810" h="392429">
                  <a:moveTo>
                    <a:pt x="0" y="187464"/>
                  </a:moveTo>
                  <a:lnTo>
                    <a:pt x="3810" y="187464"/>
                  </a:lnTo>
                </a:path>
                <a:path w="3810" h="392429">
                  <a:moveTo>
                    <a:pt x="0" y="185547"/>
                  </a:moveTo>
                  <a:lnTo>
                    <a:pt x="3810" y="185547"/>
                  </a:lnTo>
                </a:path>
                <a:path w="3810" h="392429">
                  <a:moveTo>
                    <a:pt x="0" y="183642"/>
                  </a:moveTo>
                  <a:lnTo>
                    <a:pt x="3810" y="183642"/>
                  </a:lnTo>
                </a:path>
                <a:path w="3810" h="392429">
                  <a:moveTo>
                    <a:pt x="0" y="181724"/>
                  </a:moveTo>
                  <a:lnTo>
                    <a:pt x="3810" y="181724"/>
                  </a:lnTo>
                </a:path>
                <a:path w="3810" h="392429">
                  <a:moveTo>
                    <a:pt x="0" y="179806"/>
                  </a:moveTo>
                  <a:lnTo>
                    <a:pt x="3810" y="179806"/>
                  </a:lnTo>
                </a:path>
                <a:path w="3810" h="392429">
                  <a:moveTo>
                    <a:pt x="0" y="177901"/>
                  </a:moveTo>
                  <a:lnTo>
                    <a:pt x="3810" y="177901"/>
                  </a:lnTo>
                </a:path>
                <a:path w="3810" h="392429">
                  <a:moveTo>
                    <a:pt x="0" y="175983"/>
                  </a:moveTo>
                  <a:lnTo>
                    <a:pt x="3810" y="175983"/>
                  </a:lnTo>
                </a:path>
                <a:path w="3810" h="392429">
                  <a:moveTo>
                    <a:pt x="0" y="174078"/>
                  </a:moveTo>
                  <a:lnTo>
                    <a:pt x="3810" y="174078"/>
                  </a:lnTo>
                </a:path>
                <a:path w="3810" h="392429">
                  <a:moveTo>
                    <a:pt x="0" y="172161"/>
                  </a:moveTo>
                  <a:lnTo>
                    <a:pt x="3810" y="172161"/>
                  </a:lnTo>
                </a:path>
                <a:path w="3810" h="392429">
                  <a:moveTo>
                    <a:pt x="0" y="170243"/>
                  </a:moveTo>
                  <a:lnTo>
                    <a:pt x="3810" y="170243"/>
                  </a:lnTo>
                </a:path>
                <a:path w="3810" h="392429">
                  <a:moveTo>
                    <a:pt x="0" y="168338"/>
                  </a:moveTo>
                  <a:lnTo>
                    <a:pt x="3810" y="168338"/>
                  </a:lnTo>
                </a:path>
                <a:path w="3810" h="392429">
                  <a:moveTo>
                    <a:pt x="0" y="166420"/>
                  </a:moveTo>
                  <a:lnTo>
                    <a:pt x="3810" y="166420"/>
                  </a:lnTo>
                </a:path>
                <a:path w="3810" h="392429">
                  <a:moveTo>
                    <a:pt x="0" y="164503"/>
                  </a:moveTo>
                  <a:lnTo>
                    <a:pt x="3810" y="164503"/>
                  </a:lnTo>
                </a:path>
                <a:path w="3810" h="392429">
                  <a:moveTo>
                    <a:pt x="0" y="162598"/>
                  </a:moveTo>
                  <a:lnTo>
                    <a:pt x="3810" y="162598"/>
                  </a:lnTo>
                </a:path>
                <a:path w="3810" h="392429">
                  <a:moveTo>
                    <a:pt x="0" y="160680"/>
                  </a:moveTo>
                  <a:lnTo>
                    <a:pt x="3810" y="160680"/>
                  </a:lnTo>
                </a:path>
                <a:path w="3810" h="392429">
                  <a:moveTo>
                    <a:pt x="0" y="158775"/>
                  </a:moveTo>
                  <a:lnTo>
                    <a:pt x="3810" y="158775"/>
                  </a:lnTo>
                </a:path>
                <a:path w="3810" h="392429">
                  <a:moveTo>
                    <a:pt x="0" y="156857"/>
                  </a:moveTo>
                  <a:lnTo>
                    <a:pt x="3810" y="156857"/>
                  </a:lnTo>
                </a:path>
                <a:path w="3810" h="392429">
                  <a:moveTo>
                    <a:pt x="0" y="154940"/>
                  </a:moveTo>
                  <a:lnTo>
                    <a:pt x="3810" y="154940"/>
                  </a:lnTo>
                </a:path>
                <a:path w="3810" h="392429">
                  <a:moveTo>
                    <a:pt x="0" y="153035"/>
                  </a:moveTo>
                  <a:lnTo>
                    <a:pt x="3810" y="153035"/>
                  </a:lnTo>
                </a:path>
                <a:path w="3810" h="392429">
                  <a:moveTo>
                    <a:pt x="0" y="151117"/>
                  </a:moveTo>
                  <a:lnTo>
                    <a:pt x="3810" y="151117"/>
                  </a:lnTo>
                </a:path>
                <a:path w="3810" h="392429">
                  <a:moveTo>
                    <a:pt x="0" y="149199"/>
                  </a:moveTo>
                  <a:lnTo>
                    <a:pt x="3810" y="149199"/>
                  </a:lnTo>
                </a:path>
                <a:path w="3810" h="392429">
                  <a:moveTo>
                    <a:pt x="0" y="147294"/>
                  </a:moveTo>
                  <a:lnTo>
                    <a:pt x="3810" y="147294"/>
                  </a:lnTo>
                </a:path>
                <a:path w="3810" h="392429">
                  <a:moveTo>
                    <a:pt x="0" y="145376"/>
                  </a:moveTo>
                  <a:lnTo>
                    <a:pt x="3810" y="145376"/>
                  </a:lnTo>
                </a:path>
                <a:path w="3810" h="392429">
                  <a:moveTo>
                    <a:pt x="0" y="143471"/>
                  </a:moveTo>
                  <a:lnTo>
                    <a:pt x="3810" y="143471"/>
                  </a:lnTo>
                </a:path>
                <a:path w="3810" h="392429">
                  <a:moveTo>
                    <a:pt x="0" y="141554"/>
                  </a:moveTo>
                  <a:lnTo>
                    <a:pt x="3810" y="141554"/>
                  </a:lnTo>
                </a:path>
                <a:path w="3810" h="392429">
                  <a:moveTo>
                    <a:pt x="0" y="139636"/>
                  </a:moveTo>
                  <a:lnTo>
                    <a:pt x="3810" y="139636"/>
                  </a:lnTo>
                </a:path>
                <a:path w="3810" h="392429">
                  <a:moveTo>
                    <a:pt x="0" y="137731"/>
                  </a:moveTo>
                  <a:lnTo>
                    <a:pt x="3810" y="137731"/>
                  </a:lnTo>
                </a:path>
                <a:path w="3810" h="392429">
                  <a:moveTo>
                    <a:pt x="0" y="135813"/>
                  </a:moveTo>
                  <a:lnTo>
                    <a:pt x="3810" y="135813"/>
                  </a:lnTo>
                </a:path>
                <a:path w="3810" h="392429">
                  <a:moveTo>
                    <a:pt x="0" y="133896"/>
                  </a:moveTo>
                  <a:lnTo>
                    <a:pt x="3810" y="133896"/>
                  </a:lnTo>
                </a:path>
                <a:path w="3810" h="392429">
                  <a:moveTo>
                    <a:pt x="0" y="131991"/>
                  </a:moveTo>
                  <a:lnTo>
                    <a:pt x="3810" y="131991"/>
                  </a:lnTo>
                </a:path>
                <a:path w="3810" h="392429">
                  <a:moveTo>
                    <a:pt x="0" y="130073"/>
                  </a:moveTo>
                  <a:lnTo>
                    <a:pt x="3810" y="130073"/>
                  </a:lnTo>
                </a:path>
                <a:path w="3810" h="392429">
                  <a:moveTo>
                    <a:pt x="0" y="128168"/>
                  </a:moveTo>
                  <a:lnTo>
                    <a:pt x="3810" y="128168"/>
                  </a:lnTo>
                </a:path>
                <a:path w="3810" h="392429">
                  <a:moveTo>
                    <a:pt x="0" y="126250"/>
                  </a:moveTo>
                  <a:lnTo>
                    <a:pt x="3810" y="126250"/>
                  </a:lnTo>
                </a:path>
                <a:path w="3810" h="392429">
                  <a:moveTo>
                    <a:pt x="0" y="124333"/>
                  </a:moveTo>
                  <a:lnTo>
                    <a:pt x="3810" y="124333"/>
                  </a:lnTo>
                </a:path>
                <a:path w="3810" h="392429">
                  <a:moveTo>
                    <a:pt x="0" y="122428"/>
                  </a:moveTo>
                  <a:lnTo>
                    <a:pt x="3810" y="122428"/>
                  </a:lnTo>
                </a:path>
                <a:path w="3810" h="392429">
                  <a:moveTo>
                    <a:pt x="0" y="120510"/>
                  </a:moveTo>
                  <a:lnTo>
                    <a:pt x="3810" y="120510"/>
                  </a:lnTo>
                </a:path>
                <a:path w="3810" h="392429">
                  <a:moveTo>
                    <a:pt x="0" y="118592"/>
                  </a:moveTo>
                  <a:lnTo>
                    <a:pt x="3810" y="118592"/>
                  </a:lnTo>
                </a:path>
                <a:path w="3810" h="392429">
                  <a:moveTo>
                    <a:pt x="0" y="116687"/>
                  </a:moveTo>
                  <a:lnTo>
                    <a:pt x="3810" y="116687"/>
                  </a:lnTo>
                </a:path>
                <a:path w="3810" h="392429">
                  <a:moveTo>
                    <a:pt x="0" y="114769"/>
                  </a:moveTo>
                  <a:lnTo>
                    <a:pt x="3810" y="114769"/>
                  </a:lnTo>
                </a:path>
                <a:path w="3810" h="392429">
                  <a:moveTo>
                    <a:pt x="0" y="112852"/>
                  </a:moveTo>
                  <a:lnTo>
                    <a:pt x="3810" y="112852"/>
                  </a:lnTo>
                </a:path>
                <a:path w="3810" h="392429">
                  <a:moveTo>
                    <a:pt x="0" y="110947"/>
                  </a:moveTo>
                  <a:lnTo>
                    <a:pt x="3810" y="110947"/>
                  </a:lnTo>
                </a:path>
                <a:path w="3810" h="392429">
                  <a:moveTo>
                    <a:pt x="0" y="109029"/>
                  </a:moveTo>
                  <a:lnTo>
                    <a:pt x="3810" y="109029"/>
                  </a:lnTo>
                </a:path>
                <a:path w="3810" h="392429">
                  <a:moveTo>
                    <a:pt x="0" y="107124"/>
                  </a:moveTo>
                  <a:lnTo>
                    <a:pt x="3810" y="107124"/>
                  </a:lnTo>
                </a:path>
                <a:path w="3810" h="392429">
                  <a:moveTo>
                    <a:pt x="0" y="105206"/>
                  </a:moveTo>
                  <a:lnTo>
                    <a:pt x="3810" y="105206"/>
                  </a:lnTo>
                </a:path>
                <a:path w="3810" h="392429">
                  <a:moveTo>
                    <a:pt x="0" y="103289"/>
                  </a:moveTo>
                  <a:lnTo>
                    <a:pt x="3810" y="103289"/>
                  </a:lnTo>
                </a:path>
                <a:path w="3810" h="392429">
                  <a:moveTo>
                    <a:pt x="0" y="101384"/>
                  </a:moveTo>
                  <a:lnTo>
                    <a:pt x="3810" y="101384"/>
                  </a:lnTo>
                </a:path>
                <a:path w="3810" h="392429">
                  <a:moveTo>
                    <a:pt x="0" y="99466"/>
                  </a:moveTo>
                  <a:lnTo>
                    <a:pt x="3810" y="99466"/>
                  </a:lnTo>
                </a:path>
                <a:path w="3810" h="392429">
                  <a:moveTo>
                    <a:pt x="0" y="97548"/>
                  </a:moveTo>
                  <a:lnTo>
                    <a:pt x="3810" y="97548"/>
                  </a:lnTo>
                </a:path>
                <a:path w="3810" h="392429">
                  <a:moveTo>
                    <a:pt x="0" y="95643"/>
                  </a:moveTo>
                  <a:lnTo>
                    <a:pt x="3810" y="95643"/>
                  </a:lnTo>
                </a:path>
                <a:path w="3810" h="392429">
                  <a:moveTo>
                    <a:pt x="0" y="93726"/>
                  </a:moveTo>
                  <a:lnTo>
                    <a:pt x="3810" y="93726"/>
                  </a:lnTo>
                </a:path>
                <a:path w="3810" h="392429">
                  <a:moveTo>
                    <a:pt x="0" y="91821"/>
                  </a:moveTo>
                  <a:lnTo>
                    <a:pt x="3810" y="91821"/>
                  </a:lnTo>
                </a:path>
                <a:path w="3810" h="392429">
                  <a:moveTo>
                    <a:pt x="0" y="89903"/>
                  </a:moveTo>
                  <a:lnTo>
                    <a:pt x="3810" y="89903"/>
                  </a:lnTo>
                </a:path>
                <a:path w="3810" h="392429">
                  <a:moveTo>
                    <a:pt x="0" y="87985"/>
                  </a:moveTo>
                  <a:lnTo>
                    <a:pt x="3810" y="87985"/>
                  </a:lnTo>
                </a:path>
                <a:path w="3810" h="392429">
                  <a:moveTo>
                    <a:pt x="0" y="86080"/>
                  </a:moveTo>
                  <a:lnTo>
                    <a:pt x="3810" y="86080"/>
                  </a:lnTo>
                </a:path>
                <a:path w="3810" h="392429">
                  <a:moveTo>
                    <a:pt x="0" y="84162"/>
                  </a:moveTo>
                  <a:lnTo>
                    <a:pt x="3810" y="84162"/>
                  </a:lnTo>
                </a:path>
                <a:path w="3810" h="392429">
                  <a:moveTo>
                    <a:pt x="0" y="82245"/>
                  </a:moveTo>
                  <a:lnTo>
                    <a:pt x="3810" y="82245"/>
                  </a:lnTo>
                </a:path>
                <a:path w="3810" h="392429">
                  <a:moveTo>
                    <a:pt x="0" y="80340"/>
                  </a:moveTo>
                  <a:lnTo>
                    <a:pt x="3810" y="80340"/>
                  </a:lnTo>
                </a:path>
                <a:path w="3810" h="392429">
                  <a:moveTo>
                    <a:pt x="0" y="78422"/>
                  </a:moveTo>
                  <a:lnTo>
                    <a:pt x="3810" y="78422"/>
                  </a:lnTo>
                </a:path>
                <a:path w="3810" h="392429">
                  <a:moveTo>
                    <a:pt x="0" y="76517"/>
                  </a:moveTo>
                  <a:lnTo>
                    <a:pt x="3810" y="76517"/>
                  </a:lnTo>
                </a:path>
                <a:path w="3810" h="392429">
                  <a:moveTo>
                    <a:pt x="0" y="74599"/>
                  </a:moveTo>
                  <a:lnTo>
                    <a:pt x="3810" y="74599"/>
                  </a:lnTo>
                </a:path>
                <a:path w="3810" h="392429">
                  <a:moveTo>
                    <a:pt x="0" y="72682"/>
                  </a:moveTo>
                  <a:lnTo>
                    <a:pt x="3810" y="72682"/>
                  </a:lnTo>
                </a:path>
                <a:path w="3810" h="392429">
                  <a:moveTo>
                    <a:pt x="0" y="70777"/>
                  </a:moveTo>
                  <a:lnTo>
                    <a:pt x="3810" y="70777"/>
                  </a:lnTo>
                </a:path>
                <a:path w="3810" h="392429">
                  <a:moveTo>
                    <a:pt x="0" y="68859"/>
                  </a:moveTo>
                  <a:lnTo>
                    <a:pt x="3810" y="68859"/>
                  </a:lnTo>
                </a:path>
                <a:path w="3810" h="392429">
                  <a:moveTo>
                    <a:pt x="0" y="66941"/>
                  </a:moveTo>
                  <a:lnTo>
                    <a:pt x="3810" y="66941"/>
                  </a:lnTo>
                </a:path>
                <a:path w="3810" h="392429">
                  <a:moveTo>
                    <a:pt x="0" y="65036"/>
                  </a:moveTo>
                  <a:lnTo>
                    <a:pt x="3810" y="65036"/>
                  </a:lnTo>
                </a:path>
                <a:path w="3810" h="392429">
                  <a:moveTo>
                    <a:pt x="0" y="63119"/>
                  </a:moveTo>
                  <a:lnTo>
                    <a:pt x="3810" y="63119"/>
                  </a:lnTo>
                </a:path>
                <a:path w="3810" h="392429">
                  <a:moveTo>
                    <a:pt x="0" y="61214"/>
                  </a:moveTo>
                  <a:lnTo>
                    <a:pt x="3810" y="61214"/>
                  </a:lnTo>
                </a:path>
                <a:path w="3810" h="392429">
                  <a:moveTo>
                    <a:pt x="0" y="59296"/>
                  </a:moveTo>
                  <a:lnTo>
                    <a:pt x="3810" y="59296"/>
                  </a:lnTo>
                </a:path>
                <a:path w="3810" h="392429">
                  <a:moveTo>
                    <a:pt x="0" y="57378"/>
                  </a:moveTo>
                  <a:lnTo>
                    <a:pt x="3810" y="57378"/>
                  </a:lnTo>
                </a:path>
                <a:path w="3810" h="392429">
                  <a:moveTo>
                    <a:pt x="0" y="55473"/>
                  </a:moveTo>
                  <a:lnTo>
                    <a:pt x="3810" y="55473"/>
                  </a:lnTo>
                </a:path>
                <a:path w="3810" h="392429">
                  <a:moveTo>
                    <a:pt x="0" y="53555"/>
                  </a:moveTo>
                  <a:lnTo>
                    <a:pt x="3810" y="53555"/>
                  </a:lnTo>
                </a:path>
                <a:path w="3810" h="392429">
                  <a:moveTo>
                    <a:pt x="0" y="51638"/>
                  </a:moveTo>
                  <a:lnTo>
                    <a:pt x="3810" y="51638"/>
                  </a:lnTo>
                </a:path>
                <a:path w="3810" h="392429">
                  <a:moveTo>
                    <a:pt x="0" y="49733"/>
                  </a:moveTo>
                  <a:lnTo>
                    <a:pt x="3810" y="49733"/>
                  </a:lnTo>
                </a:path>
                <a:path w="3810" h="392429">
                  <a:moveTo>
                    <a:pt x="0" y="47815"/>
                  </a:moveTo>
                  <a:lnTo>
                    <a:pt x="3810" y="47815"/>
                  </a:lnTo>
                </a:path>
                <a:path w="3810" h="392429">
                  <a:moveTo>
                    <a:pt x="0" y="45910"/>
                  </a:moveTo>
                  <a:lnTo>
                    <a:pt x="3810" y="45910"/>
                  </a:lnTo>
                </a:path>
                <a:path w="3810" h="392429">
                  <a:moveTo>
                    <a:pt x="0" y="43992"/>
                  </a:moveTo>
                  <a:lnTo>
                    <a:pt x="3810" y="43992"/>
                  </a:lnTo>
                </a:path>
                <a:path w="3810" h="392429">
                  <a:moveTo>
                    <a:pt x="0" y="42075"/>
                  </a:moveTo>
                  <a:lnTo>
                    <a:pt x="3810" y="42075"/>
                  </a:lnTo>
                </a:path>
                <a:path w="3810" h="392429">
                  <a:moveTo>
                    <a:pt x="0" y="40170"/>
                  </a:moveTo>
                  <a:lnTo>
                    <a:pt x="3810" y="40170"/>
                  </a:lnTo>
                </a:path>
                <a:path w="3810" h="392429">
                  <a:moveTo>
                    <a:pt x="0" y="38252"/>
                  </a:moveTo>
                  <a:lnTo>
                    <a:pt x="3810" y="38252"/>
                  </a:lnTo>
                </a:path>
                <a:path w="3810" h="392429">
                  <a:moveTo>
                    <a:pt x="0" y="36334"/>
                  </a:moveTo>
                  <a:lnTo>
                    <a:pt x="3810" y="36334"/>
                  </a:lnTo>
                </a:path>
                <a:path w="3810" h="392429">
                  <a:moveTo>
                    <a:pt x="0" y="34429"/>
                  </a:moveTo>
                  <a:lnTo>
                    <a:pt x="3810" y="34429"/>
                  </a:lnTo>
                </a:path>
                <a:path w="3810" h="392429">
                  <a:moveTo>
                    <a:pt x="0" y="32512"/>
                  </a:moveTo>
                  <a:lnTo>
                    <a:pt x="3810" y="32512"/>
                  </a:lnTo>
                </a:path>
                <a:path w="3810" h="392429">
                  <a:moveTo>
                    <a:pt x="0" y="30607"/>
                  </a:moveTo>
                  <a:lnTo>
                    <a:pt x="3810" y="30607"/>
                  </a:lnTo>
                </a:path>
                <a:path w="3810" h="392429">
                  <a:moveTo>
                    <a:pt x="0" y="28689"/>
                  </a:moveTo>
                  <a:lnTo>
                    <a:pt x="3810" y="28689"/>
                  </a:lnTo>
                </a:path>
                <a:path w="3810" h="392429">
                  <a:moveTo>
                    <a:pt x="0" y="26771"/>
                  </a:moveTo>
                  <a:lnTo>
                    <a:pt x="3810" y="26771"/>
                  </a:lnTo>
                </a:path>
                <a:path w="3810" h="392429">
                  <a:moveTo>
                    <a:pt x="0" y="24866"/>
                  </a:moveTo>
                  <a:lnTo>
                    <a:pt x="3810" y="24866"/>
                  </a:lnTo>
                </a:path>
                <a:path w="3810" h="392429">
                  <a:moveTo>
                    <a:pt x="0" y="22948"/>
                  </a:moveTo>
                  <a:lnTo>
                    <a:pt x="3810" y="22948"/>
                  </a:lnTo>
                </a:path>
                <a:path w="3810" h="392429">
                  <a:moveTo>
                    <a:pt x="0" y="21031"/>
                  </a:moveTo>
                  <a:lnTo>
                    <a:pt x="3810" y="21031"/>
                  </a:lnTo>
                </a:path>
                <a:path w="3810" h="392429">
                  <a:moveTo>
                    <a:pt x="0" y="19126"/>
                  </a:moveTo>
                  <a:lnTo>
                    <a:pt x="3810" y="19126"/>
                  </a:lnTo>
                </a:path>
                <a:path w="3810" h="392429">
                  <a:moveTo>
                    <a:pt x="0" y="17208"/>
                  </a:moveTo>
                  <a:lnTo>
                    <a:pt x="3810" y="17208"/>
                  </a:lnTo>
                </a:path>
                <a:path w="3810" h="392429">
                  <a:moveTo>
                    <a:pt x="0" y="15303"/>
                  </a:moveTo>
                  <a:lnTo>
                    <a:pt x="3810" y="15303"/>
                  </a:lnTo>
                </a:path>
                <a:path w="3810" h="392429">
                  <a:moveTo>
                    <a:pt x="0" y="13385"/>
                  </a:moveTo>
                  <a:lnTo>
                    <a:pt x="3810" y="13385"/>
                  </a:lnTo>
                </a:path>
                <a:path w="3810" h="392429">
                  <a:moveTo>
                    <a:pt x="0" y="11468"/>
                  </a:moveTo>
                  <a:lnTo>
                    <a:pt x="3810" y="11468"/>
                  </a:lnTo>
                </a:path>
                <a:path w="3810" h="392429">
                  <a:moveTo>
                    <a:pt x="0" y="9563"/>
                  </a:moveTo>
                  <a:lnTo>
                    <a:pt x="3810" y="9563"/>
                  </a:lnTo>
                </a:path>
                <a:path w="3810" h="392429">
                  <a:moveTo>
                    <a:pt x="0" y="7645"/>
                  </a:moveTo>
                  <a:lnTo>
                    <a:pt x="3810" y="7645"/>
                  </a:lnTo>
                </a:path>
                <a:path w="3810" h="392429">
                  <a:moveTo>
                    <a:pt x="0" y="5727"/>
                  </a:moveTo>
                  <a:lnTo>
                    <a:pt x="3810" y="5727"/>
                  </a:lnTo>
                </a:path>
                <a:path w="3810" h="392429">
                  <a:moveTo>
                    <a:pt x="0" y="3822"/>
                  </a:moveTo>
                  <a:lnTo>
                    <a:pt x="3810" y="3822"/>
                  </a:lnTo>
                </a:path>
                <a:path w="3810" h="392429">
                  <a:moveTo>
                    <a:pt x="0" y="1905"/>
                  </a:moveTo>
                  <a:lnTo>
                    <a:pt x="3810" y="1905"/>
                  </a:lnTo>
                </a:path>
                <a:path w="3810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450094" y="5416736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09" h="392429">
                  <a:moveTo>
                    <a:pt x="0" y="392150"/>
                  </a:moveTo>
                  <a:lnTo>
                    <a:pt x="3810" y="392150"/>
                  </a:lnTo>
                </a:path>
                <a:path w="3809" h="392429">
                  <a:moveTo>
                    <a:pt x="0" y="390232"/>
                  </a:moveTo>
                  <a:lnTo>
                    <a:pt x="3810" y="390232"/>
                  </a:lnTo>
                </a:path>
                <a:path w="3809" h="392429">
                  <a:moveTo>
                    <a:pt x="0" y="388327"/>
                  </a:moveTo>
                  <a:lnTo>
                    <a:pt x="3810" y="388327"/>
                  </a:lnTo>
                </a:path>
                <a:path w="3809" h="392429">
                  <a:moveTo>
                    <a:pt x="0" y="386410"/>
                  </a:moveTo>
                  <a:lnTo>
                    <a:pt x="3810" y="386410"/>
                  </a:lnTo>
                </a:path>
                <a:path w="3809" h="392429">
                  <a:moveTo>
                    <a:pt x="0" y="384492"/>
                  </a:moveTo>
                  <a:lnTo>
                    <a:pt x="3810" y="384492"/>
                  </a:lnTo>
                </a:path>
                <a:path w="3809" h="392429">
                  <a:moveTo>
                    <a:pt x="0" y="382587"/>
                  </a:moveTo>
                  <a:lnTo>
                    <a:pt x="3810" y="382587"/>
                  </a:lnTo>
                </a:path>
                <a:path w="3809" h="392429">
                  <a:moveTo>
                    <a:pt x="0" y="380669"/>
                  </a:moveTo>
                  <a:lnTo>
                    <a:pt x="3810" y="380669"/>
                  </a:lnTo>
                </a:path>
                <a:path w="3809" h="392429">
                  <a:moveTo>
                    <a:pt x="0" y="378764"/>
                  </a:moveTo>
                  <a:lnTo>
                    <a:pt x="3810" y="378764"/>
                  </a:lnTo>
                </a:path>
                <a:path w="3809" h="392429">
                  <a:moveTo>
                    <a:pt x="0" y="376847"/>
                  </a:moveTo>
                  <a:lnTo>
                    <a:pt x="3810" y="376847"/>
                  </a:lnTo>
                </a:path>
                <a:path w="3809" h="392429">
                  <a:moveTo>
                    <a:pt x="0" y="374929"/>
                  </a:moveTo>
                  <a:lnTo>
                    <a:pt x="3810" y="374929"/>
                  </a:lnTo>
                </a:path>
                <a:path w="3809" h="392429">
                  <a:moveTo>
                    <a:pt x="0" y="373024"/>
                  </a:moveTo>
                  <a:lnTo>
                    <a:pt x="3810" y="373024"/>
                  </a:lnTo>
                </a:path>
                <a:path w="3809" h="392429">
                  <a:moveTo>
                    <a:pt x="0" y="371106"/>
                  </a:moveTo>
                  <a:lnTo>
                    <a:pt x="3810" y="371106"/>
                  </a:lnTo>
                </a:path>
                <a:path w="3809" h="392429">
                  <a:moveTo>
                    <a:pt x="0" y="369189"/>
                  </a:moveTo>
                  <a:lnTo>
                    <a:pt x="3810" y="369189"/>
                  </a:lnTo>
                </a:path>
                <a:path w="3809" h="392429">
                  <a:moveTo>
                    <a:pt x="0" y="367284"/>
                  </a:moveTo>
                  <a:lnTo>
                    <a:pt x="3810" y="367284"/>
                  </a:lnTo>
                </a:path>
                <a:path w="3809" h="392429">
                  <a:moveTo>
                    <a:pt x="0" y="365366"/>
                  </a:moveTo>
                  <a:lnTo>
                    <a:pt x="3810" y="365366"/>
                  </a:lnTo>
                </a:path>
                <a:path w="3809" h="392429">
                  <a:moveTo>
                    <a:pt x="0" y="363461"/>
                  </a:moveTo>
                  <a:lnTo>
                    <a:pt x="3810" y="363461"/>
                  </a:lnTo>
                </a:path>
                <a:path w="3809" h="392429">
                  <a:moveTo>
                    <a:pt x="0" y="361543"/>
                  </a:moveTo>
                  <a:lnTo>
                    <a:pt x="3810" y="361543"/>
                  </a:lnTo>
                </a:path>
                <a:path w="3809" h="392429">
                  <a:moveTo>
                    <a:pt x="0" y="359625"/>
                  </a:moveTo>
                  <a:lnTo>
                    <a:pt x="3810" y="359625"/>
                  </a:lnTo>
                </a:path>
                <a:path w="3809" h="392429">
                  <a:moveTo>
                    <a:pt x="0" y="357720"/>
                  </a:moveTo>
                  <a:lnTo>
                    <a:pt x="3810" y="357720"/>
                  </a:lnTo>
                </a:path>
                <a:path w="3809" h="392429">
                  <a:moveTo>
                    <a:pt x="0" y="355803"/>
                  </a:moveTo>
                  <a:lnTo>
                    <a:pt x="3810" y="355803"/>
                  </a:lnTo>
                </a:path>
                <a:path w="3809" h="392429">
                  <a:moveTo>
                    <a:pt x="0" y="353885"/>
                  </a:moveTo>
                  <a:lnTo>
                    <a:pt x="3810" y="353885"/>
                  </a:lnTo>
                </a:path>
                <a:path w="3809" h="392429">
                  <a:moveTo>
                    <a:pt x="0" y="351980"/>
                  </a:moveTo>
                  <a:lnTo>
                    <a:pt x="3810" y="351980"/>
                  </a:lnTo>
                </a:path>
                <a:path w="3809" h="392429">
                  <a:moveTo>
                    <a:pt x="0" y="350062"/>
                  </a:moveTo>
                  <a:lnTo>
                    <a:pt x="3810" y="350062"/>
                  </a:lnTo>
                </a:path>
                <a:path w="3809" h="392429">
                  <a:moveTo>
                    <a:pt x="0" y="348157"/>
                  </a:moveTo>
                  <a:lnTo>
                    <a:pt x="3810" y="348157"/>
                  </a:lnTo>
                </a:path>
                <a:path w="3809" h="392429">
                  <a:moveTo>
                    <a:pt x="0" y="346240"/>
                  </a:moveTo>
                  <a:lnTo>
                    <a:pt x="3810" y="346240"/>
                  </a:lnTo>
                </a:path>
                <a:path w="3809" h="392429">
                  <a:moveTo>
                    <a:pt x="0" y="344322"/>
                  </a:moveTo>
                  <a:lnTo>
                    <a:pt x="3810" y="344322"/>
                  </a:lnTo>
                </a:path>
                <a:path w="3809" h="392429">
                  <a:moveTo>
                    <a:pt x="0" y="342417"/>
                  </a:moveTo>
                  <a:lnTo>
                    <a:pt x="3810" y="342417"/>
                  </a:lnTo>
                </a:path>
                <a:path w="3809" h="392429">
                  <a:moveTo>
                    <a:pt x="0" y="340499"/>
                  </a:moveTo>
                  <a:lnTo>
                    <a:pt x="3810" y="340499"/>
                  </a:lnTo>
                </a:path>
                <a:path w="3809" h="392429">
                  <a:moveTo>
                    <a:pt x="0" y="338582"/>
                  </a:moveTo>
                  <a:lnTo>
                    <a:pt x="3810" y="338582"/>
                  </a:lnTo>
                </a:path>
                <a:path w="3809" h="392429">
                  <a:moveTo>
                    <a:pt x="0" y="336677"/>
                  </a:moveTo>
                  <a:lnTo>
                    <a:pt x="3810" y="336677"/>
                  </a:lnTo>
                </a:path>
                <a:path w="3809" h="392429">
                  <a:moveTo>
                    <a:pt x="0" y="334759"/>
                  </a:moveTo>
                  <a:lnTo>
                    <a:pt x="3810" y="334759"/>
                  </a:lnTo>
                </a:path>
                <a:path w="3809" h="392429">
                  <a:moveTo>
                    <a:pt x="0" y="332854"/>
                  </a:moveTo>
                  <a:lnTo>
                    <a:pt x="3810" y="332854"/>
                  </a:lnTo>
                </a:path>
                <a:path w="3809" h="392429">
                  <a:moveTo>
                    <a:pt x="0" y="330936"/>
                  </a:moveTo>
                  <a:lnTo>
                    <a:pt x="3810" y="330936"/>
                  </a:lnTo>
                </a:path>
                <a:path w="3809" h="392429">
                  <a:moveTo>
                    <a:pt x="0" y="329018"/>
                  </a:moveTo>
                  <a:lnTo>
                    <a:pt x="3810" y="329018"/>
                  </a:lnTo>
                </a:path>
                <a:path w="3809" h="392429">
                  <a:moveTo>
                    <a:pt x="0" y="327113"/>
                  </a:moveTo>
                  <a:lnTo>
                    <a:pt x="3810" y="327113"/>
                  </a:lnTo>
                </a:path>
                <a:path w="3809" h="392429">
                  <a:moveTo>
                    <a:pt x="0" y="325196"/>
                  </a:moveTo>
                  <a:lnTo>
                    <a:pt x="3810" y="325196"/>
                  </a:lnTo>
                </a:path>
                <a:path w="3809" h="392429">
                  <a:moveTo>
                    <a:pt x="0" y="323278"/>
                  </a:moveTo>
                  <a:lnTo>
                    <a:pt x="3810" y="323278"/>
                  </a:lnTo>
                </a:path>
                <a:path w="3809" h="392429">
                  <a:moveTo>
                    <a:pt x="0" y="321373"/>
                  </a:moveTo>
                  <a:lnTo>
                    <a:pt x="3810" y="321373"/>
                  </a:lnTo>
                </a:path>
                <a:path w="3809" h="392429">
                  <a:moveTo>
                    <a:pt x="0" y="319455"/>
                  </a:moveTo>
                  <a:lnTo>
                    <a:pt x="3810" y="319455"/>
                  </a:lnTo>
                </a:path>
                <a:path w="3809" h="392429">
                  <a:moveTo>
                    <a:pt x="0" y="317550"/>
                  </a:moveTo>
                  <a:lnTo>
                    <a:pt x="3810" y="317550"/>
                  </a:lnTo>
                </a:path>
                <a:path w="3809" h="392429">
                  <a:moveTo>
                    <a:pt x="0" y="315633"/>
                  </a:moveTo>
                  <a:lnTo>
                    <a:pt x="3810" y="315633"/>
                  </a:lnTo>
                </a:path>
                <a:path w="3809" h="392429">
                  <a:moveTo>
                    <a:pt x="0" y="313715"/>
                  </a:moveTo>
                  <a:lnTo>
                    <a:pt x="3810" y="313715"/>
                  </a:lnTo>
                </a:path>
                <a:path w="3809" h="392429">
                  <a:moveTo>
                    <a:pt x="0" y="311810"/>
                  </a:moveTo>
                  <a:lnTo>
                    <a:pt x="3810" y="311810"/>
                  </a:lnTo>
                </a:path>
                <a:path w="3809" h="392429">
                  <a:moveTo>
                    <a:pt x="0" y="309892"/>
                  </a:moveTo>
                  <a:lnTo>
                    <a:pt x="3810" y="309892"/>
                  </a:lnTo>
                </a:path>
                <a:path w="3809" h="392429">
                  <a:moveTo>
                    <a:pt x="0" y="307975"/>
                  </a:moveTo>
                  <a:lnTo>
                    <a:pt x="3810" y="307975"/>
                  </a:lnTo>
                </a:path>
                <a:path w="3809" h="392429">
                  <a:moveTo>
                    <a:pt x="0" y="306070"/>
                  </a:moveTo>
                  <a:lnTo>
                    <a:pt x="3810" y="306070"/>
                  </a:lnTo>
                </a:path>
                <a:path w="3809" h="392429">
                  <a:moveTo>
                    <a:pt x="0" y="304152"/>
                  </a:moveTo>
                  <a:lnTo>
                    <a:pt x="3810" y="304152"/>
                  </a:lnTo>
                </a:path>
                <a:path w="3809" h="392429">
                  <a:moveTo>
                    <a:pt x="0" y="302247"/>
                  </a:moveTo>
                  <a:lnTo>
                    <a:pt x="3810" y="302247"/>
                  </a:lnTo>
                </a:path>
                <a:path w="3809" h="392429">
                  <a:moveTo>
                    <a:pt x="0" y="300329"/>
                  </a:moveTo>
                  <a:lnTo>
                    <a:pt x="3810" y="300329"/>
                  </a:lnTo>
                </a:path>
                <a:path w="3809" h="392429">
                  <a:moveTo>
                    <a:pt x="0" y="298411"/>
                  </a:moveTo>
                  <a:lnTo>
                    <a:pt x="3810" y="298411"/>
                  </a:lnTo>
                </a:path>
                <a:path w="3809" h="392429">
                  <a:moveTo>
                    <a:pt x="0" y="296506"/>
                  </a:moveTo>
                  <a:lnTo>
                    <a:pt x="3810" y="296506"/>
                  </a:lnTo>
                </a:path>
                <a:path w="3809" h="392429">
                  <a:moveTo>
                    <a:pt x="0" y="294589"/>
                  </a:moveTo>
                  <a:lnTo>
                    <a:pt x="3810" y="294589"/>
                  </a:lnTo>
                </a:path>
                <a:path w="3809" h="392429">
                  <a:moveTo>
                    <a:pt x="0" y="292671"/>
                  </a:moveTo>
                  <a:lnTo>
                    <a:pt x="3810" y="292671"/>
                  </a:lnTo>
                </a:path>
                <a:path w="3809" h="392429">
                  <a:moveTo>
                    <a:pt x="0" y="290766"/>
                  </a:moveTo>
                  <a:lnTo>
                    <a:pt x="3810" y="290766"/>
                  </a:lnTo>
                </a:path>
                <a:path w="3809" h="392429">
                  <a:moveTo>
                    <a:pt x="0" y="288848"/>
                  </a:moveTo>
                  <a:lnTo>
                    <a:pt x="3810" y="288848"/>
                  </a:lnTo>
                </a:path>
                <a:path w="3809" h="392429">
                  <a:moveTo>
                    <a:pt x="0" y="286943"/>
                  </a:moveTo>
                  <a:lnTo>
                    <a:pt x="3810" y="286943"/>
                  </a:lnTo>
                </a:path>
                <a:path w="3809" h="392429">
                  <a:moveTo>
                    <a:pt x="0" y="285026"/>
                  </a:moveTo>
                  <a:lnTo>
                    <a:pt x="3810" y="285026"/>
                  </a:lnTo>
                </a:path>
                <a:path w="3809" h="392429">
                  <a:moveTo>
                    <a:pt x="0" y="283108"/>
                  </a:moveTo>
                  <a:lnTo>
                    <a:pt x="3810" y="283108"/>
                  </a:lnTo>
                </a:path>
                <a:path w="3809" h="392429">
                  <a:moveTo>
                    <a:pt x="0" y="281203"/>
                  </a:moveTo>
                  <a:lnTo>
                    <a:pt x="3810" y="281203"/>
                  </a:lnTo>
                </a:path>
                <a:path w="3809" h="392429">
                  <a:moveTo>
                    <a:pt x="0" y="279285"/>
                  </a:moveTo>
                  <a:lnTo>
                    <a:pt x="3810" y="279285"/>
                  </a:lnTo>
                </a:path>
                <a:path w="3809" h="392429">
                  <a:moveTo>
                    <a:pt x="0" y="277368"/>
                  </a:moveTo>
                  <a:lnTo>
                    <a:pt x="3810" y="277368"/>
                  </a:lnTo>
                </a:path>
                <a:path w="3809" h="392429">
                  <a:moveTo>
                    <a:pt x="0" y="275463"/>
                  </a:moveTo>
                  <a:lnTo>
                    <a:pt x="3810" y="275463"/>
                  </a:lnTo>
                </a:path>
                <a:path w="3809" h="392429">
                  <a:moveTo>
                    <a:pt x="0" y="273545"/>
                  </a:moveTo>
                  <a:lnTo>
                    <a:pt x="3810" y="273545"/>
                  </a:lnTo>
                </a:path>
                <a:path w="3809" h="392429">
                  <a:moveTo>
                    <a:pt x="0" y="271627"/>
                  </a:moveTo>
                  <a:lnTo>
                    <a:pt x="3810" y="271627"/>
                  </a:lnTo>
                </a:path>
                <a:path w="3809" h="392429">
                  <a:moveTo>
                    <a:pt x="0" y="269722"/>
                  </a:moveTo>
                  <a:lnTo>
                    <a:pt x="3810" y="269722"/>
                  </a:lnTo>
                </a:path>
                <a:path w="3809" h="392429">
                  <a:moveTo>
                    <a:pt x="0" y="267804"/>
                  </a:moveTo>
                  <a:lnTo>
                    <a:pt x="3810" y="267804"/>
                  </a:lnTo>
                </a:path>
                <a:path w="3809" h="392429">
                  <a:moveTo>
                    <a:pt x="0" y="265899"/>
                  </a:moveTo>
                  <a:lnTo>
                    <a:pt x="3810" y="265899"/>
                  </a:lnTo>
                </a:path>
                <a:path w="3809" h="392429">
                  <a:moveTo>
                    <a:pt x="0" y="263982"/>
                  </a:moveTo>
                  <a:lnTo>
                    <a:pt x="3810" y="263982"/>
                  </a:lnTo>
                </a:path>
                <a:path w="3809" h="392429">
                  <a:moveTo>
                    <a:pt x="0" y="262064"/>
                  </a:moveTo>
                  <a:lnTo>
                    <a:pt x="3810" y="262064"/>
                  </a:lnTo>
                </a:path>
                <a:path w="3809" h="392429">
                  <a:moveTo>
                    <a:pt x="0" y="260159"/>
                  </a:moveTo>
                  <a:lnTo>
                    <a:pt x="3810" y="260159"/>
                  </a:lnTo>
                </a:path>
                <a:path w="3809" h="392429">
                  <a:moveTo>
                    <a:pt x="0" y="258241"/>
                  </a:moveTo>
                  <a:lnTo>
                    <a:pt x="3810" y="258241"/>
                  </a:lnTo>
                </a:path>
                <a:path w="3809" h="392429">
                  <a:moveTo>
                    <a:pt x="0" y="256336"/>
                  </a:moveTo>
                  <a:lnTo>
                    <a:pt x="3810" y="256336"/>
                  </a:lnTo>
                </a:path>
                <a:path w="3809" h="392429">
                  <a:moveTo>
                    <a:pt x="0" y="254419"/>
                  </a:moveTo>
                  <a:lnTo>
                    <a:pt x="3810" y="254419"/>
                  </a:lnTo>
                </a:path>
                <a:path w="3809" h="392429">
                  <a:moveTo>
                    <a:pt x="0" y="252501"/>
                  </a:moveTo>
                  <a:lnTo>
                    <a:pt x="3810" y="252501"/>
                  </a:lnTo>
                </a:path>
                <a:path w="3809" h="392429">
                  <a:moveTo>
                    <a:pt x="0" y="250596"/>
                  </a:moveTo>
                  <a:lnTo>
                    <a:pt x="3810" y="250596"/>
                  </a:lnTo>
                </a:path>
                <a:path w="3809" h="392429">
                  <a:moveTo>
                    <a:pt x="0" y="248678"/>
                  </a:moveTo>
                  <a:lnTo>
                    <a:pt x="3810" y="248678"/>
                  </a:lnTo>
                </a:path>
                <a:path w="3809" h="392429">
                  <a:moveTo>
                    <a:pt x="0" y="246761"/>
                  </a:moveTo>
                  <a:lnTo>
                    <a:pt x="3810" y="246761"/>
                  </a:lnTo>
                </a:path>
                <a:path w="3809" h="392429">
                  <a:moveTo>
                    <a:pt x="0" y="244856"/>
                  </a:moveTo>
                  <a:lnTo>
                    <a:pt x="3810" y="244856"/>
                  </a:lnTo>
                </a:path>
                <a:path w="3809" h="392429">
                  <a:moveTo>
                    <a:pt x="0" y="242938"/>
                  </a:moveTo>
                  <a:lnTo>
                    <a:pt x="3810" y="242938"/>
                  </a:lnTo>
                </a:path>
                <a:path w="3809" h="392429">
                  <a:moveTo>
                    <a:pt x="0" y="241020"/>
                  </a:moveTo>
                  <a:lnTo>
                    <a:pt x="3810" y="241020"/>
                  </a:lnTo>
                </a:path>
                <a:path w="3809" h="392429">
                  <a:moveTo>
                    <a:pt x="0" y="239115"/>
                  </a:moveTo>
                  <a:lnTo>
                    <a:pt x="3810" y="239115"/>
                  </a:lnTo>
                </a:path>
                <a:path w="3809" h="392429">
                  <a:moveTo>
                    <a:pt x="0" y="237197"/>
                  </a:moveTo>
                  <a:lnTo>
                    <a:pt x="3810" y="237197"/>
                  </a:lnTo>
                </a:path>
                <a:path w="3809" h="392429">
                  <a:moveTo>
                    <a:pt x="0" y="235292"/>
                  </a:moveTo>
                  <a:lnTo>
                    <a:pt x="3810" y="235292"/>
                  </a:lnTo>
                </a:path>
                <a:path w="3809" h="392429">
                  <a:moveTo>
                    <a:pt x="0" y="233375"/>
                  </a:moveTo>
                  <a:lnTo>
                    <a:pt x="3810" y="233375"/>
                  </a:lnTo>
                </a:path>
                <a:path w="3809" h="392429">
                  <a:moveTo>
                    <a:pt x="0" y="231457"/>
                  </a:moveTo>
                  <a:lnTo>
                    <a:pt x="3810" y="231457"/>
                  </a:lnTo>
                </a:path>
                <a:path w="3809" h="392429">
                  <a:moveTo>
                    <a:pt x="0" y="229552"/>
                  </a:moveTo>
                  <a:lnTo>
                    <a:pt x="3810" y="229552"/>
                  </a:lnTo>
                </a:path>
                <a:path w="3809" h="392429">
                  <a:moveTo>
                    <a:pt x="0" y="227634"/>
                  </a:moveTo>
                  <a:lnTo>
                    <a:pt x="3810" y="227634"/>
                  </a:lnTo>
                </a:path>
                <a:path w="3809" h="392429">
                  <a:moveTo>
                    <a:pt x="0" y="225717"/>
                  </a:moveTo>
                  <a:lnTo>
                    <a:pt x="3810" y="225717"/>
                  </a:lnTo>
                </a:path>
                <a:path w="3809" h="392429">
                  <a:moveTo>
                    <a:pt x="0" y="223812"/>
                  </a:moveTo>
                  <a:lnTo>
                    <a:pt x="3810" y="223812"/>
                  </a:lnTo>
                </a:path>
                <a:path w="3809" h="392429">
                  <a:moveTo>
                    <a:pt x="0" y="221894"/>
                  </a:moveTo>
                  <a:lnTo>
                    <a:pt x="3810" y="221894"/>
                  </a:lnTo>
                </a:path>
                <a:path w="3809" h="392429">
                  <a:moveTo>
                    <a:pt x="0" y="219989"/>
                  </a:moveTo>
                  <a:lnTo>
                    <a:pt x="3810" y="219989"/>
                  </a:lnTo>
                </a:path>
                <a:path w="3809" h="392429">
                  <a:moveTo>
                    <a:pt x="0" y="218071"/>
                  </a:moveTo>
                  <a:lnTo>
                    <a:pt x="3810" y="218071"/>
                  </a:lnTo>
                </a:path>
                <a:path w="3809" h="392429">
                  <a:moveTo>
                    <a:pt x="0" y="216154"/>
                  </a:moveTo>
                  <a:lnTo>
                    <a:pt x="3810" y="216154"/>
                  </a:lnTo>
                </a:path>
                <a:path w="3809" h="392429">
                  <a:moveTo>
                    <a:pt x="0" y="214249"/>
                  </a:moveTo>
                  <a:lnTo>
                    <a:pt x="3810" y="214249"/>
                  </a:lnTo>
                </a:path>
                <a:path w="3809" h="392429">
                  <a:moveTo>
                    <a:pt x="0" y="212331"/>
                  </a:moveTo>
                  <a:lnTo>
                    <a:pt x="3810" y="212331"/>
                  </a:lnTo>
                </a:path>
                <a:path w="3809" h="392429">
                  <a:moveTo>
                    <a:pt x="0" y="210413"/>
                  </a:moveTo>
                  <a:lnTo>
                    <a:pt x="3810" y="210413"/>
                  </a:lnTo>
                </a:path>
                <a:path w="3809" h="392429">
                  <a:moveTo>
                    <a:pt x="0" y="208508"/>
                  </a:moveTo>
                  <a:lnTo>
                    <a:pt x="3810" y="208508"/>
                  </a:lnTo>
                </a:path>
                <a:path w="3809" h="392429">
                  <a:moveTo>
                    <a:pt x="0" y="206590"/>
                  </a:moveTo>
                  <a:lnTo>
                    <a:pt x="3810" y="206590"/>
                  </a:lnTo>
                </a:path>
                <a:path w="3809" h="392429">
                  <a:moveTo>
                    <a:pt x="0" y="204685"/>
                  </a:moveTo>
                  <a:lnTo>
                    <a:pt x="3810" y="204685"/>
                  </a:lnTo>
                </a:path>
                <a:path w="3809" h="392429">
                  <a:moveTo>
                    <a:pt x="0" y="202768"/>
                  </a:moveTo>
                  <a:lnTo>
                    <a:pt x="3810" y="202768"/>
                  </a:lnTo>
                </a:path>
                <a:path w="3809" h="392429">
                  <a:moveTo>
                    <a:pt x="0" y="200850"/>
                  </a:moveTo>
                  <a:lnTo>
                    <a:pt x="3810" y="200850"/>
                  </a:lnTo>
                </a:path>
                <a:path w="3809" h="392429">
                  <a:moveTo>
                    <a:pt x="0" y="198945"/>
                  </a:moveTo>
                  <a:lnTo>
                    <a:pt x="3810" y="198945"/>
                  </a:lnTo>
                </a:path>
                <a:path w="3809" h="392429">
                  <a:moveTo>
                    <a:pt x="0" y="197027"/>
                  </a:moveTo>
                  <a:lnTo>
                    <a:pt x="3810" y="197027"/>
                  </a:lnTo>
                </a:path>
                <a:path w="3809" h="392429">
                  <a:moveTo>
                    <a:pt x="0" y="195110"/>
                  </a:moveTo>
                  <a:lnTo>
                    <a:pt x="3810" y="195110"/>
                  </a:lnTo>
                </a:path>
                <a:path w="3809" h="392429">
                  <a:moveTo>
                    <a:pt x="0" y="193205"/>
                  </a:moveTo>
                  <a:lnTo>
                    <a:pt x="3810" y="193205"/>
                  </a:lnTo>
                </a:path>
                <a:path w="3809" h="392429">
                  <a:moveTo>
                    <a:pt x="0" y="191287"/>
                  </a:moveTo>
                  <a:lnTo>
                    <a:pt x="3810" y="191287"/>
                  </a:lnTo>
                </a:path>
                <a:path w="3809" h="392429">
                  <a:moveTo>
                    <a:pt x="0" y="189382"/>
                  </a:moveTo>
                  <a:lnTo>
                    <a:pt x="3810" y="189382"/>
                  </a:lnTo>
                </a:path>
                <a:path w="3809" h="392429">
                  <a:moveTo>
                    <a:pt x="0" y="187464"/>
                  </a:moveTo>
                  <a:lnTo>
                    <a:pt x="3810" y="187464"/>
                  </a:lnTo>
                </a:path>
                <a:path w="3809" h="392429">
                  <a:moveTo>
                    <a:pt x="0" y="185547"/>
                  </a:moveTo>
                  <a:lnTo>
                    <a:pt x="3810" y="185547"/>
                  </a:lnTo>
                </a:path>
                <a:path w="3809" h="392429">
                  <a:moveTo>
                    <a:pt x="0" y="183642"/>
                  </a:moveTo>
                  <a:lnTo>
                    <a:pt x="3810" y="183642"/>
                  </a:lnTo>
                </a:path>
                <a:path w="3809" h="392429">
                  <a:moveTo>
                    <a:pt x="0" y="181724"/>
                  </a:moveTo>
                  <a:lnTo>
                    <a:pt x="3810" y="181724"/>
                  </a:lnTo>
                </a:path>
                <a:path w="3809" h="392429">
                  <a:moveTo>
                    <a:pt x="0" y="179806"/>
                  </a:moveTo>
                  <a:lnTo>
                    <a:pt x="3810" y="179806"/>
                  </a:lnTo>
                </a:path>
                <a:path w="3809" h="392429">
                  <a:moveTo>
                    <a:pt x="0" y="177901"/>
                  </a:moveTo>
                  <a:lnTo>
                    <a:pt x="3810" y="177901"/>
                  </a:lnTo>
                </a:path>
                <a:path w="3809" h="392429">
                  <a:moveTo>
                    <a:pt x="0" y="175983"/>
                  </a:moveTo>
                  <a:lnTo>
                    <a:pt x="3810" y="175983"/>
                  </a:lnTo>
                </a:path>
                <a:path w="3809" h="392429">
                  <a:moveTo>
                    <a:pt x="0" y="174078"/>
                  </a:moveTo>
                  <a:lnTo>
                    <a:pt x="3810" y="174078"/>
                  </a:lnTo>
                </a:path>
                <a:path w="3809" h="392429">
                  <a:moveTo>
                    <a:pt x="0" y="172161"/>
                  </a:moveTo>
                  <a:lnTo>
                    <a:pt x="3810" y="172161"/>
                  </a:lnTo>
                </a:path>
                <a:path w="3809" h="392429">
                  <a:moveTo>
                    <a:pt x="0" y="170243"/>
                  </a:moveTo>
                  <a:lnTo>
                    <a:pt x="3810" y="170243"/>
                  </a:lnTo>
                </a:path>
                <a:path w="3809" h="392429">
                  <a:moveTo>
                    <a:pt x="0" y="168338"/>
                  </a:moveTo>
                  <a:lnTo>
                    <a:pt x="3810" y="168338"/>
                  </a:lnTo>
                </a:path>
                <a:path w="3809" h="392429">
                  <a:moveTo>
                    <a:pt x="0" y="166420"/>
                  </a:moveTo>
                  <a:lnTo>
                    <a:pt x="3810" y="166420"/>
                  </a:lnTo>
                </a:path>
                <a:path w="3809" h="392429">
                  <a:moveTo>
                    <a:pt x="0" y="164503"/>
                  </a:moveTo>
                  <a:lnTo>
                    <a:pt x="3810" y="164503"/>
                  </a:lnTo>
                </a:path>
                <a:path w="3809" h="392429">
                  <a:moveTo>
                    <a:pt x="0" y="162598"/>
                  </a:moveTo>
                  <a:lnTo>
                    <a:pt x="3810" y="162598"/>
                  </a:lnTo>
                </a:path>
                <a:path w="3809" h="392429">
                  <a:moveTo>
                    <a:pt x="0" y="160680"/>
                  </a:moveTo>
                  <a:lnTo>
                    <a:pt x="3810" y="160680"/>
                  </a:lnTo>
                </a:path>
                <a:path w="3809" h="392429">
                  <a:moveTo>
                    <a:pt x="0" y="158775"/>
                  </a:moveTo>
                  <a:lnTo>
                    <a:pt x="3810" y="158775"/>
                  </a:lnTo>
                </a:path>
                <a:path w="3809" h="392429">
                  <a:moveTo>
                    <a:pt x="0" y="156857"/>
                  </a:moveTo>
                  <a:lnTo>
                    <a:pt x="3810" y="156857"/>
                  </a:lnTo>
                </a:path>
                <a:path w="3809" h="392429">
                  <a:moveTo>
                    <a:pt x="0" y="154940"/>
                  </a:moveTo>
                  <a:lnTo>
                    <a:pt x="3810" y="154940"/>
                  </a:lnTo>
                </a:path>
                <a:path w="3809" h="392429">
                  <a:moveTo>
                    <a:pt x="0" y="153035"/>
                  </a:moveTo>
                  <a:lnTo>
                    <a:pt x="3810" y="153035"/>
                  </a:lnTo>
                </a:path>
                <a:path w="3809" h="392429">
                  <a:moveTo>
                    <a:pt x="0" y="151117"/>
                  </a:moveTo>
                  <a:lnTo>
                    <a:pt x="3810" y="151117"/>
                  </a:lnTo>
                </a:path>
                <a:path w="3809" h="392429">
                  <a:moveTo>
                    <a:pt x="0" y="149199"/>
                  </a:moveTo>
                  <a:lnTo>
                    <a:pt x="3810" y="149199"/>
                  </a:lnTo>
                </a:path>
                <a:path w="3809" h="392429">
                  <a:moveTo>
                    <a:pt x="0" y="147294"/>
                  </a:moveTo>
                  <a:lnTo>
                    <a:pt x="3810" y="147294"/>
                  </a:lnTo>
                </a:path>
                <a:path w="3809" h="392429">
                  <a:moveTo>
                    <a:pt x="0" y="145376"/>
                  </a:moveTo>
                  <a:lnTo>
                    <a:pt x="3810" y="145376"/>
                  </a:lnTo>
                </a:path>
                <a:path w="3809" h="392429">
                  <a:moveTo>
                    <a:pt x="0" y="143471"/>
                  </a:moveTo>
                  <a:lnTo>
                    <a:pt x="3810" y="143471"/>
                  </a:lnTo>
                </a:path>
                <a:path w="3809" h="392429">
                  <a:moveTo>
                    <a:pt x="0" y="141554"/>
                  </a:moveTo>
                  <a:lnTo>
                    <a:pt x="3810" y="141554"/>
                  </a:lnTo>
                </a:path>
                <a:path w="3809" h="392429">
                  <a:moveTo>
                    <a:pt x="0" y="139636"/>
                  </a:moveTo>
                  <a:lnTo>
                    <a:pt x="3810" y="139636"/>
                  </a:lnTo>
                </a:path>
                <a:path w="3809" h="392429">
                  <a:moveTo>
                    <a:pt x="0" y="137731"/>
                  </a:moveTo>
                  <a:lnTo>
                    <a:pt x="3810" y="137731"/>
                  </a:lnTo>
                </a:path>
                <a:path w="3809" h="392429">
                  <a:moveTo>
                    <a:pt x="0" y="135813"/>
                  </a:moveTo>
                  <a:lnTo>
                    <a:pt x="3810" y="135813"/>
                  </a:lnTo>
                </a:path>
                <a:path w="3809" h="392429">
                  <a:moveTo>
                    <a:pt x="0" y="133896"/>
                  </a:moveTo>
                  <a:lnTo>
                    <a:pt x="3810" y="133896"/>
                  </a:lnTo>
                </a:path>
                <a:path w="3809" h="392429">
                  <a:moveTo>
                    <a:pt x="0" y="131991"/>
                  </a:moveTo>
                  <a:lnTo>
                    <a:pt x="3810" y="131991"/>
                  </a:lnTo>
                </a:path>
                <a:path w="3809" h="392429">
                  <a:moveTo>
                    <a:pt x="0" y="130073"/>
                  </a:moveTo>
                  <a:lnTo>
                    <a:pt x="3810" y="130073"/>
                  </a:lnTo>
                </a:path>
                <a:path w="3809" h="392429">
                  <a:moveTo>
                    <a:pt x="0" y="128168"/>
                  </a:moveTo>
                  <a:lnTo>
                    <a:pt x="3810" y="128168"/>
                  </a:lnTo>
                </a:path>
                <a:path w="3809" h="392429">
                  <a:moveTo>
                    <a:pt x="0" y="126250"/>
                  </a:moveTo>
                  <a:lnTo>
                    <a:pt x="3810" y="126250"/>
                  </a:lnTo>
                </a:path>
                <a:path w="3809" h="392429">
                  <a:moveTo>
                    <a:pt x="0" y="124333"/>
                  </a:moveTo>
                  <a:lnTo>
                    <a:pt x="3810" y="124333"/>
                  </a:lnTo>
                </a:path>
                <a:path w="3809" h="392429">
                  <a:moveTo>
                    <a:pt x="0" y="122428"/>
                  </a:moveTo>
                  <a:lnTo>
                    <a:pt x="3810" y="122428"/>
                  </a:lnTo>
                </a:path>
                <a:path w="3809" h="392429">
                  <a:moveTo>
                    <a:pt x="0" y="120510"/>
                  </a:moveTo>
                  <a:lnTo>
                    <a:pt x="3810" y="120510"/>
                  </a:lnTo>
                </a:path>
                <a:path w="3809" h="392429">
                  <a:moveTo>
                    <a:pt x="0" y="118592"/>
                  </a:moveTo>
                  <a:lnTo>
                    <a:pt x="3810" y="118592"/>
                  </a:lnTo>
                </a:path>
                <a:path w="3809" h="392429">
                  <a:moveTo>
                    <a:pt x="0" y="116687"/>
                  </a:moveTo>
                  <a:lnTo>
                    <a:pt x="3810" y="116687"/>
                  </a:lnTo>
                </a:path>
                <a:path w="3809" h="392429">
                  <a:moveTo>
                    <a:pt x="0" y="114769"/>
                  </a:moveTo>
                  <a:lnTo>
                    <a:pt x="3810" y="114769"/>
                  </a:lnTo>
                </a:path>
                <a:path w="3809" h="392429">
                  <a:moveTo>
                    <a:pt x="0" y="112852"/>
                  </a:moveTo>
                  <a:lnTo>
                    <a:pt x="3810" y="112852"/>
                  </a:lnTo>
                </a:path>
                <a:path w="3809" h="392429">
                  <a:moveTo>
                    <a:pt x="0" y="110947"/>
                  </a:moveTo>
                  <a:lnTo>
                    <a:pt x="3810" y="110947"/>
                  </a:lnTo>
                </a:path>
                <a:path w="3809" h="392429">
                  <a:moveTo>
                    <a:pt x="0" y="109029"/>
                  </a:moveTo>
                  <a:lnTo>
                    <a:pt x="3810" y="109029"/>
                  </a:lnTo>
                </a:path>
                <a:path w="3809" h="392429">
                  <a:moveTo>
                    <a:pt x="0" y="107124"/>
                  </a:moveTo>
                  <a:lnTo>
                    <a:pt x="3810" y="107124"/>
                  </a:lnTo>
                </a:path>
                <a:path w="3809" h="392429">
                  <a:moveTo>
                    <a:pt x="0" y="105206"/>
                  </a:moveTo>
                  <a:lnTo>
                    <a:pt x="3810" y="105206"/>
                  </a:lnTo>
                </a:path>
                <a:path w="3809" h="392429">
                  <a:moveTo>
                    <a:pt x="0" y="103289"/>
                  </a:moveTo>
                  <a:lnTo>
                    <a:pt x="3810" y="103289"/>
                  </a:lnTo>
                </a:path>
                <a:path w="3809" h="392429">
                  <a:moveTo>
                    <a:pt x="0" y="101384"/>
                  </a:moveTo>
                  <a:lnTo>
                    <a:pt x="3810" y="101384"/>
                  </a:lnTo>
                </a:path>
                <a:path w="3809" h="392429">
                  <a:moveTo>
                    <a:pt x="0" y="99466"/>
                  </a:moveTo>
                  <a:lnTo>
                    <a:pt x="3810" y="99466"/>
                  </a:lnTo>
                </a:path>
                <a:path w="3809" h="392429">
                  <a:moveTo>
                    <a:pt x="0" y="97548"/>
                  </a:moveTo>
                  <a:lnTo>
                    <a:pt x="3810" y="97548"/>
                  </a:lnTo>
                </a:path>
                <a:path w="3809" h="392429">
                  <a:moveTo>
                    <a:pt x="0" y="95643"/>
                  </a:moveTo>
                  <a:lnTo>
                    <a:pt x="3810" y="95643"/>
                  </a:lnTo>
                </a:path>
                <a:path w="3809" h="392429">
                  <a:moveTo>
                    <a:pt x="0" y="93726"/>
                  </a:moveTo>
                  <a:lnTo>
                    <a:pt x="3810" y="93726"/>
                  </a:lnTo>
                </a:path>
                <a:path w="3809" h="392429">
                  <a:moveTo>
                    <a:pt x="0" y="91821"/>
                  </a:moveTo>
                  <a:lnTo>
                    <a:pt x="3810" y="91821"/>
                  </a:lnTo>
                </a:path>
                <a:path w="3809" h="392429">
                  <a:moveTo>
                    <a:pt x="0" y="89903"/>
                  </a:moveTo>
                  <a:lnTo>
                    <a:pt x="3810" y="89903"/>
                  </a:lnTo>
                </a:path>
                <a:path w="3809" h="392429">
                  <a:moveTo>
                    <a:pt x="0" y="87985"/>
                  </a:moveTo>
                  <a:lnTo>
                    <a:pt x="3810" y="87985"/>
                  </a:lnTo>
                </a:path>
                <a:path w="3809" h="392429">
                  <a:moveTo>
                    <a:pt x="0" y="86080"/>
                  </a:moveTo>
                  <a:lnTo>
                    <a:pt x="3810" y="86080"/>
                  </a:lnTo>
                </a:path>
                <a:path w="3809" h="392429">
                  <a:moveTo>
                    <a:pt x="0" y="84162"/>
                  </a:moveTo>
                  <a:lnTo>
                    <a:pt x="3810" y="84162"/>
                  </a:lnTo>
                </a:path>
                <a:path w="3809" h="392429">
                  <a:moveTo>
                    <a:pt x="0" y="82245"/>
                  </a:moveTo>
                  <a:lnTo>
                    <a:pt x="3810" y="82245"/>
                  </a:lnTo>
                </a:path>
                <a:path w="3809" h="392429">
                  <a:moveTo>
                    <a:pt x="0" y="80340"/>
                  </a:moveTo>
                  <a:lnTo>
                    <a:pt x="3810" y="80340"/>
                  </a:lnTo>
                </a:path>
                <a:path w="3809" h="392429">
                  <a:moveTo>
                    <a:pt x="0" y="78422"/>
                  </a:moveTo>
                  <a:lnTo>
                    <a:pt x="3810" y="78422"/>
                  </a:lnTo>
                </a:path>
                <a:path w="3809" h="392429">
                  <a:moveTo>
                    <a:pt x="0" y="76517"/>
                  </a:moveTo>
                  <a:lnTo>
                    <a:pt x="3810" y="76517"/>
                  </a:lnTo>
                </a:path>
                <a:path w="3809" h="392429">
                  <a:moveTo>
                    <a:pt x="0" y="74599"/>
                  </a:moveTo>
                  <a:lnTo>
                    <a:pt x="3810" y="74599"/>
                  </a:lnTo>
                </a:path>
                <a:path w="3809" h="392429">
                  <a:moveTo>
                    <a:pt x="0" y="72682"/>
                  </a:moveTo>
                  <a:lnTo>
                    <a:pt x="3810" y="72682"/>
                  </a:lnTo>
                </a:path>
                <a:path w="3809" h="392429">
                  <a:moveTo>
                    <a:pt x="0" y="70777"/>
                  </a:moveTo>
                  <a:lnTo>
                    <a:pt x="3810" y="70777"/>
                  </a:lnTo>
                </a:path>
                <a:path w="3809" h="392429">
                  <a:moveTo>
                    <a:pt x="0" y="68859"/>
                  </a:moveTo>
                  <a:lnTo>
                    <a:pt x="3810" y="68859"/>
                  </a:lnTo>
                </a:path>
                <a:path w="3809" h="392429">
                  <a:moveTo>
                    <a:pt x="0" y="66941"/>
                  </a:moveTo>
                  <a:lnTo>
                    <a:pt x="3810" y="66941"/>
                  </a:lnTo>
                </a:path>
                <a:path w="3809" h="392429">
                  <a:moveTo>
                    <a:pt x="0" y="65036"/>
                  </a:moveTo>
                  <a:lnTo>
                    <a:pt x="3810" y="65036"/>
                  </a:lnTo>
                </a:path>
                <a:path w="3809" h="392429">
                  <a:moveTo>
                    <a:pt x="0" y="63119"/>
                  </a:moveTo>
                  <a:lnTo>
                    <a:pt x="3810" y="63119"/>
                  </a:lnTo>
                </a:path>
                <a:path w="3809" h="392429">
                  <a:moveTo>
                    <a:pt x="0" y="61214"/>
                  </a:moveTo>
                  <a:lnTo>
                    <a:pt x="3810" y="61214"/>
                  </a:lnTo>
                </a:path>
                <a:path w="3809" h="392429">
                  <a:moveTo>
                    <a:pt x="0" y="59296"/>
                  </a:moveTo>
                  <a:lnTo>
                    <a:pt x="3810" y="59296"/>
                  </a:lnTo>
                </a:path>
                <a:path w="3809" h="392429">
                  <a:moveTo>
                    <a:pt x="0" y="57378"/>
                  </a:moveTo>
                  <a:lnTo>
                    <a:pt x="3810" y="57378"/>
                  </a:lnTo>
                </a:path>
                <a:path w="3809" h="392429">
                  <a:moveTo>
                    <a:pt x="0" y="55473"/>
                  </a:moveTo>
                  <a:lnTo>
                    <a:pt x="3810" y="55473"/>
                  </a:lnTo>
                </a:path>
                <a:path w="3809" h="392429">
                  <a:moveTo>
                    <a:pt x="0" y="53555"/>
                  </a:moveTo>
                  <a:lnTo>
                    <a:pt x="3810" y="53555"/>
                  </a:lnTo>
                </a:path>
                <a:path w="3809" h="392429">
                  <a:moveTo>
                    <a:pt x="0" y="51638"/>
                  </a:moveTo>
                  <a:lnTo>
                    <a:pt x="3810" y="51638"/>
                  </a:lnTo>
                </a:path>
                <a:path w="3809" h="392429">
                  <a:moveTo>
                    <a:pt x="0" y="49733"/>
                  </a:moveTo>
                  <a:lnTo>
                    <a:pt x="3810" y="49733"/>
                  </a:lnTo>
                </a:path>
                <a:path w="3809" h="392429">
                  <a:moveTo>
                    <a:pt x="0" y="47815"/>
                  </a:moveTo>
                  <a:lnTo>
                    <a:pt x="3810" y="47815"/>
                  </a:lnTo>
                </a:path>
                <a:path w="3809" h="392429">
                  <a:moveTo>
                    <a:pt x="0" y="45910"/>
                  </a:moveTo>
                  <a:lnTo>
                    <a:pt x="3810" y="45910"/>
                  </a:lnTo>
                </a:path>
                <a:path w="3809" h="392429">
                  <a:moveTo>
                    <a:pt x="0" y="43992"/>
                  </a:moveTo>
                  <a:lnTo>
                    <a:pt x="3810" y="43992"/>
                  </a:lnTo>
                </a:path>
                <a:path w="3809" h="392429">
                  <a:moveTo>
                    <a:pt x="0" y="42075"/>
                  </a:moveTo>
                  <a:lnTo>
                    <a:pt x="3810" y="42075"/>
                  </a:lnTo>
                </a:path>
                <a:path w="3809" h="392429">
                  <a:moveTo>
                    <a:pt x="0" y="40170"/>
                  </a:moveTo>
                  <a:lnTo>
                    <a:pt x="3810" y="40170"/>
                  </a:lnTo>
                </a:path>
                <a:path w="3809" h="392429">
                  <a:moveTo>
                    <a:pt x="0" y="38252"/>
                  </a:moveTo>
                  <a:lnTo>
                    <a:pt x="3810" y="38252"/>
                  </a:lnTo>
                </a:path>
                <a:path w="3809" h="392429">
                  <a:moveTo>
                    <a:pt x="0" y="36334"/>
                  </a:moveTo>
                  <a:lnTo>
                    <a:pt x="3810" y="36334"/>
                  </a:lnTo>
                </a:path>
                <a:path w="3809" h="392429">
                  <a:moveTo>
                    <a:pt x="0" y="34429"/>
                  </a:moveTo>
                  <a:lnTo>
                    <a:pt x="3810" y="34429"/>
                  </a:lnTo>
                </a:path>
                <a:path w="3809" h="392429">
                  <a:moveTo>
                    <a:pt x="0" y="32512"/>
                  </a:moveTo>
                  <a:lnTo>
                    <a:pt x="3810" y="32512"/>
                  </a:lnTo>
                </a:path>
                <a:path w="3809" h="392429">
                  <a:moveTo>
                    <a:pt x="0" y="30607"/>
                  </a:moveTo>
                  <a:lnTo>
                    <a:pt x="3810" y="30607"/>
                  </a:lnTo>
                </a:path>
                <a:path w="3809" h="392429">
                  <a:moveTo>
                    <a:pt x="0" y="28689"/>
                  </a:moveTo>
                  <a:lnTo>
                    <a:pt x="3810" y="28689"/>
                  </a:lnTo>
                </a:path>
                <a:path w="3809" h="392429">
                  <a:moveTo>
                    <a:pt x="0" y="26771"/>
                  </a:moveTo>
                  <a:lnTo>
                    <a:pt x="3810" y="26771"/>
                  </a:lnTo>
                </a:path>
                <a:path w="3809" h="392429">
                  <a:moveTo>
                    <a:pt x="0" y="24866"/>
                  </a:moveTo>
                  <a:lnTo>
                    <a:pt x="3810" y="24866"/>
                  </a:lnTo>
                </a:path>
                <a:path w="3809" h="392429">
                  <a:moveTo>
                    <a:pt x="0" y="22948"/>
                  </a:moveTo>
                  <a:lnTo>
                    <a:pt x="3810" y="22948"/>
                  </a:lnTo>
                </a:path>
                <a:path w="3809" h="392429">
                  <a:moveTo>
                    <a:pt x="0" y="21031"/>
                  </a:moveTo>
                  <a:lnTo>
                    <a:pt x="3810" y="21031"/>
                  </a:lnTo>
                </a:path>
                <a:path w="3809" h="392429">
                  <a:moveTo>
                    <a:pt x="0" y="19126"/>
                  </a:moveTo>
                  <a:lnTo>
                    <a:pt x="3810" y="19126"/>
                  </a:lnTo>
                </a:path>
                <a:path w="3809" h="392429">
                  <a:moveTo>
                    <a:pt x="0" y="17208"/>
                  </a:moveTo>
                  <a:lnTo>
                    <a:pt x="3810" y="17208"/>
                  </a:lnTo>
                </a:path>
                <a:path w="3809" h="392429">
                  <a:moveTo>
                    <a:pt x="0" y="15303"/>
                  </a:moveTo>
                  <a:lnTo>
                    <a:pt x="3810" y="15303"/>
                  </a:lnTo>
                </a:path>
                <a:path w="3809" h="392429">
                  <a:moveTo>
                    <a:pt x="0" y="13385"/>
                  </a:moveTo>
                  <a:lnTo>
                    <a:pt x="3810" y="13385"/>
                  </a:lnTo>
                </a:path>
                <a:path w="3809" h="392429">
                  <a:moveTo>
                    <a:pt x="0" y="11468"/>
                  </a:moveTo>
                  <a:lnTo>
                    <a:pt x="3810" y="11468"/>
                  </a:lnTo>
                </a:path>
                <a:path w="3809" h="392429">
                  <a:moveTo>
                    <a:pt x="0" y="9563"/>
                  </a:moveTo>
                  <a:lnTo>
                    <a:pt x="3810" y="9563"/>
                  </a:lnTo>
                </a:path>
                <a:path w="3809" h="392429">
                  <a:moveTo>
                    <a:pt x="0" y="7645"/>
                  </a:moveTo>
                  <a:lnTo>
                    <a:pt x="3810" y="7645"/>
                  </a:lnTo>
                </a:path>
                <a:path w="3809" h="392429">
                  <a:moveTo>
                    <a:pt x="0" y="5727"/>
                  </a:moveTo>
                  <a:lnTo>
                    <a:pt x="3810" y="5727"/>
                  </a:lnTo>
                </a:path>
                <a:path w="3809" h="392429">
                  <a:moveTo>
                    <a:pt x="0" y="3822"/>
                  </a:moveTo>
                  <a:lnTo>
                    <a:pt x="3810" y="3822"/>
                  </a:lnTo>
                </a:path>
                <a:path w="3809" h="392429">
                  <a:moveTo>
                    <a:pt x="0" y="1905"/>
                  </a:moveTo>
                  <a:lnTo>
                    <a:pt x="3810" y="1905"/>
                  </a:lnTo>
                </a:path>
                <a:path w="3809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746095" y="5416736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09" h="392429">
                  <a:moveTo>
                    <a:pt x="0" y="392150"/>
                  </a:moveTo>
                  <a:lnTo>
                    <a:pt x="3810" y="392150"/>
                  </a:lnTo>
                </a:path>
                <a:path w="3809" h="392429">
                  <a:moveTo>
                    <a:pt x="0" y="390232"/>
                  </a:moveTo>
                  <a:lnTo>
                    <a:pt x="3810" y="390232"/>
                  </a:lnTo>
                </a:path>
                <a:path w="3809" h="392429">
                  <a:moveTo>
                    <a:pt x="0" y="388327"/>
                  </a:moveTo>
                  <a:lnTo>
                    <a:pt x="3810" y="388327"/>
                  </a:lnTo>
                </a:path>
                <a:path w="3809" h="392429">
                  <a:moveTo>
                    <a:pt x="0" y="386410"/>
                  </a:moveTo>
                  <a:lnTo>
                    <a:pt x="3810" y="386410"/>
                  </a:lnTo>
                </a:path>
                <a:path w="3809" h="392429">
                  <a:moveTo>
                    <a:pt x="0" y="384492"/>
                  </a:moveTo>
                  <a:lnTo>
                    <a:pt x="3810" y="384492"/>
                  </a:lnTo>
                </a:path>
                <a:path w="3809" h="392429">
                  <a:moveTo>
                    <a:pt x="0" y="382587"/>
                  </a:moveTo>
                  <a:lnTo>
                    <a:pt x="3810" y="382587"/>
                  </a:lnTo>
                </a:path>
                <a:path w="3809" h="392429">
                  <a:moveTo>
                    <a:pt x="0" y="380669"/>
                  </a:moveTo>
                  <a:lnTo>
                    <a:pt x="3810" y="380669"/>
                  </a:lnTo>
                </a:path>
                <a:path w="3809" h="392429">
                  <a:moveTo>
                    <a:pt x="0" y="378764"/>
                  </a:moveTo>
                  <a:lnTo>
                    <a:pt x="3810" y="378764"/>
                  </a:lnTo>
                </a:path>
                <a:path w="3809" h="392429">
                  <a:moveTo>
                    <a:pt x="0" y="376847"/>
                  </a:moveTo>
                  <a:lnTo>
                    <a:pt x="3810" y="376847"/>
                  </a:lnTo>
                </a:path>
                <a:path w="3809" h="392429">
                  <a:moveTo>
                    <a:pt x="0" y="374929"/>
                  </a:moveTo>
                  <a:lnTo>
                    <a:pt x="3810" y="374929"/>
                  </a:lnTo>
                </a:path>
                <a:path w="3809" h="392429">
                  <a:moveTo>
                    <a:pt x="0" y="373024"/>
                  </a:moveTo>
                  <a:lnTo>
                    <a:pt x="3810" y="373024"/>
                  </a:lnTo>
                </a:path>
                <a:path w="3809" h="392429">
                  <a:moveTo>
                    <a:pt x="0" y="371106"/>
                  </a:moveTo>
                  <a:lnTo>
                    <a:pt x="3810" y="371106"/>
                  </a:lnTo>
                </a:path>
                <a:path w="3809" h="392429">
                  <a:moveTo>
                    <a:pt x="0" y="369189"/>
                  </a:moveTo>
                  <a:lnTo>
                    <a:pt x="3810" y="369189"/>
                  </a:lnTo>
                </a:path>
                <a:path w="3809" h="392429">
                  <a:moveTo>
                    <a:pt x="0" y="367284"/>
                  </a:moveTo>
                  <a:lnTo>
                    <a:pt x="3810" y="367284"/>
                  </a:lnTo>
                </a:path>
                <a:path w="3809" h="392429">
                  <a:moveTo>
                    <a:pt x="0" y="365366"/>
                  </a:moveTo>
                  <a:lnTo>
                    <a:pt x="3810" y="365366"/>
                  </a:lnTo>
                </a:path>
                <a:path w="3809" h="392429">
                  <a:moveTo>
                    <a:pt x="0" y="363461"/>
                  </a:moveTo>
                  <a:lnTo>
                    <a:pt x="3810" y="363461"/>
                  </a:lnTo>
                </a:path>
                <a:path w="3809" h="392429">
                  <a:moveTo>
                    <a:pt x="0" y="361543"/>
                  </a:moveTo>
                  <a:lnTo>
                    <a:pt x="3810" y="361543"/>
                  </a:lnTo>
                </a:path>
                <a:path w="3809" h="392429">
                  <a:moveTo>
                    <a:pt x="0" y="359625"/>
                  </a:moveTo>
                  <a:lnTo>
                    <a:pt x="3810" y="359625"/>
                  </a:lnTo>
                </a:path>
                <a:path w="3809" h="392429">
                  <a:moveTo>
                    <a:pt x="0" y="357720"/>
                  </a:moveTo>
                  <a:lnTo>
                    <a:pt x="3810" y="357720"/>
                  </a:lnTo>
                </a:path>
                <a:path w="3809" h="392429">
                  <a:moveTo>
                    <a:pt x="0" y="355803"/>
                  </a:moveTo>
                  <a:lnTo>
                    <a:pt x="3810" y="355803"/>
                  </a:lnTo>
                </a:path>
                <a:path w="3809" h="392429">
                  <a:moveTo>
                    <a:pt x="0" y="353885"/>
                  </a:moveTo>
                  <a:lnTo>
                    <a:pt x="3810" y="353885"/>
                  </a:lnTo>
                </a:path>
                <a:path w="3809" h="392429">
                  <a:moveTo>
                    <a:pt x="0" y="351980"/>
                  </a:moveTo>
                  <a:lnTo>
                    <a:pt x="3810" y="351980"/>
                  </a:lnTo>
                </a:path>
                <a:path w="3809" h="392429">
                  <a:moveTo>
                    <a:pt x="0" y="350062"/>
                  </a:moveTo>
                  <a:lnTo>
                    <a:pt x="3810" y="350062"/>
                  </a:lnTo>
                </a:path>
                <a:path w="3809" h="392429">
                  <a:moveTo>
                    <a:pt x="0" y="348157"/>
                  </a:moveTo>
                  <a:lnTo>
                    <a:pt x="3810" y="348157"/>
                  </a:lnTo>
                </a:path>
                <a:path w="3809" h="392429">
                  <a:moveTo>
                    <a:pt x="0" y="346240"/>
                  </a:moveTo>
                  <a:lnTo>
                    <a:pt x="3810" y="346240"/>
                  </a:lnTo>
                </a:path>
                <a:path w="3809" h="392429">
                  <a:moveTo>
                    <a:pt x="0" y="344322"/>
                  </a:moveTo>
                  <a:lnTo>
                    <a:pt x="3810" y="344322"/>
                  </a:lnTo>
                </a:path>
                <a:path w="3809" h="392429">
                  <a:moveTo>
                    <a:pt x="0" y="342417"/>
                  </a:moveTo>
                  <a:lnTo>
                    <a:pt x="3810" y="342417"/>
                  </a:lnTo>
                </a:path>
                <a:path w="3809" h="392429">
                  <a:moveTo>
                    <a:pt x="0" y="340499"/>
                  </a:moveTo>
                  <a:lnTo>
                    <a:pt x="3810" y="340499"/>
                  </a:lnTo>
                </a:path>
                <a:path w="3809" h="392429">
                  <a:moveTo>
                    <a:pt x="0" y="338582"/>
                  </a:moveTo>
                  <a:lnTo>
                    <a:pt x="3810" y="338582"/>
                  </a:lnTo>
                </a:path>
                <a:path w="3809" h="392429">
                  <a:moveTo>
                    <a:pt x="0" y="336677"/>
                  </a:moveTo>
                  <a:lnTo>
                    <a:pt x="3810" y="336677"/>
                  </a:lnTo>
                </a:path>
                <a:path w="3809" h="392429">
                  <a:moveTo>
                    <a:pt x="0" y="334759"/>
                  </a:moveTo>
                  <a:lnTo>
                    <a:pt x="3810" y="334759"/>
                  </a:lnTo>
                </a:path>
                <a:path w="3809" h="392429">
                  <a:moveTo>
                    <a:pt x="0" y="332854"/>
                  </a:moveTo>
                  <a:lnTo>
                    <a:pt x="3810" y="332854"/>
                  </a:lnTo>
                </a:path>
                <a:path w="3809" h="392429">
                  <a:moveTo>
                    <a:pt x="0" y="330936"/>
                  </a:moveTo>
                  <a:lnTo>
                    <a:pt x="3810" y="330936"/>
                  </a:lnTo>
                </a:path>
                <a:path w="3809" h="392429">
                  <a:moveTo>
                    <a:pt x="0" y="329018"/>
                  </a:moveTo>
                  <a:lnTo>
                    <a:pt x="3810" y="329018"/>
                  </a:lnTo>
                </a:path>
                <a:path w="3809" h="392429">
                  <a:moveTo>
                    <a:pt x="0" y="327113"/>
                  </a:moveTo>
                  <a:lnTo>
                    <a:pt x="3810" y="327113"/>
                  </a:lnTo>
                </a:path>
                <a:path w="3809" h="392429">
                  <a:moveTo>
                    <a:pt x="0" y="325196"/>
                  </a:moveTo>
                  <a:lnTo>
                    <a:pt x="3810" y="325196"/>
                  </a:lnTo>
                </a:path>
                <a:path w="3809" h="392429">
                  <a:moveTo>
                    <a:pt x="0" y="323278"/>
                  </a:moveTo>
                  <a:lnTo>
                    <a:pt x="3810" y="323278"/>
                  </a:lnTo>
                </a:path>
                <a:path w="3809" h="392429">
                  <a:moveTo>
                    <a:pt x="0" y="321373"/>
                  </a:moveTo>
                  <a:lnTo>
                    <a:pt x="3810" y="321373"/>
                  </a:lnTo>
                </a:path>
                <a:path w="3809" h="392429">
                  <a:moveTo>
                    <a:pt x="0" y="319455"/>
                  </a:moveTo>
                  <a:lnTo>
                    <a:pt x="3810" y="319455"/>
                  </a:lnTo>
                </a:path>
                <a:path w="3809" h="392429">
                  <a:moveTo>
                    <a:pt x="0" y="317550"/>
                  </a:moveTo>
                  <a:lnTo>
                    <a:pt x="3810" y="317550"/>
                  </a:lnTo>
                </a:path>
                <a:path w="3809" h="392429">
                  <a:moveTo>
                    <a:pt x="0" y="315633"/>
                  </a:moveTo>
                  <a:lnTo>
                    <a:pt x="3810" y="315633"/>
                  </a:lnTo>
                </a:path>
                <a:path w="3809" h="392429">
                  <a:moveTo>
                    <a:pt x="0" y="313715"/>
                  </a:moveTo>
                  <a:lnTo>
                    <a:pt x="3810" y="313715"/>
                  </a:lnTo>
                </a:path>
                <a:path w="3809" h="392429">
                  <a:moveTo>
                    <a:pt x="0" y="311810"/>
                  </a:moveTo>
                  <a:lnTo>
                    <a:pt x="3810" y="311810"/>
                  </a:lnTo>
                </a:path>
                <a:path w="3809" h="392429">
                  <a:moveTo>
                    <a:pt x="0" y="309892"/>
                  </a:moveTo>
                  <a:lnTo>
                    <a:pt x="3810" y="309892"/>
                  </a:lnTo>
                </a:path>
                <a:path w="3809" h="392429">
                  <a:moveTo>
                    <a:pt x="0" y="307975"/>
                  </a:moveTo>
                  <a:lnTo>
                    <a:pt x="3810" y="307975"/>
                  </a:lnTo>
                </a:path>
                <a:path w="3809" h="392429">
                  <a:moveTo>
                    <a:pt x="0" y="306070"/>
                  </a:moveTo>
                  <a:lnTo>
                    <a:pt x="3810" y="306070"/>
                  </a:lnTo>
                </a:path>
                <a:path w="3809" h="392429">
                  <a:moveTo>
                    <a:pt x="0" y="304152"/>
                  </a:moveTo>
                  <a:lnTo>
                    <a:pt x="3810" y="304152"/>
                  </a:lnTo>
                </a:path>
                <a:path w="3809" h="392429">
                  <a:moveTo>
                    <a:pt x="0" y="302247"/>
                  </a:moveTo>
                  <a:lnTo>
                    <a:pt x="3810" y="302247"/>
                  </a:lnTo>
                </a:path>
                <a:path w="3809" h="392429">
                  <a:moveTo>
                    <a:pt x="0" y="300329"/>
                  </a:moveTo>
                  <a:lnTo>
                    <a:pt x="3810" y="300329"/>
                  </a:lnTo>
                </a:path>
                <a:path w="3809" h="392429">
                  <a:moveTo>
                    <a:pt x="0" y="298411"/>
                  </a:moveTo>
                  <a:lnTo>
                    <a:pt x="3810" y="298411"/>
                  </a:lnTo>
                </a:path>
                <a:path w="3809" h="392429">
                  <a:moveTo>
                    <a:pt x="0" y="296506"/>
                  </a:moveTo>
                  <a:lnTo>
                    <a:pt x="3810" y="296506"/>
                  </a:lnTo>
                </a:path>
                <a:path w="3809" h="392429">
                  <a:moveTo>
                    <a:pt x="0" y="294589"/>
                  </a:moveTo>
                  <a:lnTo>
                    <a:pt x="3810" y="294589"/>
                  </a:lnTo>
                </a:path>
                <a:path w="3809" h="392429">
                  <a:moveTo>
                    <a:pt x="0" y="292671"/>
                  </a:moveTo>
                  <a:lnTo>
                    <a:pt x="3810" y="292671"/>
                  </a:lnTo>
                </a:path>
                <a:path w="3809" h="392429">
                  <a:moveTo>
                    <a:pt x="0" y="290766"/>
                  </a:moveTo>
                  <a:lnTo>
                    <a:pt x="3810" y="290766"/>
                  </a:lnTo>
                </a:path>
                <a:path w="3809" h="392429">
                  <a:moveTo>
                    <a:pt x="0" y="288848"/>
                  </a:moveTo>
                  <a:lnTo>
                    <a:pt x="3810" y="288848"/>
                  </a:lnTo>
                </a:path>
                <a:path w="3809" h="392429">
                  <a:moveTo>
                    <a:pt x="0" y="286943"/>
                  </a:moveTo>
                  <a:lnTo>
                    <a:pt x="3810" y="286943"/>
                  </a:lnTo>
                </a:path>
                <a:path w="3809" h="392429">
                  <a:moveTo>
                    <a:pt x="0" y="285026"/>
                  </a:moveTo>
                  <a:lnTo>
                    <a:pt x="3810" y="285026"/>
                  </a:lnTo>
                </a:path>
                <a:path w="3809" h="392429">
                  <a:moveTo>
                    <a:pt x="0" y="283108"/>
                  </a:moveTo>
                  <a:lnTo>
                    <a:pt x="3810" y="283108"/>
                  </a:lnTo>
                </a:path>
                <a:path w="3809" h="392429">
                  <a:moveTo>
                    <a:pt x="0" y="281203"/>
                  </a:moveTo>
                  <a:lnTo>
                    <a:pt x="3810" y="281203"/>
                  </a:lnTo>
                </a:path>
                <a:path w="3809" h="392429">
                  <a:moveTo>
                    <a:pt x="0" y="279285"/>
                  </a:moveTo>
                  <a:lnTo>
                    <a:pt x="3810" y="279285"/>
                  </a:lnTo>
                </a:path>
                <a:path w="3809" h="392429">
                  <a:moveTo>
                    <a:pt x="0" y="277368"/>
                  </a:moveTo>
                  <a:lnTo>
                    <a:pt x="3810" y="277368"/>
                  </a:lnTo>
                </a:path>
                <a:path w="3809" h="392429">
                  <a:moveTo>
                    <a:pt x="0" y="275463"/>
                  </a:moveTo>
                  <a:lnTo>
                    <a:pt x="3810" y="275463"/>
                  </a:lnTo>
                </a:path>
                <a:path w="3809" h="392429">
                  <a:moveTo>
                    <a:pt x="0" y="273545"/>
                  </a:moveTo>
                  <a:lnTo>
                    <a:pt x="3810" y="273545"/>
                  </a:lnTo>
                </a:path>
                <a:path w="3809" h="392429">
                  <a:moveTo>
                    <a:pt x="0" y="271627"/>
                  </a:moveTo>
                  <a:lnTo>
                    <a:pt x="3810" y="271627"/>
                  </a:lnTo>
                </a:path>
                <a:path w="3809" h="392429">
                  <a:moveTo>
                    <a:pt x="0" y="269722"/>
                  </a:moveTo>
                  <a:lnTo>
                    <a:pt x="3810" y="269722"/>
                  </a:lnTo>
                </a:path>
                <a:path w="3809" h="392429">
                  <a:moveTo>
                    <a:pt x="0" y="267804"/>
                  </a:moveTo>
                  <a:lnTo>
                    <a:pt x="3810" y="267804"/>
                  </a:lnTo>
                </a:path>
                <a:path w="3809" h="392429">
                  <a:moveTo>
                    <a:pt x="0" y="265899"/>
                  </a:moveTo>
                  <a:lnTo>
                    <a:pt x="3810" y="265899"/>
                  </a:lnTo>
                </a:path>
                <a:path w="3809" h="392429">
                  <a:moveTo>
                    <a:pt x="0" y="263982"/>
                  </a:moveTo>
                  <a:lnTo>
                    <a:pt x="3810" y="263982"/>
                  </a:lnTo>
                </a:path>
                <a:path w="3809" h="392429">
                  <a:moveTo>
                    <a:pt x="0" y="262064"/>
                  </a:moveTo>
                  <a:lnTo>
                    <a:pt x="3810" y="262064"/>
                  </a:lnTo>
                </a:path>
                <a:path w="3809" h="392429">
                  <a:moveTo>
                    <a:pt x="0" y="260159"/>
                  </a:moveTo>
                  <a:lnTo>
                    <a:pt x="3810" y="260159"/>
                  </a:lnTo>
                </a:path>
                <a:path w="3809" h="392429">
                  <a:moveTo>
                    <a:pt x="0" y="258241"/>
                  </a:moveTo>
                  <a:lnTo>
                    <a:pt x="3810" y="258241"/>
                  </a:lnTo>
                </a:path>
                <a:path w="3809" h="392429">
                  <a:moveTo>
                    <a:pt x="0" y="256336"/>
                  </a:moveTo>
                  <a:lnTo>
                    <a:pt x="3810" y="256336"/>
                  </a:lnTo>
                </a:path>
                <a:path w="3809" h="392429">
                  <a:moveTo>
                    <a:pt x="0" y="254419"/>
                  </a:moveTo>
                  <a:lnTo>
                    <a:pt x="3810" y="254419"/>
                  </a:lnTo>
                </a:path>
                <a:path w="3809" h="392429">
                  <a:moveTo>
                    <a:pt x="0" y="252501"/>
                  </a:moveTo>
                  <a:lnTo>
                    <a:pt x="3810" y="252501"/>
                  </a:lnTo>
                </a:path>
                <a:path w="3809" h="392429">
                  <a:moveTo>
                    <a:pt x="0" y="250596"/>
                  </a:moveTo>
                  <a:lnTo>
                    <a:pt x="3810" y="250596"/>
                  </a:lnTo>
                </a:path>
                <a:path w="3809" h="392429">
                  <a:moveTo>
                    <a:pt x="0" y="248678"/>
                  </a:moveTo>
                  <a:lnTo>
                    <a:pt x="3810" y="248678"/>
                  </a:lnTo>
                </a:path>
                <a:path w="3809" h="392429">
                  <a:moveTo>
                    <a:pt x="0" y="246761"/>
                  </a:moveTo>
                  <a:lnTo>
                    <a:pt x="3810" y="246761"/>
                  </a:lnTo>
                </a:path>
                <a:path w="3809" h="392429">
                  <a:moveTo>
                    <a:pt x="0" y="244856"/>
                  </a:moveTo>
                  <a:lnTo>
                    <a:pt x="3810" y="244856"/>
                  </a:lnTo>
                </a:path>
                <a:path w="3809" h="392429">
                  <a:moveTo>
                    <a:pt x="0" y="242938"/>
                  </a:moveTo>
                  <a:lnTo>
                    <a:pt x="3810" y="242938"/>
                  </a:lnTo>
                </a:path>
                <a:path w="3809" h="392429">
                  <a:moveTo>
                    <a:pt x="0" y="241020"/>
                  </a:moveTo>
                  <a:lnTo>
                    <a:pt x="3810" y="241020"/>
                  </a:lnTo>
                </a:path>
                <a:path w="3809" h="392429">
                  <a:moveTo>
                    <a:pt x="0" y="239115"/>
                  </a:moveTo>
                  <a:lnTo>
                    <a:pt x="3810" y="239115"/>
                  </a:lnTo>
                </a:path>
                <a:path w="3809" h="392429">
                  <a:moveTo>
                    <a:pt x="0" y="237197"/>
                  </a:moveTo>
                  <a:lnTo>
                    <a:pt x="3810" y="237197"/>
                  </a:lnTo>
                </a:path>
                <a:path w="3809" h="392429">
                  <a:moveTo>
                    <a:pt x="0" y="235292"/>
                  </a:moveTo>
                  <a:lnTo>
                    <a:pt x="3810" y="235292"/>
                  </a:lnTo>
                </a:path>
                <a:path w="3809" h="392429">
                  <a:moveTo>
                    <a:pt x="0" y="233375"/>
                  </a:moveTo>
                  <a:lnTo>
                    <a:pt x="3810" y="233375"/>
                  </a:lnTo>
                </a:path>
                <a:path w="3809" h="392429">
                  <a:moveTo>
                    <a:pt x="0" y="231457"/>
                  </a:moveTo>
                  <a:lnTo>
                    <a:pt x="3810" y="231457"/>
                  </a:lnTo>
                </a:path>
                <a:path w="3809" h="392429">
                  <a:moveTo>
                    <a:pt x="0" y="229552"/>
                  </a:moveTo>
                  <a:lnTo>
                    <a:pt x="3810" y="229552"/>
                  </a:lnTo>
                </a:path>
                <a:path w="3809" h="392429">
                  <a:moveTo>
                    <a:pt x="0" y="227634"/>
                  </a:moveTo>
                  <a:lnTo>
                    <a:pt x="3810" y="227634"/>
                  </a:lnTo>
                </a:path>
                <a:path w="3809" h="392429">
                  <a:moveTo>
                    <a:pt x="0" y="225717"/>
                  </a:moveTo>
                  <a:lnTo>
                    <a:pt x="3810" y="225717"/>
                  </a:lnTo>
                </a:path>
                <a:path w="3809" h="392429">
                  <a:moveTo>
                    <a:pt x="0" y="223812"/>
                  </a:moveTo>
                  <a:lnTo>
                    <a:pt x="3810" y="223812"/>
                  </a:lnTo>
                </a:path>
                <a:path w="3809" h="392429">
                  <a:moveTo>
                    <a:pt x="0" y="221894"/>
                  </a:moveTo>
                  <a:lnTo>
                    <a:pt x="3810" y="221894"/>
                  </a:lnTo>
                </a:path>
                <a:path w="3809" h="392429">
                  <a:moveTo>
                    <a:pt x="0" y="219989"/>
                  </a:moveTo>
                  <a:lnTo>
                    <a:pt x="3810" y="219989"/>
                  </a:lnTo>
                </a:path>
                <a:path w="3809" h="392429">
                  <a:moveTo>
                    <a:pt x="0" y="218071"/>
                  </a:moveTo>
                  <a:lnTo>
                    <a:pt x="3810" y="218071"/>
                  </a:lnTo>
                </a:path>
                <a:path w="3809" h="392429">
                  <a:moveTo>
                    <a:pt x="0" y="216154"/>
                  </a:moveTo>
                  <a:lnTo>
                    <a:pt x="3810" y="216154"/>
                  </a:lnTo>
                </a:path>
                <a:path w="3809" h="392429">
                  <a:moveTo>
                    <a:pt x="0" y="214249"/>
                  </a:moveTo>
                  <a:lnTo>
                    <a:pt x="3810" y="214249"/>
                  </a:lnTo>
                </a:path>
                <a:path w="3809" h="392429">
                  <a:moveTo>
                    <a:pt x="0" y="212331"/>
                  </a:moveTo>
                  <a:lnTo>
                    <a:pt x="3810" y="212331"/>
                  </a:lnTo>
                </a:path>
                <a:path w="3809" h="392429">
                  <a:moveTo>
                    <a:pt x="0" y="210413"/>
                  </a:moveTo>
                  <a:lnTo>
                    <a:pt x="3810" y="210413"/>
                  </a:lnTo>
                </a:path>
                <a:path w="3809" h="392429">
                  <a:moveTo>
                    <a:pt x="0" y="208508"/>
                  </a:moveTo>
                  <a:lnTo>
                    <a:pt x="3810" y="208508"/>
                  </a:lnTo>
                </a:path>
                <a:path w="3809" h="392429">
                  <a:moveTo>
                    <a:pt x="0" y="206590"/>
                  </a:moveTo>
                  <a:lnTo>
                    <a:pt x="3810" y="206590"/>
                  </a:lnTo>
                </a:path>
                <a:path w="3809" h="392429">
                  <a:moveTo>
                    <a:pt x="0" y="204685"/>
                  </a:moveTo>
                  <a:lnTo>
                    <a:pt x="3810" y="204685"/>
                  </a:lnTo>
                </a:path>
                <a:path w="3809" h="392429">
                  <a:moveTo>
                    <a:pt x="0" y="202768"/>
                  </a:moveTo>
                  <a:lnTo>
                    <a:pt x="3810" y="202768"/>
                  </a:lnTo>
                </a:path>
                <a:path w="3809" h="392429">
                  <a:moveTo>
                    <a:pt x="0" y="200850"/>
                  </a:moveTo>
                  <a:lnTo>
                    <a:pt x="3810" y="200850"/>
                  </a:lnTo>
                </a:path>
                <a:path w="3809" h="392429">
                  <a:moveTo>
                    <a:pt x="0" y="198945"/>
                  </a:moveTo>
                  <a:lnTo>
                    <a:pt x="3810" y="198945"/>
                  </a:lnTo>
                </a:path>
                <a:path w="3809" h="392429">
                  <a:moveTo>
                    <a:pt x="0" y="197027"/>
                  </a:moveTo>
                  <a:lnTo>
                    <a:pt x="3810" y="197027"/>
                  </a:lnTo>
                </a:path>
                <a:path w="3809" h="392429">
                  <a:moveTo>
                    <a:pt x="0" y="195110"/>
                  </a:moveTo>
                  <a:lnTo>
                    <a:pt x="3810" y="195110"/>
                  </a:lnTo>
                </a:path>
                <a:path w="3809" h="392429">
                  <a:moveTo>
                    <a:pt x="0" y="193205"/>
                  </a:moveTo>
                  <a:lnTo>
                    <a:pt x="3810" y="193205"/>
                  </a:lnTo>
                </a:path>
                <a:path w="3809" h="392429">
                  <a:moveTo>
                    <a:pt x="0" y="191287"/>
                  </a:moveTo>
                  <a:lnTo>
                    <a:pt x="3810" y="191287"/>
                  </a:lnTo>
                </a:path>
                <a:path w="3809" h="392429">
                  <a:moveTo>
                    <a:pt x="0" y="189382"/>
                  </a:moveTo>
                  <a:lnTo>
                    <a:pt x="3810" y="189382"/>
                  </a:lnTo>
                </a:path>
                <a:path w="3809" h="392429">
                  <a:moveTo>
                    <a:pt x="0" y="187464"/>
                  </a:moveTo>
                  <a:lnTo>
                    <a:pt x="3810" y="187464"/>
                  </a:lnTo>
                </a:path>
                <a:path w="3809" h="392429">
                  <a:moveTo>
                    <a:pt x="0" y="185547"/>
                  </a:moveTo>
                  <a:lnTo>
                    <a:pt x="3810" y="185547"/>
                  </a:lnTo>
                </a:path>
                <a:path w="3809" h="392429">
                  <a:moveTo>
                    <a:pt x="0" y="183642"/>
                  </a:moveTo>
                  <a:lnTo>
                    <a:pt x="3810" y="183642"/>
                  </a:lnTo>
                </a:path>
                <a:path w="3809" h="392429">
                  <a:moveTo>
                    <a:pt x="0" y="181724"/>
                  </a:moveTo>
                  <a:lnTo>
                    <a:pt x="3810" y="181724"/>
                  </a:lnTo>
                </a:path>
                <a:path w="3809" h="392429">
                  <a:moveTo>
                    <a:pt x="0" y="179806"/>
                  </a:moveTo>
                  <a:lnTo>
                    <a:pt x="3810" y="179806"/>
                  </a:lnTo>
                </a:path>
                <a:path w="3809" h="392429">
                  <a:moveTo>
                    <a:pt x="0" y="177901"/>
                  </a:moveTo>
                  <a:lnTo>
                    <a:pt x="3810" y="177901"/>
                  </a:lnTo>
                </a:path>
                <a:path w="3809" h="392429">
                  <a:moveTo>
                    <a:pt x="0" y="175983"/>
                  </a:moveTo>
                  <a:lnTo>
                    <a:pt x="3810" y="175983"/>
                  </a:lnTo>
                </a:path>
                <a:path w="3809" h="392429">
                  <a:moveTo>
                    <a:pt x="0" y="174078"/>
                  </a:moveTo>
                  <a:lnTo>
                    <a:pt x="3810" y="174078"/>
                  </a:lnTo>
                </a:path>
                <a:path w="3809" h="392429">
                  <a:moveTo>
                    <a:pt x="0" y="172161"/>
                  </a:moveTo>
                  <a:lnTo>
                    <a:pt x="3810" y="172161"/>
                  </a:lnTo>
                </a:path>
                <a:path w="3809" h="392429">
                  <a:moveTo>
                    <a:pt x="0" y="170243"/>
                  </a:moveTo>
                  <a:lnTo>
                    <a:pt x="3810" y="170243"/>
                  </a:lnTo>
                </a:path>
                <a:path w="3809" h="392429">
                  <a:moveTo>
                    <a:pt x="0" y="168338"/>
                  </a:moveTo>
                  <a:lnTo>
                    <a:pt x="3810" y="168338"/>
                  </a:lnTo>
                </a:path>
                <a:path w="3809" h="392429">
                  <a:moveTo>
                    <a:pt x="0" y="166420"/>
                  </a:moveTo>
                  <a:lnTo>
                    <a:pt x="3810" y="166420"/>
                  </a:lnTo>
                </a:path>
                <a:path w="3809" h="392429">
                  <a:moveTo>
                    <a:pt x="0" y="164503"/>
                  </a:moveTo>
                  <a:lnTo>
                    <a:pt x="3810" y="164503"/>
                  </a:lnTo>
                </a:path>
                <a:path w="3809" h="392429">
                  <a:moveTo>
                    <a:pt x="0" y="162598"/>
                  </a:moveTo>
                  <a:lnTo>
                    <a:pt x="3810" y="162598"/>
                  </a:lnTo>
                </a:path>
                <a:path w="3809" h="392429">
                  <a:moveTo>
                    <a:pt x="0" y="160680"/>
                  </a:moveTo>
                  <a:lnTo>
                    <a:pt x="3810" y="160680"/>
                  </a:lnTo>
                </a:path>
                <a:path w="3809" h="392429">
                  <a:moveTo>
                    <a:pt x="0" y="158775"/>
                  </a:moveTo>
                  <a:lnTo>
                    <a:pt x="3810" y="158775"/>
                  </a:lnTo>
                </a:path>
                <a:path w="3809" h="392429">
                  <a:moveTo>
                    <a:pt x="0" y="156857"/>
                  </a:moveTo>
                  <a:lnTo>
                    <a:pt x="3810" y="156857"/>
                  </a:lnTo>
                </a:path>
                <a:path w="3809" h="392429">
                  <a:moveTo>
                    <a:pt x="0" y="154940"/>
                  </a:moveTo>
                  <a:lnTo>
                    <a:pt x="3810" y="154940"/>
                  </a:lnTo>
                </a:path>
                <a:path w="3809" h="392429">
                  <a:moveTo>
                    <a:pt x="0" y="153035"/>
                  </a:moveTo>
                  <a:lnTo>
                    <a:pt x="3810" y="153035"/>
                  </a:lnTo>
                </a:path>
                <a:path w="3809" h="392429">
                  <a:moveTo>
                    <a:pt x="0" y="151117"/>
                  </a:moveTo>
                  <a:lnTo>
                    <a:pt x="3810" y="151117"/>
                  </a:lnTo>
                </a:path>
                <a:path w="3809" h="392429">
                  <a:moveTo>
                    <a:pt x="0" y="149199"/>
                  </a:moveTo>
                  <a:lnTo>
                    <a:pt x="3810" y="149199"/>
                  </a:lnTo>
                </a:path>
                <a:path w="3809" h="392429">
                  <a:moveTo>
                    <a:pt x="0" y="147294"/>
                  </a:moveTo>
                  <a:lnTo>
                    <a:pt x="3810" y="147294"/>
                  </a:lnTo>
                </a:path>
                <a:path w="3809" h="392429">
                  <a:moveTo>
                    <a:pt x="0" y="145376"/>
                  </a:moveTo>
                  <a:lnTo>
                    <a:pt x="3810" y="145376"/>
                  </a:lnTo>
                </a:path>
                <a:path w="3809" h="392429">
                  <a:moveTo>
                    <a:pt x="0" y="143471"/>
                  </a:moveTo>
                  <a:lnTo>
                    <a:pt x="3810" y="143471"/>
                  </a:lnTo>
                </a:path>
                <a:path w="3809" h="392429">
                  <a:moveTo>
                    <a:pt x="0" y="141554"/>
                  </a:moveTo>
                  <a:lnTo>
                    <a:pt x="3810" y="141554"/>
                  </a:lnTo>
                </a:path>
                <a:path w="3809" h="392429">
                  <a:moveTo>
                    <a:pt x="0" y="139636"/>
                  </a:moveTo>
                  <a:lnTo>
                    <a:pt x="3810" y="139636"/>
                  </a:lnTo>
                </a:path>
                <a:path w="3809" h="392429">
                  <a:moveTo>
                    <a:pt x="0" y="137731"/>
                  </a:moveTo>
                  <a:lnTo>
                    <a:pt x="3810" y="137731"/>
                  </a:lnTo>
                </a:path>
                <a:path w="3809" h="392429">
                  <a:moveTo>
                    <a:pt x="0" y="135813"/>
                  </a:moveTo>
                  <a:lnTo>
                    <a:pt x="3810" y="135813"/>
                  </a:lnTo>
                </a:path>
                <a:path w="3809" h="392429">
                  <a:moveTo>
                    <a:pt x="0" y="133896"/>
                  </a:moveTo>
                  <a:lnTo>
                    <a:pt x="3810" y="133896"/>
                  </a:lnTo>
                </a:path>
                <a:path w="3809" h="392429">
                  <a:moveTo>
                    <a:pt x="0" y="131991"/>
                  </a:moveTo>
                  <a:lnTo>
                    <a:pt x="3810" y="131991"/>
                  </a:lnTo>
                </a:path>
                <a:path w="3809" h="392429">
                  <a:moveTo>
                    <a:pt x="0" y="130073"/>
                  </a:moveTo>
                  <a:lnTo>
                    <a:pt x="3810" y="130073"/>
                  </a:lnTo>
                </a:path>
                <a:path w="3809" h="392429">
                  <a:moveTo>
                    <a:pt x="0" y="128168"/>
                  </a:moveTo>
                  <a:lnTo>
                    <a:pt x="3810" y="128168"/>
                  </a:lnTo>
                </a:path>
                <a:path w="3809" h="392429">
                  <a:moveTo>
                    <a:pt x="0" y="126250"/>
                  </a:moveTo>
                  <a:lnTo>
                    <a:pt x="3810" y="126250"/>
                  </a:lnTo>
                </a:path>
                <a:path w="3809" h="392429">
                  <a:moveTo>
                    <a:pt x="0" y="124333"/>
                  </a:moveTo>
                  <a:lnTo>
                    <a:pt x="3810" y="124333"/>
                  </a:lnTo>
                </a:path>
                <a:path w="3809" h="392429">
                  <a:moveTo>
                    <a:pt x="0" y="122428"/>
                  </a:moveTo>
                  <a:lnTo>
                    <a:pt x="3810" y="122428"/>
                  </a:lnTo>
                </a:path>
                <a:path w="3809" h="392429">
                  <a:moveTo>
                    <a:pt x="0" y="120510"/>
                  </a:moveTo>
                  <a:lnTo>
                    <a:pt x="3810" y="120510"/>
                  </a:lnTo>
                </a:path>
                <a:path w="3809" h="392429">
                  <a:moveTo>
                    <a:pt x="0" y="118592"/>
                  </a:moveTo>
                  <a:lnTo>
                    <a:pt x="3810" y="118592"/>
                  </a:lnTo>
                </a:path>
                <a:path w="3809" h="392429">
                  <a:moveTo>
                    <a:pt x="0" y="116687"/>
                  </a:moveTo>
                  <a:lnTo>
                    <a:pt x="3810" y="116687"/>
                  </a:lnTo>
                </a:path>
                <a:path w="3809" h="392429">
                  <a:moveTo>
                    <a:pt x="0" y="114769"/>
                  </a:moveTo>
                  <a:lnTo>
                    <a:pt x="3810" y="114769"/>
                  </a:lnTo>
                </a:path>
                <a:path w="3809" h="392429">
                  <a:moveTo>
                    <a:pt x="0" y="112852"/>
                  </a:moveTo>
                  <a:lnTo>
                    <a:pt x="3810" y="112852"/>
                  </a:lnTo>
                </a:path>
                <a:path w="3809" h="392429">
                  <a:moveTo>
                    <a:pt x="0" y="110947"/>
                  </a:moveTo>
                  <a:lnTo>
                    <a:pt x="3810" y="110947"/>
                  </a:lnTo>
                </a:path>
                <a:path w="3809" h="392429">
                  <a:moveTo>
                    <a:pt x="0" y="109029"/>
                  </a:moveTo>
                  <a:lnTo>
                    <a:pt x="3810" y="109029"/>
                  </a:lnTo>
                </a:path>
                <a:path w="3809" h="392429">
                  <a:moveTo>
                    <a:pt x="0" y="107124"/>
                  </a:moveTo>
                  <a:lnTo>
                    <a:pt x="3810" y="107124"/>
                  </a:lnTo>
                </a:path>
                <a:path w="3809" h="392429">
                  <a:moveTo>
                    <a:pt x="0" y="105206"/>
                  </a:moveTo>
                  <a:lnTo>
                    <a:pt x="3810" y="105206"/>
                  </a:lnTo>
                </a:path>
                <a:path w="3809" h="392429">
                  <a:moveTo>
                    <a:pt x="0" y="103289"/>
                  </a:moveTo>
                  <a:lnTo>
                    <a:pt x="3810" y="103289"/>
                  </a:lnTo>
                </a:path>
                <a:path w="3809" h="392429">
                  <a:moveTo>
                    <a:pt x="0" y="101384"/>
                  </a:moveTo>
                  <a:lnTo>
                    <a:pt x="3810" y="101384"/>
                  </a:lnTo>
                </a:path>
                <a:path w="3809" h="392429">
                  <a:moveTo>
                    <a:pt x="0" y="99466"/>
                  </a:moveTo>
                  <a:lnTo>
                    <a:pt x="3810" y="99466"/>
                  </a:lnTo>
                </a:path>
                <a:path w="3809" h="392429">
                  <a:moveTo>
                    <a:pt x="0" y="97548"/>
                  </a:moveTo>
                  <a:lnTo>
                    <a:pt x="3810" y="97548"/>
                  </a:lnTo>
                </a:path>
                <a:path w="3809" h="392429">
                  <a:moveTo>
                    <a:pt x="0" y="95643"/>
                  </a:moveTo>
                  <a:lnTo>
                    <a:pt x="3810" y="95643"/>
                  </a:lnTo>
                </a:path>
                <a:path w="3809" h="392429">
                  <a:moveTo>
                    <a:pt x="0" y="93726"/>
                  </a:moveTo>
                  <a:lnTo>
                    <a:pt x="3810" y="93726"/>
                  </a:lnTo>
                </a:path>
                <a:path w="3809" h="392429">
                  <a:moveTo>
                    <a:pt x="0" y="91821"/>
                  </a:moveTo>
                  <a:lnTo>
                    <a:pt x="3810" y="91821"/>
                  </a:lnTo>
                </a:path>
                <a:path w="3809" h="392429">
                  <a:moveTo>
                    <a:pt x="0" y="89903"/>
                  </a:moveTo>
                  <a:lnTo>
                    <a:pt x="3810" y="89903"/>
                  </a:lnTo>
                </a:path>
                <a:path w="3809" h="392429">
                  <a:moveTo>
                    <a:pt x="0" y="87985"/>
                  </a:moveTo>
                  <a:lnTo>
                    <a:pt x="3810" y="87985"/>
                  </a:lnTo>
                </a:path>
                <a:path w="3809" h="392429">
                  <a:moveTo>
                    <a:pt x="0" y="86080"/>
                  </a:moveTo>
                  <a:lnTo>
                    <a:pt x="3810" y="86080"/>
                  </a:lnTo>
                </a:path>
                <a:path w="3809" h="392429">
                  <a:moveTo>
                    <a:pt x="0" y="84162"/>
                  </a:moveTo>
                  <a:lnTo>
                    <a:pt x="3810" y="84162"/>
                  </a:lnTo>
                </a:path>
                <a:path w="3809" h="392429">
                  <a:moveTo>
                    <a:pt x="0" y="82245"/>
                  </a:moveTo>
                  <a:lnTo>
                    <a:pt x="3810" y="82245"/>
                  </a:lnTo>
                </a:path>
                <a:path w="3809" h="392429">
                  <a:moveTo>
                    <a:pt x="0" y="80340"/>
                  </a:moveTo>
                  <a:lnTo>
                    <a:pt x="3810" y="80340"/>
                  </a:lnTo>
                </a:path>
                <a:path w="3809" h="392429">
                  <a:moveTo>
                    <a:pt x="0" y="78422"/>
                  </a:moveTo>
                  <a:lnTo>
                    <a:pt x="3810" y="78422"/>
                  </a:lnTo>
                </a:path>
                <a:path w="3809" h="392429">
                  <a:moveTo>
                    <a:pt x="0" y="76517"/>
                  </a:moveTo>
                  <a:lnTo>
                    <a:pt x="3810" y="76517"/>
                  </a:lnTo>
                </a:path>
                <a:path w="3809" h="392429">
                  <a:moveTo>
                    <a:pt x="0" y="74599"/>
                  </a:moveTo>
                  <a:lnTo>
                    <a:pt x="3810" y="74599"/>
                  </a:lnTo>
                </a:path>
                <a:path w="3809" h="392429">
                  <a:moveTo>
                    <a:pt x="0" y="72682"/>
                  </a:moveTo>
                  <a:lnTo>
                    <a:pt x="3810" y="72682"/>
                  </a:lnTo>
                </a:path>
                <a:path w="3809" h="392429">
                  <a:moveTo>
                    <a:pt x="0" y="70777"/>
                  </a:moveTo>
                  <a:lnTo>
                    <a:pt x="3810" y="70777"/>
                  </a:lnTo>
                </a:path>
                <a:path w="3809" h="392429">
                  <a:moveTo>
                    <a:pt x="0" y="68859"/>
                  </a:moveTo>
                  <a:lnTo>
                    <a:pt x="3810" y="68859"/>
                  </a:lnTo>
                </a:path>
                <a:path w="3809" h="392429">
                  <a:moveTo>
                    <a:pt x="0" y="66941"/>
                  </a:moveTo>
                  <a:lnTo>
                    <a:pt x="3810" y="66941"/>
                  </a:lnTo>
                </a:path>
                <a:path w="3809" h="392429">
                  <a:moveTo>
                    <a:pt x="0" y="65036"/>
                  </a:moveTo>
                  <a:lnTo>
                    <a:pt x="3810" y="65036"/>
                  </a:lnTo>
                </a:path>
                <a:path w="3809" h="392429">
                  <a:moveTo>
                    <a:pt x="0" y="63119"/>
                  </a:moveTo>
                  <a:lnTo>
                    <a:pt x="3810" y="63119"/>
                  </a:lnTo>
                </a:path>
                <a:path w="3809" h="392429">
                  <a:moveTo>
                    <a:pt x="0" y="61214"/>
                  </a:moveTo>
                  <a:lnTo>
                    <a:pt x="3810" y="61214"/>
                  </a:lnTo>
                </a:path>
                <a:path w="3809" h="392429">
                  <a:moveTo>
                    <a:pt x="0" y="59296"/>
                  </a:moveTo>
                  <a:lnTo>
                    <a:pt x="3810" y="59296"/>
                  </a:lnTo>
                </a:path>
                <a:path w="3809" h="392429">
                  <a:moveTo>
                    <a:pt x="0" y="57378"/>
                  </a:moveTo>
                  <a:lnTo>
                    <a:pt x="3810" y="57378"/>
                  </a:lnTo>
                </a:path>
                <a:path w="3809" h="392429">
                  <a:moveTo>
                    <a:pt x="0" y="55473"/>
                  </a:moveTo>
                  <a:lnTo>
                    <a:pt x="3810" y="55473"/>
                  </a:lnTo>
                </a:path>
                <a:path w="3809" h="392429">
                  <a:moveTo>
                    <a:pt x="0" y="53555"/>
                  </a:moveTo>
                  <a:lnTo>
                    <a:pt x="3810" y="53555"/>
                  </a:lnTo>
                </a:path>
                <a:path w="3809" h="392429">
                  <a:moveTo>
                    <a:pt x="0" y="51638"/>
                  </a:moveTo>
                  <a:lnTo>
                    <a:pt x="3810" y="51638"/>
                  </a:lnTo>
                </a:path>
                <a:path w="3809" h="392429">
                  <a:moveTo>
                    <a:pt x="0" y="49733"/>
                  </a:moveTo>
                  <a:lnTo>
                    <a:pt x="3810" y="49733"/>
                  </a:lnTo>
                </a:path>
                <a:path w="3809" h="392429">
                  <a:moveTo>
                    <a:pt x="0" y="47815"/>
                  </a:moveTo>
                  <a:lnTo>
                    <a:pt x="3810" y="47815"/>
                  </a:lnTo>
                </a:path>
                <a:path w="3809" h="392429">
                  <a:moveTo>
                    <a:pt x="0" y="45910"/>
                  </a:moveTo>
                  <a:lnTo>
                    <a:pt x="3810" y="45910"/>
                  </a:lnTo>
                </a:path>
                <a:path w="3809" h="392429">
                  <a:moveTo>
                    <a:pt x="0" y="43992"/>
                  </a:moveTo>
                  <a:lnTo>
                    <a:pt x="3810" y="43992"/>
                  </a:lnTo>
                </a:path>
                <a:path w="3809" h="392429">
                  <a:moveTo>
                    <a:pt x="0" y="42075"/>
                  </a:moveTo>
                  <a:lnTo>
                    <a:pt x="3810" y="42075"/>
                  </a:lnTo>
                </a:path>
                <a:path w="3809" h="392429">
                  <a:moveTo>
                    <a:pt x="0" y="40170"/>
                  </a:moveTo>
                  <a:lnTo>
                    <a:pt x="3810" y="40170"/>
                  </a:lnTo>
                </a:path>
                <a:path w="3809" h="392429">
                  <a:moveTo>
                    <a:pt x="0" y="38252"/>
                  </a:moveTo>
                  <a:lnTo>
                    <a:pt x="3810" y="38252"/>
                  </a:lnTo>
                </a:path>
                <a:path w="3809" h="392429">
                  <a:moveTo>
                    <a:pt x="0" y="36334"/>
                  </a:moveTo>
                  <a:lnTo>
                    <a:pt x="3810" y="36334"/>
                  </a:lnTo>
                </a:path>
                <a:path w="3809" h="392429">
                  <a:moveTo>
                    <a:pt x="0" y="34429"/>
                  </a:moveTo>
                  <a:lnTo>
                    <a:pt x="3810" y="34429"/>
                  </a:lnTo>
                </a:path>
                <a:path w="3809" h="392429">
                  <a:moveTo>
                    <a:pt x="0" y="32512"/>
                  </a:moveTo>
                  <a:lnTo>
                    <a:pt x="3810" y="32512"/>
                  </a:lnTo>
                </a:path>
                <a:path w="3809" h="392429">
                  <a:moveTo>
                    <a:pt x="0" y="30607"/>
                  </a:moveTo>
                  <a:lnTo>
                    <a:pt x="3810" y="30607"/>
                  </a:lnTo>
                </a:path>
                <a:path w="3809" h="392429">
                  <a:moveTo>
                    <a:pt x="0" y="28689"/>
                  </a:moveTo>
                  <a:lnTo>
                    <a:pt x="3810" y="28689"/>
                  </a:lnTo>
                </a:path>
                <a:path w="3809" h="392429">
                  <a:moveTo>
                    <a:pt x="0" y="26771"/>
                  </a:moveTo>
                  <a:lnTo>
                    <a:pt x="3810" y="26771"/>
                  </a:lnTo>
                </a:path>
                <a:path w="3809" h="392429">
                  <a:moveTo>
                    <a:pt x="0" y="24866"/>
                  </a:moveTo>
                  <a:lnTo>
                    <a:pt x="3810" y="24866"/>
                  </a:lnTo>
                </a:path>
                <a:path w="3809" h="392429">
                  <a:moveTo>
                    <a:pt x="0" y="22948"/>
                  </a:moveTo>
                  <a:lnTo>
                    <a:pt x="3810" y="22948"/>
                  </a:lnTo>
                </a:path>
                <a:path w="3809" h="392429">
                  <a:moveTo>
                    <a:pt x="0" y="21031"/>
                  </a:moveTo>
                  <a:lnTo>
                    <a:pt x="3810" y="21031"/>
                  </a:lnTo>
                </a:path>
                <a:path w="3809" h="392429">
                  <a:moveTo>
                    <a:pt x="0" y="19126"/>
                  </a:moveTo>
                  <a:lnTo>
                    <a:pt x="3810" y="19126"/>
                  </a:lnTo>
                </a:path>
                <a:path w="3809" h="392429">
                  <a:moveTo>
                    <a:pt x="0" y="17208"/>
                  </a:moveTo>
                  <a:lnTo>
                    <a:pt x="3810" y="17208"/>
                  </a:lnTo>
                </a:path>
                <a:path w="3809" h="392429">
                  <a:moveTo>
                    <a:pt x="0" y="15303"/>
                  </a:moveTo>
                  <a:lnTo>
                    <a:pt x="3810" y="15303"/>
                  </a:lnTo>
                </a:path>
                <a:path w="3809" h="392429">
                  <a:moveTo>
                    <a:pt x="0" y="13385"/>
                  </a:moveTo>
                  <a:lnTo>
                    <a:pt x="3810" y="13385"/>
                  </a:lnTo>
                </a:path>
                <a:path w="3809" h="392429">
                  <a:moveTo>
                    <a:pt x="0" y="11468"/>
                  </a:moveTo>
                  <a:lnTo>
                    <a:pt x="3810" y="11468"/>
                  </a:lnTo>
                </a:path>
                <a:path w="3809" h="392429">
                  <a:moveTo>
                    <a:pt x="0" y="9563"/>
                  </a:moveTo>
                  <a:lnTo>
                    <a:pt x="3810" y="9563"/>
                  </a:lnTo>
                </a:path>
                <a:path w="3809" h="392429">
                  <a:moveTo>
                    <a:pt x="0" y="7645"/>
                  </a:moveTo>
                  <a:lnTo>
                    <a:pt x="3810" y="7645"/>
                  </a:lnTo>
                </a:path>
                <a:path w="3809" h="392429">
                  <a:moveTo>
                    <a:pt x="0" y="5727"/>
                  </a:moveTo>
                  <a:lnTo>
                    <a:pt x="3810" y="5727"/>
                  </a:lnTo>
                </a:path>
                <a:path w="3809" h="392429">
                  <a:moveTo>
                    <a:pt x="0" y="3822"/>
                  </a:moveTo>
                  <a:lnTo>
                    <a:pt x="3810" y="3822"/>
                  </a:lnTo>
                </a:path>
                <a:path w="3809" h="392429">
                  <a:moveTo>
                    <a:pt x="0" y="1905"/>
                  </a:moveTo>
                  <a:lnTo>
                    <a:pt x="3810" y="1905"/>
                  </a:lnTo>
                </a:path>
                <a:path w="3809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562094" y="5815865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10" h="392429">
                  <a:moveTo>
                    <a:pt x="0" y="392163"/>
                  </a:moveTo>
                  <a:lnTo>
                    <a:pt x="3810" y="392163"/>
                  </a:lnTo>
                </a:path>
                <a:path w="3810" h="392429">
                  <a:moveTo>
                    <a:pt x="0" y="390245"/>
                  </a:moveTo>
                  <a:lnTo>
                    <a:pt x="3810" y="390245"/>
                  </a:lnTo>
                </a:path>
                <a:path w="3810" h="392429">
                  <a:moveTo>
                    <a:pt x="0" y="388340"/>
                  </a:moveTo>
                  <a:lnTo>
                    <a:pt x="3810" y="388340"/>
                  </a:lnTo>
                </a:path>
                <a:path w="3810" h="392429">
                  <a:moveTo>
                    <a:pt x="0" y="386422"/>
                  </a:moveTo>
                  <a:lnTo>
                    <a:pt x="3810" y="386422"/>
                  </a:lnTo>
                </a:path>
                <a:path w="3810" h="392429">
                  <a:moveTo>
                    <a:pt x="0" y="384505"/>
                  </a:moveTo>
                  <a:lnTo>
                    <a:pt x="3810" y="384505"/>
                  </a:lnTo>
                </a:path>
                <a:path w="3810" h="392429">
                  <a:moveTo>
                    <a:pt x="0" y="382600"/>
                  </a:moveTo>
                  <a:lnTo>
                    <a:pt x="3810" y="382600"/>
                  </a:lnTo>
                </a:path>
                <a:path w="3810" h="392429">
                  <a:moveTo>
                    <a:pt x="0" y="380682"/>
                  </a:moveTo>
                  <a:lnTo>
                    <a:pt x="3810" y="380682"/>
                  </a:lnTo>
                </a:path>
                <a:path w="3810" h="392429">
                  <a:moveTo>
                    <a:pt x="0" y="378777"/>
                  </a:moveTo>
                  <a:lnTo>
                    <a:pt x="3810" y="378777"/>
                  </a:lnTo>
                </a:path>
                <a:path w="3810" h="392429">
                  <a:moveTo>
                    <a:pt x="0" y="376859"/>
                  </a:moveTo>
                  <a:lnTo>
                    <a:pt x="3810" y="376859"/>
                  </a:lnTo>
                </a:path>
                <a:path w="3810" h="392429">
                  <a:moveTo>
                    <a:pt x="0" y="374942"/>
                  </a:moveTo>
                  <a:lnTo>
                    <a:pt x="3810" y="374942"/>
                  </a:lnTo>
                </a:path>
                <a:path w="3810" h="392429">
                  <a:moveTo>
                    <a:pt x="0" y="373037"/>
                  </a:moveTo>
                  <a:lnTo>
                    <a:pt x="3810" y="373037"/>
                  </a:lnTo>
                </a:path>
                <a:path w="3810" h="392429">
                  <a:moveTo>
                    <a:pt x="0" y="371119"/>
                  </a:moveTo>
                  <a:lnTo>
                    <a:pt x="3810" y="371119"/>
                  </a:lnTo>
                </a:path>
                <a:path w="3810" h="392429">
                  <a:moveTo>
                    <a:pt x="0" y="369201"/>
                  </a:moveTo>
                  <a:lnTo>
                    <a:pt x="3810" y="369201"/>
                  </a:lnTo>
                </a:path>
                <a:path w="3810" h="392429">
                  <a:moveTo>
                    <a:pt x="0" y="367296"/>
                  </a:moveTo>
                  <a:lnTo>
                    <a:pt x="3810" y="367296"/>
                  </a:lnTo>
                </a:path>
                <a:path w="3810" h="392429">
                  <a:moveTo>
                    <a:pt x="0" y="365378"/>
                  </a:moveTo>
                  <a:lnTo>
                    <a:pt x="3810" y="365378"/>
                  </a:lnTo>
                </a:path>
                <a:path w="3810" h="392429">
                  <a:moveTo>
                    <a:pt x="0" y="363473"/>
                  </a:moveTo>
                  <a:lnTo>
                    <a:pt x="3810" y="363473"/>
                  </a:lnTo>
                </a:path>
                <a:path w="3810" h="392429">
                  <a:moveTo>
                    <a:pt x="0" y="361556"/>
                  </a:moveTo>
                  <a:lnTo>
                    <a:pt x="3810" y="361556"/>
                  </a:lnTo>
                </a:path>
                <a:path w="3810" h="392429">
                  <a:moveTo>
                    <a:pt x="0" y="359638"/>
                  </a:moveTo>
                  <a:lnTo>
                    <a:pt x="3810" y="359638"/>
                  </a:lnTo>
                </a:path>
                <a:path w="3810" h="392429">
                  <a:moveTo>
                    <a:pt x="0" y="357733"/>
                  </a:moveTo>
                  <a:lnTo>
                    <a:pt x="3810" y="357733"/>
                  </a:lnTo>
                </a:path>
                <a:path w="3810" h="392429">
                  <a:moveTo>
                    <a:pt x="0" y="355815"/>
                  </a:moveTo>
                  <a:lnTo>
                    <a:pt x="3810" y="355815"/>
                  </a:lnTo>
                </a:path>
                <a:path w="3810" h="392429">
                  <a:moveTo>
                    <a:pt x="0" y="353898"/>
                  </a:moveTo>
                  <a:lnTo>
                    <a:pt x="3810" y="353898"/>
                  </a:lnTo>
                </a:path>
                <a:path w="3810" h="392429">
                  <a:moveTo>
                    <a:pt x="0" y="351993"/>
                  </a:moveTo>
                  <a:lnTo>
                    <a:pt x="3810" y="351993"/>
                  </a:lnTo>
                </a:path>
                <a:path w="3810" h="392429">
                  <a:moveTo>
                    <a:pt x="0" y="350075"/>
                  </a:moveTo>
                  <a:lnTo>
                    <a:pt x="3810" y="350075"/>
                  </a:lnTo>
                </a:path>
                <a:path w="3810" h="392429">
                  <a:moveTo>
                    <a:pt x="0" y="348170"/>
                  </a:moveTo>
                  <a:lnTo>
                    <a:pt x="3810" y="348170"/>
                  </a:lnTo>
                </a:path>
                <a:path w="3810" h="392429">
                  <a:moveTo>
                    <a:pt x="0" y="346252"/>
                  </a:moveTo>
                  <a:lnTo>
                    <a:pt x="3810" y="346252"/>
                  </a:lnTo>
                </a:path>
                <a:path w="3810" h="392429">
                  <a:moveTo>
                    <a:pt x="0" y="344335"/>
                  </a:moveTo>
                  <a:lnTo>
                    <a:pt x="3810" y="344335"/>
                  </a:lnTo>
                </a:path>
                <a:path w="3810" h="392429">
                  <a:moveTo>
                    <a:pt x="0" y="342430"/>
                  </a:moveTo>
                  <a:lnTo>
                    <a:pt x="3810" y="342430"/>
                  </a:lnTo>
                </a:path>
                <a:path w="3810" h="392429">
                  <a:moveTo>
                    <a:pt x="0" y="340512"/>
                  </a:moveTo>
                  <a:lnTo>
                    <a:pt x="3810" y="340512"/>
                  </a:lnTo>
                </a:path>
                <a:path w="3810" h="392429">
                  <a:moveTo>
                    <a:pt x="0" y="338594"/>
                  </a:moveTo>
                  <a:lnTo>
                    <a:pt x="3810" y="338594"/>
                  </a:lnTo>
                </a:path>
                <a:path w="3810" h="392429">
                  <a:moveTo>
                    <a:pt x="0" y="336689"/>
                  </a:moveTo>
                  <a:lnTo>
                    <a:pt x="3810" y="336689"/>
                  </a:lnTo>
                </a:path>
                <a:path w="3810" h="392429">
                  <a:moveTo>
                    <a:pt x="0" y="334771"/>
                  </a:moveTo>
                  <a:lnTo>
                    <a:pt x="3810" y="334771"/>
                  </a:lnTo>
                </a:path>
                <a:path w="3810" h="392429">
                  <a:moveTo>
                    <a:pt x="0" y="332866"/>
                  </a:moveTo>
                  <a:lnTo>
                    <a:pt x="3810" y="332866"/>
                  </a:lnTo>
                </a:path>
                <a:path w="3810" h="392429">
                  <a:moveTo>
                    <a:pt x="0" y="330949"/>
                  </a:moveTo>
                  <a:lnTo>
                    <a:pt x="3810" y="330949"/>
                  </a:lnTo>
                </a:path>
                <a:path w="3810" h="392429">
                  <a:moveTo>
                    <a:pt x="0" y="329031"/>
                  </a:moveTo>
                  <a:lnTo>
                    <a:pt x="3810" y="329031"/>
                  </a:lnTo>
                </a:path>
                <a:path w="3810" h="392429">
                  <a:moveTo>
                    <a:pt x="0" y="327126"/>
                  </a:moveTo>
                  <a:lnTo>
                    <a:pt x="3810" y="327126"/>
                  </a:lnTo>
                </a:path>
                <a:path w="3810" h="392429">
                  <a:moveTo>
                    <a:pt x="0" y="325208"/>
                  </a:moveTo>
                  <a:lnTo>
                    <a:pt x="3810" y="325208"/>
                  </a:lnTo>
                </a:path>
                <a:path w="3810" h="392429">
                  <a:moveTo>
                    <a:pt x="0" y="323291"/>
                  </a:moveTo>
                  <a:lnTo>
                    <a:pt x="3810" y="323291"/>
                  </a:lnTo>
                </a:path>
                <a:path w="3810" h="392429">
                  <a:moveTo>
                    <a:pt x="0" y="321386"/>
                  </a:moveTo>
                  <a:lnTo>
                    <a:pt x="3810" y="321386"/>
                  </a:lnTo>
                </a:path>
                <a:path w="3810" h="392429">
                  <a:moveTo>
                    <a:pt x="0" y="319468"/>
                  </a:moveTo>
                  <a:lnTo>
                    <a:pt x="3810" y="319468"/>
                  </a:lnTo>
                </a:path>
                <a:path w="3810" h="392429">
                  <a:moveTo>
                    <a:pt x="0" y="317563"/>
                  </a:moveTo>
                  <a:lnTo>
                    <a:pt x="3810" y="317563"/>
                  </a:lnTo>
                </a:path>
                <a:path w="3810" h="392429">
                  <a:moveTo>
                    <a:pt x="0" y="315645"/>
                  </a:moveTo>
                  <a:lnTo>
                    <a:pt x="3810" y="315645"/>
                  </a:lnTo>
                </a:path>
                <a:path w="3810" h="392429">
                  <a:moveTo>
                    <a:pt x="0" y="313728"/>
                  </a:moveTo>
                  <a:lnTo>
                    <a:pt x="3810" y="313728"/>
                  </a:lnTo>
                </a:path>
                <a:path w="3810" h="392429">
                  <a:moveTo>
                    <a:pt x="0" y="311823"/>
                  </a:moveTo>
                  <a:lnTo>
                    <a:pt x="3810" y="311823"/>
                  </a:lnTo>
                </a:path>
                <a:path w="3810" h="392429">
                  <a:moveTo>
                    <a:pt x="0" y="309905"/>
                  </a:moveTo>
                  <a:lnTo>
                    <a:pt x="3810" y="309905"/>
                  </a:lnTo>
                </a:path>
                <a:path w="3810" h="392429">
                  <a:moveTo>
                    <a:pt x="0" y="307987"/>
                  </a:moveTo>
                  <a:lnTo>
                    <a:pt x="3810" y="307987"/>
                  </a:lnTo>
                </a:path>
                <a:path w="3810" h="392429">
                  <a:moveTo>
                    <a:pt x="0" y="306082"/>
                  </a:moveTo>
                  <a:lnTo>
                    <a:pt x="3810" y="306082"/>
                  </a:lnTo>
                </a:path>
                <a:path w="3810" h="392429">
                  <a:moveTo>
                    <a:pt x="0" y="304164"/>
                  </a:moveTo>
                  <a:lnTo>
                    <a:pt x="3810" y="304164"/>
                  </a:lnTo>
                </a:path>
                <a:path w="3810" h="392429">
                  <a:moveTo>
                    <a:pt x="0" y="302259"/>
                  </a:moveTo>
                  <a:lnTo>
                    <a:pt x="3810" y="302259"/>
                  </a:lnTo>
                </a:path>
                <a:path w="3810" h="392429">
                  <a:moveTo>
                    <a:pt x="0" y="300342"/>
                  </a:moveTo>
                  <a:lnTo>
                    <a:pt x="3810" y="300342"/>
                  </a:lnTo>
                </a:path>
                <a:path w="3810" h="392429">
                  <a:moveTo>
                    <a:pt x="0" y="298424"/>
                  </a:moveTo>
                  <a:lnTo>
                    <a:pt x="3810" y="298424"/>
                  </a:lnTo>
                </a:path>
                <a:path w="3810" h="392429">
                  <a:moveTo>
                    <a:pt x="0" y="296519"/>
                  </a:moveTo>
                  <a:lnTo>
                    <a:pt x="3810" y="296519"/>
                  </a:lnTo>
                </a:path>
                <a:path w="3810" h="392429">
                  <a:moveTo>
                    <a:pt x="0" y="294601"/>
                  </a:moveTo>
                  <a:lnTo>
                    <a:pt x="3810" y="294601"/>
                  </a:lnTo>
                </a:path>
                <a:path w="3810" h="392429">
                  <a:moveTo>
                    <a:pt x="0" y="292684"/>
                  </a:moveTo>
                  <a:lnTo>
                    <a:pt x="3810" y="292684"/>
                  </a:lnTo>
                </a:path>
                <a:path w="3810" h="392429">
                  <a:moveTo>
                    <a:pt x="0" y="290779"/>
                  </a:moveTo>
                  <a:lnTo>
                    <a:pt x="3810" y="290779"/>
                  </a:lnTo>
                </a:path>
                <a:path w="3810" h="392429">
                  <a:moveTo>
                    <a:pt x="0" y="288861"/>
                  </a:moveTo>
                  <a:lnTo>
                    <a:pt x="3810" y="288861"/>
                  </a:lnTo>
                </a:path>
                <a:path w="3810" h="392429">
                  <a:moveTo>
                    <a:pt x="0" y="286956"/>
                  </a:moveTo>
                  <a:lnTo>
                    <a:pt x="3810" y="286956"/>
                  </a:lnTo>
                </a:path>
                <a:path w="3810" h="392429">
                  <a:moveTo>
                    <a:pt x="0" y="285038"/>
                  </a:moveTo>
                  <a:lnTo>
                    <a:pt x="3810" y="285038"/>
                  </a:lnTo>
                </a:path>
                <a:path w="3810" h="392429">
                  <a:moveTo>
                    <a:pt x="0" y="283121"/>
                  </a:moveTo>
                  <a:lnTo>
                    <a:pt x="3810" y="283121"/>
                  </a:lnTo>
                </a:path>
                <a:path w="3810" h="392429">
                  <a:moveTo>
                    <a:pt x="0" y="281216"/>
                  </a:moveTo>
                  <a:lnTo>
                    <a:pt x="3810" y="281216"/>
                  </a:lnTo>
                </a:path>
                <a:path w="3810" h="392429">
                  <a:moveTo>
                    <a:pt x="0" y="279298"/>
                  </a:moveTo>
                  <a:lnTo>
                    <a:pt x="3810" y="279298"/>
                  </a:lnTo>
                </a:path>
                <a:path w="3810" h="392429">
                  <a:moveTo>
                    <a:pt x="0" y="277380"/>
                  </a:moveTo>
                  <a:lnTo>
                    <a:pt x="3810" y="277380"/>
                  </a:lnTo>
                </a:path>
                <a:path w="3810" h="392429">
                  <a:moveTo>
                    <a:pt x="0" y="275475"/>
                  </a:moveTo>
                  <a:lnTo>
                    <a:pt x="3810" y="275475"/>
                  </a:lnTo>
                </a:path>
                <a:path w="3810" h="392429">
                  <a:moveTo>
                    <a:pt x="0" y="273557"/>
                  </a:moveTo>
                  <a:lnTo>
                    <a:pt x="3810" y="273557"/>
                  </a:lnTo>
                </a:path>
                <a:path w="3810" h="392429">
                  <a:moveTo>
                    <a:pt x="0" y="271640"/>
                  </a:moveTo>
                  <a:lnTo>
                    <a:pt x="3810" y="271640"/>
                  </a:lnTo>
                </a:path>
                <a:path w="3810" h="392429">
                  <a:moveTo>
                    <a:pt x="0" y="269735"/>
                  </a:moveTo>
                  <a:lnTo>
                    <a:pt x="3810" y="269735"/>
                  </a:lnTo>
                </a:path>
                <a:path w="3810" h="392429">
                  <a:moveTo>
                    <a:pt x="0" y="267817"/>
                  </a:moveTo>
                  <a:lnTo>
                    <a:pt x="3810" y="267817"/>
                  </a:lnTo>
                </a:path>
                <a:path w="3810" h="392429">
                  <a:moveTo>
                    <a:pt x="0" y="265912"/>
                  </a:moveTo>
                  <a:lnTo>
                    <a:pt x="3810" y="265912"/>
                  </a:lnTo>
                </a:path>
                <a:path w="3810" h="392429">
                  <a:moveTo>
                    <a:pt x="0" y="263994"/>
                  </a:moveTo>
                  <a:lnTo>
                    <a:pt x="3810" y="263994"/>
                  </a:lnTo>
                </a:path>
                <a:path w="3810" h="392429">
                  <a:moveTo>
                    <a:pt x="0" y="262077"/>
                  </a:moveTo>
                  <a:lnTo>
                    <a:pt x="3810" y="262077"/>
                  </a:lnTo>
                </a:path>
                <a:path w="3810" h="392429">
                  <a:moveTo>
                    <a:pt x="0" y="260172"/>
                  </a:moveTo>
                  <a:lnTo>
                    <a:pt x="3810" y="260172"/>
                  </a:lnTo>
                </a:path>
                <a:path w="3810" h="392429">
                  <a:moveTo>
                    <a:pt x="0" y="258254"/>
                  </a:moveTo>
                  <a:lnTo>
                    <a:pt x="3810" y="258254"/>
                  </a:lnTo>
                </a:path>
                <a:path w="3810" h="392429">
                  <a:moveTo>
                    <a:pt x="0" y="256336"/>
                  </a:moveTo>
                  <a:lnTo>
                    <a:pt x="3810" y="256336"/>
                  </a:lnTo>
                </a:path>
                <a:path w="3810" h="392429">
                  <a:moveTo>
                    <a:pt x="0" y="254431"/>
                  </a:moveTo>
                  <a:lnTo>
                    <a:pt x="3810" y="254431"/>
                  </a:lnTo>
                </a:path>
                <a:path w="3810" h="392429">
                  <a:moveTo>
                    <a:pt x="0" y="252514"/>
                  </a:moveTo>
                  <a:lnTo>
                    <a:pt x="3810" y="252514"/>
                  </a:lnTo>
                </a:path>
                <a:path w="3810" h="392429">
                  <a:moveTo>
                    <a:pt x="0" y="250609"/>
                  </a:moveTo>
                  <a:lnTo>
                    <a:pt x="3810" y="250609"/>
                  </a:lnTo>
                </a:path>
                <a:path w="3810" h="392429">
                  <a:moveTo>
                    <a:pt x="0" y="248691"/>
                  </a:moveTo>
                  <a:lnTo>
                    <a:pt x="3810" y="248691"/>
                  </a:lnTo>
                </a:path>
                <a:path w="3810" h="392429">
                  <a:moveTo>
                    <a:pt x="0" y="246773"/>
                  </a:moveTo>
                  <a:lnTo>
                    <a:pt x="3810" y="246773"/>
                  </a:lnTo>
                </a:path>
                <a:path w="3810" h="392429">
                  <a:moveTo>
                    <a:pt x="0" y="244868"/>
                  </a:moveTo>
                  <a:lnTo>
                    <a:pt x="3810" y="244868"/>
                  </a:lnTo>
                </a:path>
                <a:path w="3810" h="392429">
                  <a:moveTo>
                    <a:pt x="0" y="242950"/>
                  </a:moveTo>
                  <a:lnTo>
                    <a:pt x="3810" y="242950"/>
                  </a:lnTo>
                </a:path>
                <a:path w="3810" h="392429">
                  <a:moveTo>
                    <a:pt x="0" y="241033"/>
                  </a:moveTo>
                  <a:lnTo>
                    <a:pt x="3810" y="241033"/>
                  </a:lnTo>
                </a:path>
                <a:path w="3810" h="392429">
                  <a:moveTo>
                    <a:pt x="0" y="239128"/>
                  </a:moveTo>
                  <a:lnTo>
                    <a:pt x="3810" y="239128"/>
                  </a:lnTo>
                </a:path>
                <a:path w="3810" h="392429">
                  <a:moveTo>
                    <a:pt x="0" y="237210"/>
                  </a:moveTo>
                  <a:lnTo>
                    <a:pt x="3810" y="237210"/>
                  </a:lnTo>
                </a:path>
                <a:path w="3810" h="392429">
                  <a:moveTo>
                    <a:pt x="0" y="235305"/>
                  </a:moveTo>
                  <a:lnTo>
                    <a:pt x="3810" y="235305"/>
                  </a:lnTo>
                </a:path>
                <a:path w="3810" h="392429">
                  <a:moveTo>
                    <a:pt x="0" y="233387"/>
                  </a:moveTo>
                  <a:lnTo>
                    <a:pt x="3810" y="233387"/>
                  </a:lnTo>
                </a:path>
                <a:path w="3810" h="392429">
                  <a:moveTo>
                    <a:pt x="0" y="231470"/>
                  </a:moveTo>
                  <a:lnTo>
                    <a:pt x="3810" y="231470"/>
                  </a:lnTo>
                </a:path>
                <a:path w="3810" h="392429">
                  <a:moveTo>
                    <a:pt x="0" y="229565"/>
                  </a:moveTo>
                  <a:lnTo>
                    <a:pt x="3810" y="229565"/>
                  </a:lnTo>
                </a:path>
                <a:path w="3810" h="392429">
                  <a:moveTo>
                    <a:pt x="0" y="227647"/>
                  </a:moveTo>
                  <a:lnTo>
                    <a:pt x="3810" y="227647"/>
                  </a:lnTo>
                </a:path>
                <a:path w="3810" h="392429">
                  <a:moveTo>
                    <a:pt x="0" y="225729"/>
                  </a:moveTo>
                  <a:lnTo>
                    <a:pt x="3810" y="225729"/>
                  </a:lnTo>
                </a:path>
                <a:path w="3810" h="392429">
                  <a:moveTo>
                    <a:pt x="0" y="223824"/>
                  </a:moveTo>
                  <a:lnTo>
                    <a:pt x="3810" y="223824"/>
                  </a:lnTo>
                </a:path>
                <a:path w="3810" h="392429">
                  <a:moveTo>
                    <a:pt x="0" y="221907"/>
                  </a:moveTo>
                  <a:lnTo>
                    <a:pt x="3810" y="221907"/>
                  </a:lnTo>
                </a:path>
                <a:path w="3810" h="392429">
                  <a:moveTo>
                    <a:pt x="0" y="220002"/>
                  </a:moveTo>
                  <a:lnTo>
                    <a:pt x="3810" y="220002"/>
                  </a:lnTo>
                </a:path>
                <a:path w="3810" h="392429">
                  <a:moveTo>
                    <a:pt x="0" y="218084"/>
                  </a:moveTo>
                  <a:lnTo>
                    <a:pt x="3810" y="218084"/>
                  </a:lnTo>
                </a:path>
                <a:path w="3810" h="392429">
                  <a:moveTo>
                    <a:pt x="0" y="216166"/>
                  </a:moveTo>
                  <a:lnTo>
                    <a:pt x="3810" y="216166"/>
                  </a:lnTo>
                </a:path>
                <a:path w="3810" h="392429">
                  <a:moveTo>
                    <a:pt x="0" y="214261"/>
                  </a:moveTo>
                  <a:lnTo>
                    <a:pt x="3810" y="214261"/>
                  </a:lnTo>
                </a:path>
                <a:path w="3810" h="392429">
                  <a:moveTo>
                    <a:pt x="0" y="212343"/>
                  </a:moveTo>
                  <a:lnTo>
                    <a:pt x="3810" y="212343"/>
                  </a:lnTo>
                </a:path>
                <a:path w="3810" h="392429">
                  <a:moveTo>
                    <a:pt x="0" y="210426"/>
                  </a:moveTo>
                  <a:lnTo>
                    <a:pt x="3810" y="210426"/>
                  </a:lnTo>
                </a:path>
                <a:path w="3810" h="392429">
                  <a:moveTo>
                    <a:pt x="0" y="208521"/>
                  </a:moveTo>
                  <a:lnTo>
                    <a:pt x="3810" y="208521"/>
                  </a:lnTo>
                </a:path>
                <a:path w="3810" h="392429">
                  <a:moveTo>
                    <a:pt x="0" y="206603"/>
                  </a:moveTo>
                  <a:lnTo>
                    <a:pt x="3810" y="206603"/>
                  </a:lnTo>
                </a:path>
                <a:path w="3810" h="392429">
                  <a:moveTo>
                    <a:pt x="0" y="204698"/>
                  </a:moveTo>
                  <a:lnTo>
                    <a:pt x="3810" y="204698"/>
                  </a:lnTo>
                </a:path>
                <a:path w="3810" h="392429">
                  <a:moveTo>
                    <a:pt x="0" y="202780"/>
                  </a:moveTo>
                  <a:lnTo>
                    <a:pt x="3810" y="202780"/>
                  </a:lnTo>
                </a:path>
                <a:path w="3810" h="392429">
                  <a:moveTo>
                    <a:pt x="0" y="200863"/>
                  </a:moveTo>
                  <a:lnTo>
                    <a:pt x="3810" y="200863"/>
                  </a:lnTo>
                </a:path>
                <a:path w="3810" h="392429">
                  <a:moveTo>
                    <a:pt x="0" y="198958"/>
                  </a:moveTo>
                  <a:lnTo>
                    <a:pt x="3810" y="198958"/>
                  </a:lnTo>
                </a:path>
                <a:path w="3810" h="392429">
                  <a:moveTo>
                    <a:pt x="0" y="197040"/>
                  </a:moveTo>
                  <a:lnTo>
                    <a:pt x="3810" y="197040"/>
                  </a:lnTo>
                </a:path>
                <a:path w="3810" h="392429">
                  <a:moveTo>
                    <a:pt x="0" y="195122"/>
                  </a:moveTo>
                  <a:lnTo>
                    <a:pt x="3810" y="195122"/>
                  </a:lnTo>
                </a:path>
                <a:path w="3810" h="392429">
                  <a:moveTo>
                    <a:pt x="0" y="193217"/>
                  </a:moveTo>
                  <a:lnTo>
                    <a:pt x="3810" y="193217"/>
                  </a:lnTo>
                </a:path>
                <a:path w="3810" h="392429">
                  <a:moveTo>
                    <a:pt x="0" y="191300"/>
                  </a:moveTo>
                  <a:lnTo>
                    <a:pt x="3810" y="191300"/>
                  </a:lnTo>
                </a:path>
                <a:path w="3810" h="392429">
                  <a:moveTo>
                    <a:pt x="0" y="189395"/>
                  </a:moveTo>
                  <a:lnTo>
                    <a:pt x="3810" y="189395"/>
                  </a:lnTo>
                </a:path>
                <a:path w="3810" h="392429">
                  <a:moveTo>
                    <a:pt x="0" y="187477"/>
                  </a:moveTo>
                  <a:lnTo>
                    <a:pt x="3810" y="187477"/>
                  </a:lnTo>
                </a:path>
                <a:path w="3810" h="392429">
                  <a:moveTo>
                    <a:pt x="0" y="185559"/>
                  </a:moveTo>
                  <a:lnTo>
                    <a:pt x="3810" y="185559"/>
                  </a:lnTo>
                </a:path>
                <a:path w="3810" h="392429">
                  <a:moveTo>
                    <a:pt x="0" y="183654"/>
                  </a:moveTo>
                  <a:lnTo>
                    <a:pt x="3810" y="183654"/>
                  </a:lnTo>
                </a:path>
                <a:path w="3810" h="392429">
                  <a:moveTo>
                    <a:pt x="0" y="181736"/>
                  </a:moveTo>
                  <a:lnTo>
                    <a:pt x="3810" y="181736"/>
                  </a:lnTo>
                </a:path>
                <a:path w="3810" h="392429">
                  <a:moveTo>
                    <a:pt x="0" y="179819"/>
                  </a:moveTo>
                  <a:lnTo>
                    <a:pt x="3810" y="179819"/>
                  </a:lnTo>
                </a:path>
                <a:path w="3810" h="392429">
                  <a:moveTo>
                    <a:pt x="0" y="177914"/>
                  </a:moveTo>
                  <a:lnTo>
                    <a:pt x="3810" y="177914"/>
                  </a:lnTo>
                </a:path>
                <a:path w="3810" h="392429">
                  <a:moveTo>
                    <a:pt x="0" y="175996"/>
                  </a:moveTo>
                  <a:lnTo>
                    <a:pt x="3810" y="175996"/>
                  </a:lnTo>
                </a:path>
                <a:path w="3810" h="392429">
                  <a:moveTo>
                    <a:pt x="0" y="174091"/>
                  </a:moveTo>
                  <a:lnTo>
                    <a:pt x="3810" y="174091"/>
                  </a:lnTo>
                </a:path>
                <a:path w="3810" h="392429">
                  <a:moveTo>
                    <a:pt x="0" y="172173"/>
                  </a:moveTo>
                  <a:lnTo>
                    <a:pt x="3810" y="172173"/>
                  </a:lnTo>
                </a:path>
                <a:path w="3810" h="392429">
                  <a:moveTo>
                    <a:pt x="0" y="170256"/>
                  </a:moveTo>
                  <a:lnTo>
                    <a:pt x="3810" y="170256"/>
                  </a:lnTo>
                </a:path>
                <a:path w="3810" h="392429">
                  <a:moveTo>
                    <a:pt x="0" y="168351"/>
                  </a:moveTo>
                  <a:lnTo>
                    <a:pt x="3810" y="168351"/>
                  </a:lnTo>
                </a:path>
                <a:path w="3810" h="392429">
                  <a:moveTo>
                    <a:pt x="0" y="166433"/>
                  </a:moveTo>
                  <a:lnTo>
                    <a:pt x="3810" y="166433"/>
                  </a:lnTo>
                </a:path>
                <a:path w="3810" h="392429">
                  <a:moveTo>
                    <a:pt x="0" y="164515"/>
                  </a:moveTo>
                  <a:lnTo>
                    <a:pt x="3810" y="164515"/>
                  </a:lnTo>
                </a:path>
                <a:path w="3810" h="392429">
                  <a:moveTo>
                    <a:pt x="0" y="162610"/>
                  </a:moveTo>
                  <a:lnTo>
                    <a:pt x="3810" y="162610"/>
                  </a:lnTo>
                </a:path>
                <a:path w="3810" h="392429">
                  <a:moveTo>
                    <a:pt x="0" y="160693"/>
                  </a:moveTo>
                  <a:lnTo>
                    <a:pt x="3810" y="160693"/>
                  </a:lnTo>
                </a:path>
                <a:path w="3810" h="392429">
                  <a:moveTo>
                    <a:pt x="0" y="158788"/>
                  </a:moveTo>
                  <a:lnTo>
                    <a:pt x="3810" y="158788"/>
                  </a:lnTo>
                </a:path>
                <a:path w="3810" h="392429">
                  <a:moveTo>
                    <a:pt x="0" y="156870"/>
                  </a:moveTo>
                  <a:lnTo>
                    <a:pt x="3810" y="156870"/>
                  </a:lnTo>
                </a:path>
                <a:path w="3810" h="392429">
                  <a:moveTo>
                    <a:pt x="0" y="154952"/>
                  </a:moveTo>
                  <a:lnTo>
                    <a:pt x="3810" y="154952"/>
                  </a:lnTo>
                </a:path>
                <a:path w="3810" h="392429">
                  <a:moveTo>
                    <a:pt x="0" y="153047"/>
                  </a:moveTo>
                  <a:lnTo>
                    <a:pt x="3810" y="153047"/>
                  </a:lnTo>
                </a:path>
                <a:path w="3810" h="392429">
                  <a:moveTo>
                    <a:pt x="0" y="151129"/>
                  </a:moveTo>
                  <a:lnTo>
                    <a:pt x="3810" y="151129"/>
                  </a:lnTo>
                </a:path>
                <a:path w="3810" h="392429">
                  <a:moveTo>
                    <a:pt x="0" y="149212"/>
                  </a:moveTo>
                  <a:lnTo>
                    <a:pt x="3810" y="149212"/>
                  </a:lnTo>
                </a:path>
                <a:path w="3810" h="392429">
                  <a:moveTo>
                    <a:pt x="0" y="147307"/>
                  </a:moveTo>
                  <a:lnTo>
                    <a:pt x="3810" y="147307"/>
                  </a:lnTo>
                </a:path>
                <a:path w="3810" h="392429">
                  <a:moveTo>
                    <a:pt x="0" y="145389"/>
                  </a:moveTo>
                  <a:lnTo>
                    <a:pt x="3810" y="145389"/>
                  </a:lnTo>
                </a:path>
                <a:path w="3810" h="392429">
                  <a:moveTo>
                    <a:pt x="0" y="143484"/>
                  </a:moveTo>
                  <a:lnTo>
                    <a:pt x="3810" y="143484"/>
                  </a:lnTo>
                </a:path>
                <a:path w="3810" h="392429">
                  <a:moveTo>
                    <a:pt x="0" y="141566"/>
                  </a:moveTo>
                  <a:lnTo>
                    <a:pt x="3810" y="141566"/>
                  </a:lnTo>
                </a:path>
                <a:path w="3810" h="392429">
                  <a:moveTo>
                    <a:pt x="0" y="139649"/>
                  </a:moveTo>
                  <a:lnTo>
                    <a:pt x="3810" y="139649"/>
                  </a:lnTo>
                </a:path>
                <a:path w="3810" h="392429">
                  <a:moveTo>
                    <a:pt x="0" y="137744"/>
                  </a:moveTo>
                  <a:lnTo>
                    <a:pt x="3810" y="137744"/>
                  </a:lnTo>
                </a:path>
                <a:path w="3810" h="392429">
                  <a:moveTo>
                    <a:pt x="0" y="135826"/>
                  </a:moveTo>
                  <a:lnTo>
                    <a:pt x="3810" y="135826"/>
                  </a:lnTo>
                </a:path>
                <a:path w="3810" h="392429">
                  <a:moveTo>
                    <a:pt x="0" y="133908"/>
                  </a:moveTo>
                  <a:lnTo>
                    <a:pt x="3810" y="133908"/>
                  </a:lnTo>
                </a:path>
                <a:path w="3810" h="392429">
                  <a:moveTo>
                    <a:pt x="0" y="132003"/>
                  </a:moveTo>
                  <a:lnTo>
                    <a:pt x="3810" y="132003"/>
                  </a:lnTo>
                </a:path>
                <a:path w="3810" h="392429">
                  <a:moveTo>
                    <a:pt x="0" y="130086"/>
                  </a:moveTo>
                  <a:lnTo>
                    <a:pt x="3810" y="130086"/>
                  </a:lnTo>
                </a:path>
                <a:path w="3810" h="392429">
                  <a:moveTo>
                    <a:pt x="0" y="128181"/>
                  </a:moveTo>
                  <a:lnTo>
                    <a:pt x="3810" y="128181"/>
                  </a:lnTo>
                </a:path>
                <a:path w="3810" h="392429">
                  <a:moveTo>
                    <a:pt x="0" y="126263"/>
                  </a:moveTo>
                  <a:lnTo>
                    <a:pt x="3810" y="126263"/>
                  </a:lnTo>
                </a:path>
                <a:path w="3810" h="392429">
                  <a:moveTo>
                    <a:pt x="0" y="124345"/>
                  </a:moveTo>
                  <a:lnTo>
                    <a:pt x="3810" y="124345"/>
                  </a:lnTo>
                </a:path>
                <a:path w="3810" h="392429">
                  <a:moveTo>
                    <a:pt x="0" y="122440"/>
                  </a:moveTo>
                  <a:lnTo>
                    <a:pt x="3810" y="122440"/>
                  </a:lnTo>
                </a:path>
                <a:path w="3810" h="392429">
                  <a:moveTo>
                    <a:pt x="0" y="120522"/>
                  </a:moveTo>
                  <a:lnTo>
                    <a:pt x="3810" y="120522"/>
                  </a:lnTo>
                </a:path>
                <a:path w="3810" h="392429">
                  <a:moveTo>
                    <a:pt x="0" y="118605"/>
                  </a:moveTo>
                  <a:lnTo>
                    <a:pt x="3810" y="118605"/>
                  </a:lnTo>
                </a:path>
                <a:path w="3810" h="392429">
                  <a:moveTo>
                    <a:pt x="0" y="116700"/>
                  </a:moveTo>
                  <a:lnTo>
                    <a:pt x="3810" y="116700"/>
                  </a:lnTo>
                </a:path>
                <a:path w="3810" h="392429">
                  <a:moveTo>
                    <a:pt x="0" y="114782"/>
                  </a:moveTo>
                  <a:lnTo>
                    <a:pt x="3810" y="114782"/>
                  </a:lnTo>
                </a:path>
                <a:path w="3810" h="392429">
                  <a:moveTo>
                    <a:pt x="0" y="112864"/>
                  </a:moveTo>
                  <a:lnTo>
                    <a:pt x="3810" y="112864"/>
                  </a:lnTo>
                </a:path>
                <a:path w="3810" h="392429">
                  <a:moveTo>
                    <a:pt x="0" y="110959"/>
                  </a:moveTo>
                  <a:lnTo>
                    <a:pt x="3810" y="110959"/>
                  </a:lnTo>
                </a:path>
                <a:path w="3810" h="392429">
                  <a:moveTo>
                    <a:pt x="0" y="109042"/>
                  </a:moveTo>
                  <a:lnTo>
                    <a:pt x="3810" y="109042"/>
                  </a:lnTo>
                </a:path>
                <a:path w="3810" h="392429">
                  <a:moveTo>
                    <a:pt x="0" y="107137"/>
                  </a:moveTo>
                  <a:lnTo>
                    <a:pt x="3810" y="107137"/>
                  </a:lnTo>
                </a:path>
                <a:path w="3810" h="392429">
                  <a:moveTo>
                    <a:pt x="0" y="105219"/>
                  </a:moveTo>
                  <a:lnTo>
                    <a:pt x="3810" y="105219"/>
                  </a:lnTo>
                </a:path>
                <a:path w="3810" h="392429">
                  <a:moveTo>
                    <a:pt x="0" y="103301"/>
                  </a:moveTo>
                  <a:lnTo>
                    <a:pt x="3810" y="103301"/>
                  </a:lnTo>
                </a:path>
                <a:path w="3810" h="392429">
                  <a:moveTo>
                    <a:pt x="0" y="101396"/>
                  </a:moveTo>
                  <a:lnTo>
                    <a:pt x="3810" y="101396"/>
                  </a:lnTo>
                </a:path>
                <a:path w="3810" h="392429">
                  <a:moveTo>
                    <a:pt x="0" y="99479"/>
                  </a:moveTo>
                  <a:lnTo>
                    <a:pt x="3810" y="99479"/>
                  </a:lnTo>
                </a:path>
                <a:path w="3810" h="392429">
                  <a:moveTo>
                    <a:pt x="0" y="97561"/>
                  </a:moveTo>
                  <a:lnTo>
                    <a:pt x="3810" y="97561"/>
                  </a:lnTo>
                </a:path>
                <a:path w="3810" h="392429">
                  <a:moveTo>
                    <a:pt x="0" y="95656"/>
                  </a:moveTo>
                  <a:lnTo>
                    <a:pt x="3810" y="95656"/>
                  </a:lnTo>
                </a:path>
                <a:path w="3810" h="392429">
                  <a:moveTo>
                    <a:pt x="0" y="93738"/>
                  </a:moveTo>
                  <a:lnTo>
                    <a:pt x="3810" y="93738"/>
                  </a:lnTo>
                </a:path>
                <a:path w="3810" h="392429">
                  <a:moveTo>
                    <a:pt x="0" y="91833"/>
                  </a:moveTo>
                  <a:lnTo>
                    <a:pt x="3810" y="91833"/>
                  </a:lnTo>
                </a:path>
                <a:path w="3810" h="392429">
                  <a:moveTo>
                    <a:pt x="0" y="89915"/>
                  </a:moveTo>
                  <a:lnTo>
                    <a:pt x="3810" y="89915"/>
                  </a:lnTo>
                </a:path>
                <a:path w="3810" h="392429">
                  <a:moveTo>
                    <a:pt x="0" y="87998"/>
                  </a:moveTo>
                  <a:lnTo>
                    <a:pt x="3810" y="87998"/>
                  </a:lnTo>
                </a:path>
                <a:path w="3810" h="392429">
                  <a:moveTo>
                    <a:pt x="0" y="86093"/>
                  </a:moveTo>
                  <a:lnTo>
                    <a:pt x="3810" y="86093"/>
                  </a:lnTo>
                </a:path>
                <a:path w="3810" h="392429">
                  <a:moveTo>
                    <a:pt x="0" y="84175"/>
                  </a:moveTo>
                  <a:lnTo>
                    <a:pt x="3810" y="84175"/>
                  </a:lnTo>
                </a:path>
                <a:path w="3810" h="392429">
                  <a:moveTo>
                    <a:pt x="0" y="82257"/>
                  </a:moveTo>
                  <a:lnTo>
                    <a:pt x="3810" y="82257"/>
                  </a:lnTo>
                </a:path>
                <a:path w="3810" h="392429">
                  <a:moveTo>
                    <a:pt x="0" y="80352"/>
                  </a:moveTo>
                  <a:lnTo>
                    <a:pt x="3810" y="80352"/>
                  </a:lnTo>
                </a:path>
                <a:path w="3810" h="392429">
                  <a:moveTo>
                    <a:pt x="0" y="78435"/>
                  </a:moveTo>
                  <a:lnTo>
                    <a:pt x="3810" y="78435"/>
                  </a:lnTo>
                </a:path>
                <a:path w="3810" h="392429">
                  <a:moveTo>
                    <a:pt x="0" y="76530"/>
                  </a:moveTo>
                  <a:lnTo>
                    <a:pt x="3810" y="76530"/>
                  </a:lnTo>
                </a:path>
                <a:path w="3810" h="392429">
                  <a:moveTo>
                    <a:pt x="0" y="74612"/>
                  </a:moveTo>
                  <a:lnTo>
                    <a:pt x="3810" y="74612"/>
                  </a:lnTo>
                </a:path>
                <a:path w="3810" h="392429">
                  <a:moveTo>
                    <a:pt x="0" y="72694"/>
                  </a:moveTo>
                  <a:lnTo>
                    <a:pt x="3810" y="72694"/>
                  </a:lnTo>
                </a:path>
                <a:path w="3810" h="392429">
                  <a:moveTo>
                    <a:pt x="0" y="70789"/>
                  </a:moveTo>
                  <a:lnTo>
                    <a:pt x="3810" y="70789"/>
                  </a:lnTo>
                </a:path>
                <a:path w="3810" h="392429">
                  <a:moveTo>
                    <a:pt x="0" y="68872"/>
                  </a:moveTo>
                  <a:lnTo>
                    <a:pt x="3810" y="68872"/>
                  </a:lnTo>
                </a:path>
                <a:path w="3810" h="392429">
                  <a:moveTo>
                    <a:pt x="0" y="66954"/>
                  </a:moveTo>
                  <a:lnTo>
                    <a:pt x="3810" y="66954"/>
                  </a:lnTo>
                </a:path>
                <a:path w="3810" h="392429">
                  <a:moveTo>
                    <a:pt x="0" y="65049"/>
                  </a:moveTo>
                  <a:lnTo>
                    <a:pt x="3810" y="65049"/>
                  </a:lnTo>
                </a:path>
                <a:path w="3810" h="392429">
                  <a:moveTo>
                    <a:pt x="0" y="63131"/>
                  </a:moveTo>
                  <a:lnTo>
                    <a:pt x="3810" y="63131"/>
                  </a:lnTo>
                </a:path>
                <a:path w="3810" h="392429">
                  <a:moveTo>
                    <a:pt x="0" y="61226"/>
                  </a:moveTo>
                  <a:lnTo>
                    <a:pt x="3810" y="61226"/>
                  </a:lnTo>
                </a:path>
                <a:path w="3810" h="392429">
                  <a:moveTo>
                    <a:pt x="0" y="59308"/>
                  </a:moveTo>
                  <a:lnTo>
                    <a:pt x="3810" y="59308"/>
                  </a:lnTo>
                </a:path>
                <a:path w="3810" h="392429">
                  <a:moveTo>
                    <a:pt x="0" y="57391"/>
                  </a:moveTo>
                  <a:lnTo>
                    <a:pt x="3810" y="57391"/>
                  </a:lnTo>
                </a:path>
                <a:path w="3810" h="392429">
                  <a:moveTo>
                    <a:pt x="0" y="55486"/>
                  </a:moveTo>
                  <a:lnTo>
                    <a:pt x="3810" y="55486"/>
                  </a:lnTo>
                </a:path>
                <a:path w="3810" h="392429">
                  <a:moveTo>
                    <a:pt x="0" y="53568"/>
                  </a:moveTo>
                  <a:lnTo>
                    <a:pt x="3810" y="53568"/>
                  </a:lnTo>
                </a:path>
                <a:path w="3810" h="392429">
                  <a:moveTo>
                    <a:pt x="0" y="51650"/>
                  </a:moveTo>
                  <a:lnTo>
                    <a:pt x="3810" y="51650"/>
                  </a:lnTo>
                </a:path>
                <a:path w="3810" h="392429">
                  <a:moveTo>
                    <a:pt x="0" y="49745"/>
                  </a:moveTo>
                  <a:lnTo>
                    <a:pt x="3810" y="49745"/>
                  </a:lnTo>
                </a:path>
                <a:path w="3810" h="392429">
                  <a:moveTo>
                    <a:pt x="0" y="47828"/>
                  </a:moveTo>
                  <a:lnTo>
                    <a:pt x="3810" y="47828"/>
                  </a:lnTo>
                </a:path>
                <a:path w="3810" h="392429">
                  <a:moveTo>
                    <a:pt x="0" y="45923"/>
                  </a:moveTo>
                  <a:lnTo>
                    <a:pt x="3810" y="45923"/>
                  </a:lnTo>
                </a:path>
                <a:path w="3810" h="392429">
                  <a:moveTo>
                    <a:pt x="0" y="44005"/>
                  </a:moveTo>
                  <a:lnTo>
                    <a:pt x="3810" y="44005"/>
                  </a:lnTo>
                </a:path>
                <a:path w="3810" h="392429">
                  <a:moveTo>
                    <a:pt x="0" y="42087"/>
                  </a:moveTo>
                  <a:lnTo>
                    <a:pt x="3810" y="42087"/>
                  </a:lnTo>
                </a:path>
                <a:path w="3810" h="392429">
                  <a:moveTo>
                    <a:pt x="0" y="40182"/>
                  </a:moveTo>
                  <a:lnTo>
                    <a:pt x="3810" y="40182"/>
                  </a:lnTo>
                </a:path>
                <a:path w="3810" h="392429">
                  <a:moveTo>
                    <a:pt x="0" y="38265"/>
                  </a:moveTo>
                  <a:lnTo>
                    <a:pt x="3810" y="38265"/>
                  </a:lnTo>
                </a:path>
                <a:path w="3810" h="392429">
                  <a:moveTo>
                    <a:pt x="0" y="36347"/>
                  </a:moveTo>
                  <a:lnTo>
                    <a:pt x="3810" y="36347"/>
                  </a:lnTo>
                </a:path>
                <a:path w="3810" h="392429">
                  <a:moveTo>
                    <a:pt x="0" y="34442"/>
                  </a:moveTo>
                  <a:lnTo>
                    <a:pt x="3810" y="34442"/>
                  </a:lnTo>
                </a:path>
                <a:path w="3810" h="392429">
                  <a:moveTo>
                    <a:pt x="0" y="32524"/>
                  </a:moveTo>
                  <a:lnTo>
                    <a:pt x="3810" y="32524"/>
                  </a:lnTo>
                </a:path>
                <a:path w="3810" h="392429">
                  <a:moveTo>
                    <a:pt x="0" y="30619"/>
                  </a:moveTo>
                  <a:lnTo>
                    <a:pt x="3810" y="30619"/>
                  </a:lnTo>
                </a:path>
                <a:path w="3810" h="392429">
                  <a:moveTo>
                    <a:pt x="0" y="28701"/>
                  </a:moveTo>
                  <a:lnTo>
                    <a:pt x="3810" y="28701"/>
                  </a:lnTo>
                </a:path>
                <a:path w="3810" h="392429">
                  <a:moveTo>
                    <a:pt x="0" y="26784"/>
                  </a:moveTo>
                  <a:lnTo>
                    <a:pt x="3810" y="26784"/>
                  </a:lnTo>
                </a:path>
                <a:path w="3810" h="392429">
                  <a:moveTo>
                    <a:pt x="0" y="24879"/>
                  </a:moveTo>
                  <a:lnTo>
                    <a:pt x="3810" y="24879"/>
                  </a:lnTo>
                </a:path>
                <a:path w="3810" h="392429">
                  <a:moveTo>
                    <a:pt x="0" y="22961"/>
                  </a:moveTo>
                  <a:lnTo>
                    <a:pt x="3810" y="22961"/>
                  </a:lnTo>
                </a:path>
                <a:path w="3810" h="392429">
                  <a:moveTo>
                    <a:pt x="0" y="21043"/>
                  </a:moveTo>
                  <a:lnTo>
                    <a:pt x="3810" y="21043"/>
                  </a:lnTo>
                </a:path>
                <a:path w="3810" h="392429">
                  <a:moveTo>
                    <a:pt x="0" y="19138"/>
                  </a:moveTo>
                  <a:lnTo>
                    <a:pt x="3810" y="19138"/>
                  </a:lnTo>
                </a:path>
                <a:path w="3810" h="392429">
                  <a:moveTo>
                    <a:pt x="0" y="17221"/>
                  </a:moveTo>
                  <a:lnTo>
                    <a:pt x="3810" y="17221"/>
                  </a:lnTo>
                </a:path>
                <a:path w="3810" h="392429">
                  <a:moveTo>
                    <a:pt x="0" y="15316"/>
                  </a:moveTo>
                  <a:lnTo>
                    <a:pt x="3810" y="15316"/>
                  </a:lnTo>
                </a:path>
                <a:path w="3810" h="392429">
                  <a:moveTo>
                    <a:pt x="0" y="13398"/>
                  </a:moveTo>
                  <a:lnTo>
                    <a:pt x="3810" y="13398"/>
                  </a:lnTo>
                </a:path>
                <a:path w="3810" h="392429">
                  <a:moveTo>
                    <a:pt x="0" y="11480"/>
                  </a:moveTo>
                  <a:lnTo>
                    <a:pt x="3810" y="11480"/>
                  </a:lnTo>
                </a:path>
                <a:path w="3810" h="392429">
                  <a:moveTo>
                    <a:pt x="0" y="9575"/>
                  </a:moveTo>
                  <a:lnTo>
                    <a:pt x="3810" y="9575"/>
                  </a:lnTo>
                </a:path>
                <a:path w="3810" h="392429">
                  <a:moveTo>
                    <a:pt x="0" y="7658"/>
                  </a:moveTo>
                  <a:lnTo>
                    <a:pt x="3810" y="7658"/>
                  </a:lnTo>
                </a:path>
                <a:path w="3810" h="392429">
                  <a:moveTo>
                    <a:pt x="0" y="5740"/>
                  </a:moveTo>
                  <a:lnTo>
                    <a:pt x="3810" y="5740"/>
                  </a:lnTo>
                </a:path>
                <a:path w="3810" h="392429">
                  <a:moveTo>
                    <a:pt x="0" y="3835"/>
                  </a:moveTo>
                  <a:lnTo>
                    <a:pt x="3810" y="3835"/>
                  </a:lnTo>
                </a:path>
                <a:path w="3810" h="392429">
                  <a:moveTo>
                    <a:pt x="0" y="1917"/>
                  </a:moveTo>
                  <a:lnTo>
                    <a:pt x="3810" y="1917"/>
                  </a:lnTo>
                </a:path>
                <a:path w="3810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858095" y="5815865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10" h="392429">
                  <a:moveTo>
                    <a:pt x="0" y="392163"/>
                  </a:moveTo>
                  <a:lnTo>
                    <a:pt x="3810" y="392163"/>
                  </a:lnTo>
                </a:path>
                <a:path w="3810" h="392429">
                  <a:moveTo>
                    <a:pt x="0" y="390245"/>
                  </a:moveTo>
                  <a:lnTo>
                    <a:pt x="3810" y="390245"/>
                  </a:lnTo>
                </a:path>
                <a:path w="3810" h="392429">
                  <a:moveTo>
                    <a:pt x="0" y="388340"/>
                  </a:moveTo>
                  <a:lnTo>
                    <a:pt x="3810" y="388340"/>
                  </a:lnTo>
                </a:path>
                <a:path w="3810" h="392429">
                  <a:moveTo>
                    <a:pt x="0" y="386422"/>
                  </a:moveTo>
                  <a:lnTo>
                    <a:pt x="3810" y="386422"/>
                  </a:lnTo>
                </a:path>
                <a:path w="3810" h="392429">
                  <a:moveTo>
                    <a:pt x="0" y="384505"/>
                  </a:moveTo>
                  <a:lnTo>
                    <a:pt x="3810" y="384505"/>
                  </a:lnTo>
                </a:path>
                <a:path w="3810" h="392429">
                  <a:moveTo>
                    <a:pt x="0" y="382600"/>
                  </a:moveTo>
                  <a:lnTo>
                    <a:pt x="3810" y="382600"/>
                  </a:lnTo>
                </a:path>
                <a:path w="3810" h="392429">
                  <a:moveTo>
                    <a:pt x="0" y="380682"/>
                  </a:moveTo>
                  <a:lnTo>
                    <a:pt x="3810" y="380682"/>
                  </a:lnTo>
                </a:path>
                <a:path w="3810" h="392429">
                  <a:moveTo>
                    <a:pt x="0" y="378777"/>
                  </a:moveTo>
                  <a:lnTo>
                    <a:pt x="3810" y="378777"/>
                  </a:lnTo>
                </a:path>
                <a:path w="3810" h="392429">
                  <a:moveTo>
                    <a:pt x="0" y="376859"/>
                  </a:moveTo>
                  <a:lnTo>
                    <a:pt x="3810" y="376859"/>
                  </a:lnTo>
                </a:path>
                <a:path w="3810" h="392429">
                  <a:moveTo>
                    <a:pt x="0" y="374942"/>
                  </a:moveTo>
                  <a:lnTo>
                    <a:pt x="3810" y="374942"/>
                  </a:lnTo>
                </a:path>
                <a:path w="3810" h="392429">
                  <a:moveTo>
                    <a:pt x="0" y="373037"/>
                  </a:moveTo>
                  <a:lnTo>
                    <a:pt x="3810" y="373037"/>
                  </a:lnTo>
                </a:path>
                <a:path w="3810" h="392429">
                  <a:moveTo>
                    <a:pt x="0" y="371119"/>
                  </a:moveTo>
                  <a:lnTo>
                    <a:pt x="3810" y="371119"/>
                  </a:lnTo>
                </a:path>
                <a:path w="3810" h="392429">
                  <a:moveTo>
                    <a:pt x="0" y="369201"/>
                  </a:moveTo>
                  <a:lnTo>
                    <a:pt x="3810" y="369201"/>
                  </a:lnTo>
                </a:path>
                <a:path w="3810" h="392429">
                  <a:moveTo>
                    <a:pt x="0" y="367296"/>
                  </a:moveTo>
                  <a:lnTo>
                    <a:pt x="3810" y="367296"/>
                  </a:lnTo>
                </a:path>
                <a:path w="3810" h="392429">
                  <a:moveTo>
                    <a:pt x="0" y="365378"/>
                  </a:moveTo>
                  <a:lnTo>
                    <a:pt x="3810" y="365378"/>
                  </a:lnTo>
                </a:path>
                <a:path w="3810" h="392429">
                  <a:moveTo>
                    <a:pt x="0" y="363473"/>
                  </a:moveTo>
                  <a:lnTo>
                    <a:pt x="3810" y="363473"/>
                  </a:lnTo>
                </a:path>
                <a:path w="3810" h="392429">
                  <a:moveTo>
                    <a:pt x="0" y="361556"/>
                  </a:moveTo>
                  <a:lnTo>
                    <a:pt x="3810" y="361556"/>
                  </a:lnTo>
                </a:path>
                <a:path w="3810" h="392429">
                  <a:moveTo>
                    <a:pt x="0" y="359638"/>
                  </a:moveTo>
                  <a:lnTo>
                    <a:pt x="3810" y="359638"/>
                  </a:lnTo>
                </a:path>
                <a:path w="3810" h="392429">
                  <a:moveTo>
                    <a:pt x="0" y="357733"/>
                  </a:moveTo>
                  <a:lnTo>
                    <a:pt x="3810" y="357733"/>
                  </a:lnTo>
                </a:path>
                <a:path w="3810" h="392429">
                  <a:moveTo>
                    <a:pt x="0" y="355815"/>
                  </a:moveTo>
                  <a:lnTo>
                    <a:pt x="3810" y="355815"/>
                  </a:lnTo>
                </a:path>
                <a:path w="3810" h="392429">
                  <a:moveTo>
                    <a:pt x="0" y="353898"/>
                  </a:moveTo>
                  <a:lnTo>
                    <a:pt x="3810" y="353898"/>
                  </a:lnTo>
                </a:path>
                <a:path w="3810" h="392429">
                  <a:moveTo>
                    <a:pt x="0" y="351993"/>
                  </a:moveTo>
                  <a:lnTo>
                    <a:pt x="3810" y="351993"/>
                  </a:lnTo>
                </a:path>
                <a:path w="3810" h="392429">
                  <a:moveTo>
                    <a:pt x="0" y="350075"/>
                  </a:moveTo>
                  <a:lnTo>
                    <a:pt x="3810" y="350075"/>
                  </a:lnTo>
                </a:path>
                <a:path w="3810" h="392429">
                  <a:moveTo>
                    <a:pt x="0" y="348170"/>
                  </a:moveTo>
                  <a:lnTo>
                    <a:pt x="3810" y="348170"/>
                  </a:lnTo>
                </a:path>
                <a:path w="3810" h="392429">
                  <a:moveTo>
                    <a:pt x="0" y="346252"/>
                  </a:moveTo>
                  <a:lnTo>
                    <a:pt x="3810" y="346252"/>
                  </a:lnTo>
                </a:path>
                <a:path w="3810" h="392429">
                  <a:moveTo>
                    <a:pt x="0" y="344335"/>
                  </a:moveTo>
                  <a:lnTo>
                    <a:pt x="3810" y="344335"/>
                  </a:lnTo>
                </a:path>
                <a:path w="3810" h="392429">
                  <a:moveTo>
                    <a:pt x="0" y="342430"/>
                  </a:moveTo>
                  <a:lnTo>
                    <a:pt x="3810" y="342430"/>
                  </a:lnTo>
                </a:path>
                <a:path w="3810" h="392429">
                  <a:moveTo>
                    <a:pt x="0" y="340512"/>
                  </a:moveTo>
                  <a:lnTo>
                    <a:pt x="3810" y="340512"/>
                  </a:lnTo>
                </a:path>
                <a:path w="3810" h="392429">
                  <a:moveTo>
                    <a:pt x="0" y="338594"/>
                  </a:moveTo>
                  <a:lnTo>
                    <a:pt x="3810" y="338594"/>
                  </a:lnTo>
                </a:path>
                <a:path w="3810" h="392429">
                  <a:moveTo>
                    <a:pt x="0" y="336689"/>
                  </a:moveTo>
                  <a:lnTo>
                    <a:pt x="3810" y="336689"/>
                  </a:lnTo>
                </a:path>
                <a:path w="3810" h="392429">
                  <a:moveTo>
                    <a:pt x="0" y="334771"/>
                  </a:moveTo>
                  <a:lnTo>
                    <a:pt x="3810" y="334771"/>
                  </a:lnTo>
                </a:path>
                <a:path w="3810" h="392429">
                  <a:moveTo>
                    <a:pt x="0" y="332866"/>
                  </a:moveTo>
                  <a:lnTo>
                    <a:pt x="3810" y="332866"/>
                  </a:lnTo>
                </a:path>
                <a:path w="3810" h="392429">
                  <a:moveTo>
                    <a:pt x="0" y="330949"/>
                  </a:moveTo>
                  <a:lnTo>
                    <a:pt x="3810" y="330949"/>
                  </a:lnTo>
                </a:path>
                <a:path w="3810" h="392429">
                  <a:moveTo>
                    <a:pt x="0" y="329031"/>
                  </a:moveTo>
                  <a:lnTo>
                    <a:pt x="3810" y="329031"/>
                  </a:lnTo>
                </a:path>
                <a:path w="3810" h="392429">
                  <a:moveTo>
                    <a:pt x="0" y="327126"/>
                  </a:moveTo>
                  <a:lnTo>
                    <a:pt x="3810" y="327126"/>
                  </a:lnTo>
                </a:path>
                <a:path w="3810" h="392429">
                  <a:moveTo>
                    <a:pt x="0" y="325208"/>
                  </a:moveTo>
                  <a:lnTo>
                    <a:pt x="3810" y="325208"/>
                  </a:lnTo>
                </a:path>
                <a:path w="3810" h="392429">
                  <a:moveTo>
                    <a:pt x="0" y="323291"/>
                  </a:moveTo>
                  <a:lnTo>
                    <a:pt x="3810" y="323291"/>
                  </a:lnTo>
                </a:path>
                <a:path w="3810" h="392429">
                  <a:moveTo>
                    <a:pt x="0" y="321386"/>
                  </a:moveTo>
                  <a:lnTo>
                    <a:pt x="3810" y="321386"/>
                  </a:lnTo>
                </a:path>
                <a:path w="3810" h="392429">
                  <a:moveTo>
                    <a:pt x="0" y="319468"/>
                  </a:moveTo>
                  <a:lnTo>
                    <a:pt x="3810" y="319468"/>
                  </a:lnTo>
                </a:path>
                <a:path w="3810" h="392429">
                  <a:moveTo>
                    <a:pt x="0" y="317563"/>
                  </a:moveTo>
                  <a:lnTo>
                    <a:pt x="3810" y="317563"/>
                  </a:lnTo>
                </a:path>
                <a:path w="3810" h="392429">
                  <a:moveTo>
                    <a:pt x="0" y="315645"/>
                  </a:moveTo>
                  <a:lnTo>
                    <a:pt x="3810" y="315645"/>
                  </a:lnTo>
                </a:path>
                <a:path w="3810" h="392429">
                  <a:moveTo>
                    <a:pt x="0" y="313728"/>
                  </a:moveTo>
                  <a:lnTo>
                    <a:pt x="3810" y="313728"/>
                  </a:lnTo>
                </a:path>
                <a:path w="3810" h="392429">
                  <a:moveTo>
                    <a:pt x="0" y="311823"/>
                  </a:moveTo>
                  <a:lnTo>
                    <a:pt x="3810" y="311823"/>
                  </a:lnTo>
                </a:path>
                <a:path w="3810" h="392429">
                  <a:moveTo>
                    <a:pt x="0" y="309905"/>
                  </a:moveTo>
                  <a:lnTo>
                    <a:pt x="3810" y="309905"/>
                  </a:lnTo>
                </a:path>
                <a:path w="3810" h="392429">
                  <a:moveTo>
                    <a:pt x="0" y="307987"/>
                  </a:moveTo>
                  <a:lnTo>
                    <a:pt x="3810" y="307987"/>
                  </a:lnTo>
                </a:path>
                <a:path w="3810" h="392429">
                  <a:moveTo>
                    <a:pt x="0" y="306082"/>
                  </a:moveTo>
                  <a:lnTo>
                    <a:pt x="3810" y="306082"/>
                  </a:lnTo>
                </a:path>
                <a:path w="3810" h="392429">
                  <a:moveTo>
                    <a:pt x="0" y="304164"/>
                  </a:moveTo>
                  <a:lnTo>
                    <a:pt x="3810" y="304164"/>
                  </a:lnTo>
                </a:path>
                <a:path w="3810" h="392429">
                  <a:moveTo>
                    <a:pt x="0" y="302259"/>
                  </a:moveTo>
                  <a:lnTo>
                    <a:pt x="3810" y="302259"/>
                  </a:lnTo>
                </a:path>
                <a:path w="3810" h="392429">
                  <a:moveTo>
                    <a:pt x="0" y="300342"/>
                  </a:moveTo>
                  <a:lnTo>
                    <a:pt x="3810" y="300342"/>
                  </a:lnTo>
                </a:path>
                <a:path w="3810" h="392429">
                  <a:moveTo>
                    <a:pt x="0" y="298424"/>
                  </a:moveTo>
                  <a:lnTo>
                    <a:pt x="3810" y="298424"/>
                  </a:lnTo>
                </a:path>
                <a:path w="3810" h="392429">
                  <a:moveTo>
                    <a:pt x="0" y="296519"/>
                  </a:moveTo>
                  <a:lnTo>
                    <a:pt x="3810" y="296519"/>
                  </a:lnTo>
                </a:path>
                <a:path w="3810" h="392429">
                  <a:moveTo>
                    <a:pt x="0" y="294601"/>
                  </a:moveTo>
                  <a:lnTo>
                    <a:pt x="3810" y="294601"/>
                  </a:lnTo>
                </a:path>
                <a:path w="3810" h="392429">
                  <a:moveTo>
                    <a:pt x="0" y="292684"/>
                  </a:moveTo>
                  <a:lnTo>
                    <a:pt x="3810" y="292684"/>
                  </a:lnTo>
                </a:path>
                <a:path w="3810" h="392429">
                  <a:moveTo>
                    <a:pt x="0" y="290779"/>
                  </a:moveTo>
                  <a:lnTo>
                    <a:pt x="3810" y="290779"/>
                  </a:lnTo>
                </a:path>
                <a:path w="3810" h="392429">
                  <a:moveTo>
                    <a:pt x="0" y="288861"/>
                  </a:moveTo>
                  <a:lnTo>
                    <a:pt x="3810" y="288861"/>
                  </a:lnTo>
                </a:path>
                <a:path w="3810" h="392429">
                  <a:moveTo>
                    <a:pt x="0" y="286956"/>
                  </a:moveTo>
                  <a:lnTo>
                    <a:pt x="3810" y="286956"/>
                  </a:lnTo>
                </a:path>
                <a:path w="3810" h="392429">
                  <a:moveTo>
                    <a:pt x="0" y="285038"/>
                  </a:moveTo>
                  <a:lnTo>
                    <a:pt x="3810" y="285038"/>
                  </a:lnTo>
                </a:path>
                <a:path w="3810" h="392429">
                  <a:moveTo>
                    <a:pt x="0" y="283121"/>
                  </a:moveTo>
                  <a:lnTo>
                    <a:pt x="3810" y="283121"/>
                  </a:lnTo>
                </a:path>
                <a:path w="3810" h="392429">
                  <a:moveTo>
                    <a:pt x="0" y="281216"/>
                  </a:moveTo>
                  <a:lnTo>
                    <a:pt x="3810" y="281216"/>
                  </a:lnTo>
                </a:path>
                <a:path w="3810" h="392429">
                  <a:moveTo>
                    <a:pt x="0" y="279298"/>
                  </a:moveTo>
                  <a:lnTo>
                    <a:pt x="3810" y="279298"/>
                  </a:lnTo>
                </a:path>
                <a:path w="3810" h="392429">
                  <a:moveTo>
                    <a:pt x="0" y="277380"/>
                  </a:moveTo>
                  <a:lnTo>
                    <a:pt x="3810" y="277380"/>
                  </a:lnTo>
                </a:path>
                <a:path w="3810" h="392429">
                  <a:moveTo>
                    <a:pt x="0" y="275475"/>
                  </a:moveTo>
                  <a:lnTo>
                    <a:pt x="3810" y="275475"/>
                  </a:lnTo>
                </a:path>
                <a:path w="3810" h="392429">
                  <a:moveTo>
                    <a:pt x="0" y="273557"/>
                  </a:moveTo>
                  <a:lnTo>
                    <a:pt x="3810" y="273557"/>
                  </a:lnTo>
                </a:path>
                <a:path w="3810" h="392429">
                  <a:moveTo>
                    <a:pt x="0" y="271640"/>
                  </a:moveTo>
                  <a:lnTo>
                    <a:pt x="3810" y="271640"/>
                  </a:lnTo>
                </a:path>
                <a:path w="3810" h="392429">
                  <a:moveTo>
                    <a:pt x="0" y="269735"/>
                  </a:moveTo>
                  <a:lnTo>
                    <a:pt x="3810" y="269735"/>
                  </a:lnTo>
                </a:path>
                <a:path w="3810" h="392429">
                  <a:moveTo>
                    <a:pt x="0" y="267817"/>
                  </a:moveTo>
                  <a:lnTo>
                    <a:pt x="3810" y="267817"/>
                  </a:lnTo>
                </a:path>
                <a:path w="3810" h="392429">
                  <a:moveTo>
                    <a:pt x="0" y="265912"/>
                  </a:moveTo>
                  <a:lnTo>
                    <a:pt x="3810" y="265912"/>
                  </a:lnTo>
                </a:path>
                <a:path w="3810" h="392429">
                  <a:moveTo>
                    <a:pt x="0" y="263994"/>
                  </a:moveTo>
                  <a:lnTo>
                    <a:pt x="3810" y="263994"/>
                  </a:lnTo>
                </a:path>
                <a:path w="3810" h="392429">
                  <a:moveTo>
                    <a:pt x="0" y="262077"/>
                  </a:moveTo>
                  <a:lnTo>
                    <a:pt x="3810" y="262077"/>
                  </a:lnTo>
                </a:path>
                <a:path w="3810" h="392429">
                  <a:moveTo>
                    <a:pt x="0" y="260172"/>
                  </a:moveTo>
                  <a:lnTo>
                    <a:pt x="3810" y="260172"/>
                  </a:lnTo>
                </a:path>
                <a:path w="3810" h="392429">
                  <a:moveTo>
                    <a:pt x="0" y="258254"/>
                  </a:moveTo>
                  <a:lnTo>
                    <a:pt x="3810" y="258254"/>
                  </a:lnTo>
                </a:path>
                <a:path w="3810" h="392429">
                  <a:moveTo>
                    <a:pt x="0" y="256336"/>
                  </a:moveTo>
                  <a:lnTo>
                    <a:pt x="3810" y="256336"/>
                  </a:lnTo>
                </a:path>
                <a:path w="3810" h="392429">
                  <a:moveTo>
                    <a:pt x="0" y="254431"/>
                  </a:moveTo>
                  <a:lnTo>
                    <a:pt x="3810" y="254431"/>
                  </a:lnTo>
                </a:path>
                <a:path w="3810" h="392429">
                  <a:moveTo>
                    <a:pt x="0" y="252514"/>
                  </a:moveTo>
                  <a:lnTo>
                    <a:pt x="3810" y="252514"/>
                  </a:lnTo>
                </a:path>
                <a:path w="3810" h="392429">
                  <a:moveTo>
                    <a:pt x="0" y="250609"/>
                  </a:moveTo>
                  <a:lnTo>
                    <a:pt x="3810" y="250609"/>
                  </a:lnTo>
                </a:path>
                <a:path w="3810" h="392429">
                  <a:moveTo>
                    <a:pt x="0" y="248691"/>
                  </a:moveTo>
                  <a:lnTo>
                    <a:pt x="3810" y="248691"/>
                  </a:lnTo>
                </a:path>
                <a:path w="3810" h="392429">
                  <a:moveTo>
                    <a:pt x="0" y="246773"/>
                  </a:moveTo>
                  <a:lnTo>
                    <a:pt x="3810" y="246773"/>
                  </a:lnTo>
                </a:path>
                <a:path w="3810" h="392429">
                  <a:moveTo>
                    <a:pt x="0" y="244868"/>
                  </a:moveTo>
                  <a:lnTo>
                    <a:pt x="3810" y="244868"/>
                  </a:lnTo>
                </a:path>
                <a:path w="3810" h="392429">
                  <a:moveTo>
                    <a:pt x="0" y="242950"/>
                  </a:moveTo>
                  <a:lnTo>
                    <a:pt x="3810" y="242950"/>
                  </a:lnTo>
                </a:path>
                <a:path w="3810" h="392429">
                  <a:moveTo>
                    <a:pt x="0" y="241033"/>
                  </a:moveTo>
                  <a:lnTo>
                    <a:pt x="3810" y="241033"/>
                  </a:lnTo>
                </a:path>
                <a:path w="3810" h="392429">
                  <a:moveTo>
                    <a:pt x="0" y="239128"/>
                  </a:moveTo>
                  <a:lnTo>
                    <a:pt x="3810" y="239128"/>
                  </a:lnTo>
                </a:path>
                <a:path w="3810" h="392429">
                  <a:moveTo>
                    <a:pt x="0" y="237210"/>
                  </a:moveTo>
                  <a:lnTo>
                    <a:pt x="3810" y="237210"/>
                  </a:lnTo>
                </a:path>
                <a:path w="3810" h="392429">
                  <a:moveTo>
                    <a:pt x="0" y="235305"/>
                  </a:moveTo>
                  <a:lnTo>
                    <a:pt x="3810" y="235305"/>
                  </a:lnTo>
                </a:path>
                <a:path w="3810" h="392429">
                  <a:moveTo>
                    <a:pt x="0" y="233387"/>
                  </a:moveTo>
                  <a:lnTo>
                    <a:pt x="3810" y="233387"/>
                  </a:lnTo>
                </a:path>
                <a:path w="3810" h="392429">
                  <a:moveTo>
                    <a:pt x="0" y="231470"/>
                  </a:moveTo>
                  <a:lnTo>
                    <a:pt x="3810" y="231470"/>
                  </a:lnTo>
                </a:path>
                <a:path w="3810" h="392429">
                  <a:moveTo>
                    <a:pt x="0" y="229565"/>
                  </a:moveTo>
                  <a:lnTo>
                    <a:pt x="3810" y="229565"/>
                  </a:lnTo>
                </a:path>
                <a:path w="3810" h="392429">
                  <a:moveTo>
                    <a:pt x="0" y="227647"/>
                  </a:moveTo>
                  <a:lnTo>
                    <a:pt x="3810" y="227647"/>
                  </a:lnTo>
                </a:path>
                <a:path w="3810" h="392429">
                  <a:moveTo>
                    <a:pt x="0" y="225729"/>
                  </a:moveTo>
                  <a:lnTo>
                    <a:pt x="3810" y="225729"/>
                  </a:lnTo>
                </a:path>
                <a:path w="3810" h="392429">
                  <a:moveTo>
                    <a:pt x="0" y="223824"/>
                  </a:moveTo>
                  <a:lnTo>
                    <a:pt x="3810" y="223824"/>
                  </a:lnTo>
                </a:path>
                <a:path w="3810" h="392429">
                  <a:moveTo>
                    <a:pt x="0" y="221907"/>
                  </a:moveTo>
                  <a:lnTo>
                    <a:pt x="3810" y="221907"/>
                  </a:lnTo>
                </a:path>
                <a:path w="3810" h="392429">
                  <a:moveTo>
                    <a:pt x="0" y="220002"/>
                  </a:moveTo>
                  <a:lnTo>
                    <a:pt x="3810" y="220002"/>
                  </a:lnTo>
                </a:path>
                <a:path w="3810" h="392429">
                  <a:moveTo>
                    <a:pt x="0" y="218084"/>
                  </a:moveTo>
                  <a:lnTo>
                    <a:pt x="3810" y="218084"/>
                  </a:lnTo>
                </a:path>
                <a:path w="3810" h="392429">
                  <a:moveTo>
                    <a:pt x="0" y="216166"/>
                  </a:moveTo>
                  <a:lnTo>
                    <a:pt x="3810" y="216166"/>
                  </a:lnTo>
                </a:path>
                <a:path w="3810" h="392429">
                  <a:moveTo>
                    <a:pt x="0" y="214261"/>
                  </a:moveTo>
                  <a:lnTo>
                    <a:pt x="3810" y="214261"/>
                  </a:lnTo>
                </a:path>
                <a:path w="3810" h="392429">
                  <a:moveTo>
                    <a:pt x="0" y="212343"/>
                  </a:moveTo>
                  <a:lnTo>
                    <a:pt x="3810" y="212343"/>
                  </a:lnTo>
                </a:path>
                <a:path w="3810" h="392429">
                  <a:moveTo>
                    <a:pt x="0" y="210426"/>
                  </a:moveTo>
                  <a:lnTo>
                    <a:pt x="3810" y="210426"/>
                  </a:lnTo>
                </a:path>
                <a:path w="3810" h="392429">
                  <a:moveTo>
                    <a:pt x="0" y="208521"/>
                  </a:moveTo>
                  <a:lnTo>
                    <a:pt x="3810" y="208521"/>
                  </a:lnTo>
                </a:path>
                <a:path w="3810" h="392429">
                  <a:moveTo>
                    <a:pt x="0" y="206603"/>
                  </a:moveTo>
                  <a:lnTo>
                    <a:pt x="3810" y="206603"/>
                  </a:lnTo>
                </a:path>
                <a:path w="3810" h="392429">
                  <a:moveTo>
                    <a:pt x="0" y="204698"/>
                  </a:moveTo>
                  <a:lnTo>
                    <a:pt x="3810" y="204698"/>
                  </a:lnTo>
                </a:path>
                <a:path w="3810" h="392429">
                  <a:moveTo>
                    <a:pt x="0" y="202780"/>
                  </a:moveTo>
                  <a:lnTo>
                    <a:pt x="3810" y="202780"/>
                  </a:lnTo>
                </a:path>
                <a:path w="3810" h="392429">
                  <a:moveTo>
                    <a:pt x="0" y="200863"/>
                  </a:moveTo>
                  <a:lnTo>
                    <a:pt x="3810" y="200863"/>
                  </a:lnTo>
                </a:path>
                <a:path w="3810" h="392429">
                  <a:moveTo>
                    <a:pt x="0" y="198958"/>
                  </a:moveTo>
                  <a:lnTo>
                    <a:pt x="3810" y="198958"/>
                  </a:lnTo>
                </a:path>
                <a:path w="3810" h="392429">
                  <a:moveTo>
                    <a:pt x="0" y="197040"/>
                  </a:moveTo>
                  <a:lnTo>
                    <a:pt x="3810" y="197040"/>
                  </a:lnTo>
                </a:path>
                <a:path w="3810" h="392429">
                  <a:moveTo>
                    <a:pt x="0" y="195122"/>
                  </a:moveTo>
                  <a:lnTo>
                    <a:pt x="3810" y="195122"/>
                  </a:lnTo>
                </a:path>
                <a:path w="3810" h="392429">
                  <a:moveTo>
                    <a:pt x="0" y="193217"/>
                  </a:moveTo>
                  <a:lnTo>
                    <a:pt x="3810" y="193217"/>
                  </a:lnTo>
                </a:path>
                <a:path w="3810" h="392429">
                  <a:moveTo>
                    <a:pt x="0" y="191300"/>
                  </a:moveTo>
                  <a:lnTo>
                    <a:pt x="3810" y="191300"/>
                  </a:lnTo>
                </a:path>
                <a:path w="3810" h="392429">
                  <a:moveTo>
                    <a:pt x="0" y="189395"/>
                  </a:moveTo>
                  <a:lnTo>
                    <a:pt x="3810" y="189395"/>
                  </a:lnTo>
                </a:path>
                <a:path w="3810" h="392429">
                  <a:moveTo>
                    <a:pt x="0" y="187477"/>
                  </a:moveTo>
                  <a:lnTo>
                    <a:pt x="3810" y="187477"/>
                  </a:lnTo>
                </a:path>
                <a:path w="3810" h="392429">
                  <a:moveTo>
                    <a:pt x="0" y="185559"/>
                  </a:moveTo>
                  <a:lnTo>
                    <a:pt x="3810" y="185559"/>
                  </a:lnTo>
                </a:path>
                <a:path w="3810" h="392429">
                  <a:moveTo>
                    <a:pt x="0" y="183654"/>
                  </a:moveTo>
                  <a:lnTo>
                    <a:pt x="3810" y="183654"/>
                  </a:lnTo>
                </a:path>
                <a:path w="3810" h="392429">
                  <a:moveTo>
                    <a:pt x="0" y="181736"/>
                  </a:moveTo>
                  <a:lnTo>
                    <a:pt x="3810" y="181736"/>
                  </a:lnTo>
                </a:path>
                <a:path w="3810" h="392429">
                  <a:moveTo>
                    <a:pt x="0" y="179819"/>
                  </a:moveTo>
                  <a:lnTo>
                    <a:pt x="3810" y="179819"/>
                  </a:lnTo>
                </a:path>
                <a:path w="3810" h="392429">
                  <a:moveTo>
                    <a:pt x="0" y="177914"/>
                  </a:moveTo>
                  <a:lnTo>
                    <a:pt x="3810" y="177914"/>
                  </a:lnTo>
                </a:path>
                <a:path w="3810" h="392429">
                  <a:moveTo>
                    <a:pt x="0" y="175996"/>
                  </a:moveTo>
                  <a:lnTo>
                    <a:pt x="3810" y="175996"/>
                  </a:lnTo>
                </a:path>
                <a:path w="3810" h="392429">
                  <a:moveTo>
                    <a:pt x="0" y="174091"/>
                  </a:moveTo>
                  <a:lnTo>
                    <a:pt x="3810" y="174091"/>
                  </a:lnTo>
                </a:path>
                <a:path w="3810" h="392429">
                  <a:moveTo>
                    <a:pt x="0" y="172173"/>
                  </a:moveTo>
                  <a:lnTo>
                    <a:pt x="3810" y="172173"/>
                  </a:lnTo>
                </a:path>
                <a:path w="3810" h="392429">
                  <a:moveTo>
                    <a:pt x="0" y="170256"/>
                  </a:moveTo>
                  <a:lnTo>
                    <a:pt x="3810" y="170256"/>
                  </a:lnTo>
                </a:path>
                <a:path w="3810" h="392429">
                  <a:moveTo>
                    <a:pt x="0" y="168351"/>
                  </a:moveTo>
                  <a:lnTo>
                    <a:pt x="3810" y="168351"/>
                  </a:lnTo>
                </a:path>
                <a:path w="3810" h="392429">
                  <a:moveTo>
                    <a:pt x="0" y="166433"/>
                  </a:moveTo>
                  <a:lnTo>
                    <a:pt x="3810" y="166433"/>
                  </a:lnTo>
                </a:path>
                <a:path w="3810" h="392429">
                  <a:moveTo>
                    <a:pt x="0" y="164515"/>
                  </a:moveTo>
                  <a:lnTo>
                    <a:pt x="3810" y="164515"/>
                  </a:lnTo>
                </a:path>
                <a:path w="3810" h="392429">
                  <a:moveTo>
                    <a:pt x="0" y="162610"/>
                  </a:moveTo>
                  <a:lnTo>
                    <a:pt x="3810" y="162610"/>
                  </a:lnTo>
                </a:path>
                <a:path w="3810" h="392429">
                  <a:moveTo>
                    <a:pt x="0" y="160693"/>
                  </a:moveTo>
                  <a:lnTo>
                    <a:pt x="3810" y="160693"/>
                  </a:lnTo>
                </a:path>
                <a:path w="3810" h="392429">
                  <a:moveTo>
                    <a:pt x="0" y="158788"/>
                  </a:moveTo>
                  <a:lnTo>
                    <a:pt x="3810" y="158788"/>
                  </a:lnTo>
                </a:path>
                <a:path w="3810" h="392429">
                  <a:moveTo>
                    <a:pt x="0" y="156870"/>
                  </a:moveTo>
                  <a:lnTo>
                    <a:pt x="3810" y="156870"/>
                  </a:lnTo>
                </a:path>
                <a:path w="3810" h="392429">
                  <a:moveTo>
                    <a:pt x="0" y="154952"/>
                  </a:moveTo>
                  <a:lnTo>
                    <a:pt x="3810" y="154952"/>
                  </a:lnTo>
                </a:path>
                <a:path w="3810" h="392429">
                  <a:moveTo>
                    <a:pt x="0" y="153047"/>
                  </a:moveTo>
                  <a:lnTo>
                    <a:pt x="3810" y="153047"/>
                  </a:lnTo>
                </a:path>
                <a:path w="3810" h="392429">
                  <a:moveTo>
                    <a:pt x="0" y="151129"/>
                  </a:moveTo>
                  <a:lnTo>
                    <a:pt x="3810" y="151129"/>
                  </a:lnTo>
                </a:path>
                <a:path w="3810" h="392429">
                  <a:moveTo>
                    <a:pt x="0" y="149212"/>
                  </a:moveTo>
                  <a:lnTo>
                    <a:pt x="3810" y="149212"/>
                  </a:lnTo>
                </a:path>
                <a:path w="3810" h="392429">
                  <a:moveTo>
                    <a:pt x="0" y="147307"/>
                  </a:moveTo>
                  <a:lnTo>
                    <a:pt x="3810" y="147307"/>
                  </a:lnTo>
                </a:path>
                <a:path w="3810" h="392429">
                  <a:moveTo>
                    <a:pt x="0" y="145389"/>
                  </a:moveTo>
                  <a:lnTo>
                    <a:pt x="3810" y="145389"/>
                  </a:lnTo>
                </a:path>
                <a:path w="3810" h="392429">
                  <a:moveTo>
                    <a:pt x="0" y="143484"/>
                  </a:moveTo>
                  <a:lnTo>
                    <a:pt x="3810" y="143484"/>
                  </a:lnTo>
                </a:path>
                <a:path w="3810" h="392429">
                  <a:moveTo>
                    <a:pt x="0" y="141566"/>
                  </a:moveTo>
                  <a:lnTo>
                    <a:pt x="3810" y="141566"/>
                  </a:lnTo>
                </a:path>
                <a:path w="3810" h="392429">
                  <a:moveTo>
                    <a:pt x="0" y="139649"/>
                  </a:moveTo>
                  <a:lnTo>
                    <a:pt x="3810" y="139649"/>
                  </a:lnTo>
                </a:path>
                <a:path w="3810" h="392429">
                  <a:moveTo>
                    <a:pt x="0" y="137744"/>
                  </a:moveTo>
                  <a:lnTo>
                    <a:pt x="3810" y="137744"/>
                  </a:lnTo>
                </a:path>
                <a:path w="3810" h="392429">
                  <a:moveTo>
                    <a:pt x="0" y="135826"/>
                  </a:moveTo>
                  <a:lnTo>
                    <a:pt x="3810" y="135826"/>
                  </a:lnTo>
                </a:path>
                <a:path w="3810" h="392429">
                  <a:moveTo>
                    <a:pt x="0" y="133908"/>
                  </a:moveTo>
                  <a:lnTo>
                    <a:pt x="3810" y="133908"/>
                  </a:lnTo>
                </a:path>
                <a:path w="3810" h="392429">
                  <a:moveTo>
                    <a:pt x="0" y="132003"/>
                  </a:moveTo>
                  <a:lnTo>
                    <a:pt x="3810" y="132003"/>
                  </a:lnTo>
                </a:path>
                <a:path w="3810" h="392429">
                  <a:moveTo>
                    <a:pt x="0" y="130086"/>
                  </a:moveTo>
                  <a:lnTo>
                    <a:pt x="3810" y="130086"/>
                  </a:lnTo>
                </a:path>
                <a:path w="3810" h="392429">
                  <a:moveTo>
                    <a:pt x="0" y="128181"/>
                  </a:moveTo>
                  <a:lnTo>
                    <a:pt x="3810" y="128181"/>
                  </a:lnTo>
                </a:path>
                <a:path w="3810" h="392429">
                  <a:moveTo>
                    <a:pt x="0" y="126263"/>
                  </a:moveTo>
                  <a:lnTo>
                    <a:pt x="3810" y="126263"/>
                  </a:lnTo>
                </a:path>
                <a:path w="3810" h="392429">
                  <a:moveTo>
                    <a:pt x="0" y="124345"/>
                  </a:moveTo>
                  <a:lnTo>
                    <a:pt x="3810" y="124345"/>
                  </a:lnTo>
                </a:path>
                <a:path w="3810" h="392429">
                  <a:moveTo>
                    <a:pt x="0" y="122440"/>
                  </a:moveTo>
                  <a:lnTo>
                    <a:pt x="3810" y="122440"/>
                  </a:lnTo>
                </a:path>
                <a:path w="3810" h="392429">
                  <a:moveTo>
                    <a:pt x="0" y="120522"/>
                  </a:moveTo>
                  <a:lnTo>
                    <a:pt x="3810" y="120522"/>
                  </a:lnTo>
                </a:path>
                <a:path w="3810" h="392429">
                  <a:moveTo>
                    <a:pt x="0" y="118605"/>
                  </a:moveTo>
                  <a:lnTo>
                    <a:pt x="3810" y="118605"/>
                  </a:lnTo>
                </a:path>
                <a:path w="3810" h="392429">
                  <a:moveTo>
                    <a:pt x="0" y="116700"/>
                  </a:moveTo>
                  <a:lnTo>
                    <a:pt x="3810" y="116700"/>
                  </a:lnTo>
                </a:path>
                <a:path w="3810" h="392429">
                  <a:moveTo>
                    <a:pt x="0" y="114782"/>
                  </a:moveTo>
                  <a:lnTo>
                    <a:pt x="3810" y="114782"/>
                  </a:lnTo>
                </a:path>
                <a:path w="3810" h="392429">
                  <a:moveTo>
                    <a:pt x="0" y="112864"/>
                  </a:moveTo>
                  <a:lnTo>
                    <a:pt x="3810" y="112864"/>
                  </a:lnTo>
                </a:path>
                <a:path w="3810" h="392429">
                  <a:moveTo>
                    <a:pt x="0" y="110959"/>
                  </a:moveTo>
                  <a:lnTo>
                    <a:pt x="3810" y="110959"/>
                  </a:lnTo>
                </a:path>
                <a:path w="3810" h="392429">
                  <a:moveTo>
                    <a:pt x="0" y="109042"/>
                  </a:moveTo>
                  <a:lnTo>
                    <a:pt x="3810" y="109042"/>
                  </a:lnTo>
                </a:path>
                <a:path w="3810" h="392429">
                  <a:moveTo>
                    <a:pt x="0" y="107137"/>
                  </a:moveTo>
                  <a:lnTo>
                    <a:pt x="3810" y="107137"/>
                  </a:lnTo>
                </a:path>
                <a:path w="3810" h="392429">
                  <a:moveTo>
                    <a:pt x="0" y="105219"/>
                  </a:moveTo>
                  <a:lnTo>
                    <a:pt x="3810" y="105219"/>
                  </a:lnTo>
                </a:path>
                <a:path w="3810" h="392429">
                  <a:moveTo>
                    <a:pt x="0" y="103301"/>
                  </a:moveTo>
                  <a:lnTo>
                    <a:pt x="3810" y="103301"/>
                  </a:lnTo>
                </a:path>
                <a:path w="3810" h="392429">
                  <a:moveTo>
                    <a:pt x="0" y="101396"/>
                  </a:moveTo>
                  <a:lnTo>
                    <a:pt x="3810" y="101396"/>
                  </a:lnTo>
                </a:path>
                <a:path w="3810" h="392429">
                  <a:moveTo>
                    <a:pt x="0" y="99479"/>
                  </a:moveTo>
                  <a:lnTo>
                    <a:pt x="3810" y="99479"/>
                  </a:lnTo>
                </a:path>
                <a:path w="3810" h="392429">
                  <a:moveTo>
                    <a:pt x="0" y="97561"/>
                  </a:moveTo>
                  <a:lnTo>
                    <a:pt x="3810" y="97561"/>
                  </a:lnTo>
                </a:path>
                <a:path w="3810" h="392429">
                  <a:moveTo>
                    <a:pt x="0" y="95656"/>
                  </a:moveTo>
                  <a:lnTo>
                    <a:pt x="3810" y="95656"/>
                  </a:lnTo>
                </a:path>
                <a:path w="3810" h="392429">
                  <a:moveTo>
                    <a:pt x="0" y="93738"/>
                  </a:moveTo>
                  <a:lnTo>
                    <a:pt x="3810" y="93738"/>
                  </a:lnTo>
                </a:path>
                <a:path w="3810" h="392429">
                  <a:moveTo>
                    <a:pt x="0" y="91833"/>
                  </a:moveTo>
                  <a:lnTo>
                    <a:pt x="3810" y="91833"/>
                  </a:lnTo>
                </a:path>
                <a:path w="3810" h="392429">
                  <a:moveTo>
                    <a:pt x="0" y="89915"/>
                  </a:moveTo>
                  <a:lnTo>
                    <a:pt x="3810" y="89915"/>
                  </a:lnTo>
                </a:path>
                <a:path w="3810" h="392429">
                  <a:moveTo>
                    <a:pt x="0" y="87998"/>
                  </a:moveTo>
                  <a:lnTo>
                    <a:pt x="3810" y="87998"/>
                  </a:lnTo>
                </a:path>
                <a:path w="3810" h="392429">
                  <a:moveTo>
                    <a:pt x="0" y="86093"/>
                  </a:moveTo>
                  <a:lnTo>
                    <a:pt x="3810" y="86093"/>
                  </a:lnTo>
                </a:path>
                <a:path w="3810" h="392429">
                  <a:moveTo>
                    <a:pt x="0" y="84175"/>
                  </a:moveTo>
                  <a:lnTo>
                    <a:pt x="3810" y="84175"/>
                  </a:lnTo>
                </a:path>
                <a:path w="3810" h="392429">
                  <a:moveTo>
                    <a:pt x="0" y="82257"/>
                  </a:moveTo>
                  <a:lnTo>
                    <a:pt x="3810" y="82257"/>
                  </a:lnTo>
                </a:path>
                <a:path w="3810" h="392429">
                  <a:moveTo>
                    <a:pt x="0" y="80352"/>
                  </a:moveTo>
                  <a:lnTo>
                    <a:pt x="3810" y="80352"/>
                  </a:lnTo>
                </a:path>
                <a:path w="3810" h="392429">
                  <a:moveTo>
                    <a:pt x="0" y="78435"/>
                  </a:moveTo>
                  <a:lnTo>
                    <a:pt x="3810" y="78435"/>
                  </a:lnTo>
                </a:path>
                <a:path w="3810" h="392429">
                  <a:moveTo>
                    <a:pt x="0" y="76530"/>
                  </a:moveTo>
                  <a:lnTo>
                    <a:pt x="3810" y="76530"/>
                  </a:lnTo>
                </a:path>
                <a:path w="3810" h="392429">
                  <a:moveTo>
                    <a:pt x="0" y="74612"/>
                  </a:moveTo>
                  <a:lnTo>
                    <a:pt x="3810" y="74612"/>
                  </a:lnTo>
                </a:path>
                <a:path w="3810" h="392429">
                  <a:moveTo>
                    <a:pt x="0" y="72694"/>
                  </a:moveTo>
                  <a:lnTo>
                    <a:pt x="3810" y="72694"/>
                  </a:lnTo>
                </a:path>
                <a:path w="3810" h="392429">
                  <a:moveTo>
                    <a:pt x="0" y="70789"/>
                  </a:moveTo>
                  <a:lnTo>
                    <a:pt x="3810" y="70789"/>
                  </a:lnTo>
                </a:path>
                <a:path w="3810" h="392429">
                  <a:moveTo>
                    <a:pt x="0" y="68872"/>
                  </a:moveTo>
                  <a:lnTo>
                    <a:pt x="3810" y="68872"/>
                  </a:lnTo>
                </a:path>
                <a:path w="3810" h="392429">
                  <a:moveTo>
                    <a:pt x="0" y="66954"/>
                  </a:moveTo>
                  <a:lnTo>
                    <a:pt x="3810" y="66954"/>
                  </a:lnTo>
                </a:path>
                <a:path w="3810" h="392429">
                  <a:moveTo>
                    <a:pt x="0" y="65049"/>
                  </a:moveTo>
                  <a:lnTo>
                    <a:pt x="3810" y="65049"/>
                  </a:lnTo>
                </a:path>
                <a:path w="3810" h="392429">
                  <a:moveTo>
                    <a:pt x="0" y="63131"/>
                  </a:moveTo>
                  <a:lnTo>
                    <a:pt x="3810" y="63131"/>
                  </a:lnTo>
                </a:path>
                <a:path w="3810" h="392429">
                  <a:moveTo>
                    <a:pt x="0" y="61226"/>
                  </a:moveTo>
                  <a:lnTo>
                    <a:pt x="3810" y="61226"/>
                  </a:lnTo>
                </a:path>
                <a:path w="3810" h="392429">
                  <a:moveTo>
                    <a:pt x="0" y="59308"/>
                  </a:moveTo>
                  <a:lnTo>
                    <a:pt x="3810" y="59308"/>
                  </a:lnTo>
                </a:path>
                <a:path w="3810" h="392429">
                  <a:moveTo>
                    <a:pt x="0" y="57391"/>
                  </a:moveTo>
                  <a:lnTo>
                    <a:pt x="3810" y="57391"/>
                  </a:lnTo>
                </a:path>
                <a:path w="3810" h="392429">
                  <a:moveTo>
                    <a:pt x="0" y="55486"/>
                  </a:moveTo>
                  <a:lnTo>
                    <a:pt x="3810" y="55486"/>
                  </a:lnTo>
                </a:path>
                <a:path w="3810" h="392429">
                  <a:moveTo>
                    <a:pt x="0" y="53568"/>
                  </a:moveTo>
                  <a:lnTo>
                    <a:pt x="3810" y="53568"/>
                  </a:lnTo>
                </a:path>
                <a:path w="3810" h="392429">
                  <a:moveTo>
                    <a:pt x="0" y="51650"/>
                  </a:moveTo>
                  <a:lnTo>
                    <a:pt x="3810" y="51650"/>
                  </a:lnTo>
                </a:path>
                <a:path w="3810" h="392429">
                  <a:moveTo>
                    <a:pt x="0" y="49745"/>
                  </a:moveTo>
                  <a:lnTo>
                    <a:pt x="3810" y="49745"/>
                  </a:lnTo>
                </a:path>
                <a:path w="3810" h="392429">
                  <a:moveTo>
                    <a:pt x="0" y="47828"/>
                  </a:moveTo>
                  <a:lnTo>
                    <a:pt x="3810" y="47828"/>
                  </a:lnTo>
                </a:path>
                <a:path w="3810" h="392429">
                  <a:moveTo>
                    <a:pt x="0" y="45923"/>
                  </a:moveTo>
                  <a:lnTo>
                    <a:pt x="3810" y="45923"/>
                  </a:lnTo>
                </a:path>
                <a:path w="3810" h="392429">
                  <a:moveTo>
                    <a:pt x="0" y="44005"/>
                  </a:moveTo>
                  <a:lnTo>
                    <a:pt x="3810" y="44005"/>
                  </a:lnTo>
                </a:path>
                <a:path w="3810" h="392429">
                  <a:moveTo>
                    <a:pt x="0" y="42087"/>
                  </a:moveTo>
                  <a:lnTo>
                    <a:pt x="3810" y="42087"/>
                  </a:lnTo>
                </a:path>
                <a:path w="3810" h="392429">
                  <a:moveTo>
                    <a:pt x="0" y="40182"/>
                  </a:moveTo>
                  <a:lnTo>
                    <a:pt x="3810" y="40182"/>
                  </a:lnTo>
                </a:path>
                <a:path w="3810" h="392429">
                  <a:moveTo>
                    <a:pt x="0" y="38265"/>
                  </a:moveTo>
                  <a:lnTo>
                    <a:pt x="3810" y="38265"/>
                  </a:lnTo>
                </a:path>
                <a:path w="3810" h="392429">
                  <a:moveTo>
                    <a:pt x="0" y="36347"/>
                  </a:moveTo>
                  <a:lnTo>
                    <a:pt x="3810" y="36347"/>
                  </a:lnTo>
                </a:path>
                <a:path w="3810" h="392429">
                  <a:moveTo>
                    <a:pt x="0" y="34442"/>
                  </a:moveTo>
                  <a:lnTo>
                    <a:pt x="3810" y="34442"/>
                  </a:lnTo>
                </a:path>
                <a:path w="3810" h="392429">
                  <a:moveTo>
                    <a:pt x="0" y="32524"/>
                  </a:moveTo>
                  <a:lnTo>
                    <a:pt x="3810" y="32524"/>
                  </a:lnTo>
                </a:path>
                <a:path w="3810" h="392429">
                  <a:moveTo>
                    <a:pt x="0" y="30619"/>
                  </a:moveTo>
                  <a:lnTo>
                    <a:pt x="3810" y="30619"/>
                  </a:lnTo>
                </a:path>
                <a:path w="3810" h="392429">
                  <a:moveTo>
                    <a:pt x="0" y="28701"/>
                  </a:moveTo>
                  <a:lnTo>
                    <a:pt x="3810" y="28701"/>
                  </a:lnTo>
                </a:path>
                <a:path w="3810" h="392429">
                  <a:moveTo>
                    <a:pt x="0" y="26784"/>
                  </a:moveTo>
                  <a:lnTo>
                    <a:pt x="3810" y="26784"/>
                  </a:lnTo>
                </a:path>
                <a:path w="3810" h="392429">
                  <a:moveTo>
                    <a:pt x="0" y="24879"/>
                  </a:moveTo>
                  <a:lnTo>
                    <a:pt x="3810" y="24879"/>
                  </a:lnTo>
                </a:path>
                <a:path w="3810" h="392429">
                  <a:moveTo>
                    <a:pt x="0" y="22961"/>
                  </a:moveTo>
                  <a:lnTo>
                    <a:pt x="3810" y="22961"/>
                  </a:lnTo>
                </a:path>
                <a:path w="3810" h="392429">
                  <a:moveTo>
                    <a:pt x="0" y="21043"/>
                  </a:moveTo>
                  <a:lnTo>
                    <a:pt x="3810" y="21043"/>
                  </a:lnTo>
                </a:path>
                <a:path w="3810" h="392429">
                  <a:moveTo>
                    <a:pt x="0" y="19138"/>
                  </a:moveTo>
                  <a:lnTo>
                    <a:pt x="3810" y="19138"/>
                  </a:lnTo>
                </a:path>
                <a:path w="3810" h="392429">
                  <a:moveTo>
                    <a:pt x="0" y="17221"/>
                  </a:moveTo>
                  <a:lnTo>
                    <a:pt x="3810" y="17221"/>
                  </a:lnTo>
                </a:path>
                <a:path w="3810" h="392429">
                  <a:moveTo>
                    <a:pt x="0" y="15316"/>
                  </a:moveTo>
                  <a:lnTo>
                    <a:pt x="3810" y="15316"/>
                  </a:lnTo>
                </a:path>
                <a:path w="3810" h="392429">
                  <a:moveTo>
                    <a:pt x="0" y="13398"/>
                  </a:moveTo>
                  <a:lnTo>
                    <a:pt x="3810" y="13398"/>
                  </a:lnTo>
                </a:path>
                <a:path w="3810" h="392429">
                  <a:moveTo>
                    <a:pt x="0" y="11480"/>
                  </a:moveTo>
                  <a:lnTo>
                    <a:pt x="3810" y="11480"/>
                  </a:lnTo>
                </a:path>
                <a:path w="3810" h="392429">
                  <a:moveTo>
                    <a:pt x="0" y="9575"/>
                  </a:moveTo>
                  <a:lnTo>
                    <a:pt x="3810" y="9575"/>
                  </a:lnTo>
                </a:path>
                <a:path w="3810" h="392429">
                  <a:moveTo>
                    <a:pt x="0" y="7658"/>
                  </a:moveTo>
                  <a:lnTo>
                    <a:pt x="3810" y="7658"/>
                  </a:lnTo>
                </a:path>
                <a:path w="3810" h="392429">
                  <a:moveTo>
                    <a:pt x="0" y="5740"/>
                  </a:moveTo>
                  <a:lnTo>
                    <a:pt x="3810" y="5740"/>
                  </a:lnTo>
                </a:path>
                <a:path w="3810" h="392429">
                  <a:moveTo>
                    <a:pt x="0" y="3835"/>
                  </a:moveTo>
                  <a:lnTo>
                    <a:pt x="3810" y="3835"/>
                  </a:lnTo>
                </a:path>
                <a:path w="3810" h="392429">
                  <a:moveTo>
                    <a:pt x="0" y="1917"/>
                  </a:moveTo>
                  <a:lnTo>
                    <a:pt x="3810" y="1917"/>
                  </a:lnTo>
                </a:path>
                <a:path w="3810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154095" y="5815865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10" h="392429">
                  <a:moveTo>
                    <a:pt x="0" y="392163"/>
                  </a:moveTo>
                  <a:lnTo>
                    <a:pt x="3810" y="392163"/>
                  </a:lnTo>
                </a:path>
                <a:path w="3810" h="392429">
                  <a:moveTo>
                    <a:pt x="0" y="390245"/>
                  </a:moveTo>
                  <a:lnTo>
                    <a:pt x="3810" y="390245"/>
                  </a:lnTo>
                </a:path>
                <a:path w="3810" h="392429">
                  <a:moveTo>
                    <a:pt x="0" y="388340"/>
                  </a:moveTo>
                  <a:lnTo>
                    <a:pt x="3810" y="388340"/>
                  </a:lnTo>
                </a:path>
                <a:path w="3810" h="392429">
                  <a:moveTo>
                    <a:pt x="0" y="386422"/>
                  </a:moveTo>
                  <a:lnTo>
                    <a:pt x="3810" y="386422"/>
                  </a:lnTo>
                </a:path>
                <a:path w="3810" h="392429">
                  <a:moveTo>
                    <a:pt x="0" y="384505"/>
                  </a:moveTo>
                  <a:lnTo>
                    <a:pt x="3810" y="384505"/>
                  </a:lnTo>
                </a:path>
                <a:path w="3810" h="392429">
                  <a:moveTo>
                    <a:pt x="0" y="382600"/>
                  </a:moveTo>
                  <a:lnTo>
                    <a:pt x="3810" y="382600"/>
                  </a:lnTo>
                </a:path>
                <a:path w="3810" h="392429">
                  <a:moveTo>
                    <a:pt x="0" y="380682"/>
                  </a:moveTo>
                  <a:lnTo>
                    <a:pt x="3810" y="380682"/>
                  </a:lnTo>
                </a:path>
                <a:path w="3810" h="392429">
                  <a:moveTo>
                    <a:pt x="0" y="378777"/>
                  </a:moveTo>
                  <a:lnTo>
                    <a:pt x="3810" y="378777"/>
                  </a:lnTo>
                </a:path>
                <a:path w="3810" h="392429">
                  <a:moveTo>
                    <a:pt x="0" y="376859"/>
                  </a:moveTo>
                  <a:lnTo>
                    <a:pt x="3810" y="376859"/>
                  </a:lnTo>
                </a:path>
                <a:path w="3810" h="392429">
                  <a:moveTo>
                    <a:pt x="0" y="374942"/>
                  </a:moveTo>
                  <a:lnTo>
                    <a:pt x="3810" y="374942"/>
                  </a:lnTo>
                </a:path>
                <a:path w="3810" h="392429">
                  <a:moveTo>
                    <a:pt x="0" y="373037"/>
                  </a:moveTo>
                  <a:lnTo>
                    <a:pt x="3810" y="373037"/>
                  </a:lnTo>
                </a:path>
                <a:path w="3810" h="392429">
                  <a:moveTo>
                    <a:pt x="0" y="371119"/>
                  </a:moveTo>
                  <a:lnTo>
                    <a:pt x="3810" y="371119"/>
                  </a:lnTo>
                </a:path>
                <a:path w="3810" h="392429">
                  <a:moveTo>
                    <a:pt x="0" y="369201"/>
                  </a:moveTo>
                  <a:lnTo>
                    <a:pt x="3810" y="369201"/>
                  </a:lnTo>
                </a:path>
                <a:path w="3810" h="392429">
                  <a:moveTo>
                    <a:pt x="0" y="367296"/>
                  </a:moveTo>
                  <a:lnTo>
                    <a:pt x="3810" y="367296"/>
                  </a:lnTo>
                </a:path>
                <a:path w="3810" h="392429">
                  <a:moveTo>
                    <a:pt x="0" y="365378"/>
                  </a:moveTo>
                  <a:lnTo>
                    <a:pt x="3810" y="365378"/>
                  </a:lnTo>
                </a:path>
                <a:path w="3810" h="392429">
                  <a:moveTo>
                    <a:pt x="0" y="363473"/>
                  </a:moveTo>
                  <a:lnTo>
                    <a:pt x="3810" y="363473"/>
                  </a:lnTo>
                </a:path>
                <a:path w="3810" h="392429">
                  <a:moveTo>
                    <a:pt x="0" y="361556"/>
                  </a:moveTo>
                  <a:lnTo>
                    <a:pt x="3810" y="361556"/>
                  </a:lnTo>
                </a:path>
                <a:path w="3810" h="392429">
                  <a:moveTo>
                    <a:pt x="0" y="359638"/>
                  </a:moveTo>
                  <a:lnTo>
                    <a:pt x="3810" y="359638"/>
                  </a:lnTo>
                </a:path>
                <a:path w="3810" h="392429">
                  <a:moveTo>
                    <a:pt x="0" y="357733"/>
                  </a:moveTo>
                  <a:lnTo>
                    <a:pt x="3810" y="357733"/>
                  </a:lnTo>
                </a:path>
                <a:path w="3810" h="392429">
                  <a:moveTo>
                    <a:pt x="0" y="355815"/>
                  </a:moveTo>
                  <a:lnTo>
                    <a:pt x="3810" y="355815"/>
                  </a:lnTo>
                </a:path>
                <a:path w="3810" h="392429">
                  <a:moveTo>
                    <a:pt x="0" y="353898"/>
                  </a:moveTo>
                  <a:lnTo>
                    <a:pt x="3810" y="353898"/>
                  </a:lnTo>
                </a:path>
                <a:path w="3810" h="392429">
                  <a:moveTo>
                    <a:pt x="0" y="351993"/>
                  </a:moveTo>
                  <a:lnTo>
                    <a:pt x="3810" y="351993"/>
                  </a:lnTo>
                </a:path>
                <a:path w="3810" h="392429">
                  <a:moveTo>
                    <a:pt x="0" y="350075"/>
                  </a:moveTo>
                  <a:lnTo>
                    <a:pt x="3810" y="350075"/>
                  </a:lnTo>
                </a:path>
                <a:path w="3810" h="392429">
                  <a:moveTo>
                    <a:pt x="0" y="348170"/>
                  </a:moveTo>
                  <a:lnTo>
                    <a:pt x="3810" y="348170"/>
                  </a:lnTo>
                </a:path>
                <a:path w="3810" h="392429">
                  <a:moveTo>
                    <a:pt x="0" y="346252"/>
                  </a:moveTo>
                  <a:lnTo>
                    <a:pt x="3810" y="346252"/>
                  </a:lnTo>
                </a:path>
                <a:path w="3810" h="392429">
                  <a:moveTo>
                    <a:pt x="0" y="344335"/>
                  </a:moveTo>
                  <a:lnTo>
                    <a:pt x="3810" y="344335"/>
                  </a:lnTo>
                </a:path>
                <a:path w="3810" h="392429">
                  <a:moveTo>
                    <a:pt x="0" y="342430"/>
                  </a:moveTo>
                  <a:lnTo>
                    <a:pt x="3810" y="342430"/>
                  </a:lnTo>
                </a:path>
                <a:path w="3810" h="392429">
                  <a:moveTo>
                    <a:pt x="0" y="340512"/>
                  </a:moveTo>
                  <a:lnTo>
                    <a:pt x="3810" y="340512"/>
                  </a:lnTo>
                </a:path>
                <a:path w="3810" h="392429">
                  <a:moveTo>
                    <a:pt x="0" y="338594"/>
                  </a:moveTo>
                  <a:lnTo>
                    <a:pt x="3810" y="338594"/>
                  </a:lnTo>
                </a:path>
                <a:path w="3810" h="392429">
                  <a:moveTo>
                    <a:pt x="0" y="336689"/>
                  </a:moveTo>
                  <a:lnTo>
                    <a:pt x="3810" y="336689"/>
                  </a:lnTo>
                </a:path>
                <a:path w="3810" h="392429">
                  <a:moveTo>
                    <a:pt x="0" y="334771"/>
                  </a:moveTo>
                  <a:lnTo>
                    <a:pt x="3810" y="334771"/>
                  </a:lnTo>
                </a:path>
                <a:path w="3810" h="392429">
                  <a:moveTo>
                    <a:pt x="0" y="332866"/>
                  </a:moveTo>
                  <a:lnTo>
                    <a:pt x="3810" y="332866"/>
                  </a:lnTo>
                </a:path>
                <a:path w="3810" h="392429">
                  <a:moveTo>
                    <a:pt x="0" y="330949"/>
                  </a:moveTo>
                  <a:lnTo>
                    <a:pt x="3810" y="330949"/>
                  </a:lnTo>
                </a:path>
                <a:path w="3810" h="392429">
                  <a:moveTo>
                    <a:pt x="0" y="329031"/>
                  </a:moveTo>
                  <a:lnTo>
                    <a:pt x="3810" y="329031"/>
                  </a:lnTo>
                </a:path>
                <a:path w="3810" h="392429">
                  <a:moveTo>
                    <a:pt x="0" y="327126"/>
                  </a:moveTo>
                  <a:lnTo>
                    <a:pt x="3810" y="327126"/>
                  </a:lnTo>
                </a:path>
                <a:path w="3810" h="392429">
                  <a:moveTo>
                    <a:pt x="0" y="325208"/>
                  </a:moveTo>
                  <a:lnTo>
                    <a:pt x="3810" y="325208"/>
                  </a:lnTo>
                </a:path>
                <a:path w="3810" h="392429">
                  <a:moveTo>
                    <a:pt x="0" y="323291"/>
                  </a:moveTo>
                  <a:lnTo>
                    <a:pt x="3810" y="323291"/>
                  </a:lnTo>
                </a:path>
                <a:path w="3810" h="392429">
                  <a:moveTo>
                    <a:pt x="0" y="321386"/>
                  </a:moveTo>
                  <a:lnTo>
                    <a:pt x="3810" y="321386"/>
                  </a:lnTo>
                </a:path>
                <a:path w="3810" h="392429">
                  <a:moveTo>
                    <a:pt x="0" y="319468"/>
                  </a:moveTo>
                  <a:lnTo>
                    <a:pt x="3810" y="319468"/>
                  </a:lnTo>
                </a:path>
                <a:path w="3810" h="392429">
                  <a:moveTo>
                    <a:pt x="0" y="317563"/>
                  </a:moveTo>
                  <a:lnTo>
                    <a:pt x="3810" y="317563"/>
                  </a:lnTo>
                </a:path>
                <a:path w="3810" h="392429">
                  <a:moveTo>
                    <a:pt x="0" y="315645"/>
                  </a:moveTo>
                  <a:lnTo>
                    <a:pt x="3810" y="315645"/>
                  </a:lnTo>
                </a:path>
                <a:path w="3810" h="392429">
                  <a:moveTo>
                    <a:pt x="0" y="313728"/>
                  </a:moveTo>
                  <a:lnTo>
                    <a:pt x="3810" y="313728"/>
                  </a:lnTo>
                </a:path>
                <a:path w="3810" h="392429">
                  <a:moveTo>
                    <a:pt x="0" y="311823"/>
                  </a:moveTo>
                  <a:lnTo>
                    <a:pt x="3810" y="311823"/>
                  </a:lnTo>
                </a:path>
                <a:path w="3810" h="392429">
                  <a:moveTo>
                    <a:pt x="0" y="309905"/>
                  </a:moveTo>
                  <a:lnTo>
                    <a:pt x="3810" y="309905"/>
                  </a:lnTo>
                </a:path>
                <a:path w="3810" h="392429">
                  <a:moveTo>
                    <a:pt x="0" y="307987"/>
                  </a:moveTo>
                  <a:lnTo>
                    <a:pt x="3810" y="307987"/>
                  </a:lnTo>
                </a:path>
                <a:path w="3810" h="392429">
                  <a:moveTo>
                    <a:pt x="0" y="306082"/>
                  </a:moveTo>
                  <a:lnTo>
                    <a:pt x="3810" y="306082"/>
                  </a:lnTo>
                </a:path>
                <a:path w="3810" h="392429">
                  <a:moveTo>
                    <a:pt x="0" y="304164"/>
                  </a:moveTo>
                  <a:lnTo>
                    <a:pt x="3810" y="304164"/>
                  </a:lnTo>
                </a:path>
                <a:path w="3810" h="392429">
                  <a:moveTo>
                    <a:pt x="0" y="302259"/>
                  </a:moveTo>
                  <a:lnTo>
                    <a:pt x="3810" y="302259"/>
                  </a:lnTo>
                </a:path>
                <a:path w="3810" h="392429">
                  <a:moveTo>
                    <a:pt x="0" y="300342"/>
                  </a:moveTo>
                  <a:lnTo>
                    <a:pt x="3810" y="300342"/>
                  </a:lnTo>
                </a:path>
                <a:path w="3810" h="392429">
                  <a:moveTo>
                    <a:pt x="0" y="298424"/>
                  </a:moveTo>
                  <a:lnTo>
                    <a:pt x="3810" y="298424"/>
                  </a:lnTo>
                </a:path>
                <a:path w="3810" h="392429">
                  <a:moveTo>
                    <a:pt x="0" y="296519"/>
                  </a:moveTo>
                  <a:lnTo>
                    <a:pt x="3810" y="296519"/>
                  </a:lnTo>
                </a:path>
                <a:path w="3810" h="392429">
                  <a:moveTo>
                    <a:pt x="0" y="294601"/>
                  </a:moveTo>
                  <a:lnTo>
                    <a:pt x="3810" y="294601"/>
                  </a:lnTo>
                </a:path>
                <a:path w="3810" h="392429">
                  <a:moveTo>
                    <a:pt x="0" y="292684"/>
                  </a:moveTo>
                  <a:lnTo>
                    <a:pt x="3810" y="292684"/>
                  </a:lnTo>
                </a:path>
                <a:path w="3810" h="392429">
                  <a:moveTo>
                    <a:pt x="0" y="290779"/>
                  </a:moveTo>
                  <a:lnTo>
                    <a:pt x="3810" y="290779"/>
                  </a:lnTo>
                </a:path>
                <a:path w="3810" h="392429">
                  <a:moveTo>
                    <a:pt x="0" y="288861"/>
                  </a:moveTo>
                  <a:lnTo>
                    <a:pt x="3810" y="288861"/>
                  </a:lnTo>
                </a:path>
                <a:path w="3810" h="392429">
                  <a:moveTo>
                    <a:pt x="0" y="286956"/>
                  </a:moveTo>
                  <a:lnTo>
                    <a:pt x="3810" y="286956"/>
                  </a:lnTo>
                </a:path>
                <a:path w="3810" h="392429">
                  <a:moveTo>
                    <a:pt x="0" y="285038"/>
                  </a:moveTo>
                  <a:lnTo>
                    <a:pt x="3810" y="285038"/>
                  </a:lnTo>
                </a:path>
                <a:path w="3810" h="392429">
                  <a:moveTo>
                    <a:pt x="0" y="283121"/>
                  </a:moveTo>
                  <a:lnTo>
                    <a:pt x="3810" y="283121"/>
                  </a:lnTo>
                </a:path>
                <a:path w="3810" h="392429">
                  <a:moveTo>
                    <a:pt x="0" y="281216"/>
                  </a:moveTo>
                  <a:lnTo>
                    <a:pt x="3810" y="281216"/>
                  </a:lnTo>
                </a:path>
                <a:path w="3810" h="392429">
                  <a:moveTo>
                    <a:pt x="0" y="279298"/>
                  </a:moveTo>
                  <a:lnTo>
                    <a:pt x="3810" y="279298"/>
                  </a:lnTo>
                </a:path>
                <a:path w="3810" h="392429">
                  <a:moveTo>
                    <a:pt x="0" y="277380"/>
                  </a:moveTo>
                  <a:lnTo>
                    <a:pt x="3810" y="277380"/>
                  </a:lnTo>
                </a:path>
                <a:path w="3810" h="392429">
                  <a:moveTo>
                    <a:pt x="0" y="275475"/>
                  </a:moveTo>
                  <a:lnTo>
                    <a:pt x="3810" y="275475"/>
                  </a:lnTo>
                </a:path>
                <a:path w="3810" h="392429">
                  <a:moveTo>
                    <a:pt x="0" y="273557"/>
                  </a:moveTo>
                  <a:lnTo>
                    <a:pt x="3810" y="273557"/>
                  </a:lnTo>
                </a:path>
                <a:path w="3810" h="392429">
                  <a:moveTo>
                    <a:pt x="0" y="271640"/>
                  </a:moveTo>
                  <a:lnTo>
                    <a:pt x="3810" y="271640"/>
                  </a:lnTo>
                </a:path>
                <a:path w="3810" h="392429">
                  <a:moveTo>
                    <a:pt x="0" y="269735"/>
                  </a:moveTo>
                  <a:lnTo>
                    <a:pt x="3810" y="269735"/>
                  </a:lnTo>
                </a:path>
                <a:path w="3810" h="392429">
                  <a:moveTo>
                    <a:pt x="0" y="267817"/>
                  </a:moveTo>
                  <a:lnTo>
                    <a:pt x="3810" y="267817"/>
                  </a:lnTo>
                </a:path>
                <a:path w="3810" h="392429">
                  <a:moveTo>
                    <a:pt x="0" y="265912"/>
                  </a:moveTo>
                  <a:lnTo>
                    <a:pt x="3810" y="265912"/>
                  </a:lnTo>
                </a:path>
                <a:path w="3810" h="392429">
                  <a:moveTo>
                    <a:pt x="0" y="263994"/>
                  </a:moveTo>
                  <a:lnTo>
                    <a:pt x="3810" y="263994"/>
                  </a:lnTo>
                </a:path>
                <a:path w="3810" h="392429">
                  <a:moveTo>
                    <a:pt x="0" y="262077"/>
                  </a:moveTo>
                  <a:lnTo>
                    <a:pt x="3810" y="262077"/>
                  </a:lnTo>
                </a:path>
                <a:path w="3810" h="392429">
                  <a:moveTo>
                    <a:pt x="0" y="260172"/>
                  </a:moveTo>
                  <a:lnTo>
                    <a:pt x="3810" y="260172"/>
                  </a:lnTo>
                </a:path>
                <a:path w="3810" h="392429">
                  <a:moveTo>
                    <a:pt x="0" y="258254"/>
                  </a:moveTo>
                  <a:lnTo>
                    <a:pt x="3810" y="258254"/>
                  </a:lnTo>
                </a:path>
                <a:path w="3810" h="392429">
                  <a:moveTo>
                    <a:pt x="0" y="256336"/>
                  </a:moveTo>
                  <a:lnTo>
                    <a:pt x="3810" y="256336"/>
                  </a:lnTo>
                </a:path>
                <a:path w="3810" h="392429">
                  <a:moveTo>
                    <a:pt x="0" y="254431"/>
                  </a:moveTo>
                  <a:lnTo>
                    <a:pt x="3810" y="254431"/>
                  </a:lnTo>
                </a:path>
                <a:path w="3810" h="392429">
                  <a:moveTo>
                    <a:pt x="0" y="252514"/>
                  </a:moveTo>
                  <a:lnTo>
                    <a:pt x="3810" y="252514"/>
                  </a:lnTo>
                </a:path>
                <a:path w="3810" h="392429">
                  <a:moveTo>
                    <a:pt x="0" y="250609"/>
                  </a:moveTo>
                  <a:lnTo>
                    <a:pt x="3810" y="250609"/>
                  </a:lnTo>
                </a:path>
                <a:path w="3810" h="392429">
                  <a:moveTo>
                    <a:pt x="0" y="248691"/>
                  </a:moveTo>
                  <a:lnTo>
                    <a:pt x="3810" y="248691"/>
                  </a:lnTo>
                </a:path>
                <a:path w="3810" h="392429">
                  <a:moveTo>
                    <a:pt x="0" y="246773"/>
                  </a:moveTo>
                  <a:lnTo>
                    <a:pt x="3810" y="246773"/>
                  </a:lnTo>
                </a:path>
                <a:path w="3810" h="392429">
                  <a:moveTo>
                    <a:pt x="0" y="244868"/>
                  </a:moveTo>
                  <a:lnTo>
                    <a:pt x="3810" y="244868"/>
                  </a:lnTo>
                </a:path>
                <a:path w="3810" h="392429">
                  <a:moveTo>
                    <a:pt x="0" y="242950"/>
                  </a:moveTo>
                  <a:lnTo>
                    <a:pt x="3810" y="242950"/>
                  </a:lnTo>
                </a:path>
                <a:path w="3810" h="392429">
                  <a:moveTo>
                    <a:pt x="0" y="241033"/>
                  </a:moveTo>
                  <a:lnTo>
                    <a:pt x="3810" y="241033"/>
                  </a:lnTo>
                </a:path>
                <a:path w="3810" h="392429">
                  <a:moveTo>
                    <a:pt x="0" y="239128"/>
                  </a:moveTo>
                  <a:lnTo>
                    <a:pt x="3810" y="239128"/>
                  </a:lnTo>
                </a:path>
                <a:path w="3810" h="392429">
                  <a:moveTo>
                    <a:pt x="0" y="237210"/>
                  </a:moveTo>
                  <a:lnTo>
                    <a:pt x="3810" y="237210"/>
                  </a:lnTo>
                </a:path>
                <a:path w="3810" h="392429">
                  <a:moveTo>
                    <a:pt x="0" y="235305"/>
                  </a:moveTo>
                  <a:lnTo>
                    <a:pt x="3810" y="235305"/>
                  </a:lnTo>
                </a:path>
                <a:path w="3810" h="392429">
                  <a:moveTo>
                    <a:pt x="0" y="233387"/>
                  </a:moveTo>
                  <a:lnTo>
                    <a:pt x="3810" y="233387"/>
                  </a:lnTo>
                </a:path>
                <a:path w="3810" h="392429">
                  <a:moveTo>
                    <a:pt x="0" y="231470"/>
                  </a:moveTo>
                  <a:lnTo>
                    <a:pt x="3810" y="231470"/>
                  </a:lnTo>
                </a:path>
                <a:path w="3810" h="392429">
                  <a:moveTo>
                    <a:pt x="0" y="229565"/>
                  </a:moveTo>
                  <a:lnTo>
                    <a:pt x="3810" y="229565"/>
                  </a:lnTo>
                </a:path>
                <a:path w="3810" h="392429">
                  <a:moveTo>
                    <a:pt x="0" y="227647"/>
                  </a:moveTo>
                  <a:lnTo>
                    <a:pt x="3810" y="227647"/>
                  </a:lnTo>
                </a:path>
                <a:path w="3810" h="392429">
                  <a:moveTo>
                    <a:pt x="0" y="225729"/>
                  </a:moveTo>
                  <a:lnTo>
                    <a:pt x="3810" y="225729"/>
                  </a:lnTo>
                </a:path>
                <a:path w="3810" h="392429">
                  <a:moveTo>
                    <a:pt x="0" y="223824"/>
                  </a:moveTo>
                  <a:lnTo>
                    <a:pt x="3810" y="223824"/>
                  </a:lnTo>
                </a:path>
                <a:path w="3810" h="392429">
                  <a:moveTo>
                    <a:pt x="0" y="221907"/>
                  </a:moveTo>
                  <a:lnTo>
                    <a:pt x="3810" y="221907"/>
                  </a:lnTo>
                </a:path>
                <a:path w="3810" h="392429">
                  <a:moveTo>
                    <a:pt x="0" y="220002"/>
                  </a:moveTo>
                  <a:lnTo>
                    <a:pt x="3810" y="220002"/>
                  </a:lnTo>
                </a:path>
                <a:path w="3810" h="392429">
                  <a:moveTo>
                    <a:pt x="0" y="218084"/>
                  </a:moveTo>
                  <a:lnTo>
                    <a:pt x="3810" y="218084"/>
                  </a:lnTo>
                </a:path>
                <a:path w="3810" h="392429">
                  <a:moveTo>
                    <a:pt x="0" y="216166"/>
                  </a:moveTo>
                  <a:lnTo>
                    <a:pt x="3810" y="216166"/>
                  </a:lnTo>
                </a:path>
                <a:path w="3810" h="392429">
                  <a:moveTo>
                    <a:pt x="0" y="214261"/>
                  </a:moveTo>
                  <a:lnTo>
                    <a:pt x="3810" y="214261"/>
                  </a:lnTo>
                </a:path>
                <a:path w="3810" h="392429">
                  <a:moveTo>
                    <a:pt x="0" y="212343"/>
                  </a:moveTo>
                  <a:lnTo>
                    <a:pt x="3810" y="212343"/>
                  </a:lnTo>
                </a:path>
                <a:path w="3810" h="392429">
                  <a:moveTo>
                    <a:pt x="0" y="210426"/>
                  </a:moveTo>
                  <a:lnTo>
                    <a:pt x="3810" y="210426"/>
                  </a:lnTo>
                </a:path>
                <a:path w="3810" h="392429">
                  <a:moveTo>
                    <a:pt x="0" y="208521"/>
                  </a:moveTo>
                  <a:lnTo>
                    <a:pt x="3810" y="208521"/>
                  </a:lnTo>
                </a:path>
                <a:path w="3810" h="392429">
                  <a:moveTo>
                    <a:pt x="0" y="206603"/>
                  </a:moveTo>
                  <a:lnTo>
                    <a:pt x="3810" y="206603"/>
                  </a:lnTo>
                </a:path>
                <a:path w="3810" h="392429">
                  <a:moveTo>
                    <a:pt x="0" y="204698"/>
                  </a:moveTo>
                  <a:lnTo>
                    <a:pt x="3810" y="204698"/>
                  </a:lnTo>
                </a:path>
                <a:path w="3810" h="392429">
                  <a:moveTo>
                    <a:pt x="0" y="202780"/>
                  </a:moveTo>
                  <a:lnTo>
                    <a:pt x="3810" y="202780"/>
                  </a:lnTo>
                </a:path>
                <a:path w="3810" h="392429">
                  <a:moveTo>
                    <a:pt x="0" y="200863"/>
                  </a:moveTo>
                  <a:lnTo>
                    <a:pt x="3810" y="200863"/>
                  </a:lnTo>
                </a:path>
                <a:path w="3810" h="392429">
                  <a:moveTo>
                    <a:pt x="0" y="198958"/>
                  </a:moveTo>
                  <a:lnTo>
                    <a:pt x="3810" y="198958"/>
                  </a:lnTo>
                </a:path>
                <a:path w="3810" h="392429">
                  <a:moveTo>
                    <a:pt x="0" y="197040"/>
                  </a:moveTo>
                  <a:lnTo>
                    <a:pt x="3810" y="197040"/>
                  </a:lnTo>
                </a:path>
                <a:path w="3810" h="392429">
                  <a:moveTo>
                    <a:pt x="0" y="195122"/>
                  </a:moveTo>
                  <a:lnTo>
                    <a:pt x="3810" y="195122"/>
                  </a:lnTo>
                </a:path>
                <a:path w="3810" h="392429">
                  <a:moveTo>
                    <a:pt x="0" y="193217"/>
                  </a:moveTo>
                  <a:lnTo>
                    <a:pt x="3810" y="193217"/>
                  </a:lnTo>
                </a:path>
                <a:path w="3810" h="392429">
                  <a:moveTo>
                    <a:pt x="0" y="191300"/>
                  </a:moveTo>
                  <a:lnTo>
                    <a:pt x="3810" y="191300"/>
                  </a:lnTo>
                </a:path>
                <a:path w="3810" h="392429">
                  <a:moveTo>
                    <a:pt x="0" y="189395"/>
                  </a:moveTo>
                  <a:lnTo>
                    <a:pt x="3810" y="189395"/>
                  </a:lnTo>
                </a:path>
                <a:path w="3810" h="392429">
                  <a:moveTo>
                    <a:pt x="0" y="187477"/>
                  </a:moveTo>
                  <a:lnTo>
                    <a:pt x="3810" y="187477"/>
                  </a:lnTo>
                </a:path>
                <a:path w="3810" h="392429">
                  <a:moveTo>
                    <a:pt x="0" y="185559"/>
                  </a:moveTo>
                  <a:lnTo>
                    <a:pt x="3810" y="185559"/>
                  </a:lnTo>
                </a:path>
                <a:path w="3810" h="392429">
                  <a:moveTo>
                    <a:pt x="0" y="183654"/>
                  </a:moveTo>
                  <a:lnTo>
                    <a:pt x="3810" y="183654"/>
                  </a:lnTo>
                </a:path>
                <a:path w="3810" h="392429">
                  <a:moveTo>
                    <a:pt x="0" y="181736"/>
                  </a:moveTo>
                  <a:lnTo>
                    <a:pt x="3810" y="181736"/>
                  </a:lnTo>
                </a:path>
                <a:path w="3810" h="392429">
                  <a:moveTo>
                    <a:pt x="0" y="179819"/>
                  </a:moveTo>
                  <a:lnTo>
                    <a:pt x="3810" y="179819"/>
                  </a:lnTo>
                </a:path>
                <a:path w="3810" h="392429">
                  <a:moveTo>
                    <a:pt x="0" y="177914"/>
                  </a:moveTo>
                  <a:lnTo>
                    <a:pt x="3810" y="177914"/>
                  </a:lnTo>
                </a:path>
                <a:path w="3810" h="392429">
                  <a:moveTo>
                    <a:pt x="0" y="175996"/>
                  </a:moveTo>
                  <a:lnTo>
                    <a:pt x="3810" y="175996"/>
                  </a:lnTo>
                </a:path>
                <a:path w="3810" h="392429">
                  <a:moveTo>
                    <a:pt x="0" y="174091"/>
                  </a:moveTo>
                  <a:lnTo>
                    <a:pt x="3810" y="174091"/>
                  </a:lnTo>
                </a:path>
                <a:path w="3810" h="392429">
                  <a:moveTo>
                    <a:pt x="0" y="172173"/>
                  </a:moveTo>
                  <a:lnTo>
                    <a:pt x="3810" y="172173"/>
                  </a:lnTo>
                </a:path>
                <a:path w="3810" h="392429">
                  <a:moveTo>
                    <a:pt x="0" y="170256"/>
                  </a:moveTo>
                  <a:lnTo>
                    <a:pt x="3810" y="170256"/>
                  </a:lnTo>
                </a:path>
                <a:path w="3810" h="392429">
                  <a:moveTo>
                    <a:pt x="0" y="168351"/>
                  </a:moveTo>
                  <a:lnTo>
                    <a:pt x="3810" y="168351"/>
                  </a:lnTo>
                </a:path>
                <a:path w="3810" h="392429">
                  <a:moveTo>
                    <a:pt x="0" y="166433"/>
                  </a:moveTo>
                  <a:lnTo>
                    <a:pt x="3810" y="166433"/>
                  </a:lnTo>
                </a:path>
                <a:path w="3810" h="392429">
                  <a:moveTo>
                    <a:pt x="0" y="164515"/>
                  </a:moveTo>
                  <a:lnTo>
                    <a:pt x="3810" y="164515"/>
                  </a:lnTo>
                </a:path>
                <a:path w="3810" h="392429">
                  <a:moveTo>
                    <a:pt x="0" y="162610"/>
                  </a:moveTo>
                  <a:lnTo>
                    <a:pt x="3810" y="162610"/>
                  </a:lnTo>
                </a:path>
                <a:path w="3810" h="392429">
                  <a:moveTo>
                    <a:pt x="0" y="160693"/>
                  </a:moveTo>
                  <a:lnTo>
                    <a:pt x="3810" y="160693"/>
                  </a:lnTo>
                </a:path>
                <a:path w="3810" h="392429">
                  <a:moveTo>
                    <a:pt x="0" y="158788"/>
                  </a:moveTo>
                  <a:lnTo>
                    <a:pt x="3810" y="158788"/>
                  </a:lnTo>
                </a:path>
                <a:path w="3810" h="392429">
                  <a:moveTo>
                    <a:pt x="0" y="156870"/>
                  </a:moveTo>
                  <a:lnTo>
                    <a:pt x="3810" y="156870"/>
                  </a:lnTo>
                </a:path>
                <a:path w="3810" h="392429">
                  <a:moveTo>
                    <a:pt x="0" y="154952"/>
                  </a:moveTo>
                  <a:lnTo>
                    <a:pt x="3810" y="154952"/>
                  </a:lnTo>
                </a:path>
                <a:path w="3810" h="392429">
                  <a:moveTo>
                    <a:pt x="0" y="153047"/>
                  </a:moveTo>
                  <a:lnTo>
                    <a:pt x="3810" y="153047"/>
                  </a:lnTo>
                </a:path>
                <a:path w="3810" h="392429">
                  <a:moveTo>
                    <a:pt x="0" y="151129"/>
                  </a:moveTo>
                  <a:lnTo>
                    <a:pt x="3810" y="151129"/>
                  </a:lnTo>
                </a:path>
                <a:path w="3810" h="392429">
                  <a:moveTo>
                    <a:pt x="0" y="149212"/>
                  </a:moveTo>
                  <a:lnTo>
                    <a:pt x="3810" y="149212"/>
                  </a:lnTo>
                </a:path>
                <a:path w="3810" h="392429">
                  <a:moveTo>
                    <a:pt x="0" y="147307"/>
                  </a:moveTo>
                  <a:lnTo>
                    <a:pt x="3810" y="147307"/>
                  </a:lnTo>
                </a:path>
                <a:path w="3810" h="392429">
                  <a:moveTo>
                    <a:pt x="0" y="145389"/>
                  </a:moveTo>
                  <a:lnTo>
                    <a:pt x="3810" y="145389"/>
                  </a:lnTo>
                </a:path>
                <a:path w="3810" h="392429">
                  <a:moveTo>
                    <a:pt x="0" y="143484"/>
                  </a:moveTo>
                  <a:lnTo>
                    <a:pt x="3810" y="143484"/>
                  </a:lnTo>
                </a:path>
                <a:path w="3810" h="392429">
                  <a:moveTo>
                    <a:pt x="0" y="141566"/>
                  </a:moveTo>
                  <a:lnTo>
                    <a:pt x="3810" y="141566"/>
                  </a:lnTo>
                </a:path>
                <a:path w="3810" h="392429">
                  <a:moveTo>
                    <a:pt x="0" y="139649"/>
                  </a:moveTo>
                  <a:lnTo>
                    <a:pt x="3810" y="139649"/>
                  </a:lnTo>
                </a:path>
                <a:path w="3810" h="392429">
                  <a:moveTo>
                    <a:pt x="0" y="137744"/>
                  </a:moveTo>
                  <a:lnTo>
                    <a:pt x="3810" y="137744"/>
                  </a:lnTo>
                </a:path>
                <a:path w="3810" h="392429">
                  <a:moveTo>
                    <a:pt x="0" y="135826"/>
                  </a:moveTo>
                  <a:lnTo>
                    <a:pt x="3810" y="135826"/>
                  </a:lnTo>
                </a:path>
                <a:path w="3810" h="392429">
                  <a:moveTo>
                    <a:pt x="0" y="133908"/>
                  </a:moveTo>
                  <a:lnTo>
                    <a:pt x="3810" y="133908"/>
                  </a:lnTo>
                </a:path>
                <a:path w="3810" h="392429">
                  <a:moveTo>
                    <a:pt x="0" y="132003"/>
                  </a:moveTo>
                  <a:lnTo>
                    <a:pt x="3810" y="132003"/>
                  </a:lnTo>
                </a:path>
                <a:path w="3810" h="392429">
                  <a:moveTo>
                    <a:pt x="0" y="130086"/>
                  </a:moveTo>
                  <a:lnTo>
                    <a:pt x="3810" y="130086"/>
                  </a:lnTo>
                </a:path>
                <a:path w="3810" h="392429">
                  <a:moveTo>
                    <a:pt x="0" y="128181"/>
                  </a:moveTo>
                  <a:lnTo>
                    <a:pt x="3810" y="128181"/>
                  </a:lnTo>
                </a:path>
                <a:path w="3810" h="392429">
                  <a:moveTo>
                    <a:pt x="0" y="126263"/>
                  </a:moveTo>
                  <a:lnTo>
                    <a:pt x="3810" y="126263"/>
                  </a:lnTo>
                </a:path>
                <a:path w="3810" h="392429">
                  <a:moveTo>
                    <a:pt x="0" y="124345"/>
                  </a:moveTo>
                  <a:lnTo>
                    <a:pt x="3810" y="124345"/>
                  </a:lnTo>
                </a:path>
                <a:path w="3810" h="392429">
                  <a:moveTo>
                    <a:pt x="0" y="122440"/>
                  </a:moveTo>
                  <a:lnTo>
                    <a:pt x="3810" y="122440"/>
                  </a:lnTo>
                </a:path>
                <a:path w="3810" h="392429">
                  <a:moveTo>
                    <a:pt x="0" y="120522"/>
                  </a:moveTo>
                  <a:lnTo>
                    <a:pt x="3810" y="120522"/>
                  </a:lnTo>
                </a:path>
                <a:path w="3810" h="392429">
                  <a:moveTo>
                    <a:pt x="0" y="118605"/>
                  </a:moveTo>
                  <a:lnTo>
                    <a:pt x="3810" y="118605"/>
                  </a:lnTo>
                </a:path>
                <a:path w="3810" h="392429">
                  <a:moveTo>
                    <a:pt x="0" y="116700"/>
                  </a:moveTo>
                  <a:lnTo>
                    <a:pt x="3810" y="116700"/>
                  </a:lnTo>
                </a:path>
                <a:path w="3810" h="392429">
                  <a:moveTo>
                    <a:pt x="0" y="114782"/>
                  </a:moveTo>
                  <a:lnTo>
                    <a:pt x="3810" y="114782"/>
                  </a:lnTo>
                </a:path>
                <a:path w="3810" h="392429">
                  <a:moveTo>
                    <a:pt x="0" y="112864"/>
                  </a:moveTo>
                  <a:lnTo>
                    <a:pt x="3810" y="112864"/>
                  </a:lnTo>
                </a:path>
                <a:path w="3810" h="392429">
                  <a:moveTo>
                    <a:pt x="0" y="110959"/>
                  </a:moveTo>
                  <a:lnTo>
                    <a:pt x="3810" y="110959"/>
                  </a:lnTo>
                </a:path>
                <a:path w="3810" h="392429">
                  <a:moveTo>
                    <a:pt x="0" y="109042"/>
                  </a:moveTo>
                  <a:lnTo>
                    <a:pt x="3810" y="109042"/>
                  </a:lnTo>
                </a:path>
                <a:path w="3810" h="392429">
                  <a:moveTo>
                    <a:pt x="0" y="107137"/>
                  </a:moveTo>
                  <a:lnTo>
                    <a:pt x="3810" y="107137"/>
                  </a:lnTo>
                </a:path>
                <a:path w="3810" h="392429">
                  <a:moveTo>
                    <a:pt x="0" y="105219"/>
                  </a:moveTo>
                  <a:lnTo>
                    <a:pt x="3810" y="105219"/>
                  </a:lnTo>
                </a:path>
                <a:path w="3810" h="392429">
                  <a:moveTo>
                    <a:pt x="0" y="103301"/>
                  </a:moveTo>
                  <a:lnTo>
                    <a:pt x="3810" y="103301"/>
                  </a:lnTo>
                </a:path>
                <a:path w="3810" h="392429">
                  <a:moveTo>
                    <a:pt x="0" y="101396"/>
                  </a:moveTo>
                  <a:lnTo>
                    <a:pt x="3810" y="101396"/>
                  </a:lnTo>
                </a:path>
                <a:path w="3810" h="392429">
                  <a:moveTo>
                    <a:pt x="0" y="99479"/>
                  </a:moveTo>
                  <a:lnTo>
                    <a:pt x="3810" y="99479"/>
                  </a:lnTo>
                </a:path>
                <a:path w="3810" h="392429">
                  <a:moveTo>
                    <a:pt x="0" y="97561"/>
                  </a:moveTo>
                  <a:lnTo>
                    <a:pt x="3810" y="97561"/>
                  </a:lnTo>
                </a:path>
                <a:path w="3810" h="392429">
                  <a:moveTo>
                    <a:pt x="0" y="95656"/>
                  </a:moveTo>
                  <a:lnTo>
                    <a:pt x="3810" y="95656"/>
                  </a:lnTo>
                </a:path>
                <a:path w="3810" h="392429">
                  <a:moveTo>
                    <a:pt x="0" y="93738"/>
                  </a:moveTo>
                  <a:lnTo>
                    <a:pt x="3810" y="93738"/>
                  </a:lnTo>
                </a:path>
                <a:path w="3810" h="392429">
                  <a:moveTo>
                    <a:pt x="0" y="91833"/>
                  </a:moveTo>
                  <a:lnTo>
                    <a:pt x="3810" y="91833"/>
                  </a:lnTo>
                </a:path>
                <a:path w="3810" h="392429">
                  <a:moveTo>
                    <a:pt x="0" y="89915"/>
                  </a:moveTo>
                  <a:lnTo>
                    <a:pt x="3810" y="89915"/>
                  </a:lnTo>
                </a:path>
                <a:path w="3810" h="392429">
                  <a:moveTo>
                    <a:pt x="0" y="87998"/>
                  </a:moveTo>
                  <a:lnTo>
                    <a:pt x="3810" y="87998"/>
                  </a:lnTo>
                </a:path>
                <a:path w="3810" h="392429">
                  <a:moveTo>
                    <a:pt x="0" y="86093"/>
                  </a:moveTo>
                  <a:lnTo>
                    <a:pt x="3810" y="86093"/>
                  </a:lnTo>
                </a:path>
                <a:path w="3810" h="392429">
                  <a:moveTo>
                    <a:pt x="0" y="84175"/>
                  </a:moveTo>
                  <a:lnTo>
                    <a:pt x="3810" y="84175"/>
                  </a:lnTo>
                </a:path>
                <a:path w="3810" h="392429">
                  <a:moveTo>
                    <a:pt x="0" y="82257"/>
                  </a:moveTo>
                  <a:lnTo>
                    <a:pt x="3810" y="82257"/>
                  </a:lnTo>
                </a:path>
                <a:path w="3810" h="392429">
                  <a:moveTo>
                    <a:pt x="0" y="80352"/>
                  </a:moveTo>
                  <a:lnTo>
                    <a:pt x="3810" y="80352"/>
                  </a:lnTo>
                </a:path>
                <a:path w="3810" h="392429">
                  <a:moveTo>
                    <a:pt x="0" y="78435"/>
                  </a:moveTo>
                  <a:lnTo>
                    <a:pt x="3810" y="78435"/>
                  </a:lnTo>
                </a:path>
                <a:path w="3810" h="392429">
                  <a:moveTo>
                    <a:pt x="0" y="76530"/>
                  </a:moveTo>
                  <a:lnTo>
                    <a:pt x="3810" y="76530"/>
                  </a:lnTo>
                </a:path>
                <a:path w="3810" h="392429">
                  <a:moveTo>
                    <a:pt x="0" y="74612"/>
                  </a:moveTo>
                  <a:lnTo>
                    <a:pt x="3810" y="74612"/>
                  </a:lnTo>
                </a:path>
                <a:path w="3810" h="392429">
                  <a:moveTo>
                    <a:pt x="0" y="72694"/>
                  </a:moveTo>
                  <a:lnTo>
                    <a:pt x="3810" y="72694"/>
                  </a:lnTo>
                </a:path>
                <a:path w="3810" h="392429">
                  <a:moveTo>
                    <a:pt x="0" y="70789"/>
                  </a:moveTo>
                  <a:lnTo>
                    <a:pt x="3810" y="70789"/>
                  </a:lnTo>
                </a:path>
                <a:path w="3810" h="392429">
                  <a:moveTo>
                    <a:pt x="0" y="68872"/>
                  </a:moveTo>
                  <a:lnTo>
                    <a:pt x="3810" y="68872"/>
                  </a:lnTo>
                </a:path>
                <a:path w="3810" h="392429">
                  <a:moveTo>
                    <a:pt x="0" y="66954"/>
                  </a:moveTo>
                  <a:lnTo>
                    <a:pt x="3810" y="66954"/>
                  </a:lnTo>
                </a:path>
                <a:path w="3810" h="392429">
                  <a:moveTo>
                    <a:pt x="0" y="65049"/>
                  </a:moveTo>
                  <a:lnTo>
                    <a:pt x="3810" y="65049"/>
                  </a:lnTo>
                </a:path>
                <a:path w="3810" h="392429">
                  <a:moveTo>
                    <a:pt x="0" y="63131"/>
                  </a:moveTo>
                  <a:lnTo>
                    <a:pt x="3810" y="63131"/>
                  </a:lnTo>
                </a:path>
                <a:path w="3810" h="392429">
                  <a:moveTo>
                    <a:pt x="0" y="61226"/>
                  </a:moveTo>
                  <a:lnTo>
                    <a:pt x="3810" y="61226"/>
                  </a:lnTo>
                </a:path>
                <a:path w="3810" h="392429">
                  <a:moveTo>
                    <a:pt x="0" y="59308"/>
                  </a:moveTo>
                  <a:lnTo>
                    <a:pt x="3810" y="59308"/>
                  </a:lnTo>
                </a:path>
                <a:path w="3810" h="392429">
                  <a:moveTo>
                    <a:pt x="0" y="57391"/>
                  </a:moveTo>
                  <a:lnTo>
                    <a:pt x="3810" y="57391"/>
                  </a:lnTo>
                </a:path>
                <a:path w="3810" h="392429">
                  <a:moveTo>
                    <a:pt x="0" y="55486"/>
                  </a:moveTo>
                  <a:lnTo>
                    <a:pt x="3810" y="55486"/>
                  </a:lnTo>
                </a:path>
                <a:path w="3810" h="392429">
                  <a:moveTo>
                    <a:pt x="0" y="53568"/>
                  </a:moveTo>
                  <a:lnTo>
                    <a:pt x="3810" y="53568"/>
                  </a:lnTo>
                </a:path>
                <a:path w="3810" h="392429">
                  <a:moveTo>
                    <a:pt x="0" y="51650"/>
                  </a:moveTo>
                  <a:lnTo>
                    <a:pt x="3810" y="51650"/>
                  </a:lnTo>
                </a:path>
                <a:path w="3810" h="392429">
                  <a:moveTo>
                    <a:pt x="0" y="49745"/>
                  </a:moveTo>
                  <a:lnTo>
                    <a:pt x="3810" y="49745"/>
                  </a:lnTo>
                </a:path>
                <a:path w="3810" h="392429">
                  <a:moveTo>
                    <a:pt x="0" y="47828"/>
                  </a:moveTo>
                  <a:lnTo>
                    <a:pt x="3810" y="47828"/>
                  </a:lnTo>
                </a:path>
                <a:path w="3810" h="392429">
                  <a:moveTo>
                    <a:pt x="0" y="45923"/>
                  </a:moveTo>
                  <a:lnTo>
                    <a:pt x="3810" y="45923"/>
                  </a:lnTo>
                </a:path>
                <a:path w="3810" h="392429">
                  <a:moveTo>
                    <a:pt x="0" y="44005"/>
                  </a:moveTo>
                  <a:lnTo>
                    <a:pt x="3810" y="44005"/>
                  </a:lnTo>
                </a:path>
                <a:path w="3810" h="392429">
                  <a:moveTo>
                    <a:pt x="0" y="42087"/>
                  </a:moveTo>
                  <a:lnTo>
                    <a:pt x="3810" y="42087"/>
                  </a:lnTo>
                </a:path>
                <a:path w="3810" h="392429">
                  <a:moveTo>
                    <a:pt x="0" y="40182"/>
                  </a:moveTo>
                  <a:lnTo>
                    <a:pt x="3810" y="40182"/>
                  </a:lnTo>
                </a:path>
                <a:path w="3810" h="392429">
                  <a:moveTo>
                    <a:pt x="0" y="38265"/>
                  </a:moveTo>
                  <a:lnTo>
                    <a:pt x="3810" y="38265"/>
                  </a:lnTo>
                </a:path>
                <a:path w="3810" h="392429">
                  <a:moveTo>
                    <a:pt x="0" y="36347"/>
                  </a:moveTo>
                  <a:lnTo>
                    <a:pt x="3810" y="36347"/>
                  </a:lnTo>
                </a:path>
                <a:path w="3810" h="392429">
                  <a:moveTo>
                    <a:pt x="0" y="34442"/>
                  </a:moveTo>
                  <a:lnTo>
                    <a:pt x="3810" y="34442"/>
                  </a:lnTo>
                </a:path>
                <a:path w="3810" h="392429">
                  <a:moveTo>
                    <a:pt x="0" y="32524"/>
                  </a:moveTo>
                  <a:lnTo>
                    <a:pt x="3810" y="32524"/>
                  </a:lnTo>
                </a:path>
                <a:path w="3810" h="392429">
                  <a:moveTo>
                    <a:pt x="0" y="30619"/>
                  </a:moveTo>
                  <a:lnTo>
                    <a:pt x="3810" y="30619"/>
                  </a:lnTo>
                </a:path>
                <a:path w="3810" h="392429">
                  <a:moveTo>
                    <a:pt x="0" y="28701"/>
                  </a:moveTo>
                  <a:lnTo>
                    <a:pt x="3810" y="28701"/>
                  </a:lnTo>
                </a:path>
                <a:path w="3810" h="392429">
                  <a:moveTo>
                    <a:pt x="0" y="26784"/>
                  </a:moveTo>
                  <a:lnTo>
                    <a:pt x="3810" y="26784"/>
                  </a:lnTo>
                </a:path>
                <a:path w="3810" h="392429">
                  <a:moveTo>
                    <a:pt x="0" y="24879"/>
                  </a:moveTo>
                  <a:lnTo>
                    <a:pt x="3810" y="24879"/>
                  </a:lnTo>
                </a:path>
                <a:path w="3810" h="392429">
                  <a:moveTo>
                    <a:pt x="0" y="22961"/>
                  </a:moveTo>
                  <a:lnTo>
                    <a:pt x="3810" y="22961"/>
                  </a:lnTo>
                </a:path>
                <a:path w="3810" h="392429">
                  <a:moveTo>
                    <a:pt x="0" y="21043"/>
                  </a:moveTo>
                  <a:lnTo>
                    <a:pt x="3810" y="21043"/>
                  </a:lnTo>
                </a:path>
                <a:path w="3810" h="392429">
                  <a:moveTo>
                    <a:pt x="0" y="19138"/>
                  </a:moveTo>
                  <a:lnTo>
                    <a:pt x="3810" y="19138"/>
                  </a:lnTo>
                </a:path>
                <a:path w="3810" h="392429">
                  <a:moveTo>
                    <a:pt x="0" y="17221"/>
                  </a:moveTo>
                  <a:lnTo>
                    <a:pt x="3810" y="17221"/>
                  </a:lnTo>
                </a:path>
                <a:path w="3810" h="392429">
                  <a:moveTo>
                    <a:pt x="0" y="15316"/>
                  </a:moveTo>
                  <a:lnTo>
                    <a:pt x="3810" y="15316"/>
                  </a:lnTo>
                </a:path>
                <a:path w="3810" h="392429">
                  <a:moveTo>
                    <a:pt x="0" y="13398"/>
                  </a:moveTo>
                  <a:lnTo>
                    <a:pt x="3810" y="13398"/>
                  </a:lnTo>
                </a:path>
                <a:path w="3810" h="392429">
                  <a:moveTo>
                    <a:pt x="0" y="11480"/>
                  </a:moveTo>
                  <a:lnTo>
                    <a:pt x="3810" y="11480"/>
                  </a:lnTo>
                </a:path>
                <a:path w="3810" h="392429">
                  <a:moveTo>
                    <a:pt x="0" y="9575"/>
                  </a:moveTo>
                  <a:lnTo>
                    <a:pt x="3810" y="9575"/>
                  </a:lnTo>
                </a:path>
                <a:path w="3810" h="392429">
                  <a:moveTo>
                    <a:pt x="0" y="7658"/>
                  </a:moveTo>
                  <a:lnTo>
                    <a:pt x="3810" y="7658"/>
                  </a:lnTo>
                </a:path>
                <a:path w="3810" h="392429">
                  <a:moveTo>
                    <a:pt x="0" y="5740"/>
                  </a:moveTo>
                  <a:lnTo>
                    <a:pt x="3810" y="5740"/>
                  </a:lnTo>
                </a:path>
                <a:path w="3810" h="392429">
                  <a:moveTo>
                    <a:pt x="0" y="3835"/>
                  </a:moveTo>
                  <a:lnTo>
                    <a:pt x="3810" y="3835"/>
                  </a:lnTo>
                </a:path>
                <a:path w="3810" h="392429">
                  <a:moveTo>
                    <a:pt x="0" y="1917"/>
                  </a:moveTo>
                  <a:lnTo>
                    <a:pt x="3810" y="1917"/>
                  </a:lnTo>
                </a:path>
                <a:path w="3810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450094" y="5815865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09" h="392429">
                  <a:moveTo>
                    <a:pt x="0" y="392163"/>
                  </a:moveTo>
                  <a:lnTo>
                    <a:pt x="3810" y="392163"/>
                  </a:lnTo>
                </a:path>
                <a:path w="3809" h="392429">
                  <a:moveTo>
                    <a:pt x="0" y="390245"/>
                  </a:moveTo>
                  <a:lnTo>
                    <a:pt x="3810" y="390245"/>
                  </a:lnTo>
                </a:path>
                <a:path w="3809" h="392429">
                  <a:moveTo>
                    <a:pt x="0" y="388340"/>
                  </a:moveTo>
                  <a:lnTo>
                    <a:pt x="3810" y="388340"/>
                  </a:lnTo>
                </a:path>
                <a:path w="3809" h="392429">
                  <a:moveTo>
                    <a:pt x="0" y="386422"/>
                  </a:moveTo>
                  <a:lnTo>
                    <a:pt x="3810" y="386422"/>
                  </a:lnTo>
                </a:path>
                <a:path w="3809" h="392429">
                  <a:moveTo>
                    <a:pt x="0" y="384505"/>
                  </a:moveTo>
                  <a:lnTo>
                    <a:pt x="3810" y="384505"/>
                  </a:lnTo>
                </a:path>
                <a:path w="3809" h="392429">
                  <a:moveTo>
                    <a:pt x="0" y="382600"/>
                  </a:moveTo>
                  <a:lnTo>
                    <a:pt x="3810" y="382600"/>
                  </a:lnTo>
                </a:path>
                <a:path w="3809" h="392429">
                  <a:moveTo>
                    <a:pt x="0" y="380682"/>
                  </a:moveTo>
                  <a:lnTo>
                    <a:pt x="3810" y="380682"/>
                  </a:lnTo>
                </a:path>
                <a:path w="3809" h="392429">
                  <a:moveTo>
                    <a:pt x="0" y="378777"/>
                  </a:moveTo>
                  <a:lnTo>
                    <a:pt x="3810" y="378777"/>
                  </a:lnTo>
                </a:path>
                <a:path w="3809" h="392429">
                  <a:moveTo>
                    <a:pt x="0" y="376859"/>
                  </a:moveTo>
                  <a:lnTo>
                    <a:pt x="3810" y="376859"/>
                  </a:lnTo>
                </a:path>
                <a:path w="3809" h="392429">
                  <a:moveTo>
                    <a:pt x="0" y="374942"/>
                  </a:moveTo>
                  <a:lnTo>
                    <a:pt x="3810" y="374942"/>
                  </a:lnTo>
                </a:path>
                <a:path w="3809" h="392429">
                  <a:moveTo>
                    <a:pt x="0" y="373037"/>
                  </a:moveTo>
                  <a:lnTo>
                    <a:pt x="3810" y="373037"/>
                  </a:lnTo>
                </a:path>
                <a:path w="3809" h="392429">
                  <a:moveTo>
                    <a:pt x="0" y="371119"/>
                  </a:moveTo>
                  <a:lnTo>
                    <a:pt x="3810" y="371119"/>
                  </a:lnTo>
                </a:path>
                <a:path w="3809" h="392429">
                  <a:moveTo>
                    <a:pt x="0" y="369201"/>
                  </a:moveTo>
                  <a:lnTo>
                    <a:pt x="3810" y="369201"/>
                  </a:lnTo>
                </a:path>
                <a:path w="3809" h="392429">
                  <a:moveTo>
                    <a:pt x="0" y="367296"/>
                  </a:moveTo>
                  <a:lnTo>
                    <a:pt x="3810" y="367296"/>
                  </a:lnTo>
                </a:path>
                <a:path w="3809" h="392429">
                  <a:moveTo>
                    <a:pt x="0" y="365378"/>
                  </a:moveTo>
                  <a:lnTo>
                    <a:pt x="3810" y="365378"/>
                  </a:lnTo>
                </a:path>
                <a:path w="3809" h="392429">
                  <a:moveTo>
                    <a:pt x="0" y="363473"/>
                  </a:moveTo>
                  <a:lnTo>
                    <a:pt x="3810" y="363473"/>
                  </a:lnTo>
                </a:path>
                <a:path w="3809" h="392429">
                  <a:moveTo>
                    <a:pt x="0" y="361556"/>
                  </a:moveTo>
                  <a:lnTo>
                    <a:pt x="3810" y="361556"/>
                  </a:lnTo>
                </a:path>
                <a:path w="3809" h="392429">
                  <a:moveTo>
                    <a:pt x="0" y="359638"/>
                  </a:moveTo>
                  <a:lnTo>
                    <a:pt x="3810" y="359638"/>
                  </a:lnTo>
                </a:path>
                <a:path w="3809" h="392429">
                  <a:moveTo>
                    <a:pt x="0" y="357733"/>
                  </a:moveTo>
                  <a:lnTo>
                    <a:pt x="3810" y="357733"/>
                  </a:lnTo>
                </a:path>
                <a:path w="3809" h="392429">
                  <a:moveTo>
                    <a:pt x="0" y="355815"/>
                  </a:moveTo>
                  <a:lnTo>
                    <a:pt x="3810" y="355815"/>
                  </a:lnTo>
                </a:path>
                <a:path w="3809" h="392429">
                  <a:moveTo>
                    <a:pt x="0" y="353898"/>
                  </a:moveTo>
                  <a:lnTo>
                    <a:pt x="3810" y="353898"/>
                  </a:lnTo>
                </a:path>
                <a:path w="3809" h="392429">
                  <a:moveTo>
                    <a:pt x="0" y="351993"/>
                  </a:moveTo>
                  <a:lnTo>
                    <a:pt x="3810" y="351993"/>
                  </a:lnTo>
                </a:path>
                <a:path w="3809" h="392429">
                  <a:moveTo>
                    <a:pt x="0" y="350075"/>
                  </a:moveTo>
                  <a:lnTo>
                    <a:pt x="3810" y="350075"/>
                  </a:lnTo>
                </a:path>
                <a:path w="3809" h="392429">
                  <a:moveTo>
                    <a:pt x="0" y="348170"/>
                  </a:moveTo>
                  <a:lnTo>
                    <a:pt x="3810" y="348170"/>
                  </a:lnTo>
                </a:path>
                <a:path w="3809" h="392429">
                  <a:moveTo>
                    <a:pt x="0" y="346252"/>
                  </a:moveTo>
                  <a:lnTo>
                    <a:pt x="3810" y="346252"/>
                  </a:lnTo>
                </a:path>
                <a:path w="3809" h="392429">
                  <a:moveTo>
                    <a:pt x="0" y="344335"/>
                  </a:moveTo>
                  <a:lnTo>
                    <a:pt x="3810" y="344335"/>
                  </a:lnTo>
                </a:path>
                <a:path w="3809" h="392429">
                  <a:moveTo>
                    <a:pt x="0" y="342430"/>
                  </a:moveTo>
                  <a:lnTo>
                    <a:pt x="3810" y="342430"/>
                  </a:lnTo>
                </a:path>
                <a:path w="3809" h="392429">
                  <a:moveTo>
                    <a:pt x="0" y="340512"/>
                  </a:moveTo>
                  <a:lnTo>
                    <a:pt x="3810" y="340512"/>
                  </a:lnTo>
                </a:path>
                <a:path w="3809" h="392429">
                  <a:moveTo>
                    <a:pt x="0" y="338594"/>
                  </a:moveTo>
                  <a:lnTo>
                    <a:pt x="3810" y="338594"/>
                  </a:lnTo>
                </a:path>
                <a:path w="3809" h="392429">
                  <a:moveTo>
                    <a:pt x="0" y="336689"/>
                  </a:moveTo>
                  <a:lnTo>
                    <a:pt x="3810" y="336689"/>
                  </a:lnTo>
                </a:path>
                <a:path w="3809" h="392429">
                  <a:moveTo>
                    <a:pt x="0" y="334771"/>
                  </a:moveTo>
                  <a:lnTo>
                    <a:pt x="3810" y="334771"/>
                  </a:lnTo>
                </a:path>
                <a:path w="3809" h="392429">
                  <a:moveTo>
                    <a:pt x="0" y="332866"/>
                  </a:moveTo>
                  <a:lnTo>
                    <a:pt x="3810" y="332866"/>
                  </a:lnTo>
                </a:path>
                <a:path w="3809" h="392429">
                  <a:moveTo>
                    <a:pt x="0" y="330949"/>
                  </a:moveTo>
                  <a:lnTo>
                    <a:pt x="3810" y="330949"/>
                  </a:lnTo>
                </a:path>
                <a:path w="3809" h="392429">
                  <a:moveTo>
                    <a:pt x="0" y="329031"/>
                  </a:moveTo>
                  <a:lnTo>
                    <a:pt x="3810" y="329031"/>
                  </a:lnTo>
                </a:path>
                <a:path w="3809" h="392429">
                  <a:moveTo>
                    <a:pt x="0" y="327126"/>
                  </a:moveTo>
                  <a:lnTo>
                    <a:pt x="3810" y="327126"/>
                  </a:lnTo>
                </a:path>
                <a:path w="3809" h="392429">
                  <a:moveTo>
                    <a:pt x="0" y="325208"/>
                  </a:moveTo>
                  <a:lnTo>
                    <a:pt x="3810" y="325208"/>
                  </a:lnTo>
                </a:path>
                <a:path w="3809" h="392429">
                  <a:moveTo>
                    <a:pt x="0" y="323291"/>
                  </a:moveTo>
                  <a:lnTo>
                    <a:pt x="3810" y="323291"/>
                  </a:lnTo>
                </a:path>
                <a:path w="3809" h="392429">
                  <a:moveTo>
                    <a:pt x="0" y="321386"/>
                  </a:moveTo>
                  <a:lnTo>
                    <a:pt x="3810" y="321386"/>
                  </a:lnTo>
                </a:path>
                <a:path w="3809" h="392429">
                  <a:moveTo>
                    <a:pt x="0" y="319468"/>
                  </a:moveTo>
                  <a:lnTo>
                    <a:pt x="3810" y="319468"/>
                  </a:lnTo>
                </a:path>
                <a:path w="3809" h="392429">
                  <a:moveTo>
                    <a:pt x="0" y="317563"/>
                  </a:moveTo>
                  <a:lnTo>
                    <a:pt x="3810" y="317563"/>
                  </a:lnTo>
                </a:path>
                <a:path w="3809" h="392429">
                  <a:moveTo>
                    <a:pt x="0" y="315645"/>
                  </a:moveTo>
                  <a:lnTo>
                    <a:pt x="3810" y="315645"/>
                  </a:lnTo>
                </a:path>
                <a:path w="3809" h="392429">
                  <a:moveTo>
                    <a:pt x="0" y="313728"/>
                  </a:moveTo>
                  <a:lnTo>
                    <a:pt x="3810" y="313728"/>
                  </a:lnTo>
                </a:path>
                <a:path w="3809" h="392429">
                  <a:moveTo>
                    <a:pt x="0" y="311823"/>
                  </a:moveTo>
                  <a:lnTo>
                    <a:pt x="3810" y="311823"/>
                  </a:lnTo>
                </a:path>
                <a:path w="3809" h="392429">
                  <a:moveTo>
                    <a:pt x="0" y="309905"/>
                  </a:moveTo>
                  <a:lnTo>
                    <a:pt x="3810" y="309905"/>
                  </a:lnTo>
                </a:path>
                <a:path w="3809" h="392429">
                  <a:moveTo>
                    <a:pt x="0" y="307987"/>
                  </a:moveTo>
                  <a:lnTo>
                    <a:pt x="3810" y="307987"/>
                  </a:lnTo>
                </a:path>
                <a:path w="3809" h="392429">
                  <a:moveTo>
                    <a:pt x="0" y="306082"/>
                  </a:moveTo>
                  <a:lnTo>
                    <a:pt x="3810" y="306082"/>
                  </a:lnTo>
                </a:path>
                <a:path w="3809" h="392429">
                  <a:moveTo>
                    <a:pt x="0" y="304164"/>
                  </a:moveTo>
                  <a:lnTo>
                    <a:pt x="3810" y="304164"/>
                  </a:lnTo>
                </a:path>
                <a:path w="3809" h="392429">
                  <a:moveTo>
                    <a:pt x="0" y="302259"/>
                  </a:moveTo>
                  <a:lnTo>
                    <a:pt x="3810" y="302259"/>
                  </a:lnTo>
                </a:path>
                <a:path w="3809" h="392429">
                  <a:moveTo>
                    <a:pt x="0" y="300342"/>
                  </a:moveTo>
                  <a:lnTo>
                    <a:pt x="3810" y="300342"/>
                  </a:lnTo>
                </a:path>
                <a:path w="3809" h="392429">
                  <a:moveTo>
                    <a:pt x="0" y="298424"/>
                  </a:moveTo>
                  <a:lnTo>
                    <a:pt x="3810" y="298424"/>
                  </a:lnTo>
                </a:path>
                <a:path w="3809" h="392429">
                  <a:moveTo>
                    <a:pt x="0" y="296519"/>
                  </a:moveTo>
                  <a:lnTo>
                    <a:pt x="3810" y="296519"/>
                  </a:lnTo>
                </a:path>
                <a:path w="3809" h="392429">
                  <a:moveTo>
                    <a:pt x="0" y="294601"/>
                  </a:moveTo>
                  <a:lnTo>
                    <a:pt x="3810" y="294601"/>
                  </a:lnTo>
                </a:path>
                <a:path w="3809" h="392429">
                  <a:moveTo>
                    <a:pt x="0" y="292684"/>
                  </a:moveTo>
                  <a:lnTo>
                    <a:pt x="3810" y="292684"/>
                  </a:lnTo>
                </a:path>
                <a:path w="3809" h="392429">
                  <a:moveTo>
                    <a:pt x="0" y="290779"/>
                  </a:moveTo>
                  <a:lnTo>
                    <a:pt x="3810" y="290779"/>
                  </a:lnTo>
                </a:path>
                <a:path w="3809" h="392429">
                  <a:moveTo>
                    <a:pt x="0" y="288861"/>
                  </a:moveTo>
                  <a:lnTo>
                    <a:pt x="3810" y="288861"/>
                  </a:lnTo>
                </a:path>
                <a:path w="3809" h="392429">
                  <a:moveTo>
                    <a:pt x="0" y="286956"/>
                  </a:moveTo>
                  <a:lnTo>
                    <a:pt x="3810" y="286956"/>
                  </a:lnTo>
                </a:path>
                <a:path w="3809" h="392429">
                  <a:moveTo>
                    <a:pt x="0" y="285038"/>
                  </a:moveTo>
                  <a:lnTo>
                    <a:pt x="3810" y="285038"/>
                  </a:lnTo>
                </a:path>
                <a:path w="3809" h="392429">
                  <a:moveTo>
                    <a:pt x="0" y="283121"/>
                  </a:moveTo>
                  <a:lnTo>
                    <a:pt x="3810" y="283121"/>
                  </a:lnTo>
                </a:path>
                <a:path w="3809" h="392429">
                  <a:moveTo>
                    <a:pt x="0" y="281216"/>
                  </a:moveTo>
                  <a:lnTo>
                    <a:pt x="3810" y="281216"/>
                  </a:lnTo>
                </a:path>
                <a:path w="3809" h="392429">
                  <a:moveTo>
                    <a:pt x="0" y="279298"/>
                  </a:moveTo>
                  <a:lnTo>
                    <a:pt x="3810" y="279298"/>
                  </a:lnTo>
                </a:path>
                <a:path w="3809" h="392429">
                  <a:moveTo>
                    <a:pt x="0" y="277380"/>
                  </a:moveTo>
                  <a:lnTo>
                    <a:pt x="3810" y="277380"/>
                  </a:lnTo>
                </a:path>
                <a:path w="3809" h="392429">
                  <a:moveTo>
                    <a:pt x="0" y="275475"/>
                  </a:moveTo>
                  <a:lnTo>
                    <a:pt x="3810" y="275475"/>
                  </a:lnTo>
                </a:path>
                <a:path w="3809" h="392429">
                  <a:moveTo>
                    <a:pt x="0" y="273557"/>
                  </a:moveTo>
                  <a:lnTo>
                    <a:pt x="3810" y="273557"/>
                  </a:lnTo>
                </a:path>
                <a:path w="3809" h="392429">
                  <a:moveTo>
                    <a:pt x="0" y="271640"/>
                  </a:moveTo>
                  <a:lnTo>
                    <a:pt x="3810" y="271640"/>
                  </a:lnTo>
                </a:path>
                <a:path w="3809" h="392429">
                  <a:moveTo>
                    <a:pt x="0" y="269735"/>
                  </a:moveTo>
                  <a:lnTo>
                    <a:pt x="3810" y="269735"/>
                  </a:lnTo>
                </a:path>
                <a:path w="3809" h="392429">
                  <a:moveTo>
                    <a:pt x="0" y="267817"/>
                  </a:moveTo>
                  <a:lnTo>
                    <a:pt x="3810" y="267817"/>
                  </a:lnTo>
                </a:path>
                <a:path w="3809" h="392429">
                  <a:moveTo>
                    <a:pt x="0" y="265912"/>
                  </a:moveTo>
                  <a:lnTo>
                    <a:pt x="3810" y="265912"/>
                  </a:lnTo>
                </a:path>
                <a:path w="3809" h="392429">
                  <a:moveTo>
                    <a:pt x="0" y="263994"/>
                  </a:moveTo>
                  <a:lnTo>
                    <a:pt x="3810" y="263994"/>
                  </a:lnTo>
                </a:path>
                <a:path w="3809" h="392429">
                  <a:moveTo>
                    <a:pt x="0" y="262077"/>
                  </a:moveTo>
                  <a:lnTo>
                    <a:pt x="3810" y="262077"/>
                  </a:lnTo>
                </a:path>
                <a:path w="3809" h="392429">
                  <a:moveTo>
                    <a:pt x="0" y="260172"/>
                  </a:moveTo>
                  <a:lnTo>
                    <a:pt x="3810" y="260172"/>
                  </a:lnTo>
                </a:path>
                <a:path w="3809" h="392429">
                  <a:moveTo>
                    <a:pt x="0" y="258254"/>
                  </a:moveTo>
                  <a:lnTo>
                    <a:pt x="3810" y="258254"/>
                  </a:lnTo>
                </a:path>
                <a:path w="3809" h="392429">
                  <a:moveTo>
                    <a:pt x="0" y="256336"/>
                  </a:moveTo>
                  <a:lnTo>
                    <a:pt x="3810" y="256336"/>
                  </a:lnTo>
                </a:path>
                <a:path w="3809" h="392429">
                  <a:moveTo>
                    <a:pt x="0" y="254431"/>
                  </a:moveTo>
                  <a:lnTo>
                    <a:pt x="3810" y="254431"/>
                  </a:lnTo>
                </a:path>
                <a:path w="3809" h="392429">
                  <a:moveTo>
                    <a:pt x="0" y="252514"/>
                  </a:moveTo>
                  <a:lnTo>
                    <a:pt x="3810" y="252514"/>
                  </a:lnTo>
                </a:path>
                <a:path w="3809" h="392429">
                  <a:moveTo>
                    <a:pt x="0" y="250609"/>
                  </a:moveTo>
                  <a:lnTo>
                    <a:pt x="3810" y="250609"/>
                  </a:lnTo>
                </a:path>
                <a:path w="3809" h="392429">
                  <a:moveTo>
                    <a:pt x="0" y="248691"/>
                  </a:moveTo>
                  <a:lnTo>
                    <a:pt x="3810" y="248691"/>
                  </a:lnTo>
                </a:path>
                <a:path w="3809" h="392429">
                  <a:moveTo>
                    <a:pt x="0" y="246773"/>
                  </a:moveTo>
                  <a:lnTo>
                    <a:pt x="3810" y="246773"/>
                  </a:lnTo>
                </a:path>
                <a:path w="3809" h="392429">
                  <a:moveTo>
                    <a:pt x="0" y="244868"/>
                  </a:moveTo>
                  <a:lnTo>
                    <a:pt x="3810" y="244868"/>
                  </a:lnTo>
                </a:path>
                <a:path w="3809" h="392429">
                  <a:moveTo>
                    <a:pt x="0" y="242950"/>
                  </a:moveTo>
                  <a:lnTo>
                    <a:pt x="3810" y="242950"/>
                  </a:lnTo>
                </a:path>
                <a:path w="3809" h="392429">
                  <a:moveTo>
                    <a:pt x="0" y="241033"/>
                  </a:moveTo>
                  <a:lnTo>
                    <a:pt x="3810" y="241033"/>
                  </a:lnTo>
                </a:path>
                <a:path w="3809" h="392429">
                  <a:moveTo>
                    <a:pt x="0" y="239128"/>
                  </a:moveTo>
                  <a:lnTo>
                    <a:pt x="3810" y="239128"/>
                  </a:lnTo>
                </a:path>
                <a:path w="3809" h="392429">
                  <a:moveTo>
                    <a:pt x="0" y="237210"/>
                  </a:moveTo>
                  <a:lnTo>
                    <a:pt x="3810" y="237210"/>
                  </a:lnTo>
                </a:path>
                <a:path w="3809" h="392429">
                  <a:moveTo>
                    <a:pt x="0" y="235305"/>
                  </a:moveTo>
                  <a:lnTo>
                    <a:pt x="3810" y="235305"/>
                  </a:lnTo>
                </a:path>
                <a:path w="3809" h="392429">
                  <a:moveTo>
                    <a:pt x="0" y="233387"/>
                  </a:moveTo>
                  <a:lnTo>
                    <a:pt x="3810" y="233387"/>
                  </a:lnTo>
                </a:path>
                <a:path w="3809" h="392429">
                  <a:moveTo>
                    <a:pt x="0" y="231470"/>
                  </a:moveTo>
                  <a:lnTo>
                    <a:pt x="3810" y="231470"/>
                  </a:lnTo>
                </a:path>
                <a:path w="3809" h="392429">
                  <a:moveTo>
                    <a:pt x="0" y="229565"/>
                  </a:moveTo>
                  <a:lnTo>
                    <a:pt x="3810" y="229565"/>
                  </a:lnTo>
                </a:path>
                <a:path w="3809" h="392429">
                  <a:moveTo>
                    <a:pt x="0" y="227647"/>
                  </a:moveTo>
                  <a:lnTo>
                    <a:pt x="3810" y="227647"/>
                  </a:lnTo>
                </a:path>
                <a:path w="3809" h="392429">
                  <a:moveTo>
                    <a:pt x="0" y="225729"/>
                  </a:moveTo>
                  <a:lnTo>
                    <a:pt x="3810" y="225729"/>
                  </a:lnTo>
                </a:path>
                <a:path w="3809" h="392429">
                  <a:moveTo>
                    <a:pt x="0" y="223824"/>
                  </a:moveTo>
                  <a:lnTo>
                    <a:pt x="3810" y="223824"/>
                  </a:lnTo>
                </a:path>
                <a:path w="3809" h="392429">
                  <a:moveTo>
                    <a:pt x="0" y="221907"/>
                  </a:moveTo>
                  <a:lnTo>
                    <a:pt x="3810" y="221907"/>
                  </a:lnTo>
                </a:path>
                <a:path w="3809" h="392429">
                  <a:moveTo>
                    <a:pt x="0" y="220002"/>
                  </a:moveTo>
                  <a:lnTo>
                    <a:pt x="3810" y="220002"/>
                  </a:lnTo>
                </a:path>
                <a:path w="3809" h="392429">
                  <a:moveTo>
                    <a:pt x="0" y="218084"/>
                  </a:moveTo>
                  <a:lnTo>
                    <a:pt x="3810" y="218084"/>
                  </a:lnTo>
                </a:path>
                <a:path w="3809" h="392429">
                  <a:moveTo>
                    <a:pt x="0" y="216166"/>
                  </a:moveTo>
                  <a:lnTo>
                    <a:pt x="3810" y="216166"/>
                  </a:lnTo>
                </a:path>
                <a:path w="3809" h="392429">
                  <a:moveTo>
                    <a:pt x="0" y="214261"/>
                  </a:moveTo>
                  <a:lnTo>
                    <a:pt x="3810" y="214261"/>
                  </a:lnTo>
                </a:path>
                <a:path w="3809" h="392429">
                  <a:moveTo>
                    <a:pt x="0" y="212343"/>
                  </a:moveTo>
                  <a:lnTo>
                    <a:pt x="3810" y="212343"/>
                  </a:lnTo>
                </a:path>
                <a:path w="3809" h="392429">
                  <a:moveTo>
                    <a:pt x="0" y="210426"/>
                  </a:moveTo>
                  <a:lnTo>
                    <a:pt x="3810" y="210426"/>
                  </a:lnTo>
                </a:path>
                <a:path w="3809" h="392429">
                  <a:moveTo>
                    <a:pt x="0" y="208521"/>
                  </a:moveTo>
                  <a:lnTo>
                    <a:pt x="3810" y="208521"/>
                  </a:lnTo>
                </a:path>
                <a:path w="3809" h="392429">
                  <a:moveTo>
                    <a:pt x="0" y="206603"/>
                  </a:moveTo>
                  <a:lnTo>
                    <a:pt x="3810" y="206603"/>
                  </a:lnTo>
                </a:path>
                <a:path w="3809" h="392429">
                  <a:moveTo>
                    <a:pt x="0" y="204698"/>
                  </a:moveTo>
                  <a:lnTo>
                    <a:pt x="3810" y="204698"/>
                  </a:lnTo>
                </a:path>
                <a:path w="3809" h="392429">
                  <a:moveTo>
                    <a:pt x="0" y="202780"/>
                  </a:moveTo>
                  <a:lnTo>
                    <a:pt x="3810" y="202780"/>
                  </a:lnTo>
                </a:path>
                <a:path w="3809" h="392429">
                  <a:moveTo>
                    <a:pt x="0" y="200863"/>
                  </a:moveTo>
                  <a:lnTo>
                    <a:pt x="3810" y="200863"/>
                  </a:lnTo>
                </a:path>
                <a:path w="3809" h="392429">
                  <a:moveTo>
                    <a:pt x="0" y="198958"/>
                  </a:moveTo>
                  <a:lnTo>
                    <a:pt x="3810" y="198958"/>
                  </a:lnTo>
                </a:path>
                <a:path w="3809" h="392429">
                  <a:moveTo>
                    <a:pt x="0" y="197040"/>
                  </a:moveTo>
                  <a:lnTo>
                    <a:pt x="3810" y="197040"/>
                  </a:lnTo>
                </a:path>
                <a:path w="3809" h="392429">
                  <a:moveTo>
                    <a:pt x="0" y="195122"/>
                  </a:moveTo>
                  <a:lnTo>
                    <a:pt x="3810" y="195122"/>
                  </a:lnTo>
                </a:path>
                <a:path w="3809" h="392429">
                  <a:moveTo>
                    <a:pt x="0" y="193217"/>
                  </a:moveTo>
                  <a:lnTo>
                    <a:pt x="3810" y="193217"/>
                  </a:lnTo>
                </a:path>
                <a:path w="3809" h="392429">
                  <a:moveTo>
                    <a:pt x="0" y="191300"/>
                  </a:moveTo>
                  <a:lnTo>
                    <a:pt x="3810" y="191300"/>
                  </a:lnTo>
                </a:path>
                <a:path w="3809" h="392429">
                  <a:moveTo>
                    <a:pt x="0" y="189395"/>
                  </a:moveTo>
                  <a:lnTo>
                    <a:pt x="3810" y="189395"/>
                  </a:lnTo>
                </a:path>
                <a:path w="3809" h="392429">
                  <a:moveTo>
                    <a:pt x="0" y="187477"/>
                  </a:moveTo>
                  <a:lnTo>
                    <a:pt x="3810" y="187477"/>
                  </a:lnTo>
                </a:path>
                <a:path w="3809" h="392429">
                  <a:moveTo>
                    <a:pt x="0" y="185559"/>
                  </a:moveTo>
                  <a:lnTo>
                    <a:pt x="3810" y="185559"/>
                  </a:lnTo>
                </a:path>
                <a:path w="3809" h="392429">
                  <a:moveTo>
                    <a:pt x="0" y="183654"/>
                  </a:moveTo>
                  <a:lnTo>
                    <a:pt x="3810" y="183654"/>
                  </a:lnTo>
                </a:path>
                <a:path w="3809" h="392429">
                  <a:moveTo>
                    <a:pt x="0" y="181736"/>
                  </a:moveTo>
                  <a:lnTo>
                    <a:pt x="3810" y="181736"/>
                  </a:lnTo>
                </a:path>
                <a:path w="3809" h="392429">
                  <a:moveTo>
                    <a:pt x="0" y="179819"/>
                  </a:moveTo>
                  <a:lnTo>
                    <a:pt x="3810" y="179819"/>
                  </a:lnTo>
                </a:path>
                <a:path w="3809" h="392429">
                  <a:moveTo>
                    <a:pt x="0" y="177914"/>
                  </a:moveTo>
                  <a:lnTo>
                    <a:pt x="3810" y="177914"/>
                  </a:lnTo>
                </a:path>
                <a:path w="3809" h="392429">
                  <a:moveTo>
                    <a:pt x="0" y="175996"/>
                  </a:moveTo>
                  <a:lnTo>
                    <a:pt x="3810" y="175996"/>
                  </a:lnTo>
                </a:path>
                <a:path w="3809" h="392429">
                  <a:moveTo>
                    <a:pt x="0" y="174091"/>
                  </a:moveTo>
                  <a:lnTo>
                    <a:pt x="3810" y="174091"/>
                  </a:lnTo>
                </a:path>
                <a:path w="3809" h="392429">
                  <a:moveTo>
                    <a:pt x="0" y="172173"/>
                  </a:moveTo>
                  <a:lnTo>
                    <a:pt x="3810" y="172173"/>
                  </a:lnTo>
                </a:path>
                <a:path w="3809" h="392429">
                  <a:moveTo>
                    <a:pt x="0" y="170256"/>
                  </a:moveTo>
                  <a:lnTo>
                    <a:pt x="3810" y="170256"/>
                  </a:lnTo>
                </a:path>
                <a:path w="3809" h="392429">
                  <a:moveTo>
                    <a:pt x="0" y="168351"/>
                  </a:moveTo>
                  <a:lnTo>
                    <a:pt x="3810" y="168351"/>
                  </a:lnTo>
                </a:path>
                <a:path w="3809" h="392429">
                  <a:moveTo>
                    <a:pt x="0" y="166433"/>
                  </a:moveTo>
                  <a:lnTo>
                    <a:pt x="3810" y="166433"/>
                  </a:lnTo>
                </a:path>
                <a:path w="3809" h="392429">
                  <a:moveTo>
                    <a:pt x="0" y="164515"/>
                  </a:moveTo>
                  <a:lnTo>
                    <a:pt x="3810" y="164515"/>
                  </a:lnTo>
                </a:path>
                <a:path w="3809" h="392429">
                  <a:moveTo>
                    <a:pt x="0" y="162610"/>
                  </a:moveTo>
                  <a:lnTo>
                    <a:pt x="3810" y="162610"/>
                  </a:lnTo>
                </a:path>
                <a:path w="3809" h="392429">
                  <a:moveTo>
                    <a:pt x="0" y="160693"/>
                  </a:moveTo>
                  <a:lnTo>
                    <a:pt x="3810" y="160693"/>
                  </a:lnTo>
                </a:path>
                <a:path w="3809" h="392429">
                  <a:moveTo>
                    <a:pt x="0" y="158788"/>
                  </a:moveTo>
                  <a:lnTo>
                    <a:pt x="3810" y="158788"/>
                  </a:lnTo>
                </a:path>
                <a:path w="3809" h="392429">
                  <a:moveTo>
                    <a:pt x="0" y="156870"/>
                  </a:moveTo>
                  <a:lnTo>
                    <a:pt x="3810" y="156870"/>
                  </a:lnTo>
                </a:path>
                <a:path w="3809" h="392429">
                  <a:moveTo>
                    <a:pt x="0" y="154952"/>
                  </a:moveTo>
                  <a:lnTo>
                    <a:pt x="3810" y="154952"/>
                  </a:lnTo>
                </a:path>
                <a:path w="3809" h="392429">
                  <a:moveTo>
                    <a:pt x="0" y="153047"/>
                  </a:moveTo>
                  <a:lnTo>
                    <a:pt x="3810" y="153047"/>
                  </a:lnTo>
                </a:path>
                <a:path w="3809" h="392429">
                  <a:moveTo>
                    <a:pt x="0" y="151129"/>
                  </a:moveTo>
                  <a:lnTo>
                    <a:pt x="3810" y="151129"/>
                  </a:lnTo>
                </a:path>
                <a:path w="3809" h="392429">
                  <a:moveTo>
                    <a:pt x="0" y="149212"/>
                  </a:moveTo>
                  <a:lnTo>
                    <a:pt x="3810" y="149212"/>
                  </a:lnTo>
                </a:path>
                <a:path w="3809" h="392429">
                  <a:moveTo>
                    <a:pt x="0" y="147307"/>
                  </a:moveTo>
                  <a:lnTo>
                    <a:pt x="3810" y="147307"/>
                  </a:lnTo>
                </a:path>
                <a:path w="3809" h="392429">
                  <a:moveTo>
                    <a:pt x="0" y="145389"/>
                  </a:moveTo>
                  <a:lnTo>
                    <a:pt x="3810" y="145389"/>
                  </a:lnTo>
                </a:path>
                <a:path w="3809" h="392429">
                  <a:moveTo>
                    <a:pt x="0" y="143484"/>
                  </a:moveTo>
                  <a:lnTo>
                    <a:pt x="3810" y="143484"/>
                  </a:lnTo>
                </a:path>
                <a:path w="3809" h="392429">
                  <a:moveTo>
                    <a:pt x="0" y="141566"/>
                  </a:moveTo>
                  <a:lnTo>
                    <a:pt x="3810" y="141566"/>
                  </a:lnTo>
                </a:path>
                <a:path w="3809" h="392429">
                  <a:moveTo>
                    <a:pt x="0" y="139649"/>
                  </a:moveTo>
                  <a:lnTo>
                    <a:pt x="3810" y="139649"/>
                  </a:lnTo>
                </a:path>
                <a:path w="3809" h="392429">
                  <a:moveTo>
                    <a:pt x="0" y="137744"/>
                  </a:moveTo>
                  <a:lnTo>
                    <a:pt x="3810" y="137744"/>
                  </a:lnTo>
                </a:path>
                <a:path w="3809" h="392429">
                  <a:moveTo>
                    <a:pt x="0" y="135826"/>
                  </a:moveTo>
                  <a:lnTo>
                    <a:pt x="3810" y="135826"/>
                  </a:lnTo>
                </a:path>
                <a:path w="3809" h="392429">
                  <a:moveTo>
                    <a:pt x="0" y="133908"/>
                  </a:moveTo>
                  <a:lnTo>
                    <a:pt x="3810" y="133908"/>
                  </a:lnTo>
                </a:path>
                <a:path w="3809" h="392429">
                  <a:moveTo>
                    <a:pt x="0" y="132003"/>
                  </a:moveTo>
                  <a:lnTo>
                    <a:pt x="3810" y="132003"/>
                  </a:lnTo>
                </a:path>
                <a:path w="3809" h="392429">
                  <a:moveTo>
                    <a:pt x="0" y="130086"/>
                  </a:moveTo>
                  <a:lnTo>
                    <a:pt x="3810" y="130086"/>
                  </a:lnTo>
                </a:path>
                <a:path w="3809" h="392429">
                  <a:moveTo>
                    <a:pt x="0" y="128181"/>
                  </a:moveTo>
                  <a:lnTo>
                    <a:pt x="3810" y="128181"/>
                  </a:lnTo>
                </a:path>
                <a:path w="3809" h="392429">
                  <a:moveTo>
                    <a:pt x="0" y="126263"/>
                  </a:moveTo>
                  <a:lnTo>
                    <a:pt x="3810" y="126263"/>
                  </a:lnTo>
                </a:path>
                <a:path w="3809" h="392429">
                  <a:moveTo>
                    <a:pt x="0" y="124345"/>
                  </a:moveTo>
                  <a:lnTo>
                    <a:pt x="3810" y="124345"/>
                  </a:lnTo>
                </a:path>
                <a:path w="3809" h="392429">
                  <a:moveTo>
                    <a:pt x="0" y="122440"/>
                  </a:moveTo>
                  <a:lnTo>
                    <a:pt x="3810" y="122440"/>
                  </a:lnTo>
                </a:path>
                <a:path w="3809" h="392429">
                  <a:moveTo>
                    <a:pt x="0" y="120522"/>
                  </a:moveTo>
                  <a:lnTo>
                    <a:pt x="3810" y="120522"/>
                  </a:lnTo>
                </a:path>
                <a:path w="3809" h="392429">
                  <a:moveTo>
                    <a:pt x="0" y="118605"/>
                  </a:moveTo>
                  <a:lnTo>
                    <a:pt x="3810" y="118605"/>
                  </a:lnTo>
                </a:path>
                <a:path w="3809" h="392429">
                  <a:moveTo>
                    <a:pt x="0" y="116700"/>
                  </a:moveTo>
                  <a:lnTo>
                    <a:pt x="3810" y="116700"/>
                  </a:lnTo>
                </a:path>
                <a:path w="3809" h="392429">
                  <a:moveTo>
                    <a:pt x="0" y="114782"/>
                  </a:moveTo>
                  <a:lnTo>
                    <a:pt x="3810" y="114782"/>
                  </a:lnTo>
                </a:path>
                <a:path w="3809" h="392429">
                  <a:moveTo>
                    <a:pt x="0" y="112864"/>
                  </a:moveTo>
                  <a:lnTo>
                    <a:pt x="3810" y="112864"/>
                  </a:lnTo>
                </a:path>
                <a:path w="3809" h="392429">
                  <a:moveTo>
                    <a:pt x="0" y="110959"/>
                  </a:moveTo>
                  <a:lnTo>
                    <a:pt x="3810" y="110959"/>
                  </a:lnTo>
                </a:path>
                <a:path w="3809" h="392429">
                  <a:moveTo>
                    <a:pt x="0" y="109042"/>
                  </a:moveTo>
                  <a:lnTo>
                    <a:pt x="3810" y="109042"/>
                  </a:lnTo>
                </a:path>
                <a:path w="3809" h="392429">
                  <a:moveTo>
                    <a:pt x="0" y="107137"/>
                  </a:moveTo>
                  <a:lnTo>
                    <a:pt x="3810" y="107137"/>
                  </a:lnTo>
                </a:path>
                <a:path w="3809" h="392429">
                  <a:moveTo>
                    <a:pt x="0" y="105219"/>
                  </a:moveTo>
                  <a:lnTo>
                    <a:pt x="3810" y="105219"/>
                  </a:lnTo>
                </a:path>
                <a:path w="3809" h="392429">
                  <a:moveTo>
                    <a:pt x="0" y="103301"/>
                  </a:moveTo>
                  <a:lnTo>
                    <a:pt x="3810" y="103301"/>
                  </a:lnTo>
                </a:path>
                <a:path w="3809" h="392429">
                  <a:moveTo>
                    <a:pt x="0" y="101396"/>
                  </a:moveTo>
                  <a:lnTo>
                    <a:pt x="3810" y="101396"/>
                  </a:lnTo>
                </a:path>
                <a:path w="3809" h="392429">
                  <a:moveTo>
                    <a:pt x="0" y="99479"/>
                  </a:moveTo>
                  <a:lnTo>
                    <a:pt x="3810" y="99479"/>
                  </a:lnTo>
                </a:path>
                <a:path w="3809" h="392429">
                  <a:moveTo>
                    <a:pt x="0" y="97561"/>
                  </a:moveTo>
                  <a:lnTo>
                    <a:pt x="3810" y="97561"/>
                  </a:lnTo>
                </a:path>
                <a:path w="3809" h="392429">
                  <a:moveTo>
                    <a:pt x="0" y="95656"/>
                  </a:moveTo>
                  <a:lnTo>
                    <a:pt x="3810" y="95656"/>
                  </a:lnTo>
                </a:path>
                <a:path w="3809" h="392429">
                  <a:moveTo>
                    <a:pt x="0" y="93738"/>
                  </a:moveTo>
                  <a:lnTo>
                    <a:pt x="3810" y="93738"/>
                  </a:lnTo>
                </a:path>
                <a:path w="3809" h="392429">
                  <a:moveTo>
                    <a:pt x="0" y="91833"/>
                  </a:moveTo>
                  <a:lnTo>
                    <a:pt x="3810" y="91833"/>
                  </a:lnTo>
                </a:path>
                <a:path w="3809" h="392429">
                  <a:moveTo>
                    <a:pt x="0" y="89915"/>
                  </a:moveTo>
                  <a:lnTo>
                    <a:pt x="3810" y="89915"/>
                  </a:lnTo>
                </a:path>
                <a:path w="3809" h="392429">
                  <a:moveTo>
                    <a:pt x="0" y="87998"/>
                  </a:moveTo>
                  <a:lnTo>
                    <a:pt x="3810" y="87998"/>
                  </a:lnTo>
                </a:path>
                <a:path w="3809" h="392429">
                  <a:moveTo>
                    <a:pt x="0" y="86093"/>
                  </a:moveTo>
                  <a:lnTo>
                    <a:pt x="3810" y="86093"/>
                  </a:lnTo>
                </a:path>
                <a:path w="3809" h="392429">
                  <a:moveTo>
                    <a:pt x="0" y="84175"/>
                  </a:moveTo>
                  <a:lnTo>
                    <a:pt x="3810" y="84175"/>
                  </a:lnTo>
                </a:path>
                <a:path w="3809" h="392429">
                  <a:moveTo>
                    <a:pt x="0" y="82257"/>
                  </a:moveTo>
                  <a:lnTo>
                    <a:pt x="3810" y="82257"/>
                  </a:lnTo>
                </a:path>
                <a:path w="3809" h="392429">
                  <a:moveTo>
                    <a:pt x="0" y="80352"/>
                  </a:moveTo>
                  <a:lnTo>
                    <a:pt x="3810" y="80352"/>
                  </a:lnTo>
                </a:path>
                <a:path w="3809" h="392429">
                  <a:moveTo>
                    <a:pt x="0" y="78435"/>
                  </a:moveTo>
                  <a:lnTo>
                    <a:pt x="3810" y="78435"/>
                  </a:lnTo>
                </a:path>
                <a:path w="3809" h="392429">
                  <a:moveTo>
                    <a:pt x="0" y="76530"/>
                  </a:moveTo>
                  <a:lnTo>
                    <a:pt x="3810" y="76530"/>
                  </a:lnTo>
                </a:path>
                <a:path w="3809" h="392429">
                  <a:moveTo>
                    <a:pt x="0" y="74612"/>
                  </a:moveTo>
                  <a:lnTo>
                    <a:pt x="3810" y="74612"/>
                  </a:lnTo>
                </a:path>
                <a:path w="3809" h="392429">
                  <a:moveTo>
                    <a:pt x="0" y="72694"/>
                  </a:moveTo>
                  <a:lnTo>
                    <a:pt x="3810" y="72694"/>
                  </a:lnTo>
                </a:path>
                <a:path w="3809" h="392429">
                  <a:moveTo>
                    <a:pt x="0" y="70789"/>
                  </a:moveTo>
                  <a:lnTo>
                    <a:pt x="3810" y="70789"/>
                  </a:lnTo>
                </a:path>
                <a:path w="3809" h="392429">
                  <a:moveTo>
                    <a:pt x="0" y="68872"/>
                  </a:moveTo>
                  <a:lnTo>
                    <a:pt x="3810" y="68872"/>
                  </a:lnTo>
                </a:path>
                <a:path w="3809" h="392429">
                  <a:moveTo>
                    <a:pt x="0" y="66954"/>
                  </a:moveTo>
                  <a:lnTo>
                    <a:pt x="3810" y="66954"/>
                  </a:lnTo>
                </a:path>
                <a:path w="3809" h="392429">
                  <a:moveTo>
                    <a:pt x="0" y="65049"/>
                  </a:moveTo>
                  <a:lnTo>
                    <a:pt x="3810" y="65049"/>
                  </a:lnTo>
                </a:path>
                <a:path w="3809" h="392429">
                  <a:moveTo>
                    <a:pt x="0" y="63131"/>
                  </a:moveTo>
                  <a:lnTo>
                    <a:pt x="3810" y="63131"/>
                  </a:lnTo>
                </a:path>
                <a:path w="3809" h="392429">
                  <a:moveTo>
                    <a:pt x="0" y="61226"/>
                  </a:moveTo>
                  <a:lnTo>
                    <a:pt x="3810" y="61226"/>
                  </a:lnTo>
                </a:path>
                <a:path w="3809" h="392429">
                  <a:moveTo>
                    <a:pt x="0" y="59308"/>
                  </a:moveTo>
                  <a:lnTo>
                    <a:pt x="3810" y="59308"/>
                  </a:lnTo>
                </a:path>
                <a:path w="3809" h="392429">
                  <a:moveTo>
                    <a:pt x="0" y="57391"/>
                  </a:moveTo>
                  <a:lnTo>
                    <a:pt x="3810" y="57391"/>
                  </a:lnTo>
                </a:path>
                <a:path w="3809" h="392429">
                  <a:moveTo>
                    <a:pt x="0" y="55486"/>
                  </a:moveTo>
                  <a:lnTo>
                    <a:pt x="3810" y="55486"/>
                  </a:lnTo>
                </a:path>
                <a:path w="3809" h="392429">
                  <a:moveTo>
                    <a:pt x="0" y="53568"/>
                  </a:moveTo>
                  <a:lnTo>
                    <a:pt x="3810" y="53568"/>
                  </a:lnTo>
                </a:path>
                <a:path w="3809" h="392429">
                  <a:moveTo>
                    <a:pt x="0" y="51650"/>
                  </a:moveTo>
                  <a:lnTo>
                    <a:pt x="3810" y="51650"/>
                  </a:lnTo>
                </a:path>
                <a:path w="3809" h="392429">
                  <a:moveTo>
                    <a:pt x="0" y="49745"/>
                  </a:moveTo>
                  <a:lnTo>
                    <a:pt x="3810" y="49745"/>
                  </a:lnTo>
                </a:path>
                <a:path w="3809" h="392429">
                  <a:moveTo>
                    <a:pt x="0" y="47828"/>
                  </a:moveTo>
                  <a:lnTo>
                    <a:pt x="3810" y="47828"/>
                  </a:lnTo>
                </a:path>
                <a:path w="3809" h="392429">
                  <a:moveTo>
                    <a:pt x="0" y="45923"/>
                  </a:moveTo>
                  <a:lnTo>
                    <a:pt x="3810" y="45923"/>
                  </a:lnTo>
                </a:path>
                <a:path w="3809" h="392429">
                  <a:moveTo>
                    <a:pt x="0" y="44005"/>
                  </a:moveTo>
                  <a:lnTo>
                    <a:pt x="3810" y="44005"/>
                  </a:lnTo>
                </a:path>
                <a:path w="3809" h="392429">
                  <a:moveTo>
                    <a:pt x="0" y="42087"/>
                  </a:moveTo>
                  <a:lnTo>
                    <a:pt x="3810" y="42087"/>
                  </a:lnTo>
                </a:path>
                <a:path w="3809" h="392429">
                  <a:moveTo>
                    <a:pt x="0" y="40182"/>
                  </a:moveTo>
                  <a:lnTo>
                    <a:pt x="3810" y="40182"/>
                  </a:lnTo>
                </a:path>
                <a:path w="3809" h="392429">
                  <a:moveTo>
                    <a:pt x="0" y="38265"/>
                  </a:moveTo>
                  <a:lnTo>
                    <a:pt x="3810" y="38265"/>
                  </a:lnTo>
                </a:path>
                <a:path w="3809" h="392429">
                  <a:moveTo>
                    <a:pt x="0" y="36347"/>
                  </a:moveTo>
                  <a:lnTo>
                    <a:pt x="3810" y="36347"/>
                  </a:lnTo>
                </a:path>
                <a:path w="3809" h="392429">
                  <a:moveTo>
                    <a:pt x="0" y="34442"/>
                  </a:moveTo>
                  <a:lnTo>
                    <a:pt x="3810" y="34442"/>
                  </a:lnTo>
                </a:path>
                <a:path w="3809" h="392429">
                  <a:moveTo>
                    <a:pt x="0" y="32524"/>
                  </a:moveTo>
                  <a:lnTo>
                    <a:pt x="3810" y="32524"/>
                  </a:lnTo>
                </a:path>
                <a:path w="3809" h="392429">
                  <a:moveTo>
                    <a:pt x="0" y="30619"/>
                  </a:moveTo>
                  <a:lnTo>
                    <a:pt x="3810" y="30619"/>
                  </a:lnTo>
                </a:path>
                <a:path w="3809" h="392429">
                  <a:moveTo>
                    <a:pt x="0" y="28701"/>
                  </a:moveTo>
                  <a:lnTo>
                    <a:pt x="3810" y="28701"/>
                  </a:lnTo>
                </a:path>
                <a:path w="3809" h="392429">
                  <a:moveTo>
                    <a:pt x="0" y="26784"/>
                  </a:moveTo>
                  <a:lnTo>
                    <a:pt x="3810" y="26784"/>
                  </a:lnTo>
                </a:path>
                <a:path w="3809" h="392429">
                  <a:moveTo>
                    <a:pt x="0" y="24879"/>
                  </a:moveTo>
                  <a:lnTo>
                    <a:pt x="3810" y="24879"/>
                  </a:lnTo>
                </a:path>
                <a:path w="3809" h="392429">
                  <a:moveTo>
                    <a:pt x="0" y="22961"/>
                  </a:moveTo>
                  <a:lnTo>
                    <a:pt x="3810" y="22961"/>
                  </a:lnTo>
                </a:path>
                <a:path w="3809" h="392429">
                  <a:moveTo>
                    <a:pt x="0" y="21043"/>
                  </a:moveTo>
                  <a:lnTo>
                    <a:pt x="3810" y="21043"/>
                  </a:lnTo>
                </a:path>
                <a:path w="3809" h="392429">
                  <a:moveTo>
                    <a:pt x="0" y="19138"/>
                  </a:moveTo>
                  <a:lnTo>
                    <a:pt x="3810" y="19138"/>
                  </a:lnTo>
                </a:path>
                <a:path w="3809" h="392429">
                  <a:moveTo>
                    <a:pt x="0" y="17221"/>
                  </a:moveTo>
                  <a:lnTo>
                    <a:pt x="3810" y="17221"/>
                  </a:lnTo>
                </a:path>
                <a:path w="3809" h="392429">
                  <a:moveTo>
                    <a:pt x="0" y="15316"/>
                  </a:moveTo>
                  <a:lnTo>
                    <a:pt x="3810" y="15316"/>
                  </a:lnTo>
                </a:path>
                <a:path w="3809" h="392429">
                  <a:moveTo>
                    <a:pt x="0" y="13398"/>
                  </a:moveTo>
                  <a:lnTo>
                    <a:pt x="3810" y="13398"/>
                  </a:lnTo>
                </a:path>
                <a:path w="3809" h="392429">
                  <a:moveTo>
                    <a:pt x="0" y="11480"/>
                  </a:moveTo>
                  <a:lnTo>
                    <a:pt x="3810" y="11480"/>
                  </a:lnTo>
                </a:path>
                <a:path w="3809" h="392429">
                  <a:moveTo>
                    <a:pt x="0" y="9575"/>
                  </a:moveTo>
                  <a:lnTo>
                    <a:pt x="3810" y="9575"/>
                  </a:lnTo>
                </a:path>
                <a:path w="3809" h="392429">
                  <a:moveTo>
                    <a:pt x="0" y="7658"/>
                  </a:moveTo>
                  <a:lnTo>
                    <a:pt x="3810" y="7658"/>
                  </a:lnTo>
                </a:path>
                <a:path w="3809" h="392429">
                  <a:moveTo>
                    <a:pt x="0" y="5740"/>
                  </a:moveTo>
                  <a:lnTo>
                    <a:pt x="3810" y="5740"/>
                  </a:lnTo>
                </a:path>
                <a:path w="3809" h="392429">
                  <a:moveTo>
                    <a:pt x="0" y="3835"/>
                  </a:moveTo>
                  <a:lnTo>
                    <a:pt x="3810" y="3835"/>
                  </a:lnTo>
                </a:path>
                <a:path w="3809" h="392429">
                  <a:moveTo>
                    <a:pt x="0" y="1917"/>
                  </a:moveTo>
                  <a:lnTo>
                    <a:pt x="3810" y="1917"/>
                  </a:lnTo>
                </a:path>
                <a:path w="3809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746095" y="5815865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09" h="392429">
                  <a:moveTo>
                    <a:pt x="0" y="392163"/>
                  </a:moveTo>
                  <a:lnTo>
                    <a:pt x="3810" y="392163"/>
                  </a:lnTo>
                </a:path>
                <a:path w="3809" h="392429">
                  <a:moveTo>
                    <a:pt x="0" y="390245"/>
                  </a:moveTo>
                  <a:lnTo>
                    <a:pt x="3810" y="390245"/>
                  </a:lnTo>
                </a:path>
                <a:path w="3809" h="392429">
                  <a:moveTo>
                    <a:pt x="0" y="388340"/>
                  </a:moveTo>
                  <a:lnTo>
                    <a:pt x="3810" y="388340"/>
                  </a:lnTo>
                </a:path>
                <a:path w="3809" h="392429">
                  <a:moveTo>
                    <a:pt x="0" y="386422"/>
                  </a:moveTo>
                  <a:lnTo>
                    <a:pt x="3810" y="386422"/>
                  </a:lnTo>
                </a:path>
                <a:path w="3809" h="392429">
                  <a:moveTo>
                    <a:pt x="0" y="384505"/>
                  </a:moveTo>
                  <a:lnTo>
                    <a:pt x="3810" y="384505"/>
                  </a:lnTo>
                </a:path>
                <a:path w="3809" h="392429">
                  <a:moveTo>
                    <a:pt x="0" y="382600"/>
                  </a:moveTo>
                  <a:lnTo>
                    <a:pt x="3810" y="382600"/>
                  </a:lnTo>
                </a:path>
                <a:path w="3809" h="392429">
                  <a:moveTo>
                    <a:pt x="0" y="380682"/>
                  </a:moveTo>
                  <a:lnTo>
                    <a:pt x="3810" y="380682"/>
                  </a:lnTo>
                </a:path>
                <a:path w="3809" h="392429">
                  <a:moveTo>
                    <a:pt x="0" y="378777"/>
                  </a:moveTo>
                  <a:lnTo>
                    <a:pt x="3810" y="378777"/>
                  </a:lnTo>
                </a:path>
                <a:path w="3809" h="392429">
                  <a:moveTo>
                    <a:pt x="0" y="376859"/>
                  </a:moveTo>
                  <a:lnTo>
                    <a:pt x="3810" y="376859"/>
                  </a:lnTo>
                </a:path>
                <a:path w="3809" h="392429">
                  <a:moveTo>
                    <a:pt x="0" y="374942"/>
                  </a:moveTo>
                  <a:lnTo>
                    <a:pt x="3810" y="374942"/>
                  </a:lnTo>
                </a:path>
                <a:path w="3809" h="392429">
                  <a:moveTo>
                    <a:pt x="0" y="373037"/>
                  </a:moveTo>
                  <a:lnTo>
                    <a:pt x="3810" y="373037"/>
                  </a:lnTo>
                </a:path>
                <a:path w="3809" h="392429">
                  <a:moveTo>
                    <a:pt x="0" y="371119"/>
                  </a:moveTo>
                  <a:lnTo>
                    <a:pt x="3810" y="371119"/>
                  </a:lnTo>
                </a:path>
                <a:path w="3809" h="392429">
                  <a:moveTo>
                    <a:pt x="0" y="369201"/>
                  </a:moveTo>
                  <a:lnTo>
                    <a:pt x="3810" y="369201"/>
                  </a:lnTo>
                </a:path>
                <a:path w="3809" h="392429">
                  <a:moveTo>
                    <a:pt x="0" y="367296"/>
                  </a:moveTo>
                  <a:lnTo>
                    <a:pt x="3810" y="367296"/>
                  </a:lnTo>
                </a:path>
                <a:path w="3809" h="392429">
                  <a:moveTo>
                    <a:pt x="0" y="365378"/>
                  </a:moveTo>
                  <a:lnTo>
                    <a:pt x="3810" y="365378"/>
                  </a:lnTo>
                </a:path>
                <a:path w="3809" h="392429">
                  <a:moveTo>
                    <a:pt x="0" y="363473"/>
                  </a:moveTo>
                  <a:lnTo>
                    <a:pt x="3810" y="363473"/>
                  </a:lnTo>
                </a:path>
                <a:path w="3809" h="392429">
                  <a:moveTo>
                    <a:pt x="0" y="361556"/>
                  </a:moveTo>
                  <a:lnTo>
                    <a:pt x="3810" y="361556"/>
                  </a:lnTo>
                </a:path>
                <a:path w="3809" h="392429">
                  <a:moveTo>
                    <a:pt x="0" y="359638"/>
                  </a:moveTo>
                  <a:lnTo>
                    <a:pt x="3810" y="359638"/>
                  </a:lnTo>
                </a:path>
                <a:path w="3809" h="392429">
                  <a:moveTo>
                    <a:pt x="0" y="357733"/>
                  </a:moveTo>
                  <a:lnTo>
                    <a:pt x="3810" y="357733"/>
                  </a:lnTo>
                </a:path>
                <a:path w="3809" h="392429">
                  <a:moveTo>
                    <a:pt x="0" y="355815"/>
                  </a:moveTo>
                  <a:lnTo>
                    <a:pt x="3810" y="355815"/>
                  </a:lnTo>
                </a:path>
                <a:path w="3809" h="392429">
                  <a:moveTo>
                    <a:pt x="0" y="353898"/>
                  </a:moveTo>
                  <a:lnTo>
                    <a:pt x="3810" y="353898"/>
                  </a:lnTo>
                </a:path>
                <a:path w="3809" h="392429">
                  <a:moveTo>
                    <a:pt x="0" y="351993"/>
                  </a:moveTo>
                  <a:lnTo>
                    <a:pt x="3810" y="351993"/>
                  </a:lnTo>
                </a:path>
                <a:path w="3809" h="392429">
                  <a:moveTo>
                    <a:pt x="0" y="350075"/>
                  </a:moveTo>
                  <a:lnTo>
                    <a:pt x="3810" y="350075"/>
                  </a:lnTo>
                </a:path>
                <a:path w="3809" h="392429">
                  <a:moveTo>
                    <a:pt x="0" y="348170"/>
                  </a:moveTo>
                  <a:lnTo>
                    <a:pt x="3810" y="348170"/>
                  </a:lnTo>
                </a:path>
                <a:path w="3809" h="392429">
                  <a:moveTo>
                    <a:pt x="0" y="346252"/>
                  </a:moveTo>
                  <a:lnTo>
                    <a:pt x="3810" y="346252"/>
                  </a:lnTo>
                </a:path>
                <a:path w="3809" h="392429">
                  <a:moveTo>
                    <a:pt x="0" y="344335"/>
                  </a:moveTo>
                  <a:lnTo>
                    <a:pt x="3810" y="344335"/>
                  </a:lnTo>
                </a:path>
                <a:path w="3809" h="392429">
                  <a:moveTo>
                    <a:pt x="0" y="342430"/>
                  </a:moveTo>
                  <a:lnTo>
                    <a:pt x="3810" y="342430"/>
                  </a:lnTo>
                </a:path>
                <a:path w="3809" h="392429">
                  <a:moveTo>
                    <a:pt x="0" y="340512"/>
                  </a:moveTo>
                  <a:lnTo>
                    <a:pt x="3810" y="340512"/>
                  </a:lnTo>
                </a:path>
                <a:path w="3809" h="392429">
                  <a:moveTo>
                    <a:pt x="0" y="338594"/>
                  </a:moveTo>
                  <a:lnTo>
                    <a:pt x="3810" y="338594"/>
                  </a:lnTo>
                </a:path>
                <a:path w="3809" h="392429">
                  <a:moveTo>
                    <a:pt x="0" y="336689"/>
                  </a:moveTo>
                  <a:lnTo>
                    <a:pt x="3810" y="336689"/>
                  </a:lnTo>
                </a:path>
                <a:path w="3809" h="392429">
                  <a:moveTo>
                    <a:pt x="0" y="334771"/>
                  </a:moveTo>
                  <a:lnTo>
                    <a:pt x="3810" y="334771"/>
                  </a:lnTo>
                </a:path>
                <a:path w="3809" h="392429">
                  <a:moveTo>
                    <a:pt x="0" y="332866"/>
                  </a:moveTo>
                  <a:lnTo>
                    <a:pt x="3810" y="332866"/>
                  </a:lnTo>
                </a:path>
                <a:path w="3809" h="392429">
                  <a:moveTo>
                    <a:pt x="0" y="330949"/>
                  </a:moveTo>
                  <a:lnTo>
                    <a:pt x="3810" y="330949"/>
                  </a:lnTo>
                </a:path>
                <a:path w="3809" h="392429">
                  <a:moveTo>
                    <a:pt x="0" y="329031"/>
                  </a:moveTo>
                  <a:lnTo>
                    <a:pt x="3810" y="329031"/>
                  </a:lnTo>
                </a:path>
                <a:path w="3809" h="392429">
                  <a:moveTo>
                    <a:pt x="0" y="327126"/>
                  </a:moveTo>
                  <a:lnTo>
                    <a:pt x="3810" y="327126"/>
                  </a:lnTo>
                </a:path>
                <a:path w="3809" h="392429">
                  <a:moveTo>
                    <a:pt x="0" y="325208"/>
                  </a:moveTo>
                  <a:lnTo>
                    <a:pt x="3810" y="325208"/>
                  </a:lnTo>
                </a:path>
                <a:path w="3809" h="392429">
                  <a:moveTo>
                    <a:pt x="0" y="323291"/>
                  </a:moveTo>
                  <a:lnTo>
                    <a:pt x="3810" y="323291"/>
                  </a:lnTo>
                </a:path>
                <a:path w="3809" h="392429">
                  <a:moveTo>
                    <a:pt x="0" y="321386"/>
                  </a:moveTo>
                  <a:lnTo>
                    <a:pt x="3810" y="321386"/>
                  </a:lnTo>
                </a:path>
                <a:path w="3809" h="392429">
                  <a:moveTo>
                    <a:pt x="0" y="319468"/>
                  </a:moveTo>
                  <a:lnTo>
                    <a:pt x="3810" y="319468"/>
                  </a:lnTo>
                </a:path>
                <a:path w="3809" h="392429">
                  <a:moveTo>
                    <a:pt x="0" y="317563"/>
                  </a:moveTo>
                  <a:lnTo>
                    <a:pt x="3810" y="317563"/>
                  </a:lnTo>
                </a:path>
                <a:path w="3809" h="392429">
                  <a:moveTo>
                    <a:pt x="0" y="315645"/>
                  </a:moveTo>
                  <a:lnTo>
                    <a:pt x="3810" y="315645"/>
                  </a:lnTo>
                </a:path>
                <a:path w="3809" h="392429">
                  <a:moveTo>
                    <a:pt x="0" y="313728"/>
                  </a:moveTo>
                  <a:lnTo>
                    <a:pt x="3810" y="313728"/>
                  </a:lnTo>
                </a:path>
                <a:path w="3809" h="392429">
                  <a:moveTo>
                    <a:pt x="0" y="311823"/>
                  </a:moveTo>
                  <a:lnTo>
                    <a:pt x="3810" y="311823"/>
                  </a:lnTo>
                </a:path>
                <a:path w="3809" h="392429">
                  <a:moveTo>
                    <a:pt x="0" y="309905"/>
                  </a:moveTo>
                  <a:lnTo>
                    <a:pt x="3810" y="309905"/>
                  </a:lnTo>
                </a:path>
                <a:path w="3809" h="392429">
                  <a:moveTo>
                    <a:pt x="0" y="307987"/>
                  </a:moveTo>
                  <a:lnTo>
                    <a:pt x="3810" y="307987"/>
                  </a:lnTo>
                </a:path>
                <a:path w="3809" h="392429">
                  <a:moveTo>
                    <a:pt x="0" y="306082"/>
                  </a:moveTo>
                  <a:lnTo>
                    <a:pt x="3810" y="306082"/>
                  </a:lnTo>
                </a:path>
                <a:path w="3809" h="392429">
                  <a:moveTo>
                    <a:pt x="0" y="304164"/>
                  </a:moveTo>
                  <a:lnTo>
                    <a:pt x="3810" y="304164"/>
                  </a:lnTo>
                </a:path>
                <a:path w="3809" h="392429">
                  <a:moveTo>
                    <a:pt x="0" y="302259"/>
                  </a:moveTo>
                  <a:lnTo>
                    <a:pt x="3810" y="302259"/>
                  </a:lnTo>
                </a:path>
                <a:path w="3809" h="392429">
                  <a:moveTo>
                    <a:pt x="0" y="300342"/>
                  </a:moveTo>
                  <a:lnTo>
                    <a:pt x="3810" y="300342"/>
                  </a:lnTo>
                </a:path>
                <a:path w="3809" h="392429">
                  <a:moveTo>
                    <a:pt x="0" y="298424"/>
                  </a:moveTo>
                  <a:lnTo>
                    <a:pt x="3810" y="298424"/>
                  </a:lnTo>
                </a:path>
                <a:path w="3809" h="392429">
                  <a:moveTo>
                    <a:pt x="0" y="296519"/>
                  </a:moveTo>
                  <a:lnTo>
                    <a:pt x="3810" y="296519"/>
                  </a:lnTo>
                </a:path>
                <a:path w="3809" h="392429">
                  <a:moveTo>
                    <a:pt x="0" y="294601"/>
                  </a:moveTo>
                  <a:lnTo>
                    <a:pt x="3810" y="294601"/>
                  </a:lnTo>
                </a:path>
                <a:path w="3809" h="392429">
                  <a:moveTo>
                    <a:pt x="0" y="292684"/>
                  </a:moveTo>
                  <a:lnTo>
                    <a:pt x="3810" y="292684"/>
                  </a:lnTo>
                </a:path>
                <a:path w="3809" h="392429">
                  <a:moveTo>
                    <a:pt x="0" y="290779"/>
                  </a:moveTo>
                  <a:lnTo>
                    <a:pt x="3810" y="290779"/>
                  </a:lnTo>
                </a:path>
                <a:path w="3809" h="392429">
                  <a:moveTo>
                    <a:pt x="0" y="288861"/>
                  </a:moveTo>
                  <a:lnTo>
                    <a:pt x="3810" y="288861"/>
                  </a:lnTo>
                </a:path>
                <a:path w="3809" h="392429">
                  <a:moveTo>
                    <a:pt x="0" y="286956"/>
                  </a:moveTo>
                  <a:lnTo>
                    <a:pt x="3810" y="286956"/>
                  </a:lnTo>
                </a:path>
                <a:path w="3809" h="392429">
                  <a:moveTo>
                    <a:pt x="0" y="285038"/>
                  </a:moveTo>
                  <a:lnTo>
                    <a:pt x="3810" y="285038"/>
                  </a:lnTo>
                </a:path>
                <a:path w="3809" h="392429">
                  <a:moveTo>
                    <a:pt x="0" y="283121"/>
                  </a:moveTo>
                  <a:lnTo>
                    <a:pt x="3810" y="283121"/>
                  </a:lnTo>
                </a:path>
                <a:path w="3809" h="392429">
                  <a:moveTo>
                    <a:pt x="0" y="281216"/>
                  </a:moveTo>
                  <a:lnTo>
                    <a:pt x="3810" y="281216"/>
                  </a:lnTo>
                </a:path>
                <a:path w="3809" h="392429">
                  <a:moveTo>
                    <a:pt x="0" y="279298"/>
                  </a:moveTo>
                  <a:lnTo>
                    <a:pt x="3810" y="279298"/>
                  </a:lnTo>
                </a:path>
                <a:path w="3809" h="392429">
                  <a:moveTo>
                    <a:pt x="0" y="277380"/>
                  </a:moveTo>
                  <a:lnTo>
                    <a:pt x="3810" y="277380"/>
                  </a:lnTo>
                </a:path>
                <a:path w="3809" h="392429">
                  <a:moveTo>
                    <a:pt x="0" y="275475"/>
                  </a:moveTo>
                  <a:lnTo>
                    <a:pt x="3810" y="275475"/>
                  </a:lnTo>
                </a:path>
                <a:path w="3809" h="392429">
                  <a:moveTo>
                    <a:pt x="0" y="273557"/>
                  </a:moveTo>
                  <a:lnTo>
                    <a:pt x="3810" y="273557"/>
                  </a:lnTo>
                </a:path>
                <a:path w="3809" h="392429">
                  <a:moveTo>
                    <a:pt x="0" y="271640"/>
                  </a:moveTo>
                  <a:lnTo>
                    <a:pt x="3810" y="271640"/>
                  </a:lnTo>
                </a:path>
                <a:path w="3809" h="392429">
                  <a:moveTo>
                    <a:pt x="0" y="269735"/>
                  </a:moveTo>
                  <a:lnTo>
                    <a:pt x="3810" y="269735"/>
                  </a:lnTo>
                </a:path>
                <a:path w="3809" h="392429">
                  <a:moveTo>
                    <a:pt x="0" y="267817"/>
                  </a:moveTo>
                  <a:lnTo>
                    <a:pt x="3810" y="267817"/>
                  </a:lnTo>
                </a:path>
                <a:path w="3809" h="392429">
                  <a:moveTo>
                    <a:pt x="0" y="265912"/>
                  </a:moveTo>
                  <a:lnTo>
                    <a:pt x="3810" y="265912"/>
                  </a:lnTo>
                </a:path>
                <a:path w="3809" h="392429">
                  <a:moveTo>
                    <a:pt x="0" y="263994"/>
                  </a:moveTo>
                  <a:lnTo>
                    <a:pt x="3810" y="263994"/>
                  </a:lnTo>
                </a:path>
                <a:path w="3809" h="392429">
                  <a:moveTo>
                    <a:pt x="0" y="262077"/>
                  </a:moveTo>
                  <a:lnTo>
                    <a:pt x="3810" y="262077"/>
                  </a:lnTo>
                </a:path>
                <a:path w="3809" h="392429">
                  <a:moveTo>
                    <a:pt x="0" y="260172"/>
                  </a:moveTo>
                  <a:lnTo>
                    <a:pt x="3810" y="260172"/>
                  </a:lnTo>
                </a:path>
                <a:path w="3809" h="392429">
                  <a:moveTo>
                    <a:pt x="0" y="258254"/>
                  </a:moveTo>
                  <a:lnTo>
                    <a:pt x="3810" y="258254"/>
                  </a:lnTo>
                </a:path>
                <a:path w="3809" h="392429">
                  <a:moveTo>
                    <a:pt x="0" y="256336"/>
                  </a:moveTo>
                  <a:lnTo>
                    <a:pt x="3810" y="256336"/>
                  </a:lnTo>
                </a:path>
                <a:path w="3809" h="392429">
                  <a:moveTo>
                    <a:pt x="0" y="254431"/>
                  </a:moveTo>
                  <a:lnTo>
                    <a:pt x="3810" y="254431"/>
                  </a:lnTo>
                </a:path>
                <a:path w="3809" h="392429">
                  <a:moveTo>
                    <a:pt x="0" y="252514"/>
                  </a:moveTo>
                  <a:lnTo>
                    <a:pt x="3810" y="252514"/>
                  </a:lnTo>
                </a:path>
                <a:path w="3809" h="392429">
                  <a:moveTo>
                    <a:pt x="0" y="250609"/>
                  </a:moveTo>
                  <a:lnTo>
                    <a:pt x="3810" y="250609"/>
                  </a:lnTo>
                </a:path>
                <a:path w="3809" h="392429">
                  <a:moveTo>
                    <a:pt x="0" y="248691"/>
                  </a:moveTo>
                  <a:lnTo>
                    <a:pt x="3810" y="248691"/>
                  </a:lnTo>
                </a:path>
                <a:path w="3809" h="392429">
                  <a:moveTo>
                    <a:pt x="0" y="246773"/>
                  </a:moveTo>
                  <a:lnTo>
                    <a:pt x="3810" y="246773"/>
                  </a:lnTo>
                </a:path>
                <a:path w="3809" h="392429">
                  <a:moveTo>
                    <a:pt x="0" y="244868"/>
                  </a:moveTo>
                  <a:lnTo>
                    <a:pt x="3810" y="244868"/>
                  </a:lnTo>
                </a:path>
                <a:path w="3809" h="392429">
                  <a:moveTo>
                    <a:pt x="0" y="242950"/>
                  </a:moveTo>
                  <a:lnTo>
                    <a:pt x="3810" y="242950"/>
                  </a:lnTo>
                </a:path>
                <a:path w="3809" h="392429">
                  <a:moveTo>
                    <a:pt x="0" y="241033"/>
                  </a:moveTo>
                  <a:lnTo>
                    <a:pt x="3810" y="241033"/>
                  </a:lnTo>
                </a:path>
                <a:path w="3809" h="392429">
                  <a:moveTo>
                    <a:pt x="0" y="239128"/>
                  </a:moveTo>
                  <a:lnTo>
                    <a:pt x="3810" y="239128"/>
                  </a:lnTo>
                </a:path>
                <a:path w="3809" h="392429">
                  <a:moveTo>
                    <a:pt x="0" y="237210"/>
                  </a:moveTo>
                  <a:lnTo>
                    <a:pt x="3810" y="237210"/>
                  </a:lnTo>
                </a:path>
                <a:path w="3809" h="392429">
                  <a:moveTo>
                    <a:pt x="0" y="235305"/>
                  </a:moveTo>
                  <a:lnTo>
                    <a:pt x="3810" y="235305"/>
                  </a:lnTo>
                </a:path>
                <a:path w="3809" h="392429">
                  <a:moveTo>
                    <a:pt x="0" y="233387"/>
                  </a:moveTo>
                  <a:lnTo>
                    <a:pt x="3810" y="233387"/>
                  </a:lnTo>
                </a:path>
                <a:path w="3809" h="392429">
                  <a:moveTo>
                    <a:pt x="0" y="231470"/>
                  </a:moveTo>
                  <a:lnTo>
                    <a:pt x="3810" y="231470"/>
                  </a:lnTo>
                </a:path>
                <a:path w="3809" h="392429">
                  <a:moveTo>
                    <a:pt x="0" y="229565"/>
                  </a:moveTo>
                  <a:lnTo>
                    <a:pt x="3810" y="229565"/>
                  </a:lnTo>
                </a:path>
                <a:path w="3809" h="392429">
                  <a:moveTo>
                    <a:pt x="0" y="227647"/>
                  </a:moveTo>
                  <a:lnTo>
                    <a:pt x="3810" y="227647"/>
                  </a:lnTo>
                </a:path>
                <a:path w="3809" h="392429">
                  <a:moveTo>
                    <a:pt x="0" y="225729"/>
                  </a:moveTo>
                  <a:lnTo>
                    <a:pt x="3810" y="225729"/>
                  </a:lnTo>
                </a:path>
                <a:path w="3809" h="392429">
                  <a:moveTo>
                    <a:pt x="0" y="223824"/>
                  </a:moveTo>
                  <a:lnTo>
                    <a:pt x="3810" y="223824"/>
                  </a:lnTo>
                </a:path>
                <a:path w="3809" h="392429">
                  <a:moveTo>
                    <a:pt x="0" y="221907"/>
                  </a:moveTo>
                  <a:lnTo>
                    <a:pt x="3810" y="221907"/>
                  </a:lnTo>
                </a:path>
                <a:path w="3809" h="392429">
                  <a:moveTo>
                    <a:pt x="0" y="220002"/>
                  </a:moveTo>
                  <a:lnTo>
                    <a:pt x="3810" y="220002"/>
                  </a:lnTo>
                </a:path>
                <a:path w="3809" h="392429">
                  <a:moveTo>
                    <a:pt x="0" y="218084"/>
                  </a:moveTo>
                  <a:lnTo>
                    <a:pt x="3810" y="218084"/>
                  </a:lnTo>
                </a:path>
                <a:path w="3809" h="392429">
                  <a:moveTo>
                    <a:pt x="0" y="216166"/>
                  </a:moveTo>
                  <a:lnTo>
                    <a:pt x="3810" y="216166"/>
                  </a:lnTo>
                </a:path>
                <a:path w="3809" h="392429">
                  <a:moveTo>
                    <a:pt x="0" y="214261"/>
                  </a:moveTo>
                  <a:lnTo>
                    <a:pt x="3810" y="214261"/>
                  </a:lnTo>
                </a:path>
                <a:path w="3809" h="392429">
                  <a:moveTo>
                    <a:pt x="0" y="212343"/>
                  </a:moveTo>
                  <a:lnTo>
                    <a:pt x="3810" y="212343"/>
                  </a:lnTo>
                </a:path>
                <a:path w="3809" h="392429">
                  <a:moveTo>
                    <a:pt x="0" y="210426"/>
                  </a:moveTo>
                  <a:lnTo>
                    <a:pt x="3810" y="210426"/>
                  </a:lnTo>
                </a:path>
                <a:path w="3809" h="392429">
                  <a:moveTo>
                    <a:pt x="0" y="208521"/>
                  </a:moveTo>
                  <a:lnTo>
                    <a:pt x="3810" y="208521"/>
                  </a:lnTo>
                </a:path>
                <a:path w="3809" h="392429">
                  <a:moveTo>
                    <a:pt x="0" y="206603"/>
                  </a:moveTo>
                  <a:lnTo>
                    <a:pt x="3810" y="206603"/>
                  </a:lnTo>
                </a:path>
                <a:path w="3809" h="392429">
                  <a:moveTo>
                    <a:pt x="0" y="204698"/>
                  </a:moveTo>
                  <a:lnTo>
                    <a:pt x="3810" y="204698"/>
                  </a:lnTo>
                </a:path>
                <a:path w="3809" h="392429">
                  <a:moveTo>
                    <a:pt x="0" y="202780"/>
                  </a:moveTo>
                  <a:lnTo>
                    <a:pt x="3810" y="202780"/>
                  </a:lnTo>
                </a:path>
                <a:path w="3809" h="392429">
                  <a:moveTo>
                    <a:pt x="0" y="200863"/>
                  </a:moveTo>
                  <a:lnTo>
                    <a:pt x="3810" y="200863"/>
                  </a:lnTo>
                </a:path>
                <a:path w="3809" h="392429">
                  <a:moveTo>
                    <a:pt x="0" y="198958"/>
                  </a:moveTo>
                  <a:lnTo>
                    <a:pt x="3810" y="198958"/>
                  </a:lnTo>
                </a:path>
                <a:path w="3809" h="392429">
                  <a:moveTo>
                    <a:pt x="0" y="197040"/>
                  </a:moveTo>
                  <a:lnTo>
                    <a:pt x="3810" y="197040"/>
                  </a:lnTo>
                </a:path>
                <a:path w="3809" h="392429">
                  <a:moveTo>
                    <a:pt x="0" y="195122"/>
                  </a:moveTo>
                  <a:lnTo>
                    <a:pt x="3810" y="195122"/>
                  </a:lnTo>
                </a:path>
                <a:path w="3809" h="392429">
                  <a:moveTo>
                    <a:pt x="0" y="193217"/>
                  </a:moveTo>
                  <a:lnTo>
                    <a:pt x="3810" y="193217"/>
                  </a:lnTo>
                </a:path>
                <a:path w="3809" h="392429">
                  <a:moveTo>
                    <a:pt x="0" y="191300"/>
                  </a:moveTo>
                  <a:lnTo>
                    <a:pt x="3810" y="191300"/>
                  </a:lnTo>
                </a:path>
                <a:path w="3809" h="392429">
                  <a:moveTo>
                    <a:pt x="0" y="189395"/>
                  </a:moveTo>
                  <a:lnTo>
                    <a:pt x="3810" y="189395"/>
                  </a:lnTo>
                </a:path>
                <a:path w="3809" h="392429">
                  <a:moveTo>
                    <a:pt x="0" y="187477"/>
                  </a:moveTo>
                  <a:lnTo>
                    <a:pt x="3810" y="187477"/>
                  </a:lnTo>
                </a:path>
                <a:path w="3809" h="392429">
                  <a:moveTo>
                    <a:pt x="0" y="185559"/>
                  </a:moveTo>
                  <a:lnTo>
                    <a:pt x="3810" y="185559"/>
                  </a:lnTo>
                </a:path>
                <a:path w="3809" h="392429">
                  <a:moveTo>
                    <a:pt x="0" y="183654"/>
                  </a:moveTo>
                  <a:lnTo>
                    <a:pt x="3810" y="183654"/>
                  </a:lnTo>
                </a:path>
                <a:path w="3809" h="392429">
                  <a:moveTo>
                    <a:pt x="0" y="181736"/>
                  </a:moveTo>
                  <a:lnTo>
                    <a:pt x="3810" y="181736"/>
                  </a:lnTo>
                </a:path>
                <a:path w="3809" h="392429">
                  <a:moveTo>
                    <a:pt x="0" y="179819"/>
                  </a:moveTo>
                  <a:lnTo>
                    <a:pt x="3810" y="179819"/>
                  </a:lnTo>
                </a:path>
                <a:path w="3809" h="392429">
                  <a:moveTo>
                    <a:pt x="0" y="177914"/>
                  </a:moveTo>
                  <a:lnTo>
                    <a:pt x="3810" y="177914"/>
                  </a:lnTo>
                </a:path>
                <a:path w="3809" h="392429">
                  <a:moveTo>
                    <a:pt x="0" y="175996"/>
                  </a:moveTo>
                  <a:lnTo>
                    <a:pt x="3810" y="175996"/>
                  </a:lnTo>
                </a:path>
                <a:path w="3809" h="392429">
                  <a:moveTo>
                    <a:pt x="0" y="174091"/>
                  </a:moveTo>
                  <a:lnTo>
                    <a:pt x="3810" y="174091"/>
                  </a:lnTo>
                </a:path>
                <a:path w="3809" h="392429">
                  <a:moveTo>
                    <a:pt x="0" y="172173"/>
                  </a:moveTo>
                  <a:lnTo>
                    <a:pt x="3810" y="172173"/>
                  </a:lnTo>
                </a:path>
                <a:path w="3809" h="392429">
                  <a:moveTo>
                    <a:pt x="0" y="170256"/>
                  </a:moveTo>
                  <a:lnTo>
                    <a:pt x="3810" y="170256"/>
                  </a:lnTo>
                </a:path>
                <a:path w="3809" h="392429">
                  <a:moveTo>
                    <a:pt x="0" y="168351"/>
                  </a:moveTo>
                  <a:lnTo>
                    <a:pt x="3810" y="168351"/>
                  </a:lnTo>
                </a:path>
                <a:path w="3809" h="392429">
                  <a:moveTo>
                    <a:pt x="0" y="166433"/>
                  </a:moveTo>
                  <a:lnTo>
                    <a:pt x="3810" y="166433"/>
                  </a:lnTo>
                </a:path>
                <a:path w="3809" h="392429">
                  <a:moveTo>
                    <a:pt x="0" y="164515"/>
                  </a:moveTo>
                  <a:lnTo>
                    <a:pt x="3810" y="164515"/>
                  </a:lnTo>
                </a:path>
                <a:path w="3809" h="392429">
                  <a:moveTo>
                    <a:pt x="0" y="162610"/>
                  </a:moveTo>
                  <a:lnTo>
                    <a:pt x="3810" y="162610"/>
                  </a:lnTo>
                </a:path>
                <a:path w="3809" h="392429">
                  <a:moveTo>
                    <a:pt x="0" y="160693"/>
                  </a:moveTo>
                  <a:lnTo>
                    <a:pt x="3810" y="160693"/>
                  </a:lnTo>
                </a:path>
                <a:path w="3809" h="392429">
                  <a:moveTo>
                    <a:pt x="0" y="158788"/>
                  </a:moveTo>
                  <a:lnTo>
                    <a:pt x="3810" y="158788"/>
                  </a:lnTo>
                </a:path>
                <a:path w="3809" h="392429">
                  <a:moveTo>
                    <a:pt x="0" y="156870"/>
                  </a:moveTo>
                  <a:lnTo>
                    <a:pt x="3810" y="156870"/>
                  </a:lnTo>
                </a:path>
                <a:path w="3809" h="392429">
                  <a:moveTo>
                    <a:pt x="0" y="154952"/>
                  </a:moveTo>
                  <a:lnTo>
                    <a:pt x="3810" y="154952"/>
                  </a:lnTo>
                </a:path>
                <a:path w="3809" h="392429">
                  <a:moveTo>
                    <a:pt x="0" y="153047"/>
                  </a:moveTo>
                  <a:lnTo>
                    <a:pt x="3810" y="153047"/>
                  </a:lnTo>
                </a:path>
                <a:path w="3809" h="392429">
                  <a:moveTo>
                    <a:pt x="0" y="151129"/>
                  </a:moveTo>
                  <a:lnTo>
                    <a:pt x="3810" y="151129"/>
                  </a:lnTo>
                </a:path>
                <a:path w="3809" h="392429">
                  <a:moveTo>
                    <a:pt x="0" y="149212"/>
                  </a:moveTo>
                  <a:lnTo>
                    <a:pt x="3810" y="149212"/>
                  </a:lnTo>
                </a:path>
                <a:path w="3809" h="392429">
                  <a:moveTo>
                    <a:pt x="0" y="147307"/>
                  </a:moveTo>
                  <a:lnTo>
                    <a:pt x="3810" y="147307"/>
                  </a:lnTo>
                </a:path>
                <a:path w="3809" h="392429">
                  <a:moveTo>
                    <a:pt x="0" y="145389"/>
                  </a:moveTo>
                  <a:lnTo>
                    <a:pt x="3810" y="145389"/>
                  </a:lnTo>
                </a:path>
                <a:path w="3809" h="392429">
                  <a:moveTo>
                    <a:pt x="0" y="143484"/>
                  </a:moveTo>
                  <a:lnTo>
                    <a:pt x="3810" y="143484"/>
                  </a:lnTo>
                </a:path>
                <a:path w="3809" h="392429">
                  <a:moveTo>
                    <a:pt x="0" y="141566"/>
                  </a:moveTo>
                  <a:lnTo>
                    <a:pt x="3810" y="141566"/>
                  </a:lnTo>
                </a:path>
                <a:path w="3809" h="392429">
                  <a:moveTo>
                    <a:pt x="0" y="139649"/>
                  </a:moveTo>
                  <a:lnTo>
                    <a:pt x="3810" y="139649"/>
                  </a:lnTo>
                </a:path>
                <a:path w="3809" h="392429">
                  <a:moveTo>
                    <a:pt x="0" y="137744"/>
                  </a:moveTo>
                  <a:lnTo>
                    <a:pt x="3810" y="137744"/>
                  </a:lnTo>
                </a:path>
                <a:path w="3809" h="392429">
                  <a:moveTo>
                    <a:pt x="0" y="135826"/>
                  </a:moveTo>
                  <a:lnTo>
                    <a:pt x="3810" y="135826"/>
                  </a:lnTo>
                </a:path>
                <a:path w="3809" h="392429">
                  <a:moveTo>
                    <a:pt x="0" y="133908"/>
                  </a:moveTo>
                  <a:lnTo>
                    <a:pt x="3810" y="133908"/>
                  </a:lnTo>
                </a:path>
                <a:path w="3809" h="392429">
                  <a:moveTo>
                    <a:pt x="0" y="132003"/>
                  </a:moveTo>
                  <a:lnTo>
                    <a:pt x="3810" y="132003"/>
                  </a:lnTo>
                </a:path>
                <a:path w="3809" h="392429">
                  <a:moveTo>
                    <a:pt x="0" y="130086"/>
                  </a:moveTo>
                  <a:lnTo>
                    <a:pt x="3810" y="130086"/>
                  </a:lnTo>
                </a:path>
                <a:path w="3809" h="392429">
                  <a:moveTo>
                    <a:pt x="0" y="128181"/>
                  </a:moveTo>
                  <a:lnTo>
                    <a:pt x="3810" y="128181"/>
                  </a:lnTo>
                </a:path>
                <a:path w="3809" h="392429">
                  <a:moveTo>
                    <a:pt x="0" y="126263"/>
                  </a:moveTo>
                  <a:lnTo>
                    <a:pt x="3810" y="126263"/>
                  </a:lnTo>
                </a:path>
                <a:path w="3809" h="392429">
                  <a:moveTo>
                    <a:pt x="0" y="124345"/>
                  </a:moveTo>
                  <a:lnTo>
                    <a:pt x="3810" y="124345"/>
                  </a:lnTo>
                </a:path>
                <a:path w="3809" h="392429">
                  <a:moveTo>
                    <a:pt x="0" y="122440"/>
                  </a:moveTo>
                  <a:lnTo>
                    <a:pt x="3810" y="122440"/>
                  </a:lnTo>
                </a:path>
                <a:path w="3809" h="392429">
                  <a:moveTo>
                    <a:pt x="0" y="120522"/>
                  </a:moveTo>
                  <a:lnTo>
                    <a:pt x="3810" y="120522"/>
                  </a:lnTo>
                </a:path>
                <a:path w="3809" h="392429">
                  <a:moveTo>
                    <a:pt x="0" y="118605"/>
                  </a:moveTo>
                  <a:lnTo>
                    <a:pt x="3810" y="118605"/>
                  </a:lnTo>
                </a:path>
                <a:path w="3809" h="392429">
                  <a:moveTo>
                    <a:pt x="0" y="116700"/>
                  </a:moveTo>
                  <a:lnTo>
                    <a:pt x="3810" y="116700"/>
                  </a:lnTo>
                </a:path>
                <a:path w="3809" h="392429">
                  <a:moveTo>
                    <a:pt x="0" y="114782"/>
                  </a:moveTo>
                  <a:lnTo>
                    <a:pt x="3810" y="114782"/>
                  </a:lnTo>
                </a:path>
                <a:path w="3809" h="392429">
                  <a:moveTo>
                    <a:pt x="0" y="112864"/>
                  </a:moveTo>
                  <a:lnTo>
                    <a:pt x="3810" y="112864"/>
                  </a:lnTo>
                </a:path>
                <a:path w="3809" h="392429">
                  <a:moveTo>
                    <a:pt x="0" y="110959"/>
                  </a:moveTo>
                  <a:lnTo>
                    <a:pt x="3810" y="110959"/>
                  </a:lnTo>
                </a:path>
                <a:path w="3809" h="392429">
                  <a:moveTo>
                    <a:pt x="0" y="109042"/>
                  </a:moveTo>
                  <a:lnTo>
                    <a:pt x="3810" y="109042"/>
                  </a:lnTo>
                </a:path>
                <a:path w="3809" h="392429">
                  <a:moveTo>
                    <a:pt x="0" y="107137"/>
                  </a:moveTo>
                  <a:lnTo>
                    <a:pt x="3810" y="107137"/>
                  </a:lnTo>
                </a:path>
                <a:path w="3809" h="392429">
                  <a:moveTo>
                    <a:pt x="0" y="105219"/>
                  </a:moveTo>
                  <a:lnTo>
                    <a:pt x="3810" y="105219"/>
                  </a:lnTo>
                </a:path>
                <a:path w="3809" h="392429">
                  <a:moveTo>
                    <a:pt x="0" y="103301"/>
                  </a:moveTo>
                  <a:lnTo>
                    <a:pt x="3810" y="103301"/>
                  </a:lnTo>
                </a:path>
                <a:path w="3809" h="392429">
                  <a:moveTo>
                    <a:pt x="0" y="101396"/>
                  </a:moveTo>
                  <a:lnTo>
                    <a:pt x="3810" y="101396"/>
                  </a:lnTo>
                </a:path>
                <a:path w="3809" h="392429">
                  <a:moveTo>
                    <a:pt x="0" y="99479"/>
                  </a:moveTo>
                  <a:lnTo>
                    <a:pt x="3810" y="99479"/>
                  </a:lnTo>
                </a:path>
                <a:path w="3809" h="392429">
                  <a:moveTo>
                    <a:pt x="0" y="97561"/>
                  </a:moveTo>
                  <a:lnTo>
                    <a:pt x="3810" y="97561"/>
                  </a:lnTo>
                </a:path>
                <a:path w="3809" h="392429">
                  <a:moveTo>
                    <a:pt x="0" y="95656"/>
                  </a:moveTo>
                  <a:lnTo>
                    <a:pt x="3810" y="95656"/>
                  </a:lnTo>
                </a:path>
                <a:path w="3809" h="392429">
                  <a:moveTo>
                    <a:pt x="0" y="93738"/>
                  </a:moveTo>
                  <a:lnTo>
                    <a:pt x="3810" y="93738"/>
                  </a:lnTo>
                </a:path>
                <a:path w="3809" h="392429">
                  <a:moveTo>
                    <a:pt x="0" y="91833"/>
                  </a:moveTo>
                  <a:lnTo>
                    <a:pt x="3810" y="91833"/>
                  </a:lnTo>
                </a:path>
                <a:path w="3809" h="392429">
                  <a:moveTo>
                    <a:pt x="0" y="89915"/>
                  </a:moveTo>
                  <a:lnTo>
                    <a:pt x="3810" y="89915"/>
                  </a:lnTo>
                </a:path>
                <a:path w="3809" h="392429">
                  <a:moveTo>
                    <a:pt x="0" y="87998"/>
                  </a:moveTo>
                  <a:lnTo>
                    <a:pt x="3810" y="87998"/>
                  </a:lnTo>
                </a:path>
                <a:path w="3809" h="392429">
                  <a:moveTo>
                    <a:pt x="0" y="86093"/>
                  </a:moveTo>
                  <a:lnTo>
                    <a:pt x="3810" y="86093"/>
                  </a:lnTo>
                </a:path>
                <a:path w="3809" h="392429">
                  <a:moveTo>
                    <a:pt x="0" y="84175"/>
                  </a:moveTo>
                  <a:lnTo>
                    <a:pt x="3810" y="84175"/>
                  </a:lnTo>
                </a:path>
                <a:path w="3809" h="392429">
                  <a:moveTo>
                    <a:pt x="0" y="82257"/>
                  </a:moveTo>
                  <a:lnTo>
                    <a:pt x="3810" y="82257"/>
                  </a:lnTo>
                </a:path>
                <a:path w="3809" h="392429">
                  <a:moveTo>
                    <a:pt x="0" y="80352"/>
                  </a:moveTo>
                  <a:lnTo>
                    <a:pt x="3810" y="80352"/>
                  </a:lnTo>
                </a:path>
                <a:path w="3809" h="392429">
                  <a:moveTo>
                    <a:pt x="0" y="78435"/>
                  </a:moveTo>
                  <a:lnTo>
                    <a:pt x="3810" y="78435"/>
                  </a:lnTo>
                </a:path>
                <a:path w="3809" h="392429">
                  <a:moveTo>
                    <a:pt x="0" y="76530"/>
                  </a:moveTo>
                  <a:lnTo>
                    <a:pt x="3810" y="76530"/>
                  </a:lnTo>
                </a:path>
                <a:path w="3809" h="392429">
                  <a:moveTo>
                    <a:pt x="0" y="74612"/>
                  </a:moveTo>
                  <a:lnTo>
                    <a:pt x="3810" y="74612"/>
                  </a:lnTo>
                </a:path>
                <a:path w="3809" h="392429">
                  <a:moveTo>
                    <a:pt x="0" y="72694"/>
                  </a:moveTo>
                  <a:lnTo>
                    <a:pt x="3810" y="72694"/>
                  </a:lnTo>
                </a:path>
                <a:path w="3809" h="392429">
                  <a:moveTo>
                    <a:pt x="0" y="70789"/>
                  </a:moveTo>
                  <a:lnTo>
                    <a:pt x="3810" y="70789"/>
                  </a:lnTo>
                </a:path>
                <a:path w="3809" h="392429">
                  <a:moveTo>
                    <a:pt x="0" y="68872"/>
                  </a:moveTo>
                  <a:lnTo>
                    <a:pt x="3810" y="68872"/>
                  </a:lnTo>
                </a:path>
                <a:path w="3809" h="392429">
                  <a:moveTo>
                    <a:pt x="0" y="66954"/>
                  </a:moveTo>
                  <a:lnTo>
                    <a:pt x="3810" y="66954"/>
                  </a:lnTo>
                </a:path>
                <a:path w="3809" h="392429">
                  <a:moveTo>
                    <a:pt x="0" y="65049"/>
                  </a:moveTo>
                  <a:lnTo>
                    <a:pt x="3810" y="65049"/>
                  </a:lnTo>
                </a:path>
                <a:path w="3809" h="392429">
                  <a:moveTo>
                    <a:pt x="0" y="63131"/>
                  </a:moveTo>
                  <a:lnTo>
                    <a:pt x="3810" y="63131"/>
                  </a:lnTo>
                </a:path>
                <a:path w="3809" h="392429">
                  <a:moveTo>
                    <a:pt x="0" y="61226"/>
                  </a:moveTo>
                  <a:lnTo>
                    <a:pt x="3810" y="61226"/>
                  </a:lnTo>
                </a:path>
                <a:path w="3809" h="392429">
                  <a:moveTo>
                    <a:pt x="0" y="59308"/>
                  </a:moveTo>
                  <a:lnTo>
                    <a:pt x="3810" y="59308"/>
                  </a:lnTo>
                </a:path>
                <a:path w="3809" h="392429">
                  <a:moveTo>
                    <a:pt x="0" y="57391"/>
                  </a:moveTo>
                  <a:lnTo>
                    <a:pt x="3810" y="57391"/>
                  </a:lnTo>
                </a:path>
                <a:path w="3809" h="392429">
                  <a:moveTo>
                    <a:pt x="0" y="55486"/>
                  </a:moveTo>
                  <a:lnTo>
                    <a:pt x="3810" y="55486"/>
                  </a:lnTo>
                </a:path>
                <a:path w="3809" h="392429">
                  <a:moveTo>
                    <a:pt x="0" y="53568"/>
                  </a:moveTo>
                  <a:lnTo>
                    <a:pt x="3810" y="53568"/>
                  </a:lnTo>
                </a:path>
                <a:path w="3809" h="392429">
                  <a:moveTo>
                    <a:pt x="0" y="51650"/>
                  </a:moveTo>
                  <a:lnTo>
                    <a:pt x="3810" y="51650"/>
                  </a:lnTo>
                </a:path>
                <a:path w="3809" h="392429">
                  <a:moveTo>
                    <a:pt x="0" y="49745"/>
                  </a:moveTo>
                  <a:lnTo>
                    <a:pt x="3810" y="49745"/>
                  </a:lnTo>
                </a:path>
                <a:path w="3809" h="392429">
                  <a:moveTo>
                    <a:pt x="0" y="47828"/>
                  </a:moveTo>
                  <a:lnTo>
                    <a:pt x="3810" y="47828"/>
                  </a:lnTo>
                </a:path>
                <a:path w="3809" h="392429">
                  <a:moveTo>
                    <a:pt x="0" y="45923"/>
                  </a:moveTo>
                  <a:lnTo>
                    <a:pt x="3810" y="45923"/>
                  </a:lnTo>
                </a:path>
                <a:path w="3809" h="392429">
                  <a:moveTo>
                    <a:pt x="0" y="44005"/>
                  </a:moveTo>
                  <a:lnTo>
                    <a:pt x="3810" y="44005"/>
                  </a:lnTo>
                </a:path>
                <a:path w="3809" h="392429">
                  <a:moveTo>
                    <a:pt x="0" y="42087"/>
                  </a:moveTo>
                  <a:lnTo>
                    <a:pt x="3810" y="42087"/>
                  </a:lnTo>
                </a:path>
                <a:path w="3809" h="392429">
                  <a:moveTo>
                    <a:pt x="0" y="40182"/>
                  </a:moveTo>
                  <a:lnTo>
                    <a:pt x="3810" y="40182"/>
                  </a:lnTo>
                </a:path>
                <a:path w="3809" h="392429">
                  <a:moveTo>
                    <a:pt x="0" y="38265"/>
                  </a:moveTo>
                  <a:lnTo>
                    <a:pt x="3810" y="38265"/>
                  </a:lnTo>
                </a:path>
                <a:path w="3809" h="392429">
                  <a:moveTo>
                    <a:pt x="0" y="36347"/>
                  </a:moveTo>
                  <a:lnTo>
                    <a:pt x="3810" y="36347"/>
                  </a:lnTo>
                </a:path>
                <a:path w="3809" h="392429">
                  <a:moveTo>
                    <a:pt x="0" y="34442"/>
                  </a:moveTo>
                  <a:lnTo>
                    <a:pt x="3810" y="34442"/>
                  </a:lnTo>
                </a:path>
                <a:path w="3809" h="392429">
                  <a:moveTo>
                    <a:pt x="0" y="32524"/>
                  </a:moveTo>
                  <a:lnTo>
                    <a:pt x="3810" y="32524"/>
                  </a:lnTo>
                </a:path>
                <a:path w="3809" h="392429">
                  <a:moveTo>
                    <a:pt x="0" y="30619"/>
                  </a:moveTo>
                  <a:lnTo>
                    <a:pt x="3810" y="30619"/>
                  </a:lnTo>
                </a:path>
                <a:path w="3809" h="392429">
                  <a:moveTo>
                    <a:pt x="0" y="28701"/>
                  </a:moveTo>
                  <a:lnTo>
                    <a:pt x="3810" y="28701"/>
                  </a:lnTo>
                </a:path>
                <a:path w="3809" h="392429">
                  <a:moveTo>
                    <a:pt x="0" y="26784"/>
                  </a:moveTo>
                  <a:lnTo>
                    <a:pt x="3810" y="26784"/>
                  </a:lnTo>
                </a:path>
                <a:path w="3809" h="392429">
                  <a:moveTo>
                    <a:pt x="0" y="24879"/>
                  </a:moveTo>
                  <a:lnTo>
                    <a:pt x="3810" y="24879"/>
                  </a:lnTo>
                </a:path>
                <a:path w="3809" h="392429">
                  <a:moveTo>
                    <a:pt x="0" y="22961"/>
                  </a:moveTo>
                  <a:lnTo>
                    <a:pt x="3810" y="22961"/>
                  </a:lnTo>
                </a:path>
                <a:path w="3809" h="392429">
                  <a:moveTo>
                    <a:pt x="0" y="21043"/>
                  </a:moveTo>
                  <a:lnTo>
                    <a:pt x="3810" y="21043"/>
                  </a:lnTo>
                </a:path>
                <a:path w="3809" h="392429">
                  <a:moveTo>
                    <a:pt x="0" y="19138"/>
                  </a:moveTo>
                  <a:lnTo>
                    <a:pt x="3810" y="19138"/>
                  </a:lnTo>
                </a:path>
                <a:path w="3809" h="392429">
                  <a:moveTo>
                    <a:pt x="0" y="17221"/>
                  </a:moveTo>
                  <a:lnTo>
                    <a:pt x="3810" y="17221"/>
                  </a:lnTo>
                </a:path>
                <a:path w="3809" h="392429">
                  <a:moveTo>
                    <a:pt x="0" y="15316"/>
                  </a:moveTo>
                  <a:lnTo>
                    <a:pt x="3810" y="15316"/>
                  </a:lnTo>
                </a:path>
                <a:path w="3809" h="392429">
                  <a:moveTo>
                    <a:pt x="0" y="13398"/>
                  </a:moveTo>
                  <a:lnTo>
                    <a:pt x="3810" y="13398"/>
                  </a:lnTo>
                </a:path>
                <a:path w="3809" h="392429">
                  <a:moveTo>
                    <a:pt x="0" y="11480"/>
                  </a:moveTo>
                  <a:lnTo>
                    <a:pt x="3810" y="11480"/>
                  </a:lnTo>
                </a:path>
                <a:path w="3809" h="392429">
                  <a:moveTo>
                    <a:pt x="0" y="9575"/>
                  </a:moveTo>
                  <a:lnTo>
                    <a:pt x="3810" y="9575"/>
                  </a:lnTo>
                </a:path>
                <a:path w="3809" h="392429">
                  <a:moveTo>
                    <a:pt x="0" y="7658"/>
                  </a:moveTo>
                  <a:lnTo>
                    <a:pt x="3810" y="7658"/>
                  </a:lnTo>
                </a:path>
                <a:path w="3809" h="392429">
                  <a:moveTo>
                    <a:pt x="0" y="5740"/>
                  </a:moveTo>
                  <a:lnTo>
                    <a:pt x="3810" y="5740"/>
                  </a:lnTo>
                </a:path>
                <a:path w="3809" h="392429">
                  <a:moveTo>
                    <a:pt x="0" y="3835"/>
                  </a:moveTo>
                  <a:lnTo>
                    <a:pt x="3810" y="3835"/>
                  </a:lnTo>
                </a:path>
                <a:path w="3809" h="392429">
                  <a:moveTo>
                    <a:pt x="0" y="1917"/>
                  </a:moveTo>
                  <a:lnTo>
                    <a:pt x="3810" y="1917"/>
                  </a:lnTo>
                </a:path>
                <a:path w="3809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3562094" y="6215020"/>
              <a:ext cx="3810" cy="375285"/>
            </a:xfrm>
            <a:custGeom>
              <a:avLst/>
              <a:gdLst/>
              <a:ahLst/>
              <a:cxnLst/>
              <a:rect l="l" t="t" r="r" b="b"/>
              <a:pathLst>
                <a:path w="3810" h="375284">
                  <a:moveTo>
                    <a:pt x="0" y="374688"/>
                  </a:moveTo>
                  <a:lnTo>
                    <a:pt x="3810" y="374688"/>
                  </a:lnTo>
                </a:path>
                <a:path w="3810" h="375284">
                  <a:moveTo>
                    <a:pt x="0" y="372770"/>
                  </a:moveTo>
                  <a:lnTo>
                    <a:pt x="3810" y="372770"/>
                  </a:lnTo>
                </a:path>
                <a:path w="3810" h="375284">
                  <a:moveTo>
                    <a:pt x="0" y="370865"/>
                  </a:moveTo>
                  <a:lnTo>
                    <a:pt x="3810" y="370865"/>
                  </a:lnTo>
                </a:path>
                <a:path w="3810" h="375284">
                  <a:moveTo>
                    <a:pt x="0" y="368947"/>
                  </a:moveTo>
                  <a:lnTo>
                    <a:pt x="3810" y="368947"/>
                  </a:lnTo>
                </a:path>
                <a:path w="3810" h="375284">
                  <a:moveTo>
                    <a:pt x="0" y="367042"/>
                  </a:moveTo>
                  <a:lnTo>
                    <a:pt x="3810" y="367042"/>
                  </a:lnTo>
                </a:path>
                <a:path w="3810" h="375284">
                  <a:moveTo>
                    <a:pt x="0" y="365125"/>
                  </a:moveTo>
                  <a:lnTo>
                    <a:pt x="3810" y="365125"/>
                  </a:lnTo>
                </a:path>
                <a:path w="3810" h="375284">
                  <a:moveTo>
                    <a:pt x="0" y="363220"/>
                  </a:moveTo>
                  <a:lnTo>
                    <a:pt x="3810" y="363220"/>
                  </a:lnTo>
                </a:path>
                <a:path w="3810" h="375284">
                  <a:moveTo>
                    <a:pt x="0" y="361302"/>
                  </a:moveTo>
                  <a:lnTo>
                    <a:pt x="3810" y="361302"/>
                  </a:lnTo>
                </a:path>
                <a:path w="3810" h="375284">
                  <a:moveTo>
                    <a:pt x="0" y="359397"/>
                  </a:moveTo>
                  <a:lnTo>
                    <a:pt x="3810" y="359397"/>
                  </a:lnTo>
                </a:path>
                <a:path w="3810" h="375284">
                  <a:moveTo>
                    <a:pt x="0" y="357479"/>
                  </a:moveTo>
                  <a:lnTo>
                    <a:pt x="3810" y="357479"/>
                  </a:lnTo>
                </a:path>
                <a:path w="3810" h="375284">
                  <a:moveTo>
                    <a:pt x="0" y="355574"/>
                  </a:moveTo>
                  <a:lnTo>
                    <a:pt x="3810" y="355574"/>
                  </a:lnTo>
                </a:path>
                <a:path w="3810" h="375284">
                  <a:moveTo>
                    <a:pt x="0" y="353656"/>
                  </a:moveTo>
                  <a:lnTo>
                    <a:pt x="3810" y="353656"/>
                  </a:lnTo>
                </a:path>
                <a:path w="3810" h="375284">
                  <a:moveTo>
                    <a:pt x="0" y="351751"/>
                  </a:moveTo>
                  <a:lnTo>
                    <a:pt x="3810" y="351751"/>
                  </a:lnTo>
                </a:path>
                <a:path w="3810" h="375284">
                  <a:moveTo>
                    <a:pt x="0" y="349834"/>
                  </a:moveTo>
                  <a:lnTo>
                    <a:pt x="3810" y="349834"/>
                  </a:lnTo>
                </a:path>
                <a:path w="3810" h="375284">
                  <a:moveTo>
                    <a:pt x="0" y="347929"/>
                  </a:moveTo>
                  <a:lnTo>
                    <a:pt x="3810" y="347929"/>
                  </a:lnTo>
                </a:path>
                <a:path w="3810" h="375284">
                  <a:moveTo>
                    <a:pt x="0" y="346011"/>
                  </a:moveTo>
                  <a:lnTo>
                    <a:pt x="3810" y="346011"/>
                  </a:lnTo>
                </a:path>
                <a:path w="3810" h="375284">
                  <a:moveTo>
                    <a:pt x="0" y="344106"/>
                  </a:moveTo>
                  <a:lnTo>
                    <a:pt x="3810" y="344106"/>
                  </a:lnTo>
                </a:path>
                <a:path w="3810" h="375284">
                  <a:moveTo>
                    <a:pt x="0" y="342188"/>
                  </a:moveTo>
                  <a:lnTo>
                    <a:pt x="3810" y="342188"/>
                  </a:lnTo>
                </a:path>
                <a:path w="3810" h="375284">
                  <a:moveTo>
                    <a:pt x="0" y="340271"/>
                  </a:moveTo>
                  <a:lnTo>
                    <a:pt x="3810" y="340271"/>
                  </a:lnTo>
                </a:path>
                <a:path w="3810" h="375284">
                  <a:moveTo>
                    <a:pt x="0" y="338366"/>
                  </a:moveTo>
                  <a:lnTo>
                    <a:pt x="3810" y="338366"/>
                  </a:lnTo>
                </a:path>
                <a:path w="3810" h="375284">
                  <a:moveTo>
                    <a:pt x="0" y="336448"/>
                  </a:moveTo>
                  <a:lnTo>
                    <a:pt x="3810" y="336448"/>
                  </a:lnTo>
                </a:path>
                <a:path w="3810" h="375284">
                  <a:moveTo>
                    <a:pt x="0" y="334543"/>
                  </a:moveTo>
                  <a:lnTo>
                    <a:pt x="3810" y="334543"/>
                  </a:lnTo>
                </a:path>
                <a:path w="3810" h="375284">
                  <a:moveTo>
                    <a:pt x="0" y="332625"/>
                  </a:moveTo>
                  <a:lnTo>
                    <a:pt x="3810" y="332625"/>
                  </a:lnTo>
                </a:path>
                <a:path w="3810" h="375284">
                  <a:moveTo>
                    <a:pt x="0" y="330720"/>
                  </a:moveTo>
                  <a:lnTo>
                    <a:pt x="3810" y="330720"/>
                  </a:lnTo>
                </a:path>
                <a:path w="3810" h="375284">
                  <a:moveTo>
                    <a:pt x="0" y="328803"/>
                  </a:moveTo>
                  <a:lnTo>
                    <a:pt x="3810" y="328803"/>
                  </a:lnTo>
                </a:path>
                <a:path w="3810" h="375284">
                  <a:moveTo>
                    <a:pt x="0" y="326898"/>
                  </a:moveTo>
                  <a:lnTo>
                    <a:pt x="3810" y="326898"/>
                  </a:lnTo>
                </a:path>
                <a:path w="3810" h="375284">
                  <a:moveTo>
                    <a:pt x="0" y="324980"/>
                  </a:moveTo>
                  <a:lnTo>
                    <a:pt x="3810" y="324980"/>
                  </a:lnTo>
                </a:path>
                <a:path w="3810" h="375284">
                  <a:moveTo>
                    <a:pt x="0" y="323075"/>
                  </a:moveTo>
                  <a:lnTo>
                    <a:pt x="3810" y="323075"/>
                  </a:lnTo>
                </a:path>
                <a:path w="3810" h="375284">
                  <a:moveTo>
                    <a:pt x="0" y="321157"/>
                  </a:moveTo>
                  <a:lnTo>
                    <a:pt x="3810" y="321157"/>
                  </a:lnTo>
                </a:path>
                <a:path w="3810" h="375284">
                  <a:moveTo>
                    <a:pt x="0" y="319252"/>
                  </a:moveTo>
                  <a:lnTo>
                    <a:pt x="3810" y="319252"/>
                  </a:lnTo>
                </a:path>
                <a:path w="3810" h="375284">
                  <a:moveTo>
                    <a:pt x="0" y="317334"/>
                  </a:moveTo>
                  <a:lnTo>
                    <a:pt x="3810" y="317334"/>
                  </a:lnTo>
                </a:path>
                <a:path w="3810" h="375284">
                  <a:moveTo>
                    <a:pt x="0" y="315429"/>
                  </a:moveTo>
                  <a:lnTo>
                    <a:pt x="3810" y="315429"/>
                  </a:lnTo>
                </a:path>
                <a:path w="3810" h="375284">
                  <a:moveTo>
                    <a:pt x="0" y="313512"/>
                  </a:moveTo>
                  <a:lnTo>
                    <a:pt x="3810" y="313512"/>
                  </a:lnTo>
                </a:path>
                <a:path w="3810" h="375284">
                  <a:moveTo>
                    <a:pt x="0" y="311607"/>
                  </a:moveTo>
                  <a:lnTo>
                    <a:pt x="3810" y="311607"/>
                  </a:lnTo>
                </a:path>
                <a:path w="3810" h="375284">
                  <a:moveTo>
                    <a:pt x="0" y="309689"/>
                  </a:moveTo>
                  <a:lnTo>
                    <a:pt x="3810" y="309689"/>
                  </a:lnTo>
                </a:path>
                <a:path w="3810" h="375284">
                  <a:moveTo>
                    <a:pt x="0" y="307784"/>
                  </a:moveTo>
                  <a:lnTo>
                    <a:pt x="3810" y="307784"/>
                  </a:lnTo>
                </a:path>
                <a:path w="3810" h="375284">
                  <a:moveTo>
                    <a:pt x="0" y="305866"/>
                  </a:moveTo>
                  <a:lnTo>
                    <a:pt x="3810" y="305866"/>
                  </a:lnTo>
                </a:path>
                <a:path w="3810" h="375284">
                  <a:moveTo>
                    <a:pt x="0" y="303949"/>
                  </a:moveTo>
                  <a:lnTo>
                    <a:pt x="3810" y="303949"/>
                  </a:lnTo>
                </a:path>
                <a:path w="3810" h="375284">
                  <a:moveTo>
                    <a:pt x="0" y="302044"/>
                  </a:moveTo>
                  <a:lnTo>
                    <a:pt x="3810" y="302044"/>
                  </a:lnTo>
                </a:path>
                <a:path w="3810" h="375284">
                  <a:moveTo>
                    <a:pt x="0" y="300126"/>
                  </a:moveTo>
                  <a:lnTo>
                    <a:pt x="3810" y="300126"/>
                  </a:lnTo>
                </a:path>
                <a:path w="3810" h="375284">
                  <a:moveTo>
                    <a:pt x="0" y="298221"/>
                  </a:moveTo>
                  <a:lnTo>
                    <a:pt x="3810" y="298221"/>
                  </a:lnTo>
                </a:path>
                <a:path w="3810" h="375284">
                  <a:moveTo>
                    <a:pt x="0" y="296303"/>
                  </a:moveTo>
                  <a:lnTo>
                    <a:pt x="3810" y="296303"/>
                  </a:lnTo>
                </a:path>
                <a:path w="3810" h="375284">
                  <a:moveTo>
                    <a:pt x="0" y="294398"/>
                  </a:moveTo>
                  <a:lnTo>
                    <a:pt x="3810" y="294398"/>
                  </a:lnTo>
                </a:path>
                <a:path w="3810" h="375284">
                  <a:moveTo>
                    <a:pt x="0" y="292481"/>
                  </a:moveTo>
                  <a:lnTo>
                    <a:pt x="3810" y="292481"/>
                  </a:lnTo>
                </a:path>
                <a:path w="3810" h="375284">
                  <a:moveTo>
                    <a:pt x="0" y="290576"/>
                  </a:moveTo>
                  <a:lnTo>
                    <a:pt x="3810" y="290576"/>
                  </a:lnTo>
                </a:path>
                <a:path w="3810" h="375284">
                  <a:moveTo>
                    <a:pt x="0" y="288658"/>
                  </a:moveTo>
                  <a:lnTo>
                    <a:pt x="3810" y="288658"/>
                  </a:lnTo>
                </a:path>
                <a:path w="3810" h="375284">
                  <a:moveTo>
                    <a:pt x="0" y="286753"/>
                  </a:moveTo>
                  <a:lnTo>
                    <a:pt x="3810" y="286753"/>
                  </a:lnTo>
                </a:path>
                <a:path w="3810" h="375284">
                  <a:moveTo>
                    <a:pt x="0" y="284835"/>
                  </a:moveTo>
                  <a:lnTo>
                    <a:pt x="3810" y="284835"/>
                  </a:lnTo>
                </a:path>
                <a:path w="3810" h="375284">
                  <a:moveTo>
                    <a:pt x="0" y="282930"/>
                  </a:moveTo>
                  <a:lnTo>
                    <a:pt x="3810" y="282930"/>
                  </a:lnTo>
                </a:path>
                <a:path w="3810" h="375284">
                  <a:moveTo>
                    <a:pt x="0" y="281012"/>
                  </a:moveTo>
                  <a:lnTo>
                    <a:pt x="3810" y="281012"/>
                  </a:lnTo>
                </a:path>
                <a:path w="3810" h="375284">
                  <a:moveTo>
                    <a:pt x="0" y="279107"/>
                  </a:moveTo>
                  <a:lnTo>
                    <a:pt x="3810" y="279107"/>
                  </a:lnTo>
                </a:path>
                <a:path w="3810" h="375284">
                  <a:moveTo>
                    <a:pt x="0" y="277190"/>
                  </a:moveTo>
                  <a:lnTo>
                    <a:pt x="3810" y="277190"/>
                  </a:lnTo>
                </a:path>
                <a:path w="3810" h="375284">
                  <a:moveTo>
                    <a:pt x="0" y="275285"/>
                  </a:moveTo>
                  <a:lnTo>
                    <a:pt x="3810" y="275285"/>
                  </a:lnTo>
                </a:path>
                <a:path w="3810" h="375284">
                  <a:moveTo>
                    <a:pt x="0" y="273367"/>
                  </a:moveTo>
                  <a:lnTo>
                    <a:pt x="3810" y="273367"/>
                  </a:lnTo>
                </a:path>
                <a:path w="3810" h="375284">
                  <a:moveTo>
                    <a:pt x="0" y="271449"/>
                  </a:moveTo>
                  <a:lnTo>
                    <a:pt x="3810" y="271449"/>
                  </a:lnTo>
                </a:path>
                <a:path w="3810" h="375284">
                  <a:moveTo>
                    <a:pt x="0" y="269544"/>
                  </a:moveTo>
                  <a:lnTo>
                    <a:pt x="3810" y="269544"/>
                  </a:lnTo>
                </a:path>
                <a:path w="3810" h="375284">
                  <a:moveTo>
                    <a:pt x="0" y="267627"/>
                  </a:moveTo>
                  <a:lnTo>
                    <a:pt x="3810" y="267627"/>
                  </a:lnTo>
                </a:path>
                <a:path w="3810" h="375284">
                  <a:moveTo>
                    <a:pt x="0" y="265722"/>
                  </a:moveTo>
                  <a:lnTo>
                    <a:pt x="3810" y="265722"/>
                  </a:lnTo>
                </a:path>
                <a:path w="3810" h="375284">
                  <a:moveTo>
                    <a:pt x="0" y="263804"/>
                  </a:moveTo>
                  <a:lnTo>
                    <a:pt x="3810" y="263804"/>
                  </a:lnTo>
                </a:path>
                <a:path w="3810" h="375284">
                  <a:moveTo>
                    <a:pt x="0" y="261899"/>
                  </a:moveTo>
                  <a:lnTo>
                    <a:pt x="3810" y="261899"/>
                  </a:lnTo>
                </a:path>
                <a:path w="3810" h="375284">
                  <a:moveTo>
                    <a:pt x="0" y="259981"/>
                  </a:moveTo>
                  <a:lnTo>
                    <a:pt x="3810" y="259981"/>
                  </a:lnTo>
                </a:path>
                <a:path w="3810" h="375284">
                  <a:moveTo>
                    <a:pt x="0" y="258076"/>
                  </a:moveTo>
                  <a:lnTo>
                    <a:pt x="3810" y="258076"/>
                  </a:lnTo>
                </a:path>
                <a:path w="3810" h="375284">
                  <a:moveTo>
                    <a:pt x="0" y="256159"/>
                  </a:moveTo>
                  <a:lnTo>
                    <a:pt x="3810" y="256159"/>
                  </a:lnTo>
                </a:path>
                <a:path w="3810" h="375284">
                  <a:moveTo>
                    <a:pt x="0" y="254254"/>
                  </a:moveTo>
                  <a:lnTo>
                    <a:pt x="3810" y="254254"/>
                  </a:lnTo>
                </a:path>
                <a:path w="3810" h="375284">
                  <a:moveTo>
                    <a:pt x="0" y="252336"/>
                  </a:moveTo>
                  <a:lnTo>
                    <a:pt x="3810" y="252336"/>
                  </a:lnTo>
                </a:path>
                <a:path w="3810" h="375284">
                  <a:moveTo>
                    <a:pt x="0" y="250431"/>
                  </a:moveTo>
                  <a:lnTo>
                    <a:pt x="3810" y="250431"/>
                  </a:lnTo>
                </a:path>
                <a:path w="3810" h="375284">
                  <a:moveTo>
                    <a:pt x="0" y="248513"/>
                  </a:moveTo>
                  <a:lnTo>
                    <a:pt x="3810" y="248513"/>
                  </a:lnTo>
                </a:path>
                <a:path w="3810" h="375284">
                  <a:moveTo>
                    <a:pt x="0" y="246608"/>
                  </a:moveTo>
                  <a:lnTo>
                    <a:pt x="3810" y="246608"/>
                  </a:lnTo>
                </a:path>
                <a:path w="3810" h="375284">
                  <a:moveTo>
                    <a:pt x="0" y="244690"/>
                  </a:moveTo>
                  <a:lnTo>
                    <a:pt x="3810" y="244690"/>
                  </a:lnTo>
                </a:path>
                <a:path w="3810" h="375284">
                  <a:moveTo>
                    <a:pt x="0" y="242785"/>
                  </a:moveTo>
                  <a:lnTo>
                    <a:pt x="3810" y="242785"/>
                  </a:lnTo>
                </a:path>
                <a:path w="3810" h="375284">
                  <a:moveTo>
                    <a:pt x="0" y="240868"/>
                  </a:moveTo>
                  <a:lnTo>
                    <a:pt x="3810" y="240868"/>
                  </a:lnTo>
                </a:path>
                <a:path w="3810" h="375284">
                  <a:moveTo>
                    <a:pt x="0" y="238963"/>
                  </a:moveTo>
                  <a:lnTo>
                    <a:pt x="3810" y="238963"/>
                  </a:lnTo>
                </a:path>
                <a:path w="3810" h="375284">
                  <a:moveTo>
                    <a:pt x="0" y="237045"/>
                  </a:moveTo>
                  <a:lnTo>
                    <a:pt x="3810" y="237045"/>
                  </a:lnTo>
                </a:path>
                <a:path w="3810" h="375284">
                  <a:moveTo>
                    <a:pt x="0" y="235127"/>
                  </a:moveTo>
                  <a:lnTo>
                    <a:pt x="3810" y="235127"/>
                  </a:lnTo>
                </a:path>
                <a:path w="3810" h="375284">
                  <a:moveTo>
                    <a:pt x="0" y="233222"/>
                  </a:moveTo>
                  <a:lnTo>
                    <a:pt x="3810" y="233222"/>
                  </a:lnTo>
                </a:path>
                <a:path w="3810" h="375284">
                  <a:moveTo>
                    <a:pt x="0" y="231305"/>
                  </a:moveTo>
                  <a:lnTo>
                    <a:pt x="3810" y="231305"/>
                  </a:lnTo>
                </a:path>
                <a:path w="3810" h="375284">
                  <a:moveTo>
                    <a:pt x="0" y="229400"/>
                  </a:moveTo>
                  <a:lnTo>
                    <a:pt x="3810" y="229400"/>
                  </a:lnTo>
                </a:path>
                <a:path w="3810" h="375284">
                  <a:moveTo>
                    <a:pt x="0" y="227482"/>
                  </a:moveTo>
                  <a:lnTo>
                    <a:pt x="3810" y="227482"/>
                  </a:lnTo>
                </a:path>
                <a:path w="3810" h="375284">
                  <a:moveTo>
                    <a:pt x="0" y="225577"/>
                  </a:moveTo>
                  <a:lnTo>
                    <a:pt x="3810" y="225577"/>
                  </a:lnTo>
                </a:path>
                <a:path w="3810" h="375284">
                  <a:moveTo>
                    <a:pt x="0" y="223659"/>
                  </a:moveTo>
                  <a:lnTo>
                    <a:pt x="3810" y="223659"/>
                  </a:lnTo>
                </a:path>
                <a:path w="3810" h="375284">
                  <a:moveTo>
                    <a:pt x="0" y="221754"/>
                  </a:moveTo>
                  <a:lnTo>
                    <a:pt x="3810" y="221754"/>
                  </a:lnTo>
                </a:path>
                <a:path w="3810" h="375284">
                  <a:moveTo>
                    <a:pt x="0" y="219837"/>
                  </a:moveTo>
                  <a:lnTo>
                    <a:pt x="3810" y="219837"/>
                  </a:lnTo>
                </a:path>
                <a:path w="3810" h="375284">
                  <a:moveTo>
                    <a:pt x="0" y="217932"/>
                  </a:moveTo>
                  <a:lnTo>
                    <a:pt x="3810" y="217932"/>
                  </a:lnTo>
                </a:path>
                <a:path w="3810" h="375284">
                  <a:moveTo>
                    <a:pt x="0" y="216014"/>
                  </a:moveTo>
                  <a:lnTo>
                    <a:pt x="3810" y="216014"/>
                  </a:lnTo>
                </a:path>
                <a:path w="3810" h="375284">
                  <a:moveTo>
                    <a:pt x="0" y="214109"/>
                  </a:moveTo>
                  <a:lnTo>
                    <a:pt x="3810" y="214109"/>
                  </a:lnTo>
                </a:path>
                <a:path w="3810" h="375284">
                  <a:moveTo>
                    <a:pt x="0" y="212191"/>
                  </a:moveTo>
                  <a:lnTo>
                    <a:pt x="3810" y="212191"/>
                  </a:lnTo>
                </a:path>
                <a:path w="3810" h="375284">
                  <a:moveTo>
                    <a:pt x="0" y="210286"/>
                  </a:moveTo>
                  <a:lnTo>
                    <a:pt x="3810" y="210286"/>
                  </a:lnTo>
                </a:path>
                <a:path w="3810" h="375284">
                  <a:moveTo>
                    <a:pt x="0" y="208368"/>
                  </a:moveTo>
                  <a:lnTo>
                    <a:pt x="3810" y="208368"/>
                  </a:lnTo>
                </a:path>
                <a:path w="3810" h="375284">
                  <a:moveTo>
                    <a:pt x="0" y="206463"/>
                  </a:moveTo>
                  <a:lnTo>
                    <a:pt x="3810" y="206463"/>
                  </a:lnTo>
                </a:path>
                <a:path w="3810" h="375284">
                  <a:moveTo>
                    <a:pt x="0" y="204546"/>
                  </a:moveTo>
                  <a:lnTo>
                    <a:pt x="3810" y="204546"/>
                  </a:lnTo>
                </a:path>
                <a:path w="3810" h="375284">
                  <a:moveTo>
                    <a:pt x="0" y="202628"/>
                  </a:moveTo>
                  <a:lnTo>
                    <a:pt x="3810" y="202628"/>
                  </a:lnTo>
                </a:path>
                <a:path w="3810" h="375284">
                  <a:moveTo>
                    <a:pt x="0" y="200723"/>
                  </a:moveTo>
                  <a:lnTo>
                    <a:pt x="3810" y="200723"/>
                  </a:lnTo>
                </a:path>
                <a:path w="3810" h="375284">
                  <a:moveTo>
                    <a:pt x="0" y="198805"/>
                  </a:moveTo>
                  <a:lnTo>
                    <a:pt x="3810" y="198805"/>
                  </a:lnTo>
                </a:path>
                <a:path w="3810" h="375284">
                  <a:moveTo>
                    <a:pt x="0" y="196900"/>
                  </a:moveTo>
                  <a:lnTo>
                    <a:pt x="3810" y="196900"/>
                  </a:lnTo>
                </a:path>
                <a:path w="3810" h="375284">
                  <a:moveTo>
                    <a:pt x="0" y="194983"/>
                  </a:moveTo>
                  <a:lnTo>
                    <a:pt x="3810" y="194983"/>
                  </a:lnTo>
                </a:path>
                <a:path w="3810" h="375284">
                  <a:moveTo>
                    <a:pt x="0" y="193078"/>
                  </a:moveTo>
                  <a:lnTo>
                    <a:pt x="3810" y="193078"/>
                  </a:lnTo>
                </a:path>
                <a:path w="3810" h="375284">
                  <a:moveTo>
                    <a:pt x="0" y="191160"/>
                  </a:moveTo>
                  <a:lnTo>
                    <a:pt x="3810" y="191160"/>
                  </a:lnTo>
                </a:path>
                <a:path w="3810" h="375284">
                  <a:moveTo>
                    <a:pt x="0" y="189255"/>
                  </a:moveTo>
                  <a:lnTo>
                    <a:pt x="3810" y="189255"/>
                  </a:lnTo>
                </a:path>
                <a:path w="3810" h="375284">
                  <a:moveTo>
                    <a:pt x="0" y="187337"/>
                  </a:moveTo>
                  <a:lnTo>
                    <a:pt x="3810" y="187337"/>
                  </a:lnTo>
                </a:path>
                <a:path w="3810" h="375284">
                  <a:moveTo>
                    <a:pt x="0" y="185432"/>
                  </a:moveTo>
                  <a:lnTo>
                    <a:pt x="3810" y="185432"/>
                  </a:lnTo>
                </a:path>
                <a:path w="3810" h="375284">
                  <a:moveTo>
                    <a:pt x="0" y="183515"/>
                  </a:moveTo>
                  <a:lnTo>
                    <a:pt x="3810" y="183515"/>
                  </a:lnTo>
                </a:path>
                <a:path w="3810" h="375284">
                  <a:moveTo>
                    <a:pt x="0" y="181610"/>
                  </a:moveTo>
                  <a:lnTo>
                    <a:pt x="3810" y="181610"/>
                  </a:lnTo>
                </a:path>
                <a:path w="3810" h="375284">
                  <a:moveTo>
                    <a:pt x="0" y="179692"/>
                  </a:moveTo>
                  <a:lnTo>
                    <a:pt x="3810" y="179692"/>
                  </a:lnTo>
                </a:path>
                <a:path w="3810" h="375284">
                  <a:moveTo>
                    <a:pt x="0" y="177787"/>
                  </a:moveTo>
                  <a:lnTo>
                    <a:pt x="3810" y="177787"/>
                  </a:lnTo>
                </a:path>
                <a:path w="3810" h="375284">
                  <a:moveTo>
                    <a:pt x="0" y="175869"/>
                  </a:moveTo>
                  <a:lnTo>
                    <a:pt x="3810" y="175869"/>
                  </a:lnTo>
                </a:path>
                <a:path w="3810" h="375284">
                  <a:moveTo>
                    <a:pt x="0" y="173964"/>
                  </a:moveTo>
                  <a:lnTo>
                    <a:pt x="3810" y="173964"/>
                  </a:lnTo>
                </a:path>
                <a:path w="3810" h="375284">
                  <a:moveTo>
                    <a:pt x="0" y="172046"/>
                  </a:moveTo>
                  <a:lnTo>
                    <a:pt x="3810" y="172046"/>
                  </a:lnTo>
                </a:path>
                <a:path w="3810" h="375284">
                  <a:moveTo>
                    <a:pt x="0" y="170141"/>
                  </a:moveTo>
                  <a:lnTo>
                    <a:pt x="3810" y="170141"/>
                  </a:lnTo>
                </a:path>
                <a:path w="3810" h="375284">
                  <a:moveTo>
                    <a:pt x="0" y="168224"/>
                  </a:moveTo>
                  <a:lnTo>
                    <a:pt x="3810" y="168224"/>
                  </a:lnTo>
                </a:path>
                <a:path w="3810" h="375284">
                  <a:moveTo>
                    <a:pt x="0" y="166306"/>
                  </a:moveTo>
                  <a:lnTo>
                    <a:pt x="3810" y="166306"/>
                  </a:lnTo>
                </a:path>
                <a:path w="3810" h="375284">
                  <a:moveTo>
                    <a:pt x="0" y="164401"/>
                  </a:moveTo>
                  <a:lnTo>
                    <a:pt x="3810" y="164401"/>
                  </a:lnTo>
                </a:path>
                <a:path w="3810" h="375284">
                  <a:moveTo>
                    <a:pt x="0" y="162483"/>
                  </a:moveTo>
                  <a:lnTo>
                    <a:pt x="3810" y="162483"/>
                  </a:lnTo>
                </a:path>
                <a:path w="3810" h="375284">
                  <a:moveTo>
                    <a:pt x="0" y="160578"/>
                  </a:moveTo>
                  <a:lnTo>
                    <a:pt x="3810" y="160578"/>
                  </a:lnTo>
                </a:path>
                <a:path w="3810" h="375284">
                  <a:moveTo>
                    <a:pt x="0" y="158661"/>
                  </a:moveTo>
                  <a:lnTo>
                    <a:pt x="3810" y="158661"/>
                  </a:lnTo>
                </a:path>
                <a:path w="3810" h="375284">
                  <a:moveTo>
                    <a:pt x="0" y="156756"/>
                  </a:moveTo>
                  <a:lnTo>
                    <a:pt x="3810" y="156756"/>
                  </a:lnTo>
                </a:path>
                <a:path w="3810" h="375284">
                  <a:moveTo>
                    <a:pt x="0" y="154838"/>
                  </a:moveTo>
                  <a:lnTo>
                    <a:pt x="3810" y="154838"/>
                  </a:lnTo>
                </a:path>
                <a:path w="3810" h="375284">
                  <a:moveTo>
                    <a:pt x="0" y="152933"/>
                  </a:moveTo>
                  <a:lnTo>
                    <a:pt x="3810" y="152933"/>
                  </a:lnTo>
                </a:path>
                <a:path w="3810" h="375284">
                  <a:moveTo>
                    <a:pt x="0" y="151015"/>
                  </a:moveTo>
                  <a:lnTo>
                    <a:pt x="3810" y="151015"/>
                  </a:lnTo>
                </a:path>
                <a:path w="3810" h="375284">
                  <a:moveTo>
                    <a:pt x="0" y="149110"/>
                  </a:moveTo>
                  <a:lnTo>
                    <a:pt x="3810" y="149110"/>
                  </a:lnTo>
                </a:path>
                <a:path w="3810" h="375284">
                  <a:moveTo>
                    <a:pt x="0" y="147193"/>
                  </a:moveTo>
                  <a:lnTo>
                    <a:pt x="3810" y="147193"/>
                  </a:lnTo>
                </a:path>
                <a:path w="3810" h="375284">
                  <a:moveTo>
                    <a:pt x="0" y="145288"/>
                  </a:moveTo>
                  <a:lnTo>
                    <a:pt x="3810" y="145288"/>
                  </a:lnTo>
                </a:path>
                <a:path w="3810" h="375284">
                  <a:moveTo>
                    <a:pt x="0" y="143370"/>
                  </a:moveTo>
                  <a:lnTo>
                    <a:pt x="3810" y="143370"/>
                  </a:lnTo>
                </a:path>
                <a:path w="3810" h="375284">
                  <a:moveTo>
                    <a:pt x="0" y="141465"/>
                  </a:moveTo>
                  <a:lnTo>
                    <a:pt x="3810" y="141465"/>
                  </a:lnTo>
                </a:path>
                <a:path w="3810" h="375284">
                  <a:moveTo>
                    <a:pt x="0" y="139547"/>
                  </a:moveTo>
                  <a:lnTo>
                    <a:pt x="3810" y="139547"/>
                  </a:lnTo>
                </a:path>
                <a:path w="3810" h="375284">
                  <a:moveTo>
                    <a:pt x="0" y="137642"/>
                  </a:moveTo>
                  <a:lnTo>
                    <a:pt x="3810" y="137642"/>
                  </a:lnTo>
                </a:path>
                <a:path w="3810" h="375284">
                  <a:moveTo>
                    <a:pt x="0" y="135724"/>
                  </a:moveTo>
                  <a:lnTo>
                    <a:pt x="3810" y="135724"/>
                  </a:lnTo>
                </a:path>
                <a:path w="3810" h="375284">
                  <a:moveTo>
                    <a:pt x="0" y="133807"/>
                  </a:moveTo>
                  <a:lnTo>
                    <a:pt x="3810" y="133807"/>
                  </a:lnTo>
                </a:path>
                <a:path w="3810" h="375284">
                  <a:moveTo>
                    <a:pt x="0" y="131902"/>
                  </a:moveTo>
                  <a:lnTo>
                    <a:pt x="3810" y="131902"/>
                  </a:lnTo>
                </a:path>
                <a:path w="3810" h="375284">
                  <a:moveTo>
                    <a:pt x="0" y="129984"/>
                  </a:moveTo>
                  <a:lnTo>
                    <a:pt x="3810" y="129984"/>
                  </a:lnTo>
                </a:path>
                <a:path w="3810" h="375284">
                  <a:moveTo>
                    <a:pt x="0" y="128079"/>
                  </a:moveTo>
                  <a:lnTo>
                    <a:pt x="3810" y="128079"/>
                  </a:lnTo>
                </a:path>
                <a:path w="3810" h="375284">
                  <a:moveTo>
                    <a:pt x="0" y="126161"/>
                  </a:moveTo>
                  <a:lnTo>
                    <a:pt x="3810" y="126161"/>
                  </a:lnTo>
                </a:path>
                <a:path w="3810" h="375284">
                  <a:moveTo>
                    <a:pt x="0" y="124256"/>
                  </a:moveTo>
                  <a:lnTo>
                    <a:pt x="3810" y="124256"/>
                  </a:lnTo>
                </a:path>
                <a:path w="3810" h="375284">
                  <a:moveTo>
                    <a:pt x="0" y="122339"/>
                  </a:moveTo>
                  <a:lnTo>
                    <a:pt x="3810" y="122339"/>
                  </a:lnTo>
                </a:path>
                <a:path w="3810" h="375284">
                  <a:moveTo>
                    <a:pt x="0" y="120434"/>
                  </a:moveTo>
                  <a:lnTo>
                    <a:pt x="3810" y="120434"/>
                  </a:lnTo>
                </a:path>
                <a:path w="3810" h="375284">
                  <a:moveTo>
                    <a:pt x="0" y="118516"/>
                  </a:moveTo>
                  <a:lnTo>
                    <a:pt x="3810" y="118516"/>
                  </a:lnTo>
                </a:path>
                <a:path w="3810" h="375284">
                  <a:moveTo>
                    <a:pt x="0" y="116611"/>
                  </a:moveTo>
                  <a:lnTo>
                    <a:pt x="3810" y="116611"/>
                  </a:lnTo>
                </a:path>
                <a:path w="3810" h="375284">
                  <a:moveTo>
                    <a:pt x="0" y="114693"/>
                  </a:moveTo>
                  <a:lnTo>
                    <a:pt x="3810" y="114693"/>
                  </a:lnTo>
                </a:path>
                <a:path w="3810" h="375284">
                  <a:moveTo>
                    <a:pt x="0" y="112788"/>
                  </a:moveTo>
                  <a:lnTo>
                    <a:pt x="3810" y="112788"/>
                  </a:lnTo>
                </a:path>
                <a:path w="3810" h="375284">
                  <a:moveTo>
                    <a:pt x="0" y="110871"/>
                  </a:moveTo>
                  <a:lnTo>
                    <a:pt x="3810" y="110871"/>
                  </a:lnTo>
                </a:path>
                <a:path w="3810" h="375284">
                  <a:moveTo>
                    <a:pt x="0" y="108966"/>
                  </a:moveTo>
                  <a:lnTo>
                    <a:pt x="3810" y="108966"/>
                  </a:lnTo>
                </a:path>
                <a:path w="3810" h="375284">
                  <a:moveTo>
                    <a:pt x="0" y="107048"/>
                  </a:moveTo>
                  <a:lnTo>
                    <a:pt x="3810" y="107048"/>
                  </a:lnTo>
                </a:path>
                <a:path w="3810" h="375284">
                  <a:moveTo>
                    <a:pt x="0" y="105143"/>
                  </a:moveTo>
                  <a:lnTo>
                    <a:pt x="3810" y="105143"/>
                  </a:lnTo>
                </a:path>
                <a:path w="3810" h="375284">
                  <a:moveTo>
                    <a:pt x="0" y="103225"/>
                  </a:moveTo>
                  <a:lnTo>
                    <a:pt x="3810" y="103225"/>
                  </a:lnTo>
                </a:path>
                <a:path w="3810" h="375284">
                  <a:moveTo>
                    <a:pt x="0" y="101320"/>
                  </a:moveTo>
                  <a:lnTo>
                    <a:pt x="3810" y="101320"/>
                  </a:lnTo>
                </a:path>
                <a:path w="3810" h="375284">
                  <a:moveTo>
                    <a:pt x="0" y="99402"/>
                  </a:moveTo>
                  <a:lnTo>
                    <a:pt x="3810" y="99402"/>
                  </a:lnTo>
                </a:path>
                <a:path w="3810" h="375284">
                  <a:moveTo>
                    <a:pt x="0" y="97485"/>
                  </a:moveTo>
                  <a:lnTo>
                    <a:pt x="3810" y="97485"/>
                  </a:lnTo>
                </a:path>
                <a:path w="3810" h="375284">
                  <a:moveTo>
                    <a:pt x="0" y="95580"/>
                  </a:moveTo>
                  <a:lnTo>
                    <a:pt x="3810" y="95580"/>
                  </a:lnTo>
                </a:path>
                <a:path w="3810" h="375284">
                  <a:moveTo>
                    <a:pt x="0" y="93662"/>
                  </a:moveTo>
                  <a:lnTo>
                    <a:pt x="3810" y="93662"/>
                  </a:lnTo>
                </a:path>
                <a:path w="3810" h="375284">
                  <a:moveTo>
                    <a:pt x="0" y="91757"/>
                  </a:moveTo>
                  <a:lnTo>
                    <a:pt x="3810" y="91757"/>
                  </a:lnTo>
                </a:path>
                <a:path w="3810" h="375284">
                  <a:moveTo>
                    <a:pt x="0" y="89839"/>
                  </a:moveTo>
                  <a:lnTo>
                    <a:pt x="3810" y="89839"/>
                  </a:lnTo>
                </a:path>
                <a:path w="3810" h="375284">
                  <a:moveTo>
                    <a:pt x="0" y="87934"/>
                  </a:moveTo>
                  <a:lnTo>
                    <a:pt x="3810" y="87934"/>
                  </a:lnTo>
                </a:path>
                <a:path w="3810" h="375284">
                  <a:moveTo>
                    <a:pt x="0" y="86017"/>
                  </a:moveTo>
                  <a:lnTo>
                    <a:pt x="3810" y="86017"/>
                  </a:lnTo>
                </a:path>
                <a:path w="3810" h="375284">
                  <a:moveTo>
                    <a:pt x="0" y="84112"/>
                  </a:moveTo>
                  <a:lnTo>
                    <a:pt x="3810" y="84112"/>
                  </a:lnTo>
                </a:path>
                <a:path w="3810" h="375284">
                  <a:moveTo>
                    <a:pt x="0" y="82194"/>
                  </a:moveTo>
                  <a:lnTo>
                    <a:pt x="3810" y="82194"/>
                  </a:lnTo>
                </a:path>
                <a:path w="3810" h="375284">
                  <a:moveTo>
                    <a:pt x="0" y="80289"/>
                  </a:moveTo>
                  <a:lnTo>
                    <a:pt x="3810" y="80289"/>
                  </a:lnTo>
                </a:path>
                <a:path w="3810" h="375284">
                  <a:moveTo>
                    <a:pt x="0" y="78371"/>
                  </a:moveTo>
                  <a:lnTo>
                    <a:pt x="3810" y="78371"/>
                  </a:lnTo>
                </a:path>
                <a:path w="3810" h="375284">
                  <a:moveTo>
                    <a:pt x="0" y="76466"/>
                  </a:moveTo>
                  <a:lnTo>
                    <a:pt x="3810" y="76466"/>
                  </a:lnTo>
                </a:path>
                <a:path w="3810" h="375284">
                  <a:moveTo>
                    <a:pt x="0" y="74549"/>
                  </a:moveTo>
                  <a:lnTo>
                    <a:pt x="3810" y="74549"/>
                  </a:lnTo>
                </a:path>
                <a:path w="3810" h="375284">
                  <a:moveTo>
                    <a:pt x="0" y="72644"/>
                  </a:moveTo>
                  <a:lnTo>
                    <a:pt x="3810" y="72644"/>
                  </a:lnTo>
                </a:path>
                <a:path w="3810" h="375284">
                  <a:moveTo>
                    <a:pt x="0" y="70726"/>
                  </a:moveTo>
                  <a:lnTo>
                    <a:pt x="3810" y="70726"/>
                  </a:lnTo>
                </a:path>
                <a:path w="3810" h="375284">
                  <a:moveTo>
                    <a:pt x="0" y="68821"/>
                  </a:moveTo>
                  <a:lnTo>
                    <a:pt x="3810" y="68821"/>
                  </a:lnTo>
                </a:path>
                <a:path w="3810" h="375284">
                  <a:moveTo>
                    <a:pt x="0" y="66903"/>
                  </a:moveTo>
                  <a:lnTo>
                    <a:pt x="3810" y="66903"/>
                  </a:lnTo>
                </a:path>
                <a:path w="3810" h="375284">
                  <a:moveTo>
                    <a:pt x="0" y="64985"/>
                  </a:moveTo>
                  <a:lnTo>
                    <a:pt x="3810" y="64985"/>
                  </a:lnTo>
                </a:path>
                <a:path w="3810" h="375284">
                  <a:moveTo>
                    <a:pt x="0" y="63080"/>
                  </a:moveTo>
                  <a:lnTo>
                    <a:pt x="3810" y="63080"/>
                  </a:lnTo>
                </a:path>
                <a:path w="3810" h="375284">
                  <a:moveTo>
                    <a:pt x="0" y="61163"/>
                  </a:moveTo>
                  <a:lnTo>
                    <a:pt x="3810" y="61163"/>
                  </a:lnTo>
                </a:path>
                <a:path w="3810" h="375284">
                  <a:moveTo>
                    <a:pt x="0" y="59258"/>
                  </a:moveTo>
                  <a:lnTo>
                    <a:pt x="3810" y="59258"/>
                  </a:lnTo>
                </a:path>
                <a:path w="3810" h="375284">
                  <a:moveTo>
                    <a:pt x="0" y="57340"/>
                  </a:moveTo>
                  <a:lnTo>
                    <a:pt x="3810" y="57340"/>
                  </a:lnTo>
                </a:path>
                <a:path w="3810" h="375284">
                  <a:moveTo>
                    <a:pt x="0" y="55435"/>
                  </a:moveTo>
                  <a:lnTo>
                    <a:pt x="3810" y="55435"/>
                  </a:lnTo>
                </a:path>
                <a:path w="3810" h="375284">
                  <a:moveTo>
                    <a:pt x="0" y="53517"/>
                  </a:moveTo>
                  <a:lnTo>
                    <a:pt x="3810" y="53517"/>
                  </a:lnTo>
                </a:path>
                <a:path w="3810" h="375284">
                  <a:moveTo>
                    <a:pt x="0" y="51612"/>
                  </a:moveTo>
                  <a:lnTo>
                    <a:pt x="3810" y="51612"/>
                  </a:lnTo>
                </a:path>
                <a:path w="3810" h="375284">
                  <a:moveTo>
                    <a:pt x="0" y="49695"/>
                  </a:moveTo>
                  <a:lnTo>
                    <a:pt x="3810" y="49695"/>
                  </a:lnTo>
                </a:path>
                <a:path w="3810" h="375284">
                  <a:moveTo>
                    <a:pt x="0" y="47790"/>
                  </a:moveTo>
                  <a:lnTo>
                    <a:pt x="3810" y="47790"/>
                  </a:lnTo>
                </a:path>
                <a:path w="3810" h="375284">
                  <a:moveTo>
                    <a:pt x="0" y="45872"/>
                  </a:moveTo>
                  <a:lnTo>
                    <a:pt x="3810" y="45872"/>
                  </a:lnTo>
                </a:path>
                <a:path w="3810" h="375284">
                  <a:moveTo>
                    <a:pt x="0" y="43967"/>
                  </a:moveTo>
                  <a:lnTo>
                    <a:pt x="3810" y="43967"/>
                  </a:lnTo>
                </a:path>
                <a:path w="3810" h="375284">
                  <a:moveTo>
                    <a:pt x="0" y="42049"/>
                  </a:moveTo>
                  <a:lnTo>
                    <a:pt x="3810" y="42049"/>
                  </a:lnTo>
                </a:path>
                <a:path w="3810" h="375284">
                  <a:moveTo>
                    <a:pt x="0" y="40144"/>
                  </a:moveTo>
                  <a:lnTo>
                    <a:pt x="3810" y="40144"/>
                  </a:lnTo>
                </a:path>
                <a:path w="3810" h="375284">
                  <a:moveTo>
                    <a:pt x="0" y="38227"/>
                  </a:moveTo>
                  <a:lnTo>
                    <a:pt x="3810" y="38227"/>
                  </a:lnTo>
                </a:path>
                <a:path w="3810" h="375284">
                  <a:moveTo>
                    <a:pt x="0" y="36322"/>
                  </a:moveTo>
                  <a:lnTo>
                    <a:pt x="3810" y="36322"/>
                  </a:lnTo>
                </a:path>
                <a:path w="3810" h="375284">
                  <a:moveTo>
                    <a:pt x="0" y="34404"/>
                  </a:moveTo>
                  <a:lnTo>
                    <a:pt x="3810" y="34404"/>
                  </a:lnTo>
                </a:path>
                <a:path w="3810" h="375284">
                  <a:moveTo>
                    <a:pt x="0" y="32499"/>
                  </a:moveTo>
                  <a:lnTo>
                    <a:pt x="3810" y="32499"/>
                  </a:lnTo>
                </a:path>
                <a:path w="3810" h="375284">
                  <a:moveTo>
                    <a:pt x="0" y="30581"/>
                  </a:moveTo>
                  <a:lnTo>
                    <a:pt x="3810" y="30581"/>
                  </a:lnTo>
                </a:path>
                <a:path w="3810" h="375284">
                  <a:moveTo>
                    <a:pt x="0" y="28663"/>
                  </a:moveTo>
                  <a:lnTo>
                    <a:pt x="3810" y="28663"/>
                  </a:lnTo>
                </a:path>
                <a:path w="3810" h="375284">
                  <a:moveTo>
                    <a:pt x="0" y="26758"/>
                  </a:moveTo>
                  <a:lnTo>
                    <a:pt x="3810" y="26758"/>
                  </a:lnTo>
                </a:path>
                <a:path w="3810" h="375284">
                  <a:moveTo>
                    <a:pt x="0" y="24841"/>
                  </a:moveTo>
                  <a:lnTo>
                    <a:pt x="3810" y="24841"/>
                  </a:lnTo>
                </a:path>
                <a:path w="3810" h="375284">
                  <a:moveTo>
                    <a:pt x="0" y="22936"/>
                  </a:moveTo>
                  <a:lnTo>
                    <a:pt x="3810" y="22936"/>
                  </a:lnTo>
                </a:path>
                <a:path w="3810" h="375284">
                  <a:moveTo>
                    <a:pt x="0" y="21018"/>
                  </a:moveTo>
                  <a:lnTo>
                    <a:pt x="3810" y="21018"/>
                  </a:lnTo>
                </a:path>
                <a:path w="3810" h="375284">
                  <a:moveTo>
                    <a:pt x="0" y="19113"/>
                  </a:moveTo>
                  <a:lnTo>
                    <a:pt x="3810" y="19113"/>
                  </a:lnTo>
                </a:path>
                <a:path w="3810" h="375284">
                  <a:moveTo>
                    <a:pt x="0" y="17195"/>
                  </a:moveTo>
                  <a:lnTo>
                    <a:pt x="3810" y="17195"/>
                  </a:lnTo>
                </a:path>
                <a:path w="3810" h="375284">
                  <a:moveTo>
                    <a:pt x="0" y="15290"/>
                  </a:moveTo>
                  <a:lnTo>
                    <a:pt x="3810" y="15290"/>
                  </a:lnTo>
                </a:path>
                <a:path w="3810" h="375284">
                  <a:moveTo>
                    <a:pt x="0" y="13373"/>
                  </a:moveTo>
                  <a:lnTo>
                    <a:pt x="3810" y="13373"/>
                  </a:lnTo>
                </a:path>
                <a:path w="3810" h="375284">
                  <a:moveTo>
                    <a:pt x="0" y="11468"/>
                  </a:moveTo>
                  <a:lnTo>
                    <a:pt x="3810" y="11468"/>
                  </a:lnTo>
                </a:path>
                <a:path w="3810" h="375284">
                  <a:moveTo>
                    <a:pt x="0" y="9550"/>
                  </a:moveTo>
                  <a:lnTo>
                    <a:pt x="3810" y="9550"/>
                  </a:lnTo>
                </a:path>
                <a:path w="3810" h="375284">
                  <a:moveTo>
                    <a:pt x="0" y="7645"/>
                  </a:moveTo>
                  <a:lnTo>
                    <a:pt x="3810" y="7645"/>
                  </a:lnTo>
                </a:path>
                <a:path w="3810" h="375284">
                  <a:moveTo>
                    <a:pt x="0" y="5727"/>
                  </a:moveTo>
                  <a:lnTo>
                    <a:pt x="3810" y="5727"/>
                  </a:lnTo>
                </a:path>
                <a:path w="3810" h="375284">
                  <a:moveTo>
                    <a:pt x="0" y="3822"/>
                  </a:moveTo>
                  <a:lnTo>
                    <a:pt x="3810" y="3822"/>
                  </a:lnTo>
                </a:path>
                <a:path w="3810" h="375284">
                  <a:moveTo>
                    <a:pt x="0" y="1905"/>
                  </a:moveTo>
                  <a:lnTo>
                    <a:pt x="3810" y="1905"/>
                  </a:lnTo>
                </a:path>
                <a:path w="3810" h="37528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4858095" y="6215020"/>
              <a:ext cx="3810" cy="375285"/>
            </a:xfrm>
            <a:custGeom>
              <a:avLst/>
              <a:gdLst/>
              <a:ahLst/>
              <a:cxnLst/>
              <a:rect l="l" t="t" r="r" b="b"/>
              <a:pathLst>
                <a:path w="3810" h="375284">
                  <a:moveTo>
                    <a:pt x="0" y="374688"/>
                  </a:moveTo>
                  <a:lnTo>
                    <a:pt x="3810" y="374688"/>
                  </a:lnTo>
                </a:path>
                <a:path w="3810" h="375284">
                  <a:moveTo>
                    <a:pt x="0" y="372770"/>
                  </a:moveTo>
                  <a:lnTo>
                    <a:pt x="3810" y="372770"/>
                  </a:lnTo>
                </a:path>
                <a:path w="3810" h="375284">
                  <a:moveTo>
                    <a:pt x="0" y="370865"/>
                  </a:moveTo>
                  <a:lnTo>
                    <a:pt x="3810" y="370865"/>
                  </a:lnTo>
                </a:path>
                <a:path w="3810" h="375284">
                  <a:moveTo>
                    <a:pt x="0" y="368947"/>
                  </a:moveTo>
                  <a:lnTo>
                    <a:pt x="3810" y="368947"/>
                  </a:lnTo>
                </a:path>
                <a:path w="3810" h="375284">
                  <a:moveTo>
                    <a:pt x="0" y="367042"/>
                  </a:moveTo>
                  <a:lnTo>
                    <a:pt x="3810" y="367042"/>
                  </a:lnTo>
                </a:path>
                <a:path w="3810" h="375284">
                  <a:moveTo>
                    <a:pt x="0" y="365125"/>
                  </a:moveTo>
                  <a:lnTo>
                    <a:pt x="3810" y="365125"/>
                  </a:lnTo>
                </a:path>
                <a:path w="3810" h="375284">
                  <a:moveTo>
                    <a:pt x="0" y="363220"/>
                  </a:moveTo>
                  <a:lnTo>
                    <a:pt x="3810" y="363220"/>
                  </a:lnTo>
                </a:path>
                <a:path w="3810" h="375284">
                  <a:moveTo>
                    <a:pt x="0" y="361302"/>
                  </a:moveTo>
                  <a:lnTo>
                    <a:pt x="3810" y="361302"/>
                  </a:lnTo>
                </a:path>
                <a:path w="3810" h="375284">
                  <a:moveTo>
                    <a:pt x="0" y="359397"/>
                  </a:moveTo>
                  <a:lnTo>
                    <a:pt x="3810" y="359397"/>
                  </a:lnTo>
                </a:path>
                <a:path w="3810" h="375284">
                  <a:moveTo>
                    <a:pt x="0" y="357479"/>
                  </a:moveTo>
                  <a:lnTo>
                    <a:pt x="3810" y="357479"/>
                  </a:lnTo>
                </a:path>
                <a:path w="3810" h="375284">
                  <a:moveTo>
                    <a:pt x="0" y="355574"/>
                  </a:moveTo>
                  <a:lnTo>
                    <a:pt x="3810" y="355574"/>
                  </a:lnTo>
                </a:path>
                <a:path w="3810" h="375284">
                  <a:moveTo>
                    <a:pt x="0" y="353656"/>
                  </a:moveTo>
                  <a:lnTo>
                    <a:pt x="3810" y="353656"/>
                  </a:lnTo>
                </a:path>
                <a:path w="3810" h="375284">
                  <a:moveTo>
                    <a:pt x="0" y="351751"/>
                  </a:moveTo>
                  <a:lnTo>
                    <a:pt x="3810" y="351751"/>
                  </a:lnTo>
                </a:path>
                <a:path w="3810" h="375284">
                  <a:moveTo>
                    <a:pt x="0" y="349834"/>
                  </a:moveTo>
                  <a:lnTo>
                    <a:pt x="3810" y="349834"/>
                  </a:lnTo>
                </a:path>
                <a:path w="3810" h="375284">
                  <a:moveTo>
                    <a:pt x="0" y="347929"/>
                  </a:moveTo>
                  <a:lnTo>
                    <a:pt x="3810" y="347929"/>
                  </a:lnTo>
                </a:path>
                <a:path w="3810" h="375284">
                  <a:moveTo>
                    <a:pt x="0" y="346011"/>
                  </a:moveTo>
                  <a:lnTo>
                    <a:pt x="3810" y="346011"/>
                  </a:lnTo>
                </a:path>
                <a:path w="3810" h="375284">
                  <a:moveTo>
                    <a:pt x="0" y="344106"/>
                  </a:moveTo>
                  <a:lnTo>
                    <a:pt x="3810" y="344106"/>
                  </a:lnTo>
                </a:path>
                <a:path w="3810" h="375284">
                  <a:moveTo>
                    <a:pt x="0" y="342188"/>
                  </a:moveTo>
                  <a:lnTo>
                    <a:pt x="3810" y="342188"/>
                  </a:lnTo>
                </a:path>
                <a:path w="3810" h="375284">
                  <a:moveTo>
                    <a:pt x="0" y="340271"/>
                  </a:moveTo>
                  <a:lnTo>
                    <a:pt x="3810" y="340271"/>
                  </a:lnTo>
                </a:path>
                <a:path w="3810" h="375284">
                  <a:moveTo>
                    <a:pt x="0" y="338366"/>
                  </a:moveTo>
                  <a:lnTo>
                    <a:pt x="3810" y="338366"/>
                  </a:lnTo>
                </a:path>
                <a:path w="3810" h="375284">
                  <a:moveTo>
                    <a:pt x="0" y="336448"/>
                  </a:moveTo>
                  <a:lnTo>
                    <a:pt x="3810" y="336448"/>
                  </a:lnTo>
                </a:path>
                <a:path w="3810" h="375284">
                  <a:moveTo>
                    <a:pt x="0" y="334543"/>
                  </a:moveTo>
                  <a:lnTo>
                    <a:pt x="3810" y="334543"/>
                  </a:lnTo>
                </a:path>
                <a:path w="3810" h="375284">
                  <a:moveTo>
                    <a:pt x="0" y="332625"/>
                  </a:moveTo>
                  <a:lnTo>
                    <a:pt x="3810" y="332625"/>
                  </a:lnTo>
                </a:path>
                <a:path w="3810" h="375284">
                  <a:moveTo>
                    <a:pt x="0" y="330720"/>
                  </a:moveTo>
                  <a:lnTo>
                    <a:pt x="3810" y="330720"/>
                  </a:lnTo>
                </a:path>
                <a:path w="3810" h="375284">
                  <a:moveTo>
                    <a:pt x="0" y="328803"/>
                  </a:moveTo>
                  <a:lnTo>
                    <a:pt x="3810" y="328803"/>
                  </a:lnTo>
                </a:path>
                <a:path w="3810" h="375284">
                  <a:moveTo>
                    <a:pt x="0" y="326898"/>
                  </a:moveTo>
                  <a:lnTo>
                    <a:pt x="3810" y="326898"/>
                  </a:lnTo>
                </a:path>
                <a:path w="3810" h="375284">
                  <a:moveTo>
                    <a:pt x="0" y="324980"/>
                  </a:moveTo>
                  <a:lnTo>
                    <a:pt x="3810" y="324980"/>
                  </a:lnTo>
                </a:path>
                <a:path w="3810" h="375284">
                  <a:moveTo>
                    <a:pt x="0" y="323075"/>
                  </a:moveTo>
                  <a:lnTo>
                    <a:pt x="3810" y="323075"/>
                  </a:lnTo>
                </a:path>
                <a:path w="3810" h="375284">
                  <a:moveTo>
                    <a:pt x="0" y="321157"/>
                  </a:moveTo>
                  <a:lnTo>
                    <a:pt x="3810" y="321157"/>
                  </a:lnTo>
                </a:path>
                <a:path w="3810" h="375284">
                  <a:moveTo>
                    <a:pt x="0" y="319252"/>
                  </a:moveTo>
                  <a:lnTo>
                    <a:pt x="3810" y="319252"/>
                  </a:lnTo>
                </a:path>
                <a:path w="3810" h="375284">
                  <a:moveTo>
                    <a:pt x="0" y="317334"/>
                  </a:moveTo>
                  <a:lnTo>
                    <a:pt x="3810" y="317334"/>
                  </a:lnTo>
                </a:path>
                <a:path w="3810" h="375284">
                  <a:moveTo>
                    <a:pt x="0" y="315429"/>
                  </a:moveTo>
                  <a:lnTo>
                    <a:pt x="3810" y="315429"/>
                  </a:lnTo>
                </a:path>
                <a:path w="3810" h="375284">
                  <a:moveTo>
                    <a:pt x="0" y="313512"/>
                  </a:moveTo>
                  <a:lnTo>
                    <a:pt x="3810" y="313512"/>
                  </a:lnTo>
                </a:path>
                <a:path w="3810" h="375284">
                  <a:moveTo>
                    <a:pt x="0" y="311607"/>
                  </a:moveTo>
                  <a:lnTo>
                    <a:pt x="3810" y="311607"/>
                  </a:lnTo>
                </a:path>
                <a:path w="3810" h="375284">
                  <a:moveTo>
                    <a:pt x="0" y="309689"/>
                  </a:moveTo>
                  <a:lnTo>
                    <a:pt x="3810" y="309689"/>
                  </a:lnTo>
                </a:path>
                <a:path w="3810" h="375284">
                  <a:moveTo>
                    <a:pt x="0" y="307784"/>
                  </a:moveTo>
                  <a:lnTo>
                    <a:pt x="3810" y="307784"/>
                  </a:lnTo>
                </a:path>
                <a:path w="3810" h="375284">
                  <a:moveTo>
                    <a:pt x="0" y="305866"/>
                  </a:moveTo>
                  <a:lnTo>
                    <a:pt x="3810" y="305866"/>
                  </a:lnTo>
                </a:path>
                <a:path w="3810" h="375284">
                  <a:moveTo>
                    <a:pt x="0" y="303949"/>
                  </a:moveTo>
                  <a:lnTo>
                    <a:pt x="3810" y="303949"/>
                  </a:lnTo>
                </a:path>
                <a:path w="3810" h="375284">
                  <a:moveTo>
                    <a:pt x="0" y="302044"/>
                  </a:moveTo>
                  <a:lnTo>
                    <a:pt x="3810" y="302044"/>
                  </a:lnTo>
                </a:path>
                <a:path w="3810" h="375284">
                  <a:moveTo>
                    <a:pt x="0" y="300126"/>
                  </a:moveTo>
                  <a:lnTo>
                    <a:pt x="3810" y="300126"/>
                  </a:lnTo>
                </a:path>
                <a:path w="3810" h="375284">
                  <a:moveTo>
                    <a:pt x="0" y="298221"/>
                  </a:moveTo>
                  <a:lnTo>
                    <a:pt x="3810" y="298221"/>
                  </a:lnTo>
                </a:path>
                <a:path w="3810" h="375284">
                  <a:moveTo>
                    <a:pt x="0" y="296303"/>
                  </a:moveTo>
                  <a:lnTo>
                    <a:pt x="3810" y="296303"/>
                  </a:lnTo>
                </a:path>
                <a:path w="3810" h="375284">
                  <a:moveTo>
                    <a:pt x="0" y="294398"/>
                  </a:moveTo>
                  <a:lnTo>
                    <a:pt x="3810" y="294398"/>
                  </a:lnTo>
                </a:path>
                <a:path w="3810" h="375284">
                  <a:moveTo>
                    <a:pt x="0" y="292481"/>
                  </a:moveTo>
                  <a:lnTo>
                    <a:pt x="3810" y="292481"/>
                  </a:lnTo>
                </a:path>
                <a:path w="3810" h="375284">
                  <a:moveTo>
                    <a:pt x="0" y="290576"/>
                  </a:moveTo>
                  <a:lnTo>
                    <a:pt x="3810" y="290576"/>
                  </a:lnTo>
                </a:path>
                <a:path w="3810" h="375284">
                  <a:moveTo>
                    <a:pt x="0" y="288658"/>
                  </a:moveTo>
                  <a:lnTo>
                    <a:pt x="3810" y="288658"/>
                  </a:lnTo>
                </a:path>
                <a:path w="3810" h="375284">
                  <a:moveTo>
                    <a:pt x="0" y="286753"/>
                  </a:moveTo>
                  <a:lnTo>
                    <a:pt x="3810" y="286753"/>
                  </a:lnTo>
                </a:path>
                <a:path w="3810" h="375284">
                  <a:moveTo>
                    <a:pt x="0" y="284835"/>
                  </a:moveTo>
                  <a:lnTo>
                    <a:pt x="3810" y="284835"/>
                  </a:lnTo>
                </a:path>
                <a:path w="3810" h="375284">
                  <a:moveTo>
                    <a:pt x="0" y="282930"/>
                  </a:moveTo>
                  <a:lnTo>
                    <a:pt x="3810" y="282930"/>
                  </a:lnTo>
                </a:path>
                <a:path w="3810" h="375284">
                  <a:moveTo>
                    <a:pt x="0" y="281012"/>
                  </a:moveTo>
                  <a:lnTo>
                    <a:pt x="3810" y="281012"/>
                  </a:lnTo>
                </a:path>
                <a:path w="3810" h="375284">
                  <a:moveTo>
                    <a:pt x="0" y="279107"/>
                  </a:moveTo>
                  <a:lnTo>
                    <a:pt x="3810" y="279107"/>
                  </a:lnTo>
                </a:path>
                <a:path w="3810" h="375284">
                  <a:moveTo>
                    <a:pt x="0" y="277190"/>
                  </a:moveTo>
                  <a:lnTo>
                    <a:pt x="3810" y="277190"/>
                  </a:lnTo>
                </a:path>
                <a:path w="3810" h="375284">
                  <a:moveTo>
                    <a:pt x="0" y="275285"/>
                  </a:moveTo>
                  <a:lnTo>
                    <a:pt x="3810" y="275285"/>
                  </a:lnTo>
                </a:path>
                <a:path w="3810" h="375284">
                  <a:moveTo>
                    <a:pt x="0" y="273367"/>
                  </a:moveTo>
                  <a:lnTo>
                    <a:pt x="3810" y="273367"/>
                  </a:lnTo>
                </a:path>
                <a:path w="3810" h="375284">
                  <a:moveTo>
                    <a:pt x="0" y="271449"/>
                  </a:moveTo>
                  <a:lnTo>
                    <a:pt x="3810" y="271449"/>
                  </a:lnTo>
                </a:path>
                <a:path w="3810" h="375284">
                  <a:moveTo>
                    <a:pt x="0" y="269544"/>
                  </a:moveTo>
                  <a:lnTo>
                    <a:pt x="3810" y="269544"/>
                  </a:lnTo>
                </a:path>
                <a:path w="3810" h="375284">
                  <a:moveTo>
                    <a:pt x="0" y="267627"/>
                  </a:moveTo>
                  <a:lnTo>
                    <a:pt x="3810" y="267627"/>
                  </a:lnTo>
                </a:path>
                <a:path w="3810" h="375284">
                  <a:moveTo>
                    <a:pt x="0" y="265722"/>
                  </a:moveTo>
                  <a:lnTo>
                    <a:pt x="3810" y="265722"/>
                  </a:lnTo>
                </a:path>
                <a:path w="3810" h="375284">
                  <a:moveTo>
                    <a:pt x="0" y="263804"/>
                  </a:moveTo>
                  <a:lnTo>
                    <a:pt x="3810" y="263804"/>
                  </a:lnTo>
                </a:path>
                <a:path w="3810" h="375284">
                  <a:moveTo>
                    <a:pt x="0" y="261899"/>
                  </a:moveTo>
                  <a:lnTo>
                    <a:pt x="3810" y="261899"/>
                  </a:lnTo>
                </a:path>
                <a:path w="3810" h="375284">
                  <a:moveTo>
                    <a:pt x="0" y="259981"/>
                  </a:moveTo>
                  <a:lnTo>
                    <a:pt x="3810" y="259981"/>
                  </a:lnTo>
                </a:path>
                <a:path w="3810" h="375284">
                  <a:moveTo>
                    <a:pt x="0" y="258076"/>
                  </a:moveTo>
                  <a:lnTo>
                    <a:pt x="3810" y="258076"/>
                  </a:lnTo>
                </a:path>
                <a:path w="3810" h="375284">
                  <a:moveTo>
                    <a:pt x="0" y="256159"/>
                  </a:moveTo>
                  <a:lnTo>
                    <a:pt x="3810" y="256159"/>
                  </a:lnTo>
                </a:path>
                <a:path w="3810" h="375284">
                  <a:moveTo>
                    <a:pt x="0" y="254254"/>
                  </a:moveTo>
                  <a:lnTo>
                    <a:pt x="3810" y="254254"/>
                  </a:lnTo>
                </a:path>
                <a:path w="3810" h="375284">
                  <a:moveTo>
                    <a:pt x="0" y="252336"/>
                  </a:moveTo>
                  <a:lnTo>
                    <a:pt x="3810" y="252336"/>
                  </a:lnTo>
                </a:path>
                <a:path w="3810" h="375284">
                  <a:moveTo>
                    <a:pt x="0" y="250431"/>
                  </a:moveTo>
                  <a:lnTo>
                    <a:pt x="3810" y="250431"/>
                  </a:lnTo>
                </a:path>
                <a:path w="3810" h="375284">
                  <a:moveTo>
                    <a:pt x="0" y="248513"/>
                  </a:moveTo>
                  <a:lnTo>
                    <a:pt x="3810" y="248513"/>
                  </a:lnTo>
                </a:path>
                <a:path w="3810" h="375284">
                  <a:moveTo>
                    <a:pt x="0" y="246608"/>
                  </a:moveTo>
                  <a:lnTo>
                    <a:pt x="3810" y="246608"/>
                  </a:lnTo>
                </a:path>
                <a:path w="3810" h="375284">
                  <a:moveTo>
                    <a:pt x="0" y="244690"/>
                  </a:moveTo>
                  <a:lnTo>
                    <a:pt x="3810" y="244690"/>
                  </a:lnTo>
                </a:path>
                <a:path w="3810" h="375284">
                  <a:moveTo>
                    <a:pt x="0" y="242785"/>
                  </a:moveTo>
                  <a:lnTo>
                    <a:pt x="3810" y="242785"/>
                  </a:lnTo>
                </a:path>
                <a:path w="3810" h="375284">
                  <a:moveTo>
                    <a:pt x="0" y="240868"/>
                  </a:moveTo>
                  <a:lnTo>
                    <a:pt x="3810" y="240868"/>
                  </a:lnTo>
                </a:path>
                <a:path w="3810" h="375284">
                  <a:moveTo>
                    <a:pt x="0" y="238963"/>
                  </a:moveTo>
                  <a:lnTo>
                    <a:pt x="3810" y="238963"/>
                  </a:lnTo>
                </a:path>
                <a:path w="3810" h="375284">
                  <a:moveTo>
                    <a:pt x="0" y="237045"/>
                  </a:moveTo>
                  <a:lnTo>
                    <a:pt x="3810" y="237045"/>
                  </a:lnTo>
                </a:path>
                <a:path w="3810" h="375284">
                  <a:moveTo>
                    <a:pt x="0" y="235127"/>
                  </a:moveTo>
                  <a:lnTo>
                    <a:pt x="3810" y="235127"/>
                  </a:lnTo>
                </a:path>
                <a:path w="3810" h="375284">
                  <a:moveTo>
                    <a:pt x="0" y="233222"/>
                  </a:moveTo>
                  <a:lnTo>
                    <a:pt x="3810" y="233222"/>
                  </a:lnTo>
                </a:path>
                <a:path w="3810" h="375284">
                  <a:moveTo>
                    <a:pt x="0" y="231305"/>
                  </a:moveTo>
                  <a:lnTo>
                    <a:pt x="3810" y="231305"/>
                  </a:lnTo>
                </a:path>
                <a:path w="3810" h="375284">
                  <a:moveTo>
                    <a:pt x="0" y="229400"/>
                  </a:moveTo>
                  <a:lnTo>
                    <a:pt x="3810" y="229400"/>
                  </a:lnTo>
                </a:path>
                <a:path w="3810" h="375284">
                  <a:moveTo>
                    <a:pt x="0" y="227482"/>
                  </a:moveTo>
                  <a:lnTo>
                    <a:pt x="3810" y="227482"/>
                  </a:lnTo>
                </a:path>
                <a:path w="3810" h="375284">
                  <a:moveTo>
                    <a:pt x="0" y="225577"/>
                  </a:moveTo>
                  <a:lnTo>
                    <a:pt x="3810" y="225577"/>
                  </a:lnTo>
                </a:path>
                <a:path w="3810" h="375284">
                  <a:moveTo>
                    <a:pt x="0" y="223659"/>
                  </a:moveTo>
                  <a:lnTo>
                    <a:pt x="3810" y="223659"/>
                  </a:lnTo>
                </a:path>
                <a:path w="3810" h="375284">
                  <a:moveTo>
                    <a:pt x="0" y="221754"/>
                  </a:moveTo>
                  <a:lnTo>
                    <a:pt x="3810" y="221754"/>
                  </a:lnTo>
                </a:path>
                <a:path w="3810" h="375284">
                  <a:moveTo>
                    <a:pt x="0" y="219837"/>
                  </a:moveTo>
                  <a:lnTo>
                    <a:pt x="3810" y="219837"/>
                  </a:lnTo>
                </a:path>
                <a:path w="3810" h="375284">
                  <a:moveTo>
                    <a:pt x="0" y="217932"/>
                  </a:moveTo>
                  <a:lnTo>
                    <a:pt x="3810" y="217932"/>
                  </a:lnTo>
                </a:path>
                <a:path w="3810" h="375284">
                  <a:moveTo>
                    <a:pt x="0" y="216014"/>
                  </a:moveTo>
                  <a:lnTo>
                    <a:pt x="3810" y="216014"/>
                  </a:lnTo>
                </a:path>
                <a:path w="3810" h="375284">
                  <a:moveTo>
                    <a:pt x="0" y="214109"/>
                  </a:moveTo>
                  <a:lnTo>
                    <a:pt x="3810" y="214109"/>
                  </a:lnTo>
                </a:path>
                <a:path w="3810" h="375284">
                  <a:moveTo>
                    <a:pt x="0" y="212191"/>
                  </a:moveTo>
                  <a:lnTo>
                    <a:pt x="3810" y="212191"/>
                  </a:lnTo>
                </a:path>
                <a:path w="3810" h="375284">
                  <a:moveTo>
                    <a:pt x="0" y="210286"/>
                  </a:moveTo>
                  <a:lnTo>
                    <a:pt x="3810" y="210286"/>
                  </a:lnTo>
                </a:path>
                <a:path w="3810" h="375284">
                  <a:moveTo>
                    <a:pt x="0" y="208368"/>
                  </a:moveTo>
                  <a:lnTo>
                    <a:pt x="3810" y="208368"/>
                  </a:lnTo>
                </a:path>
                <a:path w="3810" h="375284">
                  <a:moveTo>
                    <a:pt x="0" y="206463"/>
                  </a:moveTo>
                  <a:lnTo>
                    <a:pt x="3810" y="206463"/>
                  </a:lnTo>
                </a:path>
                <a:path w="3810" h="375284">
                  <a:moveTo>
                    <a:pt x="0" y="204546"/>
                  </a:moveTo>
                  <a:lnTo>
                    <a:pt x="3810" y="204546"/>
                  </a:lnTo>
                </a:path>
                <a:path w="3810" h="375284">
                  <a:moveTo>
                    <a:pt x="0" y="202628"/>
                  </a:moveTo>
                  <a:lnTo>
                    <a:pt x="3810" y="202628"/>
                  </a:lnTo>
                </a:path>
                <a:path w="3810" h="375284">
                  <a:moveTo>
                    <a:pt x="0" y="200723"/>
                  </a:moveTo>
                  <a:lnTo>
                    <a:pt x="3810" y="200723"/>
                  </a:lnTo>
                </a:path>
                <a:path w="3810" h="375284">
                  <a:moveTo>
                    <a:pt x="0" y="198805"/>
                  </a:moveTo>
                  <a:lnTo>
                    <a:pt x="3810" y="198805"/>
                  </a:lnTo>
                </a:path>
                <a:path w="3810" h="375284">
                  <a:moveTo>
                    <a:pt x="0" y="196900"/>
                  </a:moveTo>
                  <a:lnTo>
                    <a:pt x="3810" y="196900"/>
                  </a:lnTo>
                </a:path>
                <a:path w="3810" h="375284">
                  <a:moveTo>
                    <a:pt x="0" y="194983"/>
                  </a:moveTo>
                  <a:lnTo>
                    <a:pt x="3810" y="194983"/>
                  </a:lnTo>
                </a:path>
                <a:path w="3810" h="375284">
                  <a:moveTo>
                    <a:pt x="0" y="193078"/>
                  </a:moveTo>
                  <a:lnTo>
                    <a:pt x="3810" y="193078"/>
                  </a:lnTo>
                </a:path>
                <a:path w="3810" h="375284">
                  <a:moveTo>
                    <a:pt x="0" y="191160"/>
                  </a:moveTo>
                  <a:lnTo>
                    <a:pt x="3810" y="191160"/>
                  </a:lnTo>
                </a:path>
                <a:path w="3810" h="375284">
                  <a:moveTo>
                    <a:pt x="0" y="189255"/>
                  </a:moveTo>
                  <a:lnTo>
                    <a:pt x="3810" y="189255"/>
                  </a:lnTo>
                </a:path>
                <a:path w="3810" h="375284">
                  <a:moveTo>
                    <a:pt x="0" y="187337"/>
                  </a:moveTo>
                  <a:lnTo>
                    <a:pt x="3810" y="187337"/>
                  </a:lnTo>
                </a:path>
                <a:path w="3810" h="375284">
                  <a:moveTo>
                    <a:pt x="0" y="185432"/>
                  </a:moveTo>
                  <a:lnTo>
                    <a:pt x="3810" y="185432"/>
                  </a:lnTo>
                </a:path>
                <a:path w="3810" h="375284">
                  <a:moveTo>
                    <a:pt x="0" y="183515"/>
                  </a:moveTo>
                  <a:lnTo>
                    <a:pt x="3810" y="183515"/>
                  </a:lnTo>
                </a:path>
                <a:path w="3810" h="375284">
                  <a:moveTo>
                    <a:pt x="0" y="181610"/>
                  </a:moveTo>
                  <a:lnTo>
                    <a:pt x="3810" y="181610"/>
                  </a:lnTo>
                </a:path>
                <a:path w="3810" h="375284">
                  <a:moveTo>
                    <a:pt x="0" y="179692"/>
                  </a:moveTo>
                  <a:lnTo>
                    <a:pt x="3810" y="179692"/>
                  </a:lnTo>
                </a:path>
                <a:path w="3810" h="375284">
                  <a:moveTo>
                    <a:pt x="0" y="177787"/>
                  </a:moveTo>
                  <a:lnTo>
                    <a:pt x="3810" y="177787"/>
                  </a:lnTo>
                </a:path>
                <a:path w="3810" h="375284">
                  <a:moveTo>
                    <a:pt x="0" y="175869"/>
                  </a:moveTo>
                  <a:lnTo>
                    <a:pt x="3810" y="175869"/>
                  </a:lnTo>
                </a:path>
                <a:path w="3810" h="375284">
                  <a:moveTo>
                    <a:pt x="0" y="173964"/>
                  </a:moveTo>
                  <a:lnTo>
                    <a:pt x="3810" y="173964"/>
                  </a:lnTo>
                </a:path>
                <a:path w="3810" h="375284">
                  <a:moveTo>
                    <a:pt x="0" y="172046"/>
                  </a:moveTo>
                  <a:lnTo>
                    <a:pt x="3810" y="172046"/>
                  </a:lnTo>
                </a:path>
                <a:path w="3810" h="375284">
                  <a:moveTo>
                    <a:pt x="0" y="170141"/>
                  </a:moveTo>
                  <a:lnTo>
                    <a:pt x="3810" y="170141"/>
                  </a:lnTo>
                </a:path>
                <a:path w="3810" h="375284">
                  <a:moveTo>
                    <a:pt x="0" y="168224"/>
                  </a:moveTo>
                  <a:lnTo>
                    <a:pt x="3810" y="168224"/>
                  </a:lnTo>
                </a:path>
                <a:path w="3810" h="375284">
                  <a:moveTo>
                    <a:pt x="0" y="166306"/>
                  </a:moveTo>
                  <a:lnTo>
                    <a:pt x="3810" y="166306"/>
                  </a:lnTo>
                </a:path>
                <a:path w="3810" h="375284">
                  <a:moveTo>
                    <a:pt x="0" y="164401"/>
                  </a:moveTo>
                  <a:lnTo>
                    <a:pt x="3810" y="164401"/>
                  </a:lnTo>
                </a:path>
                <a:path w="3810" h="375284">
                  <a:moveTo>
                    <a:pt x="0" y="162483"/>
                  </a:moveTo>
                  <a:lnTo>
                    <a:pt x="3810" y="162483"/>
                  </a:lnTo>
                </a:path>
                <a:path w="3810" h="375284">
                  <a:moveTo>
                    <a:pt x="0" y="160578"/>
                  </a:moveTo>
                  <a:lnTo>
                    <a:pt x="3810" y="160578"/>
                  </a:lnTo>
                </a:path>
                <a:path w="3810" h="375284">
                  <a:moveTo>
                    <a:pt x="0" y="158661"/>
                  </a:moveTo>
                  <a:lnTo>
                    <a:pt x="3810" y="158661"/>
                  </a:lnTo>
                </a:path>
                <a:path w="3810" h="375284">
                  <a:moveTo>
                    <a:pt x="0" y="156756"/>
                  </a:moveTo>
                  <a:lnTo>
                    <a:pt x="3810" y="156756"/>
                  </a:lnTo>
                </a:path>
                <a:path w="3810" h="375284">
                  <a:moveTo>
                    <a:pt x="0" y="154838"/>
                  </a:moveTo>
                  <a:lnTo>
                    <a:pt x="3810" y="154838"/>
                  </a:lnTo>
                </a:path>
                <a:path w="3810" h="375284">
                  <a:moveTo>
                    <a:pt x="0" y="152933"/>
                  </a:moveTo>
                  <a:lnTo>
                    <a:pt x="3810" y="152933"/>
                  </a:lnTo>
                </a:path>
                <a:path w="3810" h="375284">
                  <a:moveTo>
                    <a:pt x="0" y="151015"/>
                  </a:moveTo>
                  <a:lnTo>
                    <a:pt x="3810" y="151015"/>
                  </a:lnTo>
                </a:path>
                <a:path w="3810" h="375284">
                  <a:moveTo>
                    <a:pt x="0" y="149110"/>
                  </a:moveTo>
                  <a:lnTo>
                    <a:pt x="3810" y="149110"/>
                  </a:lnTo>
                </a:path>
                <a:path w="3810" h="375284">
                  <a:moveTo>
                    <a:pt x="0" y="147193"/>
                  </a:moveTo>
                  <a:lnTo>
                    <a:pt x="3810" y="147193"/>
                  </a:lnTo>
                </a:path>
                <a:path w="3810" h="375284">
                  <a:moveTo>
                    <a:pt x="0" y="145288"/>
                  </a:moveTo>
                  <a:lnTo>
                    <a:pt x="3810" y="145288"/>
                  </a:lnTo>
                </a:path>
                <a:path w="3810" h="375284">
                  <a:moveTo>
                    <a:pt x="0" y="143370"/>
                  </a:moveTo>
                  <a:lnTo>
                    <a:pt x="3810" y="143370"/>
                  </a:lnTo>
                </a:path>
                <a:path w="3810" h="375284">
                  <a:moveTo>
                    <a:pt x="0" y="141465"/>
                  </a:moveTo>
                  <a:lnTo>
                    <a:pt x="3810" y="141465"/>
                  </a:lnTo>
                </a:path>
                <a:path w="3810" h="375284">
                  <a:moveTo>
                    <a:pt x="0" y="139547"/>
                  </a:moveTo>
                  <a:lnTo>
                    <a:pt x="3810" y="139547"/>
                  </a:lnTo>
                </a:path>
                <a:path w="3810" h="375284">
                  <a:moveTo>
                    <a:pt x="0" y="137642"/>
                  </a:moveTo>
                  <a:lnTo>
                    <a:pt x="3810" y="137642"/>
                  </a:lnTo>
                </a:path>
                <a:path w="3810" h="375284">
                  <a:moveTo>
                    <a:pt x="0" y="135724"/>
                  </a:moveTo>
                  <a:lnTo>
                    <a:pt x="3810" y="135724"/>
                  </a:lnTo>
                </a:path>
                <a:path w="3810" h="375284">
                  <a:moveTo>
                    <a:pt x="0" y="133807"/>
                  </a:moveTo>
                  <a:lnTo>
                    <a:pt x="3810" y="133807"/>
                  </a:lnTo>
                </a:path>
                <a:path w="3810" h="375284">
                  <a:moveTo>
                    <a:pt x="0" y="131902"/>
                  </a:moveTo>
                  <a:lnTo>
                    <a:pt x="3810" y="131902"/>
                  </a:lnTo>
                </a:path>
                <a:path w="3810" h="375284">
                  <a:moveTo>
                    <a:pt x="0" y="129984"/>
                  </a:moveTo>
                  <a:lnTo>
                    <a:pt x="3810" y="129984"/>
                  </a:lnTo>
                </a:path>
                <a:path w="3810" h="375284">
                  <a:moveTo>
                    <a:pt x="0" y="128079"/>
                  </a:moveTo>
                  <a:lnTo>
                    <a:pt x="3810" y="128079"/>
                  </a:lnTo>
                </a:path>
                <a:path w="3810" h="375284">
                  <a:moveTo>
                    <a:pt x="0" y="126161"/>
                  </a:moveTo>
                  <a:lnTo>
                    <a:pt x="3810" y="126161"/>
                  </a:lnTo>
                </a:path>
                <a:path w="3810" h="375284">
                  <a:moveTo>
                    <a:pt x="0" y="124256"/>
                  </a:moveTo>
                  <a:lnTo>
                    <a:pt x="3810" y="124256"/>
                  </a:lnTo>
                </a:path>
                <a:path w="3810" h="375284">
                  <a:moveTo>
                    <a:pt x="0" y="122339"/>
                  </a:moveTo>
                  <a:lnTo>
                    <a:pt x="3810" y="122339"/>
                  </a:lnTo>
                </a:path>
                <a:path w="3810" h="375284">
                  <a:moveTo>
                    <a:pt x="0" y="120434"/>
                  </a:moveTo>
                  <a:lnTo>
                    <a:pt x="3810" y="120434"/>
                  </a:lnTo>
                </a:path>
                <a:path w="3810" h="375284">
                  <a:moveTo>
                    <a:pt x="0" y="118516"/>
                  </a:moveTo>
                  <a:lnTo>
                    <a:pt x="3810" y="118516"/>
                  </a:lnTo>
                </a:path>
                <a:path w="3810" h="375284">
                  <a:moveTo>
                    <a:pt x="0" y="116611"/>
                  </a:moveTo>
                  <a:lnTo>
                    <a:pt x="3810" y="116611"/>
                  </a:lnTo>
                </a:path>
                <a:path w="3810" h="375284">
                  <a:moveTo>
                    <a:pt x="0" y="114693"/>
                  </a:moveTo>
                  <a:lnTo>
                    <a:pt x="3810" y="114693"/>
                  </a:lnTo>
                </a:path>
                <a:path w="3810" h="375284">
                  <a:moveTo>
                    <a:pt x="0" y="112788"/>
                  </a:moveTo>
                  <a:lnTo>
                    <a:pt x="3810" y="112788"/>
                  </a:lnTo>
                </a:path>
                <a:path w="3810" h="375284">
                  <a:moveTo>
                    <a:pt x="0" y="110871"/>
                  </a:moveTo>
                  <a:lnTo>
                    <a:pt x="3810" y="110871"/>
                  </a:lnTo>
                </a:path>
                <a:path w="3810" h="375284">
                  <a:moveTo>
                    <a:pt x="0" y="108966"/>
                  </a:moveTo>
                  <a:lnTo>
                    <a:pt x="3810" y="108966"/>
                  </a:lnTo>
                </a:path>
                <a:path w="3810" h="375284">
                  <a:moveTo>
                    <a:pt x="0" y="107048"/>
                  </a:moveTo>
                  <a:lnTo>
                    <a:pt x="3810" y="107048"/>
                  </a:lnTo>
                </a:path>
                <a:path w="3810" h="375284">
                  <a:moveTo>
                    <a:pt x="0" y="105143"/>
                  </a:moveTo>
                  <a:lnTo>
                    <a:pt x="3810" y="105143"/>
                  </a:lnTo>
                </a:path>
                <a:path w="3810" h="375284">
                  <a:moveTo>
                    <a:pt x="0" y="103225"/>
                  </a:moveTo>
                  <a:lnTo>
                    <a:pt x="3810" y="103225"/>
                  </a:lnTo>
                </a:path>
                <a:path w="3810" h="375284">
                  <a:moveTo>
                    <a:pt x="0" y="101320"/>
                  </a:moveTo>
                  <a:lnTo>
                    <a:pt x="3810" y="101320"/>
                  </a:lnTo>
                </a:path>
                <a:path w="3810" h="375284">
                  <a:moveTo>
                    <a:pt x="0" y="99402"/>
                  </a:moveTo>
                  <a:lnTo>
                    <a:pt x="3810" y="99402"/>
                  </a:lnTo>
                </a:path>
                <a:path w="3810" h="375284">
                  <a:moveTo>
                    <a:pt x="0" y="97485"/>
                  </a:moveTo>
                  <a:lnTo>
                    <a:pt x="3810" y="97485"/>
                  </a:lnTo>
                </a:path>
                <a:path w="3810" h="375284">
                  <a:moveTo>
                    <a:pt x="0" y="95580"/>
                  </a:moveTo>
                  <a:lnTo>
                    <a:pt x="3810" y="95580"/>
                  </a:lnTo>
                </a:path>
                <a:path w="3810" h="375284">
                  <a:moveTo>
                    <a:pt x="0" y="93662"/>
                  </a:moveTo>
                  <a:lnTo>
                    <a:pt x="3810" y="93662"/>
                  </a:lnTo>
                </a:path>
                <a:path w="3810" h="375284">
                  <a:moveTo>
                    <a:pt x="0" y="91757"/>
                  </a:moveTo>
                  <a:lnTo>
                    <a:pt x="3810" y="91757"/>
                  </a:lnTo>
                </a:path>
                <a:path w="3810" h="375284">
                  <a:moveTo>
                    <a:pt x="0" y="89839"/>
                  </a:moveTo>
                  <a:lnTo>
                    <a:pt x="3810" y="89839"/>
                  </a:lnTo>
                </a:path>
                <a:path w="3810" h="375284">
                  <a:moveTo>
                    <a:pt x="0" y="87934"/>
                  </a:moveTo>
                  <a:lnTo>
                    <a:pt x="3810" y="87934"/>
                  </a:lnTo>
                </a:path>
                <a:path w="3810" h="375284">
                  <a:moveTo>
                    <a:pt x="0" y="86017"/>
                  </a:moveTo>
                  <a:lnTo>
                    <a:pt x="3810" y="86017"/>
                  </a:lnTo>
                </a:path>
                <a:path w="3810" h="375284">
                  <a:moveTo>
                    <a:pt x="0" y="84112"/>
                  </a:moveTo>
                  <a:lnTo>
                    <a:pt x="3810" y="84112"/>
                  </a:lnTo>
                </a:path>
                <a:path w="3810" h="375284">
                  <a:moveTo>
                    <a:pt x="0" y="82194"/>
                  </a:moveTo>
                  <a:lnTo>
                    <a:pt x="3810" y="82194"/>
                  </a:lnTo>
                </a:path>
                <a:path w="3810" h="375284">
                  <a:moveTo>
                    <a:pt x="0" y="80289"/>
                  </a:moveTo>
                  <a:lnTo>
                    <a:pt x="3810" y="80289"/>
                  </a:lnTo>
                </a:path>
                <a:path w="3810" h="375284">
                  <a:moveTo>
                    <a:pt x="0" y="78371"/>
                  </a:moveTo>
                  <a:lnTo>
                    <a:pt x="3810" y="78371"/>
                  </a:lnTo>
                </a:path>
                <a:path w="3810" h="375284">
                  <a:moveTo>
                    <a:pt x="0" y="76466"/>
                  </a:moveTo>
                  <a:lnTo>
                    <a:pt x="3810" y="76466"/>
                  </a:lnTo>
                </a:path>
                <a:path w="3810" h="375284">
                  <a:moveTo>
                    <a:pt x="0" y="74549"/>
                  </a:moveTo>
                  <a:lnTo>
                    <a:pt x="3810" y="74549"/>
                  </a:lnTo>
                </a:path>
                <a:path w="3810" h="375284">
                  <a:moveTo>
                    <a:pt x="0" y="72644"/>
                  </a:moveTo>
                  <a:lnTo>
                    <a:pt x="3810" y="72644"/>
                  </a:lnTo>
                </a:path>
                <a:path w="3810" h="375284">
                  <a:moveTo>
                    <a:pt x="0" y="70726"/>
                  </a:moveTo>
                  <a:lnTo>
                    <a:pt x="3810" y="70726"/>
                  </a:lnTo>
                </a:path>
                <a:path w="3810" h="375284">
                  <a:moveTo>
                    <a:pt x="0" y="68821"/>
                  </a:moveTo>
                  <a:lnTo>
                    <a:pt x="3810" y="68821"/>
                  </a:lnTo>
                </a:path>
                <a:path w="3810" h="375284">
                  <a:moveTo>
                    <a:pt x="0" y="66903"/>
                  </a:moveTo>
                  <a:lnTo>
                    <a:pt x="3810" y="66903"/>
                  </a:lnTo>
                </a:path>
                <a:path w="3810" h="375284">
                  <a:moveTo>
                    <a:pt x="0" y="64985"/>
                  </a:moveTo>
                  <a:lnTo>
                    <a:pt x="3810" y="64985"/>
                  </a:lnTo>
                </a:path>
                <a:path w="3810" h="375284">
                  <a:moveTo>
                    <a:pt x="0" y="63080"/>
                  </a:moveTo>
                  <a:lnTo>
                    <a:pt x="3810" y="63080"/>
                  </a:lnTo>
                </a:path>
                <a:path w="3810" h="375284">
                  <a:moveTo>
                    <a:pt x="0" y="61163"/>
                  </a:moveTo>
                  <a:lnTo>
                    <a:pt x="3810" y="61163"/>
                  </a:lnTo>
                </a:path>
                <a:path w="3810" h="375284">
                  <a:moveTo>
                    <a:pt x="0" y="59258"/>
                  </a:moveTo>
                  <a:lnTo>
                    <a:pt x="3810" y="59258"/>
                  </a:lnTo>
                </a:path>
                <a:path w="3810" h="375284">
                  <a:moveTo>
                    <a:pt x="0" y="57340"/>
                  </a:moveTo>
                  <a:lnTo>
                    <a:pt x="3810" y="57340"/>
                  </a:lnTo>
                </a:path>
                <a:path w="3810" h="375284">
                  <a:moveTo>
                    <a:pt x="0" y="55435"/>
                  </a:moveTo>
                  <a:lnTo>
                    <a:pt x="3810" y="55435"/>
                  </a:lnTo>
                </a:path>
                <a:path w="3810" h="375284">
                  <a:moveTo>
                    <a:pt x="0" y="53517"/>
                  </a:moveTo>
                  <a:lnTo>
                    <a:pt x="3810" y="53517"/>
                  </a:lnTo>
                </a:path>
                <a:path w="3810" h="375284">
                  <a:moveTo>
                    <a:pt x="0" y="51612"/>
                  </a:moveTo>
                  <a:lnTo>
                    <a:pt x="3810" y="51612"/>
                  </a:lnTo>
                </a:path>
                <a:path w="3810" h="375284">
                  <a:moveTo>
                    <a:pt x="0" y="49695"/>
                  </a:moveTo>
                  <a:lnTo>
                    <a:pt x="3810" y="49695"/>
                  </a:lnTo>
                </a:path>
                <a:path w="3810" h="375284">
                  <a:moveTo>
                    <a:pt x="0" y="47790"/>
                  </a:moveTo>
                  <a:lnTo>
                    <a:pt x="3810" y="47790"/>
                  </a:lnTo>
                </a:path>
                <a:path w="3810" h="375284">
                  <a:moveTo>
                    <a:pt x="0" y="45872"/>
                  </a:moveTo>
                  <a:lnTo>
                    <a:pt x="3810" y="45872"/>
                  </a:lnTo>
                </a:path>
                <a:path w="3810" h="375284">
                  <a:moveTo>
                    <a:pt x="0" y="43967"/>
                  </a:moveTo>
                  <a:lnTo>
                    <a:pt x="3810" y="43967"/>
                  </a:lnTo>
                </a:path>
                <a:path w="3810" h="375284">
                  <a:moveTo>
                    <a:pt x="0" y="42049"/>
                  </a:moveTo>
                  <a:lnTo>
                    <a:pt x="3810" y="42049"/>
                  </a:lnTo>
                </a:path>
                <a:path w="3810" h="375284">
                  <a:moveTo>
                    <a:pt x="0" y="40144"/>
                  </a:moveTo>
                  <a:lnTo>
                    <a:pt x="3810" y="40144"/>
                  </a:lnTo>
                </a:path>
                <a:path w="3810" h="375284">
                  <a:moveTo>
                    <a:pt x="0" y="38227"/>
                  </a:moveTo>
                  <a:lnTo>
                    <a:pt x="3810" y="38227"/>
                  </a:lnTo>
                </a:path>
                <a:path w="3810" h="375284">
                  <a:moveTo>
                    <a:pt x="0" y="36322"/>
                  </a:moveTo>
                  <a:lnTo>
                    <a:pt x="3810" y="36322"/>
                  </a:lnTo>
                </a:path>
                <a:path w="3810" h="375284">
                  <a:moveTo>
                    <a:pt x="0" y="34404"/>
                  </a:moveTo>
                  <a:lnTo>
                    <a:pt x="3810" y="34404"/>
                  </a:lnTo>
                </a:path>
                <a:path w="3810" h="375284">
                  <a:moveTo>
                    <a:pt x="0" y="32499"/>
                  </a:moveTo>
                  <a:lnTo>
                    <a:pt x="3810" y="32499"/>
                  </a:lnTo>
                </a:path>
                <a:path w="3810" h="375284">
                  <a:moveTo>
                    <a:pt x="0" y="30581"/>
                  </a:moveTo>
                  <a:lnTo>
                    <a:pt x="3810" y="30581"/>
                  </a:lnTo>
                </a:path>
                <a:path w="3810" h="375284">
                  <a:moveTo>
                    <a:pt x="0" y="28663"/>
                  </a:moveTo>
                  <a:lnTo>
                    <a:pt x="3810" y="28663"/>
                  </a:lnTo>
                </a:path>
                <a:path w="3810" h="375284">
                  <a:moveTo>
                    <a:pt x="0" y="26758"/>
                  </a:moveTo>
                  <a:lnTo>
                    <a:pt x="3810" y="26758"/>
                  </a:lnTo>
                </a:path>
                <a:path w="3810" h="375284">
                  <a:moveTo>
                    <a:pt x="0" y="24841"/>
                  </a:moveTo>
                  <a:lnTo>
                    <a:pt x="3810" y="24841"/>
                  </a:lnTo>
                </a:path>
                <a:path w="3810" h="375284">
                  <a:moveTo>
                    <a:pt x="0" y="22936"/>
                  </a:moveTo>
                  <a:lnTo>
                    <a:pt x="3810" y="22936"/>
                  </a:lnTo>
                </a:path>
                <a:path w="3810" h="375284">
                  <a:moveTo>
                    <a:pt x="0" y="21018"/>
                  </a:moveTo>
                  <a:lnTo>
                    <a:pt x="3810" y="21018"/>
                  </a:lnTo>
                </a:path>
                <a:path w="3810" h="375284">
                  <a:moveTo>
                    <a:pt x="0" y="19113"/>
                  </a:moveTo>
                  <a:lnTo>
                    <a:pt x="3810" y="19113"/>
                  </a:lnTo>
                </a:path>
                <a:path w="3810" h="375284">
                  <a:moveTo>
                    <a:pt x="0" y="17195"/>
                  </a:moveTo>
                  <a:lnTo>
                    <a:pt x="3810" y="17195"/>
                  </a:lnTo>
                </a:path>
                <a:path w="3810" h="375284">
                  <a:moveTo>
                    <a:pt x="0" y="15290"/>
                  </a:moveTo>
                  <a:lnTo>
                    <a:pt x="3810" y="15290"/>
                  </a:lnTo>
                </a:path>
                <a:path w="3810" h="375284">
                  <a:moveTo>
                    <a:pt x="0" y="13373"/>
                  </a:moveTo>
                  <a:lnTo>
                    <a:pt x="3810" y="13373"/>
                  </a:lnTo>
                </a:path>
                <a:path w="3810" h="375284">
                  <a:moveTo>
                    <a:pt x="0" y="11468"/>
                  </a:moveTo>
                  <a:lnTo>
                    <a:pt x="3810" y="11468"/>
                  </a:lnTo>
                </a:path>
                <a:path w="3810" h="375284">
                  <a:moveTo>
                    <a:pt x="0" y="9550"/>
                  </a:moveTo>
                  <a:lnTo>
                    <a:pt x="3810" y="9550"/>
                  </a:lnTo>
                </a:path>
                <a:path w="3810" h="375284">
                  <a:moveTo>
                    <a:pt x="0" y="7645"/>
                  </a:moveTo>
                  <a:lnTo>
                    <a:pt x="3810" y="7645"/>
                  </a:lnTo>
                </a:path>
                <a:path w="3810" h="375284">
                  <a:moveTo>
                    <a:pt x="0" y="5727"/>
                  </a:moveTo>
                  <a:lnTo>
                    <a:pt x="3810" y="5727"/>
                  </a:lnTo>
                </a:path>
                <a:path w="3810" h="375284">
                  <a:moveTo>
                    <a:pt x="0" y="3822"/>
                  </a:moveTo>
                  <a:lnTo>
                    <a:pt x="3810" y="3822"/>
                  </a:lnTo>
                </a:path>
                <a:path w="3810" h="375284">
                  <a:moveTo>
                    <a:pt x="0" y="1905"/>
                  </a:moveTo>
                  <a:lnTo>
                    <a:pt x="3810" y="1905"/>
                  </a:lnTo>
                </a:path>
                <a:path w="3810" h="37528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6154095" y="6215020"/>
              <a:ext cx="3810" cy="375285"/>
            </a:xfrm>
            <a:custGeom>
              <a:avLst/>
              <a:gdLst/>
              <a:ahLst/>
              <a:cxnLst/>
              <a:rect l="l" t="t" r="r" b="b"/>
              <a:pathLst>
                <a:path w="3810" h="375284">
                  <a:moveTo>
                    <a:pt x="0" y="374688"/>
                  </a:moveTo>
                  <a:lnTo>
                    <a:pt x="3810" y="374688"/>
                  </a:lnTo>
                </a:path>
                <a:path w="3810" h="375284">
                  <a:moveTo>
                    <a:pt x="0" y="372770"/>
                  </a:moveTo>
                  <a:lnTo>
                    <a:pt x="3810" y="372770"/>
                  </a:lnTo>
                </a:path>
                <a:path w="3810" h="375284">
                  <a:moveTo>
                    <a:pt x="0" y="370865"/>
                  </a:moveTo>
                  <a:lnTo>
                    <a:pt x="3810" y="370865"/>
                  </a:lnTo>
                </a:path>
                <a:path w="3810" h="375284">
                  <a:moveTo>
                    <a:pt x="0" y="368947"/>
                  </a:moveTo>
                  <a:lnTo>
                    <a:pt x="3810" y="368947"/>
                  </a:lnTo>
                </a:path>
                <a:path w="3810" h="375284">
                  <a:moveTo>
                    <a:pt x="0" y="367042"/>
                  </a:moveTo>
                  <a:lnTo>
                    <a:pt x="3810" y="367042"/>
                  </a:lnTo>
                </a:path>
                <a:path w="3810" h="375284">
                  <a:moveTo>
                    <a:pt x="0" y="365125"/>
                  </a:moveTo>
                  <a:lnTo>
                    <a:pt x="3810" y="365125"/>
                  </a:lnTo>
                </a:path>
                <a:path w="3810" h="375284">
                  <a:moveTo>
                    <a:pt x="0" y="363220"/>
                  </a:moveTo>
                  <a:lnTo>
                    <a:pt x="3810" y="363220"/>
                  </a:lnTo>
                </a:path>
                <a:path w="3810" h="375284">
                  <a:moveTo>
                    <a:pt x="0" y="361302"/>
                  </a:moveTo>
                  <a:lnTo>
                    <a:pt x="3810" y="361302"/>
                  </a:lnTo>
                </a:path>
                <a:path w="3810" h="375284">
                  <a:moveTo>
                    <a:pt x="0" y="359397"/>
                  </a:moveTo>
                  <a:lnTo>
                    <a:pt x="3810" y="359397"/>
                  </a:lnTo>
                </a:path>
                <a:path w="3810" h="375284">
                  <a:moveTo>
                    <a:pt x="0" y="357479"/>
                  </a:moveTo>
                  <a:lnTo>
                    <a:pt x="3810" y="357479"/>
                  </a:lnTo>
                </a:path>
                <a:path w="3810" h="375284">
                  <a:moveTo>
                    <a:pt x="0" y="355574"/>
                  </a:moveTo>
                  <a:lnTo>
                    <a:pt x="3810" y="355574"/>
                  </a:lnTo>
                </a:path>
                <a:path w="3810" h="375284">
                  <a:moveTo>
                    <a:pt x="0" y="353656"/>
                  </a:moveTo>
                  <a:lnTo>
                    <a:pt x="3810" y="353656"/>
                  </a:lnTo>
                </a:path>
                <a:path w="3810" h="375284">
                  <a:moveTo>
                    <a:pt x="0" y="351751"/>
                  </a:moveTo>
                  <a:lnTo>
                    <a:pt x="3810" y="351751"/>
                  </a:lnTo>
                </a:path>
                <a:path w="3810" h="375284">
                  <a:moveTo>
                    <a:pt x="0" y="349834"/>
                  </a:moveTo>
                  <a:lnTo>
                    <a:pt x="3810" y="349834"/>
                  </a:lnTo>
                </a:path>
                <a:path w="3810" h="375284">
                  <a:moveTo>
                    <a:pt x="0" y="347929"/>
                  </a:moveTo>
                  <a:lnTo>
                    <a:pt x="3810" y="347929"/>
                  </a:lnTo>
                </a:path>
                <a:path w="3810" h="375284">
                  <a:moveTo>
                    <a:pt x="0" y="346011"/>
                  </a:moveTo>
                  <a:lnTo>
                    <a:pt x="3810" y="346011"/>
                  </a:lnTo>
                </a:path>
                <a:path w="3810" h="375284">
                  <a:moveTo>
                    <a:pt x="0" y="344106"/>
                  </a:moveTo>
                  <a:lnTo>
                    <a:pt x="3810" y="344106"/>
                  </a:lnTo>
                </a:path>
                <a:path w="3810" h="375284">
                  <a:moveTo>
                    <a:pt x="0" y="342188"/>
                  </a:moveTo>
                  <a:lnTo>
                    <a:pt x="3810" y="342188"/>
                  </a:lnTo>
                </a:path>
                <a:path w="3810" h="375284">
                  <a:moveTo>
                    <a:pt x="0" y="340271"/>
                  </a:moveTo>
                  <a:lnTo>
                    <a:pt x="3810" y="340271"/>
                  </a:lnTo>
                </a:path>
                <a:path w="3810" h="375284">
                  <a:moveTo>
                    <a:pt x="0" y="338366"/>
                  </a:moveTo>
                  <a:lnTo>
                    <a:pt x="3810" y="338366"/>
                  </a:lnTo>
                </a:path>
                <a:path w="3810" h="375284">
                  <a:moveTo>
                    <a:pt x="0" y="336448"/>
                  </a:moveTo>
                  <a:lnTo>
                    <a:pt x="3810" y="336448"/>
                  </a:lnTo>
                </a:path>
                <a:path w="3810" h="375284">
                  <a:moveTo>
                    <a:pt x="0" y="334543"/>
                  </a:moveTo>
                  <a:lnTo>
                    <a:pt x="3810" y="334543"/>
                  </a:lnTo>
                </a:path>
                <a:path w="3810" h="375284">
                  <a:moveTo>
                    <a:pt x="0" y="332625"/>
                  </a:moveTo>
                  <a:lnTo>
                    <a:pt x="3810" y="332625"/>
                  </a:lnTo>
                </a:path>
                <a:path w="3810" h="375284">
                  <a:moveTo>
                    <a:pt x="0" y="330720"/>
                  </a:moveTo>
                  <a:lnTo>
                    <a:pt x="3810" y="330720"/>
                  </a:lnTo>
                </a:path>
                <a:path w="3810" h="375284">
                  <a:moveTo>
                    <a:pt x="0" y="328803"/>
                  </a:moveTo>
                  <a:lnTo>
                    <a:pt x="3810" y="328803"/>
                  </a:lnTo>
                </a:path>
                <a:path w="3810" h="375284">
                  <a:moveTo>
                    <a:pt x="0" y="326898"/>
                  </a:moveTo>
                  <a:lnTo>
                    <a:pt x="3810" y="326898"/>
                  </a:lnTo>
                </a:path>
                <a:path w="3810" h="375284">
                  <a:moveTo>
                    <a:pt x="0" y="324980"/>
                  </a:moveTo>
                  <a:lnTo>
                    <a:pt x="3810" y="324980"/>
                  </a:lnTo>
                </a:path>
                <a:path w="3810" h="375284">
                  <a:moveTo>
                    <a:pt x="0" y="323075"/>
                  </a:moveTo>
                  <a:lnTo>
                    <a:pt x="3810" y="323075"/>
                  </a:lnTo>
                </a:path>
                <a:path w="3810" h="375284">
                  <a:moveTo>
                    <a:pt x="0" y="321157"/>
                  </a:moveTo>
                  <a:lnTo>
                    <a:pt x="3810" y="321157"/>
                  </a:lnTo>
                </a:path>
                <a:path w="3810" h="375284">
                  <a:moveTo>
                    <a:pt x="0" y="319252"/>
                  </a:moveTo>
                  <a:lnTo>
                    <a:pt x="3810" y="319252"/>
                  </a:lnTo>
                </a:path>
                <a:path w="3810" h="375284">
                  <a:moveTo>
                    <a:pt x="0" y="317334"/>
                  </a:moveTo>
                  <a:lnTo>
                    <a:pt x="3810" y="317334"/>
                  </a:lnTo>
                </a:path>
                <a:path w="3810" h="375284">
                  <a:moveTo>
                    <a:pt x="0" y="315429"/>
                  </a:moveTo>
                  <a:lnTo>
                    <a:pt x="3810" y="315429"/>
                  </a:lnTo>
                </a:path>
                <a:path w="3810" h="375284">
                  <a:moveTo>
                    <a:pt x="0" y="313512"/>
                  </a:moveTo>
                  <a:lnTo>
                    <a:pt x="3810" y="313512"/>
                  </a:lnTo>
                </a:path>
                <a:path w="3810" h="375284">
                  <a:moveTo>
                    <a:pt x="0" y="311607"/>
                  </a:moveTo>
                  <a:lnTo>
                    <a:pt x="3810" y="311607"/>
                  </a:lnTo>
                </a:path>
                <a:path w="3810" h="375284">
                  <a:moveTo>
                    <a:pt x="0" y="309689"/>
                  </a:moveTo>
                  <a:lnTo>
                    <a:pt x="3810" y="309689"/>
                  </a:lnTo>
                </a:path>
                <a:path w="3810" h="375284">
                  <a:moveTo>
                    <a:pt x="0" y="307784"/>
                  </a:moveTo>
                  <a:lnTo>
                    <a:pt x="3810" y="307784"/>
                  </a:lnTo>
                </a:path>
                <a:path w="3810" h="375284">
                  <a:moveTo>
                    <a:pt x="0" y="305866"/>
                  </a:moveTo>
                  <a:lnTo>
                    <a:pt x="3810" y="305866"/>
                  </a:lnTo>
                </a:path>
                <a:path w="3810" h="375284">
                  <a:moveTo>
                    <a:pt x="0" y="303949"/>
                  </a:moveTo>
                  <a:lnTo>
                    <a:pt x="3810" y="303949"/>
                  </a:lnTo>
                </a:path>
                <a:path w="3810" h="375284">
                  <a:moveTo>
                    <a:pt x="0" y="302044"/>
                  </a:moveTo>
                  <a:lnTo>
                    <a:pt x="3810" y="302044"/>
                  </a:lnTo>
                </a:path>
                <a:path w="3810" h="375284">
                  <a:moveTo>
                    <a:pt x="0" y="300126"/>
                  </a:moveTo>
                  <a:lnTo>
                    <a:pt x="3810" y="300126"/>
                  </a:lnTo>
                </a:path>
                <a:path w="3810" h="375284">
                  <a:moveTo>
                    <a:pt x="0" y="298221"/>
                  </a:moveTo>
                  <a:lnTo>
                    <a:pt x="3810" y="298221"/>
                  </a:lnTo>
                </a:path>
                <a:path w="3810" h="375284">
                  <a:moveTo>
                    <a:pt x="0" y="296303"/>
                  </a:moveTo>
                  <a:lnTo>
                    <a:pt x="3810" y="296303"/>
                  </a:lnTo>
                </a:path>
                <a:path w="3810" h="375284">
                  <a:moveTo>
                    <a:pt x="0" y="294398"/>
                  </a:moveTo>
                  <a:lnTo>
                    <a:pt x="3810" y="294398"/>
                  </a:lnTo>
                </a:path>
                <a:path w="3810" h="375284">
                  <a:moveTo>
                    <a:pt x="0" y="292481"/>
                  </a:moveTo>
                  <a:lnTo>
                    <a:pt x="3810" y="292481"/>
                  </a:lnTo>
                </a:path>
                <a:path w="3810" h="375284">
                  <a:moveTo>
                    <a:pt x="0" y="290576"/>
                  </a:moveTo>
                  <a:lnTo>
                    <a:pt x="3810" y="290576"/>
                  </a:lnTo>
                </a:path>
                <a:path w="3810" h="375284">
                  <a:moveTo>
                    <a:pt x="0" y="288658"/>
                  </a:moveTo>
                  <a:lnTo>
                    <a:pt x="3810" y="288658"/>
                  </a:lnTo>
                </a:path>
                <a:path w="3810" h="375284">
                  <a:moveTo>
                    <a:pt x="0" y="286753"/>
                  </a:moveTo>
                  <a:lnTo>
                    <a:pt x="3810" y="286753"/>
                  </a:lnTo>
                </a:path>
                <a:path w="3810" h="375284">
                  <a:moveTo>
                    <a:pt x="0" y="284835"/>
                  </a:moveTo>
                  <a:lnTo>
                    <a:pt x="3810" y="284835"/>
                  </a:lnTo>
                </a:path>
                <a:path w="3810" h="375284">
                  <a:moveTo>
                    <a:pt x="0" y="282930"/>
                  </a:moveTo>
                  <a:lnTo>
                    <a:pt x="3810" y="282930"/>
                  </a:lnTo>
                </a:path>
                <a:path w="3810" h="375284">
                  <a:moveTo>
                    <a:pt x="0" y="281012"/>
                  </a:moveTo>
                  <a:lnTo>
                    <a:pt x="3810" y="281012"/>
                  </a:lnTo>
                </a:path>
                <a:path w="3810" h="375284">
                  <a:moveTo>
                    <a:pt x="0" y="279107"/>
                  </a:moveTo>
                  <a:lnTo>
                    <a:pt x="3810" y="279107"/>
                  </a:lnTo>
                </a:path>
                <a:path w="3810" h="375284">
                  <a:moveTo>
                    <a:pt x="0" y="277190"/>
                  </a:moveTo>
                  <a:lnTo>
                    <a:pt x="3810" y="277190"/>
                  </a:lnTo>
                </a:path>
                <a:path w="3810" h="375284">
                  <a:moveTo>
                    <a:pt x="0" y="275285"/>
                  </a:moveTo>
                  <a:lnTo>
                    <a:pt x="3810" y="275285"/>
                  </a:lnTo>
                </a:path>
                <a:path w="3810" h="375284">
                  <a:moveTo>
                    <a:pt x="0" y="273367"/>
                  </a:moveTo>
                  <a:lnTo>
                    <a:pt x="3810" y="273367"/>
                  </a:lnTo>
                </a:path>
                <a:path w="3810" h="375284">
                  <a:moveTo>
                    <a:pt x="0" y="271449"/>
                  </a:moveTo>
                  <a:lnTo>
                    <a:pt x="3810" y="271449"/>
                  </a:lnTo>
                </a:path>
                <a:path w="3810" h="375284">
                  <a:moveTo>
                    <a:pt x="0" y="269544"/>
                  </a:moveTo>
                  <a:lnTo>
                    <a:pt x="3810" y="269544"/>
                  </a:lnTo>
                </a:path>
                <a:path w="3810" h="375284">
                  <a:moveTo>
                    <a:pt x="0" y="267627"/>
                  </a:moveTo>
                  <a:lnTo>
                    <a:pt x="3810" y="267627"/>
                  </a:lnTo>
                </a:path>
                <a:path w="3810" h="375284">
                  <a:moveTo>
                    <a:pt x="0" y="265722"/>
                  </a:moveTo>
                  <a:lnTo>
                    <a:pt x="3810" y="265722"/>
                  </a:lnTo>
                </a:path>
                <a:path w="3810" h="375284">
                  <a:moveTo>
                    <a:pt x="0" y="263804"/>
                  </a:moveTo>
                  <a:lnTo>
                    <a:pt x="3810" y="263804"/>
                  </a:lnTo>
                </a:path>
                <a:path w="3810" h="375284">
                  <a:moveTo>
                    <a:pt x="0" y="261899"/>
                  </a:moveTo>
                  <a:lnTo>
                    <a:pt x="3810" y="261899"/>
                  </a:lnTo>
                </a:path>
                <a:path w="3810" h="375284">
                  <a:moveTo>
                    <a:pt x="0" y="259981"/>
                  </a:moveTo>
                  <a:lnTo>
                    <a:pt x="3810" y="259981"/>
                  </a:lnTo>
                </a:path>
                <a:path w="3810" h="375284">
                  <a:moveTo>
                    <a:pt x="0" y="258076"/>
                  </a:moveTo>
                  <a:lnTo>
                    <a:pt x="3810" y="258076"/>
                  </a:lnTo>
                </a:path>
                <a:path w="3810" h="375284">
                  <a:moveTo>
                    <a:pt x="0" y="256159"/>
                  </a:moveTo>
                  <a:lnTo>
                    <a:pt x="3810" y="256159"/>
                  </a:lnTo>
                </a:path>
                <a:path w="3810" h="375284">
                  <a:moveTo>
                    <a:pt x="0" y="254254"/>
                  </a:moveTo>
                  <a:lnTo>
                    <a:pt x="3810" y="254254"/>
                  </a:lnTo>
                </a:path>
                <a:path w="3810" h="375284">
                  <a:moveTo>
                    <a:pt x="0" y="252336"/>
                  </a:moveTo>
                  <a:lnTo>
                    <a:pt x="3810" y="252336"/>
                  </a:lnTo>
                </a:path>
                <a:path w="3810" h="375284">
                  <a:moveTo>
                    <a:pt x="0" y="250431"/>
                  </a:moveTo>
                  <a:lnTo>
                    <a:pt x="3810" y="250431"/>
                  </a:lnTo>
                </a:path>
                <a:path w="3810" h="375284">
                  <a:moveTo>
                    <a:pt x="0" y="248513"/>
                  </a:moveTo>
                  <a:lnTo>
                    <a:pt x="3810" y="248513"/>
                  </a:lnTo>
                </a:path>
                <a:path w="3810" h="375284">
                  <a:moveTo>
                    <a:pt x="0" y="246608"/>
                  </a:moveTo>
                  <a:lnTo>
                    <a:pt x="3810" y="246608"/>
                  </a:lnTo>
                </a:path>
                <a:path w="3810" h="375284">
                  <a:moveTo>
                    <a:pt x="0" y="244690"/>
                  </a:moveTo>
                  <a:lnTo>
                    <a:pt x="3810" y="244690"/>
                  </a:lnTo>
                </a:path>
                <a:path w="3810" h="375284">
                  <a:moveTo>
                    <a:pt x="0" y="242785"/>
                  </a:moveTo>
                  <a:lnTo>
                    <a:pt x="3810" y="242785"/>
                  </a:lnTo>
                </a:path>
                <a:path w="3810" h="375284">
                  <a:moveTo>
                    <a:pt x="0" y="240868"/>
                  </a:moveTo>
                  <a:lnTo>
                    <a:pt x="3810" y="240868"/>
                  </a:lnTo>
                </a:path>
                <a:path w="3810" h="375284">
                  <a:moveTo>
                    <a:pt x="0" y="238963"/>
                  </a:moveTo>
                  <a:lnTo>
                    <a:pt x="3810" y="238963"/>
                  </a:lnTo>
                </a:path>
                <a:path w="3810" h="375284">
                  <a:moveTo>
                    <a:pt x="0" y="237045"/>
                  </a:moveTo>
                  <a:lnTo>
                    <a:pt x="3810" y="237045"/>
                  </a:lnTo>
                </a:path>
                <a:path w="3810" h="375284">
                  <a:moveTo>
                    <a:pt x="0" y="235127"/>
                  </a:moveTo>
                  <a:lnTo>
                    <a:pt x="3810" y="235127"/>
                  </a:lnTo>
                </a:path>
                <a:path w="3810" h="375284">
                  <a:moveTo>
                    <a:pt x="0" y="233222"/>
                  </a:moveTo>
                  <a:lnTo>
                    <a:pt x="3810" y="233222"/>
                  </a:lnTo>
                </a:path>
                <a:path w="3810" h="375284">
                  <a:moveTo>
                    <a:pt x="0" y="231305"/>
                  </a:moveTo>
                  <a:lnTo>
                    <a:pt x="3810" y="231305"/>
                  </a:lnTo>
                </a:path>
                <a:path w="3810" h="375284">
                  <a:moveTo>
                    <a:pt x="0" y="229400"/>
                  </a:moveTo>
                  <a:lnTo>
                    <a:pt x="3810" y="229400"/>
                  </a:lnTo>
                </a:path>
                <a:path w="3810" h="375284">
                  <a:moveTo>
                    <a:pt x="0" y="227482"/>
                  </a:moveTo>
                  <a:lnTo>
                    <a:pt x="3810" y="227482"/>
                  </a:lnTo>
                </a:path>
                <a:path w="3810" h="375284">
                  <a:moveTo>
                    <a:pt x="0" y="225577"/>
                  </a:moveTo>
                  <a:lnTo>
                    <a:pt x="3810" y="225577"/>
                  </a:lnTo>
                </a:path>
                <a:path w="3810" h="375284">
                  <a:moveTo>
                    <a:pt x="0" y="223659"/>
                  </a:moveTo>
                  <a:lnTo>
                    <a:pt x="3810" y="223659"/>
                  </a:lnTo>
                </a:path>
                <a:path w="3810" h="375284">
                  <a:moveTo>
                    <a:pt x="0" y="221754"/>
                  </a:moveTo>
                  <a:lnTo>
                    <a:pt x="3810" y="221754"/>
                  </a:lnTo>
                </a:path>
                <a:path w="3810" h="375284">
                  <a:moveTo>
                    <a:pt x="0" y="219837"/>
                  </a:moveTo>
                  <a:lnTo>
                    <a:pt x="3810" y="219837"/>
                  </a:lnTo>
                </a:path>
                <a:path w="3810" h="375284">
                  <a:moveTo>
                    <a:pt x="0" y="217932"/>
                  </a:moveTo>
                  <a:lnTo>
                    <a:pt x="3810" y="217932"/>
                  </a:lnTo>
                </a:path>
                <a:path w="3810" h="375284">
                  <a:moveTo>
                    <a:pt x="0" y="216014"/>
                  </a:moveTo>
                  <a:lnTo>
                    <a:pt x="3810" y="216014"/>
                  </a:lnTo>
                </a:path>
                <a:path w="3810" h="375284">
                  <a:moveTo>
                    <a:pt x="0" y="214109"/>
                  </a:moveTo>
                  <a:lnTo>
                    <a:pt x="3810" y="214109"/>
                  </a:lnTo>
                </a:path>
                <a:path w="3810" h="375284">
                  <a:moveTo>
                    <a:pt x="0" y="212191"/>
                  </a:moveTo>
                  <a:lnTo>
                    <a:pt x="3810" y="212191"/>
                  </a:lnTo>
                </a:path>
                <a:path w="3810" h="375284">
                  <a:moveTo>
                    <a:pt x="0" y="210286"/>
                  </a:moveTo>
                  <a:lnTo>
                    <a:pt x="3810" y="210286"/>
                  </a:lnTo>
                </a:path>
                <a:path w="3810" h="375284">
                  <a:moveTo>
                    <a:pt x="0" y="208368"/>
                  </a:moveTo>
                  <a:lnTo>
                    <a:pt x="3810" y="208368"/>
                  </a:lnTo>
                </a:path>
                <a:path w="3810" h="375284">
                  <a:moveTo>
                    <a:pt x="0" y="206463"/>
                  </a:moveTo>
                  <a:lnTo>
                    <a:pt x="3810" y="206463"/>
                  </a:lnTo>
                </a:path>
                <a:path w="3810" h="375284">
                  <a:moveTo>
                    <a:pt x="0" y="204546"/>
                  </a:moveTo>
                  <a:lnTo>
                    <a:pt x="3810" y="204546"/>
                  </a:lnTo>
                </a:path>
                <a:path w="3810" h="375284">
                  <a:moveTo>
                    <a:pt x="0" y="202628"/>
                  </a:moveTo>
                  <a:lnTo>
                    <a:pt x="3810" y="202628"/>
                  </a:lnTo>
                </a:path>
                <a:path w="3810" h="375284">
                  <a:moveTo>
                    <a:pt x="0" y="200723"/>
                  </a:moveTo>
                  <a:lnTo>
                    <a:pt x="3810" y="200723"/>
                  </a:lnTo>
                </a:path>
                <a:path w="3810" h="375284">
                  <a:moveTo>
                    <a:pt x="0" y="198805"/>
                  </a:moveTo>
                  <a:lnTo>
                    <a:pt x="3810" y="198805"/>
                  </a:lnTo>
                </a:path>
                <a:path w="3810" h="375284">
                  <a:moveTo>
                    <a:pt x="0" y="196900"/>
                  </a:moveTo>
                  <a:lnTo>
                    <a:pt x="3810" y="196900"/>
                  </a:lnTo>
                </a:path>
                <a:path w="3810" h="375284">
                  <a:moveTo>
                    <a:pt x="0" y="194983"/>
                  </a:moveTo>
                  <a:lnTo>
                    <a:pt x="3810" y="194983"/>
                  </a:lnTo>
                </a:path>
                <a:path w="3810" h="375284">
                  <a:moveTo>
                    <a:pt x="0" y="193078"/>
                  </a:moveTo>
                  <a:lnTo>
                    <a:pt x="3810" y="193078"/>
                  </a:lnTo>
                </a:path>
                <a:path w="3810" h="375284">
                  <a:moveTo>
                    <a:pt x="0" y="191160"/>
                  </a:moveTo>
                  <a:lnTo>
                    <a:pt x="3810" y="191160"/>
                  </a:lnTo>
                </a:path>
                <a:path w="3810" h="375284">
                  <a:moveTo>
                    <a:pt x="0" y="189255"/>
                  </a:moveTo>
                  <a:lnTo>
                    <a:pt x="3810" y="189255"/>
                  </a:lnTo>
                </a:path>
                <a:path w="3810" h="375284">
                  <a:moveTo>
                    <a:pt x="0" y="187337"/>
                  </a:moveTo>
                  <a:lnTo>
                    <a:pt x="3810" y="187337"/>
                  </a:lnTo>
                </a:path>
                <a:path w="3810" h="375284">
                  <a:moveTo>
                    <a:pt x="0" y="185432"/>
                  </a:moveTo>
                  <a:lnTo>
                    <a:pt x="3810" y="185432"/>
                  </a:lnTo>
                </a:path>
                <a:path w="3810" h="375284">
                  <a:moveTo>
                    <a:pt x="0" y="183515"/>
                  </a:moveTo>
                  <a:lnTo>
                    <a:pt x="3810" y="183515"/>
                  </a:lnTo>
                </a:path>
                <a:path w="3810" h="375284">
                  <a:moveTo>
                    <a:pt x="0" y="181610"/>
                  </a:moveTo>
                  <a:lnTo>
                    <a:pt x="3810" y="181610"/>
                  </a:lnTo>
                </a:path>
                <a:path w="3810" h="375284">
                  <a:moveTo>
                    <a:pt x="0" y="179692"/>
                  </a:moveTo>
                  <a:lnTo>
                    <a:pt x="3810" y="179692"/>
                  </a:lnTo>
                </a:path>
                <a:path w="3810" h="375284">
                  <a:moveTo>
                    <a:pt x="0" y="177787"/>
                  </a:moveTo>
                  <a:lnTo>
                    <a:pt x="3810" y="177787"/>
                  </a:lnTo>
                </a:path>
                <a:path w="3810" h="375284">
                  <a:moveTo>
                    <a:pt x="0" y="175869"/>
                  </a:moveTo>
                  <a:lnTo>
                    <a:pt x="3810" y="175869"/>
                  </a:lnTo>
                </a:path>
                <a:path w="3810" h="375284">
                  <a:moveTo>
                    <a:pt x="0" y="173964"/>
                  </a:moveTo>
                  <a:lnTo>
                    <a:pt x="3810" y="173964"/>
                  </a:lnTo>
                </a:path>
                <a:path w="3810" h="375284">
                  <a:moveTo>
                    <a:pt x="0" y="172046"/>
                  </a:moveTo>
                  <a:lnTo>
                    <a:pt x="3810" y="172046"/>
                  </a:lnTo>
                </a:path>
                <a:path w="3810" h="375284">
                  <a:moveTo>
                    <a:pt x="0" y="170141"/>
                  </a:moveTo>
                  <a:lnTo>
                    <a:pt x="3810" y="170141"/>
                  </a:lnTo>
                </a:path>
                <a:path w="3810" h="375284">
                  <a:moveTo>
                    <a:pt x="0" y="168224"/>
                  </a:moveTo>
                  <a:lnTo>
                    <a:pt x="3810" y="168224"/>
                  </a:lnTo>
                </a:path>
                <a:path w="3810" h="375284">
                  <a:moveTo>
                    <a:pt x="0" y="166306"/>
                  </a:moveTo>
                  <a:lnTo>
                    <a:pt x="3810" y="166306"/>
                  </a:lnTo>
                </a:path>
                <a:path w="3810" h="375284">
                  <a:moveTo>
                    <a:pt x="0" y="164401"/>
                  </a:moveTo>
                  <a:lnTo>
                    <a:pt x="3810" y="164401"/>
                  </a:lnTo>
                </a:path>
                <a:path w="3810" h="375284">
                  <a:moveTo>
                    <a:pt x="0" y="162483"/>
                  </a:moveTo>
                  <a:lnTo>
                    <a:pt x="3810" y="162483"/>
                  </a:lnTo>
                </a:path>
                <a:path w="3810" h="375284">
                  <a:moveTo>
                    <a:pt x="0" y="160578"/>
                  </a:moveTo>
                  <a:lnTo>
                    <a:pt x="3810" y="160578"/>
                  </a:lnTo>
                </a:path>
                <a:path w="3810" h="375284">
                  <a:moveTo>
                    <a:pt x="0" y="158661"/>
                  </a:moveTo>
                  <a:lnTo>
                    <a:pt x="3810" y="158661"/>
                  </a:lnTo>
                </a:path>
                <a:path w="3810" h="375284">
                  <a:moveTo>
                    <a:pt x="0" y="156756"/>
                  </a:moveTo>
                  <a:lnTo>
                    <a:pt x="3810" y="156756"/>
                  </a:lnTo>
                </a:path>
                <a:path w="3810" h="375284">
                  <a:moveTo>
                    <a:pt x="0" y="154838"/>
                  </a:moveTo>
                  <a:lnTo>
                    <a:pt x="3810" y="154838"/>
                  </a:lnTo>
                </a:path>
                <a:path w="3810" h="375284">
                  <a:moveTo>
                    <a:pt x="0" y="152933"/>
                  </a:moveTo>
                  <a:lnTo>
                    <a:pt x="3810" y="152933"/>
                  </a:lnTo>
                </a:path>
                <a:path w="3810" h="375284">
                  <a:moveTo>
                    <a:pt x="0" y="151015"/>
                  </a:moveTo>
                  <a:lnTo>
                    <a:pt x="3810" y="151015"/>
                  </a:lnTo>
                </a:path>
                <a:path w="3810" h="375284">
                  <a:moveTo>
                    <a:pt x="0" y="149110"/>
                  </a:moveTo>
                  <a:lnTo>
                    <a:pt x="3810" y="149110"/>
                  </a:lnTo>
                </a:path>
                <a:path w="3810" h="375284">
                  <a:moveTo>
                    <a:pt x="0" y="147193"/>
                  </a:moveTo>
                  <a:lnTo>
                    <a:pt x="3810" y="147193"/>
                  </a:lnTo>
                </a:path>
                <a:path w="3810" h="375284">
                  <a:moveTo>
                    <a:pt x="0" y="145288"/>
                  </a:moveTo>
                  <a:lnTo>
                    <a:pt x="3810" y="145288"/>
                  </a:lnTo>
                </a:path>
                <a:path w="3810" h="375284">
                  <a:moveTo>
                    <a:pt x="0" y="143370"/>
                  </a:moveTo>
                  <a:lnTo>
                    <a:pt x="3810" y="143370"/>
                  </a:lnTo>
                </a:path>
                <a:path w="3810" h="375284">
                  <a:moveTo>
                    <a:pt x="0" y="141465"/>
                  </a:moveTo>
                  <a:lnTo>
                    <a:pt x="3810" y="141465"/>
                  </a:lnTo>
                </a:path>
                <a:path w="3810" h="375284">
                  <a:moveTo>
                    <a:pt x="0" y="139547"/>
                  </a:moveTo>
                  <a:lnTo>
                    <a:pt x="3810" y="139547"/>
                  </a:lnTo>
                </a:path>
                <a:path w="3810" h="375284">
                  <a:moveTo>
                    <a:pt x="0" y="137642"/>
                  </a:moveTo>
                  <a:lnTo>
                    <a:pt x="3810" y="137642"/>
                  </a:lnTo>
                </a:path>
                <a:path w="3810" h="375284">
                  <a:moveTo>
                    <a:pt x="0" y="135724"/>
                  </a:moveTo>
                  <a:lnTo>
                    <a:pt x="3810" y="135724"/>
                  </a:lnTo>
                </a:path>
                <a:path w="3810" h="375284">
                  <a:moveTo>
                    <a:pt x="0" y="133807"/>
                  </a:moveTo>
                  <a:lnTo>
                    <a:pt x="3810" y="133807"/>
                  </a:lnTo>
                </a:path>
                <a:path w="3810" h="375284">
                  <a:moveTo>
                    <a:pt x="0" y="131902"/>
                  </a:moveTo>
                  <a:lnTo>
                    <a:pt x="3810" y="131902"/>
                  </a:lnTo>
                </a:path>
                <a:path w="3810" h="375284">
                  <a:moveTo>
                    <a:pt x="0" y="129984"/>
                  </a:moveTo>
                  <a:lnTo>
                    <a:pt x="3810" y="129984"/>
                  </a:lnTo>
                </a:path>
                <a:path w="3810" h="375284">
                  <a:moveTo>
                    <a:pt x="0" y="128079"/>
                  </a:moveTo>
                  <a:lnTo>
                    <a:pt x="3810" y="128079"/>
                  </a:lnTo>
                </a:path>
                <a:path w="3810" h="375284">
                  <a:moveTo>
                    <a:pt x="0" y="126161"/>
                  </a:moveTo>
                  <a:lnTo>
                    <a:pt x="3810" y="126161"/>
                  </a:lnTo>
                </a:path>
                <a:path w="3810" h="375284">
                  <a:moveTo>
                    <a:pt x="0" y="124256"/>
                  </a:moveTo>
                  <a:lnTo>
                    <a:pt x="3810" y="124256"/>
                  </a:lnTo>
                </a:path>
                <a:path w="3810" h="375284">
                  <a:moveTo>
                    <a:pt x="0" y="122339"/>
                  </a:moveTo>
                  <a:lnTo>
                    <a:pt x="3810" y="122339"/>
                  </a:lnTo>
                </a:path>
                <a:path w="3810" h="375284">
                  <a:moveTo>
                    <a:pt x="0" y="120434"/>
                  </a:moveTo>
                  <a:lnTo>
                    <a:pt x="3810" y="120434"/>
                  </a:lnTo>
                </a:path>
                <a:path w="3810" h="375284">
                  <a:moveTo>
                    <a:pt x="0" y="118516"/>
                  </a:moveTo>
                  <a:lnTo>
                    <a:pt x="3810" y="118516"/>
                  </a:lnTo>
                </a:path>
                <a:path w="3810" h="375284">
                  <a:moveTo>
                    <a:pt x="0" y="116611"/>
                  </a:moveTo>
                  <a:lnTo>
                    <a:pt x="3810" y="116611"/>
                  </a:lnTo>
                </a:path>
                <a:path w="3810" h="375284">
                  <a:moveTo>
                    <a:pt x="0" y="114693"/>
                  </a:moveTo>
                  <a:lnTo>
                    <a:pt x="3810" y="114693"/>
                  </a:lnTo>
                </a:path>
                <a:path w="3810" h="375284">
                  <a:moveTo>
                    <a:pt x="0" y="112788"/>
                  </a:moveTo>
                  <a:lnTo>
                    <a:pt x="3810" y="112788"/>
                  </a:lnTo>
                </a:path>
                <a:path w="3810" h="375284">
                  <a:moveTo>
                    <a:pt x="0" y="110871"/>
                  </a:moveTo>
                  <a:lnTo>
                    <a:pt x="3810" y="110871"/>
                  </a:lnTo>
                </a:path>
                <a:path w="3810" h="375284">
                  <a:moveTo>
                    <a:pt x="0" y="108966"/>
                  </a:moveTo>
                  <a:lnTo>
                    <a:pt x="3810" y="108966"/>
                  </a:lnTo>
                </a:path>
                <a:path w="3810" h="375284">
                  <a:moveTo>
                    <a:pt x="0" y="107048"/>
                  </a:moveTo>
                  <a:lnTo>
                    <a:pt x="3810" y="107048"/>
                  </a:lnTo>
                </a:path>
                <a:path w="3810" h="375284">
                  <a:moveTo>
                    <a:pt x="0" y="105143"/>
                  </a:moveTo>
                  <a:lnTo>
                    <a:pt x="3810" y="105143"/>
                  </a:lnTo>
                </a:path>
                <a:path w="3810" h="375284">
                  <a:moveTo>
                    <a:pt x="0" y="103225"/>
                  </a:moveTo>
                  <a:lnTo>
                    <a:pt x="3810" y="103225"/>
                  </a:lnTo>
                </a:path>
                <a:path w="3810" h="375284">
                  <a:moveTo>
                    <a:pt x="0" y="101320"/>
                  </a:moveTo>
                  <a:lnTo>
                    <a:pt x="3810" y="101320"/>
                  </a:lnTo>
                </a:path>
                <a:path w="3810" h="375284">
                  <a:moveTo>
                    <a:pt x="0" y="99402"/>
                  </a:moveTo>
                  <a:lnTo>
                    <a:pt x="3810" y="99402"/>
                  </a:lnTo>
                </a:path>
                <a:path w="3810" h="375284">
                  <a:moveTo>
                    <a:pt x="0" y="97485"/>
                  </a:moveTo>
                  <a:lnTo>
                    <a:pt x="3810" y="97485"/>
                  </a:lnTo>
                </a:path>
                <a:path w="3810" h="375284">
                  <a:moveTo>
                    <a:pt x="0" y="95580"/>
                  </a:moveTo>
                  <a:lnTo>
                    <a:pt x="3810" y="95580"/>
                  </a:lnTo>
                </a:path>
                <a:path w="3810" h="375284">
                  <a:moveTo>
                    <a:pt x="0" y="93662"/>
                  </a:moveTo>
                  <a:lnTo>
                    <a:pt x="3810" y="93662"/>
                  </a:lnTo>
                </a:path>
                <a:path w="3810" h="375284">
                  <a:moveTo>
                    <a:pt x="0" y="91757"/>
                  </a:moveTo>
                  <a:lnTo>
                    <a:pt x="3810" y="91757"/>
                  </a:lnTo>
                </a:path>
                <a:path w="3810" h="375284">
                  <a:moveTo>
                    <a:pt x="0" y="89839"/>
                  </a:moveTo>
                  <a:lnTo>
                    <a:pt x="3810" y="89839"/>
                  </a:lnTo>
                </a:path>
                <a:path w="3810" h="375284">
                  <a:moveTo>
                    <a:pt x="0" y="87934"/>
                  </a:moveTo>
                  <a:lnTo>
                    <a:pt x="3810" y="87934"/>
                  </a:lnTo>
                </a:path>
                <a:path w="3810" h="375284">
                  <a:moveTo>
                    <a:pt x="0" y="86017"/>
                  </a:moveTo>
                  <a:lnTo>
                    <a:pt x="3810" y="86017"/>
                  </a:lnTo>
                </a:path>
                <a:path w="3810" h="375284">
                  <a:moveTo>
                    <a:pt x="0" y="84112"/>
                  </a:moveTo>
                  <a:lnTo>
                    <a:pt x="3810" y="84112"/>
                  </a:lnTo>
                </a:path>
                <a:path w="3810" h="375284">
                  <a:moveTo>
                    <a:pt x="0" y="82194"/>
                  </a:moveTo>
                  <a:lnTo>
                    <a:pt x="3810" y="82194"/>
                  </a:lnTo>
                </a:path>
                <a:path w="3810" h="375284">
                  <a:moveTo>
                    <a:pt x="0" y="80289"/>
                  </a:moveTo>
                  <a:lnTo>
                    <a:pt x="3810" y="80289"/>
                  </a:lnTo>
                </a:path>
                <a:path w="3810" h="375284">
                  <a:moveTo>
                    <a:pt x="0" y="78371"/>
                  </a:moveTo>
                  <a:lnTo>
                    <a:pt x="3810" y="78371"/>
                  </a:lnTo>
                </a:path>
                <a:path w="3810" h="375284">
                  <a:moveTo>
                    <a:pt x="0" y="76466"/>
                  </a:moveTo>
                  <a:lnTo>
                    <a:pt x="3810" y="76466"/>
                  </a:lnTo>
                </a:path>
                <a:path w="3810" h="375284">
                  <a:moveTo>
                    <a:pt x="0" y="74549"/>
                  </a:moveTo>
                  <a:lnTo>
                    <a:pt x="3810" y="74549"/>
                  </a:lnTo>
                </a:path>
                <a:path w="3810" h="375284">
                  <a:moveTo>
                    <a:pt x="0" y="72644"/>
                  </a:moveTo>
                  <a:lnTo>
                    <a:pt x="3810" y="72644"/>
                  </a:lnTo>
                </a:path>
                <a:path w="3810" h="375284">
                  <a:moveTo>
                    <a:pt x="0" y="70726"/>
                  </a:moveTo>
                  <a:lnTo>
                    <a:pt x="3810" y="70726"/>
                  </a:lnTo>
                </a:path>
                <a:path w="3810" h="375284">
                  <a:moveTo>
                    <a:pt x="0" y="68821"/>
                  </a:moveTo>
                  <a:lnTo>
                    <a:pt x="3810" y="68821"/>
                  </a:lnTo>
                </a:path>
                <a:path w="3810" h="375284">
                  <a:moveTo>
                    <a:pt x="0" y="66903"/>
                  </a:moveTo>
                  <a:lnTo>
                    <a:pt x="3810" y="66903"/>
                  </a:lnTo>
                </a:path>
                <a:path w="3810" h="375284">
                  <a:moveTo>
                    <a:pt x="0" y="64985"/>
                  </a:moveTo>
                  <a:lnTo>
                    <a:pt x="3810" y="64985"/>
                  </a:lnTo>
                </a:path>
                <a:path w="3810" h="375284">
                  <a:moveTo>
                    <a:pt x="0" y="63080"/>
                  </a:moveTo>
                  <a:lnTo>
                    <a:pt x="3810" y="63080"/>
                  </a:lnTo>
                </a:path>
                <a:path w="3810" h="375284">
                  <a:moveTo>
                    <a:pt x="0" y="61163"/>
                  </a:moveTo>
                  <a:lnTo>
                    <a:pt x="3810" y="61163"/>
                  </a:lnTo>
                </a:path>
                <a:path w="3810" h="375284">
                  <a:moveTo>
                    <a:pt x="0" y="59258"/>
                  </a:moveTo>
                  <a:lnTo>
                    <a:pt x="3810" y="59258"/>
                  </a:lnTo>
                </a:path>
                <a:path w="3810" h="375284">
                  <a:moveTo>
                    <a:pt x="0" y="57340"/>
                  </a:moveTo>
                  <a:lnTo>
                    <a:pt x="3810" y="57340"/>
                  </a:lnTo>
                </a:path>
                <a:path w="3810" h="375284">
                  <a:moveTo>
                    <a:pt x="0" y="55435"/>
                  </a:moveTo>
                  <a:lnTo>
                    <a:pt x="3810" y="55435"/>
                  </a:lnTo>
                </a:path>
                <a:path w="3810" h="375284">
                  <a:moveTo>
                    <a:pt x="0" y="53517"/>
                  </a:moveTo>
                  <a:lnTo>
                    <a:pt x="3810" y="53517"/>
                  </a:lnTo>
                </a:path>
                <a:path w="3810" h="375284">
                  <a:moveTo>
                    <a:pt x="0" y="51612"/>
                  </a:moveTo>
                  <a:lnTo>
                    <a:pt x="3810" y="51612"/>
                  </a:lnTo>
                </a:path>
                <a:path w="3810" h="375284">
                  <a:moveTo>
                    <a:pt x="0" y="49695"/>
                  </a:moveTo>
                  <a:lnTo>
                    <a:pt x="3810" y="49695"/>
                  </a:lnTo>
                </a:path>
                <a:path w="3810" h="375284">
                  <a:moveTo>
                    <a:pt x="0" y="47790"/>
                  </a:moveTo>
                  <a:lnTo>
                    <a:pt x="3810" y="47790"/>
                  </a:lnTo>
                </a:path>
                <a:path w="3810" h="375284">
                  <a:moveTo>
                    <a:pt x="0" y="45872"/>
                  </a:moveTo>
                  <a:lnTo>
                    <a:pt x="3810" y="45872"/>
                  </a:lnTo>
                </a:path>
                <a:path w="3810" h="375284">
                  <a:moveTo>
                    <a:pt x="0" y="43967"/>
                  </a:moveTo>
                  <a:lnTo>
                    <a:pt x="3810" y="43967"/>
                  </a:lnTo>
                </a:path>
                <a:path w="3810" h="375284">
                  <a:moveTo>
                    <a:pt x="0" y="42049"/>
                  </a:moveTo>
                  <a:lnTo>
                    <a:pt x="3810" y="42049"/>
                  </a:lnTo>
                </a:path>
                <a:path w="3810" h="375284">
                  <a:moveTo>
                    <a:pt x="0" y="40144"/>
                  </a:moveTo>
                  <a:lnTo>
                    <a:pt x="3810" y="40144"/>
                  </a:lnTo>
                </a:path>
                <a:path w="3810" h="375284">
                  <a:moveTo>
                    <a:pt x="0" y="38227"/>
                  </a:moveTo>
                  <a:lnTo>
                    <a:pt x="3810" y="38227"/>
                  </a:lnTo>
                </a:path>
                <a:path w="3810" h="375284">
                  <a:moveTo>
                    <a:pt x="0" y="36322"/>
                  </a:moveTo>
                  <a:lnTo>
                    <a:pt x="3810" y="36322"/>
                  </a:lnTo>
                </a:path>
                <a:path w="3810" h="375284">
                  <a:moveTo>
                    <a:pt x="0" y="34404"/>
                  </a:moveTo>
                  <a:lnTo>
                    <a:pt x="3810" y="34404"/>
                  </a:lnTo>
                </a:path>
                <a:path w="3810" h="375284">
                  <a:moveTo>
                    <a:pt x="0" y="32499"/>
                  </a:moveTo>
                  <a:lnTo>
                    <a:pt x="3810" y="32499"/>
                  </a:lnTo>
                </a:path>
                <a:path w="3810" h="375284">
                  <a:moveTo>
                    <a:pt x="0" y="30581"/>
                  </a:moveTo>
                  <a:lnTo>
                    <a:pt x="3810" y="30581"/>
                  </a:lnTo>
                </a:path>
                <a:path w="3810" h="375284">
                  <a:moveTo>
                    <a:pt x="0" y="28663"/>
                  </a:moveTo>
                  <a:lnTo>
                    <a:pt x="3810" y="28663"/>
                  </a:lnTo>
                </a:path>
                <a:path w="3810" h="375284">
                  <a:moveTo>
                    <a:pt x="0" y="26758"/>
                  </a:moveTo>
                  <a:lnTo>
                    <a:pt x="3810" y="26758"/>
                  </a:lnTo>
                </a:path>
                <a:path w="3810" h="375284">
                  <a:moveTo>
                    <a:pt x="0" y="24841"/>
                  </a:moveTo>
                  <a:lnTo>
                    <a:pt x="3810" y="24841"/>
                  </a:lnTo>
                </a:path>
                <a:path w="3810" h="375284">
                  <a:moveTo>
                    <a:pt x="0" y="22936"/>
                  </a:moveTo>
                  <a:lnTo>
                    <a:pt x="3810" y="22936"/>
                  </a:lnTo>
                </a:path>
                <a:path w="3810" h="375284">
                  <a:moveTo>
                    <a:pt x="0" y="21018"/>
                  </a:moveTo>
                  <a:lnTo>
                    <a:pt x="3810" y="21018"/>
                  </a:lnTo>
                </a:path>
                <a:path w="3810" h="375284">
                  <a:moveTo>
                    <a:pt x="0" y="19113"/>
                  </a:moveTo>
                  <a:lnTo>
                    <a:pt x="3810" y="19113"/>
                  </a:lnTo>
                </a:path>
                <a:path w="3810" h="375284">
                  <a:moveTo>
                    <a:pt x="0" y="17195"/>
                  </a:moveTo>
                  <a:lnTo>
                    <a:pt x="3810" y="17195"/>
                  </a:lnTo>
                </a:path>
                <a:path w="3810" h="375284">
                  <a:moveTo>
                    <a:pt x="0" y="15290"/>
                  </a:moveTo>
                  <a:lnTo>
                    <a:pt x="3810" y="15290"/>
                  </a:lnTo>
                </a:path>
                <a:path w="3810" h="375284">
                  <a:moveTo>
                    <a:pt x="0" y="13373"/>
                  </a:moveTo>
                  <a:lnTo>
                    <a:pt x="3810" y="13373"/>
                  </a:lnTo>
                </a:path>
                <a:path w="3810" h="375284">
                  <a:moveTo>
                    <a:pt x="0" y="11468"/>
                  </a:moveTo>
                  <a:lnTo>
                    <a:pt x="3810" y="11468"/>
                  </a:lnTo>
                </a:path>
                <a:path w="3810" h="375284">
                  <a:moveTo>
                    <a:pt x="0" y="9550"/>
                  </a:moveTo>
                  <a:lnTo>
                    <a:pt x="3810" y="9550"/>
                  </a:lnTo>
                </a:path>
                <a:path w="3810" h="375284">
                  <a:moveTo>
                    <a:pt x="0" y="7645"/>
                  </a:moveTo>
                  <a:lnTo>
                    <a:pt x="3810" y="7645"/>
                  </a:lnTo>
                </a:path>
                <a:path w="3810" h="375284">
                  <a:moveTo>
                    <a:pt x="0" y="5727"/>
                  </a:moveTo>
                  <a:lnTo>
                    <a:pt x="3810" y="5727"/>
                  </a:lnTo>
                </a:path>
                <a:path w="3810" h="375284">
                  <a:moveTo>
                    <a:pt x="0" y="3822"/>
                  </a:moveTo>
                  <a:lnTo>
                    <a:pt x="3810" y="3822"/>
                  </a:lnTo>
                </a:path>
                <a:path w="3810" h="375284">
                  <a:moveTo>
                    <a:pt x="0" y="1905"/>
                  </a:moveTo>
                  <a:lnTo>
                    <a:pt x="3810" y="1905"/>
                  </a:lnTo>
                </a:path>
                <a:path w="3810" h="37528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450094" y="6215020"/>
              <a:ext cx="3810" cy="375285"/>
            </a:xfrm>
            <a:custGeom>
              <a:avLst/>
              <a:gdLst/>
              <a:ahLst/>
              <a:cxnLst/>
              <a:rect l="l" t="t" r="r" b="b"/>
              <a:pathLst>
                <a:path w="3809" h="375284">
                  <a:moveTo>
                    <a:pt x="0" y="374688"/>
                  </a:moveTo>
                  <a:lnTo>
                    <a:pt x="3810" y="374688"/>
                  </a:lnTo>
                </a:path>
                <a:path w="3809" h="375284">
                  <a:moveTo>
                    <a:pt x="0" y="372770"/>
                  </a:moveTo>
                  <a:lnTo>
                    <a:pt x="3810" y="372770"/>
                  </a:lnTo>
                </a:path>
                <a:path w="3809" h="375284">
                  <a:moveTo>
                    <a:pt x="0" y="370865"/>
                  </a:moveTo>
                  <a:lnTo>
                    <a:pt x="3810" y="370865"/>
                  </a:lnTo>
                </a:path>
                <a:path w="3809" h="375284">
                  <a:moveTo>
                    <a:pt x="0" y="368947"/>
                  </a:moveTo>
                  <a:lnTo>
                    <a:pt x="3810" y="368947"/>
                  </a:lnTo>
                </a:path>
                <a:path w="3809" h="375284">
                  <a:moveTo>
                    <a:pt x="0" y="367042"/>
                  </a:moveTo>
                  <a:lnTo>
                    <a:pt x="3810" y="367042"/>
                  </a:lnTo>
                </a:path>
                <a:path w="3809" h="375284">
                  <a:moveTo>
                    <a:pt x="0" y="365125"/>
                  </a:moveTo>
                  <a:lnTo>
                    <a:pt x="3810" y="365125"/>
                  </a:lnTo>
                </a:path>
                <a:path w="3809" h="375284">
                  <a:moveTo>
                    <a:pt x="0" y="363220"/>
                  </a:moveTo>
                  <a:lnTo>
                    <a:pt x="3810" y="363220"/>
                  </a:lnTo>
                </a:path>
                <a:path w="3809" h="375284">
                  <a:moveTo>
                    <a:pt x="0" y="361302"/>
                  </a:moveTo>
                  <a:lnTo>
                    <a:pt x="3810" y="361302"/>
                  </a:lnTo>
                </a:path>
                <a:path w="3809" h="375284">
                  <a:moveTo>
                    <a:pt x="0" y="359397"/>
                  </a:moveTo>
                  <a:lnTo>
                    <a:pt x="3810" y="359397"/>
                  </a:lnTo>
                </a:path>
                <a:path w="3809" h="375284">
                  <a:moveTo>
                    <a:pt x="0" y="357479"/>
                  </a:moveTo>
                  <a:lnTo>
                    <a:pt x="3810" y="357479"/>
                  </a:lnTo>
                </a:path>
                <a:path w="3809" h="375284">
                  <a:moveTo>
                    <a:pt x="0" y="355574"/>
                  </a:moveTo>
                  <a:lnTo>
                    <a:pt x="3810" y="355574"/>
                  </a:lnTo>
                </a:path>
                <a:path w="3809" h="375284">
                  <a:moveTo>
                    <a:pt x="0" y="353656"/>
                  </a:moveTo>
                  <a:lnTo>
                    <a:pt x="3810" y="353656"/>
                  </a:lnTo>
                </a:path>
                <a:path w="3809" h="375284">
                  <a:moveTo>
                    <a:pt x="0" y="351751"/>
                  </a:moveTo>
                  <a:lnTo>
                    <a:pt x="3810" y="351751"/>
                  </a:lnTo>
                </a:path>
                <a:path w="3809" h="375284">
                  <a:moveTo>
                    <a:pt x="0" y="349834"/>
                  </a:moveTo>
                  <a:lnTo>
                    <a:pt x="3810" y="349834"/>
                  </a:lnTo>
                </a:path>
                <a:path w="3809" h="375284">
                  <a:moveTo>
                    <a:pt x="0" y="347929"/>
                  </a:moveTo>
                  <a:lnTo>
                    <a:pt x="3810" y="347929"/>
                  </a:lnTo>
                </a:path>
                <a:path w="3809" h="375284">
                  <a:moveTo>
                    <a:pt x="0" y="346011"/>
                  </a:moveTo>
                  <a:lnTo>
                    <a:pt x="3810" y="346011"/>
                  </a:lnTo>
                </a:path>
                <a:path w="3809" h="375284">
                  <a:moveTo>
                    <a:pt x="0" y="344106"/>
                  </a:moveTo>
                  <a:lnTo>
                    <a:pt x="3810" y="344106"/>
                  </a:lnTo>
                </a:path>
                <a:path w="3809" h="375284">
                  <a:moveTo>
                    <a:pt x="0" y="342188"/>
                  </a:moveTo>
                  <a:lnTo>
                    <a:pt x="3810" y="342188"/>
                  </a:lnTo>
                </a:path>
                <a:path w="3809" h="375284">
                  <a:moveTo>
                    <a:pt x="0" y="340271"/>
                  </a:moveTo>
                  <a:lnTo>
                    <a:pt x="3810" y="340271"/>
                  </a:lnTo>
                </a:path>
                <a:path w="3809" h="375284">
                  <a:moveTo>
                    <a:pt x="0" y="338366"/>
                  </a:moveTo>
                  <a:lnTo>
                    <a:pt x="3810" y="338366"/>
                  </a:lnTo>
                </a:path>
                <a:path w="3809" h="375284">
                  <a:moveTo>
                    <a:pt x="0" y="336448"/>
                  </a:moveTo>
                  <a:lnTo>
                    <a:pt x="3810" y="336448"/>
                  </a:lnTo>
                </a:path>
                <a:path w="3809" h="375284">
                  <a:moveTo>
                    <a:pt x="0" y="334543"/>
                  </a:moveTo>
                  <a:lnTo>
                    <a:pt x="3810" y="334543"/>
                  </a:lnTo>
                </a:path>
                <a:path w="3809" h="375284">
                  <a:moveTo>
                    <a:pt x="0" y="332625"/>
                  </a:moveTo>
                  <a:lnTo>
                    <a:pt x="3810" y="332625"/>
                  </a:lnTo>
                </a:path>
                <a:path w="3809" h="375284">
                  <a:moveTo>
                    <a:pt x="0" y="330720"/>
                  </a:moveTo>
                  <a:lnTo>
                    <a:pt x="3810" y="330720"/>
                  </a:lnTo>
                </a:path>
                <a:path w="3809" h="375284">
                  <a:moveTo>
                    <a:pt x="0" y="328803"/>
                  </a:moveTo>
                  <a:lnTo>
                    <a:pt x="3810" y="328803"/>
                  </a:lnTo>
                </a:path>
                <a:path w="3809" h="375284">
                  <a:moveTo>
                    <a:pt x="0" y="326898"/>
                  </a:moveTo>
                  <a:lnTo>
                    <a:pt x="3810" y="326898"/>
                  </a:lnTo>
                </a:path>
                <a:path w="3809" h="375284">
                  <a:moveTo>
                    <a:pt x="0" y="324980"/>
                  </a:moveTo>
                  <a:lnTo>
                    <a:pt x="3810" y="324980"/>
                  </a:lnTo>
                </a:path>
                <a:path w="3809" h="375284">
                  <a:moveTo>
                    <a:pt x="0" y="323075"/>
                  </a:moveTo>
                  <a:lnTo>
                    <a:pt x="3810" y="323075"/>
                  </a:lnTo>
                </a:path>
                <a:path w="3809" h="375284">
                  <a:moveTo>
                    <a:pt x="0" y="321157"/>
                  </a:moveTo>
                  <a:lnTo>
                    <a:pt x="3810" y="321157"/>
                  </a:lnTo>
                </a:path>
                <a:path w="3809" h="375284">
                  <a:moveTo>
                    <a:pt x="0" y="319252"/>
                  </a:moveTo>
                  <a:lnTo>
                    <a:pt x="3810" y="319252"/>
                  </a:lnTo>
                </a:path>
                <a:path w="3809" h="375284">
                  <a:moveTo>
                    <a:pt x="0" y="317334"/>
                  </a:moveTo>
                  <a:lnTo>
                    <a:pt x="3810" y="317334"/>
                  </a:lnTo>
                </a:path>
                <a:path w="3809" h="375284">
                  <a:moveTo>
                    <a:pt x="0" y="315429"/>
                  </a:moveTo>
                  <a:lnTo>
                    <a:pt x="3810" y="315429"/>
                  </a:lnTo>
                </a:path>
                <a:path w="3809" h="375284">
                  <a:moveTo>
                    <a:pt x="0" y="313512"/>
                  </a:moveTo>
                  <a:lnTo>
                    <a:pt x="3810" y="313512"/>
                  </a:lnTo>
                </a:path>
                <a:path w="3809" h="375284">
                  <a:moveTo>
                    <a:pt x="0" y="311607"/>
                  </a:moveTo>
                  <a:lnTo>
                    <a:pt x="3810" y="311607"/>
                  </a:lnTo>
                </a:path>
                <a:path w="3809" h="375284">
                  <a:moveTo>
                    <a:pt x="0" y="309689"/>
                  </a:moveTo>
                  <a:lnTo>
                    <a:pt x="3810" y="309689"/>
                  </a:lnTo>
                </a:path>
                <a:path w="3809" h="375284">
                  <a:moveTo>
                    <a:pt x="0" y="307784"/>
                  </a:moveTo>
                  <a:lnTo>
                    <a:pt x="3810" y="307784"/>
                  </a:lnTo>
                </a:path>
                <a:path w="3809" h="375284">
                  <a:moveTo>
                    <a:pt x="0" y="305866"/>
                  </a:moveTo>
                  <a:lnTo>
                    <a:pt x="3810" y="305866"/>
                  </a:lnTo>
                </a:path>
                <a:path w="3809" h="375284">
                  <a:moveTo>
                    <a:pt x="0" y="303949"/>
                  </a:moveTo>
                  <a:lnTo>
                    <a:pt x="3810" y="303949"/>
                  </a:lnTo>
                </a:path>
                <a:path w="3809" h="375284">
                  <a:moveTo>
                    <a:pt x="0" y="302044"/>
                  </a:moveTo>
                  <a:lnTo>
                    <a:pt x="3810" y="302044"/>
                  </a:lnTo>
                </a:path>
                <a:path w="3809" h="375284">
                  <a:moveTo>
                    <a:pt x="0" y="300126"/>
                  </a:moveTo>
                  <a:lnTo>
                    <a:pt x="3810" y="300126"/>
                  </a:lnTo>
                </a:path>
                <a:path w="3809" h="375284">
                  <a:moveTo>
                    <a:pt x="0" y="298221"/>
                  </a:moveTo>
                  <a:lnTo>
                    <a:pt x="3810" y="298221"/>
                  </a:lnTo>
                </a:path>
                <a:path w="3809" h="375284">
                  <a:moveTo>
                    <a:pt x="0" y="296303"/>
                  </a:moveTo>
                  <a:lnTo>
                    <a:pt x="3810" y="296303"/>
                  </a:lnTo>
                </a:path>
                <a:path w="3809" h="375284">
                  <a:moveTo>
                    <a:pt x="0" y="294398"/>
                  </a:moveTo>
                  <a:lnTo>
                    <a:pt x="3810" y="294398"/>
                  </a:lnTo>
                </a:path>
                <a:path w="3809" h="375284">
                  <a:moveTo>
                    <a:pt x="0" y="292481"/>
                  </a:moveTo>
                  <a:lnTo>
                    <a:pt x="3810" y="292481"/>
                  </a:lnTo>
                </a:path>
                <a:path w="3809" h="375284">
                  <a:moveTo>
                    <a:pt x="0" y="290576"/>
                  </a:moveTo>
                  <a:lnTo>
                    <a:pt x="3810" y="290576"/>
                  </a:lnTo>
                </a:path>
                <a:path w="3809" h="375284">
                  <a:moveTo>
                    <a:pt x="0" y="288658"/>
                  </a:moveTo>
                  <a:lnTo>
                    <a:pt x="3810" y="288658"/>
                  </a:lnTo>
                </a:path>
                <a:path w="3809" h="375284">
                  <a:moveTo>
                    <a:pt x="0" y="286753"/>
                  </a:moveTo>
                  <a:lnTo>
                    <a:pt x="3810" y="286753"/>
                  </a:lnTo>
                </a:path>
                <a:path w="3809" h="375284">
                  <a:moveTo>
                    <a:pt x="0" y="284835"/>
                  </a:moveTo>
                  <a:lnTo>
                    <a:pt x="3810" y="284835"/>
                  </a:lnTo>
                </a:path>
                <a:path w="3809" h="375284">
                  <a:moveTo>
                    <a:pt x="0" y="282930"/>
                  </a:moveTo>
                  <a:lnTo>
                    <a:pt x="3810" y="282930"/>
                  </a:lnTo>
                </a:path>
                <a:path w="3809" h="375284">
                  <a:moveTo>
                    <a:pt x="0" y="281012"/>
                  </a:moveTo>
                  <a:lnTo>
                    <a:pt x="3810" y="281012"/>
                  </a:lnTo>
                </a:path>
                <a:path w="3809" h="375284">
                  <a:moveTo>
                    <a:pt x="0" y="279107"/>
                  </a:moveTo>
                  <a:lnTo>
                    <a:pt x="3810" y="279107"/>
                  </a:lnTo>
                </a:path>
                <a:path w="3809" h="375284">
                  <a:moveTo>
                    <a:pt x="0" y="277190"/>
                  </a:moveTo>
                  <a:lnTo>
                    <a:pt x="3810" y="277190"/>
                  </a:lnTo>
                </a:path>
                <a:path w="3809" h="375284">
                  <a:moveTo>
                    <a:pt x="0" y="275285"/>
                  </a:moveTo>
                  <a:lnTo>
                    <a:pt x="3810" y="275285"/>
                  </a:lnTo>
                </a:path>
                <a:path w="3809" h="375284">
                  <a:moveTo>
                    <a:pt x="0" y="273367"/>
                  </a:moveTo>
                  <a:lnTo>
                    <a:pt x="3810" y="273367"/>
                  </a:lnTo>
                </a:path>
                <a:path w="3809" h="375284">
                  <a:moveTo>
                    <a:pt x="0" y="271449"/>
                  </a:moveTo>
                  <a:lnTo>
                    <a:pt x="3810" y="271449"/>
                  </a:lnTo>
                </a:path>
                <a:path w="3809" h="375284">
                  <a:moveTo>
                    <a:pt x="0" y="269544"/>
                  </a:moveTo>
                  <a:lnTo>
                    <a:pt x="3810" y="269544"/>
                  </a:lnTo>
                </a:path>
                <a:path w="3809" h="375284">
                  <a:moveTo>
                    <a:pt x="0" y="267627"/>
                  </a:moveTo>
                  <a:lnTo>
                    <a:pt x="3810" y="267627"/>
                  </a:lnTo>
                </a:path>
                <a:path w="3809" h="375284">
                  <a:moveTo>
                    <a:pt x="0" y="265722"/>
                  </a:moveTo>
                  <a:lnTo>
                    <a:pt x="3810" y="265722"/>
                  </a:lnTo>
                </a:path>
                <a:path w="3809" h="375284">
                  <a:moveTo>
                    <a:pt x="0" y="263804"/>
                  </a:moveTo>
                  <a:lnTo>
                    <a:pt x="3810" y="263804"/>
                  </a:lnTo>
                </a:path>
                <a:path w="3809" h="375284">
                  <a:moveTo>
                    <a:pt x="0" y="261899"/>
                  </a:moveTo>
                  <a:lnTo>
                    <a:pt x="3810" y="261899"/>
                  </a:lnTo>
                </a:path>
                <a:path w="3809" h="375284">
                  <a:moveTo>
                    <a:pt x="0" y="259981"/>
                  </a:moveTo>
                  <a:lnTo>
                    <a:pt x="3810" y="259981"/>
                  </a:lnTo>
                </a:path>
                <a:path w="3809" h="375284">
                  <a:moveTo>
                    <a:pt x="0" y="258076"/>
                  </a:moveTo>
                  <a:lnTo>
                    <a:pt x="3810" y="258076"/>
                  </a:lnTo>
                </a:path>
                <a:path w="3809" h="375284">
                  <a:moveTo>
                    <a:pt x="0" y="256159"/>
                  </a:moveTo>
                  <a:lnTo>
                    <a:pt x="3810" y="256159"/>
                  </a:lnTo>
                </a:path>
                <a:path w="3809" h="375284">
                  <a:moveTo>
                    <a:pt x="0" y="254254"/>
                  </a:moveTo>
                  <a:lnTo>
                    <a:pt x="3810" y="254254"/>
                  </a:lnTo>
                </a:path>
                <a:path w="3809" h="375284">
                  <a:moveTo>
                    <a:pt x="0" y="252336"/>
                  </a:moveTo>
                  <a:lnTo>
                    <a:pt x="3810" y="252336"/>
                  </a:lnTo>
                </a:path>
                <a:path w="3809" h="375284">
                  <a:moveTo>
                    <a:pt x="0" y="250431"/>
                  </a:moveTo>
                  <a:lnTo>
                    <a:pt x="3810" y="250431"/>
                  </a:lnTo>
                </a:path>
                <a:path w="3809" h="375284">
                  <a:moveTo>
                    <a:pt x="0" y="248513"/>
                  </a:moveTo>
                  <a:lnTo>
                    <a:pt x="3810" y="248513"/>
                  </a:lnTo>
                </a:path>
                <a:path w="3809" h="375284">
                  <a:moveTo>
                    <a:pt x="0" y="246608"/>
                  </a:moveTo>
                  <a:lnTo>
                    <a:pt x="3810" y="246608"/>
                  </a:lnTo>
                </a:path>
                <a:path w="3809" h="375284">
                  <a:moveTo>
                    <a:pt x="0" y="244690"/>
                  </a:moveTo>
                  <a:lnTo>
                    <a:pt x="3810" y="244690"/>
                  </a:lnTo>
                </a:path>
                <a:path w="3809" h="375284">
                  <a:moveTo>
                    <a:pt x="0" y="242785"/>
                  </a:moveTo>
                  <a:lnTo>
                    <a:pt x="3810" y="242785"/>
                  </a:lnTo>
                </a:path>
                <a:path w="3809" h="375284">
                  <a:moveTo>
                    <a:pt x="0" y="240868"/>
                  </a:moveTo>
                  <a:lnTo>
                    <a:pt x="3810" y="240868"/>
                  </a:lnTo>
                </a:path>
                <a:path w="3809" h="375284">
                  <a:moveTo>
                    <a:pt x="0" y="238963"/>
                  </a:moveTo>
                  <a:lnTo>
                    <a:pt x="3810" y="238963"/>
                  </a:lnTo>
                </a:path>
                <a:path w="3809" h="375284">
                  <a:moveTo>
                    <a:pt x="0" y="237045"/>
                  </a:moveTo>
                  <a:lnTo>
                    <a:pt x="3810" y="237045"/>
                  </a:lnTo>
                </a:path>
                <a:path w="3809" h="375284">
                  <a:moveTo>
                    <a:pt x="0" y="235127"/>
                  </a:moveTo>
                  <a:lnTo>
                    <a:pt x="3810" y="235127"/>
                  </a:lnTo>
                </a:path>
                <a:path w="3809" h="375284">
                  <a:moveTo>
                    <a:pt x="0" y="233222"/>
                  </a:moveTo>
                  <a:lnTo>
                    <a:pt x="3810" y="233222"/>
                  </a:lnTo>
                </a:path>
                <a:path w="3809" h="375284">
                  <a:moveTo>
                    <a:pt x="0" y="231305"/>
                  </a:moveTo>
                  <a:lnTo>
                    <a:pt x="3810" y="231305"/>
                  </a:lnTo>
                </a:path>
                <a:path w="3809" h="375284">
                  <a:moveTo>
                    <a:pt x="0" y="229400"/>
                  </a:moveTo>
                  <a:lnTo>
                    <a:pt x="3810" y="229400"/>
                  </a:lnTo>
                </a:path>
                <a:path w="3809" h="375284">
                  <a:moveTo>
                    <a:pt x="0" y="227482"/>
                  </a:moveTo>
                  <a:lnTo>
                    <a:pt x="3810" y="227482"/>
                  </a:lnTo>
                </a:path>
                <a:path w="3809" h="375284">
                  <a:moveTo>
                    <a:pt x="0" y="225577"/>
                  </a:moveTo>
                  <a:lnTo>
                    <a:pt x="3810" y="225577"/>
                  </a:lnTo>
                </a:path>
                <a:path w="3809" h="375284">
                  <a:moveTo>
                    <a:pt x="0" y="223659"/>
                  </a:moveTo>
                  <a:lnTo>
                    <a:pt x="3810" y="223659"/>
                  </a:lnTo>
                </a:path>
                <a:path w="3809" h="375284">
                  <a:moveTo>
                    <a:pt x="0" y="221754"/>
                  </a:moveTo>
                  <a:lnTo>
                    <a:pt x="3810" y="221754"/>
                  </a:lnTo>
                </a:path>
                <a:path w="3809" h="375284">
                  <a:moveTo>
                    <a:pt x="0" y="219837"/>
                  </a:moveTo>
                  <a:lnTo>
                    <a:pt x="3810" y="219837"/>
                  </a:lnTo>
                </a:path>
                <a:path w="3809" h="375284">
                  <a:moveTo>
                    <a:pt x="0" y="217932"/>
                  </a:moveTo>
                  <a:lnTo>
                    <a:pt x="3810" y="217932"/>
                  </a:lnTo>
                </a:path>
                <a:path w="3809" h="375284">
                  <a:moveTo>
                    <a:pt x="0" y="216014"/>
                  </a:moveTo>
                  <a:lnTo>
                    <a:pt x="3810" y="216014"/>
                  </a:lnTo>
                </a:path>
                <a:path w="3809" h="375284">
                  <a:moveTo>
                    <a:pt x="0" y="214109"/>
                  </a:moveTo>
                  <a:lnTo>
                    <a:pt x="3810" y="214109"/>
                  </a:lnTo>
                </a:path>
                <a:path w="3809" h="375284">
                  <a:moveTo>
                    <a:pt x="0" y="212191"/>
                  </a:moveTo>
                  <a:lnTo>
                    <a:pt x="3810" y="212191"/>
                  </a:lnTo>
                </a:path>
                <a:path w="3809" h="375284">
                  <a:moveTo>
                    <a:pt x="0" y="210286"/>
                  </a:moveTo>
                  <a:lnTo>
                    <a:pt x="3810" y="210286"/>
                  </a:lnTo>
                </a:path>
                <a:path w="3809" h="375284">
                  <a:moveTo>
                    <a:pt x="0" y="208368"/>
                  </a:moveTo>
                  <a:lnTo>
                    <a:pt x="3810" y="208368"/>
                  </a:lnTo>
                </a:path>
                <a:path w="3809" h="375284">
                  <a:moveTo>
                    <a:pt x="0" y="206463"/>
                  </a:moveTo>
                  <a:lnTo>
                    <a:pt x="3810" y="206463"/>
                  </a:lnTo>
                </a:path>
                <a:path w="3809" h="375284">
                  <a:moveTo>
                    <a:pt x="0" y="204546"/>
                  </a:moveTo>
                  <a:lnTo>
                    <a:pt x="3810" y="204546"/>
                  </a:lnTo>
                </a:path>
                <a:path w="3809" h="375284">
                  <a:moveTo>
                    <a:pt x="0" y="202628"/>
                  </a:moveTo>
                  <a:lnTo>
                    <a:pt x="3810" y="202628"/>
                  </a:lnTo>
                </a:path>
                <a:path w="3809" h="375284">
                  <a:moveTo>
                    <a:pt x="0" y="200723"/>
                  </a:moveTo>
                  <a:lnTo>
                    <a:pt x="3810" y="200723"/>
                  </a:lnTo>
                </a:path>
                <a:path w="3809" h="375284">
                  <a:moveTo>
                    <a:pt x="0" y="198805"/>
                  </a:moveTo>
                  <a:lnTo>
                    <a:pt x="3810" y="198805"/>
                  </a:lnTo>
                </a:path>
                <a:path w="3809" h="375284">
                  <a:moveTo>
                    <a:pt x="0" y="196900"/>
                  </a:moveTo>
                  <a:lnTo>
                    <a:pt x="3810" y="196900"/>
                  </a:lnTo>
                </a:path>
                <a:path w="3809" h="375284">
                  <a:moveTo>
                    <a:pt x="0" y="194983"/>
                  </a:moveTo>
                  <a:lnTo>
                    <a:pt x="3810" y="194983"/>
                  </a:lnTo>
                </a:path>
                <a:path w="3809" h="375284">
                  <a:moveTo>
                    <a:pt x="0" y="193078"/>
                  </a:moveTo>
                  <a:lnTo>
                    <a:pt x="3810" y="193078"/>
                  </a:lnTo>
                </a:path>
                <a:path w="3809" h="375284">
                  <a:moveTo>
                    <a:pt x="0" y="191160"/>
                  </a:moveTo>
                  <a:lnTo>
                    <a:pt x="3810" y="191160"/>
                  </a:lnTo>
                </a:path>
                <a:path w="3809" h="375284">
                  <a:moveTo>
                    <a:pt x="0" y="189255"/>
                  </a:moveTo>
                  <a:lnTo>
                    <a:pt x="3810" y="189255"/>
                  </a:lnTo>
                </a:path>
                <a:path w="3809" h="375284">
                  <a:moveTo>
                    <a:pt x="0" y="187337"/>
                  </a:moveTo>
                  <a:lnTo>
                    <a:pt x="3810" y="187337"/>
                  </a:lnTo>
                </a:path>
                <a:path w="3809" h="375284">
                  <a:moveTo>
                    <a:pt x="0" y="185432"/>
                  </a:moveTo>
                  <a:lnTo>
                    <a:pt x="3810" y="185432"/>
                  </a:lnTo>
                </a:path>
                <a:path w="3809" h="375284">
                  <a:moveTo>
                    <a:pt x="0" y="183515"/>
                  </a:moveTo>
                  <a:lnTo>
                    <a:pt x="3810" y="183515"/>
                  </a:lnTo>
                </a:path>
                <a:path w="3809" h="375284">
                  <a:moveTo>
                    <a:pt x="0" y="181610"/>
                  </a:moveTo>
                  <a:lnTo>
                    <a:pt x="3810" y="181610"/>
                  </a:lnTo>
                </a:path>
                <a:path w="3809" h="375284">
                  <a:moveTo>
                    <a:pt x="0" y="179692"/>
                  </a:moveTo>
                  <a:lnTo>
                    <a:pt x="3810" y="179692"/>
                  </a:lnTo>
                </a:path>
                <a:path w="3809" h="375284">
                  <a:moveTo>
                    <a:pt x="0" y="177787"/>
                  </a:moveTo>
                  <a:lnTo>
                    <a:pt x="3810" y="177787"/>
                  </a:lnTo>
                </a:path>
                <a:path w="3809" h="375284">
                  <a:moveTo>
                    <a:pt x="0" y="175869"/>
                  </a:moveTo>
                  <a:lnTo>
                    <a:pt x="3810" y="175869"/>
                  </a:lnTo>
                </a:path>
                <a:path w="3809" h="375284">
                  <a:moveTo>
                    <a:pt x="0" y="173964"/>
                  </a:moveTo>
                  <a:lnTo>
                    <a:pt x="3810" y="173964"/>
                  </a:lnTo>
                </a:path>
                <a:path w="3809" h="375284">
                  <a:moveTo>
                    <a:pt x="0" y="172046"/>
                  </a:moveTo>
                  <a:lnTo>
                    <a:pt x="3810" y="172046"/>
                  </a:lnTo>
                </a:path>
                <a:path w="3809" h="375284">
                  <a:moveTo>
                    <a:pt x="0" y="170141"/>
                  </a:moveTo>
                  <a:lnTo>
                    <a:pt x="3810" y="170141"/>
                  </a:lnTo>
                </a:path>
                <a:path w="3809" h="375284">
                  <a:moveTo>
                    <a:pt x="0" y="168224"/>
                  </a:moveTo>
                  <a:lnTo>
                    <a:pt x="3810" y="168224"/>
                  </a:lnTo>
                </a:path>
                <a:path w="3809" h="375284">
                  <a:moveTo>
                    <a:pt x="0" y="166306"/>
                  </a:moveTo>
                  <a:lnTo>
                    <a:pt x="3810" y="166306"/>
                  </a:lnTo>
                </a:path>
                <a:path w="3809" h="375284">
                  <a:moveTo>
                    <a:pt x="0" y="164401"/>
                  </a:moveTo>
                  <a:lnTo>
                    <a:pt x="3810" y="164401"/>
                  </a:lnTo>
                </a:path>
                <a:path w="3809" h="375284">
                  <a:moveTo>
                    <a:pt x="0" y="162483"/>
                  </a:moveTo>
                  <a:lnTo>
                    <a:pt x="3810" y="162483"/>
                  </a:lnTo>
                </a:path>
                <a:path w="3809" h="375284">
                  <a:moveTo>
                    <a:pt x="0" y="160578"/>
                  </a:moveTo>
                  <a:lnTo>
                    <a:pt x="3810" y="160578"/>
                  </a:lnTo>
                </a:path>
                <a:path w="3809" h="375284">
                  <a:moveTo>
                    <a:pt x="0" y="158661"/>
                  </a:moveTo>
                  <a:lnTo>
                    <a:pt x="3810" y="158661"/>
                  </a:lnTo>
                </a:path>
                <a:path w="3809" h="375284">
                  <a:moveTo>
                    <a:pt x="0" y="156756"/>
                  </a:moveTo>
                  <a:lnTo>
                    <a:pt x="3810" y="156756"/>
                  </a:lnTo>
                </a:path>
                <a:path w="3809" h="375284">
                  <a:moveTo>
                    <a:pt x="0" y="154838"/>
                  </a:moveTo>
                  <a:lnTo>
                    <a:pt x="3810" y="154838"/>
                  </a:lnTo>
                </a:path>
                <a:path w="3809" h="375284">
                  <a:moveTo>
                    <a:pt x="0" y="152933"/>
                  </a:moveTo>
                  <a:lnTo>
                    <a:pt x="3810" y="152933"/>
                  </a:lnTo>
                </a:path>
                <a:path w="3809" h="375284">
                  <a:moveTo>
                    <a:pt x="0" y="151015"/>
                  </a:moveTo>
                  <a:lnTo>
                    <a:pt x="3810" y="151015"/>
                  </a:lnTo>
                </a:path>
                <a:path w="3809" h="375284">
                  <a:moveTo>
                    <a:pt x="0" y="149110"/>
                  </a:moveTo>
                  <a:lnTo>
                    <a:pt x="3810" y="149110"/>
                  </a:lnTo>
                </a:path>
                <a:path w="3809" h="375284">
                  <a:moveTo>
                    <a:pt x="0" y="147193"/>
                  </a:moveTo>
                  <a:lnTo>
                    <a:pt x="3810" y="147193"/>
                  </a:lnTo>
                </a:path>
                <a:path w="3809" h="375284">
                  <a:moveTo>
                    <a:pt x="0" y="145288"/>
                  </a:moveTo>
                  <a:lnTo>
                    <a:pt x="3810" y="145288"/>
                  </a:lnTo>
                </a:path>
                <a:path w="3809" h="375284">
                  <a:moveTo>
                    <a:pt x="0" y="143370"/>
                  </a:moveTo>
                  <a:lnTo>
                    <a:pt x="3810" y="143370"/>
                  </a:lnTo>
                </a:path>
                <a:path w="3809" h="375284">
                  <a:moveTo>
                    <a:pt x="0" y="141465"/>
                  </a:moveTo>
                  <a:lnTo>
                    <a:pt x="3810" y="141465"/>
                  </a:lnTo>
                </a:path>
                <a:path w="3809" h="375284">
                  <a:moveTo>
                    <a:pt x="0" y="139547"/>
                  </a:moveTo>
                  <a:lnTo>
                    <a:pt x="3810" y="139547"/>
                  </a:lnTo>
                </a:path>
                <a:path w="3809" h="375284">
                  <a:moveTo>
                    <a:pt x="0" y="137642"/>
                  </a:moveTo>
                  <a:lnTo>
                    <a:pt x="3810" y="137642"/>
                  </a:lnTo>
                </a:path>
                <a:path w="3809" h="375284">
                  <a:moveTo>
                    <a:pt x="0" y="135724"/>
                  </a:moveTo>
                  <a:lnTo>
                    <a:pt x="3810" y="135724"/>
                  </a:lnTo>
                </a:path>
                <a:path w="3809" h="375284">
                  <a:moveTo>
                    <a:pt x="0" y="133807"/>
                  </a:moveTo>
                  <a:lnTo>
                    <a:pt x="3810" y="133807"/>
                  </a:lnTo>
                </a:path>
                <a:path w="3809" h="375284">
                  <a:moveTo>
                    <a:pt x="0" y="131902"/>
                  </a:moveTo>
                  <a:lnTo>
                    <a:pt x="3810" y="131902"/>
                  </a:lnTo>
                </a:path>
                <a:path w="3809" h="375284">
                  <a:moveTo>
                    <a:pt x="0" y="129984"/>
                  </a:moveTo>
                  <a:lnTo>
                    <a:pt x="3810" y="129984"/>
                  </a:lnTo>
                </a:path>
                <a:path w="3809" h="375284">
                  <a:moveTo>
                    <a:pt x="0" y="128079"/>
                  </a:moveTo>
                  <a:lnTo>
                    <a:pt x="3810" y="128079"/>
                  </a:lnTo>
                </a:path>
                <a:path w="3809" h="375284">
                  <a:moveTo>
                    <a:pt x="0" y="126161"/>
                  </a:moveTo>
                  <a:lnTo>
                    <a:pt x="3810" y="126161"/>
                  </a:lnTo>
                </a:path>
                <a:path w="3809" h="375284">
                  <a:moveTo>
                    <a:pt x="0" y="124256"/>
                  </a:moveTo>
                  <a:lnTo>
                    <a:pt x="3810" y="124256"/>
                  </a:lnTo>
                </a:path>
                <a:path w="3809" h="375284">
                  <a:moveTo>
                    <a:pt x="0" y="122339"/>
                  </a:moveTo>
                  <a:lnTo>
                    <a:pt x="3810" y="122339"/>
                  </a:lnTo>
                </a:path>
                <a:path w="3809" h="375284">
                  <a:moveTo>
                    <a:pt x="0" y="120434"/>
                  </a:moveTo>
                  <a:lnTo>
                    <a:pt x="3810" y="120434"/>
                  </a:lnTo>
                </a:path>
                <a:path w="3809" h="375284">
                  <a:moveTo>
                    <a:pt x="0" y="118516"/>
                  </a:moveTo>
                  <a:lnTo>
                    <a:pt x="3810" y="118516"/>
                  </a:lnTo>
                </a:path>
                <a:path w="3809" h="375284">
                  <a:moveTo>
                    <a:pt x="0" y="116611"/>
                  </a:moveTo>
                  <a:lnTo>
                    <a:pt x="3810" y="116611"/>
                  </a:lnTo>
                </a:path>
                <a:path w="3809" h="375284">
                  <a:moveTo>
                    <a:pt x="0" y="114693"/>
                  </a:moveTo>
                  <a:lnTo>
                    <a:pt x="3810" y="114693"/>
                  </a:lnTo>
                </a:path>
                <a:path w="3809" h="375284">
                  <a:moveTo>
                    <a:pt x="0" y="112788"/>
                  </a:moveTo>
                  <a:lnTo>
                    <a:pt x="3810" y="112788"/>
                  </a:lnTo>
                </a:path>
                <a:path w="3809" h="375284">
                  <a:moveTo>
                    <a:pt x="0" y="110871"/>
                  </a:moveTo>
                  <a:lnTo>
                    <a:pt x="3810" y="110871"/>
                  </a:lnTo>
                </a:path>
                <a:path w="3809" h="375284">
                  <a:moveTo>
                    <a:pt x="0" y="108966"/>
                  </a:moveTo>
                  <a:lnTo>
                    <a:pt x="3810" y="108966"/>
                  </a:lnTo>
                </a:path>
                <a:path w="3809" h="375284">
                  <a:moveTo>
                    <a:pt x="0" y="107048"/>
                  </a:moveTo>
                  <a:lnTo>
                    <a:pt x="3810" y="107048"/>
                  </a:lnTo>
                </a:path>
                <a:path w="3809" h="375284">
                  <a:moveTo>
                    <a:pt x="0" y="105143"/>
                  </a:moveTo>
                  <a:lnTo>
                    <a:pt x="3810" y="105143"/>
                  </a:lnTo>
                </a:path>
                <a:path w="3809" h="375284">
                  <a:moveTo>
                    <a:pt x="0" y="103225"/>
                  </a:moveTo>
                  <a:lnTo>
                    <a:pt x="3810" y="103225"/>
                  </a:lnTo>
                </a:path>
                <a:path w="3809" h="375284">
                  <a:moveTo>
                    <a:pt x="0" y="101320"/>
                  </a:moveTo>
                  <a:lnTo>
                    <a:pt x="3810" y="101320"/>
                  </a:lnTo>
                </a:path>
                <a:path w="3809" h="375284">
                  <a:moveTo>
                    <a:pt x="0" y="99402"/>
                  </a:moveTo>
                  <a:lnTo>
                    <a:pt x="3810" y="99402"/>
                  </a:lnTo>
                </a:path>
                <a:path w="3809" h="375284">
                  <a:moveTo>
                    <a:pt x="0" y="97485"/>
                  </a:moveTo>
                  <a:lnTo>
                    <a:pt x="3810" y="97485"/>
                  </a:lnTo>
                </a:path>
                <a:path w="3809" h="375284">
                  <a:moveTo>
                    <a:pt x="0" y="95580"/>
                  </a:moveTo>
                  <a:lnTo>
                    <a:pt x="3810" y="95580"/>
                  </a:lnTo>
                </a:path>
                <a:path w="3809" h="375284">
                  <a:moveTo>
                    <a:pt x="0" y="93662"/>
                  </a:moveTo>
                  <a:lnTo>
                    <a:pt x="3810" y="93662"/>
                  </a:lnTo>
                </a:path>
                <a:path w="3809" h="375284">
                  <a:moveTo>
                    <a:pt x="0" y="91757"/>
                  </a:moveTo>
                  <a:lnTo>
                    <a:pt x="3810" y="91757"/>
                  </a:lnTo>
                </a:path>
                <a:path w="3809" h="375284">
                  <a:moveTo>
                    <a:pt x="0" y="89839"/>
                  </a:moveTo>
                  <a:lnTo>
                    <a:pt x="3810" y="89839"/>
                  </a:lnTo>
                </a:path>
                <a:path w="3809" h="375284">
                  <a:moveTo>
                    <a:pt x="0" y="87934"/>
                  </a:moveTo>
                  <a:lnTo>
                    <a:pt x="3810" y="87934"/>
                  </a:lnTo>
                </a:path>
                <a:path w="3809" h="375284">
                  <a:moveTo>
                    <a:pt x="0" y="86017"/>
                  </a:moveTo>
                  <a:lnTo>
                    <a:pt x="3810" y="86017"/>
                  </a:lnTo>
                </a:path>
                <a:path w="3809" h="375284">
                  <a:moveTo>
                    <a:pt x="0" y="84112"/>
                  </a:moveTo>
                  <a:lnTo>
                    <a:pt x="3810" y="84112"/>
                  </a:lnTo>
                </a:path>
                <a:path w="3809" h="375284">
                  <a:moveTo>
                    <a:pt x="0" y="82194"/>
                  </a:moveTo>
                  <a:lnTo>
                    <a:pt x="3810" y="82194"/>
                  </a:lnTo>
                </a:path>
                <a:path w="3809" h="375284">
                  <a:moveTo>
                    <a:pt x="0" y="80289"/>
                  </a:moveTo>
                  <a:lnTo>
                    <a:pt x="3810" y="80289"/>
                  </a:lnTo>
                </a:path>
                <a:path w="3809" h="375284">
                  <a:moveTo>
                    <a:pt x="0" y="78371"/>
                  </a:moveTo>
                  <a:lnTo>
                    <a:pt x="3810" y="78371"/>
                  </a:lnTo>
                </a:path>
                <a:path w="3809" h="375284">
                  <a:moveTo>
                    <a:pt x="0" y="76466"/>
                  </a:moveTo>
                  <a:lnTo>
                    <a:pt x="3810" y="76466"/>
                  </a:lnTo>
                </a:path>
                <a:path w="3809" h="375284">
                  <a:moveTo>
                    <a:pt x="0" y="74549"/>
                  </a:moveTo>
                  <a:lnTo>
                    <a:pt x="3810" y="74549"/>
                  </a:lnTo>
                </a:path>
                <a:path w="3809" h="375284">
                  <a:moveTo>
                    <a:pt x="0" y="72644"/>
                  </a:moveTo>
                  <a:lnTo>
                    <a:pt x="3810" y="72644"/>
                  </a:lnTo>
                </a:path>
                <a:path w="3809" h="375284">
                  <a:moveTo>
                    <a:pt x="0" y="70726"/>
                  </a:moveTo>
                  <a:lnTo>
                    <a:pt x="3810" y="70726"/>
                  </a:lnTo>
                </a:path>
                <a:path w="3809" h="375284">
                  <a:moveTo>
                    <a:pt x="0" y="68821"/>
                  </a:moveTo>
                  <a:lnTo>
                    <a:pt x="3810" y="68821"/>
                  </a:lnTo>
                </a:path>
                <a:path w="3809" h="375284">
                  <a:moveTo>
                    <a:pt x="0" y="66903"/>
                  </a:moveTo>
                  <a:lnTo>
                    <a:pt x="3810" y="66903"/>
                  </a:lnTo>
                </a:path>
                <a:path w="3809" h="375284">
                  <a:moveTo>
                    <a:pt x="0" y="64985"/>
                  </a:moveTo>
                  <a:lnTo>
                    <a:pt x="3810" y="64985"/>
                  </a:lnTo>
                </a:path>
                <a:path w="3809" h="375284">
                  <a:moveTo>
                    <a:pt x="0" y="63080"/>
                  </a:moveTo>
                  <a:lnTo>
                    <a:pt x="3810" y="63080"/>
                  </a:lnTo>
                </a:path>
                <a:path w="3809" h="375284">
                  <a:moveTo>
                    <a:pt x="0" y="61163"/>
                  </a:moveTo>
                  <a:lnTo>
                    <a:pt x="3810" y="61163"/>
                  </a:lnTo>
                </a:path>
                <a:path w="3809" h="375284">
                  <a:moveTo>
                    <a:pt x="0" y="59258"/>
                  </a:moveTo>
                  <a:lnTo>
                    <a:pt x="3810" y="59258"/>
                  </a:lnTo>
                </a:path>
                <a:path w="3809" h="375284">
                  <a:moveTo>
                    <a:pt x="0" y="57340"/>
                  </a:moveTo>
                  <a:lnTo>
                    <a:pt x="3810" y="57340"/>
                  </a:lnTo>
                </a:path>
                <a:path w="3809" h="375284">
                  <a:moveTo>
                    <a:pt x="0" y="55435"/>
                  </a:moveTo>
                  <a:lnTo>
                    <a:pt x="3810" y="55435"/>
                  </a:lnTo>
                </a:path>
                <a:path w="3809" h="375284">
                  <a:moveTo>
                    <a:pt x="0" y="53517"/>
                  </a:moveTo>
                  <a:lnTo>
                    <a:pt x="3810" y="53517"/>
                  </a:lnTo>
                </a:path>
                <a:path w="3809" h="375284">
                  <a:moveTo>
                    <a:pt x="0" y="51612"/>
                  </a:moveTo>
                  <a:lnTo>
                    <a:pt x="3810" y="51612"/>
                  </a:lnTo>
                </a:path>
                <a:path w="3809" h="375284">
                  <a:moveTo>
                    <a:pt x="0" y="49695"/>
                  </a:moveTo>
                  <a:lnTo>
                    <a:pt x="3810" y="49695"/>
                  </a:lnTo>
                </a:path>
                <a:path w="3809" h="375284">
                  <a:moveTo>
                    <a:pt x="0" y="47790"/>
                  </a:moveTo>
                  <a:lnTo>
                    <a:pt x="3810" y="47790"/>
                  </a:lnTo>
                </a:path>
                <a:path w="3809" h="375284">
                  <a:moveTo>
                    <a:pt x="0" y="45872"/>
                  </a:moveTo>
                  <a:lnTo>
                    <a:pt x="3810" y="45872"/>
                  </a:lnTo>
                </a:path>
                <a:path w="3809" h="375284">
                  <a:moveTo>
                    <a:pt x="0" y="43967"/>
                  </a:moveTo>
                  <a:lnTo>
                    <a:pt x="3810" y="43967"/>
                  </a:lnTo>
                </a:path>
                <a:path w="3809" h="375284">
                  <a:moveTo>
                    <a:pt x="0" y="42049"/>
                  </a:moveTo>
                  <a:lnTo>
                    <a:pt x="3810" y="42049"/>
                  </a:lnTo>
                </a:path>
                <a:path w="3809" h="375284">
                  <a:moveTo>
                    <a:pt x="0" y="40144"/>
                  </a:moveTo>
                  <a:lnTo>
                    <a:pt x="3810" y="40144"/>
                  </a:lnTo>
                </a:path>
                <a:path w="3809" h="375284">
                  <a:moveTo>
                    <a:pt x="0" y="38227"/>
                  </a:moveTo>
                  <a:lnTo>
                    <a:pt x="3810" y="38227"/>
                  </a:lnTo>
                </a:path>
                <a:path w="3809" h="375284">
                  <a:moveTo>
                    <a:pt x="0" y="36322"/>
                  </a:moveTo>
                  <a:lnTo>
                    <a:pt x="3810" y="36322"/>
                  </a:lnTo>
                </a:path>
                <a:path w="3809" h="375284">
                  <a:moveTo>
                    <a:pt x="0" y="34404"/>
                  </a:moveTo>
                  <a:lnTo>
                    <a:pt x="3810" y="34404"/>
                  </a:lnTo>
                </a:path>
                <a:path w="3809" h="375284">
                  <a:moveTo>
                    <a:pt x="0" y="32499"/>
                  </a:moveTo>
                  <a:lnTo>
                    <a:pt x="3810" y="32499"/>
                  </a:lnTo>
                </a:path>
                <a:path w="3809" h="375284">
                  <a:moveTo>
                    <a:pt x="0" y="30581"/>
                  </a:moveTo>
                  <a:lnTo>
                    <a:pt x="3810" y="30581"/>
                  </a:lnTo>
                </a:path>
                <a:path w="3809" h="375284">
                  <a:moveTo>
                    <a:pt x="0" y="28663"/>
                  </a:moveTo>
                  <a:lnTo>
                    <a:pt x="3810" y="28663"/>
                  </a:lnTo>
                </a:path>
                <a:path w="3809" h="375284">
                  <a:moveTo>
                    <a:pt x="0" y="26758"/>
                  </a:moveTo>
                  <a:lnTo>
                    <a:pt x="3810" y="26758"/>
                  </a:lnTo>
                </a:path>
                <a:path w="3809" h="375284">
                  <a:moveTo>
                    <a:pt x="0" y="24841"/>
                  </a:moveTo>
                  <a:lnTo>
                    <a:pt x="3810" y="24841"/>
                  </a:lnTo>
                </a:path>
                <a:path w="3809" h="375284">
                  <a:moveTo>
                    <a:pt x="0" y="22936"/>
                  </a:moveTo>
                  <a:lnTo>
                    <a:pt x="3810" y="22936"/>
                  </a:lnTo>
                </a:path>
                <a:path w="3809" h="375284">
                  <a:moveTo>
                    <a:pt x="0" y="21018"/>
                  </a:moveTo>
                  <a:lnTo>
                    <a:pt x="3810" y="21018"/>
                  </a:lnTo>
                </a:path>
                <a:path w="3809" h="375284">
                  <a:moveTo>
                    <a:pt x="0" y="19113"/>
                  </a:moveTo>
                  <a:lnTo>
                    <a:pt x="3810" y="19113"/>
                  </a:lnTo>
                </a:path>
                <a:path w="3809" h="375284">
                  <a:moveTo>
                    <a:pt x="0" y="17195"/>
                  </a:moveTo>
                  <a:lnTo>
                    <a:pt x="3810" y="17195"/>
                  </a:lnTo>
                </a:path>
                <a:path w="3809" h="375284">
                  <a:moveTo>
                    <a:pt x="0" y="15290"/>
                  </a:moveTo>
                  <a:lnTo>
                    <a:pt x="3810" y="15290"/>
                  </a:lnTo>
                </a:path>
                <a:path w="3809" h="375284">
                  <a:moveTo>
                    <a:pt x="0" y="13373"/>
                  </a:moveTo>
                  <a:lnTo>
                    <a:pt x="3810" y="13373"/>
                  </a:lnTo>
                </a:path>
                <a:path w="3809" h="375284">
                  <a:moveTo>
                    <a:pt x="0" y="11468"/>
                  </a:moveTo>
                  <a:lnTo>
                    <a:pt x="3810" y="11468"/>
                  </a:lnTo>
                </a:path>
                <a:path w="3809" h="375284">
                  <a:moveTo>
                    <a:pt x="0" y="9550"/>
                  </a:moveTo>
                  <a:lnTo>
                    <a:pt x="3810" y="9550"/>
                  </a:lnTo>
                </a:path>
                <a:path w="3809" h="375284">
                  <a:moveTo>
                    <a:pt x="0" y="7645"/>
                  </a:moveTo>
                  <a:lnTo>
                    <a:pt x="3810" y="7645"/>
                  </a:lnTo>
                </a:path>
                <a:path w="3809" h="375284">
                  <a:moveTo>
                    <a:pt x="0" y="5727"/>
                  </a:moveTo>
                  <a:lnTo>
                    <a:pt x="3810" y="5727"/>
                  </a:lnTo>
                </a:path>
                <a:path w="3809" h="375284">
                  <a:moveTo>
                    <a:pt x="0" y="3822"/>
                  </a:moveTo>
                  <a:lnTo>
                    <a:pt x="3810" y="3822"/>
                  </a:lnTo>
                </a:path>
                <a:path w="3809" h="375284">
                  <a:moveTo>
                    <a:pt x="0" y="1905"/>
                  </a:moveTo>
                  <a:lnTo>
                    <a:pt x="3810" y="1905"/>
                  </a:lnTo>
                </a:path>
                <a:path w="3809" h="37528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746095" y="6215020"/>
              <a:ext cx="3810" cy="375285"/>
            </a:xfrm>
            <a:custGeom>
              <a:avLst/>
              <a:gdLst/>
              <a:ahLst/>
              <a:cxnLst/>
              <a:rect l="l" t="t" r="r" b="b"/>
              <a:pathLst>
                <a:path w="3809" h="375284">
                  <a:moveTo>
                    <a:pt x="0" y="374688"/>
                  </a:moveTo>
                  <a:lnTo>
                    <a:pt x="3810" y="374688"/>
                  </a:lnTo>
                </a:path>
                <a:path w="3809" h="375284">
                  <a:moveTo>
                    <a:pt x="0" y="372770"/>
                  </a:moveTo>
                  <a:lnTo>
                    <a:pt x="3810" y="372770"/>
                  </a:lnTo>
                </a:path>
                <a:path w="3809" h="375284">
                  <a:moveTo>
                    <a:pt x="0" y="370865"/>
                  </a:moveTo>
                  <a:lnTo>
                    <a:pt x="3810" y="370865"/>
                  </a:lnTo>
                </a:path>
                <a:path w="3809" h="375284">
                  <a:moveTo>
                    <a:pt x="0" y="368947"/>
                  </a:moveTo>
                  <a:lnTo>
                    <a:pt x="3810" y="368947"/>
                  </a:lnTo>
                </a:path>
                <a:path w="3809" h="375284">
                  <a:moveTo>
                    <a:pt x="0" y="367042"/>
                  </a:moveTo>
                  <a:lnTo>
                    <a:pt x="3810" y="367042"/>
                  </a:lnTo>
                </a:path>
                <a:path w="3809" h="375284">
                  <a:moveTo>
                    <a:pt x="0" y="365125"/>
                  </a:moveTo>
                  <a:lnTo>
                    <a:pt x="3810" y="365125"/>
                  </a:lnTo>
                </a:path>
                <a:path w="3809" h="375284">
                  <a:moveTo>
                    <a:pt x="0" y="363220"/>
                  </a:moveTo>
                  <a:lnTo>
                    <a:pt x="3810" y="363220"/>
                  </a:lnTo>
                </a:path>
                <a:path w="3809" h="375284">
                  <a:moveTo>
                    <a:pt x="0" y="361302"/>
                  </a:moveTo>
                  <a:lnTo>
                    <a:pt x="3810" y="361302"/>
                  </a:lnTo>
                </a:path>
                <a:path w="3809" h="375284">
                  <a:moveTo>
                    <a:pt x="0" y="359397"/>
                  </a:moveTo>
                  <a:lnTo>
                    <a:pt x="3810" y="359397"/>
                  </a:lnTo>
                </a:path>
                <a:path w="3809" h="375284">
                  <a:moveTo>
                    <a:pt x="0" y="357479"/>
                  </a:moveTo>
                  <a:lnTo>
                    <a:pt x="3810" y="357479"/>
                  </a:lnTo>
                </a:path>
                <a:path w="3809" h="375284">
                  <a:moveTo>
                    <a:pt x="0" y="355574"/>
                  </a:moveTo>
                  <a:lnTo>
                    <a:pt x="3810" y="355574"/>
                  </a:lnTo>
                </a:path>
                <a:path w="3809" h="375284">
                  <a:moveTo>
                    <a:pt x="0" y="353656"/>
                  </a:moveTo>
                  <a:lnTo>
                    <a:pt x="3810" y="353656"/>
                  </a:lnTo>
                </a:path>
                <a:path w="3809" h="375284">
                  <a:moveTo>
                    <a:pt x="0" y="351751"/>
                  </a:moveTo>
                  <a:lnTo>
                    <a:pt x="3810" y="351751"/>
                  </a:lnTo>
                </a:path>
                <a:path w="3809" h="375284">
                  <a:moveTo>
                    <a:pt x="0" y="349834"/>
                  </a:moveTo>
                  <a:lnTo>
                    <a:pt x="3810" y="349834"/>
                  </a:lnTo>
                </a:path>
                <a:path w="3809" h="375284">
                  <a:moveTo>
                    <a:pt x="0" y="347929"/>
                  </a:moveTo>
                  <a:lnTo>
                    <a:pt x="3810" y="347929"/>
                  </a:lnTo>
                </a:path>
                <a:path w="3809" h="375284">
                  <a:moveTo>
                    <a:pt x="0" y="346011"/>
                  </a:moveTo>
                  <a:lnTo>
                    <a:pt x="3810" y="346011"/>
                  </a:lnTo>
                </a:path>
                <a:path w="3809" h="375284">
                  <a:moveTo>
                    <a:pt x="0" y="344106"/>
                  </a:moveTo>
                  <a:lnTo>
                    <a:pt x="3810" y="344106"/>
                  </a:lnTo>
                </a:path>
                <a:path w="3809" h="375284">
                  <a:moveTo>
                    <a:pt x="0" y="342188"/>
                  </a:moveTo>
                  <a:lnTo>
                    <a:pt x="3810" y="342188"/>
                  </a:lnTo>
                </a:path>
                <a:path w="3809" h="375284">
                  <a:moveTo>
                    <a:pt x="0" y="340271"/>
                  </a:moveTo>
                  <a:lnTo>
                    <a:pt x="3810" y="340271"/>
                  </a:lnTo>
                </a:path>
                <a:path w="3809" h="375284">
                  <a:moveTo>
                    <a:pt x="0" y="338366"/>
                  </a:moveTo>
                  <a:lnTo>
                    <a:pt x="3810" y="338366"/>
                  </a:lnTo>
                </a:path>
                <a:path w="3809" h="375284">
                  <a:moveTo>
                    <a:pt x="0" y="336448"/>
                  </a:moveTo>
                  <a:lnTo>
                    <a:pt x="3810" y="336448"/>
                  </a:lnTo>
                </a:path>
                <a:path w="3809" h="375284">
                  <a:moveTo>
                    <a:pt x="0" y="334543"/>
                  </a:moveTo>
                  <a:lnTo>
                    <a:pt x="3810" y="334543"/>
                  </a:lnTo>
                </a:path>
                <a:path w="3809" h="375284">
                  <a:moveTo>
                    <a:pt x="0" y="332625"/>
                  </a:moveTo>
                  <a:lnTo>
                    <a:pt x="3810" y="332625"/>
                  </a:lnTo>
                </a:path>
                <a:path w="3809" h="375284">
                  <a:moveTo>
                    <a:pt x="0" y="330720"/>
                  </a:moveTo>
                  <a:lnTo>
                    <a:pt x="3810" y="330720"/>
                  </a:lnTo>
                </a:path>
                <a:path w="3809" h="375284">
                  <a:moveTo>
                    <a:pt x="0" y="328803"/>
                  </a:moveTo>
                  <a:lnTo>
                    <a:pt x="3810" y="328803"/>
                  </a:lnTo>
                </a:path>
                <a:path w="3809" h="375284">
                  <a:moveTo>
                    <a:pt x="0" y="326898"/>
                  </a:moveTo>
                  <a:lnTo>
                    <a:pt x="3810" y="326898"/>
                  </a:lnTo>
                </a:path>
                <a:path w="3809" h="375284">
                  <a:moveTo>
                    <a:pt x="0" y="324980"/>
                  </a:moveTo>
                  <a:lnTo>
                    <a:pt x="3810" y="324980"/>
                  </a:lnTo>
                </a:path>
                <a:path w="3809" h="375284">
                  <a:moveTo>
                    <a:pt x="0" y="323075"/>
                  </a:moveTo>
                  <a:lnTo>
                    <a:pt x="3810" y="323075"/>
                  </a:lnTo>
                </a:path>
                <a:path w="3809" h="375284">
                  <a:moveTo>
                    <a:pt x="0" y="321157"/>
                  </a:moveTo>
                  <a:lnTo>
                    <a:pt x="3810" y="321157"/>
                  </a:lnTo>
                </a:path>
                <a:path w="3809" h="375284">
                  <a:moveTo>
                    <a:pt x="0" y="319252"/>
                  </a:moveTo>
                  <a:lnTo>
                    <a:pt x="3810" y="319252"/>
                  </a:lnTo>
                </a:path>
                <a:path w="3809" h="375284">
                  <a:moveTo>
                    <a:pt x="0" y="317334"/>
                  </a:moveTo>
                  <a:lnTo>
                    <a:pt x="3810" y="317334"/>
                  </a:lnTo>
                </a:path>
                <a:path w="3809" h="375284">
                  <a:moveTo>
                    <a:pt x="0" y="315429"/>
                  </a:moveTo>
                  <a:lnTo>
                    <a:pt x="3810" y="315429"/>
                  </a:lnTo>
                </a:path>
                <a:path w="3809" h="375284">
                  <a:moveTo>
                    <a:pt x="0" y="313512"/>
                  </a:moveTo>
                  <a:lnTo>
                    <a:pt x="3810" y="313512"/>
                  </a:lnTo>
                </a:path>
                <a:path w="3809" h="375284">
                  <a:moveTo>
                    <a:pt x="0" y="311607"/>
                  </a:moveTo>
                  <a:lnTo>
                    <a:pt x="3810" y="311607"/>
                  </a:lnTo>
                </a:path>
                <a:path w="3809" h="375284">
                  <a:moveTo>
                    <a:pt x="0" y="309689"/>
                  </a:moveTo>
                  <a:lnTo>
                    <a:pt x="3810" y="309689"/>
                  </a:lnTo>
                </a:path>
                <a:path w="3809" h="375284">
                  <a:moveTo>
                    <a:pt x="0" y="307784"/>
                  </a:moveTo>
                  <a:lnTo>
                    <a:pt x="3810" y="307784"/>
                  </a:lnTo>
                </a:path>
                <a:path w="3809" h="375284">
                  <a:moveTo>
                    <a:pt x="0" y="305866"/>
                  </a:moveTo>
                  <a:lnTo>
                    <a:pt x="3810" y="305866"/>
                  </a:lnTo>
                </a:path>
                <a:path w="3809" h="375284">
                  <a:moveTo>
                    <a:pt x="0" y="303949"/>
                  </a:moveTo>
                  <a:lnTo>
                    <a:pt x="3810" y="303949"/>
                  </a:lnTo>
                </a:path>
                <a:path w="3809" h="375284">
                  <a:moveTo>
                    <a:pt x="0" y="302044"/>
                  </a:moveTo>
                  <a:lnTo>
                    <a:pt x="3810" y="302044"/>
                  </a:lnTo>
                </a:path>
                <a:path w="3809" h="375284">
                  <a:moveTo>
                    <a:pt x="0" y="300126"/>
                  </a:moveTo>
                  <a:lnTo>
                    <a:pt x="3810" y="300126"/>
                  </a:lnTo>
                </a:path>
                <a:path w="3809" h="375284">
                  <a:moveTo>
                    <a:pt x="0" y="298221"/>
                  </a:moveTo>
                  <a:lnTo>
                    <a:pt x="3810" y="298221"/>
                  </a:lnTo>
                </a:path>
                <a:path w="3809" h="375284">
                  <a:moveTo>
                    <a:pt x="0" y="296303"/>
                  </a:moveTo>
                  <a:lnTo>
                    <a:pt x="3810" y="296303"/>
                  </a:lnTo>
                </a:path>
                <a:path w="3809" h="375284">
                  <a:moveTo>
                    <a:pt x="0" y="294398"/>
                  </a:moveTo>
                  <a:lnTo>
                    <a:pt x="3810" y="294398"/>
                  </a:lnTo>
                </a:path>
                <a:path w="3809" h="375284">
                  <a:moveTo>
                    <a:pt x="0" y="292481"/>
                  </a:moveTo>
                  <a:lnTo>
                    <a:pt x="3810" y="292481"/>
                  </a:lnTo>
                </a:path>
                <a:path w="3809" h="375284">
                  <a:moveTo>
                    <a:pt x="0" y="290576"/>
                  </a:moveTo>
                  <a:lnTo>
                    <a:pt x="3810" y="290576"/>
                  </a:lnTo>
                </a:path>
                <a:path w="3809" h="375284">
                  <a:moveTo>
                    <a:pt x="0" y="288658"/>
                  </a:moveTo>
                  <a:lnTo>
                    <a:pt x="3810" y="288658"/>
                  </a:lnTo>
                </a:path>
                <a:path w="3809" h="375284">
                  <a:moveTo>
                    <a:pt x="0" y="286753"/>
                  </a:moveTo>
                  <a:lnTo>
                    <a:pt x="3810" y="286753"/>
                  </a:lnTo>
                </a:path>
                <a:path w="3809" h="375284">
                  <a:moveTo>
                    <a:pt x="0" y="284835"/>
                  </a:moveTo>
                  <a:lnTo>
                    <a:pt x="3810" y="284835"/>
                  </a:lnTo>
                </a:path>
                <a:path w="3809" h="375284">
                  <a:moveTo>
                    <a:pt x="0" y="282930"/>
                  </a:moveTo>
                  <a:lnTo>
                    <a:pt x="3810" y="282930"/>
                  </a:lnTo>
                </a:path>
                <a:path w="3809" h="375284">
                  <a:moveTo>
                    <a:pt x="0" y="281012"/>
                  </a:moveTo>
                  <a:lnTo>
                    <a:pt x="3810" y="281012"/>
                  </a:lnTo>
                </a:path>
                <a:path w="3809" h="375284">
                  <a:moveTo>
                    <a:pt x="0" y="279107"/>
                  </a:moveTo>
                  <a:lnTo>
                    <a:pt x="3810" y="279107"/>
                  </a:lnTo>
                </a:path>
                <a:path w="3809" h="375284">
                  <a:moveTo>
                    <a:pt x="0" y="277190"/>
                  </a:moveTo>
                  <a:lnTo>
                    <a:pt x="3810" y="277190"/>
                  </a:lnTo>
                </a:path>
                <a:path w="3809" h="375284">
                  <a:moveTo>
                    <a:pt x="0" y="275285"/>
                  </a:moveTo>
                  <a:lnTo>
                    <a:pt x="3810" y="275285"/>
                  </a:lnTo>
                </a:path>
                <a:path w="3809" h="375284">
                  <a:moveTo>
                    <a:pt x="0" y="273367"/>
                  </a:moveTo>
                  <a:lnTo>
                    <a:pt x="3810" y="273367"/>
                  </a:lnTo>
                </a:path>
                <a:path w="3809" h="375284">
                  <a:moveTo>
                    <a:pt x="0" y="271449"/>
                  </a:moveTo>
                  <a:lnTo>
                    <a:pt x="3810" y="271449"/>
                  </a:lnTo>
                </a:path>
                <a:path w="3809" h="375284">
                  <a:moveTo>
                    <a:pt x="0" y="269544"/>
                  </a:moveTo>
                  <a:lnTo>
                    <a:pt x="3810" y="269544"/>
                  </a:lnTo>
                </a:path>
                <a:path w="3809" h="375284">
                  <a:moveTo>
                    <a:pt x="0" y="267627"/>
                  </a:moveTo>
                  <a:lnTo>
                    <a:pt x="3810" y="267627"/>
                  </a:lnTo>
                </a:path>
                <a:path w="3809" h="375284">
                  <a:moveTo>
                    <a:pt x="0" y="265722"/>
                  </a:moveTo>
                  <a:lnTo>
                    <a:pt x="3810" y="265722"/>
                  </a:lnTo>
                </a:path>
                <a:path w="3809" h="375284">
                  <a:moveTo>
                    <a:pt x="0" y="263804"/>
                  </a:moveTo>
                  <a:lnTo>
                    <a:pt x="3810" y="263804"/>
                  </a:lnTo>
                </a:path>
                <a:path w="3809" h="375284">
                  <a:moveTo>
                    <a:pt x="0" y="261899"/>
                  </a:moveTo>
                  <a:lnTo>
                    <a:pt x="3810" y="261899"/>
                  </a:lnTo>
                </a:path>
                <a:path w="3809" h="375284">
                  <a:moveTo>
                    <a:pt x="0" y="259981"/>
                  </a:moveTo>
                  <a:lnTo>
                    <a:pt x="3810" y="259981"/>
                  </a:lnTo>
                </a:path>
                <a:path w="3809" h="375284">
                  <a:moveTo>
                    <a:pt x="0" y="258076"/>
                  </a:moveTo>
                  <a:lnTo>
                    <a:pt x="3810" y="258076"/>
                  </a:lnTo>
                </a:path>
                <a:path w="3809" h="375284">
                  <a:moveTo>
                    <a:pt x="0" y="256159"/>
                  </a:moveTo>
                  <a:lnTo>
                    <a:pt x="3810" y="256159"/>
                  </a:lnTo>
                </a:path>
                <a:path w="3809" h="375284">
                  <a:moveTo>
                    <a:pt x="0" y="254254"/>
                  </a:moveTo>
                  <a:lnTo>
                    <a:pt x="3810" y="254254"/>
                  </a:lnTo>
                </a:path>
                <a:path w="3809" h="375284">
                  <a:moveTo>
                    <a:pt x="0" y="252336"/>
                  </a:moveTo>
                  <a:lnTo>
                    <a:pt x="3810" y="252336"/>
                  </a:lnTo>
                </a:path>
                <a:path w="3809" h="375284">
                  <a:moveTo>
                    <a:pt x="0" y="250431"/>
                  </a:moveTo>
                  <a:lnTo>
                    <a:pt x="3810" y="250431"/>
                  </a:lnTo>
                </a:path>
                <a:path w="3809" h="375284">
                  <a:moveTo>
                    <a:pt x="0" y="248513"/>
                  </a:moveTo>
                  <a:lnTo>
                    <a:pt x="3810" y="248513"/>
                  </a:lnTo>
                </a:path>
                <a:path w="3809" h="375284">
                  <a:moveTo>
                    <a:pt x="0" y="246608"/>
                  </a:moveTo>
                  <a:lnTo>
                    <a:pt x="3810" y="246608"/>
                  </a:lnTo>
                </a:path>
                <a:path w="3809" h="375284">
                  <a:moveTo>
                    <a:pt x="0" y="244690"/>
                  </a:moveTo>
                  <a:lnTo>
                    <a:pt x="3810" y="244690"/>
                  </a:lnTo>
                </a:path>
                <a:path w="3809" h="375284">
                  <a:moveTo>
                    <a:pt x="0" y="242785"/>
                  </a:moveTo>
                  <a:lnTo>
                    <a:pt x="3810" y="242785"/>
                  </a:lnTo>
                </a:path>
                <a:path w="3809" h="375284">
                  <a:moveTo>
                    <a:pt x="0" y="240868"/>
                  </a:moveTo>
                  <a:lnTo>
                    <a:pt x="3810" y="240868"/>
                  </a:lnTo>
                </a:path>
                <a:path w="3809" h="375284">
                  <a:moveTo>
                    <a:pt x="0" y="238963"/>
                  </a:moveTo>
                  <a:lnTo>
                    <a:pt x="3810" y="238963"/>
                  </a:lnTo>
                </a:path>
                <a:path w="3809" h="375284">
                  <a:moveTo>
                    <a:pt x="0" y="237045"/>
                  </a:moveTo>
                  <a:lnTo>
                    <a:pt x="3810" y="237045"/>
                  </a:lnTo>
                </a:path>
                <a:path w="3809" h="375284">
                  <a:moveTo>
                    <a:pt x="0" y="235127"/>
                  </a:moveTo>
                  <a:lnTo>
                    <a:pt x="3810" y="235127"/>
                  </a:lnTo>
                </a:path>
                <a:path w="3809" h="375284">
                  <a:moveTo>
                    <a:pt x="0" y="233222"/>
                  </a:moveTo>
                  <a:lnTo>
                    <a:pt x="3810" y="233222"/>
                  </a:lnTo>
                </a:path>
                <a:path w="3809" h="375284">
                  <a:moveTo>
                    <a:pt x="0" y="231305"/>
                  </a:moveTo>
                  <a:lnTo>
                    <a:pt x="3810" y="231305"/>
                  </a:lnTo>
                </a:path>
                <a:path w="3809" h="375284">
                  <a:moveTo>
                    <a:pt x="0" y="229400"/>
                  </a:moveTo>
                  <a:lnTo>
                    <a:pt x="3810" y="229400"/>
                  </a:lnTo>
                </a:path>
                <a:path w="3809" h="375284">
                  <a:moveTo>
                    <a:pt x="0" y="227482"/>
                  </a:moveTo>
                  <a:lnTo>
                    <a:pt x="3810" y="227482"/>
                  </a:lnTo>
                </a:path>
                <a:path w="3809" h="375284">
                  <a:moveTo>
                    <a:pt x="0" y="225577"/>
                  </a:moveTo>
                  <a:lnTo>
                    <a:pt x="3810" y="225577"/>
                  </a:lnTo>
                </a:path>
                <a:path w="3809" h="375284">
                  <a:moveTo>
                    <a:pt x="0" y="223659"/>
                  </a:moveTo>
                  <a:lnTo>
                    <a:pt x="3810" y="223659"/>
                  </a:lnTo>
                </a:path>
                <a:path w="3809" h="375284">
                  <a:moveTo>
                    <a:pt x="0" y="221754"/>
                  </a:moveTo>
                  <a:lnTo>
                    <a:pt x="3810" y="221754"/>
                  </a:lnTo>
                </a:path>
                <a:path w="3809" h="375284">
                  <a:moveTo>
                    <a:pt x="0" y="219837"/>
                  </a:moveTo>
                  <a:lnTo>
                    <a:pt x="3810" y="219837"/>
                  </a:lnTo>
                </a:path>
                <a:path w="3809" h="375284">
                  <a:moveTo>
                    <a:pt x="0" y="217932"/>
                  </a:moveTo>
                  <a:lnTo>
                    <a:pt x="3810" y="217932"/>
                  </a:lnTo>
                </a:path>
                <a:path w="3809" h="375284">
                  <a:moveTo>
                    <a:pt x="0" y="216014"/>
                  </a:moveTo>
                  <a:lnTo>
                    <a:pt x="3810" y="216014"/>
                  </a:lnTo>
                </a:path>
                <a:path w="3809" h="375284">
                  <a:moveTo>
                    <a:pt x="0" y="214109"/>
                  </a:moveTo>
                  <a:lnTo>
                    <a:pt x="3810" y="214109"/>
                  </a:lnTo>
                </a:path>
                <a:path w="3809" h="375284">
                  <a:moveTo>
                    <a:pt x="0" y="212191"/>
                  </a:moveTo>
                  <a:lnTo>
                    <a:pt x="3810" y="212191"/>
                  </a:lnTo>
                </a:path>
                <a:path w="3809" h="375284">
                  <a:moveTo>
                    <a:pt x="0" y="210286"/>
                  </a:moveTo>
                  <a:lnTo>
                    <a:pt x="3810" y="210286"/>
                  </a:lnTo>
                </a:path>
                <a:path w="3809" h="375284">
                  <a:moveTo>
                    <a:pt x="0" y="208368"/>
                  </a:moveTo>
                  <a:lnTo>
                    <a:pt x="3810" y="208368"/>
                  </a:lnTo>
                </a:path>
                <a:path w="3809" h="375284">
                  <a:moveTo>
                    <a:pt x="0" y="206463"/>
                  </a:moveTo>
                  <a:lnTo>
                    <a:pt x="3810" y="206463"/>
                  </a:lnTo>
                </a:path>
                <a:path w="3809" h="375284">
                  <a:moveTo>
                    <a:pt x="0" y="204546"/>
                  </a:moveTo>
                  <a:lnTo>
                    <a:pt x="3810" y="204546"/>
                  </a:lnTo>
                </a:path>
                <a:path w="3809" h="375284">
                  <a:moveTo>
                    <a:pt x="0" y="202628"/>
                  </a:moveTo>
                  <a:lnTo>
                    <a:pt x="3810" y="202628"/>
                  </a:lnTo>
                </a:path>
                <a:path w="3809" h="375284">
                  <a:moveTo>
                    <a:pt x="0" y="200723"/>
                  </a:moveTo>
                  <a:lnTo>
                    <a:pt x="3810" y="200723"/>
                  </a:lnTo>
                </a:path>
                <a:path w="3809" h="375284">
                  <a:moveTo>
                    <a:pt x="0" y="198805"/>
                  </a:moveTo>
                  <a:lnTo>
                    <a:pt x="3810" y="198805"/>
                  </a:lnTo>
                </a:path>
                <a:path w="3809" h="375284">
                  <a:moveTo>
                    <a:pt x="0" y="196900"/>
                  </a:moveTo>
                  <a:lnTo>
                    <a:pt x="3810" y="196900"/>
                  </a:lnTo>
                </a:path>
                <a:path w="3809" h="375284">
                  <a:moveTo>
                    <a:pt x="0" y="194983"/>
                  </a:moveTo>
                  <a:lnTo>
                    <a:pt x="3810" y="194983"/>
                  </a:lnTo>
                </a:path>
                <a:path w="3809" h="375284">
                  <a:moveTo>
                    <a:pt x="0" y="193078"/>
                  </a:moveTo>
                  <a:lnTo>
                    <a:pt x="3810" y="193078"/>
                  </a:lnTo>
                </a:path>
                <a:path w="3809" h="375284">
                  <a:moveTo>
                    <a:pt x="0" y="191160"/>
                  </a:moveTo>
                  <a:lnTo>
                    <a:pt x="3810" y="191160"/>
                  </a:lnTo>
                </a:path>
                <a:path w="3809" h="375284">
                  <a:moveTo>
                    <a:pt x="0" y="189255"/>
                  </a:moveTo>
                  <a:lnTo>
                    <a:pt x="3810" y="189255"/>
                  </a:lnTo>
                </a:path>
                <a:path w="3809" h="375284">
                  <a:moveTo>
                    <a:pt x="0" y="187337"/>
                  </a:moveTo>
                  <a:lnTo>
                    <a:pt x="3810" y="187337"/>
                  </a:lnTo>
                </a:path>
                <a:path w="3809" h="375284">
                  <a:moveTo>
                    <a:pt x="0" y="185432"/>
                  </a:moveTo>
                  <a:lnTo>
                    <a:pt x="3810" y="185432"/>
                  </a:lnTo>
                </a:path>
                <a:path w="3809" h="375284">
                  <a:moveTo>
                    <a:pt x="0" y="183515"/>
                  </a:moveTo>
                  <a:lnTo>
                    <a:pt x="3810" y="183515"/>
                  </a:lnTo>
                </a:path>
                <a:path w="3809" h="375284">
                  <a:moveTo>
                    <a:pt x="0" y="181610"/>
                  </a:moveTo>
                  <a:lnTo>
                    <a:pt x="3810" y="181610"/>
                  </a:lnTo>
                </a:path>
                <a:path w="3809" h="375284">
                  <a:moveTo>
                    <a:pt x="0" y="179692"/>
                  </a:moveTo>
                  <a:lnTo>
                    <a:pt x="3810" y="179692"/>
                  </a:lnTo>
                </a:path>
                <a:path w="3809" h="375284">
                  <a:moveTo>
                    <a:pt x="0" y="177787"/>
                  </a:moveTo>
                  <a:lnTo>
                    <a:pt x="3810" y="177787"/>
                  </a:lnTo>
                </a:path>
                <a:path w="3809" h="375284">
                  <a:moveTo>
                    <a:pt x="0" y="175869"/>
                  </a:moveTo>
                  <a:lnTo>
                    <a:pt x="3810" y="175869"/>
                  </a:lnTo>
                </a:path>
                <a:path w="3809" h="375284">
                  <a:moveTo>
                    <a:pt x="0" y="173964"/>
                  </a:moveTo>
                  <a:lnTo>
                    <a:pt x="3810" y="173964"/>
                  </a:lnTo>
                </a:path>
                <a:path w="3809" h="375284">
                  <a:moveTo>
                    <a:pt x="0" y="172046"/>
                  </a:moveTo>
                  <a:lnTo>
                    <a:pt x="3810" y="172046"/>
                  </a:lnTo>
                </a:path>
                <a:path w="3809" h="375284">
                  <a:moveTo>
                    <a:pt x="0" y="170141"/>
                  </a:moveTo>
                  <a:lnTo>
                    <a:pt x="3810" y="170141"/>
                  </a:lnTo>
                </a:path>
                <a:path w="3809" h="375284">
                  <a:moveTo>
                    <a:pt x="0" y="168224"/>
                  </a:moveTo>
                  <a:lnTo>
                    <a:pt x="3810" y="168224"/>
                  </a:lnTo>
                </a:path>
                <a:path w="3809" h="375284">
                  <a:moveTo>
                    <a:pt x="0" y="166306"/>
                  </a:moveTo>
                  <a:lnTo>
                    <a:pt x="3810" y="166306"/>
                  </a:lnTo>
                </a:path>
                <a:path w="3809" h="375284">
                  <a:moveTo>
                    <a:pt x="0" y="164401"/>
                  </a:moveTo>
                  <a:lnTo>
                    <a:pt x="3810" y="164401"/>
                  </a:lnTo>
                </a:path>
                <a:path w="3809" h="375284">
                  <a:moveTo>
                    <a:pt x="0" y="162483"/>
                  </a:moveTo>
                  <a:lnTo>
                    <a:pt x="3810" y="162483"/>
                  </a:lnTo>
                </a:path>
                <a:path w="3809" h="375284">
                  <a:moveTo>
                    <a:pt x="0" y="160578"/>
                  </a:moveTo>
                  <a:lnTo>
                    <a:pt x="3810" y="160578"/>
                  </a:lnTo>
                </a:path>
                <a:path w="3809" h="375284">
                  <a:moveTo>
                    <a:pt x="0" y="158661"/>
                  </a:moveTo>
                  <a:lnTo>
                    <a:pt x="3810" y="158661"/>
                  </a:lnTo>
                </a:path>
                <a:path w="3809" h="375284">
                  <a:moveTo>
                    <a:pt x="0" y="156756"/>
                  </a:moveTo>
                  <a:lnTo>
                    <a:pt x="3810" y="156756"/>
                  </a:lnTo>
                </a:path>
                <a:path w="3809" h="375284">
                  <a:moveTo>
                    <a:pt x="0" y="154838"/>
                  </a:moveTo>
                  <a:lnTo>
                    <a:pt x="3810" y="154838"/>
                  </a:lnTo>
                </a:path>
                <a:path w="3809" h="375284">
                  <a:moveTo>
                    <a:pt x="0" y="152933"/>
                  </a:moveTo>
                  <a:lnTo>
                    <a:pt x="3810" y="152933"/>
                  </a:lnTo>
                </a:path>
                <a:path w="3809" h="375284">
                  <a:moveTo>
                    <a:pt x="0" y="151015"/>
                  </a:moveTo>
                  <a:lnTo>
                    <a:pt x="3810" y="151015"/>
                  </a:lnTo>
                </a:path>
                <a:path w="3809" h="375284">
                  <a:moveTo>
                    <a:pt x="0" y="149110"/>
                  </a:moveTo>
                  <a:lnTo>
                    <a:pt x="3810" y="149110"/>
                  </a:lnTo>
                </a:path>
                <a:path w="3809" h="375284">
                  <a:moveTo>
                    <a:pt x="0" y="147193"/>
                  </a:moveTo>
                  <a:lnTo>
                    <a:pt x="3810" y="147193"/>
                  </a:lnTo>
                </a:path>
                <a:path w="3809" h="375284">
                  <a:moveTo>
                    <a:pt x="0" y="145288"/>
                  </a:moveTo>
                  <a:lnTo>
                    <a:pt x="3810" y="145288"/>
                  </a:lnTo>
                </a:path>
                <a:path w="3809" h="375284">
                  <a:moveTo>
                    <a:pt x="0" y="143370"/>
                  </a:moveTo>
                  <a:lnTo>
                    <a:pt x="3810" y="143370"/>
                  </a:lnTo>
                </a:path>
                <a:path w="3809" h="375284">
                  <a:moveTo>
                    <a:pt x="0" y="141465"/>
                  </a:moveTo>
                  <a:lnTo>
                    <a:pt x="3810" y="141465"/>
                  </a:lnTo>
                </a:path>
                <a:path w="3809" h="375284">
                  <a:moveTo>
                    <a:pt x="0" y="139547"/>
                  </a:moveTo>
                  <a:lnTo>
                    <a:pt x="3810" y="139547"/>
                  </a:lnTo>
                </a:path>
                <a:path w="3809" h="375284">
                  <a:moveTo>
                    <a:pt x="0" y="137642"/>
                  </a:moveTo>
                  <a:lnTo>
                    <a:pt x="3810" y="137642"/>
                  </a:lnTo>
                </a:path>
                <a:path w="3809" h="375284">
                  <a:moveTo>
                    <a:pt x="0" y="135724"/>
                  </a:moveTo>
                  <a:lnTo>
                    <a:pt x="3810" y="135724"/>
                  </a:lnTo>
                </a:path>
                <a:path w="3809" h="375284">
                  <a:moveTo>
                    <a:pt x="0" y="133807"/>
                  </a:moveTo>
                  <a:lnTo>
                    <a:pt x="3810" y="133807"/>
                  </a:lnTo>
                </a:path>
                <a:path w="3809" h="375284">
                  <a:moveTo>
                    <a:pt x="0" y="131902"/>
                  </a:moveTo>
                  <a:lnTo>
                    <a:pt x="3810" y="131902"/>
                  </a:lnTo>
                </a:path>
                <a:path w="3809" h="375284">
                  <a:moveTo>
                    <a:pt x="0" y="129984"/>
                  </a:moveTo>
                  <a:lnTo>
                    <a:pt x="3810" y="129984"/>
                  </a:lnTo>
                </a:path>
                <a:path w="3809" h="375284">
                  <a:moveTo>
                    <a:pt x="0" y="128079"/>
                  </a:moveTo>
                  <a:lnTo>
                    <a:pt x="3810" y="128079"/>
                  </a:lnTo>
                </a:path>
                <a:path w="3809" h="375284">
                  <a:moveTo>
                    <a:pt x="0" y="126161"/>
                  </a:moveTo>
                  <a:lnTo>
                    <a:pt x="3810" y="126161"/>
                  </a:lnTo>
                </a:path>
                <a:path w="3809" h="375284">
                  <a:moveTo>
                    <a:pt x="0" y="124256"/>
                  </a:moveTo>
                  <a:lnTo>
                    <a:pt x="3810" y="124256"/>
                  </a:lnTo>
                </a:path>
                <a:path w="3809" h="375284">
                  <a:moveTo>
                    <a:pt x="0" y="122339"/>
                  </a:moveTo>
                  <a:lnTo>
                    <a:pt x="3810" y="122339"/>
                  </a:lnTo>
                </a:path>
                <a:path w="3809" h="375284">
                  <a:moveTo>
                    <a:pt x="0" y="120434"/>
                  </a:moveTo>
                  <a:lnTo>
                    <a:pt x="3810" y="120434"/>
                  </a:lnTo>
                </a:path>
                <a:path w="3809" h="375284">
                  <a:moveTo>
                    <a:pt x="0" y="118516"/>
                  </a:moveTo>
                  <a:lnTo>
                    <a:pt x="3810" y="118516"/>
                  </a:lnTo>
                </a:path>
                <a:path w="3809" h="375284">
                  <a:moveTo>
                    <a:pt x="0" y="116611"/>
                  </a:moveTo>
                  <a:lnTo>
                    <a:pt x="3810" y="116611"/>
                  </a:lnTo>
                </a:path>
                <a:path w="3809" h="375284">
                  <a:moveTo>
                    <a:pt x="0" y="114693"/>
                  </a:moveTo>
                  <a:lnTo>
                    <a:pt x="3810" y="114693"/>
                  </a:lnTo>
                </a:path>
                <a:path w="3809" h="375284">
                  <a:moveTo>
                    <a:pt x="0" y="112788"/>
                  </a:moveTo>
                  <a:lnTo>
                    <a:pt x="3810" y="112788"/>
                  </a:lnTo>
                </a:path>
                <a:path w="3809" h="375284">
                  <a:moveTo>
                    <a:pt x="0" y="110871"/>
                  </a:moveTo>
                  <a:lnTo>
                    <a:pt x="3810" y="110871"/>
                  </a:lnTo>
                </a:path>
                <a:path w="3809" h="375284">
                  <a:moveTo>
                    <a:pt x="0" y="108966"/>
                  </a:moveTo>
                  <a:lnTo>
                    <a:pt x="3810" y="108966"/>
                  </a:lnTo>
                </a:path>
                <a:path w="3809" h="375284">
                  <a:moveTo>
                    <a:pt x="0" y="107048"/>
                  </a:moveTo>
                  <a:lnTo>
                    <a:pt x="3810" y="107048"/>
                  </a:lnTo>
                </a:path>
                <a:path w="3809" h="375284">
                  <a:moveTo>
                    <a:pt x="0" y="105143"/>
                  </a:moveTo>
                  <a:lnTo>
                    <a:pt x="3810" y="105143"/>
                  </a:lnTo>
                </a:path>
                <a:path w="3809" h="375284">
                  <a:moveTo>
                    <a:pt x="0" y="103225"/>
                  </a:moveTo>
                  <a:lnTo>
                    <a:pt x="3810" y="103225"/>
                  </a:lnTo>
                </a:path>
                <a:path w="3809" h="375284">
                  <a:moveTo>
                    <a:pt x="0" y="101320"/>
                  </a:moveTo>
                  <a:lnTo>
                    <a:pt x="3810" y="101320"/>
                  </a:lnTo>
                </a:path>
                <a:path w="3809" h="375284">
                  <a:moveTo>
                    <a:pt x="0" y="99402"/>
                  </a:moveTo>
                  <a:lnTo>
                    <a:pt x="3810" y="99402"/>
                  </a:lnTo>
                </a:path>
                <a:path w="3809" h="375284">
                  <a:moveTo>
                    <a:pt x="0" y="97485"/>
                  </a:moveTo>
                  <a:lnTo>
                    <a:pt x="3810" y="97485"/>
                  </a:lnTo>
                </a:path>
                <a:path w="3809" h="375284">
                  <a:moveTo>
                    <a:pt x="0" y="95580"/>
                  </a:moveTo>
                  <a:lnTo>
                    <a:pt x="3810" y="95580"/>
                  </a:lnTo>
                </a:path>
                <a:path w="3809" h="375284">
                  <a:moveTo>
                    <a:pt x="0" y="93662"/>
                  </a:moveTo>
                  <a:lnTo>
                    <a:pt x="3810" y="93662"/>
                  </a:lnTo>
                </a:path>
                <a:path w="3809" h="375284">
                  <a:moveTo>
                    <a:pt x="0" y="91757"/>
                  </a:moveTo>
                  <a:lnTo>
                    <a:pt x="3810" y="91757"/>
                  </a:lnTo>
                </a:path>
                <a:path w="3809" h="375284">
                  <a:moveTo>
                    <a:pt x="0" y="89839"/>
                  </a:moveTo>
                  <a:lnTo>
                    <a:pt x="3810" y="89839"/>
                  </a:lnTo>
                </a:path>
                <a:path w="3809" h="375284">
                  <a:moveTo>
                    <a:pt x="0" y="87934"/>
                  </a:moveTo>
                  <a:lnTo>
                    <a:pt x="3810" y="87934"/>
                  </a:lnTo>
                </a:path>
                <a:path w="3809" h="375284">
                  <a:moveTo>
                    <a:pt x="0" y="86017"/>
                  </a:moveTo>
                  <a:lnTo>
                    <a:pt x="3810" y="86017"/>
                  </a:lnTo>
                </a:path>
                <a:path w="3809" h="375284">
                  <a:moveTo>
                    <a:pt x="0" y="84112"/>
                  </a:moveTo>
                  <a:lnTo>
                    <a:pt x="3810" y="84112"/>
                  </a:lnTo>
                </a:path>
                <a:path w="3809" h="375284">
                  <a:moveTo>
                    <a:pt x="0" y="82194"/>
                  </a:moveTo>
                  <a:lnTo>
                    <a:pt x="3810" y="82194"/>
                  </a:lnTo>
                </a:path>
                <a:path w="3809" h="375284">
                  <a:moveTo>
                    <a:pt x="0" y="80289"/>
                  </a:moveTo>
                  <a:lnTo>
                    <a:pt x="3810" y="80289"/>
                  </a:lnTo>
                </a:path>
                <a:path w="3809" h="375284">
                  <a:moveTo>
                    <a:pt x="0" y="78371"/>
                  </a:moveTo>
                  <a:lnTo>
                    <a:pt x="3810" y="78371"/>
                  </a:lnTo>
                </a:path>
                <a:path w="3809" h="375284">
                  <a:moveTo>
                    <a:pt x="0" y="76466"/>
                  </a:moveTo>
                  <a:lnTo>
                    <a:pt x="3810" y="76466"/>
                  </a:lnTo>
                </a:path>
                <a:path w="3809" h="375284">
                  <a:moveTo>
                    <a:pt x="0" y="74549"/>
                  </a:moveTo>
                  <a:lnTo>
                    <a:pt x="3810" y="74549"/>
                  </a:lnTo>
                </a:path>
                <a:path w="3809" h="375284">
                  <a:moveTo>
                    <a:pt x="0" y="72644"/>
                  </a:moveTo>
                  <a:lnTo>
                    <a:pt x="3810" y="72644"/>
                  </a:lnTo>
                </a:path>
                <a:path w="3809" h="375284">
                  <a:moveTo>
                    <a:pt x="0" y="70726"/>
                  </a:moveTo>
                  <a:lnTo>
                    <a:pt x="3810" y="70726"/>
                  </a:lnTo>
                </a:path>
                <a:path w="3809" h="375284">
                  <a:moveTo>
                    <a:pt x="0" y="68821"/>
                  </a:moveTo>
                  <a:lnTo>
                    <a:pt x="3810" y="68821"/>
                  </a:lnTo>
                </a:path>
                <a:path w="3809" h="375284">
                  <a:moveTo>
                    <a:pt x="0" y="66903"/>
                  </a:moveTo>
                  <a:lnTo>
                    <a:pt x="3810" y="66903"/>
                  </a:lnTo>
                </a:path>
                <a:path w="3809" h="375284">
                  <a:moveTo>
                    <a:pt x="0" y="64985"/>
                  </a:moveTo>
                  <a:lnTo>
                    <a:pt x="3810" y="64985"/>
                  </a:lnTo>
                </a:path>
                <a:path w="3809" h="375284">
                  <a:moveTo>
                    <a:pt x="0" y="63080"/>
                  </a:moveTo>
                  <a:lnTo>
                    <a:pt x="3810" y="63080"/>
                  </a:lnTo>
                </a:path>
                <a:path w="3809" h="375284">
                  <a:moveTo>
                    <a:pt x="0" y="61163"/>
                  </a:moveTo>
                  <a:lnTo>
                    <a:pt x="3810" y="61163"/>
                  </a:lnTo>
                </a:path>
                <a:path w="3809" h="375284">
                  <a:moveTo>
                    <a:pt x="0" y="59258"/>
                  </a:moveTo>
                  <a:lnTo>
                    <a:pt x="3810" y="59258"/>
                  </a:lnTo>
                </a:path>
                <a:path w="3809" h="375284">
                  <a:moveTo>
                    <a:pt x="0" y="57340"/>
                  </a:moveTo>
                  <a:lnTo>
                    <a:pt x="3810" y="57340"/>
                  </a:lnTo>
                </a:path>
                <a:path w="3809" h="375284">
                  <a:moveTo>
                    <a:pt x="0" y="55435"/>
                  </a:moveTo>
                  <a:lnTo>
                    <a:pt x="3810" y="55435"/>
                  </a:lnTo>
                </a:path>
                <a:path w="3809" h="375284">
                  <a:moveTo>
                    <a:pt x="0" y="53517"/>
                  </a:moveTo>
                  <a:lnTo>
                    <a:pt x="3810" y="53517"/>
                  </a:lnTo>
                </a:path>
                <a:path w="3809" h="375284">
                  <a:moveTo>
                    <a:pt x="0" y="51612"/>
                  </a:moveTo>
                  <a:lnTo>
                    <a:pt x="3810" y="51612"/>
                  </a:lnTo>
                </a:path>
                <a:path w="3809" h="375284">
                  <a:moveTo>
                    <a:pt x="0" y="49695"/>
                  </a:moveTo>
                  <a:lnTo>
                    <a:pt x="3810" y="49695"/>
                  </a:lnTo>
                </a:path>
                <a:path w="3809" h="375284">
                  <a:moveTo>
                    <a:pt x="0" y="47790"/>
                  </a:moveTo>
                  <a:lnTo>
                    <a:pt x="3810" y="47790"/>
                  </a:lnTo>
                </a:path>
                <a:path w="3809" h="375284">
                  <a:moveTo>
                    <a:pt x="0" y="45872"/>
                  </a:moveTo>
                  <a:lnTo>
                    <a:pt x="3810" y="45872"/>
                  </a:lnTo>
                </a:path>
                <a:path w="3809" h="375284">
                  <a:moveTo>
                    <a:pt x="0" y="43967"/>
                  </a:moveTo>
                  <a:lnTo>
                    <a:pt x="3810" y="43967"/>
                  </a:lnTo>
                </a:path>
                <a:path w="3809" h="375284">
                  <a:moveTo>
                    <a:pt x="0" y="42049"/>
                  </a:moveTo>
                  <a:lnTo>
                    <a:pt x="3810" y="42049"/>
                  </a:lnTo>
                </a:path>
                <a:path w="3809" h="375284">
                  <a:moveTo>
                    <a:pt x="0" y="40144"/>
                  </a:moveTo>
                  <a:lnTo>
                    <a:pt x="3810" y="40144"/>
                  </a:lnTo>
                </a:path>
                <a:path w="3809" h="375284">
                  <a:moveTo>
                    <a:pt x="0" y="38227"/>
                  </a:moveTo>
                  <a:lnTo>
                    <a:pt x="3810" y="38227"/>
                  </a:lnTo>
                </a:path>
                <a:path w="3809" h="375284">
                  <a:moveTo>
                    <a:pt x="0" y="36322"/>
                  </a:moveTo>
                  <a:lnTo>
                    <a:pt x="3810" y="36322"/>
                  </a:lnTo>
                </a:path>
                <a:path w="3809" h="375284">
                  <a:moveTo>
                    <a:pt x="0" y="34404"/>
                  </a:moveTo>
                  <a:lnTo>
                    <a:pt x="3810" y="34404"/>
                  </a:lnTo>
                </a:path>
                <a:path w="3809" h="375284">
                  <a:moveTo>
                    <a:pt x="0" y="32499"/>
                  </a:moveTo>
                  <a:lnTo>
                    <a:pt x="3810" y="32499"/>
                  </a:lnTo>
                </a:path>
                <a:path w="3809" h="375284">
                  <a:moveTo>
                    <a:pt x="0" y="30581"/>
                  </a:moveTo>
                  <a:lnTo>
                    <a:pt x="3810" y="30581"/>
                  </a:lnTo>
                </a:path>
                <a:path w="3809" h="375284">
                  <a:moveTo>
                    <a:pt x="0" y="28663"/>
                  </a:moveTo>
                  <a:lnTo>
                    <a:pt x="3810" y="28663"/>
                  </a:lnTo>
                </a:path>
                <a:path w="3809" h="375284">
                  <a:moveTo>
                    <a:pt x="0" y="26758"/>
                  </a:moveTo>
                  <a:lnTo>
                    <a:pt x="3810" y="26758"/>
                  </a:lnTo>
                </a:path>
                <a:path w="3809" h="375284">
                  <a:moveTo>
                    <a:pt x="0" y="24841"/>
                  </a:moveTo>
                  <a:lnTo>
                    <a:pt x="3810" y="24841"/>
                  </a:lnTo>
                </a:path>
                <a:path w="3809" h="375284">
                  <a:moveTo>
                    <a:pt x="0" y="22936"/>
                  </a:moveTo>
                  <a:lnTo>
                    <a:pt x="3810" y="22936"/>
                  </a:lnTo>
                </a:path>
                <a:path w="3809" h="375284">
                  <a:moveTo>
                    <a:pt x="0" y="21018"/>
                  </a:moveTo>
                  <a:lnTo>
                    <a:pt x="3810" y="21018"/>
                  </a:lnTo>
                </a:path>
                <a:path w="3809" h="375284">
                  <a:moveTo>
                    <a:pt x="0" y="19113"/>
                  </a:moveTo>
                  <a:lnTo>
                    <a:pt x="3810" y="19113"/>
                  </a:lnTo>
                </a:path>
                <a:path w="3809" h="375284">
                  <a:moveTo>
                    <a:pt x="0" y="17195"/>
                  </a:moveTo>
                  <a:lnTo>
                    <a:pt x="3810" y="17195"/>
                  </a:lnTo>
                </a:path>
                <a:path w="3809" h="375284">
                  <a:moveTo>
                    <a:pt x="0" y="15290"/>
                  </a:moveTo>
                  <a:lnTo>
                    <a:pt x="3810" y="15290"/>
                  </a:lnTo>
                </a:path>
                <a:path w="3809" h="375284">
                  <a:moveTo>
                    <a:pt x="0" y="13373"/>
                  </a:moveTo>
                  <a:lnTo>
                    <a:pt x="3810" y="13373"/>
                  </a:lnTo>
                </a:path>
                <a:path w="3809" h="375284">
                  <a:moveTo>
                    <a:pt x="0" y="11468"/>
                  </a:moveTo>
                  <a:lnTo>
                    <a:pt x="3810" y="11468"/>
                  </a:lnTo>
                </a:path>
                <a:path w="3809" h="375284">
                  <a:moveTo>
                    <a:pt x="0" y="9550"/>
                  </a:moveTo>
                  <a:lnTo>
                    <a:pt x="3810" y="9550"/>
                  </a:lnTo>
                </a:path>
                <a:path w="3809" h="375284">
                  <a:moveTo>
                    <a:pt x="0" y="7645"/>
                  </a:moveTo>
                  <a:lnTo>
                    <a:pt x="3810" y="7645"/>
                  </a:lnTo>
                </a:path>
                <a:path w="3809" h="375284">
                  <a:moveTo>
                    <a:pt x="0" y="5727"/>
                  </a:moveTo>
                  <a:lnTo>
                    <a:pt x="3810" y="5727"/>
                  </a:lnTo>
                </a:path>
                <a:path w="3809" h="375284">
                  <a:moveTo>
                    <a:pt x="0" y="3822"/>
                  </a:moveTo>
                  <a:lnTo>
                    <a:pt x="3810" y="3822"/>
                  </a:lnTo>
                </a:path>
                <a:path w="3809" h="375284">
                  <a:moveTo>
                    <a:pt x="0" y="1905"/>
                  </a:moveTo>
                  <a:lnTo>
                    <a:pt x="3810" y="1905"/>
                  </a:lnTo>
                </a:path>
                <a:path w="3809" h="37528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268000" y="2241885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563999" y="2241885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860000" y="2241885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155999" y="2241885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452000" y="2241885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747999" y="2241885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0043999" y="2241885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266095" y="2490530"/>
              <a:ext cx="3810" cy="699135"/>
            </a:xfrm>
            <a:custGeom>
              <a:avLst/>
              <a:gdLst/>
              <a:ahLst/>
              <a:cxnLst/>
              <a:rect l="l" t="t" r="r" b="b"/>
              <a:pathLst>
                <a:path w="3810" h="699135">
                  <a:moveTo>
                    <a:pt x="0" y="698538"/>
                  </a:moveTo>
                  <a:lnTo>
                    <a:pt x="3810" y="698538"/>
                  </a:lnTo>
                </a:path>
                <a:path w="3810" h="699135">
                  <a:moveTo>
                    <a:pt x="0" y="696633"/>
                  </a:moveTo>
                  <a:lnTo>
                    <a:pt x="3810" y="696633"/>
                  </a:lnTo>
                </a:path>
                <a:path w="3810" h="699135">
                  <a:moveTo>
                    <a:pt x="0" y="694715"/>
                  </a:moveTo>
                  <a:lnTo>
                    <a:pt x="3810" y="694715"/>
                  </a:lnTo>
                </a:path>
                <a:path w="3810" h="699135">
                  <a:moveTo>
                    <a:pt x="0" y="692810"/>
                  </a:moveTo>
                  <a:lnTo>
                    <a:pt x="3810" y="692810"/>
                  </a:lnTo>
                </a:path>
                <a:path w="3810" h="699135">
                  <a:moveTo>
                    <a:pt x="0" y="690905"/>
                  </a:moveTo>
                  <a:lnTo>
                    <a:pt x="3810" y="690905"/>
                  </a:lnTo>
                </a:path>
                <a:path w="3810" h="699135">
                  <a:moveTo>
                    <a:pt x="0" y="689000"/>
                  </a:moveTo>
                  <a:lnTo>
                    <a:pt x="3810" y="689000"/>
                  </a:lnTo>
                </a:path>
                <a:path w="3810" h="699135">
                  <a:moveTo>
                    <a:pt x="0" y="687082"/>
                  </a:moveTo>
                  <a:lnTo>
                    <a:pt x="3810" y="687082"/>
                  </a:lnTo>
                </a:path>
                <a:path w="3810" h="699135">
                  <a:moveTo>
                    <a:pt x="0" y="685177"/>
                  </a:moveTo>
                  <a:lnTo>
                    <a:pt x="3810" y="685177"/>
                  </a:lnTo>
                </a:path>
                <a:path w="3810" h="699135">
                  <a:moveTo>
                    <a:pt x="0" y="683272"/>
                  </a:moveTo>
                  <a:lnTo>
                    <a:pt x="3810" y="683272"/>
                  </a:lnTo>
                </a:path>
                <a:path w="3810" h="699135">
                  <a:moveTo>
                    <a:pt x="0" y="681354"/>
                  </a:moveTo>
                  <a:lnTo>
                    <a:pt x="3810" y="681354"/>
                  </a:lnTo>
                </a:path>
                <a:path w="3810" h="699135">
                  <a:moveTo>
                    <a:pt x="0" y="679449"/>
                  </a:moveTo>
                  <a:lnTo>
                    <a:pt x="3810" y="679449"/>
                  </a:lnTo>
                </a:path>
                <a:path w="3810" h="699135">
                  <a:moveTo>
                    <a:pt x="0" y="677544"/>
                  </a:moveTo>
                  <a:lnTo>
                    <a:pt x="3810" y="677544"/>
                  </a:lnTo>
                </a:path>
                <a:path w="3810" h="699135">
                  <a:moveTo>
                    <a:pt x="0" y="675639"/>
                  </a:moveTo>
                  <a:lnTo>
                    <a:pt x="3810" y="675639"/>
                  </a:lnTo>
                </a:path>
                <a:path w="3810" h="699135">
                  <a:moveTo>
                    <a:pt x="0" y="673722"/>
                  </a:moveTo>
                  <a:lnTo>
                    <a:pt x="3810" y="673722"/>
                  </a:lnTo>
                </a:path>
                <a:path w="3810" h="699135">
                  <a:moveTo>
                    <a:pt x="0" y="671817"/>
                  </a:moveTo>
                  <a:lnTo>
                    <a:pt x="3810" y="671817"/>
                  </a:lnTo>
                </a:path>
                <a:path w="3810" h="699135">
                  <a:moveTo>
                    <a:pt x="0" y="669912"/>
                  </a:moveTo>
                  <a:lnTo>
                    <a:pt x="3810" y="669912"/>
                  </a:lnTo>
                </a:path>
                <a:path w="3810" h="699135">
                  <a:moveTo>
                    <a:pt x="0" y="667994"/>
                  </a:moveTo>
                  <a:lnTo>
                    <a:pt x="3810" y="667994"/>
                  </a:lnTo>
                </a:path>
                <a:path w="3810" h="699135">
                  <a:moveTo>
                    <a:pt x="0" y="666089"/>
                  </a:moveTo>
                  <a:lnTo>
                    <a:pt x="3810" y="666089"/>
                  </a:lnTo>
                </a:path>
                <a:path w="3810" h="699135">
                  <a:moveTo>
                    <a:pt x="0" y="664184"/>
                  </a:moveTo>
                  <a:lnTo>
                    <a:pt x="3810" y="664184"/>
                  </a:lnTo>
                </a:path>
                <a:path w="3810" h="699135">
                  <a:moveTo>
                    <a:pt x="0" y="662279"/>
                  </a:moveTo>
                  <a:lnTo>
                    <a:pt x="3810" y="662279"/>
                  </a:lnTo>
                </a:path>
                <a:path w="3810" h="699135">
                  <a:moveTo>
                    <a:pt x="0" y="660361"/>
                  </a:moveTo>
                  <a:lnTo>
                    <a:pt x="3810" y="660361"/>
                  </a:lnTo>
                </a:path>
                <a:path w="3810" h="699135">
                  <a:moveTo>
                    <a:pt x="0" y="658456"/>
                  </a:moveTo>
                  <a:lnTo>
                    <a:pt x="3810" y="658456"/>
                  </a:lnTo>
                </a:path>
                <a:path w="3810" h="699135">
                  <a:moveTo>
                    <a:pt x="0" y="656551"/>
                  </a:moveTo>
                  <a:lnTo>
                    <a:pt x="3810" y="656551"/>
                  </a:lnTo>
                </a:path>
                <a:path w="3810" h="699135">
                  <a:moveTo>
                    <a:pt x="0" y="654646"/>
                  </a:moveTo>
                  <a:lnTo>
                    <a:pt x="3810" y="654646"/>
                  </a:lnTo>
                </a:path>
                <a:path w="3810" h="699135">
                  <a:moveTo>
                    <a:pt x="0" y="652729"/>
                  </a:moveTo>
                  <a:lnTo>
                    <a:pt x="3810" y="652729"/>
                  </a:lnTo>
                </a:path>
                <a:path w="3810" h="699135">
                  <a:moveTo>
                    <a:pt x="0" y="650824"/>
                  </a:moveTo>
                  <a:lnTo>
                    <a:pt x="3810" y="650824"/>
                  </a:lnTo>
                </a:path>
                <a:path w="3810" h="699135">
                  <a:moveTo>
                    <a:pt x="0" y="648919"/>
                  </a:moveTo>
                  <a:lnTo>
                    <a:pt x="3810" y="648919"/>
                  </a:lnTo>
                </a:path>
                <a:path w="3810" h="699135">
                  <a:moveTo>
                    <a:pt x="0" y="647001"/>
                  </a:moveTo>
                  <a:lnTo>
                    <a:pt x="3810" y="647001"/>
                  </a:lnTo>
                </a:path>
                <a:path w="3810" h="699135">
                  <a:moveTo>
                    <a:pt x="0" y="645096"/>
                  </a:moveTo>
                  <a:lnTo>
                    <a:pt x="3810" y="645096"/>
                  </a:lnTo>
                </a:path>
                <a:path w="3810" h="699135">
                  <a:moveTo>
                    <a:pt x="0" y="643191"/>
                  </a:moveTo>
                  <a:lnTo>
                    <a:pt x="3810" y="643191"/>
                  </a:lnTo>
                </a:path>
                <a:path w="3810" h="699135">
                  <a:moveTo>
                    <a:pt x="0" y="641286"/>
                  </a:moveTo>
                  <a:lnTo>
                    <a:pt x="3810" y="641286"/>
                  </a:lnTo>
                </a:path>
                <a:path w="3810" h="699135">
                  <a:moveTo>
                    <a:pt x="0" y="639368"/>
                  </a:moveTo>
                  <a:lnTo>
                    <a:pt x="3810" y="639368"/>
                  </a:lnTo>
                </a:path>
                <a:path w="3810" h="699135">
                  <a:moveTo>
                    <a:pt x="0" y="637463"/>
                  </a:moveTo>
                  <a:lnTo>
                    <a:pt x="3810" y="637463"/>
                  </a:lnTo>
                </a:path>
                <a:path w="3810" h="699135">
                  <a:moveTo>
                    <a:pt x="0" y="635558"/>
                  </a:moveTo>
                  <a:lnTo>
                    <a:pt x="3810" y="635558"/>
                  </a:lnTo>
                </a:path>
                <a:path w="3810" h="699135">
                  <a:moveTo>
                    <a:pt x="0" y="633641"/>
                  </a:moveTo>
                  <a:lnTo>
                    <a:pt x="3810" y="633641"/>
                  </a:lnTo>
                </a:path>
                <a:path w="3810" h="699135">
                  <a:moveTo>
                    <a:pt x="0" y="631736"/>
                  </a:moveTo>
                  <a:lnTo>
                    <a:pt x="3810" y="631736"/>
                  </a:lnTo>
                </a:path>
                <a:path w="3810" h="699135">
                  <a:moveTo>
                    <a:pt x="0" y="629831"/>
                  </a:moveTo>
                  <a:lnTo>
                    <a:pt x="3810" y="629831"/>
                  </a:lnTo>
                </a:path>
                <a:path w="3810" h="699135">
                  <a:moveTo>
                    <a:pt x="0" y="627926"/>
                  </a:moveTo>
                  <a:lnTo>
                    <a:pt x="3810" y="627926"/>
                  </a:lnTo>
                </a:path>
                <a:path w="3810" h="699135">
                  <a:moveTo>
                    <a:pt x="0" y="626008"/>
                  </a:moveTo>
                  <a:lnTo>
                    <a:pt x="3810" y="626008"/>
                  </a:lnTo>
                </a:path>
                <a:path w="3810" h="699135">
                  <a:moveTo>
                    <a:pt x="0" y="624103"/>
                  </a:moveTo>
                  <a:lnTo>
                    <a:pt x="3810" y="624103"/>
                  </a:lnTo>
                </a:path>
                <a:path w="3810" h="699135">
                  <a:moveTo>
                    <a:pt x="0" y="622198"/>
                  </a:moveTo>
                  <a:lnTo>
                    <a:pt x="3810" y="622198"/>
                  </a:lnTo>
                </a:path>
                <a:path w="3810" h="699135">
                  <a:moveTo>
                    <a:pt x="0" y="620280"/>
                  </a:moveTo>
                  <a:lnTo>
                    <a:pt x="3810" y="620280"/>
                  </a:lnTo>
                </a:path>
                <a:path w="3810" h="699135">
                  <a:moveTo>
                    <a:pt x="0" y="618375"/>
                  </a:moveTo>
                  <a:lnTo>
                    <a:pt x="3810" y="618375"/>
                  </a:lnTo>
                </a:path>
                <a:path w="3810" h="699135">
                  <a:moveTo>
                    <a:pt x="0" y="616470"/>
                  </a:moveTo>
                  <a:lnTo>
                    <a:pt x="3810" y="616470"/>
                  </a:lnTo>
                </a:path>
                <a:path w="3810" h="699135">
                  <a:moveTo>
                    <a:pt x="0" y="614565"/>
                  </a:moveTo>
                  <a:lnTo>
                    <a:pt x="3810" y="614565"/>
                  </a:lnTo>
                </a:path>
                <a:path w="3810" h="699135">
                  <a:moveTo>
                    <a:pt x="0" y="612647"/>
                  </a:moveTo>
                  <a:lnTo>
                    <a:pt x="3810" y="612647"/>
                  </a:lnTo>
                </a:path>
                <a:path w="3810" h="699135">
                  <a:moveTo>
                    <a:pt x="0" y="610742"/>
                  </a:moveTo>
                  <a:lnTo>
                    <a:pt x="3810" y="610742"/>
                  </a:lnTo>
                </a:path>
                <a:path w="3810" h="699135">
                  <a:moveTo>
                    <a:pt x="0" y="608837"/>
                  </a:moveTo>
                  <a:lnTo>
                    <a:pt x="3810" y="608837"/>
                  </a:lnTo>
                </a:path>
                <a:path w="3810" h="699135">
                  <a:moveTo>
                    <a:pt x="0" y="606920"/>
                  </a:moveTo>
                  <a:lnTo>
                    <a:pt x="3810" y="606920"/>
                  </a:lnTo>
                </a:path>
                <a:path w="3810" h="699135">
                  <a:moveTo>
                    <a:pt x="0" y="605015"/>
                  </a:moveTo>
                  <a:lnTo>
                    <a:pt x="3810" y="605015"/>
                  </a:lnTo>
                </a:path>
                <a:path w="3810" h="699135">
                  <a:moveTo>
                    <a:pt x="0" y="603110"/>
                  </a:moveTo>
                  <a:lnTo>
                    <a:pt x="3810" y="603110"/>
                  </a:lnTo>
                </a:path>
                <a:path w="3810" h="699135">
                  <a:moveTo>
                    <a:pt x="0" y="601205"/>
                  </a:moveTo>
                  <a:lnTo>
                    <a:pt x="3810" y="601205"/>
                  </a:lnTo>
                </a:path>
                <a:path w="3810" h="699135">
                  <a:moveTo>
                    <a:pt x="0" y="599287"/>
                  </a:moveTo>
                  <a:lnTo>
                    <a:pt x="3810" y="599287"/>
                  </a:lnTo>
                </a:path>
                <a:path w="3810" h="699135">
                  <a:moveTo>
                    <a:pt x="0" y="597382"/>
                  </a:moveTo>
                  <a:lnTo>
                    <a:pt x="3810" y="597382"/>
                  </a:lnTo>
                </a:path>
                <a:path w="3810" h="699135">
                  <a:moveTo>
                    <a:pt x="0" y="595477"/>
                  </a:moveTo>
                  <a:lnTo>
                    <a:pt x="3810" y="595477"/>
                  </a:lnTo>
                </a:path>
                <a:path w="3810" h="699135">
                  <a:moveTo>
                    <a:pt x="0" y="593559"/>
                  </a:moveTo>
                  <a:lnTo>
                    <a:pt x="3810" y="593559"/>
                  </a:lnTo>
                </a:path>
                <a:path w="3810" h="699135">
                  <a:moveTo>
                    <a:pt x="0" y="591654"/>
                  </a:moveTo>
                  <a:lnTo>
                    <a:pt x="3810" y="591654"/>
                  </a:lnTo>
                </a:path>
                <a:path w="3810" h="699135">
                  <a:moveTo>
                    <a:pt x="0" y="589749"/>
                  </a:moveTo>
                  <a:lnTo>
                    <a:pt x="3810" y="589749"/>
                  </a:lnTo>
                </a:path>
                <a:path w="3810" h="699135">
                  <a:moveTo>
                    <a:pt x="0" y="587844"/>
                  </a:moveTo>
                  <a:lnTo>
                    <a:pt x="3810" y="587844"/>
                  </a:lnTo>
                </a:path>
                <a:path w="3810" h="699135">
                  <a:moveTo>
                    <a:pt x="0" y="585927"/>
                  </a:moveTo>
                  <a:lnTo>
                    <a:pt x="3810" y="585927"/>
                  </a:lnTo>
                </a:path>
                <a:path w="3810" h="699135">
                  <a:moveTo>
                    <a:pt x="0" y="584022"/>
                  </a:moveTo>
                  <a:lnTo>
                    <a:pt x="3810" y="584022"/>
                  </a:lnTo>
                </a:path>
                <a:path w="3810" h="699135">
                  <a:moveTo>
                    <a:pt x="0" y="582117"/>
                  </a:moveTo>
                  <a:lnTo>
                    <a:pt x="3810" y="582117"/>
                  </a:lnTo>
                </a:path>
                <a:path w="3810" h="699135">
                  <a:moveTo>
                    <a:pt x="0" y="580199"/>
                  </a:moveTo>
                  <a:lnTo>
                    <a:pt x="3810" y="580199"/>
                  </a:lnTo>
                </a:path>
                <a:path w="3810" h="699135">
                  <a:moveTo>
                    <a:pt x="0" y="578294"/>
                  </a:moveTo>
                  <a:lnTo>
                    <a:pt x="3810" y="578294"/>
                  </a:lnTo>
                </a:path>
                <a:path w="3810" h="699135">
                  <a:moveTo>
                    <a:pt x="0" y="576389"/>
                  </a:moveTo>
                  <a:lnTo>
                    <a:pt x="3810" y="576389"/>
                  </a:lnTo>
                </a:path>
                <a:path w="3810" h="699135">
                  <a:moveTo>
                    <a:pt x="0" y="574484"/>
                  </a:moveTo>
                  <a:lnTo>
                    <a:pt x="3810" y="574484"/>
                  </a:lnTo>
                </a:path>
                <a:path w="3810" h="699135">
                  <a:moveTo>
                    <a:pt x="0" y="572566"/>
                  </a:moveTo>
                  <a:lnTo>
                    <a:pt x="3810" y="572566"/>
                  </a:lnTo>
                </a:path>
                <a:path w="3810" h="699135">
                  <a:moveTo>
                    <a:pt x="0" y="570661"/>
                  </a:moveTo>
                  <a:lnTo>
                    <a:pt x="3810" y="570661"/>
                  </a:lnTo>
                </a:path>
                <a:path w="3810" h="699135">
                  <a:moveTo>
                    <a:pt x="0" y="568756"/>
                  </a:moveTo>
                  <a:lnTo>
                    <a:pt x="3810" y="568756"/>
                  </a:lnTo>
                </a:path>
                <a:path w="3810" h="699135">
                  <a:moveTo>
                    <a:pt x="0" y="566839"/>
                  </a:moveTo>
                  <a:lnTo>
                    <a:pt x="3810" y="566839"/>
                  </a:lnTo>
                </a:path>
                <a:path w="3810" h="699135">
                  <a:moveTo>
                    <a:pt x="0" y="564934"/>
                  </a:moveTo>
                  <a:lnTo>
                    <a:pt x="3810" y="564934"/>
                  </a:lnTo>
                </a:path>
                <a:path w="3810" h="699135">
                  <a:moveTo>
                    <a:pt x="0" y="563029"/>
                  </a:moveTo>
                  <a:lnTo>
                    <a:pt x="3810" y="563029"/>
                  </a:lnTo>
                </a:path>
                <a:path w="3810" h="699135">
                  <a:moveTo>
                    <a:pt x="0" y="561124"/>
                  </a:moveTo>
                  <a:lnTo>
                    <a:pt x="3810" y="561124"/>
                  </a:lnTo>
                </a:path>
                <a:path w="3810" h="699135">
                  <a:moveTo>
                    <a:pt x="0" y="559206"/>
                  </a:moveTo>
                  <a:lnTo>
                    <a:pt x="3810" y="559206"/>
                  </a:lnTo>
                </a:path>
                <a:path w="3810" h="699135">
                  <a:moveTo>
                    <a:pt x="0" y="557301"/>
                  </a:moveTo>
                  <a:lnTo>
                    <a:pt x="3810" y="557301"/>
                  </a:lnTo>
                </a:path>
                <a:path w="3810" h="699135">
                  <a:moveTo>
                    <a:pt x="0" y="555396"/>
                  </a:moveTo>
                  <a:lnTo>
                    <a:pt x="3810" y="555396"/>
                  </a:lnTo>
                </a:path>
                <a:path w="3810" h="699135">
                  <a:moveTo>
                    <a:pt x="0" y="553491"/>
                  </a:moveTo>
                  <a:lnTo>
                    <a:pt x="3810" y="553491"/>
                  </a:lnTo>
                </a:path>
                <a:path w="3810" h="699135">
                  <a:moveTo>
                    <a:pt x="0" y="551573"/>
                  </a:moveTo>
                  <a:lnTo>
                    <a:pt x="3810" y="551573"/>
                  </a:lnTo>
                </a:path>
                <a:path w="3810" h="699135">
                  <a:moveTo>
                    <a:pt x="0" y="549668"/>
                  </a:moveTo>
                  <a:lnTo>
                    <a:pt x="3810" y="549668"/>
                  </a:lnTo>
                </a:path>
                <a:path w="3810" h="699135">
                  <a:moveTo>
                    <a:pt x="0" y="547763"/>
                  </a:moveTo>
                  <a:lnTo>
                    <a:pt x="3810" y="547763"/>
                  </a:lnTo>
                </a:path>
                <a:path w="3810" h="699135">
                  <a:moveTo>
                    <a:pt x="0" y="545845"/>
                  </a:moveTo>
                  <a:lnTo>
                    <a:pt x="3810" y="545845"/>
                  </a:lnTo>
                </a:path>
                <a:path w="3810" h="699135">
                  <a:moveTo>
                    <a:pt x="0" y="543940"/>
                  </a:moveTo>
                  <a:lnTo>
                    <a:pt x="3810" y="543940"/>
                  </a:lnTo>
                </a:path>
                <a:path w="3810" h="699135">
                  <a:moveTo>
                    <a:pt x="0" y="542035"/>
                  </a:moveTo>
                  <a:lnTo>
                    <a:pt x="3810" y="542035"/>
                  </a:lnTo>
                </a:path>
                <a:path w="3810" h="699135">
                  <a:moveTo>
                    <a:pt x="0" y="540130"/>
                  </a:moveTo>
                  <a:lnTo>
                    <a:pt x="3810" y="540130"/>
                  </a:lnTo>
                </a:path>
                <a:path w="3810" h="699135">
                  <a:moveTo>
                    <a:pt x="0" y="538213"/>
                  </a:moveTo>
                  <a:lnTo>
                    <a:pt x="3810" y="538213"/>
                  </a:lnTo>
                </a:path>
                <a:path w="3810" h="699135">
                  <a:moveTo>
                    <a:pt x="0" y="536308"/>
                  </a:moveTo>
                  <a:lnTo>
                    <a:pt x="3810" y="536308"/>
                  </a:lnTo>
                </a:path>
                <a:path w="3810" h="699135">
                  <a:moveTo>
                    <a:pt x="0" y="534403"/>
                  </a:moveTo>
                  <a:lnTo>
                    <a:pt x="3810" y="534403"/>
                  </a:lnTo>
                </a:path>
                <a:path w="3810" h="699135">
                  <a:moveTo>
                    <a:pt x="0" y="532485"/>
                  </a:moveTo>
                  <a:lnTo>
                    <a:pt x="3810" y="532485"/>
                  </a:lnTo>
                </a:path>
                <a:path w="3810" h="699135">
                  <a:moveTo>
                    <a:pt x="0" y="530580"/>
                  </a:moveTo>
                  <a:lnTo>
                    <a:pt x="3810" y="530580"/>
                  </a:lnTo>
                </a:path>
                <a:path w="3810" h="699135">
                  <a:moveTo>
                    <a:pt x="0" y="528675"/>
                  </a:moveTo>
                  <a:lnTo>
                    <a:pt x="3810" y="528675"/>
                  </a:lnTo>
                </a:path>
                <a:path w="3810" h="699135">
                  <a:moveTo>
                    <a:pt x="0" y="526770"/>
                  </a:moveTo>
                  <a:lnTo>
                    <a:pt x="3810" y="526770"/>
                  </a:lnTo>
                </a:path>
                <a:path w="3810" h="699135">
                  <a:moveTo>
                    <a:pt x="0" y="524852"/>
                  </a:moveTo>
                  <a:lnTo>
                    <a:pt x="3810" y="524852"/>
                  </a:lnTo>
                </a:path>
                <a:path w="3810" h="699135">
                  <a:moveTo>
                    <a:pt x="0" y="522947"/>
                  </a:moveTo>
                  <a:lnTo>
                    <a:pt x="3810" y="522947"/>
                  </a:lnTo>
                </a:path>
                <a:path w="3810" h="699135">
                  <a:moveTo>
                    <a:pt x="0" y="521042"/>
                  </a:moveTo>
                  <a:lnTo>
                    <a:pt x="3810" y="521042"/>
                  </a:lnTo>
                </a:path>
                <a:path w="3810" h="699135">
                  <a:moveTo>
                    <a:pt x="0" y="519125"/>
                  </a:moveTo>
                  <a:lnTo>
                    <a:pt x="3810" y="519125"/>
                  </a:lnTo>
                </a:path>
                <a:path w="3810" h="699135">
                  <a:moveTo>
                    <a:pt x="0" y="517220"/>
                  </a:moveTo>
                  <a:lnTo>
                    <a:pt x="3810" y="517220"/>
                  </a:lnTo>
                </a:path>
                <a:path w="3810" h="699135">
                  <a:moveTo>
                    <a:pt x="0" y="515315"/>
                  </a:moveTo>
                  <a:lnTo>
                    <a:pt x="3810" y="515315"/>
                  </a:lnTo>
                </a:path>
                <a:path w="3810" h="699135">
                  <a:moveTo>
                    <a:pt x="0" y="513410"/>
                  </a:moveTo>
                  <a:lnTo>
                    <a:pt x="3810" y="513410"/>
                  </a:lnTo>
                </a:path>
                <a:path w="3810" h="699135">
                  <a:moveTo>
                    <a:pt x="0" y="511492"/>
                  </a:moveTo>
                  <a:lnTo>
                    <a:pt x="3810" y="511492"/>
                  </a:lnTo>
                </a:path>
                <a:path w="3810" h="699135">
                  <a:moveTo>
                    <a:pt x="0" y="509587"/>
                  </a:moveTo>
                  <a:lnTo>
                    <a:pt x="3810" y="509587"/>
                  </a:lnTo>
                </a:path>
                <a:path w="3810" h="699135">
                  <a:moveTo>
                    <a:pt x="0" y="507682"/>
                  </a:moveTo>
                  <a:lnTo>
                    <a:pt x="3810" y="507682"/>
                  </a:lnTo>
                </a:path>
                <a:path w="3810" h="699135">
                  <a:moveTo>
                    <a:pt x="0" y="505764"/>
                  </a:moveTo>
                  <a:lnTo>
                    <a:pt x="3810" y="505764"/>
                  </a:lnTo>
                </a:path>
                <a:path w="3810" h="699135">
                  <a:moveTo>
                    <a:pt x="0" y="503859"/>
                  </a:moveTo>
                  <a:lnTo>
                    <a:pt x="3810" y="503859"/>
                  </a:lnTo>
                </a:path>
                <a:path w="3810" h="699135">
                  <a:moveTo>
                    <a:pt x="0" y="501954"/>
                  </a:moveTo>
                  <a:lnTo>
                    <a:pt x="3810" y="501954"/>
                  </a:lnTo>
                </a:path>
                <a:path w="3810" h="699135">
                  <a:moveTo>
                    <a:pt x="0" y="500049"/>
                  </a:moveTo>
                  <a:lnTo>
                    <a:pt x="3810" y="500049"/>
                  </a:lnTo>
                </a:path>
                <a:path w="3810" h="699135">
                  <a:moveTo>
                    <a:pt x="0" y="498132"/>
                  </a:moveTo>
                  <a:lnTo>
                    <a:pt x="3810" y="498132"/>
                  </a:lnTo>
                </a:path>
                <a:path w="3810" h="699135">
                  <a:moveTo>
                    <a:pt x="0" y="496227"/>
                  </a:moveTo>
                  <a:lnTo>
                    <a:pt x="3810" y="496227"/>
                  </a:lnTo>
                </a:path>
                <a:path w="3810" h="699135">
                  <a:moveTo>
                    <a:pt x="0" y="494322"/>
                  </a:moveTo>
                  <a:lnTo>
                    <a:pt x="3810" y="494322"/>
                  </a:lnTo>
                </a:path>
                <a:path w="3810" h="699135">
                  <a:moveTo>
                    <a:pt x="0" y="492404"/>
                  </a:moveTo>
                  <a:lnTo>
                    <a:pt x="3810" y="492404"/>
                  </a:lnTo>
                </a:path>
                <a:path w="3810" h="699135">
                  <a:moveTo>
                    <a:pt x="0" y="490499"/>
                  </a:moveTo>
                  <a:lnTo>
                    <a:pt x="3810" y="490499"/>
                  </a:lnTo>
                </a:path>
                <a:path w="3810" h="699135">
                  <a:moveTo>
                    <a:pt x="0" y="488594"/>
                  </a:moveTo>
                  <a:lnTo>
                    <a:pt x="3810" y="488594"/>
                  </a:lnTo>
                </a:path>
                <a:path w="3810" h="699135">
                  <a:moveTo>
                    <a:pt x="0" y="486689"/>
                  </a:moveTo>
                  <a:lnTo>
                    <a:pt x="3810" y="486689"/>
                  </a:lnTo>
                </a:path>
                <a:path w="3810" h="699135">
                  <a:moveTo>
                    <a:pt x="0" y="484771"/>
                  </a:moveTo>
                  <a:lnTo>
                    <a:pt x="3810" y="484771"/>
                  </a:lnTo>
                </a:path>
                <a:path w="3810" h="699135">
                  <a:moveTo>
                    <a:pt x="0" y="482866"/>
                  </a:moveTo>
                  <a:lnTo>
                    <a:pt x="3810" y="482866"/>
                  </a:lnTo>
                </a:path>
                <a:path w="3810" h="699135">
                  <a:moveTo>
                    <a:pt x="0" y="480961"/>
                  </a:moveTo>
                  <a:lnTo>
                    <a:pt x="3810" y="480961"/>
                  </a:lnTo>
                </a:path>
                <a:path w="3810" h="699135">
                  <a:moveTo>
                    <a:pt x="0" y="479043"/>
                  </a:moveTo>
                  <a:lnTo>
                    <a:pt x="3810" y="479043"/>
                  </a:lnTo>
                </a:path>
                <a:path w="3810" h="699135">
                  <a:moveTo>
                    <a:pt x="0" y="477138"/>
                  </a:moveTo>
                  <a:lnTo>
                    <a:pt x="3810" y="477138"/>
                  </a:lnTo>
                </a:path>
                <a:path w="3810" h="699135">
                  <a:moveTo>
                    <a:pt x="0" y="475233"/>
                  </a:moveTo>
                  <a:lnTo>
                    <a:pt x="3810" y="475233"/>
                  </a:lnTo>
                </a:path>
                <a:path w="3810" h="699135">
                  <a:moveTo>
                    <a:pt x="0" y="473328"/>
                  </a:moveTo>
                  <a:lnTo>
                    <a:pt x="3810" y="473328"/>
                  </a:lnTo>
                </a:path>
                <a:path w="3810" h="699135">
                  <a:moveTo>
                    <a:pt x="0" y="471411"/>
                  </a:moveTo>
                  <a:lnTo>
                    <a:pt x="3810" y="471411"/>
                  </a:lnTo>
                </a:path>
                <a:path w="3810" h="699135">
                  <a:moveTo>
                    <a:pt x="0" y="469506"/>
                  </a:moveTo>
                  <a:lnTo>
                    <a:pt x="3810" y="469506"/>
                  </a:lnTo>
                </a:path>
                <a:path w="3810" h="699135">
                  <a:moveTo>
                    <a:pt x="0" y="467601"/>
                  </a:moveTo>
                  <a:lnTo>
                    <a:pt x="3810" y="467601"/>
                  </a:lnTo>
                </a:path>
                <a:path w="3810" h="699135">
                  <a:moveTo>
                    <a:pt x="0" y="465683"/>
                  </a:moveTo>
                  <a:lnTo>
                    <a:pt x="3810" y="465683"/>
                  </a:lnTo>
                </a:path>
                <a:path w="3810" h="699135">
                  <a:moveTo>
                    <a:pt x="0" y="463778"/>
                  </a:moveTo>
                  <a:lnTo>
                    <a:pt x="3810" y="463778"/>
                  </a:lnTo>
                </a:path>
                <a:path w="3810" h="699135">
                  <a:moveTo>
                    <a:pt x="0" y="461873"/>
                  </a:moveTo>
                  <a:lnTo>
                    <a:pt x="3810" y="461873"/>
                  </a:lnTo>
                </a:path>
                <a:path w="3810" h="699135">
                  <a:moveTo>
                    <a:pt x="0" y="459968"/>
                  </a:moveTo>
                  <a:lnTo>
                    <a:pt x="3810" y="459968"/>
                  </a:lnTo>
                </a:path>
                <a:path w="3810" h="699135">
                  <a:moveTo>
                    <a:pt x="0" y="458050"/>
                  </a:moveTo>
                  <a:lnTo>
                    <a:pt x="3810" y="458050"/>
                  </a:lnTo>
                </a:path>
                <a:path w="3810" h="699135">
                  <a:moveTo>
                    <a:pt x="0" y="456145"/>
                  </a:moveTo>
                  <a:lnTo>
                    <a:pt x="3810" y="456145"/>
                  </a:lnTo>
                </a:path>
                <a:path w="3810" h="699135">
                  <a:moveTo>
                    <a:pt x="0" y="454240"/>
                  </a:moveTo>
                  <a:lnTo>
                    <a:pt x="3810" y="454240"/>
                  </a:lnTo>
                </a:path>
                <a:path w="3810" h="699135">
                  <a:moveTo>
                    <a:pt x="0" y="452335"/>
                  </a:moveTo>
                  <a:lnTo>
                    <a:pt x="3810" y="452335"/>
                  </a:lnTo>
                </a:path>
                <a:path w="3810" h="699135">
                  <a:moveTo>
                    <a:pt x="0" y="450418"/>
                  </a:moveTo>
                  <a:lnTo>
                    <a:pt x="3810" y="450418"/>
                  </a:lnTo>
                </a:path>
                <a:path w="3810" h="699135">
                  <a:moveTo>
                    <a:pt x="0" y="448513"/>
                  </a:moveTo>
                  <a:lnTo>
                    <a:pt x="3810" y="448513"/>
                  </a:lnTo>
                </a:path>
                <a:path w="3810" h="699135">
                  <a:moveTo>
                    <a:pt x="0" y="446608"/>
                  </a:moveTo>
                  <a:lnTo>
                    <a:pt x="3810" y="446608"/>
                  </a:lnTo>
                </a:path>
                <a:path w="3810" h="699135">
                  <a:moveTo>
                    <a:pt x="0" y="444690"/>
                  </a:moveTo>
                  <a:lnTo>
                    <a:pt x="3810" y="444690"/>
                  </a:lnTo>
                </a:path>
                <a:path w="3810" h="699135">
                  <a:moveTo>
                    <a:pt x="0" y="442785"/>
                  </a:moveTo>
                  <a:lnTo>
                    <a:pt x="3810" y="442785"/>
                  </a:lnTo>
                </a:path>
                <a:path w="3810" h="699135">
                  <a:moveTo>
                    <a:pt x="0" y="440880"/>
                  </a:moveTo>
                  <a:lnTo>
                    <a:pt x="3810" y="440880"/>
                  </a:lnTo>
                </a:path>
                <a:path w="3810" h="699135">
                  <a:moveTo>
                    <a:pt x="0" y="438975"/>
                  </a:moveTo>
                  <a:lnTo>
                    <a:pt x="3810" y="438975"/>
                  </a:lnTo>
                </a:path>
                <a:path w="3810" h="699135">
                  <a:moveTo>
                    <a:pt x="0" y="437057"/>
                  </a:moveTo>
                  <a:lnTo>
                    <a:pt x="3810" y="437057"/>
                  </a:lnTo>
                </a:path>
                <a:path w="3810" h="699135">
                  <a:moveTo>
                    <a:pt x="0" y="435152"/>
                  </a:moveTo>
                  <a:lnTo>
                    <a:pt x="3810" y="435152"/>
                  </a:lnTo>
                </a:path>
                <a:path w="3810" h="699135">
                  <a:moveTo>
                    <a:pt x="0" y="433247"/>
                  </a:moveTo>
                  <a:lnTo>
                    <a:pt x="3810" y="433247"/>
                  </a:lnTo>
                </a:path>
                <a:path w="3810" h="699135">
                  <a:moveTo>
                    <a:pt x="0" y="431330"/>
                  </a:moveTo>
                  <a:lnTo>
                    <a:pt x="3810" y="431330"/>
                  </a:lnTo>
                </a:path>
                <a:path w="3810" h="699135">
                  <a:moveTo>
                    <a:pt x="0" y="429425"/>
                  </a:moveTo>
                  <a:lnTo>
                    <a:pt x="3810" y="429425"/>
                  </a:lnTo>
                </a:path>
                <a:path w="3810" h="699135">
                  <a:moveTo>
                    <a:pt x="0" y="427520"/>
                  </a:moveTo>
                  <a:lnTo>
                    <a:pt x="3810" y="427520"/>
                  </a:lnTo>
                </a:path>
                <a:path w="3810" h="699135">
                  <a:moveTo>
                    <a:pt x="0" y="425615"/>
                  </a:moveTo>
                  <a:lnTo>
                    <a:pt x="3810" y="425615"/>
                  </a:lnTo>
                </a:path>
                <a:path w="3810" h="699135">
                  <a:moveTo>
                    <a:pt x="0" y="423697"/>
                  </a:moveTo>
                  <a:lnTo>
                    <a:pt x="3810" y="423697"/>
                  </a:lnTo>
                </a:path>
                <a:path w="3810" h="699135">
                  <a:moveTo>
                    <a:pt x="0" y="421792"/>
                  </a:moveTo>
                  <a:lnTo>
                    <a:pt x="3810" y="421792"/>
                  </a:lnTo>
                </a:path>
                <a:path w="3810" h="699135">
                  <a:moveTo>
                    <a:pt x="0" y="419887"/>
                  </a:moveTo>
                  <a:lnTo>
                    <a:pt x="3810" y="419887"/>
                  </a:lnTo>
                </a:path>
                <a:path w="3810" h="699135">
                  <a:moveTo>
                    <a:pt x="0" y="417969"/>
                  </a:moveTo>
                  <a:lnTo>
                    <a:pt x="3810" y="417969"/>
                  </a:lnTo>
                </a:path>
                <a:path w="3810" h="699135">
                  <a:moveTo>
                    <a:pt x="0" y="416064"/>
                  </a:moveTo>
                  <a:lnTo>
                    <a:pt x="3810" y="416064"/>
                  </a:lnTo>
                </a:path>
                <a:path w="3810" h="699135">
                  <a:moveTo>
                    <a:pt x="0" y="414159"/>
                  </a:moveTo>
                  <a:lnTo>
                    <a:pt x="3810" y="414159"/>
                  </a:lnTo>
                </a:path>
                <a:path w="3810" h="699135">
                  <a:moveTo>
                    <a:pt x="0" y="412254"/>
                  </a:moveTo>
                  <a:lnTo>
                    <a:pt x="3810" y="412254"/>
                  </a:lnTo>
                </a:path>
                <a:path w="3810" h="699135">
                  <a:moveTo>
                    <a:pt x="0" y="410336"/>
                  </a:moveTo>
                  <a:lnTo>
                    <a:pt x="3810" y="410336"/>
                  </a:lnTo>
                </a:path>
                <a:path w="3810" h="699135">
                  <a:moveTo>
                    <a:pt x="0" y="408431"/>
                  </a:moveTo>
                  <a:lnTo>
                    <a:pt x="3810" y="408431"/>
                  </a:lnTo>
                </a:path>
                <a:path w="3810" h="699135">
                  <a:moveTo>
                    <a:pt x="0" y="406526"/>
                  </a:moveTo>
                  <a:lnTo>
                    <a:pt x="3810" y="406526"/>
                  </a:lnTo>
                </a:path>
                <a:path w="3810" h="699135">
                  <a:moveTo>
                    <a:pt x="0" y="404609"/>
                  </a:moveTo>
                  <a:lnTo>
                    <a:pt x="3810" y="404609"/>
                  </a:lnTo>
                </a:path>
                <a:path w="3810" h="699135">
                  <a:moveTo>
                    <a:pt x="0" y="402704"/>
                  </a:moveTo>
                  <a:lnTo>
                    <a:pt x="3810" y="402704"/>
                  </a:lnTo>
                </a:path>
                <a:path w="3810" h="699135">
                  <a:moveTo>
                    <a:pt x="0" y="400799"/>
                  </a:moveTo>
                  <a:lnTo>
                    <a:pt x="3810" y="400799"/>
                  </a:lnTo>
                </a:path>
                <a:path w="3810" h="699135">
                  <a:moveTo>
                    <a:pt x="0" y="398894"/>
                  </a:moveTo>
                  <a:lnTo>
                    <a:pt x="3810" y="398894"/>
                  </a:lnTo>
                </a:path>
                <a:path w="3810" h="699135">
                  <a:moveTo>
                    <a:pt x="0" y="396976"/>
                  </a:moveTo>
                  <a:lnTo>
                    <a:pt x="3810" y="396976"/>
                  </a:lnTo>
                </a:path>
                <a:path w="3810" h="699135">
                  <a:moveTo>
                    <a:pt x="0" y="395071"/>
                  </a:moveTo>
                  <a:lnTo>
                    <a:pt x="3810" y="395071"/>
                  </a:lnTo>
                </a:path>
                <a:path w="3810" h="699135">
                  <a:moveTo>
                    <a:pt x="0" y="393166"/>
                  </a:moveTo>
                  <a:lnTo>
                    <a:pt x="3810" y="393166"/>
                  </a:lnTo>
                </a:path>
                <a:path w="3810" h="699135">
                  <a:moveTo>
                    <a:pt x="0" y="391248"/>
                  </a:moveTo>
                  <a:lnTo>
                    <a:pt x="3810" y="391248"/>
                  </a:lnTo>
                </a:path>
                <a:path w="3810" h="699135">
                  <a:moveTo>
                    <a:pt x="0" y="389343"/>
                  </a:moveTo>
                  <a:lnTo>
                    <a:pt x="3810" y="389343"/>
                  </a:lnTo>
                </a:path>
                <a:path w="3810" h="699135">
                  <a:moveTo>
                    <a:pt x="0" y="387438"/>
                  </a:moveTo>
                  <a:lnTo>
                    <a:pt x="3810" y="387438"/>
                  </a:lnTo>
                </a:path>
                <a:path w="3810" h="699135">
                  <a:moveTo>
                    <a:pt x="0" y="385533"/>
                  </a:moveTo>
                  <a:lnTo>
                    <a:pt x="3810" y="385533"/>
                  </a:lnTo>
                </a:path>
                <a:path w="3810" h="699135">
                  <a:moveTo>
                    <a:pt x="0" y="383616"/>
                  </a:moveTo>
                  <a:lnTo>
                    <a:pt x="3810" y="383616"/>
                  </a:lnTo>
                </a:path>
                <a:path w="3810" h="699135">
                  <a:moveTo>
                    <a:pt x="0" y="381711"/>
                  </a:moveTo>
                  <a:lnTo>
                    <a:pt x="3810" y="381711"/>
                  </a:lnTo>
                </a:path>
                <a:path w="3810" h="699135">
                  <a:moveTo>
                    <a:pt x="0" y="379806"/>
                  </a:moveTo>
                  <a:lnTo>
                    <a:pt x="3810" y="379806"/>
                  </a:lnTo>
                </a:path>
                <a:path w="3810" h="699135">
                  <a:moveTo>
                    <a:pt x="0" y="377901"/>
                  </a:moveTo>
                  <a:lnTo>
                    <a:pt x="3810" y="377901"/>
                  </a:lnTo>
                </a:path>
                <a:path w="3810" h="699135">
                  <a:moveTo>
                    <a:pt x="0" y="375983"/>
                  </a:moveTo>
                  <a:lnTo>
                    <a:pt x="3810" y="375983"/>
                  </a:lnTo>
                </a:path>
                <a:path w="3810" h="699135">
                  <a:moveTo>
                    <a:pt x="0" y="374078"/>
                  </a:moveTo>
                  <a:lnTo>
                    <a:pt x="3810" y="374078"/>
                  </a:lnTo>
                </a:path>
                <a:path w="3810" h="699135">
                  <a:moveTo>
                    <a:pt x="0" y="372173"/>
                  </a:moveTo>
                  <a:lnTo>
                    <a:pt x="3810" y="372173"/>
                  </a:lnTo>
                </a:path>
                <a:path w="3810" h="699135">
                  <a:moveTo>
                    <a:pt x="0" y="370255"/>
                  </a:moveTo>
                  <a:lnTo>
                    <a:pt x="3810" y="370255"/>
                  </a:lnTo>
                </a:path>
                <a:path w="3810" h="699135">
                  <a:moveTo>
                    <a:pt x="0" y="368350"/>
                  </a:moveTo>
                  <a:lnTo>
                    <a:pt x="3810" y="368350"/>
                  </a:lnTo>
                </a:path>
                <a:path w="3810" h="699135">
                  <a:moveTo>
                    <a:pt x="0" y="366445"/>
                  </a:moveTo>
                  <a:lnTo>
                    <a:pt x="3810" y="366445"/>
                  </a:lnTo>
                </a:path>
                <a:path w="3810" h="699135">
                  <a:moveTo>
                    <a:pt x="0" y="364540"/>
                  </a:moveTo>
                  <a:lnTo>
                    <a:pt x="3810" y="364540"/>
                  </a:lnTo>
                </a:path>
                <a:path w="3810" h="699135">
                  <a:moveTo>
                    <a:pt x="0" y="362623"/>
                  </a:moveTo>
                  <a:lnTo>
                    <a:pt x="3810" y="362623"/>
                  </a:lnTo>
                </a:path>
                <a:path w="3810" h="699135">
                  <a:moveTo>
                    <a:pt x="0" y="360718"/>
                  </a:moveTo>
                  <a:lnTo>
                    <a:pt x="3810" y="360718"/>
                  </a:lnTo>
                </a:path>
                <a:path w="3810" h="699135">
                  <a:moveTo>
                    <a:pt x="0" y="358813"/>
                  </a:moveTo>
                  <a:lnTo>
                    <a:pt x="3810" y="358813"/>
                  </a:lnTo>
                </a:path>
                <a:path w="3810" h="699135">
                  <a:moveTo>
                    <a:pt x="0" y="356895"/>
                  </a:moveTo>
                  <a:lnTo>
                    <a:pt x="3810" y="356895"/>
                  </a:lnTo>
                </a:path>
                <a:path w="3810" h="699135">
                  <a:moveTo>
                    <a:pt x="0" y="354990"/>
                  </a:moveTo>
                  <a:lnTo>
                    <a:pt x="3810" y="354990"/>
                  </a:lnTo>
                </a:path>
                <a:path w="3810" h="699135">
                  <a:moveTo>
                    <a:pt x="0" y="353085"/>
                  </a:moveTo>
                  <a:lnTo>
                    <a:pt x="3810" y="353085"/>
                  </a:lnTo>
                </a:path>
                <a:path w="3810" h="699135">
                  <a:moveTo>
                    <a:pt x="0" y="351180"/>
                  </a:moveTo>
                  <a:lnTo>
                    <a:pt x="3810" y="351180"/>
                  </a:lnTo>
                </a:path>
                <a:path w="3810" h="699135">
                  <a:moveTo>
                    <a:pt x="0" y="349262"/>
                  </a:moveTo>
                  <a:lnTo>
                    <a:pt x="3810" y="349262"/>
                  </a:lnTo>
                </a:path>
                <a:path w="3810" h="699135">
                  <a:moveTo>
                    <a:pt x="0" y="347357"/>
                  </a:moveTo>
                  <a:lnTo>
                    <a:pt x="3810" y="347357"/>
                  </a:lnTo>
                </a:path>
                <a:path w="3810" h="699135">
                  <a:moveTo>
                    <a:pt x="0" y="345452"/>
                  </a:moveTo>
                  <a:lnTo>
                    <a:pt x="3810" y="345452"/>
                  </a:lnTo>
                </a:path>
                <a:path w="3810" h="699135">
                  <a:moveTo>
                    <a:pt x="0" y="343534"/>
                  </a:moveTo>
                  <a:lnTo>
                    <a:pt x="3810" y="343534"/>
                  </a:lnTo>
                </a:path>
                <a:path w="3810" h="699135">
                  <a:moveTo>
                    <a:pt x="0" y="341629"/>
                  </a:moveTo>
                  <a:lnTo>
                    <a:pt x="3810" y="341629"/>
                  </a:lnTo>
                </a:path>
                <a:path w="3810" h="699135">
                  <a:moveTo>
                    <a:pt x="0" y="339724"/>
                  </a:moveTo>
                  <a:lnTo>
                    <a:pt x="3810" y="339724"/>
                  </a:lnTo>
                </a:path>
                <a:path w="3810" h="699135">
                  <a:moveTo>
                    <a:pt x="0" y="337819"/>
                  </a:moveTo>
                  <a:lnTo>
                    <a:pt x="3810" y="337819"/>
                  </a:lnTo>
                </a:path>
                <a:path w="3810" h="699135">
                  <a:moveTo>
                    <a:pt x="0" y="335902"/>
                  </a:moveTo>
                  <a:lnTo>
                    <a:pt x="3810" y="335902"/>
                  </a:lnTo>
                </a:path>
                <a:path w="3810" h="699135">
                  <a:moveTo>
                    <a:pt x="0" y="333997"/>
                  </a:moveTo>
                  <a:lnTo>
                    <a:pt x="3810" y="333997"/>
                  </a:lnTo>
                </a:path>
                <a:path w="3810" h="699135">
                  <a:moveTo>
                    <a:pt x="0" y="332092"/>
                  </a:moveTo>
                  <a:lnTo>
                    <a:pt x="3810" y="332092"/>
                  </a:lnTo>
                </a:path>
                <a:path w="3810" h="699135">
                  <a:moveTo>
                    <a:pt x="0" y="330174"/>
                  </a:moveTo>
                  <a:lnTo>
                    <a:pt x="3810" y="330174"/>
                  </a:lnTo>
                </a:path>
                <a:path w="3810" h="699135">
                  <a:moveTo>
                    <a:pt x="0" y="328269"/>
                  </a:moveTo>
                  <a:lnTo>
                    <a:pt x="3810" y="328269"/>
                  </a:lnTo>
                </a:path>
                <a:path w="3810" h="699135">
                  <a:moveTo>
                    <a:pt x="0" y="326364"/>
                  </a:moveTo>
                  <a:lnTo>
                    <a:pt x="3810" y="326364"/>
                  </a:lnTo>
                </a:path>
                <a:path w="3810" h="699135">
                  <a:moveTo>
                    <a:pt x="0" y="324459"/>
                  </a:moveTo>
                  <a:lnTo>
                    <a:pt x="3810" y="324459"/>
                  </a:lnTo>
                </a:path>
                <a:path w="3810" h="699135">
                  <a:moveTo>
                    <a:pt x="0" y="322541"/>
                  </a:moveTo>
                  <a:lnTo>
                    <a:pt x="3810" y="322541"/>
                  </a:lnTo>
                </a:path>
                <a:path w="3810" h="699135">
                  <a:moveTo>
                    <a:pt x="0" y="320636"/>
                  </a:moveTo>
                  <a:lnTo>
                    <a:pt x="3810" y="320636"/>
                  </a:lnTo>
                </a:path>
                <a:path w="3810" h="699135">
                  <a:moveTo>
                    <a:pt x="0" y="318731"/>
                  </a:moveTo>
                  <a:lnTo>
                    <a:pt x="3810" y="318731"/>
                  </a:lnTo>
                </a:path>
                <a:path w="3810" h="699135">
                  <a:moveTo>
                    <a:pt x="0" y="316814"/>
                  </a:moveTo>
                  <a:lnTo>
                    <a:pt x="3810" y="316814"/>
                  </a:lnTo>
                </a:path>
                <a:path w="3810" h="699135">
                  <a:moveTo>
                    <a:pt x="0" y="314909"/>
                  </a:moveTo>
                  <a:lnTo>
                    <a:pt x="3810" y="314909"/>
                  </a:lnTo>
                </a:path>
                <a:path w="3810" h="699135">
                  <a:moveTo>
                    <a:pt x="0" y="313004"/>
                  </a:moveTo>
                  <a:lnTo>
                    <a:pt x="3810" y="313004"/>
                  </a:lnTo>
                </a:path>
                <a:path w="3810" h="699135">
                  <a:moveTo>
                    <a:pt x="0" y="311099"/>
                  </a:moveTo>
                  <a:lnTo>
                    <a:pt x="3810" y="311099"/>
                  </a:lnTo>
                </a:path>
                <a:path w="3810" h="699135">
                  <a:moveTo>
                    <a:pt x="0" y="309181"/>
                  </a:moveTo>
                  <a:lnTo>
                    <a:pt x="3810" y="309181"/>
                  </a:lnTo>
                </a:path>
                <a:path w="3810" h="699135">
                  <a:moveTo>
                    <a:pt x="0" y="307276"/>
                  </a:moveTo>
                  <a:lnTo>
                    <a:pt x="3810" y="307276"/>
                  </a:lnTo>
                </a:path>
                <a:path w="3810" h="699135">
                  <a:moveTo>
                    <a:pt x="0" y="305371"/>
                  </a:moveTo>
                  <a:lnTo>
                    <a:pt x="3810" y="305371"/>
                  </a:lnTo>
                </a:path>
                <a:path w="3810" h="699135">
                  <a:moveTo>
                    <a:pt x="0" y="303453"/>
                  </a:moveTo>
                  <a:lnTo>
                    <a:pt x="3810" y="303453"/>
                  </a:lnTo>
                </a:path>
                <a:path w="3810" h="699135">
                  <a:moveTo>
                    <a:pt x="0" y="301548"/>
                  </a:moveTo>
                  <a:lnTo>
                    <a:pt x="3810" y="301548"/>
                  </a:lnTo>
                </a:path>
                <a:path w="3810" h="699135">
                  <a:moveTo>
                    <a:pt x="0" y="299643"/>
                  </a:moveTo>
                  <a:lnTo>
                    <a:pt x="3810" y="299643"/>
                  </a:lnTo>
                </a:path>
                <a:path w="3810" h="699135">
                  <a:moveTo>
                    <a:pt x="0" y="297738"/>
                  </a:moveTo>
                  <a:lnTo>
                    <a:pt x="3810" y="297738"/>
                  </a:lnTo>
                </a:path>
                <a:path w="3810" h="699135">
                  <a:moveTo>
                    <a:pt x="0" y="295821"/>
                  </a:moveTo>
                  <a:lnTo>
                    <a:pt x="3810" y="295821"/>
                  </a:lnTo>
                </a:path>
                <a:path w="3810" h="699135">
                  <a:moveTo>
                    <a:pt x="0" y="293916"/>
                  </a:moveTo>
                  <a:lnTo>
                    <a:pt x="3810" y="293916"/>
                  </a:lnTo>
                </a:path>
                <a:path w="3810" h="699135">
                  <a:moveTo>
                    <a:pt x="0" y="292011"/>
                  </a:moveTo>
                  <a:lnTo>
                    <a:pt x="3810" y="292011"/>
                  </a:lnTo>
                </a:path>
                <a:path w="3810" h="699135">
                  <a:moveTo>
                    <a:pt x="0" y="290106"/>
                  </a:moveTo>
                  <a:lnTo>
                    <a:pt x="3810" y="290106"/>
                  </a:lnTo>
                </a:path>
                <a:path w="3810" h="699135">
                  <a:moveTo>
                    <a:pt x="0" y="288188"/>
                  </a:moveTo>
                  <a:lnTo>
                    <a:pt x="3810" y="288188"/>
                  </a:lnTo>
                </a:path>
                <a:path w="3810" h="699135">
                  <a:moveTo>
                    <a:pt x="0" y="286283"/>
                  </a:moveTo>
                  <a:lnTo>
                    <a:pt x="3810" y="286283"/>
                  </a:lnTo>
                </a:path>
                <a:path w="3810" h="699135">
                  <a:moveTo>
                    <a:pt x="0" y="284378"/>
                  </a:moveTo>
                  <a:lnTo>
                    <a:pt x="3810" y="284378"/>
                  </a:lnTo>
                </a:path>
                <a:path w="3810" h="699135">
                  <a:moveTo>
                    <a:pt x="0" y="282460"/>
                  </a:moveTo>
                  <a:lnTo>
                    <a:pt x="3810" y="282460"/>
                  </a:lnTo>
                </a:path>
                <a:path w="3810" h="699135">
                  <a:moveTo>
                    <a:pt x="0" y="280555"/>
                  </a:moveTo>
                  <a:lnTo>
                    <a:pt x="3810" y="280555"/>
                  </a:lnTo>
                </a:path>
                <a:path w="3810" h="699135">
                  <a:moveTo>
                    <a:pt x="0" y="278650"/>
                  </a:moveTo>
                  <a:lnTo>
                    <a:pt x="3810" y="278650"/>
                  </a:lnTo>
                </a:path>
                <a:path w="3810" h="699135">
                  <a:moveTo>
                    <a:pt x="0" y="276745"/>
                  </a:moveTo>
                  <a:lnTo>
                    <a:pt x="3810" y="276745"/>
                  </a:lnTo>
                </a:path>
                <a:path w="3810" h="699135">
                  <a:moveTo>
                    <a:pt x="0" y="274827"/>
                  </a:moveTo>
                  <a:lnTo>
                    <a:pt x="3810" y="274827"/>
                  </a:lnTo>
                </a:path>
                <a:path w="3810" h="699135">
                  <a:moveTo>
                    <a:pt x="0" y="272922"/>
                  </a:moveTo>
                  <a:lnTo>
                    <a:pt x="3810" y="272922"/>
                  </a:lnTo>
                </a:path>
                <a:path w="3810" h="699135">
                  <a:moveTo>
                    <a:pt x="0" y="271017"/>
                  </a:moveTo>
                  <a:lnTo>
                    <a:pt x="3810" y="271017"/>
                  </a:lnTo>
                </a:path>
                <a:path w="3810" h="699135">
                  <a:moveTo>
                    <a:pt x="0" y="269100"/>
                  </a:moveTo>
                  <a:lnTo>
                    <a:pt x="3810" y="269100"/>
                  </a:lnTo>
                </a:path>
                <a:path w="3810" h="699135">
                  <a:moveTo>
                    <a:pt x="0" y="267195"/>
                  </a:moveTo>
                  <a:lnTo>
                    <a:pt x="3810" y="267195"/>
                  </a:lnTo>
                </a:path>
                <a:path w="3810" h="699135">
                  <a:moveTo>
                    <a:pt x="0" y="265290"/>
                  </a:moveTo>
                  <a:lnTo>
                    <a:pt x="3810" y="265290"/>
                  </a:lnTo>
                </a:path>
                <a:path w="3810" h="699135">
                  <a:moveTo>
                    <a:pt x="0" y="263385"/>
                  </a:moveTo>
                  <a:lnTo>
                    <a:pt x="3810" y="263385"/>
                  </a:lnTo>
                </a:path>
                <a:path w="3810" h="699135">
                  <a:moveTo>
                    <a:pt x="0" y="261467"/>
                  </a:moveTo>
                  <a:lnTo>
                    <a:pt x="3810" y="261467"/>
                  </a:lnTo>
                </a:path>
                <a:path w="3810" h="699135">
                  <a:moveTo>
                    <a:pt x="0" y="259562"/>
                  </a:moveTo>
                  <a:lnTo>
                    <a:pt x="3810" y="259562"/>
                  </a:lnTo>
                </a:path>
                <a:path w="3810" h="699135">
                  <a:moveTo>
                    <a:pt x="0" y="257657"/>
                  </a:moveTo>
                  <a:lnTo>
                    <a:pt x="3810" y="257657"/>
                  </a:lnTo>
                </a:path>
                <a:path w="3810" h="699135">
                  <a:moveTo>
                    <a:pt x="0" y="255739"/>
                  </a:moveTo>
                  <a:lnTo>
                    <a:pt x="3810" y="255739"/>
                  </a:lnTo>
                </a:path>
                <a:path w="3810" h="699135">
                  <a:moveTo>
                    <a:pt x="0" y="253834"/>
                  </a:moveTo>
                  <a:lnTo>
                    <a:pt x="3810" y="253834"/>
                  </a:lnTo>
                </a:path>
                <a:path w="3810" h="699135">
                  <a:moveTo>
                    <a:pt x="0" y="251929"/>
                  </a:moveTo>
                  <a:lnTo>
                    <a:pt x="3810" y="251929"/>
                  </a:lnTo>
                </a:path>
                <a:path w="3810" h="699135">
                  <a:moveTo>
                    <a:pt x="0" y="250024"/>
                  </a:moveTo>
                  <a:lnTo>
                    <a:pt x="3810" y="250024"/>
                  </a:lnTo>
                </a:path>
                <a:path w="3810" h="699135">
                  <a:moveTo>
                    <a:pt x="0" y="248107"/>
                  </a:moveTo>
                  <a:lnTo>
                    <a:pt x="3810" y="248107"/>
                  </a:lnTo>
                </a:path>
                <a:path w="3810" h="699135">
                  <a:moveTo>
                    <a:pt x="0" y="246202"/>
                  </a:moveTo>
                  <a:lnTo>
                    <a:pt x="3810" y="246202"/>
                  </a:lnTo>
                </a:path>
                <a:path w="3810" h="699135">
                  <a:moveTo>
                    <a:pt x="0" y="244297"/>
                  </a:moveTo>
                  <a:lnTo>
                    <a:pt x="3810" y="244297"/>
                  </a:lnTo>
                </a:path>
                <a:path w="3810" h="699135">
                  <a:moveTo>
                    <a:pt x="0" y="242379"/>
                  </a:moveTo>
                  <a:lnTo>
                    <a:pt x="3810" y="242379"/>
                  </a:lnTo>
                </a:path>
                <a:path w="3810" h="699135">
                  <a:moveTo>
                    <a:pt x="0" y="240474"/>
                  </a:moveTo>
                  <a:lnTo>
                    <a:pt x="3810" y="240474"/>
                  </a:lnTo>
                </a:path>
                <a:path w="3810" h="699135">
                  <a:moveTo>
                    <a:pt x="0" y="238569"/>
                  </a:moveTo>
                  <a:lnTo>
                    <a:pt x="3810" y="238569"/>
                  </a:lnTo>
                </a:path>
                <a:path w="3810" h="699135">
                  <a:moveTo>
                    <a:pt x="0" y="236664"/>
                  </a:moveTo>
                  <a:lnTo>
                    <a:pt x="3810" y="236664"/>
                  </a:lnTo>
                </a:path>
                <a:path w="3810" h="699135">
                  <a:moveTo>
                    <a:pt x="0" y="234746"/>
                  </a:moveTo>
                  <a:lnTo>
                    <a:pt x="3810" y="234746"/>
                  </a:lnTo>
                </a:path>
                <a:path w="3810" h="699135">
                  <a:moveTo>
                    <a:pt x="0" y="232841"/>
                  </a:moveTo>
                  <a:lnTo>
                    <a:pt x="3810" y="232841"/>
                  </a:lnTo>
                </a:path>
                <a:path w="3810" h="699135">
                  <a:moveTo>
                    <a:pt x="0" y="230936"/>
                  </a:moveTo>
                  <a:lnTo>
                    <a:pt x="3810" y="230936"/>
                  </a:lnTo>
                </a:path>
                <a:path w="3810" h="699135">
                  <a:moveTo>
                    <a:pt x="0" y="229019"/>
                  </a:moveTo>
                  <a:lnTo>
                    <a:pt x="3810" y="229019"/>
                  </a:lnTo>
                </a:path>
                <a:path w="3810" h="699135">
                  <a:moveTo>
                    <a:pt x="0" y="227114"/>
                  </a:moveTo>
                  <a:lnTo>
                    <a:pt x="3810" y="227114"/>
                  </a:lnTo>
                </a:path>
                <a:path w="3810" h="699135">
                  <a:moveTo>
                    <a:pt x="0" y="225209"/>
                  </a:moveTo>
                  <a:lnTo>
                    <a:pt x="3810" y="225209"/>
                  </a:lnTo>
                </a:path>
                <a:path w="3810" h="699135">
                  <a:moveTo>
                    <a:pt x="0" y="223304"/>
                  </a:moveTo>
                  <a:lnTo>
                    <a:pt x="3810" y="223304"/>
                  </a:lnTo>
                </a:path>
                <a:path w="3810" h="699135">
                  <a:moveTo>
                    <a:pt x="0" y="221386"/>
                  </a:moveTo>
                  <a:lnTo>
                    <a:pt x="3810" y="221386"/>
                  </a:lnTo>
                </a:path>
                <a:path w="3810" h="699135">
                  <a:moveTo>
                    <a:pt x="0" y="219481"/>
                  </a:moveTo>
                  <a:lnTo>
                    <a:pt x="3810" y="219481"/>
                  </a:lnTo>
                </a:path>
                <a:path w="3810" h="699135">
                  <a:moveTo>
                    <a:pt x="0" y="217576"/>
                  </a:moveTo>
                  <a:lnTo>
                    <a:pt x="3810" y="217576"/>
                  </a:lnTo>
                </a:path>
                <a:path w="3810" h="699135">
                  <a:moveTo>
                    <a:pt x="0" y="215658"/>
                  </a:moveTo>
                  <a:lnTo>
                    <a:pt x="3810" y="215658"/>
                  </a:lnTo>
                </a:path>
                <a:path w="3810" h="699135">
                  <a:moveTo>
                    <a:pt x="0" y="213753"/>
                  </a:moveTo>
                  <a:lnTo>
                    <a:pt x="3810" y="213753"/>
                  </a:lnTo>
                </a:path>
                <a:path w="3810" h="699135">
                  <a:moveTo>
                    <a:pt x="0" y="211848"/>
                  </a:moveTo>
                  <a:lnTo>
                    <a:pt x="3810" y="211848"/>
                  </a:lnTo>
                </a:path>
                <a:path w="3810" h="699135">
                  <a:moveTo>
                    <a:pt x="0" y="209943"/>
                  </a:moveTo>
                  <a:lnTo>
                    <a:pt x="3810" y="209943"/>
                  </a:lnTo>
                </a:path>
                <a:path w="3810" h="699135">
                  <a:moveTo>
                    <a:pt x="0" y="208025"/>
                  </a:moveTo>
                  <a:lnTo>
                    <a:pt x="3810" y="208025"/>
                  </a:lnTo>
                </a:path>
                <a:path w="3810" h="699135">
                  <a:moveTo>
                    <a:pt x="0" y="206120"/>
                  </a:moveTo>
                  <a:lnTo>
                    <a:pt x="3810" y="206120"/>
                  </a:lnTo>
                </a:path>
                <a:path w="3810" h="699135">
                  <a:moveTo>
                    <a:pt x="0" y="204215"/>
                  </a:moveTo>
                  <a:lnTo>
                    <a:pt x="3810" y="204215"/>
                  </a:lnTo>
                </a:path>
                <a:path w="3810" h="699135">
                  <a:moveTo>
                    <a:pt x="0" y="202298"/>
                  </a:moveTo>
                  <a:lnTo>
                    <a:pt x="3810" y="202298"/>
                  </a:lnTo>
                </a:path>
                <a:path w="3810" h="699135">
                  <a:moveTo>
                    <a:pt x="0" y="200393"/>
                  </a:moveTo>
                  <a:lnTo>
                    <a:pt x="3810" y="200393"/>
                  </a:lnTo>
                </a:path>
                <a:path w="3810" h="699135">
                  <a:moveTo>
                    <a:pt x="0" y="198488"/>
                  </a:moveTo>
                  <a:lnTo>
                    <a:pt x="3810" y="198488"/>
                  </a:lnTo>
                </a:path>
                <a:path w="3810" h="699135">
                  <a:moveTo>
                    <a:pt x="0" y="196583"/>
                  </a:moveTo>
                  <a:lnTo>
                    <a:pt x="3810" y="196583"/>
                  </a:lnTo>
                </a:path>
                <a:path w="3810" h="699135">
                  <a:moveTo>
                    <a:pt x="0" y="194665"/>
                  </a:moveTo>
                  <a:lnTo>
                    <a:pt x="3810" y="194665"/>
                  </a:lnTo>
                </a:path>
                <a:path w="3810" h="699135">
                  <a:moveTo>
                    <a:pt x="0" y="192760"/>
                  </a:moveTo>
                  <a:lnTo>
                    <a:pt x="3810" y="192760"/>
                  </a:lnTo>
                </a:path>
                <a:path w="3810" h="699135">
                  <a:moveTo>
                    <a:pt x="0" y="190855"/>
                  </a:moveTo>
                  <a:lnTo>
                    <a:pt x="3810" y="190855"/>
                  </a:lnTo>
                </a:path>
                <a:path w="3810" h="699135">
                  <a:moveTo>
                    <a:pt x="0" y="188950"/>
                  </a:moveTo>
                  <a:lnTo>
                    <a:pt x="3810" y="188950"/>
                  </a:lnTo>
                </a:path>
                <a:path w="3810" h="699135">
                  <a:moveTo>
                    <a:pt x="0" y="187032"/>
                  </a:moveTo>
                  <a:lnTo>
                    <a:pt x="3810" y="187032"/>
                  </a:lnTo>
                </a:path>
                <a:path w="3810" h="699135">
                  <a:moveTo>
                    <a:pt x="0" y="185127"/>
                  </a:moveTo>
                  <a:lnTo>
                    <a:pt x="3810" y="185127"/>
                  </a:lnTo>
                </a:path>
                <a:path w="3810" h="699135">
                  <a:moveTo>
                    <a:pt x="0" y="183222"/>
                  </a:moveTo>
                  <a:lnTo>
                    <a:pt x="3810" y="183222"/>
                  </a:lnTo>
                </a:path>
                <a:path w="3810" h="699135">
                  <a:moveTo>
                    <a:pt x="0" y="181305"/>
                  </a:moveTo>
                  <a:lnTo>
                    <a:pt x="3810" y="181305"/>
                  </a:lnTo>
                </a:path>
                <a:path w="3810" h="699135">
                  <a:moveTo>
                    <a:pt x="0" y="179400"/>
                  </a:moveTo>
                  <a:lnTo>
                    <a:pt x="3810" y="179400"/>
                  </a:lnTo>
                </a:path>
                <a:path w="3810" h="699135">
                  <a:moveTo>
                    <a:pt x="0" y="177495"/>
                  </a:moveTo>
                  <a:lnTo>
                    <a:pt x="3810" y="177495"/>
                  </a:lnTo>
                </a:path>
                <a:path w="3810" h="699135">
                  <a:moveTo>
                    <a:pt x="0" y="175590"/>
                  </a:moveTo>
                  <a:lnTo>
                    <a:pt x="3810" y="175590"/>
                  </a:lnTo>
                </a:path>
                <a:path w="3810" h="699135">
                  <a:moveTo>
                    <a:pt x="0" y="173672"/>
                  </a:moveTo>
                  <a:lnTo>
                    <a:pt x="3810" y="173672"/>
                  </a:lnTo>
                </a:path>
                <a:path w="3810" h="699135">
                  <a:moveTo>
                    <a:pt x="0" y="171767"/>
                  </a:moveTo>
                  <a:lnTo>
                    <a:pt x="3810" y="171767"/>
                  </a:lnTo>
                </a:path>
                <a:path w="3810" h="699135">
                  <a:moveTo>
                    <a:pt x="0" y="169862"/>
                  </a:moveTo>
                  <a:lnTo>
                    <a:pt x="3810" y="169862"/>
                  </a:lnTo>
                </a:path>
                <a:path w="3810" h="699135">
                  <a:moveTo>
                    <a:pt x="0" y="167944"/>
                  </a:moveTo>
                  <a:lnTo>
                    <a:pt x="3810" y="167944"/>
                  </a:lnTo>
                </a:path>
                <a:path w="3810" h="699135">
                  <a:moveTo>
                    <a:pt x="0" y="166039"/>
                  </a:moveTo>
                  <a:lnTo>
                    <a:pt x="3810" y="166039"/>
                  </a:lnTo>
                </a:path>
                <a:path w="3810" h="699135">
                  <a:moveTo>
                    <a:pt x="0" y="164134"/>
                  </a:moveTo>
                  <a:lnTo>
                    <a:pt x="3810" y="164134"/>
                  </a:lnTo>
                </a:path>
                <a:path w="3810" h="699135">
                  <a:moveTo>
                    <a:pt x="0" y="162229"/>
                  </a:moveTo>
                  <a:lnTo>
                    <a:pt x="3810" y="162229"/>
                  </a:lnTo>
                </a:path>
                <a:path w="3810" h="699135">
                  <a:moveTo>
                    <a:pt x="0" y="160312"/>
                  </a:moveTo>
                  <a:lnTo>
                    <a:pt x="3810" y="160312"/>
                  </a:lnTo>
                </a:path>
                <a:path w="3810" h="699135">
                  <a:moveTo>
                    <a:pt x="0" y="158407"/>
                  </a:moveTo>
                  <a:lnTo>
                    <a:pt x="3810" y="158407"/>
                  </a:lnTo>
                </a:path>
                <a:path w="3810" h="699135">
                  <a:moveTo>
                    <a:pt x="0" y="156502"/>
                  </a:moveTo>
                  <a:lnTo>
                    <a:pt x="3810" y="156502"/>
                  </a:lnTo>
                </a:path>
                <a:path w="3810" h="699135">
                  <a:moveTo>
                    <a:pt x="0" y="154584"/>
                  </a:moveTo>
                  <a:lnTo>
                    <a:pt x="3810" y="154584"/>
                  </a:lnTo>
                </a:path>
                <a:path w="3810" h="699135">
                  <a:moveTo>
                    <a:pt x="0" y="152679"/>
                  </a:moveTo>
                  <a:lnTo>
                    <a:pt x="3810" y="152679"/>
                  </a:lnTo>
                </a:path>
                <a:path w="3810" h="699135">
                  <a:moveTo>
                    <a:pt x="0" y="150774"/>
                  </a:moveTo>
                  <a:lnTo>
                    <a:pt x="3810" y="150774"/>
                  </a:lnTo>
                </a:path>
                <a:path w="3810" h="699135">
                  <a:moveTo>
                    <a:pt x="0" y="148869"/>
                  </a:moveTo>
                  <a:lnTo>
                    <a:pt x="3810" y="148869"/>
                  </a:lnTo>
                </a:path>
                <a:path w="3810" h="699135">
                  <a:moveTo>
                    <a:pt x="0" y="146951"/>
                  </a:moveTo>
                  <a:lnTo>
                    <a:pt x="3810" y="146951"/>
                  </a:lnTo>
                </a:path>
                <a:path w="3810" h="699135">
                  <a:moveTo>
                    <a:pt x="0" y="145046"/>
                  </a:moveTo>
                  <a:lnTo>
                    <a:pt x="3810" y="145046"/>
                  </a:lnTo>
                </a:path>
                <a:path w="3810" h="699135">
                  <a:moveTo>
                    <a:pt x="0" y="143141"/>
                  </a:moveTo>
                  <a:lnTo>
                    <a:pt x="3810" y="143141"/>
                  </a:lnTo>
                </a:path>
                <a:path w="3810" h="699135">
                  <a:moveTo>
                    <a:pt x="0" y="141223"/>
                  </a:moveTo>
                  <a:lnTo>
                    <a:pt x="3810" y="141223"/>
                  </a:lnTo>
                </a:path>
                <a:path w="3810" h="699135">
                  <a:moveTo>
                    <a:pt x="0" y="139318"/>
                  </a:moveTo>
                  <a:lnTo>
                    <a:pt x="3810" y="139318"/>
                  </a:lnTo>
                </a:path>
                <a:path w="3810" h="699135">
                  <a:moveTo>
                    <a:pt x="0" y="137413"/>
                  </a:moveTo>
                  <a:lnTo>
                    <a:pt x="3810" y="137413"/>
                  </a:lnTo>
                </a:path>
                <a:path w="3810" h="699135">
                  <a:moveTo>
                    <a:pt x="0" y="135508"/>
                  </a:moveTo>
                  <a:lnTo>
                    <a:pt x="3810" y="135508"/>
                  </a:lnTo>
                </a:path>
                <a:path w="3810" h="699135">
                  <a:moveTo>
                    <a:pt x="0" y="133591"/>
                  </a:moveTo>
                  <a:lnTo>
                    <a:pt x="3810" y="133591"/>
                  </a:lnTo>
                </a:path>
                <a:path w="3810" h="699135">
                  <a:moveTo>
                    <a:pt x="0" y="131686"/>
                  </a:moveTo>
                  <a:lnTo>
                    <a:pt x="3810" y="131686"/>
                  </a:lnTo>
                </a:path>
                <a:path w="3810" h="699135">
                  <a:moveTo>
                    <a:pt x="0" y="129781"/>
                  </a:moveTo>
                  <a:lnTo>
                    <a:pt x="3810" y="129781"/>
                  </a:lnTo>
                </a:path>
                <a:path w="3810" h="699135">
                  <a:moveTo>
                    <a:pt x="0" y="127863"/>
                  </a:moveTo>
                  <a:lnTo>
                    <a:pt x="3810" y="127863"/>
                  </a:lnTo>
                </a:path>
                <a:path w="3810" h="699135">
                  <a:moveTo>
                    <a:pt x="0" y="125958"/>
                  </a:moveTo>
                  <a:lnTo>
                    <a:pt x="3810" y="125958"/>
                  </a:lnTo>
                </a:path>
                <a:path w="3810" h="699135">
                  <a:moveTo>
                    <a:pt x="0" y="124053"/>
                  </a:moveTo>
                  <a:lnTo>
                    <a:pt x="3810" y="124053"/>
                  </a:lnTo>
                </a:path>
                <a:path w="3810" h="699135">
                  <a:moveTo>
                    <a:pt x="0" y="122148"/>
                  </a:moveTo>
                  <a:lnTo>
                    <a:pt x="3810" y="122148"/>
                  </a:lnTo>
                </a:path>
                <a:path w="3810" h="699135">
                  <a:moveTo>
                    <a:pt x="0" y="120230"/>
                  </a:moveTo>
                  <a:lnTo>
                    <a:pt x="3810" y="120230"/>
                  </a:lnTo>
                </a:path>
                <a:path w="3810" h="699135">
                  <a:moveTo>
                    <a:pt x="0" y="118325"/>
                  </a:moveTo>
                  <a:lnTo>
                    <a:pt x="3810" y="118325"/>
                  </a:lnTo>
                </a:path>
                <a:path w="3810" h="699135">
                  <a:moveTo>
                    <a:pt x="0" y="116420"/>
                  </a:moveTo>
                  <a:lnTo>
                    <a:pt x="3810" y="116420"/>
                  </a:lnTo>
                </a:path>
                <a:path w="3810" h="699135">
                  <a:moveTo>
                    <a:pt x="0" y="114503"/>
                  </a:moveTo>
                  <a:lnTo>
                    <a:pt x="3810" y="114503"/>
                  </a:lnTo>
                </a:path>
                <a:path w="3810" h="699135">
                  <a:moveTo>
                    <a:pt x="0" y="112598"/>
                  </a:moveTo>
                  <a:lnTo>
                    <a:pt x="3810" y="112598"/>
                  </a:lnTo>
                </a:path>
                <a:path w="3810" h="699135">
                  <a:moveTo>
                    <a:pt x="0" y="110693"/>
                  </a:moveTo>
                  <a:lnTo>
                    <a:pt x="3810" y="110693"/>
                  </a:lnTo>
                </a:path>
                <a:path w="3810" h="699135">
                  <a:moveTo>
                    <a:pt x="0" y="108788"/>
                  </a:moveTo>
                  <a:lnTo>
                    <a:pt x="3810" y="108788"/>
                  </a:lnTo>
                </a:path>
                <a:path w="3810" h="699135">
                  <a:moveTo>
                    <a:pt x="0" y="106870"/>
                  </a:moveTo>
                  <a:lnTo>
                    <a:pt x="3810" y="106870"/>
                  </a:lnTo>
                </a:path>
                <a:path w="3810" h="699135">
                  <a:moveTo>
                    <a:pt x="0" y="104965"/>
                  </a:moveTo>
                  <a:lnTo>
                    <a:pt x="3810" y="104965"/>
                  </a:lnTo>
                </a:path>
                <a:path w="3810" h="699135">
                  <a:moveTo>
                    <a:pt x="0" y="103060"/>
                  </a:moveTo>
                  <a:lnTo>
                    <a:pt x="3810" y="103060"/>
                  </a:lnTo>
                </a:path>
                <a:path w="3810" h="699135">
                  <a:moveTo>
                    <a:pt x="0" y="101155"/>
                  </a:moveTo>
                  <a:lnTo>
                    <a:pt x="3810" y="101155"/>
                  </a:lnTo>
                </a:path>
                <a:path w="3810" h="699135">
                  <a:moveTo>
                    <a:pt x="0" y="99237"/>
                  </a:moveTo>
                  <a:lnTo>
                    <a:pt x="3810" y="99237"/>
                  </a:lnTo>
                </a:path>
                <a:path w="3810" h="699135">
                  <a:moveTo>
                    <a:pt x="0" y="97332"/>
                  </a:moveTo>
                  <a:lnTo>
                    <a:pt x="3810" y="97332"/>
                  </a:lnTo>
                </a:path>
                <a:path w="3810" h="699135">
                  <a:moveTo>
                    <a:pt x="0" y="95427"/>
                  </a:moveTo>
                  <a:lnTo>
                    <a:pt x="3810" y="95427"/>
                  </a:lnTo>
                </a:path>
                <a:path w="3810" h="699135">
                  <a:moveTo>
                    <a:pt x="0" y="93510"/>
                  </a:moveTo>
                  <a:lnTo>
                    <a:pt x="3810" y="93510"/>
                  </a:lnTo>
                </a:path>
                <a:path w="3810" h="699135">
                  <a:moveTo>
                    <a:pt x="0" y="91605"/>
                  </a:moveTo>
                  <a:lnTo>
                    <a:pt x="3810" y="91605"/>
                  </a:lnTo>
                </a:path>
                <a:path w="3810" h="699135">
                  <a:moveTo>
                    <a:pt x="0" y="89700"/>
                  </a:moveTo>
                  <a:lnTo>
                    <a:pt x="3810" y="89700"/>
                  </a:lnTo>
                </a:path>
                <a:path w="3810" h="699135">
                  <a:moveTo>
                    <a:pt x="0" y="87795"/>
                  </a:moveTo>
                  <a:lnTo>
                    <a:pt x="3810" y="87795"/>
                  </a:lnTo>
                </a:path>
                <a:path w="3810" h="699135">
                  <a:moveTo>
                    <a:pt x="0" y="85877"/>
                  </a:moveTo>
                  <a:lnTo>
                    <a:pt x="3810" y="85877"/>
                  </a:lnTo>
                </a:path>
                <a:path w="3810" h="699135">
                  <a:moveTo>
                    <a:pt x="0" y="83972"/>
                  </a:moveTo>
                  <a:lnTo>
                    <a:pt x="3810" y="83972"/>
                  </a:lnTo>
                </a:path>
                <a:path w="3810" h="699135">
                  <a:moveTo>
                    <a:pt x="0" y="82067"/>
                  </a:moveTo>
                  <a:lnTo>
                    <a:pt x="3810" y="82067"/>
                  </a:lnTo>
                </a:path>
                <a:path w="3810" h="699135">
                  <a:moveTo>
                    <a:pt x="0" y="80149"/>
                  </a:moveTo>
                  <a:lnTo>
                    <a:pt x="3810" y="80149"/>
                  </a:lnTo>
                </a:path>
                <a:path w="3810" h="699135">
                  <a:moveTo>
                    <a:pt x="0" y="78244"/>
                  </a:moveTo>
                  <a:lnTo>
                    <a:pt x="3810" y="78244"/>
                  </a:lnTo>
                </a:path>
                <a:path w="3810" h="699135">
                  <a:moveTo>
                    <a:pt x="0" y="76339"/>
                  </a:moveTo>
                  <a:lnTo>
                    <a:pt x="3810" y="76339"/>
                  </a:lnTo>
                </a:path>
                <a:path w="3810" h="699135">
                  <a:moveTo>
                    <a:pt x="0" y="74434"/>
                  </a:moveTo>
                  <a:lnTo>
                    <a:pt x="3810" y="74434"/>
                  </a:lnTo>
                </a:path>
                <a:path w="3810" h="699135">
                  <a:moveTo>
                    <a:pt x="0" y="72516"/>
                  </a:moveTo>
                  <a:lnTo>
                    <a:pt x="3810" y="72516"/>
                  </a:lnTo>
                </a:path>
                <a:path w="3810" h="699135">
                  <a:moveTo>
                    <a:pt x="0" y="70611"/>
                  </a:moveTo>
                  <a:lnTo>
                    <a:pt x="3810" y="70611"/>
                  </a:lnTo>
                </a:path>
                <a:path w="3810" h="699135">
                  <a:moveTo>
                    <a:pt x="0" y="68706"/>
                  </a:moveTo>
                  <a:lnTo>
                    <a:pt x="3810" y="68706"/>
                  </a:lnTo>
                </a:path>
                <a:path w="3810" h="699135">
                  <a:moveTo>
                    <a:pt x="0" y="66789"/>
                  </a:moveTo>
                  <a:lnTo>
                    <a:pt x="3810" y="66789"/>
                  </a:lnTo>
                </a:path>
                <a:path w="3810" h="699135">
                  <a:moveTo>
                    <a:pt x="0" y="64884"/>
                  </a:moveTo>
                  <a:lnTo>
                    <a:pt x="3810" y="64884"/>
                  </a:lnTo>
                </a:path>
                <a:path w="3810" h="699135">
                  <a:moveTo>
                    <a:pt x="0" y="62979"/>
                  </a:moveTo>
                  <a:lnTo>
                    <a:pt x="3810" y="62979"/>
                  </a:lnTo>
                </a:path>
                <a:path w="3810" h="699135">
                  <a:moveTo>
                    <a:pt x="0" y="61074"/>
                  </a:moveTo>
                  <a:lnTo>
                    <a:pt x="3810" y="61074"/>
                  </a:lnTo>
                </a:path>
                <a:path w="3810" h="699135">
                  <a:moveTo>
                    <a:pt x="0" y="59156"/>
                  </a:moveTo>
                  <a:lnTo>
                    <a:pt x="3810" y="59156"/>
                  </a:lnTo>
                </a:path>
                <a:path w="3810" h="699135">
                  <a:moveTo>
                    <a:pt x="0" y="57251"/>
                  </a:moveTo>
                  <a:lnTo>
                    <a:pt x="3810" y="57251"/>
                  </a:lnTo>
                </a:path>
                <a:path w="3810" h="699135">
                  <a:moveTo>
                    <a:pt x="0" y="55346"/>
                  </a:moveTo>
                  <a:lnTo>
                    <a:pt x="3810" y="55346"/>
                  </a:lnTo>
                </a:path>
                <a:path w="3810" h="699135">
                  <a:moveTo>
                    <a:pt x="0" y="53428"/>
                  </a:moveTo>
                  <a:lnTo>
                    <a:pt x="3810" y="53428"/>
                  </a:lnTo>
                </a:path>
                <a:path w="3810" h="699135">
                  <a:moveTo>
                    <a:pt x="0" y="51523"/>
                  </a:moveTo>
                  <a:lnTo>
                    <a:pt x="3810" y="51523"/>
                  </a:lnTo>
                </a:path>
                <a:path w="3810" h="699135">
                  <a:moveTo>
                    <a:pt x="0" y="49618"/>
                  </a:moveTo>
                  <a:lnTo>
                    <a:pt x="3810" y="49618"/>
                  </a:lnTo>
                </a:path>
                <a:path w="3810" h="699135">
                  <a:moveTo>
                    <a:pt x="0" y="47713"/>
                  </a:moveTo>
                  <a:lnTo>
                    <a:pt x="3810" y="47713"/>
                  </a:lnTo>
                </a:path>
                <a:path w="3810" h="699135">
                  <a:moveTo>
                    <a:pt x="0" y="45796"/>
                  </a:moveTo>
                  <a:lnTo>
                    <a:pt x="3810" y="45796"/>
                  </a:lnTo>
                </a:path>
                <a:path w="3810" h="699135">
                  <a:moveTo>
                    <a:pt x="0" y="43891"/>
                  </a:moveTo>
                  <a:lnTo>
                    <a:pt x="3810" y="43891"/>
                  </a:lnTo>
                </a:path>
                <a:path w="3810" h="699135">
                  <a:moveTo>
                    <a:pt x="0" y="41986"/>
                  </a:moveTo>
                  <a:lnTo>
                    <a:pt x="3810" y="41986"/>
                  </a:lnTo>
                </a:path>
                <a:path w="3810" h="699135">
                  <a:moveTo>
                    <a:pt x="0" y="40068"/>
                  </a:moveTo>
                  <a:lnTo>
                    <a:pt x="3810" y="40068"/>
                  </a:lnTo>
                </a:path>
                <a:path w="3810" h="699135">
                  <a:moveTo>
                    <a:pt x="0" y="38163"/>
                  </a:moveTo>
                  <a:lnTo>
                    <a:pt x="3810" y="38163"/>
                  </a:lnTo>
                </a:path>
                <a:path w="3810" h="699135">
                  <a:moveTo>
                    <a:pt x="0" y="36258"/>
                  </a:moveTo>
                  <a:lnTo>
                    <a:pt x="3810" y="36258"/>
                  </a:lnTo>
                </a:path>
                <a:path w="3810" h="699135">
                  <a:moveTo>
                    <a:pt x="0" y="34353"/>
                  </a:moveTo>
                  <a:lnTo>
                    <a:pt x="3810" y="34353"/>
                  </a:lnTo>
                </a:path>
                <a:path w="3810" h="699135">
                  <a:moveTo>
                    <a:pt x="0" y="32435"/>
                  </a:moveTo>
                  <a:lnTo>
                    <a:pt x="3810" y="32435"/>
                  </a:lnTo>
                </a:path>
                <a:path w="3810" h="699135">
                  <a:moveTo>
                    <a:pt x="0" y="30530"/>
                  </a:moveTo>
                  <a:lnTo>
                    <a:pt x="3810" y="30530"/>
                  </a:lnTo>
                </a:path>
                <a:path w="3810" h="699135">
                  <a:moveTo>
                    <a:pt x="0" y="28625"/>
                  </a:moveTo>
                  <a:lnTo>
                    <a:pt x="3810" y="28625"/>
                  </a:lnTo>
                </a:path>
                <a:path w="3810" h="699135">
                  <a:moveTo>
                    <a:pt x="0" y="26708"/>
                  </a:moveTo>
                  <a:lnTo>
                    <a:pt x="3810" y="26708"/>
                  </a:lnTo>
                </a:path>
                <a:path w="3810" h="699135">
                  <a:moveTo>
                    <a:pt x="0" y="24803"/>
                  </a:moveTo>
                  <a:lnTo>
                    <a:pt x="3810" y="24803"/>
                  </a:lnTo>
                </a:path>
                <a:path w="3810" h="699135">
                  <a:moveTo>
                    <a:pt x="0" y="22898"/>
                  </a:moveTo>
                  <a:lnTo>
                    <a:pt x="3810" y="22898"/>
                  </a:lnTo>
                </a:path>
                <a:path w="3810" h="699135">
                  <a:moveTo>
                    <a:pt x="0" y="20993"/>
                  </a:moveTo>
                  <a:lnTo>
                    <a:pt x="3810" y="20993"/>
                  </a:lnTo>
                </a:path>
                <a:path w="3810" h="699135">
                  <a:moveTo>
                    <a:pt x="0" y="19075"/>
                  </a:moveTo>
                  <a:lnTo>
                    <a:pt x="3810" y="19075"/>
                  </a:lnTo>
                </a:path>
                <a:path w="3810" h="699135">
                  <a:moveTo>
                    <a:pt x="0" y="17170"/>
                  </a:moveTo>
                  <a:lnTo>
                    <a:pt x="3810" y="17170"/>
                  </a:lnTo>
                </a:path>
                <a:path w="3810" h="699135">
                  <a:moveTo>
                    <a:pt x="0" y="15265"/>
                  </a:moveTo>
                  <a:lnTo>
                    <a:pt x="3810" y="15265"/>
                  </a:lnTo>
                </a:path>
                <a:path w="3810" h="699135">
                  <a:moveTo>
                    <a:pt x="0" y="13347"/>
                  </a:moveTo>
                  <a:lnTo>
                    <a:pt x="3810" y="13347"/>
                  </a:lnTo>
                </a:path>
                <a:path w="3810" h="699135">
                  <a:moveTo>
                    <a:pt x="0" y="11442"/>
                  </a:moveTo>
                  <a:lnTo>
                    <a:pt x="3810" y="11442"/>
                  </a:lnTo>
                </a:path>
                <a:path w="3810" h="699135">
                  <a:moveTo>
                    <a:pt x="0" y="9537"/>
                  </a:moveTo>
                  <a:lnTo>
                    <a:pt x="3810" y="9537"/>
                  </a:lnTo>
                </a:path>
                <a:path w="3810" h="699135">
                  <a:moveTo>
                    <a:pt x="0" y="7632"/>
                  </a:moveTo>
                  <a:lnTo>
                    <a:pt x="3810" y="7632"/>
                  </a:lnTo>
                </a:path>
                <a:path w="3810" h="699135">
                  <a:moveTo>
                    <a:pt x="0" y="5714"/>
                  </a:moveTo>
                  <a:lnTo>
                    <a:pt x="3810" y="5714"/>
                  </a:lnTo>
                </a:path>
                <a:path w="3810" h="699135">
                  <a:moveTo>
                    <a:pt x="0" y="3809"/>
                  </a:moveTo>
                  <a:lnTo>
                    <a:pt x="3810" y="3809"/>
                  </a:lnTo>
                </a:path>
                <a:path w="3810" h="699135">
                  <a:moveTo>
                    <a:pt x="0" y="1904"/>
                  </a:moveTo>
                  <a:lnTo>
                    <a:pt x="3810" y="1904"/>
                  </a:lnTo>
                </a:path>
                <a:path w="3810" h="6991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2266095" y="3196047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62"/>
                  </a:moveTo>
                  <a:lnTo>
                    <a:pt x="3810" y="207162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44"/>
                  </a:moveTo>
                  <a:lnTo>
                    <a:pt x="3810" y="67144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266095" y="3442789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266095" y="368954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2266095" y="3936273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63"/>
                  </a:moveTo>
                  <a:lnTo>
                    <a:pt x="3810" y="239763"/>
                  </a:lnTo>
                </a:path>
                <a:path w="3810" h="240029">
                  <a:moveTo>
                    <a:pt x="0" y="237845"/>
                  </a:moveTo>
                  <a:lnTo>
                    <a:pt x="3810" y="237845"/>
                  </a:lnTo>
                </a:path>
                <a:path w="3810" h="240029">
                  <a:moveTo>
                    <a:pt x="0" y="235927"/>
                  </a:moveTo>
                  <a:lnTo>
                    <a:pt x="3810" y="235927"/>
                  </a:lnTo>
                </a:path>
                <a:path w="3810" h="240029">
                  <a:moveTo>
                    <a:pt x="0" y="234010"/>
                  </a:moveTo>
                  <a:lnTo>
                    <a:pt x="3810" y="234010"/>
                  </a:lnTo>
                </a:path>
                <a:path w="3810" h="240029">
                  <a:moveTo>
                    <a:pt x="0" y="232092"/>
                  </a:moveTo>
                  <a:lnTo>
                    <a:pt x="3810" y="232092"/>
                  </a:lnTo>
                </a:path>
                <a:path w="3810" h="240029">
                  <a:moveTo>
                    <a:pt x="0" y="230174"/>
                  </a:moveTo>
                  <a:lnTo>
                    <a:pt x="3810" y="230174"/>
                  </a:lnTo>
                </a:path>
                <a:path w="3810" h="240029">
                  <a:moveTo>
                    <a:pt x="0" y="228257"/>
                  </a:moveTo>
                  <a:lnTo>
                    <a:pt x="3810" y="228257"/>
                  </a:lnTo>
                </a:path>
                <a:path w="3810" h="240029">
                  <a:moveTo>
                    <a:pt x="0" y="226339"/>
                  </a:moveTo>
                  <a:lnTo>
                    <a:pt x="3810" y="226339"/>
                  </a:lnTo>
                </a:path>
                <a:path w="3810" h="240029">
                  <a:moveTo>
                    <a:pt x="0" y="224421"/>
                  </a:moveTo>
                  <a:lnTo>
                    <a:pt x="3810" y="224421"/>
                  </a:lnTo>
                </a:path>
                <a:path w="3810" h="240029">
                  <a:moveTo>
                    <a:pt x="0" y="222504"/>
                  </a:moveTo>
                  <a:lnTo>
                    <a:pt x="3810" y="222504"/>
                  </a:lnTo>
                </a:path>
                <a:path w="3810" h="240029">
                  <a:moveTo>
                    <a:pt x="0" y="220586"/>
                  </a:moveTo>
                  <a:lnTo>
                    <a:pt x="3810" y="220586"/>
                  </a:lnTo>
                </a:path>
                <a:path w="3810" h="240029">
                  <a:moveTo>
                    <a:pt x="0" y="218668"/>
                  </a:moveTo>
                  <a:lnTo>
                    <a:pt x="3810" y="218668"/>
                  </a:lnTo>
                </a:path>
                <a:path w="3810" h="240029">
                  <a:moveTo>
                    <a:pt x="0" y="216750"/>
                  </a:moveTo>
                  <a:lnTo>
                    <a:pt x="3810" y="216750"/>
                  </a:lnTo>
                </a:path>
                <a:path w="3810" h="240029">
                  <a:moveTo>
                    <a:pt x="0" y="214833"/>
                  </a:moveTo>
                  <a:lnTo>
                    <a:pt x="3810" y="214833"/>
                  </a:lnTo>
                </a:path>
                <a:path w="3810" h="240029">
                  <a:moveTo>
                    <a:pt x="0" y="212915"/>
                  </a:moveTo>
                  <a:lnTo>
                    <a:pt x="3810" y="212915"/>
                  </a:lnTo>
                </a:path>
                <a:path w="3810" h="240029">
                  <a:moveTo>
                    <a:pt x="0" y="210997"/>
                  </a:moveTo>
                  <a:lnTo>
                    <a:pt x="3810" y="210997"/>
                  </a:lnTo>
                </a:path>
                <a:path w="3810" h="240029">
                  <a:moveTo>
                    <a:pt x="0" y="209080"/>
                  </a:moveTo>
                  <a:lnTo>
                    <a:pt x="3810" y="209080"/>
                  </a:lnTo>
                </a:path>
                <a:path w="3810" h="240029">
                  <a:moveTo>
                    <a:pt x="0" y="207162"/>
                  </a:moveTo>
                  <a:lnTo>
                    <a:pt x="3810" y="207162"/>
                  </a:lnTo>
                </a:path>
                <a:path w="3810" h="240029">
                  <a:moveTo>
                    <a:pt x="0" y="205232"/>
                  </a:moveTo>
                  <a:lnTo>
                    <a:pt x="3810" y="205232"/>
                  </a:lnTo>
                </a:path>
                <a:path w="3810" h="240029">
                  <a:moveTo>
                    <a:pt x="0" y="203314"/>
                  </a:moveTo>
                  <a:lnTo>
                    <a:pt x="3810" y="203314"/>
                  </a:lnTo>
                </a:path>
                <a:path w="3810" h="240029">
                  <a:moveTo>
                    <a:pt x="0" y="201396"/>
                  </a:moveTo>
                  <a:lnTo>
                    <a:pt x="3810" y="201396"/>
                  </a:lnTo>
                </a:path>
                <a:path w="3810" h="240029">
                  <a:moveTo>
                    <a:pt x="0" y="199478"/>
                  </a:moveTo>
                  <a:lnTo>
                    <a:pt x="3810" y="199478"/>
                  </a:lnTo>
                </a:path>
                <a:path w="3810" h="240029">
                  <a:moveTo>
                    <a:pt x="0" y="197561"/>
                  </a:moveTo>
                  <a:lnTo>
                    <a:pt x="3810" y="197561"/>
                  </a:lnTo>
                </a:path>
                <a:path w="3810" h="240029">
                  <a:moveTo>
                    <a:pt x="0" y="195643"/>
                  </a:moveTo>
                  <a:lnTo>
                    <a:pt x="3810" y="195643"/>
                  </a:lnTo>
                </a:path>
                <a:path w="3810" h="240029">
                  <a:moveTo>
                    <a:pt x="0" y="193725"/>
                  </a:moveTo>
                  <a:lnTo>
                    <a:pt x="3810" y="193725"/>
                  </a:lnTo>
                </a:path>
                <a:path w="3810" h="240029">
                  <a:moveTo>
                    <a:pt x="0" y="191808"/>
                  </a:moveTo>
                  <a:lnTo>
                    <a:pt x="3810" y="191808"/>
                  </a:lnTo>
                </a:path>
                <a:path w="3810" h="240029">
                  <a:moveTo>
                    <a:pt x="0" y="189890"/>
                  </a:moveTo>
                  <a:lnTo>
                    <a:pt x="3810" y="189890"/>
                  </a:lnTo>
                </a:path>
                <a:path w="3810" h="240029">
                  <a:moveTo>
                    <a:pt x="0" y="187972"/>
                  </a:moveTo>
                  <a:lnTo>
                    <a:pt x="3810" y="187972"/>
                  </a:lnTo>
                </a:path>
                <a:path w="3810" h="240029">
                  <a:moveTo>
                    <a:pt x="0" y="186055"/>
                  </a:moveTo>
                  <a:lnTo>
                    <a:pt x="3810" y="186055"/>
                  </a:lnTo>
                </a:path>
                <a:path w="3810" h="240029">
                  <a:moveTo>
                    <a:pt x="0" y="184137"/>
                  </a:moveTo>
                  <a:lnTo>
                    <a:pt x="3810" y="184137"/>
                  </a:lnTo>
                </a:path>
                <a:path w="3810" h="240029">
                  <a:moveTo>
                    <a:pt x="0" y="182219"/>
                  </a:moveTo>
                  <a:lnTo>
                    <a:pt x="3810" y="182219"/>
                  </a:lnTo>
                </a:path>
                <a:path w="3810" h="240029">
                  <a:moveTo>
                    <a:pt x="0" y="180301"/>
                  </a:moveTo>
                  <a:lnTo>
                    <a:pt x="3810" y="180301"/>
                  </a:lnTo>
                </a:path>
                <a:path w="3810" h="240029">
                  <a:moveTo>
                    <a:pt x="0" y="178384"/>
                  </a:moveTo>
                  <a:lnTo>
                    <a:pt x="3810" y="178384"/>
                  </a:lnTo>
                </a:path>
                <a:path w="3810" h="240029">
                  <a:moveTo>
                    <a:pt x="0" y="176466"/>
                  </a:moveTo>
                  <a:lnTo>
                    <a:pt x="3810" y="176466"/>
                  </a:lnTo>
                </a:path>
                <a:path w="3810" h="240029">
                  <a:moveTo>
                    <a:pt x="0" y="174548"/>
                  </a:moveTo>
                  <a:lnTo>
                    <a:pt x="3810" y="174548"/>
                  </a:lnTo>
                </a:path>
                <a:path w="3810" h="240029">
                  <a:moveTo>
                    <a:pt x="0" y="172631"/>
                  </a:moveTo>
                  <a:lnTo>
                    <a:pt x="3810" y="172631"/>
                  </a:lnTo>
                </a:path>
                <a:path w="3810" h="240029">
                  <a:moveTo>
                    <a:pt x="0" y="170713"/>
                  </a:moveTo>
                  <a:lnTo>
                    <a:pt x="3810" y="170713"/>
                  </a:lnTo>
                </a:path>
                <a:path w="3810" h="240029">
                  <a:moveTo>
                    <a:pt x="0" y="168795"/>
                  </a:moveTo>
                  <a:lnTo>
                    <a:pt x="3810" y="168795"/>
                  </a:lnTo>
                </a:path>
                <a:path w="3810" h="240029">
                  <a:moveTo>
                    <a:pt x="0" y="166878"/>
                  </a:moveTo>
                  <a:lnTo>
                    <a:pt x="3810" y="166878"/>
                  </a:lnTo>
                </a:path>
                <a:path w="3810" h="240029">
                  <a:moveTo>
                    <a:pt x="0" y="164960"/>
                  </a:moveTo>
                  <a:lnTo>
                    <a:pt x="3810" y="164960"/>
                  </a:lnTo>
                </a:path>
                <a:path w="3810" h="240029">
                  <a:moveTo>
                    <a:pt x="0" y="163042"/>
                  </a:moveTo>
                  <a:lnTo>
                    <a:pt x="3810" y="163042"/>
                  </a:lnTo>
                </a:path>
                <a:path w="3810" h="240029">
                  <a:moveTo>
                    <a:pt x="0" y="161124"/>
                  </a:moveTo>
                  <a:lnTo>
                    <a:pt x="3810" y="161124"/>
                  </a:lnTo>
                </a:path>
                <a:path w="3810" h="240029">
                  <a:moveTo>
                    <a:pt x="0" y="159207"/>
                  </a:moveTo>
                  <a:lnTo>
                    <a:pt x="3810" y="159207"/>
                  </a:lnTo>
                </a:path>
                <a:path w="3810" h="240029">
                  <a:moveTo>
                    <a:pt x="0" y="157289"/>
                  </a:moveTo>
                  <a:lnTo>
                    <a:pt x="3810" y="157289"/>
                  </a:lnTo>
                </a:path>
                <a:path w="3810" h="240029">
                  <a:moveTo>
                    <a:pt x="0" y="155371"/>
                  </a:moveTo>
                  <a:lnTo>
                    <a:pt x="3810" y="155371"/>
                  </a:lnTo>
                </a:path>
                <a:path w="3810" h="240029">
                  <a:moveTo>
                    <a:pt x="0" y="153454"/>
                  </a:moveTo>
                  <a:lnTo>
                    <a:pt x="3810" y="153454"/>
                  </a:lnTo>
                </a:path>
                <a:path w="3810" h="240029">
                  <a:moveTo>
                    <a:pt x="0" y="151536"/>
                  </a:moveTo>
                  <a:lnTo>
                    <a:pt x="3810" y="151536"/>
                  </a:lnTo>
                </a:path>
                <a:path w="3810" h="240029">
                  <a:moveTo>
                    <a:pt x="0" y="149618"/>
                  </a:moveTo>
                  <a:lnTo>
                    <a:pt x="3810" y="149618"/>
                  </a:lnTo>
                </a:path>
                <a:path w="3810" h="240029">
                  <a:moveTo>
                    <a:pt x="0" y="147701"/>
                  </a:moveTo>
                  <a:lnTo>
                    <a:pt x="3810" y="147701"/>
                  </a:lnTo>
                </a:path>
                <a:path w="3810" h="240029">
                  <a:moveTo>
                    <a:pt x="0" y="145783"/>
                  </a:moveTo>
                  <a:lnTo>
                    <a:pt x="3810" y="145783"/>
                  </a:lnTo>
                </a:path>
                <a:path w="3810" h="240029">
                  <a:moveTo>
                    <a:pt x="0" y="143865"/>
                  </a:moveTo>
                  <a:lnTo>
                    <a:pt x="3810" y="143865"/>
                  </a:lnTo>
                </a:path>
                <a:path w="3810" h="240029">
                  <a:moveTo>
                    <a:pt x="0" y="141947"/>
                  </a:moveTo>
                  <a:lnTo>
                    <a:pt x="3810" y="141947"/>
                  </a:lnTo>
                </a:path>
                <a:path w="3810" h="240029">
                  <a:moveTo>
                    <a:pt x="0" y="140030"/>
                  </a:moveTo>
                  <a:lnTo>
                    <a:pt x="3810" y="140030"/>
                  </a:lnTo>
                </a:path>
                <a:path w="3810" h="240029">
                  <a:moveTo>
                    <a:pt x="0" y="138112"/>
                  </a:moveTo>
                  <a:lnTo>
                    <a:pt x="3810" y="138112"/>
                  </a:lnTo>
                </a:path>
                <a:path w="3810" h="240029">
                  <a:moveTo>
                    <a:pt x="0" y="136182"/>
                  </a:moveTo>
                  <a:lnTo>
                    <a:pt x="3810" y="136182"/>
                  </a:lnTo>
                </a:path>
                <a:path w="3810" h="240029">
                  <a:moveTo>
                    <a:pt x="0" y="134264"/>
                  </a:moveTo>
                  <a:lnTo>
                    <a:pt x="3810" y="134264"/>
                  </a:lnTo>
                </a:path>
                <a:path w="3810" h="240029">
                  <a:moveTo>
                    <a:pt x="0" y="132346"/>
                  </a:moveTo>
                  <a:lnTo>
                    <a:pt x="3810" y="132346"/>
                  </a:lnTo>
                </a:path>
                <a:path w="3810" h="240029">
                  <a:moveTo>
                    <a:pt x="0" y="130429"/>
                  </a:moveTo>
                  <a:lnTo>
                    <a:pt x="3810" y="130429"/>
                  </a:lnTo>
                </a:path>
                <a:path w="3810" h="240029">
                  <a:moveTo>
                    <a:pt x="0" y="128511"/>
                  </a:moveTo>
                  <a:lnTo>
                    <a:pt x="3810" y="128511"/>
                  </a:lnTo>
                </a:path>
                <a:path w="3810" h="240029">
                  <a:moveTo>
                    <a:pt x="0" y="126593"/>
                  </a:moveTo>
                  <a:lnTo>
                    <a:pt x="3810" y="126593"/>
                  </a:lnTo>
                </a:path>
                <a:path w="3810" h="240029">
                  <a:moveTo>
                    <a:pt x="0" y="124675"/>
                  </a:moveTo>
                  <a:lnTo>
                    <a:pt x="3810" y="124675"/>
                  </a:lnTo>
                </a:path>
                <a:path w="3810" h="240029">
                  <a:moveTo>
                    <a:pt x="0" y="122758"/>
                  </a:moveTo>
                  <a:lnTo>
                    <a:pt x="3810" y="122758"/>
                  </a:lnTo>
                </a:path>
                <a:path w="3810" h="240029">
                  <a:moveTo>
                    <a:pt x="0" y="120840"/>
                  </a:moveTo>
                  <a:lnTo>
                    <a:pt x="3810" y="120840"/>
                  </a:lnTo>
                </a:path>
                <a:path w="3810" h="240029">
                  <a:moveTo>
                    <a:pt x="0" y="118922"/>
                  </a:moveTo>
                  <a:lnTo>
                    <a:pt x="3810" y="118922"/>
                  </a:lnTo>
                </a:path>
                <a:path w="3810" h="240029">
                  <a:moveTo>
                    <a:pt x="0" y="117005"/>
                  </a:moveTo>
                  <a:lnTo>
                    <a:pt x="3810" y="117005"/>
                  </a:lnTo>
                </a:path>
                <a:path w="3810" h="240029">
                  <a:moveTo>
                    <a:pt x="0" y="115087"/>
                  </a:moveTo>
                  <a:lnTo>
                    <a:pt x="3810" y="115087"/>
                  </a:lnTo>
                </a:path>
                <a:path w="3810" h="240029">
                  <a:moveTo>
                    <a:pt x="0" y="113169"/>
                  </a:moveTo>
                  <a:lnTo>
                    <a:pt x="3810" y="113169"/>
                  </a:lnTo>
                </a:path>
                <a:path w="3810" h="240029">
                  <a:moveTo>
                    <a:pt x="0" y="111252"/>
                  </a:moveTo>
                  <a:lnTo>
                    <a:pt x="3810" y="111252"/>
                  </a:lnTo>
                </a:path>
                <a:path w="3810" h="240029">
                  <a:moveTo>
                    <a:pt x="0" y="109334"/>
                  </a:moveTo>
                  <a:lnTo>
                    <a:pt x="3810" y="109334"/>
                  </a:lnTo>
                </a:path>
                <a:path w="3810" h="240029">
                  <a:moveTo>
                    <a:pt x="0" y="107416"/>
                  </a:moveTo>
                  <a:lnTo>
                    <a:pt x="3810" y="107416"/>
                  </a:lnTo>
                </a:path>
                <a:path w="3810" h="240029">
                  <a:moveTo>
                    <a:pt x="0" y="105498"/>
                  </a:moveTo>
                  <a:lnTo>
                    <a:pt x="3810" y="105498"/>
                  </a:lnTo>
                </a:path>
                <a:path w="3810" h="240029">
                  <a:moveTo>
                    <a:pt x="0" y="103581"/>
                  </a:moveTo>
                  <a:lnTo>
                    <a:pt x="3810" y="103581"/>
                  </a:lnTo>
                </a:path>
                <a:path w="3810" h="240029">
                  <a:moveTo>
                    <a:pt x="0" y="101663"/>
                  </a:moveTo>
                  <a:lnTo>
                    <a:pt x="3810" y="101663"/>
                  </a:lnTo>
                </a:path>
                <a:path w="3810" h="240029">
                  <a:moveTo>
                    <a:pt x="0" y="99745"/>
                  </a:moveTo>
                  <a:lnTo>
                    <a:pt x="3810" y="99745"/>
                  </a:lnTo>
                </a:path>
                <a:path w="3810" h="240029">
                  <a:moveTo>
                    <a:pt x="0" y="97828"/>
                  </a:moveTo>
                  <a:lnTo>
                    <a:pt x="3810" y="97828"/>
                  </a:lnTo>
                </a:path>
                <a:path w="3810" h="240029">
                  <a:moveTo>
                    <a:pt x="0" y="95910"/>
                  </a:moveTo>
                  <a:lnTo>
                    <a:pt x="3810" y="95910"/>
                  </a:lnTo>
                </a:path>
                <a:path w="3810" h="240029">
                  <a:moveTo>
                    <a:pt x="0" y="93992"/>
                  </a:moveTo>
                  <a:lnTo>
                    <a:pt x="3810" y="93992"/>
                  </a:lnTo>
                </a:path>
                <a:path w="3810" h="240029">
                  <a:moveTo>
                    <a:pt x="0" y="92075"/>
                  </a:moveTo>
                  <a:lnTo>
                    <a:pt x="3810" y="92075"/>
                  </a:lnTo>
                </a:path>
                <a:path w="3810" h="240029">
                  <a:moveTo>
                    <a:pt x="0" y="90157"/>
                  </a:moveTo>
                  <a:lnTo>
                    <a:pt x="3810" y="90157"/>
                  </a:lnTo>
                </a:path>
                <a:path w="3810" h="240029">
                  <a:moveTo>
                    <a:pt x="0" y="88239"/>
                  </a:moveTo>
                  <a:lnTo>
                    <a:pt x="3810" y="88239"/>
                  </a:lnTo>
                </a:path>
                <a:path w="3810" h="240029">
                  <a:moveTo>
                    <a:pt x="0" y="86321"/>
                  </a:moveTo>
                  <a:lnTo>
                    <a:pt x="3810" y="86321"/>
                  </a:lnTo>
                </a:path>
                <a:path w="3810" h="240029">
                  <a:moveTo>
                    <a:pt x="0" y="84404"/>
                  </a:moveTo>
                  <a:lnTo>
                    <a:pt x="3810" y="84404"/>
                  </a:lnTo>
                </a:path>
                <a:path w="3810" h="240029">
                  <a:moveTo>
                    <a:pt x="0" y="82486"/>
                  </a:moveTo>
                  <a:lnTo>
                    <a:pt x="3810" y="82486"/>
                  </a:lnTo>
                </a:path>
                <a:path w="3810" h="240029">
                  <a:moveTo>
                    <a:pt x="0" y="80568"/>
                  </a:moveTo>
                  <a:lnTo>
                    <a:pt x="3810" y="80568"/>
                  </a:lnTo>
                </a:path>
                <a:path w="3810" h="240029">
                  <a:moveTo>
                    <a:pt x="0" y="78651"/>
                  </a:moveTo>
                  <a:lnTo>
                    <a:pt x="3810" y="78651"/>
                  </a:lnTo>
                </a:path>
                <a:path w="3810" h="240029">
                  <a:moveTo>
                    <a:pt x="0" y="76733"/>
                  </a:moveTo>
                  <a:lnTo>
                    <a:pt x="3810" y="76733"/>
                  </a:lnTo>
                </a:path>
                <a:path w="3810" h="240029">
                  <a:moveTo>
                    <a:pt x="0" y="74815"/>
                  </a:moveTo>
                  <a:lnTo>
                    <a:pt x="3810" y="74815"/>
                  </a:lnTo>
                </a:path>
                <a:path w="3810" h="240029">
                  <a:moveTo>
                    <a:pt x="0" y="72898"/>
                  </a:moveTo>
                  <a:lnTo>
                    <a:pt x="3810" y="72898"/>
                  </a:lnTo>
                </a:path>
                <a:path w="3810" h="240029">
                  <a:moveTo>
                    <a:pt x="0" y="70980"/>
                  </a:moveTo>
                  <a:lnTo>
                    <a:pt x="3810" y="70980"/>
                  </a:lnTo>
                </a:path>
                <a:path w="3810" h="240029">
                  <a:moveTo>
                    <a:pt x="0" y="69062"/>
                  </a:moveTo>
                  <a:lnTo>
                    <a:pt x="3810" y="69062"/>
                  </a:lnTo>
                </a:path>
                <a:path w="3810" h="240029">
                  <a:moveTo>
                    <a:pt x="0" y="67144"/>
                  </a:moveTo>
                  <a:lnTo>
                    <a:pt x="3810" y="67144"/>
                  </a:lnTo>
                </a:path>
                <a:path w="3810" h="240029">
                  <a:moveTo>
                    <a:pt x="0" y="65214"/>
                  </a:moveTo>
                  <a:lnTo>
                    <a:pt x="3810" y="65214"/>
                  </a:lnTo>
                </a:path>
                <a:path w="3810" h="240029">
                  <a:moveTo>
                    <a:pt x="0" y="63296"/>
                  </a:moveTo>
                  <a:lnTo>
                    <a:pt x="3810" y="63296"/>
                  </a:lnTo>
                </a:path>
                <a:path w="3810" h="240029">
                  <a:moveTo>
                    <a:pt x="0" y="61379"/>
                  </a:moveTo>
                  <a:lnTo>
                    <a:pt x="3810" y="61379"/>
                  </a:lnTo>
                </a:path>
                <a:path w="3810" h="240029">
                  <a:moveTo>
                    <a:pt x="0" y="59461"/>
                  </a:moveTo>
                  <a:lnTo>
                    <a:pt x="3810" y="59461"/>
                  </a:lnTo>
                </a:path>
                <a:path w="3810" h="240029">
                  <a:moveTo>
                    <a:pt x="0" y="57543"/>
                  </a:moveTo>
                  <a:lnTo>
                    <a:pt x="3810" y="57543"/>
                  </a:lnTo>
                </a:path>
                <a:path w="3810" h="240029">
                  <a:moveTo>
                    <a:pt x="0" y="55626"/>
                  </a:moveTo>
                  <a:lnTo>
                    <a:pt x="3810" y="55626"/>
                  </a:lnTo>
                </a:path>
                <a:path w="3810" h="240029">
                  <a:moveTo>
                    <a:pt x="0" y="53708"/>
                  </a:moveTo>
                  <a:lnTo>
                    <a:pt x="3810" y="53708"/>
                  </a:lnTo>
                </a:path>
                <a:path w="3810" h="240029">
                  <a:moveTo>
                    <a:pt x="0" y="51790"/>
                  </a:moveTo>
                  <a:lnTo>
                    <a:pt x="3810" y="51790"/>
                  </a:lnTo>
                </a:path>
                <a:path w="3810" h="240029">
                  <a:moveTo>
                    <a:pt x="0" y="49872"/>
                  </a:moveTo>
                  <a:lnTo>
                    <a:pt x="3810" y="49872"/>
                  </a:lnTo>
                </a:path>
                <a:path w="3810" h="240029">
                  <a:moveTo>
                    <a:pt x="0" y="47955"/>
                  </a:moveTo>
                  <a:lnTo>
                    <a:pt x="3810" y="47955"/>
                  </a:lnTo>
                </a:path>
                <a:path w="3810" h="240029">
                  <a:moveTo>
                    <a:pt x="0" y="46037"/>
                  </a:moveTo>
                  <a:lnTo>
                    <a:pt x="3810" y="46037"/>
                  </a:lnTo>
                </a:path>
                <a:path w="3810" h="240029">
                  <a:moveTo>
                    <a:pt x="0" y="44119"/>
                  </a:moveTo>
                  <a:lnTo>
                    <a:pt x="3810" y="44119"/>
                  </a:lnTo>
                </a:path>
                <a:path w="3810" h="240029">
                  <a:moveTo>
                    <a:pt x="0" y="42202"/>
                  </a:moveTo>
                  <a:lnTo>
                    <a:pt x="3810" y="42202"/>
                  </a:lnTo>
                </a:path>
                <a:path w="3810" h="240029">
                  <a:moveTo>
                    <a:pt x="0" y="40284"/>
                  </a:moveTo>
                  <a:lnTo>
                    <a:pt x="3810" y="40284"/>
                  </a:lnTo>
                </a:path>
                <a:path w="3810" h="240029">
                  <a:moveTo>
                    <a:pt x="0" y="38366"/>
                  </a:moveTo>
                  <a:lnTo>
                    <a:pt x="3810" y="38366"/>
                  </a:lnTo>
                </a:path>
                <a:path w="3810" h="240029">
                  <a:moveTo>
                    <a:pt x="0" y="36449"/>
                  </a:moveTo>
                  <a:lnTo>
                    <a:pt x="3810" y="36449"/>
                  </a:lnTo>
                </a:path>
                <a:path w="3810" h="240029">
                  <a:moveTo>
                    <a:pt x="0" y="34531"/>
                  </a:moveTo>
                  <a:lnTo>
                    <a:pt x="3810" y="34531"/>
                  </a:lnTo>
                </a:path>
                <a:path w="3810" h="240029">
                  <a:moveTo>
                    <a:pt x="0" y="32613"/>
                  </a:moveTo>
                  <a:lnTo>
                    <a:pt x="3810" y="32613"/>
                  </a:lnTo>
                </a:path>
                <a:path w="3810" h="240029">
                  <a:moveTo>
                    <a:pt x="0" y="30695"/>
                  </a:moveTo>
                  <a:lnTo>
                    <a:pt x="3810" y="30695"/>
                  </a:lnTo>
                </a:path>
                <a:path w="3810" h="240029">
                  <a:moveTo>
                    <a:pt x="0" y="28778"/>
                  </a:moveTo>
                  <a:lnTo>
                    <a:pt x="3810" y="28778"/>
                  </a:lnTo>
                </a:path>
                <a:path w="3810" h="240029">
                  <a:moveTo>
                    <a:pt x="0" y="26860"/>
                  </a:moveTo>
                  <a:lnTo>
                    <a:pt x="3810" y="26860"/>
                  </a:lnTo>
                </a:path>
                <a:path w="3810" h="240029">
                  <a:moveTo>
                    <a:pt x="0" y="24942"/>
                  </a:moveTo>
                  <a:lnTo>
                    <a:pt x="3810" y="24942"/>
                  </a:lnTo>
                </a:path>
                <a:path w="3810" h="240029">
                  <a:moveTo>
                    <a:pt x="0" y="23025"/>
                  </a:moveTo>
                  <a:lnTo>
                    <a:pt x="3810" y="23025"/>
                  </a:lnTo>
                </a:path>
                <a:path w="3810" h="240029">
                  <a:moveTo>
                    <a:pt x="0" y="21107"/>
                  </a:moveTo>
                  <a:lnTo>
                    <a:pt x="3810" y="21107"/>
                  </a:lnTo>
                </a:path>
                <a:path w="3810" h="240029">
                  <a:moveTo>
                    <a:pt x="0" y="19189"/>
                  </a:moveTo>
                  <a:lnTo>
                    <a:pt x="3810" y="19189"/>
                  </a:lnTo>
                </a:path>
                <a:path w="3810" h="240029">
                  <a:moveTo>
                    <a:pt x="0" y="17272"/>
                  </a:moveTo>
                  <a:lnTo>
                    <a:pt x="3810" y="17272"/>
                  </a:lnTo>
                </a:path>
                <a:path w="3810" h="240029">
                  <a:moveTo>
                    <a:pt x="0" y="15354"/>
                  </a:moveTo>
                  <a:lnTo>
                    <a:pt x="3810" y="15354"/>
                  </a:lnTo>
                </a:path>
                <a:path w="3810" h="240029">
                  <a:moveTo>
                    <a:pt x="0" y="13436"/>
                  </a:moveTo>
                  <a:lnTo>
                    <a:pt x="3810" y="13436"/>
                  </a:lnTo>
                </a:path>
                <a:path w="3810" h="240029">
                  <a:moveTo>
                    <a:pt x="0" y="11518"/>
                  </a:moveTo>
                  <a:lnTo>
                    <a:pt x="3810" y="11518"/>
                  </a:lnTo>
                </a:path>
                <a:path w="3810" h="240029">
                  <a:moveTo>
                    <a:pt x="0" y="9601"/>
                  </a:moveTo>
                  <a:lnTo>
                    <a:pt x="3810" y="9601"/>
                  </a:lnTo>
                </a:path>
                <a:path w="3810" h="240029">
                  <a:moveTo>
                    <a:pt x="0" y="7683"/>
                  </a:moveTo>
                  <a:lnTo>
                    <a:pt x="3810" y="7683"/>
                  </a:lnTo>
                </a:path>
                <a:path w="3810" h="240029">
                  <a:moveTo>
                    <a:pt x="0" y="5765"/>
                  </a:moveTo>
                  <a:lnTo>
                    <a:pt x="3810" y="5765"/>
                  </a:lnTo>
                </a:path>
                <a:path w="3810" h="240029">
                  <a:moveTo>
                    <a:pt x="0" y="3848"/>
                  </a:moveTo>
                  <a:lnTo>
                    <a:pt x="3810" y="3848"/>
                  </a:lnTo>
                </a:path>
                <a:path w="3810" h="240029">
                  <a:moveTo>
                    <a:pt x="0" y="1930"/>
                  </a:moveTo>
                  <a:lnTo>
                    <a:pt x="3810" y="1930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2266095" y="4183028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9"/>
                  </a:moveTo>
                  <a:lnTo>
                    <a:pt x="3810" y="224409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60"/>
                  </a:moveTo>
                  <a:lnTo>
                    <a:pt x="3810" y="187960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3"/>
                  </a:moveTo>
                  <a:lnTo>
                    <a:pt x="3810" y="168783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6"/>
                  </a:moveTo>
                  <a:lnTo>
                    <a:pt x="3810" y="149606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4"/>
                  </a:moveTo>
                  <a:lnTo>
                    <a:pt x="3810" y="132334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7"/>
                  </a:moveTo>
                  <a:lnTo>
                    <a:pt x="3810" y="113157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80"/>
                  </a:moveTo>
                  <a:lnTo>
                    <a:pt x="3810" y="93980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3"/>
                  </a:moveTo>
                  <a:lnTo>
                    <a:pt x="3810" y="74803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1"/>
                  </a:moveTo>
                  <a:lnTo>
                    <a:pt x="3810" y="57531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4"/>
                  </a:moveTo>
                  <a:lnTo>
                    <a:pt x="3810" y="38354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7"/>
                  </a:moveTo>
                  <a:lnTo>
                    <a:pt x="3810" y="19177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2266095" y="4429770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1"/>
                  </a:moveTo>
                  <a:lnTo>
                    <a:pt x="3810" y="205231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266095" y="4676512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266095" y="492325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9"/>
                  </a:moveTo>
                  <a:lnTo>
                    <a:pt x="3810" y="224409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19"/>
                  </a:moveTo>
                  <a:lnTo>
                    <a:pt x="3810" y="205219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60"/>
                  </a:moveTo>
                  <a:lnTo>
                    <a:pt x="3810" y="187960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3"/>
                  </a:moveTo>
                  <a:lnTo>
                    <a:pt x="3810" y="168783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6"/>
                  </a:moveTo>
                  <a:lnTo>
                    <a:pt x="3810" y="149606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4"/>
                  </a:moveTo>
                  <a:lnTo>
                    <a:pt x="3810" y="132334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7"/>
                  </a:moveTo>
                  <a:lnTo>
                    <a:pt x="3810" y="113157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80"/>
                  </a:moveTo>
                  <a:lnTo>
                    <a:pt x="3810" y="93980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3"/>
                  </a:moveTo>
                  <a:lnTo>
                    <a:pt x="3810" y="74803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19"/>
                  </a:moveTo>
                  <a:lnTo>
                    <a:pt x="3810" y="67119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1"/>
                  </a:moveTo>
                  <a:lnTo>
                    <a:pt x="3810" y="57531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4"/>
                  </a:moveTo>
                  <a:lnTo>
                    <a:pt x="3810" y="38354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7"/>
                  </a:moveTo>
                  <a:lnTo>
                    <a:pt x="3810" y="19177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2266095" y="5169994"/>
              <a:ext cx="3810" cy="240029"/>
            </a:xfrm>
            <a:custGeom>
              <a:avLst/>
              <a:gdLst/>
              <a:ahLst/>
              <a:cxnLst/>
              <a:rect l="l" t="t" r="r" b="b"/>
              <a:pathLst>
                <a:path w="3810" h="240029">
                  <a:moveTo>
                    <a:pt x="0" y="239750"/>
                  </a:moveTo>
                  <a:lnTo>
                    <a:pt x="3810" y="239750"/>
                  </a:lnTo>
                </a:path>
                <a:path w="3810" h="240029">
                  <a:moveTo>
                    <a:pt x="0" y="237832"/>
                  </a:moveTo>
                  <a:lnTo>
                    <a:pt x="3810" y="237832"/>
                  </a:lnTo>
                </a:path>
                <a:path w="3810" h="240029">
                  <a:moveTo>
                    <a:pt x="0" y="235915"/>
                  </a:moveTo>
                  <a:lnTo>
                    <a:pt x="3810" y="235915"/>
                  </a:lnTo>
                </a:path>
                <a:path w="3810" h="240029">
                  <a:moveTo>
                    <a:pt x="0" y="233997"/>
                  </a:moveTo>
                  <a:lnTo>
                    <a:pt x="3810" y="233997"/>
                  </a:lnTo>
                </a:path>
                <a:path w="3810" h="240029">
                  <a:moveTo>
                    <a:pt x="0" y="232079"/>
                  </a:moveTo>
                  <a:lnTo>
                    <a:pt x="3810" y="232079"/>
                  </a:lnTo>
                </a:path>
                <a:path w="3810" h="240029">
                  <a:moveTo>
                    <a:pt x="0" y="230162"/>
                  </a:moveTo>
                  <a:lnTo>
                    <a:pt x="3810" y="230162"/>
                  </a:lnTo>
                </a:path>
                <a:path w="3810" h="240029">
                  <a:moveTo>
                    <a:pt x="0" y="228244"/>
                  </a:moveTo>
                  <a:lnTo>
                    <a:pt x="3810" y="228244"/>
                  </a:lnTo>
                </a:path>
                <a:path w="3810" h="240029">
                  <a:moveTo>
                    <a:pt x="0" y="226326"/>
                  </a:moveTo>
                  <a:lnTo>
                    <a:pt x="3810" y="226326"/>
                  </a:lnTo>
                </a:path>
                <a:path w="3810" h="240029">
                  <a:moveTo>
                    <a:pt x="0" y="224408"/>
                  </a:moveTo>
                  <a:lnTo>
                    <a:pt x="3810" y="224408"/>
                  </a:lnTo>
                </a:path>
                <a:path w="3810" h="240029">
                  <a:moveTo>
                    <a:pt x="0" y="222491"/>
                  </a:moveTo>
                  <a:lnTo>
                    <a:pt x="3810" y="222491"/>
                  </a:lnTo>
                </a:path>
                <a:path w="3810" h="240029">
                  <a:moveTo>
                    <a:pt x="0" y="220573"/>
                  </a:moveTo>
                  <a:lnTo>
                    <a:pt x="3810" y="220573"/>
                  </a:lnTo>
                </a:path>
                <a:path w="3810" h="240029">
                  <a:moveTo>
                    <a:pt x="0" y="218655"/>
                  </a:moveTo>
                  <a:lnTo>
                    <a:pt x="3810" y="218655"/>
                  </a:lnTo>
                </a:path>
                <a:path w="3810" h="240029">
                  <a:moveTo>
                    <a:pt x="0" y="216738"/>
                  </a:moveTo>
                  <a:lnTo>
                    <a:pt x="3810" y="216738"/>
                  </a:lnTo>
                </a:path>
                <a:path w="3810" h="240029">
                  <a:moveTo>
                    <a:pt x="0" y="214820"/>
                  </a:moveTo>
                  <a:lnTo>
                    <a:pt x="3810" y="214820"/>
                  </a:lnTo>
                </a:path>
                <a:path w="3810" h="240029">
                  <a:moveTo>
                    <a:pt x="0" y="212902"/>
                  </a:moveTo>
                  <a:lnTo>
                    <a:pt x="3810" y="212902"/>
                  </a:lnTo>
                </a:path>
                <a:path w="3810" h="240029">
                  <a:moveTo>
                    <a:pt x="0" y="210985"/>
                  </a:moveTo>
                  <a:lnTo>
                    <a:pt x="3810" y="210985"/>
                  </a:lnTo>
                </a:path>
                <a:path w="3810" h="240029">
                  <a:moveTo>
                    <a:pt x="0" y="209067"/>
                  </a:moveTo>
                  <a:lnTo>
                    <a:pt x="3810" y="209067"/>
                  </a:lnTo>
                </a:path>
                <a:path w="3810" h="240029">
                  <a:moveTo>
                    <a:pt x="0" y="207149"/>
                  </a:moveTo>
                  <a:lnTo>
                    <a:pt x="3810" y="207149"/>
                  </a:lnTo>
                </a:path>
                <a:path w="3810" h="240029">
                  <a:moveTo>
                    <a:pt x="0" y="205231"/>
                  </a:moveTo>
                  <a:lnTo>
                    <a:pt x="3810" y="205231"/>
                  </a:lnTo>
                </a:path>
                <a:path w="3810" h="240029">
                  <a:moveTo>
                    <a:pt x="0" y="203301"/>
                  </a:moveTo>
                  <a:lnTo>
                    <a:pt x="3810" y="203301"/>
                  </a:lnTo>
                </a:path>
                <a:path w="3810" h="240029">
                  <a:moveTo>
                    <a:pt x="0" y="201383"/>
                  </a:moveTo>
                  <a:lnTo>
                    <a:pt x="3810" y="201383"/>
                  </a:lnTo>
                </a:path>
                <a:path w="3810" h="240029">
                  <a:moveTo>
                    <a:pt x="0" y="199466"/>
                  </a:moveTo>
                  <a:lnTo>
                    <a:pt x="3810" y="199466"/>
                  </a:lnTo>
                </a:path>
                <a:path w="3810" h="240029">
                  <a:moveTo>
                    <a:pt x="0" y="197548"/>
                  </a:moveTo>
                  <a:lnTo>
                    <a:pt x="3810" y="197548"/>
                  </a:lnTo>
                </a:path>
                <a:path w="3810" h="240029">
                  <a:moveTo>
                    <a:pt x="0" y="195630"/>
                  </a:moveTo>
                  <a:lnTo>
                    <a:pt x="3810" y="195630"/>
                  </a:lnTo>
                </a:path>
                <a:path w="3810" h="240029">
                  <a:moveTo>
                    <a:pt x="0" y="193713"/>
                  </a:moveTo>
                  <a:lnTo>
                    <a:pt x="3810" y="193713"/>
                  </a:lnTo>
                </a:path>
                <a:path w="3810" h="240029">
                  <a:moveTo>
                    <a:pt x="0" y="191795"/>
                  </a:moveTo>
                  <a:lnTo>
                    <a:pt x="3810" y="191795"/>
                  </a:lnTo>
                </a:path>
                <a:path w="3810" h="240029">
                  <a:moveTo>
                    <a:pt x="0" y="189877"/>
                  </a:moveTo>
                  <a:lnTo>
                    <a:pt x="3810" y="189877"/>
                  </a:lnTo>
                </a:path>
                <a:path w="3810" h="240029">
                  <a:moveTo>
                    <a:pt x="0" y="187959"/>
                  </a:moveTo>
                  <a:lnTo>
                    <a:pt x="3810" y="187959"/>
                  </a:lnTo>
                </a:path>
                <a:path w="3810" h="240029">
                  <a:moveTo>
                    <a:pt x="0" y="186042"/>
                  </a:moveTo>
                  <a:lnTo>
                    <a:pt x="3810" y="186042"/>
                  </a:lnTo>
                </a:path>
                <a:path w="3810" h="240029">
                  <a:moveTo>
                    <a:pt x="0" y="184124"/>
                  </a:moveTo>
                  <a:lnTo>
                    <a:pt x="3810" y="184124"/>
                  </a:lnTo>
                </a:path>
                <a:path w="3810" h="240029">
                  <a:moveTo>
                    <a:pt x="0" y="182206"/>
                  </a:moveTo>
                  <a:lnTo>
                    <a:pt x="3810" y="182206"/>
                  </a:lnTo>
                </a:path>
                <a:path w="3810" h="240029">
                  <a:moveTo>
                    <a:pt x="0" y="180289"/>
                  </a:moveTo>
                  <a:lnTo>
                    <a:pt x="3810" y="180289"/>
                  </a:lnTo>
                </a:path>
                <a:path w="3810" h="240029">
                  <a:moveTo>
                    <a:pt x="0" y="178371"/>
                  </a:moveTo>
                  <a:lnTo>
                    <a:pt x="3810" y="178371"/>
                  </a:lnTo>
                </a:path>
                <a:path w="3810" h="240029">
                  <a:moveTo>
                    <a:pt x="0" y="176453"/>
                  </a:moveTo>
                  <a:lnTo>
                    <a:pt x="3810" y="176453"/>
                  </a:lnTo>
                </a:path>
                <a:path w="3810" h="240029">
                  <a:moveTo>
                    <a:pt x="0" y="174536"/>
                  </a:moveTo>
                  <a:lnTo>
                    <a:pt x="3810" y="174536"/>
                  </a:lnTo>
                </a:path>
                <a:path w="3810" h="240029">
                  <a:moveTo>
                    <a:pt x="0" y="172618"/>
                  </a:moveTo>
                  <a:lnTo>
                    <a:pt x="3810" y="172618"/>
                  </a:lnTo>
                </a:path>
                <a:path w="3810" h="240029">
                  <a:moveTo>
                    <a:pt x="0" y="170700"/>
                  </a:moveTo>
                  <a:lnTo>
                    <a:pt x="3810" y="170700"/>
                  </a:lnTo>
                </a:path>
                <a:path w="3810" h="240029">
                  <a:moveTo>
                    <a:pt x="0" y="168782"/>
                  </a:moveTo>
                  <a:lnTo>
                    <a:pt x="3810" y="168782"/>
                  </a:lnTo>
                </a:path>
                <a:path w="3810" h="240029">
                  <a:moveTo>
                    <a:pt x="0" y="166865"/>
                  </a:moveTo>
                  <a:lnTo>
                    <a:pt x="3810" y="166865"/>
                  </a:lnTo>
                </a:path>
                <a:path w="3810" h="240029">
                  <a:moveTo>
                    <a:pt x="0" y="164947"/>
                  </a:moveTo>
                  <a:lnTo>
                    <a:pt x="3810" y="164947"/>
                  </a:lnTo>
                </a:path>
                <a:path w="3810" h="240029">
                  <a:moveTo>
                    <a:pt x="0" y="163029"/>
                  </a:moveTo>
                  <a:lnTo>
                    <a:pt x="3810" y="163029"/>
                  </a:lnTo>
                </a:path>
                <a:path w="3810" h="240029">
                  <a:moveTo>
                    <a:pt x="0" y="161112"/>
                  </a:moveTo>
                  <a:lnTo>
                    <a:pt x="3810" y="161112"/>
                  </a:lnTo>
                </a:path>
                <a:path w="3810" h="240029">
                  <a:moveTo>
                    <a:pt x="0" y="159194"/>
                  </a:moveTo>
                  <a:lnTo>
                    <a:pt x="3810" y="159194"/>
                  </a:lnTo>
                </a:path>
                <a:path w="3810" h="240029">
                  <a:moveTo>
                    <a:pt x="0" y="157276"/>
                  </a:moveTo>
                  <a:lnTo>
                    <a:pt x="3810" y="157276"/>
                  </a:lnTo>
                </a:path>
                <a:path w="3810" h="240029">
                  <a:moveTo>
                    <a:pt x="0" y="155359"/>
                  </a:moveTo>
                  <a:lnTo>
                    <a:pt x="3810" y="155359"/>
                  </a:lnTo>
                </a:path>
                <a:path w="3810" h="240029">
                  <a:moveTo>
                    <a:pt x="0" y="153441"/>
                  </a:moveTo>
                  <a:lnTo>
                    <a:pt x="3810" y="153441"/>
                  </a:lnTo>
                </a:path>
                <a:path w="3810" h="240029">
                  <a:moveTo>
                    <a:pt x="0" y="151523"/>
                  </a:moveTo>
                  <a:lnTo>
                    <a:pt x="3810" y="151523"/>
                  </a:lnTo>
                </a:path>
                <a:path w="3810" h="240029">
                  <a:moveTo>
                    <a:pt x="0" y="149605"/>
                  </a:moveTo>
                  <a:lnTo>
                    <a:pt x="3810" y="149605"/>
                  </a:lnTo>
                </a:path>
                <a:path w="3810" h="240029">
                  <a:moveTo>
                    <a:pt x="0" y="147688"/>
                  </a:moveTo>
                  <a:lnTo>
                    <a:pt x="3810" y="147688"/>
                  </a:lnTo>
                </a:path>
                <a:path w="3810" h="240029">
                  <a:moveTo>
                    <a:pt x="0" y="145770"/>
                  </a:moveTo>
                  <a:lnTo>
                    <a:pt x="3810" y="145770"/>
                  </a:lnTo>
                </a:path>
                <a:path w="3810" h="240029">
                  <a:moveTo>
                    <a:pt x="0" y="143852"/>
                  </a:moveTo>
                  <a:lnTo>
                    <a:pt x="3810" y="143852"/>
                  </a:lnTo>
                </a:path>
                <a:path w="3810" h="240029">
                  <a:moveTo>
                    <a:pt x="0" y="141935"/>
                  </a:moveTo>
                  <a:lnTo>
                    <a:pt x="3810" y="141935"/>
                  </a:lnTo>
                </a:path>
                <a:path w="3810" h="240029">
                  <a:moveTo>
                    <a:pt x="0" y="140017"/>
                  </a:moveTo>
                  <a:lnTo>
                    <a:pt x="3810" y="140017"/>
                  </a:lnTo>
                </a:path>
                <a:path w="3810" h="240029">
                  <a:moveTo>
                    <a:pt x="0" y="138099"/>
                  </a:moveTo>
                  <a:lnTo>
                    <a:pt x="3810" y="138099"/>
                  </a:lnTo>
                </a:path>
                <a:path w="3810" h="240029">
                  <a:moveTo>
                    <a:pt x="0" y="136169"/>
                  </a:moveTo>
                  <a:lnTo>
                    <a:pt x="3810" y="136169"/>
                  </a:lnTo>
                </a:path>
                <a:path w="3810" h="240029">
                  <a:moveTo>
                    <a:pt x="0" y="134251"/>
                  </a:moveTo>
                  <a:lnTo>
                    <a:pt x="3810" y="134251"/>
                  </a:lnTo>
                </a:path>
                <a:path w="3810" h="240029">
                  <a:moveTo>
                    <a:pt x="0" y="132333"/>
                  </a:moveTo>
                  <a:lnTo>
                    <a:pt x="3810" y="132333"/>
                  </a:lnTo>
                </a:path>
                <a:path w="3810" h="240029">
                  <a:moveTo>
                    <a:pt x="0" y="130416"/>
                  </a:moveTo>
                  <a:lnTo>
                    <a:pt x="3810" y="130416"/>
                  </a:lnTo>
                </a:path>
                <a:path w="3810" h="240029">
                  <a:moveTo>
                    <a:pt x="0" y="128498"/>
                  </a:moveTo>
                  <a:lnTo>
                    <a:pt x="3810" y="128498"/>
                  </a:lnTo>
                </a:path>
                <a:path w="3810" h="240029">
                  <a:moveTo>
                    <a:pt x="0" y="126580"/>
                  </a:moveTo>
                  <a:lnTo>
                    <a:pt x="3810" y="126580"/>
                  </a:lnTo>
                </a:path>
                <a:path w="3810" h="240029">
                  <a:moveTo>
                    <a:pt x="0" y="124663"/>
                  </a:moveTo>
                  <a:lnTo>
                    <a:pt x="3810" y="124663"/>
                  </a:lnTo>
                </a:path>
                <a:path w="3810" h="240029">
                  <a:moveTo>
                    <a:pt x="0" y="122745"/>
                  </a:moveTo>
                  <a:lnTo>
                    <a:pt x="3810" y="122745"/>
                  </a:lnTo>
                </a:path>
                <a:path w="3810" h="240029">
                  <a:moveTo>
                    <a:pt x="0" y="120827"/>
                  </a:moveTo>
                  <a:lnTo>
                    <a:pt x="3810" y="120827"/>
                  </a:lnTo>
                </a:path>
                <a:path w="3810" h="240029">
                  <a:moveTo>
                    <a:pt x="0" y="118910"/>
                  </a:moveTo>
                  <a:lnTo>
                    <a:pt x="3810" y="118910"/>
                  </a:lnTo>
                </a:path>
                <a:path w="3810" h="240029">
                  <a:moveTo>
                    <a:pt x="0" y="116992"/>
                  </a:moveTo>
                  <a:lnTo>
                    <a:pt x="3810" y="116992"/>
                  </a:lnTo>
                </a:path>
                <a:path w="3810" h="240029">
                  <a:moveTo>
                    <a:pt x="0" y="115074"/>
                  </a:moveTo>
                  <a:lnTo>
                    <a:pt x="3810" y="115074"/>
                  </a:lnTo>
                </a:path>
                <a:path w="3810" h="240029">
                  <a:moveTo>
                    <a:pt x="0" y="113156"/>
                  </a:moveTo>
                  <a:lnTo>
                    <a:pt x="3810" y="113156"/>
                  </a:lnTo>
                </a:path>
                <a:path w="3810" h="240029">
                  <a:moveTo>
                    <a:pt x="0" y="111239"/>
                  </a:moveTo>
                  <a:lnTo>
                    <a:pt x="3810" y="111239"/>
                  </a:lnTo>
                </a:path>
                <a:path w="3810" h="240029">
                  <a:moveTo>
                    <a:pt x="0" y="109321"/>
                  </a:moveTo>
                  <a:lnTo>
                    <a:pt x="3810" y="109321"/>
                  </a:lnTo>
                </a:path>
                <a:path w="3810" h="240029">
                  <a:moveTo>
                    <a:pt x="0" y="107403"/>
                  </a:moveTo>
                  <a:lnTo>
                    <a:pt x="3810" y="107403"/>
                  </a:lnTo>
                </a:path>
                <a:path w="3810" h="240029">
                  <a:moveTo>
                    <a:pt x="0" y="105486"/>
                  </a:moveTo>
                  <a:lnTo>
                    <a:pt x="3810" y="105486"/>
                  </a:lnTo>
                </a:path>
                <a:path w="3810" h="240029">
                  <a:moveTo>
                    <a:pt x="0" y="103568"/>
                  </a:moveTo>
                  <a:lnTo>
                    <a:pt x="3810" y="103568"/>
                  </a:lnTo>
                </a:path>
                <a:path w="3810" h="240029">
                  <a:moveTo>
                    <a:pt x="0" y="101650"/>
                  </a:moveTo>
                  <a:lnTo>
                    <a:pt x="3810" y="101650"/>
                  </a:lnTo>
                </a:path>
                <a:path w="3810" h="240029">
                  <a:moveTo>
                    <a:pt x="0" y="99733"/>
                  </a:moveTo>
                  <a:lnTo>
                    <a:pt x="3810" y="99733"/>
                  </a:lnTo>
                </a:path>
                <a:path w="3810" h="240029">
                  <a:moveTo>
                    <a:pt x="0" y="97815"/>
                  </a:moveTo>
                  <a:lnTo>
                    <a:pt x="3810" y="97815"/>
                  </a:lnTo>
                </a:path>
                <a:path w="3810" h="240029">
                  <a:moveTo>
                    <a:pt x="0" y="95897"/>
                  </a:moveTo>
                  <a:lnTo>
                    <a:pt x="3810" y="95897"/>
                  </a:lnTo>
                </a:path>
                <a:path w="3810" h="240029">
                  <a:moveTo>
                    <a:pt x="0" y="93979"/>
                  </a:moveTo>
                  <a:lnTo>
                    <a:pt x="3810" y="93979"/>
                  </a:lnTo>
                </a:path>
                <a:path w="3810" h="240029">
                  <a:moveTo>
                    <a:pt x="0" y="92062"/>
                  </a:moveTo>
                  <a:lnTo>
                    <a:pt x="3810" y="92062"/>
                  </a:lnTo>
                </a:path>
                <a:path w="3810" h="240029">
                  <a:moveTo>
                    <a:pt x="0" y="90144"/>
                  </a:moveTo>
                  <a:lnTo>
                    <a:pt x="3810" y="90144"/>
                  </a:lnTo>
                </a:path>
                <a:path w="3810" h="240029">
                  <a:moveTo>
                    <a:pt x="0" y="88226"/>
                  </a:moveTo>
                  <a:lnTo>
                    <a:pt x="3810" y="88226"/>
                  </a:lnTo>
                </a:path>
                <a:path w="3810" h="240029">
                  <a:moveTo>
                    <a:pt x="0" y="86309"/>
                  </a:moveTo>
                  <a:lnTo>
                    <a:pt x="3810" y="86309"/>
                  </a:lnTo>
                </a:path>
                <a:path w="3810" h="240029">
                  <a:moveTo>
                    <a:pt x="0" y="84391"/>
                  </a:moveTo>
                  <a:lnTo>
                    <a:pt x="3810" y="84391"/>
                  </a:lnTo>
                </a:path>
                <a:path w="3810" h="240029">
                  <a:moveTo>
                    <a:pt x="0" y="82473"/>
                  </a:moveTo>
                  <a:lnTo>
                    <a:pt x="3810" y="82473"/>
                  </a:lnTo>
                </a:path>
                <a:path w="3810" h="240029">
                  <a:moveTo>
                    <a:pt x="0" y="80556"/>
                  </a:moveTo>
                  <a:lnTo>
                    <a:pt x="3810" y="80556"/>
                  </a:lnTo>
                </a:path>
                <a:path w="3810" h="240029">
                  <a:moveTo>
                    <a:pt x="0" y="78638"/>
                  </a:moveTo>
                  <a:lnTo>
                    <a:pt x="3810" y="78638"/>
                  </a:lnTo>
                </a:path>
                <a:path w="3810" h="240029">
                  <a:moveTo>
                    <a:pt x="0" y="76720"/>
                  </a:moveTo>
                  <a:lnTo>
                    <a:pt x="3810" y="76720"/>
                  </a:lnTo>
                </a:path>
                <a:path w="3810" h="240029">
                  <a:moveTo>
                    <a:pt x="0" y="74802"/>
                  </a:moveTo>
                  <a:lnTo>
                    <a:pt x="3810" y="74802"/>
                  </a:lnTo>
                </a:path>
                <a:path w="3810" h="240029">
                  <a:moveTo>
                    <a:pt x="0" y="72885"/>
                  </a:moveTo>
                  <a:lnTo>
                    <a:pt x="3810" y="72885"/>
                  </a:lnTo>
                </a:path>
                <a:path w="3810" h="240029">
                  <a:moveTo>
                    <a:pt x="0" y="70967"/>
                  </a:moveTo>
                  <a:lnTo>
                    <a:pt x="3810" y="70967"/>
                  </a:lnTo>
                </a:path>
                <a:path w="3810" h="240029">
                  <a:moveTo>
                    <a:pt x="0" y="69049"/>
                  </a:moveTo>
                  <a:lnTo>
                    <a:pt x="3810" y="69049"/>
                  </a:lnTo>
                </a:path>
                <a:path w="3810" h="240029">
                  <a:moveTo>
                    <a:pt x="0" y="67132"/>
                  </a:moveTo>
                  <a:lnTo>
                    <a:pt x="3810" y="67132"/>
                  </a:lnTo>
                </a:path>
                <a:path w="3810" h="240029">
                  <a:moveTo>
                    <a:pt x="0" y="65201"/>
                  </a:moveTo>
                  <a:lnTo>
                    <a:pt x="3810" y="65201"/>
                  </a:lnTo>
                </a:path>
                <a:path w="3810" h="240029">
                  <a:moveTo>
                    <a:pt x="0" y="63284"/>
                  </a:moveTo>
                  <a:lnTo>
                    <a:pt x="3810" y="63284"/>
                  </a:lnTo>
                </a:path>
                <a:path w="3810" h="240029">
                  <a:moveTo>
                    <a:pt x="0" y="61366"/>
                  </a:moveTo>
                  <a:lnTo>
                    <a:pt x="3810" y="61366"/>
                  </a:lnTo>
                </a:path>
                <a:path w="3810" h="240029">
                  <a:moveTo>
                    <a:pt x="0" y="59448"/>
                  </a:moveTo>
                  <a:lnTo>
                    <a:pt x="3810" y="59448"/>
                  </a:lnTo>
                </a:path>
                <a:path w="3810" h="240029">
                  <a:moveTo>
                    <a:pt x="0" y="57530"/>
                  </a:moveTo>
                  <a:lnTo>
                    <a:pt x="3810" y="57530"/>
                  </a:lnTo>
                </a:path>
                <a:path w="3810" h="240029">
                  <a:moveTo>
                    <a:pt x="0" y="55613"/>
                  </a:moveTo>
                  <a:lnTo>
                    <a:pt x="3810" y="55613"/>
                  </a:lnTo>
                </a:path>
                <a:path w="3810" h="240029">
                  <a:moveTo>
                    <a:pt x="0" y="53695"/>
                  </a:moveTo>
                  <a:lnTo>
                    <a:pt x="3810" y="53695"/>
                  </a:lnTo>
                </a:path>
                <a:path w="3810" h="240029">
                  <a:moveTo>
                    <a:pt x="0" y="51777"/>
                  </a:moveTo>
                  <a:lnTo>
                    <a:pt x="3810" y="51777"/>
                  </a:lnTo>
                </a:path>
                <a:path w="3810" h="240029">
                  <a:moveTo>
                    <a:pt x="0" y="49860"/>
                  </a:moveTo>
                  <a:lnTo>
                    <a:pt x="3810" y="49860"/>
                  </a:lnTo>
                </a:path>
                <a:path w="3810" h="240029">
                  <a:moveTo>
                    <a:pt x="0" y="47942"/>
                  </a:moveTo>
                  <a:lnTo>
                    <a:pt x="3810" y="47942"/>
                  </a:lnTo>
                </a:path>
                <a:path w="3810" h="240029">
                  <a:moveTo>
                    <a:pt x="0" y="46024"/>
                  </a:moveTo>
                  <a:lnTo>
                    <a:pt x="3810" y="46024"/>
                  </a:lnTo>
                </a:path>
                <a:path w="3810" h="240029">
                  <a:moveTo>
                    <a:pt x="0" y="44107"/>
                  </a:moveTo>
                  <a:lnTo>
                    <a:pt x="3810" y="44107"/>
                  </a:lnTo>
                </a:path>
                <a:path w="3810" h="240029">
                  <a:moveTo>
                    <a:pt x="0" y="42189"/>
                  </a:moveTo>
                  <a:lnTo>
                    <a:pt x="3810" y="42189"/>
                  </a:lnTo>
                </a:path>
                <a:path w="3810" h="240029">
                  <a:moveTo>
                    <a:pt x="0" y="40271"/>
                  </a:moveTo>
                  <a:lnTo>
                    <a:pt x="3810" y="40271"/>
                  </a:lnTo>
                </a:path>
                <a:path w="3810" h="240029">
                  <a:moveTo>
                    <a:pt x="0" y="38353"/>
                  </a:moveTo>
                  <a:lnTo>
                    <a:pt x="3810" y="38353"/>
                  </a:lnTo>
                </a:path>
                <a:path w="3810" h="240029">
                  <a:moveTo>
                    <a:pt x="0" y="36436"/>
                  </a:moveTo>
                  <a:lnTo>
                    <a:pt x="3810" y="36436"/>
                  </a:lnTo>
                </a:path>
                <a:path w="3810" h="240029">
                  <a:moveTo>
                    <a:pt x="0" y="34518"/>
                  </a:moveTo>
                  <a:lnTo>
                    <a:pt x="3810" y="34518"/>
                  </a:lnTo>
                </a:path>
                <a:path w="3810" h="240029">
                  <a:moveTo>
                    <a:pt x="0" y="32600"/>
                  </a:moveTo>
                  <a:lnTo>
                    <a:pt x="3810" y="32600"/>
                  </a:lnTo>
                </a:path>
                <a:path w="3810" h="240029">
                  <a:moveTo>
                    <a:pt x="0" y="30683"/>
                  </a:moveTo>
                  <a:lnTo>
                    <a:pt x="3810" y="30683"/>
                  </a:lnTo>
                </a:path>
                <a:path w="3810" h="240029">
                  <a:moveTo>
                    <a:pt x="0" y="28765"/>
                  </a:moveTo>
                  <a:lnTo>
                    <a:pt x="3810" y="28765"/>
                  </a:lnTo>
                </a:path>
                <a:path w="3810" h="240029">
                  <a:moveTo>
                    <a:pt x="0" y="26847"/>
                  </a:moveTo>
                  <a:lnTo>
                    <a:pt x="3810" y="26847"/>
                  </a:lnTo>
                </a:path>
                <a:path w="3810" h="240029">
                  <a:moveTo>
                    <a:pt x="0" y="24930"/>
                  </a:moveTo>
                  <a:lnTo>
                    <a:pt x="3810" y="24930"/>
                  </a:lnTo>
                </a:path>
                <a:path w="3810" h="240029">
                  <a:moveTo>
                    <a:pt x="0" y="23012"/>
                  </a:moveTo>
                  <a:lnTo>
                    <a:pt x="3810" y="23012"/>
                  </a:lnTo>
                </a:path>
                <a:path w="3810" h="240029">
                  <a:moveTo>
                    <a:pt x="0" y="21094"/>
                  </a:moveTo>
                  <a:lnTo>
                    <a:pt x="3810" y="21094"/>
                  </a:lnTo>
                </a:path>
                <a:path w="3810" h="240029">
                  <a:moveTo>
                    <a:pt x="0" y="19176"/>
                  </a:moveTo>
                  <a:lnTo>
                    <a:pt x="3810" y="19176"/>
                  </a:lnTo>
                </a:path>
                <a:path w="3810" h="240029">
                  <a:moveTo>
                    <a:pt x="0" y="17259"/>
                  </a:moveTo>
                  <a:lnTo>
                    <a:pt x="3810" y="17259"/>
                  </a:lnTo>
                </a:path>
                <a:path w="3810" h="240029">
                  <a:moveTo>
                    <a:pt x="0" y="15341"/>
                  </a:moveTo>
                  <a:lnTo>
                    <a:pt x="3810" y="15341"/>
                  </a:lnTo>
                </a:path>
                <a:path w="3810" h="240029">
                  <a:moveTo>
                    <a:pt x="0" y="13423"/>
                  </a:moveTo>
                  <a:lnTo>
                    <a:pt x="3810" y="13423"/>
                  </a:lnTo>
                </a:path>
                <a:path w="3810" h="240029">
                  <a:moveTo>
                    <a:pt x="0" y="11506"/>
                  </a:moveTo>
                  <a:lnTo>
                    <a:pt x="3810" y="11506"/>
                  </a:lnTo>
                </a:path>
                <a:path w="3810" h="240029">
                  <a:moveTo>
                    <a:pt x="0" y="9588"/>
                  </a:moveTo>
                  <a:lnTo>
                    <a:pt x="3810" y="9588"/>
                  </a:lnTo>
                </a:path>
                <a:path w="3810" h="240029">
                  <a:moveTo>
                    <a:pt x="0" y="7670"/>
                  </a:moveTo>
                  <a:lnTo>
                    <a:pt x="3810" y="7670"/>
                  </a:lnTo>
                </a:path>
                <a:path w="3810" h="240029">
                  <a:moveTo>
                    <a:pt x="0" y="5753"/>
                  </a:moveTo>
                  <a:lnTo>
                    <a:pt x="3810" y="5753"/>
                  </a:lnTo>
                </a:path>
                <a:path w="3810" h="240029">
                  <a:moveTo>
                    <a:pt x="0" y="3835"/>
                  </a:moveTo>
                  <a:lnTo>
                    <a:pt x="3810" y="3835"/>
                  </a:lnTo>
                </a:path>
                <a:path w="3810" h="240029">
                  <a:moveTo>
                    <a:pt x="0" y="1917"/>
                  </a:moveTo>
                  <a:lnTo>
                    <a:pt x="3810" y="1917"/>
                  </a:lnTo>
                </a:path>
                <a:path w="3810" h="2400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2266095" y="5416736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10" h="392429">
                  <a:moveTo>
                    <a:pt x="0" y="392150"/>
                  </a:moveTo>
                  <a:lnTo>
                    <a:pt x="3810" y="392150"/>
                  </a:lnTo>
                </a:path>
                <a:path w="3810" h="392429">
                  <a:moveTo>
                    <a:pt x="0" y="390232"/>
                  </a:moveTo>
                  <a:lnTo>
                    <a:pt x="3810" y="390232"/>
                  </a:lnTo>
                </a:path>
                <a:path w="3810" h="392429">
                  <a:moveTo>
                    <a:pt x="0" y="388327"/>
                  </a:moveTo>
                  <a:lnTo>
                    <a:pt x="3810" y="388327"/>
                  </a:lnTo>
                </a:path>
                <a:path w="3810" h="392429">
                  <a:moveTo>
                    <a:pt x="0" y="386410"/>
                  </a:moveTo>
                  <a:lnTo>
                    <a:pt x="3810" y="386410"/>
                  </a:lnTo>
                </a:path>
                <a:path w="3810" h="392429">
                  <a:moveTo>
                    <a:pt x="0" y="384492"/>
                  </a:moveTo>
                  <a:lnTo>
                    <a:pt x="3810" y="384492"/>
                  </a:lnTo>
                </a:path>
                <a:path w="3810" h="392429">
                  <a:moveTo>
                    <a:pt x="0" y="382587"/>
                  </a:moveTo>
                  <a:lnTo>
                    <a:pt x="3810" y="382587"/>
                  </a:lnTo>
                </a:path>
                <a:path w="3810" h="392429">
                  <a:moveTo>
                    <a:pt x="0" y="380669"/>
                  </a:moveTo>
                  <a:lnTo>
                    <a:pt x="3810" y="380669"/>
                  </a:lnTo>
                </a:path>
                <a:path w="3810" h="392429">
                  <a:moveTo>
                    <a:pt x="0" y="378764"/>
                  </a:moveTo>
                  <a:lnTo>
                    <a:pt x="3810" y="378764"/>
                  </a:lnTo>
                </a:path>
                <a:path w="3810" h="392429">
                  <a:moveTo>
                    <a:pt x="0" y="376847"/>
                  </a:moveTo>
                  <a:lnTo>
                    <a:pt x="3810" y="376847"/>
                  </a:lnTo>
                </a:path>
                <a:path w="3810" h="392429">
                  <a:moveTo>
                    <a:pt x="0" y="374929"/>
                  </a:moveTo>
                  <a:lnTo>
                    <a:pt x="3810" y="374929"/>
                  </a:lnTo>
                </a:path>
                <a:path w="3810" h="392429">
                  <a:moveTo>
                    <a:pt x="0" y="373024"/>
                  </a:moveTo>
                  <a:lnTo>
                    <a:pt x="3810" y="373024"/>
                  </a:lnTo>
                </a:path>
                <a:path w="3810" h="392429">
                  <a:moveTo>
                    <a:pt x="0" y="371106"/>
                  </a:moveTo>
                  <a:lnTo>
                    <a:pt x="3810" y="371106"/>
                  </a:lnTo>
                </a:path>
                <a:path w="3810" h="392429">
                  <a:moveTo>
                    <a:pt x="0" y="369189"/>
                  </a:moveTo>
                  <a:lnTo>
                    <a:pt x="3810" y="369189"/>
                  </a:lnTo>
                </a:path>
                <a:path w="3810" h="392429">
                  <a:moveTo>
                    <a:pt x="0" y="367284"/>
                  </a:moveTo>
                  <a:lnTo>
                    <a:pt x="3810" y="367284"/>
                  </a:lnTo>
                </a:path>
                <a:path w="3810" h="392429">
                  <a:moveTo>
                    <a:pt x="0" y="365366"/>
                  </a:moveTo>
                  <a:lnTo>
                    <a:pt x="3810" y="365366"/>
                  </a:lnTo>
                </a:path>
                <a:path w="3810" h="392429">
                  <a:moveTo>
                    <a:pt x="0" y="363461"/>
                  </a:moveTo>
                  <a:lnTo>
                    <a:pt x="3810" y="363461"/>
                  </a:lnTo>
                </a:path>
                <a:path w="3810" h="392429">
                  <a:moveTo>
                    <a:pt x="0" y="361543"/>
                  </a:moveTo>
                  <a:lnTo>
                    <a:pt x="3810" y="361543"/>
                  </a:lnTo>
                </a:path>
                <a:path w="3810" h="392429">
                  <a:moveTo>
                    <a:pt x="0" y="359625"/>
                  </a:moveTo>
                  <a:lnTo>
                    <a:pt x="3810" y="359625"/>
                  </a:lnTo>
                </a:path>
                <a:path w="3810" h="392429">
                  <a:moveTo>
                    <a:pt x="0" y="357720"/>
                  </a:moveTo>
                  <a:lnTo>
                    <a:pt x="3810" y="357720"/>
                  </a:lnTo>
                </a:path>
                <a:path w="3810" h="392429">
                  <a:moveTo>
                    <a:pt x="0" y="355803"/>
                  </a:moveTo>
                  <a:lnTo>
                    <a:pt x="3810" y="355803"/>
                  </a:lnTo>
                </a:path>
                <a:path w="3810" h="392429">
                  <a:moveTo>
                    <a:pt x="0" y="353885"/>
                  </a:moveTo>
                  <a:lnTo>
                    <a:pt x="3810" y="353885"/>
                  </a:lnTo>
                </a:path>
                <a:path w="3810" h="392429">
                  <a:moveTo>
                    <a:pt x="0" y="351980"/>
                  </a:moveTo>
                  <a:lnTo>
                    <a:pt x="3810" y="351980"/>
                  </a:lnTo>
                </a:path>
                <a:path w="3810" h="392429">
                  <a:moveTo>
                    <a:pt x="0" y="350062"/>
                  </a:moveTo>
                  <a:lnTo>
                    <a:pt x="3810" y="350062"/>
                  </a:lnTo>
                </a:path>
                <a:path w="3810" h="392429">
                  <a:moveTo>
                    <a:pt x="0" y="348157"/>
                  </a:moveTo>
                  <a:lnTo>
                    <a:pt x="3810" y="348157"/>
                  </a:lnTo>
                </a:path>
                <a:path w="3810" h="392429">
                  <a:moveTo>
                    <a:pt x="0" y="346240"/>
                  </a:moveTo>
                  <a:lnTo>
                    <a:pt x="3810" y="346240"/>
                  </a:lnTo>
                </a:path>
                <a:path w="3810" h="392429">
                  <a:moveTo>
                    <a:pt x="0" y="344322"/>
                  </a:moveTo>
                  <a:lnTo>
                    <a:pt x="3810" y="344322"/>
                  </a:lnTo>
                </a:path>
                <a:path w="3810" h="392429">
                  <a:moveTo>
                    <a:pt x="0" y="342417"/>
                  </a:moveTo>
                  <a:lnTo>
                    <a:pt x="3810" y="342417"/>
                  </a:lnTo>
                </a:path>
                <a:path w="3810" h="392429">
                  <a:moveTo>
                    <a:pt x="0" y="340499"/>
                  </a:moveTo>
                  <a:lnTo>
                    <a:pt x="3810" y="340499"/>
                  </a:lnTo>
                </a:path>
                <a:path w="3810" h="392429">
                  <a:moveTo>
                    <a:pt x="0" y="338582"/>
                  </a:moveTo>
                  <a:lnTo>
                    <a:pt x="3810" y="338582"/>
                  </a:lnTo>
                </a:path>
                <a:path w="3810" h="392429">
                  <a:moveTo>
                    <a:pt x="0" y="336677"/>
                  </a:moveTo>
                  <a:lnTo>
                    <a:pt x="3810" y="336677"/>
                  </a:lnTo>
                </a:path>
                <a:path w="3810" h="392429">
                  <a:moveTo>
                    <a:pt x="0" y="334759"/>
                  </a:moveTo>
                  <a:lnTo>
                    <a:pt x="3810" y="334759"/>
                  </a:lnTo>
                </a:path>
                <a:path w="3810" h="392429">
                  <a:moveTo>
                    <a:pt x="0" y="332854"/>
                  </a:moveTo>
                  <a:lnTo>
                    <a:pt x="3810" y="332854"/>
                  </a:lnTo>
                </a:path>
                <a:path w="3810" h="392429">
                  <a:moveTo>
                    <a:pt x="0" y="330936"/>
                  </a:moveTo>
                  <a:lnTo>
                    <a:pt x="3810" y="330936"/>
                  </a:lnTo>
                </a:path>
                <a:path w="3810" h="392429">
                  <a:moveTo>
                    <a:pt x="0" y="329018"/>
                  </a:moveTo>
                  <a:lnTo>
                    <a:pt x="3810" y="329018"/>
                  </a:lnTo>
                </a:path>
                <a:path w="3810" h="392429">
                  <a:moveTo>
                    <a:pt x="0" y="327113"/>
                  </a:moveTo>
                  <a:lnTo>
                    <a:pt x="3810" y="327113"/>
                  </a:lnTo>
                </a:path>
                <a:path w="3810" h="392429">
                  <a:moveTo>
                    <a:pt x="0" y="325196"/>
                  </a:moveTo>
                  <a:lnTo>
                    <a:pt x="3810" y="325196"/>
                  </a:lnTo>
                </a:path>
                <a:path w="3810" h="392429">
                  <a:moveTo>
                    <a:pt x="0" y="323278"/>
                  </a:moveTo>
                  <a:lnTo>
                    <a:pt x="3810" y="323278"/>
                  </a:lnTo>
                </a:path>
                <a:path w="3810" h="392429">
                  <a:moveTo>
                    <a:pt x="0" y="321373"/>
                  </a:moveTo>
                  <a:lnTo>
                    <a:pt x="3810" y="321373"/>
                  </a:lnTo>
                </a:path>
                <a:path w="3810" h="392429">
                  <a:moveTo>
                    <a:pt x="0" y="319455"/>
                  </a:moveTo>
                  <a:lnTo>
                    <a:pt x="3810" y="319455"/>
                  </a:lnTo>
                </a:path>
                <a:path w="3810" h="392429">
                  <a:moveTo>
                    <a:pt x="0" y="317550"/>
                  </a:moveTo>
                  <a:lnTo>
                    <a:pt x="3810" y="317550"/>
                  </a:lnTo>
                </a:path>
                <a:path w="3810" h="392429">
                  <a:moveTo>
                    <a:pt x="0" y="315633"/>
                  </a:moveTo>
                  <a:lnTo>
                    <a:pt x="3810" y="315633"/>
                  </a:lnTo>
                </a:path>
                <a:path w="3810" h="392429">
                  <a:moveTo>
                    <a:pt x="0" y="313715"/>
                  </a:moveTo>
                  <a:lnTo>
                    <a:pt x="3810" y="313715"/>
                  </a:lnTo>
                </a:path>
                <a:path w="3810" h="392429">
                  <a:moveTo>
                    <a:pt x="0" y="311810"/>
                  </a:moveTo>
                  <a:lnTo>
                    <a:pt x="3810" y="311810"/>
                  </a:lnTo>
                </a:path>
                <a:path w="3810" h="392429">
                  <a:moveTo>
                    <a:pt x="0" y="309892"/>
                  </a:moveTo>
                  <a:lnTo>
                    <a:pt x="3810" y="309892"/>
                  </a:lnTo>
                </a:path>
                <a:path w="3810" h="392429">
                  <a:moveTo>
                    <a:pt x="0" y="307975"/>
                  </a:moveTo>
                  <a:lnTo>
                    <a:pt x="3810" y="307975"/>
                  </a:lnTo>
                </a:path>
                <a:path w="3810" h="392429">
                  <a:moveTo>
                    <a:pt x="0" y="306070"/>
                  </a:moveTo>
                  <a:lnTo>
                    <a:pt x="3810" y="306070"/>
                  </a:lnTo>
                </a:path>
                <a:path w="3810" h="392429">
                  <a:moveTo>
                    <a:pt x="0" y="304152"/>
                  </a:moveTo>
                  <a:lnTo>
                    <a:pt x="3810" y="304152"/>
                  </a:lnTo>
                </a:path>
                <a:path w="3810" h="392429">
                  <a:moveTo>
                    <a:pt x="0" y="302247"/>
                  </a:moveTo>
                  <a:lnTo>
                    <a:pt x="3810" y="302247"/>
                  </a:lnTo>
                </a:path>
                <a:path w="3810" h="392429">
                  <a:moveTo>
                    <a:pt x="0" y="300329"/>
                  </a:moveTo>
                  <a:lnTo>
                    <a:pt x="3810" y="300329"/>
                  </a:lnTo>
                </a:path>
                <a:path w="3810" h="392429">
                  <a:moveTo>
                    <a:pt x="0" y="298411"/>
                  </a:moveTo>
                  <a:lnTo>
                    <a:pt x="3810" y="298411"/>
                  </a:lnTo>
                </a:path>
                <a:path w="3810" h="392429">
                  <a:moveTo>
                    <a:pt x="0" y="296506"/>
                  </a:moveTo>
                  <a:lnTo>
                    <a:pt x="3810" y="296506"/>
                  </a:lnTo>
                </a:path>
                <a:path w="3810" h="392429">
                  <a:moveTo>
                    <a:pt x="0" y="294589"/>
                  </a:moveTo>
                  <a:lnTo>
                    <a:pt x="3810" y="294589"/>
                  </a:lnTo>
                </a:path>
                <a:path w="3810" h="392429">
                  <a:moveTo>
                    <a:pt x="0" y="292671"/>
                  </a:moveTo>
                  <a:lnTo>
                    <a:pt x="3810" y="292671"/>
                  </a:lnTo>
                </a:path>
                <a:path w="3810" h="392429">
                  <a:moveTo>
                    <a:pt x="0" y="290766"/>
                  </a:moveTo>
                  <a:lnTo>
                    <a:pt x="3810" y="290766"/>
                  </a:lnTo>
                </a:path>
                <a:path w="3810" h="392429">
                  <a:moveTo>
                    <a:pt x="0" y="288848"/>
                  </a:moveTo>
                  <a:lnTo>
                    <a:pt x="3810" y="288848"/>
                  </a:lnTo>
                </a:path>
                <a:path w="3810" h="392429">
                  <a:moveTo>
                    <a:pt x="0" y="286943"/>
                  </a:moveTo>
                  <a:lnTo>
                    <a:pt x="3810" y="286943"/>
                  </a:lnTo>
                </a:path>
                <a:path w="3810" h="392429">
                  <a:moveTo>
                    <a:pt x="0" y="285026"/>
                  </a:moveTo>
                  <a:lnTo>
                    <a:pt x="3810" y="285026"/>
                  </a:lnTo>
                </a:path>
                <a:path w="3810" h="392429">
                  <a:moveTo>
                    <a:pt x="0" y="283108"/>
                  </a:moveTo>
                  <a:lnTo>
                    <a:pt x="3810" y="283108"/>
                  </a:lnTo>
                </a:path>
                <a:path w="3810" h="392429">
                  <a:moveTo>
                    <a:pt x="0" y="281203"/>
                  </a:moveTo>
                  <a:lnTo>
                    <a:pt x="3810" y="281203"/>
                  </a:lnTo>
                </a:path>
                <a:path w="3810" h="392429">
                  <a:moveTo>
                    <a:pt x="0" y="279285"/>
                  </a:moveTo>
                  <a:lnTo>
                    <a:pt x="3810" y="279285"/>
                  </a:lnTo>
                </a:path>
                <a:path w="3810" h="392429">
                  <a:moveTo>
                    <a:pt x="0" y="277368"/>
                  </a:moveTo>
                  <a:lnTo>
                    <a:pt x="3810" y="277368"/>
                  </a:lnTo>
                </a:path>
                <a:path w="3810" h="392429">
                  <a:moveTo>
                    <a:pt x="0" y="275463"/>
                  </a:moveTo>
                  <a:lnTo>
                    <a:pt x="3810" y="275463"/>
                  </a:lnTo>
                </a:path>
                <a:path w="3810" h="392429">
                  <a:moveTo>
                    <a:pt x="0" y="273545"/>
                  </a:moveTo>
                  <a:lnTo>
                    <a:pt x="3810" y="273545"/>
                  </a:lnTo>
                </a:path>
                <a:path w="3810" h="392429">
                  <a:moveTo>
                    <a:pt x="0" y="271627"/>
                  </a:moveTo>
                  <a:lnTo>
                    <a:pt x="3810" y="271627"/>
                  </a:lnTo>
                </a:path>
                <a:path w="3810" h="392429">
                  <a:moveTo>
                    <a:pt x="0" y="269722"/>
                  </a:moveTo>
                  <a:lnTo>
                    <a:pt x="3810" y="269722"/>
                  </a:lnTo>
                </a:path>
                <a:path w="3810" h="392429">
                  <a:moveTo>
                    <a:pt x="0" y="267804"/>
                  </a:moveTo>
                  <a:lnTo>
                    <a:pt x="3810" y="267804"/>
                  </a:lnTo>
                </a:path>
                <a:path w="3810" h="392429">
                  <a:moveTo>
                    <a:pt x="0" y="265899"/>
                  </a:moveTo>
                  <a:lnTo>
                    <a:pt x="3810" y="265899"/>
                  </a:lnTo>
                </a:path>
                <a:path w="3810" h="392429">
                  <a:moveTo>
                    <a:pt x="0" y="263982"/>
                  </a:moveTo>
                  <a:lnTo>
                    <a:pt x="3810" y="263982"/>
                  </a:lnTo>
                </a:path>
                <a:path w="3810" h="392429">
                  <a:moveTo>
                    <a:pt x="0" y="262064"/>
                  </a:moveTo>
                  <a:lnTo>
                    <a:pt x="3810" y="262064"/>
                  </a:lnTo>
                </a:path>
                <a:path w="3810" h="392429">
                  <a:moveTo>
                    <a:pt x="0" y="260159"/>
                  </a:moveTo>
                  <a:lnTo>
                    <a:pt x="3810" y="260159"/>
                  </a:lnTo>
                </a:path>
                <a:path w="3810" h="392429">
                  <a:moveTo>
                    <a:pt x="0" y="258241"/>
                  </a:moveTo>
                  <a:lnTo>
                    <a:pt x="3810" y="258241"/>
                  </a:lnTo>
                </a:path>
                <a:path w="3810" h="392429">
                  <a:moveTo>
                    <a:pt x="0" y="256336"/>
                  </a:moveTo>
                  <a:lnTo>
                    <a:pt x="3810" y="256336"/>
                  </a:lnTo>
                </a:path>
                <a:path w="3810" h="392429">
                  <a:moveTo>
                    <a:pt x="0" y="254419"/>
                  </a:moveTo>
                  <a:lnTo>
                    <a:pt x="3810" y="254419"/>
                  </a:lnTo>
                </a:path>
                <a:path w="3810" h="392429">
                  <a:moveTo>
                    <a:pt x="0" y="252501"/>
                  </a:moveTo>
                  <a:lnTo>
                    <a:pt x="3810" y="252501"/>
                  </a:lnTo>
                </a:path>
                <a:path w="3810" h="392429">
                  <a:moveTo>
                    <a:pt x="0" y="250596"/>
                  </a:moveTo>
                  <a:lnTo>
                    <a:pt x="3810" y="250596"/>
                  </a:lnTo>
                </a:path>
                <a:path w="3810" h="392429">
                  <a:moveTo>
                    <a:pt x="0" y="248678"/>
                  </a:moveTo>
                  <a:lnTo>
                    <a:pt x="3810" y="248678"/>
                  </a:lnTo>
                </a:path>
                <a:path w="3810" h="392429">
                  <a:moveTo>
                    <a:pt x="0" y="246761"/>
                  </a:moveTo>
                  <a:lnTo>
                    <a:pt x="3810" y="246761"/>
                  </a:lnTo>
                </a:path>
                <a:path w="3810" h="392429">
                  <a:moveTo>
                    <a:pt x="0" y="244856"/>
                  </a:moveTo>
                  <a:lnTo>
                    <a:pt x="3810" y="244856"/>
                  </a:lnTo>
                </a:path>
                <a:path w="3810" h="392429">
                  <a:moveTo>
                    <a:pt x="0" y="242938"/>
                  </a:moveTo>
                  <a:lnTo>
                    <a:pt x="3810" y="242938"/>
                  </a:lnTo>
                </a:path>
                <a:path w="3810" h="392429">
                  <a:moveTo>
                    <a:pt x="0" y="241020"/>
                  </a:moveTo>
                  <a:lnTo>
                    <a:pt x="3810" y="241020"/>
                  </a:lnTo>
                </a:path>
                <a:path w="3810" h="392429">
                  <a:moveTo>
                    <a:pt x="0" y="239115"/>
                  </a:moveTo>
                  <a:lnTo>
                    <a:pt x="3810" y="239115"/>
                  </a:lnTo>
                </a:path>
                <a:path w="3810" h="392429">
                  <a:moveTo>
                    <a:pt x="0" y="237197"/>
                  </a:moveTo>
                  <a:lnTo>
                    <a:pt x="3810" y="237197"/>
                  </a:lnTo>
                </a:path>
                <a:path w="3810" h="392429">
                  <a:moveTo>
                    <a:pt x="0" y="235292"/>
                  </a:moveTo>
                  <a:lnTo>
                    <a:pt x="3810" y="235292"/>
                  </a:lnTo>
                </a:path>
                <a:path w="3810" h="392429">
                  <a:moveTo>
                    <a:pt x="0" y="233375"/>
                  </a:moveTo>
                  <a:lnTo>
                    <a:pt x="3810" y="233375"/>
                  </a:lnTo>
                </a:path>
                <a:path w="3810" h="392429">
                  <a:moveTo>
                    <a:pt x="0" y="231457"/>
                  </a:moveTo>
                  <a:lnTo>
                    <a:pt x="3810" y="231457"/>
                  </a:lnTo>
                </a:path>
                <a:path w="3810" h="392429">
                  <a:moveTo>
                    <a:pt x="0" y="229552"/>
                  </a:moveTo>
                  <a:lnTo>
                    <a:pt x="3810" y="229552"/>
                  </a:lnTo>
                </a:path>
                <a:path w="3810" h="392429">
                  <a:moveTo>
                    <a:pt x="0" y="227634"/>
                  </a:moveTo>
                  <a:lnTo>
                    <a:pt x="3810" y="227634"/>
                  </a:lnTo>
                </a:path>
                <a:path w="3810" h="392429">
                  <a:moveTo>
                    <a:pt x="0" y="225717"/>
                  </a:moveTo>
                  <a:lnTo>
                    <a:pt x="3810" y="225717"/>
                  </a:lnTo>
                </a:path>
                <a:path w="3810" h="392429">
                  <a:moveTo>
                    <a:pt x="0" y="223812"/>
                  </a:moveTo>
                  <a:lnTo>
                    <a:pt x="3810" y="223812"/>
                  </a:lnTo>
                </a:path>
                <a:path w="3810" h="392429">
                  <a:moveTo>
                    <a:pt x="0" y="221894"/>
                  </a:moveTo>
                  <a:lnTo>
                    <a:pt x="3810" y="221894"/>
                  </a:lnTo>
                </a:path>
                <a:path w="3810" h="392429">
                  <a:moveTo>
                    <a:pt x="0" y="219989"/>
                  </a:moveTo>
                  <a:lnTo>
                    <a:pt x="3810" y="219989"/>
                  </a:lnTo>
                </a:path>
                <a:path w="3810" h="392429">
                  <a:moveTo>
                    <a:pt x="0" y="218071"/>
                  </a:moveTo>
                  <a:lnTo>
                    <a:pt x="3810" y="218071"/>
                  </a:lnTo>
                </a:path>
                <a:path w="3810" h="392429">
                  <a:moveTo>
                    <a:pt x="0" y="216154"/>
                  </a:moveTo>
                  <a:lnTo>
                    <a:pt x="3810" y="216154"/>
                  </a:lnTo>
                </a:path>
                <a:path w="3810" h="392429">
                  <a:moveTo>
                    <a:pt x="0" y="214249"/>
                  </a:moveTo>
                  <a:lnTo>
                    <a:pt x="3810" y="214249"/>
                  </a:lnTo>
                </a:path>
                <a:path w="3810" h="392429">
                  <a:moveTo>
                    <a:pt x="0" y="212331"/>
                  </a:moveTo>
                  <a:lnTo>
                    <a:pt x="3810" y="212331"/>
                  </a:lnTo>
                </a:path>
                <a:path w="3810" h="392429">
                  <a:moveTo>
                    <a:pt x="0" y="210413"/>
                  </a:moveTo>
                  <a:lnTo>
                    <a:pt x="3810" y="210413"/>
                  </a:lnTo>
                </a:path>
                <a:path w="3810" h="392429">
                  <a:moveTo>
                    <a:pt x="0" y="208508"/>
                  </a:moveTo>
                  <a:lnTo>
                    <a:pt x="3810" y="208508"/>
                  </a:lnTo>
                </a:path>
                <a:path w="3810" h="392429">
                  <a:moveTo>
                    <a:pt x="0" y="206590"/>
                  </a:moveTo>
                  <a:lnTo>
                    <a:pt x="3810" y="206590"/>
                  </a:lnTo>
                </a:path>
                <a:path w="3810" h="392429">
                  <a:moveTo>
                    <a:pt x="0" y="204685"/>
                  </a:moveTo>
                  <a:lnTo>
                    <a:pt x="3810" y="204685"/>
                  </a:lnTo>
                </a:path>
                <a:path w="3810" h="392429">
                  <a:moveTo>
                    <a:pt x="0" y="202768"/>
                  </a:moveTo>
                  <a:lnTo>
                    <a:pt x="3810" y="202768"/>
                  </a:lnTo>
                </a:path>
                <a:path w="3810" h="392429">
                  <a:moveTo>
                    <a:pt x="0" y="200850"/>
                  </a:moveTo>
                  <a:lnTo>
                    <a:pt x="3810" y="200850"/>
                  </a:lnTo>
                </a:path>
                <a:path w="3810" h="392429">
                  <a:moveTo>
                    <a:pt x="0" y="198945"/>
                  </a:moveTo>
                  <a:lnTo>
                    <a:pt x="3810" y="198945"/>
                  </a:lnTo>
                </a:path>
                <a:path w="3810" h="392429">
                  <a:moveTo>
                    <a:pt x="0" y="197027"/>
                  </a:moveTo>
                  <a:lnTo>
                    <a:pt x="3810" y="197027"/>
                  </a:lnTo>
                </a:path>
                <a:path w="3810" h="392429">
                  <a:moveTo>
                    <a:pt x="0" y="195110"/>
                  </a:moveTo>
                  <a:lnTo>
                    <a:pt x="3810" y="195110"/>
                  </a:lnTo>
                </a:path>
                <a:path w="3810" h="392429">
                  <a:moveTo>
                    <a:pt x="0" y="193205"/>
                  </a:moveTo>
                  <a:lnTo>
                    <a:pt x="3810" y="193205"/>
                  </a:lnTo>
                </a:path>
                <a:path w="3810" h="392429">
                  <a:moveTo>
                    <a:pt x="0" y="191287"/>
                  </a:moveTo>
                  <a:lnTo>
                    <a:pt x="3810" y="191287"/>
                  </a:lnTo>
                </a:path>
                <a:path w="3810" h="392429">
                  <a:moveTo>
                    <a:pt x="0" y="189382"/>
                  </a:moveTo>
                  <a:lnTo>
                    <a:pt x="3810" y="189382"/>
                  </a:lnTo>
                </a:path>
                <a:path w="3810" h="392429">
                  <a:moveTo>
                    <a:pt x="0" y="187464"/>
                  </a:moveTo>
                  <a:lnTo>
                    <a:pt x="3810" y="187464"/>
                  </a:lnTo>
                </a:path>
                <a:path w="3810" h="392429">
                  <a:moveTo>
                    <a:pt x="0" y="185547"/>
                  </a:moveTo>
                  <a:lnTo>
                    <a:pt x="3810" y="185547"/>
                  </a:lnTo>
                </a:path>
                <a:path w="3810" h="392429">
                  <a:moveTo>
                    <a:pt x="0" y="183642"/>
                  </a:moveTo>
                  <a:lnTo>
                    <a:pt x="3810" y="183642"/>
                  </a:lnTo>
                </a:path>
                <a:path w="3810" h="392429">
                  <a:moveTo>
                    <a:pt x="0" y="181724"/>
                  </a:moveTo>
                  <a:lnTo>
                    <a:pt x="3810" y="181724"/>
                  </a:lnTo>
                </a:path>
                <a:path w="3810" h="392429">
                  <a:moveTo>
                    <a:pt x="0" y="179806"/>
                  </a:moveTo>
                  <a:lnTo>
                    <a:pt x="3810" y="179806"/>
                  </a:lnTo>
                </a:path>
                <a:path w="3810" h="392429">
                  <a:moveTo>
                    <a:pt x="0" y="177901"/>
                  </a:moveTo>
                  <a:lnTo>
                    <a:pt x="3810" y="177901"/>
                  </a:lnTo>
                </a:path>
                <a:path w="3810" h="392429">
                  <a:moveTo>
                    <a:pt x="0" y="175983"/>
                  </a:moveTo>
                  <a:lnTo>
                    <a:pt x="3810" y="175983"/>
                  </a:lnTo>
                </a:path>
                <a:path w="3810" h="392429">
                  <a:moveTo>
                    <a:pt x="0" y="174078"/>
                  </a:moveTo>
                  <a:lnTo>
                    <a:pt x="3810" y="174078"/>
                  </a:lnTo>
                </a:path>
                <a:path w="3810" h="392429">
                  <a:moveTo>
                    <a:pt x="0" y="172161"/>
                  </a:moveTo>
                  <a:lnTo>
                    <a:pt x="3810" y="172161"/>
                  </a:lnTo>
                </a:path>
                <a:path w="3810" h="392429">
                  <a:moveTo>
                    <a:pt x="0" y="170243"/>
                  </a:moveTo>
                  <a:lnTo>
                    <a:pt x="3810" y="170243"/>
                  </a:lnTo>
                </a:path>
                <a:path w="3810" h="392429">
                  <a:moveTo>
                    <a:pt x="0" y="168338"/>
                  </a:moveTo>
                  <a:lnTo>
                    <a:pt x="3810" y="168338"/>
                  </a:lnTo>
                </a:path>
                <a:path w="3810" h="392429">
                  <a:moveTo>
                    <a:pt x="0" y="166420"/>
                  </a:moveTo>
                  <a:lnTo>
                    <a:pt x="3810" y="166420"/>
                  </a:lnTo>
                </a:path>
                <a:path w="3810" h="392429">
                  <a:moveTo>
                    <a:pt x="0" y="164503"/>
                  </a:moveTo>
                  <a:lnTo>
                    <a:pt x="3810" y="164503"/>
                  </a:lnTo>
                </a:path>
                <a:path w="3810" h="392429">
                  <a:moveTo>
                    <a:pt x="0" y="162598"/>
                  </a:moveTo>
                  <a:lnTo>
                    <a:pt x="3810" y="162598"/>
                  </a:lnTo>
                </a:path>
                <a:path w="3810" h="392429">
                  <a:moveTo>
                    <a:pt x="0" y="160680"/>
                  </a:moveTo>
                  <a:lnTo>
                    <a:pt x="3810" y="160680"/>
                  </a:lnTo>
                </a:path>
                <a:path w="3810" h="392429">
                  <a:moveTo>
                    <a:pt x="0" y="158775"/>
                  </a:moveTo>
                  <a:lnTo>
                    <a:pt x="3810" y="158775"/>
                  </a:lnTo>
                </a:path>
                <a:path w="3810" h="392429">
                  <a:moveTo>
                    <a:pt x="0" y="156857"/>
                  </a:moveTo>
                  <a:lnTo>
                    <a:pt x="3810" y="156857"/>
                  </a:lnTo>
                </a:path>
                <a:path w="3810" h="392429">
                  <a:moveTo>
                    <a:pt x="0" y="154940"/>
                  </a:moveTo>
                  <a:lnTo>
                    <a:pt x="3810" y="154940"/>
                  </a:lnTo>
                </a:path>
                <a:path w="3810" h="392429">
                  <a:moveTo>
                    <a:pt x="0" y="153035"/>
                  </a:moveTo>
                  <a:lnTo>
                    <a:pt x="3810" y="153035"/>
                  </a:lnTo>
                </a:path>
                <a:path w="3810" h="392429">
                  <a:moveTo>
                    <a:pt x="0" y="151117"/>
                  </a:moveTo>
                  <a:lnTo>
                    <a:pt x="3810" y="151117"/>
                  </a:lnTo>
                </a:path>
                <a:path w="3810" h="392429">
                  <a:moveTo>
                    <a:pt x="0" y="149199"/>
                  </a:moveTo>
                  <a:lnTo>
                    <a:pt x="3810" y="149199"/>
                  </a:lnTo>
                </a:path>
                <a:path w="3810" h="392429">
                  <a:moveTo>
                    <a:pt x="0" y="147294"/>
                  </a:moveTo>
                  <a:lnTo>
                    <a:pt x="3810" y="147294"/>
                  </a:lnTo>
                </a:path>
                <a:path w="3810" h="392429">
                  <a:moveTo>
                    <a:pt x="0" y="145376"/>
                  </a:moveTo>
                  <a:lnTo>
                    <a:pt x="3810" y="145376"/>
                  </a:lnTo>
                </a:path>
                <a:path w="3810" h="392429">
                  <a:moveTo>
                    <a:pt x="0" y="143471"/>
                  </a:moveTo>
                  <a:lnTo>
                    <a:pt x="3810" y="143471"/>
                  </a:lnTo>
                </a:path>
                <a:path w="3810" h="392429">
                  <a:moveTo>
                    <a:pt x="0" y="141554"/>
                  </a:moveTo>
                  <a:lnTo>
                    <a:pt x="3810" y="141554"/>
                  </a:lnTo>
                </a:path>
                <a:path w="3810" h="392429">
                  <a:moveTo>
                    <a:pt x="0" y="139636"/>
                  </a:moveTo>
                  <a:lnTo>
                    <a:pt x="3810" y="139636"/>
                  </a:lnTo>
                </a:path>
                <a:path w="3810" h="392429">
                  <a:moveTo>
                    <a:pt x="0" y="137731"/>
                  </a:moveTo>
                  <a:lnTo>
                    <a:pt x="3810" y="137731"/>
                  </a:lnTo>
                </a:path>
                <a:path w="3810" h="392429">
                  <a:moveTo>
                    <a:pt x="0" y="135813"/>
                  </a:moveTo>
                  <a:lnTo>
                    <a:pt x="3810" y="135813"/>
                  </a:lnTo>
                </a:path>
                <a:path w="3810" h="392429">
                  <a:moveTo>
                    <a:pt x="0" y="133896"/>
                  </a:moveTo>
                  <a:lnTo>
                    <a:pt x="3810" y="133896"/>
                  </a:lnTo>
                </a:path>
                <a:path w="3810" h="392429">
                  <a:moveTo>
                    <a:pt x="0" y="131991"/>
                  </a:moveTo>
                  <a:lnTo>
                    <a:pt x="3810" y="131991"/>
                  </a:lnTo>
                </a:path>
                <a:path w="3810" h="392429">
                  <a:moveTo>
                    <a:pt x="0" y="130073"/>
                  </a:moveTo>
                  <a:lnTo>
                    <a:pt x="3810" y="130073"/>
                  </a:lnTo>
                </a:path>
                <a:path w="3810" h="392429">
                  <a:moveTo>
                    <a:pt x="0" y="128168"/>
                  </a:moveTo>
                  <a:lnTo>
                    <a:pt x="3810" y="128168"/>
                  </a:lnTo>
                </a:path>
                <a:path w="3810" h="392429">
                  <a:moveTo>
                    <a:pt x="0" y="126250"/>
                  </a:moveTo>
                  <a:lnTo>
                    <a:pt x="3810" y="126250"/>
                  </a:lnTo>
                </a:path>
                <a:path w="3810" h="392429">
                  <a:moveTo>
                    <a:pt x="0" y="124333"/>
                  </a:moveTo>
                  <a:lnTo>
                    <a:pt x="3810" y="124333"/>
                  </a:lnTo>
                </a:path>
                <a:path w="3810" h="392429">
                  <a:moveTo>
                    <a:pt x="0" y="122428"/>
                  </a:moveTo>
                  <a:lnTo>
                    <a:pt x="3810" y="122428"/>
                  </a:lnTo>
                </a:path>
                <a:path w="3810" h="392429">
                  <a:moveTo>
                    <a:pt x="0" y="120510"/>
                  </a:moveTo>
                  <a:lnTo>
                    <a:pt x="3810" y="120510"/>
                  </a:lnTo>
                </a:path>
                <a:path w="3810" h="392429">
                  <a:moveTo>
                    <a:pt x="0" y="118592"/>
                  </a:moveTo>
                  <a:lnTo>
                    <a:pt x="3810" y="118592"/>
                  </a:lnTo>
                </a:path>
                <a:path w="3810" h="392429">
                  <a:moveTo>
                    <a:pt x="0" y="116687"/>
                  </a:moveTo>
                  <a:lnTo>
                    <a:pt x="3810" y="116687"/>
                  </a:lnTo>
                </a:path>
                <a:path w="3810" h="392429">
                  <a:moveTo>
                    <a:pt x="0" y="114769"/>
                  </a:moveTo>
                  <a:lnTo>
                    <a:pt x="3810" y="114769"/>
                  </a:lnTo>
                </a:path>
                <a:path w="3810" h="392429">
                  <a:moveTo>
                    <a:pt x="0" y="112852"/>
                  </a:moveTo>
                  <a:lnTo>
                    <a:pt x="3810" y="112852"/>
                  </a:lnTo>
                </a:path>
                <a:path w="3810" h="392429">
                  <a:moveTo>
                    <a:pt x="0" y="110947"/>
                  </a:moveTo>
                  <a:lnTo>
                    <a:pt x="3810" y="110947"/>
                  </a:lnTo>
                </a:path>
                <a:path w="3810" h="392429">
                  <a:moveTo>
                    <a:pt x="0" y="109029"/>
                  </a:moveTo>
                  <a:lnTo>
                    <a:pt x="3810" y="109029"/>
                  </a:lnTo>
                </a:path>
                <a:path w="3810" h="392429">
                  <a:moveTo>
                    <a:pt x="0" y="107124"/>
                  </a:moveTo>
                  <a:lnTo>
                    <a:pt x="3810" y="107124"/>
                  </a:lnTo>
                </a:path>
                <a:path w="3810" h="392429">
                  <a:moveTo>
                    <a:pt x="0" y="105206"/>
                  </a:moveTo>
                  <a:lnTo>
                    <a:pt x="3810" y="105206"/>
                  </a:lnTo>
                </a:path>
                <a:path w="3810" h="392429">
                  <a:moveTo>
                    <a:pt x="0" y="103289"/>
                  </a:moveTo>
                  <a:lnTo>
                    <a:pt x="3810" y="103289"/>
                  </a:lnTo>
                </a:path>
                <a:path w="3810" h="392429">
                  <a:moveTo>
                    <a:pt x="0" y="101384"/>
                  </a:moveTo>
                  <a:lnTo>
                    <a:pt x="3810" y="101384"/>
                  </a:lnTo>
                </a:path>
                <a:path w="3810" h="392429">
                  <a:moveTo>
                    <a:pt x="0" y="99466"/>
                  </a:moveTo>
                  <a:lnTo>
                    <a:pt x="3810" y="99466"/>
                  </a:lnTo>
                </a:path>
                <a:path w="3810" h="392429">
                  <a:moveTo>
                    <a:pt x="0" y="97548"/>
                  </a:moveTo>
                  <a:lnTo>
                    <a:pt x="3810" y="97548"/>
                  </a:lnTo>
                </a:path>
                <a:path w="3810" h="392429">
                  <a:moveTo>
                    <a:pt x="0" y="95643"/>
                  </a:moveTo>
                  <a:lnTo>
                    <a:pt x="3810" y="95643"/>
                  </a:lnTo>
                </a:path>
                <a:path w="3810" h="392429">
                  <a:moveTo>
                    <a:pt x="0" y="93726"/>
                  </a:moveTo>
                  <a:lnTo>
                    <a:pt x="3810" y="93726"/>
                  </a:lnTo>
                </a:path>
                <a:path w="3810" h="392429">
                  <a:moveTo>
                    <a:pt x="0" y="91821"/>
                  </a:moveTo>
                  <a:lnTo>
                    <a:pt x="3810" y="91821"/>
                  </a:lnTo>
                </a:path>
                <a:path w="3810" h="392429">
                  <a:moveTo>
                    <a:pt x="0" y="89903"/>
                  </a:moveTo>
                  <a:lnTo>
                    <a:pt x="3810" y="89903"/>
                  </a:lnTo>
                </a:path>
                <a:path w="3810" h="392429">
                  <a:moveTo>
                    <a:pt x="0" y="87985"/>
                  </a:moveTo>
                  <a:lnTo>
                    <a:pt x="3810" y="87985"/>
                  </a:lnTo>
                </a:path>
                <a:path w="3810" h="392429">
                  <a:moveTo>
                    <a:pt x="0" y="86080"/>
                  </a:moveTo>
                  <a:lnTo>
                    <a:pt x="3810" y="86080"/>
                  </a:lnTo>
                </a:path>
                <a:path w="3810" h="392429">
                  <a:moveTo>
                    <a:pt x="0" y="84162"/>
                  </a:moveTo>
                  <a:lnTo>
                    <a:pt x="3810" y="84162"/>
                  </a:lnTo>
                </a:path>
                <a:path w="3810" h="392429">
                  <a:moveTo>
                    <a:pt x="0" y="82245"/>
                  </a:moveTo>
                  <a:lnTo>
                    <a:pt x="3810" y="82245"/>
                  </a:lnTo>
                </a:path>
                <a:path w="3810" h="392429">
                  <a:moveTo>
                    <a:pt x="0" y="80340"/>
                  </a:moveTo>
                  <a:lnTo>
                    <a:pt x="3810" y="80340"/>
                  </a:lnTo>
                </a:path>
                <a:path w="3810" h="392429">
                  <a:moveTo>
                    <a:pt x="0" y="78422"/>
                  </a:moveTo>
                  <a:lnTo>
                    <a:pt x="3810" y="78422"/>
                  </a:lnTo>
                </a:path>
                <a:path w="3810" h="392429">
                  <a:moveTo>
                    <a:pt x="0" y="76517"/>
                  </a:moveTo>
                  <a:lnTo>
                    <a:pt x="3810" y="76517"/>
                  </a:lnTo>
                </a:path>
                <a:path w="3810" h="392429">
                  <a:moveTo>
                    <a:pt x="0" y="74599"/>
                  </a:moveTo>
                  <a:lnTo>
                    <a:pt x="3810" y="74599"/>
                  </a:lnTo>
                </a:path>
                <a:path w="3810" h="392429">
                  <a:moveTo>
                    <a:pt x="0" y="72682"/>
                  </a:moveTo>
                  <a:lnTo>
                    <a:pt x="3810" y="72682"/>
                  </a:lnTo>
                </a:path>
                <a:path w="3810" h="392429">
                  <a:moveTo>
                    <a:pt x="0" y="70777"/>
                  </a:moveTo>
                  <a:lnTo>
                    <a:pt x="3810" y="70777"/>
                  </a:lnTo>
                </a:path>
                <a:path w="3810" h="392429">
                  <a:moveTo>
                    <a:pt x="0" y="68859"/>
                  </a:moveTo>
                  <a:lnTo>
                    <a:pt x="3810" y="68859"/>
                  </a:lnTo>
                </a:path>
                <a:path w="3810" h="392429">
                  <a:moveTo>
                    <a:pt x="0" y="66941"/>
                  </a:moveTo>
                  <a:lnTo>
                    <a:pt x="3810" y="66941"/>
                  </a:lnTo>
                </a:path>
                <a:path w="3810" h="392429">
                  <a:moveTo>
                    <a:pt x="0" y="65036"/>
                  </a:moveTo>
                  <a:lnTo>
                    <a:pt x="3810" y="65036"/>
                  </a:lnTo>
                </a:path>
                <a:path w="3810" h="392429">
                  <a:moveTo>
                    <a:pt x="0" y="63119"/>
                  </a:moveTo>
                  <a:lnTo>
                    <a:pt x="3810" y="63119"/>
                  </a:lnTo>
                </a:path>
                <a:path w="3810" h="392429">
                  <a:moveTo>
                    <a:pt x="0" y="61214"/>
                  </a:moveTo>
                  <a:lnTo>
                    <a:pt x="3810" y="61214"/>
                  </a:lnTo>
                </a:path>
                <a:path w="3810" h="392429">
                  <a:moveTo>
                    <a:pt x="0" y="59296"/>
                  </a:moveTo>
                  <a:lnTo>
                    <a:pt x="3810" y="59296"/>
                  </a:lnTo>
                </a:path>
                <a:path w="3810" h="392429">
                  <a:moveTo>
                    <a:pt x="0" y="57378"/>
                  </a:moveTo>
                  <a:lnTo>
                    <a:pt x="3810" y="57378"/>
                  </a:lnTo>
                </a:path>
                <a:path w="3810" h="392429">
                  <a:moveTo>
                    <a:pt x="0" y="55473"/>
                  </a:moveTo>
                  <a:lnTo>
                    <a:pt x="3810" y="55473"/>
                  </a:lnTo>
                </a:path>
                <a:path w="3810" h="392429">
                  <a:moveTo>
                    <a:pt x="0" y="53555"/>
                  </a:moveTo>
                  <a:lnTo>
                    <a:pt x="3810" y="53555"/>
                  </a:lnTo>
                </a:path>
                <a:path w="3810" h="392429">
                  <a:moveTo>
                    <a:pt x="0" y="51638"/>
                  </a:moveTo>
                  <a:lnTo>
                    <a:pt x="3810" y="51638"/>
                  </a:lnTo>
                </a:path>
                <a:path w="3810" h="392429">
                  <a:moveTo>
                    <a:pt x="0" y="49733"/>
                  </a:moveTo>
                  <a:lnTo>
                    <a:pt x="3810" y="49733"/>
                  </a:lnTo>
                </a:path>
                <a:path w="3810" h="392429">
                  <a:moveTo>
                    <a:pt x="0" y="47815"/>
                  </a:moveTo>
                  <a:lnTo>
                    <a:pt x="3810" y="47815"/>
                  </a:lnTo>
                </a:path>
                <a:path w="3810" h="392429">
                  <a:moveTo>
                    <a:pt x="0" y="45910"/>
                  </a:moveTo>
                  <a:lnTo>
                    <a:pt x="3810" y="45910"/>
                  </a:lnTo>
                </a:path>
                <a:path w="3810" h="392429">
                  <a:moveTo>
                    <a:pt x="0" y="43992"/>
                  </a:moveTo>
                  <a:lnTo>
                    <a:pt x="3810" y="43992"/>
                  </a:lnTo>
                </a:path>
                <a:path w="3810" h="392429">
                  <a:moveTo>
                    <a:pt x="0" y="42075"/>
                  </a:moveTo>
                  <a:lnTo>
                    <a:pt x="3810" y="42075"/>
                  </a:lnTo>
                </a:path>
                <a:path w="3810" h="392429">
                  <a:moveTo>
                    <a:pt x="0" y="40170"/>
                  </a:moveTo>
                  <a:lnTo>
                    <a:pt x="3810" y="40170"/>
                  </a:lnTo>
                </a:path>
                <a:path w="3810" h="392429">
                  <a:moveTo>
                    <a:pt x="0" y="38252"/>
                  </a:moveTo>
                  <a:lnTo>
                    <a:pt x="3810" y="38252"/>
                  </a:lnTo>
                </a:path>
                <a:path w="3810" h="392429">
                  <a:moveTo>
                    <a:pt x="0" y="36334"/>
                  </a:moveTo>
                  <a:lnTo>
                    <a:pt x="3810" y="36334"/>
                  </a:lnTo>
                </a:path>
                <a:path w="3810" h="392429">
                  <a:moveTo>
                    <a:pt x="0" y="34429"/>
                  </a:moveTo>
                  <a:lnTo>
                    <a:pt x="3810" y="34429"/>
                  </a:lnTo>
                </a:path>
                <a:path w="3810" h="392429">
                  <a:moveTo>
                    <a:pt x="0" y="32512"/>
                  </a:moveTo>
                  <a:lnTo>
                    <a:pt x="3810" y="32512"/>
                  </a:lnTo>
                </a:path>
                <a:path w="3810" h="392429">
                  <a:moveTo>
                    <a:pt x="0" y="30607"/>
                  </a:moveTo>
                  <a:lnTo>
                    <a:pt x="3810" y="30607"/>
                  </a:lnTo>
                </a:path>
                <a:path w="3810" h="392429">
                  <a:moveTo>
                    <a:pt x="0" y="28689"/>
                  </a:moveTo>
                  <a:lnTo>
                    <a:pt x="3810" y="28689"/>
                  </a:lnTo>
                </a:path>
                <a:path w="3810" h="392429">
                  <a:moveTo>
                    <a:pt x="0" y="26771"/>
                  </a:moveTo>
                  <a:lnTo>
                    <a:pt x="3810" y="26771"/>
                  </a:lnTo>
                </a:path>
                <a:path w="3810" h="392429">
                  <a:moveTo>
                    <a:pt x="0" y="24866"/>
                  </a:moveTo>
                  <a:lnTo>
                    <a:pt x="3810" y="24866"/>
                  </a:lnTo>
                </a:path>
                <a:path w="3810" h="392429">
                  <a:moveTo>
                    <a:pt x="0" y="22948"/>
                  </a:moveTo>
                  <a:lnTo>
                    <a:pt x="3810" y="22948"/>
                  </a:lnTo>
                </a:path>
                <a:path w="3810" h="392429">
                  <a:moveTo>
                    <a:pt x="0" y="21031"/>
                  </a:moveTo>
                  <a:lnTo>
                    <a:pt x="3810" y="21031"/>
                  </a:lnTo>
                </a:path>
                <a:path w="3810" h="392429">
                  <a:moveTo>
                    <a:pt x="0" y="19126"/>
                  </a:moveTo>
                  <a:lnTo>
                    <a:pt x="3810" y="19126"/>
                  </a:lnTo>
                </a:path>
                <a:path w="3810" h="392429">
                  <a:moveTo>
                    <a:pt x="0" y="17208"/>
                  </a:moveTo>
                  <a:lnTo>
                    <a:pt x="3810" y="17208"/>
                  </a:lnTo>
                </a:path>
                <a:path w="3810" h="392429">
                  <a:moveTo>
                    <a:pt x="0" y="15303"/>
                  </a:moveTo>
                  <a:lnTo>
                    <a:pt x="3810" y="15303"/>
                  </a:lnTo>
                </a:path>
                <a:path w="3810" h="392429">
                  <a:moveTo>
                    <a:pt x="0" y="13385"/>
                  </a:moveTo>
                  <a:lnTo>
                    <a:pt x="3810" y="13385"/>
                  </a:lnTo>
                </a:path>
                <a:path w="3810" h="392429">
                  <a:moveTo>
                    <a:pt x="0" y="11468"/>
                  </a:moveTo>
                  <a:lnTo>
                    <a:pt x="3810" y="11468"/>
                  </a:lnTo>
                </a:path>
                <a:path w="3810" h="392429">
                  <a:moveTo>
                    <a:pt x="0" y="9563"/>
                  </a:moveTo>
                  <a:lnTo>
                    <a:pt x="3810" y="9563"/>
                  </a:lnTo>
                </a:path>
                <a:path w="3810" h="392429">
                  <a:moveTo>
                    <a:pt x="0" y="7645"/>
                  </a:moveTo>
                  <a:lnTo>
                    <a:pt x="3810" y="7645"/>
                  </a:lnTo>
                </a:path>
                <a:path w="3810" h="392429">
                  <a:moveTo>
                    <a:pt x="0" y="5727"/>
                  </a:moveTo>
                  <a:lnTo>
                    <a:pt x="3810" y="5727"/>
                  </a:lnTo>
                </a:path>
                <a:path w="3810" h="392429">
                  <a:moveTo>
                    <a:pt x="0" y="3822"/>
                  </a:moveTo>
                  <a:lnTo>
                    <a:pt x="3810" y="3822"/>
                  </a:lnTo>
                </a:path>
                <a:path w="3810" h="392429">
                  <a:moveTo>
                    <a:pt x="0" y="1905"/>
                  </a:moveTo>
                  <a:lnTo>
                    <a:pt x="3810" y="1905"/>
                  </a:lnTo>
                </a:path>
                <a:path w="3810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2266095" y="5815865"/>
              <a:ext cx="3810" cy="392430"/>
            </a:xfrm>
            <a:custGeom>
              <a:avLst/>
              <a:gdLst/>
              <a:ahLst/>
              <a:cxnLst/>
              <a:rect l="l" t="t" r="r" b="b"/>
              <a:pathLst>
                <a:path w="3810" h="392429">
                  <a:moveTo>
                    <a:pt x="0" y="392163"/>
                  </a:moveTo>
                  <a:lnTo>
                    <a:pt x="3810" y="392163"/>
                  </a:lnTo>
                </a:path>
                <a:path w="3810" h="392429">
                  <a:moveTo>
                    <a:pt x="0" y="390245"/>
                  </a:moveTo>
                  <a:lnTo>
                    <a:pt x="3810" y="390245"/>
                  </a:lnTo>
                </a:path>
                <a:path w="3810" h="392429">
                  <a:moveTo>
                    <a:pt x="0" y="388340"/>
                  </a:moveTo>
                  <a:lnTo>
                    <a:pt x="3810" y="388340"/>
                  </a:lnTo>
                </a:path>
                <a:path w="3810" h="392429">
                  <a:moveTo>
                    <a:pt x="0" y="386422"/>
                  </a:moveTo>
                  <a:lnTo>
                    <a:pt x="3810" y="386422"/>
                  </a:lnTo>
                </a:path>
                <a:path w="3810" h="392429">
                  <a:moveTo>
                    <a:pt x="0" y="384505"/>
                  </a:moveTo>
                  <a:lnTo>
                    <a:pt x="3810" y="384505"/>
                  </a:lnTo>
                </a:path>
                <a:path w="3810" h="392429">
                  <a:moveTo>
                    <a:pt x="0" y="382600"/>
                  </a:moveTo>
                  <a:lnTo>
                    <a:pt x="3810" y="382600"/>
                  </a:lnTo>
                </a:path>
                <a:path w="3810" h="392429">
                  <a:moveTo>
                    <a:pt x="0" y="380682"/>
                  </a:moveTo>
                  <a:lnTo>
                    <a:pt x="3810" y="380682"/>
                  </a:lnTo>
                </a:path>
                <a:path w="3810" h="392429">
                  <a:moveTo>
                    <a:pt x="0" y="378777"/>
                  </a:moveTo>
                  <a:lnTo>
                    <a:pt x="3810" y="378777"/>
                  </a:lnTo>
                </a:path>
                <a:path w="3810" h="392429">
                  <a:moveTo>
                    <a:pt x="0" y="376859"/>
                  </a:moveTo>
                  <a:lnTo>
                    <a:pt x="3810" y="376859"/>
                  </a:lnTo>
                </a:path>
                <a:path w="3810" h="392429">
                  <a:moveTo>
                    <a:pt x="0" y="374942"/>
                  </a:moveTo>
                  <a:lnTo>
                    <a:pt x="3810" y="374942"/>
                  </a:lnTo>
                </a:path>
                <a:path w="3810" h="392429">
                  <a:moveTo>
                    <a:pt x="0" y="373037"/>
                  </a:moveTo>
                  <a:lnTo>
                    <a:pt x="3810" y="373037"/>
                  </a:lnTo>
                </a:path>
                <a:path w="3810" h="392429">
                  <a:moveTo>
                    <a:pt x="0" y="371119"/>
                  </a:moveTo>
                  <a:lnTo>
                    <a:pt x="3810" y="371119"/>
                  </a:lnTo>
                </a:path>
                <a:path w="3810" h="392429">
                  <a:moveTo>
                    <a:pt x="0" y="369201"/>
                  </a:moveTo>
                  <a:lnTo>
                    <a:pt x="3810" y="369201"/>
                  </a:lnTo>
                </a:path>
                <a:path w="3810" h="392429">
                  <a:moveTo>
                    <a:pt x="0" y="367296"/>
                  </a:moveTo>
                  <a:lnTo>
                    <a:pt x="3810" y="367296"/>
                  </a:lnTo>
                </a:path>
                <a:path w="3810" h="392429">
                  <a:moveTo>
                    <a:pt x="0" y="365378"/>
                  </a:moveTo>
                  <a:lnTo>
                    <a:pt x="3810" y="365378"/>
                  </a:lnTo>
                </a:path>
                <a:path w="3810" h="392429">
                  <a:moveTo>
                    <a:pt x="0" y="363473"/>
                  </a:moveTo>
                  <a:lnTo>
                    <a:pt x="3810" y="363473"/>
                  </a:lnTo>
                </a:path>
                <a:path w="3810" h="392429">
                  <a:moveTo>
                    <a:pt x="0" y="361556"/>
                  </a:moveTo>
                  <a:lnTo>
                    <a:pt x="3810" y="361556"/>
                  </a:lnTo>
                </a:path>
                <a:path w="3810" h="392429">
                  <a:moveTo>
                    <a:pt x="0" y="359638"/>
                  </a:moveTo>
                  <a:lnTo>
                    <a:pt x="3810" y="359638"/>
                  </a:lnTo>
                </a:path>
                <a:path w="3810" h="392429">
                  <a:moveTo>
                    <a:pt x="0" y="357733"/>
                  </a:moveTo>
                  <a:lnTo>
                    <a:pt x="3810" y="357733"/>
                  </a:lnTo>
                </a:path>
                <a:path w="3810" h="392429">
                  <a:moveTo>
                    <a:pt x="0" y="355815"/>
                  </a:moveTo>
                  <a:lnTo>
                    <a:pt x="3810" y="355815"/>
                  </a:lnTo>
                </a:path>
                <a:path w="3810" h="392429">
                  <a:moveTo>
                    <a:pt x="0" y="353898"/>
                  </a:moveTo>
                  <a:lnTo>
                    <a:pt x="3810" y="353898"/>
                  </a:lnTo>
                </a:path>
                <a:path w="3810" h="392429">
                  <a:moveTo>
                    <a:pt x="0" y="351993"/>
                  </a:moveTo>
                  <a:lnTo>
                    <a:pt x="3810" y="351993"/>
                  </a:lnTo>
                </a:path>
                <a:path w="3810" h="392429">
                  <a:moveTo>
                    <a:pt x="0" y="350075"/>
                  </a:moveTo>
                  <a:lnTo>
                    <a:pt x="3810" y="350075"/>
                  </a:lnTo>
                </a:path>
                <a:path w="3810" h="392429">
                  <a:moveTo>
                    <a:pt x="0" y="348170"/>
                  </a:moveTo>
                  <a:lnTo>
                    <a:pt x="3810" y="348170"/>
                  </a:lnTo>
                </a:path>
                <a:path w="3810" h="392429">
                  <a:moveTo>
                    <a:pt x="0" y="346252"/>
                  </a:moveTo>
                  <a:lnTo>
                    <a:pt x="3810" y="346252"/>
                  </a:lnTo>
                </a:path>
                <a:path w="3810" h="392429">
                  <a:moveTo>
                    <a:pt x="0" y="344335"/>
                  </a:moveTo>
                  <a:lnTo>
                    <a:pt x="3810" y="344335"/>
                  </a:lnTo>
                </a:path>
                <a:path w="3810" h="392429">
                  <a:moveTo>
                    <a:pt x="0" y="342430"/>
                  </a:moveTo>
                  <a:lnTo>
                    <a:pt x="3810" y="342430"/>
                  </a:lnTo>
                </a:path>
                <a:path w="3810" h="392429">
                  <a:moveTo>
                    <a:pt x="0" y="340512"/>
                  </a:moveTo>
                  <a:lnTo>
                    <a:pt x="3810" y="340512"/>
                  </a:lnTo>
                </a:path>
                <a:path w="3810" h="392429">
                  <a:moveTo>
                    <a:pt x="0" y="338594"/>
                  </a:moveTo>
                  <a:lnTo>
                    <a:pt x="3810" y="338594"/>
                  </a:lnTo>
                </a:path>
                <a:path w="3810" h="392429">
                  <a:moveTo>
                    <a:pt x="0" y="336689"/>
                  </a:moveTo>
                  <a:lnTo>
                    <a:pt x="3810" y="336689"/>
                  </a:lnTo>
                </a:path>
                <a:path w="3810" h="392429">
                  <a:moveTo>
                    <a:pt x="0" y="334771"/>
                  </a:moveTo>
                  <a:lnTo>
                    <a:pt x="3810" y="334771"/>
                  </a:lnTo>
                </a:path>
                <a:path w="3810" h="392429">
                  <a:moveTo>
                    <a:pt x="0" y="332866"/>
                  </a:moveTo>
                  <a:lnTo>
                    <a:pt x="3810" y="332866"/>
                  </a:lnTo>
                </a:path>
                <a:path w="3810" h="392429">
                  <a:moveTo>
                    <a:pt x="0" y="330949"/>
                  </a:moveTo>
                  <a:lnTo>
                    <a:pt x="3810" y="330949"/>
                  </a:lnTo>
                </a:path>
                <a:path w="3810" h="392429">
                  <a:moveTo>
                    <a:pt x="0" y="329031"/>
                  </a:moveTo>
                  <a:lnTo>
                    <a:pt x="3810" y="329031"/>
                  </a:lnTo>
                </a:path>
                <a:path w="3810" h="392429">
                  <a:moveTo>
                    <a:pt x="0" y="327126"/>
                  </a:moveTo>
                  <a:lnTo>
                    <a:pt x="3810" y="327126"/>
                  </a:lnTo>
                </a:path>
                <a:path w="3810" h="392429">
                  <a:moveTo>
                    <a:pt x="0" y="325208"/>
                  </a:moveTo>
                  <a:lnTo>
                    <a:pt x="3810" y="325208"/>
                  </a:lnTo>
                </a:path>
                <a:path w="3810" h="392429">
                  <a:moveTo>
                    <a:pt x="0" y="323291"/>
                  </a:moveTo>
                  <a:lnTo>
                    <a:pt x="3810" y="323291"/>
                  </a:lnTo>
                </a:path>
                <a:path w="3810" h="392429">
                  <a:moveTo>
                    <a:pt x="0" y="321386"/>
                  </a:moveTo>
                  <a:lnTo>
                    <a:pt x="3810" y="321386"/>
                  </a:lnTo>
                </a:path>
                <a:path w="3810" h="392429">
                  <a:moveTo>
                    <a:pt x="0" y="319468"/>
                  </a:moveTo>
                  <a:lnTo>
                    <a:pt x="3810" y="319468"/>
                  </a:lnTo>
                </a:path>
                <a:path w="3810" h="392429">
                  <a:moveTo>
                    <a:pt x="0" y="317563"/>
                  </a:moveTo>
                  <a:lnTo>
                    <a:pt x="3810" y="317563"/>
                  </a:lnTo>
                </a:path>
                <a:path w="3810" h="392429">
                  <a:moveTo>
                    <a:pt x="0" y="315645"/>
                  </a:moveTo>
                  <a:lnTo>
                    <a:pt x="3810" y="315645"/>
                  </a:lnTo>
                </a:path>
                <a:path w="3810" h="392429">
                  <a:moveTo>
                    <a:pt x="0" y="313728"/>
                  </a:moveTo>
                  <a:lnTo>
                    <a:pt x="3810" y="313728"/>
                  </a:lnTo>
                </a:path>
                <a:path w="3810" h="392429">
                  <a:moveTo>
                    <a:pt x="0" y="311823"/>
                  </a:moveTo>
                  <a:lnTo>
                    <a:pt x="3810" y="311823"/>
                  </a:lnTo>
                </a:path>
                <a:path w="3810" h="392429">
                  <a:moveTo>
                    <a:pt x="0" y="309905"/>
                  </a:moveTo>
                  <a:lnTo>
                    <a:pt x="3810" y="309905"/>
                  </a:lnTo>
                </a:path>
                <a:path w="3810" h="392429">
                  <a:moveTo>
                    <a:pt x="0" y="307987"/>
                  </a:moveTo>
                  <a:lnTo>
                    <a:pt x="3810" y="307987"/>
                  </a:lnTo>
                </a:path>
                <a:path w="3810" h="392429">
                  <a:moveTo>
                    <a:pt x="0" y="306082"/>
                  </a:moveTo>
                  <a:lnTo>
                    <a:pt x="3810" y="306082"/>
                  </a:lnTo>
                </a:path>
                <a:path w="3810" h="392429">
                  <a:moveTo>
                    <a:pt x="0" y="304164"/>
                  </a:moveTo>
                  <a:lnTo>
                    <a:pt x="3810" y="304164"/>
                  </a:lnTo>
                </a:path>
                <a:path w="3810" h="392429">
                  <a:moveTo>
                    <a:pt x="0" y="302259"/>
                  </a:moveTo>
                  <a:lnTo>
                    <a:pt x="3810" y="302259"/>
                  </a:lnTo>
                </a:path>
                <a:path w="3810" h="392429">
                  <a:moveTo>
                    <a:pt x="0" y="300342"/>
                  </a:moveTo>
                  <a:lnTo>
                    <a:pt x="3810" y="300342"/>
                  </a:lnTo>
                </a:path>
                <a:path w="3810" h="392429">
                  <a:moveTo>
                    <a:pt x="0" y="298424"/>
                  </a:moveTo>
                  <a:lnTo>
                    <a:pt x="3810" y="298424"/>
                  </a:lnTo>
                </a:path>
                <a:path w="3810" h="392429">
                  <a:moveTo>
                    <a:pt x="0" y="296519"/>
                  </a:moveTo>
                  <a:lnTo>
                    <a:pt x="3810" y="296519"/>
                  </a:lnTo>
                </a:path>
                <a:path w="3810" h="392429">
                  <a:moveTo>
                    <a:pt x="0" y="294601"/>
                  </a:moveTo>
                  <a:lnTo>
                    <a:pt x="3810" y="294601"/>
                  </a:lnTo>
                </a:path>
                <a:path w="3810" h="392429">
                  <a:moveTo>
                    <a:pt x="0" y="292684"/>
                  </a:moveTo>
                  <a:lnTo>
                    <a:pt x="3810" y="292684"/>
                  </a:lnTo>
                </a:path>
                <a:path w="3810" h="392429">
                  <a:moveTo>
                    <a:pt x="0" y="290779"/>
                  </a:moveTo>
                  <a:lnTo>
                    <a:pt x="3810" y="290779"/>
                  </a:lnTo>
                </a:path>
                <a:path w="3810" h="392429">
                  <a:moveTo>
                    <a:pt x="0" y="288861"/>
                  </a:moveTo>
                  <a:lnTo>
                    <a:pt x="3810" y="288861"/>
                  </a:lnTo>
                </a:path>
                <a:path w="3810" h="392429">
                  <a:moveTo>
                    <a:pt x="0" y="286956"/>
                  </a:moveTo>
                  <a:lnTo>
                    <a:pt x="3810" y="286956"/>
                  </a:lnTo>
                </a:path>
                <a:path w="3810" h="392429">
                  <a:moveTo>
                    <a:pt x="0" y="285038"/>
                  </a:moveTo>
                  <a:lnTo>
                    <a:pt x="3810" y="285038"/>
                  </a:lnTo>
                </a:path>
                <a:path w="3810" h="392429">
                  <a:moveTo>
                    <a:pt x="0" y="283121"/>
                  </a:moveTo>
                  <a:lnTo>
                    <a:pt x="3810" y="283121"/>
                  </a:lnTo>
                </a:path>
                <a:path w="3810" h="392429">
                  <a:moveTo>
                    <a:pt x="0" y="281216"/>
                  </a:moveTo>
                  <a:lnTo>
                    <a:pt x="3810" y="281216"/>
                  </a:lnTo>
                </a:path>
                <a:path w="3810" h="392429">
                  <a:moveTo>
                    <a:pt x="0" y="279298"/>
                  </a:moveTo>
                  <a:lnTo>
                    <a:pt x="3810" y="279298"/>
                  </a:lnTo>
                </a:path>
                <a:path w="3810" h="392429">
                  <a:moveTo>
                    <a:pt x="0" y="277380"/>
                  </a:moveTo>
                  <a:lnTo>
                    <a:pt x="3810" y="277380"/>
                  </a:lnTo>
                </a:path>
                <a:path w="3810" h="392429">
                  <a:moveTo>
                    <a:pt x="0" y="275475"/>
                  </a:moveTo>
                  <a:lnTo>
                    <a:pt x="3810" y="275475"/>
                  </a:lnTo>
                </a:path>
                <a:path w="3810" h="392429">
                  <a:moveTo>
                    <a:pt x="0" y="273557"/>
                  </a:moveTo>
                  <a:lnTo>
                    <a:pt x="3810" y="273557"/>
                  </a:lnTo>
                </a:path>
                <a:path w="3810" h="392429">
                  <a:moveTo>
                    <a:pt x="0" y="271640"/>
                  </a:moveTo>
                  <a:lnTo>
                    <a:pt x="3810" y="271640"/>
                  </a:lnTo>
                </a:path>
                <a:path w="3810" h="392429">
                  <a:moveTo>
                    <a:pt x="0" y="269735"/>
                  </a:moveTo>
                  <a:lnTo>
                    <a:pt x="3810" y="269735"/>
                  </a:lnTo>
                </a:path>
                <a:path w="3810" h="392429">
                  <a:moveTo>
                    <a:pt x="0" y="267817"/>
                  </a:moveTo>
                  <a:lnTo>
                    <a:pt x="3810" y="267817"/>
                  </a:lnTo>
                </a:path>
                <a:path w="3810" h="392429">
                  <a:moveTo>
                    <a:pt x="0" y="265912"/>
                  </a:moveTo>
                  <a:lnTo>
                    <a:pt x="3810" y="265912"/>
                  </a:lnTo>
                </a:path>
                <a:path w="3810" h="392429">
                  <a:moveTo>
                    <a:pt x="0" y="263994"/>
                  </a:moveTo>
                  <a:lnTo>
                    <a:pt x="3810" y="263994"/>
                  </a:lnTo>
                </a:path>
                <a:path w="3810" h="392429">
                  <a:moveTo>
                    <a:pt x="0" y="262077"/>
                  </a:moveTo>
                  <a:lnTo>
                    <a:pt x="3810" y="262077"/>
                  </a:lnTo>
                </a:path>
                <a:path w="3810" h="392429">
                  <a:moveTo>
                    <a:pt x="0" y="260172"/>
                  </a:moveTo>
                  <a:lnTo>
                    <a:pt x="3810" y="260172"/>
                  </a:lnTo>
                </a:path>
                <a:path w="3810" h="392429">
                  <a:moveTo>
                    <a:pt x="0" y="258254"/>
                  </a:moveTo>
                  <a:lnTo>
                    <a:pt x="3810" y="258254"/>
                  </a:lnTo>
                </a:path>
                <a:path w="3810" h="392429">
                  <a:moveTo>
                    <a:pt x="0" y="256336"/>
                  </a:moveTo>
                  <a:lnTo>
                    <a:pt x="3810" y="256336"/>
                  </a:lnTo>
                </a:path>
                <a:path w="3810" h="392429">
                  <a:moveTo>
                    <a:pt x="0" y="254431"/>
                  </a:moveTo>
                  <a:lnTo>
                    <a:pt x="3810" y="254431"/>
                  </a:lnTo>
                </a:path>
                <a:path w="3810" h="392429">
                  <a:moveTo>
                    <a:pt x="0" y="252514"/>
                  </a:moveTo>
                  <a:lnTo>
                    <a:pt x="3810" y="252514"/>
                  </a:lnTo>
                </a:path>
                <a:path w="3810" h="392429">
                  <a:moveTo>
                    <a:pt x="0" y="250609"/>
                  </a:moveTo>
                  <a:lnTo>
                    <a:pt x="3810" y="250609"/>
                  </a:lnTo>
                </a:path>
                <a:path w="3810" h="392429">
                  <a:moveTo>
                    <a:pt x="0" y="248691"/>
                  </a:moveTo>
                  <a:lnTo>
                    <a:pt x="3810" y="248691"/>
                  </a:lnTo>
                </a:path>
                <a:path w="3810" h="392429">
                  <a:moveTo>
                    <a:pt x="0" y="246773"/>
                  </a:moveTo>
                  <a:lnTo>
                    <a:pt x="3810" y="246773"/>
                  </a:lnTo>
                </a:path>
                <a:path w="3810" h="392429">
                  <a:moveTo>
                    <a:pt x="0" y="244868"/>
                  </a:moveTo>
                  <a:lnTo>
                    <a:pt x="3810" y="244868"/>
                  </a:lnTo>
                </a:path>
                <a:path w="3810" h="392429">
                  <a:moveTo>
                    <a:pt x="0" y="242950"/>
                  </a:moveTo>
                  <a:lnTo>
                    <a:pt x="3810" y="242950"/>
                  </a:lnTo>
                </a:path>
                <a:path w="3810" h="392429">
                  <a:moveTo>
                    <a:pt x="0" y="241033"/>
                  </a:moveTo>
                  <a:lnTo>
                    <a:pt x="3810" y="241033"/>
                  </a:lnTo>
                </a:path>
                <a:path w="3810" h="392429">
                  <a:moveTo>
                    <a:pt x="0" y="239128"/>
                  </a:moveTo>
                  <a:lnTo>
                    <a:pt x="3810" y="239128"/>
                  </a:lnTo>
                </a:path>
                <a:path w="3810" h="392429">
                  <a:moveTo>
                    <a:pt x="0" y="237210"/>
                  </a:moveTo>
                  <a:lnTo>
                    <a:pt x="3810" y="237210"/>
                  </a:lnTo>
                </a:path>
                <a:path w="3810" h="392429">
                  <a:moveTo>
                    <a:pt x="0" y="235305"/>
                  </a:moveTo>
                  <a:lnTo>
                    <a:pt x="3810" y="235305"/>
                  </a:lnTo>
                </a:path>
                <a:path w="3810" h="392429">
                  <a:moveTo>
                    <a:pt x="0" y="233387"/>
                  </a:moveTo>
                  <a:lnTo>
                    <a:pt x="3810" y="233387"/>
                  </a:lnTo>
                </a:path>
                <a:path w="3810" h="392429">
                  <a:moveTo>
                    <a:pt x="0" y="231470"/>
                  </a:moveTo>
                  <a:lnTo>
                    <a:pt x="3810" y="231470"/>
                  </a:lnTo>
                </a:path>
                <a:path w="3810" h="392429">
                  <a:moveTo>
                    <a:pt x="0" y="229565"/>
                  </a:moveTo>
                  <a:lnTo>
                    <a:pt x="3810" y="229565"/>
                  </a:lnTo>
                </a:path>
                <a:path w="3810" h="392429">
                  <a:moveTo>
                    <a:pt x="0" y="227647"/>
                  </a:moveTo>
                  <a:lnTo>
                    <a:pt x="3810" y="227647"/>
                  </a:lnTo>
                </a:path>
                <a:path w="3810" h="392429">
                  <a:moveTo>
                    <a:pt x="0" y="225729"/>
                  </a:moveTo>
                  <a:lnTo>
                    <a:pt x="3810" y="225729"/>
                  </a:lnTo>
                </a:path>
                <a:path w="3810" h="392429">
                  <a:moveTo>
                    <a:pt x="0" y="223824"/>
                  </a:moveTo>
                  <a:lnTo>
                    <a:pt x="3810" y="223824"/>
                  </a:lnTo>
                </a:path>
                <a:path w="3810" h="392429">
                  <a:moveTo>
                    <a:pt x="0" y="221907"/>
                  </a:moveTo>
                  <a:lnTo>
                    <a:pt x="3810" y="221907"/>
                  </a:lnTo>
                </a:path>
                <a:path w="3810" h="392429">
                  <a:moveTo>
                    <a:pt x="0" y="220002"/>
                  </a:moveTo>
                  <a:lnTo>
                    <a:pt x="3810" y="220002"/>
                  </a:lnTo>
                </a:path>
                <a:path w="3810" h="392429">
                  <a:moveTo>
                    <a:pt x="0" y="218084"/>
                  </a:moveTo>
                  <a:lnTo>
                    <a:pt x="3810" y="218084"/>
                  </a:lnTo>
                </a:path>
                <a:path w="3810" h="392429">
                  <a:moveTo>
                    <a:pt x="0" y="216166"/>
                  </a:moveTo>
                  <a:lnTo>
                    <a:pt x="3810" y="216166"/>
                  </a:lnTo>
                </a:path>
                <a:path w="3810" h="392429">
                  <a:moveTo>
                    <a:pt x="0" y="214261"/>
                  </a:moveTo>
                  <a:lnTo>
                    <a:pt x="3810" y="214261"/>
                  </a:lnTo>
                </a:path>
                <a:path w="3810" h="392429">
                  <a:moveTo>
                    <a:pt x="0" y="212343"/>
                  </a:moveTo>
                  <a:lnTo>
                    <a:pt x="3810" y="212343"/>
                  </a:lnTo>
                </a:path>
                <a:path w="3810" h="392429">
                  <a:moveTo>
                    <a:pt x="0" y="210426"/>
                  </a:moveTo>
                  <a:lnTo>
                    <a:pt x="3810" y="210426"/>
                  </a:lnTo>
                </a:path>
                <a:path w="3810" h="392429">
                  <a:moveTo>
                    <a:pt x="0" y="208521"/>
                  </a:moveTo>
                  <a:lnTo>
                    <a:pt x="3810" y="208521"/>
                  </a:lnTo>
                </a:path>
                <a:path w="3810" h="392429">
                  <a:moveTo>
                    <a:pt x="0" y="206603"/>
                  </a:moveTo>
                  <a:lnTo>
                    <a:pt x="3810" y="206603"/>
                  </a:lnTo>
                </a:path>
                <a:path w="3810" h="392429">
                  <a:moveTo>
                    <a:pt x="0" y="204698"/>
                  </a:moveTo>
                  <a:lnTo>
                    <a:pt x="3810" y="204698"/>
                  </a:lnTo>
                </a:path>
                <a:path w="3810" h="392429">
                  <a:moveTo>
                    <a:pt x="0" y="202780"/>
                  </a:moveTo>
                  <a:lnTo>
                    <a:pt x="3810" y="202780"/>
                  </a:lnTo>
                </a:path>
                <a:path w="3810" h="392429">
                  <a:moveTo>
                    <a:pt x="0" y="200863"/>
                  </a:moveTo>
                  <a:lnTo>
                    <a:pt x="3810" y="200863"/>
                  </a:lnTo>
                </a:path>
                <a:path w="3810" h="392429">
                  <a:moveTo>
                    <a:pt x="0" y="198958"/>
                  </a:moveTo>
                  <a:lnTo>
                    <a:pt x="3810" y="198958"/>
                  </a:lnTo>
                </a:path>
                <a:path w="3810" h="392429">
                  <a:moveTo>
                    <a:pt x="0" y="197040"/>
                  </a:moveTo>
                  <a:lnTo>
                    <a:pt x="3810" y="197040"/>
                  </a:lnTo>
                </a:path>
                <a:path w="3810" h="392429">
                  <a:moveTo>
                    <a:pt x="0" y="195122"/>
                  </a:moveTo>
                  <a:lnTo>
                    <a:pt x="3810" y="195122"/>
                  </a:lnTo>
                </a:path>
                <a:path w="3810" h="392429">
                  <a:moveTo>
                    <a:pt x="0" y="193217"/>
                  </a:moveTo>
                  <a:lnTo>
                    <a:pt x="3810" y="193217"/>
                  </a:lnTo>
                </a:path>
                <a:path w="3810" h="392429">
                  <a:moveTo>
                    <a:pt x="0" y="191300"/>
                  </a:moveTo>
                  <a:lnTo>
                    <a:pt x="3810" y="191300"/>
                  </a:lnTo>
                </a:path>
                <a:path w="3810" h="392429">
                  <a:moveTo>
                    <a:pt x="0" y="189395"/>
                  </a:moveTo>
                  <a:lnTo>
                    <a:pt x="3810" y="189395"/>
                  </a:lnTo>
                </a:path>
                <a:path w="3810" h="392429">
                  <a:moveTo>
                    <a:pt x="0" y="187477"/>
                  </a:moveTo>
                  <a:lnTo>
                    <a:pt x="3810" y="187477"/>
                  </a:lnTo>
                </a:path>
                <a:path w="3810" h="392429">
                  <a:moveTo>
                    <a:pt x="0" y="185559"/>
                  </a:moveTo>
                  <a:lnTo>
                    <a:pt x="3810" y="185559"/>
                  </a:lnTo>
                </a:path>
                <a:path w="3810" h="392429">
                  <a:moveTo>
                    <a:pt x="0" y="183654"/>
                  </a:moveTo>
                  <a:lnTo>
                    <a:pt x="3810" y="183654"/>
                  </a:lnTo>
                </a:path>
                <a:path w="3810" h="392429">
                  <a:moveTo>
                    <a:pt x="0" y="181736"/>
                  </a:moveTo>
                  <a:lnTo>
                    <a:pt x="3810" y="181736"/>
                  </a:lnTo>
                </a:path>
                <a:path w="3810" h="392429">
                  <a:moveTo>
                    <a:pt x="0" y="179819"/>
                  </a:moveTo>
                  <a:lnTo>
                    <a:pt x="3810" y="179819"/>
                  </a:lnTo>
                </a:path>
                <a:path w="3810" h="392429">
                  <a:moveTo>
                    <a:pt x="0" y="177914"/>
                  </a:moveTo>
                  <a:lnTo>
                    <a:pt x="3810" y="177914"/>
                  </a:lnTo>
                </a:path>
                <a:path w="3810" h="392429">
                  <a:moveTo>
                    <a:pt x="0" y="175996"/>
                  </a:moveTo>
                  <a:lnTo>
                    <a:pt x="3810" y="175996"/>
                  </a:lnTo>
                </a:path>
                <a:path w="3810" h="392429">
                  <a:moveTo>
                    <a:pt x="0" y="174091"/>
                  </a:moveTo>
                  <a:lnTo>
                    <a:pt x="3810" y="174091"/>
                  </a:lnTo>
                </a:path>
                <a:path w="3810" h="392429">
                  <a:moveTo>
                    <a:pt x="0" y="172173"/>
                  </a:moveTo>
                  <a:lnTo>
                    <a:pt x="3810" y="172173"/>
                  </a:lnTo>
                </a:path>
                <a:path w="3810" h="392429">
                  <a:moveTo>
                    <a:pt x="0" y="170256"/>
                  </a:moveTo>
                  <a:lnTo>
                    <a:pt x="3810" y="170256"/>
                  </a:lnTo>
                </a:path>
                <a:path w="3810" h="392429">
                  <a:moveTo>
                    <a:pt x="0" y="168351"/>
                  </a:moveTo>
                  <a:lnTo>
                    <a:pt x="3810" y="168351"/>
                  </a:lnTo>
                </a:path>
                <a:path w="3810" h="392429">
                  <a:moveTo>
                    <a:pt x="0" y="166433"/>
                  </a:moveTo>
                  <a:lnTo>
                    <a:pt x="3810" y="166433"/>
                  </a:lnTo>
                </a:path>
                <a:path w="3810" h="392429">
                  <a:moveTo>
                    <a:pt x="0" y="164515"/>
                  </a:moveTo>
                  <a:lnTo>
                    <a:pt x="3810" y="164515"/>
                  </a:lnTo>
                </a:path>
                <a:path w="3810" h="392429">
                  <a:moveTo>
                    <a:pt x="0" y="162610"/>
                  </a:moveTo>
                  <a:lnTo>
                    <a:pt x="3810" y="162610"/>
                  </a:lnTo>
                </a:path>
                <a:path w="3810" h="392429">
                  <a:moveTo>
                    <a:pt x="0" y="160693"/>
                  </a:moveTo>
                  <a:lnTo>
                    <a:pt x="3810" y="160693"/>
                  </a:lnTo>
                </a:path>
                <a:path w="3810" h="392429">
                  <a:moveTo>
                    <a:pt x="0" y="158788"/>
                  </a:moveTo>
                  <a:lnTo>
                    <a:pt x="3810" y="158788"/>
                  </a:lnTo>
                </a:path>
                <a:path w="3810" h="392429">
                  <a:moveTo>
                    <a:pt x="0" y="156870"/>
                  </a:moveTo>
                  <a:lnTo>
                    <a:pt x="3810" y="156870"/>
                  </a:lnTo>
                </a:path>
                <a:path w="3810" h="392429">
                  <a:moveTo>
                    <a:pt x="0" y="154952"/>
                  </a:moveTo>
                  <a:lnTo>
                    <a:pt x="3810" y="154952"/>
                  </a:lnTo>
                </a:path>
                <a:path w="3810" h="392429">
                  <a:moveTo>
                    <a:pt x="0" y="153047"/>
                  </a:moveTo>
                  <a:lnTo>
                    <a:pt x="3810" y="153047"/>
                  </a:lnTo>
                </a:path>
                <a:path w="3810" h="392429">
                  <a:moveTo>
                    <a:pt x="0" y="151129"/>
                  </a:moveTo>
                  <a:lnTo>
                    <a:pt x="3810" y="151129"/>
                  </a:lnTo>
                </a:path>
                <a:path w="3810" h="392429">
                  <a:moveTo>
                    <a:pt x="0" y="149212"/>
                  </a:moveTo>
                  <a:lnTo>
                    <a:pt x="3810" y="149212"/>
                  </a:lnTo>
                </a:path>
                <a:path w="3810" h="392429">
                  <a:moveTo>
                    <a:pt x="0" y="147307"/>
                  </a:moveTo>
                  <a:lnTo>
                    <a:pt x="3810" y="147307"/>
                  </a:lnTo>
                </a:path>
                <a:path w="3810" h="392429">
                  <a:moveTo>
                    <a:pt x="0" y="145389"/>
                  </a:moveTo>
                  <a:lnTo>
                    <a:pt x="3810" y="145389"/>
                  </a:lnTo>
                </a:path>
                <a:path w="3810" h="392429">
                  <a:moveTo>
                    <a:pt x="0" y="143484"/>
                  </a:moveTo>
                  <a:lnTo>
                    <a:pt x="3810" y="143484"/>
                  </a:lnTo>
                </a:path>
                <a:path w="3810" h="392429">
                  <a:moveTo>
                    <a:pt x="0" y="141566"/>
                  </a:moveTo>
                  <a:lnTo>
                    <a:pt x="3810" y="141566"/>
                  </a:lnTo>
                </a:path>
                <a:path w="3810" h="392429">
                  <a:moveTo>
                    <a:pt x="0" y="139649"/>
                  </a:moveTo>
                  <a:lnTo>
                    <a:pt x="3810" y="139649"/>
                  </a:lnTo>
                </a:path>
                <a:path w="3810" h="392429">
                  <a:moveTo>
                    <a:pt x="0" y="137744"/>
                  </a:moveTo>
                  <a:lnTo>
                    <a:pt x="3810" y="137744"/>
                  </a:lnTo>
                </a:path>
                <a:path w="3810" h="392429">
                  <a:moveTo>
                    <a:pt x="0" y="135826"/>
                  </a:moveTo>
                  <a:lnTo>
                    <a:pt x="3810" y="135826"/>
                  </a:lnTo>
                </a:path>
                <a:path w="3810" h="392429">
                  <a:moveTo>
                    <a:pt x="0" y="133908"/>
                  </a:moveTo>
                  <a:lnTo>
                    <a:pt x="3810" y="133908"/>
                  </a:lnTo>
                </a:path>
                <a:path w="3810" h="392429">
                  <a:moveTo>
                    <a:pt x="0" y="132003"/>
                  </a:moveTo>
                  <a:lnTo>
                    <a:pt x="3810" y="132003"/>
                  </a:lnTo>
                </a:path>
                <a:path w="3810" h="392429">
                  <a:moveTo>
                    <a:pt x="0" y="130086"/>
                  </a:moveTo>
                  <a:lnTo>
                    <a:pt x="3810" y="130086"/>
                  </a:lnTo>
                </a:path>
                <a:path w="3810" h="392429">
                  <a:moveTo>
                    <a:pt x="0" y="128181"/>
                  </a:moveTo>
                  <a:lnTo>
                    <a:pt x="3810" y="128181"/>
                  </a:lnTo>
                </a:path>
                <a:path w="3810" h="392429">
                  <a:moveTo>
                    <a:pt x="0" y="126263"/>
                  </a:moveTo>
                  <a:lnTo>
                    <a:pt x="3810" y="126263"/>
                  </a:lnTo>
                </a:path>
                <a:path w="3810" h="392429">
                  <a:moveTo>
                    <a:pt x="0" y="124345"/>
                  </a:moveTo>
                  <a:lnTo>
                    <a:pt x="3810" y="124345"/>
                  </a:lnTo>
                </a:path>
                <a:path w="3810" h="392429">
                  <a:moveTo>
                    <a:pt x="0" y="122440"/>
                  </a:moveTo>
                  <a:lnTo>
                    <a:pt x="3810" y="122440"/>
                  </a:lnTo>
                </a:path>
                <a:path w="3810" h="392429">
                  <a:moveTo>
                    <a:pt x="0" y="120522"/>
                  </a:moveTo>
                  <a:lnTo>
                    <a:pt x="3810" y="120522"/>
                  </a:lnTo>
                </a:path>
                <a:path w="3810" h="392429">
                  <a:moveTo>
                    <a:pt x="0" y="118605"/>
                  </a:moveTo>
                  <a:lnTo>
                    <a:pt x="3810" y="118605"/>
                  </a:lnTo>
                </a:path>
                <a:path w="3810" h="392429">
                  <a:moveTo>
                    <a:pt x="0" y="116700"/>
                  </a:moveTo>
                  <a:lnTo>
                    <a:pt x="3810" y="116700"/>
                  </a:lnTo>
                </a:path>
                <a:path w="3810" h="392429">
                  <a:moveTo>
                    <a:pt x="0" y="114782"/>
                  </a:moveTo>
                  <a:lnTo>
                    <a:pt x="3810" y="114782"/>
                  </a:lnTo>
                </a:path>
                <a:path w="3810" h="392429">
                  <a:moveTo>
                    <a:pt x="0" y="112864"/>
                  </a:moveTo>
                  <a:lnTo>
                    <a:pt x="3810" y="112864"/>
                  </a:lnTo>
                </a:path>
                <a:path w="3810" h="392429">
                  <a:moveTo>
                    <a:pt x="0" y="110959"/>
                  </a:moveTo>
                  <a:lnTo>
                    <a:pt x="3810" y="110959"/>
                  </a:lnTo>
                </a:path>
                <a:path w="3810" h="392429">
                  <a:moveTo>
                    <a:pt x="0" y="109042"/>
                  </a:moveTo>
                  <a:lnTo>
                    <a:pt x="3810" y="109042"/>
                  </a:lnTo>
                </a:path>
                <a:path w="3810" h="392429">
                  <a:moveTo>
                    <a:pt x="0" y="107137"/>
                  </a:moveTo>
                  <a:lnTo>
                    <a:pt x="3810" y="107137"/>
                  </a:lnTo>
                </a:path>
                <a:path w="3810" h="392429">
                  <a:moveTo>
                    <a:pt x="0" y="105219"/>
                  </a:moveTo>
                  <a:lnTo>
                    <a:pt x="3810" y="105219"/>
                  </a:lnTo>
                </a:path>
                <a:path w="3810" h="392429">
                  <a:moveTo>
                    <a:pt x="0" y="103301"/>
                  </a:moveTo>
                  <a:lnTo>
                    <a:pt x="3810" y="103301"/>
                  </a:lnTo>
                </a:path>
                <a:path w="3810" h="392429">
                  <a:moveTo>
                    <a:pt x="0" y="101396"/>
                  </a:moveTo>
                  <a:lnTo>
                    <a:pt x="3810" y="101396"/>
                  </a:lnTo>
                </a:path>
                <a:path w="3810" h="392429">
                  <a:moveTo>
                    <a:pt x="0" y="99479"/>
                  </a:moveTo>
                  <a:lnTo>
                    <a:pt x="3810" y="99479"/>
                  </a:lnTo>
                </a:path>
                <a:path w="3810" h="392429">
                  <a:moveTo>
                    <a:pt x="0" y="97561"/>
                  </a:moveTo>
                  <a:lnTo>
                    <a:pt x="3810" y="97561"/>
                  </a:lnTo>
                </a:path>
                <a:path w="3810" h="392429">
                  <a:moveTo>
                    <a:pt x="0" y="95656"/>
                  </a:moveTo>
                  <a:lnTo>
                    <a:pt x="3810" y="95656"/>
                  </a:lnTo>
                </a:path>
                <a:path w="3810" h="392429">
                  <a:moveTo>
                    <a:pt x="0" y="93738"/>
                  </a:moveTo>
                  <a:lnTo>
                    <a:pt x="3810" y="93738"/>
                  </a:lnTo>
                </a:path>
                <a:path w="3810" h="392429">
                  <a:moveTo>
                    <a:pt x="0" y="91833"/>
                  </a:moveTo>
                  <a:lnTo>
                    <a:pt x="3810" y="91833"/>
                  </a:lnTo>
                </a:path>
                <a:path w="3810" h="392429">
                  <a:moveTo>
                    <a:pt x="0" y="89915"/>
                  </a:moveTo>
                  <a:lnTo>
                    <a:pt x="3810" y="89915"/>
                  </a:lnTo>
                </a:path>
                <a:path w="3810" h="392429">
                  <a:moveTo>
                    <a:pt x="0" y="87998"/>
                  </a:moveTo>
                  <a:lnTo>
                    <a:pt x="3810" y="87998"/>
                  </a:lnTo>
                </a:path>
                <a:path w="3810" h="392429">
                  <a:moveTo>
                    <a:pt x="0" y="86093"/>
                  </a:moveTo>
                  <a:lnTo>
                    <a:pt x="3810" y="86093"/>
                  </a:lnTo>
                </a:path>
                <a:path w="3810" h="392429">
                  <a:moveTo>
                    <a:pt x="0" y="84175"/>
                  </a:moveTo>
                  <a:lnTo>
                    <a:pt x="3810" y="84175"/>
                  </a:lnTo>
                </a:path>
                <a:path w="3810" h="392429">
                  <a:moveTo>
                    <a:pt x="0" y="82257"/>
                  </a:moveTo>
                  <a:lnTo>
                    <a:pt x="3810" y="82257"/>
                  </a:lnTo>
                </a:path>
                <a:path w="3810" h="392429">
                  <a:moveTo>
                    <a:pt x="0" y="80352"/>
                  </a:moveTo>
                  <a:lnTo>
                    <a:pt x="3810" y="80352"/>
                  </a:lnTo>
                </a:path>
                <a:path w="3810" h="392429">
                  <a:moveTo>
                    <a:pt x="0" y="78435"/>
                  </a:moveTo>
                  <a:lnTo>
                    <a:pt x="3810" y="78435"/>
                  </a:lnTo>
                </a:path>
                <a:path w="3810" h="392429">
                  <a:moveTo>
                    <a:pt x="0" y="76530"/>
                  </a:moveTo>
                  <a:lnTo>
                    <a:pt x="3810" y="76530"/>
                  </a:lnTo>
                </a:path>
                <a:path w="3810" h="392429">
                  <a:moveTo>
                    <a:pt x="0" y="74612"/>
                  </a:moveTo>
                  <a:lnTo>
                    <a:pt x="3810" y="74612"/>
                  </a:lnTo>
                </a:path>
                <a:path w="3810" h="392429">
                  <a:moveTo>
                    <a:pt x="0" y="72694"/>
                  </a:moveTo>
                  <a:lnTo>
                    <a:pt x="3810" y="72694"/>
                  </a:lnTo>
                </a:path>
                <a:path w="3810" h="392429">
                  <a:moveTo>
                    <a:pt x="0" y="70789"/>
                  </a:moveTo>
                  <a:lnTo>
                    <a:pt x="3810" y="70789"/>
                  </a:lnTo>
                </a:path>
                <a:path w="3810" h="392429">
                  <a:moveTo>
                    <a:pt x="0" y="68872"/>
                  </a:moveTo>
                  <a:lnTo>
                    <a:pt x="3810" y="68872"/>
                  </a:lnTo>
                </a:path>
                <a:path w="3810" h="392429">
                  <a:moveTo>
                    <a:pt x="0" y="66954"/>
                  </a:moveTo>
                  <a:lnTo>
                    <a:pt x="3810" y="66954"/>
                  </a:lnTo>
                </a:path>
                <a:path w="3810" h="392429">
                  <a:moveTo>
                    <a:pt x="0" y="65049"/>
                  </a:moveTo>
                  <a:lnTo>
                    <a:pt x="3810" y="65049"/>
                  </a:lnTo>
                </a:path>
                <a:path w="3810" h="392429">
                  <a:moveTo>
                    <a:pt x="0" y="63131"/>
                  </a:moveTo>
                  <a:lnTo>
                    <a:pt x="3810" y="63131"/>
                  </a:lnTo>
                </a:path>
                <a:path w="3810" h="392429">
                  <a:moveTo>
                    <a:pt x="0" y="61226"/>
                  </a:moveTo>
                  <a:lnTo>
                    <a:pt x="3810" y="61226"/>
                  </a:lnTo>
                </a:path>
                <a:path w="3810" h="392429">
                  <a:moveTo>
                    <a:pt x="0" y="59308"/>
                  </a:moveTo>
                  <a:lnTo>
                    <a:pt x="3810" y="59308"/>
                  </a:lnTo>
                </a:path>
                <a:path w="3810" h="392429">
                  <a:moveTo>
                    <a:pt x="0" y="57391"/>
                  </a:moveTo>
                  <a:lnTo>
                    <a:pt x="3810" y="57391"/>
                  </a:lnTo>
                </a:path>
                <a:path w="3810" h="392429">
                  <a:moveTo>
                    <a:pt x="0" y="55486"/>
                  </a:moveTo>
                  <a:lnTo>
                    <a:pt x="3810" y="55486"/>
                  </a:lnTo>
                </a:path>
                <a:path w="3810" h="392429">
                  <a:moveTo>
                    <a:pt x="0" y="53568"/>
                  </a:moveTo>
                  <a:lnTo>
                    <a:pt x="3810" y="53568"/>
                  </a:lnTo>
                </a:path>
                <a:path w="3810" h="392429">
                  <a:moveTo>
                    <a:pt x="0" y="51650"/>
                  </a:moveTo>
                  <a:lnTo>
                    <a:pt x="3810" y="51650"/>
                  </a:lnTo>
                </a:path>
                <a:path w="3810" h="392429">
                  <a:moveTo>
                    <a:pt x="0" y="49745"/>
                  </a:moveTo>
                  <a:lnTo>
                    <a:pt x="3810" y="49745"/>
                  </a:lnTo>
                </a:path>
                <a:path w="3810" h="392429">
                  <a:moveTo>
                    <a:pt x="0" y="47828"/>
                  </a:moveTo>
                  <a:lnTo>
                    <a:pt x="3810" y="47828"/>
                  </a:lnTo>
                </a:path>
                <a:path w="3810" h="392429">
                  <a:moveTo>
                    <a:pt x="0" y="45923"/>
                  </a:moveTo>
                  <a:lnTo>
                    <a:pt x="3810" y="45923"/>
                  </a:lnTo>
                </a:path>
                <a:path w="3810" h="392429">
                  <a:moveTo>
                    <a:pt x="0" y="44005"/>
                  </a:moveTo>
                  <a:lnTo>
                    <a:pt x="3810" y="44005"/>
                  </a:lnTo>
                </a:path>
                <a:path w="3810" h="392429">
                  <a:moveTo>
                    <a:pt x="0" y="42087"/>
                  </a:moveTo>
                  <a:lnTo>
                    <a:pt x="3810" y="42087"/>
                  </a:lnTo>
                </a:path>
                <a:path w="3810" h="392429">
                  <a:moveTo>
                    <a:pt x="0" y="40182"/>
                  </a:moveTo>
                  <a:lnTo>
                    <a:pt x="3810" y="40182"/>
                  </a:lnTo>
                </a:path>
                <a:path w="3810" h="392429">
                  <a:moveTo>
                    <a:pt x="0" y="38265"/>
                  </a:moveTo>
                  <a:lnTo>
                    <a:pt x="3810" y="38265"/>
                  </a:lnTo>
                </a:path>
                <a:path w="3810" h="392429">
                  <a:moveTo>
                    <a:pt x="0" y="36347"/>
                  </a:moveTo>
                  <a:lnTo>
                    <a:pt x="3810" y="36347"/>
                  </a:lnTo>
                </a:path>
                <a:path w="3810" h="392429">
                  <a:moveTo>
                    <a:pt x="0" y="34442"/>
                  </a:moveTo>
                  <a:lnTo>
                    <a:pt x="3810" y="34442"/>
                  </a:lnTo>
                </a:path>
                <a:path w="3810" h="392429">
                  <a:moveTo>
                    <a:pt x="0" y="32524"/>
                  </a:moveTo>
                  <a:lnTo>
                    <a:pt x="3810" y="32524"/>
                  </a:lnTo>
                </a:path>
                <a:path w="3810" h="392429">
                  <a:moveTo>
                    <a:pt x="0" y="30619"/>
                  </a:moveTo>
                  <a:lnTo>
                    <a:pt x="3810" y="30619"/>
                  </a:lnTo>
                </a:path>
                <a:path w="3810" h="392429">
                  <a:moveTo>
                    <a:pt x="0" y="28701"/>
                  </a:moveTo>
                  <a:lnTo>
                    <a:pt x="3810" y="28701"/>
                  </a:lnTo>
                </a:path>
                <a:path w="3810" h="392429">
                  <a:moveTo>
                    <a:pt x="0" y="26784"/>
                  </a:moveTo>
                  <a:lnTo>
                    <a:pt x="3810" y="26784"/>
                  </a:lnTo>
                </a:path>
                <a:path w="3810" h="392429">
                  <a:moveTo>
                    <a:pt x="0" y="24879"/>
                  </a:moveTo>
                  <a:lnTo>
                    <a:pt x="3810" y="24879"/>
                  </a:lnTo>
                </a:path>
                <a:path w="3810" h="392429">
                  <a:moveTo>
                    <a:pt x="0" y="22961"/>
                  </a:moveTo>
                  <a:lnTo>
                    <a:pt x="3810" y="22961"/>
                  </a:lnTo>
                </a:path>
                <a:path w="3810" h="392429">
                  <a:moveTo>
                    <a:pt x="0" y="21043"/>
                  </a:moveTo>
                  <a:lnTo>
                    <a:pt x="3810" y="21043"/>
                  </a:lnTo>
                </a:path>
                <a:path w="3810" h="392429">
                  <a:moveTo>
                    <a:pt x="0" y="19138"/>
                  </a:moveTo>
                  <a:lnTo>
                    <a:pt x="3810" y="19138"/>
                  </a:lnTo>
                </a:path>
                <a:path w="3810" h="392429">
                  <a:moveTo>
                    <a:pt x="0" y="17221"/>
                  </a:moveTo>
                  <a:lnTo>
                    <a:pt x="3810" y="17221"/>
                  </a:lnTo>
                </a:path>
                <a:path w="3810" h="392429">
                  <a:moveTo>
                    <a:pt x="0" y="15316"/>
                  </a:moveTo>
                  <a:lnTo>
                    <a:pt x="3810" y="15316"/>
                  </a:lnTo>
                </a:path>
                <a:path w="3810" h="392429">
                  <a:moveTo>
                    <a:pt x="0" y="13398"/>
                  </a:moveTo>
                  <a:lnTo>
                    <a:pt x="3810" y="13398"/>
                  </a:lnTo>
                </a:path>
                <a:path w="3810" h="392429">
                  <a:moveTo>
                    <a:pt x="0" y="11480"/>
                  </a:moveTo>
                  <a:lnTo>
                    <a:pt x="3810" y="11480"/>
                  </a:lnTo>
                </a:path>
                <a:path w="3810" h="392429">
                  <a:moveTo>
                    <a:pt x="0" y="9575"/>
                  </a:moveTo>
                  <a:lnTo>
                    <a:pt x="3810" y="9575"/>
                  </a:lnTo>
                </a:path>
                <a:path w="3810" h="392429">
                  <a:moveTo>
                    <a:pt x="0" y="7658"/>
                  </a:moveTo>
                  <a:lnTo>
                    <a:pt x="3810" y="7658"/>
                  </a:lnTo>
                </a:path>
                <a:path w="3810" h="392429">
                  <a:moveTo>
                    <a:pt x="0" y="5740"/>
                  </a:moveTo>
                  <a:lnTo>
                    <a:pt x="3810" y="5740"/>
                  </a:lnTo>
                </a:path>
                <a:path w="3810" h="392429">
                  <a:moveTo>
                    <a:pt x="0" y="3835"/>
                  </a:moveTo>
                  <a:lnTo>
                    <a:pt x="3810" y="3835"/>
                  </a:lnTo>
                </a:path>
                <a:path w="3810" h="392429">
                  <a:moveTo>
                    <a:pt x="0" y="1917"/>
                  </a:moveTo>
                  <a:lnTo>
                    <a:pt x="3810" y="1917"/>
                  </a:lnTo>
                </a:path>
                <a:path w="3810" h="39242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2266095" y="6215020"/>
              <a:ext cx="3810" cy="375285"/>
            </a:xfrm>
            <a:custGeom>
              <a:avLst/>
              <a:gdLst/>
              <a:ahLst/>
              <a:cxnLst/>
              <a:rect l="l" t="t" r="r" b="b"/>
              <a:pathLst>
                <a:path w="3810" h="375284">
                  <a:moveTo>
                    <a:pt x="0" y="374688"/>
                  </a:moveTo>
                  <a:lnTo>
                    <a:pt x="3810" y="374688"/>
                  </a:lnTo>
                </a:path>
                <a:path w="3810" h="375284">
                  <a:moveTo>
                    <a:pt x="0" y="372770"/>
                  </a:moveTo>
                  <a:lnTo>
                    <a:pt x="3810" y="372770"/>
                  </a:lnTo>
                </a:path>
                <a:path w="3810" h="375284">
                  <a:moveTo>
                    <a:pt x="0" y="370865"/>
                  </a:moveTo>
                  <a:lnTo>
                    <a:pt x="3810" y="370865"/>
                  </a:lnTo>
                </a:path>
                <a:path w="3810" h="375284">
                  <a:moveTo>
                    <a:pt x="0" y="368947"/>
                  </a:moveTo>
                  <a:lnTo>
                    <a:pt x="3810" y="368947"/>
                  </a:lnTo>
                </a:path>
                <a:path w="3810" h="375284">
                  <a:moveTo>
                    <a:pt x="0" y="367042"/>
                  </a:moveTo>
                  <a:lnTo>
                    <a:pt x="3810" y="367042"/>
                  </a:lnTo>
                </a:path>
                <a:path w="3810" h="375284">
                  <a:moveTo>
                    <a:pt x="0" y="365125"/>
                  </a:moveTo>
                  <a:lnTo>
                    <a:pt x="3810" y="365125"/>
                  </a:lnTo>
                </a:path>
                <a:path w="3810" h="375284">
                  <a:moveTo>
                    <a:pt x="0" y="363220"/>
                  </a:moveTo>
                  <a:lnTo>
                    <a:pt x="3810" y="363220"/>
                  </a:lnTo>
                </a:path>
                <a:path w="3810" h="375284">
                  <a:moveTo>
                    <a:pt x="0" y="361302"/>
                  </a:moveTo>
                  <a:lnTo>
                    <a:pt x="3810" y="361302"/>
                  </a:lnTo>
                </a:path>
                <a:path w="3810" h="375284">
                  <a:moveTo>
                    <a:pt x="0" y="359397"/>
                  </a:moveTo>
                  <a:lnTo>
                    <a:pt x="3810" y="359397"/>
                  </a:lnTo>
                </a:path>
                <a:path w="3810" h="375284">
                  <a:moveTo>
                    <a:pt x="0" y="357479"/>
                  </a:moveTo>
                  <a:lnTo>
                    <a:pt x="3810" y="357479"/>
                  </a:lnTo>
                </a:path>
                <a:path w="3810" h="375284">
                  <a:moveTo>
                    <a:pt x="0" y="355574"/>
                  </a:moveTo>
                  <a:lnTo>
                    <a:pt x="3810" y="355574"/>
                  </a:lnTo>
                </a:path>
                <a:path w="3810" h="375284">
                  <a:moveTo>
                    <a:pt x="0" y="353656"/>
                  </a:moveTo>
                  <a:lnTo>
                    <a:pt x="3810" y="353656"/>
                  </a:lnTo>
                </a:path>
                <a:path w="3810" h="375284">
                  <a:moveTo>
                    <a:pt x="0" y="351751"/>
                  </a:moveTo>
                  <a:lnTo>
                    <a:pt x="3810" y="351751"/>
                  </a:lnTo>
                </a:path>
                <a:path w="3810" h="375284">
                  <a:moveTo>
                    <a:pt x="0" y="349834"/>
                  </a:moveTo>
                  <a:lnTo>
                    <a:pt x="3810" y="349834"/>
                  </a:lnTo>
                </a:path>
                <a:path w="3810" h="375284">
                  <a:moveTo>
                    <a:pt x="0" y="347929"/>
                  </a:moveTo>
                  <a:lnTo>
                    <a:pt x="3810" y="347929"/>
                  </a:lnTo>
                </a:path>
                <a:path w="3810" h="375284">
                  <a:moveTo>
                    <a:pt x="0" y="346011"/>
                  </a:moveTo>
                  <a:lnTo>
                    <a:pt x="3810" y="346011"/>
                  </a:lnTo>
                </a:path>
                <a:path w="3810" h="375284">
                  <a:moveTo>
                    <a:pt x="0" y="344106"/>
                  </a:moveTo>
                  <a:lnTo>
                    <a:pt x="3810" y="344106"/>
                  </a:lnTo>
                </a:path>
                <a:path w="3810" h="375284">
                  <a:moveTo>
                    <a:pt x="0" y="342188"/>
                  </a:moveTo>
                  <a:lnTo>
                    <a:pt x="3810" y="342188"/>
                  </a:lnTo>
                </a:path>
                <a:path w="3810" h="375284">
                  <a:moveTo>
                    <a:pt x="0" y="340271"/>
                  </a:moveTo>
                  <a:lnTo>
                    <a:pt x="3810" y="340271"/>
                  </a:lnTo>
                </a:path>
                <a:path w="3810" h="375284">
                  <a:moveTo>
                    <a:pt x="0" y="338366"/>
                  </a:moveTo>
                  <a:lnTo>
                    <a:pt x="3810" y="338366"/>
                  </a:lnTo>
                </a:path>
                <a:path w="3810" h="375284">
                  <a:moveTo>
                    <a:pt x="0" y="336448"/>
                  </a:moveTo>
                  <a:lnTo>
                    <a:pt x="3810" y="336448"/>
                  </a:lnTo>
                </a:path>
                <a:path w="3810" h="375284">
                  <a:moveTo>
                    <a:pt x="0" y="334543"/>
                  </a:moveTo>
                  <a:lnTo>
                    <a:pt x="3810" y="334543"/>
                  </a:lnTo>
                </a:path>
                <a:path w="3810" h="375284">
                  <a:moveTo>
                    <a:pt x="0" y="332625"/>
                  </a:moveTo>
                  <a:lnTo>
                    <a:pt x="3810" y="332625"/>
                  </a:lnTo>
                </a:path>
                <a:path w="3810" h="375284">
                  <a:moveTo>
                    <a:pt x="0" y="330720"/>
                  </a:moveTo>
                  <a:lnTo>
                    <a:pt x="3810" y="330720"/>
                  </a:lnTo>
                </a:path>
                <a:path w="3810" h="375284">
                  <a:moveTo>
                    <a:pt x="0" y="328803"/>
                  </a:moveTo>
                  <a:lnTo>
                    <a:pt x="3810" y="328803"/>
                  </a:lnTo>
                </a:path>
                <a:path w="3810" h="375284">
                  <a:moveTo>
                    <a:pt x="0" y="326898"/>
                  </a:moveTo>
                  <a:lnTo>
                    <a:pt x="3810" y="326898"/>
                  </a:lnTo>
                </a:path>
                <a:path w="3810" h="375284">
                  <a:moveTo>
                    <a:pt x="0" y="324980"/>
                  </a:moveTo>
                  <a:lnTo>
                    <a:pt x="3810" y="324980"/>
                  </a:lnTo>
                </a:path>
                <a:path w="3810" h="375284">
                  <a:moveTo>
                    <a:pt x="0" y="323075"/>
                  </a:moveTo>
                  <a:lnTo>
                    <a:pt x="3810" y="323075"/>
                  </a:lnTo>
                </a:path>
                <a:path w="3810" h="375284">
                  <a:moveTo>
                    <a:pt x="0" y="321157"/>
                  </a:moveTo>
                  <a:lnTo>
                    <a:pt x="3810" y="321157"/>
                  </a:lnTo>
                </a:path>
                <a:path w="3810" h="375284">
                  <a:moveTo>
                    <a:pt x="0" y="319252"/>
                  </a:moveTo>
                  <a:lnTo>
                    <a:pt x="3810" y="319252"/>
                  </a:lnTo>
                </a:path>
                <a:path w="3810" h="375284">
                  <a:moveTo>
                    <a:pt x="0" y="317334"/>
                  </a:moveTo>
                  <a:lnTo>
                    <a:pt x="3810" y="317334"/>
                  </a:lnTo>
                </a:path>
                <a:path w="3810" h="375284">
                  <a:moveTo>
                    <a:pt x="0" y="315429"/>
                  </a:moveTo>
                  <a:lnTo>
                    <a:pt x="3810" y="315429"/>
                  </a:lnTo>
                </a:path>
                <a:path w="3810" h="375284">
                  <a:moveTo>
                    <a:pt x="0" y="313512"/>
                  </a:moveTo>
                  <a:lnTo>
                    <a:pt x="3810" y="313512"/>
                  </a:lnTo>
                </a:path>
                <a:path w="3810" h="375284">
                  <a:moveTo>
                    <a:pt x="0" y="311607"/>
                  </a:moveTo>
                  <a:lnTo>
                    <a:pt x="3810" y="311607"/>
                  </a:lnTo>
                </a:path>
                <a:path w="3810" h="375284">
                  <a:moveTo>
                    <a:pt x="0" y="309689"/>
                  </a:moveTo>
                  <a:lnTo>
                    <a:pt x="3810" y="309689"/>
                  </a:lnTo>
                </a:path>
                <a:path w="3810" h="375284">
                  <a:moveTo>
                    <a:pt x="0" y="307784"/>
                  </a:moveTo>
                  <a:lnTo>
                    <a:pt x="3810" y="307784"/>
                  </a:lnTo>
                </a:path>
                <a:path w="3810" h="375284">
                  <a:moveTo>
                    <a:pt x="0" y="305866"/>
                  </a:moveTo>
                  <a:lnTo>
                    <a:pt x="3810" y="305866"/>
                  </a:lnTo>
                </a:path>
                <a:path w="3810" h="375284">
                  <a:moveTo>
                    <a:pt x="0" y="303949"/>
                  </a:moveTo>
                  <a:lnTo>
                    <a:pt x="3810" y="303949"/>
                  </a:lnTo>
                </a:path>
                <a:path w="3810" h="375284">
                  <a:moveTo>
                    <a:pt x="0" y="302044"/>
                  </a:moveTo>
                  <a:lnTo>
                    <a:pt x="3810" y="302044"/>
                  </a:lnTo>
                </a:path>
                <a:path w="3810" h="375284">
                  <a:moveTo>
                    <a:pt x="0" y="300126"/>
                  </a:moveTo>
                  <a:lnTo>
                    <a:pt x="3810" y="300126"/>
                  </a:lnTo>
                </a:path>
                <a:path w="3810" h="375284">
                  <a:moveTo>
                    <a:pt x="0" y="298221"/>
                  </a:moveTo>
                  <a:lnTo>
                    <a:pt x="3810" y="298221"/>
                  </a:lnTo>
                </a:path>
                <a:path w="3810" h="375284">
                  <a:moveTo>
                    <a:pt x="0" y="296303"/>
                  </a:moveTo>
                  <a:lnTo>
                    <a:pt x="3810" y="296303"/>
                  </a:lnTo>
                </a:path>
                <a:path w="3810" h="375284">
                  <a:moveTo>
                    <a:pt x="0" y="294398"/>
                  </a:moveTo>
                  <a:lnTo>
                    <a:pt x="3810" y="294398"/>
                  </a:lnTo>
                </a:path>
                <a:path w="3810" h="375284">
                  <a:moveTo>
                    <a:pt x="0" y="292481"/>
                  </a:moveTo>
                  <a:lnTo>
                    <a:pt x="3810" y="292481"/>
                  </a:lnTo>
                </a:path>
                <a:path w="3810" h="375284">
                  <a:moveTo>
                    <a:pt x="0" y="290576"/>
                  </a:moveTo>
                  <a:lnTo>
                    <a:pt x="3810" y="290576"/>
                  </a:lnTo>
                </a:path>
                <a:path w="3810" h="375284">
                  <a:moveTo>
                    <a:pt x="0" y="288658"/>
                  </a:moveTo>
                  <a:lnTo>
                    <a:pt x="3810" y="288658"/>
                  </a:lnTo>
                </a:path>
                <a:path w="3810" h="375284">
                  <a:moveTo>
                    <a:pt x="0" y="286753"/>
                  </a:moveTo>
                  <a:lnTo>
                    <a:pt x="3810" y="286753"/>
                  </a:lnTo>
                </a:path>
                <a:path w="3810" h="375284">
                  <a:moveTo>
                    <a:pt x="0" y="284835"/>
                  </a:moveTo>
                  <a:lnTo>
                    <a:pt x="3810" y="284835"/>
                  </a:lnTo>
                </a:path>
                <a:path w="3810" h="375284">
                  <a:moveTo>
                    <a:pt x="0" y="282930"/>
                  </a:moveTo>
                  <a:lnTo>
                    <a:pt x="3810" y="282930"/>
                  </a:lnTo>
                </a:path>
                <a:path w="3810" h="375284">
                  <a:moveTo>
                    <a:pt x="0" y="281012"/>
                  </a:moveTo>
                  <a:lnTo>
                    <a:pt x="3810" y="281012"/>
                  </a:lnTo>
                </a:path>
                <a:path w="3810" h="375284">
                  <a:moveTo>
                    <a:pt x="0" y="279107"/>
                  </a:moveTo>
                  <a:lnTo>
                    <a:pt x="3810" y="279107"/>
                  </a:lnTo>
                </a:path>
                <a:path w="3810" h="375284">
                  <a:moveTo>
                    <a:pt x="0" y="277190"/>
                  </a:moveTo>
                  <a:lnTo>
                    <a:pt x="3810" y="277190"/>
                  </a:lnTo>
                </a:path>
                <a:path w="3810" h="375284">
                  <a:moveTo>
                    <a:pt x="0" y="275285"/>
                  </a:moveTo>
                  <a:lnTo>
                    <a:pt x="3810" y="275285"/>
                  </a:lnTo>
                </a:path>
                <a:path w="3810" h="375284">
                  <a:moveTo>
                    <a:pt x="0" y="273367"/>
                  </a:moveTo>
                  <a:lnTo>
                    <a:pt x="3810" y="273367"/>
                  </a:lnTo>
                </a:path>
                <a:path w="3810" h="375284">
                  <a:moveTo>
                    <a:pt x="0" y="271449"/>
                  </a:moveTo>
                  <a:lnTo>
                    <a:pt x="3810" y="271449"/>
                  </a:lnTo>
                </a:path>
                <a:path w="3810" h="375284">
                  <a:moveTo>
                    <a:pt x="0" y="269544"/>
                  </a:moveTo>
                  <a:lnTo>
                    <a:pt x="3810" y="269544"/>
                  </a:lnTo>
                </a:path>
                <a:path w="3810" h="375284">
                  <a:moveTo>
                    <a:pt x="0" y="267627"/>
                  </a:moveTo>
                  <a:lnTo>
                    <a:pt x="3810" y="267627"/>
                  </a:lnTo>
                </a:path>
                <a:path w="3810" h="375284">
                  <a:moveTo>
                    <a:pt x="0" y="265722"/>
                  </a:moveTo>
                  <a:lnTo>
                    <a:pt x="3810" y="265722"/>
                  </a:lnTo>
                </a:path>
                <a:path w="3810" h="375284">
                  <a:moveTo>
                    <a:pt x="0" y="263804"/>
                  </a:moveTo>
                  <a:lnTo>
                    <a:pt x="3810" y="263804"/>
                  </a:lnTo>
                </a:path>
                <a:path w="3810" h="375284">
                  <a:moveTo>
                    <a:pt x="0" y="261899"/>
                  </a:moveTo>
                  <a:lnTo>
                    <a:pt x="3810" y="261899"/>
                  </a:lnTo>
                </a:path>
                <a:path w="3810" h="375284">
                  <a:moveTo>
                    <a:pt x="0" y="259981"/>
                  </a:moveTo>
                  <a:lnTo>
                    <a:pt x="3810" y="259981"/>
                  </a:lnTo>
                </a:path>
                <a:path w="3810" h="375284">
                  <a:moveTo>
                    <a:pt x="0" y="258076"/>
                  </a:moveTo>
                  <a:lnTo>
                    <a:pt x="3810" y="258076"/>
                  </a:lnTo>
                </a:path>
                <a:path w="3810" h="375284">
                  <a:moveTo>
                    <a:pt x="0" y="256159"/>
                  </a:moveTo>
                  <a:lnTo>
                    <a:pt x="3810" y="256159"/>
                  </a:lnTo>
                </a:path>
                <a:path w="3810" h="375284">
                  <a:moveTo>
                    <a:pt x="0" y="254254"/>
                  </a:moveTo>
                  <a:lnTo>
                    <a:pt x="3810" y="254254"/>
                  </a:lnTo>
                </a:path>
                <a:path w="3810" h="375284">
                  <a:moveTo>
                    <a:pt x="0" y="252336"/>
                  </a:moveTo>
                  <a:lnTo>
                    <a:pt x="3810" y="252336"/>
                  </a:lnTo>
                </a:path>
                <a:path w="3810" h="375284">
                  <a:moveTo>
                    <a:pt x="0" y="250431"/>
                  </a:moveTo>
                  <a:lnTo>
                    <a:pt x="3810" y="250431"/>
                  </a:lnTo>
                </a:path>
                <a:path w="3810" h="375284">
                  <a:moveTo>
                    <a:pt x="0" y="248513"/>
                  </a:moveTo>
                  <a:lnTo>
                    <a:pt x="3810" y="248513"/>
                  </a:lnTo>
                </a:path>
                <a:path w="3810" h="375284">
                  <a:moveTo>
                    <a:pt x="0" y="246608"/>
                  </a:moveTo>
                  <a:lnTo>
                    <a:pt x="3810" y="246608"/>
                  </a:lnTo>
                </a:path>
                <a:path w="3810" h="375284">
                  <a:moveTo>
                    <a:pt x="0" y="244690"/>
                  </a:moveTo>
                  <a:lnTo>
                    <a:pt x="3810" y="244690"/>
                  </a:lnTo>
                </a:path>
                <a:path w="3810" h="375284">
                  <a:moveTo>
                    <a:pt x="0" y="242785"/>
                  </a:moveTo>
                  <a:lnTo>
                    <a:pt x="3810" y="242785"/>
                  </a:lnTo>
                </a:path>
                <a:path w="3810" h="375284">
                  <a:moveTo>
                    <a:pt x="0" y="240868"/>
                  </a:moveTo>
                  <a:lnTo>
                    <a:pt x="3810" y="240868"/>
                  </a:lnTo>
                </a:path>
                <a:path w="3810" h="375284">
                  <a:moveTo>
                    <a:pt x="0" y="238963"/>
                  </a:moveTo>
                  <a:lnTo>
                    <a:pt x="3810" y="238963"/>
                  </a:lnTo>
                </a:path>
                <a:path w="3810" h="375284">
                  <a:moveTo>
                    <a:pt x="0" y="237045"/>
                  </a:moveTo>
                  <a:lnTo>
                    <a:pt x="3810" y="237045"/>
                  </a:lnTo>
                </a:path>
                <a:path w="3810" h="375284">
                  <a:moveTo>
                    <a:pt x="0" y="235127"/>
                  </a:moveTo>
                  <a:lnTo>
                    <a:pt x="3810" y="235127"/>
                  </a:lnTo>
                </a:path>
                <a:path w="3810" h="375284">
                  <a:moveTo>
                    <a:pt x="0" y="233222"/>
                  </a:moveTo>
                  <a:lnTo>
                    <a:pt x="3810" y="233222"/>
                  </a:lnTo>
                </a:path>
                <a:path w="3810" h="375284">
                  <a:moveTo>
                    <a:pt x="0" y="231305"/>
                  </a:moveTo>
                  <a:lnTo>
                    <a:pt x="3810" y="231305"/>
                  </a:lnTo>
                </a:path>
                <a:path w="3810" h="375284">
                  <a:moveTo>
                    <a:pt x="0" y="229400"/>
                  </a:moveTo>
                  <a:lnTo>
                    <a:pt x="3810" y="229400"/>
                  </a:lnTo>
                </a:path>
                <a:path w="3810" h="375284">
                  <a:moveTo>
                    <a:pt x="0" y="227482"/>
                  </a:moveTo>
                  <a:lnTo>
                    <a:pt x="3810" y="227482"/>
                  </a:lnTo>
                </a:path>
                <a:path w="3810" h="375284">
                  <a:moveTo>
                    <a:pt x="0" y="225577"/>
                  </a:moveTo>
                  <a:lnTo>
                    <a:pt x="3810" y="225577"/>
                  </a:lnTo>
                </a:path>
                <a:path w="3810" h="375284">
                  <a:moveTo>
                    <a:pt x="0" y="223659"/>
                  </a:moveTo>
                  <a:lnTo>
                    <a:pt x="3810" y="223659"/>
                  </a:lnTo>
                </a:path>
                <a:path w="3810" h="375284">
                  <a:moveTo>
                    <a:pt x="0" y="221754"/>
                  </a:moveTo>
                  <a:lnTo>
                    <a:pt x="3810" y="221754"/>
                  </a:lnTo>
                </a:path>
                <a:path w="3810" h="375284">
                  <a:moveTo>
                    <a:pt x="0" y="219837"/>
                  </a:moveTo>
                  <a:lnTo>
                    <a:pt x="3810" y="219837"/>
                  </a:lnTo>
                </a:path>
                <a:path w="3810" h="375284">
                  <a:moveTo>
                    <a:pt x="0" y="217932"/>
                  </a:moveTo>
                  <a:lnTo>
                    <a:pt x="3810" y="217932"/>
                  </a:lnTo>
                </a:path>
                <a:path w="3810" h="375284">
                  <a:moveTo>
                    <a:pt x="0" y="216014"/>
                  </a:moveTo>
                  <a:lnTo>
                    <a:pt x="3810" y="216014"/>
                  </a:lnTo>
                </a:path>
                <a:path w="3810" h="375284">
                  <a:moveTo>
                    <a:pt x="0" y="214109"/>
                  </a:moveTo>
                  <a:lnTo>
                    <a:pt x="3810" y="214109"/>
                  </a:lnTo>
                </a:path>
                <a:path w="3810" h="375284">
                  <a:moveTo>
                    <a:pt x="0" y="212191"/>
                  </a:moveTo>
                  <a:lnTo>
                    <a:pt x="3810" y="212191"/>
                  </a:lnTo>
                </a:path>
                <a:path w="3810" h="375284">
                  <a:moveTo>
                    <a:pt x="0" y="210286"/>
                  </a:moveTo>
                  <a:lnTo>
                    <a:pt x="3810" y="210286"/>
                  </a:lnTo>
                </a:path>
                <a:path w="3810" h="375284">
                  <a:moveTo>
                    <a:pt x="0" y="208368"/>
                  </a:moveTo>
                  <a:lnTo>
                    <a:pt x="3810" y="208368"/>
                  </a:lnTo>
                </a:path>
                <a:path w="3810" h="375284">
                  <a:moveTo>
                    <a:pt x="0" y="206463"/>
                  </a:moveTo>
                  <a:lnTo>
                    <a:pt x="3810" y="206463"/>
                  </a:lnTo>
                </a:path>
                <a:path w="3810" h="375284">
                  <a:moveTo>
                    <a:pt x="0" y="204546"/>
                  </a:moveTo>
                  <a:lnTo>
                    <a:pt x="3810" y="204546"/>
                  </a:lnTo>
                </a:path>
                <a:path w="3810" h="375284">
                  <a:moveTo>
                    <a:pt x="0" y="202628"/>
                  </a:moveTo>
                  <a:lnTo>
                    <a:pt x="3810" y="202628"/>
                  </a:lnTo>
                </a:path>
                <a:path w="3810" h="375284">
                  <a:moveTo>
                    <a:pt x="0" y="200723"/>
                  </a:moveTo>
                  <a:lnTo>
                    <a:pt x="3810" y="200723"/>
                  </a:lnTo>
                </a:path>
                <a:path w="3810" h="375284">
                  <a:moveTo>
                    <a:pt x="0" y="198805"/>
                  </a:moveTo>
                  <a:lnTo>
                    <a:pt x="3810" y="198805"/>
                  </a:lnTo>
                </a:path>
                <a:path w="3810" h="375284">
                  <a:moveTo>
                    <a:pt x="0" y="196900"/>
                  </a:moveTo>
                  <a:lnTo>
                    <a:pt x="3810" y="196900"/>
                  </a:lnTo>
                </a:path>
                <a:path w="3810" h="375284">
                  <a:moveTo>
                    <a:pt x="0" y="194983"/>
                  </a:moveTo>
                  <a:lnTo>
                    <a:pt x="3810" y="194983"/>
                  </a:lnTo>
                </a:path>
                <a:path w="3810" h="375284">
                  <a:moveTo>
                    <a:pt x="0" y="193078"/>
                  </a:moveTo>
                  <a:lnTo>
                    <a:pt x="3810" y="193078"/>
                  </a:lnTo>
                </a:path>
                <a:path w="3810" h="375284">
                  <a:moveTo>
                    <a:pt x="0" y="191160"/>
                  </a:moveTo>
                  <a:lnTo>
                    <a:pt x="3810" y="191160"/>
                  </a:lnTo>
                </a:path>
                <a:path w="3810" h="375284">
                  <a:moveTo>
                    <a:pt x="0" y="189255"/>
                  </a:moveTo>
                  <a:lnTo>
                    <a:pt x="3810" y="189255"/>
                  </a:lnTo>
                </a:path>
                <a:path w="3810" h="375284">
                  <a:moveTo>
                    <a:pt x="0" y="187337"/>
                  </a:moveTo>
                  <a:lnTo>
                    <a:pt x="3810" y="187337"/>
                  </a:lnTo>
                </a:path>
                <a:path w="3810" h="375284">
                  <a:moveTo>
                    <a:pt x="0" y="185432"/>
                  </a:moveTo>
                  <a:lnTo>
                    <a:pt x="3810" y="185432"/>
                  </a:lnTo>
                </a:path>
                <a:path w="3810" h="375284">
                  <a:moveTo>
                    <a:pt x="0" y="183515"/>
                  </a:moveTo>
                  <a:lnTo>
                    <a:pt x="3810" y="183515"/>
                  </a:lnTo>
                </a:path>
                <a:path w="3810" h="375284">
                  <a:moveTo>
                    <a:pt x="0" y="181610"/>
                  </a:moveTo>
                  <a:lnTo>
                    <a:pt x="3810" y="181610"/>
                  </a:lnTo>
                </a:path>
                <a:path w="3810" h="375284">
                  <a:moveTo>
                    <a:pt x="0" y="179692"/>
                  </a:moveTo>
                  <a:lnTo>
                    <a:pt x="3810" y="179692"/>
                  </a:lnTo>
                </a:path>
                <a:path w="3810" h="375284">
                  <a:moveTo>
                    <a:pt x="0" y="177787"/>
                  </a:moveTo>
                  <a:lnTo>
                    <a:pt x="3810" y="177787"/>
                  </a:lnTo>
                </a:path>
                <a:path w="3810" h="375284">
                  <a:moveTo>
                    <a:pt x="0" y="175869"/>
                  </a:moveTo>
                  <a:lnTo>
                    <a:pt x="3810" y="175869"/>
                  </a:lnTo>
                </a:path>
                <a:path w="3810" h="375284">
                  <a:moveTo>
                    <a:pt x="0" y="173964"/>
                  </a:moveTo>
                  <a:lnTo>
                    <a:pt x="3810" y="173964"/>
                  </a:lnTo>
                </a:path>
                <a:path w="3810" h="375284">
                  <a:moveTo>
                    <a:pt x="0" y="172046"/>
                  </a:moveTo>
                  <a:lnTo>
                    <a:pt x="3810" y="172046"/>
                  </a:lnTo>
                </a:path>
                <a:path w="3810" h="375284">
                  <a:moveTo>
                    <a:pt x="0" y="170141"/>
                  </a:moveTo>
                  <a:lnTo>
                    <a:pt x="3810" y="170141"/>
                  </a:lnTo>
                </a:path>
                <a:path w="3810" h="375284">
                  <a:moveTo>
                    <a:pt x="0" y="168224"/>
                  </a:moveTo>
                  <a:lnTo>
                    <a:pt x="3810" y="168224"/>
                  </a:lnTo>
                </a:path>
                <a:path w="3810" h="375284">
                  <a:moveTo>
                    <a:pt x="0" y="166306"/>
                  </a:moveTo>
                  <a:lnTo>
                    <a:pt x="3810" y="166306"/>
                  </a:lnTo>
                </a:path>
                <a:path w="3810" h="375284">
                  <a:moveTo>
                    <a:pt x="0" y="164401"/>
                  </a:moveTo>
                  <a:lnTo>
                    <a:pt x="3810" y="164401"/>
                  </a:lnTo>
                </a:path>
                <a:path w="3810" h="375284">
                  <a:moveTo>
                    <a:pt x="0" y="162483"/>
                  </a:moveTo>
                  <a:lnTo>
                    <a:pt x="3810" y="162483"/>
                  </a:lnTo>
                </a:path>
                <a:path w="3810" h="375284">
                  <a:moveTo>
                    <a:pt x="0" y="160578"/>
                  </a:moveTo>
                  <a:lnTo>
                    <a:pt x="3810" y="160578"/>
                  </a:lnTo>
                </a:path>
                <a:path w="3810" h="375284">
                  <a:moveTo>
                    <a:pt x="0" y="158661"/>
                  </a:moveTo>
                  <a:lnTo>
                    <a:pt x="3810" y="158661"/>
                  </a:lnTo>
                </a:path>
                <a:path w="3810" h="375284">
                  <a:moveTo>
                    <a:pt x="0" y="156756"/>
                  </a:moveTo>
                  <a:lnTo>
                    <a:pt x="3810" y="156756"/>
                  </a:lnTo>
                </a:path>
                <a:path w="3810" h="375284">
                  <a:moveTo>
                    <a:pt x="0" y="154838"/>
                  </a:moveTo>
                  <a:lnTo>
                    <a:pt x="3810" y="154838"/>
                  </a:lnTo>
                </a:path>
                <a:path w="3810" h="375284">
                  <a:moveTo>
                    <a:pt x="0" y="152933"/>
                  </a:moveTo>
                  <a:lnTo>
                    <a:pt x="3810" y="152933"/>
                  </a:lnTo>
                </a:path>
                <a:path w="3810" h="375284">
                  <a:moveTo>
                    <a:pt x="0" y="151015"/>
                  </a:moveTo>
                  <a:lnTo>
                    <a:pt x="3810" y="151015"/>
                  </a:lnTo>
                </a:path>
                <a:path w="3810" h="375284">
                  <a:moveTo>
                    <a:pt x="0" y="149110"/>
                  </a:moveTo>
                  <a:lnTo>
                    <a:pt x="3810" y="149110"/>
                  </a:lnTo>
                </a:path>
                <a:path w="3810" h="375284">
                  <a:moveTo>
                    <a:pt x="0" y="147193"/>
                  </a:moveTo>
                  <a:lnTo>
                    <a:pt x="3810" y="147193"/>
                  </a:lnTo>
                </a:path>
                <a:path w="3810" h="375284">
                  <a:moveTo>
                    <a:pt x="0" y="145288"/>
                  </a:moveTo>
                  <a:lnTo>
                    <a:pt x="3810" y="145288"/>
                  </a:lnTo>
                </a:path>
                <a:path w="3810" h="375284">
                  <a:moveTo>
                    <a:pt x="0" y="143370"/>
                  </a:moveTo>
                  <a:lnTo>
                    <a:pt x="3810" y="143370"/>
                  </a:lnTo>
                </a:path>
                <a:path w="3810" h="375284">
                  <a:moveTo>
                    <a:pt x="0" y="141465"/>
                  </a:moveTo>
                  <a:lnTo>
                    <a:pt x="3810" y="141465"/>
                  </a:lnTo>
                </a:path>
                <a:path w="3810" h="375284">
                  <a:moveTo>
                    <a:pt x="0" y="139547"/>
                  </a:moveTo>
                  <a:lnTo>
                    <a:pt x="3810" y="139547"/>
                  </a:lnTo>
                </a:path>
                <a:path w="3810" h="375284">
                  <a:moveTo>
                    <a:pt x="0" y="137642"/>
                  </a:moveTo>
                  <a:lnTo>
                    <a:pt x="3810" y="137642"/>
                  </a:lnTo>
                </a:path>
                <a:path w="3810" h="375284">
                  <a:moveTo>
                    <a:pt x="0" y="135724"/>
                  </a:moveTo>
                  <a:lnTo>
                    <a:pt x="3810" y="135724"/>
                  </a:lnTo>
                </a:path>
                <a:path w="3810" h="375284">
                  <a:moveTo>
                    <a:pt x="0" y="133807"/>
                  </a:moveTo>
                  <a:lnTo>
                    <a:pt x="3810" y="133807"/>
                  </a:lnTo>
                </a:path>
                <a:path w="3810" h="375284">
                  <a:moveTo>
                    <a:pt x="0" y="131902"/>
                  </a:moveTo>
                  <a:lnTo>
                    <a:pt x="3810" y="131902"/>
                  </a:lnTo>
                </a:path>
                <a:path w="3810" h="375284">
                  <a:moveTo>
                    <a:pt x="0" y="129984"/>
                  </a:moveTo>
                  <a:lnTo>
                    <a:pt x="3810" y="129984"/>
                  </a:lnTo>
                </a:path>
                <a:path w="3810" h="375284">
                  <a:moveTo>
                    <a:pt x="0" y="128079"/>
                  </a:moveTo>
                  <a:lnTo>
                    <a:pt x="3810" y="128079"/>
                  </a:lnTo>
                </a:path>
                <a:path w="3810" h="375284">
                  <a:moveTo>
                    <a:pt x="0" y="126161"/>
                  </a:moveTo>
                  <a:lnTo>
                    <a:pt x="3810" y="126161"/>
                  </a:lnTo>
                </a:path>
                <a:path w="3810" h="375284">
                  <a:moveTo>
                    <a:pt x="0" y="124256"/>
                  </a:moveTo>
                  <a:lnTo>
                    <a:pt x="3810" y="124256"/>
                  </a:lnTo>
                </a:path>
                <a:path w="3810" h="375284">
                  <a:moveTo>
                    <a:pt x="0" y="122339"/>
                  </a:moveTo>
                  <a:lnTo>
                    <a:pt x="3810" y="122339"/>
                  </a:lnTo>
                </a:path>
                <a:path w="3810" h="375284">
                  <a:moveTo>
                    <a:pt x="0" y="120434"/>
                  </a:moveTo>
                  <a:lnTo>
                    <a:pt x="3810" y="120434"/>
                  </a:lnTo>
                </a:path>
                <a:path w="3810" h="375284">
                  <a:moveTo>
                    <a:pt x="0" y="118516"/>
                  </a:moveTo>
                  <a:lnTo>
                    <a:pt x="3810" y="118516"/>
                  </a:lnTo>
                </a:path>
                <a:path w="3810" h="375284">
                  <a:moveTo>
                    <a:pt x="0" y="116611"/>
                  </a:moveTo>
                  <a:lnTo>
                    <a:pt x="3810" y="116611"/>
                  </a:lnTo>
                </a:path>
                <a:path w="3810" h="375284">
                  <a:moveTo>
                    <a:pt x="0" y="114693"/>
                  </a:moveTo>
                  <a:lnTo>
                    <a:pt x="3810" y="114693"/>
                  </a:lnTo>
                </a:path>
                <a:path w="3810" h="375284">
                  <a:moveTo>
                    <a:pt x="0" y="112788"/>
                  </a:moveTo>
                  <a:lnTo>
                    <a:pt x="3810" y="112788"/>
                  </a:lnTo>
                </a:path>
                <a:path w="3810" h="375284">
                  <a:moveTo>
                    <a:pt x="0" y="110871"/>
                  </a:moveTo>
                  <a:lnTo>
                    <a:pt x="3810" y="110871"/>
                  </a:lnTo>
                </a:path>
                <a:path w="3810" h="375284">
                  <a:moveTo>
                    <a:pt x="0" y="108966"/>
                  </a:moveTo>
                  <a:lnTo>
                    <a:pt x="3810" y="108966"/>
                  </a:lnTo>
                </a:path>
                <a:path w="3810" h="375284">
                  <a:moveTo>
                    <a:pt x="0" y="107048"/>
                  </a:moveTo>
                  <a:lnTo>
                    <a:pt x="3810" y="107048"/>
                  </a:lnTo>
                </a:path>
                <a:path w="3810" h="375284">
                  <a:moveTo>
                    <a:pt x="0" y="105143"/>
                  </a:moveTo>
                  <a:lnTo>
                    <a:pt x="3810" y="105143"/>
                  </a:lnTo>
                </a:path>
                <a:path w="3810" h="375284">
                  <a:moveTo>
                    <a:pt x="0" y="103225"/>
                  </a:moveTo>
                  <a:lnTo>
                    <a:pt x="3810" y="103225"/>
                  </a:lnTo>
                </a:path>
                <a:path w="3810" h="375284">
                  <a:moveTo>
                    <a:pt x="0" y="101320"/>
                  </a:moveTo>
                  <a:lnTo>
                    <a:pt x="3810" y="101320"/>
                  </a:lnTo>
                </a:path>
                <a:path w="3810" h="375284">
                  <a:moveTo>
                    <a:pt x="0" y="99402"/>
                  </a:moveTo>
                  <a:lnTo>
                    <a:pt x="3810" y="99402"/>
                  </a:lnTo>
                </a:path>
                <a:path w="3810" h="375284">
                  <a:moveTo>
                    <a:pt x="0" y="97485"/>
                  </a:moveTo>
                  <a:lnTo>
                    <a:pt x="3810" y="97485"/>
                  </a:lnTo>
                </a:path>
                <a:path w="3810" h="375284">
                  <a:moveTo>
                    <a:pt x="0" y="95580"/>
                  </a:moveTo>
                  <a:lnTo>
                    <a:pt x="3810" y="95580"/>
                  </a:lnTo>
                </a:path>
                <a:path w="3810" h="375284">
                  <a:moveTo>
                    <a:pt x="0" y="93662"/>
                  </a:moveTo>
                  <a:lnTo>
                    <a:pt x="3810" y="93662"/>
                  </a:lnTo>
                </a:path>
                <a:path w="3810" h="375284">
                  <a:moveTo>
                    <a:pt x="0" y="91757"/>
                  </a:moveTo>
                  <a:lnTo>
                    <a:pt x="3810" y="91757"/>
                  </a:lnTo>
                </a:path>
                <a:path w="3810" h="375284">
                  <a:moveTo>
                    <a:pt x="0" y="89839"/>
                  </a:moveTo>
                  <a:lnTo>
                    <a:pt x="3810" y="89839"/>
                  </a:lnTo>
                </a:path>
                <a:path w="3810" h="375284">
                  <a:moveTo>
                    <a:pt x="0" y="87934"/>
                  </a:moveTo>
                  <a:lnTo>
                    <a:pt x="3810" y="87934"/>
                  </a:lnTo>
                </a:path>
                <a:path w="3810" h="375284">
                  <a:moveTo>
                    <a:pt x="0" y="86017"/>
                  </a:moveTo>
                  <a:lnTo>
                    <a:pt x="3810" y="86017"/>
                  </a:lnTo>
                </a:path>
                <a:path w="3810" h="375284">
                  <a:moveTo>
                    <a:pt x="0" y="84112"/>
                  </a:moveTo>
                  <a:lnTo>
                    <a:pt x="3810" y="84112"/>
                  </a:lnTo>
                </a:path>
                <a:path w="3810" h="375284">
                  <a:moveTo>
                    <a:pt x="0" y="82194"/>
                  </a:moveTo>
                  <a:lnTo>
                    <a:pt x="3810" y="82194"/>
                  </a:lnTo>
                </a:path>
                <a:path w="3810" h="375284">
                  <a:moveTo>
                    <a:pt x="0" y="80289"/>
                  </a:moveTo>
                  <a:lnTo>
                    <a:pt x="3810" y="80289"/>
                  </a:lnTo>
                </a:path>
                <a:path w="3810" h="375284">
                  <a:moveTo>
                    <a:pt x="0" y="78371"/>
                  </a:moveTo>
                  <a:lnTo>
                    <a:pt x="3810" y="78371"/>
                  </a:lnTo>
                </a:path>
                <a:path w="3810" h="375284">
                  <a:moveTo>
                    <a:pt x="0" y="76466"/>
                  </a:moveTo>
                  <a:lnTo>
                    <a:pt x="3810" y="76466"/>
                  </a:lnTo>
                </a:path>
                <a:path w="3810" h="375284">
                  <a:moveTo>
                    <a:pt x="0" y="74549"/>
                  </a:moveTo>
                  <a:lnTo>
                    <a:pt x="3810" y="74549"/>
                  </a:lnTo>
                </a:path>
                <a:path w="3810" h="375284">
                  <a:moveTo>
                    <a:pt x="0" y="72644"/>
                  </a:moveTo>
                  <a:lnTo>
                    <a:pt x="3810" y="72644"/>
                  </a:lnTo>
                </a:path>
                <a:path w="3810" h="375284">
                  <a:moveTo>
                    <a:pt x="0" y="70726"/>
                  </a:moveTo>
                  <a:lnTo>
                    <a:pt x="3810" y="70726"/>
                  </a:lnTo>
                </a:path>
                <a:path w="3810" h="375284">
                  <a:moveTo>
                    <a:pt x="0" y="68821"/>
                  </a:moveTo>
                  <a:lnTo>
                    <a:pt x="3810" y="68821"/>
                  </a:lnTo>
                </a:path>
                <a:path w="3810" h="375284">
                  <a:moveTo>
                    <a:pt x="0" y="66903"/>
                  </a:moveTo>
                  <a:lnTo>
                    <a:pt x="3810" y="66903"/>
                  </a:lnTo>
                </a:path>
                <a:path w="3810" h="375284">
                  <a:moveTo>
                    <a:pt x="0" y="64985"/>
                  </a:moveTo>
                  <a:lnTo>
                    <a:pt x="3810" y="64985"/>
                  </a:lnTo>
                </a:path>
                <a:path w="3810" h="375284">
                  <a:moveTo>
                    <a:pt x="0" y="63080"/>
                  </a:moveTo>
                  <a:lnTo>
                    <a:pt x="3810" y="63080"/>
                  </a:lnTo>
                </a:path>
                <a:path w="3810" h="375284">
                  <a:moveTo>
                    <a:pt x="0" y="61163"/>
                  </a:moveTo>
                  <a:lnTo>
                    <a:pt x="3810" y="61163"/>
                  </a:lnTo>
                </a:path>
                <a:path w="3810" h="375284">
                  <a:moveTo>
                    <a:pt x="0" y="59258"/>
                  </a:moveTo>
                  <a:lnTo>
                    <a:pt x="3810" y="59258"/>
                  </a:lnTo>
                </a:path>
                <a:path w="3810" h="375284">
                  <a:moveTo>
                    <a:pt x="0" y="57340"/>
                  </a:moveTo>
                  <a:lnTo>
                    <a:pt x="3810" y="57340"/>
                  </a:lnTo>
                </a:path>
                <a:path w="3810" h="375284">
                  <a:moveTo>
                    <a:pt x="0" y="55435"/>
                  </a:moveTo>
                  <a:lnTo>
                    <a:pt x="3810" y="55435"/>
                  </a:lnTo>
                </a:path>
                <a:path w="3810" h="375284">
                  <a:moveTo>
                    <a:pt x="0" y="53517"/>
                  </a:moveTo>
                  <a:lnTo>
                    <a:pt x="3810" y="53517"/>
                  </a:lnTo>
                </a:path>
                <a:path w="3810" h="375284">
                  <a:moveTo>
                    <a:pt x="0" y="51612"/>
                  </a:moveTo>
                  <a:lnTo>
                    <a:pt x="3810" y="51612"/>
                  </a:lnTo>
                </a:path>
                <a:path w="3810" h="375284">
                  <a:moveTo>
                    <a:pt x="0" y="49695"/>
                  </a:moveTo>
                  <a:lnTo>
                    <a:pt x="3810" y="49695"/>
                  </a:lnTo>
                </a:path>
                <a:path w="3810" h="375284">
                  <a:moveTo>
                    <a:pt x="0" y="47790"/>
                  </a:moveTo>
                  <a:lnTo>
                    <a:pt x="3810" y="47790"/>
                  </a:lnTo>
                </a:path>
                <a:path w="3810" h="375284">
                  <a:moveTo>
                    <a:pt x="0" y="45872"/>
                  </a:moveTo>
                  <a:lnTo>
                    <a:pt x="3810" y="45872"/>
                  </a:lnTo>
                </a:path>
                <a:path w="3810" h="375284">
                  <a:moveTo>
                    <a:pt x="0" y="43967"/>
                  </a:moveTo>
                  <a:lnTo>
                    <a:pt x="3810" y="43967"/>
                  </a:lnTo>
                </a:path>
                <a:path w="3810" h="375284">
                  <a:moveTo>
                    <a:pt x="0" y="42049"/>
                  </a:moveTo>
                  <a:lnTo>
                    <a:pt x="3810" y="42049"/>
                  </a:lnTo>
                </a:path>
                <a:path w="3810" h="375284">
                  <a:moveTo>
                    <a:pt x="0" y="40144"/>
                  </a:moveTo>
                  <a:lnTo>
                    <a:pt x="3810" y="40144"/>
                  </a:lnTo>
                </a:path>
                <a:path w="3810" h="375284">
                  <a:moveTo>
                    <a:pt x="0" y="38227"/>
                  </a:moveTo>
                  <a:lnTo>
                    <a:pt x="3810" y="38227"/>
                  </a:lnTo>
                </a:path>
                <a:path w="3810" h="375284">
                  <a:moveTo>
                    <a:pt x="0" y="36322"/>
                  </a:moveTo>
                  <a:lnTo>
                    <a:pt x="3810" y="36322"/>
                  </a:lnTo>
                </a:path>
                <a:path w="3810" h="375284">
                  <a:moveTo>
                    <a:pt x="0" y="34404"/>
                  </a:moveTo>
                  <a:lnTo>
                    <a:pt x="3810" y="34404"/>
                  </a:lnTo>
                </a:path>
                <a:path w="3810" h="375284">
                  <a:moveTo>
                    <a:pt x="0" y="32499"/>
                  </a:moveTo>
                  <a:lnTo>
                    <a:pt x="3810" y="32499"/>
                  </a:lnTo>
                </a:path>
                <a:path w="3810" h="375284">
                  <a:moveTo>
                    <a:pt x="0" y="30581"/>
                  </a:moveTo>
                  <a:lnTo>
                    <a:pt x="3810" y="30581"/>
                  </a:lnTo>
                </a:path>
                <a:path w="3810" h="375284">
                  <a:moveTo>
                    <a:pt x="0" y="28663"/>
                  </a:moveTo>
                  <a:lnTo>
                    <a:pt x="3810" y="28663"/>
                  </a:lnTo>
                </a:path>
                <a:path w="3810" h="375284">
                  <a:moveTo>
                    <a:pt x="0" y="26758"/>
                  </a:moveTo>
                  <a:lnTo>
                    <a:pt x="3810" y="26758"/>
                  </a:lnTo>
                </a:path>
                <a:path w="3810" h="375284">
                  <a:moveTo>
                    <a:pt x="0" y="24841"/>
                  </a:moveTo>
                  <a:lnTo>
                    <a:pt x="3810" y="24841"/>
                  </a:lnTo>
                </a:path>
                <a:path w="3810" h="375284">
                  <a:moveTo>
                    <a:pt x="0" y="22936"/>
                  </a:moveTo>
                  <a:lnTo>
                    <a:pt x="3810" y="22936"/>
                  </a:lnTo>
                </a:path>
                <a:path w="3810" h="375284">
                  <a:moveTo>
                    <a:pt x="0" y="21018"/>
                  </a:moveTo>
                  <a:lnTo>
                    <a:pt x="3810" y="21018"/>
                  </a:lnTo>
                </a:path>
                <a:path w="3810" h="375284">
                  <a:moveTo>
                    <a:pt x="0" y="19113"/>
                  </a:moveTo>
                  <a:lnTo>
                    <a:pt x="3810" y="19113"/>
                  </a:lnTo>
                </a:path>
                <a:path w="3810" h="375284">
                  <a:moveTo>
                    <a:pt x="0" y="17195"/>
                  </a:moveTo>
                  <a:lnTo>
                    <a:pt x="3810" y="17195"/>
                  </a:lnTo>
                </a:path>
                <a:path w="3810" h="375284">
                  <a:moveTo>
                    <a:pt x="0" y="15290"/>
                  </a:moveTo>
                  <a:lnTo>
                    <a:pt x="3810" y="15290"/>
                  </a:lnTo>
                </a:path>
                <a:path w="3810" h="375284">
                  <a:moveTo>
                    <a:pt x="0" y="13373"/>
                  </a:moveTo>
                  <a:lnTo>
                    <a:pt x="3810" y="13373"/>
                  </a:lnTo>
                </a:path>
                <a:path w="3810" h="375284">
                  <a:moveTo>
                    <a:pt x="0" y="11468"/>
                  </a:moveTo>
                  <a:lnTo>
                    <a:pt x="3810" y="11468"/>
                  </a:lnTo>
                </a:path>
                <a:path w="3810" h="375284">
                  <a:moveTo>
                    <a:pt x="0" y="9550"/>
                  </a:moveTo>
                  <a:lnTo>
                    <a:pt x="3810" y="9550"/>
                  </a:lnTo>
                </a:path>
                <a:path w="3810" h="375284">
                  <a:moveTo>
                    <a:pt x="0" y="7645"/>
                  </a:moveTo>
                  <a:lnTo>
                    <a:pt x="3810" y="7645"/>
                  </a:lnTo>
                </a:path>
                <a:path w="3810" h="375284">
                  <a:moveTo>
                    <a:pt x="0" y="5727"/>
                  </a:moveTo>
                  <a:lnTo>
                    <a:pt x="3810" y="5727"/>
                  </a:lnTo>
                </a:path>
                <a:path w="3810" h="375284">
                  <a:moveTo>
                    <a:pt x="0" y="3822"/>
                  </a:moveTo>
                  <a:lnTo>
                    <a:pt x="3810" y="3822"/>
                  </a:lnTo>
                </a:path>
                <a:path w="3810" h="375284">
                  <a:moveTo>
                    <a:pt x="0" y="1905"/>
                  </a:moveTo>
                  <a:lnTo>
                    <a:pt x="3810" y="1905"/>
                  </a:lnTo>
                </a:path>
                <a:path w="3810" h="37528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659118" y="3192561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647999" y="3192561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2279060" y="319256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268000" y="319256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575060" y="319256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63999" y="319256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4871059" y="319256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860000" y="319256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6167060" y="319256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6155999" y="319256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7463059" y="319256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7452000" y="319256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759060" y="319256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747999" y="319256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659118" y="3439303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647999" y="3439303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2279060" y="343930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2268000" y="343930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75060" y="343930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563999" y="343930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4871059" y="343930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4860000" y="343930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6167060" y="343930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6155999" y="343930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463059" y="343930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7452000" y="343930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759060" y="343930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747999" y="343930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659118" y="3686045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647999" y="3686045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279060" y="368604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2268000" y="368604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575060" y="368604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563999" y="368604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4871059" y="368604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4860000" y="368604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6167060" y="368604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6155999" y="368604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463059" y="368604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452000" y="368604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759060" y="368604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747999" y="368604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659118" y="3932787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647999" y="3932787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2279060" y="393278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2268000" y="393278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575060" y="393278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563999" y="393278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4871059" y="393278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4860000" y="393278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6167060" y="393278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6155999" y="393278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463059" y="393278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452000" y="393278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759060" y="393278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747999" y="393278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59118" y="4179529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47999" y="4179529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2279060" y="417952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2268000" y="417952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575060" y="417952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563999" y="417952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4871059" y="417952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4860000" y="417952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167060" y="417952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55999" y="417952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463059" y="417952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452000" y="417952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759060" y="417952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747999" y="417952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59118" y="4426271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47999" y="4426271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279060" y="442627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268000" y="442627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3575060" y="442627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3563999" y="442627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4871059" y="442627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4860000" y="442627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6167060" y="442627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6155999" y="442627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463059" y="442627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452000" y="442627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759060" y="442627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747999" y="442627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659118" y="4673013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647999" y="4673013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2279060" y="467301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2268000" y="467301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3575060" y="467301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3563999" y="467301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4871059" y="467301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4860000" y="467301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6167060" y="467301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6155999" y="467301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463059" y="467301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7452000" y="467301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759060" y="4673013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747999" y="4673013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659118" y="4919755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647999" y="4919755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2279060" y="491975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2268000" y="491975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3575060" y="491975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3563999" y="491975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4871059" y="491975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4860000" y="491975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6167060" y="491975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6155999" y="491975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463059" y="491975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452000" y="491975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59060" y="4919755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747999" y="4919755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659118" y="5166497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647999" y="5166497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2279060" y="516649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2268000" y="516649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3575060" y="516649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3563999" y="516649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4871059" y="516649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4860000" y="516649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6167060" y="516649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6155999" y="516649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7463059" y="516649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452000" y="516649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759060" y="516649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747999" y="516649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59118" y="5413237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47999" y="5413237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2279060" y="541323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2268000" y="541323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3575060" y="541323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3563999" y="541323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4871059" y="541323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4860000" y="541323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6167060" y="541323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6155999" y="541323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463059" y="541323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452000" y="541323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759060" y="5413237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747999" y="541323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659118" y="5812379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647999" y="5812379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2279060" y="581237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2268000" y="581237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3575060" y="581237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3563999" y="581237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4871059" y="581237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4860000" y="581237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6167060" y="581237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6155999" y="581237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463059" y="581237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452000" y="581237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759060" y="5812379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747999" y="5812379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659118" y="6211521"/>
              <a:ext cx="1601470" cy="0"/>
            </a:xfrm>
            <a:custGeom>
              <a:avLst/>
              <a:gdLst/>
              <a:ahLst/>
              <a:cxnLst/>
              <a:rect l="l" t="t" r="r" b="b"/>
              <a:pathLst>
                <a:path w="1601470">
                  <a:moveTo>
                    <a:pt x="0" y="0"/>
                  </a:moveTo>
                  <a:lnTo>
                    <a:pt x="1600936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647999" y="6211521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4762" y="0"/>
                  </a:lnTo>
                </a:path>
                <a:path w="1620520">
                  <a:moveTo>
                    <a:pt x="1615236" y="0"/>
                  </a:moveTo>
                  <a:lnTo>
                    <a:pt x="1619999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2279060" y="621152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2268000" y="621152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575060" y="621152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563999" y="621152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4871059" y="621152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4860000" y="621152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4749" y="0"/>
                  </a:lnTo>
                </a:path>
                <a:path w="1296035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6167060" y="621152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6155999" y="621152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463059" y="621152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452000" y="621152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759060" y="6211521"/>
              <a:ext cx="1277620" cy="0"/>
            </a:xfrm>
            <a:custGeom>
              <a:avLst/>
              <a:gdLst/>
              <a:ahLst/>
              <a:cxnLst/>
              <a:rect l="l" t="t" r="r" b="b"/>
              <a:pathLst>
                <a:path w="1277620">
                  <a:moveTo>
                    <a:pt x="0" y="0"/>
                  </a:moveTo>
                  <a:lnTo>
                    <a:pt x="1277035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747999" y="6211521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4749" y="0"/>
                  </a:lnTo>
                </a:path>
                <a:path w="1296034">
                  <a:moveTo>
                    <a:pt x="1291259" y="0"/>
                  </a:moveTo>
                  <a:lnTo>
                    <a:pt x="1295996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647999" y="6597957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161999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647999" y="6623370"/>
              <a:ext cx="1620520" cy="0"/>
            </a:xfrm>
            <a:custGeom>
              <a:avLst/>
              <a:gdLst/>
              <a:ahLst/>
              <a:cxnLst/>
              <a:rect l="l" t="t" r="r" b="b"/>
              <a:pathLst>
                <a:path w="1620520">
                  <a:moveTo>
                    <a:pt x="0" y="0"/>
                  </a:moveTo>
                  <a:lnTo>
                    <a:pt x="161999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2268000" y="659795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268000" y="6623370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3563999" y="659795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3563999" y="6623370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4860000" y="659795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4860000" y="6623370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5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6155999" y="659795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6155999" y="6623370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7452000" y="659795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452000" y="6623370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747999" y="6597957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747999" y="6623370"/>
              <a:ext cx="1296035" cy="0"/>
            </a:xfrm>
            <a:custGeom>
              <a:avLst/>
              <a:gdLst/>
              <a:ahLst/>
              <a:cxnLst/>
              <a:rect l="l" t="t" r="r" b="b"/>
              <a:pathLst>
                <a:path w="1296034">
                  <a:moveTo>
                    <a:pt x="0" y="0"/>
                  </a:moveTo>
                  <a:lnTo>
                    <a:pt x="129599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1" name="object 281"/>
          <p:cNvSpPr txBox="1"/>
          <p:nvPr/>
        </p:nvSpPr>
        <p:spPr>
          <a:xfrm>
            <a:off x="1287566" y="2523681"/>
            <a:ext cx="3340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2" name="object 282"/>
          <p:cNvSpPr txBox="1"/>
          <p:nvPr/>
        </p:nvSpPr>
        <p:spPr>
          <a:xfrm>
            <a:off x="2343444" y="2523681"/>
            <a:ext cx="114554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1115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Avaliar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indicação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3" name="object 283"/>
          <p:cNvSpPr txBox="1"/>
          <p:nvPr/>
        </p:nvSpPr>
        <p:spPr>
          <a:xfrm>
            <a:off x="3669197" y="2523681"/>
            <a:ext cx="108585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Utilizar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precaução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barreira máxima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4" name="object 284"/>
          <p:cNvSpPr txBox="1"/>
          <p:nvPr/>
        </p:nvSpPr>
        <p:spPr>
          <a:xfrm>
            <a:off x="4930815" y="2523681"/>
            <a:ext cx="115189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67030" marR="5080" indent="-354965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antissepsia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pele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5" name="object 285"/>
          <p:cNvSpPr txBox="1"/>
          <p:nvPr/>
        </p:nvSpPr>
        <p:spPr>
          <a:xfrm>
            <a:off x="6272697" y="2523681"/>
            <a:ext cx="10629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Selecionar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local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adequado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inserção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 CVC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6" name="object 286"/>
          <p:cNvSpPr txBox="1"/>
          <p:nvPr/>
        </p:nvSpPr>
        <p:spPr>
          <a:xfrm>
            <a:off x="7531140" y="2523681"/>
            <a:ext cx="113792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7112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Utilizar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técnica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correta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curativo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7" name="object 287"/>
          <p:cNvSpPr txBox="1"/>
          <p:nvPr/>
        </p:nvSpPr>
        <p:spPr>
          <a:xfrm>
            <a:off x="8846225" y="2523681"/>
            <a:ext cx="109918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b4ndIe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venoso central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2871002" y="3227642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89" name="object 289"/>
          <p:cNvSpPr txBox="1"/>
          <p:nvPr/>
        </p:nvSpPr>
        <p:spPr>
          <a:xfrm>
            <a:off x="4167037" y="3227642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5463072" y="3227642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6759107" y="3227642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8055142" y="3227642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9351177" y="3227642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2862620" y="3474403"/>
            <a:ext cx="1092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X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4167164" y="3474403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6" name="object 296"/>
          <p:cNvSpPr txBox="1"/>
          <p:nvPr/>
        </p:nvSpPr>
        <p:spPr>
          <a:xfrm>
            <a:off x="5463199" y="3474403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7" name="object 297"/>
          <p:cNvSpPr txBox="1"/>
          <p:nvPr/>
        </p:nvSpPr>
        <p:spPr>
          <a:xfrm>
            <a:off x="6759234" y="3474403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8" name="object 298"/>
          <p:cNvSpPr txBox="1"/>
          <p:nvPr/>
        </p:nvSpPr>
        <p:spPr>
          <a:xfrm>
            <a:off x="8043966" y="3474403"/>
            <a:ext cx="112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99" name="object 299"/>
          <p:cNvSpPr txBox="1"/>
          <p:nvPr/>
        </p:nvSpPr>
        <p:spPr>
          <a:xfrm>
            <a:off x="9340001" y="3474403"/>
            <a:ext cx="112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0" name="object 300"/>
          <p:cNvSpPr txBox="1"/>
          <p:nvPr/>
        </p:nvSpPr>
        <p:spPr>
          <a:xfrm>
            <a:off x="2871256" y="3721164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1" name="object 301"/>
          <p:cNvSpPr txBox="1"/>
          <p:nvPr/>
        </p:nvSpPr>
        <p:spPr>
          <a:xfrm>
            <a:off x="4158655" y="3721164"/>
            <a:ext cx="1092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X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2" name="object 302"/>
          <p:cNvSpPr txBox="1"/>
          <p:nvPr/>
        </p:nvSpPr>
        <p:spPr>
          <a:xfrm>
            <a:off x="5463199" y="3721164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3" name="object 303"/>
          <p:cNvSpPr txBox="1"/>
          <p:nvPr/>
        </p:nvSpPr>
        <p:spPr>
          <a:xfrm>
            <a:off x="6759234" y="3721164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4" name="object 304"/>
          <p:cNvSpPr txBox="1"/>
          <p:nvPr/>
        </p:nvSpPr>
        <p:spPr>
          <a:xfrm>
            <a:off x="8055269" y="3721164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5" name="object 305"/>
          <p:cNvSpPr txBox="1"/>
          <p:nvPr/>
        </p:nvSpPr>
        <p:spPr>
          <a:xfrm>
            <a:off x="9342668" y="3721164"/>
            <a:ext cx="1092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X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6" name="object 306"/>
          <p:cNvSpPr txBox="1"/>
          <p:nvPr/>
        </p:nvSpPr>
        <p:spPr>
          <a:xfrm>
            <a:off x="2871256" y="3967925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7" name="object 307"/>
          <p:cNvSpPr txBox="1"/>
          <p:nvPr/>
        </p:nvSpPr>
        <p:spPr>
          <a:xfrm>
            <a:off x="4167291" y="3967925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8" name="object 308"/>
          <p:cNvSpPr txBox="1"/>
          <p:nvPr/>
        </p:nvSpPr>
        <p:spPr>
          <a:xfrm>
            <a:off x="5463326" y="3967925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09" name="object 309"/>
          <p:cNvSpPr txBox="1"/>
          <p:nvPr/>
        </p:nvSpPr>
        <p:spPr>
          <a:xfrm>
            <a:off x="6759361" y="3967925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0" name="object 310"/>
          <p:cNvSpPr txBox="1"/>
          <p:nvPr/>
        </p:nvSpPr>
        <p:spPr>
          <a:xfrm>
            <a:off x="8055396" y="3967925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1" name="object 311"/>
          <p:cNvSpPr txBox="1"/>
          <p:nvPr/>
        </p:nvSpPr>
        <p:spPr>
          <a:xfrm>
            <a:off x="9351431" y="3967925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2" name="object 312"/>
          <p:cNvSpPr txBox="1"/>
          <p:nvPr/>
        </p:nvSpPr>
        <p:spPr>
          <a:xfrm>
            <a:off x="2871510" y="4214686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3" name="object 313"/>
          <p:cNvSpPr txBox="1"/>
          <p:nvPr/>
        </p:nvSpPr>
        <p:spPr>
          <a:xfrm>
            <a:off x="4156242" y="4214686"/>
            <a:ext cx="112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4" name="object 314"/>
          <p:cNvSpPr txBox="1"/>
          <p:nvPr/>
        </p:nvSpPr>
        <p:spPr>
          <a:xfrm>
            <a:off x="5463453" y="4214686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5" name="object 315"/>
          <p:cNvSpPr txBox="1"/>
          <p:nvPr/>
        </p:nvSpPr>
        <p:spPr>
          <a:xfrm>
            <a:off x="6759488" y="4214686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6" name="object 316"/>
          <p:cNvSpPr txBox="1"/>
          <p:nvPr/>
        </p:nvSpPr>
        <p:spPr>
          <a:xfrm>
            <a:off x="8055523" y="4214686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7" name="object 317"/>
          <p:cNvSpPr txBox="1"/>
          <p:nvPr/>
        </p:nvSpPr>
        <p:spPr>
          <a:xfrm>
            <a:off x="9340255" y="4214686"/>
            <a:ext cx="112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8" name="object 318"/>
          <p:cNvSpPr txBox="1"/>
          <p:nvPr/>
        </p:nvSpPr>
        <p:spPr>
          <a:xfrm>
            <a:off x="2871510" y="4461447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19" name="object 319"/>
          <p:cNvSpPr txBox="1"/>
          <p:nvPr/>
        </p:nvSpPr>
        <p:spPr>
          <a:xfrm>
            <a:off x="4167545" y="4461447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0" name="object 320"/>
          <p:cNvSpPr txBox="1"/>
          <p:nvPr/>
        </p:nvSpPr>
        <p:spPr>
          <a:xfrm>
            <a:off x="5480217" y="4461447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1" name="object 321"/>
          <p:cNvSpPr txBox="1"/>
          <p:nvPr/>
        </p:nvSpPr>
        <p:spPr>
          <a:xfrm>
            <a:off x="6776252" y="4461447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8060984" y="4461447"/>
            <a:ext cx="112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3" name="object 323"/>
          <p:cNvSpPr txBox="1"/>
          <p:nvPr/>
        </p:nvSpPr>
        <p:spPr>
          <a:xfrm>
            <a:off x="9340382" y="4461447"/>
            <a:ext cx="112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2871637" y="4708208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4167672" y="4708208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6" name="object 326"/>
          <p:cNvSpPr txBox="1"/>
          <p:nvPr/>
        </p:nvSpPr>
        <p:spPr>
          <a:xfrm>
            <a:off x="5463707" y="4708208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6759742" y="4708208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8" name="object 328"/>
          <p:cNvSpPr txBox="1"/>
          <p:nvPr/>
        </p:nvSpPr>
        <p:spPr>
          <a:xfrm>
            <a:off x="8055777" y="4708208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9351812" y="4708208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0" name="object 330"/>
          <p:cNvSpPr txBox="1"/>
          <p:nvPr/>
        </p:nvSpPr>
        <p:spPr>
          <a:xfrm>
            <a:off x="2871891" y="4954969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1" name="object 331"/>
          <p:cNvSpPr txBox="1"/>
          <p:nvPr/>
        </p:nvSpPr>
        <p:spPr>
          <a:xfrm>
            <a:off x="4167926" y="4954969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2" name="object 332"/>
          <p:cNvSpPr txBox="1"/>
          <p:nvPr/>
        </p:nvSpPr>
        <p:spPr>
          <a:xfrm>
            <a:off x="5463961" y="4954969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3" name="object 333"/>
          <p:cNvSpPr txBox="1"/>
          <p:nvPr/>
        </p:nvSpPr>
        <p:spPr>
          <a:xfrm>
            <a:off x="6748693" y="4954969"/>
            <a:ext cx="112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4" name="object 334"/>
          <p:cNvSpPr txBox="1"/>
          <p:nvPr/>
        </p:nvSpPr>
        <p:spPr>
          <a:xfrm>
            <a:off x="8044728" y="4954969"/>
            <a:ext cx="112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5" name="object 335"/>
          <p:cNvSpPr txBox="1"/>
          <p:nvPr/>
        </p:nvSpPr>
        <p:spPr>
          <a:xfrm>
            <a:off x="9340763" y="4954969"/>
            <a:ext cx="112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6" name="object 336"/>
          <p:cNvSpPr txBox="1"/>
          <p:nvPr/>
        </p:nvSpPr>
        <p:spPr>
          <a:xfrm>
            <a:off x="2872018" y="5201730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7" name="object 337"/>
          <p:cNvSpPr txBox="1"/>
          <p:nvPr/>
        </p:nvSpPr>
        <p:spPr>
          <a:xfrm>
            <a:off x="4168053" y="5201730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8" name="object 338"/>
          <p:cNvSpPr txBox="1"/>
          <p:nvPr/>
        </p:nvSpPr>
        <p:spPr>
          <a:xfrm>
            <a:off x="5464088" y="5201730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9" name="object 339"/>
          <p:cNvSpPr txBox="1"/>
          <p:nvPr/>
        </p:nvSpPr>
        <p:spPr>
          <a:xfrm>
            <a:off x="6760123" y="5201730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40" name="object 340"/>
          <p:cNvSpPr txBox="1"/>
          <p:nvPr/>
        </p:nvSpPr>
        <p:spPr>
          <a:xfrm>
            <a:off x="8056158" y="5201730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41" name="object 341"/>
          <p:cNvSpPr txBox="1"/>
          <p:nvPr/>
        </p:nvSpPr>
        <p:spPr>
          <a:xfrm>
            <a:off x="9352193" y="5201730"/>
            <a:ext cx="89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42" name="object 342"/>
          <p:cNvSpPr txBox="1"/>
          <p:nvPr/>
        </p:nvSpPr>
        <p:spPr>
          <a:xfrm>
            <a:off x="1032423" y="5448491"/>
            <a:ext cx="85344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69" marR="5080" indent="-40005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adesão (numerador)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43" name="object 343"/>
          <p:cNvSpPr txBox="1"/>
          <p:nvPr/>
        </p:nvSpPr>
        <p:spPr>
          <a:xfrm>
            <a:off x="2861223" y="5448491"/>
            <a:ext cx="1117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75">
                <a:solidFill>
                  <a:srgbClr val="3C3C3C"/>
                </a:solidFill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4" name="object 344"/>
          <p:cNvSpPr txBox="1"/>
          <p:nvPr/>
        </p:nvSpPr>
        <p:spPr>
          <a:xfrm>
            <a:off x="4163100" y="5448491"/>
            <a:ext cx="10033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7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5" name="object 345"/>
          <p:cNvSpPr txBox="1"/>
          <p:nvPr/>
        </p:nvSpPr>
        <p:spPr>
          <a:xfrm>
            <a:off x="5455833" y="5448491"/>
            <a:ext cx="1066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35">
                <a:solidFill>
                  <a:srgbClr val="3C3C3C"/>
                </a:solidFill>
                <a:latin typeface="Arial"/>
                <a:cs typeface="Arial"/>
              </a:rPr>
              <a:t>9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6" name="object 346"/>
          <p:cNvSpPr txBox="1"/>
          <p:nvPr/>
        </p:nvSpPr>
        <p:spPr>
          <a:xfrm>
            <a:off x="6749201" y="5448491"/>
            <a:ext cx="1117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75">
                <a:solidFill>
                  <a:srgbClr val="3C3C3C"/>
                </a:solidFill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7" name="object 347"/>
          <p:cNvSpPr txBox="1"/>
          <p:nvPr/>
        </p:nvSpPr>
        <p:spPr>
          <a:xfrm>
            <a:off x="8047776" y="5448491"/>
            <a:ext cx="1066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35">
                <a:solidFill>
                  <a:srgbClr val="3C3C3C"/>
                </a:solidFill>
                <a:latin typeface="Arial"/>
                <a:cs typeface="Arial"/>
              </a:rPr>
              <a:t>6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8" name="object 348"/>
          <p:cNvSpPr txBox="1"/>
          <p:nvPr/>
        </p:nvSpPr>
        <p:spPr>
          <a:xfrm>
            <a:off x="9342668" y="5448491"/>
            <a:ext cx="1092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4</a:t>
            </a:r>
            <a:endParaRPr sz="1000">
              <a:latin typeface="Arial"/>
              <a:cs typeface="Arial"/>
            </a:endParaRPr>
          </a:p>
        </p:txBody>
      </p:sp>
      <p:sp>
        <p:nvSpPr>
          <p:cNvPr id="349" name="object 349"/>
          <p:cNvSpPr txBox="1"/>
          <p:nvPr/>
        </p:nvSpPr>
        <p:spPr>
          <a:xfrm>
            <a:off x="714415" y="5847652"/>
            <a:ext cx="148971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3530" marR="5080" indent="-29146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(denominador)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50" name="object 350"/>
          <p:cNvSpPr txBox="1"/>
          <p:nvPr/>
        </p:nvSpPr>
        <p:spPr>
          <a:xfrm>
            <a:off x="2861223" y="5847652"/>
            <a:ext cx="1117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75">
                <a:solidFill>
                  <a:srgbClr val="3C3C3C"/>
                </a:solidFill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1" name="object 351"/>
          <p:cNvSpPr txBox="1"/>
          <p:nvPr/>
        </p:nvSpPr>
        <p:spPr>
          <a:xfrm>
            <a:off x="4157258" y="5847652"/>
            <a:ext cx="1117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75">
                <a:solidFill>
                  <a:srgbClr val="3C3C3C"/>
                </a:solidFill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2" name="object 352"/>
          <p:cNvSpPr txBox="1"/>
          <p:nvPr/>
        </p:nvSpPr>
        <p:spPr>
          <a:xfrm>
            <a:off x="5455833" y="5847652"/>
            <a:ext cx="1066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35">
                <a:solidFill>
                  <a:srgbClr val="3C3C3C"/>
                </a:solidFill>
                <a:latin typeface="Arial"/>
                <a:cs typeface="Arial"/>
              </a:rPr>
              <a:t>9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3" name="object 353"/>
          <p:cNvSpPr txBox="1"/>
          <p:nvPr/>
        </p:nvSpPr>
        <p:spPr>
          <a:xfrm>
            <a:off x="6751868" y="5847652"/>
            <a:ext cx="1066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35">
                <a:solidFill>
                  <a:srgbClr val="3C3C3C"/>
                </a:solidFill>
                <a:latin typeface="Arial"/>
                <a:cs typeface="Arial"/>
              </a:rPr>
              <a:t>9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4" name="object 354"/>
          <p:cNvSpPr txBox="1"/>
          <p:nvPr/>
        </p:nvSpPr>
        <p:spPr>
          <a:xfrm>
            <a:off x="8047903" y="5847652"/>
            <a:ext cx="1066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35">
                <a:solidFill>
                  <a:srgbClr val="3C3C3C"/>
                </a:solidFill>
                <a:latin typeface="Arial"/>
                <a:cs typeface="Arial"/>
              </a:rPr>
              <a:t>9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5" name="object 355"/>
          <p:cNvSpPr txBox="1"/>
          <p:nvPr/>
        </p:nvSpPr>
        <p:spPr>
          <a:xfrm>
            <a:off x="9341271" y="5847652"/>
            <a:ext cx="1117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75">
                <a:solidFill>
                  <a:srgbClr val="3C3C3C"/>
                </a:solidFill>
                <a:latin typeface="Arial"/>
                <a:cs typeface="Arial"/>
              </a:rPr>
              <a:t>8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6" name="object 356"/>
          <p:cNvSpPr txBox="1"/>
          <p:nvPr/>
        </p:nvSpPr>
        <p:spPr>
          <a:xfrm>
            <a:off x="979210" y="6246813"/>
            <a:ext cx="960119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3515" marR="5080" indent="-17145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1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57" name="object 357"/>
          <p:cNvSpPr txBox="1"/>
          <p:nvPr/>
        </p:nvSpPr>
        <p:spPr>
          <a:xfrm>
            <a:off x="2730667" y="6246813"/>
            <a:ext cx="37274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100%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8" name="object 358"/>
          <p:cNvSpPr txBox="1"/>
          <p:nvPr/>
        </p:nvSpPr>
        <p:spPr>
          <a:xfrm>
            <a:off x="4018320" y="6246813"/>
            <a:ext cx="38989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87,5%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59" name="object 359"/>
          <p:cNvSpPr txBox="1"/>
          <p:nvPr/>
        </p:nvSpPr>
        <p:spPr>
          <a:xfrm>
            <a:off x="5322737" y="6246813"/>
            <a:ext cx="37274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100%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0" name="object 360"/>
          <p:cNvSpPr txBox="1"/>
          <p:nvPr/>
        </p:nvSpPr>
        <p:spPr>
          <a:xfrm>
            <a:off x="6595404" y="6246813"/>
            <a:ext cx="419734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45">
                <a:solidFill>
                  <a:srgbClr val="3C3C3C"/>
                </a:solidFill>
                <a:latin typeface="Arial"/>
                <a:cs typeface="Arial"/>
              </a:rPr>
              <a:t>88,8%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1" name="object 361"/>
          <p:cNvSpPr txBox="1"/>
          <p:nvPr/>
        </p:nvSpPr>
        <p:spPr>
          <a:xfrm>
            <a:off x="7900456" y="6246813"/>
            <a:ext cx="4013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66,6%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2" name="object 362"/>
          <p:cNvSpPr txBox="1"/>
          <p:nvPr/>
        </p:nvSpPr>
        <p:spPr>
          <a:xfrm>
            <a:off x="9247799" y="6246813"/>
            <a:ext cx="2990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25">
                <a:solidFill>
                  <a:srgbClr val="3C3C3C"/>
                </a:solidFill>
                <a:latin typeface="Arial"/>
                <a:cs typeface="Arial"/>
              </a:rPr>
              <a:t>50%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3" name="object 363"/>
          <p:cNvSpPr txBox="1"/>
          <p:nvPr/>
        </p:nvSpPr>
        <p:spPr>
          <a:xfrm>
            <a:off x="636310" y="1306995"/>
            <a:ext cx="9421495" cy="1148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48994">
              <a:lnSpc>
                <a:spcPct val="100000"/>
              </a:lnSpc>
              <a:spcBef>
                <a:spcPts val="100"/>
              </a:spcBef>
            </a:pP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Sugestão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Formulário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Coleta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Dados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Pacote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Inserção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CVC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130"/>
              </a:spcBef>
            </a:pPr>
            <a:endParaRPr sz="12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(1)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realizado,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(0)</a:t>
            </a:r>
            <a:r>
              <a:rPr sz="1000" b="1" spc="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observado,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porém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executado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conformidade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e,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(X)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pôde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observado.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Segue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exemplo:</a:t>
            </a:r>
            <a:endParaRPr sz="1000">
              <a:latin typeface="Verdana"/>
              <a:cs typeface="Verdana"/>
            </a:endParaRPr>
          </a:p>
          <a:p>
            <a:pPr marL="2016125">
              <a:lnSpc>
                <a:spcPct val="100000"/>
              </a:lnSpc>
              <a:spcBef>
                <a:spcPts val="1205"/>
              </a:spcBef>
              <a:tabLst>
                <a:tab pos="3317240" algn="l"/>
                <a:tab pos="4610100" algn="l"/>
                <a:tab pos="5909310" algn="l"/>
                <a:tab pos="7200265" algn="l"/>
                <a:tab pos="853249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IPCSL3a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IPCSL3b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IPCSL3c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IPCSL3d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IPCSL3e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IPCSL3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364" name="object 36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365" name="object 365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72</a:t>
            </a:fld>
            <a:endParaRPr spc="-25"/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35144" y="999844"/>
            <a:ext cx="6172835" cy="160655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14"/>
              </a:spcBef>
            </a:pP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Cálculo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indicador</a:t>
            </a:r>
            <a:r>
              <a:rPr sz="1200" b="1" spc="-1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IPCSL3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–</a:t>
            </a:r>
            <a:r>
              <a:rPr sz="1200" b="1" spc="-1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Adesão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ao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i="1" spc="-20">
                <a:solidFill>
                  <a:srgbClr val="3799B1"/>
                </a:solidFill>
                <a:latin typeface="Trebuchet MS"/>
                <a:cs typeface="Trebuchet MS"/>
              </a:rPr>
              <a:t>bundle</a:t>
            </a:r>
            <a:r>
              <a:rPr sz="1200" b="1" i="1" spc="-150">
                <a:solidFill>
                  <a:srgbClr val="3799B1"/>
                </a:solidFill>
                <a:latin typeface="Trebuchet MS"/>
                <a:cs typeface="Trebuchet MS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Inserção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CVC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“tudo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nada”,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seu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cálculo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contabilizados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apenas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receberam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os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elementos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i="1" spc="20">
                <a:solidFill>
                  <a:srgbClr val="3C3C3C"/>
                </a:solidFill>
                <a:latin typeface="Trebuchet MS"/>
                <a:cs typeface="Trebuchet MS"/>
              </a:rPr>
              <a:t>bundle</a:t>
            </a:r>
            <a:r>
              <a:rPr sz="1000" b="1" i="1" spc="-105">
                <a:solidFill>
                  <a:srgbClr val="3C3C3C"/>
                </a:solidFill>
                <a:latin typeface="Trebuchet MS"/>
                <a:cs typeface="Trebuchet MS"/>
              </a:rPr>
              <a:t> 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conformidade.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minador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contabilizados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observados,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independen-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endParaRPr sz="1000">
              <a:latin typeface="Verdana"/>
              <a:cs typeface="Verdana"/>
            </a:endParaRPr>
          </a:p>
          <a:p>
            <a:pPr marL="12700" marR="6985" indent="38735" algn="just">
              <a:lnSpc>
                <a:spcPct val="100000"/>
              </a:lnSpc>
              <a:spcBef>
                <a:spcPts val="12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formulário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modelo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página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anterior,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notamos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neste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50%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(4/8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x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100).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observarmos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linha,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notamos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seguintes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possibilidades: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432190" y="4550397"/>
            <a:ext cx="2259965" cy="3009900"/>
          </a:xfrm>
          <a:custGeom>
            <a:avLst/>
            <a:gdLst/>
            <a:ahLst/>
            <a:cxnLst/>
            <a:rect l="l" t="t" r="r" b="b"/>
            <a:pathLst>
              <a:path w="2259965" h="3009900">
                <a:moveTo>
                  <a:pt x="1329461" y="3009608"/>
                </a:moveTo>
                <a:lnTo>
                  <a:pt x="745451" y="2425598"/>
                </a:lnTo>
                <a:lnTo>
                  <a:pt x="709396" y="2396998"/>
                </a:lnTo>
                <a:lnTo>
                  <a:pt x="669074" y="2377922"/>
                </a:lnTo>
                <a:lnTo>
                  <a:pt x="626186" y="2368346"/>
                </a:lnTo>
                <a:lnTo>
                  <a:pt x="582460" y="2368296"/>
                </a:lnTo>
                <a:lnTo>
                  <a:pt x="539597" y="2377770"/>
                </a:lnTo>
                <a:lnTo>
                  <a:pt x="499313" y="2396769"/>
                </a:lnTo>
                <a:lnTo>
                  <a:pt x="463308" y="2425281"/>
                </a:lnTo>
                <a:lnTo>
                  <a:pt x="434606" y="2461463"/>
                </a:lnTo>
                <a:lnTo>
                  <a:pt x="415531" y="2501836"/>
                </a:lnTo>
                <a:lnTo>
                  <a:pt x="406031" y="2544724"/>
                </a:lnTo>
                <a:lnTo>
                  <a:pt x="406107" y="2588425"/>
                </a:lnTo>
                <a:lnTo>
                  <a:pt x="415721" y="2631262"/>
                </a:lnTo>
                <a:lnTo>
                  <a:pt x="434848" y="2671546"/>
                </a:lnTo>
                <a:lnTo>
                  <a:pt x="463461" y="2707589"/>
                </a:lnTo>
                <a:lnTo>
                  <a:pt x="765479" y="3009608"/>
                </a:lnTo>
                <a:lnTo>
                  <a:pt x="1329461" y="3009608"/>
                </a:lnTo>
                <a:close/>
              </a:path>
              <a:path w="2259965" h="3009900">
                <a:moveTo>
                  <a:pt x="2259800" y="3005671"/>
                </a:moveTo>
                <a:lnTo>
                  <a:pt x="2219134" y="3000540"/>
                </a:lnTo>
                <a:lnTo>
                  <a:pt x="2173122" y="2988335"/>
                </a:lnTo>
                <a:lnTo>
                  <a:pt x="2129371" y="2969869"/>
                </a:lnTo>
                <a:lnTo>
                  <a:pt x="2088515" y="2945079"/>
                </a:lnTo>
                <a:lnTo>
                  <a:pt x="2051177" y="2913926"/>
                </a:lnTo>
                <a:lnTo>
                  <a:pt x="2047849" y="2910611"/>
                </a:lnTo>
                <a:lnTo>
                  <a:pt x="2048052" y="2910395"/>
                </a:lnTo>
                <a:lnTo>
                  <a:pt x="296164" y="1158506"/>
                </a:lnTo>
                <a:lnTo>
                  <a:pt x="262343" y="1133843"/>
                </a:lnTo>
                <a:lnTo>
                  <a:pt x="223139" y="1120482"/>
                </a:lnTo>
                <a:lnTo>
                  <a:pt x="180835" y="1118222"/>
                </a:lnTo>
                <a:lnTo>
                  <a:pt x="137731" y="1126896"/>
                </a:lnTo>
                <a:lnTo>
                  <a:pt x="96100" y="1146302"/>
                </a:lnTo>
                <a:lnTo>
                  <a:pt x="58254" y="1176286"/>
                </a:lnTo>
                <a:lnTo>
                  <a:pt x="28168" y="1214247"/>
                </a:lnTo>
                <a:lnTo>
                  <a:pt x="8699" y="1255928"/>
                </a:lnTo>
                <a:lnTo>
                  <a:pt x="0" y="1299057"/>
                </a:lnTo>
                <a:lnTo>
                  <a:pt x="2260" y="1341361"/>
                </a:lnTo>
                <a:lnTo>
                  <a:pt x="15633" y="1380553"/>
                </a:lnTo>
                <a:lnTo>
                  <a:pt x="40297" y="1414373"/>
                </a:lnTo>
                <a:lnTo>
                  <a:pt x="1635544" y="3009608"/>
                </a:lnTo>
                <a:lnTo>
                  <a:pt x="2259800" y="3009608"/>
                </a:lnTo>
                <a:lnTo>
                  <a:pt x="2259800" y="3005671"/>
                </a:lnTo>
                <a:close/>
              </a:path>
              <a:path w="2259965" h="3009900">
                <a:moveTo>
                  <a:pt x="2259800" y="2290343"/>
                </a:moveTo>
                <a:lnTo>
                  <a:pt x="382943" y="413486"/>
                </a:lnTo>
                <a:lnTo>
                  <a:pt x="342544" y="384302"/>
                </a:lnTo>
                <a:lnTo>
                  <a:pt x="296710" y="369684"/>
                </a:lnTo>
                <a:lnTo>
                  <a:pt x="249085" y="369646"/>
                </a:lnTo>
                <a:lnTo>
                  <a:pt x="203276" y="384175"/>
                </a:lnTo>
                <a:lnTo>
                  <a:pt x="162941" y="413270"/>
                </a:lnTo>
                <a:lnTo>
                  <a:pt x="133769" y="453669"/>
                </a:lnTo>
                <a:lnTo>
                  <a:pt x="119202" y="499529"/>
                </a:lnTo>
                <a:lnTo>
                  <a:pt x="119214" y="547192"/>
                </a:lnTo>
                <a:lnTo>
                  <a:pt x="133819" y="593039"/>
                </a:lnTo>
                <a:lnTo>
                  <a:pt x="162991" y="633437"/>
                </a:lnTo>
                <a:lnTo>
                  <a:pt x="2232101" y="2702547"/>
                </a:lnTo>
                <a:lnTo>
                  <a:pt x="2259800" y="2722549"/>
                </a:lnTo>
                <a:lnTo>
                  <a:pt x="2259800" y="2290343"/>
                </a:lnTo>
                <a:close/>
              </a:path>
              <a:path w="2259965" h="3009900">
                <a:moveTo>
                  <a:pt x="2259800" y="1407477"/>
                </a:moveTo>
                <a:lnTo>
                  <a:pt x="1047699" y="195376"/>
                </a:lnTo>
                <a:lnTo>
                  <a:pt x="1013879" y="170688"/>
                </a:lnTo>
                <a:lnTo>
                  <a:pt x="974712" y="157276"/>
                </a:lnTo>
                <a:lnTo>
                  <a:pt x="932446" y="155003"/>
                </a:lnTo>
                <a:lnTo>
                  <a:pt x="889355" y="163664"/>
                </a:lnTo>
                <a:lnTo>
                  <a:pt x="847725" y="183108"/>
                </a:lnTo>
                <a:lnTo>
                  <a:pt x="809802" y="213169"/>
                </a:lnTo>
                <a:lnTo>
                  <a:pt x="779741" y="251091"/>
                </a:lnTo>
                <a:lnTo>
                  <a:pt x="760272" y="292747"/>
                </a:lnTo>
                <a:lnTo>
                  <a:pt x="751598" y="335838"/>
                </a:lnTo>
                <a:lnTo>
                  <a:pt x="753872" y="378117"/>
                </a:lnTo>
                <a:lnTo>
                  <a:pt x="767257" y="417296"/>
                </a:lnTo>
                <a:lnTo>
                  <a:pt x="791946" y="451129"/>
                </a:lnTo>
                <a:lnTo>
                  <a:pt x="2259800" y="1918995"/>
                </a:lnTo>
                <a:lnTo>
                  <a:pt x="2259800" y="1407477"/>
                </a:lnTo>
                <a:close/>
              </a:path>
              <a:path w="2259965" h="3009900">
                <a:moveTo>
                  <a:pt x="2259800" y="546646"/>
                </a:moveTo>
                <a:lnTo>
                  <a:pt x="1770557" y="57391"/>
                </a:lnTo>
                <a:lnTo>
                  <a:pt x="1734337" y="28651"/>
                </a:lnTo>
                <a:lnTo>
                  <a:pt x="1693951" y="9537"/>
                </a:lnTo>
                <a:lnTo>
                  <a:pt x="1651050" y="0"/>
                </a:lnTo>
                <a:lnTo>
                  <a:pt x="1607350" y="12"/>
                </a:lnTo>
                <a:lnTo>
                  <a:pt x="1564513" y="9575"/>
                </a:lnTo>
                <a:lnTo>
                  <a:pt x="1524241" y="28663"/>
                </a:lnTo>
                <a:lnTo>
                  <a:pt x="1488236" y="57226"/>
                </a:lnTo>
                <a:lnTo>
                  <a:pt x="1459661" y="93243"/>
                </a:lnTo>
                <a:lnTo>
                  <a:pt x="1440586" y="133515"/>
                </a:lnTo>
                <a:lnTo>
                  <a:pt x="1431036" y="176326"/>
                </a:lnTo>
                <a:lnTo>
                  <a:pt x="1431036" y="220027"/>
                </a:lnTo>
                <a:lnTo>
                  <a:pt x="1440586" y="262902"/>
                </a:lnTo>
                <a:lnTo>
                  <a:pt x="1459725" y="303288"/>
                </a:lnTo>
                <a:lnTo>
                  <a:pt x="1488465" y="339483"/>
                </a:lnTo>
                <a:lnTo>
                  <a:pt x="2259800" y="1110830"/>
                </a:lnTo>
                <a:lnTo>
                  <a:pt x="2259800" y="546646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635332" y="2733104"/>
            <a:ext cx="2917825" cy="1701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37160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"/>
              <a:buAutoNum type="arabicParenR"/>
              <a:tabLst>
                <a:tab pos="149860" algn="l"/>
              </a:tabLst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zados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conformidade.</a:t>
            </a:r>
            <a:endParaRPr sz="1000">
              <a:latin typeface="Verdana"/>
              <a:cs typeface="Verdana"/>
            </a:endParaRPr>
          </a:p>
          <a:p>
            <a:pPr marL="12700" marR="5080" indent="17208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"/>
              <a:buAutoNum type="arabicParenR"/>
              <a:tabLst>
                <a:tab pos="184785" algn="l"/>
              </a:tabLst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então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será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IP-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CSL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3a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Porém,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contabilizado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denomi-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nador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3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 </a:t>
            </a:r>
            <a:r>
              <a:rPr sz="1000" i="1" spc="-8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3e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não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realizado.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Desta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forma,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3a</a:t>
            </a:r>
            <a:r>
              <a:rPr sz="1000" b="1" spc="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ter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sido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realizado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não,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classificou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pa-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ciente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1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887294" y="2733104"/>
            <a:ext cx="2917825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58115" algn="just">
              <a:lnSpc>
                <a:spcPct val="100000"/>
              </a:lnSpc>
              <a:spcBef>
                <a:spcPts val="100"/>
              </a:spcBef>
              <a:buClr>
                <a:srgbClr val="3799B1"/>
              </a:buClr>
              <a:buFont typeface="Arial"/>
              <a:buAutoNum type="arabicParenR" startAt="3"/>
              <a:tabLst>
                <a:tab pos="170815" algn="l"/>
              </a:tabLst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estavam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con-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formes.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Porém,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observado,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então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neste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podemos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contabilizá-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lo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3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pois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dá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afirmar</a:t>
            </a:r>
            <a:r>
              <a:rPr sz="1000" spc="-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3b</a:t>
            </a:r>
            <a:r>
              <a:rPr sz="1000" b="1" spc="-8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realizado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endParaRPr sz="1000">
              <a:latin typeface="Verdana"/>
              <a:cs typeface="Verdana"/>
            </a:endParaRPr>
          </a:p>
          <a:p>
            <a:pPr marL="12700" marR="5080" indent="179070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"/>
              <a:buAutoNum type="arabicParenR" startAt="3"/>
              <a:tabLst>
                <a:tab pos="191770" algn="l"/>
              </a:tabLst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foram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observados.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Po-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rém,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elemento,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3b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executado,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então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 entra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da contagem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IPCSL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3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mas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entra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nume- rador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indicador,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pois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recebeu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elementos.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44349" y="5019104"/>
            <a:ext cx="61607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assim,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dentre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anterior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temos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oito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metade,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quatro,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recebeu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itens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7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caracterizando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assim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50%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naquele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73</a:t>
            </a:fld>
            <a:endParaRPr spc="-25"/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12"/>
            <a:ext cx="2981325" cy="3132455"/>
            <a:chOff x="0" y="12"/>
            <a:chExt cx="2981325" cy="313245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0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6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1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7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9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0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6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60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7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3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9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5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49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3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3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2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60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3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8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3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6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4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3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</p:grpSp>
      <p:grpSp>
        <p:nvGrpSpPr>
          <p:cNvPr id="300" name="object 300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1" name="object 301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3" name="object 303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5" name="object 305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6" name="object 306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9" name="object 309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10" name="object 310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8" name="object 318"/>
          <p:cNvSpPr/>
          <p:nvPr/>
        </p:nvSpPr>
        <p:spPr>
          <a:xfrm>
            <a:off x="0" y="0"/>
            <a:ext cx="2908935" cy="2723515"/>
          </a:xfrm>
          <a:custGeom>
            <a:avLst/>
            <a:gdLst/>
            <a:ahLst/>
            <a:cxnLst/>
            <a:rect l="l" t="t" r="r" b="b"/>
            <a:pathLst>
              <a:path w="2908935" h="2723515">
                <a:moveTo>
                  <a:pt x="0" y="1904772"/>
                </a:moveTo>
                <a:lnTo>
                  <a:pt x="734325" y="2639098"/>
                </a:lnTo>
                <a:lnTo>
                  <a:pt x="770023" y="2669465"/>
                </a:lnTo>
                <a:lnTo>
                  <a:pt x="809075" y="2693084"/>
                </a:lnTo>
                <a:lnTo>
                  <a:pt x="850642" y="2709954"/>
                </a:lnTo>
                <a:lnTo>
                  <a:pt x="893887" y="2720077"/>
                </a:lnTo>
                <a:lnTo>
                  <a:pt x="937969" y="2723451"/>
                </a:lnTo>
                <a:lnTo>
                  <a:pt x="982052" y="2720077"/>
                </a:lnTo>
                <a:lnTo>
                  <a:pt x="1025297" y="2709954"/>
                </a:lnTo>
                <a:lnTo>
                  <a:pt x="1066864" y="2693084"/>
                </a:lnTo>
                <a:lnTo>
                  <a:pt x="1105916" y="2669465"/>
                </a:lnTo>
                <a:lnTo>
                  <a:pt x="1141614" y="2639098"/>
                </a:lnTo>
                <a:lnTo>
                  <a:pt x="2824440" y="956271"/>
                </a:lnTo>
                <a:lnTo>
                  <a:pt x="2854807" y="920574"/>
                </a:lnTo>
                <a:lnTo>
                  <a:pt x="2878426" y="881522"/>
                </a:lnTo>
                <a:lnTo>
                  <a:pt x="2895297" y="839954"/>
                </a:lnTo>
                <a:lnTo>
                  <a:pt x="2905419" y="796710"/>
                </a:lnTo>
                <a:lnTo>
                  <a:pt x="2908794" y="752627"/>
                </a:lnTo>
                <a:lnTo>
                  <a:pt x="2905419" y="708544"/>
                </a:lnTo>
                <a:lnTo>
                  <a:pt x="2895297" y="665300"/>
                </a:lnTo>
                <a:lnTo>
                  <a:pt x="2878426" y="623732"/>
                </a:lnTo>
                <a:lnTo>
                  <a:pt x="2854807" y="584680"/>
                </a:lnTo>
                <a:lnTo>
                  <a:pt x="2824440" y="548982"/>
                </a:lnTo>
                <a:lnTo>
                  <a:pt x="2275457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 txBox="1"/>
          <p:nvPr/>
        </p:nvSpPr>
        <p:spPr>
          <a:xfrm>
            <a:off x="635299" y="599504"/>
            <a:ext cx="139827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204">
                <a:solidFill>
                  <a:srgbClr val="43505E"/>
                </a:solidFill>
                <a:latin typeface="Verdana"/>
                <a:cs typeface="Verdana"/>
              </a:rPr>
              <a:t>03.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0" name="object 320"/>
          <p:cNvSpPr txBox="1"/>
          <p:nvPr/>
        </p:nvSpPr>
        <p:spPr>
          <a:xfrm>
            <a:off x="635299" y="4614805"/>
            <a:ext cx="2600325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45">
                <a:solidFill>
                  <a:srgbClr val="43505E"/>
                </a:solidFill>
                <a:latin typeface="Verdana"/>
                <a:cs typeface="Verdana"/>
              </a:rPr>
              <a:t>Indicadores </a:t>
            </a:r>
            <a:r>
              <a:rPr sz="3000" spc="-75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3000" spc="-37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75">
                <a:solidFill>
                  <a:srgbClr val="43505E"/>
                </a:solidFill>
                <a:latin typeface="Verdana"/>
                <a:cs typeface="Verdana"/>
              </a:rPr>
              <a:t>Pneumonia </a:t>
            </a:r>
            <a:r>
              <a:rPr sz="3000" spc="-50">
                <a:solidFill>
                  <a:srgbClr val="43505E"/>
                </a:solidFill>
                <a:latin typeface="Verdana"/>
                <a:cs typeface="Verdana"/>
              </a:rPr>
              <a:t>Associada</a:t>
            </a:r>
            <a:r>
              <a:rPr sz="3000" spc="-3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50">
                <a:solidFill>
                  <a:srgbClr val="43505E"/>
                </a:solidFill>
                <a:latin typeface="Verdana"/>
                <a:cs typeface="Verdana"/>
              </a:rPr>
              <a:t>à </a:t>
            </a:r>
            <a:r>
              <a:rPr sz="3000" spc="-20">
                <a:solidFill>
                  <a:srgbClr val="43505E"/>
                </a:solidFill>
                <a:latin typeface="Verdana"/>
                <a:cs typeface="Verdana"/>
              </a:rPr>
              <a:t>Ventilação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Mecânica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1" name="object 321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 txBox="1"/>
          <p:nvPr/>
        </p:nvSpPr>
        <p:spPr>
          <a:xfrm>
            <a:off x="3887299" y="4812195"/>
            <a:ext cx="6170295" cy="1451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Pneumonia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recém-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nas-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cidos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VM),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evento)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sempre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horário.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323" name="object 323"/>
          <p:cNvPicPr/>
          <p:nvPr/>
        </p:nvPicPr>
        <p:blipFill>
          <a:blip r:embed="rId299" cstate="print"/>
          <a:stretch>
            <a:fillRect/>
          </a:stretch>
        </p:blipFill>
        <p:spPr>
          <a:xfrm>
            <a:off x="691500" y="3042029"/>
            <a:ext cx="892553" cy="1182748"/>
          </a:xfrm>
          <a:prstGeom prst="rect">
            <a:avLst/>
          </a:prstGeom>
        </p:spPr>
      </p:pic>
      <p:pic>
        <p:nvPicPr>
          <p:cNvPr id="324" name="object 324"/>
          <p:cNvPicPr/>
          <p:nvPr/>
        </p:nvPicPr>
        <p:blipFill>
          <a:blip r:embed="rId300" cstate="print"/>
          <a:stretch>
            <a:fillRect/>
          </a:stretch>
        </p:blipFill>
        <p:spPr>
          <a:xfrm>
            <a:off x="3905996" y="1505315"/>
            <a:ext cx="756226" cy="648181"/>
          </a:xfrm>
          <a:prstGeom prst="rect">
            <a:avLst/>
          </a:prstGeom>
        </p:spPr>
      </p:pic>
      <p:sp>
        <p:nvSpPr>
          <p:cNvPr id="325" name="object 325"/>
          <p:cNvSpPr txBox="1"/>
          <p:nvPr/>
        </p:nvSpPr>
        <p:spPr>
          <a:xfrm>
            <a:off x="3887299" y="1107504"/>
            <a:ext cx="5456555" cy="9283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5">
                <a:solidFill>
                  <a:srgbClr val="43505E"/>
                </a:solidFill>
                <a:latin typeface="Verdana"/>
                <a:cs typeface="Verdana"/>
              </a:rPr>
              <a:t>Resultado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04">
                <a:solidFill>
                  <a:srgbClr val="43505E"/>
                </a:solidFill>
                <a:latin typeface="Verdana"/>
                <a:cs typeface="Verdana"/>
              </a:rPr>
              <a:t>–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10">
                <a:solidFill>
                  <a:srgbClr val="43505E"/>
                </a:solidFill>
                <a:latin typeface="Verdana"/>
                <a:cs typeface="Verdana"/>
              </a:rPr>
              <a:t>Neonatologia</a:t>
            </a:r>
            <a:endParaRPr sz="1800">
              <a:latin typeface="Verdana"/>
              <a:cs typeface="Verdana"/>
            </a:endParaRPr>
          </a:p>
          <a:p>
            <a:pPr marL="822960" marR="5080">
              <a:lnSpc>
                <a:spcPts val="1400"/>
              </a:lnSpc>
              <a:spcBef>
                <a:spcPts val="2185"/>
              </a:spcBef>
            </a:pP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PAV1_Neo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Pneumonia</a:t>
            </a:r>
            <a:r>
              <a:rPr sz="1200" spc="-11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à Ventilação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326" name="object 326"/>
          <p:cNvGrpSpPr/>
          <p:nvPr/>
        </p:nvGrpSpPr>
        <p:grpSpPr>
          <a:xfrm>
            <a:off x="3900004" y="2999371"/>
            <a:ext cx="6152515" cy="399415"/>
            <a:chOff x="3900004" y="2999371"/>
            <a:chExt cx="6152515" cy="399415"/>
          </a:xfrm>
        </p:grpSpPr>
        <p:sp>
          <p:nvSpPr>
            <p:cNvPr id="327" name="object 327"/>
            <p:cNvSpPr/>
            <p:nvPr/>
          </p:nvSpPr>
          <p:spPr>
            <a:xfrm>
              <a:off x="3900005" y="2999371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754124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754124" y="399135"/>
                  </a:lnTo>
                  <a:lnTo>
                    <a:pt x="1754124" y="0"/>
                  </a:lnTo>
                  <a:close/>
                </a:path>
                <a:path w="6146165" h="399414">
                  <a:moveTo>
                    <a:pt x="2726131" y="0"/>
                  </a:moveTo>
                  <a:lnTo>
                    <a:pt x="1754136" y="0"/>
                  </a:lnTo>
                  <a:lnTo>
                    <a:pt x="1754136" y="399135"/>
                  </a:lnTo>
                  <a:lnTo>
                    <a:pt x="2726131" y="399135"/>
                  </a:lnTo>
                  <a:lnTo>
                    <a:pt x="2726131" y="0"/>
                  </a:lnTo>
                  <a:close/>
                </a:path>
                <a:path w="6146165" h="399414">
                  <a:moveTo>
                    <a:pt x="6146139" y="0"/>
                  </a:moveTo>
                  <a:lnTo>
                    <a:pt x="5354142" y="0"/>
                  </a:lnTo>
                  <a:lnTo>
                    <a:pt x="4526140" y="0"/>
                  </a:lnTo>
                  <a:lnTo>
                    <a:pt x="3698138" y="0"/>
                  </a:lnTo>
                  <a:lnTo>
                    <a:pt x="2726144" y="0"/>
                  </a:lnTo>
                  <a:lnTo>
                    <a:pt x="2726144" y="399135"/>
                  </a:lnTo>
                  <a:lnTo>
                    <a:pt x="3698138" y="399135"/>
                  </a:lnTo>
                  <a:lnTo>
                    <a:pt x="4526140" y="399135"/>
                  </a:lnTo>
                  <a:lnTo>
                    <a:pt x="5354142" y="399135"/>
                  </a:lnTo>
                  <a:lnTo>
                    <a:pt x="6146139" y="399135"/>
                  </a:lnTo>
                  <a:lnTo>
                    <a:pt x="6146139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0046144" y="2999373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9" name="object 329"/>
          <p:cNvSpPr/>
          <p:nvPr/>
        </p:nvSpPr>
        <p:spPr>
          <a:xfrm>
            <a:off x="5652240" y="444527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652240" y="4372820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652240" y="4220281"/>
            <a:ext cx="3810" cy="40640"/>
          </a:xfrm>
          <a:custGeom>
            <a:avLst/>
            <a:gdLst/>
            <a:ahLst/>
            <a:cxnLst/>
            <a:rect l="l" t="t" r="r" b="b"/>
            <a:pathLst>
              <a:path w="3810" h="40639">
                <a:moveTo>
                  <a:pt x="0" y="40043"/>
                </a:moveTo>
                <a:lnTo>
                  <a:pt x="3810" y="40043"/>
                </a:lnTo>
              </a:path>
              <a:path w="3810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652240" y="4060121"/>
            <a:ext cx="3810" cy="53975"/>
          </a:xfrm>
          <a:custGeom>
            <a:avLst/>
            <a:gdLst/>
            <a:ahLst/>
            <a:cxnLst/>
            <a:rect l="l" t="t" r="r" b="b"/>
            <a:pathLst>
              <a:path w="3810" h="53975">
                <a:moveTo>
                  <a:pt x="0" y="53390"/>
                </a:moveTo>
                <a:lnTo>
                  <a:pt x="3810" y="53390"/>
                </a:lnTo>
              </a:path>
              <a:path w="3810" h="53975">
                <a:moveTo>
                  <a:pt x="0" y="51485"/>
                </a:moveTo>
                <a:lnTo>
                  <a:pt x="3810" y="51485"/>
                </a:lnTo>
              </a:path>
              <a:path w="3810" h="53975">
                <a:moveTo>
                  <a:pt x="0" y="47663"/>
                </a:moveTo>
                <a:lnTo>
                  <a:pt x="3810" y="47663"/>
                </a:lnTo>
              </a:path>
              <a:path w="3810" h="53975">
                <a:moveTo>
                  <a:pt x="0" y="45758"/>
                </a:moveTo>
                <a:lnTo>
                  <a:pt x="3810" y="45758"/>
                </a:lnTo>
              </a:path>
              <a:path w="3810" h="53975">
                <a:moveTo>
                  <a:pt x="0" y="41948"/>
                </a:moveTo>
                <a:lnTo>
                  <a:pt x="3810" y="41948"/>
                </a:lnTo>
              </a:path>
              <a:path w="3810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652240" y="38904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652240" y="3812255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600"/>
                </a:moveTo>
                <a:lnTo>
                  <a:pt x="3810" y="28600"/>
                </a:lnTo>
              </a:path>
              <a:path w="3810" h="29210">
                <a:moveTo>
                  <a:pt x="0" y="5715"/>
                </a:moveTo>
                <a:lnTo>
                  <a:pt x="3810" y="5715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652240" y="372454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652240" y="355485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652240" y="347858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652240" y="341375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9" name="object 339"/>
          <p:cNvGrpSpPr/>
          <p:nvPr/>
        </p:nvGrpSpPr>
        <p:grpSpPr>
          <a:xfrm>
            <a:off x="4777073" y="4523087"/>
            <a:ext cx="5269230" cy="55880"/>
            <a:chOff x="4777073" y="4523087"/>
            <a:chExt cx="5269230" cy="55880"/>
          </a:xfrm>
        </p:grpSpPr>
        <p:sp>
          <p:nvSpPr>
            <p:cNvPr id="340" name="object 340"/>
            <p:cNvSpPr/>
            <p:nvPr/>
          </p:nvSpPr>
          <p:spPr>
            <a:xfrm>
              <a:off x="6624239" y="4527252"/>
              <a:ext cx="3810" cy="12065"/>
            </a:xfrm>
            <a:custGeom>
              <a:avLst/>
              <a:gdLst/>
              <a:ahLst/>
              <a:cxnLst/>
              <a:rect l="l" t="t" r="r" b="b"/>
              <a:pathLst>
                <a:path w="3809" h="12064">
                  <a:moveTo>
                    <a:pt x="0" y="11442"/>
                  </a:moveTo>
                  <a:lnTo>
                    <a:pt x="3810" y="11442"/>
                  </a:lnTo>
                </a:path>
                <a:path w="3809" h="12064">
                  <a:moveTo>
                    <a:pt x="0" y="7632"/>
                  </a:moveTo>
                  <a:lnTo>
                    <a:pt x="3810" y="7632"/>
                  </a:lnTo>
                </a:path>
                <a:path w="3809" h="12064">
                  <a:moveTo>
                    <a:pt x="0" y="5727"/>
                  </a:moveTo>
                  <a:lnTo>
                    <a:pt x="3810" y="5727"/>
                  </a:lnTo>
                </a:path>
                <a:path w="3809" h="12064">
                  <a:moveTo>
                    <a:pt x="0" y="1904"/>
                  </a:moveTo>
                  <a:lnTo>
                    <a:pt x="3810" y="1904"/>
                  </a:lnTo>
                </a:path>
                <a:path w="3809" h="1206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596240" y="453488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809"/>
                  </a:moveTo>
                  <a:lnTo>
                    <a:pt x="3810" y="3809"/>
                  </a:lnTo>
                </a:path>
                <a:path w="3809" h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8424240" y="452344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4777073" y="4546944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4777073" y="4572356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654145" y="4546944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654145" y="4572356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6626146" y="4546944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6626146" y="4572356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598145" y="4546944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598145" y="4572356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8426144" y="4546944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8426144" y="4572356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9254145" y="4546944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9254145" y="4572356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5" name="object 355"/>
          <p:cNvSpPr/>
          <p:nvPr/>
        </p:nvSpPr>
        <p:spPr>
          <a:xfrm>
            <a:off x="6624239" y="4441451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80"/>
                </a:moveTo>
                <a:lnTo>
                  <a:pt x="3810" y="20980"/>
                </a:lnTo>
              </a:path>
              <a:path w="3809" h="21589">
                <a:moveTo>
                  <a:pt x="0" y="7632"/>
                </a:moveTo>
                <a:lnTo>
                  <a:pt x="3810" y="7632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6624239" y="431561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624239" y="4113512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624239" y="402198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624239" y="344808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7596240" y="448912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7596240" y="443764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7596240" y="438234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596240" y="4214566"/>
            <a:ext cx="3810" cy="44450"/>
          </a:xfrm>
          <a:custGeom>
            <a:avLst/>
            <a:gdLst/>
            <a:ahLst/>
            <a:cxnLst/>
            <a:rect l="l" t="t" r="r" b="b"/>
            <a:pathLst>
              <a:path w="3809" h="44450">
                <a:moveTo>
                  <a:pt x="0" y="43853"/>
                </a:moveTo>
                <a:lnTo>
                  <a:pt x="3810" y="43853"/>
                </a:lnTo>
              </a:path>
              <a:path w="3809" h="44450">
                <a:moveTo>
                  <a:pt x="0" y="41948"/>
                </a:moveTo>
                <a:lnTo>
                  <a:pt x="3810" y="41948"/>
                </a:lnTo>
              </a:path>
              <a:path w="3809" h="44450">
                <a:moveTo>
                  <a:pt x="0" y="38125"/>
                </a:moveTo>
                <a:lnTo>
                  <a:pt x="3810" y="38125"/>
                </a:lnTo>
              </a:path>
              <a:path w="3809" h="44450">
                <a:moveTo>
                  <a:pt x="0" y="32410"/>
                </a:moveTo>
                <a:lnTo>
                  <a:pt x="3810" y="32410"/>
                </a:lnTo>
              </a:path>
              <a:path w="3809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596240" y="4090626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5714"/>
                </a:moveTo>
                <a:lnTo>
                  <a:pt x="3810" y="5714"/>
                </a:lnTo>
              </a:path>
              <a:path w="3809" h="12064">
                <a:moveTo>
                  <a:pt x="0" y="1904"/>
                </a:moveTo>
                <a:lnTo>
                  <a:pt x="3810" y="1904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596240" y="403152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7596240" y="393809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7596240" y="3858013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80"/>
                </a:moveTo>
                <a:lnTo>
                  <a:pt x="3810" y="20980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7596240" y="3652095"/>
            <a:ext cx="3810" cy="143510"/>
          </a:xfrm>
          <a:custGeom>
            <a:avLst/>
            <a:gdLst/>
            <a:ahLst/>
            <a:cxnLst/>
            <a:rect l="l" t="t" r="r" b="b"/>
            <a:pathLst>
              <a:path w="3809" h="143510">
                <a:moveTo>
                  <a:pt x="0" y="143002"/>
                </a:moveTo>
                <a:lnTo>
                  <a:pt x="3810" y="143002"/>
                </a:lnTo>
              </a:path>
              <a:path w="3809" h="143510">
                <a:moveTo>
                  <a:pt x="0" y="112496"/>
                </a:moveTo>
                <a:lnTo>
                  <a:pt x="3810" y="112496"/>
                </a:lnTo>
              </a:path>
              <a:path w="3809" h="143510">
                <a:moveTo>
                  <a:pt x="0" y="89611"/>
                </a:moveTo>
                <a:lnTo>
                  <a:pt x="3810" y="89611"/>
                </a:lnTo>
              </a:path>
              <a:path w="3809" h="143510">
                <a:moveTo>
                  <a:pt x="0" y="80073"/>
                </a:moveTo>
                <a:lnTo>
                  <a:pt x="3810" y="80073"/>
                </a:lnTo>
              </a:path>
              <a:path w="3809" h="143510">
                <a:moveTo>
                  <a:pt x="0" y="62915"/>
                </a:moveTo>
                <a:lnTo>
                  <a:pt x="3810" y="62915"/>
                </a:lnTo>
              </a:path>
              <a:path w="3809" h="143510">
                <a:moveTo>
                  <a:pt x="0" y="32410"/>
                </a:moveTo>
                <a:lnTo>
                  <a:pt x="3810" y="32410"/>
                </a:lnTo>
              </a:path>
              <a:path w="3809" h="1435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7596240" y="343092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424240" y="438807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424240" y="4275577"/>
            <a:ext cx="3810" cy="31115"/>
          </a:xfrm>
          <a:custGeom>
            <a:avLst/>
            <a:gdLst/>
            <a:ahLst/>
            <a:cxnLst/>
            <a:rect l="l" t="t" r="r" b="b"/>
            <a:pathLst>
              <a:path w="3809" h="31114">
                <a:moveTo>
                  <a:pt x="0" y="30505"/>
                </a:moveTo>
                <a:lnTo>
                  <a:pt x="3810" y="30505"/>
                </a:lnTo>
              </a:path>
              <a:path w="3809" h="31114">
                <a:moveTo>
                  <a:pt x="0" y="5714"/>
                </a:moveTo>
                <a:lnTo>
                  <a:pt x="3810" y="5714"/>
                </a:lnTo>
              </a:path>
              <a:path w="3809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424240" y="3940004"/>
            <a:ext cx="3810" cy="73025"/>
          </a:xfrm>
          <a:custGeom>
            <a:avLst/>
            <a:gdLst/>
            <a:ahLst/>
            <a:cxnLst/>
            <a:rect l="l" t="t" r="r" b="b"/>
            <a:pathLst>
              <a:path w="3809" h="73025">
                <a:moveTo>
                  <a:pt x="0" y="72453"/>
                </a:moveTo>
                <a:lnTo>
                  <a:pt x="3810" y="72453"/>
                </a:lnTo>
              </a:path>
              <a:path w="3809" h="73025">
                <a:moveTo>
                  <a:pt x="0" y="32410"/>
                </a:moveTo>
                <a:lnTo>
                  <a:pt x="3810" y="32410"/>
                </a:lnTo>
              </a:path>
              <a:path w="3809" h="73025">
                <a:moveTo>
                  <a:pt x="0" y="26695"/>
                </a:moveTo>
                <a:lnTo>
                  <a:pt x="3810" y="26695"/>
                </a:lnTo>
              </a:path>
              <a:path w="3809" h="73025">
                <a:moveTo>
                  <a:pt x="0" y="22872"/>
                </a:moveTo>
                <a:lnTo>
                  <a:pt x="3810" y="22872"/>
                </a:lnTo>
              </a:path>
              <a:path w="3809" h="73025">
                <a:moveTo>
                  <a:pt x="0" y="20967"/>
                </a:moveTo>
                <a:lnTo>
                  <a:pt x="3810" y="20967"/>
                </a:lnTo>
              </a:path>
              <a:path w="3809" h="73025">
                <a:moveTo>
                  <a:pt x="0" y="7619"/>
                </a:moveTo>
                <a:lnTo>
                  <a:pt x="3810" y="7619"/>
                </a:lnTo>
              </a:path>
              <a:path w="3809" h="73025">
                <a:moveTo>
                  <a:pt x="0" y="5714"/>
                </a:moveTo>
                <a:lnTo>
                  <a:pt x="3810" y="5714"/>
                </a:lnTo>
              </a:path>
              <a:path w="3809" h="73025">
                <a:moveTo>
                  <a:pt x="0" y="3809"/>
                </a:moveTo>
                <a:lnTo>
                  <a:pt x="3810" y="3809"/>
                </a:lnTo>
              </a:path>
              <a:path w="3809" h="73025">
                <a:moveTo>
                  <a:pt x="0" y="1904"/>
                </a:moveTo>
                <a:lnTo>
                  <a:pt x="3810" y="1904"/>
                </a:lnTo>
              </a:path>
              <a:path w="3809" h="730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424240" y="389424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424240" y="378937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424240" y="3713106"/>
            <a:ext cx="3810" cy="23495"/>
          </a:xfrm>
          <a:custGeom>
            <a:avLst/>
            <a:gdLst/>
            <a:ahLst/>
            <a:cxnLst/>
            <a:rect l="l" t="t" r="r" b="b"/>
            <a:pathLst>
              <a:path w="3809" h="23495">
                <a:moveTo>
                  <a:pt x="0" y="22885"/>
                </a:moveTo>
                <a:lnTo>
                  <a:pt x="3810" y="22885"/>
                </a:lnTo>
              </a:path>
              <a:path w="3809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424240" y="366163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424240" y="352625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424240" y="341184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9252239" y="4464337"/>
            <a:ext cx="3810" cy="29209"/>
          </a:xfrm>
          <a:custGeom>
            <a:avLst/>
            <a:gdLst/>
            <a:ahLst/>
            <a:cxnLst/>
            <a:rect l="l" t="t" r="r" b="b"/>
            <a:pathLst>
              <a:path w="3809" h="29210">
                <a:moveTo>
                  <a:pt x="0" y="28600"/>
                </a:moveTo>
                <a:lnTo>
                  <a:pt x="3810" y="28600"/>
                </a:lnTo>
              </a:path>
              <a:path w="3809" h="29210">
                <a:moveTo>
                  <a:pt x="0" y="22872"/>
                </a:moveTo>
                <a:lnTo>
                  <a:pt x="3810" y="22872"/>
                </a:lnTo>
              </a:path>
              <a:path w="3809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9252239" y="4269849"/>
            <a:ext cx="3810" cy="55880"/>
          </a:xfrm>
          <a:custGeom>
            <a:avLst/>
            <a:gdLst/>
            <a:ahLst/>
            <a:cxnLst/>
            <a:rect l="l" t="t" r="r" b="b"/>
            <a:pathLst>
              <a:path w="3809" h="55879">
                <a:moveTo>
                  <a:pt x="0" y="55295"/>
                </a:moveTo>
                <a:lnTo>
                  <a:pt x="3810" y="55295"/>
                </a:lnTo>
              </a:path>
              <a:path w="3809" h="55879">
                <a:moveTo>
                  <a:pt x="0" y="40043"/>
                </a:moveTo>
                <a:lnTo>
                  <a:pt x="3810" y="40043"/>
                </a:lnTo>
              </a:path>
              <a:path w="3809" h="55879">
                <a:moveTo>
                  <a:pt x="0" y="17170"/>
                </a:moveTo>
                <a:lnTo>
                  <a:pt x="3810" y="17170"/>
                </a:lnTo>
              </a:path>
              <a:path w="3809" h="55879">
                <a:moveTo>
                  <a:pt x="0" y="15265"/>
                </a:moveTo>
                <a:lnTo>
                  <a:pt x="3810" y="15265"/>
                </a:lnTo>
              </a:path>
              <a:path w="3809" h="55879">
                <a:moveTo>
                  <a:pt x="0" y="11442"/>
                </a:moveTo>
                <a:lnTo>
                  <a:pt x="3810" y="11442"/>
                </a:lnTo>
              </a:path>
              <a:path w="3809" h="55879">
                <a:moveTo>
                  <a:pt x="0" y="9537"/>
                </a:moveTo>
                <a:lnTo>
                  <a:pt x="3810" y="9537"/>
                </a:lnTo>
              </a:path>
              <a:path w="3809" h="55879">
                <a:moveTo>
                  <a:pt x="0" y="5727"/>
                </a:moveTo>
                <a:lnTo>
                  <a:pt x="3810" y="5727"/>
                </a:lnTo>
              </a:path>
              <a:path w="3809" h="558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9252239" y="4103974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67"/>
                </a:moveTo>
                <a:lnTo>
                  <a:pt x="3810" y="20967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9252239" y="3936182"/>
            <a:ext cx="3810" cy="42545"/>
          </a:xfrm>
          <a:custGeom>
            <a:avLst/>
            <a:gdLst/>
            <a:ahLst/>
            <a:cxnLst/>
            <a:rect l="l" t="t" r="r" b="b"/>
            <a:pathLst>
              <a:path w="3809" h="42545">
                <a:moveTo>
                  <a:pt x="0" y="41948"/>
                </a:moveTo>
                <a:lnTo>
                  <a:pt x="3810" y="41948"/>
                </a:lnTo>
              </a:path>
              <a:path w="3809" h="42545">
                <a:moveTo>
                  <a:pt x="0" y="34328"/>
                </a:moveTo>
                <a:lnTo>
                  <a:pt x="3810" y="34328"/>
                </a:lnTo>
              </a:path>
              <a:path w="3809" h="42545">
                <a:moveTo>
                  <a:pt x="0" y="28600"/>
                </a:moveTo>
                <a:lnTo>
                  <a:pt x="3810" y="28600"/>
                </a:lnTo>
              </a:path>
              <a:path w="3809" h="42545">
                <a:moveTo>
                  <a:pt x="0" y="22885"/>
                </a:moveTo>
                <a:lnTo>
                  <a:pt x="3810" y="22885"/>
                </a:lnTo>
              </a:path>
              <a:path w="3809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9252239" y="3863728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9537"/>
                </a:moveTo>
                <a:lnTo>
                  <a:pt x="3810" y="9537"/>
                </a:lnTo>
              </a:path>
              <a:path w="3809" h="12064">
                <a:moveTo>
                  <a:pt x="0" y="7632"/>
                </a:moveTo>
                <a:lnTo>
                  <a:pt x="3810" y="7632"/>
                </a:lnTo>
              </a:path>
              <a:path w="3809" h="12064">
                <a:moveTo>
                  <a:pt x="0" y="5727"/>
                </a:moveTo>
                <a:lnTo>
                  <a:pt x="3810" y="5727"/>
                </a:lnTo>
              </a:path>
              <a:path w="3809" h="12064">
                <a:moveTo>
                  <a:pt x="0" y="3822"/>
                </a:moveTo>
                <a:lnTo>
                  <a:pt x="3810" y="3822"/>
                </a:lnTo>
              </a:path>
              <a:path w="3809" h="12064">
                <a:moveTo>
                  <a:pt x="0" y="1917"/>
                </a:moveTo>
                <a:lnTo>
                  <a:pt x="3810" y="1917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9252239" y="380081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9252239" y="3682601"/>
            <a:ext cx="3810" cy="65405"/>
          </a:xfrm>
          <a:custGeom>
            <a:avLst/>
            <a:gdLst/>
            <a:ahLst/>
            <a:cxnLst/>
            <a:rect l="l" t="t" r="r" b="b"/>
            <a:pathLst>
              <a:path w="3809" h="65404">
                <a:moveTo>
                  <a:pt x="0" y="64820"/>
                </a:moveTo>
                <a:lnTo>
                  <a:pt x="3810" y="64820"/>
                </a:lnTo>
              </a:path>
              <a:path w="3809" h="65404">
                <a:moveTo>
                  <a:pt x="0" y="40043"/>
                </a:moveTo>
                <a:lnTo>
                  <a:pt x="3810" y="40043"/>
                </a:lnTo>
              </a:path>
              <a:path w="3809" h="65404">
                <a:moveTo>
                  <a:pt x="0" y="17157"/>
                </a:moveTo>
                <a:lnTo>
                  <a:pt x="3810" y="17157"/>
                </a:lnTo>
              </a:path>
              <a:path w="3809" h="654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86" name="object 386"/>
          <p:cNvGrpSpPr/>
          <p:nvPr/>
        </p:nvGrpSpPr>
        <p:grpSpPr>
          <a:xfrm>
            <a:off x="3899999" y="2725726"/>
            <a:ext cx="6146165" cy="12700"/>
            <a:chOff x="3899999" y="2725726"/>
            <a:chExt cx="6146165" cy="12700"/>
          </a:xfrm>
        </p:grpSpPr>
        <p:sp>
          <p:nvSpPr>
            <p:cNvPr id="387" name="object 387"/>
            <p:cNvSpPr/>
            <p:nvPr/>
          </p:nvSpPr>
          <p:spPr>
            <a:xfrm>
              <a:off x="3899999" y="2732076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4777073" y="2732076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5654145" y="2732076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626146" y="2732076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7598145" y="2732076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8426145" y="2732076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9254145" y="2732076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79">
                  <a:moveTo>
                    <a:pt x="0" y="0"/>
                  </a:moveTo>
                  <a:lnTo>
                    <a:pt x="791997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4" name="object 394"/>
          <p:cNvGrpSpPr/>
          <p:nvPr/>
        </p:nvGrpSpPr>
        <p:grpSpPr>
          <a:xfrm>
            <a:off x="3899999" y="3400051"/>
            <a:ext cx="879475" cy="1179195"/>
            <a:chOff x="3899999" y="3400051"/>
            <a:chExt cx="879475" cy="1179195"/>
          </a:xfrm>
        </p:grpSpPr>
        <p:sp>
          <p:nvSpPr>
            <p:cNvPr id="395" name="object 395"/>
            <p:cNvSpPr/>
            <p:nvPr/>
          </p:nvSpPr>
          <p:spPr>
            <a:xfrm>
              <a:off x="4775168" y="3400407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8"/>
                  </a:moveTo>
                  <a:lnTo>
                    <a:pt x="3810" y="1014348"/>
                  </a:lnTo>
                </a:path>
                <a:path w="3810" h="1138554">
                  <a:moveTo>
                    <a:pt x="0" y="1012443"/>
                  </a:moveTo>
                  <a:lnTo>
                    <a:pt x="3810" y="1012443"/>
                  </a:lnTo>
                </a:path>
                <a:path w="3810" h="1138554">
                  <a:moveTo>
                    <a:pt x="0" y="1010538"/>
                  </a:moveTo>
                  <a:lnTo>
                    <a:pt x="3810" y="1010538"/>
                  </a:lnTo>
                </a:path>
                <a:path w="3810" h="1138554">
                  <a:moveTo>
                    <a:pt x="0" y="1008633"/>
                  </a:moveTo>
                  <a:lnTo>
                    <a:pt x="3810" y="1008633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3"/>
                  </a:moveTo>
                  <a:lnTo>
                    <a:pt x="3810" y="1004823"/>
                  </a:lnTo>
                </a:path>
                <a:path w="3810" h="1138554">
                  <a:moveTo>
                    <a:pt x="0" y="1002918"/>
                  </a:moveTo>
                  <a:lnTo>
                    <a:pt x="3810" y="1002918"/>
                  </a:lnTo>
                </a:path>
                <a:path w="3810" h="1138554">
                  <a:moveTo>
                    <a:pt x="0" y="1001013"/>
                  </a:moveTo>
                  <a:lnTo>
                    <a:pt x="3810" y="1001013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1"/>
                  </a:moveTo>
                  <a:lnTo>
                    <a:pt x="3810" y="869441"/>
                  </a:lnTo>
                </a:path>
                <a:path w="3810" h="1138554">
                  <a:moveTo>
                    <a:pt x="0" y="867536"/>
                  </a:moveTo>
                  <a:lnTo>
                    <a:pt x="3810" y="867536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6"/>
                  </a:moveTo>
                  <a:lnTo>
                    <a:pt x="3810" y="863726"/>
                  </a:lnTo>
                </a:path>
                <a:path w="3810" h="1138554">
                  <a:moveTo>
                    <a:pt x="0" y="861821"/>
                  </a:moveTo>
                  <a:lnTo>
                    <a:pt x="3810" y="861821"/>
                  </a:lnTo>
                </a:path>
                <a:path w="3810" h="1138554">
                  <a:moveTo>
                    <a:pt x="0" y="859916"/>
                  </a:moveTo>
                  <a:lnTo>
                    <a:pt x="3810" y="859916"/>
                  </a:lnTo>
                </a:path>
                <a:path w="3810" h="1138554">
                  <a:moveTo>
                    <a:pt x="0" y="858011"/>
                  </a:moveTo>
                  <a:lnTo>
                    <a:pt x="3810" y="858011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4"/>
                  </a:moveTo>
                  <a:lnTo>
                    <a:pt x="3810" y="724534"/>
                  </a:lnTo>
                </a:path>
                <a:path w="3810" h="1138554">
                  <a:moveTo>
                    <a:pt x="0" y="722629"/>
                  </a:moveTo>
                  <a:lnTo>
                    <a:pt x="3810" y="722629"/>
                  </a:lnTo>
                </a:path>
                <a:path w="3810" h="1138554">
                  <a:moveTo>
                    <a:pt x="0" y="720724"/>
                  </a:moveTo>
                  <a:lnTo>
                    <a:pt x="3810" y="720724"/>
                  </a:lnTo>
                </a:path>
                <a:path w="3810" h="1138554">
                  <a:moveTo>
                    <a:pt x="0" y="718819"/>
                  </a:moveTo>
                  <a:lnTo>
                    <a:pt x="3810" y="718819"/>
                  </a:lnTo>
                </a:path>
                <a:path w="3810" h="1138554">
                  <a:moveTo>
                    <a:pt x="0" y="716914"/>
                  </a:moveTo>
                  <a:lnTo>
                    <a:pt x="3810" y="716914"/>
                  </a:lnTo>
                </a:path>
                <a:path w="3810" h="1138554">
                  <a:moveTo>
                    <a:pt x="0" y="715009"/>
                  </a:moveTo>
                  <a:lnTo>
                    <a:pt x="3810" y="715009"/>
                  </a:lnTo>
                </a:path>
                <a:path w="3810" h="1138554">
                  <a:moveTo>
                    <a:pt x="0" y="713104"/>
                  </a:moveTo>
                  <a:lnTo>
                    <a:pt x="3810" y="713104"/>
                  </a:lnTo>
                </a:path>
                <a:path w="3810" h="1138554">
                  <a:moveTo>
                    <a:pt x="0" y="711199"/>
                  </a:moveTo>
                  <a:lnTo>
                    <a:pt x="3810" y="711199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7"/>
                  </a:moveTo>
                  <a:lnTo>
                    <a:pt x="3810" y="579627"/>
                  </a:lnTo>
                </a:path>
                <a:path w="3810" h="1138554">
                  <a:moveTo>
                    <a:pt x="0" y="577722"/>
                  </a:moveTo>
                  <a:lnTo>
                    <a:pt x="3810" y="577722"/>
                  </a:lnTo>
                </a:path>
                <a:path w="3810" h="1138554">
                  <a:moveTo>
                    <a:pt x="0" y="575817"/>
                  </a:moveTo>
                  <a:lnTo>
                    <a:pt x="3810" y="575817"/>
                  </a:lnTo>
                </a:path>
                <a:path w="3810" h="1138554">
                  <a:moveTo>
                    <a:pt x="0" y="573912"/>
                  </a:moveTo>
                  <a:lnTo>
                    <a:pt x="3810" y="573912"/>
                  </a:lnTo>
                </a:path>
                <a:path w="3810" h="1138554">
                  <a:moveTo>
                    <a:pt x="0" y="572007"/>
                  </a:moveTo>
                  <a:lnTo>
                    <a:pt x="3810" y="572007"/>
                  </a:lnTo>
                </a:path>
                <a:path w="3810" h="1138554">
                  <a:moveTo>
                    <a:pt x="0" y="570102"/>
                  </a:moveTo>
                  <a:lnTo>
                    <a:pt x="3810" y="570102"/>
                  </a:lnTo>
                </a:path>
                <a:path w="3810" h="1138554">
                  <a:moveTo>
                    <a:pt x="0" y="568197"/>
                  </a:moveTo>
                  <a:lnTo>
                    <a:pt x="3810" y="568197"/>
                  </a:lnTo>
                </a:path>
                <a:path w="3810" h="1138554">
                  <a:moveTo>
                    <a:pt x="0" y="566292"/>
                  </a:moveTo>
                  <a:lnTo>
                    <a:pt x="3810" y="566292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0"/>
                  </a:moveTo>
                  <a:lnTo>
                    <a:pt x="3810" y="434720"/>
                  </a:lnTo>
                </a:path>
                <a:path w="3810" h="1138554">
                  <a:moveTo>
                    <a:pt x="0" y="432815"/>
                  </a:moveTo>
                  <a:lnTo>
                    <a:pt x="3810" y="432815"/>
                  </a:lnTo>
                </a:path>
                <a:path w="3810" h="1138554">
                  <a:moveTo>
                    <a:pt x="0" y="430910"/>
                  </a:moveTo>
                  <a:lnTo>
                    <a:pt x="3810" y="430910"/>
                  </a:lnTo>
                </a:path>
                <a:path w="3810" h="1138554">
                  <a:moveTo>
                    <a:pt x="0" y="429005"/>
                  </a:moveTo>
                  <a:lnTo>
                    <a:pt x="3810" y="429005"/>
                  </a:lnTo>
                </a:path>
                <a:path w="3810" h="1138554">
                  <a:moveTo>
                    <a:pt x="0" y="427100"/>
                  </a:moveTo>
                  <a:lnTo>
                    <a:pt x="3810" y="427100"/>
                  </a:lnTo>
                </a:path>
                <a:path w="3810" h="1138554">
                  <a:moveTo>
                    <a:pt x="0" y="425195"/>
                  </a:moveTo>
                  <a:lnTo>
                    <a:pt x="3810" y="425195"/>
                  </a:lnTo>
                </a:path>
                <a:path w="3810" h="1138554">
                  <a:moveTo>
                    <a:pt x="0" y="423290"/>
                  </a:moveTo>
                  <a:lnTo>
                    <a:pt x="3810" y="423290"/>
                  </a:lnTo>
                </a:path>
                <a:path w="3810" h="1138554">
                  <a:moveTo>
                    <a:pt x="0" y="421385"/>
                  </a:moveTo>
                  <a:lnTo>
                    <a:pt x="3810" y="421385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3"/>
                  </a:moveTo>
                  <a:lnTo>
                    <a:pt x="3810" y="289813"/>
                  </a:lnTo>
                </a:path>
                <a:path w="3810" h="1138554">
                  <a:moveTo>
                    <a:pt x="0" y="287908"/>
                  </a:moveTo>
                  <a:lnTo>
                    <a:pt x="3810" y="287908"/>
                  </a:lnTo>
                </a:path>
                <a:path w="3810" h="1138554">
                  <a:moveTo>
                    <a:pt x="0" y="286003"/>
                  </a:moveTo>
                  <a:lnTo>
                    <a:pt x="3810" y="286003"/>
                  </a:lnTo>
                </a:path>
                <a:path w="3810" h="1138554">
                  <a:moveTo>
                    <a:pt x="0" y="284098"/>
                  </a:moveTo>
                  <a:lnTo>
                    <a:pt x="3810" y="284098"/>
                  </a:lnTo>
                </a:path>
                <a:path w="3810" h="1138554">
                  <a:moveTo>
                    <a:pt x="0" y="282193"/>
                  </a:moveTo>
                  <a:lnTo>
                    <a:pt x="3810" y="282193"/>
                  </a:lnTo>
                </a:path>
                <a:path w="3810" h="1138554">
                  <a:moveTo>
                    <a:pt x="0" y="280288"/>
                  </a:moveTo>
                  <a:lnTo>
                    <a:pt x="3810" y="280288"/>
                  </a:lnTo>
                </a:path>
                <a:path w="3810" h="1138554">
                  <a:moveTo>
                    <a:pt x="0" y="278383"/>
                  </a:moveTo>
                  <a:lnTo>
                    <a:pt x="3810" y="278383"/>
                  </a:lnTo>
                </a:path>
                <a:path w="3810" h="1138554">
                  <a:moveTo>
                    <a:pt x="0" y="276478"/>
                  </a:moveTo>
                  <a:lnTo>
                    <a:pt x="3810" y="276478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3001"/>
                  </a:moveTo>
                  <a:lnTo>
                    <a:pt x="3810" y="143001"/>
                  </a:lnTo>
                </a:path>
                <a:path w="3810" h="1138554">
                  <a:moveTo>
                    <a:pt x="0" y="141096"/>
                  </a:moveTo>
                  <a:lnTo>
                    <a:pt x="3810" y="141096"/>
                  </a:lnTo>
                </a:path>
                <a:path w="3810" h="1138554">
                  <a:moveTo>
                    <a:pt x="0" y="139191"/>
                  </a:moveTo>
                  <a:lnTo>
                    <a:pt x="3810" y="139191"/>
                  </a:lnTo>
                </a:path>
                <a:path w="3810" h="1138554">
                  <a:moveTo>
                    <a:pt x="0" y="137286"/>
                  </a:moveTo>
                  <a:lnTo>
                    <a:pt x="3810" y="137286"/>
                  </a:lnTo>
                </a:path>
                <a:path w="3810" h="1138554">
                  <a:moveTo>
                    <a:pt x="0" y="135381"/>
                  </a:moveTo>
                  <a:lnTo>
                    <a:pt x="3810" y="135381"/>
                  </a:lnTo>
                </a:path>
                <a:path w="3810" h="1138554">
                  <a:moveTo>
                    <a:pt x="0" y="133476"/>
                  </a:moveTo>
                  <a:lnTo>
                    <a:pt x="3810" y="133476"/>
                  </a:lnTo>
                </a:path>
                <a:path w="3810" h="1138554">
                  <a:moveTo>
                    <a:pt x="0" y="131571"/>
                  </a:moveTo>
                  <a:lnTo>
                    <a:pt x="3810" y="131571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3899999" y="4546944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3899999" y="4572357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398" name="object 398"/>
          <p:cNvGraphicFramePr>
            <a:graphicFrameLocks noGrp="1"/>
          </p:cNvGraphicFramePr>
          <p:nvPr/>
        </p:nvGraphicFramePr>
        <p:xfrm>
          <a:off x="3997035" y="2999371"/>
          <a:ext cx="5949948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57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921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87312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50495" marR="12382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9969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3175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9060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65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65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4384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969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Redução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51230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casos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VM/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9695"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48690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novos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dia,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873125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PAV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93775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99" name="object 399"/>
          <p:cNvSpPr/>
          <p:nvPr/>
        </p:nvSpPr>
        <p:spPr>
          <a:xfrm>
            <a:off x="4777073" y="2999372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 txBox="1"/>
          <p:nvPr/>
        </p:nvSpPr>
        <p:spPr>
          <a:xfrm>
            <a:off x="3893530" y="2275964"/>
            <a:ext cx="6169660" cy="6946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Nota: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neonatal,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registrada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mês.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Considerar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cientes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Unidade,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peso.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210"/>
              </a:spcBef>
            </a:pPr>
            <a:endParaRPr sz="100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401" name="object 401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402" name="object 402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03" name="object 403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74</a:t>
            </a:fld>
            <a:endParaRPr spc="-25"/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279027" y="2161047"/>
            <a:ext cx="2840990" cy="2530475"/>
            <a:chOff x="7279027" y="2161047"/>
            <a:chExt cx="2840990" cy="2530475"/>
          </a:xfrm>
        </p:grpSpPr>
        <p:sp>
          <p:nvSpPr>
            <p:cNvPr id="3" name="object 3"/>
            <p:cNvSpPr/>
            <p:nvPr/>
          </p:nvSpPr>
          <p:spPr>
            <a:xfrm>
              <a:off x="7279027" y="2161050"/>
              <a:ext cx="1583055" cy="1243965"/>
            </a:xfrm>
            <a:custGeom>
              <a:avLst/>
              <a:gdLst/>
              <a:ahLst/>
              <a:cxnLst/>
              <a:rect l="l" t="t" r="r" b="b"/>
              <a:pathLst>
                <a:path w="1583054" h="1243964">
                  <a:moveTo>
                    <a:pt x="1580070" y="0"/>
                  </a:moveTo>
                  <a:lnTo>
                    <a:pt x="2793" y="0"/>
                  </a:lnTo>
                  <a:lnTo>
                    <a:pt x="0" y="2768"/>
                  </a:lnTo>
                  <a:lnTo>
                    <a:pt x="0" y="1241183"/>
                  </a:lnTo>
                  <a:lnTo>
                    <a:pt x="2793" y="1243952"/>
                  </a:lnTo>
                  <a:lnTo>
                    <a:pt x="1580070" y="1243952"/>
                  </a:lnTo>
                  <a:lnTo>
                    <a:pt x="1582839" y="1241183"/>
                  </a:lnTo>
                  <a:lnTo>
                    <a:pt x="1582839" y="1231544"/>
                  </a:lnTo>
                  <a:lnTo>
                    <a:pt x="12407" y="1231544"/>
                  </a:lnTo>
                  <a:lnTo>
                    <a:pt x="12407" y="12382"/>
                  </a:lnTo>
                  <a:lnTo>
                    <a:pt x="1582839" y="12382"/>
                  </a:lnTo>
                  <a:lnTo>
                    <a:pt x="1582839" y="2768"/>
                  </a:lnTo>
                  <a:lnTo>
                    <a:pt x="1580070" y="0"/>
                  </a:lnTo>
                  <a:close/>
                </a:path>
                <a:path w="1583054" h="1243964">
                  <a:moveTo>
                    <a:pt x="1582839" y="12382"/>
                  </a:moveTo>
                  <a:lnTo>
                    <a:pt x="1570443" y="12382"/>
                  </a:lnTo>
                  <a:lnTo>
                    <a:pt x="1570443" y="1231544"/>
                  </a:lnTo>
                  <a:lnTo>
                    <a:pt x="1582839" y="1231544"/>
                  </a:lnTo>
                  <a:lnTo>
                    <a:pt x="1582839" y="1238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7285227" y="2167254"/>
              <a:ext cx="1570990" cy="168910"/>
            </a:xfrm>
            <a:custGeom>
              <a:avLst/>
              <a:gdLst/>
              <a:ahLst/>
              <a:cxnLst/>
              <a:rect l="l" t="t" r="r" b="b"/>
              <a:pathLst>
                <a:path w="1570990" h="168910">
                  <a:moveTo>
                    <a:pt x="1570443" y="0"/>
                  </a:moveTo>
                  <a:lnTo>
                    <a:pt x="0" y="0"/>
                  </a:lnTo>
                  <a:lnTo>
                    <a:pt x="0" y="168617"/>
                  </a:lnTo>
                  <a:lnTo>
                    <a:pt x="1570443" y="168617"/>
                  </a:lnTo>
                  <a:lnTo>
                    <a:pt x="15704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79027" y="2161047"/>
              <a:ext cx="1583055" cy="181610"/>
            </a:xfrm>
            <a:custGeom>
              <a:avLst/>
              <a:gdLst/>
              <a:ahLst/>
              <a:cxnLst/>
              <a:rect l="l" t="t" r="r" b="b"/>
              <a:pathLst>
                <a:path w="1583054" h="181610">
                  <a:moveTo>
                    <a:pt x="1580070" y="0"/>
                  </a:moveTo>
                  <a:lnTo>
                    <a:pt x="2793" y="0"/>
                  </a:lnTo>
                  <a:lnTo>
                    <a:pt x="0" y="2768"/>
                  </a:lnTo>
                  <a:lnTo>
                    <a:pt x="0" y="178257"/>
                  </a:lnTo>
                  <a:lnTo>
                    <a:pt x="2793" y="181025"/>
                  </a:lnTo>
                  <a:lnTo>
                    <a:pt x="1580070" y="181025"/>
                  </a:lnTo>
                  <a:lnTo>
                    <a:pt x="1582839" y="178257"/>
                  </a:lnTo>
                  <a:lnTo>
                    <a:pt x="1582839" y="168643"/>
                  </a:lnTo>
                  <a:lnTo>
                    <a:pt x="12407" y="168643"/>
                  </a:lnTo>
                  <a:lnTo>
                    <a:pt x="12407" y="12395"/>
                  </a:lnTo>
                  <a:lnTo>
                    <a:pt x="1582839" y="12395"/>
                  </a:lnTo>
                  <a:lnTo>
                    <a:pt x="1582839" y="2768"/>
                  </a:lnTo>
                  <a:lnTo>
                    <a:pt x="1580070" y="0"/>
                  </a:lnTo>
                  <a:close/>
                </a:path>
                <a:path w="1583054" h="181610">
                  <a:moveTo>
                    <a:pt x="1582839" y="12395"/>
                  </a:moveTo>
                  <a:lnTo>
                    <a:pt x="1570443" y="12395"/>
                  </a:lnTo>
                  <a:lnTo>
                    <a:pt x="1570443" y="168643"/>
                  </a:lnTo>
                  <a:lnTo>
                    <a:pt x="1582839" y="168643"/>
                  </a:lnTo>
                  <a:lnTo>
                    <a:pt x="1582839" y="1239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8855671" y="2167254"/>
              <a:ext cx="252095" cy="168910"/>
            </a:xfrm>
            <a:custGeom>
              <a:avLst/>
              <a:gdLst/>
              <a:ahLst/>
              <a:cxnLst/>
              <a:rect l="l" t="t" r="r" b="b"/>
              <a:pathLst>
                <a:path w="252095" h="168910">
                  <a:moveTo>
                    <a:pt x="252095" y="0"/>
                  </a:moveTo>
                  <a:lnTo>
                    <a:pt x="0" y="0"/>
                  </a:lnTo>
                  <a:lnTo>
                    <a:pt x="0" y="168617"/>
                  </a:lnTo>
                  <a:lnTo>
                    <a:pt x="252095" y="168617"/>
                  </a:lnTo>
                  <a:lnTo>
                    <a:pt x="25209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8849464" y="2161047"/>
              <a:ext cx="264795" cy="181610"/>
            </a:xfrm>
            <a:custGeom>
              <a:avLst/>
              <a:gdLst/>
              <a:ahLst/>
              <a:cxnLst/>
              <a:rect l="l" t="t" r="r" b="b"/>
              <a:pathLst>
                <a:path w="264795" h="181610">
                  <a:moveTo>
                    <a:pt x="261734" y="0"/>
                  </a:moveTo>
                  <a:lnTo>
                    <a:pt x="2794" y="0"/>
                  </a:lnTo>
                  <a:lnTo>
                    <a:pt x="0" y="2768"/>
                  </a:lnTo>
                  <a:lnTo>
                    <a:pt x="0" y="178257"/>
                  </a:lnTo>
                  <a:lnTo>
                    <a:pt x="2794" y="181025"/>
                  </a:lnTo>
                  <a:lnTo>
                    <a:pt x="261734" y="181025"/>
                  </a:lnTo>
                  <a:lnTo>
                    <a:pt x="264502" y="178257"/>
                  </a:lnTo>
                  <a:lnTo>
                    <a:pt x="264502" y="168643"/>
                  </a:lnTo>
                  <a:lnTo>
                    <a:pt x="12407" y="168643"/>
                  </a:lnTo>
                  <a:lnTo>
                    <a:pt x="12407" y="12395"/>
                  </a:lnTo>
                  <a:lnTo>
                    <a:pt x="264502" y="12395"/>
                  </a:lnTo>
                  <a:lnTo>
                    <a:pt x="264502" y="2768"/>
                  </a:lnTo>
                  <a:lnTo>
                    <a:pt x="261734" y="0"/>
                  </a:lnTo>
                  <a:close/>
                </a:path>
                <a:path w="264795" h="181610">
                  <a:moveTo>
                    <a:pt x="264502" y="12395"/>
                  </a:moveTo>
                  <a:lnTo>
                    <a:pt x="252107" y="12395"/>
                  </a:lnTo>
                  <a:lnTo>
                    <a:pt x="252107" y="168643"/>
                  </a:lnTo>
                  <a:lnTo>
                    <a:pt x="264502" y="168643"/>
                  </a:lnTo>
                  <a:lnTo>
                    <a:pt x="264502" y="1239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915593" y="2197073"/>
              <a:ext cx="90652" cy="90652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967802" y="2253881"/>
              <a:ext cx="1087755" cy="440690"/>
            </a:xfrm>
            <a:custGeom>
              <a:avLst/>
              <a:gdLst/>
              <a:ahLst/>
              <a:cxnLst/>
              <a:rect l="l" t="t" r="r" b="b"/>
              <a:pathLst>
                <a:path w="1087754" h="440689">
                  <a:moveTo>
                    <a:pt x="288112" y="430555"/>
                  </a:moveTo>
                  <a:lnTo>
                    <a:pt x="285330" y="427786"/>
                  </a:lnTo>
                  <a:lnTo>
                    <a:pt x="2781" y="427786"/>
                  </a:lnTo>
                  <a:lnTo>
                    <a:pt x="0" y="430555"/>
                  </a:lnTo>
                  <a:lnTo>
                    <a:pt x="0" y="437400"/>
                  </a:lnTo>
                  <a:lnTo>
                    <a:pt x="2781" y="440182"/>
                  </a:lnTo>
                  <a:lnTo>
                    <a:pt x="281914" y="440182"/>
                  </a:lnTo>
                  <a:lnTo>
                    <a:pt x="285330" y="440182"/>
                  </a:lnTo>
                  <a:lnTo>
                    <a:pt x="288112" y="437400"/>
                  </a:lnTo>
                  <a:lnTo>
                    <a:pt x="288112" y="430555"/>
                  </a:lnTo>
                  <a:close/>
                </a:path>
                <a:path w="1087754" h="440689">
                  <a:moveTo>
                    <a:pt x="563816" y="290690"/>
                  </a:moveTo>
                  <a:lnTo>
                    <a:pt x="561047" y="287921"/>
                  </a:lnTo>
                  <a:lnTo>
                    <a:pt x="2781" y="287921"/>
                  </a:lnTo>
                  <a:lnTo>
                    <a:pt x="0" y="290690"/>
                  </a:lnTo>
                  <a:lnTo>
                    <a:pt x="0" y="297535"/>
                  </a:lnTo>
                  <a:lnTo>
                    <a:pt x="2781" y="300316"/>
                  </a:lnTo>
                  <a:lnTo>
                    <a:pt x="557618" y="300316"/>
                  </a:lnTo>
                  <a:lnTo>
                    <a:pt x="561047" y="300316"/>
                  </a:lnTo>
                  <a:lnTo>
                    <a:pt x="563816" y="297535"/>
                  </a:lnTo>
                  <a:lnTo>
                    <a:pt x="563816" y="290690"/>
                  </a:lnTo>
                  <a:close/>
                </a:path>
                <a:path w="1087754" h="440689">
                  <a:moveTo>
                    <a:pt x="1087437" y="41732"/>
                  </a:moveTo>
                  <a:lnTo>
                    <a:pt x="1086650" y="37884"/>
                  </a:lnTo>
                  <a:lnTo>
                    <a:pt x="1029284" y="0"/>
                  </a:lnTo>
                  <a:lnTo>
                    <a:pt x="1025436" y="774"/>
                  </a:lnTo>
                  <a:lnTo>
                    <a:pt x="1021664" y="6489"/>
                  </a:lnTo>
                  <a:lnTo>
                    <a:pt x="1022451" y="10337"/>
                  </a:lnTo>
                  <a:lnTo>
                    <a:pt x="1078014" y="47040"/>
                  </a:lnTo>
                  <a:lnTo>
                    <a:pt x="1079195" y="47371"/>
                  </a:lnTo>
                  <a:lnTo>
                    <a:pt x="1080376" y="47371"/>
                  </a:lnTo>
                  <a:lnTo>
                    <a:pt x="1082382" y="47371"/>
                  </a:lnTo>
                  <a:lnTo>
                    <a:pt x="1084364" y="46393"/>
                  </a:lnTo>
                  <a:lnTo>
                    <a:pt x="1087437" y="4173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06435" y="2342072"/>
              <a:ext cx="1043305" cy="49530"/>
            </a:xfrm>
            <a:custGeom>
              <a:avLst/>
              <a:gdLst/>
              <a:ahLst/>
              <a:cxnLst/>
              <a:rect l="l" t="t" r="r" b="b"/>
              <a:pathLst>
                <a:path w="1043304" h="49530">
                  <a:moveTo>
                    <a:pt x="1043031" y="0"/>
                  </a:moveTo>
                  <a:lnTo>
                    <a:pt x="594302" y="63"/>
                  </a:lnTo>
                  <a:lnTo>
                    <a:pt x="592778" y="749"/>
                  </a:lnTo>
                  <a:lnTo>
                    <a:pt x="564534" y="279"/>
                  </a:lnTo>
                  <a:lnTo>
                    <a:pt x="515745" y="843"/>
                  </a:lnTo>
                  <a:lnTo>
                    <a:pt x="418162" y="2649"/>
                  </a:lnTo>
                  <a:lnTo>
                    <a:pt x="357428" y="3007"/>
                  </a:lnTo>
                  <a:lnTo>
                    <a:pt x="321583" y="2527"/>
                  </a:lnTo>
                  <a:lnTo>
                    <a:pt x="250983" y="0"/>
                  </a:lnTo>
                  <a:lnTo>
                    <a:pt x="8769" y="0"/>
                  </a:lnTo>
                  <a:lnTo>
                    <a:pt x="1368" y="9903"/>
                  </a:lnTo>
                  <a:lnTo>
                    <a:pt x="0" y="22237"/>
                  </a:lnTo>
                  <a:lnTo>
                    <a:pt x="4936" y="33686"/>
                  </a:lnTo>
                  <a:lnTo>
                    <a:pt x="46383" y="44586"/>
                  </a:lnTo>
                  <a:lnTo>
                    <a:pt x="56457" y="44767"/>
                  </a:lnTo>
                  <a:lnTo>
                    <a:pt x="91662" y="43611"/>
                  </a:lnTo>
                  <a:lnTo>
                    <a:pt x="174885" y="43535"/>
                  </a:lnTo>
                  <a:lnTo>
                    <a:pt x="216138" y="44782"/>
                  </a:lnTo>
                  <a:lnTo>
                    <a:pt x="298629" y="47991"/>
                  </a:lnTo>
                  <a:lnTo>
                    <a:pt x="369309" y="49250"/>
                  </a:lnTo>
                  <a:lnTo>
                    <a:pt x="399947" y="48977"/>
                  </a:lnTo>
                  <a:lnTo>
                    <a:pt x="514119" y="45988"/>
                  </a:lnTo>
                  <a:lnTo>
                    <a:pt x="536390" y="45834"/>
                  </a:lnTo>
                  <a:lnTo>
                    <a:pt x="579969" y="46278"/>
                  </a:lnTo>
                  <a:lnTo>
                    <a:pt x="666907" y="48234"/>
                  </a:lnTo>
                  <a:lnTo>
                    <a:pt x="718724" y="48666"/>
                  </a:lnTo>
                  <a:lnTo>
                    <a:pt x="765446" y="47975"/>
                  </a:lnTo>
                  <a:lnTo>
                    <a:pt x="905543" y="43852"/>
                  </a:lnTo>
                  <a:lnTo>
                    <a:pt x="977093" y="43345"/>
                  </a:lnTo>
                  <a:lnTo>
                    <a:pt x="1009859" y="45847"/>
                  </a:lnTo>
                  <a:lnTo>
                    <a:pt x="1024972" y="45641"/>
                  </a:lnTo>
                  <a:lnTo>
                    <a:pt x="1031706" y="44946"/>
                  </a:lnTo>
                  <a:lnTo>
                    <a:pt x="1037778" y="43644"/>
                  </a:lnTo>
                  <a:lnTo>
                    <a:pt x="1043031" y="41617"/>
                  </a:lnTo>
                  <a:lnTo>
                    <a:pt x="1043031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15212" y="2333053"/>
              <a:ext cx="1045844" cy="50800"/>
            </a:xfrm>
            <a:custGeom>
              <a:avLst/>
              <a:gdLst/>
              <a:ahLst/>
              <a:cxnLst/>
              <a:rect l="l" t="t" r="r" b="b"/>
              <a:pathLst>
                <a:path w="1045845" h="50800">
                  <a:moveTo>
                    <a:pt x="242201" y="9029"/>
                  </a:moveTo>
                  <a:lnTo>
                    <a:pt x="201650" y="7607"/>
                  </a:lnTo>
                  <a:lnTo>
                    <a:pt x="150977" y="6324"/>
                  </a:lnTo>
                  <a:lnTo>
                    <a:pt x="120573" y="6083"/>
                  </a:lnTo>
                  <a:lnTo>
                    <a:pt x="103733" y="6172"/>
                  </a:lnTo>
                  <a:lnTo>
                    <a:pt x="86893" y="6438"/>
                  </a:lnTo>
                  <a:lnTo>
                    <a:pt x="70053" y="6908"/>
                  </a:lnTo>
                  <a:lnTo>
                    <a:pt x="53213" y="7607"/>
                  </a:lnTo>
                  <a:lnTo>
                    <a:pt x="46215" y="7569"/>
                  </a:lnTo>
                  <a:lnTo>
                    <a:pt x="17907" y="4572"/>
                  </a:lnTo>
                  <a:lnTo>
                    <a:pt x="13055" y="4572"/>
                  </a:lnTo>
                  <a:lnTo>
                    <a:pt x="11899" y="4699"/>
                  </a:lnTo>
                  <a:lnTo>
                    <a:pt x="10744" y="5003"/>
                  </a:lnTo>
                  <a:lnTo>
                    <a:pt x="6489" y="5435"/>
                  </a:lnTo>
                  <a:lnTo>
                    <a:pt x="2895" y="6896"/>
                  </a:lnTo>
                  <a:lnTo>
                    <a:pt x="0" y="9029"/>
                  </a:lnTo>
                  <a:lnTo>
                    <a:pt x="242201" y="9029"/>
                  </a:lnTo>
                  <a:close/>
                </a:path>
                <a:path w="1045845" h="50800">
                  <a:moveTo>
                    <a:pt x="1045273" y="40614"/>
                  </a:moveTo>
                  <a:lnTo>
                    <a:pt x="1043482" y="29629"/>
                  </a:lnTo>
                  <a:lnTo>
                    <a:pt x="1042885" y="27520"/>
                  </a:lnTo>
                  <a:lnTo>
                    <a:pt x="1041895" y="25603"/>
                  </a:lnTo>
                  <a:lnTo>
                    <a:pt x="1040650" y="23901"/>
                  </a:lnTo>
                  <a:lnTo>
                    <a:pt x="1041679" y="22529"/>
                  </a:lnTo>
                  <a:lnTo>
                    <a:pt x="1042530" y="20942"/>
                  </a:lnTo>
                  <a:lnTo>
                    <a:pt x="1044117" y="15595"/>
                  </a:lnTo>
                  <a:lnTo>
                    <a:pt x="1043711" y="12090"/>
                  </a:lnTo>
                  <a:lnTo>
                    <a:pt x="1042327" y="9029"/>
                  </a:lnTo>
                  <a:lnTo>
                    <a:pt x="1040726" y="5511"/>
                  </a:lnTo>
                  <a:lnTo>
                    <a:pt x="1037818" y="2578"/>
                  </a:lnTo>
                  <a:lnTo>
                    <a:pt x="1034249" y="1079"/>
                  </a:lnTo>
                  <a:lnTo>
                    <a:pt x="1032624" y="381"/>
                  </a:lnTo>
                  <a:lnTo>
                    <a:pt x="1030846" y="0"/>
                  </a:lnTo>
                  <a:lnTo>
                    <a:pt x="1028763" y="12"/>
                  </a:lnTo>
                  <a:lnTo>
                    <a:pt x="1011897" y="2425"/>
                  </a:lnTo>
                  <a:lnTo>
                    <a:pt x="993533" y="5092"/>
                  </a:lnTo>
                  <a:lnTo>
                    <a:pt x="978027" y="6934"/>
                  </a:lnTo>
                  <a:lnTo>
                    <a:pt x="958621" y="8496"/>
                  </a:lnTo>
                  <a:lnTo>
                    <a:pt x="953681" y="8712"/>
                  </a:lnTo>
                  <a:lnTo>
                    <a:pt x="948728" y="8801"/>
                  </a:lnTo>
                  <a:lnTo>
                    <a:pt x="943775" y="8801"/>
                  </a:lnTo>
                  <a:lnTo>
                    <a:pt x="932116" y="8661"/>
                  </a:lnTo>
                  <a:lnTo>
                    <a:pt x="914946" y="8102"/>
                  </a:lnTo>
                  <a:lnTo>
                    <a:pt x="763803" y="2413"/>
                  </a:lnTo>
                  <a:lnTo>
                    <a:pt x="719366" y="1701"/>
                  </a:lnTo>
                  <a:lnTo>
                    <a:pt x="699744" y="1866"/>
                  </a:lnTo>
                  <a:lnTo>
                    <a:pt x="680123" y="2425"/>
                  </a:lnTo>
                  <a:lnTo>
                    <a:pt x="660501" y="3403"/>
                  </a:lnTo>
                  <a:lnTo>
                    <a:pt x="640905" y="4889"/>
                  </a:lnTo>
                  <a:lnTo>
                    <a:pt x="609714" y="6692"/>
                  </a:lnTo>
                  <a:lnTo>
                    <a:pt x="599338" y="7429"/>
                  </a:lnTo>
                  <a:lnTo>
                    <a:pt x="594842" y="8102"/>
                  </a:lnTo>
                  <a:lnTo>
                    <a:pt x="589927" y="7327"/>
                  </a:lnTo>
                  <a:lnTo>
                    <a:pt x="585685" y="9029"/>
                  </a:lnTo>
                  <a:lnTo>
                    <a:pt x="1034262" y="9029"/>
                  </a:lnTo>
                  <a:lnTo>
                    <a:pt x="1034262" y="50647"/>
                  </a:lnTo>
                  <a:lnTo>
                    <a:pt x="1041400" y="47040"/>
                  </a:lnTo>
                  <a:lnTo>
                    <a:pt x="1045273" y="4061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473124" y="3024225"/>
              <a:ext cx="2265045" cy="1624330"/>
            </a:xfrm>
            <a:custGeom>
              <a:avLst/>
              <a:gdLst/>
              <a:ahLst/>
              <a:cxnLst/>
              <a:rect l="l" t="t" r="r" b="b"/>
              <a:pathLst>
                <a:path w="2265045" h="1624329">
                  <a:moveTo>
                    <a:pt x="2264727" y="0"/>
                  </a:moveTo>
                  <a:lnTo>
                    <a:pt x="0" y="0"/>
                  </a:lnTo>
                  <a:lnTo>
                    <a:pt x="0" y="1624177"/>
                  </a:lnTo>
                  <a:lnTo>
                    <a:pt x="2264727" y="1624177"/>
                  </a:lnTo>
                  <a:lnTo>
                    <a:pt x="22647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466921" y="3018040"/>
              <a:ext cx="2277745" cy="1637030"/>
            </a:xfrm>
            <a:custGeom>
              <a:avLst/>
              <a:gdLst/>
              <a:ahLst/>
              <a:cxnLst/>
              <a:rect l="l" t="t" r="r" b="b"/>
              <a:pathLst>
                <a:path w="2277745" h="1637029">
                  <a:moveTo>
                    <a:pt x="2274366" y="0"/>
                  </a:moveTo>
                  <a:lnTo>
                    <a:pt x="2781" y="0"/>
                  </a:lnTo>
                  <a:lnTo>
                    <a:pt x="0" y="2768"/>
                  </a:lnTo>
                  <a:lnTo>
                    <a:pt x="0" y="1633778"/>
                  </a:lnTo>
                  <a:lnTo>
                    <a:pt x="2781" y="1636560"/>
                  </a:lnTo>
                  <a:lnTo>
                    <a:pt x="2274366" y="1636560"/>
                  </a:lnTo>
                  <a:lnTo>
                    <a:pt x="2277135" y="1633778"/>
                  </a:lnTo>
                  <a:lnTo>
                    <a:pt x="2277135" y="1624152"/>
                  </a:lnTo>
                  <a:lnTo>
                    <a:pt x="12407" y="1624152"/>
                  </a:lnTo>
                  <a:lnTo>
                    <a:pt x="12407" y="12382"/>
                  </a:lnTo>
                  <a:lnTo>
                    <a:pt x="2277135" y="12382"/>
                  </a:lnTo>
                  <a:lnTo>
                    <a:pt x="2277135" y="2768"/>
                  </a:lnTo>
                  <a:lnTo>
                    <a:pt x="2274366" y="0"/>
                  </a:lnTo>
                  <a:close/>
                </a:path>
                <a:path w="2277745" h="1637029">
                  <a:moveTo>
                    <a:pt x="2277135" y="12382"/>
                  </a:moveTo>
                  <a:lnTo>
                    <a:pt x="2264740" y="12382"/>
                  </a:lnTo>
                  <a:lnTo>
                    <a:pt x="2264740" y="1624152"/>
                  </a:lnTo>
                  <a:lnTo>
                    <a:pt x="2277135" y="1624152"/>
                  </a:lnTo>
                  <a:lnTo>
                    <a:pt x="2277135" y="1238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473124" y="2942615"/>
              <a:ext cx="2265045" cy="140970"/>
            </a:xfrm>
            <a:custGeom>
              <a:avLst/>
              <a:gdLst/>
              <a:ahLst/>
              <a:cxnLst/>
              <a:rect l="l" t="t" r="r" b="b"/>
              <a:pathLst>
                <a:path w="2265045" h="140969">
                  <a:moveTo>
                    <a:pt x="2264727" y="0"/>
                  </a:moveTo>
                  <a:lnTo>
                    <a:pt x="0" y="0"/>
                  </a:lnTo>
                  <a:lnTo>
                    <a:pt x="0" y="140512"/>
                  </a:lnTo>
                  <a:lnTo>
                    <a:pt x="2264727" y="140512"/>
                  </a:lnTo>
                  <a:lnTo>
                    <a:pt x="2264727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466921" y="2936405"/>
              <a:ext cx="2277745" cy="153035"/>
            </a:xfrm>
            <a:custGeom>
              <a:avLst/>
              <a:gdLst/>
              <a:ahLst/>
              <a:cxnLst/>
              <a:rect l="l" t="t" r="r" b="b"/>
              <a:pathLst>
                <a:path w="2277745" h="153035">
                  <a:moveTo>
                    <a:pt x="2274366" y="0"/>
                  </a:moveTo>
                  <a:lnTo>
                    <a:pt x="2781" y="0"/>
                  </a:lnTo>
                  <a:lnTo>
                    <a:pt x="0" y="2781"/>
                  </a:lnTo>
                  <a:lnTo>
                    <a:pt x="0" y="150152"/>
                  </a:lnTo>
                  <a:lnTo>
                    <a:pt x="2781" y="152920"/>
                  </a:lnTo>
                  <a:lnTo>
                    <a:pt x="2274366" y="152920"/>
                  </a:lnTo>
                  <a:lnTo>
                    <a:pt x="2277135" y="150152"/>
                  </a:lnTo>
                  <a:lnTo>
                    <a:pt x="2277135" y="140512"/>
                  </a:lnTo>
                  <a:lnTo>
                    <a:pt x="12407" y="140512"/>
                  </a:lnTo>
                  <a:lnTo>
                    <a:pt x="12407" y="12407"/>
                  </a:lnTo>
                  <a:lnTo>
                    <a:pt x="2277135" y="12407"/>
                  </a:lnTo>
                  <a:lnTo>
                    <a:pt x="2277135" y="2781"/>
                  </a:lnTo>
                  <a:lnTo>
                    <a:pt x="2274366" y="0"/>
                  </a:lnTo>
                  <a:close/>
                </a:path>
                <a:path w="2277745" h="153035">
                  <a:moveTo>
                    <a:pt x="2277135" y="12407"/>
                  </a:moveTo>
                  <a:lnTo>
                    <a:pt x="2264740" y="12407"/>
                  </a:lnTo>
                  <a:lnTo>
                    <a:pt x="2264740" y="140512"/>
                  </a:lnTo>
                  <a:lnTo>
                    <a:pt x="2277135" y="140512"/>
                  </a:lnTo>
                  <a:lnTo>
                    <a:pt x="2277135" y="12407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236361" y="2976704"/>
              <a:ext cx="72313" cy="72326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414070" y="2976704"/>
              <a:ext cx="72313" cy="72326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587645" y="2976704"/>
              <a:ext cx="72313" cy="72326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7479323" y="3089325"/>
              <a:ext cx="2252345" cy="39370"/>
            </a:xfrm>
            <a:custGeom>
              <a:avLst/>
              <a:gdLst/>
              <a:ahLst/>
              <a:cxnLst/>
              <a:rect l="l" t="t" r="r" b="b"/>
              <a:pathLst>
                <a:path w="2252345" h="39369">
                  <a:moveTo>
                    <a:pt x="2250414" y="0"/>
                  </a:moveTo>
                  <a:lnTo>
                    <a:pt x="1864004" y="165"/>
                  </a:lnTo>
                  <a:lnTo>
                    <a:pt x="1856295" y="0"/>
                  </a:lnTo>
                  <a:lnTo>
                    <a:pt x="0" y="0"/>
                  </a:lnTo>
                  <a:lnTo>
                    <a:pt x="0" y="31483"/>
                  </a:lnTo>
                  <a:lnTo>
                    <a:pt x="2908" y="33439"/>
                  </a:lnTo>
                  <a:lnTo>
                    <a:pt x="6426" y="34620"/>
                  </a:lnTo>
                  <a:lnTo>
                    <a:pt x="50498" y="35129"/>
                  </a:lnTo>
                  <a:lnTo>
                    <a:pt x="70281" y="35591"/>
                  </a:lnTo>
                  <a:lnTo>
                    <a:pt x="90030" y="36880"/>
                  </a:lnTo>
                  <a:lnTo>
                    <a:pt x="132358" y="37780"/>
                  </a:lnTo>
                  <a:lnTo>
                    <a:pt x="161418" y="37767"/>
                  </a:lnTo>
                  <a:lnTo>
                    <a:pt x="191282" y="37101"/>
                  </a:lnTo>
                  <a:lnTo>
                    <a:pt x="206197" y="36487"/>
                  </a:lnTo>
                  <a:lnTo>
                    <a:pt x="240929" y="34481"/>
                  </a:lnTo>
                  <a:lnTo>
                    <a:pt x="275683" y="33002"/>
                  </a:lnTo>
                  <a:lnTo>
                    <a:pt x="310454" y="32088"/>
                  </a:lnTo>
                  <a:lnTo>
                    <a:pt x="348703" y="31775"/>
                  </a:lnTo>
                  <a:lnTo>
                    <a:pt x="425559" y="33457"/>
                  </a:lnTo>
                  <a:lnTo>
                    <a:pt x="458901" y="33629"/>
                  </a:lnTo>
                  <a:lnTo>
                    <a:pt x="515067" y="34290"/>
                  </a:lnTo>
                  <a:lnTo>
                    <a:pt x="579818" y="34137"/>
                  </a:lnTo>
                  <a:lnTo>
                    <a:pt x="628624" y="32280"/>
                  </a:lnTo>
                  <a:lnTo>
                    <a:pt x="653859" y="32118"/>
                  </a:lnTo>
                  <a:lnTo>
                    <a:pt x="747148" y="34253"/>
                  </a:lnTo>
                  <a:lnTo>
                    <a:pt x="791553" y="35081"/>
                  </a:lnTo>
                  <a:lnTo>
                    <a:pt x="856659" y="35329"/>
                  </a:lnTo>
                  <a:lnTo>
                    <a:pt x="989517" y="34988"/>
                  </a:lnTo>
                  <a:lnTo>
                    <a:pt x="1025891" y="34563"/>
                  </a:lnTo>
                  <a:lnTo>
                    <a:pt x="1062253" y="33632"/>
                  </a:lnTo>
                  <a:lnTo>
                    <a:pt x="1098600" y="32016"/>
                  </a:lnTo>
                  <a:lnTo>
                    <a:pt x="1246681" y="32489"/>
                  </a:lnTo>
                  <a:lnTo>
                    <a:pt x="1296034" y="32842"/>
                  </a:lnTo>
                  <a:lnTo>
                    <a:pt x="1344496" y="33602"/>
                  </a:lnTo>
                  <a:lnTo>
                    <a:pt x="1392948" y="33820"/>
                  </a:lnTo>
                  <a:lnTo>
                    <a:pt x="1588947" y="32537"/>
                  </a:lnTo>
                  <a:lnTo>
                    <a:pt x="1670959" y="34394"/>
                  </a:lnTo>
                  <a:lnTo>
                    <a:pt x="1711968" y="35034"/>
                  </a:lnTo>
                  <a:lnTo>
                    <a:pt x="1766760" y="35242"/>
                  </a:lnTo>
                  <a:lnTo>
                    <a:pt x="1821776" y="37682"/>
                  </a:lnTo>
                  <a:lnTo>
                    <a:pt x="1849299" y="38566"/>
                  </a:lnTo>
                  <a:lnTo>
                    <a:pt x="1884578" y="38912"/>
                  </a:lnTo>
                  <a:lnTo>
                    <a:pt x="1926656" y="37942"/>
                  </a:lnTo>
                  <a:lnTo>
                    <a:pt x="1979807" y="37184"/>
                  </a:lnTo>
                  <a:lnTo>
                    <a:pt x="2006371" y="36449"/>
                  </a:lnTo>
                  <a:lnTo>
                    <a:pt x="2022383" y="35516"/>
                  </a:lnTo>
                  <a:lnTo>
                    <a:pt x="2054347" y="32927"/>
                  </a:lnTo>
                  <a:lnTo>
                    <a:pt x="2087330" y="31618"/>
                  </a:lnTo>
                  <a:lnTo>
                    <a:pt x="2121258" y="31037"/>
                  </a:lnTo>
                  <a:lnTo>
                    <a:pt x="2162901" y="31082"/>
                  </a:lnTo>
                  <a:lnTo>
                    <a:pt x="2244597" y="32131"/>
                  </a:lnTo>
                  <a:lnTo>
                    <a:pt x="2248903" y="31356"/>
                  </a:lnTo>
                  <a:lnTo>
                    <a:pt x="2252332" y="28740"/>
                  </a:lnTo>
                  <a:lnTo>
                    <a:pt x="2252332" y="1270"/>
                  </a:lnTo>
                  <a:lnTo>
                    <a:pt x="2250490" y="5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470559" y="3079190"/>
              <a:ext cx="2268220" cy="41910"/>
            </a:xfrm>
            <a:custGeom>
              <a:avLst/>
              <a:gdLst/>
              <a:ahLst/>
              <a:cxnLst/>
              <a:rect l="l" t="t" r="r" b="b"/>
              <a:pathLst>
                <a:path w="2268220" h="41910">
                  <a:moveTo>
                    <a:pt x="8763" y="10147"/>
                  </a:moveTo>
                  <a:lnTo>
                    <a:pt x="5753" y="10147"/>
                  </a:lnTo>
                  <a:lnTo>
                    <a:pt x="5448" y="10439"/>
                  </a:lnTo>
                  <a:lnTo>
                    <a:pt x="723" y="18275"/>
                  </a:lnTo>
                  <a:lnTo>
                    <a:pt x="0" y="27025"/>
                  </a:lnTo>
                  <a:lnTo>
                    <a:pt x="2832" y="35280"/>
                  </a:lnTo>
                  <a:lnTo>
                    <a:pt x="8763" y="41630"/>
                  </a:lnTo>
                  <a:lnTo>
                    <a:pt x="8763" y="10147"/>
                  </a:lnTo>
                  <a:close/>
                </a:path>
                <a:path w="2268220" h="41910">
                  <a:moveTo>
                    <a:pt x="1865058" y="10134"/>
                  </a:moveTo>
                  <a:lnTo>
                    <a:pt x="1854034" y="9855"/>
                  </a:lnTo>
                  <a:lnTo>
                    <a:pt x="1848523" y="9626"/>
                  </a:lnTo>
                  <a:lnTo>
                    <a:pt x="1827961" y="9042"/>
                  </a:lnTo>
                  <a:lnTo>
                    <a:pt x="1786890" y="6718"/>
                  </a:lnTo>
                  <a:lnTo>
                    <a:pt x="1767268" y="5918"/>
                  </a:lnTo>
                  <a:lnTo>
                    <a:pt x="1766328" y="5880"/>
                  </a:lnTo>
                  <a:lnTo>
                    <a:pt x="1759826" y="5918"/>
                  </a:lnTo>
                  <a:lnTo>
                    <a:pt x="1756575" y="5918"/>
                  </a:lnTo>
                  <a:lnTo>
                    <a:pt x="1731873" y="5740"/>
                  </a:lnTo>
                  <a:lnTo>
                    <a:pt x="1726514" y="5626"/>
                  </a:lnTo>
                  <a:lnTo>
                    <a:pt x="1672628" y="4229"/>
                  </a:lnTo>
                  <a:lnTo>
                    <a:pt x="1612315" y="2374"/>
                  </a:lnTo>
                  <a:lnTo>
                    <a:pt x="1608277" y="2260"/>
                  </a:lnTo>
                  <a:lnTo>
                    <a:pt x="1583524" y="1778"/>
                  </a:lnTo>
                  <a:lnTo>
                    <a:pt x="1558759" y="1587"/>
                  </a:lnTo>
                  <a:lnTo>
                    <a:pt x="1551190" y="1612"/>
                  </a:lnTo>
                  <a:lnTo>
                    <a:pt x="1528483" y="1917"/>
                  </a:lnTo>
                  <a:lnTo>
                    <a:pt x="1457299" y="2374"/>
                  </a:lnTo>
                  <a:lnTo>
                    <a:pt x="1355826" y="1473"/>
                  </a:lnTo>
                  <a:lnTo>
                    <a:pt x="1322006" y="787"/>
                  </a:lnTo>
                  <a:lnTo>
                    <a:pt x="1157135" y="393"/>
                  </a:lnTo>
                  <a:lnTo>
                    <a:pt x="1149921" y="127"/>
                  </a:lnTo>
                  <a:lnTo>
                    <a:pt x="1142707" y="0"/>
                  </a:lnTo>
                  <a:lnTo>
                    <a:pt x="1135494" y="0"/>
                  </a:lnTo>
                  <a:lnTo>
                    <a:pt x="1121156" y="139"/>
                  </a:lnTo>
                  <a:lnTo>
                    <a:pt x="1106208" y="533"/>
                  </a:lnTo>
                  <a:lnTo>
                    <a:pt x="1092796" y="1016"/>
                  </a:lnTo>
                  <a:lnTo>
                    <a:pt x="1062609" y="2273"/>
                  </a:lnTo>
                  <a:lnTo>
                    <a:pt x="1049540" y="2743"/>
                  </a:lnTo>
                  <a:lnTo>
                    <a:pt x="1035215" y="3098"/>
                  </a:lnTo>
                  <a:lnTo>
                    <a:pt x="890676" y="4229"/>
                  </a:lnTo>
                  <a:lnTo>
                    <a:pt x="804824" y="3683"/>
                  </a:lnTo>
                  <a:lnTo>
                    <a:pt x="790943" y="3441"/>
                  </a:lnTo>
                  <a:lnTo>
                    <a:pt x="789470" y="3416"/>
                  </a:lnTo>
                  <a:lnTo>
                    <a:pt x="735063" y="2260"/>
                  </a:lnTo>
                  <a:lnTo>
                    <a:pt x="673138" y="1104"/>
                  </a:lnTo>
                  <a:lnTo>
                    <a:pt x="657847" y="1016"/>
                  </a:lnTo>
                  <a:lnTo>
                    <a:pt x="645680" y="1092"/>
                  </a:lnTo>
                  <a:lnTo>
                    <a:pt x="633526" y="1320"/>
                  </a:lnTo>
                  <a:lnTo>
                    <a:pt x="620737" y="1778"/>
                  </a:lnTo>
                  <a:lnTo>
                    <a:pt x="611505" y="2273"/>
                  </a:lnTo>
                  <a:lnTo>
                    <a:pt x="598131" y="2908"/>
                  </a:lnTo>
                  <a:lnTo>
                    <a:pt x="587057" y="3225"/>
                  </a:lnTo>
                  <a:lnTo>
                    <a:pt x="575970" y="3378"/>
                  </a:lnTo>
                  <a:lnTo>
                    <a:pt x="564883" y="3416"/>
                  </a:lnTo>
                  <a:lnTo>
                    <a:pt x="539686" y="3340"/>
                  </a:lnTo>
                  <a:lnTo>
                    <a:pt x="528891" y="3340"/>
                  </a:lnTo>
                  <a:lnTo>
                    <a:pt x="517144" y="3441"/>
                  </a:lnTo>
                  <a:lnTo>
                    <a:pt x="415163" y="2895"/>
                  </a:lnTo>
                  <a:lnTo>
                    <a:pt x="395414" y="2120"/>
                  </a:lnTo>
                  <a:lnTo>
                    <a:pt x="375666" y="1511"/>
                  </a:lnTo>
                  <a:lnTo>
                    <a:pt x="355904" y="1117"/>
                  </a:lnTo>
                  <a:lnTo>
                    <a:pt x="336156" y="977"/>
                  </a:lnTo>
                  <a:lnTo>
                    <a:pt x="315556" y="1143"/>
                  </a:lnTo>
                  <a:lnTo>
                    <a:pt x="294970" y="1676"/>
                  </a:lnTo>
                  <a:lnTo>
                    <a:pt x="270065" y="2120"/>
                  </a:lnTo>
                  <a:lnTo>
                    <a:pt x="197053" y="5194"/>
                  </a:lnTo>
                  <a:lnTo>
                    <a:pt x="118910" y="5626"/>
                  </a:lnTo>
                  <a:lnTo>
                    <a:pt x="116573" y="5626"/>
                  </a:lnTo>
                  <a:lnTo>
                    <a:pt x="106883" y="5613"/>
                  </a:lnTo>
                  <a:lnTo>
                    <a:pt x="95542" y="4940"/>
                  </a:lnTo>
                  <a:lnTo>
                    <a:pt x="88163" y="4622"/>
                  </a:lnTo>
                  <a:lnTo>
                    <a:pt x="84188" y="4457"/>
                  </a:lnTo>
                  <a:lnTo>
                    <a:pt x="72847" y="4152"/>
                  </a:lnTo>
                  <a:lnTo>
                    <a:pt x="61493" y="4051"/>
                  </a:lnTo>
                  <a:lnTo>
                    <a:pt x="54330" y="4051"/>
                  </a:lnTo>
                  <a:lnTo>
                    <a:pt x="47167" y="4178"/>
                  </a:lnTo>
                  <a:lnTo>
                    <a:pt x="40005" y="4432"/>
                  </a:lnTo>
                  <a:lnTo>
                    <a:pt x="38455" y="4572"/>
                  </a:lnTo>
                  <a:lnTo>
                    <a:pt x="36868" y="4622"/>
                  </a:lnTo>
                  <a:lnTo>
                    <a:pt x="33489" y="4622"/>
                  </a:lnTo>
                  <a:lnTo>
                    <a:pt x="26238" y="4394"/>
                  </a:lnTo>
                  <a:lnTo>
                    <a:pt x="17589" y="4394"/>
                  </a:lnTo>
                  <a:lnTo>
                    <a:pt x="11010" y="5245"/>
                  </a:lnTo>
                  <a:lnTo>
                    <a:pt x="5753" y="10134"/>
                  </a:lnTo>
                  <a:lnTo>
                    <a:pt x="1865058" y="10134"/>
                  </a:lnTo>
                  <a:close/>
                </a:path>
                <a:path w="2268220" h="41910">
                  <a:moveTo>
                    <a:pt x="2259177" y="10134"/>
                  </a:moveTo>
                  <a:lnTo>
                    <a:pt x="2258568" y="9715"/>
                  </a:lnTo>
                  <a:lnTo>
                    <a:pt x="2256853" y="8547"/>
                  </a:lnTo>
                  <a:lnTo>
                    <a:pt x="2252764" y="8051"/>
                  </a:lnTo>
                  <a:lnTo>
                    <a:pt x="2251303" y="7874"/>
                  </a:lnTo>
                  <a:lnTo>
                    <a:pt x="2249703" y="7874"/>
                  </a:lnTo>
                  <a:lnTo>
                    <a:pt x="2250338" y="8051"/>
                  </a:lnTo>
                  <a:lnTo>
                    <a:pt x="2249690" y="7975"/>
                  </a:lnTo>
                  <a:lnTo>
                    <a:pt x="2244699" y="7391"/>
                  </a:lnTo>
                  <a:lnTo>
                    <a:pt x="2238972" y="7975"/>
                  </a:lnTo>
                  <a:lnTo>
                    <a:pt x="2233333" y="7353"/>
                  </a:lnTo>
                  <a:lnTo>
                    <a:pt x="2198535" y="6019"/>
                  </a:lnTo>
                  <a:lnTo>
                    <a:pt x="2150135" y="4826"/>
                  </a:lnTo>
                  <a:lnTo>
                    <a:pt x="2136546" y="4711"/>
                  </a:lnTo>
                  <a:lnTo>
                    <a:pt x="2115693" y="4927"/>
                  </a:lnTo>
                  <a:lnTo>
                    <a:pt x="2094839" y="5499"/>
                  </a:lnTo>
                  <a:lnTo>
                    <a:pt x="2011591" y="8940"/>
                  </a:lnTo>
                  <a:lnTo>
                    <a:pt x="1990788" y="9499"/>
                  </a:lnTo>
                  <a:lnTo>
                    <a:pt x="1969985" y="9715"/>
                  </a:lnTo>
                  <a:lnTo>
                    <a:pt x="1964956" y="9715"/>
                  </a:lnTo>
                  <a:lnTo>
                    <a:pt x="1959914" y="9677"/>
                  </a:lnTo>
                  <a:lnTo>
                    <a:pt x="1954885" y="9588"/>
                  </a:lnTo>
                  <a:lnTo>
                    <a:pt x="1916518" y="10134"/>
                  </a:lnTo>
                  <a:lnTo>
                    <a:pt x="2259177" y="10134"/>
                  </a:lnTo>
                  <a:close/>
                </a:path>
                <a:path w="2268220" h="41910">
                  <a:moveTo>
                    <a:pt x="2267724" y="23926"/>
                  </a:moveTo>
                  <a:lnTo>
                    <a:pt x="2265794" y="16979"/>
                  </a:lnTo>
                  <a:lnTo>
                    <a:pt x="2261095" y="11417"/>
                  </a:lnTo>
                  <a:lnTo>
                    <a:pt x="2261095" y="38887"/>
                  </a:lnTo>
                  <a:lnTo>
                    <a:pt x="2267724" y="2392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206756" y="4653367"/>
              <a:ext cx="542290" cy="38100"/>
            </a:xfrm>
            <a:custGeom>
              <a:avLst/>
              <a:gdLst/>
              <a:ahLst/>
              <a:cxnLst/>
              <a:rect l="l" t="t" r="r" b="b"/>
              <a:pathLst>
                <a:path w="542290" h="38100">
                  <a:moveTo>
                    <a:pt x="534816" y="0"/>
                  </a:moveTo>
                  <a:lnTo>
                    <a:pt x="533775" y="774"/>
                  </a:lnTo>
                  <a:lnTo>
                    <a:pt x="532492" y="1231"/>
                  </a:lnTo>
                  <a:lnTo>
                    <a:pt x="4858" y="1231"/>
                  </a:lnTo>
                  <a:lnTo>
                    <a:pt x="0" y="11001"/>
                  </a:lnTo>
                  <a:lnTo>
                    <a:pt x="1146" y="21807"/>
                  </a:lnTo>
                  <a:lnTo>
                    <a:pt x="7680" y="30558"/>
                  </a:lnTo>
                  <a:lnTo>
                    <a:pt x="18980" y="34163"/>
                  </a:lnTo>
                  <a:lnTo>
                    <a:pt x="41664" y="34402"/>
                  </a:lnTo>
                  <a:lnTo>
                    <a:pt x="63353" y="35039"/>
                  </a:lnTo>
                  <a:lnTo>
                    <a:pt x="106699" y="37020"/>
                  </a:lnTo>
                  <a:lnTo>
                    <a:pt x="152987" y="37792"/>
                  </a:lnTo>
                  <a:lnTo>
                    <a:pt x="200362" y="37596"/>
                  </a:lnTo>
                  <a:lnTo>
                    <a:pt x="256101" y="36018"/>
                  </a:lnTo>
                  <a:lnTo>
                    <a:pt x="303592" y="33127"/>
                  </a:lnTo>
                  <a:lnTo>
                    <a:pt x="327349" y="32219"/>
                  </a:lnTo>
                  <a:lnTo>
                    <a:pt x="364065" y="31889"/>
                  </a:lnTo>
                  <a:lnTo>
                    <a:pt x="396027" y="32081"/>
                  </a:lnTo>
                  <a:lnTo>
                    <a:pt x="491890" y="33629"/>
                  </a:lnTo>
                  <a:lnTo>
                    <a:pt x="528377" y="32600"/>
                  </a:lnTo>
                  <a:lnTo>
                    <a:pt x="536437" y="27766"/>
                  </a:lnTo>
                  <a:lnTo>
                    <a:pt x="540169" y="22529"/>
                  </a:lnTo>
                  <a:lnTo>
                    <a:pt x="541892" y="16254"/>
                  </a:lnTo>
                  <a:lnTo>
                    <a:pt x="541395" y="9753"/>
                  </a:lnTo>
                  <a:lnTo>
                    <a:pt x="539515" y="5054"/>
                  </a:lnTo>
                  <a:lnTo>
                    <a:pt x="537331" y="2006"/>
                  </a:lnTo>
                  <a:lnTo>
                    <a:pt x="534816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616850" y="3267874"/>
              <a:ext cx="2125345" cy="1386840"/>
            </a:xfrm>
            <a:custGeom>
              <a:avLst/>
              <a:gdLst/>
              <a:ahLst/>
              <a:cxnLst/>
              <a:rect l="l" t="t" r="r" b="b"/>
              <a:pathLst>
                <a:path w="2125345" h="1386839">
                  <a:moveTo>
                    <a:pt x="278472" y="945680"/>
                  </a:moveTo>
                  <a:lnTo>
                    <a:pt x="278269" y="889241"/>
                  </a:lnTo>
                  <a:lnTo>
                    <a:pt x="275501" y="886472"/>
                  </a:lnTo>
                  <a:lnTo>
                    <a:pt x="268630" y="886485"/>
                  </a:lnTo>
                  <a:lnTo>
                    <a:pt x="265874" y="889279"/>
                  </a:lnTo>
                  <a:lnTo>
                    <a:pt x="266077" y="945718"/>
                  </a:lnTo>
                  <a:lnTo>
                    <a:pt x="268846" y="948474"/>
                  </a:lnTo>
                  <a:lnTo>
                    <a:pt x="275717" y="948461"/>
                  </a:lnTo>
                  <a:lnTo>
                    <a:pt x="278472" y="945680"/>
                  </a:lnTo>
                  <a:close/>
                </a:path>
                <a:path w="2125345" h="1386839">
                  <a:moveTo>
                    <a:pt x="278841" y="1044854"/>
                  </a:moveTo>
                  <a:lnTo>
                    <a:pt x="278638" y="988428"/>
                  </a:lnTo>
                  <a:lnTo>
                    <a:pt x="275856" y="985659"/>
                  </a:lnTo>
                  <a:lnTo>
                    <a:pt x="268998" y="985672"/>
                  </a:lnTo>
                  <a:lnTo>
                    <a:pt x="266242" y="988453"/>
                  </a:lnTo>
                  <a:lnTo>
                    <a:pt x="266446" y="1044892"/>
                  </a:lnTo>
                  <a:lnTo>
                    <a:pt x="269214" y="1047648"/>
                  </a:lnTo>
                  <a:lnTo>
                    <a:pt x="276085" y="1047635"/>
                  </a:lnTo>
                  <a:lnTo>
                    <a:pt x="278841" y="1044854"/>
                  </a:lnTo>
                  <a:close/>
                </a:path>
                <a:path w="2125345" h="1386839">
                  <a:moveTo>
                    <a:pt x="279209" y="1144041"/>
                  </a:moveTo>
                  <a:lnTo>
                    <a:pt x="279006" y="1087602"/>
                  </a:lnTo>
                  <a:lnTo>
                    <a:pt x="276225" y="1084846"/>
                  </a:lnTo>
                  <a:lnTo>
                    <a:pt x="269367" y="1084859"/>
                  </a:lnTo>
                  <a:lnTo>
                    <a:pt x="266598" y="1087640"/>
                  </a:lnTo>
                  <a:lnTo>
                    <a:pt x="266814" y="1144079"/>
                  </a:lnTo>
                  <a:lnTo>
                    <a:pt x="269582" y="1146835"/>
                  </a:lnTo>
                  <a:lnTo>
                    <a:pt x="276440" y="1146822"/>
                  </a:lnTo>
                  <a:lnTo>
                    <a:pt x="279209" y="1144041"/>
                  </a:lnTo>
                  <a:close/>
                </a:path>
                <a:path w="2125345" h="1386839">
                  <a:moveTo>
                    <a:pt x="742988" y="540423"/>
                  </a:moveTo>
                  <a:lnTo>
                    <a:pt x="742899" y="483958"/>
                  </a:lnTo>
                  <a:lnTo>
                    <a:pt x="740117" y="481203"/>
                  </a:lnTo>
                  <a:lnTo>
                    <a:pt x="733272" y="481203"/>
                  </a:lnTo>
                  <a:lnTo>
                    <a:pt x="730516" y="483958"/>
                  </a:lnTo>
                  <a:lnTo>
                    <a:pt x="730605" y="540423"/>
                  </a:lnTo>
                  <a:lnTo>
                    <a:pt x="733386" y="543179"/>
                  </a:lnTo>
                  <a:lnTo>
                    <a:pt x="740232" y="543179"/>
                  </a:lnTo>
                  <a:lnTo>
                    <a:pt x="742988" y="540423"/>
                  </a:lnTo>
                  <a:close/>
                </a:path>
                <a:path w="2125345" h="1386839">
                  <a:moveTo>
                    <a:pt x="743153" y="639610"/>
                  </a:moveTo>
                  <a:lnTo>
                    <a:pt x="743089" y="583145"/>
                  </a:lnTo>
                  <a:lnTo>
                    <a:pt x="740308" y="580390"/>
                  </a:lnTo>
                  <a:lnTo>
                    <a:pt x="733450" y="580390"/>
                  </a:lnTo>
                  <a:lnTo>
                    <a:pt x="730694" y="583145"/>
                  </a:lnTo>
                  <a:lnTo>
                    <a:pt x="730783" y="639610"/>
                  </a:lnTo>
                  <a:lnTo>
                    <a:pt x="733552" y="642378"/>
                  </a:lnTo>
                  <a:lnTo>
                    <a:pt x="740410" y="642366"/>
                  </a:lnTo>
                  <a:lnTo>
                    <a:pt x="743153" y="639610"/>
                  </a:lnTo>
                  <a:close/>
                </a:path>
                <a:path w="2125345" h="1386839">
                  <a:moveTo>
                    <a:pt x="743356" y="738784"/>
                  </a:moveTo>
                  <a:lnTo>
                    <a:pt x="743254" y="682332"/>
                  </a:lnTo>
                  <a:lnTo>
                    <a:pt x="740486" y="679564"/>
                  </a:lnTo>
                  <a:lnTo>
                    <a:pt x="733640" y="679564"/>
                  </a:lnTo>
                  <a:lnTo>
                    <a:pt x="730885" y="682332"/>
                  </a:lnTo>
                  <a:lnTo>
                    <a:pt x="730973" y="738784"/>
                  </a:lnTo>
                  <a:lnTo>
                    <a:pt x="733742" y="741565"/>
                  </a:lnTo>
                  <a:lnTo>
                    <a:pt x="740600" y="741553"/>
                  </a:lnTo>
                  <a:lnTo>
                    <a:pt x="743356" y="738784"/>
                  </a:lnTo>
                  <a:close/>
                </a:path>
                <a:path w="2125345" h="1386839">
                  <a:moveTo>
                    <a:pt x="743534" y="837971"/>
                  </a:moveTo>
                  <a:lnTo>
                    <a:pt x="743445" y="781519"/>
                  </a:lnTo>
                  <a:lnTo>
                    <a:pt x="740676" y="778751"/>
                  </a:lnTo>
                  <a:lnTo>
                    <a:pt x="733818" y="778751"/>
                  </a:lnTo>
                  <a:lnTo>
                    <a:pt x="731062" y="781519"/>
                  </a:lnTo>
                  <a:lnTo>
                    <a:pt x="731164" y="837971"/>
                  </a:lnTo>
                  <a:lnTo>
                    <a:pt x="733933" y="840752"/>
                  </a:lnTo>
                  <a:lnTo>
                    <a:pt x="740791" y="840740"/>
                  </a:lnTo>
                  <a:lnTo>
                    <a:pt x="743534" y="837971"/>
                  </a:lnTo>
                  <a:close/>
                </a:path>
                <a:path w="2125345" h="1386839">
                  <a:moveTo>
                    <a:pt x="743724" y="937158"/>
                  </a:moveTo>
                  <a:lnTo>
                    <a:pt x="743635" y="880719"/>
                  </a:lnTo>
                  <a:lnTo>
                    <a:pt x="740867" y="877938"/>
                  </a:lnTo>
                  <a:lnTo>
                    <a:pt x="734009" y="877951"/>
                  </a:lnTo>
                  <a:lnTo>
                    <a:pt x="731240" y="880719"/>
                  </a:lnTo>
                  <a:lnTo>
                    <a:pt x="731342" y="937158"/>
                  </a:lnTo>
                  <a:lnTo>
                    <a:pt x="734110" y="939939"/>
                  </a:lnTo>
                  <a:lnTo>
                    <a:pt x="740968" y="939914"/>
                  </a:lnTo>
                  <a:lnTo>
                    <a:pt x="743724" y="937158"/>
                  </a:lnTo>
                  <a:close/>
                </a:path>
                <a:path w="2125345" h="1386839">
                  <a:moveTo>
                    <a:pt x="743902" y="1036345"/>
                  </a:moveTo>
                  <a:lnTo>
                    <a:pt x="743813" y="979893"/>
                  </a:lnTo>
                  <a:lnTo>
                    <a:pt x="741032" y="977125"/>
                  </a:lnTo>
                  <a:lnTo>
                    <a:pt x="734187" y="977125"/>
                  </a:lnTo>
                  <a:lnTo>
                    <a:pt x="731418" y="979893"/>
                  </a:lnTo>
                  <a:lnTo>
                    <a:pt x="731520" y="1036345"/>
                  </a:lnTo>
                  <a:lnTo>
                    <a:pt x="734301" y="1039114"/>
                  </a:lnTo>
                  <a:lnTo>
                    <a:pt x="741146" y="1039101"/>
                  </a:lnTo>
                  <a:lnTo>
                    <a:pt x="743902" y="1036345"/>
                  </a:lnTo>
                  <a:close/>
                </a:path>
                <a:path w="2125345" h="1386839">
                  <a:moveTo>
                    <a:pt x="744080" y="1135532"/>
                  </a:moveTo>
                  <a:lnTo>
                    <a:pt x="744004" y="1079080"/>
                  </a:lnTo>
                  <a:lnTo>
                    <a:pt x="741222" y="1076312"/>
                  </a:lnTo>
                  <a:lnTo>
                    <a:pt x="734364" y="1076325"/>
                  </a:lnTo>
                  <a:lnTo>
                    <a:pt x="731608" y="1079080"/>
                  </a:lnTo>
                  <a:lnTo>
                    <a:pt x="731697" y="1135532"/>
                  </a:lnTo>
                  <a:lnTo>
                    <a:pt x="734479" y="1138301"/>
                  </a:lnTo>
                  <a:lnTo>
                    <a:pt x="741324" y="1138288"/>
                  </a:lnTo>
                  <a:lnTo>
                    <a:pt x="744080" y="1135532"/>
                  </a:lnTo>
                  <a:close/>
                </a:path>
                <a:path w="2125345" h="1386839">
                  <a:moveTo>
                    <a:pt x="1094193" y="342049"/>
                  </a:moveTo>
                  <a:lnTo>
                    <a:pt x="1094117" y="285597"/>
                  </a:lnTo>
                  <a:lnTo>
                    <a:pt x="1091349" y="282829"/>
                  </a:lnTo>
                  <a:lnTo>
                    <a:pt x="1084491" y="282829"/>
                  </a:lnTo>
                  <a:lnTo>
                    <a:pt x="1081735" y="285597"/>
                  </a:lnTo>
                  <a:lnTo>
                    <a:pt x="1081798" y="342049"/>
                  </a:lnTo>
                  <a:lnTo>
                    <a:pt x="1084580" y="344817"/>
                  </a:lnTo>
                  <a:lnTo>
                    <a:pt x="1091438" y="344817"/>
                  </a:lnTo>
                  <a:lnTo>
                    <a:pt x="1094193" y="342049"/>
                  </a:lnTo>
                  <a:close/>
                </a:path>
                <a:path w="2125345" h="1386839">
                  <a:moveTo>
                    <a:pt x="1094333" y="441236"/>
                  </a:moveTo>
                  <a:lnTo>
                    <a:pt x="1094270" y="384771"/>
                  </a:lnTo>
                  <a:lnTo>
                    <a:pt x="1091488" y="382016"/>
                  </a:lnTo>
                  <a:lnTo>
                    <a:pt x="1084643" y="382016"/>
                  </a:lnTo>
                  <a:lnTo>
                    <a:pt x="1081900" y="384771"/>
                  </a:lnTo>
                  <a:lnTo>
                    <a:pt x="1081963" y="441236"/>
                  </a:lnTo>
                  <a:lnTo>
                    <a:pt x="1084732" y="444004"/>
                  </a:lnTo>
                  <a:lnTo>
                    <a:pt x="1091590" y="444004"/>
                  </a:lnTo>
                  <a:lnTo>
                    <a:pt x="1094333" y="441236"/>
                  </a:lnTo>
                  <a:close/>
                </a:path>
                <a:path w="2125345" h="1386839">
                  <a:moveTo>
                    <a:pt x="1094486" y="540423"/>
                  </a:moveTo>
                  <a:lnTo>
                    <a:pt x="1094422" y="483958"/>
                  </a:lnTo>
                  <a:lnTo>
                    <a:pt x="1091641" y="481203"/>
                  </a:lnTo>
                  <a:lnTo>
                    <a:pt x="1084795" y="481203"/>
                  </a:lnTo>
                  <a:lnTo>
                    <a:pt x="1082040" y="483958"/>
                  </a:lnTo>
                  <a:lnTo>
                    <a:pt x="1082103" y="540423"/>
                  </a:lnTo>
                  <a:lnTo>
                    <a:pt x="1084884" y="543191"/>
                  </a:lnTo>
                  <a:lnTo>
                    <a:pt x="1091730" y="543179"/>
                  </a:lnTo>
                  <a:lnTo>
                    <a:pt x="1094486" y="540423"/>
                  </a:lnTo>
                  <a:close/>
                </a:path>
                <a:path w="2125345" h="1386839">
                  <a:moveTo>
                    <a:pt x="1094638" y="639597"/>
                  </a:moveTo>
                  <a:lnTo>
                    <a:pt x="1094574" y="583158"/>
                  </a:lnTo>
                  <a:lnTo>
                    <a:pt x="1091793" y="580377"/>
                  </a:lnTo>
                  <a:lnTo>
                    <a:pt x="1084948" y="580390"/>
                  </a:lnTo>
                  <a:lnTo>
                    <a:pt x="1082192" y="583158"/>
                  </a:lnTo>
                  <a:lnTo>
                    <a:pt x="1082255" y="639597"/>
                  </a:lnTo>
                  <a:lnTo>
                    <a:pt x="1085037" y="642378"/>
                  </a:lnTo>
                  <a:lnTo>
                    <a:pt x="1091882" y="642366"/>
                  </a:lnTo>
                  <a:lnTo>
                    <a:pt x="1094638" y="639597"/>
                  </a:lnTo>
                  <a:close/>
                </a:path>
                <a:path w="2125345" h="1386839">
                  <a:moveTo>
                    <a:pt x="1094790" y="738784"/>
                  </a:moveTo>
                  <a:lnTo>
                    <a:pt x="1094727" y="682332"/>
                  </a:lnTo>
                  <a:lnTo>
                    <a:pt x="1091946" y="679564"/>
                  </a:lnTo>
                  <a:lnTo>
                    <a:pt x="1085088" y="679577"/>
                  </a:lnTo>
                  <a:lnTo>
                    <a:pt x="1082344" y="682332"/>
                  </a:lnTo>
                  <a:lnTo>
                    <a:pt x="1082408" y="738784"/>
                  </a:lnTo>
                  <a:lnTo>
                    <a:pt x="1085189" y="741565"/>
                  </a:lnTo>
                  <a:lnTo>
                    <a:pt x="1092034" y="741553"/>
                  </a:lnTo>
                  <a:lnTo>
                    <a:pt x="1094790" y="738784"/>
                  </a:lnTo>
                  <a:close/>
                </a:path>
                <a:path w="2125345" h="1386839">
                  <a:moveTo>
                    <a:pt x="1094943" y="837971"/>
                  </a:moveTo>
                  <a:lnTo>
                    <a:pt x="1094867" y="781519"/>
                  </a:lnTo>
                  <a:lnTo>
                    <a:pt x="1092098" y="778751"/>
                  </a:lnTo>
                  <a:lnTo>
                    <a:pt x="1085240" y="778751"/>
                  </a:lnTo>
                  <a:lnTo>
                    <a:pt x="1082497" y="781519"/>
                  </a:lnTo>
                  <a:lnTo>
                    <a:pt x="1082560" y="837971"/>
                  </a:lnTo>
                  <a:lnTo>
                    <a:pt x="1085342" y="840740"/>
                  </a:lnTo>
                  <a:lnTo>
                    <a:pt x="1092187" y="840740"/>
                  </a:lnTo>
                  <a:lnTo>
                    <a:pt x="1094943" y="837971"/>
                  </a:lnTo>
                  <a:close/>
                </a:path>
                <a:path w="2125345" h="1386839">
                  <a:moveTo>
                    <a:pt x="1095082" y="937171"/>
                  </a:moveTo>
                  <a:lnTo>
                    <a:pt x="1095019" y="880706"/>
                  </a:lnTo>
                  <a:lnTo>
                    <a:pt x="1092238" y="877938"/>
                  </a:lnTo>
                  <a:lnTo>
                    <a:pt x="1085392" y="877938"/>
                  </a:lnTo>
                  <a:lnTo>
                    <a:pt x="1082636" y="880706"/>
                  </a:lnTo>
                  <a:lnTo>
                    <a:pt x="1082713" y="937171"/>
                  </a:lnTo>
                  <a:lnTo>
                    <a:pt x="1085481" y="939927"/>
                  </a:lnTo>
                  <a:lnTo>
                    <a:pt x="1092339" y="939927"/>
                  </a:lnTo>
                  <a:lnTo>
                    <a:pt x="1095082" y="937171"/>
                  </a:lnTo>
                  <a:close/>
                </a:path>
                <a:path w="2125345" h="1386839">
                  <a:moveTo>
                    <a:pt x="1095248" y="1036345"/>
                  </a:moveTo>
                  <a:lnTo>
                    <a:pt x="1095171" y="979893"/>
                  </a:lnTo>
                  <a:lnTo>
                    <a:pt x="1092403" y="977125"/>
                  </a:lnTo>
                  <a:lnTo>
                    <a:pt x="1085545" y="977138"/>
                  </a:lnTo>
                  <a:lnTo>
                    <a:pt x="1082789" y="979893"/>
                  </a:lnTo>
                  <a:lnTo>
                    <a:pt x="1082852" y="1036345"/>
                  </a:lnTo>
                  <a:lnTo>
                    <a:pt x="1085634" y="1039114"/>
                  </a:lnTo>
                  <a:lnTo>
                    <a:pt x="1092492" y="1039114"/>
                  </a:lnTo>
                  <a:lnTo>
                    <a:pt x="1095248" y="1036345"/>
                  </a:lnTo>
                  <a:close/>
                </a:path>
                <a:path w="2125345" h="1386839">
                  <a:moveTo>
                    <a:pt x="1095400" y="1135532"/>
                  </a:moveTo>
                  <a:lnTo>
                    <a:pt x="1095324" y="1079080"/>
                  </a:lnTo>
                  <a:lnTo>
                    <a:pt x="1092542" y="1076312"/>
                  </a:lnTo>
                  <a:lnTo>
                    <a:pt x="1085697" y="1076312"/>
                  </a:lnTo>
                  <a:lnTo>
                    <a:pt x="1082941" y="1079080"/>
                  </a:lnTo>
                  <a:lnTo>
                    <a:pt x="1083005" y="1135532"/>
                  </a:lnTo>
                  <a:lnTo>
                    <a:pt x="1085786" y="1138301"/>
                  </a:lnTo>
                  <a:lnTo>
                    <a:pt x="1092644" y="1138301"/>
                  </a:lnTo>
                  <a:lnTo>
                    <a:pt x="1095400" y="1135532"/>
                  </a:lnTo>
                  <a:close/>
                </a:path>
                <a:path w="2125345" h="1386839">
                  <a:moveTo>
                    <a:pt x="1391805" y="540423"/>
                  </a:moveTo>
                  <a:lnTo>
                    <a:pt x="1391716" y="483958"/>
                  </a:lnTo>
                  <a:lnTo>
                    <a:pt x="1388948" y="481203"/>
                  </a:lnTo>
                  <a:lnTo>
                    <a:pt x="1382090" y="481203"/>
                  </a:lnTo>
                  <a:lnTo>
                    <a:pt x="1379347" y="483958"/>
                  </a:lnTo>
                  <a:lnTo>
                    <a:pt x="1379435" y="540423"/>
                  </a:lnTo>
                  <a:lnTo>
                    <a:pt x="1382204" y="543191"/>
                  </a:lnTo>
                  <a:lnTo>
                    <a:pt x="1389049" y="543179"/>
                  </a:lnTo>
                  <a:lnTo>
                    <a:pt x="1391805" y="540423"/>
                  </a:lnTo>
                  <a:close/>
                </a:path>
                <a:path w="2125345" h="1386839">
                  <a:moveTo>
                    <a:pt x="1391996" y="639597"/>
                  </a:moveTo>
                  <a:lnTo>
                    <a:pt x="1391907" y="583158"/>
                  </a:lnTo>
                  <a:lnTo>
                    <a:pt x="1389126" y="580377"/>
                  </a:lnTo>
                  <a:lnTo>
                    <a:pt x="1382280" y="580390"/>
                  </a:lnTo>
                  <a:lnTo>
                    <a:pt x="1379524" y="583158"/>
                  </a:lnTo>
                  <a:lnTo>
                    <a:pt x="1379613" y="639597"/>
                  </a:lnTo>
                  <a:lnTo>
                    <a:pt x="1382382" y="642378"/>
                  </a:lnTo>
                  <a:lnTo>
                    <a:pt x="1389240" y="642366"/>
                  </a:lnTo>
                  <a:lnTo>
                    <a:pt x="1391996" y="639597"/>
                  </a:lnTo>
                  <a:close/>
                </a:path>
                <a:path w="2125345" h="1386839">
                  <a:moveTo>
                    <a:pt x="1392186" y="738784"/>
                  </a:moveTo>
                  <a:lnTo>
                    <a:pt x="1392085" y="682332"/>
                  </a:lnTo>
                  <a:lnTo>
                    <a:pt x="1389316" y="679564"/>
                  </a:lnTo>
                  <a:lnTo>
                    <a:pt x="1382471" y="679577"/>
                  </a:lnTo>
                  <a:lnTo>
                    <a:pt x="1379715" y="682332"/>
                  </a:lnTo>
                  <a:lnTo>
                    <a:pt x="1379804" y="738784"/>
                  </a:lnTo>
                  <a:lnTo>
                    <a:pt x="1382572" y="741565"/>
                  </a:lnTo>
                  <a:lnTo>
                    <a:pt x="1389430" y="741553"/>
                  </a:lnTo>
                  <a:lnTo>
                    <a:pt x="1392186" y="738784"/>
                  </a:lnTo>
                  <a:close/>
                </a:path>
                <a:path w="2125345" h="1386839">
                  <a:moveTo>
                    <a:pt x="1392377" y="837971"/>
                  </a:moveTo>
                  <a:lnTo>
                    <a:pt x="1392275" y="781519"/>
                  </a:lnTo>
                  <a:lnTo>
                    <a:pt x="1389507" y="778751"/>
                  </a:lnTo>
                  <a:lnTo>
                    <a:pt x="1382649" y="778764"/>
                  </a:lnTo>
                  <a:lnTo>
                    <a:pt x="1379905" y="781519"/>
                  </a:lnTo>
                  <a:lnTo>
                    <a:pt x="1379982" y="837971"/>
                  </a:lnTo>
                  <a:lnTo>
                    <a:pt x="1382763" y="840740"/>
                  </a:lnTo>
                  <a:lnTo>
                    <a:pt x="1389608" y="840740"/>
                  </a:lnTo>
                  <a:lnTo>
                    <a:pt x="1392377" y="837971"/>
                  </a:lnTo>
                  <a:close/>
                </a:path>
                <a:path w="2125345" h="1386839">
                  <a:moveTo>
                    <a:pt x="1392542" y="937171"/>
                  </a:moveTo>
                  <a:lnTo>
                    <a:pt x="1392466" y="880706"/>
                  </a:lnTo>
                  <a:lnTo>
                    <a:pt x="1389684" y="877938"/>
                  </a:lnTo>
                  <a:lnTo>
                    <a:pt x="1382839" y="877951"/>
                  </a:lnTo>
                  <a:lnTo>
                    <a:pt x="1380070" y="880706"/>
                  </a:lnTo>
                  <a:lnTo>
                    <a:pt x="1380172" y="937171"/>
                  </a:lnTo>
                  <a:lnTo>
                    <a:pt x="1382941" y="939927"/>
                  </a:lnTo>
                  <a:lnTo>
                    <a:pt x="1389799" y="939927"/>
                  </a:lnTo>
                  <a:lnTo>
                    <a:pt x="1392542" y="937171"/>
                  </a:lnTo>
                  <a:close/>
                </a:path>
                <a:path w="2125345" h="1386839">
                  <a:moveTo>
                    <a:pt x="1392745" y="1036345"/>
                  </a:moveTo>
                  <a:lnTo>
                    <a:pt x="1392643" y="979893"/>
                  </a:lnTo>
                  <a:lnTo>
                    <a:pt x="1389875" y="977125"/>
                  </a:lnTo>
                  <a:lnTo>
                    <a:pt x="1383017" y="977138"/>
                  </a:lnTo>
                  <a:lnTo>
                    <a:pt x="1380274" y="979893"/>
                  </a:lnTo>
                  <a:lnTo>
                    <a:pt x="1380350" y="1036345"/>
                  </a:lnTo>
                  <a:lnTo>
                    <a:pt x="1383131" y="1039114"/>
                  </a:lnTo>
                  <a:lnTo>
                    <a:pt x="1389976" y="1039101"/>
                  </a:lnTo>
                  <a:lnTo>
                    <a:pt x="1392745" y="1036345"/>
                  </a:lnTo>
                  <a:close/>
                </a:path>
                <a:path w="2125345" h="1386839">
                  <a:moveTo>
                    <a:pt x="1392923" y="1135532"/>
                  </a:moveTo>
                  <a:lnTo>
                    <a:pt x="1392834" y="1079068"/>
                  </a:lnTo>
                  <a:lnTo>
                    <a:pt x="1390027" y="1076096"/>
                  </a:lnTo>
                  <a:lnTo>
                    <a:pt x="1386624" y="1076312"/>
                  </a:lnTo>
                  <a:lnTo>
                    <a:pt x="1383207" y="1076325"/>
                  </a:lnTo>
                  <a:lnTo>
                    <a:pt x="1380451" y="1079068"/>
                  </a:lnTo>
                  <a:lnTo>
                    <a:pt x="1380540" y="1135532"/>
                  </a:lnTo>
                  <a:lnTo>
                    <a:pt x="1383309" y="1138301"/>
                  </a:lnTo>
                  <a:lnTo>
                    <a:pt x="1390167" y="1138288"/>
                  </a:lnTo>
                  <a:lnTo>
                    <a:pt x="1392923" y="1135532"/>
                  </a:lnTo>
                  <a:close/>
                </a:path>
                <a:path w="2125345" h="1386839">
                  <a:moveTo>
                    <a:pt x="1675142" y="135013"/>
                  </a:moveTo>
                  <a:lnTo>
                    <a:pt x="1672374" y="132245"/>
                  </a:lnTo>
                  <a:lnTo>
                    <a:pt x="1277048" y="132245"/>
                  </a:lnTo>
                  <a:lnTo>
                    <a:pt x="1274267" y="135013"/>
                  </a:lnTo>
                  <a:lnTo>
                    <a:pt x="1274267" y="141871"/>
                  </a:lnTo>
                  <a:lnTo>
                    <a:pt x="1277048" y="144640"/>
                  </a:lnTo>
                  <a:lnTo>
                    <a:pt x="1668945" y="144640"/>
                  </a:lnTo>
                  <a:lnTo>
                    <a:pt x="1672374" y="144640"/>
                  </a:lnTo>
                  <a:lnTo>
                    <a:pt x="1675142" y="141871"/>
                  </a:lnTo>
                  <a:lnTo>
                    <a:pt x="1675142" y="135013"/>
                  </a:lnTo>
                  <a:close/>
                </a:path>
                <a:path w="2125345" h="1386839">
                  <a:moveTo>
                    <a:pt x="1675142" y="2768"/>
                  </a:moveTo>
                  <a:lnTo>
                    <a:pt x="1672374" y="0"/>
                  </a:lnTo>
                  <a:lnTo>
                    <a:pt x="1389811" y="0"/>
                  </a:lnTo>
                  <a:lnTo>
                    <a:pt x="1387030" y="2768"/>
                  </a:lnTo>
                  <a:lnTo>
                    <a:pt x="1387030" y="9613"/>
                  </a:lnTo>
                  <a:lnTo>
                    <a:pt x="1389811" y="12395"/>
                  </a:lnTo>
                  <a:lnTo>
                    <a:pt x="1668945" y="12395"/>
                  </a:lnTo>
                  <a:lnTo>
                    <a:pt x="1672374" y="12395"/>
                  </a:lnTo>
                  <a:lnTo>
                    <a:pt x="1675142" y="9613"/>
                  </a:lnTo>
                  <a:lnTo>
                    <a:pt x="1675142" y="2768"/>
                  </a:lnTo>
                  <a:close/>
                </a:path>
                <a:path w="2125345" h="1386839">
                  <a:moveTo>
                    <a:pt x="1971090" y="548944"/>
                  </a:moveTo>
                  <a:lnTo>
                    <a:pt x="1970989" y="492493"/>
                  </a:lnTo>
                  <a:lnTo>
                    <a:pt x="1968220" y="489724"/>
                  </a:lnTo>
                  <a:lnTo>
                    <a:pt x="1961362" y="489737"/>
                  </a:lnTo>
                  <a:lnTo>
                    <a:pt x="1958606" y="492493"/>
                  </a:lnTo>
                  <a:lnTo>
                    <a:pt x="1958695" y="548944"/>
                  </a:lnTo>
                  <a:lnTo>
                    <a:pt x="1961464" y="551713"/>
                  </a:lnTo>
                  <a:lnTo>
                    <a:pt x="1968322" y="551700"/>
                  </a:lnTo>
                  <a:lnTo>
                    <a:pt x="1971090" y="548944"/>
                  </a:lnTo>
                  <a:close/>
                </a:path>
                <a:path w="2125345" h="1386839">
                  <a:moveTo>
                    <a:pt x="1971230" y="648144"/>
                  </a:moveTo>
                  <a:lnTo>
                    <a:pt x="1971167" y="591680"/>
                  </a:lnTo>
                  <a:lnTo>
                    <a:pt x="1968398" y="588924"/>
                  </a:lnTo>
                  <a:lnTo>
                    <a:pt x="1961540" y="588924"/>
                  </a:lnTo>
                  <a:lnTo>
                    <a:pt x="1958784" y="591680"/>
                  </a:lnTo>
                  <a:lnTo>
                    <a:pt x="1958873" y="648144"/>
                  </a:lnTo>
                  <a:lnTo>
                    <a:pt x="1961642" y="650900"/>
                  </a:lnTo>
                  <a:lnTo>
                    <a:pt x="1968500" y="650900"/>
                  </a:lnTo>
                  <a:lnTo>
                    <a:pt x="1971230" y="648144"/>
                  </a:lnTo>
                  <a:close/>
                </a:path>
                <a:path w="2125345" h="1386839">
                  <a:moveTo>
                    <a:pt x="1971433" y="747318"/>
                  </a:moveTo>
                  <a:lnTo>
                    <a:pt x="1971332" y="690867"/>
                  </a:lnTo>
                  <a:lnTo>
                    <a:pt x="1968563" y="688086"/>
                  </a:lnTo>
                  <a:lnTo>
                    <a:pt x="1961718" y="688098"/>
                  </a:lnTo>
                  <a:lnTo>
                    <a:pt x="1958962" y="690867"/>
                  </a:lnTo>
                  <a:lnTo>
                    <a:pt x="1959038" y="747318"/>
                  </a:lnTo>
                  <a:lnTo>
                    <a:pt x="1961819" y="750087"/>
                  </a:lnTo>
                  <a:lnTo>
                    <a:pt x="1968665" y="750087"/>
                  </a:lnTo>
                  <a:lnTo>
                    <a:pt x="1971433" y="747318"/>
                  </a:lnTo>
                  <a:close/>
                </a:path>
                <a:path w="2125345" h="1386839">
                  <a:moveTo>
                    <a:pt x="1971611" y="846505"/>
                  </a:moveTo>
                  <a:lnTo>
                    <a:pt x="1971497" y="790067"/>
                  </a:lnTo>
                  <a:lnTo>
                    <a:pt x="1968741" y="787285"/>
                  </a:lnTo>
                  <a:lnTo>
                    <a:pt x="1961883" y="787285"/>
                  </a:lnTo>
                  <a:lnTo>
                    <a:pt x="1959114" y="790067"/>
                  </a:lnTo>
                  <a:lnTo>
                    <a:pt x="1959216" y="846505"/>
                  </a:lnTo>
                  <a:lnTo>
                    <a:pt x="1961984" y="849287"/>
                  </a:lnTo>
                  <a:lnTo>
                    <a:pt x="1968842" y="849274"/>
                  </a:lnTo>
                  <a:lnTo>
                    <a:pt x="1971611" y="846505"/>
                  </a:lnTo>
                  <a:close/>
                </a:path>
                <a:path w="2125345" h="1386839">
                  <a:moveTo>
                    <a:pt x="1971776" y="945692"/>
                  </a:moveTo>
                  <a:lnTo>
                    <a:pt x="1971675" y="889228"/>
                  </a:lnTo>
                  <a:lnTo>
                    <a:pt x="1968919" y="886472"/>
                  </a:lnTo>
                  <a:lnTo>
                    <a:pt x="1962061" y="886472"/>
                  </a:lnTo>
                  <a:lnTo>
                    <a:pt x="1959330" y="889228"/>
                  </a:lnTo>
                  <a:lnTo>
                    <a:pt x="1959394" y="945692"/>
                  </a:lnTo>
                  <a:lnTo>
                    <a:pt x="1962162" y="948448"/>
                  </a:lnTo>
                  <a:lnTo>
                    <a:pt x="1969020" y="948448"/>
                  </a:lnTo>
                  <a:lnTo>
                    <a:pt x="1971776" y="945692"/>
                  </a:lnTo>
                  <a:close/>
                </a:path>
                <a:path w="2125345" h="1386839">
                  <a:moveTo>
                    <a:pt x="1971954" y="1044879"/>
                  </a:moveTo>
                  <a:lnTo>
                    <a:pt x="1971852" y="988428"/>
                  </a:lnTo>
                  <a:lnTo>
                    <a:pt x="1969071" y="985659"/>
                  </a:lnTo>
                  <a:lnTo>
                    <a:pt x="1962238" y="985659"/>
                  </a:lnTo>
                  <a:lnTo>
                    <a:pt x="1959470" y="988428"/>
                  </a:lnTo>
                  <a:lnTo>
                    <a:pt x="1959559" y="1044879"/>
                  </a:lnTo>
                  <a:lnTo>
                    <a:pt x="1962340" y="1047648"/>
                  </a:lnTo>
                  <a:lnTo>
                    <a:pt x="1969198" y="1047635"/>
                  </a:lnTo>
                  <a:lnTo>
                    <a:pt x="1971954" y="1044879"/>
                  </a:lnTo>
                  <a:close/>
                </a:path>
                <a:path w="2125345" h="1386839">
                  <a:moveTo>
                    <a:pt x="1972132" y="1144066"/>
                  </a:moveTo>
                  <a:lnTo>
                    <a:pt x="1972030" y="1087615"/>
                  </a:lnTo>
                  <a:lnTo>
                    <a:pt x="1969249" y="1084846"/>
                  </a:lnTo>
                  <a:lnTo>
                    <a:pt x="1962391" y="1084846"/>
                  </a:lnTo>
                  <a:lnTo>
                    <a:pt x="1959648" y="1087615"/>
                  </a:lnTo>
                  <a:lnTo>
                    <a:pt x="1959737" y="1144066"/>
                  </a:lnTo>
                  <a:lnTo>
                    <a:pt x="1962518" y="1146835"/>
                  </a:lnTo>
                  <a:lnTo>
                    <a:pt x="1969363" y="1146822"/>
                  </a:lnTo>
                  <a:lnTo>
                    <a:pt x="1972132" y="1144066"/>
                  </a:lnTo>
                  <a:close/>
                </a:path>
                <a:path w="2125345" h="1386839">
                  <a:moveTo>
                    <a:pt x="1972246" y="394919"/>
                  </a:moveTo>
                  <a:lnTo>
                    <a:pt x="1972043" y="390994"/>
                  </a:lnTo>
                  <a:lnTo>
                    <a:pt x="1966950" y="386410"/>
                  </a:lnTo>
                  <a:lnTo>
                    <a:pt x="1963026" y="386626"/>
                  </a:lnTo>
                  <a:lnTo>
                    <a:pt x="1625612" y="761860"/>
                  </a:lnTo>
                  <a:lnTo>
                    <a:pt x="1391615" y="431533"/>
                  </a:lnTo>
                  <a:lnTo>
                    <a:pt x="1391627" y="429425"/>
                  </a:lnTo>
                  <a:lnTo>
                    <a:pt x="1388846" y="426656"/>
                  </a:lnTo>
                  <a:lnTo>
                    <a:pt x="1385328" y="426656"/>
                  </a:lnTo>
                  <a:lnTo>
                    <a:pt x="1384147" y="426491"/>
                  </a:lnTo>
                  <a:lnTo>
                    <a:pt x="1383538" y="426656"/>
                  </a:lnTo>
                  <a:lnTo>
                    <a:pt x="1381988" y="426656"/>
                  </a:lnTo>
                  <a:lnTo>
                    <a:pt x="1379232" y="429425"/>
                  </a:lnTo>
                  <a:lnTo>
                    <a:pt x="1313929" y="481901"/>
                  </a:lnTo>
                  <a:lnTo>
                    <a:pt x="1083627" y="231800"/>
                  </a:lnTo>
                  <a:lnTo>
                    <a:pt x="1081697" y="231051"/>
                  </a:lnTo>
                  <a:lnTo>
                    <a:pt x="1077747" y="231508"/>
                  </a:lnTo>
                  <a:lnTo>
                    <a:pt x="1076007" y="232651"/>
                  </a:lnTo>
                  <a:lnTo>
                    <a:pt x="900671" y="538886"/>
                  </a:lnTo>
                  <a:lnTo>
                    <a:pt x="741857" y="423405"/>
                  </a:lnTo>
                  <a:lnTo>
                    <a:pt x="740016" y="421563"/>
                  </a:lnTo>
                  <a:lnTo>
                    <a:pt x="738809" y="421563"/>
                  </a:lnTo>
                  <a:lnTo>
                    <a:pt x="737819" y="421347"/>
                  </a:lnTo>
                  <a:lnTo>
                    <a:pt x="736727" y="421563"/>
                  </a:lnTo>
                  <a:lnTo>
                    <a:pt x="733171" y="421563"/>
                  </a:lnTo>
                  <a:lnTo>
                    <a:pt x="730402" y="424319"/>
                  </a:lnTo>
                  <a:lnTo>
                    <a:pt x="730402" y="427215"/>
                  </a:lnTo>
                  <a:lnTo>
                    <a:pt x="417563" y="937094"/>
                  </a:lnTo>
                  <a:lnTo>
                    <a:pt x="272605" y="829005"/>
                  </a:lnTo>
                  <a:lnTo>
                    <a:pt x="268897" y="829449"/>
                  </a:lnTo>
                  <a:lnTo>
                    <a:pt x="44221" y="1100061"/>
                  </a:lnTo>
                  <a:lnTo>
                    <a:pt x="44589" y="1103960"/>
                  </a:lnTo>
                  <a:lnTo>
                    <a:pt x="48374" y="1107109"/>
                  </a:lnTo>
                  <a:lnTo>
                    <a:pt x="49784" y="1107579"/>
                  </a:lnTo>
                  <a:lnTo>
                    <a:pt x="51181" y="1107579"/>
                  </a:lnTo>
                  <a:lnTo>
                    <a:pt x="52946" y="1107579"/>
                  </a:lnTo>
                  <a:lnTo>
                    <a:pt x="54724" y="1106817"/>
                  </a:lnTo>
                  <a:lnTo>
                    <a:pt x="268528" y="849287"/>
                  </a:lnTo>
                  <a:lnTo>
                    <a:pt x="275348" y="849274"/>
                  </a:lnTo>
                  <a:lnTo>
                    <a:pt x="276923" y="847686"/>
                  </a:lnTo>
                  <a:lnTo>
                    <a:pt x="416991" y="952144"/>
                  </a:lnTo>
                  <a:lnTo>
                    <a:pt x="418744" y="952538"/>
                  </a:lnTo>
                  <a:lnTo>
                    <a:pt x="422173" y="951890"/>
                  </a:lnTo>
                  <a:lnTo>
                    <a:pt x="423672" y="950849"/>
                  </a:lnTo>
                  <a:lnTo>
                    <a:pt x="734631" y="444004"/>
                  </a:lnTo>
                  <a:lnTo>
                    <a:pt x="740054" y="444004"/>
                  </a:lnTo>
                  <a:lnTo>
                    <a:pt x="742797" y="441236"/>
                  </a:lnTo>
                  <a:lnTo>
                    <a:pt x="742797" y="439394"/>
                  </a:lnTo>
                  <a:lnTo>
                    <a:pt x="900391" y="554012"/>
                  </a:lnTo>
                  <a:lnTo>
                    <a:pt x="902195" y="554393"/>
                  </a:lnTo>
                  <a:lnTo>
                    <a:pt x="905637" y="553656"/>
                  </a:lnTo>
                  <a:lnTo>
                    <a:pt x="907110" y="552564"/>
                  </a:lnTo>
                  <a:lnTo>
                    <a:pt x="1081582" y="247865"/>
                  </a:lnTo>
                  <a:lnTo>
                    <a:pt x="1310944" y="496963"/>
                  </a:lnTo>
                  <a:lnTo>
                    <a:pt x="1314640" y="497255"/>
                  </a:lnTo>
                  <a:lnTo>
                    <a:pt x="1381544" y="443547"/>
                  </a:lnTo>
                  <a:lnTo>
                    <a:pt x="1382014" y="444004"/>
                  </a:lnTo>
                  <a:lnTo>
                    <a:pt x="1385252" y="444004"/>
                  </a:lnTo>
                  <a:lnTo>
                    <a:pt x="1621053" y="776884"/>
                  </a:lnTo>
                  <a:lnTo>
                    <a:pt x="1622793" y="777849"/>
                  </a:lnTo>
                  <a:lnTo>
                    <a:pt x="1626539" y="778090"/>
                  </a:lnTo>
                  <a:lnTo>
                    <a:pt x="1628394" y="777328"/>
                  </a:lnTo>
                  <a:lnTo>
                    <a:pt x="1958454" y="410260"/>
                  </a:lnTo>
                  <a:lnTo>
                    <a:pt x="1958517" y="449770"/>
                  </a:lnTo>
                  <a:lnTo>
                    <a:pt x="1961286" y="452539"/>
                  </a:lnTo>
                  <a:lnTo>
                    <a:pt x="1968144" y="452539"/>
                  </a:lnTo>
                  <a:lnTo>
                    <a:pt x="1970900" y="449770"/>
                  </a:lnTo>
                  <a:lnTo>
                    <a:pt x="1970824" y="396506"/>
                  </a:lnTo>
                  <a:lnTo>
                    <a:pt x="1972246" y="394919"/>
                  </a:lnTo>
                  <a:close/>
                </a:path>
                <a:path w="2125345" h="1386839">
                  <a:moveTo>
                    <a:pt x="2045703" y="1236408"/>
                  </a:moveTo>
                  <a:lnTo>
                    <a:pt x="2042922" y="1233627"/>
                  </a:lnTo>
                  <a:lnTo>
                    <a:pt x="1972246" y="1233627"/>
                  </a:lnTo>
                  <a:lnTo>
                    <a:pt x="1972195" y="1186802"/>
                  </a:lnTo>
                  <a:lnTo>
                    <a:pt x="1969427" y="1184033"/>
                  </a:lnTo>
                  <a:lnTo>
                    <a:pt x="1962569" y="1184046"/>
                  </a:lnTo>
                  <a:lnTo>
                    <a:pt x="1959813" y="1186802"/>
                  </a:lnTo>
                  <a:lnTo>
                    <a:pt x="1959889" y="1233627"/>
                  </a:lnTo>
                  <a:lnTo>
                    <a:pt x="1393088" y="1233627"/>
                  </a:lnTo>
                  <a:lnTo>
                    <a:pt x="1393012" y="1178267"/>
                  </a:lnTo>
                  <a:lnTo>
                    <a:pt x="1390243" y="1175499"/>
                  </a:lnTo>
                  <a:lnTo>
                    <a:pt x="1383385" y="1175512"/>
                  </a:lnTo>
                  <a:lnTo>
                    <a:pt x="1380629" y="1178267"/>
                  </a:lnTo>
                  <a:lnTo>
                    <a:pt x="1380718" y="1233627"/>
                  </a:lnTo>
                  <a:lnTo>
                    <a:pt x="1095527" y="1233627"/>
                  </a:lnTo>
                  <a:lnTo>
                    <a:pt x="1095476" y="1178267"/>
                  </a:lnTo>
                  <a:lnTo>
                    <a:pt x="1092695" y="1175499"/>
                  </a:lnTo>
                  <a:lnTo>
                    <a:pt x="1085850" y="1175499"/>
                  </a:lnTo>
                  <a:lnTo>
                    <a:pt x="1083081" y="1178267"/>
                  </a:lnTo>
                  <a:lnTo>
                    <a:pt x="1083144" y="1233627"/>
                  </a:lnTo>
                  <a:lnTo>
                    <a:pt x="744232" y="1233627"/>
                  </a:lnTo>
                  <a:lnTo>
                    <a:pt x="744181" y="1178267"/>
                  </a:lnTo>
                  <a:lnTo>
                    <a:pt x="741413" y="1175499"/>
                  </a:lnTo>
                  <a:lnTo>
                    <a:pt x="734555" y="1175512"/>
                  </a:lnTo>
                  <a:lnTo>
                    <a:pt x="731799" y="1178267"/>
                  </a:lnTo>
                  <a:lnTo>
                    <a:pt x="731875" y="1233627"/>
                  </a:lnTo>
                  <a:lnTo>
                    <a:pt x="279539" y="1233627"/>
                  </a:lnTo>
                  <a:lnTo>
                    <a:pt x="279374" y="1186789"/>
                  </a:lnTo>
                  <a:lnTo>
                    <a:pt x="276593" y="1184033"/>
                  </a:lnTo>
                  <a:lnTo>
                    <a:pt x="269735" y="1184046"/>
                  </a:lnTo>
                  <a:lnTo>
                    <a:pt x="266966" y="1186827"/>
                  </a:lnTo>
                  <a:lnTo>
                    <a:pt x="267144" y="1233627"/>
                  </a:lnTo>
                  <a:lnTo>
                    <a:pt x="2768" y="1233627"/>
                  </a:lnTo>
                  <a:lnTo>
                    <a:pt x="0" y="1236408"/>
                  </a:lnTo>
                  <a:lnTo>
                    <a:pt x="0" y="1243253"/>
                  </a:lnTo>
                  <a:lnTo>
                    <a:pt x="2768" y="1246022"/>
                  </a:lnTo>
                  <a:lnTo>
                    <a:pt x="269951" y="1246022"/>
                  </a:lnTo>
                  <a:lnTo>
                    <a:pt x="1962683" y="1246022"/>
                  </a:lnTo>
                  <a:lnTo>
                    <a:pt x="2039505" y="1246022"/>
                  </a:lnTo>
                  <a:lnTo>
                    <a:pt x="2042922" y="1246022"/>
                  </a:lnTo>
                  <a:lnTo>
                    <a:pt x="2045703" y="1243253"/>
                  </a:lnTo>
                  <a:lnTo>
                    <a:pt x="2045703" y="1236408"/>
                  </a:lnTo>
                  <a:close/>
                </a:path>
                <a:path w="2125345" h="1386839">
                  <a:moveTo>
                    <a:pt x="2124722" y="1385506"/>
                  </a:moveTo>
                  <a:lnTo>
                    <a:pt x="2085848" y="1380210"/>
                  </a:lnTo>
                  <a:lnTo>
                    <a:pt x="2048522" y="1379524"/>
                  </a:lnTo>
                  <a:lnTo>
                    <a:pt x="1941271" y="1379943"/>
                  </a:lnTo>
                  <a:lnTo>
                    <a:pt x="1921916" y="1380185"/>
                  </a:lnTo>
                  <a:lnTo>
                    <a:pt x="1902574" y="1380718"/>
                  </a:lnTo>
                  <a:lnTo>
                    <a:pt x="1883244" y="1381645"/>
                  </a:lnTo>
                  <a:lnTo>
                    <a:pt x="1750542" y="1381620"/>
                  </a:lnTo>
                  <a:lnTo>
                    <a:pt x="1689887" y="1380832"/>
                  </a:lnTo>
                  <a:lnTo>
                    <a:pt x="1606473" y="1380731"/>
                  </a:lnTo>
                  <a:lnTo>
                    <a:pt x="1603832" y="1381023"/>
                  </a:lnTo>
                  <a:lnTo>
                    <a:pt x="1601457" y="1382395"/>
                  </a:lnTo>
                  <a:lnTo>
                    <a:pt x="1598739" y="1383449"/>
                  </a:lnTo>
                  <a:lnTo>
                    <a:pt x="1596517" y="1384947"/>
                  </a:lnTo>
                  <a:lnTo>
                    <a:pt x="1594764" y="1386738"/>
                  </a:lnTo>
                  <a:lnTo>
                    <a:pt x="2122398" y="1386738"/>
                  </a:lnTo>
                  <a:lnTo>
                    <a:pt x="2123681" y="1386281"/>
                  </a:lnTo>
                  <a:lnTo>
                    <a:pt x="2124722" y="138550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725231" y="4301042"/>
              <a:ext cx="218260" cy="187528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8722601" y="3828401"/>
              <a:ext cx="267335" cy="656590"/>
            </a:xfrm>
            <a:custGeom>
              <a:avLst/>
              <a:gdLst/>
              <a:ahLst/>
              <a:cxnLst/>
              <a:rect l="l" t="t" r="r" b="b"/>
              <a:pathLst>
                <a:path w="267334" h="656589">
                  <a:moveTo>
                    <a:pt x="250723" y="378828"/>
                  </a:moveTo>
                  <a:lnTo>
                    <a:pt x="250431" y="375907"/>
                  </a:lnTo>
                  <a:lnTo>
                    <a:pt x="209067" y="341706"/>
                  </a:lnTo>
                  <a:lnTo>
                    <a:pt x="167894" y="307035"/>
                  </a:lnTo>
                  <a:lnTo>
                    <a:pt x="126974" y="271957"/>
                  </a:lnTo>
                  <a:lnTo>
                    <a:pt x="86372" y="236524"/>
                  </a:lnTo>
                  <a:lnTo>
                    <a:pt x="46139" y="200787"/>
                  </a:lnTo>
                  <a:lnTo>
                    <a:pt x="6350" y="164807"/>
                  </a:lnTo>
                  <a:lnTo>
                    <a:pt x="3429" y="164947"/>
                  </a:lnTo>
                  <a:lnTo>
                    <a:pt x="43383" y="203873"/>
                  </a:lnTo>
                  <a:lnTo>
                    <a:pt x="83642" y="239623"/>
                  </a:lnTo>
                  <a:lnTo>
                    <a:pt x="124282" y="275082"/>
                  </a:lnTo>
                  <a:lnTo>
                    <a:pt x="165227" y="310184"/>
                  </a:lnTo>
                  <a:lnTo>
                    <a:pt x="206425" y="344881"/>
                  </a:lnTo>
                  <a:lnTo>
                    <a:pt x="247815" y="379107"/>
                  </a:lnTo>
                  <a:lnTo>
                    <a:pt x="249123" y="379577"/>
                  </a:lnTo>
                  <a:lnTo>
                    <a:pt x="250723" y="378828"/>
                  </a:lnTo>
                  <a:close/>
                </a:path>
                <a:path w="267334" h="656589">
                  <a:moveTo>
                    <a:pt x="250888" y="336384"/>
                  </a:moveTo>
                  <a:lnTo>
                    <a:pt x="250647" y="333476"/>
                  </a:lnTo>
                  <a:lnTo>
                    <a:pt x="6604" y="126911"/>
                  </a:lnTo>
                  <a:lnTo>
                    <a:pt x="3695" y="127152"/>
                  </a:lnTo>
                  <a:lnTo>
                    <a:pt x="3937" y="130060"/>
                  </a:lnTo>
                  <a:lnTo>
                    <a:pt x="247980" y="336638"/>
                  </a:lnTo>
                  <a:lnTo>
                    <a:pt x="249313" y="337121"/>
                  </a:lnTo>
                  <a:lnTo>
                    <a:pt x="250888" y="336384"/>
                  </a:lnTo>
                  <a:close/>
                </a:path>
                <a:path w="267334" h="656589">
                  <a:moveTo>
                    <a:pt x="251625" y="422262"/>
                  </a:moveTo>
                  <a:lnTo>
                    <a:pt x="251409" y="419341"/>
                  </a:lnTo>
                  <a:lnTo>
                    <a:pt x="210172" y="383413"/>
                  </a:lnTo>
                  <a:lnTo>
                    <a:pt x="169024" y="347129"/>
                  </a:lnTo>
                  <a:lnTo>
                    <a:pt x="128054" y="310515"/>
                  </a:lnTo>
                  <a:lnTo>
                    <a:pt x="87312" y="273634"/>
                  </a:lnTo>
                  <a:lnTo>
                    <a:pt x="46850" y="236550"/>
                  </a:lnTo>
                  <a:lnTo>
                    <a:pt x="6743" y="199326"/>
                  </a:lnTo>
                  <a:lnTo>
                    <a:pt x="3822" y="199428"/>
                  </a:lnTo>
                  <a:lnTo>
                    <a:pt x="44043" y="239585"/>
                  </a:lnTo>
                  <a:lnTo>
                    <a:pt x="84518" y="276694"/>
                  </a:lnTo>
                  <a:lnTo>
                    <a:pt x="125285" y="313588"/>
                  </a:lnTo>
                  <a:lnTo>
                    <a:pt x="166281" y="350215"/>
                  </a:lnTo>
                  <a:lnTo>
                    <a:pt x="207441" y="386524"/>
                  </a:lnTo>
                  <a:lnTo>
                    <a:pt x="248704" y="422465"/>
                  </a:lnTo>
                  <a:lnTo>
                    <a:pt x="250063" y="422973"/>
                  </a:lnTo>
                  <a:lnTo>
                    <a:pt x="251625" y="422262"/>
                  </a:lnTo>
                  <a:close/>
                </a:path>
                <a:path w="267334" h="656589">
                  <a:moveTo>
                    <a:pt x="251790" y="503720"/>
                  </a:moveTo>
                  <a:lnTo>
                    <a:pt x="251333" y="500837"/>
                  </a:lnTo>
                  <a:lnTo>
                    <a:pt x="229019" y="483781"/>
                  </a:lnTo>
                  <a:lnTo>
                    <a:pt x="207314" y="465836"/>
                  </a:lnTo>
                  <a:lnTo>
                    <a:pt x="186118" y="447382"/>
                  </a:lnTo>
                  <a:lnTo>
                    <a:pt x="86448" y="357644"/>
                  </a:lnTo>
                  <a:lnTo>
                    <a:pt x="47015" y="321335"/>
                  </a:lnTo>
                  <a:lnTo>
                    <a:pt x="8128" y="284607"/>
                  </a:lnTo>
                  <a:lnTo>
                    <a:pt x="5207" y="284683"/>
                  </a:lnTo>
                  <a:lnTo>
                    <a:pt x="44196" y="324358"/>
                  </a:lnTo>
                  <a:lnTo>
                    <a:pt x="83667" y="360705"/>
                  </a:lnTo>
                  <a:lnTo>
                    <a:pt x="123304" y="396608"/>
                  </a:lnTo>
                  <a:lnTo>
                    <a:pt x="183476" y="450570"/>
                  </a:lnTo>
                  <a:lnTo>
                    <a:pt x="226479" y="487032"/>
                  </a:lnTo>
                  <a:lnTo>
                    <a:pt x="250113" y="504571"/>
                  </a:lnTo>
                  <a:lnTo>
                    <a:pt x="251790" y="503720"/>
                  </a:lnTo>
                  <a:close/>
                </a:path>
                <a:path w="267334" h="656589">
                  <a:moveTo>
                    <a:pt x="251891" y="462673"/>
                  </a:moveTo>
                  <a:lnTo>
                    <a:pt x="251548" y="459778"/>
                  </a:lnTo>
                  <a:lnTo>
                    <a:pt x="209550" y="425869"/>
                  </a:lnTo>
                  <a:lnTo>
                    <a:pt x="168021" y="391172"/>
                  </a:lnTo>
                  <a:lnTo>
                    <a:pt x="127012" y="355752"/>
                  </a:lnTo>
                  <a:lnTo>
                    <a:pt x="86601" y="319659"/>
                  </a:lnTo>
                  <a:lnTo>
                    <a:pt x="46850" y="282956"/>
                  </a:lnTo>
                  <a:lnTo>
                    <a:pt x="7823" y="245694"/>
                  </a:lnTo>
                  <a:lnTo>
                    <a:pt x="4902" y="245732"/>
                  </a:lnTo>
                  <a:lnTo>
                    <a:pt x="44018" y="285965"/>
                  </a:lnTo>
                  <a:lnTo>
                    <a:pt x="83820" y="322719"/>
                  </a:lnTo>
                  <a:lnTo>
                    <a:pt x="124282" y="358851"/>
                  </a:lnTo>
                  <a:lnTo>
                    <a:pt x="165341" y="394322"/>
                  </a:lnTo>
                  <a:lnTo>
                    <a:pt x="206933" y="429056"/>
                  </a:lnTo>
                  <a:lnTo>
                    <a:pt x="248983" y="463016"/>
                  </a:lnTo>
                  <a:lnTo>
                    <a:pt x="250266" y="463461"/>
                  </a:lnTo>
                  <a:lnTo>
                    <a:pt x="251891" y="462673"/>
                  </a:lnTo>
                  <a:close/>
                </a:path>
                <a:path w="267334" h="656589">
                  <a:moveTo>
                    <a:pt x="252196" y="249161"/>
                  </a:moveTo>
                  <a:lnTo>
                    <a:pt x="251879" y="246265"/>
                  </a:lnTo>
                  <a:lnTo>
                    <a:pt x="210172" y="212318"/>
                  </a:lnTo>
                  <a:lnTo>
                    <a:pt x="168554" y="178015"/>
                  </a:lnTo>
                  <a:lnTo>
                    <a:pt x="127063" y="143421"/>
                  </a:lnTo>
                  <a:lnTo>
                    <a:pt x="85775" y="108597"/>
                  </a:lnTo>
                  <a:lnTo>
                    <a:pt x="44754" y="73571"/>
                  </a:lnTo>
                  <a:lnTo>
                    <a:pt x="4064" y="38417"/>
                  </a:lnTo>
                  <a:lnTo>
                    <a:pt x="1155" y="38620"/>
                  </a:lnTo>
                  <a:lnTo>
                    <a:pt x="42062" y="76708"/>
                  </a:lnTo>
                  <a:lnTo>
                    <a:pt x="83096" y="111747"/>
                  </a:lnTo>
                  <a:lnTo>
                    <a:pt x="124409" y="146596"/>
                  </a:lnTo>
                  <a:lnTo>
                    <a:pt x="165912" y="181203"/>
                  </a:lnTo>
                  <a:lnTo>
                    <a:pt x="207556" y="215519"/>
                  </a:lnTo>
                  <a:lnTo>
                    <a:pt x="249288" y="249478"/>
                  </a:lnTo>
                  <a:lnTo>
                    <a:pt x="250583" y="249936"/>
                  </a:lnTo>
                  <a:lnTo>
                    <a:pt x="252196" y="249161"/>
                  </a:lnTo>
                  <a:close/>
                </a:path>
                <a:path w="267334" h="656589">
                  <a:moveTo>
                    <a:pt x="253288" y="554316"/>
                  </a:moveTo>
                  <a:lnTo>
                    <a:pt x="253136" y="551395"/>
                  </a:lnTo>
                  <a:lnTo>
                    <a:pt x="6438" y="330339"/>
                  </a:lnTo>
                  <a:lnTo>
                    <a:pt x="3517" y="330492"/>
                  </a:lnTo>
                  <a:lnTo>
                    <a:pt x="3670" y="333413"/>
                  </a:lnTo>
                  <a:lnTo>
                    <a:pt x="250367" y="554469"/>
                  </a:lnTo>
                  <a:lnTo>
                    <a:pt x="251752" y="555002"/>
                  </a:lnTo>
                  <a:lnTo>
                    <a:pt x="253288" y="554316"/>
                  </a:lnTo>
                  <a:close/>
                </a:path>
                <a:path w="267334" h="656589">
                  <a:moveTo>
                    <a:pt x="253809" y="297129"/>
                  </a:moveTo>
                  <a:lnTo>
                    <a:pt x="253555" y="294220"/>
                  </a:lnTo>
                  <a:lnTo>
                    <a:pt x="4406" y="85725"/>
                  </a:lnTo>
                  <a:lnTo>
                    <a:pt x="1498" y="85979"/>
                  </a:lnTo>
                  <a:lnTo>
                    <a:pt x="1752" y="88887"/>
                  </a:lnTo>
                  <a:lnTo>
                    <a:pt x="250901" y="297395"/>
                  </a:lnTo>
                  <a:lnTo>
                    <a:pt x="252222" y="297878"/>
                  </a:lnTo>
                  <a:lnTo>
                    <a:pt x="253809" y="297129"/>
                  </a:lnTo>
                  <a:close/>
                </a:path>
                <a:path w="267334" h="656589">
                  <a:moveTo>
                    <a:pt x="254165" y="211074"/>
                  </a:moveTo>
                  <a:lnTo>
                    <a:pt x="253796" y="208165"/>
                  </a:lnTo>
                  <a:lnTo>
                    <a:pt x="211162" y="174713"/>
                  </a:lnTo>
                  <a:lnTo>
                    <a:pt x="168757" y="140690"/>
                  </a:lnTo>
                  <a:lnTo>
                    <a:pt x="126669" y="106159"/>
                  </a:lnTo>
                  <a:lnTo>
                    <a:pt x="84963" y="71158"/>
                  </a:lnTo>
                  <a:lnTo>
                    <a:pt x="43688" y="35750"/>
                  </a:lnTo>
                  <a:lnTo>
                    <a:pt x="2921" y="0"/>
                  </a:lnTo>
                  <a:lnTo>
                    <a:pt x="0" y="177"/>
                  </a:lnTo>
                  <a:lnTo>
                    <a:pt x="40982" y="38887"/>
                  </a:lnTo>
                  <a:lnTo>
                    <a:pt x="82296" y="74307"/>
                  </a:lnTo>
                  <a:lnTo>
                    <a:pt x="124040" y="109334"/>
                  </a:lnTo>
                  <a:lnTo>
                    <a:pt x="166154" y="143903"/>
                  </a:lnTo>
                  <a:lnTo>
                    <a:pt x="208584" y="177952"/>
                  </a:lnTo>
                  <a:lnTo>
                    <a:pt x="251256" y="211442"/>
                  </a:lnTo>
                  <a:lnTo>
                    <a:pt x="252526" y="211874"/>
                  </a:lnTo>
                  <a:lnTo>
                    <a:pt x="254165" y="211074"/>
                  </a:lnTo>
                  <a:close/>
                </a:path>
                <a:path w="267334" h="656589">
                  <a:moveTo>
                    <a:pt x="257771" y="600748"/>
                  </a:moveTo>
                  <a:lnTo>
                    <a:pt x="257479" y="597839"/>
                  </a:lnTo>
                  <a:lnTo>
                    <a:pt x="220522" y="567296"/>
                  </a:lnTo>
                  <a:lnTo>
                    <a:pt x="183819" y="536257"/>
                  </a:lnTo>
                  <a:lnTo>
                    <a:pt x="147434" y="504748"/>
                  </a:lnTo>
                  <a:lnTo>
                    <a:pt x="111391" y="472821"/>
                  </a:lnTo>
                  <a:lnTo>
                    <a:pt x="75730" y="440486"/>
                  </a:lnTo>
                  <a:lnTo>
                    <a:pt x="40500" y="407797"/>
                  </a:lnTo>
                  <a:lnTo>
                    <a:pt x="5753" y="374789"/>
                  </a:lnTo>
                  <a:lnTo>
                    <a:pt x="2832" y="374853"/>
                  </a:lnTo>
                  <a:lnTo>
                    <a:pt x="37668" y="410806"/>
                  </a:lnTo>
                  <a:lnTo>
                    <a:pt x="72936" y="443534"/>
                  </a:lnTo>
                  <a:lnTo>
                    <a:pt x="108635" y="475894"/>
                  </a:lnTo>
                  <a:lnTo>
                    <a:pt x="144716" y="507860"/>
                  </a:lnTo>
                  <a:lnTo>
                    <a:pt x="181140" y="539394"/>
                  </a:lnTo>
                  <a:lnTo>
                    <a:pt x="217868" y="570471"/>
                  </a:lnTo>
                  <a:lnTo>
                    <a:pt x="254863" y="601040"/>
                  </a:lnTo>
                  <a:lnTo>
                    <a:pt x="256171" y="601510"/>
                  </a:lnTo>
                  <a:lnTo>
                    <a:pt x="257771" y="600748"/>
                  </a:lnTo>
                  <a:close/>
                </a:path>
                <a:path w="267334" h="656589">
                  <a:moveTo>
                    <a:pt x="267284" y="655561"/>
                  </a:moveTo>
                  <a:lnTo>
                    <a:pt x="267119" y="652640"/>
                  </a:lnTo>
                  <a:lnTo>
                    <a:pt x="7493" y="421411"/>
                  </a:lnTo>
                  <a:lnTo>
                    <a:pt x="4572" y="421576"/>
                  </a:lnTo>
                  <a:lnTo>
                    <a:pt x="4737" y="424497"/>
                  </a:lnTo>
                  <a:lnTo>
                    <a:pt x="264375" y="655726"/>
                  </a:lnTo>
                  <a:lnTo>
                    <a:pt x="265747" y="656247"/>
                  </a:lnTo>
                  <a:lnTo>
                    <a:pt x="267284" y="65556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720424" y="3604345"/>
              <a:ext cx="255742" cy="394531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7692694" y="3325253"/>
              <a:ext cx="847725" cy="582930"/>
            </a:xfrm>
            <a:custGeom>
              <a:avLst/>
              <a:gdLst/>
              <a:ahLst/>
              <a:cxnLst/>
              <a:rect l="l" t="t" r="r" b="b"/>
              <a:pathLst>
                <a:path w="847725" h="582929">
                  <a:moveTo>
                    <a:pt x="847217" y="0"/>
                  </a:moveTo>
                  <a:lnTo>
                    <a:pt x="0" y="0"/>
                  </a:lnTo>
                  <a:lnTo>
                    <a:pt x="0" y="582701"/>
                  </a:lnTo>
                  <a:lnTo>
                    <a:pt x="847217" y="582701"/>
                  </a:lnTo>
                  <a:lnTo>
                    <a:pt x="8472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7686484" y="3319043"/>
              <a:ext cx="859790" cy="595630"/>
            </a:xfrm>
            <a:custGeom>
              <a:avLst/>
              <a:gdLst/>
              <a:ahLst/>
              <a:cxnLst/>
              <a:rect l="l" t="t" r="r" b="b"/>
              <a:pathLst>
                <a:path w="859790" h="595629">
                  <a:moveTo>
                    <a:pt x="475272" y="301942"/>
                  </a:moveTo>
                  <a:lnTo>
                    <a:pt x="472503" y="299173"/>
                  </a:lnTo>
                  <a:lnTo>
                    <a:pt x="108546" y="299173"/>
                  </a:lnTo>
                  <a:lnTo>
                    <a:pt x="105765" y="301942"/>
                  </a:lnTo>
                  <a:lnTo>
                    <a:pt x="105765" y="308787"/>
                  </a:lnTo>
                  <a:lnTo>
                    <a:pt x="108546" y="311569"/>
                  </a:lnTo>
                  <a:lnTo>
                    <a:pt x="469074" y="311569"/>
                  </a:lnTo>
                  <a:lnTo>
                    <a:pt x="472503" y="311569"/>
                  </a:lnTo>
                  <a:lnTo>
                    <a:pt x="475272" y="308787"/>
                  </a:lnTo>
                  <a:lnTo>
                    <a:pt x="475272" y="301942"/>
                  </a:lnTo>
                  <a:close/>
                </a:path>
                <a:path w="859790" h="595629">
                  <a:moveTo>
                    <a:pt x="673277" y="180022"/>
                  </a:moveTo>
                  <a:lnTo>
                    <a:pt x="670509" y="177241"/>
                  </a:lnTo>
                  <a:lnTo>
                    <a:pt x="189141" y="177241"/>
                  </a:lnTo>
                  <a:lnTo>
                    <a:pt x="186359" y="180022"/>
                  </a:lnTo>
                  <a:lnTo>
                    <a:pt x="186359" y="186867"/>
                  </a:lnTo>
                  <a:lnTo>
                    <a:pt x="189141" y="189649"/>
                  </a:lnTo>
                  <a:lnTo>
                    <a:pt x="667080" y="189649"/>
                  </a:lnTo>
                  <a:lnTo>
                    <a:pt x="670509" y="189649"/>
                  </a:lnTo>
                  <a:lnTo>
                    <a:pt x="673277" y="186867"/>
                  </a:lnTo>
                  <a:lnTo>
                    <a:pt x="673277" y="180022"/>
                  </a:lnTo>
                  <a:close/>
                </a:path>
                <a:path w="859790" h="595629">
                  <a:moveTo>
                    <a:pt x="683704" y="426681"/>
                  </a:moveTo>
                  <a:lnTo>
                    <a:pt x="680935" y="423900"/>
                  </a:lnTo>
                  <a:lnTo>
                    <a:pt x="199567" y="423900"/>
                  </a:lnTo>
                  <a:lnTo>
                    <a:pt x="196786" y="426681"/>
                  </a:lnTo>
                  <a:lnTo>
                    <a:pt x="196786" y="433527"/>
                  </a:lnTo>
                  <a:lnTo>
                    <a:pt x="199567" y="436295"/>
                  </a:lnTo>
                  <a:lnTo>
                    <a:pt x="677506" y="436295"/>
                  </a:lnTo>
                  <a:lnTo>
                    <a:pt x="680935" y="436295"/>
                  </a:lnTo>
                  <a:lnTo>
                    <a:pt x="683704" y="433527"/>
                  </a:lnTo>
                  <a:lnTo>
                    <a:pt x="683704" y="426681"/>
                  </a:lnTo>
                  <a:close/>
                </a:path>
                <a:path w="859790" h="595629">
                  <a:moveTo>
                    <a:pt x="859624" y="2768"/>
                  </a:moveTo>
                  <a:lnTo>
                    <a:pt x="856843" y="0"/>
                  </a:lnTo>
                  <a:lnTo>
                    <a:pt x="847229" y="0"/>
                  </a:lnTo>
                  <a:lnTo>
                    <a:pt x="847229" y="12395"/>
                  </a:lnTo>
                  <a:lnTo>
                    <a:pt x="847229" y="582714"/>
                  </a:lnTo>
                  <a:lnTo>
                    <a:pt x="12407" y="582714"/>
                  </a:lnTo>
                  <a:lnTo>
                    <a:pt x="12407" y="12395"/>
                  </a:lnTo>
                  <a:lnTo>
                    <a:pt x="847229" y="12395"/>
                  </a:lnTo>
                  <a:lnTo>
                    <a:pt x="847229" y="0"/>
                  </a:lnTo>
                  <a:lnTo>
                    <a:pt x="2794" y="0"/>
                  </a:lnTo>
                  <a:lnTo>
                    <a:pt x="0" y="2768"/>
                  </a:lnTo>
                  <a:lnTo>
                    <a:pt x="0" y="592353"/>
                  </a:lnTo>
                  <a:lnTo>
                    <a:pt x="2794" y="595122"/>
                  </a:lnTo>
                  <a:lnTo>
                    <a:pt x="856843" y="595122"/>
                  </a:lnTo>
                  <a:lnTo>
                    <a:pt x="859624" y="592353"/>
                  </a:lnTo>
                  <a:lnTo>
                    <a:pt x="859624" y="582714"/>
                  </a:lnTo>
                  <a:lnTo>
                    <a:pt x="859624" y="12395"/>
                  </a:lnTo>
                  <a:lnTo>
                    <a:pt x="859624" y="276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44428" y="3463514"/>
              <a:ext cx="72313" cy="72326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938604" y="3596679"/>
              <a:ext cx="72313" cy="7232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44428" y="3712969"/>
              <a:ext cx="72313" cy="72326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7684860" y="3911700"/>
              <a:ext cx="864869" cy="38100"/>
            </a:xfrm>
            <a:custGeom>
              <a:avLst/>
              <a:gdLst/>
              <a:ahLst/>
              <a:cxnLst/>
              <a:rect l="l" t="t" r="r" b="b"/>
              <a:pathLst>
                <a:path w="864870" h="38100">
                  <a:moveTo>
                    <a:pt x="855707" y="2425"/>
                  </a:moveTo>
                  <a:lnTo>
                    <a:pt x="855275" y="2451"/>
                  </a:lnTo>
                  <a:lnTo>
                    <a:pt x="542525" y="2451"/>
                  </a:lnTo>
                  <a:lnTo>
                    <a:pt x="520796" y="37871"/>
                  </a:lnTo>
                  <a:lnTo>
                    <a:pt x="522485" y="37884"/>
                  </a:lnTo>
                  <a:lnTo>
                    <a:pt x="530892" y="37884"/>
                  </a:lnTo>
                  <a:lnTo>
                    <a:pt x="535947" y="37833"/>
                  </a:lnTo>
                  <a:lnTo>
                    <a:pt x="540989" y="37706"/>
                  </a:lnTo>
                  <a:lnTo>
                    <a:pt x="546462" y="37706"/>
                  </a:lnTo>
                  <a:lnTo>
                    <a:pt x="575424" y="37477"/>
                  </a:lnTo>
                  <a:lnTo>
                    <a:pt x="662286" y="35725"/>
                  </a:lnTo>
                  <a:lnTo>
                    <a:pt x="711078" y="35725"/>
                  </a:lnTo>
                  <a:lnTo>
                    <a:pt x="801553" y="35142"/>
                  </a:lnTo>
                  <a:lnTo>
                    <a:pt x="817037" y="34886"/>
                  </a:lnTo>
                  <a:lnTo>
                    <a:pt x="832517" y="34378"/>
                  </a:lnTo>
                  <a:lnTo>
                    <a:pt x="838257" y="34074"/>
                  </a:lnTo>
                  <a:lnTo>
                    <a:pt x="845036" y="34074"/>
                  </a:lnTo>
                  <a:lnTo>
                    <a:pt x="850030" y="32892"/>
                  </a:lnTo>
                  <a:lnTo>
                    <a:pt x="855733" y="32245"/>
                  </a:lnTo>
                  <a:lnTo>
                    <a:pt x="861168" y="28511"/>
                  </a:lnTo>
                  <a:lnTo>
                    <a:pt x="863048" y="23063"/>
                  </a:lnTo>
                  <a:lnTo>
                    <a:pt x="864471" y="17186"/>
                  </a:lnTo>
                  <a:lnTo>
                    <a:pt x="863411" y="11349"/>
                  </a:lnTo>
                  <a:lnTo>
                    <a:pt x="860335" y="6209"/>
                  </a:lnTo>
                  <a:lnTo>
                    <a:pt x="855707" y="2425"/>
                  </a:lnTo>
                  <a:close/>
                </a:path>
                <a:path w="864870" h="38100">
                  <a:moveTo>
                    <a:pt x="506965" y="36715"/>
                  </a:moveTo>
                  <a:lnTo>
                    <a:pt x="459543" y="36715"/>
                  </a:lnTo>
                  <a:lnTo>
                    <a:pt x="471252" y="36857"/>
                  </a:lnTo>
                  <a:lnTo>
                    <a:pt x="506381" y="37668"/>
                  </a:lnTo>
                  <a:lnTo>
                    <a:pt x="506965" y="36715"/>
                  </a:lnTo>
                  <a:close/>
                </a:path>
                <a:path w="864870" h="38100">
                  <a:moveTo>
                    <a:pt x="511125" y="29933"/>
                  </a:moveTo>
                  <a:lnTo>
                    <a:pt x="194113" y="29933"/>
                  </a:lnTo>
                  <a:lnTo>
                    <a:pt x="233222" y="30636"/>
                  </a:lnTo>
                  <a:lnTo>
                    <a:pt x="271464" y="32372"/>
                  </a:lnTo>
                  <a:lnTo>
                    <a:pt x="348711" y="37325"/>
                  </a:lnTo>
                  <a:lnTo>
                    <a:pt x="356445" y="37477"/>
                  </a:lnTo>
                  <a:lnTo>
                    <a:pt x="364179" y="37541"/>
                  </a:lnTo>
                  <a:lnTo>
                    <a:pt x="371901" y="37541"/>
                  </a:lnTo>
                  <a:lnTo>
                    <a:pt x="386007" y="37477"/>
                  </a:lnTo>
                  <a:lnTo>
                    <a:pt x="458121" y="36715"/>
                  </a:lnTo>
                  <a:lnTo>
                    <a:pt x="506965" y="36715"/>
                  </a:lnTo>
                  <a:lnTo>
                    <a:pt x="511125" y="29933"/>
                  </a:lnTo>
                  <a:close/>
                </a:path>
                <a:path w="864870" h="38100">
                  <a:moveTo>
                    <a:pt x="709515" y="35737"/>
                  </a:moveTo>
                  <a:lnTo>
                    <a:pt x="669322" y="35737"/>
                  </a:lnTo>
                  <a:lnTo>
                    <a:pt x="669843" y="35788"/>
                  </a:lnTo>
                  <a:lnTo>
                    <a:pt x="679749" y="35839"/>
                  </a:lnTo>
                  <a:lnTo>
                    <a:pt x="684702" y="35839"/>
                  </a:lnTo>
                  <a:lnTo>
                    <a:pt x="709515" y="35737"/>
                  </a:lnTo>
                  <a:close/>
                </a:path>
                <a:path w="864870" h="38100">
                  <a:moveTo>
                    <a:pt x="711078" y="35725"/>
                  </a:moveTo>
                  <a:lnTo>
                    <a:pt x="662286" y="35725"/>
                  </a:lnTo>
                  <a:lnTo>
                    <a:pt x="668357" y="35775"/>
                  </a:lnTo>
                  <a:lnTo>
                    <a:pt x="668814" y="35737"/>
                  </a:lnTo>
                  <a:lnTo>
                    <a:pt x="711078" y="35725"/>
                  </a:lnTo>
                  <a:close/>
                </a:path>
                <a:path w="864870" h="38100">
                  <a:moveTo>
                    <a:pt x="845036" y="34074"/>
                  </a:moveTo>
                  <a:lnTo>
                    <a:pt x="838257" y="34074"/>
                  </a:lnTo>
                  <a:lnTo>
                    <a:pt x="844392" y="34226"/>
                  </a:lnTo>
                  <a:lnTo>
                    <a:pt x="845036" y="34074"/>
                  </a:lnTo>
                  <a:close/>
                </a:path>
                <a:path w="864870" h="38100">
                  <a:moveTo>
                    <a:pt x="512154" y="28257"/>
                  </a:moveTo>
                  <a:lnTo>
                    <a:pt x="27769" y="28257"/>
                  </a:lnTo>
                  <a:lnTo>
                    <a:pt x="36619" y="28591"/>
                  </a:lnTo>
                  <a:lnTo>
                    <a:pt x="54306" y="30148"/>
                  </a:lnTo>
                  <a:lnTo>
                    <a:pt x="63164" y="30632"/>
                  </a:lnTo>
                  <a:lnTo>
                    <a:pt x="91269" y="30670"/>
                  </a:lnTo>
                  <a:lnTo>
                    <a:pt x="511125" y="29933"/>
                  </a:lnTo>
                  <a:lnTo>
                    <a:pt x="512154" y="28257"/>
                  </a:lnTo>
                  <a:close/>
                </a:path>
                <a:path w="864870" h="38100">
                  <a:moveTo>
                    <a:pt x="2902" y="0"/>
                  </a:moveTo>
                  <a:lnTo>
                    <a:pt x="0" y="9054"/>
                  </a:lnTo>
                  <a:lnTo>
                    <a:pt x="1835" y="18449"/>
                  </a:lnTo>
                  <a:lnTo>
                    <a:pt x="7967" y="25821"/>
                  </a:lnTo>
                  <a:lnTo>
                    <a:pt x="17952" y="28803"/>
                  </a:lnTo>
                  <a:lnTo>
                    <a:pt x="18180" y="28803"/>
                  </a:lnTo>
                  <a:lnTo>
                    <a:pt x="21381" y="28409"/>
                  </a:lnTo>
                  <a:lnTo>
                    <a:pt x="24581" y="28257"/>
                  </a:lnTo>
                  <a:lnTo>
                    <a:pt x="512154" y="28257"/>
                  </a:lnTo>
                  <a:lnTo>
                    <a:pt x="527984" y="2451"/>
                  </a:lnTo>
                  <a:lnTo>
                    <a:pt x="5823" y="2451"/>
                  </a:lnTo>
                  <a:lnTo>
                    <a:pt x="4033" y="1498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7687754" y="3902963"/>
              <a:ext cx="852805" cy="46990"/>
            </a:xfrm>
            <a:custGeom>
              <a:avLst/>
              <a:gdLst/>
              <a:ahLst/>
              <a:cxnLst/>
              <a:rect l="l" t="t" r="r" b="b"/>
              <a:pathLst>
                <a:path w="852804" h="46989">
                  <a:moveTo>
                    <a:pt x="539623" y="11201"/>
                  </a:moveTo>
                  <a:lnTo>
                    <a:pt x="525081" y="11201"/>
                  </a:lnTo>
                  <a:lnTo>
                    <a:pt x="503478" y="46405"/>
                  </a:lnTo>
                  <a:lnTo>
                    <a:pt x="517893" y="46621"/>
                  </a:lnTo>
                  <a:lnTo>
                    <a:pt x="539623" y="11201"/>
                  </a:lnTo>
                  <a:close/>
                </a:path>
                <a:path w="852804" h="46989">
                  <a:moveTo>
                    <a:pt x="666953" y="44526"/>
                  </a:moveTo>
                  <a:lnTo>
                    <a:pt x="666686" y="44488"/>
                  </a:lnTo>
                  <a:lnTo>
                    <a:pt x="666432" y="44475"/>
                  </a:lnTo>
                  <a:lnTo>
                    <a:pt x="666165" y="44475"/>
                  </a:lnTo>
                  <a:lnTo>
                    <a:pt x="665911" y="44475"/>
                  </a:lnTo>
                  <a:lnTo>
                    <a:pt x="665683" y="44488"/>
                  </a:lnTo>
                  <a:lnTo>
                    <a:pt x="665467" y="44513"/>
                  </a:lnTo>
                  <a:lnTo>
                    <a:pt x="665962" y="44513"/>
                  </a:lnTo>
                  <a:lnTo>
                    <a:pt x="666445" y="44526"/>
                  </a:lnTo>
                  <a:lnTo>
                    <a:pt x="666953" y="44526"/>
                  </a:lnTo>
                  <a:close/>
                </a:path>
                <a:path w="852804" h="46989">
                  <a:moveTo>
                    <a:pt x="852805" y="11163"/>
                  </a:moveTo>
                  <a:lnTo>
                    <a:pt x="850709" y="10020"/>
                  </a:lnTo>
                  <a:lnTo>
                    <a:pt x="848360" y="9347"/>
                  </a:lnTo>
                  <a:lnTo>
                    <a:pt x="799757" y="8331"/>
                  </a:lnTo>
                  <a:lnTo>
                    <a:pt x="757669" y="6807"/>
                  </a:lnTo>
                  <a:lnTo>
                    <a:pt x="698893" y="5969"/>
                  </a:lnTo>
                  <a:lnTo>
                    <a:pt x="669518" y="5080"/>
                  </a:lnTo>
                  <a:lnTo>
                    <a:pt x="635317" y="5384"/>
                  </a:lnTo>
                  <a:lnTo>
                    <a:pt x="515442" y="7670"/>
                  </a:lnTo>
                  <a:lnTo>
                    <a:pt x="456145" y="6769"/>
                  </a:lnTo>
                  <a:lnTo>
                    <a:pt x="348653" y="7759"/>
                  </a:lnTo>
                  <a:lnTo>
                    <a:pt x="300786" y="4610"/>
                  </a:lnTo>
                  <a:lnTo>
                    <a:pt x="252882" y="2514"/>
                  </a:lnTo>
                  <a:lnTo>
                    <a:pt x="204952" y="1333"/>
                  </a:lnTo>
                  <a:lnTo>
                    <a:pt x="157010" y="965"/>
                  </a:lnTo>
                  <a:lnTo>
                    <a:pt x="111036" y="1270"/>
                  </a:lnTo>
                  <a:lnTo>
                    <a:pt x="55816" y="2171"/>
                  </a:lnTo>
                  <a:lnTo>
                    <a:pt x="32080" y="0"/>
                  </a:lnTo>
                  <a:lnTo>
                    <a:pt x="26200" y="0"/>
                  </a:lnTo>
                  <a:lnTo>
                    <a:pt x="20104" y="0"/>
                  </a:lnTo>
                  <a:lnTo>
                    <a:pt x="14084" y="584"/>
                  </a:lnTo>
                  <a:lnTo>
                    <a:pt x="8191" y="2362"/>
                  </a:lnTo>
                  <a:lnTo>
                    <a:pt x="4533" y="3759"/>
                  </a:lnTo>
                  <a:lnTo>
                    <a:pt x="1828" y="6019"/>
                  </a:lnTo>
                  <a:lnTo>
                    <a:pt x="0" y="8737"/>
                  </a:lnTo>
                  <a:lnTo>
                    <a:pt x="1130" y="10236"/>
                  </a:lnTo>
                  <a:lnTo>
                    <a:pt x="2933" y="11201"/>
                  </a:lnTo>
                  <a:lnTo>
                    <a:pt x="852805" y="1116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339024" y="3163883"/>
              <a:ext cx="780964" cy="756832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8519401" y="2688780"/>
              <a:ext cx="100965" cy="191135"/>
            </a:xfrm>
            <a:custGeom>
              <a:avLst/>
              <a:gdLst/>
              <a:ahLst/>
              <a:cxnLst/>
              <a:rect l="l" t="t" r="r" b="b"/>
              <a:pathLst>
                <a:path w="100965" h="191135">
                  <a:moveTo>
                    <a:pt x="100914" y="0"/>
                  </a:moveTo>
                  <a:lnTo>
                    <a:pt x="0" y="0"/>
                  </a:lnTo>
                  <a:lnTo>
                    <a:pt x="0" y="190919"/>
                  </a:lnTo>
                  <a:lnTo>
                    <a:pt x="100914" y="190919"/>
                  </a:lnTo>
                  <a:lnTo>
                    <a:pt x="100914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515315" y="2684696"/>
              <a:ext cx="109220" cy="199390"/>
            </a:xfrm>
            <a:custGeom>
              <a:avLst/>
              <a:gdLst/>
              <a:ahLst/>
              <a:cxnLst/>
              <a:rect l="l" t="t" r="r" b="b"/>
              <a:pathLst>
                <a:path w="109220" h="199389">
                  <a:moveTo>
                    <a:pt x="107264" y="0"/>
                  </a:moveTo>
                  <a:lnTo>
                    <a:pt x="1828" y="0"/>
                  </a:lnTo>
                  <a:lnTo>
                    <a:pt x="0" y="1828"/>
                  </a:lnTo>
                  <a:lnTo>
                    <a:pt x="0" y="197256"/>
                  </a:lnTo>
                  <a:lnTo>
                    <a:pt x="1828" y="199097"/>
                  </a:lnTo>
                  <a:lnTo>
                    <a:pt x="107264" y="199097"/>
                  </a:lnTo>
                  <a:lnTo>
                    <a:pt x="109093" y="197256"/>
                  </a:lnTo>
                  <a:lnTo>
                    <a:pt x="109093" y="190906"/>
                  </a:lnTo>
                  <a:lnTo>
                    <a:pt x="8178" y="190906"/>
                  </a:lnTo>
                  <a:lnTo>
                    <a:pt x="8178" y="8166"/>
                  </a:lnTo>
                  <a:lnTo>
                    <a:pt x="109093" y="8166"/>
                  </a:lnTo>
                  <a:lnTo>
                    <a:pt x="109093" y="1828"/>
                  </a:lnTo>
                  <a:lnTo>
                    <a:pt x="107264" y="0"/>
                  </a:lnTo>
                  <a:close/>
                </a:path>
                <a:path w="109220" h="199389">
                  <a:moveTo>
                    <a:pt x="109093" y="8166"/>
                  </a:moveTo>
                  <a:lnTo>
                    <a:pt x="100914" y="8166"/>
                  </a:lnTo>
                  <a:lnTo>
                    <a:pt x="100914" y="190906"/>
                  </a:lnTo>
                  <a:lnTo>
                    <a:pt x="109093" y="190906"/>
                  </a:lnTo>
                  <a:lnTo>
                    <a:pt x="109093" y="816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679129" y="2463863"/>
              <a:ext cx="100965" cy="415925"/>
            </a:xfrm>
            <a:custGeom>
              <a:avLst/>
              <a:gdLst/>
              <a:ahLst/>
              <a:cxnLst/>
              <a:rect l="l" t="t" r="r" b="b"/>
              <a:pathLst>
                <a:path w="100965" h="415925">
                  <a:moveTo>
                    <a:pt x="100914" y="0"/>
                  </a:moveTo>
                  <a:lnTo>
                    <a:pt x="0" y="0"/>
                  </a:lnTo>
                  <a:lnTo>
                    <a:pt x="0" y="415848"/>
                  </a:lnTo>
                  <a:lnTo>
                    <a:pt x="100914" y="415848"/>
                  </a:lnTo>
                  <a:lnTo>
                    <a:pt x="1009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675040" y="2406497"/>
              <a:ext cx="427355" cy="477520"/>
            </a:xfrm>
            <a:custGeom>
              <a:avLst/>
              <a:gdLst/>
              <a:ahLst/>
              <a:cxnLst/>
              <a:rect l="l" t="t" r="r" b="b"/>
              <a:pathLst>
                <a:path w="427354" h="477519">
                  <a:moveTo>
                    <a:pt x="109093" y="55105"/>
                  </a:moveTo>
                  <a:lnTo>
                    <a:pt x="107264" y="53276"/>
                  </a:lnTo>
                  <a:lnTo>
                    <a:pt x="100914" y="53276"/>
                  </a:lnTo>
                  <a:lnTo>
                    <a:pt x="100914" y="61442"/>
                  </a:lnTo>
                  <a:lnTo>
                    <a:pt x="100914" y="469112"/>
                  </a:lnTo>
                  <a:lnTo>
                    <a:pt x="8178" y="469112"/>
                  </a:lnTo>
                  <a:lnTo>
                    <a:pt x="8178" y="61442"/>
                  </a:lnTo>
                  <a:lnTo>
                    <a:pt x="100914" y="61442"/>
                  </a:lnTo>
                  <a:lnTo>
                    <a:pt x="100914" y="53276"/>
                  </a:lnTo>
                  <a:lnTo>
                    <a:pt x="1828" y="53276"/>
                  </a:lnTo>
                  <a:lnTo>
                    <a:pt x="0" y="55105"/>
                  </a:lnTo>
                  <a:lnTo>
                    <a:pt x="0" y="475462"/>
                  </a:lnTo>
                  <a:lnTo>
                    <a:pt x="1828" y="477304"/>
                  </a:lnTo>
                  <a:lnTo>
                    <a:pt x="107264" y="477304"/>
                  </a:lnTo>
                  <a:lnTo>
                    <a:pt x="109093" y="475462"/>
                  </a:lnTo>
                  <a:lnTo>
                    <a:pt x="109093" y="469112"/>
                  </a:lnTo>
                  <a:lnTo>
                    <a:pt x="109093" y="61442"/>
                  </a:lnTo>
                  <a:lnTo>
                    <a:pt x="109093" y="55105"/>
                  </a:lnTo>
                  <a:close/>
                </a:path>
                <a:path w="427354" h="477519">
                  <a:moveTo>
                    <a:pt x="426834" y="1841"/>
                  </a:moveTo>
                  <a:lnTo>
                    <a:pt x="425005" y="0"/>
                  </a:lnTo>
                  <a:lnTo>
                    <a:pt x="418655" y="0"/>
                  </a:lnTo>
                  <a:lnTo>
                    <a:pt x="418655" y="8178"/>
                  </a:lnTo>
                  <a:lnTo>
                    <a:pt x="418655" y="469112"/>
                  </a:lnTo>
                  <a:lnTo>
                    <a:pt x="325920" y="469112"/>
                  </a:lnTo>
                  <a:lnTo>
                    <a:pt x="325920" y="8178"/>
                  </a:lnTo>
                  <a:lnTo>
                    <a:pt x="418655" y="8178"/>
                  </a:lnTo>
                  <a:lnTo>
                    <a:pt x="418655" y="0"/>
                  </a:lnTo>
                  <a:lnTo>
                    <a:pt x="319570" y="0"/>
                  </a:lnTo>
                  <a:lnTo>
                    <a:pt x="317741" y="1841"/>
                  </a:lnTo>
                  <a:lnTo>
                    <a:pt x="317741" y="475462"/>
                  </a:lnTo>
                  <a:lnTo>
                    <a:pt x="319570" y="477304"/>
                  </a:lnTo>
                  <a:lnTo>
                    <a:pt x="425005" y="477304"/>
                  </a:lnTo>
                  <a:lnTo>
                    <a:pt x="426834" y="475462"/>
                  </a:lnTo>
                  <a:lnTo>
                    <a:pt x="426834" y="469112"/>
                  </a:lnTo>
                  <a:lnTo>
                    <a:pt x="426834" y="8178"/>
                  </a:lnTo>
                  <a:lnTo>
                    <a:pt x="426834" y="184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835961" y="2626055"/>
              <a:ext cx="100965" cy="254000"/>
            </a:xfrm>
            <a:custGeom>
              <a:avLst/>
              <a:gdLst/>
              <a:ahLst/>
              <a:cxnLst/>
              <a:rect l="l" t="t" r="r" b="b"/>
              <a:pathLst>
                <a:path w="100965" h="254000">
                  <a:moveTo>
                    <a:pt x="100914" y="0"/>
                  </a:moveTo>
                  <a:lnTo>
                    <a:pt x="0" y="0"/>
                  </a:lnTo>
                  <a:lnTo>
                    <a:pt x="0" y="253657"/>
                  </a:lnTo>
                  <a:lnTo>
                    <a:pt x="100914" y="253657"/>
                  </a:lnTo>
                  <a:lnTo>
                    <a:pt x="1009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831874" y="2621958"/>
              <a:ext cx="109220" cy="262255"/>
            </a:xfrm>
            <a:custGeom>
              <a:avLst/>
              <a:gdLst/>
              <a:ahLst/>
              <a:cxnLst/>
              <a:rect l="l" t="t" r="r" b="b"/>
              <a:pathLst>
                <a:path w="109220" h="262255">
                  <a:moveTo>
                    <a:pt x="107264" y="0"/>
                  </a:moveTo>
                  <a:lnTo>
                    <a:pt x="1828" y="0"/>
                  </a:lnTo>
                  <a:lnTo>
                    <a:pt x="0" y="1828"/>
                  </a:lnTo>
                  <a:lnTo>
                    <a:pt x="0" y="259994"/>
                  </a:lnTo>
                  <a:lnTo>
                    <a:pt x="1828" y="261835"/>
                  </a:lnTo>
                  <a:lnTo>
                    <a:pt x="107264" y="261835"/>
                  </a:lnTo>
                  <a:lnTo>
                    <a:pt x="109093" y="259994"/>
                  </a:lnTo>
                  <a:lnTo>
                    <a:pt x="109093" y="253644"/>
                  </a:lnTo>
                  <a:lnTo>
                    <a:pt x="8178" y="253644"/>
                  </a:lnTo>
                  <a:lnTo>
                    <a:pt x="8178" y="8178"/>
                  </a:lnTo>
                  <a:lnTo>
                    <a:pt x="109093" y="8178"/>
                  </a:lnTo>
                  <a:lnTo>
                    <a:pt x="109093" y="1828"/>
                  </a:lnTo>
                  <a:lnTo>
                    <a:pt x="107264" y="0"/>
                  </a:lnTo>
                  <a:close/>
                </a:path>
                <a:path w="109220" h="262255">
                  <a:moveTo>
                    <a:pt x="109093" y="8178"/>
                  </a:moveTo>
                  <a:lnTo>
                    <a:pt x="100914" y="8178"/>
                  </a:lnTo>
                  <a:lnTo>
                    <a:pt x="100914" y="253644"/>
                  </a:lnTo>
                  <a:lnTo>
                    <a:pt x="109093" y="253644"/>
                  </a:lnTo>
                  <a:lnTo>
                    <a:pt x="109093" y="817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844465" y="2636650"/>
              <a:ext cx="84146" cy="235070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7422949" y="2457719"/>
              <a:ext cx="360680" cy="354965"/>
            </a:xfrm>
            <a:custGeom>
              <a:avLst/>
              <a:gdLst/>
              <a:ahLst/>
              <a:cxnLst/>
              <a:rect l="l" t="t" r="r" b="b"/>
              <a:pathLst>
                <a:path w="360679" h="354964">
                  <a:moveTo>
                    <a:pt x="182647" y="0"/>
                  </a:moveTo>
                  <a:lnTo>
                    <a:pt x="136893" y="6313"/>
                  </a:lnTo>
                  <a:lnTo>
                    <a:pt x="93951" y="23751"/>
                  </a:lnTo>
                  <a:lnTo>
                    <a:pt x="56177" y="51682"/>
                  </a:lnTo>
                  <a:lnTo>
                    <a:pt x="25925" y="89474"/>
                  </a:lnTo>
                  <a:lnTo>
                    <a:pt x="6692" y="133535"/>
                  </a:lnTo>
                  <a:lnTo>
                    <a:pt x="0" y="179156"/>
                  </a:lnTo>
                  <a:lnTo>
                    <a:pt x="5267" y="224032"/>
                  </a:lnTo>
                  <a:lnTo>
                    <a:pt x="21913" y="265862"/>
                  </a:lnTo>
                  <a:lnTo>
                    <a:pt x="49355" y="302342"/>
                  </a:lnTo>
                  <a:lnTo>
                    <a:pt x="87012" y="331168"/>
                  </a:lnTo>
                  <a:lnTo>
                    <a:pt x="131325" y="348996"/>
                  </a:lnTo>
                  <a:lnTo>
                    <a:pt x="177537" y="354438"/>
                  </a:lnTo>
                  <a:lnTo>
                    <a:pt x="223293" y="348124"/>
                  </a:lnTo>
                  <a:lnTo>
                    <a:pt x="266236" y="330686"/>
                  </a:lnTo>
                  <a:lnTo>
                    <a:pt x="304009" y="302756"/>
                  </a:lnTo>
                  <a:lnTo>
                    <a:pt x="334256" y="264963"/>
                  </a:lnTo>
                  <a:lnTo>
                    <a:pt x="353490" y="220902"/>
                  </a:lnTo>
                  <a:lnTo>
                    <a:pt x="360182" y="175282"/>
                  </a:lnTo>
                  <a:lnTo>
                    <a:pt x="354914" y="130405"/>
                  </a:lnTo>
                  <a:lnTo>
                    <a:pt x="338268" y="88575"/>
                  </a:lnTo>
                  <a:lnTo>
                    <a:pt x="310826" y="52095"/>
                  </a:lnTo>
                  <a:lnTo>
                    <a:pt x="273169" y="23269"/>
                  </a:lnTo>
                  <a:lnTo>
                    <a:pt x="228858" y="5441"/>
                  </a:lnTo>
                  <a:lnTo>
                    <a:pt x="1826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418883" y="2453551"/>
              <a:ext cx="368935" cy="363220"/>
            </a:xfrm>
            <a:custGeom>
              <a:avLst/>
              <a:gdLst/>
              <a:ahLst/>
              <a:cxnLst/>
              <a:rect l="l" t="t" r="r" b="b"/>
              <a:pathLst>
                <a:path w="368934" h="363219">
                  <a:moveTo>
                    <a:pt x="186749" y="0"/>
                  </a:moveTo>
                  <a:lnTo>
                    <a:pt x="139913" y="6469"/>
                  </a:lnTo>
                  <a:lnTo>
                    <a:pt x="95950" y="24300"/>
                  </a:lnTo>
                  <a:lnTo>
                    <a:pt x="57291" y="52842"/>
                  </a:lnTo>
                  <a:lnTo>
                    <a:pt x="26364" y="91444"/>
                  </a:lnTo>
                  <a:lnTo>
                    <a:pt x="1710" y="159230"/>
                  </a:lnTo>
                  <a:lnTo>
                    <a:pt x="0" y="194850"/>
                  </a:lnTo>
                  <a:lnTo>
                    <a:pt x="5536" y="230484"/>
                  </a:lnTo>
                  <a:lnTo>
                    <a:pt x="36117" y="293166"/>
                  </a:lnTo>
                  <a:lnTo>
                    <a:pt x="88987" y="339018"/>
                  </a:lnTo>
                  <a:lnTo>
                    <a:pt x="133177" y="356942"/>
                  </a:lnTo>
                  <a:lnTo>
                    <a:pt x="179310" y="362780"/>
                  </a:lnTo>
                  <a:lnTo>
                    <a:pt x="226767" y="356727"/>
                  </a:lnTo>
                  <a:lnTo>
                    <a:pt x="232826" y="354322"/>
                  </a:lnTo>
                  <a:lnTo>
                    <a:pt x="179360" y="354322"/>
                  </a:lnTo>
                  <a:lnTo>
                    <a:pt x="157251" y="352940"/>
                  </a:lnTo>
                  <a:lnTo>
                    <a:pt x="113888" y="341677"/>
                  </a:lnTo>
                  <a:lnTo>
                    <a:pt x="65604" y="312148"/>
                  </a:lnTo>
                  <a:lnTo>
                    <a:pt x="25404" y="259863"/>
                  </a:lnTo>
                  <a:lnTo>
                    <a:pt x="8469" y="194401"/>
                  </a:lnTo>
                  <a:lnTo>
                    <a:pt x="10101" y="160456"/>
                  </a:lnTo>
                  <a:lnTo>
                    <a:pt x="33615" y="95838"/>
                  </a:lnTo>
                  <a:lnTo>
                    <a:pt x="63564" y="58572"/>
                  </a:lnTo>
                  <a:lnTo>
                    <a:pt x="101040" y="31156"/>
                  </a:lnTo>
                  <a:lnTo>
                    <a:pt x="143640" y="14234"/>
                  </a:lnTo>
                  <a:lnTo>
                    <a:pt x="188962" y="8450"/>
                  </a:lnTo>
                  <a:lnTo>
                    <a:pt x="241256" y="8450"/>
                  </a:lnTo>
                  <a:lnTo>
                    <a:pt x="234028" y="5544"/>
                  </a:lnTo>
                  <a:lnTo>
                    <a:pt x="186749" y="0"/>
                  </a:lnTo>
                  <a:close/>
                </a:path>
                <a:path w="368934" h="363219">
                  <a:moveTo>
                    <a:pt x="241256" y="8450"/>
                  </a:moveTo>
                  <a:lnTo>
                    <a:pt x="188962" y="8450"/>
                  </a:lnTo>
                  <a:lnTo>
                    <a:pt x="211070" y="9831"/>
                  </a:lnTo>
                  <a:lnTo>
                    <a:pt x="232980" y="14022"/>
                  </a:lnTo>
                  <a:lnTo>
                    <a:pt x="275183" y="31156"/>
                  </a:lnTo>
                  <a:lnTo>
                    <a:pt x="325466" y="74766"/>
                  </a:lnTo>
                  <a:lnTo>
                    <a:pt x="354570" y="134434"/>
                  </a:lnTo>
                  <a:lnTo>
                    <a:pt x="359845" y="168381"/>
                  </a:lnTo>
                  <a:lnTo>
                    <a:pt x="358210" y="202322"/>
                  </a:lnTo>
                  <a:lnTo>
                    <a:pt x="334694" y="266933"/>
                  </a:lnTo>
                  <a:lnTo>
                    <a:pt x="304753" y="304199"/>
                  </a:lnTo>
                  <a:lnTo>
                    <a:pt x="267281" y="331615"/>
                  </a:lnTo>
                  <a:lnTo>
                    <a:pt x="224682" y="348538"/>
                  </a:lnTo>
                  <a:lnTo>
                    <a:pt x="179360" y="354322"/>
                  </a:lnTo>
                  <a:lnTo>
                    <a:pt x="232826" y="354322"/>
                  </a:lnTo>
                  <a:lnTo>
                    <a:pt x="271372" y="339018"/>
                  </a:lnTo>
                  <a:lnTo>
                    <a:pt x="310605" y="310327"/>
                  </a:lnTo>
                  <a:lnTo>
                    <a:pt x="341946" y="271327"/>
                  </a:lnTo>
                  <a:lnTo>
                    <a:pt x="366600" y="203542"/>
                  </a:lnTo>
                  <a:lnTo>
                    <a:pt x="368310" y="167927"/>
                  </a:lnTo>
                  <a:lnTo>
                    <a:pt x="362774" y="132300"/>
                  </a:lnTo>
                  <a:lnTo>
                    <a:pt x="350529" y="99180"/>
                  </a:lnTo>
                  <a:lnTo>
                    <a:pt x="332197" y="69607"/>
                  </a:lnTo>
                  <a:lnTo>
                    <a:pt x="308290" y="44243"/>
                  </a:lnTo>
                  <a:lnTo>
                    <a:pt x="279322" y="23753"/>
                  </a:lnTo>
                  <a:lnTo>
                    <a:pt x="241256" y="845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575174" y="2526873"/>
              <a:ext cx="207722" cy="246202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7570840" y="2522125"/>
              <a:ext cx="216535" cy="255270"/>
            </a:xfrm>
            <a:custGeom>
              <a:avLst/>
              <a:gdLst/>
              <a:ahLst/>
              <a:cxnLst/>
              <a:rect l="l" t="t" r="r" b="b"/>
              <a:pathLst>
                <a:path w="216534" h="255269">
                  <a:moveTo>
                    <a:pt x="177355" y="0"/>
                  </a:moveTo>
                  <a:lnTo>
                    <a:pt x="105422" y="43268"/>
                  </a:lnTo>
                  <a:lnTo>
                    <a:pt x="88993" y="53620"/>
                  </a:lnTo>
                  <a:lnTo>
                    <a:pt x="72677" y="64463"/>
                  </a:lnTo>
                  <a:lnTo>
                    <a:pt x="11655" y="106830"/>
                  </a:lnTo>
                  <a:lnTo>
                    <a:pt x="927" y="114071"/>
                  </a:lnTo>
                  <a:lnTo>
                    <a:pt x="241" y="115214"/>
                  </a:lnTo>
                  <a:lnTo>
                    <a:pt x="0" y="117741"/>
                  </a:lnTo>
                  <a:lnTo>
                    <a:pt x="444" y="118998"/>
                  </a:lnTo>
                  <a:lnTo>
                    <a:pt x="8766" y="127170"/>
                  </a:lnTo>
                  <a:lnTo>
                    <a:pt x="100430" y="215815"/>
                  </a:lnTo>
                  <a:lnTo>
                    <a:pt x="114134" y="229412"/>
                  </a:lnTo>
                  <a:lnTo>
                    <a:pt x="138391" y="253936"/>
                  </a:lnTo>
                  <a:lnTo>
                    <a:pt x="141414" y="255193"/>
                  </a:lnTo>
                  <a:lnTo>
                    <a:pt x="144005" y="254304"/>
                  </a:lnTo>
                  <a:lnTo>
                    <a:pt x="154627" y="245275"/>
                  </a:lnTo>
                  <a:lnTo>
                    <a:pt x="141757" y="245275"/>
                  </a:lnTo>
                  <a:lnTo>
                    <a:pt x="120154" y="223443"/>
                  </a:lnTo>
                  <a:lnTo>
                    <a:pt x="106401" y="209802"/>
                  </a:lnTo>
                  <a:lnTo>
                    <a:pt x="11010" y="117513"/>
                  </a:lnTo>
                  <a:lnTo>
                    <a:pt x="19671" y="111620"/>
                  </a:lnTo>
                  <a:lnTo>
                    <a:pt x="77357" y="71532"/>
                  </a:lnTo>
                  <a:lnTo>
                    <a:pt x="93552" y="60765"/>
                  </a:lnTo>
                  <a:lnTo>
                    <a:pt x="109829" y="50507"/>
                  </a:lnTo>
                  <a:lnTo>
                    <a:pt x="176542" y="10363"/>
                  </a:lnTo>
                  <a:lnTo>
                    <a:pt x="185462" y="10363"/>
                  </a:lnTo>
                  <a:lnTo>
                    <a:pt x="181051" y="2197"/>
                  </a:lnTo>
                  <a:lnTo>
                    <a:pt x="179755" y="457"/>
                  </a:lnTo>
                  <a:lnTo>
                    <a:pt x="177355" y="0"/>
                  </a:lnTo>
                  <a:close/>
                </a:path>
                <a:path w="216534" h="255269">
                  <a:moveTo>
                    <a:pt x="185462" y="10363"/>
                  </a:moveTo>
                  <a:lnTo>
                    <a:pt x="176542" y="10363"/>
                  </a:lnTo>
                  <a:lnTo>
                    <a:pt x="199313" y="54579"/>
                  </a:lnTo>
                  <a:lnTo>
                    <a:pt x="208025" y="102657"/>
                  </a:lnTo>
                  <a:lnTo>
                    <a:pt x="202545" y="151587"/>
                  </a:lnTo>
                  <a:lnTo>
                    <a:pt x="182740" y="198361"/>
                  </a:lnTo>
                  <a:lnTo>
                    <a:pt x="153542" y="234889"/>
                  </a:lnTo>
                  <a:lnTo>
                    <a:pt x="141757" y="245275"/>
                  </a:lnTo>
                  <a:lnTo>
                    <a:pt x="154627" y="245275"/>
                  </a:lnTo>
                  <a:lnTo>
                    <a:pt x="189991" y="202755"/>
                  </a:lnTo>
                  <a:lnTo>
                    <a:pt x="211012" y="152724"/>
                  </a:lnTo>
                  <a:lnTo>
                    <a:pt x="216430" y="100395"/>
                  </a:lnTo>
                  <a:lnTo>
                    <a:pt x="206394" y="49105"/>
                  </a:lnTo>
                  <a:lnTo>
                    <a:pt x="185462" y="1036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570708" y="2453512"/>
              <a:ext cx="200935" cy="291251"/>
            </a:xfrm>
            <a:prstGeom prst="rect">
              <a:avLst/>
            </a:prstGeom>
          </p:spPr>
        </p:pic>
      </p:grpSp>
      <p:pic>
        <p:nvPicPr>
          <p:cNvPr id="46" name="object 46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8262408" y="1514335"/>
            <a:ext cx="962815" cy="574041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8078041" y="4754105"/>
            <a:ext cx="1293176" cy="1323900"/>
          </a:xfrm>
          <a:prstGeom prst="rect">
            <a:avLst/>
          </a:prstGeom>
        </p:spPr>
      </p:pic>
      <p:grpSp>
        <p:nvGrpSpPr>
          <p:cNvPr id="48" name="object 48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49" name="object 49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" name="object 51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3" name="object 53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54" name="object 54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58" name="object 58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66" name="object 66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655496" y="1044009"/>
            <a:ext cx="756226" cy="648182"/>
          </a:xfrm>
          <a:prstGeom prst="rect">
            <a:avLst/>
          </a:prstGeom>
        </p:spPr>
      </p:pic>
      <p:grpSp>
        <p:nvGrpSpPr>
          <p:cNvPr id="67" name="object 67"/>
          <p:cNvGrpSpPr/>
          <p:nvPr/>
        </p:nvGrpSpPr>
        <p:grpSpPr>
          <a:xfrm>
            <a:off x="640499" y="2841650"/>
            <a:ext cx="879475" cy="1579880"/>
            <a:chOff x="640499" y="2841650"/>
            <a:chExt cx="879475" cy="1579880"/>
          </a:xfrm>
        </p:grpSpPr>
        <p:sp>
          <p:nvSpPr>
            <p:cNvPr id="68" name="object 68"/>
            <p:cNvSpPr/>
            <p:nvPr/>
          </p:nvSpPr>
          <p:spPr>
            <a:xfrm>
              <a:off x="640499" y="2841650"/>
              <a:ext cx="877569" cy="399415"/>
            </a:xfrm>
            <a:custGeom>
              <a:avLst/>
              <a:gdLst/>
              <a:ahLst/>
              <a:cxnLst/>
              <a:rect l="l" t="t" r="r" b="b"/>
              <a:pathLst>
                <a:path w="877569" h="399414">
                  <a:moveTo>
                    <a:pt x="877074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877074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515667" y="324268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8"/>
                  </a:moveTo>
                  <a:lnTo>
                    <a:pt x="3810" y="1014348"/>
                  </a:lnTo>
                </a:path>
                <a:path w="3809" h="1138554">
                  <a:moveTo>
                    <a:pt x="0" y="1012443"/>
                  </a:moveTo>
                  <a:lnTo>
                    <a:pt x="3810" y="1012443"/>
                  </a:lnTo>
                </a:path>
                <a:path w="3809" h="1138554">
                  <a:moveTo>
                    <a:pt x="0" y="1010538"/>
                  </a:moveTo>
                  <a:lnTo>
                    <a:pt x="3810" y="1010538"/>
                  </a:lnTo>
                </a:path>
                <a:path w="3809" h="1138554">
                  <a:moveTo>
                    <a:pt x="0" y="1008633"/>
                  </a:moveTo>
                  <a:lnTo>
                    <a:pt x="3810" y="1008633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3"/>
                  </a:moveTo>
                  <a:lnTo>
                    <a:pt x="3810" y="1004823"/>
                  </a:lnTo>
                </a:path>
                <a:path w="3809" h="1138554">
                  <a:moveTo>
                    <a:pt x="0" y="1002918"/>
                  </a:moveTo>
                  <a:lnTo>
                    <a:pt x="3810" y="1002918"/>
                  </a:lnTo>
                </a:path>
                <a:path w="3809" h="1138554">
                  <a:moveTo>
                    <a:pt x="0" y="1001013"/>
                  </a:moveTo>
                  <a:lnTo>
                    <a:pt x="3810" y="1001013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1"/>
                  </a:moveTo>
                  <a:lnTo>
                    <a:pt x="3810" y="869441"/>
                  </a:lnTo>
                </a:path>
                <a:path w="3809" h="1138554">
                  <a:moveTo>
                    <a:pt x="0" y="867536"/>
                  </a:moveTo>
                  <a:lnTo>
                    <a:pt x="3810" y="867536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6"/>
                  </a:moveTo>
                  <a:lnTo>
                    <a:pt x="3810" y="863726"/>
                  </a:lnTo>
                </a:path>
                <a:path w="3809" h="1138554">
                  <a:moveTo>
                    <a:pt x="0" y="861821"/>
                  </a:moveTo>
                  <a:lnTo>
                    <a:pt x="3810" y="861821"/>
                  </a:lnTo>
                </a:path>
                <a:path w="3809" h="1138554">
                  <a:moveTo>
                    <a:pt x="0" y="859916"/>
                  </a:moveTo>
                  <a:lnTo>
                    <a:pt x="3810" y="859916"/>
                  </a:lnTo>
                </a:path>
                <a:path w="3809" h="1138554">
                  <a:moveTo>
                    <a:pt x="0" y="858011"/>
                  </a:moveTo>
                  <a:lnTo>
                    <a:pt x="3810" y="858011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4"/>
                  </a:moveTo>
                  <a:lnTo>
                    <a:pt x="3810" y="724534"/>
                  </a:lnTo>
                </a:path>
                <a:path w="3809" h="1138554">
                  <a:moveTo>
                    <a:pt x="0" y="722629"/>
                  </a:moveTo>
                  <a:lnTo>
                    <a:pt x="3810" y="722629"/>
                  </a:lnTo>
                </a:path>
                <a:path w="3809" h="1138554">
                  <a:moveTo>
                    <a:pt x="0" y="720724"/>
                  </a:moveTo>
                  <a:lnTo>
                    <a:pt x="3810" y="720724"/>
                  </a:lnTo>
                </a:path>
                <a:path w="3809" h="1138554">
                  <a:moveTo>
                    <a:pt x="0" y="718819"/>
                  </a:moveTo>
                  <a:lnTo>
                    <a:pt x="3810" y="718819"/>
                  </a:lnTo>
                </a:path>
                <a:path w="3809" h="1138554">
                  <a:moveTo>
                    <a:pt x="0" y="716914"/>
                  </a:moveTo>
                  <a:lnTo>
                    <a:pt x="3810" y="716914"/>
                  </a:lnTo>
                </a:path>
                <a:path w="3809" h="1138554">
                  <a:moveTo>
                    <a:pt x="0" y="715009"/>
                  </a:moveTo>
                  <a:lnTo>
                    <a:pt x="3810" y="715009"/>
                  </a:lnTo>
                </a:path>
                <a:path w="3809" h="1138554">
                  <a:moveTo>
                    <a:pt x="0" y="713104"/>
                  </a:moveTo>
                  <a:lnTo>
                    <a:pt x="3810" y="713104"/>
                  </a:lnTo>
                </a:path>
                <a:path w="3809" h="1138554">
                  <a:moveTo>
                    <a:pt x="0" y="711199"/>
                  </a:moveTo>
                  <a:lnTo>
                    <a:pt x="3810" y="711199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7"/>
                  </a:moveTo>
                  <a:lnTo>
                    <a:pt x="3810" y="579627"/>
                  </a:lnTo>
                </a:path>
                <a:path w="3809" h="1138554">
                  <a:moveTo>
                    <a:pt x="0" y="577722"/>
                  </a:moveTo>
                  <a:lnTo>
                    <a:pt x="3810" y="577722"/>
                  </a:lnTo>
                </a:path>
                <a:path w="3809" h="1138554">
                  <a:moveTo>
                    <a:pt x="0" y="575817"/>
                  </a:moveTo>
                  <a:lnTo>
                    <a:pt x="3810" y="575817"/>
                  </a:lnTo>
                </a:path>
                <a:path w="3809" h="1138554">
                  <a:moveTo>
                    <a:pt x="0" y="573912"/>
                  </a:moveTo>
                  <a:lnTo>
                    <a:pt x="3810" y="573912"/>
                  </a:lnTo>
                </a:path>
                <a:path w="3809" h="1138554">
                  <a:moveTo>
                    <a:pt x="0" y="572007"/>
                  </a:moveTo>
                  <a:lnTo>
                    <a:pt x="3810" y="572007"/>
                  </a:lnTo>
                </a:path>
                <a:path w="3809" h="1138554">
                  <a:moveTo>
                    <a:pt x="0" y="570102"/>
                  </a:moveTo>
                  <a:lnTo>
                    <a:pt x="3810" y="570102"/>
                  </a:lnTo>
                </a:path>
                <a:path w="3809" h="1138554">
                  <a:moveTo>
                    <a:pt x="0" y="568197"/>
                  </a:moveTo>
                  <a:lnTo>
                    <a:pt x="3810" y="568197"/>
                  </a:lnTo>
                </a:path>
                <a:path w="3809" h="1138554">
                  <a:moveTo>
                    <a:pt x="0" y="566292"/>
                  </a:moveTo>
                  <a:lnTo>
                    <a:pt x="3810" y="566292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0"/>
                  </a:moveTo>
                  <a:lnTo>
                    <a:pt x="3810" y="434720"/>
                  </a:lnTo>
                </a:path>
                <a:path w="3809" h="1138554">
                  <a:moveTo>
                    <a:pt x="0" y="432815"/>
                  </a:moveTo>
                  <a:lnTo>
                    <a:pt x="3810" y="432815"/>
                  </a:lnTo>
                </a:path>
                <a:path w="3809" h="1138554">
                  <a:moveTo>
                    <a:pt x="0" y="430910"/>
                  </a:moveTo>
                  <a:lnTo>
                    <a:pt x="3810" y="430910"/>
                  </a:lnTo>
                </a:path>
                <a:path w="3809" h="1138554">
                  <a:moveTo>
                    <a:pt x="0" y="429005"/>
                  </a:moveTo>
                  <a:lnTo>
                    <a:pt x="3810" y="429005"/>
                  </a:lnTo>
                </a:path>
                <a:path w="3809" h="1138554">
                  <a:moveTo>
                    <a:pt x="0" y="427100"/>
                  </a:moveTo>
                  <a:lnTo>
                    <a:pt x="3810" y="427100"/>
                  </a:lnTo>
                </a:path>
                <a:path w="3809" h="1138554">
                  <a:moveTo>
                    <a:pt x="0" y="425195"/>
                  </a:moveTo>
                  <a:lnTo>
                    <a:pt x="3810" y="425195"/>
                  </a:lnTo>
                </a:path>
                <a:path w="3809" h="1138554">
                  <a:moveTo>
                    <a:pt x="0" y="423290"/>
                  </a:moveTo>
                  <a:lnTo>
                    <a:pt x="3810" y="423290"/>
                  </a:lnTo>
                </a:path>
                <a:path w="3809" h="1138554">
                  <a:moveTo>
                    <a:pt x="0" y="421385"/>
                  </a:moveTo>
                  <a:lnTo>
                    <a:pt x="3810" y="421385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3"/>
                  </a:moveTo>
                  <a:lnTo>
                    <a:pt x="3810" y="289813"/>
                  </a:lnTo>
                </a:path>
                <a:path w="3809" h="1138554">
                  <a:moveTo>
                    <a:pt x="0" y="287908"/>
                  </a:moveTo>
                  <a:lnTo>
                    <a:pt x="3810" y="287908"/>
                  </a:lnTo>
                </a:path>
                <a:path w="3809" h="1138554">
                  <a:moveTo>
                    <a:pt x="0" y="286003"/>
                  </a:moveTo>
                  <a:lnTo>
                    <a:pt x="3810" y="286003"/>
                  </a:lnTo>
                </a:path>
                <a:path w="3809" h="1138554">
                  <a:moveTo>
                    <a:pt x="0" y="284098"/>
                  </a:moveTo>
                  <a:lnTo>
                    <a:pt x="3810" y="284098"/>
                  </a:lnTo>
                </a:path>
                <a:path w="3809" h="1138554">
                  <a:moveTo>
                    <a:pt x="0" y="282193"/>
                  </a:moveTo>
                  <a:lnTo>
                    <a:pt x="3810" y="282193"/>
                  </a:lnTo>
                </a:path>
                <a:path w="3809" h="1138554">
                  <a:moveTo>
                    <a:pt x="0" y="280288"/>
                  </a:moveTo>
                  <a:lnTo>
                    <a:pt x="3810" y="280288"/>
                  </a:lnTo>
                </a:path>
                <a:path w="3809" h="1138554">
                  <a:moveTo>
                    <a:pt x="0" y="278383"/>
                  </a:moveTo>
                  <a:lnTo>
                    <a:pt x="3810" y="278383"/>
                  </a:lnTo>
                </a:path>
                <a:path w="3809" h="1138554">
                  <a:moveTo>
                    <a:pt x="0" y="276478"/>
                  </a:moveTo>
                  <a:lnTo>
                    <a:pt x="3810" y="276478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6"/>
                  </a:moveTo>
                  <a:lnTo>
                    <a:pt x="3810" y="144906"/>
                  </a:lnTo>
                </a:path>
                <a:path w="3809" h="1138554">
                  <a:moveTo>
                    <a:pt x="0" y="143001"/>
                  </a:moveTo>
                  <a:lnTo>
                    <a:pt x="3810" y="143001"/>
                  </a:lnTo>
                </a:path>
                <a:path w="3809" h="1138554">
                  <a:moveTo>
                    <a:pt x="0" y="141096"/>
                  </a:moveTo>
                  <a:lnTo>
                    <a:pt x="3810" y="141096"/>
                  </a:lnTo>
                </a:path>
                <a:path w="3809" h="1138554">
                  <a:moveTo>
                    <a:pt x="0" y="139191"/>
                  </a:moveTo>
                  <a:lnTo>
                    <a:pt x="3810" y="139191"/>
                  </a:lnTo>
                </a:path>
                <a:path w="3809" h="1138554">
                  <a:moveTo>
                    <a:pt x="0" y="137286"/>
                  </a:moveTo>
                  <a:lnTo>
                    <a:pt x="3810" y="137286"/>
                  </a:lnTo>
                </a:path>
                <a:path w="3809" h="1138554">
                  <a:moveTo>
                    <a:pt x="0" y="135381"/>
                  </a:moveTo>
                  <a:lnTo>
                    <a:pt x="3810" y="135381"/>
                  </a:lnTo>
                </a:path>
                <a:path w="3809" h="1138554">
                  <a:moveTo>
                    <a:pt x="0" y="133476"/>
                  </a:moveTo>
                  <a:lnTo>
                    <a:pt x="3810" y="133476"/>
                  </a:lnTo>
                </a:path>
                <a:path w="3809" h="1138554">
                  <a:moveTo>
                    <a:pt x="0" y="131571"/>
                  </a:moveTo>
                  <a:lnTo>
                    <a:pt x="3810" y="131571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40500" y="438922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40500" y="4414635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" name="object 72"/>
          <p:cNvSpPr/>
          <p:nvPr/>
        </p:nvSpPr>
        <p:spPr>
          <a:xfrm>
            <a:off x="2528595" y="431805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528595" y="415598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528595" y="394434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528595" y="388524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528595" y="3782283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7619"/>
                </a:moveTo>
                <a:lnTo>
                  <a:pt x="3810" y="7619"/>
                </a:lnTo>
              </a:path>
              <a:path w="3810" h="21589">
                <a:moveTo>
                  <a:pt x="0" y="5714"/>
                </a:moveTo>
                <a:lnTo>
                  <a:pt x="3810" y="5714"/>
                </a:lnTo>
              </a:path>
              <a:path w="3810" h="21589">
                <a:moveTo>
                  <a:pt x="0" y="3809"/>
                </a:moveTo>
                <a:lnTo>
                  <a:pt x="3810" y="3809"/>
                </a:lnTo>
              </a:path>
              <a:path w="3810" h="21589">
                <a:moveTo>
                  <a:pt x="0" y="1904"/>
                </a:moveTo>
                <a:lnTo>
                  <a:pt x="3810" y="1904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528595" y="3624028"/>
            <a:ext cx="3810" cy="86360"/>
          </a:xfrm>
          <a:custGeom>
            <a:avLst/>
            <a:gdLst/>
            <a:ahLst/>
            <a:cxnLst/>
            <a:rect l="l" t="t" r="r" b="b"/>
            <a:pathLst>
              <a:path w="3810" h="86360">
                <a:moveTo>
                  <a:pt x="0" y="85801"/>
                </a:moveTo>
                <a:lnTo>
                  <a:pt x="3810" y="85801"/>
                </a:lnTo>
              </a:path>
              <a:path w="3810" h="86360">
                <a:moveTo>
                  <a:pt x="0" y="72453"/>
                </a:moveTo>
                <a:lnTo>
                  <a:pt x="3810" y="72453"/>
                </a:lnTo>
              </a:path>
              <a:path w="3810" h="86360">
                <a:moveTo>
                  <a:pt x="0" y="70548"/>
                </a:moveTo>
                <a:lnTo>
                  <a:pt x="3810" y="70548"/>
                </a:lnTo>
              </a:path>
              <a:path w="3810" h="86360">
                <a:moveTo>
                  <a:pt x="0" y="68643"/>
                </a:moveTo>
                <a:lnTo>
                  <a:pt x="3810" y="68643"/>
                </a:lnTo>
              </a:path>
              <a:path w="3810" h="86360">
                <a:moveTo>
                  <a:pt x="0" y="66725"/>
                </a:moveTo>
                <a:lnTo>
                  <a:pt x="3810" y="66725"/>
                </a:lnTo>
              </a:path>
              <a:path w="3810" h="86360">
                <a:moveTo>
                  <a:pt x="0" y="64820"/>
                </a:moveTo>
                <a:lnTo>
                  <a:pt x="3810" y="64820"/>
                </a:lnTo>
              </a:path>
              <a:path w="3810" h="86360">
                <a:moveTo>
                  <a:pt x="0" y="62915"/>
                </a:moveTo>
                <a:lnTo>
                  <a:pt x="3810" y="62915"/>
                </a:lnTo>
              </a:path>
              <a:path w="3810" h="86360">
                <a:moveTo>
                  <a:pt x="0" y="61010"/>
                </a:moveTo>
                <a:lnTo>
                  <a:pt x="3810" y="61010"/>
                </a:lnTo>
              </a:path>
              <a:path w="3810" h="86360">
                <a:moveTo>
                  <a:pt x="0" y="43853"/>
                </a:moveTo>
                <a:lnTo>
                  <a:pt x="3810" y="43853"/>
                </a:lnTo>
              </a:path>
              <a:path w="3810" h="86360">
                <a:moveTo>
                  <a:pt x="0" y="28600"/>
                </a:moveTo>
                <a:lnTo>
                  <a:pt x="3810" y="28600"/>
                </a:lnTo>
              </a:path>
              <a:path w="3810" h="863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528595" y="3549670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7620"/>
                </a:moveTo>
                <a:lnTo>
                  <a:pt x="3810" y="7620"/>
                </a:lnTo>
              </a:path>
              <a:path w="3810" h="21589">
                <a:moveTo>
                  <a:pt x="0" y="5715"/>
                </a:moveTo>
                <a:lnTo>
                  <a:pt x="3810" y="5715"/>
                </a:lnTo>
              </a:path>
              <a:path w="3810" h="21589">
                <a:moveTo>
                  <a:pt x="0" y="3810"/>
                </a:moveTo>
                <a:lnTo>
                  <a:pt x="3810" y="3810"/>
                </a:lnTo>
              </a:path>
              <a:path w="3810" h="21589">
                <a:moveTo>
                  <a:pt x="0" y="1905"/>
                </a:moveTo>
                <a:lnTo>
                  <a:pt x="3810" y="1905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528595" y="328463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0" name="object 80"/>
          <p:cNvGrpSpPr/>
          <p:nvPr/>
        </p:nvGrpSpPr>
        <p:grpSpPr>
          <a:xfrm>
            <a:off x="1517572" y="4342480"/>
            <a:ext cx="5269230" cy="78740"/>
            <a:chOff x="1517572" y="4342480"/>
            <a:chExt cx="5269230" cy="78740"/>
          </a:xfrm>
        </p:grpSpPr>
        <p:sp>
          <p:nvSpPr>
            <p:cNvPr id="81" name="object 81"/>
            <p:cNvSpPr/>
            <p:nvPr/>
          </p:nvSpPr>
          <p:spPr>
            <a:xfrm>
              <a:off x="3500594" y="434283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300595" y="438097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517572" y="438922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517572" y="4414635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530500" y="438922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530500" y="4414635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3502499" y="438922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3502499" y="4414635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4474500" y="438922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4474500" y="4414635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5302499" y="4389223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5302499" y="4414635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6048458" y="4389223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6048458" y="4414635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/>
          <p:nvPr/>
        </p:nvSpPr>
        <p:spPr>
          <a:xfrm>
            <a:off x="3500594" y="425512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500594" y="407209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500594" y="401870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500594" y="389286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500594" y="380325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500594" y="3728892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14"/>
                </a:moveTo>
                <a:lnTo>
                  <a:pt x="3810" y="5714"/>
                </a:lnTo>
              </a:path>
              <a:path w="3810" h="12064">
                <a:moveTo>
                  <a:pt x="0" y="3809"/>
                </a:moveTo>
                <a:lnTo>
                  <a:pt x="3810" y="3809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500594" y="3534417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67"/>
                </a:moveTo>
                <a:lnTo>
                  <a:pt x="3810" y="20967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500594" y="3389510"/>
            <a:ext cx="3810" cy="95885"/>
          </a:xfrm>
          <a:custGeom>
            <a:avLst/>
            <a:gdLst/>
            <a:ahLst/>
            <a:cxnLst/>
            <a:rect l="l" t="t" r="r" b="b"/>
            <a:pathLst>
              <a:path w="3810" h="95885">
                <a:moveTo>
                  <a:pt x="0" y="95326"/>
                </a:moveTo>
                <a:lnTo>
                  <a:pt x="3810" y="95326"/>
                </a:lnTo>
              </a:path>
              <a:path w="3810" h="95885">
                <a:moveTo>
                  <a:pt x="0" y="93421"/>
                </a:moveTo>
                <a:lnTo>
                  <a:pt x="3810" y="93421"/>
                </a:lnTo>
              </a:path>
              <a:path w="3810" h="95885">
                <a:moveTo>
                  <a:pt x="0" y="91516"/>
                </a:moveTo>
                <a:lnTo>
                  <a:pt x="3810" y="91516"/>
                </a:lnTo>
              </a:path>
              <a:path w="3810" h="95885">
                <a:moveTo>
                  <a:pt x="0" y="89611"/>
                </a:moveTo>
                <a:lnTo>
                  <a:pt x="3810" y="89611"/>
                </a:lnTo>
              </a:path>
              <a:path w="3810" h="95885">
                <a:moveTo>
                  <a:pt x="0" y="87706"/>
                </a:moveTo>
                <a:lnTo>
                  <a:pt x="3810" y="87706"/>
                </a:lnTo>
              </a:path>
              <a:path w="3810" h="95885">
                <a:moveTo>
                  <a:pt x="0" y="76263"/>
                </a:moveTo>
                <a:lnTo>
                  <a:pt x="3810" y="76263"/>
                </a:lnTo>
              </a:path>
              <a:path w="3810" h="95885">
                <a:moveTo>
                  <a:pt x="0" y="40030"/>
                </a:moveTo>
                <a:lnTo>
                  <a:pt x="3810" y="40030"/>
                </a:lnTo>
              </a:path>
              <a:path w="3810" h="958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500594" y="328272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472595" y="4228434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23"/>
                </a:moveTo>
                <a:lnTo>
                  <a:pt x="3810" y="32423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472595" y="415789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472595" y="3961505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15"/>
                </a:moveTo>
                <a:lnTo>
                  <a:pt x="3810" y="34315"/>
                </a:lnTo>
              </a:path>
              <a:path w="3810" h="34925">
                <a:moveTo>
                  <a:pt x="0" y="30505"/>
                </a:moveTo>
                <a:lnTo>
                  <a:pt x="3810" y="30505"/>
                </a:lnTo>
              </a:path>
              <a:path w="3810" h="34925">
                <a:moveTo>
                  <a:pt x="0" y="28600"/>
                </a:moveTo>
                <a:lnTo>
                  <a:pt x="3810" y="28600"/>
                </a:lnTo>
              </a:path>
              <a:path w="3810" h="34925">
                <a:moveTo>
                  <a:pt x="0" y="24790"/>
                </a:moveTo>
                <a:lnTo>
                  <a:pt x="3810" y="24790"/>
                </a:lnTo>
              </a:path>
              <a:path w="3810" h="34925">
                <a:moveTo>
                  <a:pt x="0" y="22885"/>
                </a:moveTo>
                <a:lnTo>
                  <a:pt x="3810" y="22885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472595" y="375177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472595" y="3660249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0980"/>
                </a:moveTo>
                <a:lnTo>
                  <a:pt x="3810" y="20980"/>
                </a:lnTo>
              </a:path>
              <a:path w="3810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472595" y="354203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472595" y="345623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472595" y="325795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300595" y="419411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300595" y="4060654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5">
                <a:moveTo>
                  <a:pt x="0" y="41948"/>
                </a:moveTo>
                <a:lnTo>
                  <a:pt x="3810" y="41948"/>
                </a:lnTo>
              </a:path>
              <a:path w="3810" h="42545">
                <a:moveTo>
                  <a:pt x="0" y="40043"/>
                </a:moveTo>
                <a:lnTo>
                  <a:pt x="3810" y="40043"/>
                </a:lnTo>
              </a:path>
              <a:path w="3810" h="42545">
                <a:moveTo>
                  <a:pt x="0" y="38138"/>
                </a:moveTo>
                <a:lnTo>
                  <a:pt x="3810" y="38138"/>
                </a:lnTo>
              </a:path>
              <a:path w="3810" h="42545">
                <a:moveTo>
                  <a:pt x="0" y="34315"/>
                </a:moveTo>
                <a:lnTo>
                  <a:pt x="3810" y="34315"/>
                </a:lnTo>
              </a:path>
              <a:path w="3810" h="42545">
                <a:moveTo>
                  <a:pt x="0" y="28600"/>
                </a:moveTo>
                <a:lnTo>
                  <a:pt x="3810" y="28600"/>
                </a:lnTo>
              </a:path>
              <a:path w="3810" h="42545">
                <a:moveTo>
                  <a:pt x="0" y="13347"/>
                </a:moveTo>
                <a:lnTo>
                  <a:pt x="3810" y="13347"/>
                </a:lnTo>
              </a:path>
              <a:path w="3810" h="42545">
                <a:moveTo>
                  <a:pt x="0" y="9537"/>
                </a:moveTo>
                <a:lnTo>
                  <a:pt x="3810" y="9537"/>
                </a:lnTo>
              </a:path>
              <a:path w="3810" h="42545">
                <a:moveTo>
                  <a:pt x="0" y="7620"/>
                </a:moveTo>
                <a:lnTo>
                  <a:pt x="3810" y="7620"/>
                </a:lnTo>
              </a:path>
              <a:path w="3810" h="42545">
                <a:moveTo>
                  <a:pt x="0" y="5715"/>
                </a:moveTo>
                <a:lnTo>
                  <a:pt x="3810" y="5715"/>
                </a:lnTo>
              </a:path>
              <a:path w="3810" h="42545">
                <a:moveTo>
                  <a:pt x="0" y="1905"/>
                </a:moveTo>
                <a:lnTo>
                  <a:pt x="3810" y="1905"/>
                </a:lnTo>
              </a:path>
              <a:path w="3810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300595" y="400535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300595" y="3890957"/>
            <a:ext cx="3810" cy="23495"/>
          </a:xfrm>
          <a:custGeom>
            <a:avLst/>
            <a:gdLst/>
            <a:ahLst/>
            <a:cxnLst/>
            <a:rect l="l" t="t" r="r" b="b"/>
            <a:pathLst>
              <a:path w="3810" h="23495">
                <a:moveTo>
                  <a:pt x="0" y="22885"/>
                </a:moveTo>
                <a:lnTo>
                  <a:pt x="3810" y="22885"/>
                </a:lnTo>
              </a:path>
              <a:path w="3810" h="23495">
                <a:moveTo>
                  <a:pt x="0" y="20980"/>
                </a:moveTo>
                <a:lnTo>
                  <a:pt x="3810" y="20980"/>
                </a:lnTo>
              </a:path>
              <a:path w="3810" h="23495">
                <a:moveTo>
                  <a:pt x="0" y="19075"/>
                </a:moveTo>
                <a:lnTo>
                  <a:pt x="3810" y="19075"/>
                </a:lnTo>
              </a:path>
              <a:path w="3810" h="23495">
                <a:moveTo>
                  <a:pt x="0" y="17157"/>
                </a:moveTo>
                <a:lnTo>
                  <a:pt x="3810" y="17157"/>
                </a:lnTo>
              </a:path>
              <a:path w="3810" h="23495">
                <a:moveTo>
                  <a:pt x="0" y="15252"/>
                </a:moveTo>
                <a:lnTo>
                  <a:pt x="3810" y="15252"/>
                </a:lnTo>
              </a:path>
              <a:path w="3810" h="23495">
                <a:moveTo>
                  <a:pt x="0" y="13347"/>
                </a:moveTo>
                <a:lnTo>
                  <a:pt x="3810" y="13347"/>
                </a:lnTo>
              </a:path>
              <a:path w="3810" h="23495">
                <a:moveTo>
                  <a:pt x="0" y="11442"/>
                </a:moveTo>
                <a:lnTo>
                  <a:pt x="3810" y="11442"/>
                </a:lnTo>
              </a:path>
              <a:path w="3810" h="23495">
                <a:moveTo>
                  <a:pt x="0" y="9537"/>
                </a:moveTo>
                <a:lnTo>
                  <a:pt x="3810" y="9537"/>
                </a:lnTo>
              </a:path>
              <a:path w="3810" h="23495">
                <a:moveTo>
                  <a:pt x="0" y="7632"/>
                </a:moveTo>
                <a:lnTo>
                  <a:pt x="3810" y="7632"/>
                </a:lnTo>
              </a:path>
              <a:path w="3810" h="23495">
                <a:moveTo>
                  <a:pt x="0" y="5727"/>
                </a:moveTo>
                <a:lnTo>
                  <a:pt x="3810" y="5727"/>
                </a:lnTo>
              </a:path>
              <a:path w="3810" h="23495">
                <a:moveTo>
                  <a:pt x="0" y="3809"/>
                </a:moveTo>
                <a:lnTo>
                  <a:pt x="3810" y="3809"/>
                </a:lnTo>
              </a:path>
              <a:path w="3810" h="23495">
                <a:moveTo>
                  <a:pt x="0" y="1904"/>
                </a:moveTo>
                <a:lnTo>
                  <a:pt x="3810" y="1904"/>
                </a:lnTo>
              </a:path>
              <a:path w="3810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300595" y="3662154"/>
            <a:ext cx="3810" cy="34925"/>
          </a:xfrm>
          <a:custGeom>
            <a:avLst/>
            <a:gdLst/>
            <a:ahLst/>
            <a:cxnLst/>
            <a:rect l="l" t="t" r="r" b="b"/>
            <a:pathLst>
              <a:path w="3810" h="34925">
                <a:moveTo>
                  <a:pt x="0" y="34328"/>
                </a:moveTo>
                <a:lnTo>
                  <a:pt x="3810" y="34328"/>
                </a:lnTo>
              </a:path>
              <a:path w="3810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300595" y="3580175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5714"/>
                </a:moveTo>
                <a:lnTo>
                  <a:pt x="3810" y="5714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300595" y="346958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300595" y="3267476"/>
            <a:ext cx="3810" cy="55880"/>
          </a:xfrm>
          <a:custGeom>
            <a:avLst/>
            <a:gdLst/>
            <a:ahLst/>
            <a:cxnLst/>
            <a:rect l="l" t="t" r="r" b="b"/>
            <a:pathLst>
              <a:path w="3810" h="55879">
                <a:moveTo>
                  <a:pt x="0" y="55295"/>
                </a:moveTo>
                <a:lnTo>
                  <a:pt x="3810" y="55295"/>
                </a:lnTo>
              </a:path>
              <a:path w="3810" h="55879">
                <a:moveTo>
                  <a:pt x="0" y="41948"/>
                </a:moveTo>
                <a:lnTo>
                  <a:pt x="3810" y="41948"/>
                </a:lnTo>
              </a:path>
              <a:path w="3810" h="558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46553" y="431423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046553" y="415789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046553" y="3927190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62"/>
                </a:moveTo>
                <a:lnTo>
                  <a:pt x="3810" y="19062"/>
                </a:lnTo>
              </a:path>
              <a:path w="3810" h="19685">
                <a:moveTo>
                  <a:pt x="0" y="7620"/>
                </a:moveTo>
                <a:lnTo>
                  <a:pt x="3810" y="7620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046553" y="381088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046553" y="374795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046553" y="3429541"/>
            <a:ext cx="3810" cy="170180"/>
          </a:xfrm>
          <a:custGeom>
            <a:avLst/>
            <a:gdLst/>
            <a:ahLst/>
            <a:cxnLst/>
            <a:rect l="l" t="t" r="r" b="b"/>
            <a:pathLst>
              <a:path w="3810" h="170179">
                <a:moveTo>
                  <a:pt x="0" y="169697"/>
                </a:moveTo>
                <a:lnTo>
                  <a:pt x="3810" y="169697"/>
                </a:lnTo>
              </a:path>
              <a:path w="3810" h="170179">
                <a:moveTo>
                  <a:pt x="0" y="167792"/>
                </a:moveTo>
                <a:lnTo>
                  <a:pt x="3810" y="167792"/>
                </a:lnTo>
              </a:path>
              <a:path w="3810" h="170179">
                <a:moveTo>
                  <a:pt x="0" y="165887"/>
                </a:moveTo>
                <a:lnTo>
                  <a:pt x="3810" y="165887"/>
                </a:lnTo>
              </a:path>
              <a:path w="3810" h="170179">
                <a:moveTo>
                  <a:pt x="0" y="163982"/>
                </a:moveTo>
                <a:lnTo>
                  <a:pt x="3810" y="163982"/>
                </a:lnTo>
              </a:path>
              <a:path w="3810" h="170179">
                <a:moveTo>
                  <a:pt x="0" y="162077"/>
                </a:moveTo>
                <a:lnTo>
                  <a:pt x="3810" y="162077"/>
                </a:lnTo>
              </a:path>
              <a:path w="3810" h="170179">
                <a:moveTo>
                  <a:pt x="0" y="160159"/>
                </a:moveTo>
                <a:lnTo>
                  <a:pt x="3810" y="160159"/>
                </a:lnTo>
              </a:path>
              <a:path w="3810" h="170179">
                <a:moveTo>
                  <a:pt x="0" y="158254"/>
                </a:moveTo>
                <a:lnTo>
                  <a:pt x="3810" y="158254"/>
                </a:lnTo>
              </a:path>
              <a:path w="3810" h="170179">
                <a:moveTo>
                  <a:pt x="0" y="137286"/>
                </a:moveTo>
                <a:lnTo>
                  <a:pt x="3810" y="137286"/>
                </a:lnTo>
              </a:path>
              <a:path w="3810" h="170179">
                <a:moveTo>
                  <a:pt x="0" y="135381"/>
                </a:moveTo>
                <a:lnTo>
                  <a:pt x="3810" y="135381"/>
                </a:lnTo>
              </a:path>
              <a:path w="3810" h="170179">
                <a:moveTo>
                  <a:pt x="0" y="133476"/>
                </a:moveTo>
                <a:lnTo>
                  <a:pt x="3810" y="133476"/>
                </a:lnTo>
              </a:path>
              <a:path w="3810" h="170179">
                <a:moveTo>
                  <a:pt x="0" y="131559"/>
                </a:moveTo>
                <a:lnTo>
                  <a:pt x="3810" y="131559"/>
                </a:lnTo>
              </a:path>
              <a:path w="3810" h="170179">
                <a:moveTo>
                  <a:pt x="0" y="129654"/>
                </a:moveTo>
                <a:lnTo>
                  <a:pt x="3810" y="129654"/>
                </a:lnTo>
              </a:path>
              <a:path w="3810" h="170179">
                <a:moveTo>
                  <a:pt x="0" y="127749"/>
                </a:moveTo>
                <a:lnTo>
                  <a:pt x="3810" y="127749"/>
                </a:lnTo>
              </a:path>
              <a:path w="3810" h="170179">
                <a:moveTo>
                  <a:pt x="0" y="125844"/>
                </a:moveTo>
                <a:lnTo>
                  <a:pt x="3810" y="125844"/>
                </a:lnTo>
              </a:path>
              <a:path w="3810" h="170179">
                <a:moveTo>
                  <a:pt x="0" y="85801"/>
                </a:moveTo>
                <a:lnTo>
                  <a:pt x="3810" y="85801"/>
                </a:lnTo>
              </a:path>
              <a:path w="3810" h="170179">
                <a:moveTo>
                  <a:pt x="0" y="51485"/>
                </a:moveTo>
                <a:lnTo>
                  <a:pt x="3810" y="51485"/>
                </a:lnTo>
              </a:path>
              <a:path w="3810" h="170179">
                <a:moveTo>
                  <a:pt x="0" y="13347"/>
                </a:moveTo>
                <a:lnTo>
                  <a:pt x="3810" y="13347"/>
                </a:lnTo>
              </a:path>
              <a:path w="3810" h="1701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046553" y="3246508"/>
            <a:ext cx="3810" cy="63500"/>
          </a:xfrm>
          <a:custGeom>
            <a:avLst/>
            <a:gdLst/>
            <a:ahLst/>
            <a:cxnLst/>
            <a:rect l="l" t="t" r="r" b="b"/>
            <a:pathLst>
              <a:path w="3810" h="63500">
                <a:moveTo>
                  <a:pt x="0" y="62915"/>
                </a:moveTo>
                <a:lnTo>
                  <a:pt x="3810" y="62915"/>
                </a:lnTo>
              </a:path>
              <a:path w="3810" h="63500">
                <a:moveTo>
                  <a:pt x="0" y="61010"/>
                </a:moveTo>
                <a:lnTo>
                  <a:pt x="3810" y="61010"/>
                </a:lnTo>
              </a:path>
              <a:path w="3810" h="63500">
                <a:moveTo>
                  <a:pt x="0" y="59105"/>
                </a:moveTo>
                <a:lnTo>
                  <a:pt x="3810" y="59105"/>
                </a:lnTo>
              </a:path>
              <a:path w="3810" h="63500">
                <a:moveTo>
                  <a:pt x="0" y="57200"/>
                </a:moveTo>
                <a:lnTo>
                  <a:pt x="3810" y="57200"/>
                </a:lnTo>
              </a:path>
              <a:path w="3810" h="63500">
                <a:moveTo>
                  <a:pt x="0" y="55295"/>
                </a:moveTo>
                <a:lnTo>
                  <a:pt x="3810" y="55295"/>
                </a:lnTo>
              </a:path>
              <a:path w="3810" h="63500">
                <a:moveTo>
                  <a:pt x="0" y="53378"/>
                </a:moveTo>
                <a:lnTo>
                  <a:pt x="3810" y="53378"/>
                </a:lnTo>
              </a:path>
              <a:path w="3810" h="63500">
                <a:moveTo>
                  <a:pt x="0" y="49568"/>
                </a:moveTo>
                <a:lnTo>
                  <a:pt x="3810" y="49568"/>
                </a:lnTo>
              </a:path>
              <a:path w="3810" h="63500">
                <a:moveTo>
                  <a:pt x="0" y="11442"/>
                </a:moveTo>
                <a:lnTo>
                  <a:pt x="3810" y="11442"/>
                </a:lnTo>
              </a:path>
              <a:path w="3810" h="63500">
                <a:moveTo>
                  <a:pt x="0" y="9525"/>
                </a:moveTo>
                <a:lnTo>
                  <a:pt x="3810" y="9525"/>
                </a:lnTo>
              </a:path>
              <a:path w="3810" h="63500">
                <a:moveTo>
                  <a:pt x="0" y="5715"/>
                </a:moveTo>
                <a:lnTo>
                  <a:pt x="3810" y="5715"/>
                </a:lnTo>
              </a:path>
              <a:path w="3810" h="63500">
                <a:moveTo>
                  <a:pt x="0" y="3809"/>
                </a:moveTo>
                <a:lnTo>
                  <a:pt x="3810" y="3809"/>
                </a:lnTo>
              </a:path>
              <a:path w="3810" h="635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27" name="object 127"/>
          <p:cNvGraphicFramePr>
            <a:graphicFrameLocks noGrp="1"/>
          </p:cNvGraphicFramePr>
          <p:nvPr/>
        </p:nvGraphicFramePr>
        <p:xfrm>
          <a:off x="737535" y="2841650"/>
          <a:ext cx="6049643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32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461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78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41069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09855" marR="8255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3175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6710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02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27635" algn="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casos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novos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63500" algn="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PAV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nascer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&lt;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agregado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12395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750g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VM/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46050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dia,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078865">
                        <a:lnSpc>
                          <a:spcPts val="1100"/>
                        </a:lnSpc>
                      </a:pP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&lt;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750g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28" name="object 128"/>
          <p:cNvSpPr/>
          <p:nvPr/>
        </p:nvSpPr>
        <p:spPr>
          <a:xfrm>
            <a:off x="1517572" y="2841651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9" name="object 129"/>
          <p:cNvGrpSpPr/>
          <p:nvPr/>
        </p:nvGrpSpPr>
        <p:grpSpPr>
          <a:xfrm>
            <a:off x="640500" y="2568004"/>
            <a:ext cx="6146165" cy="12700"/>
            <a:chOff x="640500" y="2568004"/>
            <a:chExt cx="6146165" cy="12700"/>
          </a:xfrm>
        </p:grpSpPr>
        <p:sp>
          <p:nvSpPr>
            <p:cNvPr id="130" name="object 130"/>
            <p:cNvSpPr/>
            <p:nvPr/>
          </p:nvSpPr>
          <p:spPr>
            <a:xfrm>
              <a:off x="640500" y="2574354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517572" y="2574354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2530500" y="2574354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502499" y="2574354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4474500" y="2574354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5302500" y="2574354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6048458" y="2574354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7" name="object 137"/>
          <p:cNvSpPr txBox="1"/>
          <p:nvPr/>
        </p:nvSpPr>
        <p:spPr>
          <a:xfrm>
            <a:off x="642920" y="1187893"/>
            <a:ext cx="6170295" cy="162496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817244" marR="688975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PAV1_NF1_menor750g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Pneumonia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à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625"/>
              </a:spcBef>
            </a:pPr>
            <a:endParaRPr sz="12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Nota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geral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0">
                <a:solidFill>
                  <a:srgbClr val="3C3C3C"/>
                </a:solidFill>
                <a:latin typeface="Arial"/>
                <a:cs typeface="Arial"/>
              </a:rPr>
              <a:t>para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indicadores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por</a:t>
            </a:r>
            <a:r>
              <a:rPr sz="1000" b="1" spc="-1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">
                <a:solidFill>
                  <a:srgbClr val="3C3C3C"/>
                </a:solidFill>
                <a:latin typeface="Arial"/>
                <a:cs typeface="Arial"/>
              </a:rPr>
              <a:t>faixa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peso: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estratificação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considerada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lor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nascimento,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alteração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notificação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classificado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numa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faixa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momento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migrar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outra,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independentemente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ganhando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perdendo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peso.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70"/>
              </a:spcBef>
            </a:pPr>
            <a:endParaRPr sz="1000">
              <a:latin typeface="Verdana"/>
              <a:cs typeface="Verdana"/>
            </a:endParaRPr>
          </a:p>
          <a:p>
            <a:pPr marR="17780" algn="ctr">
              <a:lnSpc>
                <a:spcPct val="100000"/>
              </a:lnSpc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635299" y="4664595"/>
            <a:ext cx="6170295" cy="14471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35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9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Pneumonia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&lt;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750g,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UTI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que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dia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VM),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que no dia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diagnóstico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paciente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&lt;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r>
              <a:rPr sz="1000" spc="2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mês.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horário.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39" name="object 139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40" name="object 140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75</a:t>
            </a:fld>
            <a:endParaRPr spc="-25"/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3895" y="1044009"/>
            <a:ext cx="6145853" cy="65860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69083" y="1187893"/>
            <a:ext cx="4761865" cy="7473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PAV1_NF2_750g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999g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Pneumonia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à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  <a:spcBef>
                <a:spcPts val="136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3890" y="1963559"/>
            <a:ext cx="6152515" cy="1579880"/>
            <a:chOff x="643890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643890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2861995" y="0"/>
                  </a:moveTo>
                  <a:lnTo>
                    <a:pt x="1890001" y="0"/>
                  </a:ln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1890001" y="399135"/>
                  </a:lnTo>
                  <a:lnTo>
                    <a:pt x="2861995" y="399135"/>
                  </a:lnTo>
                  <a:lnTo>
                    <a:pt x="2861995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407965" y="0"/>
                  </a:lnTo>
                  <a:lnTo>
                    <a:pt x="4662005" y="0"/>
                  </a:lnTo>
                  <a:lnTo>
                    <a:pt x="3834003" y="0"/>
                  </a:lnTo>
                  <a:lnTo>
                    <a:pt x="2862008" y="0"/>
                  </a:lnTo>
                  <a:lnTo>
                    <a:pt x="2862008" y="399135"/>
                  </a:lnTo>
                  <a:lnTo>
                    <a:pt x="3834003" y="399135"/>
                  </a:lnTo>
                  <a:lnTo>
                    <a:pt x="4662005" y="399135"/>
                  </a:lnTo>
                  <a:lnTo>
                    <a:pt x="5407965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1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3991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75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3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49948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096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3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0589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77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589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51853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8975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19063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3895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3895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0968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0968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3895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3895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05894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05894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77895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77895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5894" y="3511131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5894" y="3536543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051853" y="3511131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51853" y="3536543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89063" y="2074796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2635" y="2074796"/>
            <a:ext cx="356171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396623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266065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59980" y="2397757"/>
            <a:ext cx="6451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Resultado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580400" y="2397757"/>
            <a:ext cx="89471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3302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novos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endParaRPr sz="100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999g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01988" y="2397757"/>
            <a:ext cx="836294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3302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nascer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 750g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999g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VM/dia,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79761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1000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1674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495683" y="2397757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123571" y="2397757"/>
            <a:ext cx="59499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Meta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46767" y="1215077"/>
            <a:ext cx="2919730" cy="23056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715" algn="just">
              <a:lnSpc>
                <a:spcPct val="100000"/>
              </a:lnSpc>
              <a:spcBef>
                <a:spcPts val="91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4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Pneu-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monia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Associada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em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999g,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inter-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nados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VM),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ha-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999g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 VM.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horário.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46767" y="4431195"/>
            <a:ext cx="2918460" cy="2442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79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1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Pneu-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monia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Associada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em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1000g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1499g,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ternados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em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Mecâ-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nica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VM),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em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1000g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1499g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VM.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horário.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5" name="object 5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3895" y="4348569"/>
            <a:ext cx="6145853" cy="658604"/>
          </a:xfrm>
          <a:prstGeom prst="rect">
            <a:avLst/>
          </a:prstGeom>
        </p:spPr>
      </p:pic>
      <p:sp>
        <p:nvSpPr>
          <p:cNvPr id="56" name="object 56"/>
          <p:cNvSpPr txBox="1"/>
          <p:nvPr/>
        </p:nvSpPr>
        <p:spPr>
          <a:xfrm>
            <a:off x="1469083" y="4492450"/>
            <a:ext cx="4668520" cy="7473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PAV1_NF3_1000g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1499g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11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11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Pneumonia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à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  <a:spcBef>
                <a:spcPts val="136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57" name="object 57"/>
          <p:cNvGrpSpPr/>
          <p:nvPr/>
        </p:nvGrpSpPr>
        <p:grpSpPr>
          <a:xfrm>
            <a:off x="643890" y="5268112"/>
            <a:ext cx="6152515" cy="1579880"/>
            <a:chOff x="643890" y="5268112"/>
            <a:chExt cx="6152515" cy="1579880"/>
          </a:xfrm>
        </p:grpSpPr>
        <p:sp>
          <p:nvSpPr>
            <p:cNvPr id="58" name="object 58"/>
            <p:cNvSpPr/>
            <p:nvPr/>
          </p:nvSpPr>
          <p:spPr>
            <a:xfrm>
              <a:off x="643890" y="5268112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2861995" y="0"/>
                  </a:moveTo>
                  <a:lnTo>
                    <a:pt x="1890001" y="0"/>
                  </a:ln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1890001" y="399135"/>
                  </a:lnTo>
                  <a:lnTo>
                    <a:pt x="2861995" y="399135"/>
                  </a:lnTo>
                  <a:lnTo>
                    <a:pt x="2861995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407965" y="0"/>
                  </a:lnTo>
                  <a:lnTo>
                    <a:pt x="4662005" y="0"/>
                  </a:lnTo>
                  <a:lnTo>
                    <a:pt x="3834003" y="0"/>
                  </a:lnTo>
                  <a:lnTo>
                    <a:pt x="2862008" y="0"/>
                  </a:lnTo>
                  <a:lnTo>
                    <a:pt x="2862008" y="399135"/>
                  </a:lnTo>
                  <a:lnTo>
                    <a:pt x="3834003" y="399135"/>
                  </a:lnTo>
                  <a:lnTo>
                    <a:pt x="4662005" y="399135"/>
                  </a:lnTo>
                  <a:lnTo>
                    <a:pt x="5407965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531990" y="56691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503991" y="56691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475990" y="56691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303990" y="56691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049948" y="56691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3"/>
                  </a:moveTo>
                  <a:lnTo>
                    <a:pt x="3810" y="1027683"/>
                  </a:lnTo>
                </a:path>
                <a:path w="3810" h="1138554">
                  <a:moveTo>
                    <a:pt x="0" y="1025778"/>
                  </a:moveTo>
                  <a:lnTo>
                    <a:pt x="3810" y="1025778"/>
                  </a:lnTo>
                </a:path>
                <a:path w="3810" h="1138554">
                  <a:moveTo>
                    <a:pt x="0" y="1023873"/>
                  </a:moveTo>
                  <a:lnTo>
                    <a:pt x="3810" y="1023873"/>
                  </a:lnTo>
                </a:path>
                <a:path w="3810" h="1138554">
                  <a:moveTo>
                    <a:pt x="0" y="1021968"/>
                  </a:moveTo>
                  <a:lnTo>
                    <a:pt x="3810" y="1021968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8"/>
                  </a:moveTo>
                  <a:lnTo>
                    <a:pt x="3810" y="1018158"/>
                  </a:lnTo>
                </a:path>
                <a:path w="3810" h="1138554">
                  <a:moveTo>
                    <a:pt x="0" y="1016253"/>
                  </a:moveTo>
                  <a:lnTo>
                    <a:pt x="3810" y="1016253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6"/>
                  </a:moveTo>
                  <a:lnTo>
                    <a:pt x="3810" y="882776"/>
                  </a:lnTo>
                </a:path>
                <a:path w="3810" h="1138554">
                  <a:moveTo>
                    <a:pt x="0" y="880871"/>
                  </a:moveTo>
                  <a:lnTo>
                    <a:pt x="3810" y="880871"/>
                  </a:lnTo>
                </a:path>
                <a:path w="3810" h="1138554">
                  <a:moveTo>
                    <a:pt x="0" y="878966"/>
                  </a:moveTo>
                  <a:lnTo>
                    <a:pt x="3810" y="878966"/>
                  </a:lnTo>
                </a:path>
                <a:path w="3810" h="1138554">
                  <a:moveTo>
                    <a:pt x="0" y="877061"/>
                  </a:moveTo>
                  <a:lnTo>
                    <a:pt x="3810" y="877061"/>
                  </a:lnTo>
                </a:path>
                <a:path w="3810" h="1138554">
                  <a:moveTo>
                    <a:pt x="0" y="875156"/>
                  </a:moveTo>
                  <a:lnTo>
                    <a:pt x="3810" y="875156"/>
                  </a:lnTo>
                </a:path>
                <a:path w="3810" h="1138554">
                  <a:moveTo>
                    <a:pt x="0" y="873251"/>
                  </a:moveTo>
                  <a:lnTo>
                    <a:pt x="3810" y="873251"/>
                  </a:lnTo>
                </a:path>
                <a:path w="3810" h="1138554">
                  <a:moveTo>
                    <a:pt x="0" y="871346"/>
                  </a:moveTo>
                  <a:lnTo>
                    <a:pt x="3810" y="871346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69"/>
                  </a:moveTo>
                  <a:lnTo>
                    <a:pt x="3810" y="737869"/>
                  </a:lnTo>
                </a:path>
                <a:path w="3810" h="1138554">
                  <a:moveTo>
                    <a:pt x="0" y="735964"/>
                  </a:moveTo>
                  <a:lnTo>
                    <a:pt x="3810" y="735964"/>
                  </a:lnTo>
                </a:path>
                <a:path w="3810" h="1138554">
                  <a:moveTo>
                    <a:pt x="0" y="734059"/>
                  </a:moveTo>
                  <a:lnTo>
                    <a:pt x="3810" y="734059"/>
                  </a:lnTo>
                </a:path>
                <a:path w="3810" h="1138554">
                  <a:moveTo>
                    <a:pt x="0" y="732154"/>
                  </a:moveTo>
                  <a:lnTo>
                    <a:pt x="3810" y="732154"/>
                  </a:lnTo>
                </a:path>
                <a:path w="3810" h="1138554">
                  <a:moveTo>
                    <a:pt x="0" y="730249"/>
                  </a:moveTo>
                  <a:lnTo>
                    <a:pt x="3810" y="730249"/>
                  </a:lnTo>
                </a:path>
                <a:path w="3810" h="1138554">
                  <a:moveTo>
                    <a:pt x="0" y="728344"/>
                  </a:moveTo>
                  <a:lnTo>
                    <a:pt x="3810" y="728344"/>
                  </a:lnTo>
                </a:path>
                <a:path w="3810" h="1138554">
                  <a:moveTo>
                    <a:pt x="0" y="726439"/>
                  </a:moveTo>
                  <a:lnTo>
                    <a:pt x="3810" y="726439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2"/>
                  </a:moveTo>
                  <a:lnTo>
                    <a:pt x="3810" y="592962"/>
                  </a:lnTo>
                </a:path>
                <a:path w="3810" h="1138554">
                  <a:moveTo>
                    <a:pt x="0" y="591057"/>
                  </a:moveTo>
                  <a:lnTo>
                    <a:pt x="3810" y="591057"/>
                  </a:lnTo>
                </a:path>
                <a:path w="3810" h="1138554">
                  <a:moveTo>
                    <a:pt x="0" y="589152"/>
                  </a:moveTo>
                  <a:lnTo>
                    <a:pt x="3810" y="589152"/>
                  </a:lnTo>
                </a:path>
                <a:path w="3810" h="1138554">
                  <a:moveTo>
                    <a:pt x="0" y="587247"/>
                  </a:moveTo>
                  <a:lnTo>
                    <a:pt x="3810" y="587247"/>
                  </a:lnTo>
                </a:path>
                <a:path w="3810" h="1138554">
                  <a:moveTo>
                    <a:pt x="0" y="585342"/>
                  </a:moveTo>
                  <a:lnTo>
                    <a:pt x="3810" y="585342"/>
                  </a:lnTo>
                </a:path>
                <a:path w="3810" h="1138554">
                  <a:moveTo>
                    <a:pt x="0" y="583437"/>
                  </a:moveTo>
                  <a:lnTo>
                    <a:pt x="3810" y="583437"/>
                  </a:lnTo>
                </a:path>
                <a:path w="3810" h="1138554">
                  <a:moveTo>
                    <a:pt x="0" y="581532"/>
                  </a:moveTo>
                  <a:lnTo>
                    <a:pt x="3810" y="581532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5"/>
                  </a:moveTo>
                  <a:lnTo>
                    <a:pt x="3810" y="448055"/>
                  </a:lnTo>
                </a:path>
                <a:path w="3810" h="1138554">
                  <a:moveTo>
                    <a:pt x="0" y="446150"/>
                  </a:moveTo>
                  <a:lnTo>
                    <a:pt x="3810" y="446150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0"/>
                  </a:moveTo>
                  <a:lnTo>
                    <a:pt x="3810" y="442340"/>
                  </a:lnTo>
                </a:path>
                <a:path w="3810" h="1138554">
                  <a:moveTo>
                    <a:pt x="0" y="440435"/>
                  </a:moveTo>
                  <a:lnTo>
                    <a:pt x="3810" y="440435"/>
                  </a:lnTo>
                </a:path>
                <a:path w="3810" h="1138554">
                  <a:moveTo>
                    <a:pt x="0" y="438530"/>
                  </a:moveTo>
                  <a:lnTo>
                    <a:pt x="3810" y="438530"/>
                  </a:lnTo>
                </a:path>
                <a:path w="3810" h="1138554">
                  <a:moveTo>
                    <a:pt x="0" y="436625"/>
                  </a:moveTo>
                  <a:lnTo>
                    <a:pt x="3810" y="436625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8"/>
                  </a:moveTo>
                  <a:lnTo>
                    <a:pt x="3810" y="303148"/>
                  </a:lnTo>
                </a:path>
                <a:path w="3810" h="1138554">
                  <a:moveTo>
                    <a:pt x="0" y="301243"/>
                  </a:moveTo>
                  <a:lnTo>
                    <a:pt x="3810" y="301243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3"/>
                  </a:moveTo>
                  <a:lnTo>
                    <a:pt x="3810" y="297433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3"/>
                  </a:moveTo>
                  <a:lnTo>
                    <a:pt x="3810" y="293623"/>
                  </a:lnTo>
                </a:path>
                <a:path w="3810" h="1138554">
                  <a:moveTo>
                    <a:pt x="0" y="291718"/>
                  </a:moveTo>
                  <a:lnTo>
                    <a:pt x="3810" y="291718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6"/>
                  </a:moveTo>
                  <a:lnTo>
                    <a:pt x="3810" y="156336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6"/>
                  </a:moveTo>
                  <a:lnTo>
                    <a:pt x="3810" y="152526"/>
                  </a:lnTo>
                </a:path>
                <a:path w="3810" h="1138554">
                  <a:moveTo>
                    <a:pt x="0" y="150621"/>
                  </a:moveTo>
                  <a:lnTo>
                    <a:pt x="3810" y="150621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1"/>
                  </a:moveTo>
                  <a:lnTo>
                    <a:pt x="3810" y="146811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29"/>
                  </a:moveTo>
                  <a:lnTo>
                    <a:pt x="3810" y="11429"/>
                  </a:lnTo>
                </a:path>
                <a:path w="3810" h="1138554">
                  <a:moveTo>
                    <a:pt x="0" y="9524"/>
                  </a:moveTo>
                  <a:lnTo>
                    <a:pt x="3810" y="9524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4"/>
                  </a:moveTo>
                  <a:lnTo>
                    <a:pt x="3810" y="5714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4"/>
                  </a:moveTo>
                  <a:lnTo>
                    <a:pt x="3810" y="1904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520968" y="52681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533895" y="52681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505894" y="52681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477895" y="52681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305894" y="52681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051853" y="52681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789754" y="52681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519063" y="56691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3"/>
                  </a:moveTo>
                  <a:lnTo>
                    <a:pt x="3810" y="1027683"/>
                  </a:lnTo>
                </a:path>
                <a:path w="3809" h="1138554">
                  <a:moveTo>
                    <a:pt x="0" y="1025778"/>
                  </a:moveTo>
                  <a:lnTo>
                    <a:pt x="3810" y="1025778"/>
                  </a:lnTo>
                </a:path>
                <a:path w="3809" h="1138554">
                  <a:moveTo>
                    <a:pt x="0" y="1023873"/>
                  </a:moveTo>
                  <a:lnTo>
                    <a:pt x="3810" y="1023873"/>
                  </a:lnTo>
                </a:path>
                <a:path w="3809" h="1138554">
                  <a:moveTo>
                    <a:pt x="0" y="1021968"/>
                  </a:moveTo>
                  <a:lnTo>
                    <a:pt x="3810" y="1021968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8"/>
                  </a:moveTo>
                  <a:lnTo>
                    <a:pt x="3810" y="1018158"/>
                  </a:lnTo>
                </a:path>
                <a:path w="3809" h="1138554">
                  <a:moveTo>
                    <a:pt x="0" y="1016253"/>
                  </a:moveTo>
                  <a:lnTo>
                    <a:pt x="3810" y="1016253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6"/>
                  </a:moveTo>
                  <a:lnTo>
                    <a:pt x="3810" y="882776"/>
                  </a:lnTo>
                </a:path>
                <a:path w="3809" h="1138554">
                  <a:moveTo>
                    <a:pt x="0" y="880871"/>
                  </a:moveTo>
                  <a:lnTo>
                    <a:pt x="3810" y="880871"/>
                  </a:lnTo>
                </a:path>
                <a:path w="3809" h="1138554">
                  <a:moveTo>
                    <a:pt x="0" y="878966"/>
                  </a:moveTo>
                  <a:lnTo>
                    <a:pt x="3810" y="878966"/>
                  </a:lnTo>
                </a:path>
                <a:path w="3809" h="1138554">
                  <a:moveTo>
                    <a:pt x="0" y="877061"/>
                  </a:moveTo>
                  <a:lnTo>
                    <a:pt x="3810" y="877061"/>
                  </a:lnTo>
                </a:path>
                <a:path w="3809" h="1138554">
                  <a:moveTo>
                    <a:pt x="0" y="875156"/>
                  </a:moveTo>
                  <a:lnTo>
                    <a:pt x="3810" y="875156"/>
                  </a:lnTo>
                </a:path>
                <a:path w="3809" h="1138554">
                  <a:moveTo>
                    <a:pt x="0" y="873251"/>
                  </a:moveTo>
                  <a:lnTo>
                    <a:pt x="3810" y="873251"/>
                  </a:lnTo>
                </a:path>
                <a:path w="3809" h="1138554">
                  <a:moveTo>
                    <a:pt x="0" y="871346"/>
                  </a:moveTo>
                  <a:lnTo>
                    <a:pt x="3810" y="871346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69"/>
                  </a:moveTo>
                  <a:lnTo>
                    <a:pt x="3810" y="737869"/>
                  </a:lnTo>
                </a:path>
                <a:path w="3809" h="1138554">
                  <a:moveTo>
                    <a:pt x="0" y="735964"/>
                  </a:moveTo>
                  <a:lnTo>
                    <a:pt x="3810" y="735964"/>
                  </a:lnTo>
                </a:path>
                <a:path w="3809" h="1138554">
                  <a:moveTo>
                    <a:pt x="0" y="734059"/>
                  </a:moveTo>
                  <a:lnTo>
                    <a:pt x="3810" y="734059"/>
                  </a:lnTo>
                </a:path>
                <a:path w="3809" h="1138554">
                  <a:moveTo>
                    <a:pt x="0" y="732154"/>
                  </a:moveTo>
                  <a:lnTo>
                    <a:pt x="3810" y="732154"/>
                  </a:lnTo>
                </a:path>
                <a:path w="3809" h="1138554">
                  <a:moveTo>
                    <a:pt x="0" y="730249"/>
                  </a:moveTo>
                  <a:lnTo>
                    <a:pt x="3810" y="730249"/>
                  </a:lnTo>
                </a:path>
                <a:path w="3809" h="1138554">
                  <a:moveTo>
                    <a:pt x="0" y="728344"/>
                  </a:moveTo>
                  <a:lnTo>
                    <a:pt x="3810" y="728344"/>
                  </a:lnTo>
                </a:path>
                <a:path w="3809" h="1138554">
                  <a:moveTo>
                    <a:pt x="0" y="726439"/>
                  </a:moveTo>
                  <a:lnTo>
                    <a:pt x="3810" y="726439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2"/>
                  </a:moveTo>
                  <a:lnTo>
                    <a:pt x="3810" y="592962"/>
                  </a:lnTo>
                </a:path>
                <a:path w="3809" h="1138554">
                  <a:moveTo>
                    <a:pt x="0" y="591057"/>
                  </a:moveTo>
                  <a:lnTo>
                    <a:pt x="3810" y="591057"/>
                  </a:lnTo>
                </a:path>
                <a:path w="3809" h="1138554">
                  <a:moveTo>
                    <a:pt x="0" y="589152"/>
                  </a:moveTo>
                  <a:lnTo>
                    <a:pt x="3810" y="589152"/>
                  </a:lnTo>
                </a:path>
                <a:path w="3809" h="1138554">
                  <a:moveTo>
                    <a:pt x="0" y="587247"/>
                  </a:moveTo>
                  <a:lnTo>
                    <a:pt x="3810" y="587247"/>
                  </a:lnTo>
                </a:path>
                <a:path w="3809" h="1138554">
                  <a:moveTo>
                    <a:pt x="0" y="585342"/>
                  </a:moveTo>
                  <a:lnTo>
                    <a:pt x="3810" y="585342"/>
                  </a:lnTo>
                </a:path>
                <a:path w="3809" h="1138554">
                  <a:moveTo>
                    <a:pt x="0" y="583437"/>
                  </a:moveTo>
                  <a:lnTo>
                    <a:pt x="3810" y="583437"/>
                  </a:lnTo>
                </a:path>
                <a:path w="3809" h="1138554">
                  <a:moveTo>
                    <a:pt x="0" y="581532"/>
                  </a:moveTo>
                  <a:lnTo>
                    <a:pt x="3810" y="581532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5"/>
                  </a:moveTo>
                  <a:lnTo>
                    <a:pt x="3810" y="448055"/>
                  </a:lnTo>
                </a:path>
                <a:path w="3809" h="1138554">
                  <a:moveTo>
                    <a:pt x="0" y="446150"/>
                  </a:moveTo>
                  <a:lnTo>
                    <a:pt x="3810" y="446150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0"/>
                  </a:moveTo>
                  <a:lnTo>
                    <a:pt x="3810" y="442340"/>
                  </a:lnTo>
                </a:path>
                <a:path w="3809" h="1138554">
                  <a:moveTo>
                    <a:pt x="0" y="440435"/>
                  </a:moveTo>
                  <a:lnTo>
                    <a:pt x="3810" y="440435"/>
                  </a:lnTo>
                </a:path>
                <a:path w="3809" h="1138554">
                  <a:moveTo>
                    <a:pt x="0" y="438530"/>
                  </a:moveTo>
                  <a:lnTo>
                    <a:pt x="3810" y="438530"/>
                  </a:lnTo>
                </a:path>
                <a:path w="3809" h="1138554">
                  <a:moveTo>
                    <a:pt x="0" y="436625"/>
                  </a:moveTo>
                  <a:lnTo>
                    <a:pt x="3810" y="436625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8"/>
                  </a:moveTo>
                  <a:lnTo>
                    <a:pt x="3810" y="303148"/>
                  </a:lnTo>
                </a:path>
                <a:path w="3809" h="1138554">
                  <a:moveTo>
                    <a:pt x="0" y="301243"/>
                  </a:moveTo>
                  <a:lnTo>
                    <a:pt x="3810" y="301243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3"/>
                  </a:moveTo>
                  <a:lnTo>
                    <a:pt x="3810" y="297433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3"/>
                  </a:moveTo>
                  <a:lnTo>
                    <a:pt x="3810" y="293623"/>
                  </a:lnTo>
                </a:path>
                <a:path w="3809" h="1138554">
                  <a:moveTo>
                    <a:pt x="0" y="291718"/>
                  </a:moveTo>
                  <a:lnTo>
                    <a:pt x="3810" y="291718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6"/>
                  </a:moveTo>
                  <a:lnTo>
                    <a:pt x="3810" y="156336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6"/>
                  </a:moveTo>
                  <a:lnTo>
                    <a:pt x="3810" y="152526"/>
                  </a:lnTo>
                </a:path>
                <a:path w="3809" h="1138554">
                  <a:moveTo>
                    <a:pt x="0" y="150621"/>
                  </a:moveTo>
                  <a:lnTo>
                    <a:pt x="3810" y="150621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1"/>
                  </a:moveTo>
                  <a:lnTo>
                    <a:pt x="3810" y="146811"/>
                  </a:lnTo>
                </a:path>
                <a:path w="3809" h="1138554">
                  <a:moveTo>
                    <a:pt x="0" y="144894"/>
                  </a:moveTo>
                  <a:lnTo>
                    <a:pt x="3810" y="144894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29"/>
                  </a:moveTo>
                  <a:lnTo>
                    <a:pt x="3810" y="11429"/>
                  </a:lnTo>
                </a:path>
                <a:path w="3809" h="1138554">
                  <a:moveTo>
                    <a:pt x="0" y="9524"/>
                  </a:moveTo>
                  <a:lnTo>
                    <a:pt x="3810" y="9524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4"/>
                  </a:moveTo>
                  <a:lnTo>
                    <a:pt x="3810" y="5714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4"/>
                  </a:moveTo>
                  <a:lnTo>
                    <a:pt x="3810" y="1904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43895" y="6815690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43895" y="684110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520968" y="6815690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520968" y="6841102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533895" y="6815690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533895" y="684110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505894" y="6815690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505894" y="684110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477895" y="6815690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477895" y="684110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305894" y="6815690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305894" y="6841102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051853" y="6815690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051853" y="6841102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" name="object 86"/>
          <p:cNvSpPr txBox="1"/>
          <p:nvPr/>
        </p:nvSpPr>
        <p:spPr>
          <a:xfrm>
            <a:off x="776363" y="5379354"/>
            <a:ext cx="6121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669935" y="5379354"/>
            <a:ext cx="357441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938530" algn="l"/>
                <a:tab pos="2098675" algn="l"/>
                <a:tab pos="28822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5383923" y="5303154"/>
            <a:ext cx="590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6253365" y="5379354"/>
            <a:ext cx="3352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759980" y="5702315"/>
            <a:ext cx="6451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Resultado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580400" y="5702315"/>
            <a:ext cx="89471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3302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novos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1000g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2601988" y="5702315"/>
            <a:ext cx="836294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3302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nascer</a:t>
            </a:r>
            <a:endParaRPr sz="1000">
              <a:latin typeface="Verdana"/>
              <a:cs typeface="Verdana"/>
            </a:endParaRPr>
          </a:p>
          <a:p>
            <a:pPr marL="72390" marR="64769"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1000g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1499g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VM/dia,</a:t>
            </a:r>
            <a:endParaRPr sz="100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579761" y="5702315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1000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661674" y="570231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495683" y="5702315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6123571" y="5702315"/>
            <a:ext cx="59499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Meta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7" name="object 9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98" name="object 98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76</a:t>
            </a:fld>
            <a:endParaRPr spc="-25"/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3895" y="1044009"/>
            <a:ext cx="6145853" cy="65860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69083" y="1187891"/>
            <a:ext cx="4957445" cy="7473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PAV1_NF4_1500g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1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80">
                <a:solidFill>
                  <a:srgbClr val="3799B1"/>
                </a:solidFill>
                <a:latin typeface="Arial"/>
                <a:cs typeface="Arial"/>
              </a:rPr>
              <a:t>2499g</a:t>
            </a:r>
            <a:r>
              <a:rPr sz="1200" b="1" spc="-1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Pneumonia Associada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à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  <a:spcBef>
                <a:spcPts val="136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3895" y="1963559"/>
            <a:ext cx="6152515" cy="1579880"/>
            <a:chOff x="643895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1520964" y="1963559"/>
              <a:ext cx="5269230" cy="399415"/>
            </a:xfrm>
            <a:custGeom>
              <a:avLst/>
              <a:gdLst/>
              <a:ahLst/>
              <a:cxnLst/>
              <a:rect l="l" t="t" r="r" b="b"/>
              <a:pathLst>
                <a:path w="5269230" h="399414">
                  <a:moveTo>
                    <a:pt x="1984921" y="0"/>
                  </a:moveTo>
                  <a:lnTo>
                    <a:pt x="1012926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1012926" y="399135"/>
                  </a:lnTo>
                  <a:lnTo>
                    <a:pt x="1984921" y="399135"/>
                  </a:lnTo>
                  <a:lnTo>
                    <a:pt x="1984921" y="0"/>
                  </a:lnTo>
                  <a:close/>
                </a:path>
                <a:path w="5269230" h="399414">
                  <a:moveTo>
                    <a:pt x="5268785" y="0"/>
                  </a:moveTo>
                  <a:lnTo>
                    <a:pt x="4530890" y="0"/>
                  </a:lnTo>
                  <a:lnTo>
                    <a:pt x="3784930" y="0"/>
                  </a:lnTo>
                  <a:lnTo>
                    <a:pt x="2956928" y="0"/>
                  </a:lnTo>
                  <a:lnTo>
                    <a:pt x="1984933" y="0"/>
                  </a:lnTo>
                  <a:lnTo>
                    <a:pt x="1984933" y="399135"/>
                  </a:lnTo>
                  <a:lnTo>
                    <a:pt x="2956928" y="399135"/>
                  </a:lnTo>
                  <a:lnTo>
                    <a:pt x="3784930" y="399135"/>
                  </a:lnTo>
                  <a:lnTo>
                    <a:pt x="4530890" y="399135"/>
                  </a:lnTo>
                  <a:lnTo>
                    <a:pt x="5268785" y="399135"/>
                  </a:lnTo>
                  <a:lnTo>
                    <a:pt x="5268785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1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3991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75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3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49948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096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3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0589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77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5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51853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8975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19063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3895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3895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0968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0968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3895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3895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05894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05894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77895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77895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5895" y="3511131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5895" y="3536543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051853" y="3511131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51853" y="3536543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643890" y="1963559"/>
            <a:ext cx="871219" cy="399415"/>
          </a:xfrm>
          <a:prstGeom prst="rect">
            <a:avLst/>
          </a:prstGeom>
          <a:solidFill>
            <a:srgbClr val="43505E"/>
          </a:solidFill>
        </p:spPr>
        <p:txBody>
          <a:bodyPr vert="horz" wrap="square" lIns="0" tIns="123825" rIns="0" bIns="0" rtlCol="0">
            <a:spAutoFit/>
          </a:bodyPr>
          <a:lstStyle/>
          <a:p>
            <a:pPr marL="144780">
              <a:lnSpc>
                <a:spcPct val="100000"/>
              </a:lnSpc>
              <a:spcBef>
                <a:spcPts val="975"/>
              </a:spcBef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2635" y="2074796"/>
            <a:ext cx="356171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396623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266065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59980" y="2397757"/>
            <a:ext cx="6451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Resultado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580400" y="2397757"/>
            <a:ext cx="89471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3302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novos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1500g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2499g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01988" y="2397757"/>
            <a:ext cx="836294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indent="3302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nascer</a:t>
            </a:r>
            <a:endParaRPr sz="1000">
              <a:latin typeface="Verdana"/>
              <a:cs typeface="Verdana"/>
            </a:endParaRPr>
          </a:p>
          <a:p>
            <a:pPr marL="77470" marR="69850"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1500g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2499g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VM/dia,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 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79634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1000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1547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495556" y="2397757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123444" y="2397757"/>
            <a:ext cx="59499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Meta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agregado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46767" y="1215077"/>
            <a:ext cx="2921000" cy="23056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91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9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Pneumo-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nia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no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1500g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2499g,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interna-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VM),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diagnóstico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movido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762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1500g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2499g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VM.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horário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46767" y="4354995"/>
            <a:ext cx="2918460" cy="2366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8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novos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Pneu-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monia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Associada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maior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2500g,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neonatal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Mecâ-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nica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&gt;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(sendo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D1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início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VM),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diag-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nóstico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(data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evento)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estava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havia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removido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dispositivo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anterior.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maior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igual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2500g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VM.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averiguação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sempre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horário.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5" name="object 5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85469" y="4196718"/>
            <a:ext cx="6145853" cy="658602"/>
          </a:xfrm>
          <a:prstGeom prst="rect">
            <a:avLst/>
          </a:prstGeom>
        </p:spPr>
      </p:pic>
      <p:sp>
        <p:nvSpPr>
          <p:cNvPr id="56" name="object 56"/>
          <p:cNvSpPr txBox="1"/>
          <p:nvPr/>
        </p:nvSpPr>
        <p:spPr>
          <a:xfrm>
            <a:off x="1410657" y="4340600"/>
            <a:ext cx="5244465" cy="7473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PAV1_NF5_2500g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Densidade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incidência</a:t>
            </a:r>
            <a:r>
              <a:rPr sz="1200" spc="-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Pneumonia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à Ventilação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  <a:spcBef>
                <a:spcPts val="136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2473565" y="6518316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473565" y="635623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473565" y="6211332"/>
            <a:ext cx="3810" cy="63500"/>
          </a:xfrm>
          <a:custGeom>
            <a:avLst/>
            <a:gdLst/>
            <a:ahLst/>
            <a:cxnLst/>
            <a:rect l="l" t="t" r="r" b="b"/>
            <a:pathLst>
              <a:path w="3810" h="63500">
                <a:moveTo>
                  <a:pt x="0" y="62928"/>
                </a:moveTo>
                <a:lnTo>
                  <a:pt x="3810" y="62928"/>
                </a:lnTo>
              </a:path>
              <a:path w="3810" h="63500">
                <a:moveTo>
                  <a:pt x="0" y="38138"/>
                </a:moveTo>
                <a:lnTo>
                  <a:pt x="3810" y="38138"/>
                </a:lnTo>
              </a:path>
              <a:path w="3810" h="63500">
                <a:moveTo>
                  <a:pt x="0" y="34328"/>
                </a:moveTo>
                <a:lnTo>
                  <a:pt x="3810" y="34328"/>
                </a:lnTo>
              </a:path>
              <a:path w="3810" h="63500">
                <a:moveTo>
                  <a:pt x="0" y="32423"/>
                </a:moveTo>
                <a:lnTo>
                  <a:pt x="3810" y="32423"/>
                </a:lnTo>
              </a:path>
              <a:path w="3810" h="63500">
                <a:moveTo>
                  <a:pt x="0" y="28600"/>
                </a:moveTo>
                <a:lnTo>
                  <a:pt x="3810" y="28600"/>
                </a:lnTo>
              </a:path>
              <a:path w="3810" h="63500">
                <a:moveTo>
                  <a:pt x="0" y="26695"/>
                </a:moveTo>
                <a:lnTo>
                  <a:pt x="3810" y="26695"/>
                </a:lnTo>
              </a:path>
              <a:path w="3810" h="63500">
                <a:moveTo>
                  <a:pt x="0" y="24790"/>
                </a:moveTo>
                <a:lnTo>
                  <a:pt x="3810" y="24790"/>
                </a:lnTo>
              </a:path>
              <a:path w="3810" h="63500">
                <a:moveTo>
                  <a:pt x="0" y="20980"/>
                </a:moveTo>
                <a:lnTo>
                  <a:pt x="3810" y="20980"/>
                </a:lnTo>
              </a:path>
              <a:path w="3810" h="63500">
                <a:moveTo>
                  <a:pt x="0" y="19075"/>
                </a:moveTo>
                <a:lnTo>
                  <a:pt x="3810" y="19075"/>
                </a:lnTo>
              </a:path>
              <a:path w="3810" h="63500">
                <a:moveTo>
                  <a:pt x="0" y="15252"/>
                </a:moveTo>
                <a:lnTo>
                  <a:pt x="3810" y="15252"/>
                </a:lnTo>
              </a:path>
              <a:path w="3810" h="635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473565" y="6074058"/>
            <a:ext cx="3810" cy="69215"/>
          </a:xfrm>
          <a:custGeom>
            <a:avLst/>
            <a:gdLst/>
            <a:ahLst/>
            <a:cxnLst/>
            <a:rect l="l" t="t" r="r" b="b"/>
            <a:pathLst>
              <a:path w="3810" h="69214">
                <a:moveTo>
                  <a:pt x="0" y="68643"/>
                </a:moveTo>
                <a:lnTo>
                  <a:pt x="3810" y="68643"/>
                </a:lnTo>
              </a:path>
              <a:path w="3810" h="69214">
                <a:moveTo>
                  <a:pt x="0" y="43853"/>
                </a:moveTo>
                <a:lnTo>
                  <a:pt x="3810" y="43853"/>
                </a:lnTo>
              </a:path>
              <a:path w="3810" h="69214">
                <a:moveTo>
                  <a:pt x="0" y="38138"/>
                </a:moveTo>
                <a:lnTo>
                  <a:pt x="3810" y="38138"/>
                </a:lnTo>
              </a:path>
              <a:path w="3810" h="692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473565" y="601495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473565" y="595775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473565" y="5843349"/>
            <a:ext cx="3810" cy="52069"/>
          </a:xfrm>
          <a:custGeom>
            <a:avLst/>
            <a:gdLst/>
            <a:ahLst/>
            <a:cxnLst/>
            <a:rect l="l" t="t" r="r" b="b"/>
            <a:pathLst>
              <a:path w="3810" h="52070">
                <a:moveTo>
                  <a:pt x="0" y="51485"/>
                </a:moveTo>
                <a:lnTo>
                  <a:pt x="3810" y="51485"/>
                </a:lnTo>
              </a:path>
              <a:path w="3810" h="52070">
                <a:moveTo>
                  <a:pt x="0" y="47663"/>
                </a:moveTo>
                <a:lnTo>
                  <a:pt x="3810" y="47663"/>
                </a:lnTo>
              </a:path>
              <a:path w="3810" h="52070">
                <a:moveTo>
                  <a:pt x="0" y="45758"/>
                </a:moveTo>
                <a:lnTo>
                  <a:pt x="3810" y="45758"/>
                </a:lnTo>
              </a:path>
              <a:path w="3810" h="52070">
                <a:moveTo>
                  <a:pt x="0" y="43853"/>
                </a:moveTo>
                <a:lnTo>
                  <a:pt x="3810" y="43853"/>
                </a:lnTo>
              </a:path>
              <a:path w="3810" h="52070">
                <a:moveTo>
                  <a:pt x="0" y="41948"/>
                </a:moveTo>
                <a:lnTo>
                  <a:pt x="3810" y="41948"/>
                </a:lnTo>
              </a:path>
              <a:path w="3810" h="52070">
                <a:moveTo>
                  <a:pt x="0" y="40043"/>
                </a:moveTo>
                <a:lnTo>
                  <a:pt x="3810" y="40043"/>
                </a:lnTo>
              </a:path>
              <a:path w="3810" h="520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473565" y="5755643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5">
                <a:moveTo>
                  <a:pt x="0" y="41948"/>
                </a:moveTo>
                <a:lnTo>
                  <a:pt x="3810" y="41948"/>
                </a:lnTo>
              </a:path>
              <a:path w="3810" h="42545">
                <a:moveTo>
                  <a:pt x="0" y="20967"/>
                </a:moveTo>
                <a:lnTo>
                  <a:pt x="3810" y="20967"/>
                </a:lnTo>
              </a:path>
              <a:path w="3810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473565" y="560502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473565" y="5519220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5714"/>
                </a:moveTo>
                <a:lnTo>
                  <a:pt x="3810" y="5714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445564" y="6455388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445564" y="633146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445564" y="614270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445564" y="5940593"/>
            <a:ext cx="3810" cy="61594"/>
          </a:xfrm>
          <a:custGeom>
            <a:avLst/>
            <a:gdLst/>
            <a:ahLst/>
            <a:cxnLst/>
            <a:rect l="l" t="t" r="r" b="b"/>
            <a:pathLst>
              <a:path w="3810" h="61595">
                <a:moveTo>
                  <a:pt x="0" y="61010"/>
                </a:moveTo>
                <a:lnTo>
                  <a:pt x="3810" y="61010"/>
                </a:lnTo>
              </a:path>
              <a:path w="3810" h="61595">
                <a:moveTo>
                  <a:pt x="0" y="47663"/>
                </a:moveTo>
                <a:lnTo>
                  <a:pt x="3810" y="47663"/>
                </a:lnTo>
              </a:path>
              <a:path w="3810" h="61595">
                <a:moveTo>
                  <a:pt x="0" y="41948"/>
                </a:moveTo>
                <a:lnTo>
                  <a:pt x="3810" y="41948"/>
                </a:lnTo>
              </a:path>
              <a:path w="3810" h="61595">
                <a:moveTo>
                  <a:pt x="0" y="11429"/>
                </a:moveTo>
                <a:lnTo>
                  <a:pt x="3810" y="11429"/>
                </a:lnTo>
              </a:path>
              <a:path w="3810" h="61595">
                <a:moveTo>
                  <a:pt x="0" y="9524"/>
                </a:moveTo>
                <a:lnTo>
                  <a:pt x="3810" y="9524"/>
                </a:lnTo>
              </a:path>
              <a:path w="3810" h="61595">
                <a:moveTo>
                  <a:pt x="0" y="5714"/>
                </a:moveTo>
                <a:lnTo>
                  <a:pt x="3810" y="5714"/>
                </a:lnTo>
              </a:path>
              <a:path w="3810" h="61595">
                <a:moveTo>
                  <a:pt x="0" y="3809"/>
                </a:moveTo>
                <a:lnTo>
                  <a:pt x="3810" y="3809"/>
                </a:lnTo>
              </a:path>
              <a:path w="3810" h="615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445564" y="5856697"/>
            <a:ext cx="3810" cy="33020"/>
          </a:xfrm>
          <a:custGeom>
            <a:avLst/>
            <a:gdLst/>
            <a:ahLst/>
            <a:cxnLst/>
            <a:rect l="l" t="t" r="r" b="b"/>
            <a:pathLst>
              <a:path w="3810" h="33020">
                <a:moveTo>
                  <a:pt x="0" y="32410"/>
                </a:moveTo>
                <a:lnTo>
                  <a:pt x="3810" y="32410"/>
                </a:lnTo>
              </a:path>
              <a:path w="3810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445564" y="577089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445564" y="5566883"/>
            <a:ext cx="3810" cy="84455"/>
          </a:xfrm>
          <a:custGeom>
            <a:avLst/>
            <a:gdLst/>
            <a:ahLst/>
            <a:cxnLst/>
            <a:rect l="l" t="t" r="r" b="b"/>
            <a:pathLst>
              <a:path w="3810" h="84454">
                <a:moveTo>
                  <a:pt x="0" y="83896"/>
                </a:moveTo>
                <a:lnTo>
                  <a:pt x="3810" y="83896"/>
                </a:lnTo>
              </a:path>
              <a:path w="3810" h="84454">
                <a:moveTo>
                  <a:pt x="0" y="53390"/>
                </a:moveTo>
                <a:lnTo>
                  <a:pt x="3810" y="53390"/>
                </a:lnTo>
              </a:path>
              <a:path w="3810" h="84454">
                <a:moveTo>
                  <a:pt x="0" y="51473"/>
                </a:moveTo>
                <a:lnTo>
                  <a:pt x="3810" y="51473"/>
                </a:lnTo>
              </a:path>
              <a:path w="3810" h="84454">
                <a:moveTo>
                  <a:pt x="0" y="49568"/>
                </a:moveTo>
                <a:lnTo>
                  <a:pt x="3810" y="49568"/>
                </a:lnTo>
              </a:path>
              <a:path w="3810" h="84454">
                <a:moveTo>
                  <a:pt x="0" y="47663"/>
                </a:moveTo>
                <a:lnTo>
                  <a:pt x="3810" y="47663"/>
                </a:lnTo>
              </a:path>
              <a:path w="3810" h="84454">
                <a:moveTo>
                  <a:pt x="0" y="45758"/>
                </a:moveTo>
                <a:lnTo>
                  <a:pt x="3810" y="45758"/>
                </a:lnTo>
              </a:path>
              <a:path w="3810" h="84454">
                <a:moveTo>
                  <a:pt x="0" y="43853"/>
                </a:moveTo>
                <a:lnTo>
                  <a:pt x="3810" y="43853"/>
                </a:lnTo>
              </a:path>
              <a:path w="3810" h="84454">
                <a:moveTo>
                  <a:pt x="0" y="41948"/>
                </a:moveTo>
                <a:lnTo>
                  <a:pt x="3810" y="41948"/>
                </a:lnTo>
              </a:path>
              <a:path w="3810" h="844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4" name="object 74"/>
          <p:cNvGrpSpPr/>
          <p:nvPr/>
        </p:nvGrpSpPr>
        <p:grpSpPr>
          <a:xfrm>
            <a:off x="585469" y="5516960"/>
            <a:ext cx="6146165" cy="1153795"/>
            <a:chOff x="585469" y="5516960"/>
            <a:chExt cx="6146165" cy="1153795"/>
          </a:xfrm>
        </p:grpSpPr>
        <p:sp>
          <p:nvSpPr>
            <p:cNvPr id="75" name="object 75"/>
            <p:cNvSpPr/>
            <p:nvPr/>
          </p:nvSpPr>
          <p:spPr>
            <a:xfrm>
              <a:off x="4417563" y="661554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245564" y="6558347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10" h="55879">
                  <a:moveTo>
                    <a:pt x="0" y="55295"/>
                  </a:moveTo>
                  <a:lnTo>
                    <a:pt x="3810" y="55295"/>
                  </a:lnTo>
                </a:path>
                <a:path w="3810" h="55879">
                  <a:moveTo>
                    <a:pt x="0" y="49580"/>
                  </a:moveTo>
                  <a:lnTo>
                    <a:pt x="3810" y="49580"/>
                  </a:lnTo>
                </a:path>
                <a:path w="3810" h="55879">
                  <a:moveTo>
                    <a:pt x="0" y="5727"/>
                  </a:moveTo>
                  <a:lnTo>
                    <a:pt x="3810" y="5727"/>
                  </a:lnTo>
                </a:path>
                <a:path w="3810" h="5587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991522" y="663652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460637" y="55173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894"/>
                  </a:moveTo>
                  <a:lnTo>
                    <a:pt x="3810" y="144894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585469" y="6663838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462542" y="6663838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475469" y="66638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447469" y="66638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4419469" y="6663838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247469" y="6663838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993428" y="6663838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" name="object 86"/>
          <p:cNvSpPr/>
          <p:nvPr/>
        </p:nvSpPr>
        <p:spPr>
          <a:xfrm>
            <a:off x="4417564" y="654499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417564" y="6483988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347"/>
                </a:moveTo>
                <a:lnTo>
                  <a:pt x="3810" y="13347"/>
                </a:lnTo>
              </a:path>
              <a:path w="3810" h="13970">
                <a:moveTo>
                  <a:pt x="0" y="9537"/>
                </a:moveTo>
                <a:lnTo>
                  <a:pt x="3810" y="9537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417564" y="638483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417564" y="627997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417564" y="6095026"/>
            <a:ext cx="3810" cy="44450"/>
          </a:xfrm>
          <a:custGeom>
            <a:avLst/>
            <a:gdLst/>
            <a:ahLst/>
            <a:cxnLst/>
            <a:rect l="l" t="t" r="r" b="b"/>
            <a:pathLst>
              <a:path w="3810" h="44450">
                <a:moveTo>
                  <a:pt x="0" y="43853"/>
                </a:moveTo>
                <a:lnTo>
                  <a:pt x="3810" y="43853"/>
                </a:lnTo>
              </a:path>
              <a:path w="3810" h="44450">
                <a:moveTo>
                  <a:pt x="0" y="11442"/>
                </a:moveTo>
                <a:lnTo>
                  <a:pt x="3810" y="11442"/>
                </a:lnTo>
              </a:path>
              <a:path w="3810" h="44450">
                <a:moveTo>
                  <a:pt x="0" y="9537"/>
                </a:moveTo>
                <a:lnTo>
                  <a:pt x="3810" y="9537"/>
                </a:lnTo>
              </a:path>
              <a:path w="3810" h="44450">
                <a:moveTo>
                  <a:pt x="0" y="7632"/>
                </a:moveTo>
                <a:lnTo>
                  <a:pt x="3810" y="7632"/>
                </a:lnTo>
              </a:path>
              <a:path w="3810" h="44450">
                <a:moveTo>
                  <a:pt x="0" y="5727"/>
                </a:moveTo>
                <a:lnTo>
                  <a:pt x="3810" y="5727"/>
                </a:lnTo>
              </a:path>
              <a:path w="3810" h="44450">
                <a:moveTo>
                  <a:pt x="0" y="3822"/>
                </a:moveTo>
                <a:lnTo>
                  <a:pt x="3810" y="3822"/>
                </a:lnTo>
              </a:path>
              <a:path w="3810" h="44450">
                <a:moveTo>
                  <a:pt x="0" y="1905"/>
                </a:moveTo>
                <a:lnTo>
                  <a:pt x="3810" y="1905"/>
                </a:lnTo>
              </a:path>
              <a:path w="3810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417564" y="597300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417564" y="588148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417564" y="5700348"/>
            <a:ext cx="3810" cy="44450"/>
          </a:xfrm>
          <a:custGeom>
            <a:avLst/>
            <a:gdLst/>
            <a:ahLst/>
            <a:cxnLst/>
            <a:rect l="l" t="t" r="r" b="b"/>
            <a:pathLst>
              <a:path w="3810" h="44450">
                <a:moveTo>
                  <a:pt x="0" y="43853"/>
                </a:moveTo>
                <a:lnTo>
                  <a:pt x="3810" y="43853"/>
                </a:lnTo>
              </a:path>
              <a:path w="3810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417564" y="5563073"/>
            <a:ext cx="3810" cy="92075"/>
          </a:xfrm>
          <a:custGeom>
            <a:avLst/>
            <a:gdLst/>
            <a:ahLst/>
            <a:cxnLst/>
            <a:rect l="l" t="t" r="r" b="b"/>
            <a:pathLst>
              <a:path w="3810" h="92075">
                <a:moveTo>
                  <a:pt x="0" y="91516"/>
                </a:moveTo>
                <a:lnTo>
                  <a:pt x="3810" y="91516"/>
                </a:lnTo>
              </a:path>
              <a:path w="3810" h="92075">
                <a:moveTo>
                  <a:pt x="0" y="61010"/>
                </a:moveTo>
                <a:lnTo>
                  <a:pt x="3810" y="61010"/>
                </a:lnTo>
              </a:path>
              <a:path w="3810" h="92075">
                <a:moveTo>
                  <a:pt x="0" y="20967"/>
                </a:moveTo>
                <a:lnTo>
                  <a:pt x="3810" y="20967"/>
                </a:lnTo>
              </a:path>
              <a:path w="3810" h="920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245564" y="6327638"/>
            <a:ext cx="3810" cy="154940"/>
          </a:xfrm>
          <a:custGeom>
            <a:avLst/>
            <a:gdLst/>
            <a:ahLst/>
            <a:cxnLst/>
            <a:rect l="l" t="t" r="r" b="b"/>
            <a:pathLst>
              <a:path w="3810" h="154939">
                <a:moveTo>
                  <a:pt x="0" y="154444"/>
                </a:moveTo>
                <a:lnTo>
                  <a:pt x="3810" y="154444"/>
                </a:lnTo>
              </a:path>
              <a:path w="3810" h="154939">
                <a:moveTo>
                  <a:pt x="0" y="141096"/>
                </a:moveTo>
                <a:lnTo>
                  <a:pt x="3810" y="141096"/>
                </a:lnTo>
              </a:path>
              <a:path w="3810" h="154939">
                <a:moveTo>
                  <a:pt x="0" y="139191"/>
                </a:moveTo>
                <a:lnTo>
                  <a:pt x="3810" y="139191"/>
                </a:lnTo>
              </a:path>
              <a:path w="3810" h="154939">
                <a:moveTo>
                  <a:pt x="0" y="135381"/>
                </a:moveTo>
                <a:lnTo>
                  <a:pt x="3810" y="135381"/>
                </a:lnTo>
              </a:path>
              <a:path w="3810" h="154939">
                <a:moveTo>
                  <a:pt x="0" y="129654"/>
                </a:moveTo>
                <a:lnTo>
                  <a:pt x="3810" y="129654"/>
                </a:lnTo>
              </a:path>
              <a:path w="3810" h="154939">
                <a:moveTo>
                  <a:pt x="0" y="95338"/>
                </a:moveTo>
                <a:lnTo>
                  <a:pt x="3810" y="95338"/>
                </a:lnTo>
              </a:path>
              <a:path w="3810" h="154939">
                <a:moveTo>
                  <a:pt x="0" y="72453"/>
                </a:moveTo>
                <a:lnTo>
                  <a:pt x="3810" y="72453"/>
                </a:lnTo>
              </a:path>
              <a:path w="3810" h="154939">
                <a:moveTo>
                  <a:pt x="0" y="38138"/>
                </a:moveTo>
                <a:lnTo>
                  <a:pt x="3810" y="38138"/>
                </a:lnTo>
              </a:path>
              <a:path w="3810" h="1549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245564" y="618845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245564" y="608167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245564" y="596156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245564" y="5877665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245564" y="5768991"/>
            <a:ext cx="3810" cy="19685"/>
          </a:xfrm>
          <a:custGeom>
            <a:avLst/>
            <a:gdLst/>
            <a:ahLst/>
            <a:cxnLst/>
            <a:rect l="l" t="t" r="r" b="b"/>
            <a:pathLst>
              <a:path w="3810" h="19685">
                <a:moveTo>
                  <a:pt x="0" y="19062"/>
                </a:moveTo>
                <a:lnTo>
                  <a:pt x="3810" y="19062"/>
                </a:lnTo>
              </a:path>
              <a:path w="3810" h="19685">
                <a:moveTo>
                  <a:pt x="0" y="5714"/>
                </a:moveTo>
                <a:lnTo>
                  <a:pt x="3810" y="5714"/>
                </a:lnTo>
              </a:path>
              <a:path w="3810" h="196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245564" y="566030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991522" y="656978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991522" y="645919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991522" y="6323829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70">
                <a:moveTo>
                  <a:pt x="0" y="13347"/>
                </a:moveTo>
                <a:lnTo>
                  <a:pt x="3810" y="13347"/>
                </a:lnTo>
              </a:path>
              <a:path w="3810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991522" y="6196079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7675"/>
                </a:moveTo>
                <a:lnTo>
                  <a:pt x="3810" y="47675"/>
                </a:lnTo>
              </a:path>
              <a:path w="3810" h="48260">
                <a:moveTo>
                  <a:pt x="0" y="36233"/>
                </a:moveTo>
                <a:lnTo>
                  <a:pt x="3810" y="36233"/>
                </a:lnTo>
              </a:path>
              <a:path w="3810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991522" y="607215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991522" y="598444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991522" y="5839540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7663"/>
                </a:moveTo>
                <a:lnTo>
                  <a:pt x="3810" y="47663"/>
                </a:lnTo>
              </a:path>
              <a:path w="3810" h="48260">
                <a:moveTo>
                  <a:pt x="0" y="17157"/>
                </a:moveTo>
                <a:lnTo>
                  <a:pt x="3810" y="17157"/>
                </a:lnTo>
              </a:path>
              <a:path w="3810" h="48260">
                <a:moveTo>
                  <a:pt x="0" y="11442"/>
                </a:moveTo>
                <a:lnTo>
                  <a:pt x="3810" y="11442"/>
                </a:lnTo>
              </a:path>
              <a:path w="3810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991522" y="5618356"/>
            <a:ext cx="3810" cy="103505"/>
          </a:xfrm>
          <a:custGeom>
            <a:avLst/>
            <a:gdLst/>
            <a:ahLst/>
            <a:cxnLst/>
            <a:rect l="l" t="t" r="r" b="b"/>
            <a:pathLst>
              <a:path w="3810" h="103504">
                <a:moveTo>
                  <a:pt x="0" y="102971"/>
                </a:moveTo>
                <a:lnTo>
                  <a:pt x="3810" y="102971"/>
                </a:lnTo>
              </a:path>
              <a:path w="3810" h="103504">
                <a:moveTo>
                  <a:pt x="0" y="97243"/>
                </a:moveTo>
                <a:lnTo>
                  <a:pt x="3810" y="97243"/>
                </a:lnTo>
              </a:path>
              <a:path w="3810" h="103504">
                <a:moveTo>
                  <a:pt x="0" y="64833"/>
                </a:moveTo>
                <a:lnTo>
                  <a:pt x="3810" y="64833"/>
                </a:lnTo>
              </a:path>
              <a:path w="3810" h="103504">
                <a:moveTo>
                  <a:pt x="0" y="24790"/>
                </a:moveTo>
                <a:lnTo>
                  <a:pt x="3810" y="24790"/>
                </a:lnTo>
              </a:path>
              <a:path w="3810" h="103504">
                <a:moveTo>
                  <a:pt x="0" y="22885"/>
                </a:moveTo>
                <a:lnTo>
                  <a:pt x="3810" y="22885"/>
                </a:lnTo>
              </a:path>
              <a:path w="3810" h="103504">
                <a:moveTo>
                  <a:pt x="0" y="20980"/>
                </a:moveTo>
                <a:lnTo>
                  <a:pt x="3810" y="20980"/>
                </a:lnTo>
              </a:path>
              <a:path w="3810" h="103504">
                <a:moveTo>
                  <a:pt x="0" y="19075"/>
                </a:moveTo>
                <a:lnTo>
                  <a:pt x="3810" y="19075"/>
                </a:lnTo>
              </a:path>
              <a:path w="3810" h="103504">
                <a:moveTo>
                  <a:pt x="0" y="17170"/>
                </a:moveTo>
                <a:lnTo>
                  <a:pt x="3810" y="17170"/>
                </a:lnTo>
              </a:path>
              <a:path w="3810" h="103504">
                <a:moveTo>
                  <a:pt x="0" y="13347"/>
                </a:moveTo>
                <a:lnTo>
                  <a:pt x="3810" y="13347"/>
                </a:lnTo>
              </a:path>
              <a:path w="3810" h="1035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991522" y="5551630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20"/>
                </a:moveTo>
                <a:lnTo>
                  <a:pt x="3810" y="7620"/>
                </a:lnTo>
              </a:path>
              <a:path w="3810" h="12064">
                <a:moveTo>
                  <a:pt x="0" y="5715"/>
                </a:moveTo>
                <a:lnTo>
                  <a:pt x="3810" y="5715"/>
                </a:lnTo>
              </a:path>
              <a:path w="3810" h="12064">
                <a:moveTo>
                  <a:pt x="0" y="3809"/>
                </a:moveTo>
                <a:lnTo>
                  <a:pt x="3810" y="3809"/>
                </a:lnTo>
              </a:path>
              <a:path w="3810" h="12064">
                <a:moveTo>
                  <a:pt x="0" y="1905"/>
                </a:moveTo>
                <a:lnTo>
                  <a:pt x="3810" y="1905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11" name="object 111"/>
          <p:cNvGraphicFramePr>
            <a:graphicFrameLocks noGrp="1"/>
          </p:cNvGraphicFramePr>
          <p:nvPr/>
        </p:nvGraphicFramePr>
        <p:xfrm>
          <a:off x="585469" y="5116258"/>
          <a:ext cx="6142989" cy="157225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89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15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15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74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454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723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103822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09855" marR="8255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12827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6426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02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02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27635" algn="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casos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novos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63500" algn="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PAV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agregado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12395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peso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46050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nascimento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2500g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1127760">
                        <a:lnSpc>
                          <a:spcPts val="1100"/>
                        </a:lnSpc>
                      </a:pP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2500g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VM/dia,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14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12" name="object 112"/>
          <p:cNvSpPr/>
          <p:nvPr/>
        </p:nvSpPr>
        <p:spPr>
          <a:xfrm>
            <a:off x="1462542" y="511626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13" name="object 11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14" name="object 114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77</a:t>
            </a:fld>
            <a:endParaRPr spc="-25"/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9" y="1044009"/>
            <a:ext cx="6145853" cy="658602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73188" y="1306995"/>
            <a:ext cx="39312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PAV2_Neo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7999" y="1963559"/>
            <a:ext cx="6152515" cy="1579880"/>
            <a:chOff x="647999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648004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2861983" y="0"/>
                  </a:moveTo>
                  <a:lnTo>
                    <a:pt x="1889988" y="0"/>
                  </a:lnTo>
                  <a:lnTo>
                    <a:pt x="1889988" y="399135"/>
                  </a:lnTo>
                  <a:lnTo>
                    <a:pt x="2861983" y="399135"/>
                  </a:lnTo>
                  <a:lnTo>
                    <a:pt x="2861983" y="0"/>
                  </a:lnTo>
                  <a:close/>
                </a:path>
                <a:path w="6146165" h="399414">
                  <a:moveTo>
                    <a:pt x="6145847" y="0"/>
                  </a:moveTo>
                  <a:lnTo>
                    <a:pt x="5407952" y="0"/>
                  </a:lnTo>
                  <a:lnTo>
                    <a:pt x="4661992" y="0"/>
                  </a:lnTo>
                  <a:lnTo>
                    <a:pt x="3833990" y="0"/>
                  </a:lnTo>
                  <a:lnTo>
                    <a:pt x="2861995" y="0"/>
                  </a:lnTo>
                  <a:lnTo>
                    <a:pt x="2861995" y="399135"/>
                  </a:lnTo>
                  <a:lnTo>
                    <a:pt x="3833990" y="399135"/>
                  </a:lnTo>
                  <a:lnTo>
                    <a:pt x="4661992" y="399135"/>
                  </a:lnTo>
                  <a:lnTo>
                    <a:pt x="5407952" y="399135"/>
                  </a:lnTo>
                  <a:lnTo>
                    <a:pt x="6145847" y="399135"/>
                  </a:lnTo>
                  <a:lnTo>
                    <a:pt x="614584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6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8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80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8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54053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5073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7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82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5595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9385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23168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7999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7999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5071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5071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7999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7999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09999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09999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82000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82000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9999" y="3511131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9999" y="3536543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055958" y="3511131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55958" y="3536543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93168" y="2074795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6740" y="1726453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00728" y="1998595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270170" y="2074795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88342" y="2397756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606603" y="2397756"/>
            <a:ext cx="85026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0955" algn="just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VM,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20063" y="2397756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6680" marR="5080" indent="-9461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RN/dia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83993" y="2397756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5906" y="2397756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499915" y="2397756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385232" y="2397756"/>
            <a:ext cx="800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46767" y="1623195"/>
            <a:ext cx="16078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46767" y="1971104"/>
            <a:ext cx="291846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155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200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204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146640" y="2580704"/>
            <a:ext cx="29146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1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UTI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146767" y="4347559"/>
            <a:ext cx="2918460" cy="849630"/>
          </a:xfrm>
          <a:prstGeom prst="rect">
            <a:avLst/>
          </a:prstGeom>
        </p:spPr>
        <p:txBody>
          <a:bodyPr vert="horz" wrap="square" lIns="0" tIns="11303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89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indent="-635" algn="just">
              <a:lnSpc>
                <a:spcPct val="100000"/>
              </a:lnSpc>
              <a:spcBef>
                <a:spcPts val="655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9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o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&lt;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750g,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Mecâni-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7146894" y="5323904"/>
            <a:ext cx="291846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8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8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&lt;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750g,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8" name="object 5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3859518"/>
            <a:ext cx="6145853" cy="658602"/>
          </a:xfrm>
          <a:prstGeom prst="rect">
            <a:avLst/>
          </a:prstGeom>
        </p:spPr>
      </p:pic>
      <p:sp>
        <p:nvSpPr>
          <p:cNvPr id="59" name="object 59"/>
          <p:cNvSpPr txBox="1"/>
          <p:nvPr/>
        </p:nvSpPr>
        <p:spPr>
          <a:xfrm>
            <a:off x="1473188" y="4141797"/>
            <a:ext cx="49009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PAV2_NF1_menor</a:t>
            </a:r>
            <a:r>
              <a:rPr sz="1200" b="1" spc="-8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750g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60" name="object 60"/>
          <p:cNvGrpSpPr/>
          <p:nvPr/>
        </p:nvGrpSpPr>
        <p:grpSpPr>
          <a:xfrm>
            <a:off x="647999" y="4779061"/>
            <a:ext cx="6152515" cy="1579880"/>
            <a:chOff x="647999" y="4779061"/>
            <a:chExt cx="6152515" cy="1579880"/>
          </a:xfrm>
        </p:grpSpPr>
        <p:sp>
          <p:nvSpPr>
            <p:cNvPr id="61" name="object 61"/>
            <p:cNvSpPr/>
            <p:nvPr/>
          </p:nvSpPr>
          <p:spPr>
            <a:xfrm>
              <a:off x="648004" y="4779060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6145847" y="0"/>
                  </a:moveTo>
                  <a:lnTo>
                    <a:pt x="6145847" y="0"/>
                  </a:lnTo>
                  <a:lnTo>
                    <a:pt x="1890001" y="0"/>
                  </a:lnTo>
                  <a:lnTo>
                    <a:pt x="1890001" y="399135"/>
                  </a:lnTo>
                  <a:lnTo>
                    <a:pt x="6145847" y="399135"/>
                  </a:lnTo>
                  <a:lnTo>
                    <a:pt x="614584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536094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508095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480095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308095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054053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525073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537999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510000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482000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309999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055958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793859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523168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81"/>
                  </a:moveTo>
                  <a:lnTo>
                    <a:pt x="3810" y="623481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894"/>
                  </a:moveTo>
                  <a:lnTo>
                    <a:pt x="3810" y="144894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47999" y="6326639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647999" y="635205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525073" y="6326639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525073" y="6352052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537999" y="63266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537999" y="635205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510000" y="63266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510000" y="635205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4482000" y="632663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482000" y="635205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309999" y="6326639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5309999" y="6352052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6055958" y="6326639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055958" y="6352052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9" name="object 89"/>
          <p:cNvSpPr txBox="1"/>
          <p:nvPr/>
        </p:nvSpPr>
        <p:spPr>
          <a:xfrm>
            <a:off x="793168" y="4890303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1686740" y="4541961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5400728" y="481410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6270170" y="489030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788342" y="5213264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1591109" y="5213264"/>
            <a:ext cx="88138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6195" algn="just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VM,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endParaRPr sz="1000">
              <a:latin typeface="Verdana"/>
              <a:cs typeface="Verdana"/>
            </a:endParaRPr>
          </a:p>
          <a:p>
            <a:pPr marL="211454" algn="just">
              <a:lnSpc>
                <a:spcPct val="100000"/>
              </a:lnSpc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&lt;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750gr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2619936" y="5213264"/>
            <a:ext cx="80835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RN/dia, com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endParaRPr sz="1000">
              <a:latin typeface="Verdana"/>
              <a:cs typeface="Verdana"/>
            </a:endParaRPr>
          </a:p>
          <a:p>
            <a:pPr marL="3810" algn="ctr">
              <a:lnSpc>
                <a:spcPct val="100000"/>
              </a:lnSpc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&lt;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750gr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3583993" y="5213264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4665906" y="521326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5499915" y="5213264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6385232" y="5213264"/>
            <a:ext cx="800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00" name="object 10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01" name="object 101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78</a:t>
            </a:fld>
            <a:endParaRPr spc="-25"/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9" y="1044009"/>
            <a:ext cx="6145853" cy="65860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73188" y="1306996"/>
            <a:ext cx="49530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PAV2_NF2_750g</a:t>
            </a:r>
            <a:r>
              <a:rPr sz="1200" b="1" spc="-1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999g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1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1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7999" y="1963559"/>
            <a:ext cx="6152515" cy="1579880"/>
            <a:chOff x="647999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648004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6145847" y="0"/>
                  </a:moveTo>
                  <a:lnTo>
                    <a:pt x="6145847" y="0"/>
                  </a:lnTo>
                  <a:lnTo>
                    <a:pt x="1890001" y="0"/>
                  </a:lnTo>
                  <a:lnTo>
                    <a:pt x="1890001" y="399135"/>
                  </a:lnTo>
                  <a:lnTo>
                    <a:pt x="6145847" y="399135"/>
                  </a:lnTo>
                  <a:lnTo>
                    <a:pt x="614584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6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8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80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8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54053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5073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7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10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82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5595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9385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23168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7999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7999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5073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5073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7999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7999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10000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10000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82000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82000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9999" y="3511131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9999" y="3536543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055958" y="3511131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55958" y="3536543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93168" y="2074796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6740" y="1726454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00728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270170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88342" y="2397757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591109" y="2397757"/>
            <a:ext cx="88138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VM,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 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750gr</a:t>
            </a:r>
            <a:endParaRPr sz="1000">
              <a:latin typeface="Verdana"/>
              <a:cs typeface="Verdana"/>
            </a:endParaRPr>
          </a:p>
          <a:p>
            <a:pPr marL="3175"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999gr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20063" y="2397757"/>
            <a:ext cx="80835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RN/dia, 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750gr</a:t>
            </a:r>
            <a:endParaRPr sz="1000">
              <a:latin typeface="Verdana"/>
              <a:cs typeface="Verdana"/>
            </a:endParaRPr>
          </a:p>
          <a:p>
            <a:pPr marL="3175"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999gr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83993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5906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499915" y="2397757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385232" y="2397757"/>
            <a:ext cx="800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46767" y="1632194"/>
            <a:ext cx="2918460" cy="9740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225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9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o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999g,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46767" y="2733104"/>
            <a:ext cx="291846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9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10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0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750g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999g,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internados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146767" y="4507395"/>
            <a:ext cx="16078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146767" y="4866704"/>
            <a:ext cx="29184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28420" algn="l"/>
                <a:tab pos="2202815" algn="l"/>
                <a:tab pos="2435860" algn="l"/>
              </a:tabLst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7146767" y="5019104"/>
            <a:ext cx="29184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1000g</a:t>
            </a:r>
            <a:r>
              <a:rPr sz="1000" spc="1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7146640" y="5171504"/>
            <a:ext cx="291846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1499g,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114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2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29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29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1000g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1499g,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inter-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9" name="object 5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3859518"/>
            <a:ext cx="6145853" cy="658602"/>
          </a:xfrm>
          <a:prstGeom prst="rect">
            <a:avLst/>
          </a:prstGeom>
        </p:spPr>
      </p:pic>
      <p:sp>
        <p:nvSpPr>
          <p:cNvPr id="60" name="object 60"/>
          <p:cNvSpPr txBox="1"/>
          <p:nvPr/>
        </p:nvSpPr>
        <p:spPr>
          <a:xfrm>
            <a:off x="1473188" y="4141797"/>
            <a:ext cx="51384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45">
                <a:solidFill>
                  <a:srgbClr val="3799B1"/>
                </a:solidFill>
                <a:latin typeface="Arial"/>
                <a:cs typeface="Arial"/>
              </a:rPr>
              <a:t>PAV2_NF3_1000g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1499g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61" name="object 61"/>
          <p:cNvGrpSpPr/>
          <p:nvPr/>
        </p:nvGrpSpPr>
        <p:grpSpPr>
          <a:xfrm>
            <a:off x="647999" y="4779061"/>
            <a:ext cx="6152515" cy="1579880"/>
            <a:chOff x="647999" y="4779061"/>
            <a:chExt cx="6152515" cy="1579880"/>
          </a:xfrm>
        </p:grpSpPr>
        <p:sp>
          <p:nvSpPr>
            <p:cNvPr id="62" name="object 62"/>
            <p:cNvSpPr/>
            <p:nvPr/>
          </p:nvSpPr>
          <p:spPr>
            <a:xfrm>
              <a:off x="648004" y="4779060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6145847" y="0"/>
                  </a:moveTo>
                  <a:lnTo>
                    <a:pt x="6145847" y="0"/>
                  </a:lnTo>
                  <a:lnTo>
                    <a:pt x="1890001" y="0"/>
                  </a:lnTo>
                  <a:lnTo>
                    <a:pt x="1890001" y="399135"/>
                  </a:lnTo>
                  <a:lnTo>
                    <a:pt x="6145847" y="399135"/>
                  </a:lnTo>
                  <a:lnTo>
                    <a:pt x="614584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536094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508095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480095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308095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054053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525073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537999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3510000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482000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309999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055958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793859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523168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81"/>
                  </a:moveTo>
                  <a:lnTo>
                    <a:pt x="3810" y="623481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894"/>
                  </a:moveTo>
                  <a:lnTo>
                    <a:pt x="3810" y="144894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647999" y="6326639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647999" y="635205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525073" y="6326639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525073" y="6352052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537999" y="63266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537999" y="635205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510000" y="63266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3510000" y="635205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482000" y="632663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4482000" y="635205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5309999" y="6326639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5309999" y="6352052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055958" y="6326639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6055958" y="6352052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0" name="object 90"/>
          <p:cNvSpPr txBox="1"/>
          <p:nvPr/>
        </p:nvSpPr>
        <p:spPr>
          <a:xfrm>
            <a:off x="793168" y="4890303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686740" y="4541961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5400728" y="481410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6270170" y="489030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788342" y="5213264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1591109" y="5213264"/>
            <a:ext cx="88138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VM,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 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1000g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2619936" y="5213264"/>
            <a:ext cx="80835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8419" marR="5080" indent="-4635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RN/dia, com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1000g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endParaRPr sz="1000">
              <a:latin typeface="Verdana"/>
              <a:cs typeface="Verdana"/>
            </a:endParaRPr>
          </a:p>
          <a:p>
            <a:pPr marL="215900">
              <a:lnSpc>
                <a:spcPct val="100000"/>
              </a:lnSpc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3583993" y="5213264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4665906" y="521326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5499915" y="5213264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6385232" y="5213264"/>
            <a:ext cx="800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01" name="object 10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02" name="object 102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79</a:t>
            </a:fld>
            <a:endParaRPr spc="-25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2569210" cy="2687320"/>
          </a:xfrm>
          <a:custGeom>
            <a:avLst/>
            <a:gdLst/>
            <a:ahLst/>
            <a:cxnLst/>
            <a:rect l="l" t="t" r="r" b="b"/>
            <a:pathLst>
              <a:path w="2569210" h="2687320">
                <a:moveTo>
                  <a:pt x="1137780" y="2466860"/>
                </a:moveTo>
                <a:lnTo>
                  <a:pt x="1128229" y="2423972"/>
                </a:lnTo>
                <a:lnTo>
                  <a:pt x="1109091" y="2383586"/>
                </a:lnTo>
                <a:lnTo>
                  <a:pt x="1080350" y="2347391"/>
                </a:lnTo>
                <a:lnTo>
                  <a:pt x="0" y="1267040"/>
                </a:lnTo>
                <a:lnTo>
                  <a:pt x="0" y="1831225"/>
                </a:lnTo>
                <a:lnTo>
                  <a:pt x="798258" y="2629484"/>
                </a:lnTo>
                <a:lnTo>
                  <a:pt x="834478" y="2658224"/>
                </a:lnTo>
                <a:lnTo>
                  <a:pt x="874852" y="2677337"/>
                </a:lnTo>
                <a:lnTo>
                  <a:pt x="917752" y="2686888"/>
                </a:lnTo>
                <a:lnTo>
                  <a:pt x="961466" y="2686862"/>
                </a:lnTo>
                <a:lnTo>
                  <a:pt x="1004303" y="2677299"/>
                </a:lnTo>
                <a:lnTo>
                  <a:pt x="1044575" y="2658211"/>
                </a:lnTo>
                <a:lnTo>
                  <a:pt x="1080579" y="2629649"/>
                </a:lnTo>
                <a:lnTo>
                  <a:pt x="1109154" y="2593632"/>
                </a:lnTo>
                <a:lnTo>
                  <a:pt x="1128229" y="2553373"/>
                </a:lnTo>
                <a:lnTo>
                  <a:pt x="1137780" y="2510548"/>
                </a:lnTo>
                <a:lnTo>
                  <a:pt x="1137780" y="2466860"/>
                </a:lnTo>
                <a:close/>
              </a:path>
              <a:path w="2569210" h="2687320">
                <a:moveTo>
                  <a:pt x="1817217" y="2351036"/>
                </a:moveTo>
                <a:lnTo>
                  <a:pt x="1814944" y="2308771"/>
                </a:lnTo>
                <a:lnTo>
                  <a:pt x="1801558" y="2269579"/>
                </a:lnTo>
                <a:lnTo>
                  <a:pt x="1776869" y="2235758"/>
                </a:lnTo>
                <a:lnTo>
                  <a:pt x="0" y="458876"/>
                </a:lnTo>
                <a:lnTo>
                  <a:pt x="0" y="970394"/>
                </a:lnTo>
                <a:lnTo>
                  <a:pt x="1521117" y="2491511"/>
                </a:lnTo>
                <a:lnTo>
                  <a:pt x="1554937" y="2516200"/>
                </a:lnTo>
                <a:lnTo>
                  <a:pt x="1594104" y="2529598"/>
                </a:lnTo>
                <a:lnTo>
                  <a:pt x="1636369" y="2531884"/>
                </a:lnTo>
                <a:lnTo>
                  <a:pt x="1679448" y="2523210"/>
                </a:lnTo>
                <a:lnTo>
                  <a:pt x="1721091" y="2503767"/>
                </a:lnTo>
                <a:lnTo>
                  <a:pt x="1759013" y="2473718"/>
                </a:lnTo>
                <a:lnTo>
                  <a:pt x="1789074" y="2435783"/>
                </a:lnTo>
                <a:lnTo>
                  <a:pt x="1808530" y="2394140"/>
                </a:lnTo>
                <a:lnTo>
                  <a:pt x="1817217" y="2351036"/>
                </a:lnTo>
                <a:close/>
              </a:path>
              <a:path w="2569210" h="2687320">
                <a:moveTo>
                  <a:pt x="2162772" y="142163"/>
                </a:moveTo>
                <a:lnTo>
                  <a:pt x="2162708" y="98450"/>
                </a:lnTo>
                <a:lnTo>
                  <a:pt x="2153094" y="55613"/>
                </a:lnTo>
                <a:lnTo>
                  <a:pt x="2133968" y="15328"/>
                </a:lnTo>
                <a:lnTo>
                  <a:pt x="2121801" y="0"/>
                </a:lnTo>
                <a:lnTo>
                  <a:pt x="1562087" y="0"/>
                </a:lnTo>
                <a:lnTo>
                  <a:pt x="1823364" y="261277"/>
                </a:lnTo>
                <a:lnTo>
                  <a:pt x="1859419" y="289877"/>
                </a:lnTo>
                <a:lnTo>
                  <a:pt x="1899742" y="308965"/>
                </a:lnTo>
                <a:lnTo>
                  <a:pt x="1942630" y="318528"/>
                </a:lnTo>
                <a:lnTo>
                  <a:pt x="1986356" y="318579"/>
                </a:lnTo>
                <a:lnTo>
                  <a:pt x="2029218" y="309105"/>
                </a:lnTo>
                <a:lnTo>
                  <a:pt x="2069503" y="290118"/>
                </a:lnTo>
                <a:lnTo>
                  <a:pt x="2105507" y="261594"/>
                </a:lnTo>
                <a:lnTo>
                  <a:pt x="2134197" y="225412"/>
                </a:lnTo>
                <a:lnTo>
                  <a:pt x="2153285" y="185039"/>
                </a:lnTo>
                <a:lnTo>
                  <a:pt x="2162772" y="142163"/>
                </a:lnTo>
                <a:close/>
              </a:path>
              <a:path w="2569210" h="2687320">
                <a:moveTo>
                  <a:pt x="2449614" y="2187359"/>
                </a:moveTo>
                <a:lnTo>
                  <a:pt x="2449601" y="2139696"/>
                </a:lnTo>
                <a:lnTo>
                  <a:pt x="2434996" y="2093836"/>
                </a:lnTo>
                <a:lnTo>
                  <a:pt x="2405824" y="2053437"/>
                </a:lnTo>
                <a:lnTo>
                  <a:pt x="352386" y="12"/>
                </a:lnTo>
                <a:lnTo>
                  <a:pt x="105295" y="12"/>
                </a:lnTo>
                <a:lnTo>
                  <a:pt x="87490" y="24676"/>
                </a:lnTo>
                <a:lnTo>
                  <a:pt x="72974" y="70472"/>
                </a:lnTo>
                <a:lnTo>
                  <a:pt x="73012" y="118110"/>
                </a:lnTo>
                <a:lnTo>
                  <a:pt x="87617" y="163931"/>
                </a:lnTo>
                <a:lnTo>
                  <a:pt x="116763" y="204292"/>
                </a:lnTo>
                <a:lnTo>
                  <a:pt x="2185873" y="2273389"/>
                </a:lnTo>
                <a:lnTo>
                  <a:pt x="2226272" y="2302573"/>
                </a:lnTo>
                <a:lnTo>
                  <a:pt x="2272093" y="2317191"/>
                </a:lnTo>
                <a:lnTo>
                  <a:pt x="2319731" y="2317242"/>
                </a:lnTo>
                <a:lnTo>
                  <a:pt x="2365540" y="2302713"/>
                </a:lnTo>
                <a:lnTo>
                  <a:pt x="2405875" y="2273604"/>
                </a:lnTo>
                <a:lnTo>
                  <a:pt x="2435034" y="2233206"/>
                </a:lnTo>
                <a:lnTo>
                  <a:pt x="2449614" y="2187359"/>
                </a:lnTo>
                <a:close/>
              </a:path>
              <a:path w="2569210" h="2687320">
                <a:moveTo>
                  <a:pt x="2568803" y="1387817"/>
                </a:moveTo>
                <a:lnTo>
                  <a:pt x="2566555" y="1345514"/>
                </a:lnTo>
                <a:lnTo>
                  <a:pt x="2553170" y="1306322"/>
                </a:lnTo>
                <a:lnTo>
                  <a:pt x="2528519" y="1272514"/>
                </a:lnTo>
                <a:lnTo>
                  <a:pt x="1256004" y="12"/>
                </a:lnTo>
                <a:lnTo>
                  <a:pt x="744270" y="12"/>
                </a:lnTo>
                <a:lnTo>
                  <a:pt x="2272652" y="1528381"/>
                </a:lnTo>
                <a:lnTo>
                  <a:pt x="2306459" y="1553032"/>
                </a:lnTo>
                <a:lnTo>
                  <a:pt x="2345677" y="1566405"/>
                </a:lnTo>
                <a:lnTo>
                  <a:pt x="2387968" y="1568653"/>
                </a:lnTo>
                <a:lnTo>
                  <a:pt x="2431084" y="1559991"/>
                </a:lnTo>
                <a:lnTo>
                  <a:pt x="2472702" y="1540573"/>
                </a:lnTo>
                <a:lnTo>
                  <a:pt x="2510561" y="1510601"/>
                </a:lnTo>
                <a:lnTo>
                  <a:pt x="2540647" y="1472641"/>
                </a:lnTo>
                <a:lnTo>
                  <a:pt x="2560116" y="1430959"/>
                </a:lnTo>
                <a:lnTo>
                  <a:pt x="2568803" y="1387817"/>
                </a:lnTo>
                <a:close/>
              </a:path>
            </a:pathLst>
          </a:custGeom>
          <a:solidFill>
            <a:srgbClr val="43505E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235723" y="3086094"/>
            <a:ext cx="655955" cy="20955"/>
          </a:xfrm>
          <a:custGeom>
            <a:avLst/>
            <a:gdLst/>
            <a:ahLst/>
            <a:cxnLst/>
            <a:rect l="l" t="t" r="r" b="b"/>
            <a:pathLst>
              <a:path w="655955" h="20955">
                <a:moveTo>
                  <a:pt x="651383" y="0"/>
                </a:moveTo>
                <a:lnTo>
                  <a:pt x="4559" y="0"/>
                </a:lnTo>
                <a:lnTo>
                  <a:pt x="0" y="4622"/>
                </a:lnTo>
                <a:lnTo>
                  <a:pt x="0" y="16014"/>
                </a:lnTo>
                <a:lnTo>
                  <a:pt x="4559" y="20637"/>
                </a:lnTo>
                <a:lnTo>
                  <a:pt x="645756" y="20637"/>
                </a:lnTo>
                <a:lnTo>
                  <a:pt x="651383" y="20637"/>
                </a:lnTo>
                <a:lnTo>
                  <a:pt x="655942" y="16014"/>
                </a:lnTo>
                <a:lnTo>
                  <a:pt x="655942" y="4622"/>
                </a:lnTo>
                <a:lnTo>
                  <a:pt x="651383" y="0"/>
                </a:lnTo>
                <a:close/>
              </a:path>
            </a:pathLst>
          </a:custGeom>
          <a:solidFill>
            <a:srgbClr val="424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235718" y="3333835"/>
            <a:ext cx="414655" cy="20955"/>
          </a:xfrm>
          <a:custGeom>
            <a:avLst/>
            <a:gdLst/>
            <a:ahLst/>
            <a:cxnLst/>
            <a:rect l="l" t="t" r="r" b="b"/>
            <a:pathLst>
              <a:path w="414655" h="20954">
                <a:moveTo>
                  <a:pt x="409498" y="0"/>
                </a:moveTo>
                <a:lnTo>
                  <a:pt x="4559" y="0"/>
                </a:lnTo>
                <a:lnTo>
                  <a:pt x="0" y="4610"/>
                </a:lnTo>
                <a:lnTo>
                  <a:pt x="0" y="16014"/>
                </a:lnTo>
                <a:lnTo>
                  <a:pt x="4559" y="20637"/>
                </a:lnTo>
                <a:lnTo>
                  <a:pt x="403872" y="20637"/>
                </a:lnTo>
                <a:lnTo>
                  <a:pt x="409498" y="20637"/>
                </a:lnTo>
                <a:lnTo>
                  <a:pt x="414058" y="16014"/>
                </a:lnTo>
                <a:lnTo>
                  <a:pt x="414058" y="4610"/>
                </a:lnTo>
                <a:lnTo>
                  <a:pt x="409498" y="0"/>
                </a:lnTo>
                <a:close/>
              </a:path>
            </a:pathLst>
          </a:custGeom>
          <a:solidFill>
            <a:srgbClr val="424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235723" y="3207538"/>
            <a:ext cx="655955" cy="20955"/>
          </a:xfrm>
          <a:custGeom>
            <a:avLst/>
            <a:gdLst/>
            <a:ahLst/>
            <a:cxnLst/>
            <a:rect l="l" t="t" r="r" b="b"/>
            <a:pathLst>
              <a:path w="655955" h="20955">
                <a:moveTo>
                  <a:pt x="651383" y="0"/>
                </a:moveTo>
                <a:lnTo>
                  <a:pt x="4559" y="0"/>
                </a:lnTo>
                <a:lnTo>
                  <a:pt x="0" y="4610"/>
                </a:lnTo>
                <a:lnTo>
                  <a:pt x="0" y="16002"/>
                </a:lnTo>
                <a:lnTo>
                  <a:pt x="4559" y="20637"/>
                </a:lnTo>
                <a:lnTo>
                  <a:pt x="645756" y="20637"/>
                </a:lnTo>
                <a:lnTo>
                  <a:pt x="651383" y="20637"/>
                </a:lnTo>
                <a:lnTo>
                  <a:pt x="655942" y="16002"/>
                </a:lnTo>
                <a:lnTo>
                  <a:pt x="655942" y="4610"/>
                </a:lnTo>
                <a:lnTo>
                  <a:pt x="651383" y="0"/>
                </a:lnTo>
                <a:close/>
              </a:path>
            </a:pathLst>
          </a:custGeom>
          <a:solidFill>
            <a:srgbClr val="424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" name="object 6"/>
          <p:cNvGrpSpPr/>
          <p:nvPr/>
        </p:nvGrpSpPr>
        <p:grpSpPr>
          <a:xfrm>
            <a:off x="1056803" y="2903459"/>
            <a:ext cx="2074545" cy="3690620"/>
            <a:chOff x="1056803" y="2903459"/>
            <a:chExt cx="2074545" cy="3690620"/>
          </a:xfrm>
        </p:grpSpPr>
        <p:sp>
          <p:nvSpPr>
            <p:cNvPr id="7" name="object 7"/>
            <p:cNvSpPr/>
            <p:nvPr/>
          </p:nvSpPr>
          <p:spPr>
            <a:xfrm>
              <a:off x="2235718" y="3455269"/>
              <a:ext cx="414655" cy="20955"/>
            </a:xfrm>
            <a:custGeom>
              <a:avLst/>
              <a:gdLst/>
              <a:ahLst/>
              <a:cxnLst/>
              <a:rect l="l" t="t" r="r" b="b"/>
              <a:pathLst>
                <a:path w="414655" h="20954">
                  <a:moveTo>
                    <a:pt x="409498" y="0"/>
                  </a:moveTo>
                  <a:lnTo>
                    <a:pt x="4559" y="0"/>
                  </a:lnTo>
                  <a:lnTo>
                    <a:pt x="0" y="4622"/>
                  </a:lnTo>
                  <a:lnTo>
                    <a:pt x="0" y="16014"/>
                  </a:lnTo>
                  <a:lnTo>
                    <a:pt x="4559" y="20637"/>
                  </a:lnTo>
                  <a:lnTo>
                    <a:pt x="403872" y="20637"/>
                  </a:lnTo>
                  <a:lnTo>
                    <a:pt x="409498" y="20637"/>
                  </a:lnTo>
                  <a:lnTo>
                    <a:pt x="414058" y="16014"/>
                  </a:lnTo>
                  <a:lnTo>
                    <a:pt x="414058" y="4622"/>
                  </a:lnTo>
                  <a:lnTo>
                    <a:pt x="409498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6803" y="2903459"/>
              <a:ext cx="2074517" cy="3690133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10" name="object 10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object 14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15" name="object 15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19" name="object 19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9" name="object 2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909790" y="1044009"/>
            <a:ext cx="6131843" cy="651883"/>
          </a:xfrm>
          <a:prstGeom prst="rect">
            <a:avLst/>
          </a:prstGeom>
        </p:spPr>
      </p:pic>
      <p:sp>
        <p:nvSpPr>
          <p:cNvPr id="30" name="object 30"/>
          <p:cNvSpPr txBox="1"/>
          <p:nvPr/>
        </p:nvSpPr>
        <p:spPr>
          <a:xfrm>
            <a:off x="4734979" y="1187891"/>
            <a:ext cx="4828540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pacote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inserção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cateter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venoso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central</a:t>
            </a:r>
            <a:endParaRPr sz="1200">
              <a:latin typeface="Verdana"/>
              <a:cs typeface="Verdana"/>
            </a:endParaRPr>
          </a:p>
          <a:p>
            <a:pPr marL="972819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3909790" y="1956828"/>
            <a:ext cx="791210" cy="1732280"/>
            <a:chOff x="3909790" y="1956828"/>
            <a:chExt cx="791210" cy="1732280"/>
          </a:xfrm>
        </p:grpSpPr>
        <p:sp>
          <p:nvSpPr>
            <p:cNvPr id="32" name="object 32"/>
            <p:cNvSpPr/>
            <p:nvPr/>
          </p:nvSpPr>
          <p:spPr>
            <a:xfrm>
              <a:off x="3909796" y="1956828"/>
              <a:ext cx="789305" cy="399415"/>
            </a:xfrm>
            <a:custGeom>
              <a:avLst/>
              <a:gdLst/>
              <a:ahLst/>
              <a:cxnLst/>
              <a:rect l="l" t="t" r="r" b="b"/>
              <a:pathLst>
                <a:path w="789304" h="399414">
                  <a:moveTo>
                    <a:pt x="789177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7" y="399135"/>
                  </a:lnTo>
                  <a:lnTo>
                    <a:pt x="78917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4697067" y="2357873"/>
              <a:ext cx="3810" cy="1290955"/>
            </a:xfrm>
            <a:custGeom>
              <a:avLst/>
              <a:gdLst/>
              <a:ahLst/>
              <a:cxnLst/>
              <a:rect l="l" t="t" r="r" b="b"/>
              <a:pathLst>
                <a:path w="3810" h="1290954">
                  <a:moveTo>
                    <a:pt x="0" y="1290688"/>
                  </a:moveTo>
                  <a:lnTo>
                    <a:pt x="3810" y="1290688"/>
                  </a:lnTo>
                </a:path>
                <a:path w="3810" h="1290954">
                  <a:moveTo>
                    <a:pt x="0" y="1288783"/>
                  </a:moveTo>
                  <a:lnTo>
                    <a:pt x="3810" y="1288783"/>
                  </a:lnTo>
                </a:path>
                <a:path w="3810" h="1290954">
                  <a:moveTo>
                    <a:pt x="0" y="1286878"/>
                  </a:moveTo>
                  <a:lnTo>
                    <a:pt x="3810" y="1286878"/>
                  </a:lnTo>
                </a:path>
                <a:path w="3810" h="1290954">
                  <a:moveTo>
                    <a:pt x="0" y="1284973"/>
                  </a:moveTo>
                  <a:lnTo>
                    <a:pt x="3810" y="1284973"/>
                  </a:lnTo>
                </a:path>
                <a:path w="3810" h="1290954">
                  <a:moveTo>
                    <a:pt x="0" y="1283068"/>
                  </a:moveTo>
                  <a:lnTo>
                    <a:pt x="3810" y="1283068"/>
                  </a:lnTo>
                </a:path>
                <a:path w="3810" h="1290954">
                  <a:moveTo>
                    <a:pt x="0" y="1281150"/>
                  </a:moveTo>
                  <a:lnTo>
                    <a:pt x="3810" y="1281150"/>
                  </a:lnTo>
                </a:path>
                <a:path w="3810" h="1290954">
                  <a:moveTo>
                    <a:pt x="0" y="1279245"/>
                  </a:moveTo>
                  <a:lnTo>
                    <a:pt x="3810" y="1279245"/>
                  </a:lnTo>
                </a:path>
                <a:path w="3810" h="1290954">
                  <a:moveTo>
                    <a:pt x="0" y="1277340"/>
                  </a:moveTo>
                  <a:lnTo>
                    <a:pt x="3810" y="1277340"/>
                  </a:lnTo>
                </a:path>
                <a:path w="3810" h="1290954">
                  <a:moveTo>
                    <a:pt x="0" y="1275435"/>
                  </a:moveTo>
                  <a:lnTo>
                    <a:pt x="3810" y="1275435"/>
                  </a:lnTo>
                </a:path>
                <a:path w="3810" h="1290954">
                  <a:moveTo>
                    <a:pt x="0" y="1273530"/>
                  </a:moveTo>
                  <a:lnTo>
                    <a:pt x="3810" y="1273530"/>
                  </a:lnTo>
                </a:path>
                <a:path w="3810" h="1290954">
                  <a:moveTo>
                    <a:pt x="0" y="1271625"/>
                  </a:moveTo>
                  <a:lnTo>
                    <a:pt x="3810" y="1271625"/>
                  </a:lnTo>
                </a:path>
                <a:path w="3810" h="1290954">
                  <a:moveTo>
                    <a:pt x="0" y="1269720"/>
                  </a:moveTo>
                  <a:lnTo>
                    <a:pt x="3810" y="1269720"/>
                  </a:lnTo>
                </a:path>
                <a:path w="3810" h="1290954">
                  <a:moveTo>
                    <a:pt x="0" y="1267815"/>
                  </a:moveTo>
                  <a:lnTo>
                    <a:pt x="3810" y="1267815"/>
                  </a:lnTo>
                </a:path>
                <a:path w="3810" h="1290954">
                  <a:moveTo>
                    <a:pt x="0" y="1265897"/>
                  </a:moveTo>
                  <a:lnTo>
                    <a:pt x="3810" y="1265897"/>
                  </a:lnTo>
                </a:path>
                <a:path w="3810" h="1290954">
                  <a:moveTo>
                    <a:pt x="0" y="1263992"/>
                  </a:moveTo>
                  <a:lnTo>
                    <a:pt x="3810" y="1263992"/>
                  </a:lnTo>
                </a:path>
                <a:path w="3810" h="1290954">
                  <a:moveTo>
                    <a:pt x="0" y="1262087"/>
                  </a:moveTo>
                  <a:lnTo>
                    <a:pt x="3810" y="1262087"/>
                  </a:lnTo>
                </a:path>
                <a:path w="3810" h="1290954">
                  <a:moveTo>
                    <a:pt x="0" y="1260182"/>
                  </a:moveTo>
                  <a:lnTo>
                    <a:pt x="3810" y="1260182"/>
                  </a:lnTo>
                </a:path>
                <a:path w="3810" h="1290954">
                  <a:moveTo>
                    <a:pt x="0" y="1258277"/>
                  </a:moveTo>
                  <a:lnTo>
                    <a:pt x="3810" y="1258277"/>
                  </a:lnTo>
                </a:path>
                <a:path w="3810" h="1290954">
                  <a:moveTo>
                    <a:pt x="0" y="1256372"/>
                  </a:moveTo>
                  <a:lnTo>
                    <a:pt x="3810" y="1256372"/>
                  </a:lnTo>
                </a:path>
                <a:path w="3810" h="1290954">
                  <a:moveTo>
                    <a:pt x="0" y="1254467"/>
                  </a:moveTo>
                  <a:lnTo>
                    <a:pt x="3810" y="1254467"/>
                  </a:lnTo>
                </a:path>
                <a:path w="3810" h="1290954">
                  <a:moveTo>
                    <a:pt x="0" y="1252562"/>
                  </a:moveTo>
                  <a:lnTo>
                    <a:pt x="3810" y="1252562"/>
                  </a:lnTo>
                </a:path>
                <a:path w="3810" h="1290954">
                  <a:moveTo>
                    <a:pt x="0" y="1250657"/>
                  </a:moveTo>
                  <a:lnTo>
                    <a:pt x="3810" y="1250657"/>
                  </a:lnTo>
                </a:path>
                <a:path w="3810" h="1290954">
                  <a:moveTo>
                    <a:pt x="0" y="1248740"/>
                  </a:moveTo>
                  <a:lnTo>
                    <a:pt x="3810" y="1248740"/>
                  </a:lnTo>
                </a:path>
                <a:path w="3810" h="1290954">
                  <a:moveTo>
                    <a:pt x="0" y="1246835"/>
                  </a:moveTo>
                  <a:lnTo>
                    <a:pt x="3810" y="1246835"/>
                  </a:lnTo>
                </a:path>
                <a:path w="3810" h="1290954">
                  <a:moveTo>
                    <a:pt x="0" y="1244930"/>
                  </a:moveTo>
                  <a:lnTo>
                    <a:pt x="3810" y="1244930"/>
                  </a:lnTo>
                </a:path>
                <a:path w="3810" h="1290954">
                  <a:moveTo>
                    <a:pt x="0" y="1243025"/>
                  </a:moveTo>
                  <a:lnTo>
                    <a:pt x="3810" y="1243025"/>
                  </a:lnTo>
                </a:path>
                <a:path w="3810" h="1290954">
                  <a:moveTo>
                    <a:pt x="0" y="1241120"/>
                  </a:moveTo>
                  <a:lnTo>
                    <a:pt x="3810" y="1241120"/>
                  </a:lnTo>
                </a:path>
                <a:path w="3810" h="1290954">
                  <a:moveTo>
                    <a:pt x="0" y="1239215"/>
                  </a:moveTo>
                  <a:lnTo>
                    <a:pt x="3810" y="1239215"/>
                  </a:lnTo>
                </a:path>
                <a:path w="3810" h="1290954">
                  <a:moveTo>
                    <a:pt x="0" y="1237310"/>
                  </a:moveTo>
                  <a:lnTo>
                    <a:pt x="3810" y="1237310"/>
                  </a:lnTo>
                </a:path>
                <a:path w="3810" h="1290954">
                  <a:moveTo>
                    <a:pt x="0" y="1235405"/>
                  </a:moveTo>
                  <a:lnTo>
                    <a:pt x="3810" y="1235405"/>
                  </a:lnTo>
                </a:path>
                <a:path w="3810" h="1290954">
                  <a:moveTo>
                    <a:pt x="0" y="1233500"/>
                  </a:moveTo>
                  <a:lnTo>
                    <a:pt x="3810" y="1233500"/>
                  </a:lnTo>
                </a:path>
                <a:path w="3810" h="1290954">
                  <a:moveTo>
                    <a:pt x="0" y="1231582"/>
                  </a:moveTo>
                  <a:lnTo>
                    <a:pt x="3810" y="1231582"/>
                  </a:lnTo>
                </a:path>
                <a:path w="3810" h="1290954">
                  <a:moveTo>
                    <a:pt x="0" y="1229677"/>
                  </a:moveTo>
                  <a:lnTo>
                    <a:pt x="3810" y="1229677"/>
                  </a:lnTo>
                </a:path>
                <a:path w="3810" h="1290954">
                  <a:moveTo>
                    <a:pt x="0" y="1227772"/>
                  </a:moveTo>
                  <a:lnTo>
                    <a:pt x="3810" y="1227772"/>
                  </a:lnTo>
                </a:path>
                <a:path w="3810" h="1290954">
                  <a:moveTo>
                    <a:pt x="0" y="1225867"/>
                  </a:moveTo>
                  <a:lnTo>
                    <a:pt x="3810" y="1225867"/>
                  </a:lnTo>
                </a:path>
                <a:path w="3810" h="1290954">
                  <a:moveTo>
                    <a:pt x="0" y="1223962"/>
                  </a:moveTo>
                  <a:lnTo>
                    <a:pt x="3810" y="1223962"/>
                  </a:lnTo>
                </a:path>
                <a:path w="3810" h="1290954">
                  <a:moveTo>
                    <a:pt x="0" y="1222057"/>
                  </a:moveTo>
                  <a:lnTo>
                    <a:pt x="3810" y="1222057"/>
                  </a:lnTo>
                </a:path>
                <a:path w="3810" h="1290954">
                  <a:moveTo>
                    <a:pt x="0" y="1220152"/>
                  </a:moveTo>
                  <a:lnTo>
                    <a:pt x="3810" y="1220152"/>
                  </a:lnTo>
                </a:path>
                <a:path w="3810" h="1290954">
                  <a:moveTo>
                    <a:pt x="0" y="1218247"/>
                  </a:moveTo>
                  <a:lnTo>
                    <a:pt x="3810" y="1218247"/>
                  </a:lnTo>
                </a:path>
                <a:path w="3810" h="1290954">
                  <a:moveTo>
                    <a:pt x="0" y="1216329"/>
                  </a:moveTo>
                  <a:lnTo>
                    <a:pt x="3810" y="1216329"/>
                  </a:lnTo>
                </a:path>
                <a:path w="3810" h="1290954">
                  <a:moveTo>
                    <a:pt x="0" y="1214424"/>
                  </a:moveTo>
                  <a:lnTo>
                    <a:pt x="3810" y="1214424"/>
                  </a:lnTo>
                </a:path>
                <a:path w="3810" h="1290954">
                  <a:moveTo>
                    <a:pt x="0" y="1212519"/>
                  </a:moveTo>
                  <a:lnTo>
                    <a:pt x="3810" y="1212519"/>
                  </a:lnTo>
                </a:path>
                <a:path w="3810" h="1290954">
                  <a:moveTo>
                    <a:pt x="0" y="1210614"/>
                  </a:moveTo>
                  <a:lnTo>
                    <a:pt x="3810" y="1210614"/>
                  </a:lnTo>
                </a:path>
                <a:path w="3810" h="1290954">
                  <a:moveTo>
                    <a:pt x="0" y="1208709"/>
                  </a:moveTo>
                  <a:lnTo>
                    <a:pt x="3810" y="1208709"/>
                  </a:lnTo>
                </a:path>
                <a:path w="3810" h="1290954">
                  <a:moveTo>
                    <a:pt x="0" y="1206804"/>
                  </a:moveTo>
                  <a:lnTo>
                    <a:pt x="3810" y="1206804"/>
                  </a:lnTo>
                </a:path>
                <a:path w="3810" h="1290954">
                  <a:moveTo>
                    <a:pt x="0" y="1204899"/>
                  </a:moveTo>
                  <a:lnTo>
                    <a:pt x="3810" y="1204899"/>
                  </a:lnTo>
                </a:path>
                <a:path w="3810" h="1290954">
                  <a:moveTo>
                    <a:pt x="0" y="1202994"/>
                  </a:moveTo>
                  <a:lnTo>
                    <a:pt x="3810" y="1202994"/>
                  </a:lnTo>
                </a:path>
                <a:path w="3810" h="1290954">
                  <a:moveTo>
                    <a:pt x="0" y="1201089"/>
                  </a:moveTo>
                  <a:lnTo>
                    <a:pt x="3810" y="1201089"/>
                  </a:lnTo>
                </a:path>
                <a:path w="3810" h="1290954">
                  <a:moveTo>
                    <a:pt x="0" y="1199172"/>
                  </a:moveTo>
                  <a:lnTo>
                    <a:pt x="3810" y="1199172"/>
                  </a:lnTo>
                </a:path>
                <a:path w="3810" h="1290954">
                  <a:moveTo>
                    <a:pt x="0" y="1197267"/>
                  </a:moveTo>
                  <a:lnTo>
                    <a:pt x="3810" y="1197267"/>
                  </a:lnTo>
                </a:path>
                <a:path w="3810" h="1290954">
                  <a:moveTo>
                    <a:pt x="0" y="1195362"/>
                  </a:moveTo>
                  <a:lnTo>
                    <a:pt x="3810" y="1195362"/>
                  </a:lnTo>
                </a:path>
                <a:path w="3810" h="1290954">
                  <a:moveTo>
                    <a:pt x="0" y="1193457"/>
                  </a:moveTo>
                  <a:lnTo>
                    <a:pt x="3810" y="1193457"/>
                  </a:lnTo>
                </a:path>
                <a:path w="3810" h="1290954">
                  <a:moveTo>
                    <a:pt x="0" y="1191552"/>
                  </a:moveTo>
                  <a:lnTo>
                    <a:pt x="3810" y="1191552"/>
                  </a:lnTo>
                </a:path>
                <a:path w="3810" h="1290954">
                  <a:moveTo>
                    <a:pt x="0" y="1189647"/>
                  </a:moveTo>
                  <a:lnTo>
                    <a:pt x="3810" y="1189647"/>
                  </a:lnTo>
                </a:path>
                <a:path w="3810" h="1290954">
                  <a:moveTo>
                    <a:pt x="0" y="1187742"/>
                  </a:moveTo>
                  <a:lnTo>
                    <a:pt x="3810" y="1187742"/>
                  </a:lnTo>
                </a:path>
                <a:path w="3810" h="1290954">
                  <a:moveTo>
                    <a:pt x="0" y="1185837"/>
                  </a:moveTo>
                  <a:lnTo>
                    <a:pt x="3810" y="1185837"/>
                  </a:lnTo>
                </a:path>
                <a:path w="3810" h="1290954">
                  <a:moveTo>
                    <a:pt x="0" y="1183932"/>
                  </a:moveTo>
                  <a:lnTo>
                    <a:pt x="3810" y="1183932"/>
                  </a:lnTo>
                </a:path>
                <a:path w="3810" h="1290954">
                  <a:moveTo>
                    <a:pt x="0" y="1182014"/>
                  </a:moveTo>
                  <a:lnTo>
                    <a:pt x="3810" y="1182014"/>
                  </a:lnTo>
                </a:path>
                <a:path w="3810" h="1290954">
                  <a:moveTo>
                    <a:pt x="0" y="1180109"/>
                  </a:moveTo>
                  <a:lnTo>
                    <a:pt x="3810" y="1180109"/>
                  </a:lnTo>
                </a:path>
                <a:path w="3810" h="1290954">
                  <a:moveTo>
                    <a:pt x="0" y="1178204"/>
                  </a:moveTo>
                  <a:lnTo>
                    <a:pt x="3810" y="1178204"/>
                  </a:lnTo>
                </a:path>
                <a:path w="3810" h="1290954">
                  <a:moveTo>
                    <a:pt x="0" y="1176299"/>
                  </a:moveTo>
                  <a:lnTo>
                    <a:pt x="3810" y="1176299"/>
                  </a:lnTo>
                </a:path>
                <a:path w="3810" h="1290954">
                  <a:moveTo>
                    <a:pt x="0" y="1174394"/>
                  </a:moveTo>
                  <a:lnTo>
                    <a:pt x="3810" y="1174394"/>
                  </a:lnTo>
                </a:path>
                <a:path w="3810" h="1290954">
                  <a:moveTo>
                    <a:pt x="0" y="1172489"/>
                  </a:moveTo>
                  <a:lnTo>
                    <a:pt x="3810" y="1172489"/>
                  </a:lnTo>
                </a:path>
                <a:path w="3810" h="1290954">
                  <a:moveTo>
                    <a:pt x="0" y="1170584"/>
                  </a:moveTo>
                  <a:lnTo>
                    <a:pt x="3810" y="1170584"/>
                  </a:lnTo>
                </a:path>
                <a:path w="3810" h="1290954">
                  <a:moveTo>
                    <a:pt x="0" y="1168679"/>
                  </a:moveTo>
                  <a:lnTo>
                    <a:pt x="3810" y="1168679"/>
                  </a:lnTo>
                </a:path>
                <a:path w="3810" h="1290954">
                  <a:moveTo>
                    <a:pt x="0" y="1166761"/>
                  </a:moveTo>
                  <a:lnTo>
                    <a:pt x="3810" y="1166761"/>
                  </a:lnTo>
                </a:path>
                <a:path w="3810" h="1290954">
                  <a:moveTo>
                    <a:pt x="0" y="1164856"/>
                  </a:moveTo>
                  <a:lnTo>
                    <a:pt x="3810" y="1164856"/>
                  </a:lnTo>
                </a:path>
                <a:path w="3810" h="1290954">
                  <a:moveTo>
                    <a:pt x="0" y="1162951"/>
                  </a:moveTo>
                  <a:lnTo>
                    <a:pt x="3810" y="1162951"/>
                  </a:lnTo>
                </a:path>
                <a:path w="3810" h="1290954">
                  <a:moveTo>
                    <a:pt x="0" y="1161046"/>
                  </a:moveTo>
                  <a:lnTo>
                    <a:pt x="3810" y="1161046"/>
                  </a:lnTo>
                </a:path>
                <a:path w="3810" h="1290954">
                  <a:moveTo>
                    <a:pt x="0" y="1159141"/>
                  </a:moveTo>
                  <a:lnTo>
                    <a:pt x="3810" y="1159141"/>
                  </a:lnTo>
                </a:path>
                <a:path w="3810" h="1290954">
                  <a:moveTo>
                    <a:pt x="0" y="1157236"/>
                  </a:moveTo>
                  <a:lnTo>
                    <a:pt x="3810" y="1157236"/>
                  </a:lnTo>
                </a:path>
                <a:path w="3810" h="1290954">
                  <a:moveTo>
                    <a:pt x="0" y="1155331"/>
                  </a:moveTo>
                  <a:lnTo>
                    <a:pt x="3810" y="1155331"/>
                  </a:lnTo>
                </a:path>
                <a:path w="3810" h="1290954">
                  <a:moveTo>
                    <a:pt x="0" y="1153426"/>
                  </a:moveTo>
                  <a:lnTo>
                    <a:pt x="3810" y="1153426"/>
                  </a:lnTo>
                </a:path>
                <a:path w="3810" h="1290954">
                  <a:moveTo>
                    <a:pt x="0" y="1151521"/>
                  </a:moveTo>
                  <a:lnTo>
                    <a:pt x="3810" y="1151521"/>
                  </a:lnTo>
                </a:path>
                <a:path w="3810" h="1290954">
                  <a:moveTo>
                    <a:pt x="0" y="1149604"/>
                  </a:moveTo>
                  <a:lnTo>
                    <a:pt x="3810" y="1149604"/>
                  </a:lnTo>
                </a:path>
                <a:path w="3810" h="1290954">
                  <a:moveTo>
                    <a:pt x="0" y="1147699"/>
                  </a:moveTo>
                  <a:lnTo>
                    <a:pt x="3810" y="1147699"/>
                  </a:lnTo>
                </a:path>
                <a:path w="3810" h="1290954">
                  <a:moveTo>
                    <a:pt x="0" y="1145794"/>
                  </a:moveTo>
                  <a:lnTo>
                    <a:pt x="3810" y="1145794"/>
                  </a:lnTo>
                </a:path>
                <a:path w="3810" h="1290954">
                  <a:moveTo>
                    <a:pt x="0" y="1143889"/>
                  </a:moveTo>
                  <a:lnTo>
                    <a:pt x="3810" y="1143889"/>
                  </a:lnTo>
                </a:path>
                <a:path w="3810" h="1290954">
                  <a:moveTo>
                    <a:pt x="0" y="1141984"/>
                  </a:moveTo>
                  <a:lnTo>
                    <a:pt x="3810" y="1141984"/>
                  </a:lnTo>
                </a:path>
                <a:path w="3810" h="1290954">
                  <a:moveTo>
                    <a:pt x="0" y="1140079"/>
                  </a:moveTo>
                  <a:lnTo>
                    <a:pt x="3810" y="1140079"/>
                  </a:lnTo>
                </a:path>
                <a:path w="3810" h="1290954">
                  <a:moveTo>
                    <a:pt x="0" y="1138174"/>
                  </a:moveTo>
                  <a:lnTo>
                    <a:pt x="3810" y="1138174"/>
                  </a:lnTo>
                </a:path>
                <a:path w="3810" h="1290954">
                  <a:moveTo>
                    <a:pt x="0" y="1136269"/>
                  </a:moveTo>
                  <a:lnTo>
                    <a:pt x="3810" y="1136269"/>
                  </a:lnTo>
                </a:path>
                <a:path w="3810" h="1290954">
                  <a:moveTo>
                    <a:pt x="0" y="1134351"/>
                  </a:moveTo>
                  <a:lnTo>
                    <a:pt x="3810" y="1134351"/>
                  </a:lnTo>
                </a:path>
                <a:path w="3810" h="1290954">
                  <a:moveTo>
                    <a:pt x="0" y="1132446"/>
                  </a:moveTo>
                  <a:lnTo>
                    <a:pt x="3810" y="1132446"/>
                  </a:lnTo>
                </a:path>
                <a:path w="3810" h="1290954">
                  <a:moveTo>
                    <a:pt x="0" y="1130541"/>
                  </a:moveTo>
                  <a:lnTo>
                    <a:pt x="3810" y="1130541"/>
                  </a:lnTo>
                </a:path>
                <a:path w="3810" h="1290954">
                  <a:moveTo>
                    <a:pt x="0" y="1128636"/>
                  </a:moveTo>
                  <a:lnTo>
                    <a:pt x="3810" y="1128636"/>
                  </a:lnTo>
                </a:path>
                <a:path w="3810" h="1290954">
                  <a:moveTo>
                    <a:pt x="0" y="1126731"/>
                  </a:moveTo>
                  <a:lnTo>
                    <a:pt x="3810" y="1126731"/>
                  </a:lnTo>
                </a:path>
                <a:path w="3810" h="1290954">
                  <a:moveTo>
                    <a:pt x="0" y="1124826"/>
                  </a:moveTo>
                  <a:lnTo>
                    <a:pt x="3810" y="1124826"/>
                  </a:lnTo>
                </a:path>
                <a:path w="3810" h="1290954">
                  <a:moveTo>
                    <a:pt x="0" y="1122921"/>
                  </a:moveTo>
                  <a:lnTo>
                    <a:pt x="3810" y="1122921"/>
                  </a:lnTo>
                </a:path>
                <a:path w="3810" h="1290954">
                  <a:moveTo>
                    <a:pt x="0" y="1121016"/>
                  </a:moveTo>
                  <a:lnTo>
                    <a:pt x="3810" y="1121016"/>
                  </a:lnTo>
                </a:path>
                <a:path w="3810" h="1290954">
                  <a:moveTo>
                    <a:pt x="0" y="1119111"/>
                  </a:moveTo>
                  <a:lnTo>
                    <a:pt x="3810" y="1119111"/>
                  </a:lnTo>
                </a:path>
                <a:path w="3810" h="1290954">
                  <a:moveTo>
                    <a:pt x="0" y="1117193"/>
                  </a:moveTo>
                  <a:lnTo>
                    <a:pt x="3810" y="1117193"/>
                  </a:lnTo>
                </a:path>
                <a:path w="3810" h="1290954">
                  <a:moveTo>
                    <a:pt x="0" y="1115288"/>
                  </a:moveTo>
                  <a:lnTo>
                    <a:pt x="3810" y="1115288"/>
                  </a:lnTo>
                </a:path>
                <a:path w="3810" h="1290954">
                  <a:moveTo>
                    <a:pt x="0" y="1113383"/>
                  </a:moveTo>
                  <a:lnTo>
                    <a:pt x="3810" y="1113383"/>
                  </a:lnTo>
                </a:path>
                <a:path w="3810" h="1290954">
                  <a:moveTo>
                    <a:pt x="0" y="1111478"/>
                  </a:moveTo>
                  <a:lnTo>
                    <a:pt x="3810" y="1111478"/>
                  </a:lnTo>
                </a:path>
                <a:path w="3810" h="1290954">
                  <a:moveTo>
                    <a:pt x="0" y="1109573"/>
                  </a:moveTo>
                  <a:lnTo>
                    <a:pt x="3810" y="1109573"/>
                  </a:lnTo>
                </a:path>
                <a:path w="3810" h="1290954">
                  <a:moveTo>
                    <a:pt x="0" y="1107668"/>
                  </a:moveTo>
                  <a:lnTo>
                    <a:pt x="3810" y="1107668"/>
                  </a:lnTo>
                </a:path>
                <a:path w="3810" h="1290954">
                  <a:moveTo>
                    <a:pt x="0" y="1105763"/>
                  </a:moveTo>
                  <a:lnTo>
                    <a:pt x="3810" y="1105763"/>
                  </a:lnTo>
                </a:path>
                <a:path w="3810" h="1290954">
                  <a:moveTo>
                    <a:pt x="0" y="1103858"/>
                  </a:moveTo>
                  <a:lnTo>
                    <a:pt x="3810" y="1103858"/>
                  </a:lnTo>
                </a:path>
                <a:path w="3810" h="1290954">
                  <a:moveTo>
                    <a:pt x="0" y="1101953"/>
                  </a:moveTo>
                  <a:lnTo>
                    <a:pt x="3810" y="1101953"/>
                  </a:lnTo>
                </a:path>
                <a:path w="3810" h="1290954">
                  <a:moveTo>
                    <a:pt x="0" y="1100035"/>
                  </a:moveTo>
                  <a:lnTo>
                    <a:pt x="3810" y="1100035"/>
                  </a:lnTo>
                </a:path>
                <a:path w="3810" h="1290954">
                  <a:moveTo>
                    <a:pt x="0" y="1098130"/>
                  </a:moveTo>
                  <a:lnTo>
                    <a:pt x="3810" y="1098130"/>
                  </a:lnTo>
                </a:path>
                <a:path w="3810" h="1290954">
                  <a:moveTo>
                    <a:pt x="0" y="1096225"/>
                  </a:moveTo>
                  <a:lnTo>
                    <a:pt x="3810" y="1096225"/>
                  </a:lnTo>
                </a:path>
                <a:path w="3810" h="1290954">
                  <a:moveTo>
                    <a:pt x="0" y="1094320"/>
                  </a:moveTo>
                  <a:lnTo>
                    <a:pt x="3810" y="1094320"/>
                  </a:lnTo>
                </a:path>
                <a:path w="3810" h="1290954">
                  <a:moveTo>
                    <a:pt x="0" y="1092415"/>
                  </a:moveTo>
                  <a:lnTo>
                    <a:pt x="3810" y="1092415"/>
                  </a:lnTo>
                </a:path>
                <a:path w="3810" h="1290954">
                  <a:moveTo>
                    <a:pt x="0" y="1090510"/>
                  </a:moveTo>
                  <a:lnTo>
                    <a:pt x="3810" y="1090510"/>
                  </a:lnTo>
                </a:path>
                <a:path w="3810" h="1290954">
                  <a:moveTo>
                    <a:pt x="0" y="1088605"/>
                  </a:moveTo>
                  <a:lnTo>
                    <a:pt x="3810" y="1088605"/>
                  </a:lnTo>
                </a:path>
                <a:path w="3810" h="1290954">
                  <a:moveTo>
                    <a:pt x="0" y="1086700"/>
                  </a:moveTo>
                  <a:lnTo>
                    <a:pt x="3810" y="1086700"/>
                  </a:lnTo>
                </a:path>
                <a:path w="3810" h="1290954">
                  <a:moveTo>
                    <a:pt x="0" y="1084783"/>
                  </a:moveTo>
                  <a:lnTo>
                    <a:pt x="3810" y="1084783"/>
                  </a:lnTo>
                </a:path>
                <a:path w="3810" h="1290954">
                  <a:moveTo>
                    <a:pt x="0" y="1082878"/>
                  </a:moveTo>
                  <a:lnTo>
                    <a:pt x="3810" y="1082878"/>
                  </a:lnTo>
                </a:path>
                <a:path w="3810" h="1290954">
                  <a:moveTo>
                    <a:pt x="0" y="1080973"/>
                  </a:moveTo>
                  <a:lnTo>
                    <a:pt x="3810" y="1080973"/>
                  </a:lnTo>
                </a:path>
                <a:path w="3810" h="1290954">
                  <a:moveTo>
                    <a:pt x="0" y="1079068"/>
                  </a:moveTo>
                  <a:lnTo>
                    <a:pt x="3810" y="1079068"/>
                  </a:lnTo>
                </a:path>
                <a:path w="3810" h="1290954">
                  <a:moveTo>
                    <a:pt x="0" y="1077163"/>
                  </a:moveTo>
                  <a:lnTo>
                    <a:pt x="3810" y="1077163"/>
                  </a:lnTo>
                </a:path>
                <a:path w="3810" h="1290954">
                  <a:moveTo>
                    <a:pt x="0" y="1075258"/>
                  </a:moveTo>
                  <a:lnTo>
                    <a:pt x="3810" y="1075258"/>
                  </a:lnTo>
                </a:path>
                <a:path w="3810" h="1290954">
                  <a:moveTo>
                    <a:pt x="0" y="1073353"/>
                  </a:moveTo>
                  <a:lnTo>
                    <a:pt x="3810" y="1073353"/>
                  </a:lnTo>
                </a:path>
                <a:path w="3810" h="1290954">
                  <a:moveTo>
                    <a:pt x="0" y="1071448"/>
                  </a:moveTo>
                  <a:lnTo>
                    <a:pt x="3810" y="1071448"/>
                  </a:lnTo>
                </a:path>
                <a:path w="3810" h="1290954">
                  <a:moveTo>
                    <a:pt x="0" y="1069543"/>
                  </a:moveTo>
                  <a:lnTo>
                    <a:pt x="3810" y="1069543"/>
                  </a:lnTo>
                </a:path>
                <a:path w="3810" h="1290954">
                  <a:moveTo>
                    <a:pt x="0" y="1067625"/>
                  </a:moveTo>
                  <a:lnTo>
                    <a:pt x="3810" y="1067625"/>
                  </a:lnTo>
                </a:path>
                <a:path w="3810" h="1290954">
                  <a:moveTo>
                    <a:pt x="0" y="1065720"/>
                  </a:moveTo>
                  <a:lnTo>
                    <a:pt x="3810" y="1065720"/>
                  </a:lnTo>
                </a:path>
                <a:path w="3810" h="1290954">
                  <a:moveTo>
                    <a:pt x="0" y="1063815"/>
                  </a:moveTo>
                  <a:lnTo>
                    <a:pt x="3810" y="1063815"/>
                  </a:lnTo>
                </a:path>
                <a:path w="3810" h="1290954">
                  <a:moveTo>
                    <a:pt x="0" y="1061910"/>
                  </a:moveTo>
                  <a:lnTo>
                    <a:pt x="3810" y="1061910"/>
                  </a:lnTo>
                </a:path>
                <a:path w="3810" h="1290954">
                  <a:moveTo>
                    <a:pt x="0" y="1060005"/>
                  </a:moveTo>
                  <a:lnTo>
                    <a:pt x="3810" y="1060005"/>
                  </a:lnTo>
                </a:path>
                <a:path w="3810" h="1290954">
                  <a:moveTo>
                    <a:pt x="0" y="1058100"/>
                  </a:moveTo>
                  <a:lnTo>
                    <a:pt x="3810" y="1058100"/>
                  </a:lnTo>
                </a:path>
                <a:path w="3810" h="1290954">
                  <a:moveTo>
                    <a:pt x="0" y="1056195"/>
                  </a:moveTo>
                  <a:lnTo>
                    <a:pt x="3810" y="1056195"/>
                  </a:lnTo>
                </a:path>
                <a:path w="3810" h="1290954">
                  <a:moveTo>
                    <a:pt x="0" y="1054290"/>
                  </a:moveTo>
                  <a:lnTo>
                    <a:pt x="3810" y="1054290"/>
                  </a:lnTo>
                </a:path>
                <a:path w="3810" h="1290954">
                  <a:moveTo>
                    <a:pt x="0" y="1052385"/>
                  </a:moveTo>
                  <a:lnTo>
                    <a:pt x="3810" y="1052385"/>
                  </a:lnTo>
                </a:path>
                <a:path w="3810" h="1290954">
                  <a:moveTo>
                    <a:pt x="0" y="1050467"/>
                  </a:moveTo>
                  <a:lnTo>
                    <a:pt x="3810" y="1050467"/>
                  </a:lnTo>
                </a:path>
                <a:path w="3810" h="1290954">
                  <a:moveTo>
                    <a:pt x="0" y="1048562"/>
                  </a:moveTo>
                  <a:lnTo>
                    <a:pt x="3810" y="1048562"/>
                  </a:lnTo>
                </a:path>
                <a:path w="3810" h="1290954">
                  <a:moveTo>
                    <a:pt x="0" y="1046657"/>
                  </a:moveTo>
                  <a:lnTo>
                    <a:pt x="3810" y="1046657"/>
                  </a:lnTo>
                </a:path>
                <a:path w="3810" h="1290954">
                  <a:moveTo>
                    <a:pt x="0" y="1044752"/>
                  </a:moveTo>
                  <a:lnTo>
                    <a:pt x="3810" y="1044752"/>
                  </a:lnTo>
                </a:path>
                <a:path w="3810" h="1290954">
                  <a:moveTo>
                    <a:pt x="0" y="1042847"/>
                  </a:moveTo>
                  <a:lnTo>
                    <a:pt x="3810" y="1042847"/>
                  </a:lnTo>
                </a:path>
                <a:path w="3810" h="1290954">
                  <a:moveTo>
                    <a:pt x="0" y="1040942"/>
                  </a:moveTo>
                  <a:lnTo>
                    <a:pt x="3810" y="1040942"/>
                  </a:lnTo>
                </a:path>
                <a:path w="3810" h="1290954">
                  <a:moveTo>
                    <a:pt x="0" y="1039037"/>
                  </a:moveTo>
                  <a:lnTo>
                    <a:pt x="3810" y="1039037"/>
                  </a:lnTo>
                </a:path>
                <a:path w="3810" h="1290954">
                  <a:moveTo>
                    <a:pt x="0" y="1037132"/>
                  </a:moveTo>
                  <a:lnTo>
                    <a:pt x="3810" y="1037132"/>
                  </a:lnTo>
                </a:path>
                <a:path w="3810" h="1290954">
                  <a:moveTo>
                    <a:pt x="0" y="1035215"/>
                  </a:moveTo>
                  <a:lnTo>
                    <a:pt x="3810" y="1035215"/>
                  </a:lnTo>
                </a:path>
                <a:path w="3810" h="1290954">
                  <a:moveTo>
                    <a:pt x="0" y="1033310"/>
                  </a:moveTo>
                  <a:lnTo>
                    <a:pt x="3810" y="1033310"/>
                  </a:lnTo>
                </a:path>
                <a:path w="3810" h="1290954">
                  <a:moveTo>
                    <a:pt x="0" y="1031405"/>
                  </a:moveTo>
                  <a:lnTo>
                    <a:pt x="3810" y="1031405"/>
                  </a:lnTo>
                </a:path>
                <a:path w="3810" h="1290954">
                  <a:moveTo>
                    <a:pt x="0" y="1029500"/>
                  </a:moveTo>
                  <a:lnTo>
                    <a:pt x="3810" y="1029500"/>
                  </a:lnTo>
                </a:path>
                <a:path w="3810" h="1290954">
                  <a:moveTo>
                    <a:pt x="0" y="1027595"/>
                  </a:moveTo>
                  <a:lnTo>
                    <a:pt x="3810" y="1027595"/>
                  </a:lnTo>
                </a:path>
                <a:path w="3810" h="1290954">
                  <a:moveTo>
                    <a:pt x="0" y="1025690"/>
                  </a:moveTo>
                  <a:lnTo>
                    <a:pt x="3810" y="1025690"/>
                  </a:lnTo>
                </a:path>
                <a:path w="3810" h="1290954">
                  <a:moveTo>
                    <a:pt x="0" y="1023785"/>
                  </a:moveTo>
                  <a:lnTo>
                    <a:pt x="3810" y="1023785"/>
                  </a:lnTo>
                </a:path>
                <a:path w="3810" h="1290954">
                  <a:moveTo>
                    <a:pt x="0" y="1021880"/>
                  </a:moveTo>
                  <a:lnTo>
                    <a:pt x="3810" y="1021880"/>
                  </a:lnTo>
                </a:path>
                <a:path w="3810" h="1290954">
                  <a:moveTo>
                    <a:pt x="0" y="1019975"/>
                  </a:moveTo>
                  <a:lnTo>
                    <a:pt x="3810" y="1019975"/>
                  </a:lnTo>
                </a:path>
                <a:path w="3810" h="1290954">
                  <a:moveTo>
                    <a:pt x="0" y="1018057"/>
                  </a:moveTo>
                  <a:lnTo>
                    <a:pt x="3810" y="1018057"/>
                  </a:lnTo>
                </a:path>
                <a:path w="3810" h="1290954">
                  <a:moveTo>
                    <a:pt x="0" y="1016152"/>
                  </a:moveTo>
                  <a:lnTo>
                    <a:pt x="3810" y="1016152"/>
                  </a:lnTo>
                </a:path>
                <a:path w="3810" h="1290954">
                  <a:moveTo>
                    <a:pt x="0" y="1014247"/>
                  </a:moveTo>
                  <a:lnTo>
                    <a:pt x="3810" y="1014247"/>
                  </a:lnTo>
                </a:path>
                <a:path w="3810" h="1290954">
                  <a:moveTo>
                    <a:pt x="0" y="1012342"/>
                  </a:moveTo>
                  <a:lnTo>
                    <a:pt x="3810" y="1012342"/>
                  </a:lnTo>
                </a:path>
                <a:path w="3810" h="1290954">
                  <a:moveTo>
                    <a:pt x="0" y="1010437"/>
                  </a:moveTo>
                  <a:lnTo>
                    <a:pt x="3810" y="1010437"/>
                  </a:lnTo>
                </a:path>
                <a:path w="3810" h="1290954">
                  <a:moveTo>
                    <a:pt x="0" y="1008532"/>
                  </a:moveTo>
                  <a:lnTo>
                    <a:pt x="3810" y="1008532"/>
                  </a:lnTo>
                </a:path>
                <a:path w="3810" h="1290954">
                  <a:moveTo>
                    <a:pt x="0" y="1006627"/>
                  </a:moveTo>
                  <a:lnTo>
                    <a:pt x="3810" y="1006627"/>
                  </a:lnTo>
                </a:path>
                <a:path w="3810" h="1290954">
                  <a:moveTo>
                    <a:pt x="0" y="1004722"/>
                  </a:moveTo>
                  <a:lnTo>
                    <a:pt x="3810" y="1004722"/>
                  </a:lnTo>
                </a:path>
                <a:path w="3810" h="1290954">
                  <a:moveTo>
                    <a:pt x="0" y="1002804"/>
                  </a:moveTo>
                  <a:lnTo>
                    <a:pt x="3810" y="1002804"/>
                  </a:lnTo>
                </a:path>
                <a:path w="3810" h="1290954">
                  <a:moveTo>
                    <a:pt x="0" y="1000899"/>
                  </a:moveTo>
                  <a:lnTo>
                    <a:pt x="3810" y="1000899"/>
                  </a:lnTo>
                </a:path>
                <a:path w="3810" h="1290954">
                  <a:moveTo>
                    <a:pt x="0" y="998994"/>
                  </a:moveTo>
                  <a:lnTo>
                    <a:pt x="3810" y="998994"/>
                  </a:lnTo>
                </a:path>
                <a:path w="3810" h="1290954">
                  <a:moveTo>
                    <a:pt x="0" y="997089"/>
                  </a:moveTo>
                  <a:lnTo>
                    <a:pt x="3810" y="997089"/>
                  </a:lnTo>
                </a:path>
                <a:path w="3810" h="1290954">
                  <a:moveTo>
                    <a:pt x="0" y="995184"/>
                  </a:moveTo>
                  <a:lnTo>
                    <a:pt x="3810" y="995184"/>
                  </a:lnTo>
                </a:path>
                <a:path w="3810" h="1290954">
                  <a:moveTo>
                    <a:pt x="0" y="993279"/>
                  </a:moveTo>
                  <a:lnTo>
                    <a:pt x="3810" y="993279"/>
                  </a:lnTo>
                </a:path>
                <a:path w="3810" h="1290954">
                  <a:moveTo>
                    <a:pt x="0" y="991374"/>
                  </a:moveTo>
                  <a:lnTo>
                    <a:pt x="3810" y="991374"/>
                  </a:lnTo>
                </a:path>
                <a:path w="3810" h="1290954">
                  <a:moveTo>
                    <a:pt x="0" y="989469"/>
                  </a:moveTo>
                  <a:lnTo>
                    <a:pt x="3810" y="989469"/>
                  </a:lnTo>
                </a:path>
                <a:path w="3810" h="1290954">
                  <a:moveTo>
                    <a:pt x="0" y="987564"/>
                  </a:moveTo>
                  <a:lnTo>
                    <a:pt x="3810" y="987564"/>
                  </a:lnTo>
                </a:path>
                <a:path w="3810" h="1290954">
                  <a:moveTo>
                    <a:pt x="0" y="985647"/>
                  </a:moveTo>
                  <a:lnTo>
                    <a:pt x="3810" y="985647"/>
                  </a:lnTo>
                </a:path>
                <a:path w="3810" h="1290954">
                  <a:moveTo>
                    <a:pt x="0" y="983742"/>
                  </a:moveTo>
                  <a:lnTo>
                    <a:pt x="3810" y="983742"/>
                  </a:lnTo>
                </a:path>
                <a:path w="3810" h="1290954">
                  <a:moveTo>
                    <a:pt x="0" y="981837"/>
                  </a:moveTo>
                  <a:lnTo>
                    <a:pt x="3810" y="981837"/>
                  </a:lnTo>
                </a:path>
                <a:path w="3810" h="1290954">
                  <a:moveTo>
                    <a:pt x="0" y="979932"/>
                  </a:moveTo>
                  <a:lnTo>
                    <a:pt x="3810" y="979932"/>
                  </a:lnTo>
                </a:path>
                <a:path w="3810" h="1290954">
                  <a:moveTo>
                    <a:pt x="0" y="978027"/>
                  </a:moveTo>
                  <a:lnTo>
                    <a:pt x="3810" y="978027"/>
                  </a:lnTo>
                </a:path>
                <a:path w="3810" h="1290954">
                  <a:moveTo>
                    <a:pt x="0" y="976122"/>
                  </a:moveTo>
                  <a:lnTo>
                    <a:pt x="3810" y="976122"/>
                  </a:lnTo>
                </a:path>
                <a:path w="3810" h="1290954">
                  <a:moveTo>
                    <a:pt x="0" y="974217"/>
                  </a:moveTo>
                  <a:lnTo>
                    <a:pt x="3810" y="974217"/>
                  </a:lnTo>
                </a:path>
                <a:path w="3810" h="1290954">
                  <a:moveTo>
                    <a:pt x="0" y="972312"/>
                  </a:moveTo>
                  <a:lnTo>
                    <a:pt x="3810" y="972312"/>
                  </a:lnTo>
                </a:path>
                <a:path w="3810" h="1290954">
                  <a:moveTo>
                    <a:pt x="0" y="970407"/>
                  </a:moveTo>
                  <a:lnTo>
                    <a:pt x="3810" y="970407"/>
                  </a:lnTo>
                </a:path>
                <a:path w="3810" h="1290954">
                  <a:moveTo>
                    <a:pt x="0" y="968489"/>
                  </a:moveTo>
                  <a:lnTo>
                    <a:pt x="3810" y="968489"/>
                  </a:lnTo>
                </a:path>
                <a:path w="3810" h="1290954">
                  <a:moveTo>
                    <a:pt x="0" y="966584"/>
                  </a:moveTo>
                  <a:lnTo>
                    <a:pt x="3810" y="966584"/>
                  </a:lnTo>
                </a:path>
                <a:path w="3810" h="1290954">
                  <a:moveTo>
                    <a:pt x="0" y="964679"/>
                  </a:moveTo>
                  <a:lnTo>
                    <a:pt x="3810" y="964679"/>
                  </a:lnTo>
                </a:path>
                <a:path w="3810" h="1290954">
                  <a:moveTo>
                    <a:pt x="0" y="962774"/>
                  </a:moveTo>
                  <a:lnTo>
                    <a:pt x="3810" y="962774"/>
                  </a:lnTo>
                </a:path>
                <a:path w="3810" h="1290954">
                  <a:moveTo>
                    <a:pt x="0" y="960869"/>
                  </a:moveTo>
                  <a:lnTo>
                    <a:pt x="3810" y="960869"/>
                  </a:lnTo>
                </a:path>
                <a:path w="3810" h="1290954">
                  <a:moveTo>
                    <a:pt x="0" y="958964"/>
                  </a:moveTo>
                  <a:lnTo>
                    <a:pt x="3810" y="958964"/>
                  </a:lnTo>
                </a:path>
                <a:path w="3810" h="1290954">
                  <a:moveTo>
                    <a:pt x="0" y="957059"/>
                  </a:moveTo>
                  <a:lnTo>
                    <a:pt x="3810" y="957059"/>
                  </a:lnTo>
                </a:path>
                <a:path w="3810" h="1290954">
                  <a:moveTo>
                    <a:pt x="0" y="955154"/>
                  </a:moveTo>
                  <a:lnTo>
                    <a:pt x="3810" y="955154"/>
                  </a:lnTo>
                </a:path>
                <a:path w="3810" h="1290954">
                  <a:moveTo>
                    <a:pt x="0" y="953236"/>
                  </a:moveTo>
                  <a:lnTo>
                    <a:pt x="3810" y="953236"/>
                  </a:lnTo>
                </a:path>
                <a:path w="3810" h="1290954">
                  <a:moveTo>
                    <a:pt x="0" y="951331"/>
                  </a:moveTo>
                  <a:lnTo>
                    <a:pt x="3810" y="951331"/>
                  </a:lnTo>
                </a:path>
                <a:path w="3810" h="1290954">
                  <a:moveTo>
                    <a:pt x="0" y="949426"/>
                  </a:moveTo>
                  <a:lnTo>
                    <a:pt x="3810" y="949426"/>
                  </a:lnTo>
                </a:path>
                <a:path w="3810" h="1290954">
                  <a:moveTo>
                    <a:pt x="0" y="947521"/>
                  </a:moveTo>
                  <a:lnTo>
                    <a:pt x="3810" y="947521"/>
                  </a:lnTo>
                </a:path>
                <a:path w="3810" h="1290954">
                  <a:moveTo>
                    <a:pt x="0" y="945616"/>
                  </a:moveTo>
                  <a:lnTo>
                    <a:pt x="3810" y="945616"/>
                  </a:lnTo>
                </a:path>
                <a:path w="3810" h="1290954">
                  <a:moveTo>
                    <a:pt x="0" y="943711"/>
                  </a:moveTo>
                  <a:lnTo>
                    <a:pt x="3810" y="943711"/>
                  </a:lnTo>
                </a:path>
                <a:path w="3810" h="1290954">
                  <a:moveTo>
                    <a:pt x="0" y="941806"/>
                  </a:moveTo>
                  <a:lnTo>
                    <a:pt x="3810" y="941806"/>
                  </a:lnTo>
                </a:path>
                <a:path w="3810" h="1290954">
                  <a:moveTo>
                    <a:pt x="0" y="939901"/>
                  </a:moveTo>
                  <a:lnTo>
                    <a:pt x="3810" y="939901"/>
                  </a:lnTo>
                </a:path>
                <a:path w="3810" h="1290954">
                  <a:moveTo>
                    <a:pt x="0" y="937996"/>
                  </a:moveTo>
                  <a:lnTo>
                    <a:pt x="3810" y="937996"/>
                  </a:lnTo>
                </a:path>
                <a:path w="3810" h="1290954">
                  <a:moveTo>
                    <a:pt x="0" y="936078"/>
                  </a:moveTo>
                  <a:lnTo>
                    <a:pt x="3810" y="936078"/>
                  </a:lnTo>
                </a:path>
                <a:path w="3810" h="1290954">
                  <a:moveTo>
                    <a:pt x="0" y="934173"/>
                  </a:moveTo>
                  <a:lnTo>
                    <a:pt x="3810" y="934173"/>
                  </a:lnTo>
                </a:path>
                <a:path w="3810" h="1290954">
                  <a:moveTo>
                    <a:pt x="0" y="932268"/>
                  </a:moveTo>
                  <a:lnTo>
                    <a:pt x="3810" y="932268"/>
                  </a:lnTo>
                </a:path>
                <a:path w="3810" h="1290954">
                  <a:moveTo>
                    <a:pt x="0" y="930363"/>
                  </a:moveTo>
                  <a:lnTo>
                    <a:pt x="3810" y="930363"/>
                  </a:lnTo>
                </a:path>
                <a:path w="3810" h="1290954">
                  <a:moveTo>
                    <a:pt x="0" y="928458"/>
                  </a:moveTo>
                  <a:lnTo>
                    <a:pt x="3810" y="928458"/>
                  </a:lnTo>
                </a:path>
                <a:path w="3810" h="1290954">
                  <a:moveTo>
                    <a:pt x="0" y="926553"/>
                  </a:moveTo>
                  <a:lnTo>
                    <a:pt x="3810" y="926553"/>
                  </a:lnTo>
                </a:path>
                <a:path w="3810" h="1290954">
                  <a:moveTo>
                    <a:pt x="0" y="924648"/>
                  </a:moveTo>
                  <a:lnTo>
                    <a:pt x="3810" y="924648"/>
                  </a:lnTo>
                </a:path>
                <a:path w="3810" h="1290954">
                  <a:moveTo>
                    <a:pt x="0" y="922743"/>
                  </a:moveTo>
                  <a:lnTo>
                    <a:pt x="3810" y="922743"/>
                  </a:lnTo>
                </a:path>
                <a:path w="3810" h="1290954">
                  <a:moveTo>
                    <a:pt x="0" y="920838"/>
                  </a:moveTo>
                  <a:lnTo>
                    <a:pt x="3810" y="920838"/>
                  </a:lnTo>
                </a:path>
                <a:path w="3810" h="1290954">
                  <a:moveTo>
                    <a:pt x="0" y="918921"/>
                  </a:moveTo>
                  <a:lnTo>
                    <a:pt x="3810" y="918921"/>
                  </a:lnTo>
                </a:path>
                <a:path w="3810" h="1290954">
                  <a:moveTo>
                    <a:pt x="0" y="917016"/>
                  </a:moveTo>
                  <a:lnTo>
                    <a:pt x="3810" y="917016"/>
                  </a:lnTo>
                </a:path>
                <a:path w="3810" h="1290954">
                  <a:moveTo>
                    <a:pt x="0" y="915111"/>
                  </a:moveTo>
                  <a:lnTo>
                    <a:pt x="3810" y="915111"/>
                  </a:lnTo>
                </a:path>
                <a:path w="3810" h="1290954">
                  <a:moveTo>
                    <a:pt x="0" y="913206"/>
                  </a:moveTo>
                  <a:lnTo>
                    <a:pt x="3810" y="913206"/>
                  </a:lnTo>
                </a:path>
                <a:path w="3810" h="1290954">
                  <a:moveTo>
                    <a:pt x="0" y="911301"/>
                  </a:moveTo>
                  <a:lnTo>
                    <a:pt x="3810" y="911301"/>
                  </a:lnTo>
                </a:path>
                <a:path w="3810" h="1290954">
                  <a:moveTo>
                    <a:pt x="0" y="909396"/>
                  </a:moveTo>
                  <a:lnTo>
                    <a:pt x="3810" y="909396"/>
                  </a:lnTo>
                </a:path>
                <a:path w="3810" h="1290954">
                  <a:moveTo>
                    <a:pt x="0" y="907491"/>
                  </a:moveTo>
                  <a:lnTo>
                    <a:pt x="3810" y="907491"/>
                  </a:lnTo>
                </a:path>
                <a:path w="3810" h="1290954">
                  <a:moveTo>
                    <a:pt x="0" y="905586"/>
                  </a:moveTo>
                  <a:lnTo>
                    <a:pt x="3810" y="905586"/>
                  </a:lnTo>
                </a:path>
                <a:path w="3810" h="1290954">
                  <a:moveTo>
                    <a:pt x="0" y="903668"/>
                  </a:moveTo>
                  <a:lnTo>
                    <a:pt x="3810" y="903668"/>
                  </a:lnTo>
                </a:path>
                <a:path w="3810" h="1290954">
                  <a:moveTo>
                    <a:pt x="0" y="901763"/>
                  </a:moveTo>
                  <a:lnTo>
                    <a:pt x="3810" y="901763"/>
                  </a:lnTo>
                </a:path>
                <a:path w="3810" h="1290954">
                  <a:moveTo>
                    <a:pt x="0" y="899858"/>
                  </a:moveTo>
                  <a:lnTo>
                    <a:pt x="3810" y="899858"/>
                  </a:lnTo>
                </a:path>
                <a:path w="3810" h="1290954">
                  <a:moveTo>
                    <a:pt x="0" y="897953"/>
                  </a:moveTo>
                  <a:lnTo>
                    <a:pt x="3810" y="897953"/>
                  </a:lnTo>
                </a:path>
                <a:path w="3810" h="1290954">
                  <a:moveTo>
                    <a:pt x="0" y="896048"/>
                  </a:moveTo>
                  <a:lnTo>
                    <a:pt x="3810" y="896048"/>
                  </a:lnTo>
                </a:path>
                <a:path w="3810" h="1290954">
                  <a:moveTo>
                    <a:pt x="0" y="894143"/>
                  </a:moveTo>
                  <a:lnTo>
                    <a:pt x="3810" y="894143"/>
                  </a:lnTo>
                </a:path>
                <a:path w="3810" h="1290954">
                  <a:moveTo>
                    <a:pt x="0" y="892238"/>
                  </a:moveTo>
                  <a:lnTo>
                    <a:pt x="3810" y="892238"/>
                  </a:lnTo>
                </a:path>
                <a:path w="3810" h="1290954">
                  <a:moveTo>
                    <a:pt x="0" y="890333"/>
                  </a:moveTo>
                  <a:lnTo>
                    <a:pt x="3810" y="890333"/>
                  </a:lnTo>
                </a:path>
                <a:path w="3810" h="1290954">
                  <a:moveTo>
                    <a:pt x="0" y="888428"/>
                  </a:moveTo>
                  <a:lnTo>
                    <a:pt x="3810" y="888428"/>
                  </a:lnTo>
                </a:path>
                <a:path w="3810" h="1290954">
                  <a:moveTo>
                    <a:pt x="0" y="886510"/>
                  </a:moveTo>
                  <a:lnTo>
                    <a:pt x="3810" y="886510"/>
                  </a:lnTo>
                </a:path>
                <a:path w="3810" h="1290954">
                  <a:moveTo>
                    <a:pt x="0" y="884605"/>
                  </a:moveTo>
                  <a:lnTo>
                    <a:pt x="3810" y="884605"/>
                  </a:lnTo>
                </a:path>
                <a:path w="3810" h="1290954">
                  <a:moveTo>
                    <a:pt x="0" y="882700"/>
                  </a:moveTo>
                  <a:lnTo>
                    <a:pt x="3810" y="882700"/>
                  </a:lnTo>
                </a:path>
                <a:path w="3810" h="1290954">
                  <a:moveTo>
                    <a:pt x="0" y="880795"/>
                  </a:moveTo>
                  <a:lnTo>
                    <a:pt x="3810" y="880795"/>
                  </a:lnTo>
                </a:path>
                <a:path w="3810" h="1290954">
                  <a:moveTo>
                    <a:pt x="0" y="878890"/>
                  </a:moveTo>
                  <a:lnTo>
                    <a:pt x="3810" y="878890"/>
                  </a:lnTo>
                </a:path>
                <a:path w="3810" h="1290954">
                  <a:moveTo>
                    <a:pt x="0" y="876985"/>
                  </a:moveTo>
                  <a:lnTo>
                    <a:pt x="3810" y="876985"/>
                  </a:lnTo>
                </a:path>
                <a:path w="3810" h="1290954">
                  <a:moveTo>
                    <a:pt x="0" y="875080"/>
                  </a:moveTo>
                  <a:lnTo>
                    <a:pt x="3810" y="875080"/>
                  </a:lnTo>
                </a:path>
                <a:path w="3810" h="1290954">
                  <a:moveTo>
                    <a:pt x="0" y="873175"/>
                  </a:moveTo>
                  <a:lnTo>
                    <a:pt x="3810" y="873175"/>
                  </a:lnTo>
                </a:path>
                <a:path w="3810" h="1290954">
                  <a:moveTo>
                    <a:pt x="0" y="871258"/>
                  </a:moveTo>
                  <a:lnTo>
                    <a:pt x="3810" y="871258"/>
                  </a:lnTo>
                </a:path>
                <a:path w="3810" h="1290954">
                  <a:moveTo>
                    <a:pt x="0" y="869353"/>
                  </a:moveTo>
                  <a:lnTo>
                    <a:pt x="3810" y="869353"/>
                  </a:lnTo>
                </a:path>
                <a:path w="3810" h="1290954">
                  <a:moveTo>
                    <a:pt x="0" y="867448"/>
                  </a:moveTo>
                  <a:lnTo>
                    <a:pt x="3810" y="867448"/>
                  </a:lnTo>
                </a:path>
                <a:path w="3810" h="1290954">
                  <a:moveTo>
                    <a:pt x="0" y="865543"/>
                  </a:moveTo>
                  <a:lnTo>
                    <a:pt x="3810" y="865543"/>
                  </a:lnTo>
                </a:path>
                <a:path w="3810" h="1290954">
                  <a:moveTo>
                    <a:pt x="0" y="863638"/>
                  </a:moveTo>
                  <a:lnTo>
                    <a:pt x="3810" y="863638"/>
                  </a:lnTo>
                </a:path>
                <a:path w="3810" h="1290954">
                  <a:moveTo>
                    <a:pt x="0" y="861733"/>
                  </a:moveTo>
                  <a:lnTo>
                    <a:pt x="3810" y="861733"/>
                  </a:lnTo>
                </a:path>
                <a:path w="3810" h="1290954">
                  <a:moveTo>
                    <a:pt x="0" y="859828"/>
                  </a:moveTo>
                  <a:lnTo>
                    <a:pt x="3810" y="859828"/>
                  </a:lnTo>
                </a:path>
                <a:path w="3810" h="1290954">
                  <a:moveTo>
                    <a:pt x="0" y="857923"/>
                  </a:moveTo>
                  <a:lnTo>
                    <a:pt x="3810" y="857923"/>
                  </a:lnTo>
                </a:path>
                <a:path w="3810" h="1290954">
                  <a:moveTo>
                    <a:pt x="0" y="856018"/>
                  </a:moveTo>
                  <a:lnTo>
                    <a:pt x="3810" y="856018"/>
                  </a:lnTo>
                </a:path>
                <a:path w="3810" h="1290954">
                  <a:moveTo>
                    <a:pt x="0" y="854100"/>
                  </a:moveTo>
                  <a:lnTo>
                    <a:pt x="3810" y="854100"/>
                  </a:lnTo>
                </a:path>
                <a:path w="3810" h="1290954">
                  <a:moveTo>
                    <a:pt x="0" y="852195"/>
                  </a:moveTo>
                  <a:lnTo>
                    <a:pt x="3810" y="852195"/>
                  </a:lnTo>
                </a:path>
                <a:path w="3810" h="1290954">
                  <a:moveTo>
                    <a:pt x="0" y="850290"/>
                  </a:moveTo>
                  <a:lnTo>
                    <a:pt x="3810" y="850290"/>
                  </a:lnTo>
                </a:path>
                <a:path w="3810" h="1290954">
                  <a:moveTo>
                    <a:pt x="0" y="848385"/>
                  </a:moveTo>
                  <a:lnTo>
                    <a:pt x="3810" y="848385"/>
                  </a:lnTo>
                </a:path>
                <a:path w="3810" h="1290954">
                  <a:moveTo>
                    <a:pt x="0" y="846480"/>
                  </a:moveTo>
                  <a:lnTo>
                    <a:pt x="3810" y="846480"/>
                  </a:lnTo>
                </a:path>
                <a:path w="3810" h="1290954">
                  <a:moveTo>
                    <a:pt x="0" y="844575"/>
                  </a:moveTo>
                  <a:lnTo>
                    <a:pt x="3810" y="844575"/>
                  </a:lnTo>
                </a:path>
                <a:path w="3810" h="1290954">
                  <a:moveTo>
                    <a:pt x="0" y="842670"/>
                  </a:moveTo>
                  <a:lnTo>
                    <a:pt x="3810" y="842670"/>
                  </a:lnTo>
                </a:path>
                <a:path w="3810" h="1290954">
                  <a:moveTo>
                    <a:pt x="0" y="840765"/>
                  </a:moveTo>
                  <a:lnTo>
                    <a:pt x="3810" y="840765"/>
                  </a:lnTo>
                </a:path>
                <a:path w="3810" h="1290954">
                  <a:moveTo>
                    <a:pt x="0" y="838860"/>
                  </a:moveTo>
                  <a:lnTo>
                    <a:pt x="3810" y="838860"/>
                  </a:lnTo>
                </a:path>
                <a:path w="3810" h="1290954">
                  <a:moveTo>
                    <a:pt x="0" y="836942"/>
                  </a:moveTo>
                  <a:lnTo>
                    <a:pt x="3810" y="836942"/>
                  </a:lnTo>
                </a:path>
                <a:path w="3810" h="1290954">
                  <a:moveTo>
                    <a:pt x="0" y="835037"/>
                  </a:moveTo>
                  <a:lnTo>
                    <a:pt x="3810" y="835037"/>
                  </a:lnTo>
                </a:path>
                <a:path w="3810" h="1290954">
                  <a:moveTo>
                    <a:pt x="0" y="833132"/>
                  </a:moveTo>
                  <a:lnTo>
                    <a:pt x="3810" y="833132"/>
                  </a:lnTo>
                </a:path>
                <a:path w="3810" h="1290954">
                  <a:moveTo>
                    <a:pt x="0" y="831227"/>
                  </a:moveTo>
                  <a:lnTo>
                    <a:pt x="3810" y="831227"/>
                  </a:lnTo>
                </a:path>
                <a:path w="3810" h="1290954">
                  <a:moveTo>
                    <a:pt x="0" y="829322"/>
                  </a:moveTo>
                  <a:lnTo>
                    <a:pt x="3810" y="829322"/>
                  </a:lnTo>
                </a:path>
                <a:path w="3810" h="1290954">
                  <a:moveTo>
                    <a:pt x="0" y="827417"/>
                  </a:moveTo>
                  <a:lnTo>
                    <a:pt x="3810" y="827417"/>
                  </a:lnTo>
                </a:path>
                <a:path w="3810" h="1290954">
                  <a:moveTo>
                    <a:pt x="0" y="825512"/>
                  </a:moveTo>
                  <a:lnTo>
                    <a:pt x="3810" y="825512"/>
                  </a:lnTo>
                </a:path>
                <a:path w="3810" h="1290954">
                  <a:moveTo>
                    <a:pt x="0" y="823607"/>
                  </a:moveTo>
                  <a:lnTo>
                    <a:pt x="3810" y="823607"/>
                  </a:lnTo>
                </a:path>
                <a:path w="3810" h="1290954">
                  <a:moveTo>
                    <a:pt x="0" y="821690"/>
                  </a:moveTo>
                  <a:lnTo>
                    <a:pt x="3810" y="821690"/>
                  </a:lnTo>
                </a:path>
                <a:path w="3810" h="1290954">
                  <a:moveTo>
                    <a:pt x="0" y="819785"/>
                  </a:moveTo>
                  <a:lnTo>
                    <a:pt x="3810" y="819785"/>
                  </a:lnTo>
                </a:path>
                <a:path w="3810" h="1290954">
                  <a:moveTo>
                    <a:pt x="0" y="817880"/>
                  </a:moveTo>
                  <a:lnTo>
                    <a:pt x="3810" y="817880"/>
                  </a:lnTo>
                </a:path>
                <a:path w="3810" h="1290954">
                  <a:moveTo>
                    <a:pt x="0" y="815975"/>
                  </a:moveTo>
                  <a:lnTo>
                    <a:pt x="3810" y="815975"/>
                  </a:lnTo>
                </a:path>
                <a:path w="3810" h="1290954">
                  <a:moveTo>
                    <a:pt x="0" y="814070"/>
                  </a:moveTo>
                  <a:lnTo>
                    <a:pt x="3810" y="814070"/>
                  </a:lnTo>
                </a:path>
                <a:path w="3810" h="1290954">
                  <a:moveTo>
                    <a:pt x="0" y="812165"/>
                  </a:moveTo>
                  <a:lnTo>
                    <a:pt x="3810" y="812165"/>
                  </a:lnTo>
                </a:path>
                <a:path w="3810" h="1290954">
                  <a:moveTo>
                    <a:pt x="0" y="810260"/>
                  </a:moveTo>
                  <a:lnTo>
                    <a:pt x="3810" y="810260"/>
                  </a:lnTo>
                </a:path>
                <a:path w="3810" h="1290954">
                  <a:moveTo>
                    <a:pt x="0" y="808355"/>
                  </a:moveTo>
                  <a:lnTo>
                    <a:pt x="3810" y="808355"/>
                  </a:lnTo>
                </a:path>
                <a:path w="3810" h="1290954">
                  <a:moveTo>
                    <a:pt x="0" y="806450"/>
                  </a:moveTo>
                  <a:lnTo>
                    <a:pt x="3810" y="806450"/>
                  </a:lnTo>
                </a:path>
                <a:path w="3810" h="1290954">
                  <a:moveTo>
                    <a:pt x="0" y="804532"/>
                  </a:moveTo>
                  <a:lnTo>
                    <a:pt x="3810" y="804532"/>
                  </a:lnTo>
                </a:path>
                <a:path w="3810" h="1290954">
                  <a:moveTo>
                    <a:pt x="0" y="802627"/>
                  </a:moveTo>
                  <a:lnTo>
                    <a:pt x="3810" y="802627"/>
                  </a:lnTo>
                </a:path>
                <a:path w="3810" h="1290954">
                  <a:moveTo>
                    <a:pt x="0" y="800722"/>
                  </a:moveTo>
                  <a:lnTo>
                    <a:pt x="3810" y="800722"/>
                  </a:lnTo>
                </a:path>
                <a:path w="3810" h="1290954">
                  <a:moveTo>
                    <a:pt x="0" y="798817"/>
                  </a:moveTo>
                  <a:lnTo>
                    <a:pt x="3810" y="798817"/>
                  </a:lnTo>
                </a:path>
                <a:path w="3810" h="1290954">
                  <a:moveTo>
                    <a:pt x="0" y="796912"/>
                  </a:moveTo>
                  <a:lnTo>
                    <a:pt x="3810" y="796912"/>
                  </a:lnTo>
                </a:path>
                <a:path w="3810" h="1290954">
                  <a:moveTo>
                    <a:pt x="0" y="795007"/>
                  </a:moveTo>
                  <a:lnTo>
                    <a:pt x="3810" y="795007"/>
                  </a:lnTo>
                </a:path>
                <a:path w="3810" h="1290954">
                  <a:moveTo>
                    <a:pt x="0" y="793102"/>
                  </a:moveTo>
                  <a:lnTo>
                    <a:pt x="3810" y="793102"/>
                  </a:lnTo>
                </a:path>
                <a:path w="3810" h="1290954">
                  <a:moveTo>
                    <a:pt x="0" y="791197"/>
                  </a:moveTo>
                  <a:lnTo>
                    <a:pt x="3810" y="791197"/>
                  </a:lnTo>
                </a:path>
                <a:path w="3810" h="1290954">
                  <a:moveTo>
                    <a:pt x="0" y="789292"/>
                  </a:moveTo>
                  <a:lnTo>
                    <a:pt x="3810" y="789292"/>
                  </a:lnTo>
                </a:path>
                <a:path w="3810" h="1290954">
                  <a:moveTo>
                    <a:pt x="0" y="787374"/>
                  </a:moveTo>
                  <a:lnTo>
                    <a:pt x="3810" y="787374"/>
                  </a:lnTo>
                </a:path>
                <a:path w="3810" h="1290954">
                  <a:moveTo>
                    <a:pt x="0" y="785469"/>
                  </a:moveTo>
                  <a:lnTo>
                    <a:pt x="3810" y="785469"/>
                  </a:lnTo>
                </a:path>
                <a:path w="3810" h="1290954">
                  <a:moveTo>
                    <a:pt x="0" y="783564"/>
                  </a:moveTo>
                  <a:lnTo>
                    <a:pt x="3810" y="783564"/>
                  </a:lnTo>
                </a:path>
                <a:path w="3810" h="1290954">
                  <a:moveTo>
                    <a:pt x="0" y="781659"/>
                  </a:moveTo>
                  <a:lnTo>
                    <a:pt x="3810" y="781659"/>
                  </a:lnTo>
                </a:path>
                <a:path w="3810" h="1290954">
                  <a:moveTo>
                    <a:pt x="0" y="779754"/>
                  </a:moveTo>
                  <a:lnTo>
                    <a:pt x="3810" y="779754"/>
                  </a:lnTo>
                </a:path>
                <a:path w="3810" h="1290954">
                  <a:moveTo>
                    <a:pt x="0" y="777849"/>
                  </a:moveTo>
                  <a:lnTo>
                    <a:pt x="3810" y="777849"/>
                  </a:lnTo>
                </a:path>
                <a:path w="3810" h="1290954">
                  <a:moveTo>
                    <a:pt x="0" y="775944"/>
                  </a:moveTo>
                  <a:lnTo>
                    <a:pt x="3810" y="775944"/>
                  </a:lnTo>
                </a:path>
                <a:path w="3810" h="1290954">
                  <a:moveTo>
                    <a:pt x="0" y="774039"/>
                  </a:moveTo>
                  <a:lnTo>
                    <a:pt x="3810" y="774039"/>
                  </a:lnTo>
                </a:path>
                <a:path w="3810" h="1290954">
                  <a:moveTo>
                    <a:pt x="0" y="772121"/>
                  </a:moveTo>
                  <a:lnTo>
                    <a:pt x="3810" y="772121"/>
                  </a:lnTo>
                </a:path>
                <a:path w="3810" h="1290954">
                  <a:moveTo>
                    <a:pt x="0" y="770216"/>
                  </a:moveTo>
                  <a:lnTo>
                    <a:pt x="3810" y="770216"/>
                  </a:lnTo>
                </a:path>
                <a:path w="3810" h="1290954">
                  <a:moveTo>
                    <a:pt x="0" y="768311"/>
                  </a:moveTo>
                  <a:lnTo>
                    <a:pt x="3810" y="768311"/>
                  </a:lnTo>
                </a:path>
                <a:path w="3810" h="1290954">
                  <a:moveTo>
                    <a:pt x="0" y="766406"/>
                  </a:moveTo>
                  <a:lnTo>
                    <a:pt x="3810" y="766406"/>
                  </a:lnTo>
                </a:path>
                <a:path w="3810" h="1290954">
                  <a:moveTo>
                    <a:pt x="0" y="764501"/>
                  </a:moveTo>
                  <a:lnTo>
                    <a:pt x="3810" y="764501"/>
                  </a:lnTo>
                </a:path>
                <a:path w="3810" h="1290954">
                  <a:moveTo>
                    <a:pt x="0" y="762596"/>
                  </a:moveTo>
                  <a:lnTo>
                    <a:pt x="3810" y="762596"/>
                  </a:lnTo>
                </a:path>
                <a:path w="3810" h="1290954">
                  <a:moveTo>
                    <a:pt x="0" y="760691"/>
                  </a:moveTo>
                  <a:lnTo>
                    <a:pt x="3810" y="760691"/>
                  </a:lnTo>
                </a:path>
                <a:path w="3810" h="1290954">
                  <a:moveTo>
                    <a:pt x="0" y="758786"/>
                  </a:moveTo>
                  <a:lnTo>
                    <a:pt x="3810" y="758786"/>
                  </a:lnTo>
                </a:path>
                <a:path w="3810" h="1290954">
                  <a:moveTo>
                    <a:pt x="0" y="756881"/>
                  </a:moveTo>
                  <a:lnTo>
                    <a:pt x="3810" y="756881"/>
                  </a:lnTo>
                </a:path>
                <a:path w="3810" h="1290954">
                  <a:moveTo>
                    <a:pt x="0" y="754964"/>
                  </a:moveTo>
                  <a:lnTo>
                    <a:pt x="3810" y="754964"/>
                  </a:lnTo>
                </a:path>
                <a:path w="3810" h="1290954">
                  <a:moveTo>
                    <a:pt x="0" y="753059"/>
                  </a:moveTo>
                  <a:lnTo>
                    <a:pt x="3810" y="753059"/>
                  </a:lnTo>
                </a:path>
                <a:path w="3810" h="1290954">
                  <a:moveTo>
                    <a:pt x="0" y="751154"/>
                  </a:moveTo>
                  <a:lnTo>
                    <a:pt x="3810" y="751154"/>
                  </a:lnTo>
                </a:path>
                <a:path w="3810" h="1290954">
                  <a:moveTo>
                    <a:pt x="0" y="749249"/>
                  </a:moveTo>
                  <a:lnTo>
                    <a:pt x="3810" y="749249"/>
                  </a:lnTo>
                </a:path>
                <a:path w="3810" h="1290954">
                  <a:moveTo>
                    <a:pt x="0" y="747344"/>
                  </a:moveTo>
                  <a:lnTo>
                    <a:pt x="3810" y="747344"/>
                  </a:lnTo>
                </a:path>
                <a:path w="3810" h="1290954">
                  <a:moveTo>
                    <a:pt x="0" y="745439"/>
                  </a:moveTo>
                  <a:lnTo>
                    <a:pt x="3810" y="745439"/>
                  </a:lnTo>
                </a:path>
                <a:path w="3810" h="1290954">
                  <a:moveTo>
                    <a:pt x="0" y="743534"/>
                  </a:moveTo>
                  <a:lnTo>
                    <a:pt x="3810" y="743534"/>
                  </a:lnTo>
                </a:path>
                <a:path w="3810" h="1290954">
                  <a:moveTo>
                    <a:pt x="0" y="741629"/>
                  </a:moveTo>
                  <a:lnTo>
                    <a:pt x="3810" y="741629"/>
                  </a:lnTo>
                </a:path>
                <a:path w="3810" h="1290954">
                  <a:moveTo>
                    <a:pt x="0" y="739711"/>
                  </a:moveTo>
                  <a:lnTo>
                    <a:pt x="3810" y="739711"/>
                  </a:lnTo>
                </a:path>
                <a:path w="3810" h="1290954">
                  <a:moveTo>
                    <a:pt x="0" y="737806"/>
                  </a:moveTo>
                  <a:lnTo>
                    <a:pt x="3810" y="737806"/>
                  </a:lnTo>
                </a:path>
                <a:path w="3810" h="1290954">
                  <a:moveTo>
                    <a:pt x="0" y="735901"/>
                  </a:moveTo>
                  <a:lnTo>
                    <a:pt x="3810" y="735901"/>
                  </a:lnTo>
                </a:path>
                <a:path w="3810" h="1290954">
                  <a:moveTo>
                    <a:pt x="0" y="733996"/>
                  </a:moveTo>
                  <a:lnTo>
                    <a:pt x="3810" y="733996"/>
                  </a:lnTo>
                </a:path>
                <a:path w="3810" h="1290954">
                  <a:moveTo>
                    <a:pt x="0" y="732091"/>
                  </a:moveTo>
                  <a:lnTo>
                    <a:pt x="3810" y="732091"/>
                  </a:lnTo>
                </a:path>
                <a:path w="3810" h="1290954">
                  <a:moveTo>
                    <a:pt x="0" y="730186"/>
                  </a:moveTo>
                  <a:lnTo>
                    <a:pt x="3810" y="730186"/>
                  </a:lnTo>
                </a:path>
                <a:path w="3810" h="1290954">
                  <a:moveTo>
                    <a:pt x="0" y="728281"/>
                  </a:moveTo>
                  <a:lnTo>
                    <a:pt x="3810" y="728281"/>
                  </a:lnTo>
                </a:path>
                <a:path w="3810" h="1290954">
                  <a:moveTo>
                    <a:pt x="0" y="726376"/>
                  </a:moveTo>
                  <a:lnTo>
                    <a:pt x="3810" y="726376"/>
                  </a:lnTo>
                </a:path>
                <a:path w="3810" h="1290954">
                  <a:moveTo>
                    <a:pt x="0" y="724471"/>
                  </a:moveTo>
                  <a:lnTo>
                    <a:pt x="3810" y="724471"/>
                  </a:lnTo>
                </a:path>
                <a:path w="3810" h="1290954">
                  <a:moveTo>
                    <a:pt x="0" y="722553"/>
                  </a:moveTo>
                  <a:lnTo>
                    <a:pt x="3810" y="722553"/>
                  </a:lnTo>
                </a:path>
                <a:path w="3810" h="1290954">
                  <a:moveTo>
                    <a:pt x="0" y="720648"/>
                  </a:moveTo>
                  <a:lnTo>
                    <a:pt x="3810" y="720648"/>
                  </a:lnTo>
                </a:path>
                <a:path w="3810" h="1290954">
                  <a:moveTo>
                    <a:pt x="0" y="718743"/>
                  </a:moveTo>
                  <a:lnTo>
                    <a:pt x="3810" y="718743"/>
                  </a:lnTo>
                </a:path>
                <a:path w="3810" h="1290954">
                  <a:moveTo>
                    <a:pt x="0" y="716838"/>
                  </a:moveTo>
                  <a:lnTo>
                    <a:pt x="3810" y="716838"/>
                  </a:lnTo>
                </a:path>
                <a:path w="3810" h="1290954">
                  <a:moveTo>
                    <a:pt x="0" y="714933"/>
                  </a:moveTo>
                  <a:lnTo>
                    <a:pt x="3810" y="714933"/>
                  </a:lnTo>
                </a:path>
                <a:path w="3810" h="1290954">
                  <a:moveTo>
                    <a:pt x="0" y="713028"/>
                  </a:moveTo>
                  <a:lnTo>
                    <a:pt x="3810" y="713028"/>
                  </a:lnTo>
                </a:path>
                <a:path w="3810" h="1290954">
                  <a:moveTo>
                    <a:pt x="0" y="711123"/>
                  </a:moveTo>
                  <a:lnTo>
                    <a:pt x="3810" y="711123"/>
                  </a:lnTo>
                </a:path>
                <a:path w="3810" h="1290954">
                  <a:moveTo>
                    <a:pt x="0" y="709218"/>
                  </a:moveTo>
                  <a:lnTo>
                    <a:pt x="3810" y="709218"/>
                  </a:lnTo>
                </a:path>
                <a:path w="3810" h="1290954">
                  <a:moveTo>
                    <a:pt x="0" y="707313"/>
                  </a:moveTo>
                  <a:lnTo>
                    <a:pt x="3810" y="707313"/>
                  </a:lnTo>
                </a:path>
                <a:path w="3810" h="1290954">
                  <a:moveTo>
                    <a:pt x="0" y="705396"/>
                  </a:moveTo>
                  <a:lnTo>
                    <a:pt x="3810" y="705396"/>
                  </a:lnTo>
                </a:path>
                <a:path w="3810" h="1290954">
                  <a:moveTo>
                    <a:pt x="0" y="703491"/>
                  </a:moveTo>
                  <a:lnTo>
                    <a:pt x="3810" y="703491"/>
                  </a:lnTo>
                </a:path>
                <a:path w="3810" h="1290954">
                  <a:moveTo>
                    <a:pt x="0" y="701586"/>
                  </a:moveTo>
                  <a:lnTo>
                    <a:pt x="3810" y="701586"/>
                  </a:lnTo>
                </a:path>
                <a:path w="3810" h="1290954">
                  <a:moveTo>
                    <a:pt x="0" y="699681"/>
                  </a:moveTo>
                  <a:lnTo>
                    <a:pt x="3810" y="699681"/>
                  </a:lnTo>
                </a:path>
                <a:path w="3810" h="1290954">
                  <a:moveTo>
                    <a:pt x="0" y="697776"/>
                  </a:moveTo>
                  <a:lnTo>
                    <a:pt x="3810" y="697776"/>
                  </a:lnTo>
                </a:path>
                <a:path w="3810" h="1290954">
                  <a:moveTo>
                    <a:pt x="0" y="695871"/>
                  </a:moveTo>
                  <a:lnTo>
                    <a:pt x="3810" y="695871"/>
                  </a:lnTo>
                </a:path>
                <a:path w="3810" h="1290954">
                  <a:moveTo>
                    <a:pt x="0" y="693966"/>
                  </a:moveTo>
                  <a:lnTo>
                    <a:pt x="3810" y="693966"/>
                  </a:lnTo>
                </a:path>
                <a:path w="3810" h="1290954">
                  <a:moveTo>
                    <a:pt x="0" y="692061"/>
                  </a:moveTo>
                  <a:lnTo>
                    <a:pt x="3810" y="692061"/>
                  </a:lnTo>
                </a:path>
                <a:path w="3810" h="1290954">
                  <a:moveTo>
                    <a:pt x="0" y="690143"/>
                  </a:moveTo>
                  <a:lnTo>
                    <a:pt x="3810" y="690143"/>
                  </a:lnTo>
                </a:path>
                <a:path w="3810" h="1290954">
                  <a:moveTo>
                    <a:pt x="0" y="688238"/>
                  </a:moveTo>
                  <a:lnTo>
                    <a:pt x="3810" y="688238"/>
                  </a:lnTo>
                </a:path>
                <a:path w="3810" h="1290954">
                  <a:moveTo>
                    <a:pt x="0" y="686333"/>
                  </a:moveTo>
                  <a:lnTo>
                    <a:pt x="3810" y="686333"/>
                  </a:lnTo>
                </a:path>
                <a:path w="3810" h="1290954">
                  <a:moveTo>
                    <a:pt x="0" y="684428"/>
                  </a:moveTo>
                  <a:lnTo>
                    <a:pt x="3810" y="684428"/>
                  </a:lnTo>
                </a:path>
                <a:path w="3810" h="1290954">
                  <a:moveTo>
                    <a:pt x="0" y="682523"/>
                  </a:moveTo>
                  <a:lnTo>
                    <a:pt x="3810" y="682523"/>
                  </a:lnTo>
                </a:path>
                <a:path w="3810" h="1290954">
                  <a:moveTo>
                    <a:pt x="0" y="680618"/>
                  </a:moveTo>
                  <a:lnTo>
                    <a:pt x="3810" y="680618"/>
                  </a:lnTo>
                </a:path>
                <a:path w="3810" h="1290954">
                  <a:moveTo>
                    <a:pt x="0" y="678713"/>
                  </a:moveTo>
                  <a:lnTo>
                    <a:pt x="3810" y="678713"/>
                  </a:lnTo>
                </a:path>
                <a:path w="3810" h="1290954">
                  <a:moveTo>
                    <a:pt x="0" y="676808"/>
                  </a:moveTo>
                  <a:lnTo>
                    <a:pt x="3810" y="676808"/>
                  </a:lnTo>
                </a:path>
                <a:path w="3810" h="1290954">
                  <a:moveTo>
                    <a:pt x="0" y="674903"/>
                  </a:moveTo>
                  <a:lnTo>
                    <a:pt x="3810" y="674903"/>
                  </a:lnTo>
                </a:path>
                <a:path w="3810" h="1290954">
                  <a:moveTo>
                    <a:pt x="0" y="672985"/>
                  </a:moveTo>
                  <a:lnTo>
                    <a:pt x="3810" y="672985"/>
                  </a:lnTo>
                </a:path>
                <a:path w="3810" h="1290954">
                  <a:moveTo>
                    <a:pt x="0" y="671080"/>
                  </a:moveTo>
                  <a:lnTo>
                    <a:pt x="3810" y="671080"/>
                  </a:lnTo>
                </a:path>
                <a:path w="3810" h="1290954">
                  <a:moveTo>
                    <a:pt x="0" y="669175"/>
                  </a:moveTo>
                  <a:lnTo>
                    <a:pt x="3810" y="669175"/>
                  </a:lnTo>
                </a:path>
                <a:path w="3810" h="1290954">
                  <a:moveTo>
                    <a:pt x="0" y="667270"/>
                  </a:moveTo>
                  <a:lnTo>
                    <a:pt x="3810" y="667270"/>
                  </a:lnTo>
                </a:path>
                <a:path w="3810" h="1290954">
                  <a:moveTo>
                    <a:pt x="0" y="665365"/>
                  </a:moveTo>
                  <a:lnTo>
                    <a:pt x="3810" y="665365"/>
                  </a:lnTo>
                </a:path>
                <a:path w="3810" h="1290954">
                  <a:moveTo>
                    <a:pt x="0" y="663460"/>
                  </a:moveTo>
                  <a:lnTo>
                    <a:pt x="3810" y="663460"/>
                  </a:lnTo>
                </a:path>
                <a:path w="3810" h="1290954">
                  <a:moveTo>
                    <a:pt x="0" y="661555"/>
                  </a:moveTo>
                  <a:lnTo>
                    <a:pt x="3810" y="661555"/>
                  </a:lnTo>
                </a:path>
                <a:path w="3810" h="1290954">
                  <a:moveTo>
                    <a:pt x="0" y="659650"/>
                  </a:moveTo>
                  <a:lnTo>
                    <a:pt x="3810" y="659650"/>
                  </a:lnTo>
                </a:path>
                <a:path w="3810" h="1290954">
                  <a:moveTo>
                    <a:pt x="0" y="657733"/>
                  </a:moveTo>
                  <a:lnTo>
                    <a:pt x="3810" y="657733"/>
                  </a:lnTo>
                </a:path>
                <a:path w="3810" h="1290954">
                  <a:moveTo>
                    <a:pt x="0" y="655828"/>
                  </a:moveTo>
                  <a:lnTo>
                    <a:pt x="3810" y="655828"/>
                  </a:lnTo>
                </a:path>
                <a:path w="3810" h="1290954">
                  <a:moveTo>
                    <a:pt x="0" y="653923"/>
                  </a:moveTo>
                  <a:lnTo>
                    <a:pt x="3810" y="653923"/>
                  </a:lnTo>
                </a:path>
                <a:path w="3810" h="1290954">
                  <a:moveTo>
                    <a:pt x="0" y="652018"/>
                  </a:moveTo>
                  <a:lnTo>
                    <a:pt x="3810" y="652018"/>
                  </a:lnTo>
                </a:path>
                <a:path w="3810" h="1290954">
                  <a:moveTo>
                    <a:pt x="0" y="650113"/>
                  </a:moveTo>
                  <a:lnTo>
                    <a:pt x="3810" y="650113"/>
                  </a:lnTo>
                </a:path>
                <a:path w="3810" h="1290954">
                  <a:moveTo>
                    <a:pt x="0" y="648208"/>
                  </a:moveTo>
                  <a:lnTo>
                    <a:pt x="3810" y="648208"/>
                  </a:lnTo>
                </a:path>
                <a:path w="3810" h="1290954">
                  <a:moveTo>
                    <a:pt x="0" y="646303"/>
                  </a:moveTo>
                  <a:lnTo>
                    <a:pt x="3810" y="646303"/>
                  </a:lnTo>
                </a:path>
                <a:path w="3810" h="1290954">
                  <a:moveTo>
                    <a:pt x="0" y="644398"/>
                  </a:moveTo>
                  <a:lnTo>
                    <a:pt x="3810" y="644398"/>
                  </a:lnTo>
                </a:path>
                <a:path w="3810" h="1290954">
                  <a:moveTo>
                    <a:pt x="0" y="642493"/>
                  </a:moveTo>
                  <a:lnTo>
                    <a:pt x="3810" y="642493"/>
                  </a:lnTo>
                </a:path>
                <a:path w="3810" h="1290954">
                  <a:moveTo>
                    <a:pt x="0" y="640575"/>
                  </a:moveTo>
                  <a:lnTo>
                    <a:pt x="3810" y="640575"/>
                  </a:lnTo>
                </a:path>
                <a:path w="3810" h="1290954">
                  <a:moveTo>
                    <a:pt x="0" y="638670"/>
                  </a:moveTo>
                  <a:lnTo>
                    <a:pt x="3810" y="638670"/>
                  </a:lnTo>
                </a:path>
                <a:path w="3810" h="1290954">
                  <a:moveTo>
                    <a:pt x="0" y="636765"/>
                  </a:moveTo>
                  <a:lnTo>
                    <a:pt x="3810" y="636765"/>
                  </a:lnTo>
                </a:path>
                <a:path w="3810" h="1290954">
                  <a:moveTo>
                    <a:pt x="0" y="634860"/>
                  </a:moveTo>
                  <a:lnTo>
                    <a:pt x="3810" y="634860"/>
                  </a:lnTo>
                </a:path>
                <a:path w="3810" h="1290954">
                  <a:moveTo>
                    <a:pt x="0" y="632955"/>
                  </a:moveTo>
                  <a:lnTo>
                    <a:pt x="3810" y="632955"/>
                  </a:lnTo>
                </a:path>
                <a:path w="3810" h="1290954">
                  <a:moveTo>
                    <a:pt x="0" y="631050"/>
                  </a:moveTo>
                  <a:lnTo>
                    <a:pt x="3810" y="631050"/>
                  </a:lnTo>
                </a:path>
                <a:path w="3810" h="1290954">
                  <a:moveTo>
                    <a:pt x="0" y="629145"/>
                  </a:moveTo>
                  <a:lnTo>
                    <a:pt x="3810" y="629145"/>
                  </a:lnTo>
                </a:path>
                <a:path w="3810" h="1290954">
                  <a:moveTo>
                    <a:pt x="0" y="627240"/>
                  </a:moveTo>
                  <a:lnTo>
                    <a:pt x="3810" y="627240"/>
                  </a:lnTo>
                </a:path>
                <a:path w="3810" h="1290954">
                  <a:moveTo>
                    <a:pt x="0" y="625335"/>
                  </a:moveTo>
                  <a:lnTo>
                    <a:pt x="3810" y="625335"/>
                  </a:lnTo>
                </a:path>
                <a:path w="3810" h="1290954">
                  <a:moveTo>
                    <a:pt x="0" y="623417"/>
                  </a:moveTo>
                  <a:lnTo>
                    <a:pt x="3810" y="623417"/>
                  </a:lnTo>
                </a:path>
                <a:path w="3810" h="1290954">
                  <a:moveTo>
                    <a:pt x="0" y="621512"/>
                  </a:moveTo>
                  <a:lnTo>
                    <a:pt x="3810" y="621512"/>
                  </a:lnTo>
                </a:path>
                <a:path w="3810" h="1290954">
                  <a:moveTo>
                    <a:pt x="0" y="619607"/>
                  </a:moveTo>
                  <a:lnTo>
                    <a:pt x="3810" y="619607"/>
                  </a:lnTo>
                </a:path>
                <a:path w="3810" h="1290954">
                  <a:moveTo>
                    <a:pt x="0" y="617702"/>
                  </a:moveTo>
                  <a:lnTo>
                    <a:pt x="3810" y="617702"/>
                  </a:lnTo>
                </a:path>
                <a:path w="3810" h="1290954">
                  <a:moveTo>
                    <a:pt x="0" y="615797"/>
                  </a:moveTo>
                  <a:lnTo>
                    <a:pt x="3810" y="615797"/>
                  </a:lnTo>
                </a:path>
                <a:path w="3810" h="1290954">
                  <a:moveTo>
                    <a:pt x="0" y="613892"/>
                  </a:moveTo>
                  <a:lnTo>
                    <a:pt x="3810" y="613892"/>
                  </a:lnTo>
                </a:path>
                <a:path w="3810" h="1290954">
                  <a:moveTo>
                    <a:pt x="0" y="611987"/>
                  </a:moveTo>
                  <a:lnTo>
                    <a:pt x="3810" y="611987"/>
                  </a:lnTo>
                </a:path>
                <a:path w="3810" h="1290954">
                  <a:moveTo>
                    <a:pt x="0" y="610082"/>
                  </a:moveTo>
                  <a:lnTo>
                    <a:pt x="3810" y="610082"/>
                  </a:lnTo>
                </a:path>
                <a:path w="3810" h="1290954">
                  <a:moveTo>
                    <a:pt x="0" y="608164"/>
                  </a:moveTo>
                  <a:lnTo>
                    <a:pt x="3810" y="608164"/>
                  </a:lnTo>
                </a:path>
                <a:path w="3810" h="1290954">
                  <a:moveTo>
                    <a:pt x="0" y="606259"/>
                  </a:moveTo>
                  <a:lnTo>
                    <a:pt x="3810" y="606259"/>
                  </a:lnTo>
                </a:path>
                <a:path w="3810" h="1290954">
                  <a:moveTo>
                    <a:pt x="0" y="604354"/>
                  </a:moveTo>
                  <a:lnTo>
                    <a:pt x="3810" y="604354"/>
                  </a:lnTo>
                </a:path>
                <a:path w="3810" h="1290954">
                  <a:moveTo>
                    <a:pt x="0" y="602449"/>
                  </a:moveTo>
                  <a:lnTo>
                    <a:pt x="3810" y="602449"/>
                  </a:lnTo>
                </a:path>
                <a:path w="3810" h="1290954">
                  <a:moveTo>
                    <a:pt x="0" y="600544"/>
                  </a:moveTo>
                  <a:lnTo>
                    <a:pt x="3810" y="600544"/>
                  </a:lnTo>
                </a:path>
                <a:path w="3810" h="1290954">
                  <a:moveTo>
                    <a:pt x="0" y="598639"/>
                  </a:moveTo>
                  <a:lnTo>
                    <a:pt x="3810" y="598639"/>
                  </a:lnTo>
                </a:path>
                <a:path w="3810" h="1290954">
                  <a:moveTo>
                    <a:pt x="0" y="596734"/>
                  </a:moveTo>
                  <a:lnTo>
                    <a:pt x="3810" y="596734"/>
                  </a:lnTo>
                </a:path>
                <a:path w="3810" h="1290954">
                  <a:moveTo>
                    <a:pt x="0" y="594829"/>
                  </a:moveTo>
                  <a:lnTo>
                    <a:pt x="3810" y="594829"/>
                  </a:lnTo>
                </a:path>
                <a:path w="3810" h="1290954">
                  <a:moveTo>
                    <a:pt x="0" y="592924"/>
                  </a:moveTo>
                  <a:lnTo>
                    <a:pt x="3810" y="592924"/>
                  </a:lnTo>
                </a:path>
                <a:path w="3810" h="1290954">
                  <a:moveTo>
                    <a:pt x="0" y="591007"/>
                  </a:moveTo>
                  <a:lnTo>
                    <a:pt x="3810" y="591007"/>
                  </a:lnTo>
                </a:path>
                <a:path w="3810" h="1290954">
                  <a:moveTo>
                    <a:pt x="0" y="589102"/>
                  </a:moveTo>
                  <a:lnTo>
                    <a:pt x="3810" y="589102"/>
                  </a:lnTo>
                </a:path>
                <a:path w="3810" h="1290954">
                  <a:moveTo>
                    <a:pt x="0" y="587197"/>
                  </a:moveTo>
                  <a:lnTo>
                    <a:pt x="3810" y="587197"/>
                  </a:lnTo>
                </a:path>
                <a:path w="3810" h="1290954">
                  <a:moveTo>
                    <a:pt x="0" y="585292"/>
                  </a:moveTo>
                  <a:lnTo>
                    <a:pt x="3810" y="585292"/>
                  </a:lnTo>
                </a:path>
                <a:path w="3810" h="1290954">
                  <a:moveTo>
                    <a:pt x="0" y="583387"/>
                  </a:moveTo>
                  <a:lnTo>
                    <a:pt x="3810" y="583387"/>
                  </a:lnTo>
                </a:path>
                <a:path w="3810" h="1290954">
                  <a:moveTo>
                    <a:pt x="0" y="581482"/>
                  </a:moveTo>
                  <a:lnTo>
                    <a:pt x="3810" y="581482"/>
                  </a:lnTo>
                </a:path>
                <a:path w="3810" h="1290954">
                  <a:moveTo>
                    <a:pt x="0" y="579577"/>
                  </a:moveTo>
                  <a:lnTo>
                    <a:pt x="3810" y="579577"/>
                  </a:lnTo>
                </a:path>
                <a:path w="3810" h="1290954">
                  <a:moveTo>
                    <a:pt x="0" y="577672"/>
                  </a:moveTo>
                  <a:lnTo>
                    <a:pt x="3810" y="577672"/>
                  </a:lnTo>
                </a:path>
                <a:path w="3810" h="1290954">
                  <a:moveTo>
                    <a:pt x="0" y="575767"/>
                  </a:moveTo>
                  <a:lnTo>
                    <a:pt x="3810" y="575767"/>
                  </a:lnTo>
                </a:path>
                <a:path w="3810" h="1290954">
                  <a:moveTo>
                    <a:pt x="0" y="573849"/>
                  </a:moveTo>
                  <a:lnTo>
                    <a:pt x="3810" y="573849"/>
                  </a:lnTo>
                </a:path>
                <a:path w="3810" h="1290954">
                  <a:moveTo>
                    <a:pt x="0" y="571944"/>
                  </a:moveTo>
                  <a:lnTo>
                    <a:pt x="3810" y="571944"/>
                  </a:lnTo>
                </a:path>
                <a:path w="3810" h="1290954">
                  <a:moveTo>
                    <a:pt x="0" y="570039"/>
                  </a:moveTo>
                  <a:lnTo>
                    <a:pt x="3810" y="570039"/>
                  </a:lnTo>
                </a:path>
                <a:path w="3810" h="1290954">
                  <a:moveTo>
                    <a:pt x="0" y="568134"/>
                  </a:moveTo>
                  <a:lnTo>
                    <a:pt x="3810" y="568134"/>
                  </a:lnTo>
                </a:path>
                <a:path w="3810" h="1290954">
                  <a:moveTo>
                    <a:pt x="0" y="566229"/>
                  </a:moveTo>
                  <a:lnTo>
                    <a:pt x="3810" y="566229"/>
                  </a:lnTo>
                </a:path>
                <a:path w="3810" h="1290954">
                  <a:moveTo>
                    <a:pt x="0" y="564324"/>
                  </a:moveTo>
                  <a:lnTo>
                    <a:pt x="3810" y="564324"/>
                  </a:lnTo>
                </a:path>
                <a:path w="3810" h="1290954">
                  <a:moveTo>
                    <a:pt x="0" y="562419"/>
                  </a:moveTo>
                  <a:lnTo>
                    <a:pt x="3810" y="562419"/>
                  </a:lnTo>
                </a:path>
                <a:path w="3810" h="1290954">
                  <a:moveTo>
                    <a:pt x="0" y="560514"/>
                  </a:moveTo>
                  <a:lnTo>
                    <a:pt x="3810" y="560514"/>
                  </a:lnTo>
                </a:path>
                <a:path w="3810" h="1290954">
                  <a:moveTo>
                    <a:pt x="0" y="558596"/>
                  </a:moveTo>
                  <a:lnTo>
                    <a:pt x="3810" y="558596"/>
                  </a:lnTo>
                </a:path>
                <a:path w="3810" h="1290954">
                  <a:moveTo>
                    <a:pt x="0" y="556691"/>
                  </a:moveTo>
                  <a:lnTo>
                    <a:pt x="3810" y="556691"/>
                  </a:lnTo>
                </a:path>
                <a:path w="3810" h="1290954">
                  <a:moveTo>
                    <a:pt x="0" y="554786"/>
                  </a:moveTo>
                  <a:lnTo>
                    <a:pt x="3810" y="554786"/>
                  </a:lnTo>
                </a:path>
                <a:path w="3810" h="1290954">
                  <a:moveTo>
                    <a:pt x="0" y="552881"/>
                  </a:moveTo>
                  <a:lnTo>
                    <a:pt x="3810" y="552881"/>
                  </a:lnTo>
                </a:path>
                <a:path w="3810" h="1290954">
                  <a:moveTo>
                    <a:pt x="0" y="550976"/>
                  </a:moveTo>
                  <a:lnTo>
                    <a:pt x="3810" y="550976"/>
                  </a:lnTo>
                </a:path>
                <a:path w="3810" h="1290954">
                  <a:moveTo>
                    <a:pt x="0" y="549071"/>
                  </a:moveTo>
                  <a:lnTo>
                    <a:pt x="3810" y="549071"/>
                  </a:lnTo>
                </a:path>
                <a:path w="3810" h="1290954">
                  <a:moveTo>
                    <a:pt x="0" y="547166"/>
                  </a:moveTo>
                  <a:lnTo>
                    <a:pt x="3810" y="547166"/>
                  </a:lnTo>
                </a:path>
                <a:path w="3810" h="1290954">
                  <a:moveTo>
                    <a:pt x="0" y="545261"/>
                  </a:moveTo>
                  <a:lnTo>
                    <a:pt x="3810" y="545261"/>
                  </a:lnTo>
                </a:path>
                <a:path w="3810" h="1290954">
                  <a:moveTo>
                    <a:pt x="0" y="543356"/>
                  </a:moveTo>
                  <a:lnTo>
                    <a:pt x="3810" y="543356"/>
                  </a:lnTo>
                </a:path>
                <a:path w="3810" h="1290954">
                  <a:moveTo>
                    <a:pt x="0" y="541439"/>
                  </a:moveTo>
                  <a:lnTo>
                    <a:pt x="3810" y="541439"/>
                  </a:lnTo>
                </a:path>
                <a:path w="3810" h="1290954">
                  <a:moveTo>
                    <a:pt x="0" y="539534"/>
                  </a:moveTo>
                  <a:lnTo>
                    <a:pt x="3810" y="539534"/>
                  </a:lnTo>
                </a:path>
                <a:path w="3810" h="1290954">
                  <a:moveTo>
                    <a:pt x="0" y="537629"/>
                  </a:moveTo>
                  <a:lnTo>
                    <a:pt x="3810" y="537629"/>
                  </a:lnTo>
                </a:path>
                <a:path w="3810" h="1290954">
                  <a:moveTo>
                    <a:pt x="0" y="535724"/>
                  </a:moveTo>
                  <a:lnTo>
                    <a:pt x="3810" y="535724"/>
                  </a:lnTo>
                </a:path>
                <a:path w="3810" h="1290954">
                  <a:moveTo>
                    <a:pt x="0" y="533819"/>
                  </a:moveTo>
                  <a:lnTo>
                    <a:pt x="3810" y="533819"/>
                  </a:lnTo>
                </a:path>
                <a:path w="3810" h="1290954">
                  <a:moveTo>
                    <a:pt x="0" y="531914"/>
                  </a:moveTo>
                  <a:lnTo>
                    <a:pt x="3810" y="531914"/>
                  </a:lnTo>
                </a:path>
                <a:path w="3810" h="1290954">
                  <a:moveTo>
                    <a:pt x="0" y="530009"/>
                  </a:moveTo>
                  <a:lnTo>
                    <a:pt x="3810" y="530009"/>
                  </a:lnTo>
                </a:path>
                <a:path w="3810" h="1290954">
                  <a:moveTo>
                    <a:pt x="0" y="528104"/>
                  </a:moveTo>
                  <a:lnTo>
                    <a:pt x="3810" y="528104"/>
                  </a:lnTo>
                </a:path>
                <a:path w="3810" h="1290954">
                  <a:moveTo>
                    <a:pt x="0" y="526186"/>
                  </a:moveTo>
                  <a:lnTo>
                    <a:pt x="3810" y="526186"/>
                  </a:lnTo>
                </a:path>
                <a:path w="3810" h="1290954">
                  <a:moveTo>
                    <a:pt x="0" y="524281"/>
                  </a:moveTo>
                  <a:lnTo>
                    <a:pt x="3810" y="524281"/>
                  </a:lnTo>
                </a:path>
                <a:path w="3810" h="1290954">
                  <a:moveTo>
                    <a:pt x="0" y="522376"/>
                  </a:moveTo>
                  <a:lnTo>
                    <a:pt x="3810" y="522376"/>
                  </a:lnTo>
                </a:path>
                <a:path w="3810" h="1290954">
                  <a:moveTo>
                    <a:pt x="0" y="520471"/>
                  </a:moveTo>
                  <a:lnTo>
                    <a:pt x="3810" y="520471"/>
                  </a:lnTo>
                </a:path>
                <a:path w="3810" h="1290954">
                  <a:moveTo>
                    <a:pt x="0" y="518566"/>
                  </a:moveTo>
                  <a:lnTo>
                    <a:pt x="3810" y="518566"/>
                  </a:lnTo>
                </a:path>
                <a:path w="3810" h="1290954">
                  <a:moveTo>
                    <a:pt x="0" y="516661"/>
                  </a:moveTo>
                  <a:lnTo>
                    <a:pt x="3810" y="516661"/>
                  </a:lnTo>
                </a:path>
                <a:path w="3810" h="1290954">
                  <a:moveTo>
                    <a:pt x="0" y="514756"/>
                  </a:moveTo>
                  <a:lnTo>
                    <a:pt x="3810" y="514756"/>
                  </a:lnTo>
                </a:path>
                <a:path w="3810" h="1290954">
                  <a:moveTo>
                    <a:pt x="0" y="512851"/>
                  </a:moveTo>
                  <a:lnTo>
                    <a:pt x="3810" y="512851"/>
                  </a:lnTo>
                </a:path>
                <a:path w="3810" h="1290954">
                  <a:moveTo>
                    <a:pt x="0" y="510946"/>
                  </a:moveTo>
                  <a:lnTo>
                    <a:pt x="3810" y="510946"/>
                  </a:lnTo>
                </a:path>
                <a:path w="3810" h="1290954">
                  <a:moveTo>
                    <a:pt x="0" y="509028"/>
                  </a:moveTo>
                  <a:lnTo>
                    <a:pt x="3810" y="509028"/>
                  </a:lnTo>
                </a:path>
                <a:path w="3810" h="1290954">
                  <a:moveTo>
                    <a:pt x="0" y="507123"/>
                  </a:moveTo>
                  <a:lnTo>
                    <a:pt x="3810" y="507123"/>
                  </a:lnTo>
                </a:path>
                <a:path w="3810" h="1290954">
                  <a:moveTo>
                    <a:pt x="0" y="505218"/>
                  </a:moveTo>
                  <a:lnTo>
                    <a:pt x="3810" y="505218"/>
                  </a:lnTo>
                </a:path>
                <a:path w="3810" h="1290954">
                  <a:moveTo>
                    <a:pt x="0" y="503313"/>
                  </a:moveTo>
                  <a:lnTo>
                    <a:pt x="3810" y="503313"/>
                  </a:lnTo>
                </a:path>
                <a:path w="3810" h="1290954">
                  <a:moveTo>
                    <a:pt x="0" y="501408"/>
                  </a:moveTo>
                  <a:lnTo>
                    <a:pt x="3810" y="501408"/>
                  </a:lnTo>
                </a:path>
                <a:path w="3810" h="1290954">
                  <a:moveTo>
                    <a:pt x="0" y="499503"/>
                  </a:moveTo>
                  <a:lnTo>
                    <a:pt x="3810" y="499503"/>
                  </a:lnTo>
                </a:path>
                <a:path w="3810" h="1290954">
                  <a:moveTo>
                    <a:pt x="0" y="497598"/>
                  </a:moveTo>
                  <a:lnTo>
                    <a:pt x="3810" y="497598"/>
                  </a:lnTo>
                </a:path>
                <a:path w="3810" h="1290954">
                  <a:moveTo>
                    <a:pt x="0" y="495693"/>
                  </a:moveTo>
                  <a:lnTo>
                    <a:pt x="3810" y="495693"/>
                  </a:lnTo>
                </a:path>
                <a:path w="3810" h="1290954">
                  <a:moveTo>
                    <a:pt x="0" y="493788"/>
                  </a:moveTo>
                  <a:lnTo>
                    <a:pt x="3810" y="493788"/>
                  </a:lnTo>
                </a:path>
                <a:path w="3810" h="1290954">
                  <a:moveTo>
                    <a:pt x="0" y="491871"/>
                  </a:moveTo>
                  <a:lnTo>
                    <a:pt x="3810" y="491871"/>
                  </a:lnTo>
                </a:path>
                <a:path w="3810" h="1290954">
                  <a:moveTo>
                    <a:pt x="0" y="489966"/>
                  </a:moveTo>
                  <a:lnTo>
                    <a:pt x="3810" y="489966"/>
                  </a:lnTo>
                </a:path>
                <a:path w="3810" h="1290954">
                  <a:moveTo>
                    <a:pt x="0" y="488061"/>
                  </a:moveTo>
                  <a:lnTo>
                    <a:pt x="3810" y="488061"/>
                  </a:lnTo>
                </a:path>
                <a:path w="3810" h="1290954">
                  <a:moveTo>
                    <a:pt x="0" y="486156"/>
                  </a:moveTo>
                  <a:lnTo>
                    <a:pt x="3810" y="486156"/>
                  </a:lnTo>
                </a:path>
                <a:path w="3810" h="1290954">
                  <a:moveTo>
                    <a:pt x="0" y="484251"/>
                  </a:moveTo>
                  <a:lnTo>
                    <a:pt x="3810" y="484251"/>
                  </a:lnTo>
                </a:path>
                <a:path w="3810" h="1290954">
                  <a:moveTo>
                    <a:pt x="0" y="482346"/>
                  </a:moveTo>
                  <a:lnTo>
                    <a:pt x="3810" y="482346"/>
                  </a:lnTo>
                </a:path>
                <a:path w="3810" h="1290954">
                  <a:moveTo>
                    <a:pt x="0" y="480441"/>
                  </a:moveTo>
                  <a:lnTo>
                    <a:pt x="3810" y="480441"/>
                  </a:lnTo>
                </a:path>
                <a:path w="3810" h="1290954">
                  <a:moveTo>
                    <a:pt x="0" y="478536"/>
                  </a:moveTo>
                  <a:lnTo>
                    <a:pt x="3810" y="478536"/>
                  </a:lnTo>
                </a:path>
                <a:path w="3810" h="1290954">
                  <a:moveTo>
                    <a:pt x="0" y="476618"/>
                  </a:moveTo>
                  <a:lnTo>
                    <a:pt x="3810" y="476618"/>
                  </a:lnTo>
                </a:path>
                <a:path w="3810" h="1290954">
                  <a:moveTo>
                    <a:pt x="0" y="474713"/>
                  </a:moveTo>
                  <a:lnTo>
                    <a:pt x="3810" y="474713"/>
                  </a:lnTo>
                </a:path>
                <a:path w="3810" h="1290954">
                  <a:moveTo>
                    <a:pt x="0" y="472808"/>
                  </a:moveTo>
                  <a:lnTo>
                    <a:pt x="3810" y="472808"/>
                  </a:lnTo>
                </a:path>
                <a:path w="3810" h="1290954">
                  <a:moveTo>
                    <a:pt x="0" y="470903"/>
                  </a:moveTo>
                  <a:lnTo>
                    <a:pt x="3810" y="470903"/>
                  </a:lnTo>
                </a:path>
                <a:path w="3810" h="1290954">
                  <a:moveTo>
                    <a:pt x="0" y="468998"/>
                  </a:moveTo>
                  <a:lnTo>
                    <a:pt x="3810" y="468998"/>
                  </a:lnTo>
                </a:path>
                <a:path w="3810" h="1290954">
                  <a:moveTo>
                    <a:pt x="0" y="467093"/>
                  </a:moveTo>
                  <a:lnTo>
                    <a:pt x="3810" y="467093"/>
                  </a:lnTo>
                </a:path>
                <a:path w="3810" h="1290954">
                  <a:moveTo>
                    <a:pt x="0" y="465188"/>
                  </a:moveTo>
                  <a:lnTo>
                    <a:pt x="3810" y="465188"/>
                  </a:lnTo>
                </a:path>
                <a:path w="3810" h="1290954">
                  <a:moveTo>
                    <a:pt x="0" y="463283"/>
                  </a:moveTo>
                  <a:lnTo>
                    <a:pt x="3810" y="463283"/>
                  </a:lnTo>
                </a:path>
                <a:path w="3810" h="1290954">
                  <a:moveTo>
                    <a:pt x="0" y="461378"/>
                  </a:moveTo>
                  <a:lnTo>
                    <a:pt x="3810" y="461378"/>
                  </a:lnTo>
                </a:path>
                <a:path w="3810" h="1290954">
                  <a:moveTo>
                    <a:pt x="0" y="459460"/>
                  </a:moveTo>
                  <a:lnTo>
                    <a:pt x="3810" y="459460"/>
                  </a:lnTo>
                </a:path>
                <a:path w="3810" h="1290954">
                  <a:moveTo>
                    <a:pt x="0" y="457555"/>
                  </a:moveTo>
                  <a:lnTo>
                    <a:pt x="3810" y="457555"/>
                  </a:lnTo>
                </a:path>
                <a:path w="3810" h="1290954">
                  <a:moveTo>
                    <a:pt x="0" y="455650"/>
                  </a:moveTo>
                  <a:lnTo>
                    <a:pt x="3810" y="455650"/>
                  </a:lnTo>
                </a:path>
                <a:path w="3810" h="1290954">
                  <a:moveTo>
                    <a:pt x="0" y="453745"/>
                  </a:moveTo>
                  <a:lnTo>
                    <a:pt x="3810" y="453745"/>
                  </a:lnTo>
                </a:path>
                <a:path w="3810" h="1290954">
                  <a:moveTo>
                    <a:pt x="0" y="451840"/>
                  </a:moveTo>
                  <a:lnTo>
                    <a:pt x="3810" y="451840"/>
                  </a:lnTo>
                </a:path>
                <a:path w="3810" h="1290954">
                  <a:moveTo>
                    <a:pt x="0" y="449935"/>
                  </a:moveTo>
                  <a:lnTo>
                    <a:pt x="3810" y="449935"/>
                  </a:lnTo>
                </a:path>
                <a:path w="3810" h="1290954">
                  <a:moveTo>
                    <a:pt x="0" y="448030"/>
                  </a:moveTo>
                  <a:lnTo>
                    <a:pt x="3810" y="448030"/>
                  </a:lnTo>
                </a:path>
                <a:path w="3810" h="1290954">
                  <a:moveTo>
                    <a:pt x="0" y="446125"/>
                  </a:moveTo>
                  <a:lnTo>
                    <a:pt x="3810" y="446125"/>
                  </a:lnTo>
                </a:path>
                <a:path w="3810" h="1290954">
                  <a:moveTo>
                    <a:pt x="0" y="444220"/>
                  </a:moveTo>
                  <a:lnTo>
                    <a:pt x="3810" y="444220"/>
                  </a:lnTo>
                </a:path>
                <a:path w="3810" h="1290954">
                  <a:moveTo>
                    <a:pt x="0" y="442302"/>
                  </a:moveTo>
                  <a:lnTo>
                    <a:pt x="3810" y="442302"/>
                  </a:lnTo>
                </a:path>
                <a:path w="3810" h="1290954">
                  <a:moveTo>
                    <a:pt x="0" y="440397"/>
                  </a:moveTo>
                  <a:lnTo>
                    <a:pt x="3810" y="440397"/>
                  </a:lnTo>
                </a:path>
                <a:path w="3810" h="1290954">
                  <a:moveTo>
                    <a:pt x="0" y="438492"/>
                  </a:moveTo>
                  <a:lnTo>
                    <a:pt x="3810" y="438492"/>
                  </a:lnTo>
                </a:path>
                <a:path w="3810" h="1290954">
                  <a:moveTo>
                    <a:pt x="0" y="436587"/>
                  </a:moveTo>
                  <a:lnTo>
                    <a:pt x="3810" y="436587"/>
                  </a:lnTo>
                </a:path>
                <a:path w="3810" h="1290954">
                  <a:moveTo>
                    <a:pt x="0" y="434682"/>
                  </a:moveTo>
                  <a:lnTo>
                    <a:pt x="3810" y="434682"/>
                  </a:lnTo>
                </a:path>
                <a:path w="3810" h="1290954">
                  <a:moveTo>
                    <a:pt x="0" y="432777"/>
                  </a:moveTo>
                  <a:lnTo>
                    <a:pt x="3810" y="432777"/>
                  </a:lnTo>
                </a:path>
                <a:path w="3810" h="1290954">
                  <a:moveTo>
                    <a:pt x="0" y="430872"/>
                  </a:moveTo>
                  <a:lnTo>
                    <a:pt x="3810" y="430872"/>
                  </a:lnTo>
                </a:path>
                <a:path w="3810" h="1290954">
                  <a:moveTo>
                    <a:pt x="0" y="428967"/>
                  </a:moveTo>
                  <a:lnTo>
                    <a:pt x="3810" y="428967"/>
                  </a:lnTo>
                </a:path>
                <a:path w="3810" h="1290954">
                  <a:moveTo>
                    <a:pt x="0" y="427050"/>
                  </a:moveTo>
                  <a:lnTo>
                    <a:pt x="3810" y="427050"/>
                  </a:lnTo>
                </a:path>
                <a:path w="3810" h="1290954">
                  <a:moveTo>
                    <a:pt x="0" y="425145"/>
                  </a:moveTo>
                  <a:lnTo>
                    <a:pt x="3810" y="425145"/>
                  </a:lnTo>
                </a:path>
                <a:path w="3810" h="1290954">
                  <a:moveTo>
                    <a:pt x="0" y="423240"/>
                  </a:moveTo>
                  <a:lnTo>
                    <a:pt x="3810" y="423240"/>
                  </a:lnTo>
                </a:path>
                <a:path w="3810" h="1290954">
                  <a:moveTo>
                    <a:pt x="0" y="421335"/>
                  </a:moveTo>
                  <a:lnTo>
                    <a:pt x="3810" y="421335"/>
                  </a:lnTo>
                </a:path>
                <a:path w="3810" h="1290954">
                  <a:moveTo>
                    <a:pt x="0" y="419430"/>
                  </a:moveTo>
                  <a:lnTo>
                    <a:pt x="3810" y="419430"/>
                  </a:lnTo>
                </a:path>
                <a:path w="3810" h="1290954">
                  <a:moveTo>
                    <a:pt x="0" y="417525"/>
                  </a:moveTo>
                  <a:lnTo>
                    <a:pt x="3810" y="417525"/>
                  </a:lnTo>
                </a:path>
                <a:path w="3810" h="1290954">
                  <a:moveTo>
                    <a:pt x="0" y="415620"/>
                  </a:moveTo>
                  <a:lnTo>
                    <a:pt x="3810" y="415620"/>
                  </a:lnTo>
                </a:path>
                <a:path w="3810" h="1290954">
                  <a:moveTo>
                    <a:pt x="0" y="413715"/>
                  </a:moveTo>
                  <a:lnTo>
                    <a:pt x="3810" y="413715"/>
                  </a:lnTo>
                </a:path>
                <a:path w="3810" h="1290954">
                  <a:moveTo>
                    <a:pt x="0" y="411810"/>
                  </a:moveTo>
                  <a:lnTo>
                    <a:pt x="3810" y="411810"/>
                  </a:lnTo>
                </a:path>
                <a:path w="3810" h="1290954">
                  <a:moveTo>
                    <a:pt x="0" y="409892"/>
                  </a:moveTo>
                  <a:lnTo>
                    <a:pt x="3810" y="409892"/>
                  </a:lnTo>
                </a:path>
                <a:path w="3810" h="1290954">
                  <a:moveTo>
                    <a:pt x="0" y="407987"/>
                  </a:moveTo>
                  <a:lnTo>
                    <a:pt x="3810" y="407987"/>
                  </a:lnTo>
                </a:path>
                <a:path w="3810" h="1290954">
                  <a:moveTo>
                    <a:pt x="0" y="406082"/>
                  </a:moveTo>
                  <a:lnTo>
                    <a:pt x="3810" y="406082"/>
                  </a:lnTo>
                </a:path>
                <a:path w="3810" h="1290954">
                  <a:moveTo>
                    <a:pt x="0" y="404177"/>
                  </a:moveTo>
                  <a:lnTo>
                    <a:pt x="3810" y="404177"/>
                  </a:lnTo>
                </a:path>
                <a:path w="3810" h="1290954">
                  <a:moveTo>
                    <a:pt x="0" y="402272"/>
                  </a:moveTo>
                  <a:lnTo>
                    <a:pt x="3810" y="402272"/>
                  </a:lnTo>
                </a:path>
                <a:path w="3810" h="1290954">
                  <a:moveTo>
                    <a:pt x="0" y="400367"/>
                  </a:moveTo>
                  <a:lnTo>
                    <a:pt x="3810" y="400367"/>
                  </a:lnTo>
                </a:path>
                <a:path w="3810" h="1290954">
                  <a:moveTo>
                    <a:pt x="0" y="398462"/>
                  </a:moveTo>
                  <a:lnTo>
                    <a:pt x="3810" y="398462"/>
                  </a:lnTo>
                </a:path>
                <a:path w="3810" h="1290954">
                  <a:moveTo>
                    <a:pt x="0" y="396557"/>
                  </a:moveTo>
                  <a:lnTo>
                    <a:pt x="3810" y="396557"/>
                  </a:lnTo>
                </a:path>
                <a:path w="3810" h="1290954">
                  <a:moveTo>
                    <a:pt x="0" y="394639"/>
                  </a:moveTo>
                  <a:lnTo>
                    <a:pt x="3810" y="394639"/>
                  </a:lnTo>
                </a:path>
                <a:path w="3810" h="1290954">
                  <a:moveTo>
                    <a:pt x="0" y="392734"/>
                  </a:moveTo>
                  <a:lnTo>
                    <a:pt x="3810" y="392734"/>
                  </a:lnTo>
                </a:path>
                <a:path w="3810" h="1290954">
                  <a:moveTo>
                    <a:pt x="0" y="390829"/>
                  </a:moveTo>
                  <a:lnTo>
                    <a:pt x="3810" y="390829"/>
                  </a:lnTo>
                </a:path>
                <a:path w="3810" h="1290954">
                  <a:moveTo>
                    <a:pt x="0" y="388924"/>
                  </a:moveTo>
                  <a:lnTo>
                    <a:pt x="3810" y="388924"/>
                  </a:lnTo>
                </a:path>
                <a:path w="3810" h="1290954">
                  <a:moveTo>
                    <a:pt x="0" y="387019"/>
                  </a:moveTo>
                  <a:lnTo>
                    <a:pt x="3810" y="387019"/>
                  </a:lnTo>
                </a:path>
                <a:path w="3810" h="1290954">
                  <a:moveTo>
                    <a:pt x="0" y="385114"/>
                  </a:moveTo>
                  <a:lnTo>
                    <a:pt x="3810" y="385114"/>
                  </a:lnTo>
                </a:path>
                <a:path w="3810" h="1290954">
                  <a:moveTo>
                    <a:pt x="0" y="383209"/>
                  </a:moveTo>
                  <a:lnTo>
                    <a:pt x="3810" y="383209"/>
                  </a:lnTo>
                </a:path>
                <a:path w="3810" h="1290954">
                  <a:moveTo>
                    <a:pt x="0" y="381304"/>
                  </a:moveTo>
                  <a:lnTo>
                    <a:pt x="3810" y="381304"/>
                  </a:lnTo>
                </a:path>
                <a:path w="3810" h="1290954">
                  <a:moveTo>
                    <a:pt x="0" y="379399"/>
                  </a:moveTo>
                  <a:lnTo>
                    <a:pt x="3810" y="379399"/>
                  </a:lnTo>
                </a:path>
                <a:path w="3810" h="1290954">
                  <a:moveTo>
                    <a:pt x="0" y="377482"/>
                  </a:moveTo>
                  <a:lnTo>
                    <a:pt x="3810" y="377482"/>
                  </a:lnTo>
                </a:path>
                <a:path w="3810" h="1290954">
                  <a:moveTo>
                    <a:pt x="0" y="375577"/>
                  </a:moveTo>
                  <a:lnTo>
                    <a:pt x="3810" y="375577"/>
                  </a:lnTo>
                </a:path>
                <a:path w="3810" h="1290954">
                  <a:moveTo>
                    <a:pt x="0" y="373672"/>
                  </a:moveTo>
                  <a:lnTo>
                    <a:pt x="3810" y="373672"/>
                  </a:lnTo>
                </a:path>
                <a:path w="3810" h="1290954">
                  <a:moveTo>
                    <a:pt x="0" y="371767"/>
                  </a:moveTo>
                  <a:lnTo>
                    <a:pt x="3810" y="371767"/>
                  </a:lnTo>
                </a:path>
                <a:path w="3810" h="1290954">
                  <a:moveTo>
                    <a:pt x="0" y="369862"/>
                  </a:moveTo>
                  <a:lnTo>
                    <a:pt x="3810" y="369862"/>
                  </a:lnTo>
                </a:path>
                <a:path w="3810" h="1290954">
                  <a:moveTo>
                    <a:pt x="0" y="367957"/>
                  </a:moveTo>
                  <a:lnTo>
                    <a:pt x="3810" y="367957"/>
                  </a:lnTo>
                </a:path>
                <a:path w="3810" h="1290954">
                  <a:moveTo>
                    <a:pt x="0" y="366052"/>
                  </a:moveTo>
                  <a:lnTo>
                    <a:pt x="3810" y="366052"/>
                  </a:lnTo>
                </a:path>
                <a:path w="3810" h="1290954">
                  <a:moveTo>
                    <a:pt x="0" y="364147"/>
                  </a:moveTo>
                  <a:lnTo>
                    <a:pt x="3810" y="364147"/>
                  </a:lnTo>
                </a:path>
                <a:path w="3810" h="1290954">
                  <a:moveTo>
                    <a:pt x="0" y="362242"/>
                  </a:moveTo>
                  <a:lnTo>
                    <a:pt x="3810" y="362242"/>
                  </a:lnTo>
                </a:path>
                <a:path w="3810" h="1290954">
                  <a:moveTo>
                    <a:pt x="0" y="360324"/>
                  </a:moveTo>
                  <a:lnTo>
                    <a:pt x="3810" y="360324"/>
                  </a:lnTo>
                </a:path>
                <a:path w="3810" h="1290954">
                  <a:moveTo>
                    <a:pt x="0" y="358419"/>
                  </a:moveTo>
                  <a:lnTo>
                    <a:pt x="3810" y="358419"/>
                  </a:lnTo>
                </a:path>
                <a:path w="3810" h="1290954">
                  <a:moveTo>
                    <a:pt x="0" y="356514"/>
                  </a:moveTo>
                  <a:lnTo>
                    <a:pt x="3810" y="356514"/>
                  </a:lnTo>
                </a:path>
                <a:path w="3810" h="1290954">
                  <a:moveTo>
                    <a:pt x="0" y="354609"/>
                  </a:moveTo>
                  <a:lnTo>
                    <a:pt x="3810" y="354609"/>
                  </a:lnTo>
                </a:path>
                <a:path w="3810" h="1290954">
                  <a:moveTo>
                    <a:pt x="0" y="352704"/>
                  </a:moveTo>
                  <a:lnTo>
                    <a:pt x="3810" y="352704"/>
                  </a:lnTo>
                </a:path>
                <a:path w="3810" h="1290954">
                  <a:moveTo>
                    <a:pt x="0" y="350799"/>
                  </a:moveTo>
                  <a:lnTo>
                    <a:pt x="3810" y="350799"/>
                  </a:lnTo>
                </a:path>
                <a:path w="3810" h="1290954">
                  <a:moveTo>
                    <a:pt x="0" y="348894"/>
                  </a:moveTo>
                  <a:lnTo>
                    <a:pt x="3810" y="348894"/>
                  </a:lnTo>
                </a:path>
                <a:path w="3810" h="1290954">
                  <a:moveTo>
                    <a:pt x="0" y="346989"/>
                  </a:moveTo>
                  <a:lnTo>
                    <a:pt x="3810" y="346989"/>
                  </a:lnTo>
                </a:path>
                <a:path w="3810" h="1290954">
                  <a:moveTo>
                    <a:pt x="0" y="345071"/>
                  </a:moveTo>
                  <a:lnTo>
                    <a:pt x="3810" y="345071"/>
                  </a:lnTo>
                </a:path>
                <a:path w="3810" h="1290954">
                  <a:moveTo>
                    <a:pt x="0" y="343166"/>
                  </a:moveTo>
                  <a:lnTo>
                    <a:pt x="3810" y="343166"/>
                  </a:lnTo>
                </a:path>
                <a:path w="3810" h="1290954">
                  <a:moveTo>
                    <a:pt x="0" y="341261"/>
                  </a:moveTo>
                  <a:lnTo>
                    <a:pt x="3810" y="341261"/>
                  </a:lnTo>
                </a:path>
                <a:path w="3810" h="1290954">
                  <a:moveTo>
                    <a:pt x="0" y="339356"/>
                  </a:moveTo>
                  <a:lnTo>
                    <a:pt x="3810" y="339356"/>
                  </a:lnTo>
                </a:path>
                <a:path w="3810" h="1290954">
                  <a:moveTo>
                    <a:pt x="0" y="337451"/>
                  </a:moveTo>
                  <a:lnTo>
                    <a:pt x="3810" y="337451"/>
                  </a:lnTo>
                </a:path>
                <a:path w="3810" h="1290954">
                  <a:moveTo>
                    <a:pt x="0" y="335546"/>
                  </a:moveTo>
                  <a:lnTo>
                    <a:pt x="3810" y="335546"/>
                  </a:lnTo>
                </a:path>
                <a:path w="3810" h="1290954">
                  <a:moveTo>
                    <a:pt x="0" y="333641"/>
                  </a:moveTo>
                  <a:lnTo>
                    <a:pt x="3810" y="333641"/>
                  </a:lnTo>
                </a:path>
                <a:path w="3810" h="1290954">
                  <a:moveTo>
                    <a:pt x="0" y="331736"/>
                  </a:moveTo>
                  <a:lnTo>
                    <a:pt x="3810" y="331736"/>
                  </a:lnTo>
                </a:path>
                <a:path w="3810" h="1290954">
                  <a:moveTo>
                    <a:pt x="0" y="329831"/>
                  </a:moveTo>
                  <a:lnTo>
                    <a:pt x="3810" y="329831"/>
                  </a:lnTo>
                </a:path>
                <a:path w="3810" h="1290954">
                  <a:moveTo>
                    <a:pt x="0" y="327914"/>
                  </a:moveTo>
                  <a:lnTo>
                    <a:pt x="3810" y="327914"/>
                  </a:lnTo>
                </a:path>
                <a:path w="3810" h="1290954">
                  <a:moveTo>
                    <a:pt x="0" y="326009"/>
                  </a:moveTo>
                  <a:lnTo>
                    <a:pt x="3810" y="326009"/>
                  </a:lnTo>
                </a:path>
                <a:path w="3810" h="1290954">
                  <a:moveTo>
                    <a:pt x="0" y="324104"/>
                  </a:moveTo>
                  <a:lnTo>
                    <a:pt x="3810" y="324104"/>
                  </a:lnTo>
                </a:path>
                <a:path w="3810" h="1290954">
                  <a:moveTo>
                    <a:pt x="0" y="322199"/>
                  </a:moveTo>
                  <a:lnTo>
                    <a:pt x="3810" y="322199"/>
                  </a:lnTo>
                </a:path>
                <a:path w="3810" h="1290954">
                  <a:moveTo>
                    <a:pt x="0" y="320294"/>
                  </a:moveTo>
                  <a:lnTo>
                    <a:pt x="3810" y="320294"/>
                  </a:lnTo>
                </a:path>
                <a:path w="3810" h="1290954">
                  <a:moveTo>
                    <a:pt x="0" y="318389"/>
                  </a:moveTo>
                  <a:lnTo>
                    <a:pt x="3810" y="318389"/>
                  </a:lnTo>
                </a:path>
                <a:path w="3810" h="1290954">
                  <a:moveTo>
                    <a:pt x="0" y="316484"/>
                  </a:moveTo>
                  <a:lnTo>
                    <a:pt x="3810" y="316484"/>
                  </a:lnTo>
                </a:path>
                <a:path w="3810" h="1290954">
                  <a:moveTo>
                    <a:pt x="0" y="314579"/>
                  </a:moveTo>
                  <a:lnTo>
                    <a:pt x="3810" y="314579"/>
                  </a:lnTo>
                </a:path>
                <a:path w="3810" h="1290954">
                  <a:moveTo>
                    <a:pt x="0" y="312674"/>
                  </a:moveTo>
                  <a:lnTo>
                    <a:pt x="3810" y="312674"/>
                  </a:lnTo>
                </a:path>
                <a:path w="3810" h="1290954">
                  <a:moveTo>
                    <a:pt x="0" y="310756"/>
                  </a:moveTo>
                  <a:lnTo>
                    <a:pt x="3810" y="310756"/>
                  </a:lnTo>
                </a:path>
                <a:path w="3810" h="1290954">
                  <a:moveTo>
                    <a:pt x="0" y="308851"/>
                  </a:moveTo>
                  <a:lnTo>
                    <a:pt x="3810" y="308851"/>
                  </a:lnTo>
                </a:path>
                <a:path w="3810" h="1290954">
                  <a:moveTo>
                    <a:pt x="0" y="306946"/>
                  </a:moveTo>
                  <a:lnTo>
                    <a:pt x="3810" y="306946"/>
                  </a:lnTo>
                </a:path>
                <a:path w="3810" h="1290954">
                  <a:moveTo>
                    <a:pt x="0" y="305041"/>
                  </a:moveTo>
                  <a:lnTo>
                    <a:pt x="3810" y="305041"/>
                  </a:lnTo>
                </a:path>
                <a:path w="3810" h="1290954">
                  <a:moveTo>
                    <a:pt x="0" y="303136"/>
                  </a:moveTo>
                  <a:lnTo>
                    <a:pt x="3810" y="303136"/>
                  </a:lnTo>
                </a:path>
                <a:path w="3810" h="1290954">
                  <a:moveTo>
                    <a:pt x="0" y="301231"/>
                  </a:moveTo>
                  <a:lnTo>
                    <a:pt x="3810" y="301231"/>
                  </a:lnTo>
                </a:path>
                <a:path w="3810" h="1290954">
                  <a:moveTo>
                    <a:pt x="0" y="299326"/>
                  </a:moveTo>
                  <a:lnTo>
                    <a:pt x="3810" y="299326"/>
                  </a:lnTo>
                </a:path>
                <a:path w="3810" h="1290954">
                  <a:moveTo>
                    <a:pt x="0" y="297421"/>
                  </a:moveTo>
                  <a:lnTo>
                    <a:pt x="3810" y="297421"/>
                  </a:lnTo>
                </a:path>
                <a:path w="3810" h="1290954">
                  <a:moveTo>
                    <a:pt x="0" y="295503"/>
                  </a:moveTo>
                  <a:lnTo>
                    <a:pt x="3810" y="295503"/>
                  </a:lnTo>
                </a:path>
                <a:path w="3810" h="1290954">
                  <a:moveTo>
                    <a:pt x="0" y="293598"/>
                  </a:moveTo>
                  <a:lnTo>
                    <a:pt x="3810" y="293598"/>
                  </a:lnTo>
                </a:path>
                <a:path w="3810" h="1290954">
                  <a:moveTo>
                    <a:pt x="0" y="291693"/>
                  </a:moveTo>
                  <a:lnTo>
                    <a:pt x="3810" y="291693"/>
                  </a:lnTo>
                </a:path>
                <a:path w="3810" h="1290954">
                  <a:moveTo>
                    <a:pt x="0" y="289788"/>
                  </a:moveTo>
                  <a:lnTo>
                    <a:pt x="3810" y="289788"/>
                  </a:lnTo>
                </a:path>
                <a:path w="3810" h="1290954">
                  <a:moveTo>
                    <a:pt x="0" y="287883"/>
                  </a:moveTo>
                  <a:lnTo>
                    <a:pt x="3810" y="287883"/>
                  </a:lnTo>
                </a:path>
                <a:path w="3810" h="1290954">
                  <a:moveTo>
                    <a:pt x="0" y="285978"/>
                  </a:moveTo>
                  <a:lnTo>
                    <a:pt x="3810" y="285978"/>
                  </a:lnTo>
                </a:path>
                <a:path w="3810" h="1290954">
                  <a:moveTo>
                    <a:pt x="0" y="284073"/>
                  </a:moveTo>
                  <a:lnTo>
                    <a:pt x="3810" y="284073"/>
                  </a:lnTo>
                </a:path>
                <a:path w="3810" h="1290954">
                  <a:moveTo>
                    <a:pt x="0" y="282168"/>
                  </a:moveTo>
                  <a:lnTo>
                    <a:pt x="3810" y="282168"/>
                  </a:lnTo>
                </a:path>
                <a:path w="3810" h="1290954">
                  <a:moveTo>
                    <a:pt x="0" y="280263"/>
                  </a:moveTo>
                  <a:lnTo>
                    <a:pt x="3810" y="280263"/>
                  </a:lnTo>
                </a:path>
                <a:path w="3810" h="1290954">
                  <a:moveTo>
                    <a:pt x="0" y="278345"/>
                  </a:moveTo>
                  <a:lnTo>
                    <a:pt x="3810" y="278345"/>
                  </a:lnTo>
                </a:path>
                <a:path w="3810" h="1290954">
                  <a:moveTo>
                    <a:pt x="0" y="276440"/>
                  </a:moveTo>
                  <a:lnTo>
                    <a:pt x="3810" y="276440"/>
                  </a:lnTo>
                </a:path>
                <a:path w="3810" h="1290954">
                  <a:moveTo>
                    <a:pt x="0" y="274535"/>
                  </a:moveTo>
                  <a:lnTo>
                    <a:pt x="3810" y="274535"/>
                  </a:lnTo>
                </a:path>
                <a:path w="3810" h="1290954">
                  <a:moveTo>
                    <a:pt x="0" y="272630"/>
                  </a:moveTo>
                  <a:lnTo>
                    <a:pt x="3810" y="272630"/>
                  </a:lnTo>
                </a:path>
                <a:path w="3810" h="1290954">
                  <a:moveTo>
                    <a:pt x="0" y="270725"/>
                  </a:moveTo>
                  <a:lnTo>
                    <a:pt x="3810" y="270725"/>
                  </a:lnTo>
                </a:path>
                <a:path w="3810" h="1290954">
                  <a:moveTo>
                    <a:pt x="0" y="268820"/>
                  </a:moveTo>
                  <a:lnTo>
                    <a:pt x="3810" y="268820"/>
                  </a:lnTo>
                </a:path>
                <a:path w="3810" h="1290954">
                  <a:moveTo>
                    <a:pt x="0" y="266915"/>
                  </a:moveTo>
                  <a:lnTo>
                    <a:pt x="3810" y="266915"/>
                  </a:lnTo>
                </a:path>
                <a:path w="3810" h="1290954">
                  <a:moveTo>
                    <a:pt x="0" y="265010"/>
                  </a:moveTo>
                  <a:lnTo>
                    <a:pt x="3810" y="265010"/>
                  </a:lnTo>
                </a:path>
                <a:path w="3810" h="1290954">
                  <a:moveTo>
                    <a:pt x="0" y="263093"/>
                  </a:moveTo>
                  <a:lnTo>
                    <a:pt x="3810" y="263093"/>
                  </a:lnTo>
                </a:path>
                <a:path w="3810" h="1290954">
                  <a:moveTo>
                    <a:pt x="0" y="261188"/>
                  </a:moveTo>
                  <a:lnTo>
                    <a:pt x="3810" y="261188"/>
                  </a:lnTo>
                </a:path>
                <a:path w="3810" h="1290954">
                  <a:moveTo>
                    <a:pt x="0" y="259283"/>
                  </a:moveTo>
                  <a:lnTo>
                    <a:pt x="3810" y="259283"/>
                  </a:lnTo>
                </a:path>
                <a:path w="3810" h="1290954">
                  <a:moveTo>
                    <a:pt x="0" y="257378"/>
                  </a:moveTo>
                  <a:lnTo>
                    <a:pt x="3810" y="257378"/>
                  </a:lnTo>
                </a:path>
                <a:path w="3810" h="1290954">
                  <a:moveTo>
                    <a:pt x="0" y="255473"/>
                  </a:moveTo>
                  <a:lnTo>
                    <a:pt x="3810" y="255473"/>
                  </a:lnTo>
                </a:path>
                <a:path w="3810" h="1290954">
                  <a:moveTo>
                    <a:pt x="0" y="253568"/>
                  </a:moveTo>
                  <a:lnTo>
                    <a:pt x="3810" y="253568"/>
                  </a:lnTo>
                </a:path>
                <a:path w="3810" h="1290954">
                  <a:moveTo>
                    <a:pt x="0" y="251663"/>
                  </a:moveTo>
                  <a:lnTo>
                    <a:pt x="3810" y="251663"/>
                  </a:lnTo>
                </a:path>
                <a:path w="3810" h="1290954">
                  <a:moveTo>
                    <a:pt x="0" y="249758"/>
                  </a:moveTo>
                  <a:lnTo>
                    <a:pt x="3810" y="249758"/>
                  </a:lnTo>
                </a:path>
                <a:path w="3810" h="1290954">
                  <a:moveTo>
                    <a:pt x="0" y="247853"/>
                  </a:moveTo>
                  <a:lnTo>
                    <a:pt x="3810" y="247853"/>
                  </a:lnTo>
                </a:path>
                <a:path w="3810" h="1290954">
                  <a:moveTo>
                    <a:pt x="0" y="245935"/>
                  </a:moveTo>
                  <a:lnTo>
                    <a:pt x="3810" y="245935"/>
                  </a:lnTo>
                </a:path>
                <a:path w="3810" h="1290954">
                  <a:moveTo>
                    <a:pt x="0" y="244030"/>
                  </a:moveTo>
                  <a:lnTo>
                    <a:pt x="3810" y="244030"/>
                  </a:lnTo>
                </a:path>
                <a:path w="3810" h="1290954">
                  <a:moveTo>
                    <a:pt x="0" y="242125"/>
                  </a:moveTo>
                  <a:lnTo>
                    <a:pt x="3810" y="242125"/>
                  </a:lnTo>
                </a:path>
                <a:path w="3810" h="1290954">
                  <a:moveTo>
                    <a:pt x="0" y="240220"/>
                  </a:moveTo>
                  <a:lnTo>
                    <a:pt x="3810" y="240220"/>
                  </a:lnTo>
                </a:path>
                <a:path w="3810" h="1290954">
                  <a:moveTo>
                    <a:pt x="0" y="238315"/>
                  </a:moveTo>
                  <a:lnTo>
                    <a:pt x="3810" y="238315"/>
                  </a:lnTo>
                </a:path>
                <a:path w="3810" h="1290954">
                  <a:moveTo>
                    <a:pt x="0" y="236410"/>
                  </a:moveTo>
                  <a:lnTo>
                    <a:pt x="3810" y="236410"/>
                  </a:lnTo>
                </a:path>
                <a:path w="3810" h="1290954">
                  <a:moveTo>
                    <a:pt x="0" y="234505"/>
                  </a:moveTo>
                  <a:lnTo>
                    <a:pt x="3810" y="234505"/>
                  </a:lnTo>
                </a:path>
                <a:path w="3810" h="1290954">
                  <a:moveTo>
                    <a:pt x="0" y="232600"/>
                  </a:moveTo>
                  <a:lnTo>
                    <a:pt x="3810" y="232600"/>
                  </a:lnTo>
                </a:path>
                <a:path w="3810" h="1290954">
                  <a:moveTo>
                    <a:pt x="0" y="230695"/>
                  </a:moveTo>
                  <a:lnTo>
                    <a:pt x="3810" y="230695"/>
                  </a:lnTo>
                </a:path>
                <a:path w="3810" h="1290954">
                  <a:moveTo>
                    <a:pt x="0" y="228777"/>
                  </a:moveTo>
                  <a:lnTo>
                    <a:pt x="3810" y="228777"/>
                  </a:lnTo>
                </a:path>
                <a:path w="3810" h="1290954">
                  <a:moveTo>
                    <a:pt x="0" y="226872"/>
                  </a:moveTo>
                  <a:lnTo>
                    <a:pt x="3810" y="226872"/>
                  </a:lnTo>
                </a:path>
                <a:path w="3810" h="1290954">
                  <a:moveTo>
                    <a:pt x="0" y="224967"/>
                  </a:moveTo>
                  <a:lnTo>
                    <a:pt x="3810" y="224967"/>
                  </a:lnTo>
                </a:path>
                <a:path w="3810" h="1290954">
                  <a:moveTo>
                    <a:pt x="0" y="223062"/>
                  </a:moveTo>
                  <a:lnTo>
                    <a:pt x="3810" y="223062"/>
                  </a:lnTo>
                </a:path>
                <a:path w="3810" h="1290954">
                  <a:moveTo>
                    <a:pt x="0" y="221157"/>
                  </a:moveTo>
                  <a:lnTo>
                    <a:pt x="3810" y="221157"/>
                  </a:lnTo>
                </a:path>
                <a:path w="3810" h="1290954">
                  <a:moveTo>
                    <a:pt x="0" y="219252"/>
                  </a:moveTo>
                  <a:lnTo>
                    <a:pt x="3810" y="219252"/>
                  </a:lnTo>
                </a:path>
                <a:path w="3810" h="1290954">
                  <a:moveTo>
                    <a:pt x="0" y="217347"/>
                  </a:moveTo>
                  <a:lnTo>
                    <a:pt x="3810" y="217347"/>
                  </a:lnTo>
                </a:path>
                <a:path w="3810" h="1290954">
                  <a:moveTo>
                    <a:pt x="0" y="215442"/>
                  </a:moveTo>
                  <a:lnTo>
                    <a:pt x="3810" y="215442"/>
                  </a:lnTo>
                </a:path>
                <a:path w="3810" h="1290954">
                  <a:moveTo>
                    <a:pt x="0" y="213525"/>
                  </a:moveTo>
                  <a:lnTo>
                    <a:pt x="3810" y="213525"/>
                  </a:lnTo>
                </a:path>
                <a:path w="3810" h="1290954">
                  <a:moveTo>
                    <a:pt x="0" y="211620"/>
                  </a:moveTo>
                  <a:lnTo>
                    <a:pt x="3810" y="211620"/>
                  </a:lnTo>
                </a:path>
                <a:path w="3810" h="1290954">
                  <a:moveTo>
                    <a:pt x="0" y="209715"/>
                  </a:moveTo>
                  <a:lnTo>
                    <a:pt x="3810" y="209715"/>
                  </a:lnTo>
                </a:path>
                <a:path w="3810" h="1290954">
                  <a:moveTo>
                    <a:pt x="0" y="207810"/>
                  </a:moveTo>
                  <a:lnTo>
                    <a:pt x="3810" y="207810"/>
                  </a:lnTo>
                </a:path>
                <a:path w="3810" h="1290954">
                  <a:moveTo>
                    <a:pt x="0" y="205905"/>
                  </a:moveTo>
                  <a:lnTo>
                    <a:pt x="3810" y="205905"/>
                  </a:lnTo>
                </a:path>
                <a:path w="3810" h="1290954">
                  <a:moveTo>
                    <a:pt x="0" y="204000"/>
                  </a:moveTo>
                  <a:lnTo>
                    <a:pt x="3810" y="204000"/>
                  </a:lnTo>
                </a:path>
                <a:path w="3810" h="1290954">
                  <a:moveTo>
                    <a:pt x="0" y="202095"/>
                  </a:moveTo>
                  <a:lnTo>
                    <a:pt x="3810" y="202095"/>
                  </a:lnTo>
                </a:path>
                <a:path w="3810" h="1290954">
                  <a:moveTo>
                    <a:pt x="0" y="200190"/>
                  </a:moveTo>
                  <a:lnTo>
                    <a:pt x="3810" y="200190"/>
                  </a:lnTo>
                </a:path>
                <a:path w="3810" h="1290954">
                  <a:moveTo>
                    <a:pt x="0" y="198285"/>
                  </a:moveTo>
                  <a:lnTo>
                    <a:pt x="3810" y="198285"/>
                  </a:lnTo>
                </a:path>
                <a:path w="3810" h="1290954">
                  <a:moveTo>
                    <a:pt x="0" y="196367"/>
                  </a:moveTo>
                  <a:lnTo>
                    <a:pt x="3810" y="196367"/>
                  </a:lnTo>
                </a:path>
                <a:path w="3810" h="1290954">
                  <a:moveTo>
                    <a:pt x="0" y="194462"/>
                  </a:moveTo>
                  <a:lnTo>
                    <a:pt x="3810" y="194462"/>
                  </a:lnTo>
                </a:path>
                <a:path w="3810" h="1290954">
                  <a:moveTo>
                    <a:pt x="0" y="192557"/>
                  </a:moveTo>
                  <a:lnTo>
                    <a:pt x="3810" y="192557"/>
                  </a:lnTo>
                </a:path>
                <a:path w="3810" h="1290954">
                  <a:moveTo>
                    <a:pt x="0" y="190652"/>
                  </a:moveTo>
                  <a:lnTo>
                    <a:pt x="3810" y="190652"/>
                  </a:lnTo>
                </a:path>
                <a:path w="3810" h="1290954">
                  <a:moveTo>
                    <a:pt x="0" y="188747"/>
                  </a:moveTo>
                  <a:lnTo>
                    <a:pt x="3810" y="188747"/>
                  </a:lnTo>
                </a:path>
                <a:path w="3810" h="1290954">
                  <a:moveTo>
                    <a:pt x="0" y="186842"/>
                  </a:moveTo>
                  <a:lnTo>
                    <a:pt x="3810" y="186842"/>
                  </a:lnTo>
                </a:path>
                <a:path w="3810" h="1290954">
                  <a:moveTo>
                    <a:pt x="0" y="184937"/>
                  </a:moveTo>
                  <a:lnTo>
                    <a:pt x="3810" y="184937"/>
                  </a:lnTo>
                </a:path>
                <a:path w="3810" h="1290954">
                  <a:moveTo>
                    <a:pt x="0" y="183032"/>
                  </a:moveTo>
                  <a:lnTo>
                    <a:pt x="3810" y="183032"/>
                  </a:lnTo>
                </a:path>
                <a:path w="3810" h="1290954">
                  <a:moveTo>
                    <a:pt x="0" y="181127"/>
                  </a:moveTo>
                  <a:lnTo>
                    <a:pt x="3810" y="181127"/>
                  </a:lnTo>
                </a:path>
                <a:path w="3810" h="1290954">
                  <a:moveTo>
                    <a:pt x="0" y="179209"/>
                  </a:moveTo>
                  <a:lnTo>
                    <a:pt x="3810" y="179209"/>
                  </a:lnTo>
                </a:path>
                <a:path w="3810" h="1290954">
                  <a:moveTo>
                    <a:pt x="0" y="177304"/>
                  </a:moveTo>
                  <a:lnTo>
                    <a:pt x="3810" y="177304"/>
                  </a:lnTo>
                </a:path>
                <a:path w="3810" h="1290954">
                  <a:moveTo>
                    <a:pt x="0" y="175399"/>
                  </a:moveTo>
                  <a:lnTo>
                    <a:pt x="3810" y="175399"/>
                  </a:lnTo>
                </a:path>
                <a:path w="3810" h="1290954">
                  <a:moveTo>
                    <a:pt x="0" y="173494"/>
                  </a:moveTo>
                  <a:lnTo>
                    <a:pt x="3810" y="173494"/>
                  </a:lnTo>
                </a:path>
                <a:path w="3810" h="1290954">
                  <a:moveTo>
                    <a:pt x="0" y="171589"/>
                  </a:moveTo>
                  <a:lnTo>
                    <a:pt x="3810" y="171589"/>
                  </a:lnTo>
                </a:path>
                <a:path w="3810" h="1290954">
                  <a:moveTo>
                    <a:pt x="0" y="169684"/>
                  </a:moveTo>
                  <a:lnTo>
                    <a:pt x="3810" y="169684"/>
                  </a:lnTo>
                </a:path>
                <a:path w="3810" h="1290954">
                  <a:moveTo>
                    <a:pt x="0" y="167779"/>
                  </a:moveTo>
                  <a:lnTo>
                    <a:pt x="3810" y="167779"/>
                  </a:lnTo>
                </a:path>
                <a:path w="3810" h="1290954">
                  <a:moveTo>
                    <a:pt x="0" y="165874"/>
                  </a:moveTo>
                  <a:lnTo>
                    <a:pt x="3810" y="165874"/>
                  </a:lnTo>
                </a:path>
                <a:path w="3810" h="1290954">
                  <a:moveTo>
                    <a:pt x="0" y="163957"/>
                  </a:moveTo>
                  <a:lnTo>
                    <a:pt x="3810" y="163957"/>
                  </a:lnTo>
                </a:path>
                <a:path w="3810" h="1290954">
                  <a:moveTo>
                    <a:pt x="0" y="162052"/>
                  </a:moveTo>
                  <a:lnTo>
                    <a:pt x="3810" y="162052"/>
                  </a:lnTo>
                </a:path>
                <a:path w="3810" h="1290954">
                  <a:moveTo>
                    <a:pt x="0" y="160147"/>
                  </a:moveTo>
                  <a:lnTo>
                    <a:pt x="3810" y="160147"/>
                  </a:lnTo>
                </a:path>
                <a:path w="3810" h="1290954">
                  <a:moveTo>
                    <a:pt x="0" y="158242"/>
                  </a:moveTo>
                  <a:lnTo>
                    <a:pt x="3810" y="158242"/>
                  </a:lnTo>
                </a:path>
                <a:path w="3810" h="1290954">
                  <a:moveTo>
                    <a:pt x="0" y="156337"/>
                  </a:moveTo>
                  <a:lnTo>
                    <a:pt x="3810" y="156337"/>
                  </a:lnTo>
                </a:path>
                <a:path w="3810" h="1290954">
                  <a:moveTo>
                    <a:pt x="0" y="154432"/>
                  </a:moveTo>
                  <a:lnTo>
                    <a:pt x="3810" y="154432"/>
                  </a:lnTo>
                </a:path>
                <a:path w="3810" h="1290954">
                  <a:moveTo>
                    <a:pt x="0" y="152527"/>
                  </a:moveTo>
                  <a:lnTo>
                    <a:pt x="3810" y="152527"/>
                  </a:lnTo>
                </a:path>
                <a:path w="3810" h="1290954">
                  <a:moveTo>
                    <a:pt x="0" y="150622"/>
                  </a:moveTo>
                  <a:lnTo>
                    <a:pt x="3810" y="150622"/>
                  </a:lnTo>
                </a:path>
                <a:path w="3810" h="1290954">
                  <a:moveTo>
                    <a:pt x="0" y="148717"/>
                  </a:moveTo>
                  <a:lnTo>
                    <a:pt x="3810" y="148717"/>
                  </a:lnTo>
                </a:path>
                <a:path w="3810" h="1290954">
                  <a:moveTo>
                    <a:pt x="0" y="146799"/>
                  </a:moveTo>
                  <a:lnTo>
                    <a:pt x="3810" y="146799"/>
                  </a:lnTo>
                </a:path>
                <a:path w="3810" h="1290954">
                  <a:moveTo>
                    <a:pt x="0" y="144894"/>
                  </a:moveTo>
                  <a:lnTo>
                    <a:pt x="3810" y="144894"/>
                  </a:lnTo>
                </a:path>
                <a:path w="3810" h="1290954">
                  <a:moveTo>
                    <a:pt x="0" y="142989"/>
                  </a:moveTo>
                  <a:lnTo>
                    <a:pt x="3810" y="142989"/>
                  </a:lnTo>
                </a:path>
                <a:path w="3810" h="1290954">
                  <a:moveTo>
                    <a:pt x="0" y="141084"/>
                  </a:moveTo>
                  <a:lnTo>
                    <a:pt x="3810" y="141084"/>
                  </a:lnTo>
                </a:path>
                <a:path w="3810" h="1290954">
                  <a:moveTo>
                    <a:pt x="0" y="139179"/>
                  </a:moveTo>
                  <a:lnTo>
                    <a:pt x="3810" y="139179"/>
                  </a:lnTo>
                </a:path>
                <a:path w="3810" h="1290954">
                  <a:moveTo>
                    <a:pt x="0" y="137274"/>
                  </a:moveTo>
                  <a:lnTo>
                    <a:pt x="3810" y="137274"/>
                  </a:lnTo>
                </a:path>
                <a:path w="3810" h="1290954">
                  <a:moveTo>
                    <a:pt x="0" y="135369"/>
                  </a:moveTo>
                  <a:lnTo>
                    <a:pt x="3810" y="135369"/>
                  </a:lnTo>
                </a:path>
                <a:path w="3810" h="1290954">
                  <a:moveTo>
                    <a:pt x="0" y="133464"/>
                  </a:moveTo>
                  <a:lnTo>
                    <a:pt x="3810" y="133464"/>
                  </a:lnTo>
                </a:path>
                <a:path w="3810" h="1290954">
                  <a:moveTo>
                    <a:pt x="0" y="131559"/>
                  </a:moveTo>
                  <a:lnTo>
                    <a:pt x="3810" y="131559"/>
                  </a:lnTo>
                </a:path>
                <a:path w="3810" h="1290954">
                  <a:moveTo>
                    <a:pt x="0" y="129641"/>
                  </a:moveTo>
                  <a:lnTo>
                    <a:pt x="3810" y="129641"/>
                  </a:lnTo>
                </a:path>
                <a:path w="3810" h="1290954">
                  <a:moveTo>
                    <a:pt x="0" y="127736"/>
                  </a:moveTo>
                  <a:lnTo>
                    <a:pt x="3810" y="127736"/>
                  </a:lnTo>
                </a:path>
                <a:path w="3810" h="1290954">
                  <a:moveTo>
                    <a:pt x="0" y="125831"/>
                  </a:moveTo>
                  <a:lnTo>
                    <a:pt x="3810" y="125831"/>
                  </a:lnTo>
                </a:path>
                <a:path w="3810" h="1290954">
                  <a:moveTo>
                    <a:pt x="0" y="123926"/>
                  </a:moveTo>
                  <a:lnTo>
                    <a:pt x="3810" y="123926"/>
                  </a:lnTo>
                </a:path>
                <a:path w="3810" h="1290954">
                  <a:moveTo>
                    <a:pt x="0" y="122021"/>
                  </a:moveTo>
                  <a:lnTo>
                    <a:pt x="3810" y="122021"/>
                  </a:lnTo>
                </a:path>
                <a:path w="3810" h="1290954">
                  <a:moveTo>
                    <a:pt x="0" y="120116"/>
                  </a:moveTo>
                  <a:lnTo>
                    <a:pt x="3810" y="120116"/>
                  </a:lnTo>
                </a:path>
                <a:path w="3810" h="1290954">
                  <a:moveTo>
                    <a:pt x="0" y="118211"/>
                  </a:moveTo>
                  <a:lnTo>
                    <a:pt x="3810" y="118211"/>
                  </a:lnTo>
                </a:path>
                <a:path w="3810" h="1290954">
                  <a:moveTo>
                    <a:pt x="0" y="116306"/>
                  </a:moveTo>
                  <a:lnTo>
                    <a:pt x="3810" y="116306"/>
                  </a:lnTo>
                </a:path>
                <a:path w="3810" h="1290954">
                  <a:moveTo>
                    <a:pt x="0" y="114388"/>
                  </a:moveTo>
                  <a:lnTo>
                    <a:pt x="3810" y="114388"/>
                  </a:lnTo>
                </a:path>
                <a:path w="3810" h="1290954">
                  <a:moveTo>
                    <a:pt x="0" y="112483"/>
                  </a:moveTo>
                  <a:lnTo>
                    <a:pt x="3810" y="112483"/>
                  </a:lnTo>
                </a:path>
                <a:path w="3810" h="1290954">
                  <a:moveTo>
                    <a:pt x="0" y="110578"/>
                  </a:moveTo>
                  <a:lnTo>
                    <a:pt x="3810" y="110578"/>
                  </a:lnTo>
                </a:path>
                <a:path w="3810" h="1290954">
                  <a:moveTo>
                    <a:pt x="0" y="108673"/>
                  </a:moveTo>
                  <a:lnTo>
                    <a:pt x="3810" y="108673"/>
                  </a:lnTo>
                </a:path>
                <a:path w="3810" h="1290954">
                  <a:moveTo>
                    <a:pt x="0" y="106768"/>
                  </a:moveTo>
                  <a:lnTo>
                    <a:pt x="3810" y="106768"/>
                  </a:lnTo>
                </a:path>
                <a:path w="3810" h="1290954">
                  <a:moveTo>
                    <a:pt x="0" y="104863"/>
                  </a:moveTo>
                  <a:lnTo>
                    <a:pt x="3810" y="104863"/>
                  </a:lnTo>
                </a:path>
                <a:path w="3810" h="1290954">
                  <a:moveTo>
                    <a:pt x="0" y="102958"/>
                  </a:moveTo>
                  <a:lnTo>
                    <a:pt x="3810" y="102958"/>
                  </a:lnTo>
                </a:path>
                <a:path w="3810" h="1290954">
                  <a:moveTo>
                    <a:pt x="0" y="101053"/>
                  </a:moveTo>
                  <a:lnTo>
                    <a:pt x="3810" y="101053"/>
                  </a:lnTo>
                </a:path>
                <a:path w="3810" h="1290954">
                  <a:moveTo>
                    <a:pt x="0" y="99148"/>
                  </a:moveTo>
                  <a:lnTo>
                    <a:pt x="3810" y="99148"/>
                  </a:lnTo>
                </a:path>
                <a:path w="3810" h="1290954">
                  <a:moveTo>
                    <a:pt x="0" y="97231"/>
                  </a:moveTo>
                  <a:lnTo>
                    <a:pt x="3810" y="97231"/>
                  </a:lnTo>
                </a:path>
                <a:path w="3810" h="1290954">
                  <a:moveTo>
                    <a:pt x="0" y="95326"/>
                  </a:moveTo>
                  <a:lnTo>
                    <a:pt x="3810" y="95326"/>
                  </a:lnTo>
                </a:path>
                <a:path w="3810" h="1290954">
                  <a:moveTo>
                    <a:pt x="0" y="93421"/>
                  </a:moveTo>
                  <a:lnTo>
                    <a:pt x="3810" y="93421"/>
                  </a:lnTo>
                </a:path>
                <a:path w="3810" h="1290954">
                  <a:moveTo>
                    <a:pt x="0" y="91516"/>
                  </a:moveTo>
                  <a:lnTo>
                    <a:pt x="3810" y="91516"/>
                  </a:lnTo>
                </a:path>
                <a:path w="3810" h="1290954">
                  <a:moveTo>
                    <a:pt x="0" y="89611"/>
                  </a:moveTo>
                  <a:lnTo>
                    <a:pt x="3810" y="89611"/>
                  </a:lnTo>
                </a:path>
                <a:path w="3810" h="1290954">
                  <a:moveTo>
                    <a:pt x="0" y="87706"/>
                  </a:moveTo>
                  <a:lnTo>
                    <a:pt x="3810" y="87706"/>
                  </a:lnTo>
                </a:path>
                <a:path w="3810" h="1290954">
                  <a:moveTo>
                    <a:pt x="0" y="85801"/>
                  </a:moveTo>
                  <a:lnTo>
                    <a:pt x="3810" y="85801"/>
                  </a:lnTo>
                </a:path>
                <a:path w="3810" h="1290954">
                  <a:moveTo>
                    <a:pt x="0" y="83896"/>
                  </a:moveTo>
                  <a:lnTo>
                    <a:pt x="3810" y="83896"/>
                  </a:lnTo>
                </a:path>
                <a:path w="3810" h="1290954">
                  <a:moveTo>
                    <a:pt x="0" y="81991"/>
                  </a:moveTo>
                  <a:lnTo>
                    <a:pt x="3810" y="81991"/>
                  </a:lnTo>
                </a:path>
                <a:path w="3810" h="1290954">
                  <a:moveTo>
                    <a:pt x="0" y="80073"/>
                  </a:moveTo>
                  <a:lnTo>
                    <a:pt x="3810" y="80073"/>
                  </a:lnTo>
                </a:path>
                <a:path w="3810" h="1290954">
                  <a:moveTo>
                    <a:pt x="0" y="78168"/>
                  </a:moveTo>
                  <a:lnTo>
                    <a:pt x="3810" y="78168"/>
                  </a:lnTo>
                </a:path>
                <a:path w="3810" h="1290954">
                  <a:moveTo>
                    <a:pt x="0" y="76263"/>
                  </a:moveTo>
                  <a:lnTo>
                    <a:pt x="3810" y="76263"/>
                  </a:lnTo>
                </a:path>
                <a:path w="3810" h="1290954">
                  <a:moveTo>
                    <a:pt x="0" y="74358"/>
                  </a:moveTo>
                  <a:lnTo>
                    <a:pt x="3810" y="74358"/>
                  </a:lnTo>
                </a:path>
                <a:path w="3810" h="1290954">
                  <a:moveTo>
                    <a:pt x="0" y="72453"/>
                  </a:moveTo>
                  <a:lnTo>
                    <a:pt x="3810" y="72453"/>
                  </a:lnTo>
                </a:path>
                <a:path w="3810" h="1290954">
                  <a:moveTo>
                    <a:pt x="0" y="70548"/>
                  </a:moveTo>
                  <a:lnTo>
                    <a:pt x="3810" y="70548"/>
                  </a:lnTo>
                </a:path>
                <a:path w="3810" h="1290954">
                  <a:moveTo>
                    <a:pt x="0" y="68643"/>
                  </a:moveTo>
                  <a:lnTo>
                    <a:pt x="3810" y="68643"/>
                  </a:lnTo>
                </a:path>
                <a:path w="3810" h="1290954">
                  <a:moveTo>
                    <a:pt x="0" y="66738"/>
                  </a:moveTo>
                  <a:lnTo>
                    <a:pt x="3810" y="66738"/>
                  </a:lnTo>
                </a:path>
                <a:path w="3810" h="1290954">
                  <a:moveTo>
                    <a:pt x="0" y="64820"/>
                  </a:moveTo>
                  <a:lnTo>
                    <a:pt x="3810" y="64820"/>
                  </a:lnTo>
                </a:path>
                <a:path w="3810" h="1290954">
                  <a:moveTo>
                    <a:pt x="0" y="62915"/>
                  </a:moveTo>
                  <a:lnTo>
                    <a:pt x="3810" y="62915"/>
                  </a:lnTo>
                </a:path>
                <a:path w="3810" h="1290954">
                  <a:moveTo>
                    <a:pt x="0" y="61010"/>
                  </a:moveTo>
                  <a:lnTo>
                    <a:pt x="3810" y="61010"/>
                  </a:lnTo>
                </a:path>
                <a:path w="3810" h="1290954">
                  <a:moveTo>
                    <a:pt x="0" y="59105"/>
                  </a:moveTo>
                  <a:lnTo>
                    <a:pt x="3810" y="59105"/>
                  </a:lnTo>
                </a:path>
                <a:path w="3810" h="1290954">
                  <a:moveTo>
                    <a:pt x="0" y="57200"/>
                  </a:moveTo>
                  <a:lnTo>
                    <a:pt x="3810" y="57200"/>
                  </a:lnTo>
                </a:path>
                <a:path w="3810" h="1290954">
                  <a:moveTo>
                    <a:pt x="0" y="55295"/>
                  </a:moveTo>
                  <a:lnTo>
                    <a:pt x="3810" y="55295"/>
                  </a:lnTo>
                </a:path>
                <a:path w="3810" h="1290954">
                  <a:moveTo>
                    <a:pt x="0" y="53390"/>
                  </a:moveTo>
                  <a:lnTo>
                    <a:pt x="3810" y="53390"/>
                  </a:lnTo>
                </a:path>
                <a:path w="3810" h="1290954">
                  <a:moveTo>
                    <a:pt x="0" y="51485"/>
                  </a:moveTo>
                  <a:lnTo>
                    <a:pt x="3810" y="51485"/>
                  </a:lnTo>
                </a:path>
                <a:path w="3810" h="1290954">
                  <a:moveTo>
                    <a:pt x="0" y="49580"/>
                  </a:moveTo>
                  <a:lnTo>
                    <a:pt x="3810" y="49580"/>
                  </a:lnTo>
                </a:path>
                <a:path w="3810" h="1290954">
                  <a:moveTo>
                    <a:pt x="0" y="47663"/>
                  </a:moveTo>
                  <a:lnTo>
                    <a:pt x="3810" y="47663"/>
                  </a:lnTo>
                </a:path>
                <a:path w="3810" h="1290954">
                  <a:moveTo>
                    <a:pt x="0" y="45758"/>
                  </a:moveTo>
                  <a:lnTo>
                    <a:pt x="3810" y="45758"/>
                  </a:lnTo>
                </a:path>
                <a:path w="3810" h="1290954">
                  <a:moveTo>
                    <a:pt x="0" y="43853"/>
                  </a:moveTo>
                  <a:lnTo>
                    <a:pt x="3810" y="43853"/>
                  </a:lnTo>
                </a:path>
                <a:path w="3810" h="1290954">
                  <a:moveTo>
                    <a:pt x="0" y="41948"/>
                  </a:moveTo>
                  <a:lnTo>
                    <a:pt x="3810" y="41948"/>
                  </a:lnTo>
                </a:path>
                <a:path w="3810" h="1290954">
                  <a:moveTo>
                    <a:pt x="0" y="40043"/>
                  </a:moveTo>
                  <a:lnTo>
                    <a:pt x="3810" y="40043"/>
                  </a:lnTo>
                </a:path>
                <a:path w="3810" h="1290954">
                  <a:moveTo>
                    <a:pt x="0" y="38138"/>
                  </a:moveTo>
                  <a:lnTo>
                    <a:pt x="3810" y="38138"/>
                  </a:lnTo>
                </a:path>
                <a:path w="3810" h="1290954">
                  <a:moveTo>
                    <a:pt x="0" y="36233"/>
                  </a:moveTo>
                  <a:lnTo>
                    <a:pt x="3810" y="36233"/>
                  </a:lnTo>
                </a:path>
                <a:path w="3810" h="1290954">
                  <a:moveTo>
                    <a:pt x="0" y="34328"/>
                  </a:moveTo>
                  <a:lnTo>
                    <a:pt x="3810" y="34328"/>
                  </a:lnTo>
                </a:path>
                <a:path w="3810" h="1290954">
                  <a:moveTo>
                    <a:pt x="0" y="32410"/>
                  </a:moveTo>
                  <a:lnTo>
                    <a:pt x="3810" y="32410"/>
                  </a:lnTo>
                </a:path>
                <a:path w="3810" h="1290954">
                  <a:moveTo>
                    <a:pt x="0" y="30505"/>
                  </a:moveTo>
                  <a:lnTo>
                    <a:pt x="3810" y="30505"/>
                  </a:lnTo>
                </a:path>
                <a:path w="3810" h="1290954">
                  <a:moveTo>
                    <a:pt x="0" y="28600"/>
                  </a:moveTo>
                  <a:lnTo>
                    <a:pt x="3810" y="28600"/>
                  </a:lnTo>
                </a:path>
                <a:path w="3810" h="1290954">
                  <a:moveTo>
                    <a:pt x="0" y="26695"/>
                  </a:moveTo>
                  <a:lnTo>
                    <a:pt x="3810" y="26695"/>
                  </a:lnTo>
                </a:path>
                <a:path w="3810" h="1290954">
                  <a:moveTo>
                    <a:pt x="0" y="24790"/>
                  </a:moveTo>
                  <a:lnTo>
                    <a:pt x="3810" y="24790"/>
                  </a:lnTo>
                </a:path>
                <a:path w="3810" h="1290954">
                  <a:moveTo>
                    <a:pt x="0" y="22885"/>
                  </a:moveTo>
                  <a:lnTo>
                    <a:pt x="3810" y="22885"/>
                  </a:lnTo>
                </a:path>
                <a:path w="3810" h="1290954">
                  <a:moveTo>
                    <a:pt x="0" y="20980"/>
                  </a:moveTo>
                  <a:lnTo>
                    <a:pt x="3810" y="20980"/>
                  </a:lnTo>
                </a:path>
                <a:path w="3810" h="1290954">
                  <a:moveTo>
                    <a:pt x="0" y="19075"/>
                  </a:moveTo>
                  <a:lnTo>
                    <a:pt x="3810" y="19075"/>
                  </a:lnTo>
                </a:path>
                <a:path w="3810" h="1290954">
                  <a:moveTo>
                    <a:pt x="0" y="17170"/>
                  </a:moveTo>
                  <a:lnTo>
                    <a:pt x="3810" y="17170"/>
                  </a:lnTo>
                </a:path>
                <a:path w="3810" h="1290954">
                  <a:moveTo>
                    <a:pt x="0" y="15252"/>
                  </a:moveTo>
                  <a:lnTo>
                    <a:pt x="3810" y="15252"/>
                  </a:lnTo>
                </a:path>
                <a:path w="3810" h="1290954">
                  <a:moveTo>
                    <a:pt x="0" y="13347"/>
                  </a:moveTo>
                  <a:lnTo>
                    <a:pt x="3810" y="13347"/>
                  </a:lnTo>
                </a:path>
                <a:path w="3810" h="1290954">
                  <a:moveTo>
                    <a:pt x="0" y="11442"/>
                  </a:moveTo>
                  <a:lnTo>
                    <a:pt x="3810" y="11442"/>
                  </a:lnTo>
                </a:path>
                <a:path w="3810" h="1290954">
                  <a:moveTo>
                    <a:pt x="0" y="9537"/>
                  </a:moveTo>
                  <a:lnTo>
                    <a:pt x="3810" y="9537"/>
                  </a:lnTo>
                </a:path>
                <a:path w="3810" h="1290954">
                  <a:moveTo>
                    <a:pt x="0" y="7632"/>
                  </a:moveTo>
                  <a:lnTo>
                    <a:pt x="3810" y="7632"/>
                  </a:lnTo>
                </a:path>
                <a:path w="3810" h="1290954">
                  <a:moveTo>
                    <a:pt x="0" y="5727"/>
                  </a:moveTo>
                  <a:lnTo>
                    <a:pt x="3810" y="5727"/>
                  </a:lnTo>
                </a:path>
                <a:path w="3810" h="1290954">
                  <a:moveTo>
                    <a:pt x="0" y="3822"/>
                  </a:moveTo>
                  <a:lnTo>
                    <a:pt x="3810" y="3822"/>
                  </a:lnTo>
                </a:path>
                <a:path w="3810" h="1290954">
                  <a:moveTo>
                    <a:pt x="0" y="1917"/>
                  </a:moveTo>
                  <a:lnTo>
                    <a:pt x="3810" y="1917"/>
                  </a:lnTo>
                </a:path>
                <a:path w="3810" h="12909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909790" y="365680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4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909790" y="368222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4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/>
          <p:nvPr/>
        </p:nvSpPr>
        <p:spPr>
          <a:xfrm>
            <a:off x="5833886" y="347698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833886" y="3374025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4">
                <a:moveTo>
                  <a:pt x="0" y="26695"/>
                </a:moveTo>
                <a:lnTo>
                  <a:pt x="3810" y="26695"/>
                </a:lnTo>
              </a:path>
              <a:path w="3810" h="27304">
                <a:moveTo>
                  <a:pt x="0" y="13347"/>
                </a:moveTo>
                <a:lnTo>
                  <a:pt x="3810" y="13347"/>
                </a:lnTo>
              </a:path>
              <a:path w="3810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833886" y="3250111"/>
            <a:ext cx="3810" cy="11430"/>
          </a:xfrm>
          <a:custGeom>
            <a:avLst/>
            <a:gdLst/>
            <a:ahLst/>
            <a:cxnLst/>
            <a:rect l="l" t="t" r="r" b="b"/>
            <a:pathLst>
              <a:path w="3810" h="11429">
                <a:moveTo>
                  <a:pt x="0" y="11430"/>
                </a:moveTo>
                <a:lnTo>
                  <a:pt x="3810" y="11430"/>
                </a:lnTo>
              </a:path>
              <a:path w="3810" h="11429">
                <a:moveTo>
                  <a:pt x="0" y="7620"/>
                </a:moveTo>
                <a:lnTo>
                  <a:pt x="3810" y="7620"/>
                </a:lnTo>
              </a:path>
              <a:path w="3810" h="114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833886" y="315669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833886" y="311093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833886" y="299082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833886" y="2889787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0" y="13347"/>
                </a:moveTo>
                <a:lnTo>
                  <a:pt x="3810" y="13347"/>
                </a:lnTo>
              </a:path>
              <a:path w="3810" h="13969">
                <a:moveTo>
                  <a:pt x="0" y="7619"/>
                </a:moveTo>
                <a:lnTo>
                  <a:pt x="3810" y="7619"/>
                </a:lnTo>
              </a:path>
              <a:path w="3810" h="13969">
                <a:moveTo>
                  <a:pt x="0" y="3809"/>
                </a:moveTo>
                <a:lnTo>
                  <a:pt x="3810" y="3809"/>
                </a:lnTo>
              </a:path>
              <a:path w="3810" h="13969">
                <a:moveTo>
                  <a:pt x="0" y="1904"/>
                </a:moveTo>
                <a:lnTo>
                  <a:pt x="3810" y="1904"/>
                </a:lnTo>
              </a:path>
              <a:path w="3810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833886" y="2771588"/>
            <a:ext cx="3810" cy="13335"/>
          </a:xfrm>
          <a:custGeom>
            <a:avLst/>
            <a:gdLst/>
            <a:ahLst/>
            <a:cxnLst/>
            <a:rect l="l" t="t" r="r" b="b"/>
            <a:pathLst>
              <a:path w="3810" h="13335">
                <a:moveTo>
                  <a:pt x="0" y="13334"/>
                </a:moveTo>
                <a:lnTo>
                  <a:pt x="3810" y="13334"/>
                </a:lnTo>
              </a:path>
              <a:path w="3810" h="13335">
                <a:moveTo>
                  <a:pt x="0" y="9525"/>
                </a:moveTo>
                <a:lnTo>
                  <a:pt x="3810" y="9525"/>
                </a:lnTo>
              </a:path>
              <a:path w="3810" h="13335">
                <a:moveTo>
                  <a:pt x="0" y="5715"/>
                </a:moveTo>
                <a:lnTo>
                  <a:pt x="3810" y="5715"/>
                </a:lnTo>
              </a:path>
              <a:path w="3810" h="13335">
                <a:moveTo>
                  <a:pt x="0" y="3809"/>
                </a:moveTo>
                <a:lnTo>
                  <a:pt x="3810" y="3809"/>
                </a:lnTo>
              </a:path>
              <a:path w="3810" h="133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833886" y="2704862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0" y="15252"/>
                </a:moveTo>
                <a:lnTo>
                  <a:pt x="3810" y="15252"/>
                </a:lnTo>
              </a:path>
              <a:path w="3810" h="158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833886" y="2584745"/>
            <a:ext cx="3810" cy="12065"/>
          </a:xfrm>
          <a:custGeom>
            <a:avLst/>
            <a:gdLst/>
            <a:ahLst/>
            <a:cxnLst/>
            <a:rect l="l" t="t" r="r" b="b"/>
            <a:pathLst>
              <a:path w="3810" h="12064">
                <a:moveTo>
                  <a:pt x="0" y="11442"/>
                </a:moveTo>
                <a:lnTo>
                  <a:pt x="3810" y="11442"/>
                </a:lnTo>
              </a:path>
              <a:path w="3810" h="12064">
                <a:moveTo>
                  <a:pt x="0" y="9537"/>
                </a:moveTo>
                <a:lnTo>
                  <a:pt x="3810" y="9537"/>
                </a:lnTo>
              </a:path>
              <a:path w="3810" h="12064">
                <a:moveTo>
                  <a:pt x="0" y="7632"/>
                </a:moveTo>
                <a:lnTo>
                  <a:pt x="3810" y="7632"/>
                </a:lnTo>
              </a:path>
              <a:path w="3810" h="12064">
                <a:moveTo>
                  <a:pt x="0" y="5727"/>
                </a:moveTo>
                <a:lnTo>
                  <a:pt x="3810" y="5727"/>
                </a:lnTo>
              </a:path>
              <a:path w="3810" h="12064">
                <a:moveTo>
                  <a:pt x="0" y="3822"/>
                </a:moveTo>
                <a:lnTo>
                  <a:pt x="3810" y="3822"/>
                </a:lnTo>
              </a:path>
              <a:path w="3810" h="12064">
                <a:moveTo>
                  <a:pt x="0" y="1904"/>
                </a:moveTo>
                <a:lnTo>
                  <a:pt x="3810" y="1904"/>
                </a:lnTo>
              </a:path>
              <a:path w="3810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833886" y="251040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833886" y="245892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777632" y="356467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777632" y="3385468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777632" y="332064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777632" y="317956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777632" y="2763955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67"/>
                </a:moveTo>
                <a:lnTo>
                  <a:pt x="3810" y="20967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777632" y="2474179"/>
            <a:ext cx="3810" cy="86360"/>
          </a:xfrm>
          <a:custGeom>
            <a:avLst/>
            <a:gdLst/>
            <a:ahLst/>
            <a:cxnLst/>
            <a:rect l="l" t="t" r="r" b="b"/>
            <a:pathLst>
              <a:path w="3809" h="86360">
                <a:moveTo>
                  <a:pt x="0" y="85788"/>
                </a:moveTo>
                <a:lnTo>
                  <a:pt x="3810" y="85788"/>
                </a:lnTo>
              </a:path>
              <a:path w="3809" h="86360">
                <a:moveTo>
                  <a:pt x="0" y="62903"/>
                </a:moveTo>
                <a:lnTo>
                  <a:pt x="3810" y="62903"/>
                </a:lnTo>
              </a:path>
              <a:path w="3809" h="86360">
                <a:moveTo>
                  <a:pt x="0" y="40030"/>
                </a:moveTo>
                <a:lnTo>
                  <a:pt x="3810" y="40030"/>
                </a:lnTo>
              </a:path>
              <a:path w="3809" h="86360">
                <a:moveTo>
                  <a:pt x="0" y="28587"/>
                </a:moveTo>
                <a:lnTo>
                  <a:pt x="3810" y="28587"/>
                </a:lnTo>
              </a:path>
              <a:path w="3809" h="863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777632" y="240553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7695631" y="359327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7695631" y="3469351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9537"/>
                </a:moveTo>
                <a:lnTo>
                  <a:pt x="3810" y="9537"/>
                </a:lnTo>
              </a:path>
              <a:path w="3809" h="12064">
                <a:moveTo>
                  <a:pt x="0" y="5714"/>
                </a:moveTo>
                <a:lnTo>
                  <a:pt x="3810" y="5714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7695631" y="335877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695631" y="3236763"/>
            <a:ext cx="3810" cy="55880"/>
          </a:xfrm>
          <a:custGeom>
            <a:avLst/>
            <a:gdLst/>
            <a:ahLst/>
            <a:cxnLst/>
            <a:rect l="l" t="t" r="r" b="b"/>
            <a:pathLst>
              <a:path w="3809" h="55879">
                <a:moveTo>
                  <a:pt x="0" y="55283"/>
                </a:moveTo>
                <a:lnTo>
                  <a:pt x="3810" y="55283"/>
                </a:lnTo>
              </a:path>
              <a:path w="3809" h="55879">
                <a:moveTo>
                  <a:pt x="0" y="34315"/>
                </a:moveTo>
                <a:lnTo>
                  <a:pt x="3810" y="34315"/>
                </a:lnTo>
              </a:path>
              <a:path w="3809" h="558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7695631" y="318529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695631" y="3093774"/>
            <a:ext cx="3810" cy="25400"/>
          </a:xfrm>
          <a:custGeom>
            <a:avLst/>
            <a:gdLst/>
            <a:ahLst/>
            <a:cxnLst/>
            <a:rect l="l" t="t" r="r" b="b"/>
            <a:pathLst>
              <a:path w="3809" h="25400">
                <a:moveTo>
                  <a:pt x="0" y="24790"/>
                </a:moveTo>
                <a:lnTo>
                  <a:pt x="3810" y="24790"/>
                </a:lnTo>
              </a:path>
              <a:path w="3809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695631" y="2903135"/>
            <a:ext cx="3810" cy="57785"/>
          </a:xfrm>
          <a:custGeom>
            <a:avLst/>
            <a:gdLst/>
            <a:ahLst/>
            <a:cxnLst/>
            <a:rect l="l" t="t" r="r" b="b"/>
            <a:pathLst>
              <a:path w="3809" h="57785">
                <a:moveTo>
                  <a:pt x="0" y="57188"/>
                </a:moveTo>
                <a:lnTo>
                  <a:pt x="3810" y="57188"/>
                </a:lnTo>
              </a:path>
              <a:path w="3809" h="57785">
                <a:moveTo>
                  <a:pt x="0" y="43840"/>
                </a:moveTo>
                <a:lnTo>
                  <a:pt x="3810" y="43840"/>
                </a:lnTo>
              </a:path>
              <a:path w="3809" h="57785">
                <a:moveTo>
                  <a:pt x="0" y="36220"/>
                </a:moveTo>
                <a:lnTo>
                  <a:pt x="3810" y="36220"/>
                </a:lnTo>
              </a:path>
              <a:path w="3809" h="57785">
                <a:moveTo>
                  <a:pt x="0" y="20967"/>
                </a:moveTo>
                <a:lnTo>
                  <a:pt x="3810" y="20967"/>
                </a:lnTo>
              </a:path>
              <a:path w="3809" h="577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695631" y="2727735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15"/>
                </a:moveTo>
                <a:lnTo>
                  <a:pt x="3810" y="34315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695631" y="2615251"/>
            <a:ext cx="3810" cy="31115"/>
          </a:xfrm>
          <a:custGeom>
            <a:avLst/>
            <a:gdLst/>
            <a:ahLst/>
            <a:cxnLst/>
            <a:rect l="l" t="t" r="r" b="b"/>
            <a:pathLst>
              <a:path w="3809" h="31114">
                <a:moveTo>
                  <a:pt x="0" y="30505"/>
                </a:moveTo>
                <a:lnTo>
                  <a:pt x="3810" y="30505"/>
                </a:lnTo>
              </a:path>
              <a:path w="3809" h="31114">
                <a:moveTo>
                  <a:pt x="0" y="24790"/>
                </a:moveTo>
                <a:lnTo>
                  <a:pt x="3810" y="24790"/>
                </a:lnTo>
              </a:path>
              <a:path w="3809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695631" y="2493242"/>
            <a:ext cx="3810" cy="29209"/>
          </a:xfrm>
          <a:custGeom>
            <a:avLst/>
            <a:gdLst/>
            <a:ahLst/>
            <a:cxnLst/>
            <a:rect l="l" t="t" r="r" b="b"/>
            <a:pathLst>
              <a:path w="3809" h="29210">
                <a:moveTo>
                  <a:pt x="0" y="28587"/>
                </a:moveTo>
                <a:lnTo>
                  <a:pt x="3810" y="28587"/>
                </a:lnTo>
              </a:path>
              <a:path w="3809" h="29210">
                <a:moveTo>
                  <a:pt x="0" y="7620"/>
                </a:moveTo>
                <a:lnTo>
                  <a:pt x="3810" y="7620"/>
                </a:lnTo>
              </a:path>
              <a:path w="3809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9513632" y="2357873"/>
            <a:ext cx="3810" cy="1290955"/>
          </a:xfrm>
          <a:custGeom>
            <a:avLst/>
            <a:gdLst/>
            <a:ahLst/>
            <a:cxnLst/>
            <a:rect l="l" t="t" r="r" b="b"/>
            <a:pathLst>
              <a:path w="3809" h="1290954">
                <a:moveTo>
                  <a:pt x="0" y="1290688"/>
                </a:moveTo>
                <a:lnTo>
                  <a:pt x="3810" y="1290688"/>
                </a:lnTo>
              </a:path>
              <a:path w="3809" h="1290954">
                <a:moveTo>
                  <a:pt x="0" y="1288783"/>
                </a:moveTo>
                <a:lnTo>
                  <a:pt x="3810" y="1288783"/>
                </a:lnTo>
              </a:path>
              <a:path w="3809" h="1290954">
                <a:moveTo>
                  <a:pt x="0" y="1286878"/>
                </a:moveTo>
                <a:lnTo>
                  <a:pt x="3810" y="1286878"/>
                </a:lnTo>
              </a:path>
              <a:path w="3809" h="1290954">
                <a:moveTo>
                  <a:pt x="0" y="1284973"/>
                </a:moveTo>
                <a:lnTo>
                  <a:pt x="3810" y="1284973"/>
                </a:lnTo>
              </a:path>
              <a:path w="3809" h="1290954">
                <a:moveTo>
                  <a:pt x="0" y="1283068"/>
                </a:moveTo>
                <a:lnTo>
                  <a:pt x="3810" y="1283068"/>
                </a:lnTo>
              </a:path>
              <a:path w="3809" h="1290954">
                <a:moveTo>
                  <a:pt x="0" y="1281150"/>
                </a:moveTo>
                <a:lnTo>
                  <a:pt x="3810" y="1281150"/>
                </a:lnTo>
              </a:path>
              <a:path w="3809" h="1290954">
                <a:moveTo>
                  <a:pt x="0" y="1279245"/>
                </a:moveTo>
                <a:lnTo>
                  <a:pt x="3810" y="1279245"/>
                </a:lnTo>
              </a:path>
              <a:path w="3809" h="1290954">
                <a:moveTo>
                  <a:pt x="0" y="1277340"/>
                </a:moveTo>
                <a:lnTo>
                  <a:pt x="3810" y="1277340"/>
                </a:lnTo>
              </a:path>
              <a:path w="3809" h="1290954">
                <a:moveTo>
                  <a:pt x="0" y="1275435"/>
                </a:moveTo>
                <a:lnTo>
                  <a:pt x="3810" y="1275435"/>
                </a:lnTo>
              </a:path>
              <a:path w="3809" h="1290954">
                <a:moveTo>
                  <a:pt x="0" y="1273530"/>
                </a:moveTo>
                <a:lnTo>
                  <a:pt x="3810" y="1273530"/>
                </a:lnTo>
              </a:path>
              <a:path w="3809" h="1290954">
                <a:moveTo>
                  <a:pt x="0" y="1271625"/>
                </a:moveTo>
                <a:lnTo>
                  <a:pt x="3810" y="1271625"/>
                </a:lnTo>
              </a:path>
              <a:path w="3809" h="1290954">
                <a:moveTo>
                  <a:pt x="0" y="1269720"/>
                </a:moveTo>
                <a:lnTo>
                  <a:pt x="3810" y="1269720"/>
                </a:lnTo>
              </a:path>
              <a:path w="3809" h="1290954">
                <a:moveTo>
                  <a:pt x="0" y="1267815"/>
                </a:moveTo>
                <a:lnTo>
                  <a:pt x="3810" y="1267815"/>
                </a:lnTo>
              </a:path>
              <a:path w="3809" h="1290954">
                <a:moveTo>
                  <a:pt x="0" y="1265897"/>
                </a:moveTo>
                <a:lnTo>
                  <a:pt x="3810" y="1265897"/>
                </a:lnTo>
              </a:path>
              <a:path w="3809" h="1290954">
                <a:moveTo>
                  <a:pt x="0" y="1263992"/>
                </a:moveTo>
                <a:lnTo>
                  <a:pt x="3810" y="1263992"/>
                </a:lnTo>
              </a:path>
              <a:path w="3809" h="1290954">
                <a:moveTo>
                  <a:pt x="0" y="1262087"/>
                </a:moveTo>
                <a:lnTo>
                  <a:pt x="3810" y="1262087"/>
                </a:lnTo>
              </a:path>
              <a:path w="3809" h="1290954">
                <a:moveTo>
                  <a:pt x="0" y="1260182"/>
                </a:moveTo>
                <a:lnTo>
                  <a:pt x="3810" y="1260182"/>
                </a:lnTo>
              </a:path>
              <a:path w="3809" h="1290954">
                <a:moveTo>
                  <a:pt x="0" y="1258277"/>
                </a:moveTo>
                <a:lnTo>
                  <a:pt x="3810" y="1258277"/>
                </a:lnTo>
              </a:path>
              <a:path w="3809" h="1290954">
                <a:moveTo>
                  <a:pt x="0" y="1256372"/>
                </a:moveTo>
                <a:lnTo>
                  <a:pt x="3810" y="1256372"/>
                </a:lnTo>
              </a:path>
              <a:path w="3809" h="1290954">
                <a:moveTo>
                  <a:pt x="0" y="1254467"/>
                </a:moveTo>
                <a:lnTo>
                  <a:pt x="3810" y="1254467"/>
                </a:lnTo>
              </a:path>
              <a:path w="3809" h="1290954">
                <a:moveTo>
                  <a:pt x="0" y="1252562"/>
                </a:moveTo>
                <a:lnTo>
                  <a:pt x="3810" y="1252562"/>
                </a:lnTo>
              </a:path>
              <a:path w="3809" h="1290954">
                <a:moveTo>
                  <a:pt x="0" y="1250657"/>
                </a:moveTo>
                <a:lnTo>
                  <a:pt x="3810" y="1250657"/>
                </a:lnTo>
              </a:path>
              <a:path w="3809" h="1290954">
                <a:moveTo>
                  <a:pt x="0" y="1248740"/>
                </a:moveTo>
                <a:lnTo>
                  <a:pt x="3810" y="1248740"/>
                </a:lnTo>
              </a:path>
              <a:path w="3809" h="1290954">
                <a:moveTo>
                  <a:pt x="0" y="1246835"/>
                </a:moveTo>
                <a:lnTo>
                  <a:pt x="3810" y="1246835"/>
                </a:lnTo>
              </a:path>
              <a:path w="3809" h="1290954">
                <a:moveTo>
                  <a:pt x="0" y="1244930"/>
                </a:moveTo>
                <a:lnTo>
                  <a:pt x="3810" y="1244930"/>
                </a:lnTo>
              </a:path>
              <a:path w="3809" h="1290954">
                <a:moveTo>
                  <a:pt x="0" y="1243025"/>
                </a:moveTo>
                <a:lnTo>
                  <a:pt x="3810" y="1243025"/>
                </a:lnTo>
              </a:path>
              <a:path w="3809" h="1290954">
                <a:moveTo>
                  <a:pt x="0" y="1241120"/>
                </a:moveTo>
                <a:lnTo>
                  <a:pt x="3810" y="1241120"/>
                </a:lnTo>
              </a:path>
              <a:path w="3809" h="1290954">
                <a:moveTo>
                  <a:pt x="0" y="1239215"/>
                </a:moveTo>
                <a:lnTo>
                  <a:pt x="3810" y="1239215"/>
                </a:lnTo>
              </a:path>
              <a:path w="3809" h="1290954">
                <a:moveTo>
                  <a:pt x="0" y="1237310"/>
                </a:moveTo>
                <a:lnTo>
                  <a:pt x="3810" y="1237310"/>
                </a:lnTo>
              </a:path>
              <a:path w="3809" h="1290954">
                <a:moveTo>
                  <a:pt x="0" y="1235405"/>
                </a:moveTo>
                <a:lnTo>
                  <a:pt x="3810" y="1235405"/>
                </a:lnTo>
              </a:path>
              <a:path w="3809" h="1290954">
                <a:moveTo>
                  <a:pt x="0" y="1233500"/>
                </a:moveTo>
                <a:lnTo>
                  <a:pt x="3810" y="1233500"/>
                </a:lnTo>
              </a:path>
              <a:path w="3809" h="1290954">
                <a:moveTo>
                  <a:pt x="0" y="1231582"/>
                </a:moveTo>
                <a:lnTo>
                  <a:pt x="3810" y="1231582"/>
                </a:lnTo>
              </a:path>
              <a:path w="3809" h="1290954">
                <a:moveTo>
                  <a:pt x="0" y="1229677"/>
                </a:moveTo>
                <a:lnTo>
                  <a:pt x="3810" y="1229677"/>
                </a:lnTo>
              </a:path>
              <a:path w="3809" h="1290954">
                <a:moveTo>
                  <a:pt x="0" y="1227772"/>
                </a:moveTo>
                <a:lnTo>
                  <a:pt x="3810" y="1227772"/>
                </a:lnTo>
              </a:path>
              <a:path w="3809" h="1290954">
                <a:moveTo>
                  <a:pt x="0" y="1225867"/>
                </a:moveTo>
                <a:lnTo>
                  <a:pt x="3810" y="1225867"/>
                </a:lnTo>
              </a:path>
              <a:path w="3809" h="1290954">
                <a:moveTo>
                  <a:pt x="0" y="1223962"/>
                </a:moveTo>
                <a:lnTo>
                  <a:pt x="3810" y="1223962"/>
                </a:lnTo>
              </a:path>
              <a:path w="3809" h="1290954">
                <a:moveTo>
                  <a:pt x="0" y="1222057"/>
                </a:moveTo>
                <a:lnTo>
                  <a:pt x="3810" y="1222057"/>
                </a:lnTo>
              </a:path>
              <a:path w="3809" h="1290954">
                <a:moveTo>
                  <a:pt x="0" y="1220152"/>
                </a:moveTo>
                <a:lnTo>
                  <a:pt x="3810" y="1220152"/>
                </a:lnTo>
              </a:path>
              <a:path w="3809" h="1290954">
                <a:moveTo>
                  <a:pt x="0" y="1218247"/>
                </a:moveTo>
                <a:lnTo>
                  <a:pt x="3810" y="1218247"/>
                </a:lnTo>
              </a:path>
              <a:path w="3809" h="1290954">
                <a:moveTo>
                  <a:pt x="0" y="1216329"/>
                </a:moveTo>
                <a:lnTo>
                  <a:pt x="3810" y="1216329"/>
                </a:lnTo>
              </a:path>
              <a:path w="3809" h="1290954">
                <a:moveTo>
                  <a:pt x="0" y="1214424"/>
                </a:moveTo>
                <a:lnTo>
                  <a:pt x="3810" y="1214424"/>
                </a:lnTo>
              </a:path>
              <a:path w="3809" h="1290954">
                <a:moveTo>
                  <a:pt x="0" y="1212519"/>
                </a:moveTo>
                <a:lnTo>
                  <a:pt x="3810" y="1212519"/>
                </a:lnTo>
              </a:path>
              <a:path w="3809" h="1290954">
                <a:moveTo>
                  <a:pt x="0" y="1210614"/>
                </a:moveTo>
                <a:lnTo>
                  <a:pt x="3810" y="1210614"/>
                </a:lnTo>
              </a:path>
              <a:path w="3809" h="1290954">
                <a:moveTo>
                  <a:pt x="0" y="1208709"/>
                </a:moveTo>
                <a:lnTo>
                  <a:pt x="3810" y="1208709"/>
                </a:lnTo>
              </a:path>
              <a:path w="3809" h="1290954">
                <a:moveTo>
                  <a:pt x="0" y="1206804"/>
                </a:moveTo>
                <a:lnTo>
                  <a:pt x="3810" y="1206804"/>
                </a:lnTo>
              </a:path>
              <a:path w="3809" h="1290954">
                <a:moveTo>
                  <a:pt x="0" y="1204899"/>
                </a:moveTo>
                <a:lnTo>
                  <a:pt x="3810" y="1204899"/>
                </a:lnTo>
              </a:path>
              <a:path w="3809" h="1290954">
                <a:moveTo>
                  <a:pt x="0" y="1202994"/>
                </a:moveTo>
                <a:lnTo>
                  <a:pt x="3810" y="1202994"/>
                </a:lnTo>
              </a:path>
              <a:path w="3809" h="1290954">
                <a:moveTo>
                  <a:pt x="0" y="1201089"/>
                </a:moveTo>
                <a:lnTo>
                  <a:pt x="3810" y="1201089"/>
                </a:lnTo>
              </a:path>
              <a:path w="3809" h="1290954">
                <a:moveTo>
                  <a:pt x="0" y="1199172"/>
                </a:moveTo>
                <a:lnTo>
                  <a:pt x="3810" y="1199172"/>
                </a:lnTo>
              </a:path>
              <a:path w="3809" h="1290954">
                <a:moveTo>
                  <a:pt x="0" y="1197267"/>
                </a:moveTo>
                <a:lnTo>
                  <a:pt x="3810" y="1197267"/>
                </a:lnTo>
              </a:path>
              <a:path w="3809" h="1290954">
                <a:moveTo>
                  <a:pt x="0" y="1195362"/>
                </a:moveTo>
                <a:lnTo>
                  <a:pt x="3810" y="1195362"/>
                </a:lnTo>
              </a:path>
              <a:path w="3809" h="1290954">
                <a:moveTo>
                  <a:pt x="0" y="1193457"/>
                </a:moveTo>
                <a:lnTo>
                  <a:pt x="3810" y="1193457"/>
                </a:lnTo>
              </a:path>
              <a:path w="3809" h="1290954">
                <a:moveTo>
                  <a:pt x="0" y="1191552"/>
                </a:moveTo>
                <a:lnTo>
                  <a:pt x="3810" y="1191552"/>
                </a:lnTo>
              </a:path>
              <a:path w="3809" h="1290954">
                <a:moveTo>
                  <a:pt x="0" y="1189647"/>
                </a:moveTo>
                <a:lnTo>
                  <a:pt x="3810" y="1189647"/>
                </a:lnTo>
              </a:path>
              <a:path w="3809" h="1290954">
                <a:moveTo>
                  <a:pt x="0" y="1187742"/>
                </a:moveTo>
                <a:lnTo>
                  <a:pt x="3810" y="1187742"/>
                </a:lnTo>
              </a:path>
              <a:path w="3809" h="1290954">
                <a:moveTo>
                  <a:pt x="0" y="1185837"/>
                </a:moveTo>
                <a:lnTo>
                  <a:pt x="3810" y="1185837"/>
                </a:lnTo>
              </a:path>
              <a:path w="3809" h="1290954">
                <a:moveTo>
                  <a:pt x="0" y="1183932"/>
                </a:moveTo>
                <a:lnTo>
                  <a:pt x="3810" y="1183932"/>
                </a:lnTo>
              </a:path>
              <a:path w="3809" h="1290954">
                <a:moveTo>
                  <a:pt x="0" y="1182014"/>
                </a:moveTo>
                <a:lnTo>
                  <a:pt x="3810" y="1182014"/>
                </a:lnTo>
              </a:path>
              <a:path w="3809" h="1290954">
                <a:moveTo>
                  <a:pt x="0" y="1180109"/>
                </a:moveTo>
                <a:lnTo>
                  <a:pt x="3810" y="1180109"/>
                </a:lnTo>
              </a:path>
              <a:path w="3809" h="1290954">
                <a:moveTo>
                  <a:pt x="0" y="1178204"/>
                </a:moveTo>
                <a:lnTo>
                  <a:pt x="3810" y="1178204"/>
                </a:lnTo>
              </a:path>
              <a:path w="3809" h="1290954">
                <a:moveTo>
                  <a:pt x="0" y="1176299"/>
                </a:moveTo>
                <a:lnTo>
                  <a:pt x="3810" y="1176299"/>
                </a:lnTo>
              </a:path>
              <a:path w="3809" h="1290954">
                <a:moveTo>
                  <a:pt x="0" y="1174394"/>
                </a:moveTo>
                <a:lnTo>
                  <a:pt x="3810" y="1174394"/>
                </a:lnTo>
              </a:path>
              <a:path w="3809" h="1290954">
                <a:moveTo>
                  <a:pt x="0" y="1172489"/>
                </a:moveTo>
                <a:lnTo>
                  <a:pt x="3810" y="1172489"/>
                </a:lnTo>
              </a:path>
              <a:path w="3809" h="1290954">
                <a:moveTo>
                  <a:pt x="0" y="1170584"/>
                </a:moveTo>
                <a:lnTo>
                  <a:pt x="3810" y="1170584"/>
                </a:lnTo>
              </a:path>
              <a:path w="3809" h="1290954">
                <a:moveTo>
                  <a:pt x="0" y="1168679"/>
                </a:moveTo>
                <a:lnTo>
                  <a:pt x="3810" y="1168679"/>
                </a:lnTo>
              </a:path>
              <a:path w="3809" h="1290954">
                <a:moveTo>
                  <a:pt x="0" y="1166761"/>
                </a:moveTo>
                <a:lnTo>
                  <a:pt x="3810" y="1166761"/>
                </a:lnTo>
              </a:path>
              <a:path w="3809" h="1290954">
                <a:moveTo>
                  <a:pt x="0" y="1164856"/>
                </a:moveTo>
                <a:lnTo>
                  <a:pt x="3810" y="1164856"/>
                </a:lnTo>
              </a:path>
              <a:path w="3809" h="1290954">
                <a:moveTo>
                  <a:pt x="0" y="1162951"/>
                </a:moveTo>
                <a:lnTo>
                  <a:pt x="3810" y="1162951"/>
                </a:lnTo>
              </a:path>
              <a:path w="3809" h="1290954">
                <a:moveTo>
                  <a:pt x="0" y="1161046"/>
                </a:moveTo>
                <a:lnTo>
                  <a:pt x="3810" y="1161046"/>
                </a:lnTo>
              </a:path>
              <a:path w="3809" h="1290954">
                <a:moveTo>
                  <a:pt x="0" y="1159141"/>
                </a:moveTo>
                <a:lnTo>
                  <a:pt x="3810" y="1159141"/>
                </a:lnTo>
              </a:path>
              <a:path w="3809" h="1290954">
                <a:moveTo>
                  <a:pt x="0" y="1157236"/>
                </a:moveTo>
                <a:lnTo>
                  <a:pt x="3810" y="1157236"/>
                </a:lnTo>
              </a:path>
              <a:path w="3809" h="1290954">
                <a:moveTo>
                  <a:pt x="0" y="1155331"/>
                </a:moveTo>
                <a:lnTo>
                  <a:pt x="3810" y="1155331"/>
                </a:lnTo>
              </a:path>
              <a:path w="3809" h="1290954">
                <a:moveTo>
                  <a:pt x="0" y="1153426"/>
                </a:moveTo>
                <a:lnTo>
                  <a:pt x="3810" y="1153426"/>
                </a:lnTo>
              </a:path>
              <a:path w="3809" h="1290954">
                <a:moveTo>
                  <a:pt x="0" y="1151521"/>
                </a:moveTo>
                <a:lnTo>
                  <a:pt x="3810" y="1151521"/>
                </a:lnTo>
              </a:path>
              <a:path w="3809" h="1290954">
                <a:moveTo>
                  <a:pt x="0" y="1149604"/>
                </a:moveTo>
                <a:lnTo>
                  <a:pt x="3810" y="1149604"/>
                </a:lnTo>
              </a:path>
              <a:path w="3809" h="1290954">
                <a:moveTo>
                  <a:pt x="0" y="1147699"/>
                </a:moveTo>
                <a:lnTo>
                  <a:pt x="3810" y="1147699"/>
                </a:lnTo>
              </a:path>
              <a:path w="3809" h="1290954">
                <a:moveTo>
                  <a:pt x="0" y="1145794"/>
                </a:moveTo>
                <a:lnTo>
                  <a:pt x="3810" y="1145794"/>
                </a:lnTo>
              </a:path>
              <a:path w="3809" h="1290954">
                <a:moveTo>
                  <a:pt x="0" y="1143889"/>
                </a:moveTo>
                <a:lnTo>
                  <a:pt x="3810" y="1143889"/>
                </a:lnTo>
              </a:path>
              <a:path w="3809" h="1290954">
                <a:moveTo>
                  <a:pt x="0" y="1141984"/>
                </a:moveTo>
                <a:lnTo>
                  <a:pt x="3810" y="1141984"/>
                </a:lnTo>
              </a:path>
              <a:path w="3809" h="1290954">
                <a:moveTo>
                  <a:pt x="0" y="1140079"/>
                </a:moveTo>
                <a:lnTo>
                  <a:pt x="3810" y="1140079"/>
                </a:lnTo>
              </a:path>
              <a:path w="3809" h="1290954">
                <a:moveTo>
                  <a:pt x="0" y="1138174"/>
                </a:moveTo>
                <a:lnTo>
                  <a:pt x="3810" y="1138174"/>
                </a:lnTo>
              </a:path>
              <a:path w="3809" h="1290954">
                <a:moveTo>
                  <a:pt x="0" y="1136269"/>
                </a:moveTo>
                <a:lnTo>
                  <a:pt x="3810" y="1136269"/>
                </a:lnTo>
              </a:path>
              <a:path w="3809" h="1290954">
                <a:moveTo>
                  <a:pt x="0" y="1134351"/>
                </a:moveTo>
                <a:lnTo>
                  <a:pt x="3810" y="1134351"/>
                </a:lnTo>
              </a:path>
              <a:path w="3809" h="1290954">
                <a:moveTo>
                  <a:pt x="0" y="1132446"/>
                </a:moveTo>
                <a:lnTo>
                  <a:pt x="3810" y="1132446"/>
                </a:lnTo>
              </a:path>
              <a:path w="3809" h="1290954">
                <a:moveTo>
                  <a:pt x="0" y="1130541"/>
                </a:moveTo>
                <a:lnTo>
                  <a:pt x="3810" y="1130541"/>
                </a:lnTo>
              </a:path>
              <a:path w="3809" h="1290954">
                <a:moveTo>
                  <a:pt x="0" y="1128636"/>
                </a:moveTo>
                <a:lnTo>
                  <a:pt x="3810" y="1128636"/>
                </a:lnTo>
              </a:path>
              <a:path w="3809" h="1290954">
                <a:moveTo>
                  <a:pt x="0" y="1126731"/>
                </a:moveTo>
                <a:lnTo>
                  <a:pt x="3810" y="1126731"/>
                </a:lnTo>
              </a:path>
              <a:path w="3809" h="1290954">
                <a:moveTo>
                  <a:pt x="0" y="1124826"/>
                </a:moveTo>
                <a:lnTo>
                  <a:pt x="3810" y="1124826"/>
                </a:lnTo>
              </a:path>
              <a:path w="3809" h="1290954">
                <a:moveTo>
                  <a:pt x="0" y="1122921"/>
                </a:moveTo>
                <a:lnTo>
                  <a:pt x="3810" y="1122921"/>
                </a:lnTo>
              </a:path>
              <a:path w="3809" h="1290954">
                <a:moveTo>
                  <a:pt x="0" y="1121016"/>
                </a:moveTo>
                <a:lnTo>
                  <a:pt x="3810" y="1121016"/>
                </a:lnTo>
              </a:path>
              <a:path w="3809" h="1290954">
                <a:moveTo>
                  <a:pt x="0" y="1119111"/>
                </a:moveTo>
                <a:lnTo>
                  <a:pt x="3810" y="1119111"/>
                </a:lnTo>
              </a:path>
              <a:path w="3809" h="1290954">
                <a:moveTo>
                  <a:pt x="0" y="1117193"/>
                </a:moveTo>
                <a:lnTo>
                  <a:pt x="3810" y="1117193"/>
                </a:lnTo>
              </a:path>
              <a:path w="3809" h="1290954">
                <a:moveTo>
                  <a:pt x="0" y="1115288"/>
                </a:moveTo>
                <a:lnTo>
                  <a:pt x="3810" y="1115288"/>
                </a:lnTo>
              </a:path>
              <a:path w="3809" h="1290954">
                <a:moveTo>
                  <a:pt x="0" y="1113383"/>
                </a:moveTo>
                <a:lnTo>
                  <a:pt x="3810" y="1113383"/>
                </a:lnTo>
              </a:path>
              <a:path w="3809" h="1290954">
                <a:moveTo>
                  <a:pt x="0" y="1111478"/>
                </a:moveTo>
                <a:lnTo>
                  <a:pt x="3810" y="1111478"/>
                </a:lnTo>
              </a:path>
              <a:path w="3809" h="1290954">
                <a:moveTo>
                  <a:pt x="0" y="1109573"/>
                </a:moveTo>
                <a:lnTo>
                  <a:pt x="3810" y="1109573"/>
                </a:lnTo>
              </a:path>
              <a:path w="3809" h="1290954">
                <a:moveTo>
                  <a:pt x="0" y="1107668"/>
                </a:moveTo>
                <a:lnTo>
                  <a:pt x="3810" y="1107668"/>
                </a:lnTo>
              </a:path>
              <a:path w="3809" h="1290954">
                <a:moveTo>
                  <a:pt x="0" y="1105763"/>
                </a:moveTo>
                <a:lnTo>
                  <a:pt x="3810" y="1105763"/>
                </a:lnTo>
              </a:path>
              <a:path w="3809" h="1290954">
                <a:moveTo>
                  <a:pt x="0" y="1103858"/>
                </a:moveTo>
                <a:lnTo>
                  <a:pt x="3810" y="1103858"/>
                </a:lnTo>
              </a:path>
              <a:path w="3809" h="1290954">
                <a:moveTo>
                  <a:pt x="0" y="1101953"/>
                </a:moveTo>
                <a:lnTo>
                  <a:pt x="3810" y="1101953"/>
                </a:lnTo>
              </a:path>
              <a:path w="3809" h="1290954">
                <a:moveTo>
                  <a:pt x="0" y="1100035"/>
                </a:moveTo>
                <a:lnTo>
                  <a:pt x="3810" y="1100035"/>
                </a:lnTo>
              </a:path>
              <a:path w="3809" h="1290954">
                <a:moveTo>
                  <a:pt x="0" y="1098130"/>
                </a:moveTo>
                <a:lnTo>
                  <a:pt x="3810" y="1098130"/>
                </a:lnTo>
              </a:path>
              <a:path w="3809" h="1290954">
                <a:moveTo>
                  <a:pt x="0" y="1096225"/>
                </a:moveTo>
                <a:lnTo>
                  <a:pt x="3810" y="1096225"/>
                </a:lnTo>
              </a:path>
              <a:path w="3809" h="1290954">
                <a:moveTo>
                  <a:pt x="0" y="1094320"/>
                </a:moveTo>
                <a:lnTo>
                  <a:pt x="3810" y="1094320"/>
                </a:lnTo>
              </a:path>
              <a:path w="3809" h="1290954">
                <a:moveTo>
                  <a:pt x="0" y="1092415"/>
                </a:moveTo>
                <a:lnTo>
                  <a:pt x="3810" y="1092415"/>
                </a:lnTo>
              </a:path>
              <a:path w="3809" h="1290954">
                <a:moveTo>
                  <a:pt x="0" y="1090510"/>
                </a:moveTo>
                <a:lnTo>
                  <a:pt x="3810" y="1090510"/>
                </a:lnTo>
              </a:path>
              <a:path w="3809" h="1290954">
                <a:moveTo>
                  <a:pt x="0" y="1088605"/>
                </a:moveTo>
                <a:lnTo>
                  <a:pt x="3810" y="1088605"/>
                </a:lnTo>
              </a:path>
              <a:path w="3809" h="1290954">
                <a:moveTo>
                  <a:pt x="0" y="1086700"/>
                </a:moveTo>
                <a:lnTo>
                  <a:pt x="3810" y="1086700"/>
                </a:lnTo>
              </a:path>
              <a:path w="3809" h="1290954">
                <a:moveTo>
                  <a:pt x="0" y="1084783"/>
                </a:moveTo>
                <a:lnTo>
                  <a:pt x="3810" y="1084783"/>
                </a:lnTo>
              </a:path>
              <a:path w="3809" h="1290954">
                <a:moveTo>
                  <a:pt x="0" y="1082878"/>
                </a:moveTo>
                <a:lnTo>
                  <a:pt x="3810" y="1082878"/>
                </a:lnTo>
              </a:path>
              <a:path w="3809" h="1290954">
                <a:moveTo>
                  <a:pt x="0" y="1080973"/>
                </a:moveTo>
                <a:lnTo>
                  <a:pt x="3810" y="1080973"/>
                </a:lnTo>
              </a:path>
              <a:path w="3809" h="1290954">
                <a:moveTo>
                  <a:pt x="0" y="1079068"/>
                </a:moveTo>
                <a:lnTo>
                  <a:pt x="3810" y="1079068"/>
                </a:lnTo>
              </a:path>
              <a:path w="3809" h="1290954">
                <a:moveTo>
                  <a:pt x="0" y="1077163"/>
                </a:moveTo>
                <a:lnTo>
                  <a:pt x="3810" y="1077163"/>
                </a:lnTo>
              </a:path>
              <a:path w="3809" h="1290954">
                <a:moveTo>
                  <a:pt x="0" y="1075258"/>
                </a:moveTo>
                <a:lnTo>
                  <a:pt x="3810" y="1075258"/>
                </a:lnTo>
              </a:path>
              <a:path w="3809" h="1290954">
                <a:moveTo>
                  <a:pt x="0" y="1073353"/>
                </a:moveTo>
                <a:lnTo>
                  <a:pt x="3810" y="1073353"/>
                </a:lnTo>
              </a:path>
              <a:path w="3809" h="1290954">
                <a:moveTo>
                  <a:pt x="0" y="1071448"/>
                </a:moveTo>
                <a:lnTo>
                  <a:pt x="3810" y="1071448"/>
                </a:lnTo>
              </a:path>
              <a:path w="3809" h="1290954">
                <a:moveTo>
                  <a:pt x="0" y="1069543"/>
                </a:moveTo>
                <a:lnTo>
                  <a:pt x="3810" y="1069543"/>
                </a:lnTo>
              </a:path>
              <a:path w="3809" h="1290954">
                <a:moveTo>
                  <a:pt x="0" y="1067625"/>
                </a:moveTo>
                <a:lnTo>
                  <a:pt x="3810" y="1067625"/>
                </a:lnTo>
              </a:path>
              <a:path w="3809" h="1290954">
                <a:moveTo>
                  <a:pt x="0" y="1065720"/>
                </a:moveTo>
                <a:lnTo>
                  <a:pt x="3810" y="1065720"/>
                </a:lnTo>
              </a:path>
              <a:path w="3809" h="1290954">
                <a:moveTo>
                  <a:pt x="0" y="1063815"/>
                </a:moveTo>
                <a:lnTo>
                  <a:pt x="3810" y="1063815"/>
                </a:lnTo>
              </a:path>
              <a:path w="3809" h="1290954">
                <a:moveTo>
                  <a:pt x="0" y="1061910"/>
                </a:moveTo>
                <a:lnTo>
                  <a:pt x="3810" y="1061910"/>
                </a:lnTo>
              </a:path>
              <a:path w="3809" h="1290954">
                <a:moveTo>
                  <a:pt x="0" y="1060005"/>
                </a:moveTo>
                <a:lnTo>
                  <a:pt x="3810" y="1060005"/>
                </a:lnTo>
              </a:path>
              <a:path w="3809" h="1290954">
                <a:moveTo>
                  <a:pt x="0" y="1058100"/>
                </a:moveTo>
                <a:lnTo>
                  <a:pt x="3810" y="1058100"/>
                </a:lnTo>
              </a:path>
              <a:path w="3809" h="1290954">
                <a:moveTo>
                  <a:pt x="0" y="1056195"/>
                </a:moveTo>
                <a:lnTo>
                  <a:pt x="3810" y="1056195"/>
                </a:lnTo>
              </a:path>
              <a:path w="3809" h="1290954">
                <a:moveTo>
                  <a:pt x="0" y="1054290"/>
                </a:moveTo>
                <a:lnTo>
                  <a:pt x="3810" y="1054290"/>
                </a:lnTo>
              </a:path>
              <a:path w="3809" h="1290954">
                <a:moveTo>
                  <a:pt x="0" y="1052385"/>
                </a:moveTo>
                <a:lnTo>
                  <a:pt x="3810" y="1052385"/>
                </a:lnTo>
              </a:path>
              <a:path w="3809" h="1290954">
                <a:moveTo>
                  <a:pt x="0" y="1050467"/>
                </a:moveTo>
                <a:lnTo>
                  <a:pt x="3810" y="1050467"/>
                </a:lnTo>
              </a:path>
              <a:path w="3809" h="1290954">
                <a:moveTo>
                  <a:pt x="0" y="1048562"/>
                </a:moveTo>
                <a:lnTo>
                  <a:pt x="3810" y="1048562"/>
                </a:lnTo>
              </a:path>
              <a:path w="3809" h="1290954">
                <a:moveTo>
                  <a:pt x="0" y="1046657"/>
                </a:moveTo>
                <a:lnTo>
                  <a:pt x="3810" y="1046657"/>
                </a:lnTo>
              </a:path>
              <a:path w="3809" h="1290954">
                <a:moveTo>
                  <a:pt x="0" y="1044752"/>
                </a:moveTo>
                <a:lnTo>
                  <a:pt x="3810" y="1044752"/>
                </a:lnTo>
              </a:path>
              <a:path w="3809" h="1290954">
                <a:moveTo>
                  <a:pt x="0" y="1042847"/>
                </a:moveTo>
                <a:lnTo>
                  <a:pt x="3810" y="1042847"/>
                </a:lnTo>
              </a:path>
              <a:path w="3809" h="1290954">
                <a:moveTo>
                  <a:pt x="0" y="1040942"/>
                </a:moveTo>
                <a:lnTo>
                  <a:pt x="3810" y="1040942"/>
                </a:lnTo>
              </a:path>
              <a:path w="3809" h="1290954">
                <a:moveTo>
                  <a:pt x="0" y="1039037"/>
                </a:moveTo>
                <a:lnTo>
                  <a:pt x="3810" y="1039037"/>
                </a:lnTo>
              </a:path>
              <a:path w="3809" h="1290954">
                <a:moveTo>
                  <a:pt x="0" y="1037132"/>
                </a:moveTo>
                <a:lnTo>
                  <a:pt x="3810" y="1037132"/>
                </a:lnTo>
              </a:path>
              <a:path w="3809" h="1290954">
                <a:moveTo>
                  <a:pt x="0" y="1035215"/>
                </a:moveTo>
                <a:lnTo>
                  <a:pt x="3810" y="1035215"/>
                </a:lnTo>
              </a:path>
              <a:path w="3809" h="1290954">
                <a:moveTo>
                  <a:pt x="0" y="1033310"/>
                </a:moveTo>
                <a:lnTo>
                  <a:pt x="3810" y="1033310"/>
                </a:lnTo>
              </a:path>
              <a:path w="3809" h="1290954">
                <a:moveTo>
                  <a:pt x="0" y="1031405"/>
                </a:moveTo>
                <a:lnTo>
                  <a:pt x="3810" y="1031405"/>
                </a:lnTo>
              </a:path>
              <a:path w="3809" h="1290954">
                <a:moveTo>
                  <a:pt x="0" y="1029500"/>
                </a:moveTo>
                <a:lnTo>
                  <a:pt x="3810" y="1029500"/>
                </a:lnTo>
              </a:path>
              <a:path w="3809" h="1290954">
                <a:moveTo>
                  <a:pt x="0" y="1027595"/>
                </a:moveTo>
                <a:lnTo>
                  <a:pt x="3810" y="1027595"/>
                </a:lnTo>
              </a:path>
              <a:path w="3809" h="1290954">
                <a:moveTo>
                  <a:pt x="0" y="1025690"/>
                </a:moveTo>
                <a:lnTo>
                  <a:pt x="3810" y="1025690"/>
                </a:lnTo>
              </a:path>
              <a:path w="3809" h="1290954">
                <a:moveTo>
                  <a:pt x="0" y="1023785"/>
                </a:moveTo>
                <a:lnTo>
                  <a:pt x="3810" y="1023785"/>
                </a:lnTo>
              </a:path>
              <a:path w="3809" h="1290954">
                <a:moveTo>
                  <a:pt x="0" y="1021880"/>
                </a:moveTo>
                <a:lnTo>
                  <a:pt x="3810" y="1021880"/>
                </a:lnTo>
              </a:path>
              <a:path w="3809" h="1290954">
                <a:moveTo>
                  <a:pt x="0" y="1019975"/>
                </a:moveTo>
                <a:lnTo>
                  <a:pt x="3810" y="1019975"/>
                </a:lnTo>
              </a:path>
              <a:path w="3809" h="1290954">
                <a:moveTo>
                  <a:pt x="0" y="1018057"/>
                </a:moveTo>
                <a:lnTo>
                  <a:pt x="3810" y="1018057"/>
                </a:lnTo>
              </a:path>
              <a:path w="3809" h="1290954">
                <a:moveTo>
                  <a:pt x="0" y="1016152"/>
                </a:moveTo>
                <a:lnTo>
                  <a:pt x="3810" y="1016152"/>
                </a:lnTo>
              </a:path>
              <a:path w="3809" h="1290954">
                <a:moveTo>
                  <a:pt x="0" y="1014247"/>
                </a:moveTo>
                <a:lnTo>
                  <a:pt x="3810" y="1014247"/>
                </a:lnTo>
              </a:path>
              <a:path w="3809" h="1290954">
                <a:moveTo>
                  <a:pt x="0" y="1012342"/>
                </a:moveTo>
                <a:lnTo>
                  <a:pt x="3810" y="1012342"/>
                </a:lnTo>
              </a:path>
              <a:path w="3809" h="1290954">
                <a:moveTo>
                  <a:pt x="0" y="1010437"/>
                </a:moveTo>
                <a:lnTo>
                  <a:pt x="3810" y="1010437"/>
                </a:lnTo>
              </a:path>
              <a:path w="3809" h="1290954">
                <a:moveTo>
                  <a:pt x="0" y="1008532"/>
                </a:moveTo>
                <a:lnTo>
                  <a:pt x="3810" y="1008532"/>
                </a:lnTo>
              </a:path>
              <a:path w="3809" h="1290954">
                <a:moveTo>
                  <a:pt x="0" y="1006627"/>
                </a:moveTo>
                <a:lnTo>
                  <a:pt x="3810" y="1006627"/>
                </a:lnTo>
              </a:path>
              <a:path w="3809" h="1290954">
                <a:moveTo>
                  <a:pt x="0" y="1004722"/>
                </a:moveTo>
                <a:lnTo>
                  <a:pt x="3810" y="1004722"/>
                </a:lnTo>
              </a:path>
              <a:path w="3809" h="1290954">
                <a:moveTo>
                  <a:pt x="0" y="1002804"/>
                </a:moveTo>
                <a:lnTo>
                  <a:pt x="3810" y="1002804"/>
                </a:lnTo>
              </a:path>
              <a:path w="3809" h="1290954">
                <a:moveTo>
                  <a:pt x="0" y="1000899"/>
                </a:moveTo>
                <a:lnTo>
                  <a:pt x="3810" y="1000899"/>
                </a:lnTo>
              </a:path>
              <a:path w="3809" h="1290954">
                <a:moveTo>
                  <a:pt x="0" y="998994"/>
                </a:moveTo>
                <a:lnTo>
                  <a:pt x="3810" y="998994"/>
                </a:lnTo>
              </a:path>
              <a:path w="3809" h="1290954">
                <a:moveTo>
                  <a:pt x="0" y="997089"/>
                </a:moveTo>
                <a:lnTo>
                  <a:pt x="3810" y="997089"/>
                </a:lnTo>
              </a:path>
              <a:path w="3809" h="1290954">
                <a:moveTo>
                  <a:pt x="0" y="995184"/>
                </a:moveTo>
                <a:lnTo>
                  <a:pt x="3810" y="995184"/>
                </a:lnTo>
              </a:path>
              <a:path w="3809" h="1290954">
                <a:moveTo>
                  <a:pt x="0" y="993279"/>
                </a:moveTo>
                <a:lnTo>
                  <a:pt x="3810" y="993279"/>
                </a:lnTo>
              </a:path>
              <a:path w="3809" h="1290954">
                <a:moveTo>
                  <a:pt x="0" y="991374"/>
                </a:moveTo>
                <a:lnTo>
                  <a:pt x="3810" y="991374"/>
                </a:lnTo>
              </a:path>
              <a:path w="3809" h="1290954">
                <a:moveTo>
                  <a:pt x="0" y="989469"/>
                </a:moveTo>
                <a:lnTo>
                  <a:pt x="3810" y="989469"/>
                </a:lnTo>
              </a:path>
              <a:path w="3809" h="1290954">
                <a:moveTo>
                  <a:pt x="0" y="987564"/>
                </a:moveTo>
                <a:lnTo>
                  <a:pt x="3810" y="987564"/>
                </a:lnTo>
              </a:path>
              <a:path w="3809" h="1290954">
                <a:moveTo>
                  <a:pt x="0" y="985647"/>
                </a:moveTo>
                <a:lnTo>
                  <a:pt x="3810" y="985647"/>
                </a:lnTo>
              </a:path>
              <a:path w="3809" h="1290954">
                <a:moveTo>
                  <a:pt x="0" y="983742"/>
                </a:moveTo>
                <a:lnTo>
                  <a:pt x="3810" y="983742"/>
                </a:lnTo>
              </a:path>
              <a:path w="3809" h="1290954">
                <a:moveTo>
                  <a:pt x="0" y="981837"/>
                </a:moveTo>
                <a:lnTo>
                  <a:pt x="3810" y="981837"/>
                </a:lnTo>
              </a:path>
              <a:path w="3809" h="1290954">
                <a:moveTo>
                  <a:pt x="0" y="979932"/>
                </a:moveTo>
                <a:lnTo>
                  <a:pt x="3810" y="979932"/>
                </a:lnTo>
              </a:path>
              <a:path w="3809" h="1290954">
                <a:moveTo>
                  <a:pt x="0" y="978027"/>
                </a:moveTo>
                <a:lnTo>
                  <a:pt x="3810" y="978027"/>
                </a:lnTo>
              </a:path>
              <a:path w="3809" h="1290954">
                <a:moveTo>
                  <a:pt x="0" y="976122"/>
                </a:moveTo>
                <a:lnTo>
                  <a:pt x="3810" y="976122"/>
                </a:lnTo>
              </a:path>
              <a:path w="3809" h="1290954">
                <a:moveTo>
                  <a:pt x="0" y="974217"/>
                </a:moveTo>
                <a:lnTo>
                  <a:pt x="3810" y="974217"/>
                </a:lnTo>
              </a:path>
              <a:path w="3809" h="1290954">
                <a:moveTo>
                  <a:pt x="0" y="972312"/>
                </a:moveTo>
                <a:lnTo>
                  <a:pt x="3810" y="972312"/>
                </a:lnTo>
              </a:path>
              <a:path w="3809" h="1290954">
                <a:moveTo>
                  <a:pt x="0" y="970407"/>
                </a:moveTo>
                <a:lnTo>
                  <a:pt x="3810" y="970407"/>
                </a:lnTo>
              </a:path>
              <a:path w="3809" h="1290954">
                <a:moveTo>
                  <a:pt x="0" y="968489"/>
                </a:moveTo>
                <a:lnTo>
                  <a:pt x="3810" y="968489"/>
                </a:lnTo>
              </a:path>
              <a:path w="3809" h="1290954">
                <a:moveTo>
                  <a:pt x="0" y="966584"/>
                </a:moveTo>
                <a:lnTo>
                  <a:pt x="3810" y="966584"/>
                </a:lnTo>
              </a:path>
              <a:path w="3809" h="1290954">
                <a:moveTo>
                  <a:pt x="0" y="964679"/>
                </a:moveTo>
                <a:lnTo>
                  <a:pt x="3810" y="964679"/>
                </a:lnTo>
              </a:path>
              <a:path w="3809" h="1290954">
                <a:moveTo>
                  <a:pt x="0" y="962774"/>
                </a:moveTo>
                <a:lnTo>
                  <a:pt x="3810" y="962774"/>
                </a:lnTo>
              </a:path>
              <a:path w="3809" h="1290954">
                <a:moveTo>
                  <a:pt x="0" y="960869"/>
                </a:moveTo>
                <a:lnTo>
                  <a:pt x="3810" y="960869"/>
                </a:lnTo>
              </a:path>
              <a:path w="3809" h="1290954">
                <a:moveTo>
                  <a:pt x="0" y="958964"/>
                </a:moveTo>
                <a:lnTo>
                  <a:pt x="3810" y="958964"/>
                </a:lnTo>
              </a:path>
              <a:path w="3809" h="1290954">
                <a:moveTo>
                  <a:pt x="0" y="957059"/>
                </a:moveTo>
                <a:lnTo>
                  <a:pt x="3810" y="957059"/>
                </a:lnTo>
              </a:path>
              <a:path w="3809" h="1290954">
                <a:moveTo>
                  <a:pt x="0" y="955154"/>
                </a:moveTo>
                <a:lnTo>
                  <a:pt x="3810" y="955154"/>
                </a:lnTo>
              </a:path>
              <a:path w="3809" h="1290954">
                <a:moveTo>
                  <a:pt x="0" y="953236"/>
                </a:moveTo>
                <a:lnTo>
                  <a:pt x="3810" y="953236"/>
                </a:lnTo>
              </a:path>
              <a:path w="3809" h="1290954">
                <a:moveTo>
                  <a:pt x="0" y="951331"/>
                </a:moveTo>
                <a:lnTo>
                  <a:pt x="3810" y="951331"/>
                </a:lnTo>
              </a:path>
              <a:path w="3809" h="1290954">
                <a:moveTo>
                  <a:pt x="0" y="949426"/>
                </a:moveTo>
                <a:lnTo>
                  <a:pt x="3810" y="949426"/>
                </a:lnTo>
              </a:path>
              <a:path w="3809" h="1290954">
                <a:moveTo>
                  <a:pt x="0" y="947521"/>
                </a:moveTo>
                <a:lnTo>
                  <a:pt x="3810" y="947521"/>
                </a:lnTo>
              </a:path>
              <a:path w="3809" h="1290954">
                <a:moveTo>
                  <a:pt x="0" y="945616"/>
                </a:moveTo>
                <a:lnTo>
                  <a:pt x="3810" y="945616"/>
                </a:lnTo>
              </a:path>
              <a:path w="3809" h="1290954">
                <a:moveTo>
                  <a:pt x="0" y="943711"/>
                </a:moveTo>
                <a:lnTo>
                  <a:pt x="3810" y="943711"/>
                </a:lnTo>
              </a:path>
              <a:path w="3809" h="1290954">
                <a:moveTo>
                  <a:pt x="0" y="941806"/>
                </a:moveTo>
                <a:lnTo>
                  <a:pt x="3810" y="941806"/>
                </a:lnTo>
              </a:path>
              <a:path w="3809" h="1290954">
                <a:moveTo>
                  <a:pt x="0" y="939901"/>
                </a:moveTo>
                <a:lnTo>
                  <a:pt x="3810" y="939901"/>
                </a:lnTo>
              </a:path>
              <a:path w="3809" h="1290954">
                <a:moveTo>
                  <a:pt x="0" y="937996"/>
                </a:moveTo>
                <a:lnTo>
                  <a:pt x="3810" y="937996"/>
                </a:lnTo>
              </a:path>
              <a:path w="3809" h="1290954">
                <a:moveTo>
                  <a:pt x="0" y="936078"/>
                </a:moveTo>
                <a:lnTo>
                  <a:pt x="3810" y="936078"/>
                </a:lnTo>
              </a:path>
              <a:path w="3809" h="1290954">
                <a:moveTo>
                  <a:pt x="0" y="934173"/>
                </a:moveTo>
                <a:lnTo>
                  <a:pt x="3810" y="934173"/>
                </a:lnTo>
              </a:path>
              <a:path w="3809" h="1290954">
                <a:moveTo>
                  <a:pt x="0" y="932268"/>
                </a:moveTo>
                <a:lnTo>
                  <a:pt x="3810" y="932268"/>
                </a:lnTo>
              </a:path>
              <a:path w="3809" h="1290954">
                <a:moveTo>
                  <a:pt x="0" y="930363"/>
                </a:moveTo>
                <a:lnTo>
                  <a:pt x="3810" y="930363"/>
                </a:lnTo>
              </a:path>
              <a:path w="3809" h="1290954">
                <a:moveTo>
                  <a:pt x="0" y="928458"/>
                </a:moveTo>
                <a:lnTo>
                  <a:pt x="3810" y="928458"/>
                </a:lnTo>
              </a:path>
              <a:path w="3809" h="1290954">
                <a:moveTo>
                  <a:pt x="0" y="926553"/>
                </a:moveTo>
                <a:lnTo>
                  <a:pt x="3810" y="926553"/>
                </a:lnTo>
              </a:path>
              <a:path w="3809" h="1290954">
                <a:moveTo>
                  <a:pt x="0" y="924648"/>
                </a:moveTo>
                <a:lnTo>
                  <a:pt x="3810" y="924648"/>
                </a:lnTo>
              </a:path>
              <a:path w="3809" h="1290954">
                <a:moveTo>
                  <a:pt x="0" y="922743"/>
                </a:moveTo>
                <a:lnTo>
                  <a:pt x="3810" y="922743"/>
                </a:lnTo>
              </a:path>
              <a:path w="3809" h="1290954">
                <a:moveTo>
                  <a:pt x="0" y="920838"/>
                </a:moveTo>
                <a:lnTo>
                  <a:pt x="3810" y="920838"/>
                </a:lnTo>
              </a:path>
              <a:path w="3809" h="1290954">
                <a:moveTo>
                  <a:pt x="0" y="918921"/>
                </a:moveTo>
                <a:lnTo>
                  <a:pt x="3810" y="918921"/>
                </a:lnTo>
              </a:path>
              <a:path w="3809" h="1290954">
                <a:moveTo>
                  <a:pt x="0" y="917016"/>
                </a:moveTo>
                <a:lnTo>
                  <a:pt x="3810" y="917016"/>
                </a:lnTo>
              </a:path>
              <a:path w="3809" h="1290954">
                <a:moveTo>
                  <a:pt x="0" y="915111"/>
                </a:moveTo>
                <a:lnTo>
                  <a:pt x="3810" y="915111"/>
                </a:lnTo>
              </a:path>
              <a:path w="3809" h="1290954">
                <a:moveTo>
                  <a:pt x="0" y="913206"/>
                </a:moveTo>
                <a:lnTo>
                  <a:pt x="3810" y="913206"/>
                </a:lnTo>
              </a:path>
              <a:path w="3809" h="1290954">
                <a:moveTo>
                  <a:pt x="0" y="911301"/>
                </a:moveTo>
                <a:lnTo>
                  <a:pt x="3810" y="911301"/>
                </a:lnTo>
              </a:path>
              <a:path w="3809" h="1290954">
                <a:moveTo>
                  <a:pt x="0" y="909396"/>
                </a:moveTo>
                <a:lnTo>
                  <a:pt x="3810" y="909396"/>
                </a:lnTo>
              </a:path>
              <a:path w="3809" h="1290954">
                <a:moveTo>
                  <a:pt x="0" y="907491"/>
                </a:moveTo>
                <a:lnTo>
                  <a:pt x="3810" y="907491"/>
                </a:lnTo>
              </a:path>
              <a:path w="3809" h="1290954">
                <a:moveTo>
                  <a:pt x="0" y="905586"/>
                </a:moveTo>
                <a:lnTo>
                  <a:pt x="3810" y="905586"/>
                </a:lnTo>
              </a:path>
              <a:path w="3809" h="1290954">
                <a:moveTo>
                  <a:pt x="0" y="903668"/>
                </a:moveTo>
                <a:lnTo>
                  <a:pt x="3810" y="903668"/>
                </a:lnTo>
              </a:path>
              <a:path w="3809" h="1290954">
                <a:moveTo>
                  <a:pt x="0" y="901763"/>
                </a:moveTo>
                <a:lnTo>
                  <a:pt x="3810" y="901763"/>
                </a:lnTo>
              </a:path>
              <a:path w="3809" h="1290954">
                <a:moveTo>
                  <a:pt x="0" y="899858"/>
                </a:moveTo>
                <a:lnTo>
                  <a:pt x="3810" y="899858"/>
                </a:lnTo>
              </a:path>
              <a:path w="3809" h="1290954">
                <a:moveTo>
                  <a:pt x="0" y="897953"/>
                </a:moveTo>
                <a:lnTo>
                  <a:pt x="3810" y="897953"/>
                </a:lnTo>
              </a:path>
              <a:path w="3809" h="1290954">
                <a:moveTo>
                  <a:pt x="0" y="896048"/>
                </a:moveTo>
                <a:lnTo>
                  <a:pt x="3810" y="896048"/>
                </a:lnTo>
              </a:path>
              <a:path w="3809" h="1290954">
                <a:moveTo>
                  <a:pt x="0" y="894143"/>
                </a:moveTo>
                <a:lnTo>
                  <a:pt x="3810" y="894143"/>
                </a:lnTo>
              </a:path>
              <a:path w="3809" h="1290954">
                <a:moveTo>
                  <a:pt x="0" y="892238"/>
                </a:moveTo>
                <a:lnTo>
                  <a:pt x="3810" y="892238"/>
                </a:lnTo>
              </a:path>
              <a:path w="3809" h="1290954">
                <a:moveTo>
                  <a:pt x="0" y="890333"/>
                </a:moveTo>
                <a:lnTo>
                  <a:pt x="3810" y="890333"/>
                </a:lnTo>
              </a:path>
              <a:path w="3809" h="1290954">
                <a:moveTo>
                  <a:pt x="0" y="888428"/>
                </a:moveTo>
                <a:lnTo>
                  <a:pt x="3810" y="888428"/>
                </a:lnTo>
              </a:path>
              <a:path w="3809" h="1290954">
                <a:moveTo>
                  <a:pt x="0" y="886510"/>
                </a:moveTo>
                <a:lnTo>
                  <a:pt x="3810" y="886510"/>
                </a:lnTo>
              </a:path>
              <a:path w="3809" h="1290954">
                <a:moveTo>
                  <a:pt x="0" y="884605"/>
                </a:moveTo>
                <a:lnTo>
                  <a:pt x="3810" y="884605"/>
                </a:lnTo>
              </a:path>
              <a:path w="3809" h="1290954">
                <a:moveTo>
                  <a:pt x="0" y="882700"/>
                </a:moveTo>
                <a:lnTo>
                  <a:pt x="3810" y="882700"/>
                </a:lnTo>
              </a:path>
              <a:path w="3809" h="1290954">
                <a:moveTo>
                  <a:pt x="0" y="880795"/>
                </a:moveTo>
                <a:lnTo>
                  <a:pt x="3810" y="880795"/>
                </a:lnTo>
              </a:path>
              <a:path w="3809" h="1290954">
                <a:moveTo>
                  <a:pt x="0" y="878890"/>
                </a:moveTo>
                <a:lnTo>
                  <a:pt x="3810" y="878890"/>
                </a:lnTo>
              </a:path>
              <a:path w="3809" h="1290954">
                <a:moveTo>
                  <a:pt x="0" y="876985"/>
                </a:moveTo>
                <a:lnTo>
                  <a:pt x="3810" y="876985"/>
                </a:lnTo>
              </a:path>
              <a:path w="3809" h="1290954">
                <a:moveTo>
                  <a:pt x="0" y="875080"/>
                </a:moveTo>
                <a:lnTo>
                  <a:pt x="3810" y="875080"/>
                </a:lnTo>
              </a:path>
              <a:path w="3809" h="1290954">
                <a:moveTo>
                  <a:pt x="0" y="873175"/>
                </a:moveTo>
                <a:lnTo>
                  <a:pt x="3810" y="873175"/>
                </a:lnTo>
              </a:path>
              <a:path w="3809" h="1290954">
                <a:moveTo>
                  <a:pt x="0" y="871258"/>
                </a:moveTo>
                <a:lnTo>
                  <a:pt x="3810" y="871258"/>
                </a:lnTo>
              </a:path>
              <a:path w="3809" h="1290954">
                <a:moveTo>
                  <a:pt x="0" y="869353"/>
                </a:moveTo>
                <a:lnTo>
                  <a:pt x="3810" y="869353"/>
                </a:lnTo>
              </a:path>
              <a:path w="3809" h="1290954">
                <a:moveTo>
                  <a:pt x="0" y="867448"/>
                </a:moveTo>
                <a:lnTo>
                  <a:pt x="3810" y="867448"/>
                </a:lnTo>
              </a:path>
              <a:path w="3809" h="1290954">
                <a:moveTo>
                  <a:pt x="0" y="865543"/>
                </a:moveTo>
                <a:lnTo>
                  <a:pt x="3810" y="865543"/>
                </a:lnTo>
              </a:path>
              <a:path w="3809" h="1290954">
                <a:moveTo>
                  <a:pt x="0" y="863638"/>
                </a:moveTo>
                <a:lnTo>
                  <a:pt x="3810" y="863638"/>
                </a:lnTo>
              </a:path>
              <a:path w="3809" h="1290954">
                <a:moveTo>
                  <a:pt x="0" y="861733"/>
                </a:moveTo>
                <a:lnTo>
                  <a:pt x="3810" y="861733"/>
                </a:lnTo>
              </a:path>
              <a:path w="3809" h="1290954">
                <a:moveTo>
                  <a:pt x="0" y="859828"/>
                </a:moveTo>
                <a:lnTo>
                  <a:pt x="3810" y="859828"/>
                </a:lnTo>
              </a:path>
              <a:path w="3809" h="1290954">
                <a:moveTo>
                  <a:pt x="0" y="857923"/>
                </a:moveTo>
                <a:lnTo>
                  <a:pt x="3810" y="857923"/>
                </a:lnTo>
              </a:path>
              <a:path w="3809" h="1290954">
                <a:moveTo>
                  <a:pt x="0" y="856018"/>
                </a:moveTo>
                <a:lnTo>
                  <a:pt x="3810" y="856018"/>
                </a:lnTo>
              </a:path>
              <a:path w="3809" h="1290954">
                <a:moveTo>
                  <a:pt x="0" y="854100"/>
                </a:moveTo>
                <a:lnTo>
                  <a:pt x="3810" y="854100"/>
                </a:lnTo>
              </a:path>
              <a:path w="3809" h="1290954">
                <a:moveTo>
                  <a:pt x="0" y="852195"/>
                </a:moveTo>
                <a:lnTo>
                  <a:pt x="3810" y="852195"/>
                </a:lnTo>
              </a:path>
              <a:path w="3809" h="1290954">
                <a:moveTo>
                  <a:pt x="0" y="850290"/>
                </a:moveTo>
                <a:lnTo>
                  <a:pt x="3810" y="850290"/>
                </a:lnTo>
              </a:path>
              <a:path w="3809" h="1290954">
                <a:moveTo>
                  <a:pt x="0" y="848385"/>
                </a:moveTo>
                <a:lnTo>
                  <a:pt x="3810" y="848385"/>
                </a:lnTo>
              </a:path>
              <a:path w="3809" h="1290954">
                <a:moveTo>
                  <a:pt x="0" y="846480"/>
                </a:moveTo>
                <a:lnTo>
                  <a:pt x="3810" y="846480"/>
                </a:lnTo>
              </a:path>
              <a:path w="3809" h="1290954">
                <a:moveTo>
                  <a:pt x="0" y="844575"/>
                </a:moveTo>
                <a:lnTo>
                  <a:pt x="3810" y="844575"/>
                </a:lnTo>
              </a:path>
              <a:path w="3809" h="1290954">
                <a:moveTo>
                  <a:pt x="0" y="842670"/>
                </a:moveTo>
                <a:lnTo>
                  <a:pt x="3810" y="842670"/>
                </a:lnTo>
              </a:path>
              <a:path w="3809" h="1290954">
                <a:moveTo>
                  <a:pt x="0" y="840765"/>
                </a:moveTo>
                <a:lnTo>
                  <a:pt x="3810" y="840765"/>
                </a:lnTo>
              </a:path>
              <a:path w="3809" h="1290954">
                <a:moveTo>
                  <a:pt x="0" y="838860"/>
                </a:moveTo>
                <a:lnTo>
                  <a:pt x="3810" y="838860"/>
                </a:lnTo>
              </a:path>
              <a:path w="3809" h="1290954">
                <a:moveTo>
                  <a:pt x="0" y="836942"/>
                </a:moveTo>
                <a:lnTo>
                  <a:pt x="3810" y="836942"/>
                </a:lnTo>
              </a:path>
              <a:path w="3809" h="1290954">
                <a:moveTo>
                  <a:pt x="0" y="835037"/>
                </a:moveTo>
                <a:lnTo>
                  <a:pt x="3810" y="835037"/>
                </a:lnTo>
              </a:path>
              <a:path w="3809" h="1290954">
                <a:moveTo>
                  <a:pt x="0" y="833132"/>
                </a:moveTo>
                <a:lnTo>
                  <a:pt x="3810" y="833132"/>
                </a:lnTo>
              </a:path>
              <a:path w="3809" h="1290954">
                <a:moveTo>
                  <a:pt x="0" y="831227"/>
                </a:moveTo>
                <a:lnTo>
                  <a:pt x="3810" y="831227"/>
                </a:lnTo>
              </a:path>
              <a:path w="3809" h="1290954">
                <a:moveTo>
                  <a:pt x="0" y="829322"/>
                </a:moveTo>
                <a:lnTo>
                  <a:pt x="3810" y="829322"/>
                </a:lnTo>
              </a:path>
              <a:path w="3809" h="1290954">
                <a:moveTo>
                  <a:pt x="0" y="827417"/>
                </a:moveTo>
                <a:lnTo>
                  <a:pt x="3810" y="827417"/>
                </a:lnTo>
              </a:path>
              <a:path w="3809" h="1290954">
                <a:moveTo>
                  <a:pt x="0" y="825512"/>
                </a:moveTo>
                <a:lnTo>
                  <a:pt x="3810" y="825512"/>
                </a:lnTo>
              </a:path>
              <a:path w="3809" h="1290954">
                <a:moveTo>
                  <a:pt x="0" y="823607"/>
                </a:moveTo>
                <a:lnTo>
                  <a:pt x="3810" y="823607"/>
                </a:lnTo>
              </a:path>
              <a:path w="3809" h="1290954">
                <a:moveTo>
                  <a:pt x="0" y="821690"/>
                </a:moveTo>
                <a:lnTo>
                  <a:pt x="3810" y="821690"/>
                </a:lnTo>
              </a:path>
              <a:path w="3809" h="1290954">
                <a:moveTo>
                  <a:pt x="0" y="819785"/>
                </a:moveTo>
                <a:lnTo>
                  <a:pt x="3810" y="819785"/>
                </a:lnTo>
              </a:path>
              <a:path w="3809" h="1290954">
                <a:moveTo>
                  <a:pt x="0" y="817880"/>
                </a:moveTo>
                <a:lnTo>
                  <a:pt x="3810" y="817880"/>
                </a:lnTo>
              </a:path>
              <a:path w="3809" h="1290954">
                <a:moveTo>
                  <a:pt x="0" y="815975"/>
                </a:moveTo>
                <a:lnTo>
                  <a:pt x="3810" y="815975"/>
                </a:lnTo>
              </a:path>
              <a:path w="3809" h="1290954">
                <a:moveTo>
                  <a:pt x="0" y="814070"/>
                </a:moveTo>
                <a:lnTo>
                  <a:pt x="3810" y="814070"/>
                </a:lnTo>
              </a:path>
              <a:path w="3809" h="1290954">
                <a:moveTo>
                  <a:pt x="0" y="812165"/>
                </a:moveTo>
                <a:lnTo>
                  <a:pt x="3810" y="812165"/>
                </a:lnTo>
              </a:path>
              <a:path w="3809" h="1290954">
                <a:moveTo>
                  <a:pt x="0" y="810260"/>
                </a:moveTo>
                <a:lnTo>
                  <a:pt x="3810" y="810260"/>
                </a:lnTo>
              </a:path>
              <a:path w="3809" h="1290954">
                <a:moveTo>
                  <a:pt x="0" y="808355"/>
                </a:moveTo>
                <a:lnTo>
                  <a:pt x="3810" y="808355"/>
                </a:lnTo>
              </a:path>
              <a:path w="3809" h="1290954">
                <a:moveTo>
                  <a:pt x="0" y="806450"/>
                </a:moveTo>
                <a:lnTo>
                  <a:pt x="3810" y="806450"/>
                </a:lnTo>
              </a:path>
              <a:path w="3809" h="1290954">
                <a:moveTo>
                  <a:pt x="0" y="804532"/>
                </a:moveTo>
                <a:lnTo>
                  <a:pt x="3810" y="804532"/>
                </a:lnTo>
              </a:path>
              <a:path w="3809" h="1290954">
                <a:moveTo>
                  <a:pt x="0" y="802627"/>
                </a:moveTo>
                <a:lnTo>
                  <a:pt x="3810" y="802627"/>
                </a:lnTo>
              </a:path>
              <a:path w="3809" h="1290954">
                <a:moveTo>
                  <a:pt x="0" y="800722"/>
                </a:moveTo>
                <a:lnTo>
                  <a:pt x="3810" y="800722"/>
                </a:lnTo>
              </a:path>
              <a:path w="3809" h="1290954">
                <a:moveTo>
                  <a:pt x="0" y="798817"/>
                </a:moveTo>
                <a:lnTo>
                  <a:pt x="3810" y="798817"/>
                </a:lnTo>
              </a:path>
              <a:path w="3809" h="1290954">
                <a:moveTo>
                  <a:pt x="0" y="796912"/>
                </a:moveTo>
                <a:lnTo>
                  <a:pt x="3810" y="796912"/>
                </a:lnTo>
              </a:path>
              <a:path w="3809" h="1290954">
                <a:moveTo>
                  <a:pt x="0" y="795007"/>
                </a:moveTo>
                <a:lnTo>
                  <a:pt x="3810" y="795007"/>
                </a:lnTo>
              </a:path>
              <a:path w="3809" h="1290954">
                <a:moveTo>
                  <a:pt x="0" y="793102"/>
                </a:moveTo>
                <a:lnTo>
                  <a:pt x="3810" y="793102"/>
                </a:lnTo>
              </a:path>
              <a:path w="3809" h="1290954">
                <a:moveTo>
                  <a:pt x="0" y="791197"/>
                </a:moveTo>
                <a:lnTo>
                  <a:pt x="3810" y="791197"/>
                </a:lnTo>
              </a:path>
              <a:path w="3809" h="1290954">
                <a:moveTo>
                  <a:pt x="0" y="789292"/>
                </a:moveTo>
                <a:lnTo>
                  <a:pt x="3810" y="789292"/>
                </a:lnTo>
              </a:path>
              <a:path w="3809" h="1290954">
                <a:moveTo>
                  <a:pt x="0" y="787374"/>
                </a:moveTo>
                <a:lnTo>
                  <a:pt x="3810" y="787374"/>
                </a:lnTo>
              </a:path>
              <a:path w="3809" h="1290954">
                <a:moveTo>
                  <a:pt x="0" y="785469"/>
                </a:moveTo>
                <a:lnTo>
                  <a:pt x="3810" y="785469"/>
                </a:lnTo>
              </a:path>
              <a:path w="3809" h="1290954">
                <a:moveTo>
                  <a:pt x="0" y="783564"/>
                </a:moveTo>
                <a:lnTo>
                  <a:pt x="3810" y="783564"/>
                </a:lnTo>
              </a:path>
              <a:path w="3809" h="1290954">
                <a:moveTo>
                  <a:pt x="0" y="781659"/>
                </a:moveTo>
                <a:lnTo>
                  <a:pt x="3810" y="781659"/>
                </a:lnTo>
              </a:path>
              <a:path w="3809" h="1290954">
                <a:moveTo>
                  <a:pt x="0" y="779754"/>
                </a:moveTo>
                <a:lnTo>
                  <a:pt x="3810" y="779754"/>
                </a:lnTo>
              </a:path>
              <a:path w="3809" h="1290954">
                <a:moveTo>
                  <a:pt x="0" y="777849"/>
                </a:moveTo>
                <a:lnTo>
                  <a:pt x="3810" y="777849"/>
                </a:lnTo>
              </a:path>
              <a:path w="3809" h="1290954">
                <a:moveTo>
                  <a:pt x="0" y="775944"/>
                </a:moveTo>
                <a:lnTo>
                  <a:pt x="3810" y="775944"/>
                </a:lnTo>
              </a:path>
              <a:path w="3809" h="1290954">
                <a:moveTo>
                  <a:pt x="0" y="774039"/>
                </a:moveTo>
                <a:lnTo>
                  <a:pt x="3810" y="774039"/>
                </a:lnTo>
              </a:path>
              <a:path w="3809" h="1290954">
                <a:moveTo>
                  <a:pt x="0" y="772121"/>
                </a:moveTo>
                <a:lnTo>
                  <a:pt x="3810" y="772121"/>
                </a:lnTo>
              </a:path>
              <a:path w="3809" h="1290954">
                <a:moveTo>
                  <a:pt x="0" y="770216"/>
                </a:moveTo>
                <a:lnTo>
                  <a:pt x="3810" y="770216"/>
                </a:lnTo>
              </a:path>
              <a:path w="3809" h="1290954">
                <a:moveTo>
                  <a:pt x="0" y="768311"/>
                </a:moveTo>
                <a:lnTo>
                  <a:pt x="3810" y="768311"/>
                </a:lnTo>
              </a:path>
              <a:path w="3809" h="1290954">
                <a:moveTo>
                  <a:pt x="0" y="766406"/>
                </a:moveTo>
                <a:lnTo>
                  <a:pt x="3810" y="766406"/>
                </a:lnTo>
              </a:path>
              <a:path w="3809" h="1290954">
                <a:moveTo>
                  <a:pt x="0" y="764501"/>
                </a:moveTo>
                <a:lnTo>
                  <a:pt x="3810" y="764501"/>
                </a:lnTo>
              </a:path>
              <a:path w="3809" h="1290954">
                <a:moveTo>
                  <a:pt x="0" y="762596"/>
                </a:moveTo>
                <a:lnTo>
                  <a:pt x="3810" y="762596"/>
                </a:lnTo>
              </a:path>
              <a:path w="3809" h="1290954">
                <a:moveTo>
                  <a:pt x="0" y="760691"/>
                </a:moveTo>
                <a:lnTo>
                  <a:pt x="3810" y="760691"/>
                </a:lnTo>
              </a:path>
              <a:path w="3809" h="1290954">
                <a:moveTo>
                  <a:pt x="0" y="758786"/>
                </a:moveTo>
                <a:lnTo>
                  <a:pt x="3810" y="758786"/>
                </a:lnTo>
              </a:path>
              <a:path w="3809" h="1290954">
                <a:moveTo>
                  <a:pt x="0" y="756881"/>
                </a:moveTo>
                <a:lnTo>
                  <a:pt x="3810" y="756881"/>
                </a:lnTo>
              </a:path>
              <a:path w="3809" h="1290954">
                <a:moveTo>
                  <a:pt x="0" y="754964"/>
                </a:moveTo>
                <a:lnTo>
                  <a:pt x="3810" y="754964"/>
                </a:lnTo>
              </a:path>
              <a:path w="3809" h="1290954">
                <a:moveTo>
                  <a:pt x="0" y="753059"/>
                </a:moveTo>
                <a:lnTo>
                  <a:pt x="3810" y="753059"/>
                </a:lnTo>
              </a:path>
              <a:path w="3809" h="1290954">
                <a:moveTo>
                  <a:pt x="0" y="751154"/>
                </a:moveTo>
                <a:lnTo>
                  <a:pt x="3810" y="751154"/>
                </a:lnTo>
              </a:path>
              <a:path w="3809" h="1290954">
                <a:moveTo>
                  <a:pt x="0" y="749249"/>
                </a:moveTo>
                <a:lnTo>
                  <a:pt x="3810" y="749249"/>
                </a:lnTo>
              </a:path>
              <a:path w="3809" h="1290954">
                <a:moveTo>
                  <a:pt x="0" y="747344"/>
                </a:moveTo>
                <a:lnTo>
                  <a:pt x="3810" y="747344"/>
                </a:lnTo>
              </a:path>
              <a:path w="3809" h="1290954">
                <a:moveTo>
                  <a:pt x="0" y="745439"/>
                </a:moveTo>
                <a:lnTo>
                  <a:pt x="3810" y="745439"/>
                </a:lnTo>
              </a:path>
              <a:path w="3809" h="1290954">
                <a:moveTo>
                  <a:pt x="0" y="743534"/>
                </a:moveTo>
                <a:lnTo>
                  <a:pt x="3810" y="743534"/>
                </a:lnTo>
              </a:path>
              <a:path w="3809" h="1290954">
                <a:moveTo>
                  <a:pt x="0" y="741629"/>
                </a:moveTo>
                <a:lnTo>
                  <a:pt x="3810" y="741629"/>
                </a:lnTo>
              </a:path>
              <a:path w="3809" h="1290954">
                <a:moveTo>
                  <a:pt x="0" y="739711"/>
                </a:moveTo>
                <a:lnTo>
                  <a:pt x="3810" y="739711"/>
                </a:lnTo>
              </a:path>
              <a:path w="3809" h="1290954">
                <a:moveTo>
                  <a:pt x="0" y="737806"/>
                </a:moveTo>
                <a:lnTo>
                  <a:pt x="3810" y="737806"/>
                </a:lnTo>
              </a:path>
              <a:path w="3809" h="1290954">
                <a:moveTo>
                  <a:pt x="0" y="735901"/>
                </a:moveTo>
                <a:lnTo>
                  <a:pt x="3810" y="735901"/>
                </a:lnTo>
              </a:path>
              <a:path w="3809" h="1290954">
                <a:moveTo>
                  <a:pt x="0" y="733996"/>
                </a:moveTo>
                <a:lnTo>
                  <a:pt x="3810" y="733996"/>
                </a:lnTo>
              </a:path>
              <a:path w="3809" h="1290954">
                <a:moveTo>
                  <a:pt x="0" y="732091"/>
                </a:moveTo>
                <a:lnTo>
                  <a:pt x="3810" y="732091"/>
                </a:lnTo>
              </a:path>
              <a:path w="3809" h="1290954">
                <a:moveTo>
                  <a:pt x="0" y="730186"/>
                </a:moveTo>
                <a:lnTo>
                  <a:pt x="3810" y="730186"/>
                </a:lnTo>
              </a:path>
              <a:path w="3809" h="1290954">
                <a:moveTo>
                  <a:pt x="0" y="728281"/>
                </a:moveTo>
                <a:lnTo>
                  <a:pt x="3810" y="728281"/>
                </a:lnTo>
              </a:path>
              <a:path w="3809" h="1290954">
                <a:moveTo>
                  <a:pt x="0" y="726376"/>
                </a:moveTo>
                <a:lnTo>
                  <a:pt x="3810" y="726376"/>
                </a:lnTo>
              </a:path>
              <a:path w="3809" h="1290954">
                <a:moveTo>
                  <a:pt x="0" y="724471"/>
                </a:moveTo>
                <a:lnTo>
                  <a:pt x="3810" y="724471"/>
                </a:lnTo>
              </a:path>
              <a:path w="3809" h="1290954">
                <a:moveTo>
                  <a:pt x="0" y="722553"/>
                </a:moveTo>
                <a:lnTo>
                  <a:pt x="3810" y="722553"/>
                </a:lnTo>
              </a:path>
              <a:path w="3809" h="1290954">
                <a:moveTo>
                  <a:pt x="0" y="720648"/>
                </a:moveTo>
                <a:lnTo>
                  <a:pt x="3810" y="720648"/>
                </a:lnTo>
              </a:path>
              <a:path w="3809" h="1290954">
                <a:moveTo>
                  <a:pt x="0" y="718743"/>
                </a:moveTo>
                <a:lnTo>
                  <a:pt x="3810" y="718743"/>
                </a:lnTo>
              </a:path>
              <a:path w="3809" h="1290954">
                <a:moveTo>
                  <a:pt x="0" y="716838"/>
                </a:moveTo>
                <a:lnTo>
                  <a:pt x="3810" y="716838"/>
                </a:lnTo>
              </a:path>
              <a:path w="3809" h="1290954">
                <a:moveTo>
                  <a:pt x="0" y="714933"/>
                </a:moveTo>
                <a:lnTo>
                  <a:pt x="3810" y="714933"/>
                </a:lnTo>
              </a:path>
              <a:path w="3809" h="1290954">
                <a:moveTo>
                  <a:pt x="0" y="713028"/>
                </a:moveTo>
                <a:lnTo>
                  <a:pt x="3810" y="713028"/>
                </a:lnTo>
              </a:path>
              <a:path w="3809" h="1290954">
                <a:moveTo>
                  <a:pt x="0" y="711123"/>
                </a:moveTo>
                <a:lnTo>
                  <a:pt x="3810" y="711123"/>
                </a:lnTo>
              </a:path>
              <a:path w="3809" h="1290954">
                <a:moveTo>
                  <a:pt x="0" y="709218"/>
                </a:moveTo>
                <a:lnTo>
                  <a:pt x="3810" y="709218"/>
                </a:lnTo>
              </a:path>
              <a:path w="3809" h="1290954">
                <a:moveTo>
                  <a:pt x="0" y="707313"/>
                </a:moveTo>
                <a:lnTo>
                  <a:pt x="3810" y="707313"/>
                </a:lnTo>
              </a:path>
              <a:path w="3809" h="1290954">
                <a:moveTo>
                  <a:pt x="0" y="705396"/>
                </a:moveTo>
                <a:lnTo>
                  <a:pt x="3810" y="705396"/>
                </a:lnTo>
              </a:path>
              <a:path w="3809" h="1290954">
                <a:moveTo>
                  <a:pt x="0" y="703491"/>
                </a:moveTo>
                <a:lnTo>
                  <a:pt x="3810" y="703491"/>
                </a:lnTo>
              </a:path>
              <a:path w="3809" h="1290954">
                <a:moveTo>
                  <a:pt x="0" y="701586"/>
                </a:moveTo>
                <a:lnTo>
                  <a:pt x="3810" y="701586"/>
                </a:lnTo>
              </a:path>
              <a:path w="3809" h="1290954">
                <a:moveTo>
                  <a:pt x="0" y="699681"/>
                </a:moveTo>
                <a:lnTo>
                  <a:pt x="3810" y="699681"/>
                </a:lnTo>
              </a:path>
              <a:path w="3809" h="1290954">
                <a:moveTo>
                  <a:pt x="0" y="697776"/>
                </a:moveTo>
                <a:lnTo>
                  <a:pt x="3810" y="697776"/>
                </a:lnTo>
              </a:path>
              <a:path w="3809" h="1290954">
                <a:moveTo>
                  <a:pt x="0" y="695871"/>
                </a:moveTo>
                <a:lnTo>
                  <a:pt x="3810" y="695871"/>
                </a:lnTo>
              </a:path>
              <a:path w="3809" h="1290954">
                <a:moveTo>
                  <a:pt x="0" y="693966"/>
                </a:moveTo>
                <a:lnTo>
                  <a:pt x="3810" y="693966"/>
                </a:lnTo>
              </a:path>
              <a:path w="3809" h="1290954">
                <a:moveTo>
                  <a:pt x="0" y="692061"/>
                </a:moveTo>
                <a:lnTo>
                  <a:pt x="3810" y="692061"/>
                </a:lnTo>
              </a:path>
              <a:path w="3809" h="1290954">
                <a:moveTo>
                  <a:pt x="0" y="690143"/>
                </a:moveTo>
                <a:lnTo>
                  <a:pt x="3810" y="690143"/>
                </a:lnTo>
              </a:path>
              <a:path w="3809" h="1290954">
                <a:moveTo>
                  <a:pt x="0" y="688238"/>
                </a:moveTo>
                <a:lnTo>
                  <a:pt x="3810" y="688238"/>
                </a:lnTo>
              </a:path>
              <a:path w="3809" h="1290954">
                <a:moveTo>
                  <a:pt x="0" y="686333"/>
                </a:moveTo>
                <a:lnTo>
                  <a:pt x="3810" y="686333"/>
                </a:lnTo>
              </a:path>
              <a:path w="3809" h="1290954">
                <a:moveTo>
                  <a:pt x="0" y="684428"/>
                </a:moveTo>
                <a:lnTo>
                  <a:pt x="3810" y="684428"/>
                </a:lnTo>
              </a:path>
              <a:path w="3809" h="1290954">
                <a:moveTo>
                  <a:pt x="0" y="682523"/>
                </a:moveTo>
                <a:lnTo>
                  <a:pt x="3810" y="682523"/>
                </a:lnTo>
              </a:path>
              <a:path w="3809" h="1290954">
                <a:moveTo>
                  <a:pt x="0" y="680618"/>
                </a:moveTo>
                <a:lnTo>
                  <a:pt x="3810" y="680618"/>
                </a:lnTo>
              </a:path>
              <a:path w="3809" h="1290954">
                <a:moveTo>
                  <a:pt x="0" y="678713"/>
                </a:moveTo>
                <a:lnTo>
                  <a:pt x="3810" y="678713"/>
                </a:lnTo>
              </a:path>
              <a:path w="3809" h="1290954">
                <a:moveTo>
                  <a:pt x="0" y="676808"/>
                </a:moveTo>
                <a:lnTo>
                  <a:pt x="3810" y="676808"/>
                </a:lnTo>
              </a:path>
              <a:path w="3809" h="1290954">
                <a:moveTo>
                  <a:pt x="0" y="674903"/>
                </a:moveTo>
                <a:lnTo>
                  <a:pt x="3810" y="674903"/>
                </a:lnTo>
              </a:path>
              <a:path w="3809" h="1290954">
                <a:moveTo>
                  <a:pt x="0" y="672985"/>
                </a:moveTo>
                <a:lnTo>
                  <a:pt x="3810" y="672985"/>
                </a:lnTo>
              </a:path>
              <a:path w="3809" h="1290954">
                <a:moveTo>
                  <a:pt x="0" y="671080"/>
                </a:moveTo>
                <a:lnTo>
                  <a:pt x="3810" y="671080"/>
                </a:lnTo>
              </a:path>
              <a:path w="3809" h="1290954">
                <a:moveTo>
                  <a:pt x="0" y="669175"/>
                </a:moveTo>
                <a:lnTo>
                  <a:pt x="3810" y="669175"/>
                </a:lnTo>
              </a:path>
              <a:path w="3809" h="1290954">
                <a:moveTo>
                  <a:pt x="0" y="667270"/>
                </a:moveTo>
                <a:lnTo>
                  <a:pt x="3810" y="667270"/>
                </a:lnTo>
              </a:path>
              <a:path w="3809" h="1290954">
                <a:moveTo>
                  <a:pt x="0" y="665365"/>
                </a:moveTo>
                <a:lnTo>
                  <a:pt x="3810" y="665365"/>
                </a:lnTo>
              </a:path>
              <a:path w="3809" h="1290954">
                <a:moveTo>
                  <a:pt x="0" y="663460"/>
                </a:moveTo>
                <a:lnTo>
                  <a:pt x="3810" y="663460"/>
                </a:lnTo>
              </a:path>
              <a:path w="3809" h="1290954">
                <a:moveTo>
                  <a:pt x="0" y="661555"/>
                </a:moveTo>
                <a:lnTo>
                  <a:pt x="3810" y="661555"/>
                </a:lnTo>
              </a:path>
              <a:path w="3809" h="1290954">
                <a:moveTo>
                  <a:pt x="0" y="659650"/>
                </a:moveTo>
                <a:lnTo>
                  <a:pt x="3810" y="659650"/>
                </a:lnTo>
              </a:path>
              <a:path w="3809" h="1290954">
                <a:moveTo>
                  <a:pt x="0" y="657733"/>
                </a:moveTo>
                <a:lnTo>
                  <a:pt x="3810" y="657733"/>
                </a:lnTo>
              </a:path>
              <a:path w="3809" h="1290954">
                <a:moveTo>
                  <a:pt x="0" y="655828"/>
                </a:moveTo>
                <a:lnTo>
                  <a:pt x="3810" y="655828"/>
                </a:lnTo>
              </a:path>
              <a:path w="3809" h="1290954">
                <a:moveTo>
                  <a:pt x="0" y="653923"/>
                </a:moveTo>
                <a:lnTo>
                  <a:pt x="3810" y="653923"/>
                </a:lnTo>
              </a:path>
              <a:path w="3809" h="1290954">
                <a:moveTo>
                  <a:pt x="0" y="652018"/>
                </a:moveTo>
                <a:lnTo>
                  <a:pt x="3810" y="652018"/>
                </a:lnTo>
              </a:path>
              <a:path w="3809" h="1290954">
                <a:moveTo>
                  <a:pt x="0" y="650113"/>
                </a:moveTo>
                <a:lnTo>
                  <a:pt x="3810" y="650113"/>
                </a:lnTo>
              </a:path>
              <a:path w="3809" h="1290954">
                <a:moveTo>
                  <a:pt x="0" y="648208"/>
                </a:moveTo>
                <a:lnTo>
                  <a:pt x="3810" y="648208"/>
                </a:lnTo>
              </a:path>
              <a:path w="3809" h="1290954">
                <a:moveTo>
                  <a:pt x="0" y="646303"/>
                </a:moveTo>
                <a:lnTo>
                  <a:pt x="3810" y="646303"/>
                </a:lnTo>
              </a:path>
              <a:path w="3809" h="1290954">
                <a:moveTo>
                  <a:pt x="0" y="644398"/>
                </a:moveTo>
                <a:lnTo>
                  <a:pt x="3810" y="644398"/>
                </a:lnTo>
              </a:path>
              <a:path w="3809" h="1290954">
                <a:moveTo>
                  <a:pt x="0" y="642493"/>
                </a:moveTo>
                <a:lnTo>
                  <a:pt x="3810" y="642493"/>
                </a:lnTo>
              </a:path>
              <a:path w="3809" h="1290954">
                <a:moveTo>
                  <a:pt x="0" y="640575"/>
                </a:moveTo>
                <a:lnTo>
                  <a:pt x="3810" y="640575"/>
                </a:lnTo>
              </a:path>
              <a:path w="3809" h="1290954">
                <a:moveTo>
                  <a:pt x="0" y="638670"/>
                </a:moveTo>
                <a:lnTo>
                  <a:pt x="3810" y="638670"/>
                </a:lnTo>
              </a:path>
              <a:path w="3809" h="1290954">
                <a:moveTo>
                  <a:pt x="0" y="636765"/>
                </a:moveTo>
                <a:lnTo>
                  <a:pt x="3810" y="636765"/>
                </a:lnTo>
              </a:path>
              <a:path w="3809" h="1290954">
                <a:moveTo>
                  <a:pt x="0" y="634860"/>
                </a:moveTo>
                <a:lnTo>
                  <a:pt x="3810" y="634860"/>
                </a:lnTo>
              </a:path>
              <a:path w="3809" h="1290954">
                <a:moveTo>
                  <a:pt x="0" y="632955"/>
                </a:moveTo>
                <a:lnTo>
                  <a:pt x="3810" y="632955"/>
                </a:lnTo>
              </a:path>
              <a:path w="3809" h="1290954">
                <a:moveTo>
                  <a:pt x="0" y="631050"/>
                </a:moveTo>
                <a:lnTo>
                  <a:pt x="3810" y="631050"/>
                </a:lnTo>
              </a:path>
              <a:path w="3809" h="1290954">
                <a:moveTo>
                  <a:pt x="0" y="629145"/>
                </a:moveTo>
                <a:lnTo>
                  <a:pt x="3810" y="629145"/>
                </a:lnTo>
              </a:path>
              <a:path w="3809" h="1290954">
                <a:moveTo>
                  <a:pt x="0" y="627240"/>
                </a:moveTo>
                <a:lnTo>
                  <a:pt x="3810" y="627240"/>
                </a:lnTo>
              </a:path>
              <a:path w="3809" h="1290954">
                <a:moveTo>
                  <a:pt x="0" y="625335"/>
                </a:moveTo>
                <a:lnTo>
                  <a:pt x="3810" y="625335"/>
                </a:lnTo>
              </a:path>
              <a:path w="3809" h="1290954">
                <a:moveTo>
                  <a:pt x="0" y="623417"/>
                </a:moveTo>
                <a:lnTo>
                  <a:pt x="3810" y="623417"/>
                </a:lnTo>
              </a:path>
              <a:path w="3809" h="1290954">
                <a:moveTo>
                  <a:pt x="0" y="621512"/>
                </a:moveTo>
                <a:lnTo>
                  <a:pt x="3810" y="621512"/>
                </a:lnTo>
              </a:path>
              <a:path w="3809" h="1290954">
                <a:moveTo>
                  <a:pt x="0" y="619607"/>
                </a:moveTo>
                <a:lnTo>
                  <a:pt x="3810" y="619607"/>
                </a:lnTo>
              </a:path>
              <a:path w="3809" h="1290954">
                <a:moveTo>
                  <a:pt x="0" y="617702"/>
                </a:moveTo>
                <a:lnTo>
                  <a:pt x="3810" y="617702"/>
                </a:lnTo>
              </a:path>
              <a:path w="3809" h="1290954">
                <a:moveTo>
                  <a:pt x="0" y="615797"/>
                </a:moveTo>
                <a:lnTo>
                  <a:pt x="3810" y="615797"/>
                </a:lnTo>
              </a:path>
              <a:path w="3809" h="1290954">
                <a:moveTo>
                  <a:pt x="0" y="613892"/>
                </a:moveTo>
                <a:lnTo>
                  <a:pt x="3810" y="613892"/>
                </a:lnTo>
              </a:path>
              <a:path w="3809" h="1290954">
                <a:moveTo>
                  <a:pt x="0" y="611987"/>
                </a:moveTo>
                <a:lnTo>
                  <a:pt x="3810" y="611987"/>
                </a:lnTo>
              </a:path>
              <a:path w="3809" h="1290954">
                <a:moveTo>
                  <a:pt x="0" y="610082"/>
                </a:moveTo>
                <a:lnTo>
                  <a:pt x="3810" y="610082"/>
                </a:lnTo>
              </a:path>
              <a:path w="3809" h="1290954">
                <a:moveTo>
                  <a:pt x="0" y="608164"/>
                </a:moveTo>
                <a:lnTo>
                  <a:pt x="3810" y="608164"/>
                </a:lnTo>
              </a:path>
              <a:path w="3809" h="1290954">
                <a:moveTo>
                  <a:pt x="0" y="606259"/>
                </a:moveTo>
                <a:lnTo>
                  <a:pt x="3810" y="606259"/>
                </a:lnTo>
              </a:path>
              <a:path w="3809" h="1290954">
                <a:moveTo>
                  <a:pt x="0" y="604354"/>
                </a:moveTo>
                <a:lnTo>
                  <a:pt x="3810" y="604354"/>
                </a:lnTo>
              </a:path>
              <a:path w="3809" h="1290954">
                <a:moveTo>
                  <a:pt x="0" y="602449"/>
                </a:moveTo>
                <a:lnTo>
                  <a:pt x="3810" y="602449"/>
                </a:lnTo>
              </a:path>
              <a:path w="3809" h="1290954">
                <a:moveTo>
                  <a:pt x="0" y="600544"/>
                </a:moveTo>
                <a:lnTo>
                  <a:pt x="3810" y="600544"/>
                </a:lnTo>
              </a:path>
              <a:path w="3809" h="1290954">
                <a:moveTo>
                  <a:pt x="0" y="598639"/>
                </a:moveTo>
                <a:lnTo>
                  <a:pt x="3810" y="598639"/>
                </a:lnTo>
              </a:path>
              <a:path w="3809" h="1290954">
                <a:moveTo>
                  <a:pt x="0" y="596734"/>
                </a:moveTo>
                <a:lnTo>
                  <a:pt x="3810" y="596734"/>
                </a:lnTo>
              </a:path>
              <a:path w="3809" h="1290954">
                <a:moveTo>
                  <a:pt x="0" y="594829"/>
                </a:moveTo>
                <a:lnTo>
                  <a:pt x="3810" y="594829"/>
                </a:lnTo>
              </a:path>
              <a:path w="3809" h="1290954">
                <a:moveTo>
                  <a:pt x="0" y="592924"/>
                </a:moveTo>
                <a:lnTo>
                  <a:pt x="3810" y="592924"/>
                </a:lnTo>
              </a:path>
              <a:path w="3809" h="1290954">
                <a:moveTo>
                  <a:pt x="0" y="591007"/>
                </a:moveTo>
                <a:lnTo>
                  <a:pt x="3810" y="591007"/>
                </a:lnTo>
              </a:path>
              <a:path w="3809" h="1290954">
                <a:moveTo>
                  <a:pt x="0" y="589102"/>
                </a:moveTo>
                <a:lnTo>
                  <a:pt x="3810" y="589102"/>
                </a:lnTo>
              </a:path>
              <a:path w="3809" h="1290954">
                <a:moveTo>
                  <a:pt x="0" y="587197"/>
                </a:moveTo>
                <a:lnTo>
                  <a:pt x="3810" y="587197"/>
                </a:lnTo>
              </a:path>
              <a:path w="3809" h="1290954">
                <a:moveTo>
                  <a:pt x="0" y="585292"/>
                </a:moveTo>
                <a:lnTo>
                  <a:pt x="3810" y="585292"/>
                </a:lnTo>
              </a:path>
              <a:path w="3809" h="1290954">
                <a:moveTo>
                  <a:pt x="0" y="583387"/>
                </a:moveTo>
                <a:lnTo>
                  <a:pt x="3810" y="583387"/>
                </a:lnTo>
              </a:path>
              <a:path w="3809" h="1290954">
                <a:moveTo>
                  <a:pt x="0" y="581482"/>
                </a:moveTo>
                <a:lnTo>
                  <a:pt x="3810" y="581482"/>
                </a:lnTo>
              </a:path>
              <a:path w="3809" h="1290954">
                <a:moveTo>
                  <a:pt x="0" y="579577"/>
                </a:moveTo>
                <a:lnTo>
                  <a:pt x="3810" y="579577"/>
                </a:lnTo>
              </a:path>
              <a:path w="3809" h="1290954">
                <a:moveTo>
                  <a:pt x="0" y="577672"/>
                </a:moveTo>
                <a:lnTo>
                  <a:pt x="3810" y="577672"/>
                </a:lnTo>
              </a:path>
              <a:path w="3809" h="1290954">
                <a:moveTo>
                  <a:pt x="0" y="575767"/>
                </a:moveTo>
                <a:lnTo>
                  <a:pt x="3810" y="575767"/>
                </a:lnTo>
              </a:path>
              <a:path w="3809" h="1290954">
                <a:moveTo>
                  <a:pt x="0" y="573849"/>
                </a:moveTo>
                <a:lnTo>
                  <a:pt x="3810" y="573849"/>
                </a:lnTo>
              </a:path>
              <a:path w="3809" h="1290954">
                <a:moveTo>
                  <a:pt x="0" y="571944"/>
                </a:moveTo>
                <a:lnTo>
                  <a:pt x="3810" y="571944"/>
                </a:lnTo>
              </a:path>
              <a:path w="3809" h="1290954">
                <a:moveTo>
                  <a:pt x="0" y="570039"/>
                </a:moveTo>
                <a:lnTo>
                  <a:pt x="3810" y="570039"/>
                </a:lnTo>
              </a:path>
              <a:path w="3809" h="1290954">
                <a:moveTo>
                  <a:pt x="0" y="568134"/>
                </a:moveTo>
                <a:lnTo>
                  <a:pt x="3810" y="568134"/>
                </a:lnTo>
              </a:path>
              <a:path w="3809" h="1290954">
                <a:moveTo>
                  <a:pt x="0" y="566229"/>
                </a:moveTo>
                <a:lnTo>
                  <a:pt x="3810" y="566229"/>
                </a:lnTo>
              </a:path>
              <a:path w="3809" h="1290954">
                <a:moveTo>
                  <a:pt x="0" y="564324"/>
                </a:moveTo>
                <a:lnTo>
                  <a:pt x="3810" y="564324"/>
                </a:lnTo>
              </a:path>
              <a:path w="3809" h="1290954">
                <a:moveTo>
                  <a:pt x="0" y="562419"/>
                </a:moveTo>
                <a:lnTo>
                  <a:pt x="3810" y="562419"/>
                </a:lnTo>
              </a:path>
              <a:path w="3809" h="1290954">
                <a:moveTo>
                  <a:pt x="0" y="560514"/>
                </a:moveTo>
                <a:lnTo>
                  <a:pt x="3810" y="560514"/>
                </a:lnTo>
              </a:path>
              <a:path w="3809" h="1290954">
                <a:moveTo>
                  <a:pt x="0" y="558596"/>
                </a:moveTo>
                <a:lnTo>
                  <a:pt x="3810" y="558596"/>
                </a:lnTo>
              </a:path>
              <a:path w="3809" h="1290954">
                <a:moveTo>
                  <a:pt x="0" y="556691"/>
                </a:moveTo>
                <a:lnTo>
                  <a:pt x="3810" y="556691"/>
                </a:lnTo>
              </a:path>
              <a:path w="3809" h="1290954">
                <a:moveTo>
                  <a:pt x="0" y="554786"/>
                </a:moveTo>
                <a:lnTo>
                  <a:pt x="3810" y="554786"/>
                </a:lnTo>
              </a:path>
              <a:path w="3809" h="1290954">
                <a:moveTo>
                  <a:pt x="0" y="552881"/>
                </a:moveTo>
                <a:lnTo>
                  <a:pt x="3810" y="552881"/>
                </a:lnTo>
              </a:path>
              <a:path w="3809" h="1290954">
                <a:moveTo>
                  <a:pt x="0" y="550976"/>
                </a:moveTo>
                <a:lnTo>
                  <a:pt x="3810" y="550976"/>
                </a:lnTo>
              </a:path>
              <a:path w="3809" h="1290954">
                <a:moveTo>
                  <a:pt x="0" y="549071"/>
                </a:moveTo>
                <a:lnTo>
                  <a:pt x="3810" y="549071"/>
                </a:lnTo>
              </a:path>
              <a:path w="3809" h="1290954">
                <a:moveTo>
                  <a:pt x="0" y="547166"/>
                </a:moveTo>
                <a:lnTo>
                  <a:pt x="3810" y="547166"/>
                </a:lnTo>
              </a:path>
              <a:path w="3809" h="1290954">
                <a:moveTo>
                  <a:pt x="0" y="545261"/>
                </a:moveTo>
                <a:lnTo>
                  <a:pt x="3810" y="545261"/>
                </a:lnTo>
              </a:path>
              <a:path w="3809" h="1290954">
                <a:moveTo>
                  <a:pt x="0" y="543356"/>
                </a:moveTo>
                <a:lnTo>
                  <a:pt x="3810" y="543356"/>
                </a:lnTo>
              </a:path>
              <a:path w="3809" h="1290954">
                <a:moveTo>
                  <a:pt x="0" y="541439"/>
                </a:moveTo>
                <a:lnTo>
                  <a:pt x="3810" y="541439"/>
                </a:lnTo>
              </a:path>
              <a:path w="3809" h="1290954">
                <a:moveTo>
                  <a:pt x="0" y="539534"/>
                </a:moveTo>
                <a:lnTo>
                  <a:pt x="3810" y="539534"/>
                </a:lnTo>
              </a:path>
              <a:path w="3809" h="1290954">
                <a:moveTo>
                  <a:pt x="0" y="537629"/>
                </a:moveTo>
                <a:lnTo>
                  <a:pt x="3810" y="537629"/>
                </a:lnTo>
              </a:path>
              <a:path w="3809" h="1290954">
                <a:moveTo>
                  <a:pt x="0" y="535724"/>
                </a:moveTo>
                <a:lnTo>
                  <a:pt x="3810" y="535724"/>
                </a:lnTo>
              </a:path>
              <a:path w="3809" h="1290954">
                <a:moveTo>
                  <a:pt x="0" y="533819"/>
                </a:moveTo>
                <a:lnTo>
                  <a:pt x="3810" y="533819"/>
                </a:lnTo>
              </a:path>
              <a:path w="3809" h="1290954">
                <a:moveTo>
                  <a:pt x="0" y="531914"/>
                </a:moveTo>
                <a:lnTo>
                  <a:pt x="3810" y="531914"/>
                </a:lnTo>
              </a:path>
              <a:path w="3809" h="1290954">
                <a:moveTo>
                  <a:pt x="0" y="530009"/>
                </a:moveTo>
                <a:lnTo>
                  <a:pt x="3810" y="530009"/>
                </a:lnTo>
              </a:path>
              <a:path w="3809" h="1290954">
                <a:moveTo>
                  <a:pt x="0" y="528104"/>
                </a:moveTo>
                <a:lnTo>
                  <a:pt x="3810" y="528104"/>
                </a:lnTo>
              </a:path>
              <a:path w="3809" h="1290954">
                <a:moveTo>
                  <a:pt x="0" y="526186"/>
                </a:moveTo>
                <a:lnTo>
                  <a:pt x="3810" y="526186"/>
                </a:lnTo>
              </a:path>
              <a:path w="3809" h="1290954">
                <a:moveTo>
                  <a:pt x="0" y="524281"/>
                </a:moveTo>
                <a:lnTo>
                  <a:pt x="3810" y="524281"/>
                </a:lnTo>
              </a:path>
              <a:path w="3809" h="1290954">
                <a:moveTo>
                  <a:pt x="0" y="522376"/>
                </a:moveTo>
                <a:lnTo>
                  <a:pt x="3810" y="522376"/>
                </a:lnTo>
              </a:path>
              <a:path w="3809" h="1290954">
                <a:moveTo>
                  <a:pt x="0" y="520471"/>
                </a:moveTo>
                <a:lnTo>
                  <a:pt x="3810" y="520471"/>
                </a:lnTo>
              </a:path>
              <a:path w="3809" h="1290954">
                <a:moveTo>
                  <a:pt x="0" y="518566"/>
                </a:moveTo>
                <a:lnTo>
                  <a:pt x="3810" y="518566"/>
                </a:lnTo>
              </a:path>
              <a:path w="3809" h="1290954">
                <a:moveTo>
                  <a:pt x="0" y="516661"/>
                </a:moveTo>
                <a:lnTo>
                  <a:pt x="3810" y="516661"/>
                </a:lnTo>
              </a:path>
              <a:path w="3809" h="1290954">
                <a:moveTo>
                  <a:pt x="0" y="514756"/>
                </a:moveTo>
                <a:lnTo>
                  <a:pt x="3810" y="514756"/>
                </a:lnTo>
              </a:path>
              <a:path w="3809" h="1290954">
                <a:moveTo>
                  <a:pt x="0" y="512851"/>
                </a:moveTo>
                <a:lnTo>
                  <a:pt x="3810" y="512851"/>
                </a:lnTo>
              </a:path>
              <a:path w="3809" h="1290954">
                <a:moveTo>
                  <a:pt x="0" y="510946"/>
                </a:moveTo>
                <a:lnTo>
                  <a:pt x="3810" y="510946"/>
                </a:lnTo>
              </a:path>
              <a:path w="3809" h="1290954">
                <a:moveTo>
                  <a:pt x="0" y="509028"/>
                </a:moveTo>
                <a:lnTo>
                  <a:pt x="3810" y="509028"/>
                </a:lnTo>
              </a:path>
              <a:path w="3809" h="1290954">
                <a:moveTo>
                  <a:pt x="0" y="507123"/>
                </a:moveTo>
                <a:lnTo>
                  <a:pt x="3810" y="507123"/>
                </a:lnTo>
              </a:path>
              <a:path w="3809" h="1290954">
                <a:moveTo>
                  <a:pt x="0" y="505218"/>
                </a:moveTo>
                <a:lnTo>
                  <a:pt x="3810" y="505218"/>
                </a:lnTo>
              </a:path>
              <a:path w="3809" h="1290954">
                <a:moveTo>
                  <a:pt x="0" y="503313"/>
                </a:moveTo>
                <a:lnTo>
                  <a:pt x="3810" y="503313"/>
                </a:lnTo>
              </a:path>
              <a:path w="3809" h="1290954">
                <a:moveTo>
                  <a:pt x="0" y="501408"/>
                </a:moveTo>
                <a:lnTo>
                  <a:pt x="3810" y="501408"/>
                </a:lnTo>
              </a:path>
              <a:path w="3809" h="1290954">
                <a:moveTo>
                  <a:pt x="0" y="499503"/>
                </a:moveTo>
                <a:lnTo>
                  <a:pt x="3810" y="499503"/>
                </a:lnTo>
              </a:path>
              <a:path w="3809" h="1290954">
                <a:moveTo>
                  <a:pt x="0" y="497598"/>
                </a:moveTo>
                <a:lnTo>
                  <a:pt x="3810" y="497598"/>
                </a:lnTo>
              </a:path>
              <a:path w="3809" h="1290954">
                <a:moveTo>
                  <a:pt x="0" y="495693"/>
                </a:moveTo>
                <a:lnTo>
                  <a:pt x="3810" y="495693"/>
                </a:lnTo>
              </a:path>
              <a:path w="3809" h="1290954">
                <a:moveTo>
                  <a:pt x="0" y="493788"/>
                </a:moveTo>
                <a:lnTo>
                  <a:pt x="3810" y="493788"/>
                </a:lnTo>
              </a:path>
              <a:path w="3809" h="1290954">
                <a:moveTo>
                  <a:pt x="0" y="491871"/>
                </a:moveTo>
                <a:lnTo>
                  <a:pt x="3810" y="491871"/>
                </a:lnTo>
              </a:path>
              <a:path w="3809" h="1290954">
                <a:moveTo>
                  <a:pt x="0" y="489966"/>
                </a:moveTo>
                <a:lnTo>
                  <a:pt x="3810" y="489966"/>
                </a:lnTo>
              </a:path>
              <a:path w="3809" h="1290954">
                <a:moveTo>
                  <a:pt x="0" y="488061"/>
                </a:moveTo>
                <a:lnTo>
                  <a:pt x="3810" y="488061"/>
                </a:lnTo>
              </a:path>
              <a:path w="3809" h="1290954">
                <a:moveTo>
                  <a:pt x="0" y="486156"/>
                </a:moveTo>
                <a:lnTo>
                  <a:pt x="3810" y="486156"/>
                </a:lnTo>
              </a:path>
              <a:path w="3809" h="1290954">
                <a:moveTo>
                  <a:pt x="0" y="484251"/>
                </a:moveTo>
                <a:lnTo>
                  <a:pt x="3810" y="484251"/>
                </a:lnTo>
              </a:path>
              <a:path w="3809" h="1290954">
                <a:moveTo>
                  <a:pt x="0" y="482346"/>
                </a:moveTo>
                <a:lnTo>
                  <a:pt x="3810" y="482346"/>
                </a:lnTo>
              </a:path>
              <a:path w="3809" h="1290954">
                <a:moveTo>
                  <a:pt x="0" y="480441"/>
                </a:moveTo>
                <a:lnTo>
                  <a:pt x="3810" y="480441"/>
                </a:lnTo>
              </a:path>
              <a:path w="3809" h="1290954">
                <a:moveTo>
                  <a:pt x="0" y="478536"/>
                </a:moveTo>
                <a:lnTo>
                  <a:pt x="3810" y="478536"/>
                </a:lnTo>
              </a:path>
              <a:path w="3809" h="1290954">
                <a:moveTo>
                  <a:pt x="0" y="476618"/>
                </a:moveTo>
                <a:lnTo>
                  <a:pt x="3810" y="476618"/>
                </a:lnTo>
              </a:path>
              <a:path w="3809" h="1290954">
                <a:moveTo>
                  <a:pt x="0" y="474713"/>
                </a:moveTo>
                <a:lnTo>
                  <a:pt x="3810" y="474713"/>
                </a:lnTo>
              </a:path>
              <a:path w="3809" h="1290954">
                <a:moveTo>
                  <a:pt x="0" y="472808"/>
                </a:moveTo>
                <a:lnTo>
                  <a:pt x="3810" y="472808"/>
                </a:lnTo>
              </a:path>
              <a:path w="3809" h="1290954">
                <a:moveTo>
                  <a:pt x="0" y="470903"/>
                </a:moveTo>
                <a:lnTo>
                  <a:pt x="3810" y="470903"/>
                </a:lnTo>
              </a:path>
              <a:path w="3809" h="1290954">
                <a:moveTo>
                  <a:pt x="0" y="468998"/>
                </a:moveTo>
                <a:lnTo>
                  <a:pt x="3810" y="468998"/>
                </a:lnTo>
              </a:path>
              <a:path w="3809" h="1290954">
                <a:moveTo>
                  <a:pt x="0" y="467093"/>
                </a:moveTo>
                <a:lnTo>
                  <a:pt x="3810" y="467093"/>
                </a:lnTo>
              </a:path>
              <a:path w="3809" h="1290954">
                <a:moveTo>
                  <a:pt x="0" y="465188"/>
                </a:moveTo>
                <a:lnTo>
                  <a:pt x="3810" y="465188"/>
                </a:lnTo>
              </a:path>
              <a:path w="3809" h="1290954">
                <a:moveTo>
                  <a:pt x="0" y="463283"/>
                </a:moveTo>
                <a:lnTo>
                  <a:pt x="3810" y="463283"/>
                </a:lnTo>
              </a:path>
              <a:path w="3809" h="1290954">
                <a:moveTo>
                  <a:pt x="0" y="461378"/>
                </a:moveTo>
                <a:lnTo>
                  <a:pt x="3810" y="461378"/>
                </a:lnTo>
              </a:path>
              <a:path w="3809" h="1290954">
                <a:moveTo>
                  <a:pt x="0" y="459460"/>
                </a:moveTo>
                <a:lnTo>
                  <a:pt x="3810" y="459460"/>
                </a:lnTo>
              </a:path>
              <a:path w="3809" h="1290954">
                <a:moveTo>
                  <a:pt x="0" y="457555"/>
                </a:moveTo>
                <a:lnTo>
                  <a:pt x="3810" y="457555"/>
                </a:lnTo>
              </a:path>
              <a:path w="3809" h="1290954">
                <a:moveTo>
                  <a:pt x="0" y="455650"/>
                </a:moveTo>
                <a:lnTo>
                  <a:pt x="3810" y="455650"/>
                </a:lnTo>
              </a:path>
              <a:path w="3809" h="1290954">
                <a:moveTo>
                  <a:pt x="0" y="453745"/>
                </a:moveTo>
                <a:lnTo>
                  <a:pt x="3810" y="453745"/>
                </a:lnTo>
              </a:path>
              <a:path w="3809" h="1290954">
                <a:moveTo>
                  <a:pt x="0" y="451840"/>
                </a:moveTo>
                <a:lnTo>
                  <a:pt x="3810" y="451840"/>
                </a:lnTo>
              </a:path>
              <a:path w="3809" h="1290954">
                <a:moveTo>
                  <a:pt x="0" y="449935"/>
                </a:moveTo>
                <a:lnTo>
                  <a:pt x="3810" y="449935"/>
                </a:lnTo>
              </a:path>
              <a:path w="3809" h="1290954">
                <a:moveTo>
                  <a:pt x="0" y="448030"/>
                </a:moveTo>
                <a:lnTo>
                  <a:pt x="3810" y="448030"/>
                </a:lnTo>
              </a:path>
              <a:path w="3809" h="1290954">
                <a:moveTo>
                  <a:pt x="0" y="446125"/>
                </a:moveTo>
                <a:lnTo>
                  <a:pt x="3810" y="446125"/>
                </a:lnTo>
              </a:path>
              <a:path w="3809" h="1290954">
                <a:moveTo>
                  <a:pt x="0" y="444220"/>
                </a:moveTo>
                <a:lnTo>
                  <a:pt x="3810" y="444220"/>
                </a:lnTo>
              </a:path>
              <a:path w="3809" h="1290954">
                <a:moveTo>
                  <a:pt x="0" y="442302"/>
                </a:moveTo>
                <a:lnTo>
                  <a:pt x="3810" y="442302"/>
                </a:lnTo>
              </a:path>
              <a:path w="3809" h="1290954">
                <a:moveTo>
                  <a:pt x="0" y="440397"/>
                </a:moveTo>
                <a:lnTo>
                  <a:pt x="3810" y="440397"/>
                </a:lnTo>
              </a:path>
              <a:path w="3809" h="1290954">
                <a:moveTo>
                  <a:pt x="0" y="438492"/>
                </a:moveTo>
                <a:lnTo>
                  <a:pt x="3810" y="438492"/>
                </a:lnTo>
              </a:path>
              <a:path w="3809" h="1290954">
                <a:moveTo>
                  <a:pt x="0" y="436587"/>
                </a:moveTo>
                <a:lnTo>
                  <a:pt x="3810" y="436587"/>
                </a:lnTo>
              </a:path>
              <a:path w="3809" h="1290954">
                <a:moveTo>
                  <a:pt x="0" y="434682"/>
                </a:moveTo>
                <a:lnTo>
                  <a:pt x="3810" y="434682"/>
                </a:lnTo>
              </a:path>
              <a:path w="3809" h="1290954">
                <a:moveTo>
                  <a:pt x="0" y="432777"/>
                </a:moveTo>
                <a:lnTo>
                  <a:pt x="3810" y="432777"/>
                </a:lnTo>
              </a:path>
              <a:path w="3809" h="1290954">
                <a:moveTo>
                  <a:pt x="0" y="430872"/>
                </a:moveTo>
                <a:lnTo>
                  <a:pt x="3810" y="430872"/>
                </a:lnTo>
              </a:path>
              <a:path w="3809" h="1290954">
                <a:moveTo>
                  <a:pt x="0" y="428967"/>
                </a:moveTo>
                <a:lnTo>
                  <a:pt x="3810" y="428967"/>
                </a:lnTo>
              </a:path>
              <a:path w="3809" h="1290954">
                <a:moveTo>
                  <a:pt x="0" y="427050"/>
                </a:moveTo>
                <a:lnTo>
                  <a:pt x="3810" y="427050"/>
                </a:lnTo>
              </a:path>
              <a:path w="3809" h="1290954">
                <a:moveTo>
                  <a:pt x="0" y="425145"/>
                </a:moveTo>
                <a:lnTo>
                  <a:pt x="3810" y="425145"/>
                </a:lnTo>
              </a:path>
              <a:path w="3809" h="1290954">
                <a:moveTo>
                  <a:pt x="0" y="423240"/>
                </a:moveTo>
                <a:lnTo>
                  <a:pt x="3810" y="423240"/>
                </a:lnTo>
              </a:path>
              <a:path w="3809" h="1290954">
                <a:moveTo>
                  <a:pt x="0" y="421335"/>
                </a:moveTo>
                <a:lnTo>
                  <a:pt x="3810" y="421335"/>
                </a:lnTo>
              </a:path>
              <a:path w="3809" h="1290954">
                <a:moveTo>
                  <a:pt x="0" y="419430"/>
                </a:moveTo>
                <a:lnTo>
                  <a:pt x="3810" y="419430"/>
                </a:lnTo>
              </a:path>
              <a:path w="3809" h="1290954">
                <a:moveTo>
                  <a:pt x="0" y="417525"/>
                </a:moveTo>
                <a:lnTo>
                  <a:pt x="3810" y="417525"/>
                </a:lnTo>
              </a:path>
              <a:path w="3809" h="1290954">
                <a:moveTo>
                  <a:pt x="0" y="415620"/>
                </a:moveTo>
                <a:lnTo>
                  <a:pt x="3810" y="415620"/>
                </a:lnTo>
              </a:path>
              <a:path w="3809" h="1290954">
                <a:moveTo>
                  <a:pt x="0" y="413715"/>
                </a:moveTo>
                <a:lnTo>
                  <a:pt x="3810" y="413715"/>
                </a:lnTo>
              </a:path>
              <a:path w="3809" h="1290954">
                <a:moveTo>
                  <a:pt x="0" y="411810"/>
                </a:moveTo>
                <a:lnTo>
                  <a:pt x="3810" y="411810"/>
                </a:lnTo>
              </a:path>
              <a:path w="3809" h="1290954">
                <a:moveTo>
                  <a:pt x="0" y="409892"/>
                </a:moveTo>
                <a:lnTo>
                  <a:pt x="3810" y="409892"/>
                </a:lnTo>
              </a:path>
              <a:path w="3809" h="1290954">
                <a:moveTo>
                  <a:pt x="0" y="407987"/>
                </a:moveTo>
                <a:lnTo>
                  <a:pt x="3810" y="407987"/>
                </a:lnTo>
              </a:path>
              <a:path w="3809" h="1290954">
                <a:moveTo>
                  <a:pt x="0" y="406082"/>
                </a:moveTo>
                <a:lnTo>
                  <a:pt x="3810" y="406082"/>
                </a:lnTo>
              </a:path>
              <a:path w="3809" h="1290954">
                <a:moveTo>
                  <a:pt x="0" y="404177"/>
                </a:moveTo>
                <a:lnTo>
                  <a:pt x="3810" y="404177"/>
                </a:lnTo>
              </a:path>
              <a:path w="3809" h="1290954">
                <a:moveTo>
                  <a:pt x="0" y="402272"/>
                </a:moveTo>
                <a:lnTo>
                  <a:pt x="3810" y="402272"/>
                </a:lnTo>
              </a:path>
              <a:path w="3809" h="1290954">
                <a:moveTo>
                  <a:pt x="0" y="400367"/>
                </a:moveTo>
                <a:lnTo>
                  <a:pt x="3810" y="400367"/>
                </a:lnTo>
              </a:path>
              <a:path w="3809" h="1290954">
                <a:moveTo>
                  <a:pt x="0" y="398462"/>
                </a:moveTo>
                <a:lnTo>
                  <a:pt x="3810" y="398462"/>
                </a:lnTo>
              </a:path>
              <a:path w="3809" h="1290954">
                <a:moveTo>
                  <a:pt x="0" y="396557"/>
                </a:moveTo>
                <a:lnTo>
                  <a:pt x="3810" y="396557"/>
                </a:lnTo>
              </a:path>
              <a:path w="3809" h="1290954">
                <a:moveTo>
                  <a:pt x="0" y="394639"/>
                </a:moveTo>
                <a:lnTo>
                  <a:pt x="3810" y="394639"/>
                </a:lnTo>
              </a:path>
              <a:path w="3809" h="1290954">
                <a:moveTo>
                  <a:pt x="0" y="392734"/>
                </a:moveTo>
                <a:lnTo>
                  <a:pt x="3810" y="392734"/>
                </a:lnTo>
              </a:path>
              <a:path w="3809" h="1290954">
                <a:moveTo>
                  <a:pt x="0" y="390829"/>
                </a:moveTo>
                <a:lnTo>
                  <a:pt x="3810" y="390829"/>
                </a:lnTo>
              </a:path>
              <a:path w="3809" h="1290954">
                <a:moveTo>
                  <a:pt x="0" y="388924"/>
                </a:moveTo>
                <a:lnTo>
                  <a:pt x="3810" y="388924"/>
                </a:lnTo>
              </a:path>
              <a:path w="3809" h="1290954">
                <a:moveTo>
                  <a:pt x="0" y="387019"/>
                </a:moveTo>
                <a:lnTo>
                  <a:pt x="3810" y="387019"/>
                </a:lnTo>
              </a:path>
              <a:path w="3809" h="1290954">
                <a:moveTo>
                  <a:pt x="0" y="385114"/>
                </a:moveTo>
                <a:lnTo>
                  <a:pt x="3810" y="385114"/>
                </a:lnTo>
              </a:path>
              <a:path w="3809" h="1290954">
                <a:moveTo>
                  <a:pt x="0" y="383209"/>
                </a:moveTo>
                <a:lnTo>
                  <a:pt x="3810" y="383209"/>
                </a:lnTo>
              </a:path>
              <a:path w="3809" h="1290954">
                <a:moveTo>
                  <a:pt x="0" y="381304"/>
                </a:moveTo>
                <a:lnTo>
                  <a:pt x="3810" y="381304"/>
                </a:lnTo>
              </a:path>
              <a:path w="3809" h="1290954">
                <a:moveTo>
                  <a:pt x="0" y="379399"/>
                </a:moveTo>
                <a:lnTo>
                  <a:pt x="3810" y="379399"/>
                </a:lnTo>
              </a:path>
              <a:path w="3809" h="1290954">
                <a:moveTo>
                  <a:pt x="0" y="377482"/>
                </a:moveTo>
                <a:lnTo>
                  <a:pt x="3810" y="377482"/>
                </a:lnTo>
              </a:path>
              <a:path w="3809" h="1290954">
                <a:moveTo>
                  <a:pt x="0" y="375577"/>
                </a:moveTo>
                <a:lnTo>
                  <a:pt x="3810" y="375577"/>
                </a:lnTo>
              </a:path>
              <a:path w="3809" h="1290954">
                <a:moveTo>
                  <a:pt x="0" y="373672"/>
                </a:moveTo>
                <a:lnTo>
                  <a:pt x="3810" y="373672"/>
                </a:lnTo>
              </a:path>
              <a:path w="3809" h="1290954">
                <a:moveTo>
                  <a:pt x="0" y="371767"/>
                </a:moveTo>
                <a:lnTo>
                  <a:pt x="3810" y="371767"/>
                </a:lnTo>
              </a:path>
              <a:path w="3809" h="1290954">
                <a:moveTo>
                  <a:pt x="0" y="369862"/>
                </a:moveTo>
                <a:lnTo>
                  <a:pt x="3810" y="369862"/>
                </a:lnTo>
              </a:path>
              <a:path w="3809" h="1290954">
                <a:moveTo>
                  <a:pt x="0" y="367957"/>
                </a:moveTo>
                <a:lnTo>
                  <a:pt x="3810" y="367957"/>
                </a:lnTo>
              </a:path>
              <a:path w="3809" h="1290954">
                <a:moveTo>
                  <a:pt x="0" y="366052"/>
                </a:moveTo>
                <a:lnTo>
                  <a:pt x="3810" y="366052"/>
                </a:lnTo>
              </a:path>
              <a:path w="3809" h="1290954">
                <a:moveTo>
                  <a:pt x="0" y="364147"/>
                </a:moveTo>
                <a:lnTo>
                  <a:pt x="3810" y="364147"/>
                </a:lnTo>
              </a:path>
              <a:path w="3809" h="1290954">
                <a:moveTo>
                  <a:pt x="0" y="362242"/>
                </a:moveTo>
                <a:lnTo>
                  <a:pt x="3810" y="362242"/>
                </a:lnTo>
              </a:path>
              <a:path w="3809" h="1290954">
                <a:moveTo>
                  <a:pt x="0" y="360324"/>
                </a:moveTo>
                <a:lnTo>
                  <a:pt x="3810" y="360324"/>
                </a:lnTo>
              </a:path>
              <a:path w="3809" h="1290954">
                <a:moveTo>
                  <a:pt x="0" y="358419"/>
                </a:moveTo>
                <a:lnTo>
                  <a:pt x="3810" y="358419"/>
                </a:lnTo>
              </a:path>
              <a:path w="3809" h="1290954">
                <a:moveTo>
                  <a:pt x="0" y="356514"/>
                </a:moveTo>
                <a:lnTo>
                  <a:pt x="3810" y="356514"/>
                </a:lnTo>
              </a:path>
              <a:path w="3809" h="1290954">
                <a:moveTo>
                  <a:pt x="0" y="354609"/>
                </a:moveTo>
                <a:lnTo>
                  <a:pt x="3810" y="354609"/>
                </a:lnTo>
              </a:path>
              <a:path w="3809" h="1290954">
                <a:moveTo>
                  <a:pt x="0" y="352704"/>
                </a:moveTo>
                <a:lnTo>
                  <a:pt x="3810" y="352704"/>
                </a:lnTo>
              </a:path>
              <a:path w="3809" h="1290954">
                <a:moveTo>
                  <a:pt x="0" y="350799"/>
                </a:moveTo>
                <a:lnTo>
                  <a:pt x="3810" y="350799"/>
                </a:lnTo>
              </a:path>
              <a:path w="3809" h="1290954">
                <a:moveTo>
                  <a:pt x="0" y="348894"/>
                </a:moveTo>
                <a:lnTo>
                  <a:pt x="3810" y="348894"/>
                </a:lnTo>
              </a:path>
              <a:path w="3809" h="1290954">
                <a:moveTo>
                  <a:pt x="0" y="346989"/>
                </a:moveTo>
                <a:lnTo>
                  <a:pt x="3810" y="346989"/>
                </a:lnTo>
              </a:path>
              <a:path w="3809" h="1290954">
                <a:moveTo>
                  <a:pt x="0" y="345071"/>
                </a:moveTo>
                <a:lnTo>
                  <a:pt x="3810" y="345071"/>
                </a:lnTo>
              </a:path>
              <a:path w="3809" h="1290954">
                <a:moveTo>
                  <a:pt x="0" y="343166"/>
                </a:moveTo>
                <a:lnTo>
                  <a:pt x="3810" y="343166"/>
                </a:lnTo>
              </a:path>
              <a:path w="3809" h="1290954">
                <a:moveTo>
                  <a:pt x="0" y="341261"/>
                </a:moveTo>
                <a:lnTo>
                  <a:pt x="3810" y="341261"/>
                </a:lnTo>
              </a:path>
              <a:path w="3809" h="1290954">
                <a:moveTo>
                  <a:pt x="0" y="339356"/>
                </a:moveTo>
                <a:lnTo>
                  <a:pt x="3810" y="339356"/>
                </a:lnTo>
              </a:path>
              <a:path w="3809" h="1290954">
                <a:moveTo>
                  <a:pt x="0" y="337451"/>
                </a:moveTo>
                <a:lnTo>
                  <a:pt x="3810" y="337451"/>
                </a:lnTo>
              </a:path>
              <a:path w="3809" h="1290954">
                <a:moveTo>
                  <a:pt x="0" y="335546"/>
                </a:moveTo>
                <a:lnTo>
                  <a:pt x="3810" y="335546"/>
                </a:lnTo>
              </a:path>
              <a:path w="3809" h="1290954">
                <a:moveTo>
                  <a:pt x="0" y="333641"/>
                </a:moveTo>
                <a:lnTo>
                  <a:pt x="3810" y="333641"/>
                </a:lnTo>
              </a:path>
              <a:path w="3809" h="1290954">
                <a:moveTo>
                  <a:pt x="0" y="331736"/>
                </a:moveTo>
                <a:lnTo>
                  <a:pt x="3810" y="331736"/>
                </a:lnTo>
              </a:path>
              <a:path w="3809" h="1290954">
                <a:moveTo>
                  <a:pt x="0" y="329831"/>
                </a:moveTo>
                <a:lnTo>
                  <a:pt x="3810" y="329831"/>
                </a:lnTo>
              </a:path>
              <a:path w="3809" h="1290954">
                <a:moveTo>
                  <a:pt x="0" y="327914"/>
                </a:moveTo>
                <a:lnTo>
                  <a:pt x="3810" y="327914"/>
                </a:lnTo>
              </a:path>
              <a:path w="3809" h="1290954">
                <a:moveTo>
                  <a:pt x="0" y="326009"/>
                </a:moveTo>
                <a:lnTo>
                  <a:pt x="3810" y="326009"/>
                </a:lnTo>
              </a:path>
              <a:path w="3809" h="1290954">
                <a:moveTo>
                  <a:pt x="0" y="324104"/>
                </a:moveTo>
                <a:lnTo>
                  <a:pt x="3810" y="324104"/>
                </a:lnTo>
              </a:path>
              <a:path w="3809" h="1290954">
                <a:moveTo>
                  <a:pt x="0" y="322199"/>
                </a:moveTo>
                <a:lnTo>
                  <a:pt x="3810" y="322199"/>
                </a:lnTo>
              </a:path>
              <a:path w="3809" h="1290954">
                <a:moveTo>
                  <a:pt x="0" y="320294"/>
                </a:moveTo>
                <a:lnTo>
                  <a:pt x="3810" y="320294"/>
                </a:lnTo>
              </a:path>
              <a:path w="3809" h="1290954">
                <a:moveTo>
                  <a:pt x="0" y="318389"/>
                </a:moveTo>
                <a:lnTo>
                  <a:pt x="3810" y="318389"/>
                </a:lnTo>
              </a:path>
              <a:path w="3809" h="1290954">
                <a:moveTo>
                  <a:pt x="0" y="316484"/>
                </a:moveTo>
                <a:lnTo>
                  <a:pt x="3810" y="316484"/>
                </a:lnTo>
              </a:path>
              <a:path w="3809" h="1290954">
                <a:moveTo>
                  <a:pt x="0" y="314579"/>
                </a:moveTo>
                <a:lnTo>
                  <a:pt x="3810" y="314579"/>
                </a:lnTo>
              </a:path>
              <a:path w="3809" h="1290954">
                <a:moveTo>
                  <a:pt x="0" y="312674"/>
                </a:moveTo>
                <a:lnTo>
                  <a:pt x="3810" y="312674"/>
                </a:lnTo>
              </a:path>
              <a:path w="3809" h="1290954">
                <a:moveTo>
                  <a:pt x="0" y="310756"/>
                </a:moveTo>
                <a:lnTo>
                  <a:pt x="3810" y="310756"/>
                </a:lnTo>
              </a:path>
              <a:path w="3809" h="1290954">
                <a:moveTo>
                  <a:pt x="0" y="308851"/>
                </a:moveTo>
                <a:lnTo>
                  <a:pt x="3810" y="308851"/>
                </a:lnTo>
              </a:path>
              <a:path w="3809" h="1290954">
                <a:moveTo>
                  <a:pt x="0" y="306946"/>
                </a:moveTo>
                <a:lnTo>
                  <a:pt x="3810" y="306946"/>
                </a:lnTo>
              </a:path>
              <a:path w="3809" h="1290954">
                <a:moveTo>
                  <a:pt x="0" y="305041"/>
                </a:moveTo>
                <a:lnTo>
                  <a:pt x="3810" y="305041"/>
                </a:lnTo>
              </a:path>
              <a:path w="3809" h="1290954">
                <a:moveTo>
                  <a:pt x="0" y="303136"/>
                </a:moveTo>
                <a:lnTo>
                  <a:pt x="3810" y="303136"/>
                </a:lnTo>
              </a:path>
              <a:path w="3809" h="1290954">
                <a:moveTo>
                  <a:pt x="0" y="301231"/>
                </a:moveTo>
                <a:lnTo>
                  <a:pt x="3810" y="301231"/>
                </a:lnTo>
              </a:path>
              <a:path w="3809" h="1290954">
                <a:moveTo>
                  <a:pt x="0" y="299326"/>
                </a:moveTo>
                <a:lnTo>
                  <a:pt x="3810" y="299326"/>
                </a:lnTo>
              </a:path>
              <a:path w="3809" h="1290954">
                <a:moveTo>
                  <a:pt x="0" y="297421"/>
                </a:moveTo>
                <a:lnTo>
                  <a:pt x="3810" y="297421"/>
                </a:lnTo>
              </a:path>
              <a:path w="3809" h="1290954">
                <a:moveTo>
                  <a:pt x="0" y="295503"/>
                </a:moveTo>
                <a:lnTo>
                  <a:pt x="3810" y="295503"/>
                </a:lnTo>
              </a:path>
              <a:path w="3809" h="1290954">
                <a:moveTo>
                  <a:pt x="0" y="293598"/>
                </a:moveTo>
                <a:lnTo>
                  <a:pt x="3810" y="293598"/>
                </a:lnTo>
              </a:path>
              <a:path w="3809" h="1290954">
                <a:moveTo>
                  <a:pt x="0" y="291693"/>
                </a:moveTo>
                <a:lnTo>
                  <a:pt x="3810" y="291693"/>
                </a:lnTo>
              </a:path>
              <a:path w="3809" h="1290954">
                <a:moveTo>
                  <a:pt x="0" y="289788"/>
                </a:moveTo>
                <a:lnTo>
                  <a:pt x="3810" y="289788"/>
                </a:lnTo>
              </a:path>
              <a:path w="3809" h="1290954">
                <a:moveTo>
                  <a:pt x="0" y="287883"/>
                </a:moveTo>
                <a:lnTo>
                  <a:pt x="3810" y="287883"/>
                </a:lnTo>
              </a:path>
              <a:path w="3809" h="1290954">
                <a:moveTo>
                  <a:pt x="0" y="285978"/>
                </a:moveTo>
                <a:lnTo>
                  <a:pt x="3810" y="285978"/>
                </a:lnTo>
              </a:path>
              <a:path w="3809" h="1290954">
                <a:moveTo>
                  <a:pt x="0" y="284073"/>
                </a:moveTo>
                <a:lnTo>
                  <a:pt x="3810" y="284073"/>
                </a:lnTo>
              </a:path>
              <a:path w="3809" h="1290954">
                <a:moveTo>
                  <a:pt x="0" y="282168"/>
                </a:moveTo>
                <a:lnTo>
                  <a:pt x="3810" y="282168"/>
                </a:lnTo>
              </a:path>
              <a:path w="3809" h="1290954">
                <a:moveTo>
                  <a:pt x="0" y="280263"/>
                </a:moveTo>
                <a:lnTo>
                  <a:pt x="3810" y="280263"/>
                </a:lnTo>
              </a:path>
              <a:path w="3809" h="1290954">
                <a:moveTo>
                  <a:pt x="0" y="278345"/>
                </a:moveTo>
                <a:lnTo>
                  <a:pt x="3810" y="278345"/>
                </a:lnTo>
              </a:path>
              <a:path w="3809" h="1290954">
                <a:moveTo>
                  <a:pt x="0" y="276440"/>
                </a:moveTo>
                <a:lnTo>
                  <a:pt x="3810" y="276440"/>
                </a:lnTo>
              </a:path>
              <a:path w="3809" h="1290954">
                <a:moveTo>
                  <a:pt x="0" y="274535"/>
                </a:moveTo>
                <a:lnTo>
                  <a:pt x="3810" y="274535"/>
                </a:lnTo>
              </a:path>
              <a:path w="3809" h="1290954">
                <a:moveTo>
                  <a:pt x="0" y="272630"/>
                </a:moveTo>
                <a:lnTo>
                  <a:pt x="3810" y="272630"/>
                </a:lnTo>
              </a:path>
              <a:path w="3809" h="1290954">
                <a:moveTo>
                  <a:pt x="0" y="270725"/>
                </a:moveTo>
                <a:lnTo>
                  <a:pt x="3810" y="270725"/>
                </a:lnTo>
              </a:path>
              <a:path w="3809" h="1290954">
                <a:moveTo>
                  <a:pt x="0" y="268820"/>
                </a:moveTo>
                <a:lnTo>
                  <a:pt x="3810" y="268820"/>
                </a:lnTo>
              </a:path>
              <a:path w="3809" h="1290954">
                <a:moveTo>
                  <a:pt x="0" y="266915"/>
                </a:moveTo>
                <a:lnTo>
                  <a:pt x="3810" y="266915"/>
                </a:lnTo>
              </a:path>
              <a:path w="3809" h="1290954">
                <a:moveTo>
                  <a:pt x="0" y="265010"/>
                </a:moveTo>
                <a:lnTo>
                  <a:pt x="3810" y="265010"/>
                </a:lnTo>
              </a:path>
              <a:path w="3809" h="1290954">
                <a:moveTo>
                  <a:pt x="0" y="263093"/>
                </a:moveTo>
                <a:lnTo>
                  <a:pt x="3810" y="263093"/>
                </a:lnTo>
              </a:path>
              <a:path w="3809" h="1290954">
                <a:moveTo>
                  <a:pt x="0" y="261188"/>
                </a:moveTo>
                <a:lnTo>
                  <a:pt x="3810" y="261188"/>
                </a:lnTo>
              </a:path>
              <a:path w="3809" h="1290954">
                <a:moveTo>
                  <a:pt x="0" y="259283"/>
                </a:moveTo>
                <a:lnTo>
                  <a:pt x="3810" y="259283"/>
                </a:lnTo>
              </a:path>
              <a:path w="3809" h="1290954">
                <a:moveTo>
                  <a:pt x="0" y="257378"/>
                </a:moveTo>
                <a:lnTo>
                  <a:pt x="3810" y="257378"/>
                </a:lnTo>
              </a:path>
              <a:path w="3809" h="1290954">
                <a:moveTo>
                  <a:pt x="0" y="255473"/>
                </a:moveTo>
                <a:lnTo>
                  <a:pt x="3810" y="255473"/>
                </a:lnTo>
              </a:path>
              <a:path w="3809" h="1290954">
                <a:moveTo>
                  <a:pt x="0" y="253568"/>
                </a:moveTo>
                <a:lnTo>
                  <a:pt x="3810" y="253568"/>
                </a:lnTo>
              </a:path>
              <a:path w="3809" h="1290954">
                <a:moveTo>
                  <a:pt x="0" y="251663"/>
                </a:moveTo>
                <a:lnTo>
                  <a:pt x="3810" y="251663"/>
                </a:lnTo>
              </a:path>
              <a:path w="3809" h="1290954">
                <a:moveTo>
                  <a:pt x="0" y="249758"/>
                </a:moveTo>
                <a:lnTo>
                  <a:pt x="3810" y="249758"/>
                </a:lnTo>
              </a:path>
              <a:path w="3809" h="1290954">
                <a:moveTo>
                  <a:pt x="0" y="247853"/>
                </a:moveTo>
                <a:lnTo>
                  <a:pt x="3810" y="247853"/>
                </a:lnTo>
              </a:path>
              <a:path w="3809" h="1290954">
                <a:moveTo>
                  <a:pt x="0" y="245935"/>
                </a:moveTo>
                <a:lnTo>
                  <a:pt x="3810" y="245935"/>
                </a:lnTo>
              </a:path>
              <a:path w="3809" h="1290954">
                <a:moveTo>
                  <a:pt x="0" y="244030"/>
                </a:moveTo>
                <a:lnTo>
                  <a:pt x="3810" y="244030"/>
                </a:lnTo>
              </a:path>
              <a:path w="3809" h="1290954">
                <a:moveTo>
                  <a:pt x="0" y="242125"/>
                </a:moveTo>
                <a:lnTo>
                  <a:pt x="3810" y="242125"/>
                </a:lnTo>
              </a:path>
              <a:path w="3809" h="1290954">
                <a:moveTo>
                  <a:pt x="0" y="240220"/>
                </a:moveTo>
                <a:lnTo>
                  <a:pt x="3810" y="240220"/>
                </a:lnTo>
              </a:path>
              <a:path w="3809" h="1290954">
                <a:moveTo>
                  <a:pt x="0" y="238315"/>
                </a:moveTo>
                <a:lnTo>
                  <a:pt x="3810" y="238315"/>
                </a:lnTo>
              </a:path>
              <a:path w="3809" h="1290954">
                <a:moveTo>
                  <a:pt x="0" y="236410"/>
                </a:moveTo>
                <a:lnTo>
                  <a:pt x="3810" y="236410"/>
                </a:lnTo>
              </a:path>
              <a:path w="3809" h="1290954">
                <a:moveTo>
                  <a:pt x="0" y="234505"/>
                </a:moveTo>
                <a:lnTo>
                  <a:pt x="3810" y="234505"/>
                </a:lnTo>
              </a:path>
              <a:path w="3809" h="1290954">
                <a:moveTo>
                  <a:pt x="0" y="232600"/>
                </a:moveTo>
                <a:lnTo>
                  <a:pt x="3810" y="232600"/>
                </a:lnTo>
              </a:path>
              <a:path w="3809" h="1290954">
                <a:moveTo>
                  <a:pt x="0" y="230695"/>
                </a:moveTo>
                <a:lnTo>
                  <a:pt x="3810" y="230695"/>
                </a:lnTo>
              </a:path>
              <a:path w="3809" h="1290954">
                <a:moveTo>
                  <a:pt x="0" y="228777"/>
                </a:moveTo>
                <a:lnTo>
                  <a:pt x="3810" y="228777"/>
                </a:lnTo>
              </a:path>
              <a:path w="3809" h="1290954">
                <a:moveTo>
                  <a:pt x="0" y="226872"/>
                </a:moveTo>
                <a:lnTo>
                  <a:pt x="3810" y="226872"/>
                </a:lnTo>
              </a:path>
              <a:path w="3809" h="1290954">
                <a:moveTo>
                  <a:pt x="0" y="224967"/>
                </a:moveTo>
                <a:lnTo>
                  <a:pt x="3810" y="224967"/>
                </a:lnTo>
              </a:path>
              <a:path w="3809" h="1290954">
                <a:moveTo>
                  <a:pt x="0" y="223062"/>
                </a:moveTo>
                <a:lnTo>
                  <a:pt x="3810" y="223062"/>
                </a:lnTo>
              </a:path>
              <a:path w="3809" h="1290954">
                <a:moveTo>
                  <a:pt x="0" y="221157"/>
                </a:moveTo>
                <a:lnTo>
                  <a:pt x="3810" y="221157"/>
                </a:lnTo>
              </a:path>
              <a:path w="3809" h="1290954">
                <a:moveTo>
                  <a:pt x="0" y="219252"/>
                </a:moveTo>
                <a:lnTo>
                  <a:pt x="3810" y="219252"/>
                </a:lnTo>
              </a:path>
              <a:path w="3809" h="1290954">
                <a:moveTo>
                  <a:pt x="0" y="217347"/>
                </a:moveTo>
                <a:lnTo>
                  <a:pt x="3810" y="217347"/>
                </a:lnTo>
              </a:path>
              <a:path w="3809" h="1290954">
                <a:moveTo>
                  <a:pt x="0" y="215442"/>
                </a:moveTo>
                <a:lnTo>
                  <a:pt x="3810" y="215442"/>
                </a:lnTo>
              </a:path>
              <a:path w="3809" h="1290954">
                <a:moveTo>
                  <a:pt x="0" y="213525"/>
                </a:moveTo>
                <a:lnTo>
                  <a:pt x="3810" y="213525"/>
                </a:lnTo>
              </a:path>
              <a:path w="3809" h="1290954">
                <a:moveTo>
                  <a:pt x="0" y="211620"/>
                </a:moveTo>
                <a:lnTo>
                  <a:pt x="3810" y="211620"/>
                </a:lnTo>
              </a:path>
              <a:path w="3809" h="1290954">
                <a:moveTo>
                  <a:pt x="0" y="209715"/>
                </a:moveTo>
                <a:lnTo>
                  <a:pt x="3810" y="209715"/>
                </a:lnTo>
              </a:path>
              <a:path w="3809" h="1290954">
                <a:moveTo>
                  <a:pt x="0" y="207810"/>
                </a:moveTo>
                <a:lnTo>
                  <a:pt x="3810" y="207810"/>
                </a:lnTo>
              </a:path>
              <a:path w="3809" h="1290954">
                <a:moveTo>
                  <a:pt x="0" y="205905"/>
                </a:moveTo>
                <a:lnTo>
                  <a:pt x="3810" y="205905"/>
                </a:lnTo>
              </a:path>
              <a:path w="3809" h="1290954">
                <a:moveTo>
                  <a:pt x="0" y="204000"/>
                </a:moveTo>
                <a:lnTo>
                  <a:pt x="3810" y="204000"/>
                </a:lnTo>
              </a:path>
              <a:path w="3809" h="1290954">
                <a:moveTo>
                  <a:pt x="0" y="202095"/>
                </a:moveTo>
                <a:lnTo>
                  <a:pt x="3810" y="202095"/>
                </a:lnTo>
              </a:path>
              <a:path w="3809" h="1290954">
                <a:moveTo>
                  <a:pt x="0" y="200190"/>
                </a:moveTo>
                <a:lnTo>
                  <a:pt x="3810" y="200190"/>
                </a:lnTo>
              </a:path>
              <a:path w="3809" h="1290954">
                <a:moveTo>
                  <a:pt x="0" y="198285"/>
                </a:moveTo>
                <a:lnTo>
                  <a:pt x="3810" y="198285"/>
                </a:lnTo>
              </a:path>
              <a:path w="3809" h="1290954">
                <a:moveTo>
                  <a:pt x="0" y="196367"/>
                </a:moveTo>
                <a:lnTo>
                  <a:pt x="3810" y="196367"/>
                </a:lnTo>
              </a:path>
              <a:path w="3809" h="1290954">
                <a:moveTo>
                  <a:pt x="0" y="194462"/>
                </a:moveTo>
                <a:lnTo>
                  <a:pt x="3810" y="194462"/>
                </a:lnTo>
              </a:path>
              <a:path w="3809" h="1290954">
                <a:moveTo>
                  <a:pt x="0" y="192557"/>
                </a:moveTo>
                <a:lnTo>
                  <a:pt x="3810" y="192557"/>
                </a:lnTo>
              </a:path>
              <a:path w="3809" h="1290954">
                <a:moveTo>
                  <a:pt x="0" y="190652"/>
                </a:moveTo>
                <a:lnTo>
                  <a:pt x="3810" y="190652"/>
                </a:lnTo>
              </a:path>
              <a:path w="3809" h="1290954">
                <a:moveTo>
                  <a:pt x="0" y="188747"/>
                </a:moveTo>
                <a:lnTo>
                  <a:pt x="3810" y="188747"/>
                </a:lnTo>
              </a:path>
              <a:path w="3809" h="1290954">
                <a:moveTo>
                  <a:pt x="0" y="186842"/>
                </a:moveTo>
                <a:lnTo>
                  <a:pt x="3810" y="186842"/>
                </a:lnTo>
              </a:path>
              <a:path w="3809" h="1290954">
                <a:moveTo>
                  <a:pt x="0" y="184937"/>
                </a:moveTo>
                <a:lnTo>
                  <a:pt x="3810" y="184937"/>
                </a:lnTo>
              </a:path>
              <a:path w="3809" h="1290954">
                <a:moveTo>
                  <a:pt x="0" y="183032"/>
                </a:moveTo>
                <a:lnTo>
                  <a:pt x="3810" y="183032"/>
                </a:lnTo>
              </a:path>
              <a:path w="3809" h="1290954">
                <a:moveTo>
                  <a:pt x="0" y="181127"/>
                </a:moveTo>
                <a:lnTo>
                  <a:pt x="3810" y="181127"/>
                </a:lnTo>
              </a:path>
              <a:path w="3809" h="1290954">
                <a:moveTo>
                  <a:pt x="0" y="179209"/>
                </a:moveTo>
                <a:lnTo>
                  <a:pt x="3810" y="179209"/>
                </a:lnTo>
              </a:path>
              <a:path w="3809" h="1290954">
                <a:moveTo>
                  <a:pt x="0" y="177304"/>
                </a:moveTo>
                <a:lnTo>
                  <a:pt x="3810" y="177304"/>
                </a:lnTo>
              </a:path>
              <a:path w="3809" h="1290954">
                <a:moveTo>
                  <a:pt x="0" y="175399"/>
                </a:moveTo>
                <a:lnTo>
                  <a:pt x="3810" y="175399"/>
                </a:lnTo>
              </a:path>
              <a:path w="3809" h="1290954">
                <a:moveTo>
                  <a:pt x="0" y="173494"/>
                </a:moveTo>
                <a:lnTo>
                  <a:pt x="3810" y="173494"/>
                </a:lnTo>
              </a:path>
              <a:path w="3809" h="1290954">
                <a:moveTo>
                  <a:pt x="0" y="171589"/>
                </a:moveTo>
                <a:lnTo>
                  <a:pt x="3810" y="171589"/>
                </a:lnTo>
              </a:path>
              <a:path w="3809" h="1290954">
                <a:moveTo>
                  <a:pt x="0" y="169684"/>
                </a:moveTo>
                <a:lnTo>
                  <a:pt x="3810" y="169684"/>
                </a:lnTo>
              </a:path>
              <a:path w="3809" h="1290954">
                <a:moveTo>
                  <a:pt x="0" y="167779"/>
                </a:moveTo>
                <a:lnTo>
                  <a:pt x="3810" y="167779"/>
                </a:lnTo>
              </a:path>
              <a:path w="3809" h="1290954">
                <a:moveTo>
                  <a:pt x="0" y="165874"/>
                </a:moveTo>
                <a:lnTo>
                  <a:pt x="3810" y="165874"/>
                </a:lnTo>
              </a:path>
              <a:path w="3809" h="1290954">
                <a:moveTo>
                  <a:pt x="0" y="163957"/>
                </a:moveTo>
                <a:lnTo>
                  <a:pt x="3810" y="163957"/>
                </a:lnTo>
              </a:path>
              <a:path w="3809" h="1290954">
                <a:moveTo>
                  <a:pt x="0" y="162052"/>
                </a:moveTo>
                <a:lnTo>
                  <a:pt x="3810" y="162052"/>
                </a:lnTo>
              </a:path>
              <a:path w="3809" h="1290954">
                <a:moveTo>
                  <a:pt x="0" y="160147"/>
                </a:moveTo>
                <a:lnTo>
                  <a:pt x="3810" y="160147"/>
                </a:lnTo>
              </a:path>
              <a:path w="3809" h="1290954">
                <a:moveTo>
                  <a:pt x="0" y="158242"/>
                </a:moveTo>
                <a:lnTo>
                  <a:pt x="3810" y="158242"/>
                </a:lnTo>
              </a:path>
              <a:path w="3809" h="1290954">
                <a:moveTo>
                  <a:pt x="0" y="156337"/>
                </a:moveTo>
                <a:lnTo>
                  <a:pt x="3810" y="156337"/>
                </a:lnTo>
              </a:path>
              <a:path w="3809" h="1290954">
                <a:moveTo>
                  <a:pt x="0" y="154432"/>
                </a:moveTo>
                <a:lnTo>
                  <a:pt x="3810" y="154432"/>
                </a:lnTo>
              </a:path>
              <a:path w="3809" h="1290954">
                <a:moveTo>
                  <a:pt x="0" y="152527"/>
                </a:moveTo>
                <a:lnTo>
                  <a:pt x="3810" y="152527"/>
                </a:lnTo>
              </a:path>
              <a:path w="3809" h="1290954">
                <a:moveTo>
                  <a:pt x="0" y="150622"/>
                </a:moveTo>
                <a:lnTo>
                  <a:pt x="3810" y="150622"/>
                </a:lnTo>
              </a:path>
              <a:path w="3809" h="1290954">
                <a:moveTo>
                  <a:pt x="0" y="148717"/>
                </a:moveTo>
                <a:lnTo>
                  <a:pt x="3810" y="148717"/>
                </a:lnTo>
              </a:path>
              <a:path w="3809" h="1290954">
                <a:moveTo>
                  <a:pt x="0" y="146799"/>
                </a:moveTo>
                <a:lnTo>
                  <a:pt x="3810" y="146799"/>
                </a:lnTo>
              </a:path>
              <a:path w="3809" h="1290954">
                <a:moveTo>
                  <a:pt x="0" y="144894"/>
                </a:moveTo>
                <a:lnTo>
                  <a:pt x="3810" y="144894"/>
                </a:lnTo>
              </a:path>
              <a:path w="3809" h="1290954">
                <a:moveTo>
                  <a:pt x="0" y="142989"/>
                </a:moveTo>
                <a:lnTo>
                  <a:pt x="3810" y="142989"/>
                </a:lnTo>
              </a:path>
              <a:path w="3809" h="1290954">
                <a:moveTo>
                  <a:pt x="0" y="141084"/>
                </a:moveTo>
                <a:lnTo>
                  <a:pt x="3810" y="141084"/>
                </a:lnTo>
              </a:path>
              <a:path w="3809" h="1290954">
                <a:moveTo>
                  <a:pt x="0" y="139179"/>
                </a:moveTo>
                <a:lnTo>
                  <a:pt x="3810" y="139179"/>
                </a:lnTo>
              </a:path>
              <a:path w="3809" h="1290954">
                <a:moveTo>
                  <a:pt x="0" y="137274"/>
                </a:moveTo>
                <a:lnTo>
                  <a:pt x="3810" y="137274"/>
                </a:lnTo>
              </a:path>
              <a:path w="3809" h="1290954">
                <a:moveTo>
                  <a:pt x="0" y="135369"/>
                </a:moveTo>
                <a:lnTo>
                  <a:pt x="3810" y="135369"/>
                </a:lnTo>
              </a:path>
              <a:path w="3809" h="1290954">
                <a:moveTo>
                  <a:pt x="0" y="133464"/>
                </a:moveTo>
                <a:lnTo>
                  <a:pt x="3810" y="133464"/>
                </a:lnTo>
              </a:path>
              <a:path w="3809" h="1290954">
                <a:moveTo>
                  <a:pt x="0" y="131559"/>
                </a:moveTo>
                <a:lnTo>
                  <a:pt x="3810" y="131559"/>
                </a:lnTo>
              </a:path>
              <a:path w="3809" h="1290954">
                <a:moveTo>
                  <a:pt x="0" y="129641"/>
                </a:moveTo>
                <a:lnTo>
                  <a:pt x="3810" y="129641"/>
                </a:lnTo>
              </a:path>
              <a:path w="3809" h="1290954">
                <a:moveTo>
                  <a:pt x="0" y="127736"/>
                </a:moveTo>
                <a:lnTo>
                  <a:pt x="3810" y="127736"/>
                </a:lnTo>
              </a:path>
              <a:path w="3809" h="1290954">
                <a:moveTo>
                  <a:pt x="0" y="125831"/>
                </a:moveTo>
                <a:lnTo>
                  <a:pt x="3810" y="125831"/>
                </a:lnTo>
              </a:path>
              <a:path w="3809" h="1290954">
                <a:moveTo>
                  <a:pt x="0" y="123926"/>
                </a:moveTo>
                <a:lnTo>
                  <a:pt x="3810" y="123926"/>
                </a:lnTo>
              </a:path>
              <a:path w="3809" h="1290954">
                <a:moveTo>
                  <a:pt x="0" y="122021"/>
                </a:moveTo>
                <a:lnTo>
                  <a:pt x="3810" y="122021"/>
                </a:lnTo>
              </a:path>
              <a:path w="3809" h="1290954">
                <a:moveTo>
                  <a:pt x="0" y="120116"/>
                </a:moveTo>
                <a:lnTo>
                  <a:pt x="3810" y="120116"/>
                </a:lnTo>
              </a:path>
              <a:path w="3809" h="1290954">
                <a:moveTo>
                  <a:pt x="0" y="118211"/>
                </a:moveTo>
                <a:lnTo>
                  <a:pt x="3810" y="118211"/>
                </a:lnTo>
              </a:path>
              <a:path w="3809" h="1290954">
                <a:moveTo>
                  <a:pt x="0" y="116306"/>
                </a:moveTo>
                <a:lnTo>
                  <a:pt x="3810" y="116306"/>
                </a:lnTo>
              </a:path>
              <a:path w="3809" h="1290954">
                <a:moveTo>
                  <a:pt x="0" y="114388"/>
                </a:moveTo>
                <a:lnTo>
                  <a:pt x="3810" y="114388"/>
                </a:lnTo>
              </a:path>
              <a:path w="3809" h="1290954">
                <a:moveTo>
                  <a:pt x="0" y="112483"/>
                </a:moveTo>
                <a:lnTo>
                  <a:pt x="3810" y="112483"/>
                </a:lnTo>
              </a:path>
              <a:path w="3809" h="1290954">
                <a:moveTo>
                  <a:pt x="0" y="110578"/>
                </a:moveTo>
                <a:lnTo>
                  <a:pt x="3810" y="110578"/>
                </a:lnTo>
              </a:path>
              <a:path w="3809" h="1290954">
                <a:moveTo>
                  <a:pt x="0" y="108673"/>
                </a:moveTo>
                <a:lnTo>
                  <a:pt x="3810" y="108673"/>
                </a:lnTo>
              </a:path>
              <a:path w="3809" h="1290954">
                <a:moveTo>
                  <a:pt x="0" y="106768"/>
                </a:moveTo>
                <a:lnTo>
                  <a:pt x="3810" y="106768"/>
                </a:lnTo>
              </a:path>
              <a:path w="3809" h="1290954">
                <a:moveTo>
                  <a:pt x="0" y="104863"/>
                </a:moveTo>
                <a:lnTo>
                  <a:pt x="3810" y="104863"/>
                </a:lnTo>
              </a:path>
              <a:path w="3809" h="1290954">
                <a:moveTo>
                  <a:pt x="0" y="102958"/>
                </a:moveTo>
                <a:lnTo>
                  <a:pt x="3810" y="102958"/>
                </a:lnTo>
              </a:path>
              <a:path w="3809" h="1290954">
                <a:moveTo>
                  <a:pt x="0" y="101053"/>
                </a:moveTo>
                <a:lnTo>
                  <a:pt x="3810" y="101053"/>
                </a:lnTo>
              </a:path>
              <a:path w="3809" h="1290954">
                <a:moveTo>
                  <a:pt x="0" y="99148"/>
                </a:moveTo>
                <a:lnTo>
                  <a:pt x="3810" y="99148"/>
                </a:lnTo>
              </a:path>
              <a:path w="3809" h="1290954">
                <a:moveTo>
                  <a:pt x="0" y="97231"/>
                </a:moveTo>
                <a:lnTo>
                  <a:pt x="3810" y="97231"/>
                </a:lnTo>
              </a:path>
              <a:path w="3809" h="1290954">
                <a:moveTo>
                  <a:pt x="0" y="95326"/>
                </a:moveTo>
                <a:lnTo>
                  <a:pt x="3810" y="95326"/>
                </a:lnTo>
              </a:path>
              <a:path w="3809" h="1290954">
                <a:moveTo>
                  <a:pt x="0" y="93421"/>
                </a:moveTo>
                <a:lnTo>
                  <a:pt x="3810" y="93421"/>
                </a:lnTo>
              </a:path>
              <a:path w="3809" h="1290954">
                <a:moveTo>
                  <a:pt x="0" y="91516"/>
                </a:moveTo>
                <a:lnTo>
                  <a:pt x="3810" y="91516"/>
                </a:lnTo>
              </a:path>
              <a:path w="3809" h="1290954">
                <a:moveTo>
                  <a:pt x="0" y="89611"/>
                </a:moveTo>
                <a:lnTo>
                  <a:pt x="3810" y="89611"/>
                </a:lnTo>
              </a:path>
              <a:path w="3809" h="1290954">
                <a:moveTo>
                  <a:pt x="0" y="87706"/>
                </a:moveTo>
                <a:lnTo>
                  <a:pt x="3810" y="87706"/>
                </a:lnTo>
              </a:path>
              <a:path w="3809" h="1290954">
                <a:moveTo>
                  <a:pt x="0" y="85801"/>
                </a:moveTo>
                <a:lnTo>
                  <a:pt x="3810" y="85801"/>
                </a:lnTo>
              </a:path>
              <a:path w="3809" h="1290954">
                <a:moveTo>
                  <a:pt x="0" y="83896"/>
                </a:moveTo>
                <a:lnTo>
                  <a:pt x="3810" y="83896"/>
                </a:lnTo>
              </a:path>
              <a:path w="3809" h="1290954">
                <a:moveTo>
                  <a:pt x="0" y="81991"/>
                </a:moveTo>
                <a:lnTo>
                  <a:pt x="3810" y="81991"/>
                </a:lnTo>
              </a:path>
              <a:path w="3809" h="1290954">
                <a:moveTo>
                  <a:pt x="0" y="80073"/>
                </a:moveTo>
                <a:lnTo>
                  <a:pt x="3810" y="80073"/>
                </a:lnTo>
              </a:path>
              <a:path w="3809" h="1290954">
                <a:moveTo>
                  <a:pt x="0" y="78168"/>
                </a:moveTo>
                <a:lnTo>
                  <a:pt x="3810" y="78168"/>
                </a:lnTo>
              </a:path>
              <a:path w="3809" h="1290954">
                <a:moveTo>
                  <a:pt x="0" y="76263"/>
                </a:moveTo>
                <a:lnTo>
                  <a:pt x="3810" y="76263"/>
                </a:lnTo>
              </a:path>
              <a:path w="3809" h="1290954">
                <a:moveTo>
                  <a:pt x="0" y="74358"/>
                </a:moveTo>
                <a:lnTo>
                  <a:pt x="3810" y="74358"/>
                </a:lnTo>
              </a:path>
              <a:path w="3809" h="1290954">
                <a:moveTo>
                  <a:pt x="0" y="72453"/>
                </a:moveTo>
                <a:lnTo>
                  <a:pt x="3810" y="72453"/>
                </a:lnTo>
              </a:path>
              <a:path w="3809" h="1290954">
                <a:moveTo>
                  <a:pt x="0" y="70548"/>
                </a:moveTo>
                <a:lnTo>
                  <a:pt x="3810" y="70548"/>
                </a:lnTo>
              </a:path>
              <a:path w="3809" h="1290954">
                <a:moveTo>
                  <a:pt x="0" y="68643"/>
                </a:moveTo>
                <a:lnTo>
                  <a:pt x="3810" y="68643"/>
                </a:lnTo>
              </a:path>
              <a:path w="3809" h="1290954">
                <a:moveTo>
                  <a:pt x="0" y="66738"/>
                </a:moveTo>
                <a:lnTo>
                  <a:pt x="3810" y="66738"/>
                </a:lnTo>
              </a:path>
              <a:path w="3809" h="1290954">
                <a:moveTo>
                  <a:pt x="0" y="64820"/>
                </a:moveTo>
                <a:lnTo>
                  <a:pt x="3810" y="64820"/>
                </a:lnTo>
              </a:path>
              <a:path w="3809" h="1290954">
                <a:moveTo>
                  <a:pt x="0" y="62915"/>
                </a:moveTo>
                <a:lnTo>
                  <a:pt x="3810" y="62915"/>
                </a:lnTo>
              </a:path>
              <a:path w="3809" h="1290954">
                <a:moveTo>
                  <a:pt x="0" y="61010"/>
                </a:moveTo>
                <a:lnTo>
                  <a:pt x="3810" y="61010"/>
                </a:lnTo>
              </a:path>
              <a:path w="3809" h="1290954">
                <a:moveTo>
                  <a:pt x="0" y="59105"/>
                </a:moveTo>
                <a:lnTo>
                  <a:pt x="3810" y="59105"/>
                </a:lnTo>
              </a:path>
              <a:path w="3809" h="1290954">
                <a:moveTo>
                  <a:pt x="0" y="57200"/>
                </a:moveTo>
                <a:lnTo>
                  <a:pt x="3810" y="57200"/>
                </a:lnTo>
              </a:path>
              <a:path w="3809" h="1290954">
                <a:moveTo>
                  <a:pt x="0" y="55295"/>
                </a:moveTo>
                <a:lnTo>
                  <a:pt x="3810" y="55295"/>
                </a:lnTo>
              </a:path>
              <a:path w="3809" h="1290954">
                <a:moveTo>
                  <a:pt x="0" y="53390"/>
                </a:moveTo>
                <a:lnTo>
                  <a:pt x="3810" y="53390"/>
                </a:lnTo>
              </a:path>
              <a:path w="3809" h="1290954">
                <a:moveTo>
                  <a:pt x="0" y="51485"/>
                </a:moveTo>
                <a:lnTo>
                  <a:pt x="3810" y="51485"/>
                </a:lnTo>
              </a:path>
              <a:path w="3809" h="1290954">
                <a:moveTo>
                  <a:pt x="0" y="49580"/>
                </a:moveTo>
                <a:lnTo>
                  <a:pt x="3810" y="49580"/>
                </a:lnTo>
              </a:path>
              <a:path w="3809" h="1290954">
                <a:moveTo>
                  <a:pt x="0" y="47663"/>
                </a:moveTo>
                <a:lnTo>
                  <a:pt x="3810" y="47663"/>
                </a:lnTo>
              </a:path>
              <a:path w="3809" h="1290954">
                <a:moveTo>
                  <a:pt x="0" y="45758"/>
                </a:moveTo>
                <a:lnTo>
                  <a:pt x="3810" y="45758"/>
                </a:lnTo>
              </a:path>
              <a:path w="3809" h="1290954">
                <a:moveTo>
                  <a:pt x="0" y="43853"/>
                </a:moveTo>
                <a:lnTo>
                  <a:pt x="3810" y="43853"/>
                </a:lnTo>
              </a:path>
              <a:path w="3809" h="1290954">
                <a:moveTo>
                  <a:pt x="0" y="41948"/>
                </a:moveTo>
                <a:lnTo>
                  <a:pt x="3810" y="41948"/>
                </a:lnTo>
              </a:path>
              <a:path w="3809" h="1290954">
                <a:moveTo>
                  <a:pt x="0" y="40043"/>
                </a:moveTo>
                <a:lnTo>
                  <a:pt x="3810" y="40043"/>
                </a:lnTo>
              </a:path>
              <a:path w="3809" h="1290954">
                <a:moveTo>
                  <a:pt x="0" y="38138"/>
                </a:moveTo>
                <a:lnTo>
                  <a:pt x="3810" y="38138"/>
                </a:lnTo>
              </a:path>
              <a:path w="3809" h="1290954">
                <a:moveTo>
                  <a:pt x="0" y="36233"/>
                </a:moveTo>
                <a:lnTo>
                  <a:pt x="3810" y="36233"/>
                </a:lnTo>
              </a:path>
              <a:path w="3809" h="1290954">
                <a:moveTo>
                  <a:pt x="0" y="34328"/>
                </a:moveTo>
                <a:lnTo>
                  <a:pt x="3810" y="34328"/>
                </a:lnTo>
              </a:path>
              <a:path w="3809" h="1290954">
                <a:moveTo>
                  <a:pt x="0" y="32410"/>
                </a:moveTo>
                <a:lnTo>
                  <a:pt x="3810" y="32410"/>
                </a:lnTo>
              </a:path>
              <a:path w="3809" h="1290954">
                <a:moveTo>
                  <a:pt x="0" y="30505"/>
                </a:moveTo>
                <a:lnTo>
                  <a:pt x="3810" y="30505"/>
                </a:lnTo>
              </a:path>
              <a:path w="3809" h="1290954">
                <a:moveTo>
                  <a:pt x="0" y="28600"/>
                </a:moveTo>
                <a:lnTo>
                  <a:pt x="3810" y="28600"/>
                </a:lnTo>
              </a:path>
              <a:path w="3809" h="1290954">
                <a:moveTo>
                  <a:pt x="0" y="26695"/>
                </a:moveTo>
                <a:lnTo>
                  <a:pt x="3810" y="26695"/>
                </a:lnTo>
              </a:path>
              <a:path w="3809" h="1290954">
                <a:moveTo>
                  <a:pt x="0" y="24790"/>
                </a:moveTo>
                <a:lnTo>
                  <a:pt x="3810" y="24790"/>
                </a:lnTo>
              </a:path>
              <a:path w="3809" h="1290954">
                <a:moveTo>
                  <a:pt x="0" y="22885"/>
                </a:moveTo>
                <a:lnTo>
                  <a:pt x="3810" y="22885"/>
                </a:lnTo>
              </a:path>
              <a:path w="3809" h="1290954">
                <a:moveTo>
                  <a:pt x="0" y="20980"/>
                </a:moveTo>
                <a:lnTo>
                  <a:pt x="3810" y="20980"/>
                </a:lnTo>
              </a:path>
              <a:path w="3809" h="1290954">
                <a:moveTo>
                  <a:pt x="0" y="19075"/>
                </a:moveTo>
                <a:lnTo>
                  <a:pt x="3810" y="19075"/>
                </a:lnTo>
              </a:path>
              <a:path w="3809" h="1290954">
                <a:moveTo>
                  <a:pt x="0" y="17170"/>
                </a:moveTo>
                <a:lnTo>
                  <a:pt x="3810" y="17170"/>
                </a:lnTo>
              </a:path>
              <a:path w="3809" h="1290954">
                <a:moveTo>
                  <a:pt x="0" y="15252"/>
                </a:moveTo>
                <a:lnTo>
                  <a:pt x="3810" y="15252"/>
                </a:lnTo>
              </a:path>
              <a:path w="3809" h="1290954">
                <a:moveTo>
                  <a:pt x="0" y="13347"/>
                </a:moveTo>
                <a:lnTo>
                  <a:pt x="3810" y="13347"/>
                </a:lnTo>
              </a:path>
              <a:path w="3809" h="1290954">
                <a:moveTo>
                  <a:pt x="0" y="11442"/>
                </a:moveTo>
                <a:lnTo>
                  <a:pt x="3810" y="11442"/>
                </a:lnTo>
              </a:path>
              <a:path w="3809" h="1290954">
                <a:moveTo>
                  <a:pt x="0" y="9537"/>
                </a:moveTo>
                <a:lnTo>
                  <a:pt x="3810" y="9537"/>
                </a:lnTo>
              </a:path>
              <a:path w="3809" h="1290954">
                <a:moveTo>
                  <a:pt x="0" y="7632"/>
                </a:moveTo>
                <a:lnTo>
                  <a:pt x="3810" y="7632"/>
                </a:lnTo>
              </a:path>
              <a:path w="3809" h="1290954">
                <a:moveTo>
                  <a:pt x="0" y="5727"/>
                </a:moveTo>
                <a:lnTo>
                  <a:pt x="3810" y="5727"/>
                </a:lnTo>
              </a:path>
              <a:path w="3809" h="1290954">
                <a:moveTo>
                  <a:pt x="0" y="3822"/>
                </a:moveTo>
                <a:lnTo>
                  <a:pt x="3810" y="3822"/>
                </a:lnTo>
              </a:path>
              <a:path w="3809" h="1290954">
                <a:moveTo>
                  <a:pt x="0" y="1917"/>
                </a:moveTo>
                <a:lnTo>
                  <a:pt x="3810" y="1917"/>
                </a:lnTo>
              </a:path>
              <a:path w="3809" h="12909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6" name="object 66"/>
          <p:cNvGraphicFramePr>
            <a:graphicFrameLocks noGrp="1"/>
          </p:cNvGraphicFramePr>
          <p:nvPr/>
        </p:nvGraphicFramePr>
        <p:xfrm>
          <a:off x="3987011" y="1956828"/>
          <a:ext cx="6052819" cy="17106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484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3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740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157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2349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3535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31775" marR="10033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9791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3175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5440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3241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71880" algn="l"/>
                        </a:tabLst>
                      </a:pP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≥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16305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86360" algn="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CVC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sz="1000" spc="-7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0495">
                <a:tc>
                  <a:txBody>
                    <a:bodyPr/>
                    <a:lstStyle/>
                    <a:p>
                      <a:pPr marR="122555" algn="r">
                        <a:lnSpc>
                          <a:spcPts val="109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que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receberam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09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ts val="109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3670">
                <a:tc>
                  <a:txBody>
                    <a:bodyPr/>
                    <a:lstStyle/>
                    <a:p>
                      <a:pPr marL="1027430">
                        <a:lnSpc>
                          <a:spcPts val="1105"/>
                        </a:lnSpc>
                        <a:spcBef>
                          <a:spcPts val="10"/>
                        </a:spcBef>
                      </a:pPr>
                      <a:r>
                        <a:rPr sz="1000" b="1" spc="-25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todos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7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05"/>
                        </a:lnSpc>
                        <a:spcBef>
                          <a:spcPts val="10"/>
                        </a:spcBef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7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61950">
                        <a:lnSpc>
                          <a:spcPts val="1105"/>
                        </a:lnSpc>
                        <a:spcBef>
                          <a:spcPts val="10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7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74090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elementos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887094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do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7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“pacote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 marL="1017905">
                        <a:lnSpc>
                          <a:spcPts val="12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inserção”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67" name="object 67"/>
          <p:cNvSpPr/>
          <p:nvPr/>
        </p:nvSpPr>
        <p:spPr>
          <a:xfrm>
            <a:off x="4698972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9515536" y="1956838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3887299" y="3881560"/>
            <a:ext cx="6172835" cy="2687320"/>
          </a:xfrm>
          <a:prstGeom prst="rect">
            <a:avLst/>
          </a:prstGeom>
        </p:spPr>
        <p:txBody>
          <a:bodyPr vert="horz" wrap="square" lIns="0" tIns="117475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925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Dados</a:t>
            </a:r>
            <a:endParaRPr sz="1200">
              <a:latin typeface="Arial"/>
              <a:cs typeface="Arial"/>
            </a:endParaRPr>
          </a:p>
          <a:p>
            <a:pPr marL="12700" marR="7620" algn="just">
              <a:lnSpc>
                <a:spcPct val="100000"/>
              </a:lnSpc>
              <a:spcBef>
                <a:spcPts val="69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pacientes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receberam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passagem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período,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estejam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registrados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prontuário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observados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diretamente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passagem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cateter.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Essa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medida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“tudo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nada”,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só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“adesão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pacote”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recebeu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elementos.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Se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estiver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faltando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algum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item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(e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houver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justificativa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clínica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tal),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entra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Sugestão: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volume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passagem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alto,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semana,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fazendo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rodízio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entre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dias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semana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turnos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trabalho.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selecionado,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análise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documentação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formulário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(</a:t>
            </a:r>
            <a:r>
              <a:rPr sz="1000" i="1" spc="-70">
                <a:solidFill>
                  <a:srgbClr val="3C3C3C"/>
                </a:solidFill>
                <a:latin typeface="Verdana"/>
                <a:cs typeface="Verdana"/>
              </a:rPr>
              <a:t>checkIist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),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nos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quais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constam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cateter.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menos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observações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feitas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volume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baixo,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fazer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inspeção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das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inserções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venoso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central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daquele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  <a:p>
            <a:pPr marL="12700" marR="762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registros/formulários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observações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diretas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inserções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cateter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central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analisados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no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período.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70" name="object 7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71" name="object 71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</a:t>
            </a:fld>
            <a:endParaRPr spc="-25"/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9" y="1044009"/>
            <a:ext cx="6145853" cy="65860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73188" y="1306996"/>
            <a:ext cx="51485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45">
                <a:solidFill>
                  <a:srgbClr val="3799B1"/>
                </a:solidFill>
                <a:latin typeface="Arial"/>
                <a:cs typeface="Arial"/>
              </a:rPr>
              <a:t>PAV2_NF4_1500g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80">
                <a:solidFill>
                  <a:srgbClr val="3799B1"/>
                </a:solidFill>
                <a:latin typeface="Arial"/>
                <a:cs typeface="Arial"/>
              </a:rPr>
              <a:t>2499g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7999" y="1963559"/>
            <a:ext cx="6152515" cy="1579880"/>
            <a:chOff x="647999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648004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6145847" y="0"/>
                  </a:moveTo>
                  <a:lnTo>
                    <a:pt x="6145847" y="0"/>
                  </a:lnTo>
                  <a:lnTo>
                    <a:pt x="1890001" y="0"/>
                  </a:lnTo>
                  <a:lnTo>
                    <a:pt x="1890001" y="399135"/>
                  </a:lnTo>
                  <a:lnTo>
                    <a:pt x="6145847" y="399135"/>
                  </a:lnTo>
                  <a:lnTo>
                    <a:pt x="614584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6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8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80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8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54053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5073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7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10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82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5595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9385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23168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7999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7999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5073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5073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7999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7999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10000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10000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82000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82000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9999" y="3511131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9999" y="3536543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055958" y="3511131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55958" y="3536543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93168" y="2074796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6740" y="1726454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00728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270170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88342" y="2397757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591109" y="2397757"/>
            <a:ext cx="88138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VM,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 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1500g</a:t>
            </a:r>
            <a:endParaRPr sz="100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2499g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19936" y="2397757"/>
            <a:ext cx="80835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RN/dia, 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1500g</a:t>
            </a:r>
            <a:endParaRPr sz="100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2499g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83993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5906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499915" y="2397757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385232" y="2397757"/>
            <a:ext cx="800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46767" y="1632194"/>
            <a:ext cx="16078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46767" y="1971104"/>
            <a:ext cx="291846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7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175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75">
                <a:solidFill>
                  <a:srgbClr val="3C3C3C"/>
                </a:solidFill>
                <a:latin typeface="Verdana"/>
                <a:cs typeface="Verdana"/>
              </a:rPr>
              <a:t> 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número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1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1500g</a:t>
            </a:r>
            <a:r>
              <a:rPr sz="1000" spc="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2499g,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146640" y="2733104"/>
            <a:ext cx="291846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Denominador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:</a:t>
            </a:r>
            <a:r>
              <a:rPr sz="1000" b="1" spc="-114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2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29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29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RN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1500g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2499g,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inter-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nados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146767" y="4445725"/>
            <a:ext cx="16078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7146767" y="4714304"/>
            <a:ext cx="291846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8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9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9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2500g,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1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7146767" y="5476304"/>
            <a:ext cx="291846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7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8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8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peso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nascimento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2500g,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inter-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nados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9" name="object 5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3859518"/>
            <a:ext cx="6145853" cy="658602"/>
          </a:xfrm>
          <a:prstGeom prst="rect">
            <a:avLst/>
          </a:prstGeom>
        </p:spPr>
      </p:pic>
      <p:sp>
        <p:nvSpPr>
          <p:cNvPr id="60" name="object 60"/>
          <p:cNvSpPr txBox="1"/>
          <p:nvPr/>
        </p:nvSpPr>
        <p:spPr>
          <a:xfrm>
            <a:off x="1473188" y="4141797"/>
            <a:ext cx="434594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PAV2_NF5_≥2500g</a:t>
            </a:r>
            <a:r>
              <a:rPr sz="1200" b="1" spc="-11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10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130">
                <a:solidFill>
                  <a:srgbClr val="3799B1"/>
                </a:solidFill>
                <a:latin typeface="Verdana"/>
                <a:cs typeface="Verdana"/>
              </a:rPr>
              <a:t>Taxa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Utilização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61" name="object 61"/>
          <p:cNvGrpSpPr/>
          <p:nvPr/>
        </p:nvGrpSpPr>
        <p:grpSpPr>
          <a:xfrm>
            <a:off x="647999" y="4779061"/>
            <a:ext cx="6152515" cy="1579880"/>
            <a:chOff x="647999" y="4779061"/>
            <a:chExt cx="6152515" cy="1579880"/>
          </a:xfrm>
        </p:grpSpPr>
        <p:sp>
          <p:nvSpPr>
            <p:cNvPr id="62" name="object 62"/>
            <p:cNvSpPr/>
            <p:nvPr/>
          </p:nvSpPr>
          <p:spPr>
            <a:xfrm>
              <a:off x="648004" y="4779060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6145847" y="0"/>
                  </a:moveTo>
                  <a:lnTo>
                    <a:pt x="6145847" y="0"/>
                  </a:lnTo>
                  <a:lnTo>
                    <a:pt x="1890001" y="0"/>
                  </a:lnTo>
                  <a:lnTo>
                    <a:pt x="1890001" y="399135"/>
                  </a:lnTo>
                  <a:lnTo>
                    <a:pt x="6145847" y="399135"/>
                  </a:lnTo>
                  <a:lnTo>
                    <a:pt x="614584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536094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508095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480095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308095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054053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525073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537999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3510000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482000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309999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055958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793859" y="477906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523168" y="518011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81"/>
                  </a:moveTo>
                  <a:lnTo>
                    <a:pt x="3810" y="623481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894"/>
                  </a:moveTo>
                  <a:lnTo>
                    <a:pt x="3810" y="144894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647999" y="6326639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647999" y="635205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525073" y="6326639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525073" y="6352052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537999" y="63266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537999" y="635205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510000" y="632663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3510000" y="635205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482000" y="632663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4482000" y="635205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5309999" y="6326639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5309999" y="6352052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055958" y="6326639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6055958" y="6352052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0" name="object 90"/>
          <p:cNvSpPr txBox="1"/>
          <p:nvPr/>
        </p:nvSpPr>
        <p:spPr>
          <a:xfrm>
            <a:off x="793168" y="4890303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686740" y="4541961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5400728" y="481410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6270170" y="489030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788342" y="5213264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1591109" y="5213264"/>
            <a:ext cx="88138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6195" algn="just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RN/dia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VM,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endParaRPr sz="1000">
              <a:latin typeface="Verdana"/>
              <a:cs typeface="Verdana"/>
            </a:endParaRPr>
          </a:p>
          <a:p>
            <a:pPr marL="184785" algn="just">
              <a:lnSpc>
                <a:spcPct val="100000"/>
              </a:lnSpc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2500g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2620063" y="5213264"/>
            <a:ext cx="80835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RN/dia, com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peso</a:t>
            </a:r>
            <a:endParaRPr sz="100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2500g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3584120" y="5213264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4666033" y="521326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5500042" y="5213264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6385359" y="5213264"/>
            <a:ext cx="800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-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01" name="object 10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102" name="object 102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80</a:t>
            </a:fld>
            <a:endParaRPr spc="-25"/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9" y="1044009"/>
            <a:ext cx="6145853" cy="65860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73188" y="1306996"/>
            <a:ext cx="35064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PAV6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reintubação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até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48h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7999" y="1963559"/>
            <a:ext cx="6152515" cy="1579880"/>
            <a:chOff x="647999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648004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6145847" y="0"/>
                  </a:moveTo>
                  <a:lnTo>
                    <a:pt x="6145847" y="0"/>
                  </a:lnTo>
                  <a:lnTo>
                    <a:pt x="1890001" y="0"/>
                  </a:lnTo>
                  <a:lnTo>
                    <a:pt x="1890001" y="399135"/>
                  </a:lnTo>
                  <a:lnTo>
                    <a:pt x="6145847" y="399135"/>
                  </a:lnTo>
                  <a:lnTo>
                    <a:pt x="614584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6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8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80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8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54053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5073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7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10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82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05595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9385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23168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7999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7999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5073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5073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7999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7999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10000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10000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82000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82000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9999" y="3511131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9999" y="3536543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055958" y="3511131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055958" y="3536543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93168" y="2074796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6740" y="1726454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00728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270170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87453" y="2397757"/>
            <a:ext cx="59880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Equilíbrio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658673" y="2397757"/>
            <a:ext cx="74612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reintubados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48h,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75435" y="2397757"/>
            <a:ext cx="69723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pacientes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extubados, no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83739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5652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499661" y="2397757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298364" y="2397757"/>
            <a:ext cx="25336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N/A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46767" y="1632194"/>
            <a:ext cx="2918460" cy="12788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225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Numerador:</a:t>
            </a:r>
            <a:r>
              <a:rPr sz="1000" b="1" spc="-14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rein-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tubações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realizadas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48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horas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extubação.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Denominador: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Anotar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diariamente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extubações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realizadas.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Verificar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essas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informa-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ções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documentos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disponíveis.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4" name="object 5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901321" y="5344524"/>
            <a:ext cx="137020" cy="138899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01321" y="5651470"/>
            <a:ext cx="137020" cy="138887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78051" y="5958406"/>
            <a:ext cx="137020" cy="138887"/>
          </a:xfrm>
          <a:prstGeom prst="rect">
            <a:avLst/>
          </a:prstGeom>
        </p:spPr>
      </p:pic>
      <p:sp>
        <p:nvSpPr>
          <p:cNvPr id="57" name="object 57"/>
          <p:cNvSpPr/>
          <p:nvPr/>
        </p:nvSpPr>
        <p:spPr>
          <a:xfrm>
            <a:off x="9140047" y="5457329"/>
            <a:ext cx="574040" cy="31750"/>
          </a:xfrm>
          <a:custGeom>
            <a:avLst/>
            <a:gdLst/>
            <a:ahLst/>
            <a:cxnLst/>
            <a:rect l="l" t="t" r="r" b="b"/>
            <a:pathLst>
              <a:path w="574040" h="31750">
                <a:moveTo>
                  <a:pt x="568058" y="0"/>
                </a:moveTo>
                <a:lnTo>
                  <a:pt x="512389" y="2502"/>
                </a:lnTo>
                <a:lnTo>
                  <a:pt x="412154" y="5929"/>
                </a:lnTo>
                <a:lnTo>
                  <a:pt x="311670" y="8403"/>
                </a:lnTo>
                <a:lnTo>
                  <a:pt x="211125" y="9921"/>
                </a:lnTo>
                <a:lnTo>
                  <a:pt x="110708" y="10482"/>
                </a:lnTo>
                <a:lnTo>
                  <a:pt x="4775" y="10083"/>
                </a:lnTo>
                <a:lnTo>
                  <a:pt x="101" y="14643"/>
                </a:lnTo>
                <a:lnTo>
                  <a:pt x="0" y="26022"/>
                </a:lnTo>
                <a:lnTo>
                  <a:pt x="4635" y="30683"/>
                </a:lnTo>
                <a:lnTo>
                  <a:pt x="102196" y="31127"/>
                </a:lnTo>
                <a:lnTo>
                  <a:pt x="204697" y="30627"/>
                </a:lnTo>
                <a:lnTo>
                  <a:pt x="307341" y="29131"/>
                </a:lnTo>
                <a:lnTo>
                  <a:pt x="409932" y="26642"/>
                </a:lnTo>
                <a:lnTo>
                  <a:pt x="512270" y="23164"/>
                </a:lnTo>
                <a:lnTo>
                  <a:pt x="569048" y="20802"/>
                </a:lnTo>
                <a:lnTo>
                  <a:pt x="573519" y="15976"/>
                </a:lnTo>
                <a:lnTo>
                  <a:pt x="573011" y="4584"/>
                </a:lnTo>
                <a:lnTo>
                  <a:pt x="568058" y="0"/>
                </a:lnTo>
                <a:close/>
              </a:path>
            </a:pathLst>
          </a:custGeom>
          <a:solidFill>
            <a:srgbClr val="424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9140046" y="5758758"/>
            <a:ext cx="574040" cy="31115"/>
          </a:xfrm>
          <a:custGeom>
            <a:avLst/>
            <a:gdLst/>
            <a:ahLst/>
            <a:cxnLst/>
            <a:rect l="l" t="t" r="r" b="b"/>
            <a:pathLst>
              <a:path w="574040" h="31114">
                <a:moveTo>
                  <a:pt x="568388" y="0"/>
                </a:moveTo>
                <a:lnTo>
                  <a:pt x="562825" y="0"/>
                </a:lnTo>
                <a:lnTo>
                  <a:pt x="512380" y="2082"/>
                </a:lnTo>
                <a:lnTo>
                  <a:pt x="412135" y="5509"/>
                </a:lnTo>
                <a:lnTo>
                  <a:pt x="311650" y="7982"/>
                </a:lnTo>
                <a:lnTo>
                  <a:pt x="211110" y="9499"/>
                </a:lnTo>
                <a:lnTo>
                  <a:pt x="110700" y="10056"/>
                </a:lnTo>
                <a:lnTo>
                  <a:pt x="4775" y="9652"/>
                </a:lnTo>
                <a:lnTo>
                  <a:pt x="101" y="14211"/>
                </a:lnTo>
                <a:lnTo>
                  <a:pt x="0" y="25577"/>
                </a:lnTo>
                <a:lnTo>
                  <a:pt x="4635" y="30238"/>
                </a:lnTo>
                <a:lnTo>
                  <a:pt x="102463" y="30708"/>
                </a:lnTo>
                <a:lnTo>
                  <a:pt x="204891" y="30208"/>
                </a:lnTo>
                <a:lnTo>
                  <a:pt x="307470" y="28711"/>
                </a:lnTo>
                <a:lnTo>
                  <a:pt x="410003" y="26219"/>
                </a:lnTo>
                <a:lnTo>
                  <a:pt x="512292" y="22736"/>
                </a:lnTo>
                <a:lnTo>
                  <a:pt x="569048" y="20383"/>
                </a:lnTo>
                <a:lnTo>
                  <a:pt x="573519" y="15544"/>
                </a:lnTo>
                <a:lnTo>
                  <a:pt x="573011" y="4318"/>
                </a:lnTo>
                <a:lnTo>
                  <a:pt x="568388" y="0"/>
                </a:lnTo>
                <a:close/>
              </a:path>
            </a:pathLst>
          </a:custGeom>
          <a:solidFill>
            <a:srgbClr val="424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9148251" y="6059447"/>
            <a:ext cx="574040" cy="31115"/>
          </a:xfrm>
          <a:custGeom>
            <a:avLst/>
            <a:gdLst/>
            <a:ahLst/>
            <a:cxnLst/>
            <a:rect l="l" t="t" r="r" b="b"/>
            <a:pathLst>
              <a:path w="574040" h="31114">
                <a:moveTo>
                  <a:pt x="568058" y="0"/>
                </a:moveTo>
                <a:lnTo>
                  <a:pt x="512389" y="2476"/>
                </a:lnTo>
                <a:lnTo>
                  <a:pt x="412154" y="5901"/>
                </a:lnTo>
                <a:lnTo>
                  <a:pt x="311670" y="8373"/>
                </a:lnTo>
                <a:lnTo>
                  <a:pt x="211125" y="9890"/>
                </a:lnTo>
                <a:lnTo>
                  <a:pt x="110708" y="10452"/>
                </a:lnTo>
                <a:lnTo>
                  <a:pt x="4775" y="10058"/>
                </a:lnTo>
                <a:lnTo>
                  <a:pt x="101" y="14617"/>
                </a:lnTo>
                <a:lnTo>
                  <a:pt x="0" y="25984"/>
                </a:lnTo>
                <a:lnTo>
                  <a:pt x="4635" y="30657"/>
                </a:lnTo>
                <a:lnTo>
                  <a:pt x="102196" y="31102"/>
                </a:lnTo>
                <a:lnTo>
                  <a:pt x="204698" y="30602"/>
                </a:lnTo>
                <a:lnTo>
                  <a:pt x="307345" y="29105"/>
                </a:lnTo>
                <a:lnTo>
                  <a:pt x="409937" y="26616"/>
                </a:lnTo>
                <a:lnTo>
                  <a:pt x="512273" y="23139"/>
                </a:lnTo>
                <a:lnTo>
                  <a:pt x="569061" y="20777"/>
                </a:lnTo>
                <a:lnTo>
                  <a:pt x="573519" y="15951"/>
                </a:lnTo>
                <a:lnTo>
                  <a:pt x="573011" y="4571"/>
                </a:lnTo>
                <a:lnTo>
                  <a:pt x="568058" y="0"/>
                </a:lnTo>
                <a:close/>
              </a:path>
            </a:pathLst>
          </a:custGeom>
          <a:solidFill>
            <a:srgbClr val="424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0" name="object 60"/>
          <p:cNvGrpSpPr/>
          <p:nvPr/>
        </p:nvGrpSpPr>
        <p:grpSpPr>
          <a:xfrm>
            <a:off x="4582454" y="3929825"/>
            <a:ext cx="4462780" cy="2762250"/>
            <a:chOff x="4582454" y="3929825"/>
            <a:chExt cx="4462780" cy="2762250"/>
          </a:xfrm>
        </p:grpSpPr>
        <p:sp>
          <p:nvSpPr>
            <p:cNvPr id="61" name="object 61"/>
            <p:cNvSpPr/>
            <p:nvPr/>
          </p:nvSpPr>
          <p:spPr>
            <a:xfrm>
              <a:off x="4582452" y="3965523"/>
              <a:ext cx="3024505" cy="2179955"/>
            </a:xfrm>
            <a:custGeom>
              <a:avLst/>
              <a:gdLst/>
              <a:ahLst/>
              <a:cxnLst/>
              <a:rect l="l" t="t" r="r" b="b"/>
              <a:pathLst>
                <a:path w="3024504" h="2179954">
                  <a:moveTo>
                    <a:pt x="3024378" y="1612303"/>
                  </a:moveTo>
                  <a:lnTo>
                    <a:pt x="3024327" y="1405128"/>
                  </a:lnTo>
                  <a:lnTo>
                    <a:pt x="3024124" y="1347520"/>
                  </a:lnTo>
                  <a:lnTo>
                    <a:pt x="3023933" y="1304696"/>
                  </a:lnTo>
                  <a:lnTo>
                    <a:pt x="3023616" y="1247038"/>
                  </a:lnTo>
                  <a:lnTo>
                    <a:pt x="3023362" y="1204518"/>
                  </a:lnTo>
                  <a:lnTo>
                    <a:pt x="3023019" y="1154544"/>
                  </a:lnTo>
                  <a:lnTo>
                    <a:pt x="3022244" y="1054862"/>
                  </a:lnTo>
                  <a:lnTo>
                    <a:pt x="3019679" y="748220"/>
                  </a:lnTo>
                  <a:lnTo>
                    <a:pt x="3018942" y="649312"/>
                  </a:lnTo>
                  <a:lnTo>
                    <a:pt x="3018586" y="597573"/>
                  </a:lnTo>
                  <a:lnTo>
                    <a:pt x="3018282" y="545757"/>
                  </a:lnTo>
                  <a:lnTo>
                    <a:pt x="3018015" y="493864"/>
                  </a:lnTo>
                  <a:lnTo>
                    <a:pt x="3017799" y="441934"/>
                  </a:lnTo>
                  <a:lnTo>
                    <a:pt x="3017659" y="395935"/>
                  </a:lnTo>
                  <a:lnTo>
                    <a:pt x="3017545" y="337997"/>
                  </a:lnTo>
                  <a:lnTo>
                    <a:pt x="3017570" y="234099"/>
                  </a:lnTo>
                  <a:lnTo>
                    <a:pt x="3017697" y="182219"/>
                  </a:lnTo>
                  <a:lnTo>
                    <a:pt x="3017913" y="130416"/>
                  </a:lnTo>
                  <a:lnTo>
                    <a:pt x="3018231" y="78689"/>
                  </a:lnTo>
                  <a:lnTo>
                    <a:pt x="3018688" y="21488"/>
                  </a:lnTo>
                  <a:lnTo>
                    <a:pt x="3017875" y="20650"/>
                  </a:lnTo>
                  <a:lnTo>
                    <a:pt x="3014218" y="16865"/>
                  </a:lnTo>
                  <a:lnTo>
                    <a:pt x="3003448" y="16662"/>
                  </a:lnTo>
                  <a:lnTo>
                    <a:pt x="3003448" y="1612303"/>
                  </a:lnTo>
                  <a:lnTo>
                    <a:pt x="3003270" y="1663128"/>
                  </a:lnTo>
                  <a:lnTo>
                    <a:pt x="3003004" y="1713941"/>
                  </a:lnTo>
                  <a:lnTo>
                    <a:pt x="3002635" y="1764753"/>
                  </a:lnTo>
                  <a:lnTo>
                    <a:pt x="3002254" y="1807984"/>
                  </a:lnTo>
                  <a:lnTo>
                    <a:pt x="3001708" y="1858314"/>
                  </a:lnTo>
                  <a:lnTo>
                    <a:pt x="3001048" y="1908606"/>
                  </a:lnTo>
                  <a:lnTo>
                    <a:pt x="3000121" y="1967738"/>
                  </a:lnTo>
                  <a:lnTo>
                    <a:pt x="2999206" y="2018372"/>
                  </a:lnTo>
                  <a:lnTo>
                    <a:pt x="2998368" y="2059216"/>
                  </a:lnTo>
                  <a:lnTo>
                    <a:pt x="2997225" y="2109292"/>
                  </a:lnTo>
                  <a:lnTo>
                    <a:pt x="2995942" y="2159279"/>
                  </a:lnTo>
                  <a:lnTo>
                    <a:pt x="34036" y="2156815"/>
                  </a:lnTo>
                  <a:lnTo>
                    <a:pt x="32753" y="2055304"/>
                  </a:lnTo>
                  <a:lnTo>
                    <a:pt x="31572" y="1953856"/>
                  </a:lnTo>
                  <a:lnTo>
                    <a:pt x="30505" y="1852498"/>
                  </a:lnTo>
                  <a:lnTo>
                    <a:pt x="29527" y="1751228"/>
                  </a:lnTo>
                  <a:lnTo>
                    <a:pt x="28638" y="1650072"/>
                  </a:lnTo>
                  <a:lnTo>
                    <a:pt x="27825" y="1549057"/>
                  </a:lnTo>
                  <a:lnTo>
                    <a:pt x="27089" y="1448206"/>
                  </a:lnTo>
                  <a:lnTo>
                    <a:pt x="26428" y="1347520"/>
                  </a:lnTo>
                  <a:lnTo>
                    <a:pt x="25819" y="1247038"/>
                  </a:lnTo>
                  <a:lnTo>
                    <a:pt x="25019" y="1096721"/>
                  </a:lnTo>
                  <a:lnTo>
                    <a:pt x="24320" y="946950"/>
                  </a:lnTo>
                  <a:lnTo>
                    <a:pt x="23520" y="748220"/>
                  </a:lnTo>
                  <a:lnTo>
                    <a:pt x="21767" y="251028"/>
                  </a:lnTo>
                  <a:lnTo>
                    <a:pt x="357174" y="246113"/>
                  </a:lnTo>
                  <a:lnTo>
                    <a:pt x="853694" y="241033"/>
                  </a:lnTo>
                  <a:lnTo>
                    <a:pt x="1354594" y="238493"/>
                  </a:lnTo>
                  <a:lnTo>
                    <a:pt x="1861515" y="238506"/>
                  </a:lnTo>
                  <a:lnTo>
                    <a:pt x="2428024" y="241452"/>
                  </a:lnTo>
                  <a:lnTo>
                    <a:pt x="2996704" y="247307"/>
                  </a:lnTo>
                  <a:lnTo>
                    <a:pt x="2996641" y="337997"/>
                  </a:lnTo>
                  <a:lnTo>
                    <a:pt x="2996742" y="395935"/>
                  </a:lnTo>
                  <a:lnTo>
                    <a:pt x="2996908" y="447319"/>
                  </a:lnTo>
                  <a:lnTo>
                    <a:pt x="2997136" y="498678"/>
                  </a:lnTo>
                  <a:lnTo>
                    <a:pt x="2997403" y="549986"/>
                  </a:lnTo>
                  <a:lnTo>
                    <a:pt x="2997708" y="601218"/>
                  </a:lnTo>
                  <a:lnTo>
                    <a:pt x="2998063" y="652373"/>
                  </a:lnTo>
                  <a:lnTo>
                    <a:pt x="2998825" y="754341"/>
                  </a:lnTo>
                  <a:lnTo>
                    <a:pt x="3001353" y="1055954"/>
                  </a:lnTo>
                  <a:lnTo>
                    <a:pt x="3002115" y="1156474"/>
                  </a:lnTo>
                  <a:lnTo>
                    <a:pt x="3002457" y="1206881"/>
                  </a:lnTo>
                  <a:lnTo>
                    <a:pt x="3002762" y="1257363"/>
                  </a:lnTo>
                  <a:lnTo>
                    <a:pt x="3003029" y="1307922"/>
                  </a:lnTo>
                  <a:lnTo>
                    <a:pt x="3003245" y="1358544"/>
                  </a:lnTo>
                  <a:lnTo>
                    <a:pt x="3003410" y="1405128"/>
                  </a:lnTo>
                  <a:lnTo>
                    <a:pt x="3003448" y="1612303"/>
                  </a:lnTo>
                  <a:lnTo>
                    <a:pt x="3003448" y="16662"/>
                  </a:lnTo>
                  <a:lnTo>
                    <a:pt x="2997644" y="16548"/>
                  </a:lnTo>
                  <a:lnTo>
                    <a:pt x="2997644" y="36957"/>
                  </a:lnTo>
                  <a:lnTo>
                    <a:pt x="2997250" y="88036"/>
                  </a:lnTo>
                  <a:lnTo>
                    <a:pt x="2996958" y="139204"/>
                  </a:lnTo>
                  <a:lnTo>
                    <a:pt x="2996755" y="190461"/>
                  </a:lnTo>
                  <a:lnTo>
                    <a:pt x="2996717" y="226707"/>
                  </a:lnTo>
                  <a:lnTo>
                    <a:pt x="2636951" y="222631"/>
                  </a:lnTo>
                  <a:lnTo>
                    <a:pt x="2066404" y="218579"/>
                  </a:lnTo>
                  <a:lnTo>
                    <a:pt x="1505927" y="217589"/>
                  </a:lnTo>
                  <a:lnTo>
                    <a:pt x="1003287" y="219354"/>
                  </a:lnTo>
                  <a:lnTo>
                    <a:pt x="505510" y="223672"/>
                  </a:lnTo>
                  <a:lnTo>
                    <a:pt x="21691" y="230390"/>
                  </a:lnTo>
                  <a:lnTo>
                    <a:pt x="20980" y="24853"/>
                  </a:lnTo>
                  <a:lnTo>
                    <a:pt x="1973694" y="22123"/>
                  </a:lnTo>
                  <a:lnTo>
                    <a:pt x="2241588" y="23164"/>
                  </a:lnTo>
                  <a:lnTo>
                    <a:pt x="2997644" y="36957"/>
                  </a:lnTo>
                  <a:lnTo>
                    <a:pt x="2997644" y="16548"/>
                  </a:lnTo>
                  <a:lnTo>
                    <a:pt x="2318524" y="3225"/>
                  </a:lnTo>
                  <a:lnTo>
                    <a:pt x="1584439" y="0"/>
                  </a:lnTo>
                  <a:lnTo>
                    <a:pt x="7696" y="4203"/>
                  </a:lnTo>
                  <a:lnTo>
                    <a:pt x="5016" y="5308"/>
                  </a:lnTo>
                  <a:lnTo>
                    <a:pt x="1104" y="9169"/>
                  </a:lnTo>
                  <a:lnTo>
                    <a:pt x="0" y="11811"/>
                  </a:lnTo>
                  <a:lnTo>
                    <a:pt x="787" y="235140"/>
                  </a:lnTo>
                  <a:lnTo>
                    <a:pt x="596" y="235331"/>
                  </a:lnTo>
                  <a:lnTo>
                    <a:pt x="800" y="246659"/>
                  </a:lnTo>
                  <a:lnTo>
                    <a:pt x="2628" y="754341"/>
                  </a:lnTo>
                  <a:lnTo>
                    <a:pt x="3429" y="950201"/>
                  </a:lnTo>
                  <a:lnTo>
                    <a:pt x="4127" y="1100861"/>
                  </a:lnTo>
                  <a:lnTo>
                    <a:pt x="4978" y="1257363"/>
                  </a:lnTo>
                  <a:lnTo>
                    <a:pt x="5588" y="1358544"/>
                  </a:lnTo>
                  <a:lnTo>
                    <a:pt x="6261" y="1459953"/>
                  </a:lnTo>
                  <a:lnTo>
                    <a:pt x="7010" y="1561503"/>
                  </a:lnTo>
                  <a:lnTo>
                    <a:pt x="7835" y="1663128"/>
                  </a:lnTo>
                  <a:lnTo>
                    <a:pt x="8737" y="1764753"/>
                  </a:lnTo>
                  <a:lnTo>
                    <a:pt x="9728" y="1866315"/>
                  </a:lnTo>
                  <a:lnTo>
                    <a:pt x="10820" y="1967738"/>
                  </a:lnTo>
                  <a:lnTo>
                    <a:pt x="12001" y="2068957"/>
                  </a:lnTo>
                  <a:lnTo>
                    <a:pt x="13258" y="2167293"/>
                  </a:lnTo>
                  <a:lnTo>
                    <a:pt x="3006128" y="2179917"/>
                  </a:lnTo>
                  <a:lnTo>
                    <a:pt x="3011792" y="2179917"/>
                  </a:lnTo>
                  <a:lnTo>
                    <a:pt x="3016427" y="2175472"/>
                  </a:lnTo>
                  <a:lnTo>
                    <a:pt x="3016847" y="2159279"/>
                  </a:lnTo>
                  <a:lnTo>
                    <a:pt x="3017964" y="2116239"/>
                  </a:lnTo>
                  <a:lnTo>
                    <a:pt x="3019158" y="2065185"/>
                  </a:lnTo>
                  <a:lnTo>
                    <a:pt x="3020377" y="2004580"/>
                  </a:lnTo>
                  <a:lnTo>
                    <a:pt x="3021266" y="1953856"/>
                  </a:lnTo>
                  <a:lnTo>
                    <a:pt x="3022523" y="1866315"/>
                  </a:lnTo>
                  <a:lnTo>
                    <a:pt x="3023095" y="1815553"/>
                  </a:lnTo>
                  <a:lnTo>
                    <a:pt x="3023565" y="1764753"/>
                  </a:lnTo>
                  <a:lnTo>
                    <a:pt x="3023959" y="1707248"/>
                  </a:lnTo>
                  <a:lnTo>
                    <a:pt x="3024200" y="1663128"/>
                  </a:lnTo>
                  <a:lnTo>
                    <a:pt x="3024378" y="161230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827090" y="5217807"/>
              <a:ext cx="190957" cy="176999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080963" y="4600569"/>
              <a:ext cx="190957" cy="176999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513796" y="4904353"/>
              <a:ext cx="190957" cy="176999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799053" y="4487876"/>
              <a:ext cx="190957" cy="176987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4930394" y="4550739"/>
              <a:ext cx="2315210" cy="1253490"/>
            </a:xfrm>
            <a:custGeom>
              <a:avLst/>
              <a:gdLst/>
              <a:ahLst/>
              <a:cxnLst/>
              <a:rect l="l" t="t" r="r" b="b"/>
              <a:pathLst>
                <a:path w="2315209" h="1253489">
                  <a:moveTo>
                    <a:pt x="220649" y="217843"/>
                  </a:moveTo>
                  <a:lnTo>
                    <a:pt x="218097" y="211810"/>
                  </a:lnTo>
                  <a:lnTo>
                    <a:pt x="207403" y="207492"/>
                  </a:lnTo>
                  <a:lnTo>
                    <a:pt x="201307" y="209994"/>
                  </a:lnTo>
                  <a:lnTo>
                    <a:pt x="5372" y="680415"/>
                  </a:lnTo>
                  <a:lnTo>
                    <a:pt x="7924" y="686435"/>
                  </a:lnTo>
                  <a:lnTo>
                    <a:pt x="13271" y="688619"/>
                  </a:lnTo>
                  <a:lnTo>
                    <a:pt x="17233" y="689381"/>
                  </a:lnTo>
                  <a:lnTo>
                    <a:pt x="21348" y="689381"/>
                  </a:lnTo>
                  <a:lnTo>
                    <a:pt x="25260" y="686968"/>
                  </a:lnTo>
                  <a:lnTo>
                    <a:pt x="220649" y="217843"/>
                  </a:lnTo>
                  <a:close/>
                </a:path>
                <a:path w="2315209" h="1253489">
                  <a:moveTo>
                    <a:pt x="488645" y="1042911"/>
                  </a:moveTo>
                  <a:lnTo>
                    <a:pt x="483997" y="1038250"/>
                  </a:lnTo>
                  <a:lnTo>
                    <a:pt x="17564" y="1035050"/>
                  </a:lnTo>
                  <a:lnTo>
                    <a:pt x="12890" y="1039622"/>
                  </a:lnTo>
                  <a:lnTo>
                    <a:pt x="12801" y="1051001"/>
                  </a:lnTo>
                  <a:lnTo>
                    <a:pt x="17462" y="1055662"/>
                  </a:lnTo>
                  <a:lnTo>
                    <a:pt x="478142" y="1058849"/>
                  </a:lnTo>
                  <a:lnTo>
                    <a:pt x="483882" y="1058849"/>
                  </a:lnTo>
                  <a:lnTo>
                    <a:pt x="488556" y="1054277"/>
                  </a:lnTo>
                  <a:lnTo>
                    <a:pt x="488645" y="1042911"/>
                  </a:lnTo>
                  <a:close/>
                </a:path>
                <a:path w="2315209" h="1253489">
                  <a:moveTo>
                    <a:pt x="623265" y="389610"/>
                  </a:moveTo>
                  <a:lnTo>
                    <a:pt x="622287" y="383146"/>
                  </a:lnTo>
                  <a:lnTo>
                    <a:pt x="323659" y="165366"/>
                  </a:lnTo>
                  <a:lnTo>
                    <a:pt x="317119" y="166331"/>
                  </a:lnTo>
                  <a:lnTo>
                    <a:pt x="310248" y="175501"/>
                  </a:lnTo>
                  <a:lnTo>
                    <a:pt x="311226" y="181952"/>
                  </a:lnTo>
                  <a:lnTo>
                    <a:pt x="607085" y="397713"/>
                  </a:lnTo>
                  <a:lnTo>
                    <a:pt x="609257" y="398373"/>
                  </a:lnTo>
                  <a:lnTo>
                    <a:pt x="611416" y="398373"/>
                  </a:lnTo>
                  <a:lnTo>
                    <a:pt x="614616" y="398373"/>
                  </a:lnTo>
                  <a:lnTo>
                    <a:pt x="617778" y="396925"/>
                  </a:lnTo>
                  <a:lnTo>
                    <a:pt x="623265" y="389610"/>
                  </a:lnTo>
                  <a:close/>
                </a:path>
                <a:path w="2315209" h="1253489">
                  <a:moveTo>
                    <a:pt x="813193" y="1237335"/>
                  </a:moveTo>
                  <a:lnTo>
                    <a:pt x="808532" y="1232687"/>
                  </a:lnTo>
                  <a:lnTo>
                    <a:pt x="4711" y="1229499"/>
                  </a:lnTo>
                  <a:lnTo>
                    <a:pt x="38" y="1234109"/>
                  </a:lnTo>
                  <a:lnTo>
                    <a:pt x="0" y="1245489"/>
                  </a:lnTo>
                  <a:lnTo>
                    <a:pt x="4648" y="1250137"/>
                  </a:lnTo>
                  <a:lnTo>
                    <a:pt x="802716" y="1253312"/>
                  </a:lnTo>
                  <a:lnTo>
                    <a:pt x="808482" y="1253312"/>
                  </a:lnTo>
                  <a:lnTo>
                    <a:pt x="813155" y="1248702"/>
                  </a:lnTo>
                  <a:lnTo>
                    <a:pt x="813193" y="1237335"/>
                  </a:lnTo>
                  <a:close/>
                </a:path>
                <a:path w="2315209" h="1253489">
                  <a:moveTo>
                    <a:pt x="937564" y="102552"/>
                  </a:moveTo>
                  <a:lnTo>
                    <a:pt x="936447" y="96113"/>
                  </a:lnTo>
                  <a:lnTo>
                    <a:pt x="927049" y="89522"/>
                  </a:lnTo>
                  <a:lnTo>
                    <a:pt x="920508" y="90601"/>
                  </a:lnTo>
                  <a:lnTo>
                    <a:pt x="718654" y="371602"/>
                  </a:lnTo>
                  <a:lnTo>
                    <a:pt x="719772" y="378040"/>
                  </a:lnTo>
                  <a:lnTo>
                    <a:pt x="726313" y="382625"/>
                  </a:lnTo>
                  <a:lnTo>
                    <a:pt x="728421" y="383235"/>
                  </a:lnTo>
                  <a:lnTo>
                    <a:pt x="730516" y="383235"/>
                  </a:lnTo>
                  <a:lnTo>
                    <a:pt x="733793" y="383235"/>
                  </a:lnTo>
                  <a:lnTo>
                    <a:pt x="737019" y="381723"/>
                  </a:lnTo>
                  <a:lnTo>
                    <a:pt x="937564" y="102552"/>
                  </a:lnTo>
                  <a:close/>
                </a:path>
                <a:path w="2315209" h="1253489">
                  <a:moveTo>
                    <a:pt x="1864474" y="742099"/>
                  </a:moveTo>
                  <a:lnTo>
                    <a:pt x="1859838" y="737438"/>
                  </a:lnTo>
                  <a:lnTo>
                    <a:pt x="1506626" y="734212"/>
                  </a:lnTo>
                  <a:lnTo>
                    <a:pt x="1501952" y="738771"/>
                  </a:lnTo>
                  <a:lnTo>
                    <a:pt x="1501851" y="750138"/>
                  </a:lnTo>
                  <a:lnTo>
                    <a:pt x="1506486" y="754799"/>
                  </a:lnTo>
                  <a:lnTo>
                    <a:pt x="1853958" y="758024"/>
                  </a:lnTo>
                  <a:lnTo>
                    <a:pt x="1859686" y="758024"/>
                  </a:lnTo>
                  <a:lnTo>
                    <a:pt x="1864360" y="753465"/>
                  </a:lnTo>
                  <a:lnTo>
                    <a:pt x="1864474" y="742099"/>
                  </a:lnTo>
                  <a:close/>
                </a:path>
                <a:path w="2315209" h="1253489">
                  <a:moveTo>
                    <a:pt x="1999424" y="214236"/>
                  </a:moveTo>
                  <a:lnTo>
                    <a:pt x="1994763" y="209588"/>
                  </a:lnTo>
                  <a:lnTo>
                    <a:pt x="1512430" y="206387"/>
                  </a:lnTo>
                  <a:lnTo>
                    <a:pt x="1506905" y="206502"/>
                  </a:lnTo>
                  <a:lnTo>
                    <a:pt x="1501940" y="210947"/>
                  </a:lnTo>
                  <a:lnTo>
                    <a:pt x="1501863" y="222338"/>
                  </a:lnTo>
                  <a:lnTo>
                    <a:pt x="1506512" y="226987"/>
                  </a:lnTo>
                  <a:lnTo>
                    <a:pt x="1988921" y="230187"/>
                  </a:lnTo>
                  <a:lnTo>
                    <a:pt x="1994662" y="230187"/>
                  </a:lnTo>
                  <a:lnTo>
                    <a:pt x="1999335" y="225615"/>
                  </a:lnTo>
                  <a:lnTo>
                    <a:pt x="1999424" y="214236"/>
                  </a:lnTo>
                  <a:close/>
                </a:path>
                <a:path w="2315209" h="1253489">
                  <a:moveTo>
                    <a:pt x="2315083" y="464083"/>
                  </a:moveTo>
                  <a:lnTo>
                    <a:pt x="2310422" y="459435"/>
                  </a:lnTo>
                  <a:lnTo>
                    <a:pt x="1506601" y="456260"/>
                  </a:lnTo>
                  <a:lnTo>
                    <a:pt x="1501927" y="460857"/>
                  </a:lnTo>
                  <a:lnTo>
                    <a:pt x="1501876" y="472236"/>
                  </a:lnTo>
                  <a:lnTo>
                    <a:pt x="1506537" y="476885"/>
                  </a:lnTo>
                  <a:lnTo>
                    <a:pt x="2304605" y="480060"/>
                  </a:lnTo>
                  <a:lnTo>
                    <a:pt x="2310358" y="480060"/>
                  </a:lnTo>
                  <a:lnTo>
                    <a:pt x="2315045" y="475462"/>
                  </a:lnTo>
                  <a:lnTo>
                    <a:pt x="2315083" y="464083"/>
                  </a:lnTo>
                  <a:close/>
                </a:path>
                <a:path w="2315209" h="1253489">
                  <a:moveTo>
                    <a:pt x="2315083" y="7835"/>
                  </a:moveTo>
                  <a:lnTo>
                    <a:pt x="2310422" y="3187"/>
                  </a:lnTo>
                  <a:lnTo>
                    <a:pt x="1506601" y="0"/>
                  </a:lnTo>
                  <a:lnTo>
                    <a:pt x="1501927" y="4597"/>
                  </a:lnTo>
                  <a:lnTo>
                    <a:pt x="1501876" y="15989"/>
                  </a:lnTo>
                  <a:lnTo>
                    <a:pt x="1506537" y="20624"/>
                  </a:lnTo>
                  <a:lnTo>
                    <a:pt x="2304605" y="23812"/>
                  </a:lnTo>
                  <a:lnTo>
                    <a:pt x="2310358" y="23812"/>
                  </a:lnTo>
                  <a:lnTo>
                    <a:pt x="2315045" y="19202"/>
                  </a:lnTo>
                  <a:lnTo>
                    <a:pt x="2315083" y="783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604293" y="4203694"/>
              <a:ext cx="2973705" cy="80010"/>
            </a:xfrm>
            <a:custGeom>
              <a:avLst/>
              <a:gdLst/>
              <a:ahLst/>
              <a:cxnLst/>
              <a:rect l="l" t="t" r="r" b="b"/>
              <a:pathLst>
                <a:path w="2973704" h="80010">
                  <a:moveTo>
                    <a:pt x="1675015" y="38"/>
                  </a:moveTo>
                  <a:lnTo>
                    <a:pt x="1583550" y="0"/>
                  </a:lnTo>
                  <a:lnTo>
                    <a:pt x="1079837" y="1268"/>
                  </a:lnTo>
                  <a:lnTo>
                    <a:pt x="929817" y="2146"/>
                  </a:lnTo>
                  <a:lnTo>
                    <a:pt x="891246" y="4503"/>
                  </a:lnTo>
                  <a:lnTo>
                    <a:pt x="852703" y="7404"/>
                  </a:lnTo>
                  <a:lnTo>
                    <a:pt x="785685" y="3213"/>
                  </a:lnTo>
                  <a:lnTo>
                    <a:pt x="471881" y="6286"/>
                  </a:lnTo>
                  <a:lnTo>
                    <a:pt x="337299" y="7912"/>
                  </a:lnTo>
                  <a:lnTo>
                    <a:pt x="334124" y="14604"/>
                  </a:lnTo>
                  <a:lnTo>
                    <a:pt x="298509" y="14588"/>
                  </a:lnTo>
                  <a:lnTo>
                    <a:pt x="280933" y="14292"/>
                  </a:lnTo>
                  <a:lnTo>
                    <a:pt x="263362" y="13698"/>
                  </a:lnTo>
                  <a:lnTo>
                    <a:pt x="209945" y="11264"/>
                  </a:lnTo>
                  <a:lnTo>
                    <a:pt x="174104" y="10147"/>
                  </a:lnTo>
                  <a:lnTo>
                    <a:pt x="20015" y="12509"/>
                  </a:lnTo>
                  <a:lnTo>
                    <a:pt x="15773" y="13538"/>
                  </a:lnTo>
                  <a:lnTo>
                    <a:pt x="13792" y="14630"/>
                  </a:lnTo>
                  <a:lnTo>
                    <a:pt x="7594" y="17018"/>
                  </a:lnTo>
                  <a:lnTo>
                    <a:pt x="3035" y="20942"/>
                  </a:lnTo>
                  <a:lnTo>
                    <a:pt x="0" y="25666"/>
                  </a:lnTo>
                  <a:lnTo>
                    <a:pt x="114" y="58775"/>
                  </a:lnTo>
                  <a:lnTo>
                    <a:pt x="4481" y="64239"/>
                  </a:lnTo>
                  <a:lnTo>
                    <a:pt x="10199" y="68557"/>
                  </a:lnTo>
                  <a:lnTo>
                    <a:pt x="17225" y="71395"/>
                  </a:lnTo>
                  <a:lnTo>
                    <a:pt x="25514" y="72415"/>
                  </a:lnTo>
                  <a:lnTo>
                    <a:pt x="53840" y="71749"/>
                  </a:lnTo>
                  <a:lnTo>
                    <a:pt x="110363" y="69627"/>
                  </a:lnTo>
                  <a:lnTo>
                    <a:pt x="138645" y="69011"/>
                  </a:lnTo>
                  <a:lnTo>
                    <a:pt x="176191" y="69569"/>
                  </a:lnTo>
                  <a:lnTo>
                    <a:pt x="288797" y="72834"/>
                  </a:lnTo>
                  <a:lnTo>
                    <a:pt x="329399" y="72555"/>
                  </a:lnTo>
                  <a:lnTo>
                    <a:pt x="376431" y="72908"/>
                  </a:lnTo>
                  <a:lnTo>
                    <a:pt x="423456" y="73890"/>
                  </a:lnTo>
                  <a:lnTo>
                    <a:pt x="470471" y="75378"/>
                  </a:lnTo>
                  <a:lnTo>
                    <a:pt x="517474" y="77254"/>
                  </a:lnTo>
                  <a:lnTo>
                    <a:pt x="561474" y="78188"/>
                  </a:lnTo>
                  <a:lnTo>
                    <a:pt x="649483" y="78795"/>
                  </a:lnTo>
                  <a:lnTo>
                    <a:pt x="696493" y="79451"/>
                  </a:lnTo>
                  <a:lnTo>
                    <a:pt x="746600" y="78403"/>
                  </a:lnTo>
                  <a:lnTo>
                    <a:pt x="796637" y="75773"/>
                  </a:lnTo>
                  <a:lnTo>
                    <a:pt x="896642" y="68852"/>
                  </a:lnTo>
                  <a:lnTo>
                    <a:pt x="946683" y="66103"/>
                  </a:lnTo>
                  <a:lnTo>
                    <a:pt x="994874" y="64830"/>
                  </a:lnTo>
                  <a:lnTo>
                    <a:pt x="1187711" y="61960"/>
                  </a:lnTo>
                  <a:lnTo>
                    <a:pt x="1267559" y="60608"/>
                  </a:lnTo>
                  <a:lnTo>
                    <a:pt x="1362506" y="60083"/>
                  </a:lnTo>
                  <a:lnTo>
                    <a:pt x="1416060" y="60228"/>
                  </a:lnTo>
                  <a:lnTo>
                    <a:pt x="1523164" y="61247"/>
                  </a:lnTo>
                  <a:lnTo>
                    <a:pt x="1795360" y="65963"/>
                  </a:lnTo>
                  <a:lnTo>
                    <a:pt x="1870136" y="65525"/>
                  </a:lnTo>
                  <a:lnTo>
                    <a:pt x="2020136" y="63587"/>
                  </a:lnTo>
                  <a:lnTo>
                    <a:pt x="2132538" y="63289"/>
                  </a:lnTo>
                  <a:lnTo>
                    <a:pt x="2203703" y="63999"/>
                  </a:lnTo>
                  <a:lnTo>
                    <a:pt x="2256555" y="65489"/>
                  </a:lnTo>
                  <a:lnTo>
                    <a:pt x="2370747" y="68961"/>
                  </a:lnTo>
                  <a:lnTo>
                    <a:pt x="2425018" y="69142"/>
                  </a:lnTo>
                  <a:lnTo>
                    <a:pt x="2533546" y="70316"/>
                  </a:lnTo>
                  <a:lnTo>
                    <a:pt x="2587802" y="71120"/>
                  </a:lnTo>
                  <a:lnTo>
                    <a:pt x="2643169" y="69237"/>
                  </a:lnTo>
                  <a:lnTo>
                    <a:pt x="2698513" y="66754"/>
                  </a:lnTo>
                  <a:lnTo>
                    <a:pt x="2753864" y="64590"/>
                  </a:lnTo>
                  <a:lnTo>
                    <a:pt x="2816961" y="63665"/>
                  </a:lnTo>
                  <a:lnTo>
                    <a:pt x="2832366" y="63855"/>
                  </a:lnTo>
                  <a:lnTo>
                    <a:pt x="2849016" y="63627"/>
                  </a:lnTo>
                  <a:lnTo>
                    <a:pt x="2894647" y="65525"/>
                  </a:lnTo>
                  <a:lnTo>
                    <a:pt x="2935173" y="71145"/>
                  </a:lnTo>
                  <a:lnTo>
                    <a:pt x="2938818" y="71729"/>
                  </a:lnTo>
                  <a:lnTo>
                    <a:pt x="2946907" y="71729"/>
                  </a:lnTo>
                  <a:lnTo>
                    <a:pt x="2951340" y="70853"/>
                  </a:lnTo>
                  <a:lnTo>
                    <a:pt x="2955251" y="68973"/>
                  </a:lnTo>
                  <a:lnTo>
                    <a:pt x="2970826" y="54993"/>
                  </a:lnTo>
                  <a:lnTo>
                    <a:pt x="2973298" y="35506"/>
                  </a:lnTo>
                  <a:lnTo>
                    <a:pt x="2963788" y="18185"/>
                  </a:lnTo>
                  <a:lnTo>
                    <a:pt x="2943415" y="10706"/>
                  </a:lnTo>
                  <a:lnTo>
                    <a:pt x="2924047" y="10617"/>
                  </a:lnTo>
                  <a:lnTo>
                    <a:pt x="2918701" y="10769"/>
                  </a:lnTo>
                  <a:lnTo>
                    <a:pt x="2913367" y="10426"/>
                  </a:lnTo>
                  <a:lnTo>
                    <a:pt x="2897670" y="8204"/>
                  </a:lnTo>
                  <a:lnTo>
                    <a:pt x="2593289" y="4889"/>
                  </a:lnTo>
                  <a:lnTo>
                    <a:pt x="2559469" y="5118"/>
                  </a:lnTo>
                  <a:lnTo>
                    <a:pt x="2470657" y="4191"/>
                  </a:lnTo>
                  <a:lnTo>
                    <a:pt x="2431351" y="4508"/>
                  </a:lnTo>
                  <a:lnTo>
                    <a:pt x="2402540" y="4362"/>
                  </a:lnTo>
                  <a:lnTo>
                    <a:pt x="2344928" y="3356"/>
                  </a:lnTo>
                  <a:lnTo>
                    <a:pt x="2316124" y="2603"/>
                  </a:lnTo>
                  <a:lnTo>
                    <a:pt x="1885035" y="444"/>
                  </a:lnTo>
                  <a:lnTo>
                    <a:pt x="1804654" y="1301"/>
                  </a:lnTo>
                  <a:lnTo>
                    <a:pt x="1752150" y="1300"/>
                  </a:lnTo>
                  <a:lnTo>
                    <a:pt x="1700725" y="659"/>
                  </a:lnTo>
                  <a:lnTo>
                    <a:pt x="1675015" y="38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599660" y="4200435"/>
              <a:ext cx="2902585" cy="62230"/>
            </a:xfrm>
            <a:custGeom>
              <a:avLst/>
              <a:gdLst/>
              <a:ahLst/>
              <a:cxnLst/>
              <a:rect l="l" t="t" r="r" b="b"/>
              <a:pathLst>
                <a:path w="2902584" h="62229">
                  <a:moveTo>
                    <a:pt x="4737" y="62039"/>
                  </a:moveTo>
                  <a:lnTo>
                    <a:pt x="4622" y="28930"/>
                  </a:lnTo>
                  <a:lnTo>
                    <a:pt x="1092" y="36880"/>
                  </a:lnTo>
                  <a:lnTo>
                    <a:pt x="0" y="45478"/>
                  </a:lnTo>
                  <a:lnTo>
                    <a:pt x="1231" y="54076"/>
                  </a:lnTo>
                  <a:lnTo>
                    <a:pt x="4737" y="62039"/>
                  </a:lnTo>
                  <a:close/>
                </a:path>
                <a:path w="2902584" h="62229">
                  <a:moveTo>
                    <a:pt x="178727" y="13411"/>
                  </a:moveTo>
                  <a:lnTo>
                    <a:pt x="145897" y="12877"/>
                  </a:lnTo>
                  <a:lnTo>
                    <a:pt x="134962" y="12839"/>
                  </a:lnTo>
                  <a:lnTo>
                    <a:pt x="119519" y="12928"/>
                  </a:lnTo>
                  <a:lnTo>
                    <a:pt x="104089" y="13182"/>
                  </a:lnTo>
                  <a:lnTo>
                    <a:pt x="88658" y="13652"/>
                  </a:lnTo>
                  <a:lnTo>
                    <a:pt x="73228" y="14325"/>
                  </a:lnTo>
                  <a:lnTo>
                    <a:pt x="49009" y="15087"/>
                  </a:lnTo>
                  <a:lnTo>
                    <a:pt x="40944" y="15189"/>
                  </a:lnTo>
                  <a:lnTo>
                    <a:pt x="39878" y="15252"/>
                  </a:lnTo>
                  <a:lnTo>
                    <a:pt x="38785" y="15265"/>
                  </a:lnTo>
                  <a:lnTo>
                    <a:pt x="33324" y="15214"/>
                  </a:lnTo>
                  <a:lnTo>
                    <a:pt x="29819" y="15214"/>
                  </a:lnTo>
                  <a:lnTo>
                    <a:pt x="27190" y="15316"/>
                  </a:lnTo>
                  <a:lnTo>
                    <a:pt x="24638" y="15773"/>
                  </a:lnTo>
                  <a:lnTo>
                    <a:pt x="56857" y="15265"/>
                  </a:lnTo>
                  <a:lnTo>
                    <a:pt x="178727" y="13411"/>
                  </a:lnTo>
                  <a:close/>
                </a:path>
                <a:path w="2902584" h="62229">
                  <a:moveTo>
                    <a:pt x="428167" y="10109"/>
                  </a:moveTo>
                  <a:lnTo>
                    <a:pt x="416763" y="9906"/>
                  </a:lnTo>
                  <a:lnTo>
                    <a:pt x="405371" y="9499"/>
                  </a:lnTo>
                  <a:lnTo>
                    <a:pt x="393992" y="8890"/>
                  </a:lnTo>
                  <a:lnTo>
                    <a:pt x="386816" y="8343"/>
                  </a:lnTo>
                  <a:lnTo>
                    <a:pt x="382625" y="8026"/>
                  </a:lnTo>
                  <a:lnTo>
                    <a:pt x="381063" y="7848"/>
                  </a:lnTo>
                  <a:lnTo>
                    <a:pt x="380326" y="7747"/>
                  </a:lnTo>
                  <a:lnTo>
                    <a:pt x="377571" y="7340"/>
                  </a:lnTo>
                  <a:lnTo>
                    <a:pt x="370700" y="5994"/>
                  </a:lnTo>
                  <a:lnTo>
                    <a:pt x="363829" y="4800"/>
                  </a:lnTo>
                  <a:lnTo>
                    <a:pt x="356971" y="4292"/>
                  </a:lnTo>
                  <a:lnTo>
                    <a:pt x="355269" y="4318"/>
                  </a:lnTo>
                  <a:lnTo>
                    <a:pt x="354431" y="4368"/>
                  </a:lnTo>
                  <a:lnTo>
                    <a:pt x="348869" y="4864"/>
                  </a:lnTo>
                  <a:lnTo>
                    <a:pt x="344678" y="7505"/>
                  </a:lnTo>
                  <a:lnTo>
                    <a:pt x="341934" y="11176"/>
                  </a:lnTo>
                  <a:lnTo>
                    <a:pt x="428167" y="10109"/>
                  </a:lnTo>
                  <a:close/>
                </a:path>
                <a:path w="2902584" h="62229">
                  <a:moveTo>
                    <a:pt x="790321" y="6477"/>
                  </a:moveTo>
                  <a:lnTo>
                    <a:pt x="738886" y="3860"/>
                  </a:lnTo>
                  <a:lnTo>
                    <a:pt x="713155" y="2946"/>
                  </a:lnTo>
                  <a:lnTo>
                    <a:pt x="687412" y="2362"/>
                  </a:lnTo>
                  <a:lnTo>
                    <a:pt x="680173" y="2298"/>
                  </a:lnTo>
                  <a:lnTo>
                    <a:pt x="676554" y="2298"/>
                  </a:lnTo>
                  <a:lnTo>
                    <a:pt x="627100" y="3314"/>
                  </a:lnTo>
                  <a:lnTo>
                    <a:pt x="528243" y="8064"/>
                  </a:lnTo>
                  <a:lnTo>
                    <a:pt x="476516" y="9550"/>
                  </a:lnTo>
                  <a:lnTo>
                    <a:pt x="790321" y="6477"/>
                  </a:lnTo>
                  <a:close/>
                </a:path>
                <a:path w="2902584" h="62229">
                  <a:moveTo>
                    <a:pt x="1679651" y="3302"/>
                  </a:moveTo>
                  <a:lnTo>
                    <a:pt x="1678800" y="3276"/>
                  </a:lnTo>
                  <a:lnTo>
                    <a:pt x="1652320" y="2400"/>
                  </a:lnTo>
                  <a:lnTo>
                    <a:pt x="1554492" y="533"/>
                  </a:lnTo>
                  <a:lnTo>
                    <a:pt x="1456677" y="0"/>
                  </a:lnTo>
                  <a:lnTo>
                    <a:pt x="1404416" y="127"/>
                  </a:lnTo>
                  <a:lnTo>
                    <a:pt x="987336" y="3759"/>
                  </a:lnTo>
                  <a:lnTo>
                    <a:pt x="974090" y="3962"/>
                  </a:lnTo>
                  <a:lnTo>
                    <a:pt x="960869" y="4305"/>
                  </a:lnTo>
                  <a:lnTo>
                    <a:pt x="947635" y="4800"/>
                  </a:lnTo>
                  <a:lnTo>
                    <a:pt x="934453" y="5410"/>
                  </a:lnTo>
                  <a:lnTo>
                    <a:pt x="1034516" y="4800"/>
                  </a:lnTo>
                  <a:lnTo>
                    <a:pt x="1668868" y="3302"/>
                  </a:lnTo>
                  <a:lnTo>
                    <a:pt x="1679651" y="3302"/>
                  </a:lnTo>
                  <a:close/>
                </a:path>
                <a:path w="2902584" h="62229">
                  <a:moveTo>
                    <a:pt x="2320760" y="5867"/>
                  </a:moveTo>
                  <a:lnTo>
                    <a:pt x="2189670" y="2070"/>
                  </a:lnTo>
                  <a:lnTo>
                    <a:pt x="2148535" y="1295"/>
                  </a:lnTo>
                  <a:lnTo>
                    <a:pt x="2107400" y="1003"/>
                  </a:lnTo>
                  <a:lnTo>
                    <a:pt x="2100910" y="1016"/>
                  </a:lnTo>
                  <a:lnTo>
                    <a:pt x="2097659" y="1016"/>
                  </a:lnTo>
                  <a:lnTo>
                    <a:pt x="1889658" y="3708"/>
                  </a:lnTo>
                  <a:lnTo>
                    <a:pt x="2320760" y="5867"/>
                  </a:lnTo>
                  <a:close/>
                </a:path>
                <a:path w="2902584" h="62229">
                  <a:moveTo>
                    <a:pt x="2902305" y="11468"/>
                  </a:moveTo>
                  <a:lnTo>
                    <a:pt x="2875229" y="7607"/>
                  </a:lnTo>
                  <a:lnTo>
                    <a:pt x="2841650" y="4838"/>
                  </a:lnTo>
                  <a:lnTo>
                    <a:pt x="2800934" y="2921"/>
                  </a:lnTo>
                  <a:lnTo>
                    <a:pt x="2756674" y="2197"/>
                  </a:lnTo>
                  <a:lnTo>
                    <a:pt x="2742565" y="2273"/>
                  </a:lnTo>
                  <a:lnTo>
                    <a:pt x="2728569" y="2514"/>
                  </a:lnTo>
                  <a:lnTo>
                    <a:pt x="2714815" y="2946"/>
                  </a:lnTo>
                  <a:lnTo>
                    <a:pt x="2701404" y="3568"/>
                  </a:lnTo>
                  <a:lnTo>
                    <a:pt x="2675547" y="5410"/>
                  </a:lnTo>
                  <a:lnTo>
                    <a:pt x="2649677" y="6743"/>
                  </a:lnTo>
                  <a:lnTo>
                    <a:pt x="2623794" y="7632"/>
                  </a:lnTo>
                  <a:lnTo>
                    <a:pt x="2597912" y="8153"/>
                  </a:lnTo>
                  <a:lnTo>
                    <a:pt x="2902305" y="1146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" name="object 6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927231" y="5201241"/>
              <a:ext cx="1425108" cy="1490831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7848155" y="4188497"/>
              <a:ext cx="1196975" cy="843915"/>
            </a:xfrm>
            <a:custGeom>
              <a:avLst/>
              <a:gdLst/>
              <a:ahLst/>
              <a:cxnLst/>
              <a:rect l="l" t="t" r="r" b="b"/>
              <a:pathLst>
                <a:path w="1196975" h="843914">
                  <a:moveTo>
                    <a:pt x="1002931" y="5727"/>
                  </a:moveTo>
                  <a:lnTo>
                    <a:pt x="999705" y="2311"/>
                  </a:lnTo>
                  <a:lnTo>
                    <a:pt x="995527" y="2006"/>
                  </a:lnTo>
                  <a:lnTo>
                    <a:pt x="986967" y="1651"/>
                  </a:lnTo>
                  <a:lnTo>
                    <a:pt x="986967" y="17208"/>
                  </a:lnTo>
                  <a:lnTo>
                    <a:pt x="986790" y="74345"/>
                  </a:lnTo>
                  <a:lnTo>
                    <a:pt x="986434" y="127889"/>
                  </a:lnTo>
                  <a:lnTo>
                    <a:pt x="985926" y="180314"/>
                  </a:lnTo>
                  <a:lnTo>
                    <a:pt x="985278" y="233908"/>
                  </a:lnTo>
                  <a:lnTo>
                    <a:pt x="984516" y="288010"/>
                  </a:lnTo>
                  <a:lnTo>
                    <a:pt x="983030" y="383070"/>
                  </a:lnTo>
                  <a:lnTo>
                    <a:pt x="981329" y="491274"/>
                  </a:lnTo>
                  <a:lnTo>
                    <a:pt x="980630" y="539623"/>
                  </a:lnTo>
                  <a:lnTo>
                    <a:pt x="979995" y="588073"/>
                  </a:lnTo>
                  <a:lnTo>
                    <a:pt x="979474" y="636498"/>
                  </a:lnTo>
                  <a:lnTo>
                    <a:pt x="979106" y="678281"/>
                  </a:lnTo>
                  <a:lnTo>
                    <a:pt x="950048" y="678688"/>
                  </a:lnTo>
                  <a:lnTo>
                    <a:pt x="904379" y="677837"/>
                  </a:lnTo>
                  <a:lnTo>
                    <a:pt x="800315" y="674192"/>
                  </a:lnTo>
                  <a:lnTo>
                    <a:pt x="802055" y="381012"/>
                  </a:lnTo>
                  <a:lnTo>
                    <a:pt x="802563" y="279273"/>
                  </a:lnTo>
                  <a:lnTo>
                    <a:pt x="802944" y="175463"/>
                  </a:lnTo>
                  <a:lnTo>
                    <a:pt x="803071" y="127889"/>
                  </a:lnTo>
                  <a:lnTo>
                    <a:pt x="803173" y="58026"/>
                  </a:lnTo>
                  <a:lnTo>
                    <a:pt x="803211" y="19494"/>
                  </a:lnTo>
                  <a:lnTo>
                    <a:pt x="847407" y="17208"/>
                  </a:lnTo>
                  <a:lnTo>
                    <a:pt x="895057" y="15798"/>
                  </a:lnTo>
                  <a:lnTo>
                    <a:pt x="944918" y="15735"/>
                  </a:lnTo>
                  <a:lnTo>
                    <a:pt x="986967" y="17208"/>
                  </a:lnTo>
                  <a:lnTo>
                    <a:pt x="986967" y="1651"/>
                  </a:lnTo>
                  <a:lnTo>
                    <a:pt x="947534" y="0"/>
                  </a:lnTo>
                  <a:lnTo>
                    <a:pt x="894956" y="50"/>
                  </a:lnTo>
                  <a:lnTo>
                    <a:pt x="842454" y="1651"/>
                  </a:lnTo>
                  <a:lnTo>
                    <a:pt x="794677" y="4254"/>
                  </a:lnTo>
                  <a:lnTo>
                    <a:pt x="790486" y="4546"/>
                  </a:lnTo>
                  <a:lnTo>
                    <a:pt x="787247" y="7962"/>
                  </a:lnTo>
                  <a:lnTo>
                    <a:pt x="787120" y="125387"/>
                  </a:lnTo>
                  <a:lnTo>
                    <a:pt x="786993" y="175463"/>
                  </a:lnTo>
                  <a:lnTo>
                    <a:pt x="786612" y="279273"/>
                  </a:lnTo>
                  <a:lnTo>
                    <a:pt x="786091" y="383070"/>
                  </a:lnTo>
                  <a:lnTo>
                    <a:pt x="784313" y="685901"/>
                  </a:lnTo>
                  <a:lnTo>
                    <a:pt x="787666" y="689419"/>
                  </a:lnTo>
                  <a:lnTo>
                    <a:pt x="853414" y="691997"/>
                  </a:lnTo>
                  <a:lnTo>
                    <a:pt x="943889" y="694448"/>
                  </a:lnTo>
                  <a:lnTo>
                    <a:pt x="956589" y="694537"/>
                  </a:lnTo>
                  <a:lnTo>
                    <a:pt x="977214" y="694080"/>
                  </a:lnTo>
                  <a:lnTo>
                    <a:pt x="995070" y="678688"/>
                  </a:lnTo>
                  <a:lnTo>
                    <a:pt x="995489" y="631024"/>
                  </a:lnTo>
                  <a:lnTo>
                    <a:pt x="996022" y="583628"/>
                  </a:lnTo>
                  <a:lnTo>
                    <a:pt x="996670" y="533666"/>
                  </a:lnTo>
                  <a:lnTo>
                    <a:pt x="997318" y="488937"/>
                  </a:lnTo>
                  <a:lnTo>
                    <a:pt x="998029" y="443191"/>
                  </a:lnTo>
                  <a:lnTo>
                    <a:pt x="999642" y="341833"/>
                  </a:lnTo>
                  <a:lnTo>
                    <a:pt x="1000594" y="279273"/>
                  </a:lnTo>
                  <a:lnTo>
                    <a:pt x="1001623" y="203250"/>
                  </a:lnTo>
                  <a:lnTo>
                    <a:pt x="1002157" y="154800"/>
                  </a:lnTo>
                  <a:lnTo>
                    <a:pt x="1002563" y="106362"/>
                  </a:lnTo>
                  <a:lnTo>
                    <a:pt x="1002830" y="58026"/>
                  </a:lnTo>
                  <a:lnTo>
                    <a:pt x="1002906" y="15659"/>
                  </a:lnTo>
                  <a:lnTo>
                    <a:pt x="1002931" y="5727"/>
                  </a:lnTo>
                  <a:close/>
                </a:path>
                <a:path w="1196975" h="843914">
                  <a:moveTo>
                    <a:pt x="1196670" y="836930"/>
                  </a:moveTo>
                  <a:lnTo>
                    <a:pt x="1196632" y="828230"/>
                  </a:lnTo>
                  <a:lnTo>
                    <a:pt x="1193063" y="824725"/>
                  </a:lnTo>
                  <a:lnTo>
                    <a:pt x="3556" y="827913"/>
                  </a:lnTo>
                  <a:lnTo>
                    <a:pt x="0" y="831456"/>
                  </a:lnTo>
                  <a:lnTo>
                    <a:pt x="25" y="840155"/>
                  </a:lnTo>
                  <a:lnTo>
                    <a:pt x="3594" y="843661"/>
                  </a:lnTo>
                  <a:lnTo>
                    <a:pt x="8013" y="843661"/>
                  </a:lnTo>
                  <a:lnTo>
                    <a:pt x="1193101" y="840460"/>
                  </a:lnTo>
                  <a:lnTo>
                    <a:pt x="1196670" y="83693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013754" y="4622924"/>
              <a:ext cx="202628" cy="252835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8005686" y="4360747"/>
              <a:ext cx="532130" cy="524510"/>
            </a:xfrm>
            <a:custGeom>
              <a:avLst/>
              <a:gdLst/>
              <a:ahLst/>
              <a:cxnLst/>
              <a:rect l="l" t="t" r="r" b="b"/>
              <a:pathLst>
                <a:path w="532129" h="524510">
                  <a:moveTo>
                    <a:pt x="218681" y="258648"/>
                  </a:moveTo>
                  <a:lnTo>
                    <a:pt x="215239" y="255168"/>
                  </a:lnTo>
                  <a:lnTo>
                    <a:pt x="210908" y="255054"/>
                  </a:lnTo>
                  <a:lnTo>
                    <a:pt x="202692" y="254939"/>
                  </a:lnTo>
                  <a:lnTo>
                    <a:pt x="202692" y="270624"/>
                  </a:lnTo>
                  <a:lnTo>
                    <a:pt x="202234" y="304457"/>
                  </a:lnTo>
                  <a:lnTo>
                    <a:pt x="201295" y="338416"/>
                  </a:lnTo>
                  <a:lnTo>
                    <a:pt x="200012" y="372275"/>
                  </a:lnTo>
                  <a:lnTo>
                    <a:pt x="197434" y="433070"/>
                  </a:lnTo>
                  <a:lnTo>
                    <a:pt x="196519" y="455815"/>
                  </a:lnTo>
                  <a:lnTo>
                    <a:pt x="195643" y="481063"/>
                  </a:lnTo>
                  <a:lnTo>
                    <a:pt x="194970" y="506272"/>
                  </a:lnTo>
                  <a:lnTo>
                    <a:pt x="165671" y="506437"/>
                  </a:lnTo>
                  <a:lnTo>
                    <a:pt x="16154" y="504774"/>
                  </a:lnTo>
                  <a:lnTo>
                    <a:pt x="17729" y="406463"/>
                  </a:lnTo>
                  <a:lnTo>
                    <a:pt x="18313" y="362953"/>
                  </a:lnTo>
                  <a:lnTo>
                    <a:pt x="18732" y="320103"/>
                  </a:lnTo>
                  <a:lnTo>
                    <a:pt x="18935" y="271449"/>
                  </a:lnTo>
                  <a:lnTo>
                    <a:pt x="110769" y="270090"/>
                  </a:lnTo>
                  <a:lnTo>
                    <a:pt x="160540" y="270078"/>
                  </a:lnTo>
                  <a:lnTo>
                    <a:pt x="202692" y="270624"/>
                  </a:lnTo>
                  <a:lnTo>
                    <a:pt x="202692" y="254939"/>
                  </a:lnTo>
                  <a:lnTo>
                    <a:pt x="163118" y="254317"/>
                  </a:lnTo>
                  <a:lnTo>
                    <a:pt x="110744" y="254330"/>
                  </a:lnTo>
                  <a:lnTo>
                    <a:pt x="6438" y="256006"/>
                  </a:lnTo>
                  <a:lnTo>
                    <a:pt x="2997" y="259499"/>
                  </a:lnTo>
                  <a:lnTo>
                    <a:pt x="2882" y="298881"/>
                  </a:lnTo>
                  <a:lnTo>
                    <a:pt x="2781" y="320103"/>
                  </a:lnTo>
                  <a:lnTo>
                    <a:pt x="2374" y="362953"/>
                  </a:lnTo>
                  <a:lnTo>
                    <a:pt x="1689" y="412064"/>
                  </a:lnTo>
                  <a:lnTo>
                    <a:pt x="0" y="516737"/>
                  </a:lnTo>
                  <a:lnTo>
                    <a:pt x="3530" y="520306"/>
                  </a:lnTo>
                  <a:lnTo>
                    <a:pt x="7924" y="520407"/>
                  </a:lnTo>
                  <a:lnTo>
                    <a:pt x="163436" y="522262"/>
                  </a:lnTo>
                  <a:lnTo>
                    <a:pt x="187947" y="522046"/>
                  </a:lnTo>
                  <a:lnTo>
                    <a:pt x="211429" y="486905"/>
                  </a:lnTo>
                  <a:lnTo>
                    <a:pt x="212344" y="459943"/>
                  </a:lnTo>
                  <a:lnTo>
                    <a:pt x="213512" y="430682"/>
                  </a:lnTo>
                  <a:lnTo>
                    <a:pt x="214553" y="406463"/>
                  </a:lnTo>
                  <a:lnTo>
                    <a:pt x="216052" y="370890"/>
                  </a:lnTo>
                  <a:lnTo>
                    <a:pt x="217373" y="334949"/>
                  </a:lnTo>
                  <a:lnTo>
                    <a:pt x="218325" y="298881"/>
                  </a:lnTo>
                  <a:lnTo>
                    <a:pt x="218617" y="270040"/>
                  </a:lnTo>
                  <a:lnTo>
                    <a:pt x="218681" y="258648"/>
                  </a:lnTo>
                  <a:close/>
                </a:path>
                <a:path w="532129" h="524510">
                  <a:moveTo>
                    <a:pt x="531571" y="5194"/>
                  </a:moveTo>
                  <a:lnTo>
                    <a:pt x="528294" y="1752"/>
                  </a:lnTo>
                  <a:lnTo>
                    <a:pt x="524065" y="1511"/>
                  </a:lnTo>
                  <a:lnTo>
                    <a:pt x="515607" y="1231"/>
                  </a:lnTo>
                  <a:lnTo>
                    <a:pt x="515607" y="16827"/>
                  </a:lnTo>
                  <a:lnTo>
                    <a:pt x="515442" y="57543"/>
                  </a:lnTo>
                  <a:lnTo>
                    <a:pt x="514972" y="110769"/>
                  </a:lnTo>
                  <a:lnTo>
                    <a:pt x="514324" y="157873"/>
                  </a:lnTo>
                  <a:lnTo>
                    <a:pt x="513359" y="214820"/>
                  </a:lnTo>
                  <a:lnTo>
                    <a:pt x="512457" y="261734"/>
                  </a:lnTo>
                  <a:lnTo>
                    <a:pt x="510603" y="355092"/>
                  </a:lnTo>
                  <a:lnTo>
                    <a:pt x="509651" y="406387"/>
                  </a:lnTo>
                  <a:lnTo>
                    <a:pt x="508863" y="455612"/>
                  </a:lnTo>
                  <a:lnTo>
                    <a:pt x="508241" y="508342"/>
                  </a:lnTo>
                  <a:lnTo>
                    <a:pt x="480580" y="508622"/>
                  </a:lnTo>
                  <a:lnTo>
                    <a:pt x="388543" y="506742"/>
                  </a:lnTo>
                  <a:lnTo>
                    <a:pt x="340982" y="505269"/>
                  </a:lnTo>
                  <a:lnTo>
                    <a:pt x="342138" y="350164"/>
                  </a:lnTo>
                  <a:lnTo>
                    <a:pt x="342836" y="250698"/>
                  </a:lnTo>
                  <a:lnTo>
                    <a:pt x="343115" y="202628"/>
                  </a:lnTo>
                  <a:lnTo>
                    <a:pt x="343357" y="154305"/>
                  </a:lnTo>
                  <a:lnTo>
                    <a:pt x="343623" y="69507"/>
                  </a:lnTo>
                  <a:lnTo>
                    <a:pt x="343674" y="18542"/>
                  </a:lnTo>
                  <a:lnTo>
                    <a:pt x="385000" y="16840"/>
                  </a:lnTo>
                  <a:lnTo>
                    <a:pt x="429615" y="15798"/>
                  </a:lnTo>
                  <a:lnTo>
                    <a:pt x="476250" y="15760"/>
                  </a:lnTo>
                  <a:lnTo>
                    <a:pt x="515607" y="16827"/>
                  </a:lnTo>
                  <a:lnTo>
                    <a:pt x="515607" y="1231"/>
                  </a:lnTo>
                  <a:lnTo>
                    <a:pt x="478942" y="0"/>
                  </a:lnTo>
                  <a:lnTo>
                    <a:pt x="429526" y="50"/>
                  </a:lnTo>
                  <a:lnTo>
                    <a:pt x="380161" y="1244"/>
                  </a:lnTo>
                  <a:lnTo>
                    <a:pt x="331038" y="3429"/>
                  </a:lnTo>
                  <a:lnTo>
                    <a:pt x="327698" y="6896"/>
                  </a:lnTo>
                  <a:lnTo>
                    <a:pt x="327634" y="69507"/>
                  </a:lnTo>
                  <a:lnTo>
                    <a:pt x="327507" y="118999"/>
                  </a:lnTo>
                  <a:lnTo>
                    <a:pt x="327329" y="167347"/>
                  </a:lnTo>
                  <a:lnTo>
                    <a:pt x="327088" y="214820"/>
                  </a:lnTo>
                  <a:lnTo>
                    <a:pt x="326809" y="261734"/>
                  </a:lnTo>
                  <a:lnTo>
                    <a:pt x="326504" y="306616"/>
                  </a:lnTo>
                  <a:lnTo>
                    <a:pt x="324954" y="517080"/>
                  </a:lnTo>
                  <a:lnTo>
                    <a:pt x="328345" y="520585"/>
                  </a:lnTo>
                  <a:lnTo>
                    <a:pt x="456006" y="524294"/>
                  </a:lnTo>
                  <a:lnTo>
                    <a:pt x="479996" y="524510"/>
                  </a:lnTo>
                  <a:lnTo>
                    <a:pt x="503694" y="524052"/>
                  </a:lnTo>
                  <a:lnTo>
                    <a:pt x="524764" y="460857"/>
                  </a:lnTo>
                  <a:lnTo>
                    <a:pt x="525678" y="402780"/>
                  </a:lnTo>
                  <a:lnTo>
                    <a:pt x="526656" y="350164"/>
                  </a:lnTo>
                  <a:lnTo>
                    <a:pt x="528637" y="250698"/>
                  </a:lnTo>
                  <a:lnTo>
                    <a:pt x="529539" y="202628"/>
                  </a:lnTo>
                  <a:lnTo>
                    <a:pt x="530339" y="154305"/>
                  </a:lnTo>
                  <a:lnTo>
                    <a:pt x="530987" y="105892"/>
                  </a:lnTo>
                  <a:lnTo>
                    <a:pt x="531406" y="57543"/>
                  </a:lnTo>
                  <a:lnTo>
                    <a:pt x="531533" y="15697"/>
                  </a:lnTo>
                  <a:lnTo>
                    <a:pt x="531571" y="519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356777" y="4387338"/>
              <a:ext cx="155327" cy="470294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8174779" y="4615551"/>
              <a:ext cx="39370" cy="260350"/>
            </a:xfrm>
            <a:custGeom>
              <a:avLst/>
              <a:gdLst/>
              <a:ahLst/>
              <a:cxnLst/>
              <a:rect l="l" t="t" r="r" b="b"/>
              <a:pathLst>
                <a:path w="39370" h="260350">
                  <a:moveTo>
                    <a:pt x="30505" y="0"/>
                  </a:moveTo>
                  <a:lnTo>
                    <a:pt x="22136" y="0"/>
                  </a:lnTo>
                  <a:lnTo>
                    <a:pt x="14173" y="0"/>
                  </a:lnTo>
                  <a:lnTo>
                    <a:pt x="6210" y="5105"/>
                  </a:lnTo>
                  <a:lnTo>
                    <a:pt x="5194" y="15354"/>
                  </a:lnTo>
                  <a:lnTo>
                    <a:pt x="33604" y="15824"/>
                  </a:lnTo>
                  <a:lnTo>
                    <a:pt x="33154" y="49649"/>
                  </a:lnTo>
                  <a:lnTo>
                    <a:pt x="32205" y="83599"/>
                  </a:lnTo>
                  <a:lnTo>
                    <a:pt x="26558" y="226248"/>
                  </a:lnTo>
                  <a:lnTo>
                    <a:pt x="25882" y="251460"/>
                  </a:lnTo>
                  <a:lnTo>
                    <a:pt x="0" y="251625"/>
                  </a:lnTo>
                  <a:lnTo>
                    <a:pt x="3035" y="257251"/>
                  </a:lnTo>
                  <a:lnTo>
                    <a:pt x="9105" y="260121"/>
                  </a:lnTo>
                  <a:lnTo>
                    <a:pt x="21310" y="260121"/>
                  </a:lnTo>
                  <a:lnTo>
                    <a:pt x="27444" y="257238"/>
                  </a:lnTo>
                  <a:lnTo>
                    <a:pt x="30607" y="251396"/>
                  </a:lnTo>
                  <a:lnTo>
                    <a:pt x="32785" y="245048"/>
                  </a:lnTo>
                  <a:lnTo>
                    <a:pt x="33316" y="238332"/>
                  </a:lnTo>
                  <a:lnTo>
                    <a:pt x="32672" y="213336"/>
                  </a:lnTo>
                  <a:lnTo>
                    <a:pt x="32740" y="179171"/>
                  </a:lnTo>
                  <a:lnTo>
                    <a:pt x="32190" y="152848"/>
                  </a:lnTo>
                  <a:lnTo>
                    <a:pt x="32532" y="126528"/>
                  </a:lnTo>
                  <a:lnTo>
                    <a:pt x="33810" y="100234"/>
                  </a:lnTo>
                  <a:lnTo>
                    <a:pt x="37125" y="59739"/>
                  </a:lnTo>
                  <a:lnTo>
                    <a:pt x="38220" y="31175"/>
                  </a:lnTo>
                  <a:lnTo>
                    <a:pt x="39141" y="16903"/>
                  </a:lnTo>
                  <a:lnTo>
                    <a:pt x="38874" y="5651"/>
                  </a:lnTo>
                  <a:lnTo>
                    <a:pt x="30505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90294" y="4376689"/>
              <a:ext cx="635" cy="492759"/>
            </a:xfrm>
            <a:custGeom>
              <a:avLst/>
              <a:gdLst/>
              <a:ahLst/>
              <a:cxnLst/>
              <a:rect l="l" t="t" r="r" b="b"/>
              <a:pathLst>
                <a:path w="634" h="492760">
                  <a:moveTo>
                    <a:pt x="0" y="492696"/>
                  </a:moveTo>
                  <a:lnTo>
                    <a:pt x="317" y="49269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492696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490610" y="4361967"/>
              <a:ext cx="40640" cy="521970"/>
            </a:xfrm>
            <a:custGeom>
              <a:avLst/>
              <a:gdLst/>
              <a:ahLst/>
              <a:cxnLst/>
              <a:rect l="l" t="t" r="r" b="b"/>
              <a:pathLst>
                <a:path w="40640" h="521970">
                  <a:moveTo>
                    <a:pt x="7886" y="159753"/>
                  </a:moveTo>
                  <a:lnTo>
                    <a:pt x="7759" y="156032"/>
                  </a:lnTo>
                  <a:lnTo>
                    <a:pt x="5384" y="153860"/>
                  </a:lnTo>
                  <a:lnTo>
                    <a:pt x="5448" y="158775"/>
                  </a:lnTo>
                  <a:lnTo>
                    <a:pt x="5397" y="160388"/>
                  </a:lnTo>
                  <a:lnTo>
                    <a:pt x="5930" y="160591"/>
                  </a:lnTo>
                  <a:lnTo>
                    <a:pt x="7886" y="159753"/>
                  </a:lnTo>
                  <a:close/>
                </a:path>
                <a:path w="40640" h="521970">
                  <a:moveTo>
                    <a:pt x="11722" y="101739"/>
                  </a:moveTo>
                  <a:lnTo>
                    <a:pt x="11557" y="98018"/>
                  </a:lnTo>
                  <a:lnTo>
                    <a:pt x="5321" y="92443"/>
                  </a:lnTo>
                  <a:lnTo>
                    <a:pt x="5295" y="99504"/>
                  </a:lnTo>
                  <a:lnTo>
                    <a:pt x="7962" y="101892"/>
                  </a:lnTo>
                  <a:lnTo>
                    <a:pt x="9766" y="102590"/>
                  </a:lnTo>
                  <a:lnTo>
                    <a:pt x="11722" y="101739"/>
                  </a:lnTo>
                  <a:close/>
                </a:path>
                <a:path w="40640" h="521970">
                  <a:moveTo>
                    <a:pt x="11861" y="379285"/>
                  </a:moveTo>
                  <a:lnTo>
                    <a:pt x="11150" y="375615"/>
                  </a:lnTo>
                  <a:lnTo>
                    <a:pt x="876" y="368719"/>
                  </a:lnTo>
                  <a:lnTo>
                    <a:pt x="901" y="375081"/>
                  </a:lnTo>
                  <a:lnTo>
                    <a:pt x="8153" y="379958"/>
                  </a:lnTo>
                  <a:lnTo>
                    <a:pt x="9664" y="380428"/>
                  </a:lnTo>
                  <a:lnTo>
                    <a:pt x="11861" y="379285"/>
                  </a:lnTo>
                  <a:close/>
                </a:path>
                <a:path w="40640" h="521970">
                  <a:moveTo>
                    <a:pt x="13931" y="443293"/>
                  </a:moveTo>
                  <a:lnTo>
                    <a:pt x="13449" y="439610"/>
                  </a:lnTo>
                  <a:lnTo>
                    <a:pt x="1689" y="430758"/>
                  </a:lnTo>
                  <a:lnTo>
                    <a:pt x="1739" y="437388"/>
                  </a:lnTo>
                  <a:lnTo>
                    <a:pt x="10210" y="443788"/>
                  </a:lnTo>
                  <a:lnTo>
                    <a:pt x="11823" y="444334"/>
                  </a:lnTo>
                  <a:lnTo>
                    <a:pt x="13931" y="443293"/>
                  </a:lnTo>
                  <a:close/>
                </a:path>
                <a:path w="40640" h="521970">
                  <a:moveTo>
                    <a:pt x="14058" y="323557"/>
                  </a:moveTo>
                  <a:lnTo>
                    <a:pt x="13398" y="319887"/>
                  </a:lnTo>
                  <a:lnTo>
                    <a:pt x="1473" y="311683"/>
                  </a:lnTo>
                  <a:lnTo>
                    <a:pt x="1574" y="318135"/>
                  </a:lnTo>
                  <a:lnTo>
                    <a:pt x="10350" y="324180"/>
                  </a:lnTo>
                  <a:lnTo>
                    <a:pt x="11861" y="324662"/>
                  </a:lnTo>
                  <a:lnTo>
                    <a:pt x="14058" y="323557"/>
                  </a:lnTo>
                  <a:close/>
                </a:path>
                <a:path w="40640" h="521970">
                  <a:moveTo>
                    <a:pt x="14909" y="267246"/>
                  </a:moveTo>
                  <a:lnTo>
                    <a:pt x="14046" y="263626"/>
                  </a:lnTo>
                  <a:lnTo>
                    <a:pt x="1892" y="256235"/>
                  </a:lnTo>
                  <a:lnTo>
                    <a:pt x="1473" y="262166"/>
                  </a:lnTo>
                  <a:lnTo>
                    <a:pt x="8001" y="266141"/>
                  </a:lnTo>
                  <a:lnTo>
                    <a:pt x="11277" y="268109"/>
                  </a:lnTo>
                  <a:lnTo>
                    <a:pt x="12649" y="268490"/>
                  </a:lnTo>
                  <a:lnTo>
                    <a:pt x="14909" y="267246"/>
                  </a:lnTo>
                  <a:close/>
                </a:path>
                <a:path w="40640" h="521970">
                  <a:moveTo>
                    <a:pt x="15455" y="214922"/>
                  </a:moveTo>
                  <a:lnTo>
                    <a:pt x="14808" y="211277"/>
                  </a:lnTo>
                  <a:lnTo>
                    <a:pt x="4038" y="203784"/>
                  </a:lnTo>
                  <a:lnTo>
                    <a:pt x="3835" y="210096"/>
                  </a:lnTo>
                  <a:lnTo>
                    <a:pt x="11747" y="215595"/>
                  </a:lnTo>
                  <a:lnTo>
                    <a:pt x="13284" y="216039"/>
                  </a:lnTo>
                  <a:lnTo>
                    <a:pt x="15455" y="214922"/>
                  </a:lnTo>
                  <a:close/>
                </a:path>
                <a:path w="40640" h="521970">
                  <a:moveTo>
                    <a:pt x="21501" y="52870"/>
                  </a:moveTo>
                  <a:lnTo>
                    <a:pt x="20942" y="49047"/>
                  </a:lnTo>
                  <a:lnTo>
                    <a:pt x="5283" y="36487"/>
                  </a:lnTo>
                  <a:lnTo>
                    <a:pt x="5346" y="43294"/>
                  </a:lnTo>
                  <a:lnTo>
                    <a:pt x="17919" y="53390"/>
                  </a:lnTo>
                  <a:lnTo>
                    <a:pt x="19380" y="53924"/>
                  </a:lnTo>
                  <a:lnTo>
                    <a:pt x="21501" y="52870"/>
                  </a:lnTo>
                  <a:close/>
                </a:path>
                <a:path w="40640" h="521970">
                  <a:moveTo>
                    <a:pt x="40462" y="17005"/>
                  </a:moveTo>
                  <a:lnTo>
                    <a:pt x="40195" y="9842"/>
                  </a:lnTo>
                  <a:lnTo>
                    <a:pt x="35064" y="5092"/>
                  </a:lnTo>
                  <a:lnTo>
                    <a:pt x="31762" y="1562"/>
                  </a:lnTo>
                  <a:lnTo>
                    <a:pt x="27470" y="0"/>
                  </a:lnTo>
                  <a:lnTo>
                    <a:pt x="23164" y="0"/>
                  </a:lnTo>
                  <a:lnTo>
                    <a:pt x="14820" y="0"/>
                  </a:lnTo>
                  <a:lnTo>
                    <a:pt x="6426" y="5867"/>
                  </a:lnTo>
                  <a:lnTo>
                    <a:pt x="5156" y="14732"/>
                  </a:lnTo>
                  <a:lnTo>
                    <a:pt x="30683" y="15608"/>
                  </a:lnTo>
                  <a:lnTo>
                    <a:pt x="30048" y="109550"/>
                  </a:lnTo>
                  <a:lnTo>
                    <a:pt x="23939" y="454393"/>
                  </a:lnTo>
                  <a:lnTo>
                    <a:pt x="23317" y="507111"/>
                  </a:lnTo>
                  <a:lnTo>
                    <a:pt x="12255" y="507428"/>
                  </a:lnTo>
                  <a:lnTo>
                    <a:pt x="0" y="507428"/>
                  </a:lnTo>
                  <a:lnTo>
                    <a:pt x="723" y="514527"/>
                  </a:lnTo>
                  <a:lnTo>
                    <a:pt x="3556" y="520522"/>
                  </a:lnTo>
                  <a:lnTo>
                    <a:pt x="14770" y="521868"/>
                  </a:lnTo>
                  <a:lnTo>
                    <a:pt x="23812" y="518782"/>
                  </a:lnTo>
                  <a:lnTo>
                    <a:pt x="28092" y="513702"/>
                  </a:lnTo>
                  <a:lnTo>
                    <a:pt x="29476" y="507593"/>
                  </a:lnTo>
                  <a:lnTo>
                    <a:pt x="30378" y="487476"/>
                  </a:lnTo>
                  <a:lnTo>
                    <a:pt x="30048" y="477672"/>
                  </a:lnTo>
                  <a:lnTo>
                    <a:pt x="29464" y="468287"/>
                  </a:lnTo>
                  <a:lnTo>
                    <a:pt x="29248" y="455561"/>
                  </a:lnTo>
                  <a:lnTo>
                    <a:pt x="29959" y="394601"/>
                  </a:lnTo>
                  <a:lnTo>
                    <a:pt x="29997" y="374294"/>
                  </a:lnTo>
                  <a:lnTo>
                    <a:pt x="31864" y="354736"/>
                  </a:lnTo>
                  <a:lnTo>
                    <a:pt x="35725" y="295910"/>
                  </a:lnTo>
                  <a:lnTo>
                    <a:pt x="36207" y="278650"/>
                  </a:lnTo>
                  <a:lnTo>
                    <a:pt x="36576" y="244132"/>
                  </a:lnTo>
                  <a:lnTo>
                    <a:pt x="37452" y="226872"/>
                  </a:lnTo>
                  <a:lnTo>
                    <a:pt x="37592" y="204050"/>
                  </a:lnTo>
                  <a:lnTo>
                    <a:pt x="37261" y="158407"/>
                  </a:lnTo>
                  <a:lnTo>
                    <a:pt x="37376" y="135597"/>
                  </a:lnTo>
                  <a:lnTo>
                    <a:pt x="39420" y="90919"/>
                  </a:lnTo>
                  <a:lnTo>
                    <a:pt x="40208" y="68580"/>
                  </a:lnTo>
                  <a:lnTo>
                    <a:pt x="40462" y="1700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797176" y="4204728"/>
              <a:ext cx="38100" cy="680720"/>
            </a:xfrm>
            <a:custGeom>
              <a:avLst/>
              <a:gdLst/>
              <a:ahLst/>
              <a:cxnLst/>
              <a:rect l="l" t="t" r="r" b="b"/>
              <a:pathLst>
                <a:path w="38100" h="680720">
                  <a:moveTo>
                    <a:pt x="29324" y="677773"/>
                  </a:moveTo>
                  <a:lnTo>
                    <a:pt x="24638" y="678091"/>
                  </a:lnTo>
                  <a:lnTo>
                    <a:pt x="18491" y="678281"/>
                  </a:lnTo>
                  <a:lnTo>
                    <a:pt x="10363" y="678294"/>
                  </a:lnTo>
                  <a:lnTo>
                    <a:pt x="13068" y="679754"/>
                  </a:lnTo>
                  <a:lnTo>
                    <a:pt x="16116" y="680440"/>
                  </a:lnTo>
                  <a:lnTo>
                    <a:pt x="22694" y="680440"/>
                  </a:lnTo>
                  <a:lnTo>
                    <a:pt x="26250" y="679526"/>
                  </a:lnTo>
                  <a:lnTo>
                    <a:pt x="29324" y="677773"/>
                  </a:lnTo>
                  <a:close/>
                </a:path>
                <a:path w="38100" h="680720">
                  <a:moveTo>
                    <a:pt x="37947" y="977"/>
                  </a:moveTo>
                  <a:lnTo>
                    <a:pt x="31254" y="571"/>
                  </a:lnTo>
                  <a:lnTo>
                    <a:pt x="24269" y="241"/>
                  </a:lnTo>
                  <a:lnTo>
                    <a:pt x="17081" y="0"/>
                  </a:lnTo>
                  <a:lnTo>
                    <a:pt x="16383" y="1943"/>
                  </a:lnTo>
                  <a:lnTo>
                    <a:pt x="16090" y="4025"/>
                  </a:lnTo>
                  <a:lnTo>
                    <a:pt x="16167" y="6108"/>
                  </a:lnTo>
                  <a:lnTo>
                    <a:pt x="16370" y="15608"/>
                  </a:lnTo>
                  <a:lnTo>
                    <a:pt x="16497" y="18643"/>
                  </a:lnTo>
                  <a:lnTo>
                    <a:pt x="15748" y="26631"/>
                  </a:lnTo>
                  <a:lnTo>
                    <a:pt x="15417" y="34671"/>
                  </a:lnTo>
                  <a:lnTo>
                    <a:pt x="15481" y="84035"/>
                  </a:lnTo>
                  <a:lnTo>
                    <a:pt x="14541" y="117322"/>
                  </a:lnTo>
                  <a:lnTo>
                    <a:pt x="13093" y="150596"/>
                  </a:lnTo>
                  <a:lnTo>
                    <a:pt x="11544" y="183857"/>
                  </a:lnTo>
                  <a:lnTo>
                    <a:pt x="11658" y="205549"/>
                  </a:lnTo>
                  <a:lnTo>
                    <a:pt x="11823" y="227253"/>
                  </a:lnTo>
                  <a:lnTo>
                    <a:pt x="11442" y="248932"/>
                  </a:lnTo>
                  <a:lnTo>
                    <a:pt x="9906" y="270598"/>
                  </a:lnTo>
                  <a:lnTo>
                    <a:pt x="8077" y="324713"/>
                  </a:lnTo>
                  <a:lnTo>
                    <a:pt x="7734" y="378866"/>
                  </a:lnTo>
                  <a:lnTo>
                    <a:pt x="7759" y="433019"/>
                  </a:lnTo>
                  <a:lnTo>
                    <a:pt x="7010" y="487159"/>
                  </a:lnTo>
                  <a:lnTo>
                    <a:pt x="6070" y="510857"/>
                  </a:lnTo>
                  <a:lnTo>
                    <a:pt x="5295" y="534581"/>
                  </a:lnTo>
                  <a:lnTo>
                    <a:pt x="4356" y="558279"/>
                  </a:lnTo>
                  <a:lnTo>
                    <a:pt x="2933" y="581964"/>
                  </a:lnTo>
                  <a:lnTo>
                    <a:pt x="1981" y="595833"/>
                  </a:lnTo>
                  <a:lnTo>
                    <a:pt x="1485" y="609739"/>
                  </a:lnTo>
                  <a:lnTo>
                    <a:pt x="1270" y="623658"/>
                  </a:lnTo>
                  <a:lnTo>
                    <a:pt x="1168" y="637578"/>
                  </a:lnTo>
                  <a:lnTo>
                    <a:pt x="1828" y="645172"/>
                  </a:lnTo>
                  <a:lnTo>
                    <a:pt x="0" y="654545"/>
                  </a:lnTo>
                  <a:lnTo>
                    <a:pt x="812" y="662470"/>
                  </a:lnTo>
                  <a:lnTo>
                    <a:pt x="6731" y="662508"/>
                  </a:lnTo>
                  <a:lnTo>
                    <a:pt x="18427" y="662508"/>
                  </a:lnTo>
                  <a:lnTo>
                    <a:pt x="25539" y="662355"/>
                  </a:lnTo>
                  <a:lnTo>
                    <a:pt x="30086" y="662051"/>
                  </a:lnTo>
                  <a:lnTo>
                    <a:pt x="30556" y="609739"/>
                  </a:lnTo>
                  <a:lnTo>
                    <a:pt x="31038" y="567397"/>
                  </a:lnTo>
                  <a:lnTo>
                    <a:pt x="31648" y="519988"/>
                  </a:lnTo>
                  <a:lnTo>
                    <a:pt x="32334" y="472706"/>
                  </a:lnTo>
                  <a:lnTo>
                    <a:pt x="34683" y="324713"/>
                  </a:lnTo>
                  <a:lnTo>
                    <a:pt x="35509" y="270598"/>
                  </a:lnTo>
                  <a:lnTo>
                    <a:pt x="36258" y="217678"/>
                  </a:lnTo>
                  <a:lnTo>
                    <a:pt x="36918" y="163436"/>
                  </a:lnTo>
                  <a:lnTo>
                    <a:pt x="37439" y="109156"/>
                  </a:lnTo>
                  <a:lnTo>
                    <a:pt x="37795" y="54965"/>
                  </a:lnTo>
                  <a:lnTo>
                    <a:pt x="37909" y="15608"/>
                  </a:lnTo>
                  <a:lnTo>
                    <a:pt x="37909" y="15163"/>
                  </a:lnTo>
                  <a:lnTo>
                    <a:pt x="37934" y="6007"/>
                  </a:lnTo>
                  <a:lnTo>
                    <a:pt x="37947" y="977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952765" y="3939387"/>
              <a:ext cx="890905" cy="944244"/>
            </a:xfrm>
            <a:custGeom>
              <a:avLst/>
              <a:gdLst/>
              <a:ahLst/>
              <a:cxnLst/>
              <a:rect l="l" t="t" r="r" b="b"/>
              <a:pathLst>
                <a:path w="890904" h="944245">
                  <a:moveTo>
                    <a:pt x="671385" y="10071"/>
                  </a:moveTo>
                  <a:lnTo>
                    <a:pt x="670610" y="5143"/>
                  </a:lnTo>
                  <a:lnTo>
                    <a:pt x="663498" y="0"/>
                  </a:lnTo>
                  <a:lnTo>
                    <a:pt x="658495" y="749"/>
                  </a:lnTo>
                  <a:lnTo>
                    <a:pt x="625754" y="43624"/>
                  </a:lnTo>
                  <a:lnTo>
                    <a:pt x="594461" y="81940"/>
                  </a:lnTo>
                  <a:lnTo>
                    <a:pt x="562025" y="119189"/>
                  </a:lnTo>
                  <a:lnTo>
                    <a:pt x="528497" y="155371"/>
                  </a:lnTo>
                  <a:lnTo>
                    <a:pt x="493903" y="190449"/>
                  </a:lnTo>
                  <a:lnTo>
                    <a:pt x="458254" y="224396"/>
                  </a:lnTo>
                  <a:lnTo>
                    <a:pt x="421601" y="257200"/>
                  </a:lnTo>
                  <a:lnTo>
                    <a:pt x="383971" y="288836"/>
                  </a:lnTo>
                  <a:lnTo>
                    <a:pt x="345376" y="319265"/>
                  </a:lnTo>
                  <a:lnTo>
                    <a:pt x="305866" y="348488"/>
                  </a:lnTo>
                  <a:lnTo>
                    <a:pt x="265455" y="376466"/>
                  </a:lnTo>
                  <a:lnTo>
                    <a:pt x="224193" y="403174"/>
                  </a:lnTo>
                  <a:lnTo>
                    <a:pt x="182079" y="428586"/>
                  </a:lnTo>
                  <a:lnTo>
                    <a:pt x="139179" y="452691"/>
                  </a:lnTo>
                  <a:lnTo>
                    <a:pt x="95491" y="475462"/>
                  </a:lnTo>
                  <a:lnTo>
                    <a:pt x="51054" y="496874"/>
                  </a:lnTo>
                  <a:lnTo>
                    <a:pt x="1866" y="518629"/>
                  </a:lnTo>
                  <a:lnTo>
                    <a:pt x="0" y="523252"/>
                  </a:lnTo>
                  <a:lnTo>
                    <a:pt x="3048" y="530225"/>
                  </a:lnTo>
                  <a:lnTo>
                    <a:pt x="5994" y="532003"/>
                  </a:lnTo>
                  <a:lnTo>
                    <a:pt x="9080" y="532003"/>
                  </a:lnTo>
                  <a:lnTo>
                    <a:pt x="57835" y="511136"/>
                  </a:lnTo>
                  <a:lnTo>
                    <a:pt x="102704" y="489508"/>
                  </a:lnTo>
                  <a:lnTo>
                    <a:pt x="146837" y="466509"/>
                  </a:lnTo>
                  <a:lnTo>
                    <a:pt x="190182" y="442150"/>
                  </a:lnTo>
                  <a:lnTo>
                    <a:pt x="232714" y="416483"/>
                  </a:lnTo>
                  <a:lnTo>
                    <a:pt x="274408" y="389496"/>
                  </a:lnTo>
                  <a:lnTo>
                    <a:pt x="315214" y="361251"/>
                  </a:lnTo>
                  <a:lnTo>
                    <a:pt x="355130" y="331736"/>
                  </a:lnTo>
                  <a:lnTo>
                    <a:pt x="394106" y="300990"/>
                  </a:lnTo>
                  <a:lnTo>
                    <a:pt x="432130" y="269036"/>
                  </a:lnTo>
                  <a:lnTo>
                    <a:pt x="469150" y="235902"/>
                  </a:lnTo>
                  <a:lnTo>
                    <a:pt x="505155" y="201612"/>
                  </a:lnTo>
                  <a:lnTo>
                    <a:pt x="540105" y="166179"/>
                  </a:lnTo>
                  <a:lnTo>
                    <a:pt x="573976" y="129641"/>
                  </a:lnTo>
                  <a:lnTo>
                    <a:pt x="606729" y="91998"/>
                  </a:lnTo>
                  <a:lnTo>
                    <a:pt x="638340" y="53301"/>
                  </a:lnTo>
                  <a:lnTo>
                    <a:pt x="671385" y="10071"/>
                  </a:lnTo>
                  <a:close/>
                </a:path>
                <a:path w="890904" h="944245">
                  <a:moveTo>
                    <a:pt x="890727" y="311658"/>
                  </a:moveTo>
                  <a:lnTo>
                    <a:pt x="890130" y="290614"/>
                  </a:lnTo>
                  <a:lnTo>
                    <a:pt x="889431" y="283654"/>
                  </a:lnTo>
                  <a:lnTo>
                    <a:pt x="890092" y="272986"/>
                  </a:lnTo>
                  <a:lnTo>
                    <a:pt x="890460" y="270205"/>
                  </a:lnTo>
                  <a:lnTo>
                    <a:pt x="890231" y="267322"/>
                  </a:lnTo>
                  <a:lnTo>
                    <a:pt x="888936" y="264871"/>
                  </a:lnTo>
                  <a:lnTo>
                    <a:pt x="887742" y="261264"/>
                  </a:lnTo>
                  <a:lnTo>
                    <a:pt x="884656" y="258191"/>
                  </a:lnTo>
                  <a:lnTo>
                    <a:pt x="881087" y="256971"/>
                  </a:lnTo>
                  <a:lnTo>
                    <a:pt x="879297" y="256082"/>
                  </a:lnTo>
                  <a:lnTo>
                    <a:pt x="877366" y="255676"/>
                  </a:lnTo>
                  <a:lnTo>
                    <a:pt x="875449" y="255676"/>
                  </a:lnTo>
                  <a:lnTo>
                    <a:pt x="870331" y="255676"/>
                  </a:lnTo>
                  <a:lnTo>
                    <a:pt x="865187" y="258572"/>
                  </a:lnTo>
                  <a:lnTo>
                    <a:pt x="861771" y="264553"/>
                  </a:lnTo>
                  <a:lnTo>
                    <a:pt x="861491" y="265341"/>
                  </a:lnTo>
                  <a:lnTo>
                    <a:pt x="882345" y="266319"/>
                  </a:lnTo>
                  <a:lnTo>
                    <a:pt x="881849" y="374497"/>
                  </a:lnTo>
                  <a:lnTo>
                    <a:pt x="879906" y="537121"/>
                  </a:lnTo>
                  <a:lnTo>
                    <a:pt x="875436" y="832739"/>
                  </a:lnTo>
                  <a:lnTo>
                    <a:pt x="874483" y="927392"/>
                  </a:lnTo>
                  <a:lnTo>
                    <a:pt x="869950" y="927696"/>
                  </a:lnTo>
                  <a:lnTo>
                    <a:pt x="845223" y="927798"/>
                  </a:lnTo>
                  <a:lnTo>
                    <a:pt x="845908" y="932268"/>
                  </a:lnTo>
                  <a:lnTo>
                    <a:pt x="848398" y="938707"/>
                  </a:lnTo>
                  <a:lnTo>
                    <a:pt x="851319" y="941793"/>
                  </a:lnTo>
                  <a:lnTo>
                    <a:pt x="854773" y="943635"/>
                  </a:lnTo>
                  <a:lnTo>
                    <a:pt x="869048" y="943432"/>
                  </a:lnTo>
                  <a:lnTo>
                    <a:pt x="873734" y="943114"/>
                  </a:lnTo>
                  <a:lnTo>
                    <a:pt x="879119" y="940054"/>
                  </a:lnTo>
                  <a:lnTo>
                    <a:pt x="883069" y="934491"/>
                  </a:lnTo>
                  <a:lnTo>
                    <a:pt x="882815" y="894803"/>
                  </a:lnTo>
                  <a:lnTo>
                    <a:pt x="882142" y="862723"/>
                  </a:lnTo>
                  <a:lnTo>
                    <a:pt x="880224" y="798550"/>
                  </a:lnTo>
                  <a:lnTo>
                    <a:pt x="879843" y="696074"/>
                  </a:lnTo>
                  <a:lnTo>
                    <a:pt x="880173" y="661924"/>
                  </a:lnTo>
                  <a:lnTo>
                    <a:pt x="881392" y="632866"/>
                  </a:lnTo>
                  <a:lnTo>
                    <a:pt x="882827" y="574725"/>
                  </a:lnTo>
                  <a:lnTo>
                    <a:pt x="883323" y="545655"/>
                  </a:lnTo>
                  <a:lnTo>
                    <a:pt x="885456" y="507326"/>
                  </a:lnTo>
                  <a:lnTo>
                    <a:pt x="886307" y="488149"/>
                  </a:lnTo>
                  <a:lnTo>
                    <a:pt x="886460" y="468947"/>
                  </a:lnTo>
                  <a:lnTo>
                    <a:pt x="887488" y="429628"/>
                  </a:lnTo>
                  <a:lnTo>
                    <a:pt x="889279" y="390309"/>
                  </a:lnTo>
                  <a:lnTo>
                    <a:pt x="890727" y="350989"/>
                  </a:lnTo>
                  <a:lnTo>
                    <a:pt x="890727" y="31165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7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508253" y="3929825"/>
              <a:ext cx="122681" cy="121742"/>
            </a:xfrm>
            <a:prstGeom prst="rect">
              <a:avLst/>
            </a:prstGeom>
          </p:spPr>
        </p:pic>
      </p:grpSp>
      <p:pic>
        <p:nvPicPr>
          <p:cNvPr id="80" name="object 80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81" name="object 81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81</a:t>
            </a:fld>
            <a:endParaRPr spc="-25"/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34928" y="3098219"/>
            <a:ext cx="6174105" cy="22517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*Considerar</a:t>
            </a:r>
            <a:r>
              <a:rPr sz="8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40">
                <a:solidFill>
                  <a:srgbClr val="3C3C3C"/>
                </a:solidFill>
                <a:latin typeface="Verdana"/>
                <a:cs typeface="Verdana"/>
              </a:rPr>
              <a:t>totais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80">
                <a:solidFill>
                  <a:srgbClr val="3C3C3C"/>
                </a:solidFill>
                <a:latin typeface="Verdana"/>
                <a:cs typeface="Verdana"/>
              </a:rPr>
              <a:t>UTI,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 não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necessária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 estratificação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8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10">
                <a:solidFill>
                  <a:srgbClr val="3C3C3C"/>
                </a:solidFill>
                <a:latin typeface="Verdana"/>
                <a:cs typeface="Verdana"/>
              </a:rPr>
              <a:t>peso.</a:t>
            </a:r>
            <a:endParaRPr sz="8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905"/>
              </a:spcBef>
            </a:pP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8255" algn="just">
              <a:lnSpc>
                <a:spcPct val="100000"/>
              </a:lnSpc>
              <a:spcBef>
                <a:spcPts val="1245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Mecânica,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somando-os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ocorra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infec-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ção.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incluir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Sempre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ocorrer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anotar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exata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ocorrência.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infec-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período.</a:t>
            </a:r>
            <a:endParaRPr sz="1000">
              <a:latin typeface="Verdana"/>
              <a:cs typeface="Verdana"/>
            </a:endParaRPr>
          </a:p>
          <a:p>
            <a:pPr marL="12700" algn="just">
              <a:lnSpc>
                <a:spcPct val="100000"/>
              </a:lnSpc>
              <a:spcBef>
                <a:spcPts val="12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Recomeçar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infecção,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haja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Passar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utilizar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média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menor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1,0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eventos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infecciosos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forem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raros,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isso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é,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porcentagem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pontos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iguais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zero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gráfico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densidade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for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maior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50%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(consecutivos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não).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3" name="object 1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1044009"/>
            <a:ext cx="6145853" cy="658602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473188" y="1162382"/>
            <a:ext cx="4647565" cy="7727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PAV5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9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Mecânica/dia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entre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Pneumonia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Associada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à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Ventilação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00"/>
              </a:spcBef>
            </a:pP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7999" y="1963559"/>
            <a:ext cx="6152515" cy="1122680"/>
            <a:chOff x="647999" y="1963559"/>
            <a:chExt cx="6152515" cy="1122680"/>
          </a:xfrm>
        </p:grpSpPr>
        <p:sp>
          <p:nvSpPr>
            <p:cNvPr id="16" name="object 16"/>
            <p:cNvSpPr/>
            <p:nvPr/>
          </p:nvSpPr>
          <p:spPr>
            <a:xfrm>
              <a:off x="648004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6145847" y="0"/>
                  </a:moveTo>
                  <a:lnTo>
                    <a:pt x="5407952" y="0"/>
                  </a:lnTo>
                  <a:lnTo>
                    <a:pt x="4661992" y="0"/>
                  </a:lnTo>
                  <a:lnTo>
                    <a:pt x="3833990" y="0"/>
                  </a:lnTo>
                  <a:lnTo>
                    <a:pt x="2861995" y="0"/>
                  </a:lnTo>
                  <a:lnTo>
                    <a:pt x="2861995" y="399135"/>
                  </a:lnTo>
                  <a:lnTo>
                    <a:pt x="3833990" y="399135"/>
                  </a:lnTo>
                  <a:lnTo>
                    <a:pt x="4661992" y="399135"/>
                  </a:lnTo>
                  <a:lnTo>
                    <a:pt x="5407952" y="399135"/>
                  </a:lnTo>
                  <a:lnTo>
                    <a:pt x="6145847" y="399135"/>
                  </a:lnTo>
                  <a:lnTo>
                    <a:pt x="6145847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308095" y="2364594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5">
                  <a:moveTo>
                    <a:pt x="0" y="681088"/>
                  </a:moveTo>
                  <a:lnTo>
                    <a:pt x="3810" y="681088"/>
                  </a:lnTo>
                </a:path>
                <a:path w="3810" h="681355">
                  <a:moveTo>
                    <a:pt x="0" y="679183"/>
                  </a:moveTo>
                  <a:lnTo>
                    <a:pt x="3810" y="679183"/>
                  </a:lnTo>
                </a:path>
                <a:path w="3810" h="681355">
                  <a:moveTo>
                    <a:pt x="0" y="677278"/>
                  </a:moveTo>
                  <a:lnTo>
                    <a:pt x="3810" y="677278"/>
                  </a:lnTo>
                </a:path>
                <a:path w="3810" h="681355">
                  <a:moveTo>
                    <a:pt x="0" y="675360"/>
                  </a:moveTo>
                  <a:lnTo>
                    <a:pt x="3810" y="675360"/>
                  </a:lnTo>
                </a:path>
                <a:path w="3810" h="681355">
                  <a:moveTo>
                    <a:pt x="0" y="673455"/>
                  </a:moveTo>
                  <a:lnTo>
                    <a:pt x="3810" y="673455"/>
                  </a:lnTo>
                </a:path>
                <a:path w="3810" h="681355">
                  <a:moveTo>
                    <a:pt x="0" y="671550"/>
                  </a:moveTo>
                  <a:lnTo>
                    <a:pt x="3810" y="671550"/>
                  </a:lnTo>
                </a:path>
                <a:path w="3810" h="681355">
                  <a:moveTo>
                    <a:pt x="0" y="669645"/>
                  </a:moveTo>
                  <a:lnTo>
                    <a:pt x="3810" y="669645"/>
                  </a:lnTo>
                </a:path>
                <a:path w="3810" h="681355">
                  <a:moveTo>
                    <a:pt x="0" y="667727"/>
                  </a:moveTo>
                  <a:lnTo>
                    <a:pt x="3810" y="667727"/>
                  </a:lnTo>
                </a:path>
                <a:path w="3810" h="681355">
                  <a:moveTo>
                    <a:pt x="0" y="665822"/>
                  </a:moveTo>
                  <a:lnTo>
                    <a:pt x="3810" y="665822"/>
                  </a:lnTo>
                </a:path>
                <a:path w="3810" h="681355">
                  <a:moveTo>
                    <a:pt x="0" y="663917"/>
                  </a:moveTo>
                  <a:lnTo>
                    <a:pt x="3810" y="663917"/>
                  </a:lnTo>
                </a:path>
                <a:path w="3810" h="681355">
                  <a:moveTo>
                    <a:pt x="0" y="662012"/>
                  </a:moveTo>
                  <a:lnTo>
                    <a:pt x="3810" y="662012"/>
                  </a:lnTo>
                </a:path>
                <a:path w="3810" h="681355">
                  <a:moveTo>
                    <a:pt x="0" y="660107"/>
                  </a:moveTo>
                  <a:lnTo>
                    <a:pt x="3810" y="660107"/>
                  </a:lnTo>
                </a:path>
                <a:path w="3810" h="681355">
                  <a:moveTo>
                    <a:pt x="0" y="658190"/>
                  </a:moveTo>
                  <a:lnTo>
                    <a:pt x="3810" y="658190"/>
                  </a:lnTo>
                </a:path>
                <a:path w="3810" h="681355">
                  <a:moveTo>
                    <a:pt x="0" y="656285"/>
                  </a:moveTo>
                  <a:lnTo>
                    <a:pt x="3810" y="656285"/>
                  </a:lnTo>
                </a:path>
                <a:path w="3810" h="681355">
                  <a:moveTo>
                    <a:pt x="0" y="654380"/>
                  </a:moveTo>
                  <a:lnTo>
                    <a:pt x="3810" y="654380"/>
                  </a:lnTo>
                </a:path>
                <a:path w="3810" h="681355">
                  <a:moveTo>
                    <a:pt x="0" y="652475"/>
                  </a:moveTo>
                  <a:lnTo>
                    <a:pt x="3810" y="652475"/>
                  </a:lnTo>
                </a:path>
                <a:path w="3810" h="681355">
                  <a:moveTo>
                    <a:pt x="0" y="650557"/>
                  </a:moveTo>
                  <a:lnTo>
                    <a:pt x="3810" y="650557"/>
                  </a:lnTo>
                </a:path>
                <a:path w="3810" h="681355">
                  <a:moveTo>
                    <a:pt x="0" y="648652"/>
                  </a:moveTo>
                  <a:lnTo>
                    <a:pt x="3810" y="648652"/>
                  </a:lnTo>
                </a:path>
                <a:path w="3810" h="681355">
                  <a:moveTo>
                    <a:pt x="0" y="646747"/>
                  </a:moveTo>
                  <a:lnTo>
                    <a:pt x="3810" y="646747"/>
                  </a:lnTo>
                </a:path>
                <a:path w="3810" h="681355">
                  <a:moveTo>
                    <a:pt x="0" y="644842"/>
                  </a:moveTo>
                  <a:lnTo>
                    <a:pt x="3810" y="644842"/>
                  </a:lnTo>
                </a:path>
                <a:path w="3810" h="681355">
                  <a:moveTo>
                    <a:pt x="0" y="642937"/>
                  </a:moveTo>
                  <a:lnTo>
                    <a:pt x="3810" y="642937"/>
                  </a:lnTo>
                </a:path>
                <a:path w="3810" h="681355">
                  <a:moveTo>
                    <a:pt x="0" y="641019"/>
                  </a:moveTo>
                  <a:lnTo>
                    <a:pt x="3810" y="641019"/>
                  </a:lnTo>
                </a:path>
                <a:path w="3810" h="681355">
                  <a:moveTo>
                    <a:pt x="0" y="639114"/>
                  </a:moveTo>
                  <a:lnTo>
                    <a:pt x="3810" y="639114"/>
                  </a:lnTo>
                </a:path>
                <a:path w="3810" h="681355">
                  <a:moveTo>
                    <a:pt x="0" y="637209"/>
                  </a:moveTo>
                  <a:lnTo>
                    <a:pt x="3810" y="637209"/>
                  </a:lnTo>
                </a:path>
                <a:path w="3810" h="681355">
                  <a:moveTo>
                    <a:pt x="0" y="635304"/>
                  </a:moveTo>
                  <a:lnTo>
                    <a:pt x="3810" y="635304"/>
                  </a:lnTo>
                </a:path>
                <a:path w="3810" h="681355">
                  <a:moveTo>
                    <a:pt x="0" y="633399"/>
                  </a:moveTo>
                  <a:lnTo>
                    <a:pt x="3810" y="633399"/>
                  </a:lnTo>
                </a:path>
                <a:path w="3810" h="681355">
                  <a:moveTo>
                    <a:pt x="0" y="631482"/>
                  </a:moveTo>
                  <a:lnTo>
                    <a:pt x="3810" y="631482"/>
                  </a:lnTo>
                </a:path>
                <a:path w="3810" h="681355">
                  <a:moveTo>
                    <a:pt x="0" y="629577"/>
                  </a:moveTo>
                  <a:lnTo>
                    <a:pt x="3810" y="629577"/>
                  </a:lnTo>
                </a:path>
                <a:path w="3810" h="681355">
                  <a:moveTo>
                    <a:pt x="0" y="627672"/>
                  </a:moveTo>
                  <a:lnTo>
                    <a:pt x="3810" y="627672"/>
                  </a:lnTo>
                </a:path>
                <a:path w="3810" h="681355">
                  <a:moveTo>
                    <a:pt x="0" y="625767"/>
                  </a:moveTo>
                  <a:lnTo>
                    <a:pt x="3810" y="625767"/>
                  </a:lnTo>
                </a:path>
                <a:path w="3810" h="681355">
                  <a:moveTo>
                    <a:pt x="0" y="623849"/>
                  </a:moveTo>
                  <a:lnTo>
                    <a:pt x="3810" y="623849"/>
                  </a:lnTo>
                </a:path>
                <a:path w="3810" h="681355">
                  <a:moveTo>
                    <a:pt x="0" y="621944"/>
                  </a:moveTo>
                  <a:lnTo>
                    <a:pt x="3810" y="621944"/>
                  </a:lnTo>
                </a:path>
                <a:path w="3810" h="681355">
                  <a:moveTo>
                    <a:pt x="0" y="620039"/>
                  </a:moveTo>
                  <a:lnTo>
                    <a:pt x="3810" y="620039"/>
                  </a:lnTo>
                </a:path>
                <a:path w="3810" h="681355">
                  <a:moveTo>
                    <a:pt x="0" y="618134"/>
                  </a:moveTo>
                  <a:lnTo>
                    <a:pt x="3810" y="618134"/>
                  </a:lnTo>
                </a:path>
                <a:path w="3810" h="681355">
                  <a:moveTo>
                    <a:pt x="0" y="616229"/>
                  </a:moveTo>
                  <a:lnTo>
                    <a:pt x="3810" y="616229"/>
                  </a:lnTo>
                </a:path>
                <a:path w="3810" h="681355">
                  <a:moveTo>
                    <a:pt x="0" y="614311"/>
                  </a:moveTo>
                  <a:lnTo>
                    <a:pt x="3810" y="614311"/>
                  </a:lnTo>
                </a:path>
                <a:path w="3810" h="681355">
                  <a:moveTo>
                    <a:pt x="0" y="612406"/>
                  </a:moveTo>
                  <a:lnTo>
                    <a:pt x="3810" y="612406"/>
                  </a:lnTo>
                </a:path>
                <a:path w="3810" h="681355">
                  <a:moveTo>
                    <a:pt x="0" y="610501"/>
                  </a:moveTo>
                  <a:lnTo>
                    <a:pt x="3810" y="610501"/>
                  </a:lnTo>
                </a:path>
                <a:path w="3810" h="681355">
                  <a:moveTo>
                    <a:pt x="0" y="608596"/>
                  </a:moveTo>
                  <a:lnTo>
                    <a:pt x="3810" y="608596"/>
                  </a:lnTo>
                </a:path>
                <a:path w="3810" h="681355">
                  <a:moveTo>
                    <a:pt x="0" y="606679"/>
                  </a:moveTo>
                  <a:lnTo>
                    <a:pt x="3810" y="606679"/>
                  </a:lnTo>
                </a:path>
                <a:path w="3810" h="681355">
                  <a:moveTo>
                    <a:pt x="0" y="604774"/>
                  </a:moveTo>
                  <a:lnTo>
                    <a:pt x="3810" y="604774"/>
                  </a:lnTo>
                </a:path>
                <a:path w="3810" h="681355">
                  <a:moveTo>
                    <a:pt x="0" y="602869"/>
                  </a:moveTo>
                  <a:lnTo>
                    <a:pt x="3810" y="602869"/>
                  </a:lnTo>
                </a:path>
                <a:path w="3810" h="681355">
                  <a:moveTo>
                    <a:pt x="0" y="600964"/>
                  </a:moveTo>
                  <a:lnTo>
                    <a:pt x="3810" y="600964"/>
                  </a:lnTo>
                </a:path>
                <a:path w="3810" h="681355">
                  <a:moveTo>
                    <a:pt x="0" y="599059"/>
                  </a:moveTo>
                  <a:lnTo>
                    <a:pt x="3810" y="599059"/>
                  </a:lnTo>
                </a:path>
                <a:path w="3810" h="681355">
                  <a:moveTo>
                    <a:pt x="0" y="597141"/>
                  </a:moveTo>
                  <a:lnTo>
                    <a:pt x="3810" y="597141"/>
                  </a:lnTo>
                </a:path>
                <a:path w="3810" h="681355">
                  <a:moveTo>
                    <a:pt x="0" y="595236"/>
                  </a:moveTo>
                  <a:lnTo>
                    <a:pt x="3810" y="595236"/>
                  </a:lnTo>
                </a:path>
                <a:path w="3810" h="681355">
                  <a:moveTo>
                    <a:pt x="0" y="593331"/>
                  </a:moveTo>
                  <a:lnTo>
                    <a:pt x="3810" y="593331"/>
                  </a:lnTo>
                </a:path>
                <a:path w="3810" h="681355">
                  <a:moveTo>
                    <a:pt x="0" y="591426"/>
                  </a:moveTo>
                  <a:lnTo>
                    <a:pt x="3810" y="591426"/>
                  </a:lnTo>
                </a:path>
                <a:path w="3810" h="681355">
                  <a:moveTo>
                    <a:pt x="0" y="589508"/>
                  </a:moveTo>
                  <a:lnTo>
                    <a:pt x="3810" y="589508"/>
                  </a:lnTo>
                </a:path>
                <a:path w="3810" h="681355">
                  <a:moveTo>
                    <a:pt x="0" y="587603"/>
                  </a:moveTo>
                  <a:lnTo>
                    <a:pt x="3810" y="587603"/>
                  </a:lnTo>
                </a:path>
                <a:path w="3810" h="681355">
                  <a:moveTo>
                    <a:pt x="0" y="585698"/>
                  </a:moveTo>
                  <a:lnTo>
                    <a:pt x="3810" y="585698"/>
                  </a:lnTo>
                </a:path>
                <a:path w="3810" h="681355">
                  <a:moveTo>
                    <a:pt x="0" y="583793"/>
                  </a:moveTo>
                  <a:lnTo>
                    <a:pt x="3810" y="583793"/>
                  </a:lnTo>
                </a:path>
                <a:path w="3810" h="681355">
                  <a:moveTo>
                    <a:pt x="0" y="581888"/>
                  </a:moveTo>
                  <a:lnTo>
                    <a:pt x="3810" y="581888"/>
                  </a:lnTo>
                </a:path>
                <a:path w="3810" h="681355">
                  <a:moveTo>
                    <a:pt x="0" y="579970"/>
                  </a:moveTo>
                  <a:lnTo>
                    <a:pt x="3810" y="579970"/>
                  </a:lnTo>
                </a:path>
                <a:path w="3810" h="681355">
                  <a:moveTo>
                    <a:pt x="0" y="578065"/>
                  </a:moveTo>
                  <a:lnTo>
                    <a:pt x="3810" y="578065"/>
                  </a:lnTo>
                </a:path>
                <a:path w="3810" h="681355">
                  <a:moveTo>
                    <a:pt x="0" y="576160"/>
                  </a:moveTo>
                  <a:lnTo>
                    <a:pt x="3810" y="576160"/>
                  </a:lnTo>
                </a:path>
                <a:path w="3810" h="681355">
                  <a:moveTo>
                    <a:pt x="0" y="574255"/>
                  </a:moveTo>
                  <a:lnTo>
                    <a:pt x="3810" y="574255"/>
                  </a:lnTo>
                </a:path>
                <a:path w="3810" h="681355">
                  <a:moveTo>
                    <a:pt x="0" y="572338"/>
                  </a:moveTo>
                  <a:lnTo>
                    <a:pt x="3810" y="572338"/>
                  </a:lnTo>
                </a:path>
                <a:path w="3810" h="681355">
                  <a:moveTo>
                    <a:pt x="0" y="570433"/>
                  </a:moveTo>
                  <a:lnTo>
                    <a:pt x="3810" y="570433"/>
                  </a:lnTo>
                </a:path>
                <a:path w="3810" h="681355">
                  <a:moveTo>
                    <a:pt x="0" y="568528"/>
                  </a:moveTo>
                  <a:lnTo>
                    <a:pt x="3810" y="568528"/>
                  </a:lnTo>
                </a:path>
                <a:path w="3810" h="681355">
                  <a:moveTo>
                    <a:pt x="0" y="566623"/>
                  </a:moveTo>
                  <a:lnTo>
                    <a:pt x="3810" y="566623"/>
                  </a:lnTo>
                </a:path>
                <a:path w="3810" h="681355">
                  <a:moveTo>
                    <a:pt x="0" y="564718"/>
                  </a:moveTo>
                  <a:lnTo>
                    <a:pt x="3810" y="564718"/>
                  </a:lnTo>
                </a:path>
                <a:path w="3810" h="681355">
                  <a:moveTo>
                    <a:pt x="0" y="562800"/>
                  </a:moveTo>
                  <a:lnTo>
                    <a:pt x="3810" y="562800"/>
                  </a:lnTo>
                </a:path>
                <a:path w="3810" h="681355">
                  <a:moveTo>
                    <a:pt x="0" y="560895"/>
                  </a:moveTo>
                  <a:lnTo>
                    <a:pt x="3810" y="560895"/>
                  </a:lnTo>
                </a:path>
                <a:path w="3810" h="681355">
                  <a:moveTo>
                    <a:pt x="0" y="558990"/>
                  </a:moveTo>
                  <a:lnTo>
                    <a:pt x="3810" y="558990"/>
                  </a:lnTo>
                </a:path>
                <a:path w="3810" h="681355">
                  <a:moveTo>
                    <a:pt x="0" y="557085"/>
                  </a:moveTo>
                  <a:lnTo>
                    <a:pt x="3810" y="557085"/>
                  </a:lnTo>
                </a:path>
                <a:path w="3810" h="681355">
                  <a:moveTo>
                    <a:pt x="0" y="555167"/>
                  </a:moveTo>
                  <a:lnTo>
                    <a:pt x="3810" y="555167"/>
                  </a:lnTo>
                </a:path>
                <a:path w="3810" h="681355">
                  <a:moveTo>
                    <a:pt x="0" y="553262"/>
                  </a:moveTo>
                  <a:lnTo>
                    <a:pt x="3810" y="553262"/>
                  </a:lnTo>
                </a:path>
                <a:path w="3810" h="681355">
                  <a:moveTo>
                    <a:pt x="0" y="551357"/>
                  </a:moveTo>
                  <a:lnTo>
                    <a:pt x="3810" y="551357"/>
                  </a:lnTo>
                </a:path>
                <a:path w="3810" h="681355">
                  <a:moveTo>
                    <a:pt x="0" y="549452"/>
                  </a:moveTo>
                  <a:lnTo>
                    <a:pt x="3810" y="549452"/>
                  </a:lnTo>
                </a:path>
                <a:path w="3810" h="681355">
                  <a:moveTo>
                    <a:pt x="0" y="547547"/>
                  </a:moveTo>
                  <a:lnTo>
                    <a:pt x="3810" y="547547"/>
                  </a:lnTo>
                </a:path>
                <a:path w="3810" h="681355">
                  <a:moveTo>
                    <a:pt x="0" y="545630"/>
                  </a:moveTo>
                  <a:lnTo>
                    <a:pt x="3810" y="545630"/>
                  </a:lnTo>
                </a:path>
                <a:path w="3810" h="681355">
                  <a:moveTo>
                    <a:pt x="0" y="543725"/>
                  </a:moveTo>
                  <a:lnTo>
                    <a:pt x="3810" y="543725"/>
                  </a:lnTo>
                </a:path>
                <a:path w="3810" h="681355">
                  <a:moveTo>
                    <a:pt x="0" y="541820"/>
                  </a:moveTo>
                  <a:lnTo>
                    <a:pt x="3810" y="541820"/>
                  </a:lnTo>
                </a:path>
                <a:path w="3810" h="681355">
                  <a:moveTo>
                    <a:pt x="0" y="539915"/>
                  </a:moveTo>
                  <a:lnTo>
                    <a:pt x="3810" y="539915"/>
                  </a:lnTo>
                </a:path>
                <a:path w="3810" h="681355">
                  <a:moveTo>
                    <a:pt x="0" y="537997"/>
                  </a:moveTo>
                  <a:lnTo>
                    <a:pt x="3810" y="537997"/>
                  </a:lnTo>
                </a:path>
                <a:path w="3810" h="681355">
                  <a:moveTo>
                    <a:pt x="0" y="536092"/>
                  </a:moveTo>
                  <a:lnTo>
                    <a:pt x="3810" y="536092"/>
                  </a:lnTo>
                </a:path>
                <a:path w="3810" h="681355">
                  <a:moveTo>
                    <a:pt x="0" y="534187"/>
                  </a:moveTo>
                  <a:lnTo>
                    <a:pt x="3810" y="534187"/>
                  </a:lnTo>
                </a:path>
                <a:path w="3810" h="681355">
                  <a:moveTo>
                    <a:pt x="0" y="532282"/>
                  </a:moveTo>
                  <a:lnTo>
                    <a:pt x="3810" y="532282"/>
                  </a:lnTo>
                </a:path>
                <a:path w="3810" h="681355">
                  <a:moveTo>
                    <a:pt x="0" y="530377"/>
                  </a:moveTo>
                  <a:lnTo>
                    <a:pt x="3810" y="530377"/>
                  </a:lnTo>
                </a:path>
                <a:path w="3810" h="681355">
                  <a:moveTo>
                    <a:pt x="0" y="528459"/>
                  </a:moveTo>
                  <a:lnTo>
                    <a:pt x="3810" y="528459"/>
                  </a:lnTo>
                </a:path>
                <a:path w="3810" h="681355">
                  <a:moveTo>
                    <a:pt x="0" y="526554"/>
                  </a:moveTo>
                  <a:lnTo>
                    <a:pt x="3810" y="526554"/>
                  </a:lnTo>
                </a:path>
                <a:path w="3810" h="681355">
                  <a:moveTo>
                    <a:pt x="0" y="524649"/>
                  </a:moveTo>
                  <a:lnTo>
                    <a:pt x="3810" y="524649"/>
                  </a:lnTo>
                </a:path>
                <a:path w="3810" h="681355">
                  <a:moveTo>
                    <a:pt x="0" y="522744"/>
                  </a:moveTo>
                  <a:lnTo>
                    <a:pt x="3810" y="522744"/>
                  </a:lnTo>
                </a:path>
                <a:path w="3810" h="681355">
                  <a:moveTo>
                    <a:pt x="0" y="520839"/>
                  </a:moveTo>
                  <a:lnTo>
                    <a:pt x="3810" y="520839"/>
                  </a:lnTo>
                </a:path>
                <a:path w="3810" h="681355">
                  <a:moveTo>
                    <a:pt x="0" y="518922"/>
                  </a:moveTo>
                  <a:lnTo>
                    <a:pt x="3810" y="518922"/>
                  </a:lnTo>
                </a:path>
                <a:path w="3810" h="681355">
                  <a:moveTo>
                    <a:pt x="0" y="517017"/>
                  </a:moveTo>
                  <a:lnTo>
                    <a:pt x="3810" y="517017"/>
                  </a:lnTo>
                </a:path>
                <a:path w="3810" h="681355">
                  <a:moveTo>
                    <a:pt x="0" y="515112"/>
                  </a:moveTo>
                  <a:lnTo>
                    <a:pt x="3810" y="515112"/>
                  </a:lnTo>
                </a:path>
                <a:path w="3810" h="681355">
                  <a:moveTo>
                    <a:pt x="0" y="513207"/>
                  </a:moveTo>
                  <a:lnTo>
                    <a:pt x="3810" y="513207"/>
                  </a:lnTo>
                </a:path>
                <a:path w="3810" h="681355">
                  <a:moveTo>
                    <a:pt x="0" y="511289"/>
                  </a:moveTo>
                  <a:lnTo>
                    <a:pt x="3810" y="511289"/>
                  </a:lnTo>
                </a:path>
                <a:path w="3810" h="681355">
                  <a:moveTo>
                    <a:pt x="0" y="509384"/>
                  </a:moveTo>
                  <a:lnTo>
                    <a:pt x="3810" y="509384"/>
                  </a:lnTo>
                </a:path>
                <a:path w="3810" h="681355">
                  <a:moveTo>
                    <a:pt x="0" y="507479"/>
                  </a:moveTo>
                  <a:lnTo>
                    <a:pt x="3810" y="507479"/>
                  </a:lnTo>
                </a:path>
                <a:path w="3810" h="681355">
                  <a:moveTo>
                    <a:pt x="0" y="505574"/>
                  </a:moveTo>
                  <a:lnTo>
                    <a:pt x="3810" y="505574"/>
                  </a:lnTo>
                </a:path>
                <a:path w="3810" h="681355">
                  <a:moveTo>
                    <a:pt x="0" y="503669"/>
                  </a:moveTo>
                  <a:lnTo>
                    <a:pt x="3810" y="503669"/>
                  </a:lnTo>
                </a:path>
                <a:path w="3810" h="681355">
                  <a:moveTo>
                    <a:pt x="0" y="501751"/>
                  </a:moveTo>
                  <a:lnTo>
                    <a:pt x="3810" y="501751"/>
                  </a:lnTo>
                </a:path>
                <a:path w="3810" h="681355">
                  <a:moveTo>
                    <a:pt x="0" y="499846"/>
                  </a:moveTo>
                  <a:lnTo>
                    <a:pt x="3810" y="499846"/>
                  </a:lnTo>
                </a:path>
                <a:path w="3810" h="681355">
                  <a:moveTo>
                    <a:pt x="0" y="497941"/>
                  </a:moveTo>
                  <a:lnTo>
                    <a:pt x="3810" y="497941"/>
                  </a:lnTo>
                </a:path>
                <a:path w="3810" h="681355">
                  <a:moveTo>
                    <a:pt x="0" y="496036"/>
                  </a:moveTo>
                  <a:lnTo>
                    <a:pt x="3810" y="496036"/>
                  </a:lnTo>
                </a:path>
                <a:path w="3810" h="681355">
                  <a:moveTo>
                    <a:pt x="0" y="494118"/>
                  </a:moveTo>
                  <a:lnTo>
                    <a:pt x="3810" y="494118"/>
                  </a:lnTo>
                </a:path>
                <a:path w="3810" h="681355">
                  <a:moveTo>
                    <a:pt x="0" y="492213"/>
                  </a:moveTo>
                  <a:lnTo>
                    <a:pt x="3810" y="492213"/>
                  </a:lnTo>
                </a:path>
                <a:path w="3810" h="681355">
                  <a:moveTo>
                    <a:pt x="0" y="490308"/>
                  </a:moveTo>
                  <a:lnTo>
                    <a:pt x="3810" y="490308"/>
                  </a:lnTo>
                </a:path>
                <a:path w="3810" h="681355">
                  <a:moveTo>
                    <a:pt x="0" y="488403"/>
                  </a:moveTo>
                  <a:lnTo>
                    <a:pt x="3810" y="488403"/>
                  </a:lnTo>
                </a:path>
                <a:path w="3810" h="681355">
                  <a:moveTo>
                    <a:pt x="0" y="486498"/>
                  </a:moveTo>
                  <a:lnTo>
                    <a:pt x="3810" y="486498"/>
                  </a:lnTo>
                </a:path>
                <a:path w="3810" h="681355">
                  <a:moveTo>
                    <a:pt x="0" y="484581"/>
                  </a:moveTo>
                  <a:lnTo>
                    <a:pt x="3810" y="484581"/>
                  </a:lnTo>
                </a:path>
                <a:path w="3810" h="681355">
                  <a:moveTo>
                    <a:pt x="0" y="482676"/>
                  </a:moveTo>
                  <a:lnTo>
                    <a:pt x="3810" y="482676"/>
                  </a:lnTo>
                </a:path>
                <a:path w="3810" h="681355">
                  <a:moveTo>
                    <a:pt x="0" y="480771"/>
                  </a:moveTo>
                  <a:lnTo>
                    <a:pt x="3810" y="480771"/>
                  </a:lnTo>
                </a:path>
                <a:path w="3810" h="681355">
                  <a:moveTo>
                    <a:pt x="0" y="478866"/>
                  </a:moveTo>
                  <a:lnTo>
                    <a:pt x="3810" y="478866"/>
                  </a:lnTo>
                </a:path>
                <a:path w="3810" h="681355">
                  <a:moveTo>
                    <a:pt x="0" y="476948"/>
                  </a:moveTo>
                  <a:lnTo>
                    <a:pt x="3810" y="476948"/>
                  </a:lnTo>
                </a:path>
                <a:path w="3810" h="681355">
                  <a:moveTo>
                    <a:pt x="0" y="475043"/>
                  </a:moveTo>
                  <a:lnTo>
                    <a:pt x="3810" y="475043"/>
                  </a:lnTo>
                </a:path>
                <a:path w="3810" h="681355">
                  <a:moveTo>
                    <a:pt x="0" y="473138"/>
                  </a:moveTo>
                  <a:lnTo>
                    <a:pt x="3810" y="473138"/>
                  </a:lnTo>
                </a:path>
                <a:path w="3810" h="681355">
                  <a:moveTo>
                    <a:pt x="0" y="471233"/>
                  </a:moveTo>
                  <a:lnTo>
                    <a:pt x="3810" y="471233"/>
                  </a:lnTo>
                </a:path>
                <a:path w="3810" h="681355">
                  <a:moveTo>
                    <a:pt x="0" y="469328"/>
                  </a:moveTo>
                  <a:lnTo>
                    <a:pt x="3810" y="469328"/>
                  </a:lnTo>
                </a:path>
                <a:path w="3810" h="681355">
                  <a:moveTo>
                    <a:pt x="0" y="467410"/>
                  </a:moveTo>
                  <a:lnTo>
                    <a:pt x="3810" y="467410"/>
                  </a:lnTo>
                </a:path>
                <a:path w="3810" h="681355">
                  <a:moveTo>
                    <a:pt x="0" y="465505"/>
                  </a:moveTo>
                  <a:lnTo>
                    <a:pt x="3810" y="465505"/>
                  </a:lnTo>
                </a:path>
                <a:path w="3810" h="681355">
                  <a:moveTo>
                    <a:pt x="0" y="463600"/>
                  </a:moveTo>
                  <a:lnTo>
                    <a:pt x="3810" y="463600"/>
                  </a:lnTo>
                </a:path>
                <a:path w="3810" h="681355">
                  <a:moveTo>
                    <a:pt x="0" y="461695"/>
                  </a:moveTo>
                  <a:lnTo>
                    <a:pt x="3810" y="461695"/>
                  </a:lnTo>
                </a:path>
                <a:path w="3810" h="681355">
                  <a:moveTo>
                    <a:pt x="0" y="459778"/>
                  </a:moveTo>
                  <a:lnTo>
                    <a:pt x="3810" y="459778"/>
                  </a:lnTo>
                </a:path>
                <a:path w="3810" h="681355">
                  <a:moveTo>
                    <a:pt x="0" y="457873"/>
                  </a:moveTo>
                  <a:lnTo>
                    <a:pt x="3810" y="457873"/>
                  </a:lnTo>
                </a:path>
                <a:path w="3810" h="681355">
                  <a:moveTo>
                    <a:pt x="0" y="455968"/>
                  </a:moveTo>
                  <a:lnTo>
                    <a:pt x="3810" y="455968"/>
                  </a:lnTo>
                </a:path>
                <a:path w="3810" h="681355">
                  <a:moveTo>
                    <a:pt x="0" y="454063"/>
                  </a:moveTo>
                  <a:lnTo>
                    <a:pt x="3810" y="454063"/>
                  </a:lnTo>
                </a:path>
                <a:path w="3810" h="681355">
                  <a:moveTo>
                    <a:pt x="0" y="452158"/>
                  </a:moveTo>
                  <a:lnTo>
                    <a:pt x="3810" y="452158"/>
                  </a:lnTo>
                </a:path>
                <a:path w="3810" h="681355">
                  <a:moveTo>
                    <a:pt x="0" y="450240"/>
                  </a:moveTo>
                  <a:lnTo>
                    <a:pt x="3810" y="450240"/>
                  </a:lnTo>
                </a:path>
                <a:path w="3810" h="681355">
                  <a:moveTo>
                    <a:pt x="0" y="448335"/>
                  </a:moveTo>
                  <a:lnTo>
                    <a:pt x="3810" y="448335"/>
                  </a:lnTo>
                </a:path>
                <a:path w="3810" h="681355">
                  <a:moveTo>
                    <a:pt x="0" y="446430"/>
                  </a:moveTo>
                  <a:lnTo>
                    <a:pt x="3810" y="446430"/>
                  </a:lnTo>
                </a:path>
                <a:path w="3810" h="681355">
                  <a:moveTo>
                    <a:pt x="0" y="444525"/>
                  </a:moveTo>
                  <a:lnTo>
                    <a:pt x="3810" y="444525"/>
                  </a:lnTo>
                </a:path>
                <a:path w="3810" h="681355">
                  <a:moveTo>
                    <a:pt x="0" y="442620"/>
                  </a:moveTo>
                  <a:lnTo>
                    <a:pt x="3810" y="442620"/>
                  </a:lnTo>
                </a:path>
                <a:path w="3810" h="681355">
                  <a:moveTo>
                    <a:pt x="0" y="440702"/>
                  </a:moveTo>
                  <a:lnTo>
                    <a:pt x="3810" y="440702"/>
                  </a:lnTo>
                </a:path>
                <a:path w="3810" h="681355">
                  <a:moveTo>
                    <a:pt x="0" y="438797"/>
                  </a:moveTo>
                  <a:lnTo>
                    <a:pt x="3810" y="438797"/>
                  </a:lnTo>
                </a:path>
                <a:path w="3810" h="681355">
                  <a:moveTo>
                    <a:pt x="0" y="436892"/>
                  </a:moveTo>
                  <a:lnTo>
                    <a:pt x="3810" y="436892"/>
                  </a:lnTo>
                </a:path>
                <a:path w="3810" h="681355">
                  <a:moveTo>
                    <a:pt x="0" y="434987"/>
                  </a:moveTo>
                  <a:lnTo>
                    <a:pt x="3810" y="434987"/>
                  </a:lnTo>
                </a:path>
                <a:path w="3810" h="681355">
                  <a:moveTo>
                    <a:pt x="0" y="433070"/>
                  </a:moveTo>
                  <a:lnTo>
                    <a:pt x="3810" y="433070"/>
                  </a:lnTo>
                </a:path>
                <a:path w="3810" h="681355">
                  <a:moveTo>
                    <a:pt x="0" y="431165"/>
                  </a:moveTo>
                  <a:lnTo>
                    <a:pt x="3810" y="431165"/>
                  </a:lnTo>
                </a:path>
                <a:path w="3810" h="681355">
                  <a:moveTo>
                    <a:pt x="0" y="429260"/>
                  </a:moveTo>
                  <a:lnTo>
                    <a:pt x="3810" y="429260"/>
                  </a:lnTo>
                </a:path>
                <a:path w="3810" h="681355">
                  <a:moveTo>
                    <a:pt x="0" y="427355"/>
                  </a:moveTo>
                  <a:lnTo>
                    <a:pt x="3810" y="427355"/>
                  </a:lnTo>
                </a:path>
                <a:path w="3810" h="681355">
                  <a:moveTo>
                    <a:pt x="0" y="425450"/>
                  </a:moveTo>
                  <a:lnTo>
                    <a:pt x="3810" y="425450"/>
                  </a:lnTo>
                </a:path>
                <a:path w="3810" h="681355">
                  <a:moveTo>
                    <a:pt x="0" y="423532"/>
                  </a:moveTo>
                  <a:lnTo>
                    <a:pt x="3810" y="423532"/>
                  </a:lnTo>
                </a:path>
                <a:path w="3810" h="681355">
                  <a:moveTo>
                    <a:pt x="0" y="421627"/>
                  </a:moveTo>
                  <a:lnTo>
                    <a:pt x="3810" y="421627"/>
                  </a:lnTo>
                </a:path>
                <a:path w="3810" h="681355">
                  <a:moveTo>
                    <a:pt x="0" y="419722"/>
                  </a:moveTo>
                  <a:lnTo>
                    <a:pt x="3810" y="419722"/>
                  </a:lnTo>
                </a:path>
                <a:path w="3810" h="681355">
                  <a:moveTo>
                    <a:pt x="0" y="417817"/>
                  </a:moveTo>
                  <a:lnTo>
                    <a:pt x="3810" y="417817"/>
                  </a:lnTo>
                </a:path>
                <a:path w="3810" h="681355">
                  <a:moveTo>
                    <a:pt x="0" y="415899"/>
                  </a:moveTo>
                  <a:lnTo>
                    <a:pt x="3810" y="415899"/>
                  </a:lnTo>
                </a:path>
                <a:path w="3810" h="681355">
                  <a:moveTo>
                    <a:pt x="0" y="413994"/>
                  </a:moveTo>
                  <a:lnTo>
                    <a:pt x="3810" y="413994"/>
                  </a:lnTo>
                </a:path>
                <a:path w="3810" h="681355">
                  <a:moveTo>
                    <a:pt x="0" y="412089"/>
                  </a:moveTo>
                  <a:lnTo>
                    <a:pt x="3810" y="412089"/>
                  </a:lnTo>
                </a:path>
                <a:path w="3810" h="681355">
                  <a:moveTo>
                    <a:pt x="0" y="410184"/>
                  </a:moveTo>
                  <a:lnTo>
                    <a:pt x="3810" y="410184"/>
                  </a:lnTo>
                </a:path>
                <a:path w="3810" h="681355">
                  <a:moveTo>
                    <a:pt x="0" y="408279"/>
                  </a:moveTo>
                  <a:lnTo>
                    <a:pt x="3810" y="408279"/>
                  </a:lnTo>
                </a:path>
                <a:path w="3810" h="681355">
                  <a:moveTo>
                    <a:pt x="0" y="406361"/>
                  </a:moveTo>
                  <a:lnTo>
                    <a:pt x="3810" y="406361"/>
                  </a:lnTo>
                </a:path>
                <a:path w="3810" h="681355">
                  <a:moveTo>
                    <a:pt x="0" y="404456"/>
                  </a:moveTo>
                  <a:lnTo>
                    <a:pt x="3810" y="404456"/>
                  </a:lnTo>
                </a:path>
                <a:path w="3810" h="681355">
                  <a:moveTo>
                    <a:pt x="0" y="402551"/>
                  </a:moveTo>
                  <a:lnTo>
                    <a:pt x="3810" y="402551"/>
                  </a:lnTo>
                </a:path>
                <a:path w="3810" h="681355">
                  <a:moveTo>
                    <a:pt x="0" y="400646"/>
                  </a:moveTo>
                  <a:lnTo>
                    <a:pt x="3810" y="400646"/>
                  </a:lnTo>
                </a:path>
                <a:path w="3810" h="681355">
                  <a:moveTo>
                    <a:pt x="0" y="398729"/>
                  </a:moveTo>
                  <a:lnTo>
                    <a:pt x="3810" y="398729"/>
                  </a:lnTo>
                </a:path>
                <a:path w="3810" h="681355">
                  <a:moveTo>
                    <a:pt x="0" y="396824"/>
                  </a:moveTo>
                  <a:lnTo>
                    <a:pt x="3810" y="396824"/>
                  </a:lnTo>
                </a:path>
                <a:path w="3810" h="681355">
                  <a:moveTo>
                    <a:pt x="0" y="394919"/>
                  </a:moveTo>
                  <a:lnTo>
                    <a:pt x="3810" y="394919"/>
                  </a:lnTo>
                </a:path>
                <a:path w="3810" h="681355">
                  <a:moveTo>
                    <a:pt x="0" y="393014"/>
                  </a:moveTo>
                  <a:lnTo>
                    <a:pt x="3810" y="393014"/>
                  </a:lnTo>
                </a:path>
                <a:path w="3810" h="681355">
                  <a:moveTo>
                    <a:pt x="0" y="391109"/>
                  </a:moveTo>
                  <a:lnTo>
                    <a:pt x="3810" y="391109"/>
                  </a:lnTo>
                </a:path>
                <a:path w="3810" h="681355">
                  <a:moveTo>
                    <a:pt x="0" y="389191"/>
                  </a:moveTo>
                  <a:lnTo>
                    <a:pt x="3810" y="389191"/>
                  </a:lnTo>
                </a:path>
                <a:path w="3810" h="681355">
                  <a:moveTo>
                    <a:pt x="0" y="387286"/>
                  </a:moveTo>
                  <a:lnTo>
                    <a:pt x="3810" y="387286"/>
                  </a:lnTo>
                </a:path>
                <a:path w="3810" h="681355">
                  <a:moveTo>
                    <a:pt x="0" y="385381"/>
                  </a:moveTo>
                  <a:lnTo>
                    <a:pt x="3810" y="385381"/>
                  </a:lnTo>
                </a:path>
                <a:path w="3810" h="681355">
                  <a:moveTo>
                    <a:pt x="0" y="383476"/>
                  </a:moveTo>
                  <a:lnTo>
                    <a:pt x="3810" y="383476"/>
                  </a:lnTo>
                </a:path>
                <a:path w="3810" h="681355">
                  <a:moveTo>
                    <a:pt x="0" y="381558"/>
                  </a:moveTo>
                  <a:lnTo>
                    <a:pt x="3810" y="381558"/>
                  </a:lnTo>
                </a:path>
                <a:path w="3810" h="681355">
                  <a:moveTo>
                    <a:pt x="0" y="379653"/>
                  </a:moveTo>
                  <a:lnTo>
                    <a:pt x="3810" y="379653"/>
                  </a:lnTo>
                </a:path>
                <a:path w="3810" h="681355">
                  <a:moveTo>
                    <a:pt x="0" y="377748"/>
                  </a:moveTo>
                  <a:lnTo>
                    <a:pt x="3810" y="377748"/>
                  </a:lnTo>
                </a:path>
                <a:path w="3810" h="681355">
                  <a:moveTo>
                    <a:pt x="0" y="375843"/>
                  </a:moveTo>
                  <a:lnTo>
                    <a:pt x="3810" y="375843"/>
                  </a:lnTo>
                </a:path>
                <a:path w="3810" h="681355">
                  <a:moveTo>
                    <a:pt x="0" y="373938"/>
                  </a:moveTo>
                  <a:lnTo>
                    <a:pt x="3810" y="373938"/>
                  </a:lnTo>
                </a:path>
                <a:path w="3810" h="681355">
                  <a:moveTo>
                    <a:pt x="0" y="372021"/>
                  </a:moveTo>
                  <a:lnTo>
                    <a:pt x="3810" y="372021"/>
                  </a:lnTo>
                </a:path>
                <a:path w="3810" h="681355">
                  <a:moveTo>
                    <a:pt x="0" y="370116"/>
                  </a:moveTo>
                  <a:lnTo>
                    <a:pt x="3810" y="370116"/>
                  </a:lnTo>
                </a:path>
                <a:path w="3810" h="681355">
                  <a:moveTo>
                    <a:pt x="0" y="368211"/>
                  </a:moveTo>
                  <a:lnTo>
                    <a:pt x="3810" y="368211"/>
                  </a:lnTo>
                </a:path>
                <a:path w="3810" h="681355">
                  <a:moveTo>
                    <a:pt x="0" y="366306"/>
                  </a:moveTo>
                  <a:lnTo>
                    <a:pt x="3810" y="366306"/>
                  </a:lnTo>
                </a:path>
                <a:path w="3810" h="681355">
                  <a:moveTo>
                    <a:pt x="0" y="364401"/>
                  </a:moveTo>
                  <a:lnTo>
                    <a:pt x="3810" y="364401"/>
                  </a:lnTo>
                </a:path>
                <a:path w="3810" h="681355">
                  <a:moveTo>
                    <a:pt x="0" y="362483"/>
                  </a:moveTo>
                  <a:lnTo>
                    <a:pt x="3810" y="362483"/>
                  </a:lnTo>
                </a:path>
                <a:path w="3810" h="681355">
                  <a:moveTo>
                    <a:pt x="0" y="360578"/>
                  </a:moveTo>
                  <a:lnTo>
                    <a:pt x="3810" y="360578"/>
                  </a:lnTo>
                </a:path>
                <a:path w="3810" h="681355">
                  <a:moveTo>
                    <a:pt x="0" y="358673"/>
                  </a:moveTo>
                  <a:lnTo>
                    <a:pt x="3810" y="358673"/>
                  </a:lnTo>
                </a:path>
                <a:path w="3810" h="681355">
                  <a:moveTo>
                    <a:pt x="0" y="356768"/>
                  </a:moveTo>
                  <a:lnTo>
                    <a:pt x="3810" y="356768"/>
                  </a:lnTo>
                </a:path>
                <a:path w="3810" h="681355">
                  <a:moveTo>
                    <a:pt x="0" y="354850"/>
                  </a:moveTo>
                  <a:lnTo>
                    <a:pt x="3810" y="354850"/>
                  </a:lnTo>
                </a:path>
                <a:path w="3810" h="681355">
                  <a:moveTo>
                    <a:pt x="0" y="352945"/>
                  </a:moveTo>
                  <a:lnTo>
                    <a:pt x="3810" y="352945"/>
                  </a:lnTo>
                </a:path>
                <a:path w="3810" h="681355">
                  <a:moveTo>
                    <a:pt x="0" y="351040"/>
                  </a:moveTo>
                  <a:lnTo>
                    <a:pt x="3810" y="351040"/>
                  </a:lnTo>
                </a:path>
                <a:path w="3810" h="681355">
                  <a:moveTo>
                    <a:pt x="0" y="349135"/>
                  </a:moveTo>
                  <a:lnTo>
                    <a:pt x="3810" y="349135"/>
                  </a:lnTo>
                </a:path>
                <a:path w="3810" h="681355">
                  <a:moveTo>
                    <a:pt x="0" y="347230"/>
                  </a:moveTo>
                  <a:lnTo>
                    <a:pt x="3810" y="347230"/>
                  </a:lnTo>
                </a:path>
                <a:path w="3810" h="681355">
                  <a:moveTo>
                    <a:pt x="0" y="345313"/>
                  </a:moveTo>
                  <a:lnTo>
                    <a:pt x="3810" y="345313"/>
                  </a:lnTo>
                </a:path>
                <a:path w="3810" h="681355">
                  <a:moveTo>
                    <a:pt x="0" y="343408"/>
                  </a:moveTo>
                  <a:lnTo>
                    <a:pt x="3810" y="343408"/>
                  </a:lnTo>
                </a:path>
                <a:path w="3810" h="681355">
                  <a:moveTo>
                    <a:pt x="0" y="341503"/>
                  </a:moveTo>
                  <a:lnTo>
                    <a:pt x="3810" y="341503"/>
                  </a:lnTo>
                </a:path>
                <a:path w="3810" h="681355">
                  <a:moveTo>
                    <a:pt x="0" y="339598"/>
                  </a:moveTo>
                  <a:lnTo>
                    <a:pt x="3810" y="339598"/>
                  </a:lnTo>
                </a:path>
                <a:path w="3810" h="681355">
                  <a:moveTo>
                    <a:pt x="0" y="337680"/>
                  </a:moveTo>
                  <a:lnTo>
                    <a:pt x="3810" y="337680"/>
                  </a:lnTo>
                </a:path>
                <a:path w="3810" h="681355">
                  <a:moveTo>
                    <a:pt x="0" y="335775"/>
                  </a:moveTo>
                  <a:lnTo>
                    <a:pt x="3810" y="335775"/>
                  </a:lnTo>
                </a:path>
                <a:path w="3810" h="681355">
                  <a:moveTo>
                    <a:pt x="0" y="333870"/>
                  </a:moveTo>
                  <a:lnTo>
                    <a:pt x="3810" y="333870"/>
                  </a:lnTo>
                </a:path>
                <a:path w="3810" h="681355">
                  <a:moveTo>
                    <a:pt x="0" y="331965"/>
                  </a:moveTo>
                  <a:lnTo>
                    <a:pt x="3810" y="331965"/>
                  </a:lnTo>
                </a:path>
                <a:path w="3810" h="681355">
                  <a:moveTo>
                    <a:pt x="0" y="330060"/>
                  </a:moveTo>
                  <a:lnTo>
                    <a:pt x="3810" y="330060"/>
                  </a:lnTo>
                </a:path>
                <a:path w="3810" h="681355">
                  <a:moveTo>
                    <a:pt x="0" y="328142"/>
                  </a:moveTo>
                  <a:lnTo>
                    <a:pt x="3810" y="328142"/>
                  </a:lnTo>
                </a:path>
                <a:path w="3810" h="681355">
                  <a:moveTo>
                    <a:pt x="0" y="326237"/>
                  </a:moveTo>
                  <a:lnTo>
                    <a:pt x="3810" y="326237"/>
                  </a:lnTo>
                </a:path>
                <a:path w="3810" h="681355">
                  <a:moveTo>
                    <a:pt x="0" y="324332"/>
                  </a:moveTo>
                  <a:lnTo>
                    <a:pt x="3810" y="324332"/>
                  </a:lnTo>
                </a:path>
                <a:path w="3810" h="681355">
                  <a:moveTo>
                    <a:pt x="0" y="322427"/>
                  </a:moveTo>
                  <a:lnTo>
                    <a:pt x="3810" y="322427"/>
                  </a:lnTo>
                </a:path>
                <a:path w="3810" h="681355">
                  <a:moveTo>
                    <a:pt x="0" y="320509"/>
                  </a:moveTo>
                  <a:lnTo>
                    <a:pt x="3810" y="320509"/>
                  </a:lnTo>
                </a:path>
                <a:path w="3810" h="681355">
                  <a:moveTo>
                    <a:pt x="0" y="318604"/>
                  </a:moveTo>
                  <a:lnTo>
                    <a:pt x="3810" y="318604"/>
                  </a:lnTo>
                </a:path>
                <a:path w="3810" h="681355">
                  <a:moveTo>
                    <a:pt x="0" y="316699"/>
                  </a:moveTo>
                  <a:lnTo>
                    <a:pt x="3810" y="316699"/>
                  </a:lnTo>
                </a:path>
                <a:path w="3810" h="681355">
                  <a:moveTo>
                    <a:pt x="0" y="314794"/>
                  </a:moveTo>
                  <a:lnTo>
                    <a:pt x="3810" y="314794"/>
                  </a:lnTo>
                </a:path>
                <a:path w="3810" h="681355">
                  <a:moveTo>
                    <a:pt x="0" y="312889"/>
                  </a:moveTo>
                  <a:lnTo>
                    <a:pt x="3810" y="312889"/>
                  </a:lnTo>
                </a:path>
                <a:path w="3810" h="681355">
                  <a:moveTo>
                    <a:pt x="0" y="310972"/>
                  </a:moveTo>
                  <a:lnTo>
                    <a:pt x="3810" y="310972"/>
                  </a:lnTo>
                </a:path>
                <a:path w="3810" h="681355">
                  <a:moveTo>
                    <a:pt x="0" y="309067"/>
                  </a:moveTo>
                  <a:lnTo>
                    <a:pt x="3810" y="309067"/>
                  </a:lnTo>
                </a:path>
                <a:path w="3810" h="681355">
                  <a:moveTo>
                    <a:pt x="0" y="307162"/>
                  </a:moveTo>
                  <a:lnTo>
                    <a:pt x="3810" y="307162"/>
                  </a:lnTo>
                </a:path>
                <a:path w="3810" h="681355">
                  <a:moveTo>
                    <a:pt x="0" y="305257"/>
                  </a:moveTo>
                  <a:lnTo>
                    <a:pt x="3810" y="305257"/>
                  </a:lnTo>
                </a:path>
                <a:path w="3810" h="681355">
                  <a:moveTo>
                    <a:pt x="0" y="303339"/>
                  </a:moveTo>
                  <a:lnTo>
                    <a:pt x="3810" y="303339"/>
                  </a:lnTo>
                </a:path>
                <a:path w="3810" h="681355">
                  <a:moveTo>
                    <a:pt x="0" y="301434"/>
                  </a:moveTo>
                  <a:lnTo>
                    <a:pt x="3810" y="301434"/>
                  </a:lnTo>
                </a:path>
                <a:path w="3810" h="681355">
                  <a:moveTo>
                    <a:pt x="0" y="299529"/>
                  </a:moveTo>
                  <a:lnTo>
                    <a:pt x="3810" y="299529"/>
                  </a:lnTo>
                </a:path>
                <a:path w="3810" h="681355">
                  <a:moveTo>
                    <a:pt x="0" y="297624"/>
                  </a:moveTo>
                  <a:lnTo>
                    <a:pt x="3810" y="297624"/>
                  </a:lnTo>
                </a:path>
                <a:path w="3810" h="681355">
                  <a:moveTo>
                    <a:pt x="0" y="295719"/>
                  </a:moveTo>
                  <a:lnTo>
                    <a:pt x="3810" y="295719"/>
                  </a:lnTo>
                </a:path>
                <a:path w="3810" h="681355">
                  <a:moveTo>
                    <a:pt x="0" y="293801"/>
                  </a:moveTo>
                  <a:lnTo>
                    <a:pt x="3810" y="293801"/>
                  </a:lnTo>
                </a:path>
                <a:path w="3810" h="681355">
                  <a:moveTo>
                    <a:pt x="0" y="291896"/>
                  </a:moveTo>
                  <a:lnTo>
                    <a:pt x="3810" y="291896"/>
                  </a:lnTo>
                </a:path>
                <a:path w="3810" h="681355">
                  <a:moveTo>
                    <a:pt x="0" y="289991"/>
                  </a:moveTo>
                  <a:lnTo>
                    <a:pt x="3810" y="289991"/>
                  </a:lnTo>
                </a:path>
                <a:path w="3810" h="681355">
                  <a:moveTo>
                    <a:pt x="0" y="288086"/>
                  </a:moveTo>
                  <a:lnTo>
                    <a:pt x="3810" y="288086"/>
                  </a:lnTo>
                </a:path>
                <a:path w="3810" h="681355">
                  <a:moveTo>
                    <a:pt x="0" y="286169"/>
                  </a:moveTo>
                  <a:lnTo>
                    <a:pt x="3810" y="286169"/>
                  </a:lnTo>
                </a:path>
                <a:path w="3810" h="681355">
                  <a:moveTo>
                    <a:pt x="0" y="284264"/>
                  </a:moveTo>
                  <a:lnTo>
                    <a:pt x="3810" y="284264"/>
                  </a:lnTo>
                </a:path>
                <a:path w="3810" h="681355">
                  <a:moveTo>
                    <a:pt x="0" y="282359"/>
                  </a:moveTo>
                  <a:lnTo>
                    <a:pt x="3810" y="282359"/>
                  </a:lnTo>
                </a:path>
                <a:path w="3810" h="681355">
                  <a:moveTo>
                    <a:pt x="0" y="280454"/>
                  </a:moveTo>
                  <a:lnTo>
                    <a:pt x="3810" y="280454"/>
                  </a:lnTo>
                </a:path>
                <a:path w="3810" h="681355">
                  <a:moveTo>
                    <a:pt x="0" y="278549"/>
                  </a:moveTo>
                  <a:lnTo>
                    <a:pt x="3810" y="278549"/>
                  </a:lnTo>
                </a:path>
                <a:path w="3810" h="681355">
                  <a:moveTo>
                    <a:pt x="0" y="276631"/>
                  </a:moveTo>
                  <a:lnTo>
                    <a:pt x="3810" y="276631"/>
                  </a:lnTo>
                </a:path>
                <a:path w="3810" h="681355">
                  <a:moveTo>
                    <a:pt x="0" y="274726"/>
                  </a:moveTo>
                  <a:lnTo>
                    <a:pt x="3810" y="274726"/>
                  </a:lnTo>
                </a:path>
                <a:path w="3810" h="681355">
                  <a:moveTo>
                    <a:pt x="0" y="272821"/>
                  </a:moveTo>
                  <a:lnTo>
                    <a:pt x="3810" y="272821"/>
                  </a:lnTo>
                </a:path>
                <a:path w="3810" h="681355">
                  <a:moveTo>
                    <a:pt x="0" y="270916"/>
                  </a:moveTo>
                  <a:lnTo>
                    <a:pt x="3810" y="270916"/>
                  </a:lnTo>
                </a:path>
                <a:path w="3810" h="681355">
                  <a:moveTo>
                    <a:pt x="0" y="269011"/>
                  </a:moveTo>
                  <a:lnTo>
                    <a:pt x="3810" y="269011"/>
                  </a:lnTo>
                </a:path>
                <a:path w="3810" h="681355">
                  <a:moveTo>
                    <a:pt x="0" y="267093"/>
                  </a:moveTo>
                  <a:lnTo>
                    <a:pt x="3810" y="267093"/>
                  </a:lnTo>
                </a:path>
                <a:path w="3810" h="681355">
                  <a:moveTo>
                    <a:pt x="0" y="265188"/>
                  </a:moveTo>
                  <a:lnTo>
                    <a:pt x="3810" y="265188"/>
                  </a:lnTo>
                </a:path>
                <a:path w="3810" h="681355">
                  <a:moveTo>
                    <a:pt x="0" y="263283"/>
                  </a:moveTo>
                  <a:lnTo>
                    <a:pt x="3810" y="263283"/>
                  </a:lnTo>
                </a:path>
                <a:path w="3810" h="681355">
                  <a:moveTo>
                    <a:pt x="0" y="261378"/>
                  </a:moveTo>
                  <a:lnTo>
                    <a:pt x="3810" y="261378"/>
                  </a:lnTo>
                </a:path>
                <a:path w="3810" h="681355">
                  <a:moveTo>
                    <a:pt x="0" y="259461"/>
                  </a:moveTo>
                  <a:lnTo>
                    <a:pt x="3810" y="259461"/>
                  </a:lnTo>
                </a:path>
                <a:path w="3810" h="681355">
                  <a:moveTo>
                    <a:pt x="0" y="257556"/>
                  </a:moveTo>
                  <a:lnTo>
                    <a:pt x="3810" y="257556"/>
                  </a:lnTo>
                </a:path>
                <a:path w="3810" h="681355">
                  <a:moveTo>
                    <a:pt x="0" y="255651"/>
                  </a:moveTo>
                  <a:lnTo>
                    <a:pt x="3810" y="255651"/>
                  </a:lnTo>
                </a:path>
                <a:path w="3810" h="681355">
                  <a:moveTo>
                    <a:pt x="0" y="253746"/>
                  </a:moveTo>
                  <a:lnTo>
                    <a:pt x="3810" y="253746"/>
                  </a:lnTo>
                </a:path>
                <a:path w="3810" h="681355">
                  <a:moveTo>
                    <a:pt x="0" y="251841"/>
                  </a:moveTo>
                  <a:lnTo>
                    <a:pt x="3810" y="251841"/>
                  </a:lnTo>
                </a:path>
                <a:path w="3810" h="681355">
                  <a:moveTo>
                    <a:pt x="0" y="249923"/>
                  </a:moveTo>
                  <a:lnTo>
                    <a:pt x="3810" y="249923"/>
                  </a:lnTo>
                </a:path>
                <a:path w="3810" h="681355">
                  <a:moveTo>
                    <a:pt x="0" y="248018"/>
                  </a:moveTo>
                  <a:lnTo>
                    <a:pt x="3810" y="248018"/>
                  </a:lnTo>
                </a:path>
                <a:path w="3810" h="681355">
                  <a:moveTo>
                    <a:pt x="0" y="246113"/>
                  </a:moveTo>
                  <a:lnTo>
                    <a:pt x="3810" y="246113"/>
                  </a:lnTo>
                </a:path>
                <a:path w="3810" h="681355">
                  <a:moveTo>
                    <a:pt x="0" y="244208"/>
                  </a:moveTo>
                  <a:lnTo>
                    <a:pt x="3810" y="244208"/>
                  </a:lnTo>
                </a:path>
                <a:path w="3810" h="681355">
                  <a:moveTo>
                    <a:pt x="0" y="242290"/>
                  </a:moveTo>
                  <a:lnTo>
                    <a:pt x="3810" y="242290"/>
                  </a:lnTo>
                </a:path>
                <a:path w="3810" h="681355">
                  <a:moveTo>
                    <a:pt x="0" y="240385"/>
                  </a:moveTo>
                  <a:lnTo>
                    <a:pt x="3810" y="240385"/>
                  </a:lnTo>
                </a:path>
                <a:path w="3810" h="681355">
                  <a:moveTo>
                    <a:pt x="0" y="238480"/>
                  </a:moveTo>
                  <a:lnTo>
                    <a:pt x="3810" y="238480"/>
                  </a:lnTo>
                </a:path>
                <a:path w="3810" h="681355">
                  <a:moveTo>
                    <a:pt x="0" y="236575"/>
                  </a:moveTo>
                  <a:lnTo>
                    <a:pt x="3810" y="236575"/>
                  </a:lnTo>
                </a:path>
                <a:path w="3810" h="681355">
                  <a:moveTo>
                    <a:pt x="0" y="234670"/>
                  </a:moveTo>
                  <a:lnTo>
                    <a:pt x="3810" y="234670"/>
                  </a:lnTo>
                </a:path>
                <a:path w="3810" h="681355">
                  <a:moveTo>
                    <a:pt x="0" y="232752"/>
                  </a:moveTo>
                  <a:lnTo>
                    <a:pt x="3810" y="232752"/>
                  </a:lnTo>
                </a:path>
                <a:path w="3810" h="681355">
                  <a:moveTo>
                    <a:pt x="0" y="230847"/>
                  </a:moveTo>
                  <a:lnTo>
                    <a:pt x="3810" y="230847"/>
                  </a:lnTo>
                </a:path>
                <a:path w="3810" h="681355">
                  <a:moveTo>
                    <a:pt x="0" y="228942"/>
                  </a:moveTo>
                  <a:lnTo>
                    <a:pt x="3810" y="228942"/>
                  </a:lnTo>
                </a:path>
                <a:path w="3810" h="681355">
                  <a:moveTo>
                    <a:pt x="0" y="227037"/>
                  </a:moveTo>
                  <a:lnTo>
                    <a:pt x="3810" y="227037"/>
                  </a:lnTo>
                </a:path>
                <a:path w="3810" h="681355">
                  <a:moveTo>
                    <a:pt x="0" y="225120"/>
                  </a:moveTo>
                  <a:lnTo>
                    <a:pt x="3810" y="225120"/>
                  </a:lnTo>
                </a:path>
                <a:path w="3810" h="681355">
                  <a:moveTo>
                    <a:pt x="0" y="223215"/>
                  </a:moveTo>
                  <a:lnTo>
                    <a:pt x="3810" y="223215"/>
                  </a:lnTo>
                </a:path>
                <a:path w="3810" h="681355">
                  <a:moveTo>
                    <a:pt x="0" y="221310"/>
                  </a:moveTo>
                  <a:lnTo>
                    <a:pt x="3810" y="221310"/>
                  </a:lnTo>
                </a:path>
                <a:path w="3810" h="681355">
                  <a:moveTo>
                    <a:pt x="0" y="219405"/>
                  </a:moveTo>
                  <a:lnTo>
                    <a:pt x="3810" y="219405"/>
                  </a:lnTo>
                </a:path>
                <a:path w="3810" h="681355">
                  <a:moveTo>
                    <a:pt x="0" y="217500"/>
                  </a:moveTo>
                  <a:lnTo>
                    <a:pt x="3810" y="217500"/>
                  </a:lnTo>
                </a:path>
                <a:path w="3810" h="681355">
                  <a:moveTo>
                    <a:pt x="0" y="215582"/>
                  </a:moveTo>
                  <a:lnTo>
                    <a:pt x="3810" y="215582"/>
                  </a:lnTo>
                </a:path>
                <a:path w="3810" h="681355">
                  <a:moveTo>
                    <a:pt x="0" y="213677"/>
                  </a:moveTo>
                  <a:lnTo>
                    <a:pt x="3810" y="213677"/>
                  </a:lnTo>
                </a:path>
                <a:path w="3810" h="681355">
                  <a:moveTo>
                    <a:pt x="0" y="211772"/>
                  </a:moveTo>
                  <a:lnTo>
                    <a:pt x="3810" y="211772"/>
                  </a:lnTo>
                </a:path>
                <a:path w="3810" h="681355">
                  <a:moveTo>
                    <a:pt x="0" y="209867"/>
                  </a:moveTo>
                  <a:lnTo>
                    <a:pt x="3810" y="209867"/>
                  </a:lnTo>
                </a:path>
                <a:path w="3810" h="681355">
                  <a:moveTo>
                    <a:pt x="0" y="207949"/>
                  </a:moveTo>
                  <a:lnTo>
                    <a:pt x="3810" y="207949"/>
                  </a:lnTo>
                </a:path>
                <a:path w="3810" h="681355">
                  <a:moveTo>
                    <a:pt x="0" y="206044"/>
                  </a:moveTo>
                  <a:lnTo>
                    <a:pt x="3810" y="206044"/>
                  </a:lnTo>
                </a:path>
                <a:path w="3810" h="681355">
                  <a:moveTo>
                    <a:pt x="0" y="204139"/>
                  </a:moveTo>
                  <a:lnTo>
                    <a:pt x="3810" y="204139"/>
                  </a:lnTo>
                </a:path>
                <a:path w="3810" h="681355">
                  <a:moveTo>
                    <a:pt x="0" y="202234"/>
                  </a:moveTo>
                  <a:lnTo>
                    <a:pt x="3810" y="202234"/>
                  </a:lnTo>
                </a:path>
                <a:path w="3810" h="681355">
                  <a:moveTo>
                    <a:pt x="0" y="200329"/>
                  </a:moveTo>
                  <a:lnTo>
                    <a:pt x="3810" y="200329"/>
                  </a:lnTo>
                </a:path>
                <a:path w="3810" h="681355">
                  <a:moveTo>
                    <a:pt x="0" y="198412"/>
                  </a:moveTo>
                  <a:lnTo>
                    <a:pt x="3810" y="198412"/>
                  </a:lnTo>
                </a:path>
                <a:path w="3810" h="681355">
                  <a:moveTo>
                    <a:pt x="0" y="196507"/>
                  </a:moveTo>
                  <a:lnTo>
                    <a:pt x="3810" y="196507"/>
                  </a:lnTo>
                </a:path>
                <a:path w="3810" h="681355">
                  <a:moveTo>
                    <a:pt x="0" y="194602"/>
                  </a:moveTo>
                  <a:lnTo>
                    <a:pt x="3810" y="194602"/>
                  </a:lnTo>
                </a:path>
                <a:path w="3810" h="681355">
                  <a:moveTo>
                    <a:pt x="0" y="192697"/>
                  </a:moveTo>
                  <a:lnTo>
                    <a:pt x="3810" y="192697"/>
                  </a:lnTo>
                </a:path>
                <a:path w="3810" h="681355">
                  <a:moveTo>
                    <a:pt x="0" y="190779"/>
                  </a:moveTo>
                  <a:lnTo>
                    <a:pt x="3810" y="190779"/>
                  </a:lnTo>
                </a:path>
                <a:path w="3810" h="681355">
                  <a:moveTo>
                    <a:pt x="0" y="188874"/>
                  </a:moveTo>
                  <a:lnTo>
                    <a:pt x="3810" y="188874"/>
                  </a:lnTo>
                </a:path>
                <a:path w="3810" h="681355">
                  <a:moveTo>
                    <a:pt x="0" y="186969"/>
                  </a:moveTo>
                  <a:lnTo>
                    <a:pt x="3810" y="186969"/>
                  </a:lnTo>
                </a:path>
                <a:path w="3810" h="681355">
                  <a:moveTo>
                    <a:pt x="0" y="185064"/>
                  </a:moveTo>
                  <a:lnTo>
                    <a:pt x="3810" y="185064"/>
                  </a:lnTo>
                </a:path>
                <a:path w="3810" h="681355">
                  <a:moveTo>
                    <a:pt x="0" y="183159"/>
                  </a:moveTo>
                  <a:lnTo>
                    <a:pt x="3810" y="183159"/>
                  </a:lnTo>
                </a:path>
                <a:path w="3810" h="681355">
                  <a:moveTo>
                    <a:pt x="0" y="181241"/>
                  </a:moveTo>
                  <a:lnTo>
                    <a:pt x="3810" y="181241"/>
                  </a:lnTo>
                </a:path>
                <a:path w="3810" h="681355">
                  <a:moveTo>
                    <a:pt x="0" y="179336"/>
                  </a:moveTo>
                  <a:lnTo>
                    <a:pt x="3810" y="179336"/>
                  </a:lnTo>
                </a:path>
                <a:path w="3810" h="681355">
                  <a:moveTo>
                    <a:pt x="0" y="177431"/>
                  </a:moveTo>
                  <a:lnTo>
                    <a:pt x="3810" y="177431"/>
                  </a:lnTo>
                </a:path>
                <a:path w="3810" h="681355">
                  <a:moveTo>
                    <a:pt x="0" y="175526"/>
                  </a:moveTo>
                  <a:lnTo>
                    <a:pt x="3810" y="175526"/>
                  </a:lnTo>
                </a:path>
                <a:path w="3810" h="681355">
                  <a:moveTo>
                    <a:pt x="0" y="173621"/>
                  </a:moveTo>
                  <a:lnTo>
                    <a:pt x="3810" y="173621"/>
                  </a:lnTo>
                </a:path>
                <a:path w="3810" h="681355">
                  <a:moveTo>
                    <a:pt x="0" y="171704"/>
                  </a:moveTo>
                  <a:lnTo>
                    <a:pt x="3810" y="171704"/>
                  </a:lnTo>
                </a:path>
                <a:path w="3810" h="681355">
                  <a:moveTo>
                    <a:pt x="0" y="169799"/>
                  </a:moveTo>
                  <a:lnTo>
                    <a:pt x="3810" y="169799"/>
                  </a:lnTo>
                </a:path>
                <a:path w="3810" h="681355">
                  <a:moveTo>
                    <a:pt x="0" y="167894"/>
                  </a:moveTo>
                  <a:lnTo>
                    <a:pt x="3810" y="167894"/>
                  </a:lnTo>
                </a:path>
                <a:path w="3810" h="681355">
                  <a:moveTo>
                    <a:pt x="0" y="165989"/>
                  </a:moveTo>
                  <a:lnTo>
                    <a:pt x="3810" y="165989"/>
                  </a:lnTo>
                </a:path>
                <a:path w="3810" h="681355">
                  <a:moveTo>
                    <a:pt x="0" y="164071"/>
                  </a:moveTo>
                  <a:lnTo>
                    <a:pt x="3810" y="164071"/>
                  </a:lnTo>
                </a:path>
                <a:path w="3810" h="681355">
                  <a:moveTo>
                    <a:pt x="0" y="162166"/>
                  </a:moveTo>
                  <a:lnTo>
                    <a:pt x="3810" y="162166"/>
                  </a:lnTo>
                </a:path>
                <a:path w="3810" h="681355">
                  <a:moveTo>
                    <a:pt x="0" y="160261"/>
                  </a:moveTo>
                  <a:lnTo>
                    <a:pt x="3810" y="160261"/>
                  </a:lnTo>
                </a:path>
                <a:path w="3810" h="681355">
                  <a:moveTo>
                    <a:pt x="0" y="158356"/>
                  </a:moveTo>
                  <a:lnTo>
                    <a:pt x="3810" y="158356"/>
                  </a:lnTo>
                </a:path>
                <a:path w="3810" h="681355">
                  <a:moveTo>
                    <a:pt x="0" y="156451"/>
                  </a:moveTo>
                  <a:lnTo>
                    <a:pt x="3810" y="156451"/>
                  </a:lnTo>
                </a:path>
                <a:path w="3810" h="681355">
                  <a:moveTo>
                    <a:pt x="0" y="154533"/>
                  </a:moveTo>
                  <a:lnTo>
                    <a:pt x="3810" y="154533"/>
                  </a:lnTo>
                </a:path>
                <a:path w="3810" h="681355">
                  <a:moveTo>
                    <a:pt x="0" y="152628"/>
                  </a:moveTo>
                  <a:lnTo>
                    <a:pt x="3810" y="152628"/>
                  </a:lnTo>
                </a:path>
                <a:path w="3810" h="681355">
                  <a:moveTo>
                    <a:pt x="0" y="150723"/>
                  </a:moveTo>
                  <a:lnTo>
                    <a:pt x="3810" y="150723"/>
                  </a:lnTo>
                </a:path>
                <a:path w="3810" h="681355">
                  <a:moveTo>
                    <a:pt x="0" y="148818"/>
                  </a:moveTo>
                  <a:lnTo>
                    <a:pt x="3810" y="148818"/>
                  </a:lnTo>
                </a:path>
                <a:path w="3810" h="681355">
                  <a:moveTo>
                    <a:pt x="0" y="146900"/>
                  </a:moveTo>
                  <a:lnTo>
                    <a:pt x="3810" y="146900"/>
                  </a:lnTo>
                </a:path>
                <a:path w="3810" h="681355">
                  <a:moveTo>
                    <a:pt x="0" y="144995"/>
                  </a:moveTo>
                  <a:lnTo>
                    <a:pt x="3810" y="144995"/>
                  </a:lnTo>
                </a:path>
                <a:path w="3810" h="681355">
                  <a:moveTo>
                    <a:pt x="0" y="143090"/>
                  </a:moveTo>
                  <a:lnTo>
                    <a:pt x="3810" y="143090"/>
                  </a:lnTo>
                </a:path>
                <a:path w="3810" h="681355">
                  <a:moveTo>
                    <a:pt x="0" y="141185"/>
                  </a:moveTo>
                  <a:lnTo>
                    <a:pt x="3810" y="141185"/>
                  </a:lnTo>
                </a:path>
                <a:path w="3810" h="681355">
                  <a:moveTo>
                    <a:pt x="0" y="139280"/>
                  </a:moveTo>
                  <a:lnTo>
                    <a:pt x="3810" y="139280"/>
                  </a:lnTo>
                </a:path>
                <a:path w="3810" h="681355">
                  <a:moveTo>
                    <a:pt x="0" y="137363"/>
                  </a:moveTo>
                  <a:lnTo>
                    <a:pt x="3810" y="137363"/>
                  </a:lnTo>
                </a:path>
                <a:path w="3810" h="681355">
                  <a:moveTo>
                    <a:pt x="0" y="135458"/>
                  </a:moveTo>
                  <a:lnTo>
                    <a:pt x="3810" y="135458"/>
                  </a:lnTo>
                </a:path>
                <a:path w="3810" h="681355">
                  <a:moveTo>
                    <a:pt x="0" y="133553"/>
                  </a:moveTo>
                  <a:lnTo>
                    <a:pt x="3810" y="133553"/>
                  </a:lnTo>
                </a:path>
                <a:path w="3810" h="681355">
                  <a:moveTo>
                    <a:pt x="0" y="131648"/>
                  </a:moveTo>
                  <a:lnTo>
                    <a:pt x="3810" y="131648"/>
                  </a:lnTo>
                </a:path>
                <a:path w="3810" h="681355">
                  <a:moveTo>
                    <a:pt x="0" y="129730"/>
                  </a:moveTo>
                  <a:lnTo>
                    <a:pt x="3810" y="129730"/>
                  </a:lnTo>
                </a:path>
                <a:path w="3810" h="681355">
                  <a:moveTo>
                    <a:pt x="0" y="127825"/>
                  </a:moveTo>
                  <a:lnTo>
                    <a:pt x="3810" y="127825"/>
                  </a:lnTo>
                </a:path>
                <a:path w="3810" h="681355">
                  <a:moveTo>
                    <a:pt x="0" y="125920"/>
                  </a:moveTo>
                  <a:lnTo>
                    <a:pt x="3810" y="125920"/>
                  </a:lnTo>
                </a:path>
                <a:path w="3810" h="681355">
                  <a:moveTo>
                    <a:pt x="0" y="124015"/>
                  </a:moveTo>
                  <a:lnTo>
                    <a:pt x="3810" y="124015"/>
                  </a:lnTo>
                </a:path>
                <a:path w="3810" h="681355">
                  <a:moveTo>
                    <a:pt x="0" y="122110"/>
                  </a:moveTo>
                  <a:lnTo>
                    <a:pt x="3810" y="122110"/>
                  </a:lnTo>
                </a:path>
                <a:path w="3810" h="681355">
                  <a:moveTo>
                    <a:pt x="0" y="120192"/>
                  </a:moveTo>
                  <a:lnTo>
                    <a:pt x="3810" y="120192"/>
                  </a:lnTo>
                </a:path>
                <a:path w="3810" h="681355">
                  <a:moveTo>
                    <a:pt x="0" y="118287"/>
                  </a:moveTo>
                  <a:lnTo>
                    <a:pt x="3810" y="118287"/>
                  </a:lnTo>
                </a:path>
                <a:path w="3810" h="681355">
                  <a:moveTo>
                    <a:pt x="0" y="116382"/>
                  </a:moveTo>
                  <a:lnTo>
                    <a:pt x="3810" y="116382"/>
                  </a:lnTo>
                </a:path>
                <a:path w="3810" h="681355">
                  <a:moveTo>
                    <a:pt x="0" y="114477"/>
                  </a:moveTo>
                  <a:lnTo>
                    <a:pt x="3810" y="114477"/>
                  </a:lnTo>
                </a:path>
                <a:path w="3810" h="681355">
                  <a:moveTo>
                    <a:pt x="0" y="112560"/>
                  </a:moveTo>
                  <a:lnTo>
                    <a:pt x="3810" y="112560"/>
                  </a:lnTo>
                </a:path>
                <a:path w="3810" h="681355">
                  <a:moveTo>
                    <a:pt x="0" y="110655"/>
                  </a:moveTo>
                  <a:lnTo>
                    <a:pt x="3810" y="110655"/>
                  </a:lnTo>
                </a:path>
                <a:path w="3810" h="681355">
                  <a:moveTo>
                    <a:pt x="0" y="108750"/>
                  </a:moveTo>
                  <a:lnTo>
                    <a:pt x="3810" y="108750"/>
                  </a:lnTo>
                </a:path>
                <a:path w="3810" h="681355">
                  <a:moveTo>
                    <a:pt x="0" y="106845"/>
                  </a:moveTo>
                  <a:lnTo>
                    <a:pt x="3810" y="106845"/>
                  </a:lnTo>
                </a:path>
                <a:path w="3810" h="681355">
                  <a:moveTo>
                    <a:pt x="0" y="104940"/>
                  </a:moveTo>
                  <a:lnTo>
                    <a:pt x="3810" y="104940"/>
                  </a:lnTo>
                </a:path>
                <a:path w="3810" h="681355">
                  <a:moveTo>
                    <a:pt x="0" y="103022"/>
                  </a:moveTo>
                  <a:lnTo>
                    <a:pt x="3810" y="103022"/>
                  </a:lnTo>
                </a:path>
                <a:path w="3810" h="681355">
                  <a:moveTo>
                    <a:pt x="0" y="101117"/>
                  </a:moveTo>
                  <a:lnTo>
                    <a:pt x="3810" y="101117"/>
                  </a:lnTo>
                </a:path>
                <a:path w="3810" h="681355">
                  <a:moveTo>
                    <a:pt x="0" y="99212"/>
                  </a:moveTo>
                  <a:lnTo>
                    <a:pt x="3810" y="99212"/>
                  </a:lnTo>
                </a:path>
                <a:path w="3810" h="681355">
                  <a:moveTo>
                    <a:pt x="0" y="97307"/>
                  </a:moveTo>
                  <a:lnTo>
                    <a:pt x="3810" y="97307"/>
                  </a:lnTo>
                </a:path>
                <a:path w="3810" h="681355">
                  <a:moveTo>
                    <a:pt x="0" y="95402"/>
                  </a:moveTo>
                  <a:lnTo>
                    <a:pt x="3810" y="95402"/>
                  </a:lnTo>
                </a:path>
                <a:path w="3810" h="681355">
                  <a:moveTo>
                    <a:pt x="0" y="93484"/>
                  </a:moveTo>
                  <a:lnTo>
                    <a:pt x="3810" y="93484"/>
                  </a:lnTo>
                </a:path>
                <a:path w="3810" h="681355">
                  <a:moveTo>
                    <a:pt x="0" y="91579"/>
                  </a:moveTo>
                  <a:lnTo>
                    <a:pt x="3810" y="91579"/>
                  </a:lnTo>
                </a:path>
                <a:path w="3810" h="681355">
                  <a:moveTo>
                    <a:pt x="0" y="89674"/>
                  </a:moveTo>
                  <a:lnTo>
                    <a:pt x="3810" y="89674"/>
                  </a:lnTo>
                </a:path>
                <a:path w="3810" h="681355">
                  <a:moveTo>
                    <a:pt x="0" y="87769"/>
                  </a:moveTo>
                  <a:lnTo>
                    <a:pt x="3810" y="87769"/>
                  </a:lnTo>
                </a:path>
                <a:path w="3810" h="681355">
                  <a:moveTo>
                    <a:pt x="0" y="85852"/>
                  </a:moveTo>
                  <a:lnTo>
                    <a:pt x="3810" y="85852"/>
                  </a:lnTo>
                </a:path>
                <a:path w="3810" h="681355">
                  <a:moveTo>
                    <a:pt x="0" y="83947"/>
                  </a:moveTo>
                  <a:lnTo>
                    <a:pt x="3810" y="83947"/>
                  </a:lnTo>
                </a:path>
                <a:path w="3810" h="681355">
                  <a:moveTo>
                    <a:pt x="0" y="82042"/>
                  </a:moveTo>
                  <a:lnTo>
                    <a:pt x="3810" y="82042"/>
                  </a:lnTo>
                </a:path>
                <a:path w="3810" h="681355">
                  <a:moveTo>
                    <a:pt x="0" y="80137"/>
                  </a:moveTo>
                  <a:lnTo>
                    <a:pt x="3810" y="80137"/>
                  </a:lnTo>
                </a:path>
                <a:path w="3810" h="681355">
                  <a:moveTo>
                    <a:pt x="0" y="78232"/>
                  </a:moveTo>
                  <a:lnTo>
                    <a:pt x="3810" y="78232"/>
                  </a:lnTo>
                </a:path>
                <a:path w="3810" h="681355">
                  <a:moveTo>
                    <a:pt x="0" y="76314"/>
                  </a:moveTo>
                  <a:lnTo>
                    <a:pt x="3810" y="76314"/>
                  </a:lnTo>
                </a:path>
                <a:path w="3810" h="681355">
                  <a:moveTo>
                    <a:pt x="0" y="74409"/>
                  </a:moveTo>
                  <a:lnTo>
                    <a:pt x="3810" y="74409"/>
                  </a:lnTo>
                </a:path>
                <a:path w="3810" h="681355">
                  <a:moveTo>
                    <a:pt x="0" y="72504"/>
                  </a:moveTo>
                  <a:lnTo>
                    <a:pt x="3810" y="72504"/>
                  </a:lnTo>
                </a:path>
                <a:path w="3810" h="681355">
                  <a:moveTo>
                    <a:pt x="0" y="70599"/>
                  </a:moveTo>
                  <a:lnTo>
                    <a:pt x="3810" y="70599"/>
                  </a:lnTo>
                </a:path>
                <a:path w="3810" h="681355">
                  <a:moveTo>
                    <a:pt x="0" y="68681"/>
                  </a:moveTo>
                  <a:lnTo>
                    <a:pt x="3810" y="68681"/>
                  </a:lnTo>
                </a:path>
                <a:path w="3810" h="681355">
                  <a:moveTo>
                    <a:pt x="0" y="66776"/>
                  </a:moveTo>
                  <a:lnTo>
                    <a:pt x="3810" y="66776"/>
                  </a:lnTo>
                </a:path>
                <a:path w="3810" h="681355">
                  <a:moveTo>
                    <a:pt x="0" y="64871"/>
                  </a:moveTo>
                  <a:lnTo>
                    <a:pt x="3810" y="64871"/>
                  </a:lnTo>
                </a:path>
                <a:path w="3810" h="681355">
                  <a:moveTo>
                    <a:pt x="0" y="62966"/>
                  </a:moveTo>
                  <a:lnTo>
                    <a:pt x="3810" y="62966"/>
                  </a:lnTo>
                </a:path>
                <a:path w="3810" h="681355">
                  <a:moveTo>
                    <a:pt x="0" y="61061"/>
                  </a:moveTo>
                  <a:lnTo>
                    <a:pt x="3810" y="61061"/>
                  </a:lnTo>
                </a:path>
                <a:path w="3810" h="681355">
                  <a:moveTo>
                    <a:pt x="0" y="59143"/>
                  </a:moveTo>
                  <a:lnTo>
                    <a:pt x="3810" y="59143"/>
                  </a:lnTo>
                </a:path>
                <a:path w="3810" h="681355">
                  <a:moveTo>
                    <a:pt x="0" y="57238"/>
                  </a:moveTo>
                  <a:lnTo>
                    <a:pt x="3810" y="57238"/>
                  </a:lnTo>
                </a:path>
                <a:path w="3810" h="681355">
                  <a:moveTo>
                    <a:pt x="0" y="55333"/>
                  </a:moveTo>
                  <a:lnTo>
                    <a:pt x="3810" y="55333"/>
                  </a:lnTo>
                </a:path>
                <a:path w="3810" h="681355">
                  <a:moveTo>
                    <a:pt x="0" y="53428"/>
                  </a:moveTo>
                  <a:lnTo>
                    <a:pt x="3810" y="53428"/>
                  </a:lnTo>
                </a:path>
                <a:path w="3810" h="681355">
                  <a:moveTo>
                    <a:pt x="0" y="51511"/>
                  </a:moveTo>
                  <a:lnTo>
                    <a:pt x="3810" y="51511"/>
                  </a:lnTo>
                </a:path>
                <a:path w="3810" h="681355">
                  <a:moveTo>
                    <a:pt x="0" y="49606"/>
                  </a:moveTo>
                  <a:lnTo>
                    <a:pt x="3810" y="49606"/>
                  </a:lnTo>
                </a:path>
                <a:path w="3810" h="681355">
                  <a:moveTo>
                    <a:pt x="0" y="47701"/>
                  </a:moveTo>
                  <a:lnTo>
                    <a:pt x="3810" y="47701"/>
                  </a:lnTo>
                </a:path>
                <a:path w="3810" h="681355">
                  <a:moveTo>
                    <a:pt x="0" y="45796"/>
                  </a:moveTo>
                  <a:lnTo>
                    <a:pt x="3810" y="45796"/>
                  </a:lnTo>
                </a:path>
                <a:path w="3810" h="681355">
                  <a:moveTo>
                    <a:pt x="0" y="43891"/>
                  </a:moveTo>
                  <a:lnTo>
                    <a:pt x="3810" y="43891"/>
                  </a:lnTo>
                </a:path>
                <a:path w="3810" h="681355">
                  <a:moveTo>
                    <a:pt x="0" y="41973"/>
                  </a:moveTo>
                  <a:lnTo>
                    <a:pt x="3810" y="41973"/>
                  </a:lnTo>
                </a:path>
                <a:path w="3810" h="681355">
                  <a:moveTo>
                    <a:pt x="0" y="40068"/>
                  </a:moveTo>
                  <a:lnTo>
                    <a:pt x="3810" y="40068"/>
                  </a:lnTo>
                </a:path>
                <a:path w="3810" h="681355">
                  <a:moveTo>
                    <a:pt x="0" y="38163"/>
                  </a:moveTo>
                  <a:lnTo>
                    <a:pt x="3810" y="38163"/>
                  </a:lnTo>
                </a:path>
                <a:path w="3810" h="681355">
                  <a:moveTo>
                    <a:pt x="0" y="36258"/>
                  </a:moveTo>
                  <a:lnTo>
                    <a:pt x="3810" y="36258"/>
                  </a:lnTo>
                </a:path>
                <a:path w="3810" h="681355">
                  <a:moveTo>
                    <a:pt x="0" y="34340"/>
                  </a:moveTo>
                  <a:lnTo>
                    <a:pt x="3810" y="34340"/>
                  </a:lnTo>
                </a:path>
                <a:path w="3810" h="681355">
                  <a:moveTo>
                    <a:pt x="0" y="32435"/>
                  </a:moveTo>
                  <a:lnTo>
                    <a:pt x="3810" y="32435"/>
                  </a:lnTo>
                </a:path>
                <a:path w="3810" h="681355">
                  <a:moveTo>
                    <a:pt x="0" y="30530"/>
                  </a:moveTo>
                  <a:lnTo>
                    <a:pt x="3810" y="30530"/>
                  </a:lnTo>
                </a:path>
                <a:path w="3810" h="681355">
                  <a:moveTo>
                    <a:pt x="0" y="28625"/>
                  </a:moveTo>
                  <a:lnTo>
                    <a:pt x="3810" y="28625"/>
                  </a:lnTo>
                </a:path>
                <a:path w="3810" h="681355">
                  <a:moveTo>
                    <a:pt x="0" y="26720"/>
                  </a:moveTo>
                  <a:lnTo>
                    <a:pt x="3810" y="26720"/>
                  </a:lnTo>
                </a:path>
                <a:path w="3810" h="681355">
                  <a:moveTo>
                    <a:pt x="0" y="24803"/>
                  </a:moveTo>
                  <a:lnTo>
                    <a:pt x="3810" y="24803"/>
                  </a:lnTo>
                </a:path>
                <a:path w="3810" h="681355">
                  <a:moveTo>
                    <a:pt x="0" y="22898"/>
                  </a:moveTo>
                  <a:lnTo>
                    <a:pt x="3810" y="22898"/>
                  </a:lnTo>
                </a:path>
                <a:path w="3810" h="681355">
                  <a:moveTo>
                    <a:pt x="0" y="20993"/>
                  </a:moveTo>
                  <a:lnTo>
                    <a:pt x="3810" y="20993"/>
                  </a:lnTo>
                </a:path>
                <a:path w="3810" h="681355">
                  <a:moveTo>
                    <a:pt x="0" y="19088"/>
                  </a:moveTo>
                  <a:lnTo>
                    <a:pt x="3810" y="19088"/>
                  </a:lnTo>
                </a:path>
                <a:path w="3810" h="681355">
                  <a:moveTo>
                    <a:pt x="0" y="17170"/>
                  </a:moveTo>
                  <a:lnTo>
                    <a:pt x="3810" y="17170"/>
                  </a:lnTo>
                </a:path>
                <a:path w="3810" h="681355">
                  <a:moveTo>
                    <a:pt x="0" y="15265"/>
                  </a:moveTo>
                  <a:lnTo>
                    <a:pt x="3810" y="15265"/>
                  </a:lnTo>
                </a:path>
                <a:path w="3810" h="681355">
                  <a:moveTo>
                    <a:pt x="0" y="13360"/>
                  </a:moveTo>
                  <a:lnTo>
                    <a:pt x="3810" y="13360"/>
                  </a:lnTo>
                </a:path>
                <a:path w="3810" h="681355">
                  <a:moveTo>
                    <a:pt x="0" y="11455"/>
                  </a:moveTo>
                  <a:lnTo>
                    <a:pt x="3810" y="11455"/>
                  </a:lnTo>
                </a:path>
                <a:path w="3810" h="681355">
                  <a:moveTo>
                    <a:pt x="0" y="9550"/>
                  </a:moveTo>
                  <a:lnTo>
                    <a:pt x="3810" y="9550"/>
                  </a:lnTo>
                </a:path>
                <a:path w="3810" h="681355">
                  <a:moveTo>
                    <a:pt x="0" y="7632"/>
                  </a:moveTo>
                  <a:lnTo>
                    <a:pt x="3810" y="7632"/>
                  </a:lnTo>
                </a:path>
                <a:path w="3810" h="681355">
                  <a:moveTo>
                    <a:pt x="0" y="5727"/>
                  </a:moveTo>
                  <a:lnTo>
                    <a:pt x="3810" y="5727"/>
                  </a:lnTo>
                </a:path>
                <a:path w="3810" h="681355">
                  <a:moveTo>
                    <a:pt x="0" y="3822"/>
                  </a:moveTo>
                  <a:lnTo>
                    <a:pt x="3810" y="3822"/>
                  </a:lnTo>
                </a:path>
                <a:path w="3810" h="681355">
                  <a:moveTo>
                    <a:pt x="0" y="1917"/>
                  </a:moveTo>
                  <a:lnTo>
                    <a:pt x="3810" y="1917"/>
                  </a:lnTo>
                </a:path>
                <a:path w="3810" h="68135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054053" y="2364594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5">
                  <a:moveTo>
                    <a:pt x="0" y="681088"/>
                  </a:moveTo>
                  <a:lnTo>
                    <a:pt x="3810" y="681088"/>
                  </a:lnTo>
                </a:path>
                <a:path w="3810" h="681355">
                  <a:moveTo>
                    <a:pt x="0" y="679183"/>
                  </a:moveTo>
                  <a:lnTo>
                    <a:pt x="3810" y="679183"/>
                  </a:lnTo>
                </a:path>
                <a:path w="3810" h="681355">
                  <a:moveTo>
                    <a:pt x="0" y="677278"/>
                  </a:moveTo>
                  <a:lnTo>
                    <a:pt x="3810" y="677278"/>
                  </a:lnTo>
                </a:path>
                <a:path w="3810" h="681355">
                  <a:moveTo>
                    <a:pt x="0" y="675360"/>
                  </a:moveTo>
                  <a:lnTo>
                    <a:pt x="3810" y="675360"/>
                  </a:lnTo>
                </a:path>
                <a:path w="3810" h="681355">
                  <a:moveTo>
                    <a:pt x="0" y="673455"/>
                  </a:moveTo>
                  <a:lnTo>
                    <a:pt x="3810" y="673455"/>
                  </a:lnTo>
                </a:path>
                <a:path w="3810" h="681355">
                  <a:moveTo>
                    <a:pt x="0" y="671550"/>
                  </a:moveTo>
                  <a:lnTo>
                    <a:pt x="3810" y="671550"/>
                  </a:lnTo>
                </a:path>
                <a:path w="3810" h="681355">
                  <a:moveTo>
                    <a:pt x="0" y="669645"/>
                  </a:moveTo>
                  <a:lnTo>
                    <a:pt x="3810" y="669645"/>
                  </a:lnTo>
                </a:path>
                <a:path w="3810" h="681355">
                  <a:moveTo>
                    <a:pt x="0" y="667727"/>
                  </a:moveTo>
                  <a:lnTo>
                    <a:pt x="3810" y="667727"/>
                  </a:lnTo>
                </a:path>
                <a:path w="3810" h="681355">
                  <a:moveTo>
                    <a:pt x="0" y="665822"/>
                  </a:moveTo>
                  <a:lnTo>
                    <a:pt x="3810" y="665822"/>
                  </a:lnTo>
                </a:path>
                <a:path w="3810" h="681355">
                  <a:moveTo>
                    <a:pt x="0" y="663917"/>
                  </a:moveTo>
                  <a:lnTo>
                    <a:pt x="3810" y="663917"/>
                  </a:lnTo>
                </a:path>
                <a:path w="3810" h="681355">
                  <a:moveTo>
                    <a:pt x="0" y="662012"/>
                  </a:moveTo>
                  <a:lnTo>
                    <a:pt x="3810" y="662012"/>
                  </a:lnTo>
                </a:path>
                <a:path w="3810" h="681355">
                  <a:moveTo>
                    <a:pt x="0" y="660107"/>
                  </a:moveTo>
                  <a:lnTo>
                    <a:pt x="3810" y="660107"/>
                  </a:lnTo>
                </a:path>
                <a:path w="3810" h="681355">
                  <a:moveTo>
                    <a:pt x="0" y="658190"/>
                  </a:moveTo>
                  <a:lnTo>
                    <a:pt x="3810" y="658190"/>
                  </a:lnTo>
                </a:path>
                <a:path w="3810" h="681355">
                  <a:moveTo>
                    <a:pt x="0" y="656285"/>
                  </a:moveTo>
                  <a:lnTo>
                    <a:pt x="3810" y="656285"/>
                  </a:lnTo>
                </a:path>
                <a:path w="3810" h="681355">
                  <a:moveTo>
                    <a:pt x="0" y="654380"/>
                  </a:moveTo>
                  <a:lnTo>
                    <a:pt x="3810" y="654380"/>
                  </a:lnTo>
                </a:path>
                <a:path w="3810" h="681355">
                  <a:moveTo>
                    <a:pt x="0" y="652475"/>
                  </a:moveTo>
                  <a:lnTo>
                    <a:pt x="3810" y="652475"/>
                  </a:lnTo>
                </a:path>
                <a:path w="3810" h="681355">
                  <a:moveTo>
                    <a:pt x="0" y="650557"/>
                  </a:moveTo>
                  <a:lnTo>
                    <a:pt x="3810" y="650557"/>
                  </a:lnTo>
                </a:path>
                <a:path w="3810" h="681355">
                  <a:moveTo>
                    <a:pt x="0" y="648652"/>
                  </a:moveTo>
                  <a:lnTo>
                    <a:pt x="3810" y="648652"/>
                  </a:lnTo>
                </a:path>
                <a:path w="3810" h="681355">
                  <a:moveTo>
                    <a:pt x="0" y="646747"/>
                  </a:moveTo>
                  <a:lnTo>
                    <a:pt x="3810" y="646747"/>
                  </a:lnTo>
                </a:path>
                <a:path w="3810" h="681355">
                  <a:moveTo>
                    <a:pt x="0" y="644842"/>
                  </a:moveTo>
                  <a:lnTo>
                    <a:pt x="3810" y="644842"/>
                  </a:lnTo>
                </a:path>
                <a:path w="3810" h="681355">
                  <a:moveTo>
                    <a:pt x="0" y="642937"/>
                  </a:moveTo>
                  <a:lnTo>
                    <a:pt x="3810" y="642937"/>
                  </a:lnTo>
                </a:path>
                <a:path w="3810" h="681355">
                  <a:moveTo>
                    <a:pt x="0" y="641019"/>
                  </a:moveTo>
                  <a:lnTo>
                    <a:pt x="3810" y="641019"/>
                  </a:lnTo>
                </a:path>
                <a:path w="3810" h="681355">
                  <a:moveTo>
                    <a:pt x="0" y="639114"/>
                  </a:moveTo>
                  <a:lnTo>
                    <a:pt x="3810" y="639114"/>
                  </a:lnTo>
                </a:path>
                <a:path w="3810" h="681355">
                  <a:moveTo>
                    <a:pt x="0" y="637209"/>
                  </a:moveTo>
                  <a:lnTo>
                    <a:pt x="3810" y="637209"/>
                  </a:lnTo>
                </a:path>
                <a:path w="3810" h="681355">
                  <a:moveTo>
                    <a:pt x="0" y="635304"/>
                  </a:moveTo>
                  <a:lnTo>
                    <a:pt x="3810" y="635304"/>
                  </a:lnTo>
                </a:path>
                <a:path w="3810" h="681355">
                  <a:moveTo>
                    <a:pt x="0" y="633399"/>
                  </a:moveTo>
                  <a:lnTo>
                    <a:pt x="3810" y="633399"/>
                  </a:lnTo>
                </a:path>
                <a:path w="3810" h="681355">
                  <a:moveTo>
                    <a:pt x="0" y="631482"/>
                  </a:moveTo>
                  <a:lnTo>
                    <a:pt x="3810" y="631482"/>
                  </a:lnTo>
                </a:path>
                <a:path w="3810" h="681355">
                  <a:moveTo>
                    <a:pt x="0" y="629577"/>
                  </a:moveTo>
                  <a:lnTo>
                    <a:pt x="3810" y="629577"/>
                  </a:lnTo>
                </a:path>
                <a:path w="3810" h="681355">
                  <a:moveTo>
                    <a:pt x="0" y="627672"/>
                  </a:moveTo>
                  <a:lnTo>
                    <a:pt x="3810" y="627672"/>
                  </a:lnTo>
                </a:path>
                <a:path w="3810" h="681355">
                  <a:moveTo>
                    <a:pt x="0" y="625767"/>
                  </a:moveTo>
                  <a:lnTo>
                    <a:pt x="3810" y="625767"/>
                  </a:lnTo>
                </a:path>
                <a:path w="3810" h="681355">
                  <a:moveTo>
                    <a:pt x="0" y="623849"/>
                  </a:moveTo>
                  <a:lnTo>
                    <a:pt x="3810" y="623849"/>
                  </a:lnTo>
                </a:path>
                <a:path w="3810" h="681355">
                  <a:moveTo>
                    <a:pt x="0" y="621944"/>
                  </a:moveTo>
                  <a:lnTo>
                    <a:pt x="3810" y="621944"/>
                  </a:lnTo>
                </a:path>
                <a:path w="3810" h="681355">
                  <a:moveTo>
                    <a:pt x="0" y="620039"/>
                  </a:moveTo>
                  <a:lnTo>
                    <a:pt x="3810" y="620039"/>
                  </a:lnTo>
                </a:path>
                <a:path w="3810" h="681355">
                  <a:moveTo>
                    <a:pt x="0" y="618134"/>
                  </a:moveTo>
                  <a:lnTo>
                    <a:pt x="3810" y="618134"/>
                  </a:lnTo>
                </a:path>
                <a:path w="3810" h="681355">
                  <a:moveTo>
                    <a:pt x="0" y="616229"/>
                  </a:moveTo>
                  <a:lnTo>
                    <a:pt x="3810" y="616229"/>
                  </a:lnTo>
                </a:path>
                <a:path w="3810" h="681355">
                  <a:moveTo>
                    <a:pt x="0" y="614311"/>
                  </a:moveTo>
                  <a:lnTo>
                    <a:pt x="3810" y="614311"/>
                  </a:lnTo>
                </a:path>
                <a:path w="3810" h="681355">
                  <a:moveTo>
                    <a:pt x="0" y="612406"/>
                  </a:moveTo>
                  <a:lnTo>
                    <a:pt x="3810" y="612406"/>
                  </a:lnTo>
                </a:path>
                <a:path w="3810" h="681355">
                  <a:moveTo>
                    <a:pt x="0" y="610501"/>
                  </a:moveTo>
                  <a:lnTo>
                    <a:pt x="3810" y="610501"/>
                  </a:lnTo>
                </a:path>
                <a:path w="3810" h="681355">
                  <a:moveTo>
                    <a:pt x="0" y="608596"/>
                  </a:moveTo>
                  <a:lnTo>
                    <a:pt x="3810" y="608596"/>
                  </a:lnTo>
                </a:path>
                <a:path w="3810" h="681355">
                  <a:moveTo>
                    <a:pt x="0" y="606679"/>
                  </a:moveTo>
                  <a:lnTo>
                    <a:pt x="3810" y="606679"/>
                  </a:lnTo>
                </a:path>
                <a:path w="3810" h="681355">
                  <a:moveTo>
                    <a:pt x="0" y="604774"/>
                  </a:moveTo>
                  <a:lnTo>
                    <a:pt x="3810" y="604774"/>
                  </a:lnTo>
                </a:path>
                <a:path w="3810" h="681355">
                  <a:moveTo>
                    <a:pt x="0" y="602869"/>
                  </a:moveTo>
                  <a:lnTo>
                    <a:pt x="3810" y="602869"/>
                  </a:lnTo>
                </a:path>
                <a:path w="3810" h="681355">
                  <a:moveTo>
                    <a:pt x="0" y="600964"/>
                  </a:moveTo>
                  <a:lnTo>
                    <a:pt x="3810" y="600964"/>
                  </a:lnTo>
                </a:path>
                <a:path w="3810" h="681355">
                  <a:moveTo>
                    <a:pt x="0" y="599059"/>
                  </a:moveTo>
                  <a:lnTo>
                    <a:pt x="3810" y="599059"/>
                  </a:lnTo>
                </a:path>
                <a:path w="3810" h="681355">
                  <a:moveTo>
                    <a:pt x="0" y="597141"/>
                  </a:moveTo>
                  <a:lnTo>
                    <a:pt x="3810" y="597141"/>
                  </a:lnTo>
                </a:path>
                <a:path w="3810" h="681355">
                  <a:moveTo>
                    <a:pt x="0" y="595236"/>
                  </a:moveTo>
                  <a:lnTo>
                    <a:pt x="3810" y="595236"/>
                  </a:lnTo>
                </a:path>
                <a:path w="3810" h="681355">
                  <a:moveTo>
                    <a:pt x="0" y="593331"/>
                  </a:moveTo>
                  <a:lnTo>
                    <a:pt x="3810" y="593331"/>
                  </a:lnTo>
                </a:path>
                <a:path w="3810" h="681355">
                  <a:moveTo>
                    <a:pt x="0" y="591426"/>
                  </a:moveTo>
                  <a:lnTo>
                    <a:pt x="3810" y="591426"/>
                  </a:lnTo>
                </a:path>
                <a:path w="3810" h="681355">
                  <a:moveTo>
                    <a:pt x="0" y="589508"/>
                  </a:moveTo>
                  <a:lnTo>
                    <a:pt x="3810" y="589508"/>
                  </a:lnTo>
                </a:path>
                <a:path w="3810" h="681355">
                  <a:moveTo>
                    <a:pt x="0" y="587603"/>
                  </a:moveTo>
                  <a:lnTo>
                    <a:pt x="3810" y="587603"/>
                  </a:lnTo>
                </a:path>
                <a:path w="3810" h="681355">
                  <a:moveTo>
                    <a:pt x="0" y="585698"/>
                  </a:moveTo>
                  <a:lnTo>
                    <a:pt x="3810" y="585698"/>
                  </a:lnTo>
                </a:path>
                <a:path w="3810" h="681355">
                  <a:moveTo>
                    <a:pt x="0" y="583793"/>
                  </a:moveTo>
                  <a:lnTo>
                    <a:pt x="3810" y="583793"/>
                  </a:lnTo>
                </a:path>
                <a:path w="3810" h="681355">
                  <a:moveTo>
                    <a:pt x="0" y="581888"/>
                  </a:moveTo>
                  <a:lnTo>
                    <a:pt x="3810" y="581888"/>
                  </a:lnTo>
                </a:path>
                <a:path w="3810" h="681355">
                  <a:moveTo>
                    <a:pt x="0" y="579970"/>
                  </a:moveTo>
                  <a:lnTo>
                    <a:pt x="3810" y="579970"/>
                  </a:lnTo>
                </a:path>
                <a:path w="3810" h="681355">
                  <a:moveTo>
                    <a:pt x="0" y="578065"/>
                  </a:moveTo>
                  <a:lnTo>
                    <a:pt x="3810" y="578065"/>
                  </a:lnTo>
                </a:path>
                <a:path w="3810" h="681355">
                  <a:moveTo>
                    <a:pt x="0" y="576160"/>
                  </a:moveTo>
                  <a:lnTo>
                    <a:pt x="3810" y="576160"/>
                  </a:lnTo>
                </a:path>
                <a:path w="3810" h="681355">
                  <a:moveTo>
                    <a:pt x="0" y="574255"/>
                  </a:moveTo>
                  <a:lnTo>
                    <a:pt x="3810" y="574255"/>
                  </a:lnTo>
                </a:path>
                <a:path w="3810" h="681355">
                  <a:moveTo>
                    <a:pt x="0" y="572338"/>
                  </a:moveTo>
                  <a:lnTo>
                    <a:pt x="3810" y="572338"/>
                  </a:lnTo>
                </a:path>
                <a:path w="3810" h="681355">
                  <a:moveTo>
                    <a:pt x="0" y="570433"/>
                  </a:moveTo>
                  <a:lnTo>
                    <a:pt x="3810" y="570433"/>
                  </a:lnTo>
                </a:path>
                <a:path w="3810" h="681355">
                  <a:moveTo>
                    <a:pt x="0" y="568528"/>
                  </a:moveTo>
                  <a:lnTo>
                    <a:pt x="3810" y="568528"/>
                  </a:lnTo>
                </a:path>
                <a:path w="3810" h="681355">
                  <a:moveTo>
                    <a:pt x="0" y="566623"/>
                  </a:moveTo>
                  <a:lnTo>
                    <a:pt x="3810" y="566623"/>
                  </a:lnTo>
                </a:path>
                <a:path w="3810" h="681355">
                  <a:moveTo>
                    <a:pt x="0" y="564718"/>
                  </a:moveTo>
                  <a:lnTo>
                    <a:pt x="3810" y="564718"/>
                  </a:lnTo>
                </a:path>
                <a:path w="3810" h="681355">
                  <a:moveTo>
                    <a:pt x="0" y="562800"/>
                  </a:moveTo>
                  <a:lnTo>
                    <a:pt x="3810" y="562800"/>
                  </a:lnTo>
                </a:path>
                <a:path w="3810" h="681355">
                  <a:moveTo>
                    <a:pt x="0" y="560895"/>
                  </a:moveTo>
                  <a:lnTo>
                    <a:pt x="3810" y="560895"/>
                  </a:lnTo>
                </a:path>
                <a:path w="3810" h="681355">
                  <a:moveTo>
                    <a:pt x="0" y="558990"/>
                  </a:moveTo>
                  <a:lnTo>
                    <a:pt x="3810" y="558990"/>
                  </a:lnTo>
                </a:path>
                <a:path w="3810" h="681355">
                  <a:moveTo>
                    <a:pt x="0" y="557085"/>
                  </a:moveTo>
                  <a:lnTo>
                    <a:pt x="3810" y="557085"/>
                  </a:lnTo>
                </a:path>
                <a:path w="3810" h="681355">
                  <a:moveTo>
                    <a:pt x="0" y="555167"/>
                  </a:moveTo>
                  <a:lnTo>
                    <a:pt x="3810" y="555167"/>
                  </a:lnTo>
                </a:path>
                <a:path w="3810" h="681355">
                  <a:moveTo>
                    <a:pt x="0" y="553262"/>
                  </a:moveTo>
                  <a:lnTo>
                    <a:pt x="3810" y="553262"/>
                  </a:lnTo>
                </a:path>
                <a:path w="3810" h="681355">
                  <a:moveTo>
                    <a:pt x="0" y="551357"/>
                  </a:moveTo>
                  <a:lnTo>
                    <a:pt x="3810" y="551357"/>
                  </a:lnTo>
                </a:path>
                <a:path w="3810" h="681355">
                  <a:moveTo>
                    <a:pt x="0" y="549452"/>
                  </a:moveTo>
                  <a:lnTo>
                    <a:pt x="3810" y="549452"/>
                  </a:lnTo>
                </a:path>
                <a:path w="3810" h="681355">
                  <a:moveTo>
                    <a:pt x="0" y="547547"/>
                  </a:moveTo>
                  <a:lnTo>
                    <a:pt x="3810" y="547547"/>
                  </a:lnTo>
                </a:path>
                <a:path w="3810" h="681355">
                  <a:moveTo>
                    <a:pt x="0" y="545630"/>
                  </a:moveTo>
                  <a:lnTo>
                    <a:pt x="3810" y="545630"/>
                  </a:lnTo>
                </a:path>
                <a:path w="3810" h="681355">
                  <a:moveTo>
                    <a:pt x="0" y="543725"/>
                  </a:moveTo>
                  <a:lnTo>
                    <a:pt x="3810" y="543725"/>
                  </a:lnTo>
                </a:path>
                <a:path w="3810" h="681355">
                  <a:moveTo>
                    <a:pt x="0" y="541820"/>
                  </a:moveTo>
                  <a:lnTo>
                    <a:pt x="3810" y="541820"/>
                  </a:lnTo>
                </a:path>
                <a:path w="3810" h="681355">
                  <a:moveTo>
                    <a:pt x="0" y="539915"/>
                  </a:moveTo>
                  <a:lnTo>
                    <a:pt x="3810" y="539915"/>
                  </a:lnTo>
                </a:path>
                <a:path w="3810" h="681355">
                  <a:moveTo>
                    <a:pt x="0" y="537997"/>
                  </a:moveTo>
                  <a:lnTo>
                    <a:pt x="3810" y="537997"/>
                  </a:lnTo>
                </a:path>
                <a:path w="3810" h="681355">
                  <a:moveTo>
                    <a:pt x="0" y="536092"/>
                  </a:moveTo>
                  <a:lnTo>
                    <a:pt x="3810" y="536092"/>
                  </a:lnTo>
                </a:path>
                <a:path w="3810" h="681355">
                  <a:moveTo>
                    <a:pt x="0" y="534187"/>
                  </a:moveTo>
                  <a:lnTo>
                    <a:pt x="3810" y="534187"/>
                  </a:lnTo>
                </a:path>
                <a:path w="3810" h="681355">
                  <a:moveTo>
                    <a:pt x="0" y="532282"/>
                  </a:moveTo>
                  <a:lnTo>
                    <a:pt x="3810" y="532282"/>
                  </a:lnTo>
                </a:path>
                <a:path w="3810" h="681355">
                  <a:moveTo>
                    <a:pt x="0" y="530377"/>
                  </a:moveTo>
                  <a:lnTo>
                    <a:pt x="3810" y="530377"/>
                  </a:lnTo>
                </a:path>
                <a:path w="3810" h="681355">
                  <a:moveTo>
                    <a:pt x="0" y="528459"/>
                  </a:moveTo>
                  <a:lnTo>
                    <a:pt x="3810" y="528459"/>
                  </a:lnTo>
                </a:path>
                <a:path w="3810" h="681355">
                  <a:moveTo>
                    <a:pt x="0" y="526554"/>
                  </a:moveTo>
                  <a:lnTo>
                    <a:pt x="3810" y="526554"/>
                  </a:lnTo>
                </a:path>
                <a:path w="3810" h="681355">
                  <a:moveTo>
                    <a:pt x="0" y="524649"/>
                  </a:moveTo>
                  <a:lnTo>
                    <a:pt x="3810" y="524649"/>
                  </a:lnTo>
                </a:path>
                <a:path w="3810" h="681355">
                  <a:moveTo>
                    <a:pt x="0" y="522744"/>
                  </a:moveTo>
                  <a:lnTo>
                    <a:pt x="3810" y="522744"/>
                  </a:lnTo>
                </a:path>
                <a:path w="3810" h="681355">
                  <a:moveTo>
                    <a:pt x="0" y="520839"/>
                  </a:moveTo>
                  <a:lnTo>
                    <a:pt x="3810" y="520839"/>
                  </a:lnTo>
                </a:path>
                <a:path w="3810" h="681355">
                  <a:moveTo>
                    <a:pt x="0" y="518922"/>
                  </a:moveTo>
                  <a:lnTo>
                    <a:pt x="3810" y="518922"/>
                  </a:lnTo>
                </a:path>
                <a:path w="3810" h="681355">
                  <a:moveTo>
                    <a:pt x="0" y="517017"/>
                  </a:moveTo>
                  <a:lnTo>
                    <a:pt x="3810" y="517017"/>
                  </a:lnTo>
                </a:path>
                <a:path w="3810" h="681355">
                  <a:moveTo>
                    <a:pt x="0" y="515112"/>
                  </a:moveTo>
                  <a:lnTo>
                    <a:pt x="3810" y="515112"/>
                  </a:lnTo>
                </a:path>
                <a:path w="3810" h="681355">
                  <a:moveTo>
                    <a:pt x="0" y="513207"/>
                  </a:moveTo>
                  <a:lnTo>
                    <a:pt x="3810" y="513207"/>
                  </a:lnTo>
                </a:path>
                <a:path w="3810" h="681355">
                  <a:moveTo>
                    <a:pt x="0" y="511289"/>
                  </a:moveTo>
                  <a:lnTo>
                    <a:pt x="3810" y="511289"/>
                  </a:lnTo>
                </a:path>
                <a:path w="3810" h="681355">
                  <a:moveTo>
                    <a:pt x="0" y="509384"/>
                  </a:moveTo>
                  <a:lnTo>
                    <a:pt x="3810" y="509384"/>
                  </a:lnTo>
                </a:path>
                <a:path w="3810" h="681355">
                  <a:moveTo>
                    <a:pt x="0" y="507479"/>
                  </a:moveTo>
                  <a:lnTo>
                    <a:pt x="3810" y="507479"/>
                  </a:lnTo>
                </a:path>
                <a:path w="3810" h="681355">
                  <a:moveTo>
                    <a:pt x="0" y="505574"/>
                  </a:moveTo>
                  <a:lnTo>
                    <a:pt x="3810" y="505574"/>
                  </a:lnTo>
                </a:path>
                <a:path w="3810" h="681355">
                  <a:moveTo>
                    <a:pt x="0" y="503669"/>
                  </a:moveTo>
                  <a:lnTo>
                    <a:pt x="3810" y="503669"/>
                  </a:lnTo>
                </a:path>
                <a:path w="3810" h="681355">
                  <a:moveTo>
                    <a:pt x="0" y="501751"/>
                  </a:moveTo>
                  <a:lnTo>
                    <a:pt x="3810" y="501751"/>
                  </a:lnTo>
                </a:path>
                <a:path w="3810" h="681355">
                  <a:moveTo>
                    <a:pt x="0" y="499846"/>
                  </a:moveTo>
                  <a:lnTo>
                    <a:pt x="3810" y="499846"/>
                  </a:lnTo>
                </a:path>
                <a:path w="3810" h="681355">
                  <a:moveTo>
                    <a:pt x="0" y="497941"/>
                  </a:moveTo>
                  <a:lnTo>
                    <a:pt x="3810" y="497941"/>
                  </a:lnTo>
                </a:path>
                <a:path w="3810" h="681355">
                  <a:moveTo>
                    <a:pt x="0" y="496036"/>
                  </a:moveTo>
                  <a:lnTo>
                    <a:pt x="3810" y="496036"/>
                  </a:lnTo>
                </a:path>
                <a:path w="3810" h="681355">
                  <a:moveTo>
                    <a:pt x="0" y="494118"/>
                  </a:moveTo>
                  <a:lnTo>
                    <a:pt x="3810" y="494118"/>
                  </a:lnTo>
                </a:path>
                <a:path w="3810" h="681355">
                  <a:moveTo>
                    <a:pt x="0" y="492213"/>
                  </a:moveTo>
                  <a:lnTo>
                    <a:pt x="3810" y="492213"/>
                  </a:lnTo>
                </a:path>
                <a:path w="3810" h="681355">
                  <a:moveTo>
                    <a:pt x="0" y="490308"/>
                  </a:moveTo>
                  <a:lnTo>
                    <a:pt x="3810" y="490308"/>
                  </a:lnTo>
                </a:path>
                <a:path w="3810" h="681355">
                  <a:moveTo>
                    <a:pt x="0" y="488403"/>
                  </a:moveTo>
                  <a:lnTo>
                    <a:pt x="3810" y="488403"/>
                  </a:lnTo>
                </a:path>
                <a:path w="3810" h="681355">
                  <a:moveTo>
                    <a:pt x="0" y="486498"/>
                  </a:moveTo>
                  <a:lnTo>
                    <a:pt x="3810" y="486498"/>
                  </a:lnTo>
                </a:path>
                <a:path w="3810" h="681355">
                  <a:moveTo>
                    <a:pt x="0" y="484581"/>
                  </a:moveTo>
                  <a:lnTo>
                    <a:pt x="3810" y="484581"/>
                  </a:lnTo>
                </a:path>
                <a:path w="3810" h="681355">
                  <a:moveTo>
                    <a:pt x="0" y="482676"/>
                  </a:moveTo>
                  <a:lnTo>
                    <a:pt x="3810" y="482676"/>
                  </a:lnTo>
                </a:path>
                <a:path w="3810" h="681355">
                  <a:moveTo>
                    <a:pt x="0" y="480771"/>
                  </a:moveTo>
                  <a:lnTo>
                    <a:pt x="3810" y="480771"/>
                  </a:lnTo>
                </a:path>
                <a:path w="3810" h="681355">
                  <a:moveTo>
                    <a:pt x="0" y="478866"/>
                  </a:moveTo>
                  <a:lnTo>
                    <a:pt x="3810" y="478866"/>
                  </a:lnTo>
                </a:path>
                <a:path w="3810" h="681355">
                  <a:moveTo>
                    <a:pt x="0" y="476948"/>
                  </a:moveTo>
                  <a:lnTo>
                    <a:pt x="3810" y="476948"/>
                  </a:lnTo>
                </a:path>
                <a:path w="3810" h="681355">
                  <a:moveTo>
                    <a:pt x="0" y="475043"/>
                  </a:moveTo>
                  <a:lnTo>
                    <a:pt x="3810" y="475043"/>
                  </a:lnTo>
                </a:path>
                <a:path w="3810" h="681355">
                  <a:moveTo>
                    <a:pt x="0" y="473138"/>
                  </a:moveTo>
                  <a:lnTo>
                    <a:pt x="3810" y="473138"/>
                  </a:lnTo>
                </a:path>
                <a:path w="3810" h="681355">
                  <a:moveTo>
                    <a:pt x="0" y="471233"/>
                  </a:moveTo>
                  <a:lnTo>
                    <a:pt x="3810" y="471233"/>
                  </a:lnTo>
                </a:path>
                <a:path w="3810" h="681355">
                  <a:moveTo>
                    <a:pt x="0" y="469328"/>
                  </a:moveTo>
                  <a:lnTo>
                    <a:pt x="3810" y="469328"/>
                  </a:lnTo>
                </a:path>
                <a:path w="3810" h="681355">
                  <a:moveTo>
                    <a:pt x="0" y="467410"/>
                  </a:moveTo>
                  <a:lnTo>
                    <a:pt x="3810" y="467410"/>
                  </a:lnTo>
                </a:path>
                <a:path w="3810" h="681355">
                  <a:moveTo>
                    <a:pt x="0" y="465505"/>
                  </a:moveTo>
                  <a:lnTo>
                    <a:pt x="3810" y="465505"/>
                  </a:lnTo>
                </a:path>
                <a:path w="3810" h="681355">
                  <a:moveTo>
                    <a:pt x="0" y="463600"/>
                  </a:moveTo>
                  <a:lnTo>
                    <a:pt x="3810" y="463600"/>
                  </a:lnTo>
                </a:path>
                <a:path w="3810" h="681355">
                  <a:moveTo>
                    <a:pt x="0" y="461695"/>
                  </a:moveTo>
                  <a:lnTo>
                    <a:pt x="3810" y="461695"/>
                  </a:lnTo>
                </a:path>
                <a:path w="3810" h="681355">
                  <a:moveTo>
                    <a:pt x="0" y="459778"/>
                  </a:moveTo>
                  <a:lnTo>
                    <a:pt x="3810" y="459778"/>
                  </a:lnTo>
                </a:path>
                <a:path w="3810" h="681355">
                  <a:moveTo>
                    <a:pt x="0" y="457873"/>
                  </a:moveTo>
                  <a:lnTo>
                    <a:pt x="3810" y="457873"/>
                  </a:lnTo>
                </a:path>
                <a:path w="3810" h="681355">
                  <a:moveTo>
                    <a:pt x="0" y="455968"/>
                  </a:moveTo>
                  <a:lnTo>
                    <a:pt x="3810" y="455968"/>
                  </a:lnTo>
                </a:path>
                <a:path w="3810" h="681355">
                  <a:moveTo>
                    <a:pt x="0" y="454063"/>
                  </a:moveTo>
                  <a:lnTo>
                    <a:pt x="3810" y="454063"/>
                  </a:lnTo>
                </a:path>
                <a:path w="3810" h="681355">
                  <a:moveTo>
                    <a:pt x="0" y="452158"/>
                  </a:moveTo>
                  <a:lnTo>
                    <a:pt x="3810" y="452158"/>
                  </a:lnTo>
                </a:path>
                <a:path w="3810" h="681355">
                  <a:moveTo>
                    <a:pt x="0" y="450240"/>
                  </a:moveTo>
                  <a:lnTo>
                    <a:pt x="3810" y="450240"/>
                  </a:lnTo>
                </a:path>
                <a:path w="3810" h="681355">
                  <a:moveTo>
                    <a:pt x="0" y="448335"/>
                  </a:moveTo>
                  <a:lnTo>
                    <a:pt x="3810" y="448335"/>
                  </a:lnTo>
                </a:path>
                <a:path w="3810" h="681355">
                  <a:moveTo>
                    <a:pt x="0" y="446430"/>
                  </a:moveTo>
                  <a:lnTo>
                    <a:pt x="3810" y="446430"/>
                  </a:lnTo>
                </a:path>
                <a:path w="3810" h="681355">
                  <a:moveTo>
                    <a:pt x="0" y="444525"/>
                  </a:moveTo>
                  <a:lnTo>
                    <a:pt x="3810" y="444525"/>
                  </a:lnTo>
                </a:path>
                <a:path w="3810" h="681355">
                  <a:moveTo>
                    <a:pt x="0" y="442620"/>
                  </a:moveTo>
                  <a:lnTo>
                    <a:pt x="3810" y="442620"/>
                  </a:lnTo>
                </a:path>
                <a:path w="3810" h="681355">
                  <a:moveTo>
                    <a:pt x="0" y="440702"/>
                  </a:moveTo>
                  <a:lnTo>
                    <a:pt x="3810" y="440702"/>
                  </a:lnTo>
                </a:path>
                <a:path w="3810" h="681355">
                  <a:moveTo>
                    <a:pt x="0" y="438797"/>
                  </a:moveTo>
                  <a:lnTo>
                    <a:pt x="3810" y="438797"/>
                  </a:lnTo>
                </a:path>
                <a:path w="3810" h="681355">
                  <a:moveTo>
                    <a:pt x="0" y="436892"/>
                  </a:moveTo>
                  <a:lnTo>
                    <a:pt x="3810" y="436892"/>
                  </a:lnTo>
                </a:path>
                <a:path w="3810" h="681355">
                  <a:moveTo>
                    <a:pt x="0" y="434987"/>
                  </a:moveTo>
                  <a:lnTo>
                    <a:pt x="3810" y="434987"/>
                  </a:lnTo>
                </a:path>
                <a:path w="3810" h="681355">
                  <a:moveTo>
                    <a:pt x="0" y="433070"/>
                  </a:moveTo>
                  <a:lnTo>
                    <a:pt x="3810" y="433070"/>
                  </a:lnTo>
                </a:path>
                <a:path w="3810" h="681355">
                  <a:moveTo>
                    <a:pt x="0" y="431165"/>
                  </a:moveTo>
                  <a:lnTo>
                    <a:pt x="3810" y="431165"/>
                  </a:lnTo>
                </a:path>
                <a:path w="3810" h="681355">
                  <a:moveTo>
                    <a:pt x="0" y="429260"/>
                  </a:moveTo>
                  <a:lnTo>
                    <a:pt x="3810" y="429260"/>
                  </a:lnTo>
                </a:path>
                <a:path w="3810" h="681355">
                  <a:moveTo>
                    <a:pt x="0" y="427355"/>
                  </a:moveTo>
                  <a:lnTo>
                    <a:pt x="3810" y="427355"/>
                  </a:lnTo>
                </a:path>
                <a:path w="3810" h="681355">
                  <a:moveTo>
                    <a:pt x="0" y="425450"/>
                  </a:moveTo>
                  <a:lnTo>
                    <a:pt x="3810" y="425450"/>
                  </a:lnTo>
                </a:path>
                <a:path w="3810" h="681355">
                  <a:moveTo>
                    <a:pt x="0" y="423532"/>
                  </a:moveTo>
                  <a:lnTo>
                    <a:pt x="3810" y="423532"/>
                  </a:lnTo>
                </a:path>
                <a:path w="3810" h="681355">
                  <a:moveTo>
                    <a:pt x="0" y="421627"/>
                  </a:moveTo>
                  <a:lnTo>
                    <a:pt x="3810" y="421627"/>
                  </a:lnTo>
                </a:path>
                <a:path w="3810" h="681355">
                  <a:moveTo>
                    <a:pt x="0" y="419722"/>
                  </a:moveTo>
                  <a:lnTo>
                    <a:pt x="3810" y="419722"/>
                  </a:lnTo>
                </a:path>
                <a:path w="3810" h="681355">
                  <a:moveTo>
                    <a:pt x="0" y="417817"/>
                  </a:moveTo>
                  <a:lnTo>
                    <a:pt x="3810" y="417817"/>
                  </a:lnTo>
                </a:path>
                <a:path w="3810" h="681355">
                  <a:moveTo>
                    <a:pt x="0" y="415899"/>
                  </a:moveTo>
                  <a:lnTo>
                    <a:pt x="3810" y="415899"/>
                  </a:lnTo>
                </a:path>
                <a:path w="3810" h="681355">
                  <a:moveTo>
                    <a:pt x="0" y="413994"/>
                  </a:moveTo>
                  <a:lnTo>
                    <a:pt x="3810" y="413994"/>
                  </a:lnTo>
                </a:path>
                <a:path w="3810" h="681355">
                  <a:moveTo>
                    <a:pt x="0" y="412089"/>
                  </a:moveTo>
                  <a:lnTo>
                    <a:pt x="3810" y="412089"/>
                  </a:lnTo>
                </a:path>
                <a:path w="3810" h="681355">
                  <a:moveTo>
                    <a:pt x="0" y="410184"/>
                  </a:moveTo>
                  <a:lnTo>
                    <a:pt x="3810" y="410184"/>
                  </a:lnTo>
                </a:path>
                <a:path w="3810" h="681355">
                  <a:moveTo>
                    <a:pt x="0" y="408279"/>
                  </a:moveTo>
                  <a:lnTo>
                    <a:pt x="3810" y="408279"/>
                  </a:lnTo>
                </a:path>
                <a:path w="3810" h="681355">
                  <a:moveTo>
                    <a:pt x="0" y="406361"/>
                  </a:moveTo>
                  <a:lnTo>
                    <a:pt x="3810" y="406361"/>
                  </a:lnTo>
                </a:path>
                <a:path w="3810" h="681355">
                  <a:moveTo>
                    <a:pt x="0" y="404456"/>
                  </a:moveTo>
                  <a:lnTo>
                    <a:pt x="3810" y="404456"/>
                  </a:lnTo>
                </a:path>
                <a:path w="3810" h="681355">
                  <a:moveTo>
                    <a:pt x="0" y="402551"/>
                  </a:moveTo>
                  <a:lnTo>
                    <a:pt x="3810" y="402551"/>
                  </a:lnTo>
                </a:path>
                <a:path w="3810" h="681355">
                  <a:moveTo>
                    <a:pt x="0" y="400646"/>
                  </a:moveTo>
                  <a:lnTo>
                    <a:pt x="3810" y="400646"/>
                  </a:lnTo>
                </a:path>
                <a:path w="3810" h="681355">
                  <a:moveTo>
                    <a:pt x="0" y="398729"/>
                  </a:moveTo>
                  <a:lnTo>
                    <a:pt x="3810" y="398729"/>
                  </a:lnTo>
                </a:path>
                <a:path w="3810" h="681355">
                  <a:moveTo>
                    <a:pt x="0" y="396824"/>
                  </a:moveTo>
                  <a:lnTo>
                    <a:pt x="3810" y="396824"/>
                  </a:lnTo>
                </a:path>
                <a:path w="3810" h="681355">
                  <a:moveTo>
                    <a:pt x="0" y="394919"/>
                  </a:moveTo>
                  <a:lnTo>
                    <a:pt x="3810" y="394919"/>
                  </a:lnTo>
                </a:path>
                <a:path w="3810" h="681355">
                  <a:moveTo>
                    <a:pt x="0" y="393014"/>
                  </a:moveTo>
                  <a:lnTo>
                    <a:pt x="3810" y="393014"/>
                  </a:lnTo>
                </a:path>
                <a:path w="3810" h="681355">
                  <a:moveTo>
                    <a:pt x="0" y="391109"/>
                  </a:moveTo>
                  <a:lnTo>
                    <a:pt x="3810" y="391109"/>
                  </a:lnTo>
                </a:path>
                <a:path w="3810" h="681355">
                  <a:moveTo>
                    <a:pt x="0" y="389191"/>
                  </a:moveTo>
                  <a:lnTo>
                    <a:pt x="3810" y="389191"/>
                  </a:lnTo>
                </a:path>
                <a:path w="3810" h="681355">
                  <a:moveTo>
                    <a:pt x="0" y="387286"/>
                  </a:moveTo>
                  <a:lnTo>
                    <a:pt x="3810" y="387286"/>
                  </a:lnTo>
                </a:path>
                <a:path w="3810" h="681355">
                  <a:moveTo>
                    <a:pt x="0" y="385381"/>
                  </a:moveTo>
                  <a:lnTo>
                    <a:pt x="3810" y="385381"/>
                  </a:lnTo>
                </a:path>
                <a:path w="3810" h="681355">
                  <a:moveTo>
                    <a:pt x="0" y="383476"/>
                  </a:moveTo>
                  <a:lnTo>
                    <a:pt x="3810" y="383476"/>
                  </a:lnTo>
                </a:path>
                <a:path w="3810" h="681355">
                  <a:moveTo>
                    <a:pt x="0" y="381558"/>
                  </a:moveTo>
                  <a:lnTo>
                    <a:pt x="3810" y="381558"/>
                  </a:lnTo>
                </a:path>
                <a:path w="3810" h="681355">
                  <a:moveTo>
                    <a:pt x="0" y="379653"/>
                  </a:moveTo>
                  <a:lnTo>
                    <a:pt x="3810" y="379653"/>
                  </a:lnTo>
                </a:path>
                <a:path w="3810" h="681355">
                  <a:moveTo>
                    <a:pt x="0" y="377748"/>
                  </a:moveTo>
                  <a:lnTo>
                    <a:pt x="3810" y="377748"/>
                  </a:lnTo>
                </a:path>
                <a:path w="3810" h="681355">
                  <a:moveTo>
                    <a:pt x="0" y="375843"/>
                  </a:moveTo>
                  <a:lnTo>
                    <a:pt x="3810" y="375843"/>
                  </a:lnTo>
                </a:path>
                <a:path w="3810" h="681355">
                  <a:moveTo>
                    <a:pt x="0" y="373938"/>
                  </a:moveTo>
                  <a:lnTo>
                    <a:pt x="3810" y="373938"/>
                  </a:lnTo>
                </a:path>
                <a:path w="3810" h="681355">
                  <a:moveTo>
                    <a:pt x="0" y="372021"/>
                  </a:moveTo>
                  <a:lnTo>
                    <a:pt x="3810" y="372021"/>
                  </a:lnTo>
                </a:path>
                <a:path w="3810" h="681355">
                  <a:moveTo>
                    <a:pt x="0" y="370116"/>
                  </a:moveTo>
                  <a:lnTo>
                    <a:pt x="3810" y="370116"/>
                  </a:lnTo>
                </a:path>
                <a:path w="3810" h="681355">
                  <a:moveTo>
                    <a:pt x="0" y="368211"/>
                  </a:moveTo>
                  <a:lnTo>
                    <a:pt x="3810" y="368211"/>
                  </a:lnTo>
                </a:path>
                <a:path w="3810" h="681355">
                  <a:moveTo>
                    <a:pt x="0" y="366306"/>
                  </a:moveTo>
                  <a:lnTo>
                    <a:pt x="3810" y="366306"/>
                  </a:lnTo>
                </a:path>
                <a:path w="3810" h="681355">
                  <a:moveTo>
                    <a:pt x="0" y="364401"/>
                  </a:moveTo>
                  <a:lnTo>
                    <a:pt x="3810" y="364401"/>
                  </a:lnTo>
                </a:path>
                <a:path w="3810" h="681355">
                  <a:moveTo>
                    <a:pt x="0" y="362483"/>
                  </a:moveTo>
                  <a:lnTo>
                    <a:pt x="3810" y="362483"/>
                  </a:lnTo>
                </a:path>
                <a:path w="3810" h="681355">
                  <a:moveTo>
                    <a:pt x="0" y="360578"/>
                  </a:moveTo>
                  <a:lnTo>
                    <a:pt x="3810" y="360578"/>
                  </a:lnTo>
                </a:path>
                <a:path w="3810" h="681355">
                  <a:moveTo>
                    <a:pt x="0" y="358673"/>
                  </a:moveTo>
                  <a:lnTo>
                    <a:pt x="3810" y="358673"/>
                  </a:lnTo>
                </a:path>
                <a:path w="3810" h="681355">
                  <a:moveTo>
                    <a:pt x="0" y="356768"/>
                  </a:moveTo>
                  <a:lnTo>
                    <a:pt x="3810" y="356768"/>
                  </a:lnTo>
                </a:path>
                <a:path w="3810" h="681355">
                  <a:moveTo>
                    <a:pt x="0" y="354850"/>
                  </a:moveTo>
                  <a:lnTo>
                    <a:pt x="3810" y="354850"/>
                  </a:lnTo>
                </a:path>
                <a:path w="3810" h="681355">
                  <a:moveTo>
                    <a:pt x="0" y="352945"/>
                  </a:moveTo>
                  <a:lnTo>
                    <a:pt x="3810" y="352945"/>
                  </a:lnTo>
                </a:path>
                <a:path w="3810" h="681355">
                  <a:moveTo>
                    <a:pt x="0" y="351040"/>
                  </a:moveTo>
                  <a:lnTo>
                    <a:pt x="3810" y="351040"/>
                  </a:lnTo>
                </a:path>
                <a:path w="3810" h="681355">
                  <a:moveTo>
                    <a:pt x="0" y="349135"/>
                  </a:moveTo>
                  <a:lnTo>
                    <a:pt x="3810" y="349135"/>
                  </a:lnTo>
                </a:path>
                <a:path w="3810" h="681355">
                  <a:moveTo>
                    <a:pt x="0" y="347230"/>
                  </a:moveTo>
                  <a:lnTo>
                    <a:pt x="3810" y="347230"/>
                  </a:lnTo>
                </a:path>
                <a:path w="3810" h="681355">
                  <a:moveTo>
                    <a:pt x="0" y="345313"/>
                  </a:moveTo>
                  <a:lnTo>
                    <a:pt x="3810" y="345313"/>
                  </a:lnTo>
                </a:path>
                <a:path w="3810" h="681355">
                  <a:moveTo>
                    <a:pt x="0" y="343408"/>
                  </a:moveTo>
                  <a:lnTo>
                    <a:pt x="3810" y="343408"/>
                  </a:lnTo>
                </a:path>
                <a:path w="3810" h="681355">
                  <a:moveTo>
                    <a:pt x="0" y="341503"/>
                  </a:moveTo>
                  <a:lnTo>
                    <a:pt x="3810" y="341503"/>
                  </a:lnTo>
                </a:path>
                <a:path w="3810" h="681355">
                  <a:moveTo>
                    <a:pt x="0" y="339598"/>
                  </a:moveTo>
                  <a:lnTo>
                    <a:pt x="3810" y="339598"/>
                  </a:lnTo>
                </a:path>
                <a:path w="3810" h="681355">
                  <a:moveTo>
                    <a:pt x="0" y="337680"/>
                  </a:moveTo>
                  <a:lnTo>
                    <a:pt x="3810" y="337680"/>
                  </a:lnTo>
                </a:path>
                <a:path w="3810" h="681355">
                  <a:moveTo>
                    <a:pt x="0" y="335775"/>
                  </a:moveTo>
                  <a:lnTo>
                    <a:pt x="3810" y="335775"/>
                  </a:lnTo>
                </a:path>
                <a:path w="3810" h="681355">
                  <a:moveTo>
                    <a:pt x="0" y="333870"/>
                  </a:moveTo>
                  <a:lnTo>
                    <a:pt x="3810" y="333870"/>
                  </a:lnTo>
                </a:path>
                <a:path w="3810" h="681355">
                  <a:moveTo>
                    <a:pt x="0" y="331965"/>
                  </a:moveTo>
                  <a:lnTo>
                    <a:pt x="3810" y="331965"/>
                  </a:lnTo>
                </a:path>
                <a:path w="3810" h="681355">
                  <a:moveTo>
                    <a:pt x="0" y="330060"/>
                  </a:moveTo>
                  <a:lnTo>
                    <a:pt x="3810" y="330060"/>
                  </a:lnTo>
                </a:path>
                <a:path w="3810" h="681355">
                  <a:moveTo>
                    <a:pt x="0" y="328142"/>
                  </a:moveTo>
                  <a:lnTo>
                    <a:pt x="3810" y="328142"/>
                  </a:lnTo>
                </a:path>
                <a:path w="3810" h="681355">
                  <a:moveTo>
                    <a:pt x="0" y="326237"/>
                  </a:moveTo>
                  <a:lnTo>
                    <a:pt x="3810" y="326237"/>
                  </a:lnTo>
                </a:path>
                <a:path w="3810" h="681355">
                  <a:moveTo>
                    <a:pt x="0" y="324332"/>
                  </a:moveTo>
                  <a:lnTo>
                    <a:pt x="3810" y="324332"/>
                  </a:lnTo>
                </a:path>
                <a:path w="3810" h="681355">
                  <a:moveTo>
                    <a:pt x="0" y="322427"/>
                  </a:moveTo>
                  <a:lnTo>
                    <a:pt x="3810" y="322427"/>
                  </a:lnTo>
                </a:path>
                <a:path w="3810" h="681355">
                  <a:moveTo>
                    <a:pt x="0" y="320509"/>
                  </a:moveTo>
                  <a:lnTo>
                    <a:pt x="3810" y="320509"/>
                  </a:lnTo>
                </a:path>
                <a:path w="3810" h="681355">
                  <a:moveTo>
                    <a:pt x="0" y="318604"/>
                  </a:moveTo>
                  <a:lnTo>
                    <a:pt x="3810" y="318604"/>
                  </a:lnTo>
                </a:path>
                <a:path w="3810" h="681355">
                  <a:moveTo>
                    <a:pt x="0" y="316699"/>
                  </a:moveTo>
                  <a:lnTo>
                    <a:pt x="3810" y="316699"/>
                  </a:lnTo>
                </a:path>
                <a:path w="3810" h="681355">
                  <a:moveTo>
                    <a:pt x="0" y="314794"/>
                  </a:moveTo>
                  <a:lnTo>
                    <a:pt x="3810" y="314794"/>
                  </a:lnTo>
                </a:path>
                <a:path w="3810" h="681355">
                  <a:moveTo>
                    <a:pt x="0" y="312889"/>
                  </a:moveTo>
                  <a:lnTo>
                    <a:pt x="3810" y="312889"/>
                  </a:lnTo>
                </a:path>
                <a:path w="3810" h="681355">
                  <a:moveTo>
                    <a:pt x="0" y="310972"/>
                  </a:moveTo>
                  <a:lnTo>
                    <a:pt x="3810" y="310972"/>
                  </a:lnTo>
                </a:path>
                <a:path w="3810" h="681355">
                  <a:moveTo>
                    <a:pt x="0" y="309067"/>
                  </a:moveTo>
                  <a:lnTo>
                    <a:pt x="3810" y="309067"/>
                  </a:lnTo>
                </a:path>
                <a:path w="3810" h="681355">
                  <a:moveTo>
                    <a:pt x="0" y="307162"/>
                  </a:moveTo>
                  <a:lnTo>
                    <a:pt x="3810" y="307162"/>
                  </a:lnTo>
                </a:path>
                <a:path w="3810" h="681355">
                  <a:moveTo>
                    <a:pt x="0" y="305257"/>
                  </a:moveTo>
                  <a:lnTo>
                    <a:pt x="3810" y="305257"/>
                  </a:lnTo>
                </a:path>
                <a:path w="3810" h="681355">
                  <a:moveTo>
                    <a:pt x="0" y="303339"/>
                  </a:moveTo>
                  <a:lnTo>
                    <a:pt x="3810" y="303339"/>
                  </a:lnTo>
                </a:path>
                <a:path w="3810" h="681355">
                  <a:moveTo>
                    <a:pt x="0" y="301434"/>
                  </a:moveTo>
                  <a:lnTo>
                    <a:pt x="3810" y="301434"/>
                  </a:lnTo>
                </a:path>
                <a:path w="3810" h="681355">
                  <a:moveTo>
                    <a:pt x="0" y="299529"/>
                  </a:moveTo>
                  <a:lnTo>
                    <a:pt x="3810" y="299529"/>
                  </a:lnTo>
                </a:path>
                <a:path w="3810" h="681355">
                  <a:moveTo>
                    <a:pt x="0" y="297624"/>
                  </a:moveTo>
                  <a:lnTo>
                    <a:pt x="3810" y="297624"/>
                  </a:lnTo>
                </a:path>
                <a:path w="3810" h="681355">
                  <a:moveTo>
                    <a:pt x="0" y="295719"/>
                  </a:moveTo>
                  <a:lnTo>
                    <a:pt x="3810" y="295719"/>
                  </a:lnTo>
                </a:path>
                <a:path w="3810" h="681355">
                  <a:moveTo>
                    <a:pt x="0" y="293801"/>
                  </a:moveTo>
                  <a:lnTo>
                    <a:pt x="3810" y="293801"/>
                  </a:lnTo>
                </a:path>
                <a:path w="3810" h="681355">
                  <a:moveTo>
                    <a:pt x="0" y="291896"/>
                  </a:moveTo>
                  <a:lnTo>
                    <a:pt x="3810" y="291896"/>
                  </a:lnTo>
                </a:path>
                <a:path w="3810" h="681355">
                  <a:moveTo>
                    <a:pt x="0" y="289991"/>
                  </a:moveTo>
                  <a:lnTo>
                    <a:pt x="3810" y="289991"/>
                  </a:lnTo>
                </a:path>
                <a:path w="3810" h="681355">
                  <a:moveTo>
                    <a:pt x="0" y="288086"/>
                  </a:moveTo>
                  <a:lnTo>
                    <a:pt x="3810" y="288086"/>
                  </a:lnTo>
                </a:path>
                <a:path w="3810" h="681355">
                  <a:moveTo>
                    <a:pt x="0" y="286169"/>
                  </a:moveTo>
                  <a:lnTo>
                    <a:pt x="3810" y="286169"/>
                  </a:lnTo>
                </a:path>
                <a:path w="3810" h="681355">
                  <a:moveTo>
                    <a:pt x="0" y="284264"/>
                  </a:moveTo>
                  <a:lnTo>
                    <a:pt x="3810" y="284264"/>
                  </a:lnTo>
                </a:path>
                <a:path w="3810" h="681355">
                  <a:moveTo>
                    <a:pt x="0" y="282359"/>
                  </a:moveTo>
                  <a:lnTo>
                    <a:pt x="3810" y="282359"/>
                  </a:lnTo>
                </a:path>
                <a:path w="3810" h="681355">
                  <a:moveTo>
                    <a:pt x="0" y="280454"/>
                  </a:moveTo>
                  <a:lnTo>
                    <a:pt x="3810" y="280454"/>
                  </a:lnTo>
                </a:path>
                <a:path w="3810" h="681355">
                  <a:moveTo>
                    <a:pt x="0" y="278549"/>
                  </a:moveTo>
                  <a:lnTo>
                    <a:pt x="3810" y="278549"/>
                  </a:lnTo>
                </a:path>
                <a:path w="3810" h="681355">
                  <a:moveTo>
                    <a:pt x="0" y="276631"/>
                  </a:moveTo>
                  <a:lnTo>
                    <a:pt x="3810" y="276631"/>
                  </a:lnTo>
                </a:path>
                <a:path w="3810" h="681355">
                  <a:moveTo>
                    <a:pt x="0" y="274726"/>
                  </a:moveTo>
                  <a:lnTo>
                    <a:pt x="3810" y="274726"/>
                  </a:lnTo>
                </a:path>
                <a:path w="3810" h="681355">
                  <a:moveTo>
                    <a:pt x="0" y="272821"/>
                  </a:moveTo>
                  <a:lnTo>
                    <a:pt x="3810" y="272821"/>
                  </a:lnTo>
                </a:path>
                <a:path w="3810" h="681355">
                  <a:moveTo>
                    <a:pt x="0" y="270916"/>
                  </a:moveTo>
                  <a:lnTo>
                    <a:pt x="3810" y="270916"/>
                  </a:lnTo>
                </a:path>
                <a:path w="3810" h="681355">
                  <a:moveTo>
                    <a:pt x="0" y="269011"/>
                  </a:moveTo>
                  <a:lnTo>
                    <a:pt x="3810" y="269011"/>
                  </a:lnTo>
                </a:path>
                <a:path w="3810" h="681355">
                  <a:moveTo>
                    <a:pt x="0" y="267093"/>
                  </a:moveTo>
                  <a:lnTo>
                    <a:pt x="3810" y="267093"/>
                  </a:lnTo>
                </a:path>
                <a:path w="3810" h="681355">
                  <a:moveTo>
                    <a:pt x="0" y="265188"/>
                  </a:moveTo>
                  <a:lnTo>
                    <a:pt x="3810" y="265188"/>
                  </a:lnTo>
                </a:path>
                <a:path w="3810" h="681355">
                  <a:moveTo>
                    <a:pt x="0" y="263283"/>
                  </a:moveTo>
                  <a:lnTo>
                    <a:pt x="3810" y="263283"/>
                  </a:lnTo>
                </a:path>
                <a:path w="3810" h="681355">
                  <a:moveTo>
                    <a:pt x="0" y="261378"/>
                  </a:moveTo>
                  <a:lnTo>
                    <a:pt x="3810" y="261378"/>
                  </a:lnTo>
                </a:path>
                <a:path w="3810" h="681355">
                  <a:moveTo>
                    <a:pt x="0" y="259461"/>
                  </a:moveTo>
                  <a:lnTo>
                    <a:pt x="3810" y="259461"/>
                  </a:lnTo>
                </a:path>
                <a:path w="3810" h="681355">
                  <a:moveTo>
                    <a:pt x="0" y="257556"/>
                  </a:moveTo>
                  <a:lnTo>
                    <a:pt x="3810" y="257556"/>
                  </a:lnTo>
                </a:path>
                <a:path w="3810" h="681355">
                  <a:moveTo>
                    <a:pt x="0" y="255651"/>
                  </a:moveTo>
                  <a:lnTo>
                    <a:pt x="3810" y="255651"/>
                  </a:lnTo>
                </a:path>
                <a:path w="3810" h="681355">
                  <a:moveTo>
                    <a:pt x="0" y="253746"/>
                  </a:moveTo>
                  <a:lnTo>
                    <a:pt x="3810" y="253746"/>
                  </a:lnTo>
                </a:path>
                <a:path w="3810" h="681355">
                  <a:moveTo>
                    <a:pt x="0" y="251841"/>
                  </a:moveTo>
                  <a:lnTo>
                    <a:pt x="3810" y="251841"/>
                  </a:lnTo>
                </a:path>
                <a:path w="3810" h="681355">
                  <a:moveTo>
                    <a:pt x="0" y="249923"/>
                  </a:moveTo>
                  <a:lnTo>
                    <a:pt x="3810" y="249923"/>
                  </a:lnTo>
                </a:path>
                <a:path w="3810" h="681355">
                  <a:moveTo>
                    <a:pt x="0" y="248018"/>
                  </a:moveTo>
                  <a:lnTo>
                    <a:pt x="3810" y="248018"/>
                  </a:lnTo>
                </a:path>
                <a:path w="3810" h="681355">
                  <a:moveTo>
                    <a:pt x="0" y="246113"/>
                  </a:moveTo>
                  <a:lnTo>
                    <a:pt x="3810" y="246113"/>
                  </a:lnTo>
                </a:path>
                <a:path w="3810" h="681355">
                  <a:moveTo>
                    <a:pt x="0" y="244208"/>
                  </a:moveTo>
                  <a:lnTo>
                    <a:pt x="3810" y="244208"/>
                  </a:lnTo>
                </a:path>
                <a:path w="3810" h="681355">
                  <a:moveTo>
                    <a:pt x="0" y="242290"/>
                  </a:moveTo>
                  <a:lnTo>
                    <a:pt x="3810" y="242290"/>
                  </a:lnTo>
                </a:path>
                <a:path w="3810" h="681355">
                  <a:moveTo>
                    <a:pt x="0" y="240385"/>
                  </a:moveTo>
                  <a:lnTo>
                    <a:pt x="3810" y="240385"/>
                  </a:lnTo>
                </a:path>
                <a:path w="3810" h="681355">
                  <a:moveTo>
                    <a:pt x="0" y="238480"/>
                  </a:moveTo>
                  <a:lnTo>
                    <a:pt x="3810" y="238480"/>
                  </a:lnTo>
                </a:path>
                <a:path w="3810" h="681355">
                  <a:moveTo>
                    <a:pt x="0" y="236575"/>
                  </a:moveTo>
                  <a:lnTo>
                    <a:pt x="3810" y="236575"/>
                  </a:lnTo>
                </a:path>
                <a:path w="3810" h="681355">
                  <a:moveTo>
                    <a:pt x="0" y="234670"/>
                  </a:moveTo>
                  <a:lnTo>
                    <a:pt x="3810" y="234670"/>
                  </a:lnTo>
                </a:path>
                <a:path w="3810" h="681355">
                  <a:moveTo>
                    <a:pt x="0" y="232752"/>
                  </a:moveTo>
                  <a:lnTo>
                    <a:pt x="3810" y="232752"/>
                  </a:lnTo>
                </a:path>
                <a:path w="3810" h="681355">
                  <a:moveTo>
                    <a:pt x="0" y="230847"/>
                  </a:moveTo>
                  <a:lnTo>
                    <a:pt x="3810" y="230847"/>
                  </a:lnTo>
                </a:path>
                <a:path w="3810" h="681355">
                  <a:moveTo>
                    <a:pt x="0" y="228942"/>
                  </a:moveTo>
                  <a:lnTo>
                    <a:pt x="3810" y="228942"/>
                  </a:lnTo>
                </a:path>
                <a:path w="3810" h="681355">
                  <a:moveTo>
                    <a:pt x="0" y="227037"/>
                  </a:moveTo>
                  <a:lnTo>
                    <a:pt x="3810" y="227037"/>
                  </a:lnTo>
                </a:path>
                <a:path w="3810" h="681355">
                  <a:moveTo>
                    <a:pt x="0" y="225120"/>
                  </a:moveTo>
                  <a:lnTo>
                    <a:pt x="3810" y="225120"/>
                  </a:lnTo>
                </a:path>
                <a:path w="3810" h="681355">
                  <a:moveTo>
                    <a:pt x="0" y="223215"/>
                  </a:moveTo>
                  <a:lnTo>
                    <a:pt x="3810" y="223215"/>
                  </a:lnTo>
                </a:path>
                <a:path w="3810" h="681355">
                  <a:moveTo>
                    <a:pt x="0" y="221310"/>
                  </a:moveTo>
                  <a:lnTo>
                    <a:pt x="3810" y="221310"/>
                  </a:lnTo>
                </a:path>
                <a:path w="3810" h="681355">
                  <a:moveTo>
                    <a:pt x="0" y="219405"/>
                  </a:moveTo>
                  <a:lnTo>
                    <a:pt x="3810" y="219405"/>
                  </a:lnTo>
                </a:path>
                <a:path w="3810" h="681355">
                  <a:moveTo>
                    <a:pt x="0" y="217500"/>
                  </a:moveTo>
                  <a:lnTo>
                    <a:pt x="3810" y="217500"/>
                  </a:lnTo>
                </a:path>
                <a:path w="3810" h="681355">
                  <a:moveTo>
                    <a:pt x="0" y="215582"/>
                  </a:moveTo>
                  <a:lnTo>
                    <a:pt x="3810" y="215582"/>
                  </a:lnTo>
                </a:path>
                <a:path w="3810" h="681355">
                  <a:moveTo>
                    <a:pt x="0" y="213677"/>
                  </a:moveTo>
                  <a:lnTo>
                    <a:pt x="3810" y="213677"/>
                  </a:lnTo>
                </a:path>
                <a:path w="3810" h="681355">
                  <a:moveTo>
                    <a:pt x="0" y="211772"/>
                  </a:moveTo>
                  <a:lnTo>
                    <a:pt x="3810" y="211772"/>
                  </a:lnTo>
                </a:path>
                <a:path w="3810" h="681355">
                  <a:moveTo>
                    <a:pt x="0" y="209867"/>
                  </a:moveTo>
                  <a:lnTo>
                    <a:pt x="3810" y="209867"/>
                  </a:lnTo>
                </a:path>
                <a:path w="3810" h="681355">
                  <a:moveTo>
                    <a:pt x="0" y="207949"/>
                  </a:moveTo>
                  <a:lnTo>
                    <a:pt x="3810" y="207949"/>
                  </a:lnTo>
                </a:path>
                <a:path w="3810" h="681355">
                  <a:moveTo>
                    <a:pt x="0" y="206044"/>
                  </a:moveTo>
                  <a:lnTo>
                    <a:pt x="3810" y="206044"/>
                  </a:lnTo>
                </a:path>
                <a:path w="3810" h="681355">
                  <a:moveTo>
                    <a:pt x="0" y="204139"/>
                  </a:moveTo>
                  <a:lnTo>
                    <a:pt x="3810" y="204139"/>
                  </a:lnTo>
                </a:path>
                <a:path w="3810" h="681355">
                  <a:moveTo>
                    <a:pt x="0" y="202234"/>
                  </a:moveTo>
                  <a:lnTo>
                    <a:pt x="3810" y="202234"/>
                  </a:lnTo>
                </a:path>
                <a:path w="3810" h="681355">
                  <a:moveTo>
                    <a:pt x="0" y="200329"/>
                  </a:moveTo>
                  <a:lnTo>
                    <a:pt x="3810" y="200329"/>
                  </a:lnTo>
                </a:path>
                <a:path w="3810" h="681355">
                  <a:moveTo>
                    <a:pt x="0" y="198412"/>
                  </a:moveTo>
                  <a:lnTo>
                    <a:pt x="3810" y="198412"/>
                  </a:lnTo>
                </a:path>
                <a:path w="3810" h="681355">
                  <a:moveTo>
                    <a:pt x="0" y="196507"/>
                  </a:moveTo>
                  <a:lnTo>
                    <a:pt x="3810" y="196507"/>
                  </a:lnTo>
                </a:path>
                <a:path w="3810" h="681355">
                  <a:moveTo>
                    <a:pt x="0" y="194602"/>
                  </a:moveTo>
                  <a:lnTo>
                    <a:pt x="3810" y="194602"/>
                  </a:lnTo>
                </a:path>
                <a:path w="3810" h="681355">
                  <a:moveTo>
                    <a:pt x="0" y="192697"/>
                  </a:moveTo>
                  <a:lnTo>
                    <a:pt x="3810" y="192697"/>
                  </a:lnTo>
                </a:path>
                <a:path w="3810" h="681355">
                  <a:moveTo>
                    <a:pt x="0" y="190779"/>
                  </a:moveTo>
                  <a:lnTo>
                    <a:pt x="3810" y="190779"/>
                  </a:lnTo>
                </a:path>
                <a:path w="3810" h="681355">
                  <a:moveTo>
                    <a:pt x="0" y="188874"/>
                  </a:moveTo>
                  <a:lnTo>
                    <a:pt x="3810" y="188874"/>
                  </a:lnTo>
                </a:path>
                <a:path w="3810" h="681355">
                  <a:moveTo>
                    <a:pt x="0" y="186969"/>
                  </a:moveTo>
                  <a:lnTo>
                    <a:pt x="3810" y="186969"/>
                  </a:lnTo>
                </a:path>
                <a:path w="3810" h="681355">
                  <a:moveTo>
                    <a:pt x="0" y="185064"/>
                  </a:moveTo>
                  <a:lnTo>
                    <a:pt x="3810" y="185064"/>
                  </a:lnTo>
                </a:path>
                <a:path w="3810" h="681355">
                  <a:moveTo>
                    <a:pt x="0" y="183159"/>
                  </a:moveTo>
                  <a:lnTo>
                    <a:pt x="3810" y="183159"/>
                  </a:lnTo>
                </a:path>
                <a:path w="3810" h="681355">
                  <a:moveTo>
                    <a:pt x="0" y="181241"/>
                  </a:moveTo>
                  <a:lnTo>
                    <a:pt x="3810" y="181241"/>
                  </a:lnTo>
                </a:path>
                <a:path w="3810" h="681355">
                  <a:moveTo>
                    <a:pt x="0" y="179336"/>
                  </a:moveTo>
                  <a:lnTo>
                    <a:pt x="3810" y="179336"/>
                  </a:lnTo>
                </a:path>
                <a:path w="3810" h="681355">
                  <a:moveTo>
                    <a:pt x="0" y="177431"/>
                  </a:moveTo>
                  <a:lnTo>
                    <a:pt x="3810" y="177431"/>
                  </a:lnTo>
                </a:path>
                <a:path w="3810" h="681355">
                  <a:moveTo>
                    <a:pt x="0" y="175526"/>
                  </a:moveTo>
                  <a:lnTo>
                    <a:pt x="3810" y="175526"/>
                  </a:lnTo>
                </a:path>
                <a:path w="3810" h="681355">
                  <a:moveTo>
                    <a:pt x="0" y="173621"/>
                  </a:moveTo>
                  <a:lnTo>
                    <a:pt x="3810" y="173621"/>
                  </a:lnTo>
                </a:path>
                <a:path w="3810" h="681355">
                  <a:moveTo>
                    <a:pt x="0" y="171704"/>
                  </a:moveTo>
                  <a:lnTo>
                    <a:pt x="3810" y="171704"/>
                  </a:lnTo>
                </a:path>
                <a:path w="3810" h="681355">
                  <a:moveTo>
                    <a:pt x="0" y="169799"/>
                  </a:moveTo>
                  <a:lnTo>
                    <a:pt x="3810" y="169799"/>
                  </a:lnTo>
                </a:path>
                <a:path w="3810" h="681355">
                  <a:moveTo>
                    <a:pt x="0" y="167894"/>
                  </a:moveTo>
                  <a:lnTo>
                    <a:pt x="3810" y="167894"/>
                  </a:lnTo>
                </a:path>
                <a:path w="3810" h="681355">
                  <a:moveTo>
                    <a:pt x="0" y="165989"/>
                  </a:moveTo>
                  <a:lnTo>
                    <a:pt x="3810" y="165989"/>
                  </a:lnTo>
                </a:path>
                <a:path w="3810" h="681355">
                  <a:moveTo>
                    <a:pt x="0" y="164071"/>
                  </a:moveTo>
                  <a:lnTo>
                    <a:pt x="3810" y="164071"/>
                  </a:lnTo>
                </a:path>
                <a:path w="3810" h="681355">
                  <a:moveTo>
                    <a:pt x="0" y="162166"/>
                  </a:moveTo>
                  <a:lnTo>
                    <a:pt x="3810" y="162166"/>
                  </a:lnTo>
                </a:path>
                <a:path w="3810" h="681355">
                  <a:moveTo>
                    <a:pt x="0" y="160261"/>
                  </a:moveTo>
                  <a:lnTo>
                    <a:pt x="3810" y="160261"/>
                  </a:lnTo>
                </a:path>
                <a:path w="3810" h="681355">
                  <a:moveTo>
                    <a:pt x="0" y="158356"/>
                  </a:moveTo>
                  <a:lnTo>
                    <a:pt x="3810" y="158356"/>
                  </a:lnTo>
                </a:path>
                <a:path w="3810" h="681355">
                  <a:moveTo>
                    <a:pt x="0" y="156451"/>
                  </a:moveTo>
                  <a:lnTo>
                    <a:pt x="3810" y="156451"/>
                  </a:lnTo>
                </a:path>
                <a:path w="3810" h="681355">
                  <a:moveTo>
                    <a:pt x="0" y="154533"/>
                  </a:moveTo>
                  <a:lnTo>
                    <a:pt x="3810" y="154533"/>
                  </a:lnTo>
                </a:path>
                <a:path w="3810" h="681355">
                  <a:moveTo>
                    <a:pt x="0" y="152628"/>
                  </a:moveTo>
                  <a:lnTo>
                    <a:pt x="3810" y="152628"/>
                  </a:lnTo>
                </a:path>
                <a:path w="3810" h="681355">
                  <a:moveTo>
                    <a:pt x="0" y="150723"/>
                  </a:moveTo>
                  <a:lnTo>
                    <a:pt x="3810" y="150723"/>
                  </a:lnTo>
                </a:path>
                <a:path w="3810" h="681355">
                  <a:moveTo>
                    <a:pt x="0" y="148818"/>
                  </a:moveTo>
                  <a:lnTo>
                    <a:pt x="3810" y="148818"/>
                  </a:lnTo>
                </a:path>
                <a:path w="3810" h="681355">
                  <a:moveTo>
                    <a:pt x="0" y="146900"/>
                  </a:moveTo>
                  <a:lnTo>
                    <a:pt x="3810" y="146900"/>
                  </a:lnTo>
                </a:path>
                <a:path w="3810" h="681355">
                  <a:moveTo>
                    <a:pt x="0" y="144995"/>
                  </a:moveTo>
                  <a:lnTo>
                    <a:pt x="3810" y="144995"/>
                  </a:lnTo>
                </a:path>
                <a:path w="3810" h="681355">
                  <a:moveTo>
                    <a:pt x="0" y="143090"/>
                  </a:moveTo>
                  <a:lnTo>
                    <a:pt x="3810" y="143090"/>
                  </a:lnTo>
                </a:path>
                <a:path w="3810" h="681355">
                  <a:moveTo>
                    <a:pt x="0" y="141185"/>
                  </a:moveTo>
                  <a:lnTo>
                    <a:pt x="3810" y="141185"/>
                  </a:lnTo>
                </a:path>
                <a:path w="3810" h="681355">
                  <a:moveTo>
                    <a:pt x="0" y="139280"/>
                  </a:moveTo>
                  <a:lnTo>
                    <a:pt x="3810" y="139280"/>
                  </a:lnTo>
                </a:path>
                <a:path w="3810" h="681355">
                  <a:moveTo>
                    <a:pt x="0" y="137363"/>
                  </a:moveTo>
                  <a:lnTo>
                    <a:pt x="3810" y="137363"/>
                  </a:lnTo>
                </a:path>
                <a:path w="3810" h="681355">
                  <a:moveTo>
                    <a:pt x="0" y="135458"/>
                  </a:moveTo>
                  <a:lnTo>
                    <a:pt x="3810" y="135458"/>
                  </a:lnTo>
                </a:path>
                <a:path w="3810" h="681355">
                  <a:moveTo>
                    <a:pt x="0" y="133553"/>
                  </a:moveTo>
                  <a:lnTo>
                    <a:pt x="3810" y="133553"/>
                  </a:lnTo>
                </a:path>
                <a:path w="3810" h="681355">
                  <a:moveTo>
                    <a:pt x="0" y="131648"/>
                  </a:moveTo>
                  <a:lnTo>
                    <a:pt x="3810" y="131648"/>
                  </a:lnTo>
                </a:path>
                <a:path w="3810" h="681355">
                  <a:moveTo>
                    <a:pt x="0" y="129730"/>
                  </a:moveTo>
                  <a:lnTo>
                    <a:pt x="3810" y="129730"/>
                  </a:lnTo>
                </a:path>
                <a:path w="3810" h="681355">
                  <a:moveTo>
                    <a:pt x="0" y="127825"/>
                  </a:moveTo>
                  <a:lnTo>
                    <a:pt x="3810" y="127825"/>
                  </a:lnTo>
                </a:path>
                <a:path w="3810" h="681355">
                  <a:moveTo>
                    <a:pt x="0" y="125920"/>
                  </a:moveTo>
                  <a:lnTo>
                    <a:pt x="3810" y="125920"/>
                  </a:lnTo>
                </a:path>
                <a:path w="3810" h="681355">
                  <a:moveTo>
                    <a:pt x="0" y="124015"/>
                  </a:moveTo>
                  <a:lnTo>
                    <a:pt x="3810" y="124015"/>
                  </a:lnTo>
                </a:path>
                <a:path w="3810" h="681355">
                  <a:moveTo>
                    <a:pt x="0" y="122110"/>
                  </a:moveTo>
                  <a:lnTo>
                    <a:pt x="3810" y="122110"/>
                  </a:lnTo>
                </a:path>
                <a:path w="3810" h="681355">
                  <a:moveTo>
                    <a:pt x="0" y="120192"/>
                  </a:moveTo>
                  <a:lnTo>
                    <a:pt x="3810" y="120192"/>
                  </a:lnTo>
                </a:path>
                <a:path w="3810" h="681355">
                  <a:moveTo>
                    <a:pt x="0" y="118287"/>
                  </a:moveTo>
                  <a:lnTo>
                    <a:pt x="3810" y="118287"/>
                  </a:lnTo>
                </a:path>
                <a:path w="3810" h="681355">
                  <a:moveTo>
                    <a:pt x="0" y="116382"/>
                  </a:moveTo>
                  <a:lnTo>
                    <a:pt x="3810" y="116382"/>
                  </a:lnTo>
                </a:path>
                <a:path w="3810" h="681355">
                  <a:moveTo>
                    <a:pt x="0" y="114477"/>
                  </a:moveTo>
                  <a:lnTo>
                    <a:pt x="3810" y="114477"/>
                  </a:lnTo>
                </a:path>
                <a:path w="3810" h="681355">
                  <a:moveTo>
                    <a:pt x="0" y="112560"/>
                  </a:moveTo>
                  <a:lnTo>
                    <a:pt x="3810" y="112560"/>
                  </a:lnTo>
                </a:path>
                <a:path w="3810" h="681355">
                  <a:moveTo>
                    <a:pt x="0" y="110655"/>
                  </a:moveTo>
                  <a:lnTo>
                    <a:pt x="3810" y="110655"/>
                  </a:lnTo>
                </a:path>
                <a:path w="3810" h="681355">
                  <a:moveTo>
                    <a:pt x="0" y="108750"/>
                  </a:moveTo>
                  <a:lnTo>
                    <a:pt x="3810" y="108750"/>
                  </a:lnTo>
                </a:path>
                <a:path w="3810" h="681355">
                  <a:moveTo>
                    <a:pt x="0" y="106845"/>
                  </a:moveTo>
                  <a:lnTo>
                    <a:pt x="3810" y="106845"/>
                  </a:lnTo>
                </a:path>
                <a:path w="3810" h="681355">
                  <a:moveTo>
                    <a:pt x="0" y="104940"/>
                  </a:moveTo>
                  <a:lnTo>
                    <a:pt x="3810" y="104940"/>
                  </a:lnTo>
                </a:path>
                <a:path w="3810" h="681355">
                  <a:moveTo>
                    <a:pt x="0" y="103022"/>
                  </a:moveTo>
                  <a:lnTo>
                    <a:pt x="3810" y="103022"/>
                  </a:lnTo>
                </a:path>
                <a:path w="3810" h="681355">
                  <a:moveTo>
                    <a:pt x="0" y="101117"/>
                  </a:moveTo>
                  <a:lnTo>
                    <a:pt x="3810" y="101117"/>
                  </a:lnTo>
                </a:path>
                <a:path w="3810" h="681355">
                  <a:moveTo>
                    <a:pt x="0" y="99212"/>
                  </a:moveTo>
                  <a:lnTo>
                    <a:pt x="3810" y="99212"/>
                  </a:lnTo>
                </a:path>
                <a:path w="3810" h="681355">
                  <a:moveTo>
                    <a:pt x="0" y="97307"/>
                  </a:moveTo>
                  <a:lnTo>
                    <a:pt x="3810" y="97307"/>
                  </a:lnTo>
                </a:path>
                <a:path w="3810" h="681355">
                  <a:moveTo>
                    <a:pt x="0" y="95402"/>
                  </a:moveTo>
                  <a:lnTo>
                    <a:pt x="3810" y="95402"/>
                  </a:lnTo>
                </a:path>
                <a:path w="3810" h="681355">
                  <a:moveTo>
                    <a:pt x="0" y="93484"/>
                  </a:moveTo>
                  <a:lnTo>
                    <a:pt x="3810" y="93484"/>
                  </a:lnTo>
                </a:path>
                <a:path w="3810" h="681355">
                  <a:moveTo>
                    <a:pt x="0" y="91579"/>
                  </a:moveTo>
                  <a:lnTo>
                    <a:pt x="3810" y="91579"/>
                  </a:lnTo>
                </a:path>
                <a:path w="3810" h="681355">
                  <a:moveTo>
                    <a:pt x="0" y="89674"/>
                  </a:moveTo>
                  <a:lnTo>
                    <a:pt x="3810" y="89674"/>
                  </a:lnTo>
                </a:path>
                <a:path w="3810" h="681355">
                  <a:moveTo>
                    <a:pt x="0" y="87769"/>
                  </a:moveTo>
                  <a:lnTo>
                    <a:pt x="3810" y="87769"/>
                  </a:lnTo>
                </a:path>
                <a:path w="3810" h="681355">
                  <a:moveTo>
                    <a:pt x="0" y="85852"/>
                  </a:moveTo>
                  <a:lnTo>
                    <a:pt x="3810" y="85852"/>
                  </a:lnTo>
                </a:path>
                <a:path w="3810" h="681355">
                  <a:moveTo>
                    <a:pt x="0" y="83947"/>
                  </a:moveTo>
                  <a:lnTo>
                    <a:pt x="3810" y="83947"/>
                  </a:lnTo>
                </a:path>
                <a:path w="3810" h="681355">
                  <a:moveTo>
                    <a:pt x="0" y="82042"/>
                  </a:moveTo>
                  <a:lnTo>
                    <a:pt x="3810" y="82042"/>
                  </a:lnTo>
                </a:path>
                <a:path w="3810" h="681355">
                  <a:moveTo>
                    <a:pt x="0" y="80137"/>
                  </a:moveTo>
                  <a:lnTo>
                    <a:pt x="3810" y="80137"/>
                  </a:lnTo>
                </a:path>
                <a:path w="3810" h="681355">
                  <a:moveTo>
                    <a:pt x="0" y="78232"/>
                  </a:moveTo>
                  <a:lnTo>
                    <a:pt x="3810" y="78232"/>
                  </a:lnTo>
                </a:path>
                <a:path w="3810" h="681355">
                  <a:moveTo>
                    <a:pt x="0" y="76314"/>
                  </a:moveTo>
                  <a:lnTo>
                    <a:pt x="3810" y="76314"/>
                  </a:lnTo>
                </a:path>
                <a:path w="3810" h="681355">
                  <a:moveTo>
                    <a:pt x="0" y="74409"/>
                  </a:moveTo>
                  <a:lnTo>
                    <a:pt x="3810" y="74409"/>
                  </a:lnTo>
                </a:path>
                <a:path w="3810" h="681355">
                  <a:moveTo>
                    <a:pt x="0" y="72504"/>
                  </a:moveTo>
                  <a:lnTo>
                    <a:pt x="3810" y="72504"/>
                  </a:lnTo>
                </a:path>
                <a:path w="3810" h="681355">
                  <a:moveTo>
                    <a:pt x="0" y="70599"/>
                  </a:moveTo>
                  <a:lnTo>
                    <a:pt x="3810" y="70599"/>
                  </a:lnTo>
                </a:path>
                <a:path w="3810" h="681355">
                  <a:moveTo>
                    <a:pt x="0" y="68681"/>
                  </a:moveTo>
                  <a:lnTo>
                    <a:pt x="3810" y="68681"/>
                  </a:lnTo>
                </a:path>
                <a:path w="3810" h="681355">
                  <a:moveTo>
                    <a:pt x="0" y="66776"/>
                  </a:moveTo>
                  <a:lnTo>
                    <a:pt x="3810" y="66776"/>
                  </a:lnTo>
                </a:path>
                <a:path w="3810" h="681355">
                  <a:moveTo>
                    <a:pt x="0" y="64871"/>
                  </a:moveTo>
                  <a:lnTo>
                    <a:pt x="3810" y="64871"/>
                  </a:lnTo>
                </a:path>
                <a:path w="3810" h="681355">
                  <a:moveTo>
                    <a:pt x="0" y="62966"/>
                  </a:moveTo>
                  <a:lnTo>
                    <a:pt x="3810" y="62966"/>
                  </a:lnTo>
                </a:path>
                <a:path w="3810" h="681355">
                  <a:moveTo>
                    <a:pt x="0" y="61061"/>
                  </a:moveTo>
                  <a:lnTo>
                    <a:pt x="3810" y="61061"/>
                  </a:lnTo>
                </a:path>
                <a:path w="3810" h="681355">
                  <a:moveTo>
                    <a:pt x="0" y="59143"/>
                  </a:moveTo>
                  <a:lnTo>
                    <a:pt x="3810" y="59143"/>
                  </a:lnTo>
                </a:path>
                <a:path w="3810" h="681355">
                  <a:moveTo>
                    <a:pt x="0" y="57238"/>
                  </a:moveTo>
                  <a:lnTo>
                    <a:pt x="3810" y="57238"/>
                  </a:lnTo>
                </a:path>
                <a:path w="3810" h="681355">
                  <a:moveTo>
                    <a:pt x="0" y="55333"/>
                  </a:moveTo>
                  <a:lnTo>
                    <a:pt x="3810" y="55333"/>
                  </a:lnTo>
                </a:path>
                <a:path w="3810" h="681355">
                  <a:moveTo>
                    <a:pt x="0" y="53428"/>
                  </a:moveTo>
                  <a:lnTo>
                    <a:pt x="3810" y="53428"/>
                  </a:lnTo>
                </a:path>
                <a:path w="3810" h="681355">
                  <a:moveTo>
                    <a:pt x="0" y="51511"/>
                  </a:moveTo>
                  <a:lnTo>
                    <a:pt x="3810" y="51511"/>
                  </a:lnTo>
                </a:path>
                <a:path w="3810" h="681355">
                  <a:moveTo>
                    <a:pt x="0" y="49606"/>
                  </a:moveTo>
                  <a:lnTo>
                    <a:pt x="3810" y="49606"/>
                  </a:lnTo>
                </a:path>
                <a:path w="3810" h="681355">
                  <a:moveTo>
                    <a:pt x="0" y="47701"/>
                  </a:moveTo>
                  <a:lnTo>
                    <a:pt x="3810" y="47701"/>
                  </a:lnTo>
                </a:path>
                <a:path w="3810" h="681355">
                  <a:moveTo>
                    <a:pt x="0" y="45796"/>
                  </a:moveTo>
                  <a:lnTo>
                    <a:pt x="3810" y="45796"/>
                  </a:lnTo>
                </a:path>
                <a:path w="3810" h="681355">
                  <a:moveTo>
                    <a:pt x="0" y="43891"/>
                  </a:moveTo>
                  <a:lnTo>
                    <a:pt x="3810" y="43891"/>
                  </a:lnTo>
                </a:path>
                <a:path w="3810" h="681355">
                  <a:moveTo>
                    <a:pt x="0" y="41973"/>
                  </a:moveTo>
                  <a:lnTo>
                    <a:pt x="3810" y="41973"/>
                  </a:lnTo>
                </a:path>
                <a:path w="3810" h="681355">
                  <a:moveTo>
                    <a:pt x="0" y="40068"/>
                  </a:moveTo>
                  <a:lnTo>
                    <a:pt x="3810" y="40068"/>
                  </a:lnTo>
                </a:path>
                <a:path w="3810" h="681355">
                  <a:moveTo>
                    <a:pt x="0" y="38163"/>
                  </a:moveTo>
                  <a:lnTo>
                    <a:pt x="3810" y="38163"/>
                  </a:lnTo>
                </a:path>
                <a:path w="3810" h="681355">
                  <a:moveTo>
                    <a:pt x="0" y="36258"/>
                  </a:moveTo>
                  <a:lnTo>
                    <a:pt x="3810" y="36258"/>
                  </a:lnTo>
                </a:path>
                <a:path w="3810" h="681355">
                  <a:moveTo>
                    <a:pt x="0" y="34340"/>
                  </a:moveTo>
                  <a:lnTo>
                    <a:pt x="3810" y="34340"/>
                  </a:lnTo>
                </a:path>
                <a:path w="3810" h="681355">
                  <a:moveTo>
                    <a:pt x="0" y="32435"/>
                  </a:moveTo>
                  <a:lnTo>
                    <a:pt x="3810" y="32435"/>
                  </a:lnTo>
                </a:path>
                <a:path w="3810" h="681355">
                  <a:moveTo>
                    <a:pt x="0" y="30530"/>
                  </a:moveTo>
                  <a:lnTo>
                    <a:pt x="3810" y="30530"/>
                  </a:lnTo>
                </a:path>
                <a:path w="3810" h="681355">
                  <a:moveTo>
                    <a:pt x="0" y="28625"/>
                  </a:moveTo>
                  <a:lnTo>
                    <a:pt x="3810" y="28625"/>
                  </a:lnTo>
                </a:path>
                <a:path w="3810" h="681355">
                  <a:moveTo>
                    <a:pt x="0" y="26720"/>
                  </a:moveTo>
                  <a:lnTo>
                    <a:pt x="3810" y="26720"/>
                  </a:lnTo>
                </a:path>
                <a:path w="3810" h="681355">
                  <a:moveTo>
                    <a:pt x="0" y="24803"/>
                  </a:moveTo>
                  <a:lnTo>
                    <a:pt x="3810" y="24803"/>
                  </a:lnTo>
                </a:path>
                <a:path w="3810" h="681355">
                  <a:moveTo>
                    <a:pt x="0" y="22898"/>
                  </a:moveTo>
                  <a:lnTo>
                    <a:pt x="3810" y="22898"/>
                  </a:lnTo>
                </a:path>
                <a:path w="3810" h="681355">
                  <a:moveTo>
                    <a:pt x="0" y="20993"/>
                  </a:moveTo>
                  <a:lnTo>
                    <a:pt x="3810" y="20993"/>
                  </a:lnTo>
                </a:path>
                <a:path w="3810" h="681355">
                  <a:moveTo>
                    <a:pt x="0" y="19088"/>
                  </a:moveTo>
                  <a:lnTo>
                    <a:pt x="3810" y="19088"/>
                  </a:lnTo>
                </a:path>
                <a:path w="3810" h="681355">
                  <a:moveTo>
                    <a:pt x="0" y="17170"/>
                  </a:moveTo>
                  <a:lnTo>
                    <a:pt x="3810" y="17170"/>
                  </a:lnTo>
                </a:path>
                <a:path w="3810" h="681355">
                  <a:moveTo>
                    <a:pt x="0" y="15265"/>
                  </a:moveTo>
                  <a:lnTo>
                    <a:pt x="3810" y="15265"/>
                  </a:lnTo>
                </a:path>
                <a:path w="3810" h="681355">
                  <a:moveTo>
                    <a:pt x="0" y="13360"/>
                  </a:moveTo>
                  <a:lnTo>
                    <a:pt x="3810" y="13360"/>
                  </a:lnTo>
                </a:path>
                <a:path w="3810" h="681355">
                  <a:moveTo>
                    <a:pt x="0" y="11455"/>
                  </a:moveTo>
                  <a:lnTo>
                    <a:pt x="3810" y="11455"/>
                  </a:lnTo>
                </a:path>
                <a:path w="3810" h="681355">
                  <a:moveTo>
                    <a:pt x="0" y="9550"/>
                  </a:moveTo>
                  <a:lnTo>
                    <a:pt x="3810" y="9550"/>
                  </a:lnTo>
                </a:path>
                <a:path w="3810" h="681355">
                  <a:moveTo>
                    <a:pt x="0" y="7632"/>
                  </a:moveTo>
                  <a:lnTo>
                    <a:pt x="3810" y="7632"/>
                  </a:lnTo>
                </a:path>
                <a:path w="3810" h="681355">
                  <a:moveTo>
                    <a:pt x="0" y="5727"/>
                  </a:moveTo>
                  <a:lnTo>
                    <a:pt x="3810" y="5727"/>
                  </a:lnTo>
                </a:path>
                <a:path w="3810" h="681355">
                  <a:moveTo>
                    <a:pt x="0" y="3822"/>
                  </a:moveTo>
                  <a:lnTo>
                    <a:pt x="3810" y="3822"/>
                  </a:lnTo>
                </a:path>
                <a:path w="3810" h="681355">
                  <a:moveTo>
                    <a:pt x="0" y="1917"/>
                  </a:moveTo>
                  <a:lnTo>
                    <a:pt x="3810" y="1917"/>
                  </a:lnTo>
                </a:path>
                <a:path w="3810" h="68135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525073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537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510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482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3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05595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79385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47999" y="30539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47999" y="30793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482000" y="30539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482000" y="30793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309999" y="3053931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309999" y="3079343"/>
              <a:ext cx="746125" cy="0"/>
            </a:xfrm>
            <a:custGeom>
              <a:avLst/>
              <a:gdLst/>
              <a:ahLst/>
              <a:cxnLst/>
              <a:rect l="l" t="t" r="r" b="b"/>
              <a:pathLst>
                <a:path w="746125">
                  <a:moveTo>
                    <a:pt x="0" y="0"/>
                  </a:moveTo>
                  <a:lnTo>
                    <a:pt x="74595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055958" y="3053931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055958" y="3079343"/>
              <a:ext cx="738505" cy="0"/>
            </a:xfrm>
            <a:custGeom>
              <a:avLst/>
              <a:gdLst/>
              <a:ahLst/>
              <a:cxnLst/>
              <a:rect l="l" t="t" r="r" b="b"/>
              <a:pathLst>
                <a:path w="738504">
                  <a:moveTo>
                    <a:pt x="0" y="0"/>
                  </a:moveTo>
                  <a:lnTo>
                    <a:pt x="73789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523168" y="2364594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09" h="681355">
                  <a:moveTo>
                    <a:pt x="0" y="681088"/>
                  </a:moveTo>
                  <a:lnTo>
                    <a:pt x="3810" y="681088"/>
                  </a:lnTo>
                </a:path>
                <a:path w="3809" h="681355">
                  <a:moveTo>
                    <a:pt x="0" y="679183"/>
                  </a:moveTo>
                  <a:lnTo>
                    <a:pt x="3810" y="679183"/>
                  </a:lnTo>
                </a:path>
                <a:path w="3809" h="681355">
                  <a:moveTo>
                    <a:pt x="0" y="677278"/>
                  </a:moveTo>
                  <a:lnTo>
                    <a:pt x="3810" y="677278"/>
                  </a:lnTo>
                </a:path>
                <a:path w="3809" h="681355">
                  <a:moveTo>
                    <a:pt x="0" y="675360"/>
                  </a:moveTo>
                  <a:lnTo>
                    <a:pt x="3810" y="675360"/>
                  </a:lnTo>
                </a:path>
                <a:path w="3809" h="681355">
                  <a:moveTo>
                    <a:pt x="0" y="673455"/>
                  </a:moveTo>
                  <a:lnTo>
                    <a:pt x="3810" y="673455"/>
                  </a:lnTo>
                </a:path>
                <a:path w="3809" h="681355">
                  <a:moveTo>
                    <a:pt x="0" y="671550"/>
                  </a:moveTo>
                  <a:lnTo>
                    <a:pt x="3810" y="671550"/>
                  </a:lnTo>
                </a:path>
                <a:path w="3809" h="681355">
                  <a:moveTo>
                    <a:pt x="0" y="669645"/>
                  </a:moveTo>
                  <a:lnTo>
                    <a:pt x="3810" y="669645"/>
                  </a:lnTo>
                </a:path>
                <a:path w="3809" h="681355">
                  <a:moveTo>
                    <a:pt x="0" y="667727"/>
                  </a:moveTo>
                  <a:lnTo>
                    <a:pt x="3810" y="667727"/>
                  </a:lnTo>
                </a:path>
                <a:path w="3809" h="681355">
                  <a:moveTo>
                    <a:pt x="0" y="665822"/>
                  </a:moveTo>
                  <a:lnTo>
                    <a:pt x="3810" y="665822"/>
                  </a:lnTo>
                </a:path>
                <a:path w="3809" h="681355">
                  <a:moveTo>
                    <a:pt x="0" y="663917"/>
                  </a:moveTo>
                  <a:lnTo>
                    <a:pt x="3810" y="663917"/>
                  </a:lnTo>
                </a:path>
                <a:path w="3809" h="681355">
                  <a:moveTo>
                    <a:pt x="0" y="662012"/>
                  </a:moveTo>
                  <a:lnTo>
                    <a:pt x="3810" y="662012"/>
                  </a:lnTo>
                </a:path>
                <a:path w="3809" h="681355">
                  <a:moveTo>
                    <a:pt x="0" y="660107"/>
                  </a:moveTo>
                  <a:lnTo>
                    <a:pt x="3810" y="660107"/>
                  </a:lnTo>
                </a:path>
                <a:path w="3809" h="681355">
                  <a:moveTo>
                    <a:pt x="0" y="658190"/>
                  </a:moveTo>
                  <a:lnTo>
                    <a:pt x="3810" y="658190"/>
                  </a:lnTo>
                </a:path>
                <a:path w="3809" h="681355">
                  <a:moveTo>
                    <a:pt x="0" y="656285"/>
                  </a:moveTo>
                  <a:lnTo>
                    <a:pt x="3810" y="656285"/>
                  </a:lnTo>
                </a:path>
                <a:path w="3809" h="681355">
                  <a:moveTo>
                    <a:pt x="0" y="654380"/>
                  </a:moveTo>
                  <a:lnTo>
                    <a:pt x="3810" y="654380"/>
                  </a:lnTo>
                </a:path>
                <a:path w="3809" h="681355">
                  <a:moveTo>
                    <a:pt x="0" y="652475"/>
                  </a:moveTo>
                  <a:lnTo>
                    <a:pt x="3810" y="652475"/>
                  </a:lnTo>
                </a:path>
                <a:path w="3809" h="681355">
                  <a:moveTo>
                    <a:pt x="0" y="650557"/>
                  </a:moveTo>
                  <a:lnTo>
                    <a:pt x="3810" y="650557"/>
                  </a:lnTo>
                </a:path>
                <a:path w="3809" h="681355">
                  <a:moveTo>
                    <a:pt x="0" y="648652"/>
                  </a:moveTo>
                  <a:lnTo>
                    <a:pt x="3810" y="648652"/>
                  </a:lnTo>
                </a:path>
                <a:path w="3809" h="681355">
                  <a:moveTo>
                    <a:pt x="0" y="646747"/>
                  </a:moveTo>
                  <a:lnTo>
                    <a:pt x="3810" y="646747"/>
                  </a:lnTo>
                </a:path>
                <a:path w="3809" h="681355">
                  <a:moveTo>
                    <a:pt x="0" y="644842"/>
                  </a:moveTo>
                  <a:lnTo>
                    <a:pt x="3810" y="644842"/>
                  </a:lnTo>
                </a:path>
                <a:path w="3809" h="681355">
                  <a:moveTo>
                    <a:pt x="0" y="642937"/>
                  </a:moveTo>
                  <a:lnTo>
                    <a:pt x="3810" y="642937"/>
                  </a:lnTo>
                </a:path>
                <a:path w="3809" h="681355">
                  <a:moveTo>
                    <a:pt x="0" y="641019"/>
                  </a:moveTo>
                  <a:lnTo>
                    <a:pt x="3810" y="641019"/>
                  </a:lnTo>
                </a:path>
                <a:path w="3809" h="681355">
                  <a:moveTo>
                    <a:pt x="0" y="639114"/>
                  </a:moveTo>
                  <a:lnTo>
                    <a:pt x="3810" y="639114"/>
                  </a:lnTo>
                </a:path>
                <a:path w="3809" h="681355">
                  <a:moveTo>
                    <a:pt x="0" y="637209"/>
                  </a:moveTo>
                  <a:lnTo>
                    <a:pt x="3810" y="637209"/>
                  </a:lnTo>
                </a:path>
                <a:path w="3809" h="681355">
                  <a:moveTo>
                    <a:pt x="0" y="635304"/>
                  </a:moveTo>
                  <a:lnTo>
                    <a:pt x="3810" y="635304"/>
                  </a:lnTo>
                </a:path>
                <a:path w="3809" h="681355">
                  <a:moveTo>
                    <a:pt x="0" y="633399"/>
                  </a:moveTo>
                  <a:lnTo>
                    <a:pt x="3810" y="633399"/>
                  </a:lnTo>
                </a:path>
                <a:path w="3809" h="681355">
                  <a:moveTo>
                    <a:pt x="0" y="631482"/>
                  </a:moveTo>
                  <a:lnTo>
                    <a:pt x="3810" y="631482"/>
                  </a:lnTo>
                </a:path>
                <a:path w="3809" h="681355">
                  <a:moveTo>
                    <a:pt x="0" y="629577"/>
                  </a:moveTo>
                  <a:lnTo>
                    <a:pt x="3810" y="629577"/>
                  </a:lnTo>
                </a:path>
                <a:path w="3809" h="681355">
                  <a:moveTo>
                    <a:pt x="0" y="627672"/>
                  </a:moveTo>
                  <a:lnTo>
                    <a:pt x="3810" y="627672"/>
                  </a:lnTo>
                </a:path>
                <a:path w="3809" h="681355">
                  <a:moveTo>
                    <a:pt x="0" y="625767"/>
                  </a:moveTo>
                  <a:lnTo>
                    <a:pt x="3810" y="625767"/>
                  </a:lnTo>
                </a:path>
                <a:path w="3809" h="681355">
                  <a:moveTo>
                    <a:pt x="0" y="623849"/>
                  </a:moveTo>
                  <a:lnTo>
                    <a:pt x="3810" y="623849"/>
                  </a:lnTo>
                </a:path>
                <a:path w="3809" h="681355">
                  <a:moveTo>
                    <a:pt x="0" y="621944"/>
                  </a:moveTo>
                  <a:lnTo>
                    <a:pt x="3810" y="621944"/>
                  </a:lnTo>
                </a:path>
                <a:path w="3809" h="681355">
                  <a:moveTo>
                    <a:pt x="0" y="620039"/>
                  </a:moveTo>
                  <a:lnTo>
                    <a:pt x="3810" y="620039"/>
                  </a:lnTo>
                </a:path>
                <a:path w="3809" h="681355">
                  <a:moveTo>
                    <a:pt x="0" y="618134"/>
                  </a:moveTo>
                  <a:lnTo>
                    <a:pt x="3810" y="618134"/>
                  </a:lnTo>
                </a:path>
                <a:path w="3809" h="681355">
                  <a:moveTo>
                    <a:pt x="0" y="616229"/>
                  </a:moveTo>
                  <a:lnTo>
                    <a:pt x="3810" y="616229"/>
                  </a:lnTo>
                </a:path>
                <a:path w="3809" h="681355">
                  <a:moveTo>
                    <a:pt x="0" y="614311"/>
                  </a:moveTo>
                  <a:lnTo>
                    <a:pt x="3810" y="614311"/>
                  </a:lnTo>
                </a:path>
                <a:path w="3809" h="681355">
                  <a:moveTo>
                    <a:pt x="0" y="612406"/>
                  </a:moveTo>
                  <a:lnTo>
                    <a:pt x="3810" y="612406"/>
                  </a:lnTo>
                </a:path>
                <a:path w="3809" h="681355">
                  <a:moveTo>
                    <a:pt x="0" y="610501"/>
                  </a:moveTo>
                  <a:lnTo>
                    <a:pt x="3810" y="610501"/>
                  </a:lnTo>
                </a:path>
                <a:path w="3809" h="681355">
                  <a:moveTo>
                    <a:pt x="0" y="608596"/>
                  </a:moveTo>
                  <a:lnTo>
                    <a:pt x="3810" y="608596"/>
                  </a:lnTo>
                </a:path>
                <a:path w="3809" h="681355">
                  <a:moveTo>
                    <a:pt x="0" y="606679"/>
                  </a:moveTo>
                  <a:lnTo>
                    <a:pt x="3810" y="606679"/>
                  </a:lnTo>
                </a:path>
                <a:path w="3809" h="681355">
                  <a:moveTo>
                    <a:pt x="0" y="604774"/>
                  </a:moveTo>
                  <a:lnTo>
                    <a:pt x="3810" y="604774"/>
                  </a:lnTo>
                </a:path>
                <a:path w="3809" h="681355">
                  <a:moveTo>
                    <a:pt x="0" y="602869"/>
                  </a:moveTo>
                  <a:lnTo>
                    <a:pt x="3810" y="602869"/>
                  </a:lnTo>
                </a:path>
                <a:path w="3809" h="681355">
                  <a:moveTo>
                    <a:pt x="0" y="600964"/>
                  </a:moveTo>
                  <a:lnTo>
                    <a:pt x="3810" y="600964"/>
                  </a:lnTo>
                </a:path>
                <a:path w="3809" h="681355">
                  <a:moveTo>
                    <a:pt x="0" y="599059"/>
                  </a:moveTo>
                  <a:lnTo>
                    <a:pt x="3810" y="599059"/>
                  </a:lnTo>
                </a:path>
                <a:path w="3809" h="681355">
                  <a:moveTo>
                    <a:pt x="0" y="597141"/>
                  </a:moveTo>
                  <a:lnTo>
                    <a:pt x="3810" y="597141"/>
                  </a:lnTo>
                </a:path>
                <a:path w="3809" h="681355">
                  <a:moveTo>
                    <a:pt x="0" y="595236"/>
                  </a:moveTo>
                  <a:lnTo>
                    <a:pt x="3810" y="595236"/>
                  </a:lnTo>
                </a:path>
                <a:path w="3809" h="681355">
                  <a:moveTo>
                    <a:pt x="0" y="593331"/>
                  </a:moveTo>
                  <a:lnTo>
                    <a:pt x="3810" y="593331"/>
                  </a:lnTo>
                </a:path>
                <a:path w="3809" h="681355">
                  <a:moveTo>
                    <a:pt x="0" y="591426"/>
                  </a:moveTo>
                  <a:lnTo>
                    <a:pt x="3810" y="591426"/>
                  </a:lnTo>
                </a:path>
                <a:path w="3809" h="681355">
                  <a:moveTo>
                    <a:pt x="0" y="589508"/>
                  </a:moveTo>
                  <a:lnTo>
                    <a:pt x="3810" y="589508"/>
                  </a:lnTo>
                </a:path>
                <a:path w="3809" h="681355">
                  <a:moveTo>
                    <a:pt x="0" y="587603"/>
                  </a:moveTo>
                  <a:lnTo>
                    <a:pt x="3810" y="587603"/>
                  </a:lnTo>
                </a:path>
                <a:path w="3809" h="681355">
                  <a:moveTo>
                    <a:pt x="0" y="585698"/>
                  </a:moveTo>
                  <a:lnTo>
                    <a:pt x="3810" y="585698"/>
                  </a:lnTo>
                </a:path>
                <a:path w="3809" h="681355">
                  <a:moveTo>
                    <a:pt x="0" y="583793"/>
                  </a:moveTo>
                  <a:lnTo>
                    <a:pt x="3810" y="583793"/>
                  </a:lnTo>
                </a:path>
                <a:path w="3809" h="681355">
                  <a:moveTo>
                    <a:pt x="0" y="581888"/>
                  </a:moveTo>
                  <a:lnTo>
                    <a:pt x="3810" y="581888"/>
                  </a:lnTo>
                </a:path>
                <a:path w="3809" h="681355">
                  <a:moveTo>
                    <a:pt x="0" y="579970"/>
                  </a:moveTo>
                  <a:lnTo>
                    <a:pt x="3810" y="579970"/>
                  </a:lnTo>
                </a:path>
                <a:path w="3809" h="681355">
                  <a:moveTo>
                    <a:pt x="0" y="578065"/>
                  </a:moveTo>
                  <a:lnTo>
                    <a:pt x="3810" y="578065"/>
                  </a:lnTo>
                </a:path>
                <a:path w="3809" h="681355">
                  <a:moveTo>
                    <a:pt x="0" y="576160"/>
                  </a:moveTo>
                  <a:lnTo>
                    <a:pt x="3810" y="576160"/>
                  </a:lnTo>
                </a:path>
                <a:path w="3809" h="681355">
                  <a:moveTo>
                    <a:pt x="0" y="574255"/>
                  </a:moveTo>
                  <a:lnTo>
                    <a:pt x="3810" y="574255"/>
                  </a:lnTo>
                </a:path>
                <a:path w="3809" h="681355">
                  <a:moveTo>
                    <a:pt x="0" y="572338"/>
                  </a:moveTo>
                  <a:lnTo>
                    <a:pt x="3810" y="572338"/>
                  </a:lnTo>
                </a:path>
                <a:path w="3809" h="681355">
                  <a:moveTo>
                    <a:pt x="0" y="570433"/>
                  </a:moveTo>
                  <a:lnTo>
                    <a:pt x="3810" y="570433"/>
                  </a:lnTo>
                </a:path>
                <a:path w="3809" h="681355">
                  <a:moveTo>
                    <a:pt x="0" y="568528"/>
                  </a:moveTo>
                  <a:lnTo>
                    <a:pt x="3810" y="568528"/>
                  </a:lnTo>
                </a:path>
                <a:path w="3809" h="681355">
                  <a:moveTo>
                    <a:pt x="0" y="566623"/>
                  </a:moveTo>
                  <a:lnTo>
                    <a:pt x="3810" y="566623"/>
                  </a:lnTo>
                </a:path>
                <a:path w="3809" h="681355">
                  <a:moveTo>
                    <a:pt x="0" y="564718"/>
                  </a:moveTo>
                  <a:lnTo>
                    <a:pt x="3810" y="564718"/>
                  </a:lnTo>
                </a:path>
                <a:path w="3809" h="681355">
                  <a:moveTo>
                    <a:pt x="0" y="562800"/>
                  </a:moveTo>
                  <a:lnTo>
                    <a:pt x="3810" y="562800"/>
                  </a:lnTo>
                </a:path>
                <a:path w="3809" h="681355">
                  <a:moveTo>
                    <a:pt x="0" y="560895"/>
                  </a:moveTo>
                  <a:lnTo>
                    <a:pt x="3810" y="560895"/>
                  </a:lnTo>
                </a:path>
                <a:path w="3809" h="681355">
                  <a:moveTo>
                    <a:pt x="0" y="558990"/>
                  </a:moveTo>
                  <a:lnTo>
                    <a:pt x="3810" y="558990"/>
                  </a:lnTo>
                </a:path>
                <a:path w="3809" h="681355">
                  <a:moveTo>
                    <a:pt x="0" y="557085"/>
                  </a:moveTo>
                  <a:lnTo>
                    <a:pt x="3810" y="557085"/>
                  </a:lnTo>
                </a:path>
                <a:path w="3809" h="681355">
                  <a:moveTo>
                    <a:pt x="0" y="555167"/>
                  </a:moveTo>
                  <a:lnTo>
                    <a:pt x="3810" y="555167"/>
                  </a:lnTo>
                </a:path>
                <a:path w="3809" h="681355">
                  <a:moveTo>
                    <a:pt x="0" y="553262"/>
                  </a:moveTo>
                  <a:lnTo>
                    <a:pt x="3810" y="553262"/>
                  </a:lnTo>
                </a:path>
                <a:path w="3809" h="681355">
                  <a:moveTo>
                    <a:pt x="0" y="551357"/>
                  </a:moveTo>
                  <a:lnTo>
                    <a:pt x="3810" y="551357"/>
                  </a:lnTo>
                </a:path>
                <a:path w="3809" h="681355">
                  <a:moveTo>
                    <a:pt x="0" y="549452"/>
                  </a:moveTo>
                  <a:lnTo>
                    <a:pt x="3810" y="549452"/>
                  </a:lnTo>
                </a:path>
                <a:path w="3809" h="681355">
                  <a:moveTo>
                    <a:pt x="0" y="547547"/>
                  </a:moveTo>
                  <a:lnTo>
                    <a:pt x="3810" y="547547"/>
                  </a:lnTo>
                </a:path>
                <a:path w="3809" h="681355">
                  <a:moveTo>
                    <a:pt x="0" y="545630"/>
                  </a:moveTo>
                  <a:lnTo>
                    <a:pt x="3810" y="545630"/>
                  </a:lnTo>
                </a:path>
                <a:path w="3809" h="681355">
                  <a:moveTo>
                    <a:pt x="0" y="543725"/>
                  </a:moveTo>
                  <a:lnTo>
                    <a:pt x="3810" y="543725"/>
                  </a:lnTo>
                </a:path>
                <a:path w="3809" h="681355">
                  <a:moveTo>
                    <a:pt x="0" y="541820"/>
                  </a:moveTo>
                  <a:lnTo>
                    <a:pt x="3810" y="541820"/>
                  </a:lnTo>
                </a:path>
                <a:path w="3809" h="681355">
                  <a:moveTo>
                    <a:pt x="0" y="539915"/>
                  </a:moveTo>
                  <a:lnTo>
                    <a:pt x="3810" y="539915"/>
                  </a:lnTo>
                </a:path>
                <a:path w="3809" h="681355">
                  <a:moveTo>
                    <a:pt x="0" y="537997"/>
                  </a:moveTo>
                  <a:lnTo>
                    <a:pt x="3810" y="537997"/>
                  </a:lnTo>
                </a:path>
                <a:path w="3809" h="681355">
                  <a:moveTo>
                    <a:pt x="0" y="536092"/>
                  </a:moveTo>
                  <a:lnTo>
                    <a:pt x="3810" y="536092"/>
                  </a:lnTo>
                </a:path>
                <a:path w="3809" h="681355">
                  <a:moveTo>
                    <a:pt x="0" y="534187"/>
                  </a:moveTo>
                  <a:lnTo>
                    <a:pt x="3810" y="534187"/>
                  </a:lnTo>
                </a:path>
                <a:path w="3809" h="681355">
                  <a:moveTo>
                    <a:pt x="0" y="532282"/>
                  </a:moveTo>
                  <a:lnTo>
                    <a:pt x="3810" y="532282"/>
                  </a:lnTo>
                </a:path>
                <a:path w="3809" h="681355">
                  <a:moveTo>
                    <a:pt x="0" y="530377"/>
                  </a:moveTo>
                  <a:lnTo>
                    <a:pt x="3810" y="530377"/>
                  </a:lnTo>
                </a:path>
                <a:path w="3809" h="681355">
                  <a:moveTo>
                    <a:pt x="0" y="528459"/>
                  </a:moveTo>
                  <a:lnTo>
                    <a:pt x="3810" y="528459"/>
                  </a:lnTo>
                </a:path>
                <a:path w="3809" h="681355">
                  <a:moveTo>
                    <a:pt x="0" y="526554"/>
                  </a:moveTo>
                  <a:lnTo>
                    <a:pt x="3810" y="526554"/>
                  </a:lnTo>
                </a:path>
                <a:path w="3809" h="681355">
                  <a:moveTo>
                    <a:pt x="0" y="524649"/>
                  </a:moveTo>
                  <a:lnTo>
                    <a:pt x="3810" y="524649"/>
                  </a:lnTo>
                </a:path>
                <a:path w="3809" h="681355">
                  <a:moveTo>
                    <a:pt x="0" y="522744"/>
                  </a:moveTo>
                  <a:lnTo>
                    <a:pt x="3810" y="522744"/>
                  </a:lnTo>
                </a:path>
                <a:path w="3809" h="681355">
                  <a:moveTo>
                    <a:pt x="0" y="520839"/>
                  </a:moveTo>
                  <a:lnTo>
                    <a:pt x="3810" y="520839"/>
                  </a:lnTo>
                </a:path>
                <a:path w="3809" h="681355">
                  <a:moveTo>
                    <a:pt x="0" y="518922"/>
                  </a:moveTo>
                  <a:lnTo>
                    <a:pt x="3810" y="518922"/>
                  </a:lnTo>
                </a:path>
                <a:path w="3809" h="681355">
                  <a:moveTo>
                    <a:pt x="0" y="517017"/>
                  </a:moveTo>
                  <a:lnTo>
                    <a:pt x="3810" y="517017"/>
                  </a:lnTo>
                </a:path>
                <a:path w="3809" h="681355">
                  <a:moveTo>
                    <a:pt x="0" y="515112"/>
                  </a:moveTo>
                  <a:lnTo>
                    <a:pt x="3810" y="515112"/>
                  </a:lnTo>
                </a:path>
                <a:path w="3809" h="681355">
                  <a:moveTo>
                    <a:pt x="0" y="513207"/>
                  </a:moveTo>
                  <a:lnTo>
                    <a:pt x="3810" y="513207"/>
                  </a:lnTo>
                </a:path>
                <a:path w="3809" h="681355">
                  <a:moveTo>
                    <a:pt x="0" y="511289"/>
                  </a:moveTo>
                  <a:lnTo>
                    <a:pt x="3810" y="511289"/>
                  </a:lnTo>
                </a:path>
                <a:path w="3809" h="681355">
                  <a:moveTo>
                    <a:pt x="0" y="509384"/>
                  </a:moveTo>
                  <a:lnTo>
                    <a:pt x="3810" y="509384"/>
                  </a:lnTo>
                </a:path>
                <a:path w="3809" h="681355">
                  <a:moveTo>
                    <a:pt x="0" y="507479"/>
                  </a:moveTo>
                  <a:lnTo>
                    <a:pt x="3810" y="507479"/>
                  </a:lnTo>
                </a:path>
                <a:path w="3809" h="681355">
                  <a:moveTo>
                    <a:pt x="0" y="505574"/>
                  </a:moveTo>
                  <a:lnTo>
                    <a:pt x="3810" y="505574"/>
                  </a:lnTo>
                </a:path>
                <a:path w="3809" h="681355">
                  <a:moveTo>
                    <a:pt x="0" y="503669"/>
                  </a:moveTo>
                  <a:lnTo>
                    <a:pt x="3810" y="503669"/>
                  </a:lnTo>
                </a:path>
                <a:path w="3809" h="681355">
                  <a:moveTo>
                    <a:pt x="0" y="501751"/>
                  </a:moveTo>
                  <a:lnTo>
                    <a:pt x="3810" y="501751"/>
                  </a:lnTo>
                </a:path>
                <a:path w="3809" h="681355">
                  <a:moveTo>
                    <a:pt x="0" y="499846"/>
                  </a:moveTo>
                  <a:lnTo>
                    <a:pt x="3810" y="499846"/>
                  </a:lnTo>
                </a:path>
                <a:path w="3809" h="681355">
                  <a:moveTo>
                    <a:pt x="0" y="497941"/>
                  </a:moveTo>
                  <a:lnTo>
                    <a:pt x="3810" y="497941"/>
                  </a:lnTo>
                </a:path>
                <a:path w="3809" h="681355">
                  <a:moveTo>
                    <a:pt x="0" y="496036"/>
                  </a:moveTo>
                  <a:lnTo>
                    <a:pt x="3810" y="496036"/>
                  </a:lnTo>
                </a:path>
                <a:path w="3809" h="681355">
                  <a:moveTo>
                    <a:pt x="0" y="494118"/>
                  </a:moveTo>
                  <a:lnTo>
                    <a:pt x="3810" y="494118"/>
                  </a:lnTo>
                </a:path>
                <a:path w="3809" h="681355">
                  <a:moveTo>
                    <a:pt x="0" y="492213"/>
                  </a:moveTo>
                  <a:lnTo>
                    <a:pt x="3810" y="492213"/>
                  </a:lnTo>
                </a:path>
                <a:path w="3809" h="681355">
                  <a:moveTo>
                    <a:pt x="0" y="490308"/>
                  </a:moveTo>
                  <a:lnTo>
                    <a:pt x="3810" y="490308"/>
                  </a:lnTo>
                </a:path>
                <a:path w="3809" h="681355">
                  <a:moveTo>
                    <a:pt x="0" y="488403"/>
                  </a:moveTo>
                  <a:lnTo>
                    <a:pt x="3810" y="488403"/>
                  </a:lnTo>
                </a:path>
                <a:path w="3809" h="681355">
                  <a:moveTo>
                    <a:pt x="0" y="486498"/>
                  </a:moveTo>
                  <a:lnTo>
                    <a:pt x="3810" y="486498"/>
                  </a:lnTo>
                </a:path>
                <a:path w="3809" h="681355">
                  <a:moveTo>
                    <a:pt x="0" y="484581"/>
                  </a:moveTo>
                  <a:lnTo>
                    <a:pt x="3810" y="484581"/>
                  </a:lnTo>
                </a:path>
                <a:path w="3809" h="681355">
                  <a:moveTo>
                    <a:pt x="0" y="482676"/>
                  </a:moveTo>
                  <a:lnTo>
                    <a:pt x="3810" y="482676"/>
                  </a:lnTo>
                </a:path>
                <a:path w="3809" h="681355">
                  <a:moveTo>
                    <a:pt x="0" y="480771"/>
                  </a:moveTo>
                  <a:lnTo>
                    <a:pt x="3810" y="480771"/>
                  </a:lnTo>
                </a:path>
                <a:path w="3809" h="681355">
                  <a:moveTo>
                    <a:pt x="0" y="478866"/>
                  </a:moveTo>
                  <a:lnTo>
                    <a:pt x="3810" y="478866"/>
                  </a:lnTo>
                </a:path>
                <a:path w="3809" h="681355">
                  <a:moveTo>
                    <a:pt x="0" y="476948"/>
                  </a:moveTo>
                  <a:lnTo>
                    <a:pt x="3810" y="476948"/>
                  </a:lnTo>
                </a:path>
                <a:path w="3809" h="681355">
                  <a:moveTo>
                    <a:pt x="0" y="475043"/>
                  </a:moveTo>
                  <a:lnTo>
                    <a:pt x="3810" y="475043"/>
                  </a:lnTo>
                </a:path>
                <a:path w="3809" h="681355">
                  <a:moveTo>
                    <a:pt x="0" y="473138"/>
                  </a:moveTo>
                  <a:lnTo>
                    <a:pt x="3810" y="473138"/>
                  </a:lnTo>
                </a:path>
                <a:path w="3809" h="681355">
                  <a:moveTo>
                    <a:pt x="0" y="471233"/>
                  </a:moveTo>
                  <a:lnTo>
                    <a:pt x="3810" y="471233"/>
                  </a:lnTo>
                </a:path>
                <a:path w="3809" h="681355">
                  <a:moveTo>
                    <a:pt x="0" y="469328"/>
                  </a:moveTo>
                  <a:lnTo>
                    <a:pt x="3810" y="469328"/>
                  </a:lnTo>
                </a:path>
                <a:path w="3809" h="681355">
                  <a:moveTo>
                    <a:pt x="0" y="467410"/>
                  </a:moveTo>
                  <a:lnTo>
                    <a:pt x="3810" y="467410"/>
                  </a:lnTo>
                </a:path>
                <a:path w="3809" h="681355">
                  <a:moveTo>
                    <a:pt x="0" y="465505"/>
                  </a:moveTo>
                  <a:lnTo>
                    <a:pt x="3810" y="465505"/>
                  </a:lnTo>
                </a:path>
                <a:path w="3809" h="681355">
                  <a:moveTo>
                    <a:pt x="0" y="463600"/>
                  </a:moveTo>
                  <a:lnTo>
                    <a:pt x="3810" y="463600"/>
                  </a:lnTo>
                </a:path>
                <a:path w="3809" h="681355">
                  <a:moveTo>
                    <a:pt x="0" y="461695"/>
                  </a:moveTo>
                  <a:lnTo>
                    <a:pt x="3810" y="461695"/>
                  </a:lnTo>
                </a:path>
                <a:path w="3809" h="681355">
                  <a:moveTo>
                    <a:pt x="0" y="459778"/>
                  </a:moveTo>
                  <a:lnTo>
                    <a:pt x="3810" y="459778"/>
                  </a:lnTo>
                </a:path>
                <a:path w="3809" h="681355">
                  <a:moveTo>
                    <a:pt x="0" y="457873"/>
                  </a:moveTo>
                  <a:lnTo>
                    <a:pt x="3810" y="457873"/>
                  </a:lnTo>
                </a:path>
                <a:path w="3809" h="681355">
                  <a:moveTo>
                    <a:pt x="0" y="455968"/>
                  </a:moveTo>
                  <a:lnTo>
                    <a:pt x="3810" y="455968"/>
                  </a:lnTo>
                </a:path>
                <a:path w="3809" h="681355">
                  <a:moveTo>
                    <a:pt x="0" y="454063"/>
                  </a:moveTo>
                  <a:lnTo>
                    <a:pt x="3810" y="454063"/>
                  </a:lnTo>
                </a:path>
                <a:path w="3809" h="681355">
                  <a:moveTo>
                    <a:pt x="0" y="452158"/>
                  </a:moveTo>
                  <a:lnTo>
                    <a:pt x="3810" y="452158"/>
                  </a:lnTo>
                </a:path>
                <a:path w="3809" h="681355">
                  <a:moveTo>
                    <a:pt x="0" y="450240"/>
                  </a:moveTo>
                  <a:lnTo>
                    <a:pt x="3810" y="450240"/>
                  </a:lnTo>
                </a:path>
                <a:path w="3809" h="681355">
                  <a:moveTo>
                    <a:pt x="0" y="448335"/>
                  </a:moveTo>
                  <a:lnTo>
                    <a:pt x="3810" y="448335"/>
                  </a:lnTo>
                </a:path>
                <a:path w="3809" h="681355">
                  <a:moveTo>
                    <a:pt x="0" y="446430"/>
                  </a:moveTo>
                  <a:lnTo>
                    <a:pt x="3810" y="446430"/>
                  </a:lnTo>
                </a:path>
                <a:path w="3809" h="681355">
                  <a:moveTo>
                    <a:pt x="0" y="444525"/>
                  </a:moveTo>
                  <a:lnTo>
                    <a:pt x="3810" y="444525"/>
                  </a:lnTo>
                </a:path>
                <a:path w="3809" h="681355">
                  <a:moveTo>
                    <a:pt x="0" y="442620"/>
                  </a:moveTo>
                  <a:lnTo>
                    <a:pt x="3810" y="442620"/>
                  </a:lnTo>
                </a:path>
                <a:path w="3809" h="681355">
                  <a:moveTo>
                    <a:pt x="0" y="440702"/>
                  </a:moveTo>
                  <a:lnTo>
                    <a:pt x="3810" y="440702"/>
                  </a:lnTo>
                </a:path>
                <a:path w="3809" h="681355">
                  <a:moveTo>
                    <a:pt x="0" y="438797"/>
                  </a:moveTo>
                  <a:lnTo>
                    <a:pt x="3810" y="438797"/>
                  </a:lnTo>
                </a:path>
                <a:path w="3809" h="681355">
                  <a:moveTo>
                    <a:pt x="0" y="436892"/>
                  </a:moveTo>
                  <a:lnTo>
                    <a:pt x="3810" y="436892"/>
                  </a:lnTo>
                </a:path>
                <a:path w="3809" h="681355">
                  <a:moveTo>
                    <a:pt x="0" y="434987"/>
                  </a:moveTo>
                  <a:lnTo>
                    <a:pt x="3810" y="434987"/>
                  </a:lnTo>
                </a:path>
                <a:path w="3809" h="681355">
                  <a:moveTo>
                    <a:pt x="0" y="433070"/>
                  </a:moveTo>
                  <a:lnTo>
                    <a:pt x="3810" y="433070"/>
                  </a:lnTo>
                </a:path>
                <a:path w="3809" h="681355">
                  <a:moveTo>
                    <a:pt x="0" y="431165"/>
                  </a:moveTo>
                  <a:lnTo>
                    <a:pt x="3810" y="431165"/>
                  </a:lnTo>
                </a:path>
                <a:path w="3809" h="681355">
                  <a:moveTo>
                    <a:pt x="0" y="429260"/>
                  </a:moveTo>
                  <a:lnTo>
                    <a:pt x="3810" y="429260"/>
                  </a:lnTo>
                </a:path>
                <a:path w="3809" h="681355">
                  <a:moveTo>
                    <a:pt x="0" y="427355"/>
                  </a:moveTo>
                  <a:lnTo>
                    <a:pt x="3810" y="427355"/>
                  </a:lnTo>
                </a:path>
                <a:path w="3809" h="681355">
                  <a:moveTo>
                    <a:pt x="0" y="425450"/>
                  </a:moveTo>
                  <a:lnTo>
                    <a:pt x="3810" y="425450"/>
                  </a:lnTo>
                </a:path>
                <a:path w="3809" h="681355">
                  <a:moveTo>
                    <a:pt x="0" y="423532"/>
                  </a:moveTo>
                  <a:lnTo>
                    <a:pt x="3810" y="423532"/>
                  </a:lnTo>
                </a:path>
                <a:path w="3809" h="681355">
                  <a:moveTo>
                    <a:pt x="0" y="421627"/>
                  </a:moveTo>
                  <a:lnTo>
                    <a:pt x="3810" y="421627"/>
                  </a:lnTo>
                </a:path>
                <a:path w="3809" h="681355">
                  <a:moveTo>
                    <a:pt x="0" y="419722"/>
                  </a:moveTo>
                  <a:lnTo>
                    <a:pt x="3810" y="419722"/>
                  </a:lnTo>
                </a:path>
                <a:path w="3809" h="681355">
                  <a:moveTo>
                    <a:pt x="0" y="417817"/>
                  </a:moveTo>
                  <a:lnTo>
                    <a:pt x="3810" y="417817"/>
                  </a:lnTo>
                </a:path>
                <a:path w="3809" h="681355">
                  <a:moveTo>
                    <a:pt x="0" y="415899"/>
                  </a:moveTo>
                  <a:lnTo>
                    <a:pt x="3810" y="415899"/>
                  </a:lnTo>
                </a:path>
                <a:path w="3809" h="681355">
                  <a:moveTo>
                    <a:pt x="0" y="413994"/>
                  </a:moveTo>
                  <a:lnTo>
                    <a:pt x="3810" y="413994"/>
                  </a:lnTo>
                </a:path>
                <a:path w="3809" h="681355">
                  <a:moveTo>
                    <a:pt x="0" y="412089"/>
                  </a:moveTo>
                  <a:lnTo>
                    <a:pt x="3810" y="412089"/>
                  </a:lnTo>
                </a:path>
                <a:path w="3809" h="681355">
                  <a:moveTo>
                    <a:pt x="0" y="410184"/>
                  </a:moveTo>
                  <a:lnTo>
                    <a:pt x="3810" y="410184"/>
                  </a:lnTo>
                </a:path>
                <a:path w="3809" h="681355">
                  <a:moveTo>
                    <a:pt x="0" y="408279"/>
                  </a:moveTo>
                  <a:lnTo>
                    <a:pt x="3810" y="408279"/>
                  </a:lnTo>
                </a:path>
                <a:path w="3809" h="681355">
                  <a:moveTo>
                    <a:pt x="0" y="406361"/>
                  </a:moveTo>
                  <a:lnTo>
                    <a:pt x="3810" y="406361"/>
                  </a:lnTo>
                </a:path>
                <a:path w="3809" h="681355">
                  <a:moveTo>
                    <a:pt x="0" y="404456"/>
                  </a:moveTo>
                  <a:lnTo>
                    <a:pt x="3810" y="404456"/>
                  </a:lnTo>
                </a:path>
                <a:path w="3809" h="681355">
                  <a:moveTo>
                    <a:pt x="0" y="402551"/>
                  </a:moveTo>
                  <a:lnTo>
                    <a:pt x="3810" y="402551"/>
                  </a:lnTo>
                </a:path>
                <a:path w="3809" h="681355">
                  <a:moveTo>
                    <a:pt x="0" y="400646"/>
                  </a:moveTo>
                  <a:lnTo>
                    <a:pt x="3810" y="400646"/>
                  </a:lnTo>
                </a:path>
                <a:path w="3809" h="681355">
                  <a:moveTo>
                    <a:pt x="0" y="398729"/>
                  </a:moveTo>
                  <a:lnTo>
                    <a:pt x="3810" y="398729"/>
                  </a:lnTo>
                </a:path>
                <a:path w="3809" h="681355">
                  <a:moveTo>
                    <a:pt x="0" y="396824"/>
                  </a:moveTo>
                  <a:lnTo>
                    <a:pt x="3810" y="396824"/>
                  </a:lnTo>
                </a:path>
                <a:path w="3809" h="681355">
                  <a:moveTo>
                    <a:pt x="0" y="394919"/>
                  </a:moveTo>
                  <a:lnTo>
                    <a:pt x="3810" y="394919"/>
                  </a:lnTo>
                </a:path>
                <a:path w="3809" h="681355">
                  <a:moveTo>
                    <a:pt x="0" y="393014"/>
                  </a:moveTo>
                  <a:lnTo>
                    <a:pt x="3810" y="393014"/>
                  </a:lnTo>
                </a:path>
                <a:path w="3809" h="681355">
                  <a:moveTo>
                    <a:pt x="0" y="391109"/>
                  </a:moveTo>
                  <a:lnTo>
                    <a:pt x="3810" y="391109"/>
                  </a:lnTo>
                </a:path>
                <a:path w="3809" h="681355">
                  <a:moveTo>
                    <a:pt x="0" y="389191"/>
                  </a:moveTo>
                  <a:lnTo>
                    <a:pt x="3810" y="389191"/>
                  </a:lnTo>
                </a:path>
                <a:path w="3809" h="681355">
                  <a:moveTo>
                    <a:pt x="0" y="387286"/>
                  </a:moveTo>
                  <a:lnTo>
                    <a:pt x="3810" y="387286"/>
                  </a:lnTo>
                </a:path>
                <a:path w="3809" h="681355">
                  <a:moveTo>
                    <a:pt x="0" y="385381"/>
                  </a:moveTo>
                  <a:lnTo>
                    <a:pt x="3810" y="385381"/>
                  </a:lnTo>
                </a:path>
                <a:path w="3809" h="681355">
                  <a:moveTo>
                    <a:pt x="0" y="383476"/>
                  </a:moveTo>
                  <a:lnTo>
                    <a:pt x="3810" y="383476"/>
                  </a:lnTo>
                </a:path>
                <a:path w="3809" h="681355">
                  <a:moveTo>
                    <a:pt x="0" y="381558"/>
                  </a:moveTo>
                  <a:lnTo>
                    <a:pt x="3810" y="381558"/>
                  </a:lnTo>
                </a:path>
                <a:path w="3809" h="681355">
                  <a:moveTo>
                    <a:pt x="0" y="379653"/>
                  </a:moveTo>
                  <a:lnTo>
                    <a:pt x="3810" y="379653"/>
                  </a:lnTo>
                </a:path>
                <a:path w="3809" h="681355">
                  <a:moveTo>
                    <a:pt x="0" y="377748"/>
                  </a:moveTo>
                  <a:lnTo>
                    <a:pt x="3810" y="377748"/>
                  </a:lnTo>
                </a:path>
                <a:path w="3809" h="681355">
                  <a:moveTo>
                    <a:pt x="0" y="375843"/>
                  </a:moveTo>
                  <a:lnTo>
                    <a:pt x="3810" y="375843"/>
                  </a:lnTo>
                </a:path>
                <a:path w="3809" h="681355">
                  <a:moveTo>
                    <a:pt x="0" y="373938"/>
                  </a:moveTo>
                  <a:lnTo>
                    <a:pt x="3810" y="373938"/>
                  </a:lnTo>
                </a:path>
                <a:path w="3809" h="681355">
                  <a:moveTo>
                    <a:pt x="0" y="372021"/>
                  </a:moveTo>
                  <a:lnTo>
                    <a:pt x="3810" y="372021"/>
                  </a:lnTo>
                </a:path>
                <a:path w="3809" h="681355">
                  <a:moveTo>
                    <a:pt x="0" y="370116"/>
                  </a:moveTo>
                  <a:lnTo>
                    <a:pt x="3810" y="370116"/>
                  </a:lnTo>
                </a:path>
                <a:path w="3809" h="681355">
                  <a:moveTo>
                    <a:pt x="0" y="368211"/>
                  </a:moveTo>
                  <a:lnTo>
                    <a:pt x="3810" y="368211"/>
                  </a:lnTo>
                </a:path>
                <a:path w="3809" h="681355">
                  <a:moveTo>
                    <a:pt x="0" y="366306"/>
                  </a:moveTo>
                  <a:lnTo>
                    <a:pt x="3810" y="366306"/>
                  </a:lnTo>
                </a:path>
                <a:path w="3809" h="681355">
                  <a:moveTo>
                    <a:pt x="0" y="364401"/>
                  </a:moveTo>
                  <a:lnTo>
                    <a:pt x="3810" y="364401"/>
                  </a:lnTo>
                </a:path>
                <a:path w="3809" h="681355">
                  <a:moveTo>
                    <a:pt x="0" y="362483"/>
                  </a:moveTo>
                  <a:lnTo>
                    <a:pt x="3810" y="362483"/>
                  </a:lnTo>
                </a:path>
                <a:path w="3809" h="681355">
                  <a:moveTo>
                    <a:pt x="0" y="360578"/>
                  </a:moveTo>
                  <a:lnTo>
                    <a:pt x="3810" y="360578"/>
                  </a:lnTo>
                </a:path>
                <a:path w="3809" h="681355">
                  <a:moveTo>
                    <a:pt x="0" y="358673"/>
                  </a:moveTo>
                  <a:lnTo>
                    <a:pt x="3810" y="358673"/>
                  </a:lnTo>
                </a:path>
                <a:path w="3809" h="681355">
                  <a:moveTo>
                    <a:pt x="0" y="356768"/>
                  </a:moveTo>
                  <a:lnTo>
                    <a:pt x="3810" y="356768"/>
                  </a:lnTo>
                </a:path>
                <a:path w="3809" h="681355">
                  <a:moveTo>
                    <a:pt x="0" y="354850"/>
                  </a:moveTo>
                  <a:lnTo>
                    <a:pt x="3810" y="354850"/>
                  </a:lnTo>
                </a:path>
                <a:path w="3809" h="681355">
                  <a:moveTo>
                    <a:pt x="0" y="352945"/>
                  </a:moveTo>
                  <a:lnTo>
                    <a:pt x="3810" y="352945"/>
                  </a:lnTo>
                </a:path>
                <a:path w="3809" h="681355">
                  <a:moveTo>
                    <a:pt x="0" y="351040"/>
                  </a:moveTo>
                  <a:lnTo>
                    <a:pt x="3810" y="351040"/>
                  </a:lnTo>
                </a:path>
                <a:path w="3809" h="681355">
                  <a:moveTo>
                    <a:pt x="0" y="349135"/>
                  </a:moveTo>
                  <a:lnTo>
                    <a:pt x="3810" y="349135"/>
                  </a:lnTo>
                </a:path>
                <a:path w="3809" h="681355">
                  <a:moveTo>
                    <a:pt x="0" y="347230"/>
                  </a:moveTo>
                  <a:lnTo>
                    <a:pt x="3810" y="347230"/>
                  </a:lnTo>
                </a:path>
                <a:path w="3809" h="681355">
                  <a:moveTo>
                    <a:pt x="0" y="345313"/>
                  </a:moveTo>
                  <a:lnTo>
                    <a:pt x="3810" y="345313"/>
                  </a:lnTo>
                </a:path>
                <a:path w="3809" h="681355">
                  <a:moveTo>
                    <a:pt x="0" y="343408"/>
                  </a:moveTo>
                  <a:lnTo>
                    <a:pt x="3810" y="343408"/>
                  </a:lnTo>
                </a:path>
                <a:path w="3809" h="681355">
                  <a:moveTo>
                    <a:pt x="0" y="341503"/>
                  </a:moveTo>
                  <a:lnTo>
                    <a:pt x="3810" y="341503"/>
                  </a:lnTo>
                </a:path>
                <a:path w="3809" h="681355">
                  <a:moveTo>
                    <a:pt x="0" y="339598"/>
                  </a:moveTo>
                  <a:lnTo>
                    <a:pt x="3810" y="339598"/>
                  </a:lnTo>
                </a:path>
                <a:path w="3809" h="681355">
                  <a:moveTo>
                    <a:pt x="0" y="337680"/>
                  </a:moveTo>
                  <a:lnTo>
                    <a:pt x="3810" y="337680"/>
                  </a:lnTo>
                </a:path>
                <a:path w="3809" h="681355">
                  <a:moveTo>
                    <a:pt x="0" y="335775"/>
                  </a:moveTo>
                  <a:lnTo>
                    <a:pt x="3810" y="335775"/>
                  </a:lnTo>
                </a:path>
                <a:path w="3809" h="681355">
                  <a:moveTo>
                    <a:pt x="0" y="333870"/>
                  </a:moveTo>
                  <a:lnTo>
                    <a:pt x="3810" y="333870"/>
                  </a:lnTo>
                </a:path>
                <a:path w="3809" h="681355">
                  <a:moveTo>
                    <a:pt x="0" y="331965"/>
                  </a:moveTo>
                  <a:lnTo>
                    <a:pt x="3810" y="331965"/>
                  </a:lnTo>
                </a:path>
                <a:path w="3809" h="681355">
                  <a:moveTo>
                    <a:pt x="0" y="330060"/>
                  </a:moveTo>
                  <a:lnTo>
                    <a:pt x="3810" y="330060"/>
                  </a:lnTo>
                </a:path>
                <a:path w="3809" h="681355">
                  <a:moveTo>
                    <a:pt x="0" y="328142"/>
                  </a:moveTo>
                  <a:lnTo>
                    <a:pt x="3810" y="328142"/>
                  </a:lnTo>
                </a:path>
                <a:path w="3809" h="681355">
                  <a:moveTo>
                    <a:pt x="0" y="326237"/>
                  </a:moveTo>
                  <a:lnTo>
                    <a:pt x="3810" y="326237"/>
                  </a:lnTo>
                </a:path>
                <a:path w="3809" h="681355">
                  <a:moveTo>
                    <a:pt x="0" y="324332"/>
                  </a:moveTo>
                  <a:lnTo>
                    <a:pt x="3810" y="324332"/>
                  </a:lnTo>
                </a:path>
                <a:path w="3809" h="681355">
                  <a:moveTo>
                    <a:pt x="0" y="322427"/>
                  </a:moveTo>
                  <a:lnTo>
                    <a:pt x="3810" y="322427"/>
                  </a:lnTo>
                </a:path>
                <a:path w="3809" h="681355">
                  <a:moveTo>
                    <a:pt x="0" y="320509"/>
                  </a:moveTo>
                  <a:lnTo>
                    <a:pt x="3810" y="320509"/>
                  </a:lnTo>
                </a:path>
                <a:path w="3809" h="681355">
                  <a:moveTo>
                    <a:pt x="0" y="318604"/>
                  </a:moveTo>
                  <a:lnTo>
                    <a:pt x="3810" y="318604"/>
                  </a:lnTo>
                </a:path>
                <a:path w="3809" h="681355">
                  <a:moveTo>
                    <a:pt x="0" y="316699"/>
                  </a:moveTo>
                  <a:lnTo>
                    <a:pt x="3810" y="316699"/>
                  </a:lnTo>
                </a:path>
                <a:path w="3809" h="681355">
                  <a:moveTo>
                    <a:pt x="0" y="314794"/>
                  </a:moveTo>
                  <a:lnTo>
                    <a:pt x="3810" y="314794"/>
                  </a:lnTo>
                </a:path>
                <a:path w="3809" h="681355">
                  <a:moveTo>
                    <a:pt x="0" y="312889"/>
                  </a:moveTo>
                  <a:lnTo>
                    <a:pt x="3810" y="312889"/>
                  </a:lnTo>
                </a:path>
                <a:path w="3809" h="681355">
                  <a:moveTo>
                    <a:pt x="0" y="310972"/>
                  </a:moveTo>
                  <a:lnTo>
                    <a:pt x="3810" y="310972"/>
                  </a:lnTo>
                </a:path>
                <a:path w="3809" h="681355">
                  <a:moveTo>
                    <a:pt x="0" y="309067"/>
                  </a:moveTo>
                  <a:lnTo>
                    <a:pt x="3810" y="309067"/>
                  </a:lnTo>
                </a:path>
                <a:path w="3809" h="681355">
                  <a:moveTo>
                    <a:pt x="0" y="307162"/>
                  </a:moveTo>
                  <a:lnTo>
                    <a:pt x="3810" y="307162"/>
                  </a:lnTo>
                </a:path>
                <a:path w="3809" h="681355">
                  <a:moveTo>
                    <a:pt x="0" y="305257"/>
                  </a:moveTo>
                  <a:lnTo>
                    <a:pt x="3810" y="305257"/>
                  </a:lnTo>
                </a:path>
                <a:path w="3809" h="681355">
                  <a:moveTo>
                    <a:pt x="0" y="303339"/>
                  </a:moveTo>
                  <a:lnTo>
                    <a:pt x="3810" y="303339"/>
                  </a:lnTo>
                </a:path>
                <a:path w="3809" h="681355">
                  <a:moveTo>
                    <a:pt x="0" y="301434"/>
                  </a:moveTo>
                  <a:lnTo>
                    <a:pt x="3810" y="301434"/>
                  </a:lnTo>
                </a:path>
                <a:path w="3809" h="681355">
                  <a:moveTo>
                    <a:pt x="0" y="299529"/>
                  </a:moveTo>
                  <a:lnTo>
                    <a:pt x="3810" y="299529"/>
                  </a:lnTo>
                </a:path>
                <a:path w="3809" h="681355">
                  <a:moveTo>
                    <a:pt x="0" y="297624"/>
                  </a:moveTo>
                  <a:lnTo>
                    <a:pt x="3810" y="297624"/>
                  </a:lnTo>
                </a:path>
                <a:path w="3809" h="681355">
                  <a:moveTo>
                    <a:pt x="0" y="295719"/>
                  </a:moveTo>
                  <a:lnTo>
                    <a:pt x="3810" y="295719"/>
                  </a:lnTo>
                </a:path>
                <a:path w="3809" h="681355">
                  <a:moveTo>
                    <a:pt x="0" y="293801"/>
                  </a:moveTo>
                  <a:lnTo>
                    <a:pt x="3810" y="293801"/>
                  </a:lnTo>
                </a:path>
                <a:path w="3809" h="681355">
                  <a:moveTo>
                    <a:pt x="0" y="291896"/>
                  </a:moveTo>
                  <a:lnTo>
                    <a:pt x="3810" y="291896"/>
                  </a:lnTo>
                </a:path>
                <a:path w="3809" h="681355">
                  <a:moveTo>
                    <a:pt x="0" y="289991"/>
                  </a:moveTo>
                  <a:lnTo>
                    <a:pt x="3810" y="289991"/>
                  </a:lnTo>
                </a:path>
                <a:path w="3809" h="681355">
                  <a:moveTo>
                    <a:pt x="0" y="288086"/>
                  </a:moveTo>
                  <a:lnTo>
                    <a:pt x="3810" y="288086"/>
                  </a:lnTo>
                </a:path>
                <a:path w="3809" h="681355">
                  <a:moveTo>
                    <a:pt x="0" y="286169"/>
                  </a:moveTo>
                  <a:lnTo>
                    <a:pt x="3810" y="286169"/>
                  </a:lnTo>
                </a:path>
                <a:path w="3809" h="681355">
                  <a:moveTo>
                    <a:pt x="0" y="284264"/>
                  </a:moveTo>
                  <a:lnTo>
                    <a:pt x="3810" y="284264"/>
                  </a:lnTo>
                </a:path>
                <a:path w="3809" h="681355">
                  <a:moveTo>
                    <a:pt x="0" y="282359"/>
                  </a:moveTo>
                  <a:lnTo>
                    <a:pt x="3810" y="282359"/>
                  </a:lnTo>
                </a:path>
                <a:path w="3809" h="681355">
                  <a:moveTo>
                    <a:pt x="0" y="280454"/>
                  </a:moveTo>
                  <a:lnTo>
                    <a:pt x="3810" y="280454"/>
                  </a:lnTo>
                </a:path>
                <a:path w="3809" h="681355">
                  <a:moveTo>
                    <a:pt x="0" y="278549"/>
                  </a:moveTo>
                  <a:lnTo>
                    <a:pt x="3810" y="278549"/>
                  </a:lnTo>
                </a:path>
                <a:path w="3809" h="681355">
                  <a:moveTo>
                    <a:pt x="0" y="276631"/>
                  </a:moveTo>
                  <a:lnTo>
                    <a:pt x="3810" y="276631"/>
                  </a:lnTo>
                </a:path>
                <a:path w="3809" h="681355">
                  <a:moveTo>
                    <a:pt x="0" y="274726"/>
                  </a:moveTo>
                  <a:lnTo>
                    <a:pt x="3810" y="274726"/>
                  </a:lnTo>
                </a:path>
                <a:path w="3809" h="681355">
                  <a:moveTo>
                    <a:pt x="0" y="272821"/>
                  </a:moveTo>
                  <a:lnTo>
                    <a:pt x="3810" y="272821"/>
                  </a:lnTo>
                </a:path>
                <a:path w="3809" h="681355">
                  <a:moveTo>
                    <a:pt x="0" y="270916"/>
                  </a:moveTo>
                  <a:lnTo>
                    <a:pt x="3810" y="270916"/>
                  </a:lnTo>
                </a:path>
                <a:path w="3809" h="681355">
                  <a:moveTo>
                    <a:pt x="0" y="269011"/>
                  </a:moveTo>
                  <a:lnTo>
                    <a:pt x="3810" y="269011"/>
                  </a:lnTo>
                </a:path>
                <a:path w="3809" h="681355">
                  <a:moveTo>
                    <a:pt x="0" y="267093"/>
                  </a:moveTo>
                  <a:lnTo>
                    <a:pt x="3810" y="267093"/>
                  </a:lnTo>
                </a:path>
                <a:path w="3809" h="681355">
                  <a:moveTo>
                    <a:pt x="0" y="265188"/>
                  </a:moveTo>
                  <a:lnTo>
                    <a:pt x="3810" y="265188"/>
                  </a:lnTo>
                </a:path>
                <a:path w="3809" h="681355">
                  <a:moveTo>
                    <a:pt x="0" y="263283"/>
                  </a:moveTo>
                  <a:lnTo>
                    <a:pt x="3810" y="263283"/>
                  </a:lnTo>
                </a:path>
                <a:path w="3809" h="681355">
                  <a:moveTo>
                    <a:pt x="0" y="261378"/>
                  </a:moveTo>
                  <a:lnTo>
                    <a:pt x="3810" y="261378"/>
                  </a:lnTo>
                </a:path>
                <a:path w="3809" h="681355">
                  <a:moveTo>
                    <a:pt x="0" y="259461"/>
                  </a:moveTo>
                  <a:lnTo>
                    <a:pt x="3810" y="259461"/>
                  </a:lnTo>
                </a:path>
                <a:path w="3809" h="681355">
                  <a:moveTo>
                    <a:pt x="0" y="257556"/>
                  </a:moveTo>
                  <a:lnTo>
                    <a:pt x="3810" y="257556"/>
                  </a:lnTo>
                </a:path>
                <a:path w="3809" h="681355">
                  <a:moveTo>
                    <a:pt x="0" y="255651"/>
                  </a:moveTo>
                  <a:lnTo>
                    <a:pt x="3810" y="255651"/>
                  </a:lnTo>
                </a:path>
                <a:path w="3809" h="681355">
                  <a:moveTo>
                    <a:pt x="0" y="253746"/>
                  </a:moveTo>
                  <a:lnTo>
                    <a:pt x="3810" y="253746"/>
                  </a:lnTo>
                </a:path>
                <a:path w="3809" h="681355">
                  <a:moveTo>
                    <a:pt x="0" y="251841"/>
                  </a:moveTo>
                  <a:lnTo>
                    <a:pt x="3810" y="251841"/>
                  </a:lnTo>
                </a:path>
                <a:path w="3809" h="681355">
                  <a:moveTo>
                    <a:pt x="0" y="249923"/>
                  </a:moveTo>
                  <a:lnTo>
                    <a:pt x="3810" y="249923"/>
                  </a:lnTo>
                </a:path>
                <a:path w="3809" h="681355">
                  <a:moveTo>
                    <a:pt x="0" y="248018"/>
                  </a:moveTo>
                  <a:lnTo>
                    <a:pt x="3810" y="248018"/>
                  </a:lnTo>
                </a:path>
                <a:path w="3809" h="681355">
                  <a:moveTo>
                    <a:pt x="0" y="246113"/>
                  </a:moveTo>
                  <a:lnTo>
                    <a:pt x="3810" y="246113"/>
                  </a:lnTo>
                </a:path>
                <a:path w="3809" h="681355">
                  <a:moveTo>
                    <a:pt x="0" y="244208"/>
                  </a:moveTo>
                  <a:lnTo>
                    <a:pt x="3810" y="244208"/>
                  </a:lnTo>
                </a:path>
                <a:path w="3809" h="681355">
                  <a:moveTo>
                    <a:pt x="0" y="242290"/>
                  </a:moveTo>
                  <a:lnTo>
                    <a:pt x="3810" y="242290"/>
                  </a:lnTo>
                </a:path>
                <a:path w="3809" h="681355">
                  <a:moveTo>
                    <a:pt x="0" y="240385"/>
                  </a:moveTo>
                  <a:lnTo>
                    <a:pt x="3810" y="240385"/>
                  </a:lnTo>
                </a:path>
                <a:path w="3809" h="681355">
                  <a:moveTo>
                    <a:pt x="0" y="238480"/>
                  </a:moveTo>
                  <a:lnTo>
                    <a:pt x="3810" y="238480"/>
                  </a:lnTo>
                </a:path>
                <a:path w="3809" h="681355">
                  <a:moveTo>
                    <a:pt x="0" y="236575"/>
                  </a:moveTo>
                  <a:lnTo>
                    <a:pt x="3810" y="236575"/>
                  </a:lnTo>
                </a:path>
                <a:path w="3809" h="681355">
                  <a:moveTo>
                    <a:pt x="0" y="234670"/>
                  </a:moveTo>
                  <a:lnTo>
                    <a:pt x="3810" y="234670"/>
                  </a:lnTo>
                </a:path>
                <a:path w="3809" h="681355">
                  <a:moveTo>
                    <a:pt x="0" y="232752"/>
                  </a:moveTo>
                  <a:lnTo>
                    <a:pt x="3810" y="232752"/>
                  </a:lnTo>
                </a:path>
                <a:path w="3809" h="681355">
                  <a:moveTo>
                    <a:pt x="0" y="230847"/>
                  </a:moveTo>
                  <a:lnTo>
                    <a:pt x="3810" y="230847"/>
                  </a:lnTo>
                </a:path>
                <a:path w="3809" h="681355">
                  <a:moveTo>
                    <a:pt x="0" y="228942"/>
                  </a:moveTo>
                  <a:lnTo>
                    <a:pt x="3810" y="228942"/>
                  </a:lnTo>
                </a:path>
                <a:path w="3809" h="681355">
                  <a:moveTo>
                    <a:pt x="0" y="227037"/>
                  </a:moveTo>
                  <a:lnTo>
                    <a:pt x="3810" y="227037"/>
                  </a:lnTo>
                </a:path>
                <a:path w="3809" h="681355">
                  <a:moveTo>
                    <a:pt x="0" y="225120"/>
                  </a:moveTo>
                  <a:lnTo>
                    <a:pt x="3810" y="225120"/>
                  </a:lnTo>
                </a:path>
                <a:path w="3809" h="681355">
                  <a:moveTo>
                    <a:pt x="0" y="223215"/>
                  </a:moveTo>
                  <a:lnTo>
                    <a:pt x="3810" y="223215"/>
                  </a:lnTo>
                </a:path>
                <a:path w="3809" h="681355">
                  <a:moveTo>
                    <a:pt x="0" y="221310"/>
                  </a:moveTo>
                  <a:lnTo>
                    <a:pt x="3810" y="221310"/>
                  </a:lnTo>
                </a:path>
                <a:path w="3809" h="681355">
                  <a:moveTo>
                    <a:pt x="0" y="219405"/>
                  </a:moveTo>
                  <a:lnTo>
                    <a:pt x="3810" y="219405"/>
                  </a:lnTo>
                </a:path>
                <a:path w="3809" h="681355">
                  <a:moveTo>
                    <a:pt x="0" y="217500"/>
                  </a:moveTo>
                  <a:lnTo>
                    <a:pt x="3810" y="217500"/>
                  </a:lnTo>
                </a:path>
                <a:path w="3809" h="681355">
                  <a:moveTo>
                    <a:pt x="0" y="215582"/>
                  </a:moveTo>
                  <a:lnTo>
                    <a:pt x="3810" y="215582"/>
                  </a:lnTo>
                </a:path>
                <a:path w="3809" h="681355">
                  <a:moveTo>
                    <a:pt x="0" y="213677"/>
                  </a:moveTo>
                  <a:lnTo>
                    <a:pt x="3810" y="213677"/>
                  </a:lnTo>
                </a:path>
                <a:path w="3809" h="681355">
                  <a:moveTo>
                    <a:pt x="0" y="211772"/>
                  </a:moveTo>
                  <a:lnTo>
                    <a:pt x="3810" y="211772"/>
                  </a:lnTo>
                </a:path>
                <a:path w="3809" h="681355">
                  <a:moveTo>
                    <a:pt x="0" y="209867"/>
                  </a:moveTo>
                  <a:lnTo>
                    <a:pt x="3810" y="209867"/>
                  </a:lnTo>
                </a:path>
                <a:path w="3809" h="681355">
                  <a:moveTo>
                    <a:pt x="0" y="207949"/>
                  </a:moveTo>
                  <a:lnTo>
                    <a:pt x="3810" y="207949"/>
                  </a:lnTo>
                </a:path>
                <a:path w="3809" h="681355">
                  <a:moveTo>
                    <a:pt x="0" y="206044"/>
                  </a:moveTo>
                  <a:lnTo>
                    <a:pt x="3810" y="206044"/>
                  </a:lnTo>
                </a:path>
                <a:path w="3809" h="681355">
                  <a:moveTo>
                    <a:pt x="0" y="204139"/>
                  </a:moveTo>
                  <a:lnTo>
                    <a:pt x="3810" y="204139"/>
                  </a:lnTo>
                </a:path>
                <a:path w="3809" h="681355">
                  <a:moveTo>
                    <a:pt x="0" y="202234"/>
                  </a:moveTo>
                  <a:lnTo>
                    <a:pt x="3810" y="202234"/>
                  </a:lnTo>
                </a:path>
                <a:path w="3809" h="681355">
                  <a:moveTo>
                    <a:pt x="0" y="200329"/>
                  </a:moveTo>
                  <a:lnTo>
                    <a:pt x="3810" y="200329"/>
                  </a:lnTo>
                </a:path>
                <a:path w="3809" h="681355">
                  <a:moveTo>
                    <a:pt x="0" y="198412"/>
                  </a:moveTo>
                  <a:lnTo>
                    <a:pt x="3810" y="198412"/>
                  </a:lnTo>
                </a:path>
                <a:path w="3809" h="681355">
                  <a:moveTo>
                    <a:pt x="0" y="196507"/>
                  </a:moveTo>
                  <a:lnTo>
                    <a:pt x="3810" y="196507"/>
                  </a:lnTo>
                </a:path>
                <a:path w="3809" h="681355">
                  <a:moveTo>
                    <a:pt x="0" y="194602"/>
                  </a:moveTo>
                  <a:lnTo>
                    <a:pt x="3810" y="194602"/>
                  </a:lnTo>
                </a:path>
                <a:path w="3809" h="681355">
                  <a:moveTo>
                    <a:pt x="0" y="192697"/>
                  </a:moveTo>
                  <a:lnTo>
                    <a:pt x="3810" y="192697"/>
                  </a:lnTo>
                </a:path>
                <a:path w="3809" h="681355">
                  <a:moveTo>
                    <a:pt x="0" y="190779"/>
                  </a:moveTo>
                  <a:lnTo>
                    <a:pt x="3810" y="190779"/>
                  </a:lnTo>
                </a:path>
                <a:path w="3809" h="681355">
                  <a:moveTo>
                    <a:pt x="0" y="188874"/>
                  </a:moveTo>
                  <a:lnTo>
                    <a:pt x="3810" y="188874"/>
                  </a:lnTo>
                </a:path>
                <a:path w="3809" h="681355">
                  <a:moveTo>
                    <a:pt x="0" y="186969"/>
                  </a:moveTo>
                  <a:lnTo>
                    <a:pt x="3810" y="186969"/>
                  </a:lnTo>
                </a:path>
                <a:path w="3809" h="681355">
                  <a:moveTo>
                    <a:pt x="0" y="185064"/>
                  </a:moveTo>
                  <a:lnTo>
                    <a:pt x="3810" y="185064"/>
                  </a:lnTo>
                </a:path>
                <a:path w="3809" h="681355">
                  <a:moveTo>
                    <a:pt x="0" y="183159"/>
                  </a:moveTo>
                  <a:lnTo>
                    <a:pt x="3810" y="183159"/>
                  </a:lnTo>
                </a:path>
                <a:path w="3809" h="681355">
                  <a:moveTo>
                    <a:pt x="0" y="181241"/>
                  </a:moveTo>
                  <a:lnTo>
                    <a:pt x="3810" y="181241"/>
                  </a:lnTo>
                </a:path>
                <a:path w="3809" h="681355">
                  <a:moveTo>
                    <a:pt x="0" y="179336"/>
                  </a:moveTo>
                  <a:lnTo>
                    <a:pt x="3810" y="179336"/>
                  </a:lnTo>
                </a:path>
                <a:path w="3809" h="681355">
                  <a:moveTo>
                    <a:pt x="0" y="177431"/>
                  </a:moveTo>
                  <a:lnTo>
                    <a:pt x="3810" y="177431"/>
                  </a:lnTo>
                </a:path>
                <a:path w="3809" h="681355">
                  <a:moveTo>
                    <a:pt x="0" y="175526"/>
                  </a:moveTo>
                  <a:lnTo>
                    <a:pt x="3810" y="175526"/>
                  </a:lnTo>
                </a:path>
                <a:path w="3809" h="681355">
                  <a:moveTo>
                    <a:pt x="0" y="173621"/>
                  </a:moveTo>
                  <a:lnTo>
                    <a:pt x="3810" y="173621"/>
                  </a:lnTo>
                </a:path>
                <a:path w="3809" h="681355">
                  <a:moveTo>
                    <a:pt x="0" y="171704"/>
                  </a:moveTo>
                  <a:lnTo>
                    <a:pt x="3810" y="171704"/>
                  </a:lnTo>
                </a:path>
                <a:path w="3809" h="681355">
                  <a:moveTo>
                    <a:pt x="0" y="169799"/>
                  </a:moveTo>
                  <a:lnTo>
                    <a:pt x="3810" y="169799"/>
                  </a:lnTo>
                </a:path>
                <a:path w="3809" h="681355">
                  <a:moveTo>
                    <a:pt x="0" y="167894"/>
                  </a:moveTo>
                  <a:lnTo>
                    <a:pt x="3810" y="167894"/>
                  </a:lnTo>
                </a:path>
                <a:path w="3809" h="681355">
                  <a:moveTo>
                    <a:pt x="0" y="165989"/>
                  </a:moveTo>
                  <a:lnTo>
                    <a:pt x="3810" y="165989"/>
                  </a:lnTo>
                </a:path>
                <a:path w="3809" h="681355">
                  <a:moveTo>
                    <a:pt x="0" y="164071"/>
                  </a:moveTo>
                  <a:lnTo>
                    <a:pt x="3810" y="164071"/>
                  </a:lnTo>
                </a:path>
                <a:path w="3809" h="681355">
                  <a:moveTo>
                    <a:pt x="0" y="162166"/>
                  </a:moveTo>
                  <a:lnTo>
                    <a:pt x="3810" y="162166"/>
                  </a:lnTo>
                </a:path>
                <a:path w="3809" h="681355">
                  <a:moveTo>
                    <a:pt x="0" y="160261"/>
                  </a:moveTo>
                  <a:lnTo>
                    <a:pt x="3810" y="160261"/>
                  </a:lnTo>
                </a:path>
                <a:path w="3809" h="681355">
                  <a:moveTo>
                    <a:pt x="0" y="158356"/>
                  </a:moveTo>
                  <a:lnTo>
                    <a:pt x="3810" y="158356"/>
                  </a:lnTo>
                </a:path>
                <a:path w="3809" h="681355">
                  <a:moveTo>
                    <a:pt x="0" y="156451"/>
                  </a:moveTo>
                  <a:lnTo>
                    <a:pt x="3810" y="156451"/>
                  </a:lnTo>
                </a:path>
                <a:path w="3809" h="681355">
                  <a:moveTo>
                    <a:pt x="0" y="154533"/>
                  </a:moveTo>
                  <a:lnTo>
                    <a:pt x="3810" y="154533"/>
                  </a:lnTo>
                </a:path>
                <a:path w="3809" h="681355">
                  <a:moveTo>
                    <a:pt x="0" y="152628"/>
                  </a:moveTo>
                  <a:lnTo>
                    <a:pt x="3810" y="152628"/>
                  </a:lnTo>
                </a:path>
                <a:path w="3809" h="681355">
                  <a:moveTo>
                    <a:pt x="0" y="150723"/>
                  </a:moveTo>
                  <a:lnTo>
                    <a:pt x="3810" y="150723"/>
                  </a:lnTo>
                </a:path>
                <a:path w="3809" h="681355">
                  <a:moveTo>
                    <a:pt x="0" y="148818"/>
                  </a:moveTo>
                  <a:lnTo>
                    <a:pt x="3810" y="148818"/>
                  </a:lnTo>
                </a:path>
                <a:path w="3809" h="681355">
                  <a:moveTo>
                    <a:pt x="0" y="146900"/>
                  </a:moveTo>
                  <a:lnTo>
                    <a:pt x="3810" y="146900"/>
                  </a:lnTo>
                </a:path>
                <a:path w="3809" h="681355">
                  <a:moveTo>
                    <a:pt x="0" y="144995"/>
                  </a:moveTo>
                  <a:lnTo>
                    <a:pt x="3810" y="144995"/>
                  </a:lnTo>
                </a:path>
                <a:path w="3809" h="681355">
                  <a:moveTo>
                    <a:pt x="0" y="143090"/>
                  </a:moveTo>
                  <a:lnTo>
                    <a:pt x="3810" y="143090"/>
                  </a:lnTo>
                </a:path>
                <a:path w="3809" h="681355">
                  <a:moveTo>
                    <a:pt x="0" y="141185"/>
                  </a:moveTo>
                  <a:lnTo>
                    <a:pt x="3810" y="141185"/>
                  </a:lnTo>
                </a:path>
                <a:path w="3809" h="681355">
                  <a:moveTo>
                    <a:pt x="0" y="139280"/>
                  </a:moveTo>
                  <a:lnTo>
                    <a:pt x="3810" y="139280"/>
                  </a:lnTo>
                </a:path>
                <a:path w="3809" h="681355">
                  <a:moveTo>
                    <a:pt x="0" y="137363"/>
                  </a:moveTo>
                  <a:lnTo>
                    <a:pt x="3810" y="137363"/>
                  </a:lnTo>
                </a:path>
                <a:path w="3809" h="681355">
                  <a:moveTo>
                    <a:pt x="0" y="135458"/>
                  </a:moveTo>
                  <a:lnTo>
                    <a:pt x="3810" y="135458"/>
                  </a:lnTo>
                </a:path>
                <a:path w="3809" h="681355">
                  <a:moveTo>
                    <a:pt x="0" y="133553"/>
                  </a:moveTo>
                  <a:lnTo>
                    <a:pt x="3810" y="133553"/>
                  </a:lnTo>
                </a:path>
                <a:path w="3809" h="681355">
                  <a:moveTo>
                    <a:pt x="0" y="131648"/>
                  </a:moveTo>
                  <a:lnTo>
                    <a:pt x="3810" y="131648"/>
                  </a:lnTo>
                </a:path>
                <a:path w="3809" h="681355">
                  <a:moveTo>
                    <a:pt x="0" y="129730"/>
                  </a:moveTo>
                  <a:lnTo>
                    <a:pt x="3810" y="129730"/>
                  </a:lnTo>
                </a:path>
                <a:path w="3809" h="681355">
                  <a:moveTo>
                    <a:pt x="0" y="127825"/>
                  </a:moveTo>
                  <a:lnTo>
                    <a:pt x="3810" y="127825"/>
                  </a:lnTo>
                </a:path>
                <a:path w="3809" h="681355">
                  <a:moveTo>
                    <a:pt x="0" y="125920"/>
                  </a:moveTo>
                  <a:lnTo>
                    <a:pt x="3810" y="125920"/>
                  </a:lnTo>
                </a:path>
                <a:path w="3809" h="681355">
                  <a:moveTo>
                    <a:pt x="0" y="124015"/>
                  </a:moveTo>
                  <a:lnTo>
                    <a:pt x="3810" y="124015"/>
                  </a:lnTo>
                </a:path>
                <a:path w="3809" h="681355">
                  <a:moveTo>
                    <a:pt x="0" y="122110"/>
                  </a:moveTo>
                  <a:lnTo>
                    <a:pt x="3810" y="122110"/>
                  </a:lnTo>
                </a:path>
                <a:path w="3809" h="681355">
                  <a:moveTo>
                    <a:pt x="0" y="120192"/>
                  </a:moveTo>
                  <a:lnTo>
                    <a:pt x="3810" y="120192"/>
                  </a:lnTo>
                </a:path>
                <a:path w="3809" h="681355">
                  <a:moveTo>
                    <a:pt x="0" y="118287"/>
                  </a:moveTo>
                  <a:lnTo>
                    <a:pt x="3810" y="118287"/>
                  </a:lnTo>
                </a:path>
                <a:path w="3809" h="681355">
                  <a:moveTo>
                    <a:pt x="0" y="116382"/>
                  </a:moveTo>
                  <a:lnTo>
                    <a:pt x="3810" y="116382"/>
                  </a:lnTo>
                </a:path>
                <a:path w="3809" h="681355">
                  <a:moveTo>
                    <a:pt x="0" y="114477"/>
                  </a:moveTo>
                  <a:lnTo>
                    <a:pt x="3810" y="114477"/>
                  </a:lnTo>
                </a:path>
                <a:path w="3809" h="681355">
                  <a:moveTo>
                    <a:pt x="0" y="112560"/>
                  </a:moveTo>
                  <a:lnTo>
                    <a:pt x="3810" y="112560"/>
                  </a:lnTo>
                </a:path>
                <a:path w="3809" h="681355">
                  <a:moveTo>
                    <a:pt x="0" y="110655"/>
                  </a:moveTo>
                  <a:lnTo>
                    <a:pt x="3810" y="110655"/>
                  </a:lnTo>
                </a:path>
                <a:path w="3809" h="681355">
                  <a:moveTo>
                    <a:pt x="0" y="108750"/>
                  </a:moveTo>
                  <a:lnTo>
                    <a:pt x="3810" y="108750"/>
                  </a:lnTo>
                </a:path>
                <a:path w="3809" h="681355">
                  <a:moveTo>
                    <a:pt x="0" y="106845"/>
                  </a:moveTo>
                  <a:lnTo>
                    <a:pt x="3810" y="106845"/>
                  </a:lnTo>
                </a:path>
                <a:path w="3809" h="681355">
                  <a:moveTo>
                    <a:pt x="0" y="104940"/>
                  </a:moveTo>
                  <a:lnTo>
                    <a:pt x="3810" y="104940"/>
                  </a:lnTo>
                </a:path>
                <a:path w="3809" h="681355">
                  <a:moveTo>
                    <a:pt x="0" y="103022"/>
                  </a:moveTo>
                  <a:lnTo>
                    <a:pt x="3810" y="103022"/>
                  </a:lnTo>
                </a:path>
                <a:path w="3809" h="681355">
                  <a:moveTo>
                    <a:pt x="0" y="101117"/>
                  </a:moveTo>
                  <a:lnTo>
                    <a:pt x="3810" y="101117"/>
                  </a:lnTo>
                </a:path>
                <a:path w="3809" h="681355">
                  <a:moveTo>
                    <a:pt x="0" y="99212"/>
                  </a:moveTo>
                  <a:lnTo>
                    <a:pt x="3810" y="99212"/>
                  </a:lnTo>
                </a:path>
                <a:path w="3809" h="681355">
                  <a:moveTo>
                    <a:pt x="0" y="97307"/>
                  </a:moveTo>
                  <a:lnTo>
                    <a:pt x="3810" y="97307"/>
                  </a:lnTo>
                </a:path>
                <a:path w="3809" h="681355">
                  <a:moveTo>
                    <a:pt x="0" y="95402"/>
                  </a:moveTo>
                  <a:lnTo>
                    <a:pt x="3810" y="95402"/>
                  </a:lnTo>
                </a:path>
                <a:path w="3809" h="681355">
                  <a:moveTo>
                    <a:pt x="0" y="93484"/>
                  </a:moveTo>
                  <a:lnTo>
                    <a:pt x="3810" y="93484"/>
                  </a:lnTo>
                </a:path>
                <a:path w="3809" h="681355">
                  <a:moveTo>
                    <a:pt x="0" y="91579"/>
                  </a:moveTo>
                  <a:lnTo>
                    <a:pt x="3810" y="91579"/>
                  </a:lnTo>
                </a:path>
                <a:path w="3809" h="681355">
                  <a:moveTo>
                    <a:pt x="0" y="89674"/>
                  </a:moveTo>
                  <a:lnTo>
                    <a:pt x="3810" y="89674"/>
                  </a:lnTo>
                </a:path>
                <a:path w="3809" h="681355">
                  <a:moveTo>
                    <a:pt x="0" y="87769"/>
                  </a:moveTo>
                  <a:lnTo>
                    <a:pt x="3810" y="87769"/>
                  </a:lnTo>
                </a:path>
                <a:path w="3809" h="681355">
                  <a:moveTo>
                    <a:pt x="0" y="85852"/>
                  </a:moveTo>
                  <a:lnTo>
                    <a:pt x="3810" y="85852"/>
                  </a:lnTo>
                </a:path>
                <a:path w="3809" h="681355">
                  <a:moveTo>
                    <a:pt x="0" y="83947"/>
                  </a:moveTo>
                  <a:lnTo>
                    <a:pt x="3810" y="83947"/>
                  </a:lnTo>
                </a:path>
                <a:path w="3809" h="681355">
                  <a:moveTo>
                    <a:pt x="0" y="82042"/>
                  </a:moveTo>
                  <a:lnTo>
                    <a:pt x="3810" y="82042"/>
                  </a:lnTo>
                </a:path>
                <a:path w="3809" h="681355">
                  <a:moveTo>
                    <a:pt x="0" y="80137"/>
                  </a:moveTo>
                  <a:lnTo>
                    <a:pt x="3810" y="80137"/>
                  </a:lnTo>
                </a:path>
                <a:path w="3809" h="681355">
                  <a:moveTo>
                    <a:pt x="0" y="78232"/>
                  </a:moveTo>
                  <a:lnTo>
                    <a:pt x="3810" y="78232"/>
                  </a:lnTo>
                </a:path>
                <a:path w="3809" h="681355">
                  <a:moveTo>
                    <a:pt x="0" y="76314"/>
                  </a:moveTo>
                  <a:lnTo>
                    <a:pt x="3810" y="76314"/>
                  </a:lnTo>
                </a:path>
                <a:path w="3809" h="681355">
                  <a:moveTo>
                    <a:pt x="0" y="74409"/>
                  </a:moveTo>
                  <a:lnTo>
                    <a:pt x="3810" y="74409"/>
                  </a:lnTo>
                </a:path>
                <a:path w="3809" h="681355">
                  <a:moveTo>
                    <a:pt x="0" y="72504"/>
                  </a:moveTo>
                  <a:lnTo>
                    <a:pt x="3810" y="72504"/>
                  </a:lnTo>
                </a:path>
                <a:path w="3809" h="681355">
                  <a:moveTo>
                    <a:pt x="0" y="70599"/>
                  </a:moveTo>
                  <a:lnTo>
                    <a:pt x="3810" y="70599"/>
                  </a:lnTo>
                </a:path>
                <a:path w="3809" h="681355">
                  <a:moveTo>
                    <a:pt x="0" y="68681"/>
                  </a:moveTo>
                  <a:lnTo>
                    <a:pt x="3810" y="68681"/>
                  </a:lnTo>
                </a:path>
                <a:path w="3809" h="681355">
                  <a:moveTo>
                    <a:pt x="0" y="66776"/>
                  </a:moveTo>
                  <a:lnTo>
                    <a:pt x="3810" y="66776"/>
                  </a:lnTo>
                </a:path>
                <a:path w="3809" h="681355">
                  <a:moveTo>
                    <a:pt x="0" y="64871"/>
                  </a:moveTo>
                  <a:lnTo>
                    <a:pt x="3810" y="64871"/>
                  </a:lnTo>
                </a:path>
                <a:path w="3809" h="681355">
                  <a:moveTo>
                    <a:pt x="0" y="62966"/>
                  </a:moveTo>
                  <a:lnTo>
                    <a:pt x="3810" y="62966"/>
                  </a:lnTo>
                </a:path>
                <a:path w="3809" h="681355">
                  <a:moveTo>
                    <a:pt x="0" y="61061"/>
                  </a:moveTo>
                  <a:lnTo>
                    <a:pt x="3810" y="61061"/>
                  </a:lnTo>
                </a:path>
                <a:path w="3809" h="681355">
                  <a:moveTo>
                    <a:pt x="0" y="59143"/>
                  </a:moveTo>
                  <a:lnTo>
                    <a:pt x="3810" y="59143"/>
                  </a:lnTo>
                </a:path>
                <a:path w="3809" h="681355">
                  <a:moveTo>
                    <a:pt x="0" y="57238"/>
                  </a:moveTo>
                  <a:lnTo>
                    <a:pt x="3810" y="57238"/>
                  </a:lnTo>
                </a:path>
                <a:path w="3809" h="681355">
                  <a:moveTo>
                    <a:pt x="0" y="55333"/>
                  </a:moveTo>
                  <a:lnTo>
                    <a:pt x="3810" y="55333"/>
                  </a:lnTo>
                </a:path>
                <a:path w="3809" h="681355">
                  <a:moveTo>
                    <a:pt x="0" y="53428"/>
                  </a:moveTo>
                  <a:lnTo>
                    <a:pt x="3810" y="53428"/>
                  </a:lnTo>
                </a:path>
                <a:path w="3809" h="681355">
                  <a:moveTo>
                    <a:pt x="0" y="51511"/>
                  </a:moveTo>
                  <a:lnTo>
                    <a:pt x="3810" y="51511"/>
                  </a:lnTo>
                </a:path>
                <a:path w="3809" h="681355">
                  <a:moveTo>
                    <a:pt x="0" y="49606"/>
                  </a:moveTo>
                  <a:lnTo>
                    <a:pt x="3810" y="49606"/>
                  </a:lnTo>
                </a:path>
                <a:path w="3809" h="681355">
                  <a:moveTo>
                    <a:pt x="0" y="47701"/>
                  </a:moveTo>
                  <a:lnTo>
                    <a:pt x="3810" y="47701"/>
                  </a:lnTo>
                </a:path>
                <a:path w="3809" h="681355">
                  <a:moveTo>
                    <a:pt x="0" y="45796"/>
                  </a:moveTo>
                  <a:lnTo>
                    <a:pt x="3810" y="45796"/>
                  </a:lnTo>
                </a:path>
                <a:path w="3809" h="681355">
                  <a:moveTo>
                    <a:pt x="0" y="43891"/>
                  </a:moveTo>
                  <a:lnTo>
                    <a:pt x="3810" y="43891"/>
                  </a:lnTo>
                </a:path>
                <a:path w="3809" h="681355">
                  <a:moveTo>
                    <a:pt x="0" y="41973"/>
                  </a:moveTo>
                  <a:lnTo>
                    <a:pt x="3810" y="41973"/>
                  </a:lnTo>
                </a:path>
                <a:path w="3809" h="681355">
                  <a:moveTo>
                    <a:pt x="0" y="40068"/>
                  </a:moveTo>
                  <a:lnTo>
                    <a:pt x="3810" y="40068"/>
                  </a:lnTo>
                </a:path>
                <a:path w="3809" h="681355">
                  <a:moveTo>
                    <a:pt x="0" y="38163"/>
                  </a:moveTo>
                  <a:lnTo>
                    <a:pt x="3810" y="38163"/>
                  </a:lnTo>
                </a:path>
                <a:path w="3809" h="681355">
                  <a:moveTo>
                    <a:pt x="0" y="36258"/>
                  </a:moveTo>
                  <a:lnTo>
                    <a:pt x="3810" y="36258"/>
                  </a:lnTo>
                </a:path>
                <a:path w="3809" h="681355">
                  <a:moveTo>
                    <a:pt x="0" y="34340"/>
                  </a:moveTo>
                  <a:lnTo>
                    <a:pt x="3810" y="34340"/>
                  </a:lnTo>
                </a:path>
                <a:path w="3809" h="681355">
                  <a:moveTo>
                    <a:pt x="0" y="32435"/>
                  </a:moveTo>
                  <a:lnTo>
                    <a:pt x="3810" y="32435"/>
                  </a:lnTo>
                </a:path>
                <a:path w="3809" h="681355">
                  <a:moveTo>
                    <a:pt x="0" y="30530"/>
                  </a:moveTo>
                  <a:lnTo>
                    <a:pt x="3810" y="30530"/>
                  </a:lnTo>
                </a:path>
                <a:path w="3809" h="681355">
                  <a:moveTo>
                    <a:pt x="0" y="28625"/>
                  </a:moveTo>
                  <a:lnTo>
                    <a:pt x="3810" y="28625"/>
                  </a:lnTo>
                </a:path>
                <a:path w="3809" h="681355">
                  <a:moveTo>
                    <a:pt x="0" y="26720"/>
                  </a:moveTo>
                  <a:lnTo>
                    <a:pt x="3810" y="26720"/>
                  </a:lnTo>
                </a:path>
                <a:path w="3809" h="681355">
                  <a:moveTo>
                    <a:pt x="0" y="24803"/>
                  </a:moveTo>
                  <a:lnTo>
                    <a:pt x="3810" y="24803"/>
                  </a:lnTo>
                </a:path>
                <a:path w="3809" h="681355">
                  <a:moveTo>
                    <a:pt x="0" y="22898"/>
                  </a:moveTo>
                  <a:lnTo>
                    <a:pt x="3810" y="22898"/>
                  </a:lnTo>
                </a:path>
                <a:path w="3809" h="681355">
                  <a:moveTo>
                    <a:pt x="0" y="20993"/>
                  </a:moveTo>
                  <a:lnTo>
                    <a:pt x="3810" y="20993"/>
                  </a:lnTo>
                </a:path>
                <a:path w="3809" h="681355">
                  <a:moveTo>
                    <a:pt x="0" y="19088"/>
                  </a:moveTo>
                  <a:lnTo>
                    <a:pt x="3810" y="19088"/>
                  </a:lnTo>
                </a:path>
                <a:path w="3809" h="681355">
                  <a:moveTo>
                    <a:pt x="0" y="17170"/>
                  </a:moveTo>
                  <a:lnTo>
                    <a:pt x="3810" y="17170"/>
                  </a:lnTo>
                </a:path>
                <a:path w="3809" h="681355">
                  <a:moveTo>
                    <a:pt x="0" y="15265"/>
                  </a:moveTo>
                  <a:lnTo>
                    <a:pt x="3810" y="15265"/>
                  </a:lnTo>
                </a:path>
                <a:path w="3809" h="681355">
                  <a:moveTo>
                    <a:pt x="0" y="13360"/>
                  </a:moveTo>
                  <a:lnTo>
                    <a:pt x="3810" y="13360"/>
                  </a:lnTo>
                </a:path>
                <a:path w="3809" h="681355">
                  <a:moveTo>
                    <a:pt x="0" y="11455"/>
                  </a:moveTo>
                  <a:lnTo>
                    <a:pt x="3810" y="11455"/>
                  </a:lnTo>
                </a:path>
                <a:path w="3809" h="681355">
                  <a:moveTo>
                    <a:pt x="0" y="9550"/>
                  </a:moveTo>
                  <a:lnTo>
                    <a:pt x="3810" y="9550"/>
                  </a:lnTo>
                </a:path>
                <a:path w="3809" h="681355">
                  <a:moveTo>
                    <a:pt x="0" y="7632"/>
                  </a:moveTo>
                  <a:lnTo>
                    <a:pt x="3810" y="7632"/>
                  </a:lnTo>
                </a:path>
                <a:path w="3809" h="681355">
                  <a:moveTo>
                    <a:pt x="0" y="5727"/>
                  </a:moveTo>
                  <a:lnTo>
                    <a:pt x="3810" y="5727"/>
                  </a:lnTo>
                </a:path>
                <a:path w="3809" h="681355">
                  <a:moveTo>
                    <a:pt x="0" y="3822"/>
                  </a:moveTo>
                  <a:lnTo>
                    <a:pt x="3810" y="3822"/>
                  </a:lnTo>
                </a:path>
                <a:path w="3809" h="681355">
                  <a:moveTo>
                    <a:pt x="0" y="1917"/>
                  </a:moveTo>
                  <a:lnTo>
                    <a:pt x="3810" y="1917"/>
                  </a:lnTo>
                </a:path>
                <a:path w="3809" h="68135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480095" y="2364594"/>
              <a:ext cx="3810" cy="681355"/>
            </a:xfrm>
            <a:custGeom>
              <a:avLst/>
              <a:gdLst/>
              <a:ahLst/>
              <a:cxnLst/>
              <a:rect l="l" t="t" r="r" b="b"/>
              <a:pathLst>
                <a:path w="3810" h="681355">
                  <a:moveTo>
                    <a:pt x="0" y="681088"/>
                  </a:moveTo>
                  <a:lnTo>
                    <a:pt x="3810" y="681088"/>
                  </a:lnTo>
                </a:path>
                <a:path w="3810" h="681355">
                  <a:moveTo>
                    <a:pt x="0" y="679183"/>
                  </a:moveTo>
                  <a:lnTo>
                    <a:pt x="3810" y="679183"/>
                  </a:lnTo>
                </a:path>
                <a:path w="3810" h="681355">
                  <a:moveTo>
                    <a:pt x="0" y="677278"/>
                  </a:moveTo>
                  <a:lnTo>
                    <a:pt x="3810" y="677278"/>
                  </a:lnTo>
                </a:path>
                <a:path w="3810" h="681355">
                  <a:moveTo>
                    <a:pt x="0" y="675360"/>
                  </a:moveTo>
                  <a:lnTo>
                    <a:pt x="3810" y="675360"/>
                  </a:lnTo>
                </a:path>
                <a:path w="3810" h="681355">
                  <a:moveTo>
                    <a:pt x="0" y="673455"/>
                  </a:moveTo>
                  <a:lnTo>
                    <a:pt x="3810" y="673455"/>
                  </a:lnTo>
                </a:path>
                <a:path w="3810" h="681355">
                  <a:moveTo>
                    <a:pt x="0" y="671550"/>
                  </a:moveTo>
                  <a:lnTo>
                    <a:pt x="3810" y="671550"/>
                  </a:lnTo>
                </a:path>
                <a:path w="3810" h="681355">
                  <a:moveTo>
                    <a:pt x="0" y="669645"/>
                  </a:moveTo>
                  <a:lnTo>
                    <a:pt x="3810" y="669645"/>
                  </a:lnTo>
                </a:path>
                <a:path w="3810" h="681355">
                  <a:moveTo>
                    <a:pt x="0" y="667727"/>
                  </a:moveTo>
                  <a:lnTo>
                    <a:pt x="3810" y="667727"/>
                  </a:lnTo>
                </a:path>
                <a:path w="3810" h="681355">
                  <a:moveTo>
                    <a:pt x="0" y="665822"/>
                  </a:moveTo>
                  <a:lnTo>
                    <a:pt x="3810" y="665822"/>
                  </a:lnTo>
                </a:path>
                <a:path w="3810" h="681355">
                  <a:moveTo>
                    <a:pt x="0" y="663917"/>
                  </a:moveTo>
                  <a:lnTo>
                    <a:pt x="3810" y="663917"/>
                  </a:lnTo>
                </a:path>
                <a:path w="3810" h="681355">
                  <a:moveTo>
                    <a:pt x="0" y="662012"/>
                  </a:moveTo>
                  <a:lnTo>
                    <a:pt x="3810" y="662012"/>
                  </a:lnTo>
                </a:path>
                <a:path w="3810" h="681355">
                  <a:moveTo>
                    <a:pt x="0" y="660107"/>
                  </a:moveTo>
                  <a:lnTo>
                    <a:pt x="3810" y="660107"/>
                  </a:lnTo>
                </a:path>
                <a:path w="3810" h="681355">
                  <a:moveTo>
                    <a:pt x="0" y="658190"/>
                  </a:moveTo>
                  <a:lnTo>
                    <a:pt x="3810" y="658190"/>
                  </a:lnTo>
                </a:path>
                <a:path w="3810" h="681355">
                  <a:moveTo>
                    <a:pt x="0" y="656285"/>
                  </a:moveTo>
                  <a:lnTo>
                    <a:pt x="3810" y="656285"/>
                  </a:lnTo>
                </a:path>
                <a:path w="3810" h="681355">
                  <a:moveTo>
                    <a:pt x="0" y="654380"/>
                  </a:moveTo>
                  <a:lnTo>
                    <a:pt x="3810" y="654380"/>
                  </a:lnTo>
                </a:path>
                <a:path w="3810" h="681355">
                  <a:moveTo>
                    <a:pt x="0" y="652475"/>
                  </a:moveTo>
                  <a:lnTo>
                    <a:pt x="3810" y="652475"/>
                  </a:lnTo>
                </a:path>
                <a:path w="3810" h="681355">
                  <a:moveTo>
                    <a:pt x="0" y="650557"/>
                  </a:moveTo>
                  <a:lnTo>
                    <a:pt x="3810" y="650557"/>
                  </a:lnTo>
                </a:path>
                <a:path w="3810" h="681355">
                  <a:moveTo>
                    <a:pt x="0" y="648652"/>
                  </a:moveTo>
                  <a:lnTo>
                    <a:pt x="3810" y="648652"/>
                  </a:lnTo>
                </a:path>
                <a:path w="3810" h="681355">
                  <a:moveTo>
                    <a:pt x="0" y="646747"/>
                  </a:moveTo>
                  <a:lnTo>
                    <a:pt x="3810" y="646747"/>
                  </a:lnTo>
                </a:path>
                <a:path w="3810" h="681355">
                  <a:moveTo>
                    <a:pt x="0" y="644842"/>
                  </a:moveTo>
                  <a:lnTo>
                    <a:pt x="3810" y="644842"/>
                  </a:lnTo>
                </a:path>
                <a:path w="3810" h="681355">
                  <a:moveTo>
                    <a:pt x="0" y="642937"/>
                  </a:moveTo>
                  <a:lnTo>
                    <a:pt x="3810" y="642937"/>
                  </a:lnTo>
                </a:path>
                <a:path w="3810" h="681355">
                  <a:moveTo>
                    <a:pt x="0" y="641019"/>
                  </a:moveTo>
                  <a:lnTo>
                    <a:pt x="3810" y="641019"/>
                  </a:lnTo>
                </a:path>
                <a:path w="3810" h="681355">
                  <a:moveTo>
                    <a:pt x="0" y="639114"/>
                  </a:moveTo>
                  <a:lnTo>
                    <a:pt x="3810" y="639114"/>
                  </a:lnTo>
                </a:path>
                <a:path w="3810" h="681355">
                  <a:moveTo>
                    <a:pt x="0" y="637209"/>
                  </a:moveTo>
                  <a:lnTo>
                    <a:pt x="3810" y="637209"/>
                  </a:lnTo>
                </a:path>
                <a:path w="3810" h="681355">
                  <a:moveTo>
                    <a:pt x="0" y="635304"/>
                  </a:moveTo>
                  <a:lnTo>
                    <a:pt x="3810" y="635304"/>
                  </a:lnTo>
                </a:path>
                <a:path w="3810" h="681355">
                  <a:moveTo>
                    <a:pt x="0" y="633399"/>
                  </a:moveTo>
                  <a:lnTo>
                    <a:pt x="3810" y="633399"/>
                  </a:lnTo>
                </a:path>
                <a:path w="3810" h="681355">
                  <a:moveTo>
                    <a:pt x="0" y="631482"/>
                  </a:moveTo>
                  <a:lnTo>
                    <a:pt x="3810" y="631482"/>
                  </a:lnTo>
                </a:path>
                <a:path w="3810" h="681355">
                  <a:moveTo>
                    <a:pt x="0" y="629577"/>
                  </a:moveTo>
                  <a:lnTo>
                    <a:pt x="3810" y="629577"/>
                  </a:lnTo>
                </a:path>
                <a:path w="3810" h="681355">
                  <a:moveTo>
                    <a:pt x="0" y="627672"/>
                  </a:moveTo>
                  <a:lnTo>
                    <a:pt x="3810" y="627672"/>
                  </a:lnTo>
                </a:path>
                <a:path w="3810" h="681355">
                  <a:moveTo>
                    <a:pt x="0" y="625767"/>
                  </a:moveTo>
                  <a:lnTo>
                    <a:pt x="3810" y="625767"/>
                  </a:lnTo>
                </a:path>
                <a:path w="3810" h="681355">
                  <a:moveTo>
                    <a:pt x="0" y="623849"/>
                  </a:moveTo>
                  <a:lnTo>
                    <a:pt x="3810" y="623849"/>
                  </a:lnTo>
                </a:path>
                <a:path w="3810" h="681355">
                  <a:moveTo>
                    <a:pt x="0" y="621944"/>
                  </a:moveTo>
                  <a:lnTo>
                    <a:pt x="3810" y="621944"/>
                  </a:lnTo>
                </a:path>
                <a:path w="3810" h="681355">
                  <a:moveTo>
                    <a:pt x="0" y="620039"/>
                  </a:moveTo>
                  <a:lnTo>
                    <a:pt x="3810" y="620039"/>
                  </a:lnTo>
                </a:path>
                <a:path w="3810" h="681355">
                  <a:moveTo>
                    <a:pt x="0" y="618134"/>
                  </a:moveTo>
                  <a:lnTo>
                    <a:pt x="3810" y="618134"/>
                  </a:lnTo>
                </a:path>
                <a:path w="3810" h="681355">
                  <a:moveTo>
                    <a:pt x="0" y="616229"/>
                  </a:moveTo>
                  <a:lnTo>
                    <a:pt x="3810" y="616229"/>
                  </a:lnTo>
                </a:path>
                <a:path w="3810" h="681355">
                  <a:moveTo>
                    <a:pt x="0" y="614311"/>
                  </a:moveTo>
                  <a:lnTo>
                    <a:pt x="3810" y="614311"/>
                  </a:lnTo>
                </a:path>
                <a:path w="3810" h="681355">
                  <a:moveTo>
                    <a:pt x="0" y="612406"/>
                  </a:moveTo>
                  <a:lnTo>
                    <a:pt x="3810" y="612406"/>
                  </a:lnTo>
                </a:path>
                <a:path w="3810" h="681355">
                  <a:moveTo>
                    <a:pt x="0" y="610501"/>
                  </a:moveTo>
                  <a:lnTo>
                    <a:pt x="3810" y="610501"/>
                  </a:lnTo>
                </a:path>
                <a:path w="3810" h="681355">
                  <a:moveTo>
                    <a:pt x="0" y="608596"/>
                  </a:moveTo>
                  <a:lnTo>
                    <a:pt x="3810" y="608596"/>
                  </a:lnTo>
                </a:path>
                <a:path w="3810" h="681355">
                  <a:moveTo>
                    <a:pt x="0" y="606679"/>
                  </a:moveTo>
                  <a:lnTo>
                    <a:pt x="3810" y="606679"/>
                  </a:lnTo>
                </a:path>
                <a:path w="3810" h="681355">
                  <a:moveTo>
                    <a:pt x="0" y="604774"/>
                  </a:moveTo>
                  <a:lnTo>
                    <a:pt x="3810" y="604774"/>
                  </a:lnTo>
                </a:path>
                <a:path w="3810" h="681355">
                  <a:moveTo>
                    <a:pt x="0" y="602869"/>
                  </a:moveTo>
                  <a:lnTo>
                    <a:pt x="3810" y="602869"/>
                  </a:lnTo>
                </a:path>
                <a:path w="3810" h="681355">
                  <a:moveTo>
                    <a:pt x="0" y="600964"/>
                  </a:moveTo>
                  <a:lnTo>
                    <a:pt x="3810" y="600964"/>
                  </a:lnTo>
                </a:path>
                <a:path w="3810" h="681355">
                  <a:moveTo>
                    <a:pt x="0" y="599059"/>
                  </a:moveTo>
                  <a:lnTo>
                    <a:pt x="3810" y="599059"/>
                  </a:lnTo>
                </a:path>
                <a:path w="3810" h="681355">
                  <a:moveTo>
                    <a:pt x="0" y="597141"/>
                  </a:moveTo>
                  <a:lnTo>
                    <a:pt x="3810" y="597141"/>
                  </a:lnTo>
                </a:path>
                <a:path w="3810" h="681355">
                  <a:moveTo>
                    <a:pt x="0" y="595236"/>
                  </a:moveTo>
                  <a:lnTo>
                    <a:pt x="3810" y="595236"/>
                  </a:lnTo>
                </a:path>
                <a:path w="3810" h="681355">
                  <a:moveTo>
                    <a:pt x="0" y="593331"/>
                  </a:moveTo>
                  <a:lnTo>
                    <a:pt x="3810" y="593331"/>
                  </a:lnTo>
                </a:path>
                <a:path w="3810" h="681355">
                  <a:moveTo>
                    <a:pt x="0" y="591426"/>
                  </a:moveTo>
                  <a:lnTo>
                    <a:pt x="3810" y="591426"/>
                  </a:lnTo>
                </a:path>
                <a:path w="3810" h="681355">
                  <a:moveTo>
                    <a:pt x="0" y="589508"/>
                  </a:moveTo>
                  <a:lnTo>
                    <a:pt x="3810" y="589508"/>
                  </a:lnTo>
                </a:path>
                <a:path w="3810" h="681355">
                  <a:moveTo>
                    <a:pt x="0" y="587603"/>
                  </a:moveTo>
                  <a:lnTo>
                    <a:pt x="3810" y="587603"/>
                  </a:lnTo>
                </a:path>
                <a:path w="3810" h="681355">
                  <a:moveTo>
                    <a:pt x="0" y="585698"/>
                  </a:moveTo>
                  <a:lnTo>
                    <a:pt x="3810" y="585698"/>
                  </a:lnTo>
                </a:path>
                <a:path w="3810" h="681355">
                  <a:moveTo>
                    <a:pt x="0" y="583793"/>
                  </a:moveTo>
                  <a:lnTo>
                    <a:pt x="3810" y="583793"/>
                  </a:lnTo>
                </a:path>
                <a:path w="3810" h="681355">
                  <a:moveTo>
                    <a:pt x="0" y="581888"/>
                  </a:moveTo>
                  <a:lnTo>
                    <a:pt x="3810" y="581888"/>
                  </a:lnTo>
                </a:path>
                <a:path w="3810" h="681355">
                  <a:moveTo>
                    <a:pt x="0" y="579970"/>
                  </a:moveTo>
                  <a:lnTo>
                    <a:pt x="3810" y="579970"/>
                  </a:lnTo>
                </a:path>
                <a:path w="3810" h="681355">
                  <a:moveTo>
                    <a:pt x="0" y="578065"/>
                  </a:moveTo>
                  <a:lnTo>
                    <a:pt x="3810" y="578065"/>
                  </a:lnTo>
                </a:path>
                <a:path w="3810" h="681355">
                  <a:moveTo>
                    <a:pt x="0" y="576160"/>
                  </a:moveTo>
                  <a:lnTo>
                    <a:pt x="3810" y="576160"/>
                  </a:lnTo>
                </a:path>
                <a:path w="3810" h="681355">
                  <a:moveTo>
                    <a:pt x="0" y="574255"/>
                  </a:moveTo>
                  <a:lnTo>
                    <a:pt x="3810" y="574255"/>
                  </a:lnTo>
                </a:path>
                <a:path w="3810" h="681355">
                  <a:moveTo>
                    <a:pt x="0" y="572338"/>
                  </a:moveTo>
                  <a:lnTo>
                    <a:pt x="3810" y="572338"/>
                  </a:lnTo>
                </a:path>
                <a:path w="3810" h="681355">
                  <a:moveTo>
                    <a:pt x="0" y="570433"/>
                  </a:moveTo>
                  <a:lnTo>
                    <a:pt x="3810" y="570433"/>
                  </a:lnTo>
                </a:path>
                <a:path w="3810" h="681355">
                  <a:moveTo>
                    <a:pt x="0" y="568528"/>
                  </a:moveTo>
                  <a:lnTo>
                    <a:pt x="3810" y="568528"/>
                  </a:lnTo>
                </a:path>
                <a:path w="3810" h="681355">
                  <a:moveTo>
                    <a:pt x="0" y="566623"/>
                  </a:moveTo>
                  <a:lnTo>
                    <a:pt x="3810" y="566623"/>
                  </a:lnTo>
                </a:path>
                <a:path w="3810" h="681355">
                  <a:moveTo>
                    <a:pt x="0" y="564718"/>
                  </a:moveTo>
                  <a:lnTo>
                    <a:pt x="3810" y="564718"/>
                  </a:lnTo>
                </a:path>
                <a:path w="3810" h="681355">
                  <a:moveTo>
                    <a:pt x="0" y="562800"/>
                  </a:moveTo>
                  <a:lnTo>
                    <a:pt x="3810" y="562800"/>
                  </a:lnTo>
                </a:path>
                <a:path w="3810" h="681355">
                  <a:moveTo>
                    <a:pt x="0" y="560895"/>
                  </a:moveTo>
                  <a:lnTo>
                    <a:pt x="3810" y="560895"/>
                  </a:lnTo>
                </a:path>
                <a:path w="3810" h="681355">
                  <a:moveTo>
                    <a:pt x="0" y="558990"/>
                  </a:moveTo>
                  <a:lnTo>
                    <a:pt x="3810" y="558990"/>
                  </a:lnTo>
                </a:path>
                <a:path w="3810" h="681355">
                  <a:moveTo>
                    <a:pt x="0" y="557085"/>
                  </a:moveTo>
                  <a:lnTo>
                    <a:pt x="3810" y="557085"/>
                  </a:lnTo>
                </a:path>
                <a:path w="3810" h="681355">
                  <a:moveTo>
                    <a:pt x="0" y="555167"/>
                  </a:moveTo>
                  <a:lnTo>
                    <a:pt x="3810" y="555167"/>
                  </a:lnTo>
                </a:path>
                <a:path w="3810" h="681355">
                  <a:moveTo>
                    <a:pt x="0" y="553262"/>
                  </a:moveTo>
                  <a:lnTo>
                    <a:pt x="3810" y="553262"/>
                  </a:lnTo>
                </a:path>
                <a:path w="3810" h="681355">
                  <a:moveTo>
                    <a:pt x="0" y="551357"/>
                  </a:moveTo>
                  <a:lnTo>
                    <a:pt x="3810" y="551357"/>
                  </a:lnTo>
                </a:path>
                <a:path w="3810" h="681355">
                  <a:moveTo>
                    <a:pt x="0" y="549452"/>
                  </a:moveTo>
                  <a:lnTo>
                    <a:pt x="3810" y="549452"/>
                  </a:lnTo>
                </a:path>
                <a:path w="3810" h="681355">
                  <a:moveTo>
                    <a:pt x="0" y="547547"/>
                  </a:moveTo>
                  <a:lnTo>
                    <a:pt x="3810" y="547547"/>
                  </a:lnTo>
                </a:path>
                <a:path w="3810" h="681355">
                  <a:moveTo>
                    <a:pt x="0" y="545630"/>
                  </a:moveTo>
                  <a:lnTo>
                    <a:pt x="3810" y="545630"/>
                  </a:lnTo>
                </a:path>
                <a:path w="3810" h="681355">
                  <a:moveTo>
                    <a:pt x="0" y="543725"/>
                  </a:moveTo>
                  <a:lnTo>
                    <a:pt x="3810" y="543725"/>
                  </a:lnTo>
                </a:path>
                <a:path w="3810" h="681355">
                  <a:moveTo>
                    <a:pt x="0" y="541820"/>
                  </a:moveTo>
                  <a:lnTo>
                    <a:pt x="3810" y="541820"/>
                  </a:lnTo>
                </a:path>
                <a:path w="3810" h="681355">
                  <a:moveTo>
                    <a:pt x="0" y="539915"/>
                  </a:moveTo>
                  <a:lnTo>
                    <a:pt x="3810" y="539915"/>
                  </a:lnTo>
                </a:path>
                <a:path w="3810" h="681355">
                  <a:moveTo>
                    <a:pt x="0" y="537997"/>
                  </a:moveTo>
                  <a:lnTo>
                    <a:pt x="3810" y="537997"/>
                  </a:lnTo>
                </a:path>
                <a:path w="3810" h="681355">
                  <a:moveTo>
                    <a:pt x="0" y="536092"/>
                  </a:moveTo>
                  <a:lnTo>
                    <a:pt x="3810" y="536092"/>
                  </a:lnTo>
                </a:path>
                <a:path w="3810" h="681355">
                  <a:moveTo>
                    <a:pt x="0" y="534187"/>
                  </a:moveTo>
                  <a:lnTo>
                    <a:pt x="3810" y="534187"/>
                  </a:lnTo>
                </a:path>
                <a:path w="3810" h="681355">
                  <a:moveTo>
                    <a:pt x="0" y="532282"/>
                  </a:moveTo>
                  <a:lnTo>
                    <a:pt x="3810" y="532282"/>
                  </a:lnTo>
                </a:path>
                <a:path w="3810" h="681355">
                  <a:moveTo>
                    <a:pt x="0" y="530377"/>
                  </a:moveTo>
                  <a:lnTo>
                    <a:pt x="3810" y="530377"/>
                  </a:lnTo>
                </a:path>
                <a:path w="3810" h="681355">
                  <a:moveTo>
                    <a:pt x="0" y="528459"/>
                  </a:moveTo>
                  <a:lnTo>
                    <a:pt x="3810" y="528459"/>
                  </a:lnTo>
                </a:path>
                <a:path w="3810" h="681355">
                  <a:moveTo>
                    <a:pt x="0" y="526554"/>
                  </a:moveTo>
                  <a:lnTo>
                    <a:pt x="3810" y="526554"/>
                  </a:lnTo>
                </a:path>
                <a:path w="3810" h="681355">
                  <a:moveTo>
                    <a:pt x="0" y="524649"/>
                  </a:moveTo>
                  <a:lnTo>
                    <a:pt x="3810" y="524649"/>
                  </a:lnTo>
                </a:path>
                <a:path w="3810" h="681355">
                  <a:moveTo>
                    <a:pt x="0" y="522744"/>
                  </a:moveTo>
                  <a:lnTo>
                    <a:pt x="3810" y="522744"/>
                  </a:lnTo>
                </a:path>
                <a:path w="3810" h="681355">
                  <a:moveTo>
                    <a:pt x="0" y="520839"/>
                  </a:moveTo>
                  <a:lnTo>
                    <a:pt x="3810" y="520839"/>
                  </a:lnTo>
                </a:path>
                <a:path w="3810" h="681355">
                  <a:moveTo>
                    <a:pt x="0" y="518922"/>
                  </a:moveTo>
                  <a:lnTo>
                    <a:pt x="3810" y="518922"/>
                  </a:lnTo>
                </a:path>
                <a:path w="3810" h="681355">
                  <a:moveTo>
                    <a:pt x="0" y="517017"/>
                  </a:moveTo>
                  <a:lnTo>
                    <a:pt x="3810" y="517017"/>
                  </a:lnTo>
                </a:path>
                <a:path w="3810" h="681355">
                  <a:moveTo>
                    <a:pt x="0" y="515112"/>
                  </a:moveTo>
                  <a:lnTo>
                    <a:pt x="3810" y="515112"/>
                  </a:lnTo>
                </a:path>
                <a:path w="3810" h="681355">
                  <a:moveTo>
                    <a:pt x="0" y="513207"/>
                  </a:moveTo>
                  <a:lnTo>
                    <a:pt x="3810" y="513207"/>
                  </a:lnTo>
                </a:path>
                <a:path w="3810" h="681355">
                  <a:moveTo>
                    <a:pt x="0" y="511289"/>
                  </a:moveTo>
                  <a:lnTo>
                    <a:pt x="3810" y="511289"/>
                  </a:lnTo>
                </a:path>
                <a:path w="3810" h="681355">
                  <a:moveTo>
                    <a:pt x="0" y="509384"/>
                  </a:moveTo>
                  <a:lnTo>
                    <a:pt x="3810" y="509384"/>
                  </a:lnTo>
                </a:path>
                <a:path w="3810" h="681355">
                  <a:moveTo>
                    <a:pt x="0" y="507479"/>
                  </a:moveTo>
                  <a:lnTo>
                    <a:pt x="3810" y="507479"/>
                  </a:lnTo>
                </a:path>
                <a:path w="3810" h="681355">
                  <a:moveTo>
                    <a:pt x="0" y="505574"/>
                  </a:moveTo>
                  <a:lnTo>
                    <a:pt x="3810" y="505574"/>
                  </a:lnTo>
                </a:path>
                <a:path w="3810" h="681355">
                  <a:moveTo>
                    <a:pt x="0" y="503669"/>
                  </a:moveTo>
                  <a:lnTo>
                    <a:pt x="3810" y="503669"/>
                  </a:lnTo>
                </a:path>
                <a:path w="3810" h="681355">
                  <a:moveTo>
                    <a:pt x="0" y="501751"/>
                  </a:moveTo>
                  <a:lnTo>
                    <a:pt x="3810" y="501751"/>
                  </a:lnTo>
                </a:path>
                <a:path w="3810" h="681355">
                  <a:moveTo>
                    <a:pt x="0" y="499846"/>
                  </a:moveTo>
                  <a:lnTo>
                    <a:pt x="3810" y="499846"/>
                  </a:lnTo>
                </a:path>
                <a:path w="3810" h="681355">
                  <a:moveTo>
                    <a:pt x="0" y="497941"/>
                  </a:moveTo>
                  <a:lnTo>
                    <a:pt x="3810" y="497941"/>
                  </a:lnTo>
                </a:path>
                <a:path w="3810" h="681355">
                  <a:moveTo>
                    <a:pt x="0" y="496036"/>
                  </a:moveTo>
                  <a:lnTo>
                    <a:pt x="3810" y="496036"/>
                  </a:lnTo>
                </a:path>
                <a:path w="3810" h="681355">
                  <a:moveTo>
                    <a:pt x="0" y="494118"/>
                  </a:moveTo>
                  <a:lnTo>
                    <a:pt x="3810" y="494118"/>
                  </a:lnTo>
                </a:path>
                <a:path w="3810" h="681355">
                  <a:moveTo>
                    <a:pt x="0" y="492213"/>
                  </a:moveTo>
                  <a:lnTo>
                    <a:pt x="3810" y="492213"/>
                  </a:lnTo>
                </a:path>
                <a:path w="3810" h="681355">
                  <a:moveTo>
                    <a:pt x="0" y="490308"/>
                  </a:moveTo>
                  <a:lnTo>
                    <a:pt x="3810" y="490308"/>
                  </a:lnTo>
                </a:path>
                <a:path w="3810" h="681355">
                  <a:moveTo>
                    <a:pt x="0" y="488403"/>
                  </a:moveTo>
                  <a:lnTo>
                    <a:pt x="3810" y="488403"/>
                  </a:lnTo>
                </a:path>
                <a:path w="3810" h="681355">
                  <a:moveTo>
                    <a:pt x="0" y="486498"/>
                  </a:moveTo>
                  <a:lnTo>
                    <a:pt x="3810" y="486498"/>
                  </a:lnTo>
                </a:path>
                <a:path w="3810" h="681355">
                  <a:moveTo>
                    <a:pt x="0" y="484581"/>
                  </a:moveTo>
                  <a:lnTo>
                    <a:pt x="3810" y="484581"/>
                  </a:lnTo>
                </a:path>
                <a:path w="3810" h="681355">
                  <a:moveTo>
                    <a:pt x="0" y="482676"/>
                  </a:moveTo>
                  <a:lnTo>
                    <a:pt x="3810" y="482676"/>
                  </a:lnTo>
                </a:path>
                <a:path w="3810" h="681355">
                  <a:moveTo>
                    <a:pt x="0" y="480771"/>
                  </a:moveTo>
                  <a:lnTo>
                    <a:pt x="3810" y="480771"/>
                  </a:lnTo>
                </a:path>
                <a:path w="3810" h="681355">
                  <a:moveTo>
                    <a:pt x="0" y="478866"/>
                  </a:moveTo>
                  <a:lnTo>
                    <a:pt x="3810" y="478866"/>
                  </a:lnTo>
                </a:path>
                <a:path w="3810" h="681355">
                  <a:moveTo>
                    <a:pt x="0" y="476948"/>
                  </a:moveTo>
                  <a:lnTo>
                    <a:pt x="3810" y="476948"/>
                  </a:lnTo>
                </a:path>
                <a:path w="3810" h="681355">
                  <a:moveTo>
                    <a:pt x="0" y="475043"/>
                  </a:moveTo>
                  <a:lnTo>
                    <a:pt x="3810" y="475043"/>
                  </a:lnTo>
                </a:path>
                <a:path w="3810" h="681355">
                  <a:moveTo>
                    <a:pt x="0" y="473138"/>
                  </a:moveTo>
                  <a:lnTo>
                    <a:pt x="3810" y="473138"/>
                  </a:lnTo>
                </a:path>
                <a:path w="3810" h="681355">
                  <a:moveTo>
                    <a:pt x="0" y="471233"/>
                  </a:moveTo>
                  <a:lnTo>
                    <a:pt x="3810" y="471233"/>
                  </a:lnTo>
                </a:path>
                <a:path w="3810" h="681355">
                  <a:moveTo>
                    <a:pt x="0" y="469328"/>
                  </a:moveTo>
                  <a:lnTo>
                    <a:pt x="3810" y="469328"/>
                  </a:lnTo>
                </a:path>
                <a:path w="3810" h="681355">
                  <a:moveTo>
                    <a:pt x="0" y="467410"/>
                  </a:moveTo>
                  <a:lnTo>
                    <a:pt x="3810" y="467410"/>
                  </a:lnTo>
                </a:path>
                <a:path w="3810" h="681355">
                  <a:moveTo>
                    <a:pt x="0" y="465505"/>
                  </a:moveTo>
                  <a:lnTo>
                    <a:pt x="3810" y="465505"/>
                  </a:lnTo>
                </a:path>
                <a:path w="3810" h="681355">
                  <a:moveTo>
                    <a:pt x="0" y="463600"/>
                  </a:moveTo>
                  <a:lnTo>
                    <a:pt x="3810" y="463600"/>
                  </a:lnTo>
                </a:path>
                <a:path w="3810" h="681355">
                  <a:moveTo>
                    <a:pt x="0" y="461695"/>
                  </a:moveTo>
                  <a:lnTo>
                    <a:pt x="3810" y="461695"/>
                  </a:lnTo>
                </a:path>
                <a:path w="3810" h="681355">
                  <a:moveTo>
                    <a:pt x="0" y="459778"/>
                  </a:moveTo>
                  <a:lnTo>
                    <a:pt x="3810" y="459778"/>
                  </a:lnTo>
                </a:path>
                <a:path w="3810" h="681355">
                  <a:moveTo>
                    <a:pt x="0" y="457873"/>
                  </a:moveTo>
                  <a:lnTo>
                    <a:pt x="3810" y="457873"/>
                  </a:lnTo>
                </a:path>
                <a:path w="3810" h="681355">
                  <a:moveTo>
                    <a:pt x="0" y="455968"/>
                  </a:moveTo>
                  <a:lnTo>
                    <a:pt x="3810" y="455968"/>
                  </a:lnTo>
                </a:path>
                <a:path w="3810" h="681355">
                  <a:moveTo>
                    <a:pt x="0" y="454063"/>
                  </a:moveTo>
                  <a:lnTo>
                    <a:pt x="3810" y="454063"/>
                  </a:lnTo>
                </a:path>
                <a:path w="3810" h="681355">
                  <a:moveTo>
                    <a:pt x="0" y="452158"/>
                  </a:moveTo>
                  <a:lnTo>
                    <a:pt x="3810" y="452158"/>
                  </a:lnTo>
                </a:path>
                <a:path w="3810" h="681355">
                  <a:moveTo>
                    <a:pt x="0" y="450240"/>
                  </a:moveTo>
                  <a:lnTo>
                    <a:pt x="3810" y="450240"/>
                  </a:lnTo>
                </a:path>
                <a:path w="3810" h="681355">
                  <a:moveTo>
                    <a:pt x="0" y="448335"/>
                  </a:moveTo>
                  <a:lnTo>
                    <a:pt x="3810" y="448335"/>
                  </a:lnTo>
                </a:path>
                <a:path w="3810" h="681355">
                  <a:moveTo>
                    <a:pt x="0" y="446430"/>
                  </a:moveTo>
                  <a:lnTo>
                    <a:pt x="3810" y="446430"/>
                  </a:lnTo>
                </a:path>
                <a:path w="3810" h="681355">
                  <a:moveTo>
                    <a:pt x="0" y="444525"/>
                  </a:moveTo>
                  <a:lnTo>
                    <a:pt x="3810" y="444525"/>
                  </a:lnTo>
                </a:path>
                <a:path w="3810" h="681355">
                  <a:moveTo>
                    <a:pt x="0" y="442620"/>
                  </a:moveTo>
                  <a:lnTo>
                    <a:pt x="3810" y="442620"/>
                  </a:lnTo>
                </a:path>
                <a:path w="3810" h="681355">
                  <a:moveTo>
                    <a:pt x="0" y="440702"/>
                  </a:moveTo>
                  <a:lnTo>
                    <a:pt x="3810" y="440702"/>
                  </a:lnTo>
                </a:path>
                <a:path w="3810" h="681355">
                  <a:moveTo>
                    <a:pt x="0" y="438797"/>
                  </a:moveTo>
                  <a:lnTo>
                    <a:pt x="3810" y="438797"/>
                  </a:lnTo>
                </a:path>
                <a:path w="3810" h="681355">
                  <a:moveTo>
                    <a:pt x="0" y="436892"/>
                  </a:moveTo>
                  <a:lnTo>
                    <a:pt x="3810" y="436892"/>
                  </a:lnTo>
                </a:path>
                <a:path w="3810" h="681355">
                  <a:moveTo>
                    <a:pt x="0" y="434987"/>
                  </a:moveTo>
                  <a:lnTo>
                    <a:pt x="3810" y="434987"/>
                  </a:lnTo>
                </a:path>
                <a:path w="3810" h="681355">
                  <a:moveTo>
                    <a:pt x="0" y="433070"/>
                  </a:moveTo>
                  <a:lnTo>
                    <a:pt x="3810" y="433070"/>
                  </a:lnTo>
                </a:path>
                <a:path w="3810" h="681355">
                  <a:moveTo>
                    <a:pt x="0" y="431165"/>
                  </a:moveTo>
                  <a:lnTo>
                    <a:pt x="3810" y="431165"/>
                  </a:lnTo>
                </a:path>
                <a:path w="3810" h="681355">
                  <a:moveTo>
                    <a:pt x="0" y="429260"/>
                  </a:moveTo>
                  <a:lnTo>
                    <a:pt x="3810" y="429260"/>
                  </a:lnTo>
                </a:path>
                <a:path w="3810" h="681355">
                  <a:moveTo>
                    <a:pt x="0" y="427355"/>
                  </a:moveTo>
                  <a:lnTo>
                    <a:pt x="3810" y="427355"/>
                  </a:lnTo>
                </a:path>
                <a:path w="3810" h="681355">
                  <a:moveTo>
                    <a:pt x="0" y="425450"/>
                  </a:moveTo>
                  <a:lnTo>
                    <a:pt x="3810" y="425450"/>
                  </a:lnTo>
                </a:path>
                <a:path w="3810" h="681355">
                  <a:moveTo>
                    <a:pt x="0" y="423532"/>
                  </a:moveTo>
                  <a:lnTo>
                    <a:pt x="3810" y="423532"/>
                  </a:lnTo>
                </a:path>
                <a:path w="3810" h="681355">
                  <a:moveTo>
                    <a:pt x="0" y="421627"/>
                  </a:moveTo>
                  <a:lnTo>
                    <a:pt x="3810" y="421627"/>
                  </a:lnTo>
                </a:path>
                <a:path w="3810" h="681355">
                  <a:moveTo>
                    <a:pt x="0" y="419722"/>
                  </a:moveTo>
                  <a:lnTo>
                    <a:pt x="3810" y="419722"/>
                  </a:lnTo>
                </a:path>
                <a:path w="3810" h="681355">
                  <a:moveTo>
                    <a:pt x="0" y="417817"/>
                  </a:moveTo>
                  <a:lnTo>
                    <a:pt x="3810" y="417817"/>
                  </a:lnTo>
                </a:path>
                <a:path w="3810" h="681355">
                  <a:moveTo>
                    <a:pt x="0" y="415899"/>
                  </a:moveTo>
                  <a:lnTo>
                    <a:pt x="3810" y="415899"/>
                  </a:lnTo>
                </a:path>
                <a:path w="3810" h="681355">
                  <a:moveTo>
                    <a:pt x="0" y="413994"/>
                  </a:moveTo>
                  <a:lnTo>
                    <a:pt x="3810" y="413994"/>
                  </a:lnTo>
                </a:path>
                <a:path w="3810" h="681355">
                  <a:moveTo>
                    <a:pt x="0" y="412089"/>
                  </a:moveTo>
                  <a:lnTo>
                    <a:pt x="3810" y="412089"/>
                  </a:lnTo>
                </a:path>
                <a:path w="3810" h="681355">
                  <a:moveTo>
                    <a:pt x="0" y="410184"/>
                  </a:moveTo>
                  <a:lnTo>
                    <a:pt x="3810" y="410184"/>
                  </a:lnTo>
                </a:path>
                <a:path w="3810" h="681355">
                  <a:moveTo>
                    <a:pt x="0" y="408279"/>
                  </a:moveTo>
                  <a:lnTo>
                    <a:pt x="3810" y="408279"/>
                  </a:lnTo>
                </a:path>
                <a:path w="3810" h="681355">
                  <a:moveTo>
                    <a:pt x="0" y="406361"/>
                  </a:moveTo>
                  <a:lnTo>
                    <a:pt x="3810" y="406361"/>
                  </a:lnTo>
                </a:path>
                <a:path w="3810" h="681355">
                  <a:moveTo>
                    <a:pt x="0" y="404456"/>
                  </a:moveTo>
                  <a:lnTo>
                    <a:pt x="3810" y="404456"/>
                  </a:lnTo>
                </a:path>
                <a:path w="3810" h="681355">
                  <a:moveTo>
                    <a:pt x="0" y="402551"/>
                  </a:moveTo>
                  <a:lnTo>
                    <a:pt x="3810" y="402551"/>
                  </a:lnTo>
                </a:path>
                <a:path w="3810" h="681355">
                  <a:moveTo>
                    <a:pt x="0" y="400646"/>
                  </a:moveTo>
                  <a:lnTo>
                    <a:pt x="3810" y="400646"/>
                  </a:lnTo>
                </a:path>
                <a:path w="3810" h="681355">
                  <a:moveTo>
                    <a:pt x="0" y="398729"/>
                  </a:moveTo>
                  <a:lnTo>
                    <a:pt x="3810" y="398729"/>
                  </a:lnTo>
                </a:path>
                <a:path w="3810" h="681355">
                  <a:moveTo>
                    <a:pt x="0" y="396824"/>
                  </a:moveTo>
                  <a:lnTo>
                    <a:pt x="3810" y="396824"/>
                  </a:lnTo>
                </a:path>
                <a:path w="3810" h="681355">
                  <a:moveTo>
                    <a:pt x="0" y="394919"/>
                  </a:moveTo>
                  <a:lnTo>
                    <a:pt x="3810" y="394919"/>
                  </a:lnTo>
                </a:path>
                <a:path w="3810" h="681355">
                  <a:moveTo>
                    <a:pt x="0" y="393014"/>
                  </a:moveTo>
                  <a:lnTo>
                    <a:pt x="3810" y="393014"/>
                  </a:lnTo>
                </a:path>
                <a:path w="3810" h="681355">
                  <a:moveTo>
                    <a:pt x="0" y="391109"/>
                  </a:moveTo>
                  <a:lnTo>
                    <a:pt x="3810" y="391109"/>
                  </a:lnTo>
                </a:path>
                <a:path w="3810" h="681355">
                  <a:moveTo>
                    <a:pt x="0" y="389191"/>
                  </a:moveTo>
                  <a:lnTo>
                    <a:pt x="3810" y="389191"/>
                  </a:lnTo>
                </a:path>
                <a:path w="3810" h="681355">
                  <a:moveTo>
                    <a:pt x="0" y="387286"/>
                  </a:moveTo>
                  <a:lnTo>
                    <a:pt x="3810" y="387286"/>
                  </a:lnTo>
                </a:path>
                <a:path w="3810" h="681355">
                  <a:moveTo>
                    <a:pt x="0" y="385381"/>
                  </a:moveTo>
                  <a:lnTo>
                    <a:pt x="3810" y="385381"/>
                  </a:lnTo>
                </a:path>
                <a:path w="3810" h="681355">
                  <a:moveTo>
                    <a:pt x="0" y="383476"/>
                  </a:moveTo>
                  <a:lnTo>
                    <a:pt x="3810" y="383476"/>
                  </a:lnTo>
                </a:path>
                <a:path w="3810" h="681355">
                  <a:moveTo>
                    <a:pt x="0" y="381558"/>
                  </a:moveTo>
                  <a:lnTo>
                    <a:pt x="3810" y="381558"/>
                  </a:lnTo>
                </a:path>
                <a:path w="3810" h="681355">
                  <a:moveTo>
                    <a:pt x="0" y="379653"/>
                  </a:moveTo>
                  <a:lnTo>
                    <a:pt x="3810" y="379653"/>
                  </a:lnTo>
                </a:path>
                <a:path w="3810" h="681355">
                  <a:moveTo>
                    <a:pt x="0" y="377748"/>
                  </a:moveTo>
                  <a:lnTo>
                    <a:pt x="3810" y="377748"/>
                  </a:lnTo>
                </a:path>
                <a:path w="3810" h="681355">
                  <a:moveTo>
                    <a:pt x="0" y="375843"/>
                  </a:moveTo>
                  <a:lnTo>
                    <a:pt x="3810" y="375843"/>
                  </a:lnTo>
                </a:path>
                <a:path w="3810" h="681355">
                  <a:moveTo>
                    <a:pt x="0" y="373938"/>
                  </a:moveTo>
                  <a:lnTo>
                    <a:pt x="3810" y="373938"/>
                  </a:lnTo>
                </a:path>
                <a:path w="3810" h="681355">
                  <a:moveTo>
                    <a:pt x="0" y="372021"/>
                  </a:moveTo>
                  <a:lnTo>
                    <a:pt x="3810" y="372021"/>
                  </a:lnTo>
                </a:path>
                <a:path w="3810" h="681355">
                  <a:moveTo>
                    <a:pt x="0" y="370116"/>
                  </a:moveTo>
                  <a:lnTo>
                    <a:pt x="3810" y="370116"/>
                  </a:lnTo>
                </a:path>
                <a:path w="3810" h="681355">
                  <a:moveTo>
                    <a:pt x="0" y="368211"/>
                  </a:moveTo>
                  <a:lnTo>
                    <a:pt x="3810" y="368211"/>
                  </a:lnTo>
                </a:path>
                <a:path w="3810" h="681355">
                  <a:moveTo>
                    <a:pt x="0" y="366306"/>
                  </a:moveTo>
                  <a:lnTo>
                    <a:pt x="3810" y="366306"/>
                  </a:lnTo>
                </a:path>
                <a:path w="3810" h="681355">
                  <a:moveTo>
                    <a:pt x="0" y="364401"/>
                  </a:moveTo>
                  <a:lnTo>
                    <a:pt x="3810" y="364401"/>
                  </a:lnTo>
                </a:path>
                <a:path w="3810" h="681355">
                  <a:moveTo>
                    <a:pt x="0" y="362483"/>
                  </a:moveTo>
                  <a:lnTo>
                    <a:pt x="3810" y="362483"/>
                  </a:lnTo>
                </a:path>
                <a:path w="3810" h="681355">
                  <a:moveTo>
                    <a:pt x="0" y="360578"/>
                  </a:moveTo>
                  <a:lnTo>
                    <a:pt x="3810" y="360578"/>
                  </a:lnTo>
                </a:path>
                <a:path w="3810" h="681355">
                  <a:moveTo>
                    <a:pt x="0" y="358673"/>
                  </a:moveTo>
                  <a:lnTo>
                    <a:pt x="3810" y="358673"/>
                  </a:lnTo>
                </a:path>
                <a:path w="3810" h="681355">
                  <a:moveTo>
                    <a:pt x="0" y="356768"/>
                  </a:moveTo>
                  <a:lnTo>
                    <a:pt x="3810" y="356768"/>
                  </a:lnTo>
                </a:path>
                <a:path w="3810" h="681355">
                  <a:moveTo>
                    <a:pt x="0" y="354850"/>
                  </a:moveTo>
                  <a:lnTo>
                    <a:pt x="3810" y="354850"/>
                  </a:lnTo>
                </a:path>
                <a:path w="3810" h="681355">
                  <a:moveTo>
                    <a:pt x="0" y="352945"/>
                  </a:moveTo>
                  <a:lnTo>
                    <a:pt x="3810" y="352945"/>
                  </a:lnTo>
                </a:path>
                <a:path w="3810" h="681355">
                  <a:moveTo>
                    <a:pt x="0" y="351040"/>
                  </a:moveTo>
                  <a:lnTo>
                    <a:pt x="3810" y="351040"/>
                  </a:lnTo>
                </a:path>
                <a:path w="3810" h="681355">
                  <a:moveTo>
                    <a:pt x="0" y="349135"/>
                  </a:moveTo>
                  <a:lnTo>
                    <a:pt x="3810" y="349135"/>
                  </a:lnTo>
                </a:path>
                <a:path w="3810" h="681355">
                  <a:moveTo>
                    <a:pt x="0" y="347230"/>
                  </a:moveTo>
                  <a:lnTo>
                    <a:pt x="3810" y="347230"/>
                  </a:lnTo>
                </a:path>
                <a:path w="3810" h="681355">
                  <a:moveTo>
                    <a:pt x="0" y="345313"/>
                  </a:moveTo>
                  <a:lnTo>
                    <a:pt x="3810" y="345313"/>
                  </a:lnTo>
                </a:path>
                <a:path w="3810" h="681355">
                  <a:moveTo>
                    <a:pt x="0" y="343408"/>
                  </a:moveTo>
                  <a:lnTo>
                    <a:pt x="3810" y="343408"/>
                  </a:lnTo>
                </a:path>
                <a:path w="3810" h="681355">
                  <a:moveTo>
                    <a:pt x="0" y="341503"/>
                  </a:moveTo>
                  <a:lnTo>
                    <a:pt x="3810" y="341503"/>
                  </a:lnTo>
                </a:path>
                <a:path w="3810" h="681355">
                  <a:moveTo>
                    <a:pt x="0" y="339598"/>
                  </a:moveTo>
                  <a:lnTo>
                    <a:pt x="3810" y="339598"/>
                  </a:lnTo>
                </a:path>
                <a:path w="3810" h="681355">
                  <a:moveTo>
                    <a:pt x="0" y="337680"/>
                  </a:moveTo>
                  <a:lnTo>
                    <a:pt x="3810" y="337680"/>
                  </a:lnTo>
                </a:path>
                <a:path w="3810" h="681355">
                  <a:moveTo>
                    <a:pt x="0" y="335775"/>
                  </a:moveTo>
                  <a:lnTo>
                    <a:pt x="3810" y="335775"/>
                  </a:lnTo>
                </a:path>
                <a:path w="3810" h="681355">
                  <a:moveTo>
                    <a:pt x="0" y="333870"/>
                  </a:moveTo>
                  <a:lnTo>
                    <a:pt x="3810" y="333870"/>
                  </a:lnTo>
                </a:path>
                <a:path w="3810" h="681355">
                  <a:moveTo>
                    <a:pt x="0" y="331965"/>
                  </a:moveTo>
                  <a:lnTo>
                    <a:pt x="3810" y="331965"/>
                  </a:lnTo>
                </a:path>
                <a:path w="3810" h="681355">
                  <a:moveTo>
                    <a:pt x="0" y="330060"/>
                  </a:moveTo>
                  <a:lnTo>
                    <a:pt x="3810" y="330060"/>
                  </a:lnTo>
                </a:path>
                <a:path w="3810" h="681355">
                  <a:moveTo>
                    <a:pt x="0" y="328142"/>
                  </a:moveTo>
                  <a:lnTo>
                    <a:pt x="3810" y="328142"/>
                  </a:lnTo>
                </a:path>
                <a:path w="3810" h="681355">
                  <a:moveTo>
                    <a:pt x="0" y="326237"/>
                  </a:moveTo>
                  <a:lnTo>
                    <a:pt x="3810" y="326237"/>
                  </a:lnTo>
                </a:path>
                <a:path w="3810" h="681355">
                  <a:moveTo>
                    <a:pt x="0" y="324332"/>
                  </a:moveTo>
                  <a:lnTo>
                    <a:pt x="3810" y="324332"/>
                  </a:lnTo>
                </a:path>
                <a:path w="3810" h="681355">
                  <a:moveTo>
                    <a:pt x="0" y="322427"/>
                  </a:moveTo>
                  <a:lnTo>
                    <a:pt x="3810" y="322427"/>
                  </a:lnTo>
                </a:path>
                <a:path w="3810" h="681355">
                  <a:moveTo>
                    <a:pt x="0" y="320509"/>
                  </a:moveTo>
                  <a:lnTo>
                    <a:pt x="3810" y="320509"/>
                  </a:lnTo>
                </a:path>
                <a:path w="3810" h="681355">
                  <a:moveTo>
                    <a:pt x="0" y="318604"/>
                  </a:moveTo>
                  <a:lnTo>
                    <a:pt x="3810" y="318604"/>
                  </a:lnTo>
                </a:path>
                <a:path w="3810" h="681355">
                  <a:moveTo>
                    <a:pt x="0" y="316699"/>
                  </a:moveTo>
                  <a:lnTo>
                    <a:pt x="3810" y="316699"/>
                  </a:lnTo>
                </a:path>
                <a:path w="3810" h="681355">
                  <a:moveTo>
                    <a:pt x="0" y="314794"/>
                  </a:moveTo>
                  <a:lnTo>
                    <a:pt x="3810" y="314794"/>
                  </a:lnTo>
                </a:path>
                <a:path w="3810" h="681355">
                  <a:moveTo>
                    <a:pt x="0" y="312889"/>
                  </a:moveTo>
                  <a:lnTo>
                    <a:pt x="3810" y="312889"/>
                  </a:lnTo>
                </a:path>
                <a:path w="3810" h="681355">
                  <a:moveTo>
                    <a:pt x="0" y="310972"/>
                  </a:moveTo>
                  <a:lnTo>
                    <a:pt x="3810" y="310972"/>
                  </a:lnTo>
                </a:path>
                <a:path w="3810" h="681355">
                  <a:moveTo>
                    <a:pt x="0" y="309067"/>
                  </a:moveTo>
                  <a:lnTo>
                    <a:pt x="3810" y="309067"/>
                  </a:lnTo>
                </a:path>
                <a:path w="3810" h="681355">
                  <a:moveTo>
                    <a:pt x="0" y="307162"/>
                  </a:moveTo>
                  <a:lnTo>
                    <a:pt x="3810" y="307162"/>
                  </a:lnTo>
                </a:path>
                <a:path w="3810" h="681355">
                  <a:moveTo>
                    <a:pt x="0" y="305257"/>
                  </a:moveTo>
                  <a:lnTo>
                    <a:pt x="3810" y="305257"/>
                  </a:lnTo>
                </a:path>
                <a:path w="3810" h="681355">
                  <a:moveTo>
                    <a:pt x="0" y="303339"/>
                  </a:moveTo>
                  <a:lnTo>
                    <a:pt x="3810" y="303339"/>
                  </a:lnTo>
                </a:path>
                <a:path w="3810" h="681355">
                  <a:moveTo>
                    <a:pt x="0" y="301434"/>
                  </a:moveTo>
                  <a:lnTo>
                    <a:pt x="3810" y="301434"/>
                  </a:lnTo>
                </a:path>
                <a:path w="3810" h="681355">
                  <a:moveTo>
                    <a:pt x="0" y="299529"/>
                  </a:moveTo>
                  <a:lnTo>
                    <a:pt x="3810" y="299529"/>
                  </a:lnTo>
                </a:path>
                <a:path w="3810" h="681355">
                  <a:moveTo>
                    <a:pt x="0" y="297624"/>
                  </a:moveTo>
                  <a:lnTo>
                    <a:pt x="3810" y="297624"/>
                  </a:lnTo>
                </a:path>
                <a:path w="3810" h="681355">
                  <a:moveTo>
                    <a:pt x="0" y="295719"/>
                  </a:moveTo>
                  <a:lnTo>
                    <a:pt x="3810" y="295719"/>
                  </a:lnTo>
                </a:path>
                <a:path w="3810" h="681355">
                  <a:moveTo>
                    <a:pt x="0" y="293801"/>
                  </a:moveTo>
                  <a:lnTo>
                    <a:pt x="3810" y="293801"/>
                  </a:lnTo>
                </a:path>
                <a:path w="3810" h="681355">
                  <a:moveTo>
                    <a:pt x="0" y="291896"/>
                  </a:moveTo>
                  <a:lnTo>
                    <a:pt x="3810" y="291896"/>
                  </a:lnTo>
                </a:path>
                <a:path w="3810" h="681355">
                  <a:moveTo>
                    <a:pt x="0" y="289991"/>
                  </a:moveTo>
                  <a:lnTo>
                    <a:pt x="3810" y="289991"/>
                  </a:lnTo>
                </a:path>
                <a:path w="3810" h="681355">
                  <a:moveTo>
                    <a:pt x="0" y="288086"/>
                  </a:moveTo>
                  <a:lnTo>
                    <a:pt x="3810" y="288086"/>
                  </a:lnTo>
                </a:path>
                <a:path w="3810" h="681355">
                  <a:moveTo>
                    <a:pt x="0" y="286169"/>
                  </a:moveTo>
                  <a:lnTo>
                    <a:pt x="3810" y="286169"/>
                  </a:lnTo>
                </a:path>
                <a:path w="3810" h="681355">
                  <a:moveTo>
                    <a:pt x="0" y="284264"/>
                  </a:moveTo>
                  <a:lnTo>
                    <a:pt x="3810" y="284264"/>
                  </a:lnTo>
                </a:path>
                <a:path w="3810" h="681355">
                  <a:moveTo>
                    <a:pt x="0" y="282359"/>
                  </a:moveTo>
                  <a:lnTo>
                    <a:pt x="3810" y="282359"/>
                  </a:lnTo>
                </a:path>
                <a:path w="3810" h="681355">
                  <a:moveTo>
                    <a:pt x="0" y="280454"/>
                  </a:moveTo>
                  <a:lnTo>
                    <a:pt x="3810" y="280454"/>
                  </a:lnTo>
                </a:path>
                <a:path w="3810" h="681355">
                  <a:moveTo>
                    <a:pt x="0" y="278549"/>
                  </a:moveTo>
                  <a:lnTo>
                    <a:pt x="3810" y="278549"/>
                  </a:lnTo>
                </a:path>
                <a:path w="3810" h="681355">
                  <a:moveTo>
                    <a:pt x="0" y="276631"/>
                  </a:moveTo>
                  <a:lnTo>
                    <a:pt x="3810" y="276631"/>
                  </a:lnTo>
                </a:path>
                <a:path w="3810" h="681355">
                  <a:moveTo>
                    <a:pt x="0" y="274726"/>
                  </a:moveTo>
                  <a:lnTo>
                    <a:pt x="3810" y="274726"/>
                  </a:lnTo>
                </a:path>
                <a:path w="3810" h="681355">
                  <a:moveTo>
                    <a:pt x="0" y="272821"/>
                  </a:moveTo>
                  <a:lnTo>
                    <a:pt x="3810" y="272821"/>
                  </a:lnTo>
                </a:path>
                <a:path w="3810" h="681355">
                  <a:moveTo>
                    <a:pt x="0" y="270916"/>
                  </a:moveTo>
                  <a:lnTo>
                    <a:pt x="3810" y="270916"/>
                  </a:lnTo>
                </a:path>
                <a:path w="3810" h="681355">
                  <a:moveTo>
                    <a:pt x="0" y="269011"/>
                  </a:moveTo>
                  <a:lnTo>
                    <a:pt x="3810" y="269011"/>
                  </a:lnTo>
                </a:path>
                <a:path w="3810" h="681355">
                  <a:moveTo>
                    <a:pt x="0" y="267093"/>
                  </a:moveTo>
                  <a:lnTo>
                    <a:pt x="3810" y="267093"/>
                  </a:lnTo>
                </a:path>
                <a:path w="3810" h="681355">
                  <a:moveTo>
                    <a:pt x="0" y="265188"/>
                  </a:moveTo>
                  <a:lnTo>
                    <a:pt x="3810" y="265188"/>
                  </a:lnTo>
                </a:path>
                <a:path w="3810" h="681355">
                  <a:moveTo>
                    <a:pt x="0" y="263283"/>
                  </a:moveTo>
                  <a:lnTo>
                    <a:pt x="3810" y="263283"/>
                  </a:lnTo>
                </a:path>
                <a:path w="3810" h="681355">
                  <a:moveTo>
                    <a:pt x="0" y="261378"/>
                  </a:moveTo>
                  <a:lnTo>
                    <a:pt x="3810" y="261378"/>
                  </a:lnTo>
                </a:path>
                <a:path w="3810" h="681355">
                  <a:moveTo>
                    <a:pt x="0" y="259461"/>
                  </a:moveTo>
                  <a:lnTo>
                    <a:pt x="3810" y="259461"/>
                  </a:lnTo>
                </a:path>
                <a:path w="3810" h="681355">
                  <a:moveTo>
                    <a:pt x="0" y="257556"/>
                  </a:moveTo>
                  <a:lnTo>
                    <a:pt x="3810" y="257556"/>
                  </a:lnTo>
                </a:path>
                <a:path w="3810" h="681355">
                  <a:moveTo>
                    <a:pt x="0" y="255651"/>
                  </a:moveTo>
                  <a:lnTo>
                    <a:pt x="3810" y="255651"/>
                  </a:lnTo>
                </a:path>
                <a:path w="3810" h="681355">
                  <a:moveTo>
                    <a:pt x="0" y="253746"/>
                  </a:moveTo>
                  <a:lnTo>
                    <a:pt x="3810" y="253746"/>
                  </a:lnTo>
                </a:path>
                <a:path w="3810" h="681355">
                  <a:moveTo>
                    <a:pt x="0" y="251841"/>
                  </a:moveTo>
                  <a:lnTo>
                    <a:pt x="3810" y="251841"/>
                  </a:lnTo>
                </a:path>
                <a:path w="3810" h="681355">
                  <a:moveTo>
                    <a:pt x="0" y="249923"/>
                  </a:moveTo>
                  <a:lnTo>
                    <a:pt x="3810" y="249923"/>
                  </a:lnTo>
                </a:path>
                <a:path w="3810" h="681355">
                  <a:moveTo>
                    <a:pt x="0" y="248018"/>
                  </a:moveTo>
                  <a:lnTo>
                    <a:pt x="3810" y="248018"/>
                  </a:lnTo>
                </a:path>
                <a:path w="3810" h="681355">
                  <a:moveTo>
                    <a:pt x="0" y="246113"/>
                  </a:moveTo>
                  <a:lnTo>
                    <a:pt x="3810" y="246113"/>
                  </a:lnTo>
                </a:path>
                <a:path w="3810" h="681355">
                  <a:moveTo>
                    <a:pt x="0" y="244208"/>
                  </a:moveTo>
                  <a:lnTo>
                    <a:pt x="3810" y="244208"/>
                  </a:lnTo>
                </a:path>
                <a:path w="3810" h="681355">
                  <a:moveTo>
                    <a:pt x="0" y="242290"/>
                  </a:moveTo>
                  <a:lnTo>
                    <a:pt x="3810" y="242290"/>
                  </a:lnTo>
                </a:path>
                <a:path w="3810" h="681355">
                  <a:moveTo>
                    <a:pt x="0" y="240385"/>
                  </a:moveTo>
                  <a:lnTo>
                    <a:pt x="3810" y="240385"/>
                  </a:lnTo>
                </a:path>
                <a:path w="3810" h="681355">
                  <a:moveTo>
                    <a:pt x="0" y="238480"/>
                  </a:moveTo>
                  <a:lnTo>
                    <a:pt x="3810" y="238480"/>
                  </a:lnTo>
                </a:path>
                <a:path w="3810" h="681355">
                  <a:moveTo>
                    <a:pt x="0" y="236575"/>
                  </a:moveTo>
                  <a:lnTo>
                    <a:pt x="3810" y="236575"/>
                  </a:lnTo>
                </a:path>
                <a:path w="3810" h="681355">
                  <a:moveTo>
                    <a:pt x="0" y="234670"/>
                  </a:moveTo>
                  <a:lnTo>
                    <a:pt x="3810" y="234670"/>
                  </a:lnTo>
                </a:path>
                <a:path w="3810" h="681355">
                  <a:moveTo>
                    <a:pt x="0" y="232752"/>
                  </a:moveTo>
                  <a:lnTo>
                    <a:pt x="3810" y="232752"/>
                  </a:lnTo>
                </a:path>
                <a:path w="3810" h="681355">
                  <a:moveTo>
                    <a:pt x="0" y="230847"/>
                  </a:moveTo>
                  <a:lnTo>
                    <a:pt x="3810" y="230847"/>
                  </a:lnTo>
                </a:path>
                <a:path w="3810" h="681355">
                  <a:moveTo>
                    <a:pt x="0" y="228942"/>
                  </a:moveTo>
                  <a:lnTo>
                    <a:pt x="3810" y="228942"/>
                  </a:lnTo>
                </a:path>
                <a:path w="3810" h="681355">
                  <a:moveTo>
                    <a:pt x="0" y="227037"/>
                  </a:moveTo>
                  <a:lnTo>
                    <a:pt x="3810" y="227037"/>
                  </a:lnTo>
                </a:path>
                <a:path w="3810" h="681355">
                  <a:moveTo>
                    <a:pt x="0" y="225120"/>
                  </a:moveTo>
                  <a:lnTo>
                    <a:pt x="3810" y="225120"/>
                  </a:lnTo>
                </a:path>
                <a:path w="3810" h="681355">
                  <a:moveTo>
                    <a:pt x="0" y="223215"/>
                  </a:moveTo>
                  <a:lnTo>
                    <a:pt x="3810" y="223215"/>
                  </a:lnTo>
                </a:path>
                <a:path w="3810" h="681355">
                  <a:moveTo>
                    <a:pt x="0" y="221310"/>
                  </a:moveTo>
                  <a:lnTo>
                    <a:pt x="3810" y="221310"/>
                  </a:lnTo>
                </a:path>
                <a:path w="3810" h="681355">
                  <a:moveTo>
                    <a:pt x="0" y="219405"/>
                  </a:moveTo>
                  <a:lnTo>
                    <a:pt x="3810" y="219405"/>
                  </a:lnTo>
                </a:path>
                <a:path w="3810" h="681355">
                  <a:moveTo>
                    <a:pt x="0" y="217500"/>
                  </a:moveTo>
                  <a:lnTo>
                    <a:pt x="3810" y="217500"/>
                  </a:lnTo>
                </a:path>
                <a:path w="3810" h="681355">
                  <a:moveTo>
                    <a:pt x="0" y="215582"/>
                  </a:moveTo>
                  <a:lnTo>
                    <a:pt x="3810" y="215582"/>
                  </a:lnTo>
                </a:path>
                <a:path w="3810" h="681355">
                  <a:moveTo>
                    <a:pt x="0" y="213677"/>
                  </a:moveTo>
                  <a:lnTo>
                    <a:pt x="3810" y="213677"/>
                  </a:lnTo>
                </a:path>
                <a:path w="3810" h="681355">
                  <a:moveTo>
                    <a:pt x="0" y="211772"/>
                  </a:moveTo>
                  <a:lnTo>
                    <a:pt x="3810" y="211772"/>
                  </a:lnTo>
                </a:path>
                <a:path w="3810" h="681355">
                  <a:moveTo>
                    <a:pt x="0" y="209867"/>
                  </a:moveTo>
                  <a:lnTo>
                    <a:pt x="3810" y="209867"/>
                  </a:lnTo>
                </a:path>
                <a:path w="3810" h="681355">
                  <a:moveTo>
                    <a:pt x="0" y="207949"/>
                  </a:moveTo>
                  <a:lnTo>
                    <a:pt x="3810" y="207949"/>
                  </a:lnTo>
                </a:path>
                <a:path w="3810" h="681355">
                  <a:moveTo>
                    <a:pt x="0" y="206044"/>
                  </a:moveTo>
                  <a:lnTo>
                    <a:pt x="3810" y="206044"/>
                  </a:lnTo>
                </a:path>
                <a:path w="3810" h="681355">
                  <a:moveTo>
                    <a:pt x="0" y="204139"/>
                  </a:moveTo>
                  <a:lnTo>
                    <a:pt x="3810" y="204139"/>
                  </a:lnTo>
                </a:path>
                <a:path w="3810" h="681355">
                  <a:moveTo>
                    <a:pt x="0" y="202234"/>
                  </a:moveTo>
                  <a:lnTo>
                    <a:pt x="3810" y="202234"/>
                  </a:lnTo>
                </a:path>
                <a:path w="3810" h="681355">
                  <a:moveTo>
                    <a:pt x="0" y="200329"/>
                  </a:moveTo>
                  <a:lnTo>
                    <a:pt x="3810" y="200329"/>
                  </a:lnTo>
                </a:path>
                <a:path w="3810" h="681355">
                  <a:moveTo>
                    <a:pt x="0" y="198412"/>
                  </a:moveTo>
                  <a:lnTo>
                    <a:pt x="3810" y="198412"/>
                  </a:lnTo>
                </a:path>
                <a:path w="3810" h="681355">
                  <a:moveTo>
                    <a:pt x="0" y="196507"/>
                  </a:moveTo>
                  <a:lnTo>
                    <a:pt x="3810" y="196507"/>
                  </a:lnTo>
                </a:path>
                <a:path w="3810" h="681355">
                  <a:moveTo>
                    <a:pt x="0" y="194602"/>
                  </a:moveTo>
                  <a:lnTo>
                    <a:pt x="3810" y="194602"/>
                  </a:lnTo>
                </a:path>
                <a:path w="3810" h="681355">
                  <a:moveTo>
                    <a:pt x="0" y="192697"/>
                  </a:moveTo>
                  <a:lnTo>
                    <a:pt x="3810" y="192697"/>
                  </a:lnTo>
                </a:path>
                <a:path w="3810" h="681355">
                  <a:moveTo>
                    <a:pt x="0" y="190779"/>
                  </a:moveTo>
                  <a:lnTo>
                    <a:pt x="3810" y="190779"/>
                  </a:lnTo>
                </a:path>
                <a:path w="3810" h="681355">
                  <a:moveTo>
                    <a:pt x="0" y="188874"/>
                  </a:moveTo>
                  <a:lnTo>
                    <a:pt x="3810" y="188874"/>
                  </a:lnTo>
                </a:path>
                <a:path w="3810" h="681355">
                  <a:moveTo>
                    <a:pt x="0" y="186969"/>
                  </a:moveTo>
                  <a:lnTo>
                    <a:pt x="3810" y="186969"/>
                  </a:lnTo>
                </a:path>
                <a:path w="3810" h="681355">
                  <a:moveTo>
                    <a:pt x="0" y="185064"/>
                  </a:moveTo>
                  <a:lnTo>
                    <a:pt x="3810" y="185064"/>
                  </a:lnTo>
                </a:path>
                <a:path w="3810" h="681355">
                  <a:moveTo>
                    <a:pt x="0" y="183159"/>
                  </a:moveTo>
                  <a:lnTo>
                    <a:pt x="3810" y="183159"/>
                  </a:lnTo>
                </a:path>
                <a:path w="3810" h="681355">
                  <a:moveTo>
                    <a:pt x="0" y="181241"/>
                  </a:moveTo>
                  <a:lnTo>
                    <a:pt x="3810" y="181241"/>
                  </a:lnTo>
                </a:path>
                <a:path w="3810" h="681355">
                  <a:moveTo>
                    <a:pt x="0" y="179336"/>
                  </a:moveTo>
                  <a:lnTo>
                    <a:pt x="3810" y="179336"/>
                  </a:lnTo>
                </a:path>
                <a:path w="3810" h="681355">
                  <a:moveTo>
                    <a:pt x="0" y="177431"/>
                  </a:moveTo>
                  <a:lnTo>
                    <a:pt x="3810" y="177431"/>
                  </a:lnTo>
                </a:path>
                <a:path w="3810" h="681355">
                  <a:moveTo>
                    <a:pt x="0" y="175526"/>
                  </a:moveTo>
                  <a:lnTo>
                    <a:pt x="3810" y="175526"/>
                  </a:lnTo>
                </a:path>
                <a:path w="3810" h="681355">
                  <a:moveTo>
                    <a:pt x="0" y="173621"/>
                  </a:moveTo>
                  <a:lnTo>
                    <a:pt x="3810" y="173621"/>
                  </a:lnTo>
                </a:path>
                <a:path w="3810" h="681355">
                  <a:moveTo>
                    <a:pt x="0" y="171704"/>
                  </a:moveTo>
                  <a:lnTo>
                    <a:pt x="3810" y="171704"/>
                  </a:lnTo>
                </a:path>
                <a:path w="3810" h="681355">
                  <a:moveTo>
                    <a:pt x="0" y="169799"/>
                  </a:moveTo>
                  <a:lnTo>
                    <a:pt x="3810" y="169799"/>
                  </a:lnTo>
                </a:path>
                <a:path w="3810" h="681355">
                  <a:moveTo>
                    <a:pt x="0" y="167894"/>
                  </a:moveTo>
                  <a:lnTo>
                    <a:pt x="3810" y="167894"/>
                  </a:lnTo>
                </a:path>
                <a:path w="3810" h="681355">
                  <a:moveTo>
                    <a:pt x="0" y="165989"/>
                  </a:moveTo>
                  <a:lnTo>
                    <a:pt x="3810" y="165989"/>
                  </a:lnTo>
                </a:path>
                <a:path w="3810" h="681355">
                  <a:moveTo>
                    <a:pt x="0" y="164071"/>
                  </a:moveTo>
                  <a:lnTo>
                    <a:pt x="3810" y="164071"/>
                  </a:lnTo>
                </a:path>
                <a:path w="3810" h="681355">
                  <a:moveTo>
                    <a:pt x="0" y="162166"/>
                  </a:moveTo>
                  <a:lnTo>
                    <a:pt x="3810" y="162166"/>
                  </a:lnTo>
                </a:path>
                <a:path w="3810" h="681355">
                  <a:moveTo>
                    <a:pt x="0" y="160261"/>
                  </a:moveTo>
                  <a:lnTo>
                    <a:pt x="3810" y="160261"/>
                  </a:lnTo>
                </a:path>
                <a:path w="3810" h="681355">
                  <a:moveTo>
                    <a:pt x="0" y="158356"/>
                  </a:moveTo>
                  <a:lnTo>
                    <a:pt x="3810" y="158356"/>
                  </a:lnTo>
                </a:path>
                <a:path w="3810" h="681355">
                  <a:moveTo>
                    <a:pt x="0" y="156451"/>
                  </a:moveTo>
                  <a:lnTo>
                    <a:pt x="3810" y="156451"/>
                  </a:lnTo>
                </a:path>
                <a:path w="3810" h="681355">
                  <a:moveTo>
                    <a:pt x="0" y="154533"/>
                  </a:moveTo>
                  <a:lnTo>
                    <a:pt x="3810" y="154533"/>
                  </a:lnTo>
                </a:path>
                <a:path w="3810" h="681355">
                  <a:moveTo>
                    <a:pt x="0" y="152628"/>
                  </a:moveTo>
                  <a:lnTo>
                    <a:pt x="3810" y="152628"/>
                  </a:lnTo>
                </a:path>
                <a:path w="3810" h="681355">
                  <a:moveTo>
                    <a:pt x="0" y="150723"/>
                  </a:moveTo>
                  <a:lnTo>
                    <a:pt x="3810" y="150723"/>
                  </a:lnTo>
                </a:path>
                <a:path w="3810" h="681355">
                  <a:moveTo>
                    <a:pt x="0" y="148818"/>
                  </a:moveTo>
                  <a:lnTo>
                    <a:pt x="3810" y="148818"/>
                  </a:lnTo>
                </a:path>
                <a:path w="3810" h="681355">
                  <a:moveTo>
                    <a:pt x="0" y="146900"/>
                  </a:moveTo>
                  <a:lnTo>
                    <a:pt x="3810" y="146900"/>
                  </a:lnTo>
                </a:path>
                <a:path w="3810" h="681355">
                  <a:moveTo>
                    <a:pt x="0" y="144995"/>
                  </a:moveTo>
                  <a:lnTo>
                    <a:pt x="3810" y="144995"/>
                  </a:lnTo>
                </a:path>
                <a:path w="3810" h="681355">
                  <a:moveTo>
                    <a:pt x="0" y="143090"/>
                  </a:moveTo>
                  <a:lnTo>
                    <a:pt x="3810" y="143090"/>
                  </a:lnTo>
                </a:path>
                <a:path w="3810" h="681355">
                  <a:moveTo>
                    <a:pt x="0" y="141185"/>
                  </a:moveTo>
                  <a:lnTo>
                    <a:pt x="3810" y="141185"/>
                  </a:lnTo>
                </a:path>
                <a:path w="3810" h="681355">
                  <a:moveTo>
                    <a:pt x="0" y="139280"/>
                  </a:moveTo>
                  <a:lnTo>
                    <a:pt x="3810" y="139280"/>
                  </a:lnTo>
                </a:path>
                <a:path w="3810" h="681355">
                  <a:moveTo>
                    <a:pt x="0" y="137363"/>
                  </a:moveTo>
                  <a:lnTo>
                    <a:pt x="3810" y="137363"/>
                  </a:lnTo>
                </a:path>
                <a:path w="3810" h="681355">
                  <a:moveTo>
                    <a:pt x="0" y="135458"/>
                  </a:moveTo>
                  <a:lnTo>
                    <a:pt x="3810" y="135458"/>
                  </a:lnTo>
                </a:path>
                <a:path w="3810" h="681355">
                  <a:moveTo>
                    <a:pt x="0" y="133553"/>
                  </a:moveTo>
                  <a:lnTo>
                    <a:pt x="3810" y="133553"/>
                  </a:lnTo>
                </a:path>
                <a:path w="3810" h="681355">
                  <a:moveTo>
                    <a:pt x="0" y="131648"/>
                  </a:moveTo>
                  <a:lnTo>
                    <a:pt x="3810" y="131648"/>
                  </a:lnTo>
                </a:path>
                <a:path w="3810" h="681355">
                  <a:moveTo>
                    <a:pt x="0" y="129730"/>
                  </a:moveTo>
                  <a:lnTo>
                    <a:pt x="3810" y="129730"/>
                  </a:lnTo>
                </a:path>
                <a:path w="3810" h="681355">
                  <a:moveTo>
                    <a:pt x="0" y="127825"/>
                  </a:moveTo>
                  <a:lnTo>
                    <a:pt x="3810" y="127825"/>
                  </a:lnTo>
                </a:path>
                <a:path w="3810" h="681355">
                  <a:moveTo>
                    <a:pt x="0" y="125920"/>
                  </a:moveTo>
                  <a:lnTo>
                    <a:pt x="3810" y="125920"/>
                  </a:lnTo>
                </a:path>
                <a:path w="3810" h="681355">
                  <a:moveTo>
                    <a:pt x="0" y="124015"/>
                  </a:moveTo>
                  <a:lnTo>
                    <a:pt x="3810" y="124015"/>
                  </a:lnTo>
                </a:path>
                <a:path w="3810" h="681355">
                  <a:moveTo>
                    <a:pt x="0" y="122110"/>
                  </a:moveTo>
                  <a:lnTo>
                    <a:pt x="3810" y="122110"/>
                  </a:lnTo>
                </a:path>
                <a:path w="3810" h="681355">
                  <a:moveTo>
                    <a:pt x="0" y="120192"/>
                  </a:moveTo>
                  <a:lnTo>
                    <a:pt x="3810" y="120192"/>
                  </a:lnTo>
                </a:path>
                <a:path w="3810" h="681355">
                  <a:moveTo>
                    <a:pt x="0" y="118287"/>
                  </a:moveTo>
                  <a:lnTo>
                    <a:pt x="3810" y="118287"/>
                  </a:lnTo>
                </a:path>
                <a:path w="3810" h="681355">
                  <a:moveTo>
                    <a:pt x="0" y="116382"/>
                  </a:moveTo>
                  <a:lnTo>
                    <a:pt x="3810" y="116382"/>
                  </a:lnTo>
                </a:path>
                <a:path w="3810" h="681355">
                  <a:moveTo>
                    <a:pt x="0" y="114477"/>
                  </a:moveTo>
                  <a:lnTo>
                    <a:pt x="3810" y="114477"/>
                  </a:lnTo>
                </a:path>
                <a:path w="3810" h="681355">
                  <a:moveTo>
                    <a:pt x="0" y="112560"/>
                  </a:moveTo>
                  <a:lnTo>
                    <a:pt x="3810" y="112560"/>
                  </a:lnTo>
                </a:path>
                <a:path w="3810" h="681355">
                  <a:moveTo>
                    <a:pt x="0" y="110655"/>
                  </a:moveTo>
                  <a:lnTo>
                    <a:pt x="3810" y="110655"/>
                  </a:lnTo>
                </a:path>
                <a:path w="3810" h="681355">
                  <a:moveTo>
                    <a:pt x="0" y="108750"/>
                  </a:moveTo>
                  <a:lnTo>
                    <a:pt x="3810" y="108750"/>
                  </a:lnTo>
                </a:path>
                <a:path w="3810" h="681355">
                  <a:moveTo>
                    <a:pt x="0" y="106845"/>
                  </a:moveTo>
                  <a:lnTo>
                    <a:pt x="3810" y="106845"/>
                  </a:lnTo>
                </a:path>
                <a:path w="3810" h="681355">
                  <a:moveTo>
                    <a:pt x="0" y="104940"/>
                  </a:moveTo>
                  <a:lnTo>
                    <a:pt x="3810" y="104940"/>
                  </a:lnTo>
                </a:path>
                <a:path w="3810" h="681355">
                  <a:moveTo>
                    <a:pt x="0" y="103022"/>
                  </a:moveTo>
                  <a:lnTo>
                    <a:pt x="3810" y="103022"/>
                  </a:lnTo>
                </a:path>
                <a:path w="3810" h="681355">
                  <a:moveTo>
                    <a:pt x="0" y="101117"/>
                  </a:moveTo>
                  <a:lnTo>
                    <a:pt x="3810" y="101117"/>
                  </a:lnTo>
                </a:path>
                <a:path w="3810" h="681355">
                  <a:moveTo>
                    <a:pt x="0" y="99212"/>
                  </a:moveTo>
                  <a:lnTo>
                    <a:pt x="3810" y="99212"/>
                  </a:lnTo>
                </a:path>
                <a:path w="3810" h="681355">
                  <a:moveTo>
                    <a:pt x="0" y="97307"/>
                  </a:moveTo>
                  <a:lnTo>
                    <a:pt x="3810" y="97307"/>
                  </a:lnTo>
                </a:path>
                <a:path w="3810" h="681355">
                  <a:moveTo>
                    <a:pt x="0" y="95402"/>
                  </a:moveTo>
                  <a:lnTo>
                    <a:pt x="3810" y="95402"/>
                  </a:lnTo>
                </a:path>
                <a:path w="3810" h="681355">
                  <a:moveTo>
                    <a:pt x="0" y="93484"/>
                  </a:moveTo>
                  <a:lnTo>
                    <a:pt x="3810" y="93484"/>
                  </a:lnTo>
                </a:path>
                <a:path w="3810" h="681355">
                  <a:moveTo>
                    <a:pt x="0" y="91579"/>
                  </a:moveTo>
                  <a:lnTo>
                    <a:pt x="3810" y="91579"/>
                  </a:lnTo>
                </a:path>
                <a:path w="3810" h="681355">
                  <a:moveTo>
                    <a:pt x="0" y="89674"/>
                  </a:moveTo>
                  <a:lnTo>
                    <a:pt x="3810" y="89674"/>
                  </a:lnTo>
                </a:path>
                <a:path w="3810" h="681355">
                  <a:moveTo>
                    <a:pt x="0" y="87769"/>
                  </a:moveTo>
                  <a:lnTo>
                    <a:pt x="3810" y="87769"/>
                  </a:lnTo>
                </a:path>
                <a:path w="3810" h="681355">
                  <a:moveTo>
                    <a:pt x="0" y="85852"/>
                  </a:moveTo>
                  <a:lnTo>
                    <a:pt x="3810" y="85852"/>
                  </a:lnTo>
                </a:path>
                <a:path w="3810" h="681355">
                  <a:moveTo>
                    <a:pt x="0" y="83947"/>
                  </a:moveTo>
                  <a:lnTo>
                    <a:pt x="3810" y="83947"/>
                  </a:lnTo>
                </a:path>
                <a:path w="3810" h="681355">
                  <a:moveTo>
                    <a:pt x="0" y="82042"/>
                  </a:moveTo>
                  <a:lnTo>
                    <a:pt x="3810" y="82042"/>
                  </a:lnTo>
                </a:path>
                <a:path w="3810" h="681355">
                  <a:moveTo>
                    <a:pt x="0" y="80137"/>
                  </a:moveTo>
                  <a:lnTo>
                    <a:pt x="3810" y="80137"/>
                  </a:lnTo>
                </a:path>
                <a:path w="3810" h="681355">
                  <a:moveTo>
                    <a:pt x="0" y="78232"/>
                  </a:moveTo>
                  <a:lnTo>
                    <a:pt x="3810" y="78232"/>
                  </a:lnTo>
                </a:path>
                <a:path w="3810" h="681355">
                  <a:moveTo>
                    <a:pt x="0" y="76314"/>
                  </a:moveTo>
                  <a:lnTo>
                    <a:pt x="3810" y="76314"/>
                  </a:lnTo>
                </a:path>
                <a:path w="3810" h="681355">
                  <a:moveTo>
                    <a:pt x="0" y="74409"/>
                  </a:moveTo>
                  <a:lnTo>
                    <a:pt x="3810" y="74409"/>
                  </a:lnTo>
                </a:path>
                <a:path w="3810" h="681355">
                  <a:moveTo>
                    <a:pt x="0" y="72504"/>
                  </a:moveTo>
                  <a:lnTo>
                    <a:pt x="3810" y="72504"/>
                  </a:lnTo>
                </a:path>
                <a:path w="3810" h="681355">
                  <a:moveTo>
                    <a:pt x="0" y="70599"/>
                  </a:moveTo>
                  <a:lnTo>
                    <a:pt x="3810" y="70599"/>
                  </a:lnTo>
                </a:path>
                <a:path w="3810" h="681355">
                  <a:moveTo>
                    <a:pt x="0" y="68681"/>
                  </a:moveTo>
                  <a:lnTo>
                    <a:pt x="3810" y="68681"/>
                  </a:lnTo>
                </a:path>
                <a:path w="3810" h="681355">
                  <a:moveTo>
                    <a:pt x="0" y="66776"/>
                  </a:moveTo>
                  <a:lnTo>
                    <a:pt x="3810" y="66776"/>
                  </a:lnTo>
                </a:path>
                <a:path w="3810" h="681355">
                  <a:moveTo>
                    <a:pt x="0" y="64871"/>
                  </a:moveTo>
                  <a:lnTo>
                    <a:pt x="3810" y="64871"/>
                  </a:lnTo>
                </a:path>
                <a:path w="3810" h="681355">
                  <a:moveTo>
                    <a:pt x="0" y="62966"/>
                  </a:moveTo>
                  <a:lnTo>
                    <a:pt x="3810" y="62966"/>
                  </a:lnTo>
                </a:path>
                <a:path w="3810" h="681355">
                  <a:moveTo>
                    <a:pt x="0" y="61061"/>
                  </a:moveTo>
                  <a:lnTo>
                    <a:pt x="3810" y="61061"/>
                  </a:lnTo>
                </a:path>
                <a:path w="3810" h="681355">
                  <a:moveTo>
                    <a:pt x="0" y="59143"/>
                  </a:moveTo>
                  <a:lnTo>
                    <a:pt x="3810" y="59143"/>
                  </a:lnTo>
                </a:path>
                <a:path w="3810" h="681355">
                  <a:moveTo>
                    <a:pt x="0" y="57238"/>
                  </a:moveTo>
                  <a:lnTo>
                    <a:pt x="3810" y="57238"/>
                  </a:lnTo>
                </a:path>
                <a:path w="3810" h="681355">
                  <a:moveTo>
                    <a:pt x="0" y="55333"/>
                  </a:moveTo>
                  <a:lnTo>
                    <a:pt x="3810" y="55333"/>
                  </a:lnTo>
                </a:path>
                <a:path w="3810" h="681355">
                  <a:moveTo>
                    <a:pt x="0" y="53428"/>
                  </a:moveTo>
                  <a:lnTo>
                    <a:pt x="3810" y="53428"/>
                  </a:lnTo>
                </a:path>
                <a:path w="3810" h="681355">
                  <a:moveTo>
                    <a:pt x="0" y="51511"/>
                  </a:moveTo>
                  <a:lnTo>
                    <a:pt x="3810" y="51511"/>
                  </a:lnTo>
                </a:path>
                <a:path w="3810" h="681355">
                  <a:moveTo>
                    <a:pt x="0" y="49606"/>
                  </a:moveTo>
                  <a:lnTo>
                    <a:pt x="3810" y="49606"/>
                  </a:lnTo>
                </a:path>
                <a:path w="3810" h="681355">
                  <a:moveTo>
                    <a:pt x="0" y="47701"/>
                  </a:moveTo>
                  <a:lnTo>
                    <a:pt x="3810" y="47701"/>
                  </a:lnTo>
                </a:path>
                <a:path w="3810" h="681355">
                  <a:moveTo>
                    <a:pt x="0" y="45796"/>
                  </a:moveTo>
                  <a:lnTo>
                    <a:pt x="3810" y="45796"/>
                  </a:lnTo>
                </a:path>
                <a:path w="3810" h="681355">
                  <a:moveTo>
                    <a:pt x="0" y="43891"/>
                  </a:moveTo>
                  <a:lnTo>
                    <a:pt x="3810" y="43891"/>
                  </a:lnTo>
                </a:path>
                <a:path w="3810" h="681355">
                  <a:moveTo>
                    <a:pt x="0" y="41973"/>
                  </a:moveTo>
                  <a:lnTo>
                    <a:pt x="3810" y="41973"/>
                  </a:lnTo>
                </a:path>
                <a:path w="3810" h="681355">
                  <a:moveTo>
                    <a:pt x="0" y="40068"/>
                  </a:moveTo>
                  <a:lnTo>
                    <a:pt x="3810" y="40068"/>
                  </a:lnTo>
                </a:path>
                <a:path w="3810" h="681355">
                  <a:moveTo>
                    <a:pt x="0" y="38163"/>
                  </a:moveTo>
                  <a:lnTo>
                    <a:pt x="3810" y="38163"/>
                  </a:lnTo>
                </a:path>
                <a:path w="3810" h="681355">
                  <a:moveTo>
                    <a:pt x="0" y="36258"/>
                  </a:moveTo>
                  <a:lnTo>
                    <a:pt x="3810" y="36258"/>
                  </a:lnTo>
                </a:path>
                <a:path w="3810" h="681355">
                  <a:moveTo>
                    <a:pt x="0" y="34340"/>
                  </a:moveTo>
                  <a:lnTo>
                    <a:pt x="3810" y="34340"/>
                  </a:lnTo>
                </a:path>
                <a:path w="3810" h="681355">
                  <a:moveTo>
                    <a:pt x="0" y="32435"/>
                  </a:moveTo>
                  <a:lnTo>
                    <a:pt x="3810" y="32435"/>
                  </a:lnTo>
                </a:path>
                <a:path w="3810" h="681355">
                  <a:moveTo>
                    <a:pt x="0" y="30530"/>
                  </a:moveTo>
                  <a:lnTo>
                    <a:pt x="3810" y="30530"/>
                  </a:lnTo>
                </a:path>
                <a:path w="3810" h="681355">
                  <a:moveTo>
                    <a:pt x="0" y="28625"/>
                  </a:moveTo>
                  <a:lnTo>
                    <a:pt x="3810" y="28625"/>
                  </a:lnTo>
                </a:path>
                <a:path w="3810" h="681355">
                  <a:moveTo>
                    <a:pt x="0" y="26720"/>
                  </a:moveTo>
                  <a:lnTo>
                    <a:pt x="3810" y="26720"/>
                  </a:lnTo>
                </a:path>
                <a:path w="3810" h="681355">
                  <a:moveTo>
                    <a:pt x="0" y="24803"/>
                  </a:moveTo>
                  <a:lnTo>
                    <a:pt x="3810" y="24803"/>
                  </a:lnTo>
                </a:path>
                <a:path w="3810" h="681355">
                  <a:moveTo>
                    <a:pt x="0" y="22898"/>
                  </a:moveTo>
                  <a:lnTo>
                    <a:pt x="3810" y="22898"/>
                  </a:lnTo>
                </a:path>
                <a:path w="3810" h="681355">
                  <a:moveTo>
                    <a:pt x="0" y="20993"/>
                  </a:moveTo>
                  <a:lnTo>
                    <a:pt x="3810" y="20993"/>
                  </a:lnTo>
                </a:path>
                <a:path w="3810" h="681355">
                  <a:moveTo>
                    <a:pt x="0" y="19088"/>
                  </a:moveTo>
                  <a:lnTo>
                    <a:pt x="3810" y="19088"/>
                  </a:lnTo>
                </a:path>
                <a:path w="3810" h="681355">
                  <a:moveTo>
                    <a:pt x="0" y="17170"/>
                  </a:moveTo>
                  <a:lnTo>
                    <a:pt x="3810" y="17170"/>
                  </a:lnTo>
                </a:path>
                <a:path w="3810" h="681355">
                  <a:moveTo>
                    <a:pt x="0" y="15265"/>
                  </a:moveTo>
                  <a:lnTo>
                    <a:pt x="3810" y="15265"/>
                  </a:lnTo>
                </a:path>
                <a:path w="3810" h="681355">
                  <a:moveTo>
                    <a:pt x="0" y="13360"/>
                  </a:moveTo>
                  <a:lnTo>
                    <a:pt x="3810" y="13360"/>
                  </a:lnTo>
                </a:path>
                <a:path w="3810" h="681355">
                  <a:moveTo>
                    <a:pt x="0" y="11455"/>
                  </a:moveTo>
                  <a:lnTo>
                    <a:pt x="3810" y="11455"/>
                  </a:lnTo>
                </a:path>
                <a:path w="3810" h="681355">
                  <a:moveTo>
                    <a:pt x="0" y="9550"/>
                  </a:moveTo>
                  <a:lnTo>
                    <a:pt x="3810" y="9550"/>
                  </a:lnTo>
                </a:path>
                <a:path w="3810" h="681355">
                  <a:moveTo>
                    <a:pt x="0" y="7632"/>
                  </a:moveTo>
                  <a:lnTo>
                    <a:pt x="3810" y="7632"/>
                  </a:lnTo>
                </a:path>
                <a:path w="3810" h="681355">
                  <a:moveTo>
                    <a:pt x="0" y="5727"/>
                  </a:moveTo>
                  <a:lnTo>
                    <a:pt x="3810" y="5727"/>
                  </a:lnTo>
                </a:path>
                <a:path w="3810" h="681355">
                  <a:moveTo>
                    <a:pt x="0" y="3822"/>
                  </a:moveTo>
                  <a:lnTo>
                    <a:pt x="3810" y="3822"/>
                  </a:lnTo>
                </a:path>
                <a:path w="3810" h="681355">
                  <a:moveTo>
                    <a:pt x="0" y="1917"/>
                  </a:moveTo>
                  <a:lnTo>
                    <a:pt x="3810" y="1917"/>
                  </a:lnTo>
                </a:path>
                <a:path w="3810" h="68135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525073" y="30539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525073" y="30793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537999" y="30539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537999" y="30793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3510000" y="30539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3510000" y="30793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93168" y="2074795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6740" y="2074795"/>
            <a:ext cx="705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544349" y="1963559"/>
            <a:ext cx="959485" cy="399415"/>
          </a:xfrm>
          <a:prstGeom prst="rect">
            <a:avLst/>
          </a:prstGeom>
          <a:solidFill>
            <a:srgbClr val="43505E"/>
          </a:solidFill>
        </p:spPr>
        <p:txBody>
          <a:bodyPr vert="horz" wrap="square" lIns="0" tIns="123825" rIns="0" bIns="0" rtlCol="0">
            <a:spAutoFit/>
          </a:bodyPr>
          <a:lstStyle/>
          <a:p>
            <a:pPr marL="67945">
              <a:lnSpc>
                <a:spcPct val="100000"/>
              </a:lnSpc>
              <a:spcBef>
                <a:spcPts val="975"/>
              </a:spcBef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773096" y="2074795"/>
            <a:ext cx="14757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78295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400728" y="1998595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6270170" y="2074795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764085" y="2397756"/>
            <a:ext cx="6451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Resultado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672516" y="2397756"/>
            <a:ext cx="266255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número 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RN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Mecânica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dia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(VM/dia),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entre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episódios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Pneumonia Associada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Ventilação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569767" y="2397756"/>
            <a:ext cx="65341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Reportada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ocorrência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500169" y="2397756"/>
            <a:ext cx="3663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250485" y="2397756"/>
            <a:ext cx="3498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1000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53" name="object 53"/>
          <p:cNvGrpSpPr/>
          <p:nvPr/>
        </p:nvGrpSpPr>
        <p:grpSpPr>
          <a:xfrm>
            <a:off x="7154518" y="2521625"/>
            <a:ext cx="2883535" cy="4205605"/>
            <a:chOff x="7154518" y="2521625"/>
            <a:chExt cx="2883535" cy="4205605"/>
          </a:xfrm>
        </p:grpSpPr>
        <p:sp>
          <p:nvSpPr>
            <p:cNvPr id="54" name="object 54"/>
            <p:cNvSpPr/>
            <p:nvPr/>
          </p:nvSpPr>
          <p:spPr>
            <a:xfrm>
              <a:off x="7686913" y="2521625"/>
              <a:ext cx="1863089" cy="559435"/>
            </a:xfrm>
            <a:custGeom>
              <a:avLst/>
              <a:gdLst/>
              <a:ahLst/>
              <a:cxnLst/>
              <a:rect l="l" t="t" r="r" b="b"/>
              <a:pathLst>
                <a:path w="1863090" h="559435">
                  <a:moveTo>
                    <a:pt x="1710601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406920"/>
                  </a:lnTo>
                  <a:lnTo>
                    <a:pt x="7769" y="455093"/>
                  </a:lnTo>
                  <a:lnTo>
                    <a:pt x="29405" y="496929"/>
                  </a:lnTo>
                  <a:lnTo>
                    <a:pt x="62396" y="529918"/>
                  </a:lnTo>
                  <a:lnTo>
                    <a:pt x="104231" y="551551"/>
                  </a:lnTo>
                  <a:lnTo>
                    <a:pt x="152400" y="559320"/>
                  </a:lnTo>
                  <a:lnTo>
                    <a:pt x="1710601" y="559320"/>
                  </a:lnTo>
                  <a:lnTo>
                    <a:pt x="1758769" y="551551"/>
                  </a:lnTo>
                  <a:lnTo>
                    <a:pt x="1800604" y="529918"/>
                  </a:lnTo>
                  <a:lnTo>
                    <a:pt x="1833595" y="496929"/>
                  </a:lnTo>
                  <a:lnTo>
                    <a:pt x="1855231" y="455093"/>
                  </a:lnTo>
                  <a:lnTo>
                    <a:pt x="1863001" y="406920"/>
                  </a:lnTo>
                  <a:lnTo>
                    <a:pt x="1863001" y="152400"/>
                  </a:lnTo>
                  <a:lnTo>
                    <a:pt x="1855231" y="104231"/>
                  </a:lnTo>
                  <a:lnTo>
                    <a:pt x="1833595" y="62396"/>
                  </a:lnTo>
                  <a:lnTo>
                    <a:pt x="1800604" y="29405"/>
                  </a:lnTo>
                  <a:lnTo>
                    <a:pt x="1758769" y="7769"/>
                  </a:lnTo>
                  <a:lnTo>
                    <a:pt x="1710601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7194436" y="2810632"/>
              <a:ext cx="2832735" cy="3905885"/>
            </a:xfrm>
            <a:custGeom>
              <a:avLst/>
              <a:gdLst/>
              <a:ahLst/>
              <a:cxnLst/>
              <a:rect l="l" t="t" r="r" b="b"/>
              <a:pathLst>
                <a:path w="2832734" h="3905884">
                  <a:moveTo>
                    <a:pt x="2574328" y="0"/>
                  </a:moveTo>
                  <a:lnTo>
                    <a:pt x="258267" y="0"/>
                  </a:lnTo>
                  <a:lnTo>
                    <a:pt x="211844" y="4161"/>
                  </a:lnTo>
                  <a:lnTo>
                    <a:pt x="168150" y="16158"/>
                  </a:lnTo>
                  <a:lnTo>
                    <a:pt x="127916" y="35261"/>
                  </a:lnTo>
                  <a:lnTo>
                    <a:pt x="91870" y="60742"/>
                  </a:lnTo>
                  <a:lnTo>
                    <a:pt x="60742" y="91870"/>
                  </a:lnTo>
                  <a:lnTo>
                    <a:pt x="35261" y="127916"/>
                  </a:lnTo>
                  <a:lnTo>
                    <a:pt x="16158" y="168150"/>
                  </a:lnTo>
                  <a:lnTo>
                    <a:pt x="4161" y="211844"/>
                  </a:lnTo>
                  <a:lnTo>
                    <a:pt x="0" y="258267"/>
                  </a:lnTo>
                  <a:lnTo>
                    <a:pt x="0" y="3647554"/>
                  </a:lnTo>
                  <a:lnTo>
                    <a:pt x="4161" y="3693976"/>
                  </a:lnTo>
                  <a:lnTo>
                    <a:pt x="16158" y="3737669"/>
                  </a:lnTo>
                  <a:lnTo>
                    <a:pt x="35261" y="3777901"/>
                  </a:lnTo>
                  <a:lnTo>
                    <a:pt x="60742" y="3813945"/>
                  </a:lnTo>
                  <a:lnTo>
                    <a:pt x="91870" y="3845071"/>
                  </a:lnTo>
                  <a:lnTo>
                    <a:pt x="127916" y="3870550"/>
                  </a:lnTo>
                  <a:lnTo>
                    <a:pt x="168150" y="3889652"/>
                  </a:lnTo>
                  <a:lnTo>
                    <a:pt x="211844" y="3901648"/>
                  </a:lnTo>
                  <a:lnTo>
                    <a:pt x="258267" y="3905808"/>
                  </a:lnTo>
                  <a:lnTo>
                    <a:pt x="2574328" y="3905808"/>
                  </a:lnTo>
                  <a:lnTo>
                    <a:pt x="2620754" y="3901648"/>
                  </a:lnTo>
                  <a:lnTo>
                    <a:pt x="2664449" y="3889652"/>
                  </a:lnTo>
                  <a:lnTo>
                    <a:pt x="2704684" y="3870550"/>
                  </a:lnTo>
                  <a:lnTo>
                    <a:pt x="2740730" y="3845071"/>
                  </a:lnTo>
                  <a:lnTo>
                    <a:pt x="2771857" y="3813945"/>
                  </a:lnTo>
                  <a:lnTo>
                    <a:pt x="2797336" y="3777901"/>
                  </a:lnTo>
                  <a:lnTo>
                    <a:pt x="2816438" y="3737669"/>
                  </a:lnTo>
                  <a:lnTo>
                    <a:pt x="2828434" y="3693976"/>
                  </a:lnTo>
                  <a:lnTo>
                    <a:pt x="2832595" y="3647554"/>
                  </a:lnTo>
                  <a:lnTo>
                    <a:pt x="2832595" y="258267"/>
                  </a:lnTo>
                  <a:lnTo>
                    <a:pt x="2828434" y="211844"/>
                  </a:lnTo>
                  <a:lnTo>
                    <a:pt x="2816438" y="168150"/>
                  </a:lnTo>
                  <a:lnTo>
                    <a:pt x="2797336" y="127916"/>
                  </a:lnTo>
                  <a:lnTo>
                    <a:pt x="2771857" y="91870"/>
                  </a:lnTo>
                  <a:lnTo>
                    <a:pt x="2740730" y="60742"/>
                  </a:lnTo>
                  <a:lnTo>
                    <a:pt x="2704684" y="35261"/>
                  </a:lnTo>
                  <a:lnTo>
                    <a:pt x="2664449" y="16158"/>
                  </a:lnTo>
                  <a:lnTo>
                    <a:pt x="2620754" y="4161"/>
                  </a:lnTo>
                  <a:lnTo>
                    <a:pt x="25743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7194436" y="2810632"/>
              <a:ext cx="2832735" cy="3905885"/>
            </a:xfrm>
            <a:custGeom>
              <a:avLst/>
              <a:gdLst/>
              <a:ahLst/>
              <a:cxnLst/>
              <a:rect l="l" t="t" r="r" b="b"/>
              <a:pathLst>
                <a:path w="2832734" h="3905884">
                  <a:moveTo>
                    <a:pt x="258267" y="0"/>
                  </a:moveTo>
                  <a:lnTo>
                    <a:pt x="211844" y="4161"/>
                  </a:lnTo>
                  <a:lnTo>
                    <a:pt x="168150" y="16158"/>
                  </a:lnTo>
                  <a:lnTo>
                    <a:pt x="127916" y="35261"/>
                  </a:lnTo>
                  <a:lnTo>
                    <a:pt x="91870" y="60742"/>
                  </a:lnTo>
                  <a:lnTo>
                    <a:pt x="60742" y="91870"/>
                  </a:lnTo>
                  <a:lnTo>
                    <a:pt x="35261" y="127916"/>
                  </a:lnTo>
                  <a:lnTo>
                    <a:pt x="16158" y="168150"/>
                  </a:lnTo>
                  <a:lnTo>
                    <a:pt x="4161" y="211844"/>
                  </a:lnTo>
                  <a:lnTo>
                    <a:pt x="0" y="258267"/>
                  </a:lnTo>
                  <a:lnTo>
                    <a:pt x="0" y="3647554"/>
                  </a:lnTo>
                  <a:lnTo>
                    <a:pt x="4161" y="3693976"/>
                  </a:lnTo>
                  <a:lnTo>
                    <a:pt x="16158" y="3737669"/>
                  </a:lnTo>
                  <a:lnTo>
                    <a:pt x="35261" y="3777901"/>
                  </a:lnTo>
                  <a:lnTo>
                    <a:pt x="60742" y="3813945"/>
                  </a:lnTo>
                  <a:lnTo>
                    <a:pt x="91870" y="3845071"/>
                  </a:lnTo>
                  <a:lnTo>
                    <a:pt x="127916" y="3870550"/>
                  </a:lnTo>
                  <a:lnTo>
                    <a:pt x="168150" y="3889652"/>
                  </a:lnTo>
                  <a:lnTo>
                    <a:pt x="211844" y="3901648"/>
                  </a:lnTo>
                  <a:lnTo>
                    <a:pt x="258267" y="3905808"/>
                  </a:lnTo>
                  <a:lnTo>
                    <a:pt x="2574328" y="3905808"/>
                  </a:lnTo>
                  <a:lnTo>
                    <a:pt x="2620754" y="3901648"/>
                  </a:lnTo>
                  <a:lnTo>
                    <a:pt x="2664449" y="3889652"/>
                  </a:lnTo>
                  <a:lnTo>
                    <a:pt x="2704684" y="3870550"/>
                  </a:lnTo>
                  <a:lnTo>
                    <a:pt x="2740730" y="3845071"/>
                  </a:lnTo>
                  <a:lnTo>
                    <a:pt x="2771857" y="3813945"/>
                  </a:lnTo>
                  <a:lnTo>
                    <a:pt x="2797336" y="3777901"/>
                  </a:lnTo>
                  <a:lnTo>
                    <a:pt x="2816438" y="3737669"/>
                  </a:lnTo>
                  <a:lnTo>
                    <a:pt x="2828434" y="3693976"/>
                  </a:lnTo>
                  <a:lnTo>
                    <a:pt x="2832595" y="3647554"/>
                  </a:lnTo>
                  <a:lnTo>
                    <a:pt x="2832595" y="258267"/>
                  </a:lnTo>
                  <a:lnTo>
                    <a:pt x="2828434" y="211844"/>
                  </a:lnTo>
                  <a:lnTo>
                    <a:pt x="2816438" y="168150"/>
                  </a:lnTo>
                  <a:lnTo>
                    <a:pt x="2797336" y="127916"/>
                  </a:lnTo>
                  <a:lnTo>
                    <a:pt x="2771857" y="91870"/>
                  </a:lnTo>
                  <a:lnTo>
                    <a:pt x="2740730" y="60742"/>
                  </a:lnTo>
                  <a:lnTo>
                    <a:pt x="2704684" y="35261"/>
                  </a:lnTo>
                  <a:lnTo>
                    <a:pt x="2664449" y="16158"/>
                  </a:lnTo>
                  <a:lnTo>
                    <a:pt x="2620754" y="4161"/>
                  </a:lnTo>
                  <a:lnTo>
                    <a:pt x="2574328" y="0"/>
                  </a:lnTo>
                  <a:lnTo>
                    <a:pt x="258267" y="0"/>
                  </a:lnTo>
                  <a:close/>
                </a:path>
              </a:pathLst>
            </a:custGeom>
            <a:ln w="21526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7194205" y="4999155"/>
              <a:ext cx="0" cy="1233805"/>
            </a:xfrm>
            <a:custGeom>
              <a:avLst/>
              <a:gdLst/>
              <a:ahLst/>
              <a:cxnLst/>
              <a:rect l="l" t="t" r="r" b="b"/>
              <a:pathLst>
                <a:path h="1233804">
                  <a:moveTo>
                    <a:pt x="0" y="1233703"/>
                  </a:moveTo>
                  <a:lnTo>
                    <a:pt x="0" y="0"/>
                  </a:lnTo>
                </a:path>
              </a:pathLst>
            </a:custGeom>
            <a:ln w="79133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8" name="object 58"/>
          <p:cNvSpPr txBox="1"/>
          <p:nvPr/>
        </p:nvSpPr>
        <p:spPr>
          <a:xfrm>
            <a:off x="7922462" y="2580706"/>
            <a:ext cx="13919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Exemplo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Contagem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9" name="object 5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327341" y="2934792"/>
            <a:ext cx="2570035" cy="3660775"/>
          </a:xfrm>
          <a:prstGeom prst="rect">
            <a:avLst/>
          </a:prstGeom>
        </p:spPr>
      </p:pic>
      <p:sp>
        <p:nvSpPr>
          <p:cNvPr id="60" name="object 60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82</a:t>
            </a:fld>
            <a:endParaRPr spc="-25"/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3" name="object 3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12" name="object 12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/>
          <p:nvPr/>
        </p:nvSpPr>
        <p:spPr>
          <a:xfrm>
            <a:off x="2807472" y="1692189"/>
            <a:ext cx="1825625" cy="1259840"/>
          </a:xfrm>
          <a:custGeom>
            <a:avLst/>
            <a:gdLst/>
            <a:ahLst/>
            <a:cxnLst/>
            <a:rect l="l" t="t" r="r" b="b"/>
            <a:pathLst>
              <a:path w="1825625" h="1259839">
                <a:moveTo>
                  <a:pt x="1672653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399"/>
                </a:lnTo>
                <a:lnTo>
                  <a:pt x="0" y="1107414"/>
                </a:lnTo>
                <a:lnTo>
                  <a:pt x="7769" y="1155582"/>
                </a:lnTo>
                <a:lnTo>
                  <a:pt x="29405" y="1197417"/>
                </a:lnTo>
                <a:lnTo>
                  <a:pt x="62396" y="1230408"/>
                </a:lnTo>
                <a:lnTo>
                  <a:pt x="104231" y="1252044"/>
                </a:lnTo>
                <a:lnTo>
                  <a:pt x="152400" y="1259814"/>
                </a:lnTo>
                <a:lnTo>
                  <a:pt x="1672653" y="1259814"/>
                </a:lnTo>
                <a:lnTo>
                  <a:pt x="1720826" y="1252044"/>
                </a:lnTo>
                <a:lnTo>
                  <a:pt x="1762662" y="1230408"/>
                </a:lnTo>
                <a:lnTo>
                  <a:pt x="1795651" y="1197417"/>
                </a:lnTo>
                <a:lnTo>
                  <a:pt x="1817284" y="1155582"/>
                </a:lnTo>
                <a:lnTo>
                  <a:pt x="1825053" y="1107414"/>
                </a:lnTo>
                <a:lnTo>
                  <a:pt x="1825053" y="152399"/>
                </a:lnTo>
                <a:lnTo>
                  <a:pt x="1817284" y="104231"/>
                </a:lnTo>
                <a:lnTo>
                  <a:pt x="1795651" y="62396"/>
                </a:lnTo>
                <a:lnTo>
                  <a:pt x="1762662" y="29405"/>
                </a:lnTo>
                <a:lnTo>
                  <a:pt x="1720826" y="7769"/>
                </a:lnTo>
                <a:lnTo>
                  <a:pt x="1672653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858767" y="1692189"/>
            <a:ext cx="1825625" cy="1259840"/>
          </a:xfrm>
          <a:custGeom>
            <a:avLst/>
            <a:gdLst/>
            <a:ahLst/>
            <a:cxnLst/>
            <a:rect l="l" t="t" r="r" b="b"/>
            <a:pathLst>
              <a:path w="1825625" h="1259839">
                <a:moveTo>
                  <a:pt x="1672653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399"/>
                </a:lnTo>
                <a:lnTo>
                  <a:pt x="0" y="1107414"/>
                </a:lnTo>
                <a:lnTo>
                  <a:pt x="7769" y="1155582"/>
                </a:lnTo>
                <a:lnTo>
                  <a:pt x="29405" y="1197417"/>
                </a:lnTo>
                <a:lnTo>
                  <a:pt x="62396" y="1230408"/>
                </a:lnTo>
                <a:lnTo>
                  <a:pt x="104231" y="1252044"/>
                </a:lnTo>
                <a:lnTo>
                  <a:pt x="152400" y="1259814"/>
                </a:lnTo>
                <a:lnTo>
                  <a:pt x="1672653" y="1259814"/>
                </a:lnTo>
                <a:lnTo>
                  <a:pt x="1720826" y="1252044"/>
                </a:lnTo>
                <a:lnTo>
                  <a:pt x="1762662" y="1230408"/>
                </a:lnTo>
                <a:lnTo>
                  <a:pt x="1795651" y="1197417"/>
                </a:lnTo>
                <a:lnTo>
                  <a:pt x="1817284" y="1155582"/>
                </a:lnTo>
                <a:lnTo>
                  <a:pt x="1825053" y="1107414"/>
                </a:lnTo>
                <a:lnTo>
                  <a:pt x="1825053" y="152399"/>
                </a:lnTo>
                <a:lnTo>
                  <a:pt x="1817284" y="104231"/>
                </a:lnTo>
                <a:lnTo>
                  <a:pt x="1795651" y="62396"/>
                </a:lnTo>
                <a:lnTo>
                  <a:pt x="1762662" y="29405"/>
                </a:lnTo>
                <a:lnTo>
                  <a:pt x="1720826" y="7769"/>
                </a:lnTo>
                <a:lnTo>
                  <a:pt x="1672653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2" name="object 2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80996" y="1044009"/>
            <a:ext cx="1902984" cy="1907994"/>
          </a:xfrm>
          <a:prstGeom prst="rect">
            <a:avLst/>
          </a:prstGeom>
        </p:spPr>
      </p:pic>
      <p:sp>
        <p:nvSpPr>
          <p:cNvPr id="23" name="object 23"/>
          <p:cNvSpPr txBox="1"/>
          <p:nvPr/>
        </p:nvSpPr>
        <p:spPr>
          <a:xfrm>
            <a:off x="1473188" y="1099383"/>
            <a:ext cx="194945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Planilha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Número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Dispositivos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Entre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Infecção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641649" y="2860048"/>
            <a:ext cx="6169025" cy="765810"/>
            <a:chOff x="641649" y="2860048"/>
            <a:chExt cx="6169025" cy="765810"/>
          </a:xfrm>
        </p:grpSpPr>
        <p:sp>
          <p:nvSpPr>
            <p:cNvPr id="25" name="object 25"/>
            <p:cNvSpPr/>
            <p:nvPr/>
          </p:nvSpPr>
          <p:spPr>
            <a:xfrm>
              <a:off x="648004" y="2866389"/>
              <a:ext cx="6156325" cy="247015"/>
            </a:xfrm>
            <a:custGeom>
              <a:avLst/>
              <a:gdLst/>
              <a:ahLst/>
              <a:cxnLst/>
              <a:rect l="l" t="t" r="r" b="b"/>
              <a:pathLst>
                <a:path w="6156325" h="247014">
                  <a:moveTo>
                    <a:pt x="6155995" y="0"/>
                  </a:moveTo>
                  <a:lnTo>
                    <a:pt x="4103992" y="0"/>
                  </a:lnTo>
                  <a:lnTo>
                    <a:pt x="2052002" y="0"/>
                  </a:lnTo>
                  <a:lnTo>
                    <a:pt x="0" y="0"/>
                  </a:lnTo>
                  <a:lnTo>
                    <a:pt x="0" y="246735"/>
                  </a:lnTo>
                  <a:lnTo>
                    <a:pt x="2051989" y="246735"/>
                  </a:lnTo>
                  <a:lnTo>
                    <a:pt x="4103992" y="246735"/>
                  </a:lnTo>
                  <a:lnTo>
                    <a:pt x="6155995" y="246735"/>
                  </a:lnTo>
                  <a:lnTo>
                    <a:pt x="6155995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698094" y="3115045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10" h="241935">
                  <a:moveTo>
                    <a:pt x="0" y="241338"/>
                  </a:moveTo>
                  <a:lnTo>
                    <a:pt x="3810" y="241338"/>
                  </a:lnTo>
                </a:path>
                <a:path w="3810" h="241935">
                  <a:moveTo>
                    <a:pt x="0" y="239420"/>
                  </a:moveTo>
                  <a:lnTo>
                    <a:pt x="3810" y="239420"/>
                  </a:lnTo>
                </a:path>
                <a:path w="3810" h="241935">
                  <a:moveTo>
                    <a:pt x="0" y="237502"/>
                  </a:moveTo>
                  <a:lnTo>
                    <a:pt x="3810" y="237502"/>
                  </a:lnTo>
                </a:path>
                <a:path w="3810" h="241935">
                  <a:moveTo>
                    <a:pt x="0" y="235597"/>
                  </a:moveTo>
                  <a:lnTo>
                    <a:pt x="3810" y="235597"/>
                  </a:lnTo>
                </a:path>
                <a:path w="3810" h="241935">
                  <a:moveTo>
                    <a:pt x="0" y="233679"/>
                  </a:moveTo>
                  <a:lnTo>
                    <a:pt x="3810" y="233679"/>
                  </a:lnTo>
                </a:path>
                <a:path w="3810" h="241935">
                  <a:moveTo>
                    <a:pt x="0" y="231762"/>
                  </a:moveTo>
                  <a:lnTo>
                    <a:pt x="3810" y="231762"/>
                  </a:lnTo>
                </a:path>
                <a:path w="3810" h="241935">
                  <a:moveTo>
                    <a:pt x="0" y="229844"/>
                  </a:moveTo>
                  <a:lnTo>
                    <a:pt x="3810" y="229844"/>
                  </a:lnTo>
                </a:path>
                <a:path w="3810" h="241935">
                  <a:moveTo>
                    <a:pt x="0" y="227926"/>
                  </a:moveTo>
                  <a:lnTo>
                    <a:pt x="3810" y="227926"/>
                  </a:lnTo>
                </a:path>
                <a:path w="3810" h="241935">
                  <a:moveTo>
                    <a:pt x="0" y="226009"/>
                  </a:moveTo>
                  <a:lnTo>
                    <a:pt x="3810" y="226009"/>
                  </a:lnTo>
                </a:path>
                <a:path w="3810" h="241935">
                  <a:moveTo>
                    <a:pt x="0" y="224104"/>
                  </a:moveTo>
                  <a:lnTo>
                    <a:pt x="3810" y="224104"/>
                  </a:lnTo>
                </a:path>
                <a:path w="3810" h="241935">
                  <a:moveTo>
                    <a:pt x="0" y="222186"/>
                  </a:moveTo>
                  <a:lnTo>
                    <a:pt x="3810" y="222186"/>
                  </a:lnTo>
                </a:path>
                <a:path w="3810" h="241935">
                  <a:moveTo>
                    <a:pt x="0" y="220268"/>
                  </a:moveTo>
                  <a:lnTo>
                    <a:pt x="3810" y="220268"/>
                  </a:lnTo>
                </a:path>
                <a:path w="3810" h="241935">
                  <a:moveTo>
                    <a:pt x="0" y="218351"/>
                  </a:moveTo>
                  <a:lnTo>
                    <a:pt x="3810" y="218351"/>
                  </a:lnTo>
                </a:path>
                <a:path w="3810" h="241935">
                  <a:moveTo>
                    <a:pt x="0" y="216433"/>
                  </a:moveTo>
                  <a:lnTo>
                    <a:pt x="3810" y="216433"/>
                  </a:lnTo>
                </a:path>
                <a:path w="3810" h="241935">
                  <a:moveTo>
                    <a:pt x="0" y="214528"/>
                  </a:moveTo>
                  <a:lnTo>
                    <a:pt x="3810" y="214528"/>
                  </a:lnTo>
                </a:path>
                <a:path w="3810" h="241935">
                  <a:moveTo>
                    <a:pt x="0" y="212610"/>
                  </a:moveTo>
                  <a:lnTo>
                    <a:pt x="3810" y="212610"/>
                  </a:lnTo>
                </a:path>
                <a:path w="3810" h="241935">
                  <a:moveTo>
                    <a:pt x="0" y="210692"/>
                  </a:moveTo>
                  <a:lnTo>
                    <a:pt x="3810" y="210692"/>
                  </a:lnTo>
                </a:path>
                <a:path w="3810" h="241935">
                  <a:moveTo>
                    <a:pt x="0" y="208775"/>
                  </a:moveTo>
                  <a:lnTo>
                    <a:pt x="3810" y="208775"/>
                  </a:lnTo>
                </a:path>
                <a:path w="3810" h="241935">
                  <a:moveTo>
                    <a:pt x="0" y="206857"/>
                  </a:moveTo>
                  <a:lnTo>
                    <a:pt x="3810" y="206857"/>
                  </a:lnTo>
                </a:path>
                <a:path w="3810" h="241935">
                  <a:moveTo>
                    <a:pt x="0" y="204939"/>
                  </a:moveTo>
                  <a:lnTo>
                    <a:pt x="3810" y="204939"/>
                  </a:lnTo>
                </a:path>
                <a:path w="3810" h="241935">
                  <a:moveTo>
                    <a:pt x="0" y="203034"/>
                  </a:moveTo>
                  <a:lnTo>
                    <a:pt x="3810" y="203034"/>
                  </a:lnTo>
                </a:path>
                <a:path w="3810" h="241935">
                  <a:moveTo>
                    <a:pt x="0" y="201117"/>
                  </a:moveTo>
                  <a:lnTo>
                    <a:pt x="3810" y="201117"/>
                  </a:lnTo>
                </a:path>
                <a:path w="3810" h="241935">
                  <a:moveTo>
                    <a:pt x="0" y="199199"/>
                  </a:moveTo>
                  <a:lnTo>
                    <a:pt x="3810" y="199199"/>
                  </a:lnTo>
                </a:path>
                <a:path w="3810" h="241935">
                  <a:moveTo>
                    <a:pt x="0" y="197281"/>
                  </a:moveTo>
                  <a:lnTo>
                    <a:pt x="3810" y="197281"/>
                  </a:lnTo>
                </a:path>
                <a:path w="3810" h="241935">
                  <a:moveTo>
                    <a:pt x="0" y="195364"/>
                  </a:moveTo>
                  <a:lnTo>
                    <a:pt x="3810" y="195364"/>
                  </a:lnTo>
                </a:path>
                <a:path w="3810" h="241935">
                  <a:moveTo>
                    <a:pt x="0" y="193446"/>
                  </a:moveTo>
                  <a:lnTo>
                    <a:pt x="3810" y="193446"/>
                  </a:lnTo>
                </a:path>
                <a:path w="3810" h="241935">
                  <a:moveTo>
                    <a:pt x="0" y="191541"/>
                  </a:moveTo>
                  <a:lnTo>
                    <a:pt x="3810" y="191541"/>
                  </a:lnTo>
                </a:path>
                <a:path w="3810" h="241935">
                  <a:moveTo>
                    <a:pt x="0" y="189623"/>
                  </a:moveTo>
                  <a:lnTo>
                    <a:pt x="3810" y="189623"/>
                  </a:lnTo>
                </a:path>
                <a:path w="3810" h="241935">
                  <a:moveTo>
                    <a:pt x="0" y="187705"/>
                  </a:moveTo>
                  <a:lnTo>
                    <a:pt x="3810" y="187705"/>
                  </a:lnTo>
                </a:path>
                <a:path w="3810" h="241935">
                  <a:moveTo>
                    <a:pt x="0" y="185788"/>
                  </a:moveTo>
                  <a:lnTo>
                    <a:pt x="3810" y="185788"/>
                  </a:lnTo>
                </a:path>
                <a:path w="3810" h="241935">
                  <a:moveTo>
                    <a:pt x="0" y="183870"/>
                  </a:moveTo>
                  <a:lnTo>
                    <a:pt x="3810" y="183870"/>
                  </a:lnTo>
                </a:path>
                <a:path w="3810" h="241935">
                  <a:moveTo>
                    <a:pt x="0" y="181965"/>
                  </a:moveTo>
                  <a:lnTo>
                    <a:pt x="3810" y="181965"/>
                  </a:lnTo>
                </a:path>
                <a:path w="3810" h="241935">
                  <a:moveTo>
                    <a:pt x="0" y="180047"/>
                  </a:moveTo>
                  <a:lnTo>
                    <a:pt x="3810" y="180047"/>
                  </a:lnTo>
                </a:path>
                <a:path w="3810" h="241935">
                  <a:moveTo>
                    <a:pt x="0" y="178130"/>
                  </a:moveTo>
                  <a:lnTo>
                    <a:pt x="3810" y="178130"/>
                  </a:lnTo>
                </a:path>
                <a:path w="3810" h="241935">
                  <a:moveTo>
                    <a:pt x="0" y="176212"/>
                  </a:moveTo>
                  <a:lnTo>
                    <a:pt x="3810" y="176212"/>
                  </a:lnTo>
                </a:path>
                <a:path w="3810" h="241935">
                  <a:moveTo>
                    <a:pt x="0" y="174294"/>
                  </a:moveTo>
                  <a:lnTo>
                    <a:pt x="3810" y="174294"/>
                  </a:lnTo>
                </a:path>
                <a:path w="3810" h="241935">
                  <a:moveTo>
                    <a:pt x="0" y="172377"/>
                  </a:moveTo>
                  <a:lnTo>
                    <a:pt x="3810" y="172377"/>
                  </a:lnTo>
                </a:path>
                <a:path w="3810" h="241935">
                  <a:moveTo>
                    <a:pt x="0" y="170472"/>
                  </a:moveTo>
                  <a:lnTo>
                    <a:pt x="3810" y="170472"/>
                  </a:lnTo>
                </a:path>
                <a:path w="3810" h="241935">
                  <a:moveTo>
                    <a:pt x="0" y="168554"/>
                  </a:moveTo>
                  <a:lnTo>
                    <a:pt x="3810" y="168554"/>
                  </a:lnTo>
                </a:path>
                <a:path w="3810" h="241935">
                  <a:moveTo>
                    <a:pt x="0" y="166636"/>
                  </a:moveTo>
                  <a:lnTo>
                    <a:pt x="3810" y="166636"/>
                  </a:lnTo>
                </a:path>
                <a:path w="3810" h="241935">
                  <a:moveTo>
                    <a:pt x="0" y="164718"/>
                  </a:moveTo>
                  <a:lnTo>
                    <a:pt x="3810" y="164718"/>
                  </a:lnTo>
                </a:path>
                <a:path w="3810" h="241935">
                  <a:moveTo>
                    <a:pt x="0" y="162801"/>
                  </a:moveTo>
                  <a:lnTo>
                    <a:pt x="3810" y="162801"/>
                  </a:lnTo>
                </a:path>
                <a:path w="3810" h="241935">
                  <a:moveTo>
                    <a:pt x="0" y="160883"/>
                  </a:moveTo>
                  <a:lnTo>
                    <a:pt x="3810" y="160883"/>
                  </a:lnTo>
                </a:path>
                <a:path w="3810" h="241935">
                  <a:moveTo>
                    <a:pt x="0" y="158978"/>
                  </a:moveTo>
                  <a:lnTo>
                    <a:pt x="3810" y="158978"/>
                  </a:lnTo>
                </a:path>
                <a:path w="3810" h="241935">
                  <a:moveTo>
                    <a:pt x="0" y="157060"/>
                  </a:moveTo>
                  <a:lnTo>
                    <a:pt x="3810" y="157060"/>
                  </a:lnTo>
                </a:path>
                <a:path w="3810" h="241935">
                  <a:moveTo>
                    <a:pt x="0" y="155143"/>
                  </a:moveTo>
                  <a:lnTo>
                    <a:pt x="3810" y="155143"/>
                  </a:lnTo>
                </a:path>
                <a:path w="3810" h="241935">
                  <a:moveTo>
                    <a:pt x="0" y="153225"/>
                  </a:moveTo>
                  <a:lnTo>
                    <a:pt x="3810" y="153225"/>
                  </a:lnTo>
                </a:path>
                <a:path w="3810" h="241935">
                  <a:moveTo>
                    <a:pt x="0" y="151307"/>
                  </a:moveTo>
                  <a:lnTo>
                    <a:pt x="3810" y="151307"/>
                  </a:lnTo>
                </a:path>
                <a:path w="3810" h="241935">
                  <a:moveTo>
                    <a:pt x="0" y="149402"/>
                  </a:moveTo>
                  <a:lnTo>
                    <a:pt x="3810" y="149402"/>
                  </a:lnTo>
                </a:path>
                <a:path w="3810" h="241935">
                  <a:moveTo>
                    <a:pt x="0" y="147485"/>
                  </a:moveTo>
                  <a:lnTo>
                    <a:pt x="3810" y="147485"/>
                  </a:lnTo>
                </a:path>
                <a:path w="3810" h="241935">
                  <a:moveTo>
                    <a:pt x="0" y="145567"/>
                  </a:moveTo>
                  <a:lnTo>
                    <a:pt x="3810" y="145567"/>
                  </a:lnTo>
                </a:path>
                <a:path w="3810" h="241935">
                  <a:moveTo>
                    <a:pt x="0" y="143649"/>
                  </a:moveTo>
                  <a:lnTo>
                    <a:pt x="3810" y="143649"/>
                  </a:lnTo>
                </a:path>
                <a:path w="3810" h="241935">
                  <a:moveTo>
                    <a:pt x="0" y="141731"/>
                  </a:moveTo>
                  <a:lnTo>
                    <a:pt x="3810" y="141731"/>
                  </a:lnTo>
                </a:path>
                <a:path w="3810" h="241935">
                  <a:moveTo>
                    <a:pt x="0" y="139814"/>
                  </a:moveTo>
                  <a:lnTo>
                    <a:pt x="3810" y="139814"/>
                  </a:lnTo>
                </a:path>
                <a:path w="3810" h="241935">
                  <a:moveTo>
                    <a:pt x="0" y="137909"/>
                  </a:moveTo>
                  <a:lnTo>
                    <a:pt x="3810" y="137909"/>
                  </a:lnTo>
                </a:path>
                <a:path w="3810" h="241935">
                  <a:moveTo>
                    <a:pt x="0" y="135991"/>
                  </a:moveTo>
                  <a:lnTo>
                    <a:pt x="3810" y="135991"/>
                  </a:lnTo>
                </a:path>
                <a:path w="3810" h="241935">
                  <a:moveTo>
                    <a:pt x="0" y="134073"/>
                  </a:moveTo>
                  <a:lnTo>
                    <a:pt x="3810" y="134073"/>
                  </a:lnTo>
                </a:path>
                <a:path w="3810" h="241935">
                  <a:moveTo>
                    <a:pt x="0" y="132156"/>
                  </a:moveTo>
                  <a:lnTo>
                    <a:pt x="3810" y="132156"/>
                  </a:lnTo>
                </a:path>
                <a:path w="3810" h="241935">
                  <a:moveTo>
                    <a:pt x="0" y="130238"/>
                  </a:moveTo>
                  <a:lnTo>
                    <a:pt x="3810" y="130238"/>
                  </a:lnTo>
                </a:path>
                <a:path w="3810" h="241935">
                  <a:moveTo>
                    <a:pt x="0" y="128333"/>
                  </a:moveTo>
                  <a:lnTo>
                    <a:pt x="3810" y="128333"/>
                  </a:lnTo>
                </a:path>
                <a:path w="3810" h="241935">
                  <a:moveTo>
                    <a:pt x="0" y="126415"/>
                  </a:moveTo>
                  <a:lnTo>
                    <a:pt x="3810" y="126415"/>
                  </a:lnTo>
                </a:path>
                <a:path w="3810" h="241935">
                  <a:moveTo>
                    <a:pt x="0" y="124498"/>
                  </a:moveTo>
                  <a:lnTo>
                    <a:pt x="3810" y="124498"/>
                  </a:lnTo>
                </a:path>
                <a:path w="3810" h="241935">
                  <a:moveTo>
                    <a:pt x="0" y="122580"/>
                  </a:moveTo>
                  <a:lnTo>
                    <a:pt x="3810" y="122580"/>
                  </a:lnTo>
                </a:path>
                <a:path w="3810" h="241935">
                  <a:moveTo>
                    <a:pt x="0" y="120662"/>
                  </a:moveTo>
                  <a:lnTo>
                    <a:pt x="3810" y="120662"/>
                  </a:lnTo>
                </a:path>
                <a:path w="3810" h="241935">
                  <a:moveTo>
                    <a:pt x="0" y="118744"/>
                  </a:moveTo>
                  <a:lnTo>
                    <a:pt x="3810" y="118744"/>
                  </a:lnTo>
                </a:path>
                <a:path w="3810" h="241935">
                  <a:moveTo>
                    <a:pt x="0" y="116839"/>
                  </a:moveTo>
                  <a:lnTo>
                    <a:pt x="3810" y="116839"/>
                  </a:lnTo>
                </a:path>
                <a:path w="3810" h="241935">
                  <a:moveTo>
                    <a:pt x="0" y="114922"/>
                  </a:moveTo>
                  <a:lnTo>
                    <a:pt x="3810" y="114922"/>
                  </a:lnTo>
                </a:path>
                <a:path w="3810" h="241935">
                  <a:moveTo>
                    <a:pt x="0" y="113004"/>
                  </a:moveTo>
                  <a:lnTo>
                    <a:pt x="3810" y="113004"/>
                  </a:lnTo>
                </a:path>
                <a:path w="3810" h="241935">
                  <a:moveTo>
                    <a:pt x="0" y="111086"/>
                  </a:moveTo>
                  <a:lnTo>
                    <a:pt x="3810" y="111086"/>
                  </a:lnTo>
                </a:path>
                <a:path w="3810" h="241935">
                  <a:moveTo>
                    <a:pt x="0" y="109169"/>
                  </a:moveTo>
                  <a:lnTo>
                    <a:pt x="3810" y="109169"/>
                  </a:lnTo>
                </a:path>
                <a:path w="3810" h="241935">
                  <a:moveTo>
                    <a:pt x="0" y="107264"/>
                  </a:moveTo>
                  <a:lnTo>
                    <a:pt x="3810" y="107264"/>
                  </a:lnTo>
                </a:path>
                <a:path w="3810" h="241935">
                  <a:moveTo>
                    <a:pt x="0" y="105346"/>
                  </a:moveTo>
                  <a:lnTo>
                    <a:pt x="3810" y="105346"/>
                  </a:lnTo>
                </a:path>
                <a:path w="3810" h="241935">
                  <a:moveTo>
                    <a:pt x="0" y="103428"/>
                  </a:moveTo>
                  <a:lnTo>
                    <a:pt x="3810" y="103428"/>
                  </a:lnTo>
                </a:path>
                <a:path w="3810" h="241935">
                  <a:moveTo>
                    <a:pt x="0" y="101511"/>
                  </a:moveTo>
                  <a:lnTo>
                    <a:pt x="3810" y="101511"/>
                  </a:lnTo>
                </a:path>
                <a:path w="3810" h="241935">
                  <a:moveTo>
                    <a:pt x="0" y="99593"/>
                  </a:moveTo>
                  <a:lnTo>
                    <a:pt x="3810" y="99593"/>
                  </a:lnTo>
                </a:path>
                <a:path w="3810" h="241935">
                  <a:moveTo>
                    <a:pt x="0" y="97675"/>
                  </a:moveTo>
                  <a:lnTo>
                    <a:pt x="3810" y="97675"/>
                  </a:lnTo>
                </a:path>
                <a:path w="3810" h="241935">
                  <a:moveTo>
                    <a:pt x="0" y="95770"/>
                  </a:moveTo>
                  <a:lnTo>
                    <a:pt x="3810" y="95770"/>
                  </a:lnTo>
                </a:path>
                <a:path w="3810" h="241935">
                  <a:moveTo>
                    <a:pt x="0" y="93852"/>
                  </a:moveTo>
                  <a:lnTo>
                    <a:pt x="3810" y="93852"/>
                  </a:lnTo>
                </a:path>
                <a:path w="3810" h="241935">
                  <a:moveTo>
                    <a:pt x="0" y="91935"/>
                  </a:moveTo>
                  <a:lnTo>
                    <a:pt x="3810" y="91935"/>
                  </a:lnTo>
                </a:path>
                <a:path w="3810" h="241935">
                  <a:moveTo>
                    <a:pt x="0" y="90017"/>
                  </a:moveTo>
                  <a:lnTo>
                    <a:pt x="3810" y="90017"/>
                  </a:lnTo>
                </a:path>
                <a:path w="3810" h="241935">
                  <a:moveTo>
                    <a:pt x="0" y="88099"/>
                  </a:moveTo>
                  <a:lnTo>
                    <a:pt x="3810" y="88099"/>
                  </a:lnTo>
                </a:path>
                <a:path w="3810" h="241935">
                  <a:moveTo>
                    <a:pt x="0" y="86182"/>
                  </a:moveTo>
                  <a:lnTo>
                    <a:pt x="3810" y="86182"/>
                  </a:lnTo>
                </a:path>
                <a:path w="3810" h="241935">
                  <a:moveTo>
                    <a:pt x="0" y="84277"/>
                  </a:moveTo>
                  <a:lnTo>
                    <a:pt x="3810" y="84277"/>
                  </a:lnTo>
                </a:path>
                <a:path w="3810" h="241935">
                  <a:moveTo>
                    <a:pt x="0" y="82359"/>
                  </a:moveTo>
                  <a:lnTo>
                    <a:pt x="3810" y="82359"/>
                  </a:lnTo>
                </a:path>
                <a:path w="3810" h="241935">
                  <a:moveTo>
                    <a:pt x="0" y="80441"/>
                  </a:moveTo>
                  <a:lnTo>
                    <a:pt x="3810" y="80441"/>
                  </a:lnTo>
                </a:path>
                <a:path w="3810" h="241935">
                  <a:moveTo>
                    <a:pt x="0" y="78524"/>
                  </a:moveTo>
                  <a:lnTo>
                    <a:pt x="3810" y="78524"/>
                  </a:lnTo>
                </a:path>
                <a:path w="3810" h="241935">
                  <a:moveTo>
                    <a:pt x="0" y="76606"/>
                  </a:moveTo>
                  <a:lnTo>
                    <a:pt x="3810" y="76606"/>
                  </a:lnTo>
                </a:path>
                <a:path w="3810" h="241935">
                  <a:moveTo>
                    <a:pt x="0" y="74701"/>
                  </a:moveTo>
                  <a:lnTo>
                    <a:pt x="3810" y="74701"/>
                  </a:lnTo>
                </a:path>
                <a:path w="3810" h="241935">
                  <a:moveTo>
                    <a:pt x="0" y="72783"/>
                  </a:moveTo>
                  <a:lnTo>
                    <a:pt x="3810" y="72783"/>
                  </a:lnTo>
                </a:path>
                <a:path w="3810" h="241935">
                  <a:moveTo>
                    <a:pt x="0" y="70865"/>
                  </a:moveTo>
                  <a:lnTo>
                    <a:pt x="3810" y="70865"/>
                  </a:lnTo>
                </a:path>
                <a:path w="3810" h="241935">
                  <a:moveTo>
                    <a:pt x="0" y="68948"/>
                  </a:moveTo>
                  <a:lnTo>
                    <a:pt x="3810" y="68948"/>
                  </a:lnTo>
                </a:path>
                <a:path w="3810" h="241935">
                  <a:moveTo>
                    <a:pt x="0" y="67030"/>
                  </a:moveTo>
                  <a:lnTo>
                    <a:pt x="3810" y="67030"/>
                  </a:lnTo>
                </a:path>
                <a:path w="3810" h="241935">
                  <a:moveTo>
                    <a:pt x="0" y="65112"/>
                  </a:moveTo>
                  <a:lnTo>
                    <a:pt x="3810" y="65112"/>
                  </a:lnTo>
                </a:path>
                <a:path w="3810" h="241935">
                  <a:moveTo>
                    <a:pt x="0" y="63207"/>
                  </a:moveTo>
                  <a:lnTo>
                    <a:pt x="3810" y="63207"/>
                  </a:lnTo>
                </a:path>
                <a:path w="3810" h="241935">
                  <a:moveTo>
                    <a:pt x="0" y="61290"/>
                  </a:moveTo>
                  <a:lnTo>
                    <a:pt x="3810" y="61290"/>
                  </a:lnTo>
                </a:path>
                <a:path w="3810" h="241935">
                  <a:moveTo>
                    <a:pt x="0" y="59372"/>
                  </a:moveTo>
                  <a:lnTo>
                    <a:pt x="3810" y="59372"/>
                  </a:lnTo>
                </a:path>
                <a:path w="3810" h="241935">
                  <a:moveTo>
                    <a:pt x="0" y="57454"/>
                  </a:moveTo>
                  <a:lnTo>
                    <a:pt x="3810" y="57454"/>
                  </a:lnTo>
                </a:path>
                <a:path w="3810" h="241935">
                  <a:moveTo>
                    <a:pt x="0" y="55537"/>
                  </a:moveTo>
                  <a:lnTo>
                    <a:pt x="3810" y="55537"/>
                  </a:lnTo>
                </a:path>
                <a:path w="3810" h="241935">
                  <a:moveTo>
                    <a:pt x="0" y="53632"/>
                  </a:moveTo>
                  <a:lnTo>
                    <a:pt x="3810" y="53632"/>
                  </a:lnTo>
                </a:path>
                <a:path w="3810" h="241935">
                  <a:moveTo>
                    <a:pt x="0" y="51714"/>
                  </a:moveTo>
                  <a:lnTo>
                    <a:pt x="3810" y="51714"/>
                  </a:lnTo>
                </a:path>
                <a:path w="3810" h="241935">
                  <a:moveTo>
                    <a:pt x="0" y="49796"/>
                  </a:moveTo>
                  <a:lnTo>
                    <a:pt x="3810" y="49796"/>
                  </a:lnTo>
                </a:path>
                <a:path w="3810" h="241935">
                  <a:moveTo>
                    <a:pt x="0" y="47878"/>
                  </a:moveTo>
                  <a:lnTo>
                    <a:pt x="3810" y="47878"/>
                  </a:lnTo>
                </a:path>
                <a:path w="3810" h="241935">
                  <a:moveTo>
                    <a:pt x="0" y="45961"/>
                  </a:moveTo>
                  <a:lnTo>
                    <a:pt x="3810" y="45961"/>
                  </a:lnTo>
                </a:path>
                <a:path w="3810" h="241935">
                  <a:moveTo>
                    <a:pt x="0" y="44043"/>
                  </a:moveTo>
                  <a:lnTo>
                    <a:pt x="3810" y="44043"/>
                  </a:lnTo>
                </a:path>
                <a:path w="3810" h="241935">
                  <a:moveTo>
                    <a:pt x="0" y="42138"/>
                  </a:moveTo>
                  <a:lnTo>
                    <a:pt x="3810" y="42138"/>
                  </a:lnTo>
                </a:path>
                <a:path w="3810" h="241935">
                  <a:moveTo>
                    <a:pt x="0" y="40220"/>
                  </a:moveTo>
                  <a:lnTo>
                    <a:pt x="3810" y="40220"/>
                  </a:lnTo>
                </a:path>
                <a:path w="3810" h="241935">
                  <a:moveTo>
                    <a:pt x="0" y="38303"/>
                  </a:moveTo>
                  <a:lnTo>
                    <a:pt x="3810" y="38303"/>
                  </a:lnTo>
                </a:path>
                <a:path w="3810" h="241935">
                  <a:moveTo>
                    <a:pt x="0" y="36385"/>
                  </a:moveTo>
                  <a:lnTo>
                    <a:pt x="3810" y="36385"/>
                  </a:lnTo>
                </a:path>
                <a:path w="3810" h="241935">
                  <a:moveTo>
                    <a:pt x="0" y="34467"/>
                  </a:moveTo>
                  <a:lnTo>
                    <a:pt x="3810" y="34467"/>
                  </a:lnTo>
                </a:path>
                <a:path w="3810" h="241935">
                  <a:moveTo>
                    <a:pt x="0" y="32550"/>
                  </a:moveTo>
                  <a:lnTo>
                    <a:pt x="3810" y="32550"/>
                  </a:lnTo>
                </a:path>
                <a:path w="3810" h="241935">
                  <a:moveTo>
                    <a:pt x="0" y="30645"/>
                  </a:moveTo>
                  <a:lnTo>
                    <a:pt x="3810" y="30645"/>
                  </a:lnTo>
                </a:path>
                <a:path w="3810" h="241935">
                  <a:moveTo>
                    <a:pt x="0" y="28727"/>
                  </a:moveTo>
                  <a:lnTo>
                    <a:pt x="3810" y="28727"/>
                  </a:lnTo>
                </a:path>
                <a:path w="3810" h="241935">
                  <a:moveTo>
                    <a:pt x="0" y="26809"/>
                  </a:moveTo>
                  <a:lnTo>
                    <a:pt x="3810" y="26809"/>
                  </a:lnTo>
                </a:path>
                <a:path w="3810" h="241935">
                  <a:moveTo>
                    <a:pt x="0" y="24891"/>
                  </a:moveTo>
                  <a:lnTo>
                    <a:pt x="3810" y="24891"/>
                  </a:lnTo>
                </a:path>
                <a:path w="3810" h="241935">
                  <a:moveTo>
                    <a:pt x="0" y="22974"/>
                  </a:moveTo>
                  <a:lnTo>
                    <a:pt x="3810" y="22974"/>
                  </a:lnTo>
                </a:path>
                <a:path w="3810" h="241935">
                  <a:moveTo>
                    <a:pt x="0" y="21069"/>
                  </a:moveTo>
                  <a:lnTo>
                    <a:pt x="3810" y="21069"/>
                  </a:lnTo>
                </a:path>
                <a:path w="3810" h="241935">
                  <a:moveTo>
                    <a:pt x="0" y="19151"/>
                  </a:moveTo>
                  <a:lnTo>
                    <a:pt x="3810" y="19151"/>
                  </a:lnTo>
                </a:path>
                <a:path w="3810" h="241935">
                  <a:moveTo>
                    <a:pt x="0" y="17233"/>
                  </a:moveTo>
                  <a:lnTo>
                    <a:pt x="3810" y="17233"/>
                  </a:lnTo>
                </a:path>
                <a:path w="3810" h="241935">
                  <a:moveTo>
                    <a:pt x="0" y="15316"/>
                  </a:moveTo>
                  <a:lnTo>
                    <a:pt x="3810" y="15316"/>
                  </a:lnTo>
                </a:path>
                <a:path w="3810" h="241935">
                  <a:moveTo>
                    <a:pt x="0" y="13398"/>
                  </a:moveTo>
                  <a:lnTo>
                    <a:pt x="3810" y="13398"/>
                  </a:lnTo>
                </a:path>
                <a:path w="3810" h="241935">
                  <a:moveTo>
                    <a:pt x="0" y="11480"/>
                  </a:moveTo>
                  <a:lnTo>
                    <a:pt x="3810" y="11480"/>
                  </a:lnTo>
                </a:path>
                <a:path w="3810" h="241935">
                  <a:moveTo>
                    <a:pt x="0" y="9575"/>
                  </a:moveTo>
                  <a:lnTo>
                    <a:pt x="3810" y="9575"/>
                  </a:lnTo>
                </a:path>
                <a:path w="3810" h="241935">
                  <a:moveTo>
                    <a:pt x="0" y="7658"/>
                  </a:moveTo>
                  <a:lnTo>
                    <a:pt x="3810" y="7658"/>
                  </a:lnTo>
                </a:path>
                <a:path w="3810" h="241935">
                  <a:moveTo>
                    <a:pt x="0" y="5740"/>
                  </a:moveTo>
                  <a:lnTo>
                    <a:pt x="3810" y="5740"/>
                  </a:lnTo>
                </a:path>
                <a:path w="3810" h="241935">
                  <a:moveTo>
                    <a:pt x="0" y="3822"/>
                  </a:moveTo>
                  <a:lnTo>
                    <a:pt x="3810" y="3822"/>
                  </a:lnTo>
                </a:path>
                <a:path w="3810" h="241935">
                  <a:moveTo>
                    <a:pt x="0" y="1904"/>
                  </a:moveTo>
                  <a:lnTo>
                    <a:pt x="3810" y="1904"/>
                  </a:lnTo>
                </a:path>
                <a:path w="3810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750095" y="3115045"/>
              <a:ext cx="3810" cy="241935"/>
            </a:xfrm>
            <a:custGeom>
              <a:avLst/>
              <a:gdLst/>
              <a:ahLst/>
              <a:cxnLst/>
              <a:rect l="l" t="t" r="r" b="b"/>
              <a:pathLst>
                <a:path w="3810" h="241935">
                  <a:moveTo>
                    <a:pt x="0" y="241338"/>
                  </a:moveTo>
                  <a:lnTo>
                    <a:pt x="3810" y="241338"/>
                  </a:lnTo>
                </a:path>
                <a:path w="3810" h="241935">
                  <a:moveTo>
                    <a:pt x="0" y="239420"/>
                  </a:moveTo>
                  <a:lnTo>
                    <a:pt x="3810" y="239420"/>
                  </a:lnTo>
                </a:path>
                <a:path w="3810" h="241935">
                  <a:moveTo>
                    <a:pt x="0" y="237502"/>
                  </a:moveTo>
                  <a:lnTo>
                    <a:pt x="3810" y="237502"/>
                  </a:lnTo>
                </a:path>
                <a:path w="3810" h="241935">
                  <a:moveTo>
                    <a:pt x="0" y="235597"/>
                  </a:moveTo>
                  <a:lnTo>
                    <a:pt x="3810" y="235597"/>
                  </a:lnTo>
                </a:path>
                <a:path w="3810" h="241935">
                  <a:moveTo>
                    <a:pt x="0" y="233679"/>
                  </a:moveTo>
                  <a:lnTo>
                    <a:pt x="3810" y="233679"/>
                  </a:lnTo>
                </a:path>
                <a:path w="3810" h="241935">
                  <a:moveTo>
                    <a:pt x="0" y="231762"/>
                  </a:moveTo>
                  <a:lnTo>
                    <a:pt x="3810" y="231762"/>
                  </a:lnTo>
                </a:path>
                <a:path w="3810" h="241935">
                  <a:moveTo>
                    <a:pt x="0" y="229844"/>
                  </a:moveTo>
                  <a:lnTo>
                    <a:pt x="3810" y="229844"/>
                  </a:lnTo>
                </a:path>
                <a:path w="3810" h="241935">
                  <a:moveTo>
                    <a:pt x="0" y="227926"/>
                  </a:moveTo>
                  <a:lnTo>
                    <a:pt x="3810" y="227926"/>
                  </a:lnTo>
                </a:path>
                <a:path w="3810" h="241935">
                  <a:moveTo>
                    <a:pt x="0" y="226009"/>
                  </a:moveTo>
                  <a:lnTo>
                    <a:pt x="3810" y="226009"/>
                  </a:lnTo>
                </a:path>
                <a:path w="3810" h="241935">
                  <a:moveTo>
                    <a:pt x="0" y="224104"/>
                  </a:moveTo>
                  <a:lnTo>
                    <a:pt x="3810" y="224104"/>
                  </a:lnTo>
                </a:path>
                <a:path w="3810" h="241935">
                  <a:moveTo>
                    <a:pt x="0" y="222186"/>
                  </a:moveTo>
                  <a:lnTo>
                    <a:pt x="3810" y="222186"/>
                  </a:lnTo>
                </a:path>
                <a:path w="3810" h="241935">
                  <a:moveTo>
                    <a:pt x="0" y="220268"/>
                  </a:moveTo>
                  <a:lnTo>
                    <a:pt x="3810" y="220268"/>
                  </a:lnTo>
                </a:path>
                <a:path w="3810" h="241935">
                  <a:moveTo>
                    <a:pt x="0" y="218351"/>
                  </a:moveTo>
                  <a:lnTo>
                    <a:pt x="3810" y="218351"/>
                  </a:lnTo>
                </a:path>
                <a:path w="3810" h="241935">
                  <a:moveTo>
                    <a:pt x="0" y="216433"/>
                  </a:moveTo>
                  <a:lnTo>
                    <a:pt x="3810" y="216433"/>
                  </a:lnTo>
                </a:path>
                <a:path w="3810" h="241935">
                  <a:moveTo>
                    <a:pt x="0" y="214528"/>
                  </a:moveTo>
                  <a:lnTo>
                    <a:pt x="3810" y="214528"/>
                  </a:lnTo>
                </a:path>
                <a:path w="3810" h="241935">
                  <a:moveTo>
                    <a:pt x="0" y="212610"/>
                  </a:moveTo>
                  <a:lnTo>
                    <a:pt x="3810" y="212610"/>
                  </a:lnTo>
                </a:path>
                <a:path w="3810" h="241935">
                  <a:moveTo>
                    <a:pt x="0" y="210692"/>
                  </a:moveTo>
                  <a:lnTo>
                    <a:pt x="3810" y="210692"/>
                  </a:lnTo>
                </a:path>
                <a:path w="3810" h="241935">
                  <a:moveTo>
                    <a:pt x="0" y="208775"/>
                  </a:moveTo>
                  <a:lnTo>
                    <a:pt x="3810" y="208775"/>
                  </a:lnTo>
                </a:path>
                <a:path w="3810" h="241935">
                  <a:moveTo>
                    <a:pt x="0" y="206857"/>
                  </a:moveTo>
                  <a:lnTo>
                    <a:pt x="3810" y="206857"/>
                  </a:lnTo>
                </a:path>
                <a:path w="3810" h="241935">
                  <a:moveTo>
                    <a:pt x="0" y="204939"/>
                  </a:moveTo>
                  <a:lnTo>
                    <a:pt x="3810" y="204939"/>
                  </a:lnTo>
                </a:path>
                <a:path w="3810" h="241935">
                  <a:moveTo>
                    <a:pt x="0" y="203034"/>
                  </a:moveTo>
                  <a:lnTo>
                    <a:pt x="3810" y="203034"/>
                  </a:lnTo>
                </a:path>
                <a:path w="3810" h="241935">
                  <a:moveTo>
                    <a:pt x="0" y="201117"/>
                  </a:moveTo>
                  <a:lnTo>
                    <a:pt x="3810" y="201117"/>
                  </a:lnTo>
                </a:path>
                <a:path w="3810" h="241935">
                  <a:moveTo>
                    <a:pt x="0" y="199199"/>
                  </a:moveTo>
                  <a:lnTo>
                    <a:pt x="3810" y="199199"/>
                  </a:lnTo>
                </a:path>
                <a:path w="3810" h="241935">
                  <a:moveTo>
                    <a:pt x="0" y="197281"/>
                  </a:moveTo>
                  <a:lnTo>
                    <a:pt x="3810" y="197281"/>
                  </a:lnTo>
                </a:path>
                <a:path w="3810" h="241935">
                  <a:moveTo>
                    <a:pt x="0" y="195364"/>
                  </a:moveTo>
                  <a:lnTo>
                    <a:pt x="3810" y="195364"/>
                  </a:lnTo>
                </a:path>
                <a:path w="3810" h="241935">
                  <a:moveTo>
                    <a:pt x="0" y="193446"/>
                  </a:moveTo>
                  <a:lnTo>
                    <a:pt x="3810" y="193446"/>
                  </a:lnTo>
                </a:path>
                <a:path w="3810" h="241935">
                  <a:moveTo>
                    <a:pt x="0" y="191541"/>
                  </a:moveTo>
                  <a:lnTo>
                    <a:pt x="3810" y="191541"/>
                  </a:lnTo>
                </a:path>
                <a:path w="3810" h="241935">
                  <a:moveTo>
                    <a:pt x="0" y="189623"/>
                  </a:moveTo>
                  <a:lnTo>
                    <a:pt x="3810" y="189623"/>
                  </a:lnTo>
                </a:path>
                <a:path w="3810" h="241935">
                  <a:moveTo>
                    <a:pt x="0" y="187705"/>
                  </a:moveTo>
                  <a:lnTo>
                    <a:pt x="3810" y="187705"/>
                  </a:lnTo>
                </a:path>
                <a:path w="3810" h="241935">
                  <a:moveTo>
                    <a:pt x="0" y="185788"/>
                  </a:moveTo>
                  <a:lnTo>
                    <a:pt x="3810" y="185788"/>
                  </a:lnTo>
                </a:path>
                <a:path w="3810" h="241935">
                  <a:moveTo>
                    <a:pt x="0" y="183870"/>
                  </a:moveTo>
                  <a:lnTo>
                    <a:pt x="3810" y="183870"/>
                  </a:lnTo>
                </a:path>
                <a:path w="3810" h="241935">
                  <a:moveTo>
                    <a:pt x="0" y="181965"/>
                  </a:moveTo>
                  <a:lnTo>
                    <a:pt x="3810" y="181965"/>
                  </a:lnTo>
                </a:path>
                <a:path w="3810" h="241935">
                  <a:moveTo>
                    <a:pt x="0" y="180047"/>
                  </a:moveTo>
                  <a:lnTo>
                    <a:pt x="3810" y="180047"/>
                  </a:lnTo>
                </a:path>
                <a:path w="3810" h="241935">
                  <a:moveTo>
                    <a:pt x="0" y="178130"/>
                  </a:moveTo>
                  <a:lnTo>
                    <a:pt x="3810" y="178130"/>
                  </a:lnTo>
                </a:path>
                <a:path w="3810" h="241935">
                  <a:moveTo>
                    <a:pt x="0" y="176212"/>
                  </a:moveTo>
                  <a:lnTo>
                    <a:pt x="3810" y="176212"/>
                  </a:lnTo>
                </a:path>
                <a:path w="3810" h="241935">
                  <a:moveTo>
                    <a:pt x="0" y="174294"/>
                  </a:moveTo>
                  <a:lnTo>
                    <a:pt x="3810" y="174294"/>
                  </a:lnTo>
                </a:path>
                <a:path w="3810" h="241935">
                  <a:moveTo>
                    <a:pt x="0" y="172377"/>
                  </a:moveTo>
                  <a:lnTo>
                    <a:pt x="3810" y="172377"/>
                  </a:lnTo>
                </a:path>
                <a:path w="3810" h="241935">
                  <a:moveTo>
                    <a:pt x="0" y="170472"/>
                  </a:moveTo>
                  <a:lnTo>
                    <a:pt x="3810" y="170472"/>
                  </a:lnTo>
                </a:path>
                <a:path w="3810" h="241935">
                  <a:moveTo>
                    <a:pt x="0" y="168554"/>
                  </a:moveTo>
                  <a:lnTo>
                    <a:pt x="3810" y="168554"/>
                  </a:lnTo>
                </a:path>
                <a:path w="3810" h="241935">
                  <a:moveTo>
                    <a:pt x="0" y="166636"/>
                  </a:moveTo>
                  <a:lnTo>
                    <a:pt x="3810" y="166636"/>
                  </a:lnTo>
                </a:path>
                <a:path w="3810" h="241935">
                  <a:moveTo>
                    <a:pt x="0" y="164718"/>
                  </a:moveTo>
                  <a:lnTo>
                    <a:pt x="3810" y="164718"/>
                  </a:lnTo>
                </a:path>
                <a:path w="3810" h="241935">
                  <a:moveTo>
                    <a:pt x="0" y="162801"/>
                  </a:moveTo>
                  <a:lnTo>
                    <a:pt x="3810" y="162801"/>
                  </a:lnTo>
                </a:path>
                <a:path w="3810" h="241935">
                  <a:moveTo>
                    <a:pt x="0" y="160883"/>
                  </a:moveTo>
                  <a:lnTo>
                    <a:pt x="3810" y="160883"/>
                  </a:lnTo>
                </a:path>
                <a:path w="3810" h="241935">
                  <a:moveTo>
                    <a:pt x="0" y="158978"/>
                  </a:moveTo>
                  <a:lnTo>
                    <a:pt x="3810" y="158978"/>
                  </a:lnTo>
                </a:path>
                <a:path w="3810" h="241935">
                  <a:moveTo>
                    <a:pt x="0" y="157060"/>
                  </a:moveTo>
                  <a:lnTo>
                    <a:pt x="3810" y="157060"/>
                  </a:lnTo>
                </a:path>
                <a:path w="3810" h="241935">
                  <a:moveTo>
                    <a:pt x="0" y="155143"/>
                  </a:moveTo>
                  <a:lnTo>
                    <a:pt x="3810" y="155143"/>
                  </a:lnTo>
                </a:path>
                <a:path w="3810" h="241935">
                  <a:moveTo>
                    <a:pt x="0" y="153225"/>
                  </a:moveTo>
                  <a:lnTo>
                    <a:pt x="3810" y="153225"/>
                  </a:lnTo>
                </a:path>
                <a:path w="3810" h="241935">
                  <a:moveTo>
                    <a:pt x="0" y="151307"/>
                  </a:moveTo>
                  <a:lnTo>
                    <a:pt x="3810" y="151307"/>
                  </a:lnTo>
                </a:path>
                <a:path w="3810" h="241935">
                  <a:moveTo>
                    <a:pt x="0" y="149402"/>
                  </a:moveTo>
                  <a:lnTo>
                    <a:pt x="3810" y="149402"/>
                  </a:lnTo>
                </a:path>
                <a:path w="3810" h="241935">
                  <a:moveTo>
                    <a:pt x="0" y="147485"/>
                  </a:moveTo>
                  <a:lnTo>
                    <a:pt x="3810" y="147485"/>
                  </a:lnTo>
                </a:path>
                <a:path w="3810" h="241935">
                  <a:moveTo>
                    <a:pt x="0" y="145567"/>
                  </a:moveTo>
                  <a:lnTo>
                    <a:pt x="3810" y="145567"/>
                  </a:lnTo>
                </a:path>
                <a:path w="3810" h="241935">
                  <a:moveTo>
                    <a:pt x="0" y="143649"/>
                  </a:moveTo>
                  <a:lnTo>
                    <a:pt x="3810" y="143649"/>
                  </a:lnTo>
                </a:path>
                <a:path w="3810" h="241935">
                  <a:moveTo>
                    <a:pt x="0" y="141731"/>
                  </a:moveTo>
                  <a:lnTo>
                    <a:pt x="3810" y="141731"/>
                  </a:lnTo>
                </a:path>
                <a:path w="3810" h="241935">
                  <a:moveTo>
                    <a:pt x="0" y="139814"/>
                  </a:moveTo>
                  <a:lnTo>
                    <a:pt x="3810" y="139814"/>
                  </a:lnTo>
                </a:path>
                <a:path w="3810" h="241935">
                  <a:moveTo>
                    <a:pt x="0" y="137909"/>
                  </a:moveTo>
                  <a:lnTo>
                    <a:pt x="3810" y="137909"/>
                  </a:lnTo>
                </a:path>
                <a:path w="3810" h="241935">
                  <a:moveTo>
                    <a:pt x="0" y="135991"/>
                  </a:moveTo>
                  <a:lnTo>
                    <a:pt x="3810" y="135991"/>
                  </a:lnTo>
                </a:path>
                <a:path w="3810" h="241935">
                  <a:moveTo>
                    <a:pt x="0" y="134073"/>
                  </a:moveTo>
                  <a:lnTo>
                    <a:pt x="3810" y="134073"/>
                  </a:lnTo>
                </a:path>
                <a:path w="3810" h="241935">
                  <a:moveTo>
                    <a:pt x="0" y="132156"/>
                  </a:moveTo>
                  <a:lnTo>
                    <a:pt x="3810" y="132156"/>
                  </a:lnTo>
                </a:path>
                <a:path w="3810" h="241935">
                  <a:moveTo>
                    <a:pt x="0" y="130238"/>
                  </a:moveTo>
                  <a:lnTo>
                    <a:pt x="3810" y="130238"/>
                  </a:lnTo>
                </a:path>
                <a:path w="3810" h="241935">
                  <a:moveTo>
                    <a:pt x="0" y="128333"/>
                  </a:moveTo>
                  <a:lnTo>
                    <a:pt x="3810" y="128333"/>
                  </a:lnTo>
                </a:path>
                <a:path w="3810" h="241935">
                  <a:moveTo>
                    <a:pt x="0" y="126415"/>
                  </a:moveTo>
                  <a:lnTo>
                    <a:pt x="3810" y="126415"/>
                  </a:lnTo>
                </a:path>
                <a:path w="3810" h="241935">
                  <a:moveTo>
                    <a:pt x="0" y="124498"/>
                  </a:moveTo>
                  <a:lnTo>
                    <a:pt x="3810" y="124498"/>
                  </a:lnTo>
                </a:path>
                <a:path w="3810" h="241935">
                  <a:moveTo>
                    <a:pt x="0" y="122580"/>
                  </a:moveTo>
                  <a:lnTo>
                    <a:pt x="3810" y="122580"/>
                  </a:lnTo>
                </a:path>
                <a:path w="3810" h="241935">
                  <a:moveTo>
                    <a:pt x="0" y="120662"/>
                  </a:moveTo>
                  <a:lnTo>
                    <a:pt x="3810" y="120662"/>
                  </a:lnTo>
                </a:path>
                <a:path w="3810" h="241935">
                  <a:moveTo>
                    <a:pt x="0" y="118744"/>
                  </a:moveTo>
                  <a:lnTo>
                    <a:pt x="3810" y="118744"/>
                  </a:lnTo>
                </a:path>
                <a:path w="3810" h="241935">
                  <a:moveTo>
                    <a:pt x="0" y="116839"/>
                  </a:moveTo>
                  <a:lnTo>
                    <a:pt x="3810" y="116839"/>
                  </a:lnTo>
                </a:path>
                <a:path w="3810" h="241935">
                  <a:moveTo>
                    <a:pt x="0" y="114922"/>
                  </a:moveTo>
                  <a:lnTo>
                    <a:pt x="3810" y="114922"/>
                  </a:lnTo>
                </a:path>
                <a:path w="3810" h="241935">
                  <a:moveTo>
                    <a:pt x="0" y="113004"/>
                  </a:moveTo>
                  <a:lnTo>
                    <a:pt x="3810" y="113004"/>
                  </a:lnTo>
                </a:path>
                <a:path w="3810" h="241935">
                  <a:moveTo>
                    <a:pt x="0" y="111086"/>
                  </a:moveTo>
                  <a:lnTo>
                    <a:pt x="3810" y="111086"/>
                  </a:lnTo>
                </a:path>
                <a:path w="3810" h="241935">
                  <a:moveTo>
                    <a:pt x="0" y="109169"/>
                  </a:moveTo>
                  <a:lnTo>
                    <a:pt x="3810" y="109169"/>
                  </a:lnTo>
                </a:path>
                <a:path w="3810" h="241935">
                  <a:moveTo>
                    <a:pt x="0" y="107264"/>
                  </a:moveTo>
                  <a:lnTo>
                    <a:pt x="3810" y="107264"/>
                  </a:lnTo>
                </a:path>
                <a:path w="3810" h="241935">
                  <a:moveTo>
                    <a:pt x="0" y="105346"/>
                  </a:moveTo>
                  <a:lnTo>
                    <a:pt x="3810" y="105346"/>
                  </a:lnTo>
                </a:path>
                <a:path w="3810" h="241935">
                  <a:moveTo>
                    <a:pt x="0" y="103428"/>
                  </a:moveTo>
                  <a:lnTo>
                    <a:pt x="3810" y="103428"/>
                  </a:lnTo>
                </a:path>
                <a:path w="3810" h="241935">
                  <a:moveTo>
                    <a:pt x="0" y="101511"/>
                  </a:moveTo>
                  <a:lnTo>
                    <a:pt x="3810" y="101511"/>
                  </a:lnTo>
                </a:path>
                <a:path w="3810" h="241935">
                  <a:moveTo>
                    <a:pt x="0" y="99593"/>
                  </a:moveTo>
                  <a:lnTo>
                    <a:pt x="3810" y="99593"/>
                  </a:lnTo>
                </a:path>
                <a:path w="3810" h="241935">
                  <a:moveTo>
                    <a:pt x="0" y="97675"/>
                  </a:moveTo>
                  <a:lnTo>
                    <a:pt x="3810" y="97675"/>
                  </a:lnTo>
                </a:path>
                <a:path w="3810" h="241935">
                  <a:moveTo>
                    <a:pt x="0" y="95770"/>
                  </a:moveTo>
                  <a:lnTo>
                    <a:pt x="3810" y="95770"/>
                  </a:lnTo>
                </a:path>
                <a:path w="3810" h="241935">
                  <a:moveTo>
                    <a:pt x="0" y="93852"/>
                  </a:moveTo>
                  <a:lnTo>
                    <a:pt x="3810" y="93852"/>
                  </a:lnTo>
                </a:path>
                <a:path w="3810" h="241935">
                  <a:moveTo>
                    <a:pt x="0" y="91935"/>
                  </a:moveTo>
                  <a:lnTo>
                    <a:pt x="3810" y="91935"/>
                  </a:lnTo>
                </a:path>
                <a:path w="3810" h="241935">
                  <a:moveTo>
                    <a:pt x="0" y="90017"/>
                  </a:moveTo>
                  <a:lnTo>
                    <a:pt x="3810" y="90017"/>
                  </a:lnTo>
                </a:path>
                <a:path w="3810" h="241935">
                  <a:moveTo>
                    <a:pt x="0" y="88099"/>
                  </a:moveTo>
                  <a:lnTo>
                    <a:pt x="3810" y="88099"/>
                  </a:lnTo>
                </a:path>
                <a:path w="3810" h="241935">
                  <a:moveTo>
                    <a:pt x="0" y="86182"/>
                  </a:moveTo>
                  <a:lnTo>
                    <a:pt x="3810" y="86182"/>
                  </a:lnTo>
                </a:path>
                <a:path w="3810" h="241935">
                  <a:moveTo>
                    <a:pt x="0" y="84277"/>
                  </a:moveTo>
                  <a:lnTo>
                    <a:pt x="3810" y="84277"/>
                  </a:lnTo>
                </a:path>
                <a:path w="3810" h="241935">
                  <a:moveTo>
                    <a:pt x="0" y="82359"/>
                  </a:moveTo>
                  <a:lnTo>
                    <a:pt x="3810" y="82359"/>
                  </a:lnTo>
                </a:path>
                <a:path w="3810" h="241935">
                  <a:moveTo>
                    <a:pt x="0" y="80441"/>
                  </a:moveTo>
                  <a:lnTo>
                    <a:pt x="3810" y="80441"/>
                  </a:lnTo>
                </a:path>
                <a:path w="3810" h="241935">
                  <a:moveTo>
                    <a:pt x="0" y="78524"/>
                  </a:moveTo>
                  <a:lnTo>
                    <a:pt x="3810" y="78524"/>
                  </a:lnTo>
                </a:path>
                <a:path w="3810" h="241935">
                  <a:moveTo>
                    <a:pt x="0" y="76606"/>
                  </a:moveTo>
                  <a:lnTo>
                    <a:pt x="3810" y="76606"/>
                  </a:lnTo>
                </a:path>
                <a:path w="3810" h="241935">
                  <a:moveTo>
                    <a:pt x="0" y="74701"/>
                  </a:moveTo>
                  <a:lnTo>
                    <a:pt x="3810" y="74701"/>
                  </a:lnTo>
                </a:path>
                <a:path w="3810" h="241935">
                  <a:moveTo>
                    <a:pt x="0" y="72783"/>
                  </a:moveTo>
                  <a:lnTo>
                    <a:pt x="3810" y="72783"/>
                  </a:lnTo>
                </a:path>
                <a:path w="3810" h="241935">
                  <a:moveTo>
                    <a:pt x="0" y="70865"/>
                  </a:moveTo>
                  <a:lnTo>
                    <a:pt x="3810" y="70865"/>
                  </a:lnTo>
                </a:path>
                <a:path w="3810" h="241935">
                  <a:moveTo>
                    <a:pt x="0" y="68948"/>
                  </a:moveTo>
                  <a:lnTo>
                    <a:pt x="3810" y="68948"/>
                  </a:lnTo>
                </a:path>
                <a:path w="3810" h="241935">
                  <a:moveTo>
                    <a:pt x="0" y="67030"/>
                  </a:moveTo>
                  <a:lnTo>
                    <a:pt x="3810" y="67030"/>
                  </a:lnTo>
                </a:path>
                <a:path w="3810" h="241935">
                  <a:moveTo>
                    <a:pt x="0" y="65112"/>
                  </a:moveTo>
                  <a:lnTo>
                    <a:pt x="3810" y="65112"/>
                  </a:lnTo>
                </a:path>
                <a:path w="3810" h="241935">
                  <a:moveTo>
                    <a:pt x="0" y="63207"/>
                  </a:moveTo>
                  <a:lnTo>
                    <a:pt x="3810" y="63207"/>
                  </a:lnTo>
                </a:path>
                <a:path w="3810" h="241935">
                  <a:moveTo>
                    <a:pt x="0" y="61290"/>
                  </a:moveTo>
                  <a:lnTo>
                    <a:pt x="3810" y="61290"/>
                  </a:lnTo>
                </a:path>
                <a:path w="3810" h="241935">
                  <a:moveTo>
                    <a:pt x="0" y="59372"/>
                  </a:moveTo>
                  <a:lnTo>
                    <a:pt x="3810" y="59372"/>
                  </a:lnTo>
                </a:path>
                <a:path w="3810" h="241935">
                  <a:moveTo>
                    <a:pt x="0" y="57454"/>
                  </a:moveTo>
                  <a:lnTo>
                    <a:pt x="3810" y="57454"/>
                  </a:lnTo>
                </a:path>
                <a:path w="3810" h="241935">
                  <a:moveTo>
                    <a:pt x="0" y="55537"/>
                  </a:moveTo>
                  <a:lnTo>
                    <a:pt x="3810" y="55537"/>
                  </a:lnTo>
                </a:path>
                <a:path w="3810" h="241935">
                  <a:moveTo>
                    <a:pt x="0" y="53632"/>
                  </a:moveTo>
                  <a:lnTo>
                    <a:pt x="3810" y="53632"/>
                  </a:lnTo>
                </a:path>
                <a:path w="3810" h="241935">
                  <a:moveTo>
                    <a:pt x="0" y="51714"/>
                  </a:moveTo>
                  <a:lnTo>
                    <a:pt x="3810" y="51714"/>
                  </a:lnTo>
                </a:path>
                <a:path w="3810" h="241935">
                  <a:moveTo>
                    <a:pt x="0" y="49796"/>
                  </a:moveTo>
                  <a:lnTo>
                    <a:pt x="3810" y="49796"/>
                  </a:lnTo>
                </a:path>
                <a:path w="3810" h="241935">
                  <a:moveTo>
                    <a:pt x="0" y="47878"/>
                  </a:moveTo>
                  <a:lnTo>
                    <a:pt x="3810" y="47878"/>
                  </a:lnTo>
                </a:path>
                <a:path w="3810" h="241935">
                  <a:moveTo>
                    <a:pt x="0" y="45961"/>
                  </a:moveTo>
                  <a:lnTo>
                    <a:pt x="3810" y="45961"/>
                  </a:lnTo>
                </a:path>
                <a:path w="3810" h="241935">
                  <a:moveTo>
                    <a:pt x="0" y="44043"/>
                  </a:moveTo>
                  <a:lnTo>
                    <a:pt x="3810" y="44043"/>
                  </a:lnTo>
                </a:path>
                <a:path w="3810" h="241935">
                  <a:moveTo>
                    <a:pt x="0" y="42138"/>
                  </a:moveTo>
                  <a:lnTo>
                    <a:pt x="3810" y="42138"/>
                  </a:lnTo>
                </a:path>
                <a:path w="3810" h="241935">
                  <a:moveTo>
                    <a:pt x="0" y="40220"/>
                  </a:moveTo>
                  <a:lnTo>
                    <a:pt x="3810" y="40220"/>
                  </a:lnTo>
                </a:path>
                <a:path w="3810" h="241935">
                  <a:moveTo>
                    <a:pt x="0" y="38303"/>
                  </a:moveTo>
                  <a:lnTo>
                    <a:pt x="3810" y="38303"/>
                  </a:lnTo>
                </a:path>
                <a:path w="3810" h="241935">
                  <a:moveTo>
                    <a:pt x="0" y="36385"/>
                  </a:moveTo>
                  <a:lnTo>
                    <a:pt x="3810" y="36385"/>
                  </a:lnTo>
                </a:path>
                <a:path w="3810" h="241935">
                  <a:moveTo>
                    <a:pt x="0" y="34467"/>
                  </a:moveTo>
                  <a:lnTo>
                    <a:pt x="3810" y="34467"/>
                  </a:lnTo>
                </a:path>
                <a:path w="3810" h="241935">
                  <a:moveTo>
                    <a:pt x="0" y="32550"/>
                  </a:moveTo>
                  <a:lnTo>
                    <a:pt x="3810" y="32550"/>
                  </a:lnTo>
                </a:path>
                <a:path w="3810" h="241935">
                  <a:moveTo>
                    <a:pt x="0" y="30645"/>
                  </a:moveTo>
                  <a:lnTo>
                    <a:pt x="3810" y="30645"/>
                  </a:lnTo>
                </a:path>
                <a:path w="3810" h="241935">
                  <a:moveTo>
                    <a:pt x="0" y="28727"/>
                  </a:moveTo>
                  <a:lnTo>
                    <a:pt x="3810" y="28727"/>
                  </a:lnTo>
                </a:path>
                <a:path w="3810" h="241935">
                  <a:moveTo>
                    <a:pt x="0" y="26809"/>
                  </a:moveTo>
                  <a:lnTo>
                    <a:pt x="3810" y="26809"/>
                  </a:lnTo>
                </a:path>
                <a:path w="3810" h="241935">
                  <a:moveTo>
                    <a:pt x="0" y="24891"/>
                  </a:moveTo>
                  <a:lnTo>
                    <a:pt x="3810" y="24891"/>
                  </a:lnTo>
                </a:path>
                <a:path w="3810" h="241935">
                  <a:moveTo>
                    <a:pt x="0" y="22974"/>
                  </a:moveTo>
                  <a:lnTo>
                    <a:pt x="3810" y="22974"/>
                  </a:lnTo>
                </a:path>
                <a:path w="3810" h="241935">
                  <a:moveTo>
                    <a:pt x="0" y="21069"/>
                  </a:moveTo>
                  <a:lnTo>
                    <a:pt x="3810" y="21069"/>
                  </a:lnTo>
                </a:path>
                <a:path w="3810" h="241935">
                  <a:moveTo>
                    <a:pt x="0" y="19151"/>
                  </a:moveTo>
                  <a:lnTo>
                    <a:pt x="3810" y="19151"/>
                  </a:lnTo>
                </a:path>
                <a:path w="3810" h="241935">
                  <a:moveTo>
                    <a:pt x="0" y="17233"/>
                  </a:moveTo>
                  <a:lnTo>
                    <a:pt x="3810" y="17233"/>
                  </a:lnTo>
                </a:path>
                <a:path w="3810" h="241935">
                  <a:moveTo>
                    <a:pt x="0" y="15316"/>
                  </a:moveTo>
                  <a:lnTo>
                    <a:pt x="3810" y="15316"/>
                  </a:lnTo>
                </a:path>
                <a:path w="3810" h="241935">
                  <a:moveTo>
                    <a:pt x="0" y="13398"/>
                  </a:moveTo>
                  <a:lnTo>
                    <a:pt x="3810" y="13398"/>
                  </a:lnTo>
                </a:path>
                <a:path w="3810" h="241935">
                  <a:moveTo>
                    <a:pt x="0" y="11480"/>
                  </a:moveTo>
                  <a:lnTo>
                    <a:pt x="3810" y="11480"/>
                  </a:lnTo>
                </a:path>
                <a:path w="3810" h="241935">
                  <a:moveTo>
                    <a:pt x="0" y="9575"/>
                  </a:moveTo>
                  <a:lnTo>
                    <a:pt x="3810" y="9575"/>
                  </a:lnTo>
                </a:path>
                <a:path w="3810" h="241935">
                  <a:moveTo>
                    <a:pt x="0" y="7658"/>
                  </a:moveTo>
                  <a:lnTo>
                    <a:pt x="3810" y="7658"/>
                  </a:lnTo>
                </a:path>
                <a:path w="3810" h="241935">
                  <a:moveTo>
                    <a:pt x="0" y="5740"/>
                  </a:moveTo>
                  <a:lnTo>
                    <a:pt x="3810" y="5740"/>
                  </a:lnTo>
                </a:path>
                <a:path w="3810" h="241935">
                  <a:moveTo>
                    <a:pt x="0" y="3822"/>
                  </a:moveTo>
                  <a:lnTo>
                    <a:pt x="3810" y="3822"/>
                  </a:lnTo>
                </a:path>
                <a:path w="3810" h="241935">
                  <a:moveTo>
                    <a:pt x="0" y="1904"/>
                  </a:moveTo>
                  <a:lnTo>
                    <a:pt x="3810" y="1904"/>
                  </a:lnTo>
                </a:path>
                <a:path w="3810" h="24193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698094" y="3363362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300"/>
                  </a:moveTo>
                  <a:lnTo>
                    <a:pt x="3810" y="222300"/>
                  </a:lnTo>
                </a:path>
                <a:path w="3810" h="222885">
                  <a:moveTo>
                    <a:pt x="0" y="220383"/>
                  </a:moveTo>
                  <a:lnTo>
                    <a:pt x="3810" y="220383"/>
                  </a:lnTo>
                </a:path>
                <a:path w="3810" h="222885">
                  <a:moveTo>
                    <a:pt x="0" y="218465"/>
                  </a:moveTo>
                  <a:lnTo>
                    <a:pt x="3810" y="218465"/>
                  </a:lnTo>
                </a:path>
                <a:path w="3810" h="222885">
                  <a:moveTo>
                    <a:pt x="0" y="216547"/>
                  </a:moveTo>
                  <a:lnTo>
                    <a:pt x="3810" y="216547"/>
                  </a:lnTo>
                </a:path>
                <a:path w="3810" h="222885">
                  <a:moveTo>
                    <a:pt x="0" y="214630"/>
                  </a:moveTo>
                  <a:lnTo>
                    <a:pt x="3810" y="214630"/>
                  </a:lnTo>
                </a:path>
                <a:path w="3810" h="222885">
                  <a:moveTo>
                    <a:pt x="0" y="212725"/>
                  </a:moveTo>
                  <a:lnTo>
                    <a:pt x="3810" y="212725"/>
                  </a:lnTo>
                </a:path>
                <a:path w="3810" h="222885">
                  <a:moveTo>
                    <a:pt x="0" y="210807"/>
                  </a:moveTo>
                  <a:lnTo>
                    <a:pt x="3810" y="210807"/>
                  </a:lnTo>
                </a:path>
                <a:path w="3810" h="222885">
                  <a:moveTo>
                    <a:pt x="0" y="208889"/>
                  </a:moveTo>
                  <a:lnTo>
                    <a:pt x="3810" y="208889"/>
                  </a:lnTo>
                </a:path>
                <a:path w="3810" h="222885">
                  <a:moveTo>
                    <a:pt x="0" y="206971"/>
                  </a:moveTo>
                  <a:lnTo>
                    <a:pt x="3810" y="206971"/>
                  </a:lnTo>
                </a:path>
                <a:path w="3810" h="222885">
                  <a:moveTo>
                    <a:pt x="0" y="205054"/>
                  </a:moveTo>
                  <a:lnTo>
                    <a:pt x="3810" y="205054"/>
                  </a:lnTo>
                </a:path>
                <a:path w="3810" h="222885">
                  <a:moveTo>
                    <a:pt x="0" y="203136"/>
                  </a:moveTo>
                  <a:lnTo>
                    <a:pt x="3810" y="203136"/>
                  </a:lnTo>
                </a:path>
                <a:path w="3810" h="222885">
                  <a:moveTo>
                    <a:pt x="0" y="201218"/>
                  </a:moveTo>
                  <a:lnTo>
                    <a:pt x="3810" y="201218"/>
                  </a:lnTo>
                </a:path>
                <a:path w="3810" h="222885">
                  <a:moveTo>
                    <a:pt x="0" y="199301"/>
                  </a:moveTo>
                  <a:lnTo>
                    <a:pt x="3810" y="199301"/>
                  </a:lnTo>
                </a:path>
                <a:path w="3810" h="222885">
                  <a:moveTo>
                    <a:pt x="0" y="197383"/>
                  </a:moveTo>
                  <a:lnTo>
                    <a:pt x="3810" y="197383"/>
                  </a:lnTo>
                </a:path>
                <a:path w="3810" h="222885">
                  <a:moveTo>
                    <a:pt x="0" y="195478"/>
                  </a:moveTo>
                  <a:lnTo>
                    <a:pt x="3810" y="195478"/>
                  </a:lnTo>
                </a:path>
                <a:path w="3810" h="222885">
                  <a:moveTo>
                    <a:pt x="0" y="193560"/>
                  </a:moveTo>
                  <a:lnTo>
                    <a:pt x="3810" y="193560"/>
                  </a:lnTo>
                </a:path>
                <a:path w="3810" h="222885">
                  <a:moveTo>
                    <a:pt x="0" y="191643"/>
                  </a:moveTo>
                  <a:lnTo>
                    <a:pt x="3810" y="191643"/>
                  </a:lnTo>
                </a:path>
                <a:path w="3810" h="222885">
                  <a:moveTo>
                    <a:pt x="0" y="189725"/>
                  </a:moveTo>
                  <a:lnTo>
                    <a:pt x="3810" y="189725"/>
                  </a:lnTo>
                </a:path>
                <a:path w="3810" h="222885">
                  <a:moveTo>
                    <a:pt x="0" y="187807"/>
                  </a:moveTo>
                  <a:lnTo>
                    <a:pt x="3810" y="187807"/>
                  </a:lnTo>
                </a:path>
                <a:path w="3810" h="222885">
                  <a:moveTo>
                    <a:pt x="0" y="185889"/>
                  </a:moveTo>
                  <a:lnTo>
                    <a:pt x="3810" y="185889"/>
                  </a:lnTo>
                </a:path>
                <a:path w="3810" h="222885">
                  <a:moveTo>
                    <a:pt x="0" y="183972"/>
                  </a:moveTo>
                  <a:lnTo>
                    <a:pt x="3810" y="183972"/>
                  </a:lnTo>
                </a:path>
                <a:path w="3810" h="222885">
                  <a:moveTo>
                    <a:pt x="0" y="182054"/>
                  </a:moveTo>
                  <a:lnTo>
                    <a:pt x="3810" y="182054"/>
                  </a:lnTo>
                </a:path>
                <a:path w="3810" h="222885">
                  <a:moveTo>
                    <a:pt x="0" y="180136"/>
                  </a:moveTo>
                  <a:lnTo>
                    <a:pt x="3810" y="180136"/>
                  </a:lnTo>
                </a:path>
                <a:path w="3810" h="222885">
                  <a:moveTo>
                    <a:pt x="0" y="178219"/>
                  </a:moveTo>
                  <a:lnTo>
                    <a:pt x="3810" y="178219"/>
                  </a:lnTo>
                </a:path>
                <a:path w="3810" h="222885">
                  <a:moveTo>
                    <a:pt x="0" y="176314"/>
                  </a:moveTo>
                  <a:lnTo>
                    <a:pt x="3810" y="176314"/>
                  </a:lnTo>
                </a:path>
                <a:path w="3810" h="222885">
                  <a:moveTo>
                    <a:pt x="0" y="174396"/>
                  </a:moveTo>
                  <a:lnTo>
                    <a:pt x="3810" y="174396"/>
                  </a:lnTo>
                </a:path>
                <a:path w="3810" h="222885">
                  <a:moveTo>
                    <a:pt x="0" y="172478"/>
                  </a:moveTo>
                  <a:lnTo>
                    <a:pt x="3810" y="172478"/>
                  </a:lnTo>
                </a:path>
                <a:path w="3810" h="222885">
                  <a:moveTo>
                    <a:pt x="0" y="170561"/>
                  </a:moveTo>
                  <a:lnTo>
                    <a:pt x="3810" y="170561"/>
                  </a:lnTo>
                </a:path>
                <a:path w="3810" h="222885">
                  <a:moveTo>
                    <a:pt x="0" y="168643"/>
                  </a:moveTo>
                  <a:lnTo>
                    <a:pt x="3810" y="168643"/>
                  </a:lnTo>
                </a:path>
                <a:path w="3810" h="222885">
                  <a:moveTo>
                    <a:pt x="0" y="166725"/>
                  </a:moveTo>
                  <a:lnTo>
                    <a:pt x="3810" y="166725"/>
                  </a:lnTo>
                </a:path>
                <a:path w="3810" h="222885">
                  <a:moveTo>
                    <a:pt x="0" y="164807"/>
                  </a:moveTo>
                  <a:lnTo>
                    <a:pt x="3810" y="164807"/>
                  </a:lnTo>
                </a:path>
                <a:path w="3810" h="222885">
                  <a:moveTo>
                    <a:pt x="0" y="162890"/>
                  </a:moveTo>
                  <a:lnTo>
                    <a:pt x="3810" y="162890"/>
                  </a:lnTo>
                </a:path>
                <a:path w="3810" h="222885">
                  <a:moveTo>
                    <a:pt x="0" y="160972"/>
                  </a:moveTo>
                  <a:lnTo>
                    <a:pt x="3810" y="160972"/>
                  </a:lnTo>
                </a:path>
                <a:path w="3810" h="222885">
                  <a:moveTo>
                    <a:pt x="0" y="159067"/>
                  </a:moveTo>
                  <a:lnTo>
                    <a:pt x="3810" y="159067"/>
                  </a:lnTo>
                </a:path>
                <a:path w="3810" h="222885">
                  <a:moveTo>
                    <a:pt x="0" y="157149"/>
                  </a:moveTo>
                  <a:lnTo>
                    <a:pt x="3810" y="157149"/>
                  </a:lnTo>
                </a:path>
                <a:path w="3810" h="222885">
                  <a:moveTo>
                    <a:pt x="0" y="155232"/>
                  </a:moveTo>
                  <a:lnTo>
                    <a:pt x="3810" y="155232"/>
                  </a:lnTo>
                </a:path>
                <a:path w="3810" h="222885">
                  <a:moveTo>
                    <a:pt x="0" y="153314"/>
                  </a:moveTo>
                  <a:lnTo>
                    <a:pt x="3810" y="153314"/>
                  </a:lnTo>
                </a:path>
                <a:path w="3810" h="222885">
                  <a:moveTo>
                    <a:pt x="0" y="151396"/>
                  </a:moveTo>
                  <a:lnTo>
                    <a:pt x="3810" y="151396"/>
                  </a:lnTo>
                </a:path>
                <a:path w="3810" h="222885">
                  <a:moveTo>
                    <a:pt x="0" y="149479"/>
                  </a:moveTo>
                  <a:lnTo>
                    <a:pt x="3810" y="149479"/>
                  </a:lnTo>
                </a:path>
                <a:path w="3810" h="222885">
                  <a:moveTo>
                    <a:pt x="0" y="147561"/>
                  </a:moveTo>
                  <a:lnTo>
                    <a:pt x="3810" y="147561"/>
                  </a:lnTo>
                </a:path>
                <a:path w="3810" h="222885">
                  <a:moveTo>
                    <a:pt x="0" y="145643"/>
                  </a:moveTo>
                  <a:lnTo>
                    <a:pt x="3810" y="145643"/>
                  </a:lnTo>
                </a:path>
                <a:path w="3810" h="222885">
                  <a:moveTo>
                    <a:pt x="0" y="143725"/>
                  </a:moveTo>
                  <a:lnTo>
                    <a:pt x="3810" y="143725"/>
                  </a:lnTo>
                </a:path>
                <a:path w="3810" h="222885">
                  <a:moveTo>
                    <a:pt x="0" y="141820"/>
                  </a:moveTo>
                  <a:lnTo>
                    <a:pt x="3810" y="141820"/>
                  </a:lnTo>
                </a:path>
                <a:path w="3810" h="222885">
                  <a:moveTo>
                    <a:pt x="0" y="139903"/>
                  </a:moveTo>
                  <a:lnTo>
                    <a:pt x="3810" y="139903"/>
                  </a:lnTo>
                </a:path>
                <a:path w="3810" h="222885">
                  <a:moveTo>
                    <a:pt x="0" y="137985"/>
                  </a:moveTo>
                  <a:lnTo>
                    <a:pt x="3810" y="137985"/>
                  </a:lnTo>
                </a:path>
                <a:path w="3810" h="222885">
                  <a:moveTo>
                    <a:pt x="0" y="136067"/>
                  </a:moveTo>
                  <a:lnTo>
                    <a:pt x="3810" y="136067"/>
                  </a:lnTo>
                </a:path>
                <a:path w="3810" h="222885">
                  <a:moveTo>
                    <a:pt x="0" y="134150"/>
                  </a:moveTo>
                  <a:lnTo>
                    <a:pt x="3810" y="134150"/>
                  </a:lnTo>
                </a:path>
                <a:path w="3810" h="222885">
                  <a:moveTo>
                    <a:pt x="0" y="132232"/>
                  </a:moveTo>
                  <a:lnTo>
                    <a:pt x="3810" y="132232"/>
                  </a:lnTo>
                </a:path>
                <a:path w="3810" h="222885">
                  <a:moveTo>
                    <a:pt x="0" y="130314"/>
                  </a:moveTo>
                  <a:lnTo>
                    <a:pt x="3810" y="130314"/>
                  </a:lnTo>
                </a:path>
                <a:path w="3810" h="222885">
                  <a:moveTo>
                    <a:pt x="0" y="128397"/>
                  </a:moveTo>
                  <a:lnTo>
                    <a:pt x="3810" y="128397"/>
                  </a:lnTo>
                </a:path>
                <a:path w="3810" h="222885">
                  <a:moveTo>
                    <a:pt x="0" y="126479"/>
                  </a:moveTo>
                  <a:lnTo>
                    <a:pt x="3810" y="126479"/>
                  </a:lnTo>
                </a:path>
                <a:path w="3810" h="222885">
                  <a:moveTo>
                    <a:pt x="0" y="124574"/>
                  </a:moveTo>
                  <a:lnTo>
                    <a:pt x="3810" y="124574"/>
                  </a:lnTo>
                </a:path>
                <a:path w="3810" h="222885">
                  <a:moveTo>
                    <a:pt x="0" y="122656"/>
                  </a:moveTo>
                  <a:lnTo>
                    <a:pt x="3810" y="122656"/>
                  </a:lnTo>
                </a:path>
                <a:path w="3810" h="222885">
                  <a:moveTo>
                    <a:pt x="0" y="120738"/>
                  </a:moveTo>
                  <a:lnTo>
                    <a:pt x="3810" y="120738"/>
                  </a:lnTo>
                </a:path>
                <a:path w="3810" h="222885">
                  <a:moveTo>
                    <a:pt x="0" y="118821"/>
                  </a:moveTo>
                  <a:lnTo>
                    <a:pt x="3810" y="118821"/>
                  </a:lnTo>
                </a:path>
                <a:path w="3810" h="222885">
                  <a:moveTo>
                    <a:pt x="0" y="116903"/>
                  </a:moveTo>
                  <a:lnTo>
                    <a:pt x="3810" y="116903"/>
                  </a:lnTo>
                </a:path>
                <a:path w="3810" h="222885">
                  <a:moveTo>
                    <a:pt x="0" y="114985"/>
                  </a:moveTo>
                  <a:lnTo>
                    <a:pt x="3810" y="114985"/>
                  </a:lnTo>
                </a:path>
                <a:path w="3810" h="222885">
                  <a:moveTo>
                    <a:pt x="0" y="113068"/>
                  </a:moveTo>
                  <a:lnTo>
                    <a:pt x="3810" y="113068"/>
                  </a:lnTo>
                </a:path>
                <a:path w="3810" h="222885">
                  <a:moveTo>
                    <a:pt x="0" y="111150"/>
                  </a:moveTo>
                  <a:lnTo>
                    <a:pt x="3810" y="111150"/>
                  </a:lnTo>
                </a:path>
                <a:path w="3810" h="222885">
                  <a:moveTo>
                    <a:pt x="0" y="109232"/>
                  </a:moveTo>
                  <a:lnTo>
                    <a:pt x="3810" y="109232"/>
                  </a:lnTo>
                </a:path>
                <a:path w="3810" h="222885">
                  <a:moveTo>
                    <a:pt x="0" y="107315"/>
                  </a:moveTo>
                  <a:lnTo>
                    <a:pt x="3810" y="107315"/>
                  </a:lnTo>
                </a:path>
                <a:path w="3810" h="222885">
                  <a:moveTo>
                    <a:pt x="0" y="105410"/>
                  </a:moveTo>
                  <a:lnTo>
                    <a:pt x="3810" y="105410"/>
                  </a:lnTo>
                </a:path>
                <a:path w="3810" h="222885">
                  <a:moveTo>
                    <a:pt x="0" y="103492"/>
                  </a:moveTo>
                  <a:lnTo>
                    <a:pt x="3810" y="103492"/>
                  </a:lnTo>
                </a:path>
                <a:path w="3810" h="222885">
                  <a:moveTo>
                    <a:pt x="0" y="101574"/>
                  </a:moveTo>
                  <a:lnTo>
                    <a:pt x="3810" y="101574"/>
                  </a:lnTo>
                </a:path>
                <a:path w="3810" h="222885">
                  <a:moveTo>
                    <a:pt x="0" y="99656"/>
                  </a:moveTo>
                  <a:lnTo>
                    <a:pt x="3810" y="99656"/>
                  </a:lnTo>
                </a:path>
                <a:path w="3810" h="222885">
                  <a:moveTo>
                    <a:pt x="0" y="97739"/>
                  </a:moveTo>
                  <a:lnTo>
                    <a:pt x="3810" y="97739"/>
                  </a:lnTo>
                </a:path>
                <a:path w="3810" h="222885">
                  <a:moveTo>
                    <a:pt x="0" y="95821"/>
                  </a:moveTo>
                  <a:lnTo>
                    <a:pt x="3810" y="95821"/>
                  </a:lnTo>
                </a:path>
                <a:path w="3810" h="222885">
                  <a:moveTo>
                    <a:pt x="0" y="93903"/>
                  </a:moveTo>
                  <a:lnTo>
                    <a:pt x="3810" y="93903"/>
                  </a:lnTo>
                </a:path>
                <a:path w="3810" h="222885">
                  <a:moveTo>
                    <a:pt x="0" y="91986"/>
                  </a:moveTo>
                  <a:lnTo>
                    <a:pt x="3810" y="91986"/>
                  </a:lnTo>
                </a:path>
                <a:path w="3810" h="222885">
                  <a:moveTo>
                    <a:pt x="0" y="90068"/>
                  </a:moveTo>
                  <a:lnTo>
                    <a:pt x="3810" y="90068"/>
                  </a:lnTo>
                </a:path>
                <a:path w="3810" h="222885">
                  <a:moveTo>
                    <a:pt x="0" y="88163"/>
                  </a:moveTo>
                  <a:lnTo>
                    <a:pt x="3810" y="88163"/>
                  </a:lnTo>
                </a:path>
                <a:path w="3810" h="222885">
                  <a:moveTo>
                    <a:pt x="0" y="86245"/>
                  </a:moveTo>
                  <a:lnTo>
                    <a:pt x="3810" y="86245"/>
                  </a:lnTo>
                </a:path>
                <a:path w="3810" h="222885">
                  <a:moveTo>
                    <a:pt x="0" y="84328"/>
                  </a:moveTo>
                  <a:lnTo>
                    <a:pt x="3810" y="84328"/>
                  </a:lnTo>
                </a:path>
                <a:path w="3810" h="222885">
                  <a:moveTo>
                    <a:pt x="0" y="82410"/>
                  </a:moveTo>
                  <a:lnTo>
                    <a:pt x="3810" y="82410"/>
                  </a:lnTo>
                </a:path>
                <a:path w="3810" h="222885">
                  <a:moveTo>
                    <a:pt x="0" y="80492"/>
                  </a:moveTo>
                  <a:lnTo>
                    <a:pt x="3810" y="80492"/>
                  </a:lnTo>
                </a:path>
                <a:path w="3810" h="222885">
                  <a:moveTo>
                    <a:pt x="0" y="78574"/>
                  </a:moveTo>
                  <a:lnTo>
                    <a:pt x="3810" y="78574"/>
                  </a:lnTo>
                </a:path>
                <a:path w="3810" h="222885">
                  <a:moveTo>
                    <a:pt x="0" y="76657"/>
                  </a:moveTo>
                  <a:lnTo>
                    <a:pt x="3810" y="76657"/>
                  </a:lnTo>
                </a:path>
                <a:path w="3810" h="222885">
                  <a:moveTo>
                    <a:pt x="0" y="74739"/>
                  </a:moveTo>
                  <a:lnTo>
                    <a:pt x="3810" y="74739"/>
                  </a:lnTo>
                </a:path>
                <a:path w="3810" h="222885">
                  <a:moveTo>
                    <a:pt x="0" y="72821"/>
                  </a:moveTo>
                  <a:lnTo>
                    <a:pt x="3810" y="72821"/>
                  </a:lnTo>
                </a:path>
                <a:path w="3810" h="222885">
                  <a:moveTo>
                    <a:pt x="0" y="70916"/>
                  </a:moveTo>
                  <a:lnTo>
                    <a:pt x="3810" y="70916"/>
                  </a:lnTo>
                </a:path>
                <a:path w="3810" h="222885">
                  <a:moveTo>
                    <a:pt x="0" y="68999"/>
                  </a:moveTo>
                  <a:lnTo>
                    <a:pt x="3810" y="68999"/>
                  </a:lnTo>
                </a:path>
                <a:path w="3810" h="222885">
                  <a:moveTo>
                    <a:pt x="0" y="67081"/>
                  </a:moveTo>
                  <a:lnTo>
                    <a:pt x="3810" y="67081"/>
                  </a:lnTo>
                </a:path>
                <a:path w="3810" h="222885">
                  <a:moveTo>
                    <a:pt x="0" y="65163"/>
                  </a:moveTo>
                  <a:lnTo>
                    <a:pt x="3810" y="65163"/>
                  </a:lnTo>
                </a:path>
                <a:path w="3810" h="222885">
                  <a:moveTo>
                    <a:pt x="0" y="63246"/>
                  </a:moveTo>
                  <a:lnTo>
                    <a:pt x="3810" y="63246"/>
                  </a:lnTo>
                </a:path>
                <a:path w="3810" h="222885">
                  <a:moveTo>
                    <a:pt x="0" y="61328"/>
                  </a:moveTo>
                  <a:lnTo>
                    <a:pt x="3810" y="61328"/>
                  </a:lnTo>
                </a:path>
                <a:path w="3810" h="222885">
                  <a:moveTo>
                    <a:pt x="0" y="59410"/>
                  </a:moveTo>
                  <a:lnTo>
                    <a:pt x="3810" y="59410"/>
                  </a:lnTo>
                </a:path>
                <a:path w="3810" h="222885">
                  <a:moveTo>
                    <a:pt x="0" y="57492"/>
                  </a:moveTo>
                  <a:lnTo>
                    <a:pt x="3810" y="57492"/>
                  </a:lnTo>
                </a:path>
                <a:path w="3810" h="222885">
                  <a:moveTo>
                    <a:pt x="0" y="55575"/>
                  </a:moveTo>
                  <a:lnTo>
                    <a:pt x="3810" y="55575"/>
                  </a:lnTo>
                </a:path>
                <a:path w="3810" h="222885">
                  <a:moveTo>
                    <a:pt x="0" y="53657"/>
                  </a:moveTo>
                  <a:lnTo>
                    <a:pt x="3810" y="53657"/>
                  </a:lnTo>
                </a:path>
                <a:path w="3810" h="222885">
                  <a:moveTo>
                    <a:pt x="0" y="51752"/>
                  </a:moveTo>
                  <a:lnTo>
                    <a:pt x="3810" y="51752"/>
                  </a:lnTo>
                </a:path>
                <a:path w="3810" h="222885">
                  <a:moveTo>
                    <a:pt x="0" y="49834"/>
                  </a:moveTo>
                  <a:lnTo>
                    <a:pt x="3810" y="49834"/>
                  </a:lnTo>
                </a:path>
                <a:path w="3810" h="222885">
                  <a:moveTo>
                    <a:pt x="0" y="47917"/>
                  </a:moveTo>
                  <a:lnTo>
                    <a:pt x="3810" y="47917"/>
                  </a:lnTo>
                </a:path>
                <a:path w="3810" h="222885">
                  <a:moveTo>
                    <a:pt x="0" y="45999"/>
                  </a:moveTo>
                  <a:lnTo>
                    <a:pt x="3810" y="45999"/>
                  </a:lnTo>
                </a:path>
                <a:path w="3810" h="222885">
                  <a:moveTo>
                    <a:pt x="0" y="44081"/>
                  </a:moveTo>
                  <a:lnTo>
                    <a:pt x="3810" y="44081"/>
                  </a:lnTo>
                </a:path>
                <a:path w="3810" h="222885">
                  <a:moveTo>
                    <a:pt x="0" y="42164"/>
                  </a:moveTo>
                  <a:lnTo>
                    <a:pt x="3810" y="42164"/>
                  </a:lnTo>
                </a:path>
                <a:path w="3810" h="222885">
                  <a:moveTo>
                    <a:pt x="0" y="40246"/>
                  </a:moveTo>
                  <a:lnTo>
                    <a:pt x="3810" y="40246"/>
                  </a:lnTo>
                </a:path>
                <a:path w="3810" h="222885">
                  <a:moveTo>
                    <a:pt x="0" y="38328"/>
                  </a:moveTo>
                  <a:lnTo>
                    <a:pt x="3810" y="38328"/>
                  </a:lnTo>
                </a:path>
                <a:path w="3810" h="222885">
                  <a:moveTo>
                    <a:pt x="0" y="36410"/>
                  </a:moveTo>
                  <a:lnTo>
                    <a:pt x="3810" y="36410"/>
                  </a:lnTo>
                </a:path>
                <a:path w="3810" h="222885">
                  <a:moveTo>
                    <a:pt x="0" y="34505"/>
                  </a:moveTo>
                  <a:lnTo>
                    <a:pt x="3810" y="34505"/>
                  </a:lnTo>
                </a:path>
                <a:path w="3810" h="222885">
                  <a:moveTo>
                    <a:pt x="0" y="32588"/>
                  </a:moveTo>
                  <a:lnTo>
                    <a:pt x="3810" y="32588"/>
                  </a:lnTo>
                </a:path>
                <a:path w="3810" h="222885">
                  <a:moveTo>
                    <a:pt x="0" y="30670"/>
                  </a:moveTo>
                  <a:lnTo>
                    <a:pt x="3810" y="30670"/>
                  </a:lnTo>
                </a:path>
                <a:path w="3810" h="222885">
                  <a:moveTo>
                    <a:pt x="0" y="28752"/>
                  </a:moveTo>
                  <a:lnTo>
                    <a:pt x="3810" y="28752"/>
                  </a:lnTo>
                </a:path>
                <a:path w="3810" h="222885">
                  <a:moveTo>
                    <a:pt x="0" y="26835"/>
                  </a:moveTo>
                  <a:lnTo>
                    <a:pt x="3810" y="26835"/>
                  </a:lnTo>
                </a:path>
                <a:path w="3810" h="222885">
                  <a:moveTo>
                    <a:pt x="0" y="24917"/>
                  </a:moveTo>
                  <a:lnTo>
                    <a:pt x="3810" y="24917"/>
                  </a:lnTo>
                </a:path>
                <a:path w="3810" h="222885">
                  <a:moveTo>
                    <a:pt x="0" y="22999"/>
                  </a:moveTo>
                  <a:lnTo>
                    <a:pt x="3810" y="22999"/>
                  </a:lnTo>
                </a:path>
                <a:path w="3810" h="222885">
                  <a:moveTo>
                    <a:pt x="0" y="21082"/>
                  </a:moveTo>
                  <a:lnTo>
                    <a:pt x="3810" y="21082"/>
                  </a:lnTo>
                </a:path>
                <a:path w="3810" h="222885">
                  <a:moveTo>
                    <a:pt x="0" y="19164"/>
                  </a:moveTo>
                  <a:lnTo>
                    <a:pt x="3810" y="19164"/>
                  </a:lnTo>
                </a:path>
                <a:path w="3810" h="222885">
                  <a:moveTo>
                    <a:pt x="0" y="17259"/>
                  </a:moveTo>
                  <a:lnTo>
                    <a:pt x="3810" y="17259"/>
                  </a:lnTo>
                </a:path>
                <a:path w="3810" h="222885">
                  <a:moveTo>
                    <a:pt x="0" y="15341"/>
                  </a:moveTo>
                  <a:lnTo>
                    <a:pt x="3810" y="15341"/>
                  </a:lnTo>
                </a:path>
                <a:path w="3810" h="222885">
                  <a:moveTo>
                    <a:pt x="0" y="13423"/>
                  </a:moveTo>
                  <a:lnTo>
                    <a:pt x="3810" y="13423"/>
                  </a:lnTo>
                </a:path>
                <a:path w="3810" h="222885">
                  <a:moveTo>
                    <a:pt x="0" y="11506"/>
                  </a:moveTo>
                  <a:lnTo>
                    <a:pt x="3810" y="11506"/>
                  </a:lnTo>
                </a:path>
                <a:path w="3810" h="222885">
                  <a:moveTo>
                    <a:pt x="0" y="9588"/>
                  </a:moveTo>
                  <a:lnTo>
                    <a:pt x="3810" y="9588"/>
                  </a:lnTo>
                </a:path>
                <a:path w="3810" h="222885">
                  <a:moveTo>
                    <a:pt x="0" y="7670"/>
                  </a:moveTo>
                  <a:lnTo>
                    <a:pt x="3810" y="7670"/>
                  </a:lnTo>
                </a:path>
                <a:path w="3810" h="222885">
                  <a:moveTo>
                    <a:pt x="0" y="5753"/>
                  </a:moveTo>
                  <a:lnTo>
                    <a:pt x="3810" y="5753"/>
                  </a:lnTo>
                </a:path>
                <a:path w="3810" h="222885">
                  <a:moveTo>
                    <a:pt x="0" y="3835"/>
                  </a:moveTo>
                  <a:lnTo>
                    <a:pt x="3810" y="3835"/>
                  </a:lnTo>
                </a:path>
                <a:path w="3810" h="222885">
                  <a:moveTo>
                    <a:pt x="0" y="1917"/>
                  </a:moveTo>
                  <a:lnTo>
                    <a:pt x="3810" y="1917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750095" y="3363362"/>
              <a:ext cx="3810" cy="222885"/>
            </a:xfrm>
            <a:custGeom>
              <a:avLst/>
              <a:gdLst/>
              <a:ahLst/>
              <a:cxnLst/>
              <a:rect l="l" t="t" r="r" b="b"/>
              <a:pathLst>
                <a:path w="3810" h="222885">
                  <a:moveTo>
                    <a:pt x="0" y="222300"/>
                  </a:moveTo>
                  <a:lnTo>
                    <a:pt x="3810" y="222300"/>
                  </a:lnTo>
                </a:path>
                <a:path w="3810" h="222885">
                  <a:moveTo>
                    <a:pt x="0" y="220383"/>
                  </a:moveTo>
                  <a:lnTo>
                    <a:pt x="3810" y="220383"/>
                  </a:lnTo>
                </a:path>
                <a:path w="3810" h="222885">
                  <a:moveTo>
                    <a:pt x="0" y="218465"/>
                  </a:moveTo>
                  <a:lnTo>
                    <a:pt x="3810" y="218465"/>
                  </a:lnTo>
                </a:path>
                <a:path w="3810" h="222885">
                  <a:moveTo>
                    <a:pt x="0" y="216547"/>
                  </a:moveTo>
                  <a:lnTo>
                    <a:pt x="3810" y="216547"/>
                  </a:lnTo>
                </a:path>
                <a:path w="3810" h="222885">
                  <a:moveTo>
                    <a:pt x="0" y="214630"/>
                  </a:moveTo>
                  <a:lnTo>
                    <a:pt x="3810" y="214630"/>
                  </a:lnTo>
                </a:path>
                <a:path w="3810" h="222885">
                  <a:moveTo>
                    <a:pt x="0" y="212725"/>
                  </a:moveTo>
                  <a:lnTo>
                    <a:pt x="3810" y="212725"/>
                  </a:lnTo>
                </a:path>
                <a:path w="3810" h="222885">
                  <a:moveTo>
                    <a:pt x="0" y="210807"/>
                  </a:moveTo>
                  <a:lnTo>
                    <a:pt x="3810" y="210807"/>
                  </a:lnTo>
                </a:path>
                <a:path w="3810" h="222885">
                  <a:moveTo>
                    <a:pt x="0" y="208889"/>
                  </a:moveTo>
                  <a:lnTo>
                    <a:pt x="3810" y="208889"/>
                  </a:lnTo>
                </a:path>
                <a:path w="3810" h="222885">
                  <a:moveTo>
                    <a:pt x="0" y="206971"/>
                  </a:moveTo>
                  <a:lnTo>
                    <a:pt x="3810" y="206971"/>
                  </a:lnTo>
                </a:path>
                <a:path w="3810" h="222885">
                  <a:moveTo>
                    <a:pt x="0" y="205054"/>
                  </a:moveTo>
                  <a:lnTo>
                    <a:pt x="3810" y="205054"/>
                  </a:lnTo>
                </a:path>
                <a:path w="3810" h="222885">
                  <a:moveTo>
                    <a:pt x="0" y="203136"/>
                  </a:moveTo>
                  <a:lnTo>
                    <a:pt x="3810" y="203136"/>
                  </a:lnTo>
                </a:path>
                <a:path w="3810" h="222885">
                  <a:moveTo>
                    <a:pt x="0" y="201218"/>
                  </a:moveTo>
                  <a:lnTo>
                    <a:pt x="3810" y="201218"/>
                  </a:lnTo>
                </a:path>
                <a:path w="3810" h="222885">
                  <a:moveTo>
                    <a:pt x="0" y="199301"/>
                  </a:moveTo>
                  <a:lnTo>
                    <a:pt x="3810" y="199301"/>
                  </a:lnTo>
                </a:path>
                <a:path w="3810" h="222885">
                  <a:moveTo>
                    <a:pt x="0" y="197383"/>
                  </a:moveTo>
                  <a:lnTo>
                    <a:pt x="3810" y="197383"/>
                  </a:lnTo>
                </a:path>
                <a:path w="3810" h="222885">
                  <a:moveTo>
                    <a:pt x="0" y="195478"/>
                  </a:moveTo>
                  <a:lnTo>
                    <a:pt x="3810" y="195478"/>
                  </a:lnTo>
                </a:path>
                <a:path w="3810" h="222885">
                  <a:moveTo>
                    <a:pt x="0" y="193560"/>
                  </a:moveTo>
                  <a:lnTo>
                    <a:pt x="3810" y="193560"/>
                  </a:lnTo>
                </a:path>
                <a:path w="3810" h="222885">
                  <a:moveTo>
                    <a:pt x="0" y="191643"/>
                  </a:moveTo>
                  <a:lnTo>
                    <a:pt x="3810" y="191643"/>
                  </a:lnTo>
                </a:path>
                <a:path w="3810" h="222885">
                  <a:moveTo>
                    <a:pt x="0" y="189725"/>
                  </a:moveTo>
                  <a:lnTo>
                    <a:pt x="3810" y="189725"/>
                  </a:lnTo>
                </a:path>
                <a:path w="3810" h="222885">
                  <a:moveTo>
                    <a:pt x="0" y="187807"/>
                  </a:moveTo>
                  <a:lnTo>
                    <a:pt x="3810" y="187807"/>
                  </a:lnTo>
                </a:path>
                <a:path w="3810" h="222885">
                  <a:moveTo>
                    <a:pt x="0" y="185889"/>
                  </a:moveTo>
                  <a:lnTo>
                    <a:pt x="3810" y="185889"/>
                  </a:lnTo>
                </a:path>
                <a:path w="3810" h="222885">
                  <a:moveTo>
                    <a:pt x="0" y="183972"/>
                  </a:moveTo>
                  <a:lnTo>
                    <a:pt x="3810" y="183972"/>
                  </a:lnTo>
                </a:path>
                <a:path w="3810" h="222885">
                  <a:moveTo>
                    <a:pt x="0" y="182054"/>
                  </a:moveTo>
                  <a:lnTo>
                    <a:pt x="3810" y="182054"/>
                  </a:lnTo>
                </a:path>
                <a:path w="3810" h="222885">
                  <a:moveTo>
                    <a:pt x="0" y="180136"/>
                  </a:moveTo>
                  <a:lnTo>
                    <a:pt x="3810" y="180136"/>
                  </a:lnTo>
                </a:path>
                <a:path w="3810" h="222885">
                  <a:moveTo>
                    <a:pt x="0" y="178219"/>
                  </a:moveTo>
                  <a:lnTo>
                    <a:pt x="3810" y="178219"/>
                  </a:lnTo>
                </a:path>
                <a:path w="3810" h="222885">
                  <a:moveTo>
                    <a:pt x="0" y="176314"/>
                  </a:moveTo>
                  <a:lnTo>
                    <a:pt x="3810" y="176314"/>
                  </a:lnTo>
                </a:path>
                <a:path w="3810" h="222885">
                  <a:moveTo>
                    <a:pt x="0" y="174396"/>
                  </a:moveTo>
                  <a:lnTo>
                    <a:pt x="3810" y="174396"/>
                  </a:lnTo>
                </a:path>
                <a:path w="3810" h="222885">
                  <a:moveTo>
                    <a:pt x="0" y="172478"/>
                  </a:moveTo>
                  <a:lnTo>
                    <a:pt x="3810" y="172478"/>
                  </a:lnTo>
                </a:path>
                <a:path w="3810" h="222885">
                  <a:moveTo>
                    <a:pt x="0" y="170561"/>
                  </a:moveTo>
                  <a:lnTo>
                    <a:pt x="3810" y="170561"/>
                  </a:lnTo>
                </a:path>
                <a:path w="3810" h="222885">
                  <a:moveTo>
                    <a:pt x="0" y="168643"/>
                  </a:moveTo>
                  <a:lnTo>
                    <a:pt x="3810" y="168643"/>
                  </a:lnTo>
                </a:path>
                <a:path w="3810" h="222885">
                  <a:moveTo>
                    <a:pt x="0" y="166725"/>
                  </a:moveTo>
                  <a:lnTo>
                    <a:pt x="3810" y="166725"/>
                  </a:lnTo>
                </a:path>
                <a:path w="3810" h="222885">
                  <a:moveTo>
                    <a:pt x="0" y="164807"/>
                  </a:moveTo>
                  <a:lnTo>
                    <a:pt x="3810" y="164807"/>
                  </a:lnTo>
                </a:path>
                <a:path w="3810" h="222885">
                  <a:moveTo>
                    <a:pt x="0" y="162890"/>
                  </a:moveTo>
                  <a:lnTo>
                    <a:pt x="3810" y="162890"/>
                  </a:lnTo>
                </a:path>
                <a:path w="3810" h="222885">
                  <a:moveTo>
                    <a:pt x="0" y="160972"/>
                  </a:moveTo>
                  <a:lnTo>
                    <a:pt x="3810" y="160972"/>
                  </a:lnTo>
                </a:path>
                <a:path w="3810" h="222885">
                  <a:moveTo>
                    <a:pt x="0" y="159067"/>
                  </a:moveTo>
                  <a:lnTo>
                    <a:pt x="3810" y="159067"/>
                  </a:lnTo>
                </a:path>
                <a:path w="3810" h="222885">
                  <a:moveTo>
                    <a:pt x="0" y="157149"/>
                  </a:moveTo>
                  <a:lnTo>
                    <a:pt x="3810" y="157149"/>
                  </a:lnTo>
                </a:path>
                <a:path w="3810" h="222885">
                  <a:moveTo>
                    <a:pt x="0" y="155232"/>
                  </a:moveTo>
                  <a:lnTo>
                    <a:pt x="3810" y="155232"/>
                  </a:lnTo>
                </a:path>
                <a:path w="3810" h="222885">
                  <a:moveTo>
                    <a:pt x="0" y="153314"/>
                  </a:moveTo>
                  <a:lnTo>
                    <a:pt x="3810" y="153314"/>
                  </a:lnTo>
                </a:path>
                <a:path w="3810" h="222885">
                  <a:moveTo>
                    <a:pt x="0" y="151396"/>
                  </a:moveTo>
                  <a:lnTo>
                    <a:pt x="3810" y="151396"/>
                  </a:lnTo>
                </a:path>
                <a:path w="3810" h="222885">
                  <a:moveTo>
                    <a:pt x="0" y="149479"/>
                  </a:moveTo>
                  <a:lnTo>
                    <a:pt x="3810" y="149479"/>
                  </a:lnTo>
                </a:path>
                <a:path w="3810" h="222885">
                  <a:moveTo>
                    <a:pt x="0" y="147561"/>
                  </a:moveTo>
                  <a:lnTo>
                    <a:pt x="3810" y="147561"/>
                  </a:lnTo>
                </a:path>
                <a:path w="3810" h="222885">
                  <a:moveTo>
                    <a:pt x="0" y="145643"/>
                  </a:moveTo>
                  <a:lnTo>
                    <a:pt x="3810" y="145643"/>
                  </a:lnTo>
                </a:path>
                <a:path w="3810" h="222885">
                  <a:moveTo>
                    <a:pt x="0" y="143725"/>
                  </a:moveTo>
                  <a:lnTo>
                    <a:pt x="3810" y="143725"/>
                  </a:lnTo>
                </a:path>
                <a:path w="3810" h="222885">
                  <a:moveTo>
                    <a:pt x="0" y="141820"/>
                  </a:moveTo>
                  <a:lnTo>
                    <a:pt x="3810" y="141820"/>
                  </a:lnTo>
                </a:path>
                <a:path w="3810" h="222885">
                  <a:moveTo>
                    <a:pt x="0" y="139903"/>
                  </a:moveTo>
                  <a:lnTo>
                    <a:pt x="3810" y="139903"/>
                  </a:lnTo>
                </a:path>
                <a:path w="3810" h="222885">
                  <a:moveTo>
                    <a:pt x="0" y="137985"/>
                  </a:moveTo>
                  <a:lnTo>
                    <a:pt x="3810" y="137985"/>
                  </a:lnTo>
                </a:path>
                <a:path w="3810" h="222885">
                  <a:moveTo>
                    <a:pt x="0" y="136067"/>
                  </a:moveTo>
                  <a:lnTo>
                    <a:pt x="3810" y="136067"/>
                  </a:lnTo>
                </a:path>
                <a:path w="3810" h="222885">
                  <a:moveTo>
                    <a:pt x="0" y="134150"/>
                  </a:moveTo>
                  <a:lnTo>
                    <a:pt x="3810" y="134150"/>
                  </a:lnTo>
                </a:path>
                <a:path w="3810" h="222885">
                  <a:moveTo>
                    <a:pt x="0" y="132232"/>
                  </a:moveTo>
                  <a:lnTo>
                    <a:pt x="3810" y="132232"/>
                  </a:lnTo>
                </a:path>
                <a:path w="3810" h="222885">
                  <a:moveTo>
                    <a:pt x="0" y="130314"/>
                  </a:moveTo>
                  <a:lnTo>
                    <a:pt x="3810" y="130314"/>
                  </a:lnTo>
                </a:path>
                <a:path w="3810" h="222885">
                  <a:moveTo>
                    <a:pt x="0" y="128397"/>
                  </a:moveTo>
                  <a:lnTo>
                    <a:pt x="3810" y="128397"/>
                  </a:lnTo>
                </a:path>
                <a:path w="3810" h="222885">
                  <a:moveTo>
                    <a:pt x="0" y="126479"/>
                  </a:moveTo>
                  <a:lnTo>
                    <a:pt x="3810" y="126479"/>
                  </a:lnTo>
                </a:path>
                <a:path w="3810" h="222885">
                  <a:moveTo>
                    <a:pt x="0" y="124574"/>
                  </a:moveTo>
                  <a:lnTo>
                    <a:pt x="3810" y="124574"/>
                  </a:lnTo>
                </a:path>
                <a:path w="3810" h="222885">
                  <a:moveTo>
                    <a:pt x="0" y="122656"/>
                  </a:moveTo>
                  <a:lnTo>
                    <a:pt x="3810" y="122656"/>
                  </a:lnTo>
                </a:path>
                <a:path w="3810" h="222885">
                  <a:moveTo>
                    <a:pt x="0" y="120738"/>
                  </a:moveTo>
                  <a:lnTo>
                    <a:pt x="3810" y="120738"/>
                  </a:lnTo>
                </a:path>
                <a:path w="3810" h="222885">
                  <a:moveTo>
                    <a:pt x="0" y="118821"/>
                  </a:moveTo>
                  <a:lnTo>
                    <a:pt x="3810" y="118821"/>
                  </a:lnTo>
                </a:path>
                <a:path w="3810" h="222885">
                  <a:moveTo>
                    <a:pt x="0" y="116903"/>
                  </a:moveTo>
                  <a:lnTo>
                    <a:pt x="3810" y="116903"/>
                  </a:lnTo>
                </a:path>
                <a:path w="3810" h="222885">
                  <a:moveTo>
                    <a:pt x="0" y="114985"/>
                  </a:moveTo>
                  <a:lnTo>
                    <a:pt x="3810" y="114985"/>
                  </a:lnTo>
                </a:path>
                <a:path w="3810" h="222885">
                  <a:moveTo>
                    <a:pt x="0" y="113068"/>
                  </a:moveTo>
                  <a:lnTo>
                    <a:pt x="3810" y="113068"/>
                  </a:lnTo>
                </a:path>
                <a:path w="3810" h="222885">
                  <a:moveTo>
                    <a:pt x="0" y="111150"/>
                  </a:moveTo>
                  <a:lnTo>
                    <a:pt x="3810" y="111150"/>
                  </a:lnTo>
                </a:path>
                <a:path w="3810" h="222885">
                  <a:moveTo>
                    <a:pt x="0" y="109232"/>
                  </a:moveTo>
                  <a:lnTo>
                    <a:pt x="3810" y="109232"/>
                  </a:lnTo>
                </a:path>
                <a:path w="3810" h="222885">
                  <a:moveTo>
                    <a:pt x="0" y="107315"/>
                  </a:moveTo>
                  <a:lnTo>
                    <a:pt x="3810" y="107315"/>
                  </a:lnTo>
                </a:path>
                <a:path w="3810" h="222885">
                  <a:moveTo>
                    <a:pt x="0" y="105410"/>
                  </a:moveTo>
                  <a:lnTo>
                    <a:pt x="3810" y="105410"/>
                  </a:lnTo>
                </a:path>
                <a:path w="3810" h="222885">
                  <a:moveTo>
                    <a:pt x="0" y="103492"/>
                  </a:moveTo>
                  <a:lnTo>
                    <a:pt x="3810" y="103492"/>
                  </a:lnTo>
                </a:path>
                <a:path w="3810" h="222885">
                  <a:moveTo>
                    <a:pt x="0" y="101574"/>
                  </a:moveTo>
                  <a:lnTo>
                    <a:pt x="3810" y="101574"/>
                  </a:lnTo>
                </a:path>
                <a:path w="3810" h="222885">
                  <a:moveTo>
                    <a:pt x="0" y="99656"/>
                  </a:moveTo>
                  <a:lnTo>
                    <a:pt x="3810" y="99656"/>
                  </a:lnTo>
                </a:path>
                <a:path w="3810" h="222885">
                  <a:moveTo>
                    <a:pt x="0" y="97739"/>
                  </a:moveTo>
                  <a:lnTo>
                    <a:pt x="3810" y="97739"/>
                  </a:lnTo>
                </a:path>
                <a:path w="3810" h="222885">
                  <a:moveTo>
                    <a:pt x="0" y="95821"/>
                  </a:moveTo>
                  <a:lnTo>
                    <a:pt x="3810" y="95821"/>
                  </a:lnTo>
                </a:path>
                <a:path w="3810" h="222885">
                  <a:moveTo>
                    <a:pt x="0" y="93903"/>
                  </a:moveTo>
                  <a:lnTo>
                    <a:pt x="3810" y="93903"/>
                  </a:lnTo>
                </a:path>
                <a:path w="3810" h="222885">
                  <a:moveTo>
                    <a:pt x="0" y="91986"/>
                  </a:moveTo>
                  <a:lnTo>
                    <a:pt x="3810" y="91986"/>
                  </a:lnTo>
                </a:path>
                <a:path w="3810" h="222885">
                  <a:moveTo>
                    <a:pt x="0" y="90068"/>
                  </a:moveTo>
                  <a:lnTo>
                    <a:pt x="3810" y="90068"/>
                  </a:lnTo>
                </a:path>
                <a:path w="3810" h="222885">
                  <a:moveTo>
                    <a:pt x="0" y="88163"/>
                  </a:moveTo>
                  <a:lnTo>
                    <a:pt x="3810" y="88163"/>
                  </a:lnTo>
                </a:path>
                <a:path w="3810" h="222885">
                  <a:moveTo>
                    <a:pt x="0" y="86245"/>
                  </a:moveTo>
                  <a:lnTo>
                    <a:pt x="3810" y="86245"/>
                  </a:lnTo>
                </a:path>
                <a:path w="3810" h="222885">
                  <a:moveTo>
                    <a:pt x="0" y="84328"/>
                  </a:moveTo>
                  <a:lnTo>
                    <a:pt x="3810" y="84328"/>
                  </a:lnTo>
                </a:path>
                <a:path w="3810" h="222885">
                  <a:moveTo>
                    <a:pt x="0" y="82410"/>
                  </a:moveTo>
                  <a:lnTo>
                    <a:pt x="3810" y="82410"/>
                  </a:lnTo>
                </a:path>
                <a:path w="3810" h="222885">
                  <a:moveTo>
                    <a:pt x="0" y="80492"/>
                  </a:moveTo>
                  <a:lnTo>
                    <a:pt x="3810" y="80492"/>
                  </a:lnTo>
                </a:path>
                <a:path w="3810" h="222885">
                  <a:moveTo>
                    <a:pt x="0" y="78574"/>
                  </a:moveTo>
                  <a:lnTo>
                    <a:pt x="3810" y="78574"/>
                  </a:lnTo>
                </a:path>
                <a:path w="3810" h="222885">
                  <a:moveTo>
                    <a:pt x="0" y="76657"/>
                  </a:moveTo>
                  <a:lnTo>
                    <a:pt x="3810" y="76657"/>
                  </a:lnTo>
                </a:path>
                <a:path w="3810" h="222885">
                  <a:moveTo>
                    <a:pt x="0" y="74739"/>
                  </a:moveTo>
                  <a:lnTo>
                    <a:pt x="3810" y="74739"/>
                  </a:lnTo>
                </a:path>
                <a:path w="3810" h="222885">
                  <a:moveTo>
                    <a:pt x="0" y="72821"/>
                  </a:moveTo>
                  <a:lnTo>
                    <a:pt x="3810" y="72821"/>
                  </a:lnTo>
                </a:path>
                <a:path w="3810" h="222885">
                  <a:moveTo>
                    <a:pt x="0" y="70916"/>
                  </a:moveTo>
                  <a:lnTo>
                    <a:pt x="3810" y="70916"/>
                  </a:lnTo>
                </a:path>
                <a:path w="3810" h="222885">
                  <a:moveTo>
                    <a:pt x="0" y="68999"/>
                  </a:moveTo>
                  <a:lnTo>
                    <a:pt x="3810" y="68999"/>
                  </a:lnTo>
                </a:path>
                <a:path w="3810" h="222885">
                  <a:moveTo>
                    <a:pt x="0" y="67081"/>
                  </a:moveTo>
                  <a:lnTo>
                    <a:pt x="3810" y="67081"/>
                  </a:lnTo>
                </a:path>
                <a:path w="3810" h="222885">
                  <a:moveTo>
                    <a:pt x="0" y="65163"/>
                  </a:moveTo>
                  <a:lnTo>
                    <a:pt x="3810" y="65163"/>
                  </a:lnTo>
                </a:path>
                <a:path w="3810" h="222885">
                  <a:moveTo>
                    <a:pt x="0" y="63246"/>
                  </a:moveTo>
                  <a:lnTo>
                    <a:pt x="3810" y="63246"/>
                  </a:lnTo>
                </a:path>
                <a:path w="3810" h="222885">
                  <a:moveTo>
                    <a:pt x="0" y="61328"/>
                  </a:moveTo>
                  <a:lnTo>
                    <a:pt x="3810" y="61328"/>
                  </a:lnTo>
                </a:path>
                <a:path w="3810" h="222885">
                  <a:moveTo>
                    <a:pt x="0" y="59410"/>
                  </a:moveTo>
                  <a:lnTo>
                    <a:pt x="3810" y="59410"/>
                  </a:lnTo>
                </a:path>
                <a:path w="3810" h="222885">
                  <a:moveTo>
                    <a:pt x="0" y="57492"/>
                  </a:moveTo>
                  <a:lnTo>
                    <a:pt x="3810" y="57492"/>
                  </a:lnTo>
                </a:path>
                <a:path w="3810" h="222885">
                  <a:moveTo>
                    <a:pt x="0" y="55575"/>
                  </a:moveTo>
                  <a:lnTo>
                    <a:pt x="3810" y="55575"/>
                  </a:lnTo>
                </a:path>
                <a:path w="3810" h="222885">
                  <a:moveTo>
                    <a:pt x="0" y="53657"/>
                  </a:moveTo>
                  <a:lnTo>
                    <a:pt x="3810" y="53657"/>
                  </a:lnTo>
                </a:path>
                <a:path w="3810" h="222885">
                  <a:moveTo>
                    <a:pt x="0" y="51752"/>
                  </a:moveTo>
                  <a:lnTo>
                    <a:pt x="3810" y="51752"/>
                  </a:lnTo>
                </a:path>
                <a:path w="3810" h="222885">
                  <a:moveTo>
                    <a:pt x="0" y="49834"/>
                  </a:moveTo>
                  <a:lnTo>
                    <a:pt x="3810" y="49834"/>
                  </a:lnTo>
                </a:path>
                <a:path w="3810" h="222885">
                  <a:moveTo>
                    <a:pt x="0" y="47917"/>
                  </a:moveTo>
                  <a:lnTo>
                    <a:pt x="3810" y="47917"/>
                  </a:lnTo>
                </a:path>
                <a:path w="3810" h="222885">
                  <a:moveTo>
                    <a:pt x="0" y="45999"/>
                  </a:moveTo>
                  <a:lnTo>
                    <a:pt x="3810" y="45999"/>
                  </a:lnTo>
                </a:path>
                <a:path w="3810" h="222885">
                  <a:moveTo>
                    <a:pt x="0" y="44081"/>
                  </a:moveTo>
                  <a:lnTo>
                    <a:pt x="3810" y="44081"/>
                  </a:lnTo>
                </a:path>
                <a:path w="3810" h="222885">
                  <a:moveTo>
                    <a:pt x="0" y="42164"/>
                  </a:moveTo>
                  <a:lnTo>
                    <a:pt x="3810" y="42164"/>
                  </a:lnTo>
                </a:path>
                <a:path w="3810" h="222885">
                  <a:moveTo>
                    <a:pt x="0" y="40246"/>
                  </a:moveTo>
                  <a:lnTo>
                    <a:pt x="3810" y="40246"/>
                  </a:lnTo>
                </a:path>
                <a:path w="3810" h="222885">
                  <a:moveTo>
                    <a:pt x="0" y="38328"/>
                  </a:moveTo>
                  <a:lnTo>
                    <a:pt x="3810" y="38328"/>
                  </a:lnTo>
                </a:path>
                <a:path w="3810" h="222885">
                  <a:moveTo>
                    <a:pt x="0" y="36410"/>
                  </a:moveTo>
                  <a:lnTo>
                    <a:pt x="3810" y="36410"/>
                  </a:lnTo>
                </a:path>
                <a:path w="3810" h="222885">
                  <a:moveTo>
                    <a:pt x="0" y="34505"/>
                  </a:moveTo>
                  <a:lnTo>
                    <a:pt x="3810" y="34505"/>
                  </a:lnTo>
                </a:path>
                <a:path w="3810" h="222885">
                  <a:moveTo>
                    <a:pt x="0" y="32588"/>
                  </a:moveTo>
                  <a:lnTo>
                    <a:pt x="3810" y="32588"/>
                  </a:lnTo>
                </a:path>
                <a:path w="3810" h="222885">
                  <a:moveTo>
                    <a:pt x="0" y="30670"/>
                  </a:moveTo>
                  <a:lnTo>
                    <a:pt x="3810" y="30670"/>
                  </a:lnTo>
                </a:path>
                <a:path w="3810" h="222885">
                  <a:moveTo>
                    <a:pt x="0" y="28752"/>
                  </a:moveTo>
                  <a:lnTo>
                    <a:pt x="3810" y="28752"/>
                  </a:lnTo>
                </a:path>
                <a:path w="3810" h="222885">
                  <a:moveTo>
                    <a:pt x="0" y="26835"/>
                  </a:moveTo>
                  <a:lnTo>
                    <a:pt x="3810" y="26835"/>
                  </a:lnTo>
                </a:path>
                <a:path w="3810" h="222885">
                  <a:moveTo>
                    <a:pt x="0" y="24917"/>
                  </a:moveTo>
                  <a:lnTo>
                    <a:pt x="3810" y="24917"/>
                  </a:lnTo>
                </a:path>
                <a:path w="3810" h="222885">
                  <a:moveTo>
                    <a:pt x="0" y="22999"/>
                  </a:moveTo>
                  <a:lnTo>
                    <a:pt x="3810" y="22999"/>
                  </a:lnTo>
                </a:path>
                <a:path w="3810" h="222885">
                  <a:moveTo>
                    <a:pt x="0" y="21082"/>
                  </a:moveTo>
                  <a:lnTo>
                    <a:pt x="3810" y="21082"/>
                  </a:lnTo>
                </a:path>
                <a:path w="3810" h="222885">
                  <a:moveTo>
                    <a:pt x="0" y="19164"/>
                  </a:moveTo>
                  <a:lnTo>
                    <a:pt x="3810" y="19164"/>
                  </a:lnTo>
                </a:path>
                <a:path w="3810" h="222885">
                  <a:moveTo>
                    <a:pt x="0" y="17259"/>
                  </a:moveTo>
                  <a:lnTo>
                    <a:pt x="3810" y="17259"/>
                  </a:lnTo>
                </a:path>
                <a:path w="3810" h="222885">
                  <a:moveTo>
                    <a:pt x="0" y="15341"/>
                  </a:moveTo>
                  <a:lnTo>
                    <a:pt x="3810" y="15341"/>
                  </a:lnTo>
                </a:path>
                <a:path w="3810" h="222885">
                  <a:moveTo>
                    <a:pt x="0" y="13423"/>
                  </a:moveTo>
                  <a:lnTo>
                    <a:pt x="3810" y="13423"/>
                  </a:lnTo>
                </a:path>
                <a:path w="3810" h="222885">
                  <a:moveTo>
                    <a:pt x="0" y="11506"/>
                  </a:moveTo>
                  <a:lnTo>
                    <a:pt x="3810" y="11506"/>
                  </a:lnTo>
                </a:path>
                <a:path w="3810" h="222885">
                  <a:moveTo>
                    <a:pt x="0" y="9588"/>
                  </a:moveTo>
                  <a:lnTo>
                    <a:pt x="3810" y="9588"/>
                  </a:lnTo>
                </a:path>
                <a:path w="3810" h="222885">
                  <a:moveTo>
                    <a:pt x="0" y="7670"/>
                  </a:moveTo>
                  <a:lnTo>
                    <a:pt x="3810" y="7670"/>
                  </a:lnTo>
                </a:path>
                <a:path w="3810" h="222885">
                  <a:moveTo>
                    <a:pt x="0" y="5753"/>
                  </a:moveTo>
                  <a:lnTo>
                    <a:pt x="3810" y="5753"/>
                  </a:lnTo>
                </a:path>
                <a:path w="3810" h="222885">
                  <a:moveTo>
                    <a:pt x="0" y="3835"/>
                  </a:moveTo>
                  <a:lnTo>
                    <a:pt x="3810" y="3835"/>
                  </a:lnTo>
                </a:path>
                <a:path w="3810" h="222885">
                  <a:moveTo>
                    <a:pt x="0" y="1917"/>
                  </a:moveTo>
                  <a:lnTo>
                    <a:pt x="3810" y="1917"/>
                  </a:lnTo>
                </a:path>
                <a:path w="3810" h="222885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699999" y="28663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751999" y="28663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803999" y="2866398"/>
              <a:ext cx="0" cy="247015"/>
            </a:xfrm>
            <a:custGeom>
              <a:avLst/>
              <a:gdLst/>
              <a:ahLst/>
              <a:cxnLst/>
              <a:rect l="l" t="t" r="r" b="b"/>
              <a:pathLst>
                <a:path h="247014">
                  <a:moveTo>
                    <a:pt x="0" y="2467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47999" y="3593912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47999" y="361932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699999" y="3593912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699999" y="361932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751999" y="3593912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751999" y="3619323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2052002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59136" y="3359876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47999" y="3359876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711136" y="3359876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699999" y="3359876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763136" y="3359876"/>
              <a:ext cx="2033270" cy="0"/>
            </a:xfrm>
            <a:custGeom>
              <a:avLst/>
              <a:gdLst/>
              <a:ahLst/>
              <a:cxnLst/>
              <a:rect l="l" t="t" r="r" b="b"/>
              <a:pathLst>
                <a:path w="2033270">
                  <a:moveTo>
                    <a:pt x="0" y="0"/>
                  </a:moveTo>
                  <a:lnTo>
                    <a:pt x="2032914" y="0"/>
                  </a:lnTo>
                </a:path>
              </a:pathLst>
            </a:custGeom>
            <a:ln w="3175">
              <a:solidFill>
                <a:srgbClr val="3C3C3C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4751999" y="3359876"/>
              <a:ext cx="2052320" cy="0"/>
            </a:xfrm>
            <a:custGeom>
              <a:avLst/>
              <a:gdLst/>
              <a:ahLst/>
              <a:cxnLst/>
              <a:rect l="l" t="t" r="r" b="b"/>
              <a:pathLst>
                <a:path w="2052320">
                  <a:moveTo>
                    <a:pt x="0" y="0"/>
                  </a:moveTo>
                  <a:lnTo>
                    <a:pt x="4775" y="0"/>
                  </a:lnTo>
                </a:path>
                <a:path w="2052320">
                  <a:moveTo>
                    <a:pt x="2047227" y="0"/>
                  </a:moveTo>
                  <a:lnTo>
                    <a:pt x="2052002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" name="object 45"/>
          <p:cNvSpPr txBox="1"/>
          <p:nvPr/>
        </p:nvSpPr>
        <p:spPr>
          <a:xfrm>
            <a:off x="1289319" y="2901434"/>
            <a:ext cx="7727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Data</a:t>
            </a:r>
            <a:r>
              <a:rPr sz="1000" spc="-114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da</a:t>
            </a:r>
            <a:r>
              <a:rPr sz="1000" spc="-11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PAV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871612" y="2901434"/>
            <a:ext cx="17125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5">
                <a:solidFill>
                  <a:srgbClr val="FFFFFF"/>
                </a:solidFill>
                <a:latin typeface="Verdana"/>
                <a:cs typeface="Verdana"/>
              </a:rPr>
              <a:t>Número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FFFFFF"/>
                </a:solidFill>
                <a:latin typeface="Verdana"/>
                <a:cs typeface="Verdana"/>
              </a:rPr>
              <a:t>de</a:t>
            </a:r>
            <a:r>
              <a:rPr sz="1000" spc="-17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FFFFFF"/>
                </a:solidFill>
                <a:latin typeface="Verdana"/>
                <a:cs typeface="Verdana"/>
              </a:rPr>
              <a:t>VM/dia</a:t>
            </a:r>
            <a:r>
              <a:rPr sz="1000" spc="-14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FFFFFF"/>
                </a:solidFill>
                <a:latin typeface="Verdana"/>
                <a:cs typeface="Verdana"/>
              </a:rPr>
              <a:t>entre</a:t>
            </a:r>
            <a:r>
              <a:rPr sz="1000" spc="-135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PAV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384434" y="2901434"/>
            <a:ext cx="7842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Observações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306210" y="3148195"/>
            <a:ext cx="733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09/01/2022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601481" y="3148195"/>
            <a:ext cx="249554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231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927877" y="1971159"/>
            <a:ext cx="14878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4310" marR="5080" indent="-18224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data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ocorreu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PAV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929270" y="1818759"/>
            <a:ext cx="157924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2865" algn="just">
              <a:lnSpc>
                <a:spcPct val="100000"/>
              </a:lnSpc>
              <a:spcBef>
                <a:spcPts val="100"/>
              </a:spcBef>
            </a:pP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soma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VM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desde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seguinte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prévia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até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registrada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970795" y="1818759"/>
            <a:ext cx="160147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Aqui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poderá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registrada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alguma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sobre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paciente/infecção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53" name="object 53"/>
          <p:cNvGrpSpPr/>
          <p:nvPr/>
        </p:nvGrpSpPr>
        <p:grpSpPr>
          <a:xfrm>
            <a:off x="1621862" y="2505605"/>
            <a:ext cx="4227195" cy="379095"/>
            <a:chOff x="1621862" y="2505605"/>
            <a:chExt cx="4227195" cy="379095"/>
          </a:xfrm>
        </p:grpSpPr>
        <p:sp>
          <p:nvSpPr>
            <p:cNvPr id="54" name="object 54"/>
            <p:cNvSpPr/>
            <p:nvPr/>
          </p:nvSpPr>
          <p:spPr>
            <a:xfrm>
              <a:off x="5799456" y="2562031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749862" y="2514606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3720000" y="2808818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h="76200">
                  <a:moveTo>
                    <a:pt x="0" y="0"/>
                  </a:moveTo>
                  <a:lnTo>
                    <a:pt x="0" y="75577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670406" y="2761392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5" h="53339">
                  <a:moveTo>
                    <a:pt x="49593" y="0"/>
                  </a:moveTo>
                  <a:lnTo>
                    <a:pt x="0" y="53340"/>
                  </a:lnTo>
                  <a:lnTo>
                    <a:pt x="99186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671455" y="2553031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0"/>
                  </a:moveTo>
                  <a:lnTo>
                    <a:pt x="0" y="322364"/>
                  </a:lnTo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621862" y="2505605"/>
              <a:ext cx="99695" cy="53340"/>
            </a:xfrm>
            <a:custGeom>
              <a:avLst/>
              <a:gdLst/>
              <a:ahLst/>
              <a:cxnLst/>
              <a:rect l="l" t="t" r="r" b="b"/>
              <a:pathLst>
                <a:path w="99694" h="53339">
                  <a:moveTo>
                    <a:pt x="49593" y="0"/>
                  </a:moveTo>
                  <a:lnTo>
                    <a:pt x="0" y="53340"/>
                  </a:lnTo>
                  <a:lnTo>
                    <a:pt x="99187" y="53340"/>
                  </a:lnTo>
                  <a:lnTo>
                    <a:pt x="4959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" name="object 60"/>
          <p:cNvSpPr txBox="1"/>
          <p:nvPr/>
        </p:nvSpPr>
        <p:spPr>
          <a:xfrm>
            <a:off x="635299" y="3394956"/>
            <a:ext cx="6169025" cy="5829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92785">
              <a:lnSpc>
                <a:spcPct val="100000"/>
              </a:lnSpc>
              <a:spcBef>
                <a:spcPts val="100"/>
              </a:spcBef>
              <a:tabLst>
                <a:tab pos="3016250" algn="l"/>
              </a:tabLst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16/01/2022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81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785"/>
              </a:spcBef>
            </a:pP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Atenção: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registrar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sim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houver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nova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61" name="object 6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62" name="object 62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83</a:t>
            </a:fld>
            <a:endParaRPr spc="-25"/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12"/>
            <a:ext cx="2981325" cy="3132455"/>
            <a:chOff x="0" y="12"/>
            <a:chExt cx="2981325" cy="313245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0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6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1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7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9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0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6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60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7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3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9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5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49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3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3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2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60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3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8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3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6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4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3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</p:grpSp>
      <p:grpSp>
        <p:nvGrpSpPr>
          <p:cNvPr id="300" name="object 300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1" name="object 301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3" name="object 303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5" name="object 305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6" name="object 306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9" name="object 309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10" name="object 310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8" name="object 318"/>
          <p:cNvGrpSpPr/>
          <p:nvPr/>
        </p:nvGrpSpPr>
        <p:grpSpPr>
          <a:xfrm>
            <a:off x="3922278" y="4871580"/>
            <a:ext cx="6121400" cy="1968500"/>
            <a:chOff x="3922278" y="4871580"/>
            <a:chExt cx="6121400" cy="1968500"/>
          </a:xfrm>
        </p:grpSpPr>
        <p:sp>
          <p:nvSpPr>
            <p:cNvPr id="319" name="object 319"/>
            <p:cNvSpPr/>
            <p:nvPr/>
          </p:nvSpPr>
          <p:spPr>
            <a:xfrm>
              <a:off x="6101999" y="4872688"/>
              <a:ext cx="3941445" cy="1967864"/>
            </a:xfrm>
            <a:custGeom>
              <a:avLst/>
              <a:gdLst/>
              <a:ahLst/>
              <a:cxnLst/>
              <a:rect l="l" t="t" r="r" b="b"/>
              <a:pathLst>
                <a:path w="3941445" h="1967865">
                  <a:moveTo>
                    <a:pt x="3788879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399"/>
                  </a:lnTo>
                  <a:lnTo>
                    <a:pt x="0" y="1814918"/>
                  </a:lnTo>
                  <a:lnTo>
                    <a:pt x="7769" y="1863087"/>
                  </a:lnTo>
                  <a:lnTo>
                    <a:pt x="29405" y="1904922"/>
                  </a:lnTo>
                  <a:lnTo>
                    <a:pt x="62396" y="1937913"/>
                  </a:lnTo>
                  <a:lnTo>
                    <a:pt x="104231" y="1959548"/>
                  </a:lnTo>
                  <a:lnTo>
                    <a:pt x="152400" y="1967318"/>
                  </a:lnTo>
                  <a:lnTo>
                    <a:pt x="3788879" y="1967318"/>
                  </a:lnTo>
                  <a:lnTo>
                    <a:pt x="3837048" y="1959548"/>
                  </a:lnTo>
                  <a:lnTo>
                    <a:pt x="3878883" y="1937913"/>
                  </a:lnTo>
                  <a:lnTo>
                    <a:pt x="3911874" y="1904922"/>
                  </a:lnTo>
                  <a:lnTo>
                    <a:pt x="3933509" y="1863087"/>
                  </a:lnTo>
                  <a:lnTo>
                    <a:pt x="3941279" y="1814918"/>
                  </a:lnTo>
                  <a:lnTo>
                    <a:pt x="3941279" y="152399"/>
                  </a:lnTo>
                  <a:lnTo>
                    <a:pt x="3933509" y="104231"/>
                  </a:lnTo>
                  <a:lnTo>
                    <a:pt x="3911874" y="62396"/>
                  </a:lnTo>
                  <a:lnTo>
                    <a:pt x="3878883" y="29405"/>
                  </a:lnTo>
                  <a:lnTo>
                    <a:pt x="3837048" y="7769"/>
                  </a:lnTo>
                  <a:lnTo>
                    <a:pt x="3788879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0" name="object 320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3922278" y="4871580"/>
              <a:ext cx="2550654" cy="1959432"/>
            </a:xfrm>
            <a:prstGeom prst="rect">
              <a:avLst/>
            </a:prstGeom>
          </p:spPr>
        </p:pic>
      </p:grpSp>
      <p:sp>
        <p:nvSpPr>
          <p:cNvPr id="321" name="object 321"/>
          <p:cNvSpPr/>
          <p:nvPr/>
        </p:nvSpPr>
        <p:spPr>
          <a:xfrm>
            <a:off x="0" y="0"/>
            <a:ext cx="2908935" cy="2723515"/>
          </a:xfrm>
          <a:custGeom>
            <a:avLst/>
            <a:gdLst/>
            <a:ahLst/>
            <a:cxnLst/>
            <a:rect l="l" t="t" r="r" b="b"/>
            <a:pathLst>
              <a:path w="2908935" h="2723515">
                <a:moveTo>
                  <a:pt x="0" y="1904772"/>
                </a:moveTo>
                <a:lnTo>
                  <a:pt x="734325" y="2639098"/>
                </a:lnTo>
                <a:lnTo>
                  <a:pt x="770023" y="2669465"/>
                </a:lnTo>
                <a:lnTo>
                  <a:pt x="809075" y="2693084"/>
                </a:lnTo>
                <a:lnTo>
                  <a:pt x="850642" y="2709954"/>
                </a:lnTo>
                <a:lnTo>
                  <a:pt x="893887" y="2720077"/>
                </a:lnTo>
                <a:lnTo>
                  <a:pt x="937969" y="2723451"/>
                </a:lnTo>
                <a:lnTo>
                  <a:pt x="982052" y="2720077"/>
                </a:lnTo>
                <a:lnTo>
                  <a:pt x="1025297" y="2709954"/>
                </a:lnTo>
                <a:lnTo>
                  <a:pt x="1066864" y="2693084"/>
                </a:lnTo>
                <a:lnTo>
                  <a:pt x="1105916" y="2669465"/>
                </a:lnTo>
                <a:lnTo>
                  <a:pt x="1141614" y="2639098"/>
                </a:lnTo>
                <a:lnTo>
                  <a:pt x="2824440" y="956271"/>
                </a:lnTo>
                <a:lnTo>
                  <a:pt x="2854807" y="920574"/>
                </a:lnTo>
                <a:lnTo>
                  <a:pt x="2878426" y="881522"/>
                </a:lnTo>
                <a:lnTo>
                  <a:pt x="2895297" y="839954"/>
                </a:lnTo>
                <a:lnTo>
                  <a:pt x="2905419" y="796710"/>
                </a:lnTo>
                <a:lnTo>
                  <a:pt x="2908794" y="752627"/>
                </a:lnTo>
                <a:lnTo>
                  <a:pt x="2905419" y="708544"/>
                </a:lnTo>
                <a:lnTo>
                  <a:pt x="2895297" y="665300"/>
                </a:lnTo>
                <a:lnTo>
                  <a:pt x="2878426" y="623732"/>
                </a:lnTo>
                <a:lnTo>
                  <a:pt x="2854807" y="584680"/>
                </a:lnTo>
                <a:lnTo>
                  <a:pt x="2824440" y="548982"/>
                </a:lnTo>
                <a:lnTo>
                  <a:pt x="2275457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 txBox="1"/>
          <p:nvPr/>
        </p:nvSpPr>
        <p:spPr>
          <a:xfrm>
            <a:off x="635299" y="599504"/>
            <a:ext cx="140081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200">
                <a:solidFill>
                  <a:srgbClr val="43505E"/>
                </a:solidFill>
                <a:latin typeface="Verdana"/>
                <a:cs typeface="Verdana"/>
              </a:rPr>
              <a:t>04.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3" name="object 323"/>
          <p:cNvSpPr txBox="1"/>
          <p:nvPr/>
        </p:nvSpPr>
        <p:spPr>
          <a:xfrm>
            <a:off x="635299" y="4614805"/>
            <a:ext cx="2616200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Metodologia Kamishibai </a:t>
            </a:r>
            <a:r>
              <a:rPr sz="3000" spc="-120">
                <a:solidFill>
                  <a:srgbClr val="43505E"/>
                </a:solidFill>
                <a:latin typeface="Verdana"/>
                <a:cs typeface="Verdana"/>
              </a:rPr>
              <a:t>para</a:t>
            </a:r>
            <a:r>
              <a:rPr sz="3000" spc="-34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125">
                <a:solidFill>
                  <a:srgbClr val="43505E"/>
                </a:solidFill>
                <a:latin typeface="Verdana"/>
                <a:cs typeface="Verdana"/>
              </a:rPr>
              <a:t>Coleta</a:t>
            </a:r>
            <a:r>
              <a:rPr sz="3000" spc="-34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360">
                <a:solidFill>
                  <a:srgbClr val="43505E"/>
                </a:solidFill>
                <a:latin typeface="Verdana"/>
                <a:cs typeface="Verdana"/>
              </a:rPr>
              <a:t>– </a:t>
            </a:r>
            <a:r>
              <a:rPr sz="3000" spc="-13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3000" spc="-28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75">
                <a:solidFill>
                  <a:srgbClr val="43505E"/>
                </a:solidFill>
                <a:latin typeface="Verdana"/>
                <a:cs typeface="Verdana"/>
              </a:rPr>
              <a:t>de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25" name="object 325"/>
          <p:cNvPicPr/>
          <p:nvPr/>
        </p:nvPicPr>
        <p:blipFill>
          <a:blip r:embed="rId300" cstate="print"/>
          <a:stretch>
            <a:fillRect/>
          </a:stretch>
        </p:blipFill>
        <p:spPr>
          <a:xfrm>
            <a:off x="496413" y="3025212"/>
            <a:ext cx="1144440" cy="1205764"/>
          </a:xfrm>
          <a:prstGeom prst="rect">
            <a:avLst/>
          </a:prstGeom>
        </p:spPr>
      </p:pic>
      <p:sp>
        <p:nvSpPr>
          <p:cNvPr id="326" name="object 326"/>
          <p:cNvSpPr txBox="1"/>
          <p:nvPr/>
        </p:nvSpPr>
        <p:spPr>
          <a:xfrm>
            <a:off x="4340176" y="1056704"/>
            <a:ext cx="571690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nceito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gestão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visual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para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execução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rotinas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processos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padronizada.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4340176" y="1209104"/>
            <a:ext cx="571627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delo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permite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confirmações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pelos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líderes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vários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níveis,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8" name="object 328"/>
          <p:cNvSpPr txBox="1"/>
          <p:nvPr/>
        </p:nvSpPr>
        <p:spPr>
          <a:xfrm>
            <a:off x="4340176" y="1361504"/>
            <a:ext cx="571627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instruções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trabalho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ficam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gestão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vista,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junto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seus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status.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Essa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ferramenta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asse-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3858035" y="945168"/>
            <a:ext cx="2967990" cy="8604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450" b="1" spc="-60">
                <a:solidFill>
                  <a:srgbClr val="3799B1"/>
                </a:solidFill>
                <a:latin typeface="Arial"/>
                <a:cs typeface="Arial"/>
              </a:rPr>
              <a:t>C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gu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á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sustentabilidade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das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melhorias.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6255070" y="2763856"/>
            <a:ext cx="3788410" cy="1219200"/>
          </a:xfrm>
          <a:custGeom>
            <a:avLst/>
            <a:gdLst/>
            <a:ahLst/>
            <a:cxnLst/>
            <a:rect l="l" t="t" r="r" b="b"/>
            <a:pathLst>
              <a:path w="3788409" h="1219200">
                <a:moveTo>
                  <a:pt x="3635806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400"/>
                </a:lnTo>
                <a:lnTo>
                  <a:pt x="0" y="1066800"/>
                </a:lnTo>
                <a:lnTo>
                  <a:pt x="7769" y="1114968"/>
                </a:lnTo>
                <a:lnTo>
                  <a:pt x="29405" y="1156803"/>
                </a:lnTo>
                <a:lnTo>
                  <a:pt x="62396" y="1189794"/>
                </a:lnTo>
                <a:lnTo>
                  <a:pt x="104231" y="1211430"/>
                </a:lnTo>
                <a:lnTo>
                  <a:pt x="152400" y="1219200"/>
                </a:lnTo>
                <a:lnTo>
                  <a:pt x="3635806" y="1219200"/>
                </a:lnTo>
                <a:lnTo>
                  <a:pt x="3683979" y="1211430"/>
                </a:lnTo>
                <a:lnTo>
                  <a:pt x="3725815" y="1189794"/>
                </a:lnTo>
                <a:lnTo>
                  <a:pt x="3758804" y="1156803"/>
                </a:lnTo>
                <a:lnTo>
                  <a:pt x="3780438" y="1114968"/>
                </a:lnTo>
                <a:lnTo>
                  <a:pt x="3788206" y="1066800"/>
                </a:lnTo>
                <a:lnTo>
                  <a:pt x="3788206" y="152400"/>
                </a:lnTo>
                <a:lnTo>
                  <a:pt x="3780438" y="104231"/>
                </a:lnTo>
                <a:lnTo>
                  <a:pt x="3758804" y="62396"/>
                </a:lnTo>
                <a:lnTo>
                  <a:pt x="3725815" y="29405"/>
                </a:lnTo>
                <a:lnTo>
                  <a:pt x="3683979" y="7769"/>
                </a:lnTo>
                <a:lnTo>
                  <a:pt x="3635806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 txBox="1"/>
          <p:nvPr/>
        </p:nvSpPr>
        <p:spPr>
          <a:xfrm>
            <a:off x="6735281" y="2885504"/>
            <a:ext cx="305498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635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conceito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mudança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manuten- 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corresponde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indicador</a:t>
            </a:r>
            <a:r>
              <a:rPr sz="1000" b="1" spc="-6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4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 algn="just">
              <a:lnSpc>
                <a:spcPct val="100000"/>
              </a:lnSpc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254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monitoramento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estes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processos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feito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Cartão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Confirma-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ção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(CCP)</a:t>
            </a:r>
            <a:r>
              <a:rPr sz="1000" b="1" spc="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específico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item.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2" name="object 332"/>
          <p:cNvSpPr txBox="1"/>
          <p:nvPr/>
        </p:nvSpPr>
        <p:spPr>
          <a:xfrm>
            <a:off x="6788367" y="5019104"/>
            <a:ext cx="3054350" cy="1701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Cronograma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Coleta</a:t>
            </a:r>
            <a:r>
              <a:rPr sz="1000" b="1" spc="-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Indicador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 algn="just">
              <a:lnSpc>
                <a:spcPct val="100000"/>
              </a:lnSpc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seguir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preferencialmente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cronograma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sugerido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participação</a:t>
            </a:r>
            <a:r>
              <a:rPr sz="1000" spc="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os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colaboradores,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turnos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car-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gos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estabelecidos.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membro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gestão,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menos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semana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(conforme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escala),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deverá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cole-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tar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CCPs,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identificados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estrela.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33" name="object 333"/>
          <p:cNvSpPr txBox="1"/>
          <p:nvPr/>
        </p:nvSpPr>
        <p:spPr>
          <a:xfrm>
            <a:off x="3896370" y="1845755"/>
            <a:ext cx="46202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Instruções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para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dos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indicadores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manutenção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dos</a:t>
            </a:r>
            <a:r>
              <a:rPr sz="1200" b="1" spc="-114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pacotes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34" name="object 334"/>
          <p:cNvGrpSpPr/>
          <p:nvPr/>
        </p:nvGrpSpPr>
        <p:grpSpPr>
          <a:xfrm>
            <a:off x="3882720" y="2262755"/>
            <a:ext cx="2617470" cy="2381250"/>
            <a:chOff x="3882720" y="2262755"/>
            <a:chExt cx="2617470" cy="2381250"/>
          </a:xfrm>
        </p:grpSpPr>
        <p:pic>
          <p:nvPicPr>
            <p:cNvPr id="335" name="object 335"/>
            <p:cNvPicPr/>
            <p:nvPr/>
          </p:nvPicPr>
          <p:blipFill>
            <a:blip r:embed="rId301" cstate="print"/>
            <a:stretch>
              <a:fillRect/>
            </a:stretch>
          </p:blipFill>
          <p:spPr>
            <a:xfrm>
              <a:off x="3915420" y="2269109"/>
              <a:ext cx="2577924" cy="2368537"/>
            </a:xfrm>
            <a:prstGeom prst="rect">
              <a:avLst/>
            </a:prstGeom>
          </p:spPr>
        </p:pic>
        <p:sp>
          <p:nvSpPr>
            <p:cNvPr id="336" name="object 336"/>
            <p:cNvSpPr/>
            <p:nvPr/>
          </p:nvSpPr>
          <p:spPr>
            <a:xfrm>
              <a:off x="3915420" y="2269105"/>
              <a:ext cx="2578100" cy="2368550"/>
            </a:xfrm>
            <a:custGeom>
              <a:avLst/>
              <a:gdLst/>
              <a:ahLst/>
              <a:cxnLst/>
              <a:rect l="l" t="t" r="r" b="b"/>
              <a:pathLst>
                <a:path w="2578100" h="236855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216150"/>
                  </a:lnTo>
                  <a:lnTo>
                    <a:pt x="7769" y="2264318"/>
                  </a:lnTo>
                  <a:lnTo>
                    <a:pt x="29405" y="2306153"/>
                  </a:lnTo>
                  <a:lnTo>
                    <a:pt x="62396" y="2339144"/>
                  </a:lnTo>
                  <a:lnTo>
                    <a:pt x="104231" y="2360780"/>
                  </a:lnTo>
                  <a:lnTo>
                    <a:pt x="152400" y="2368550"/>
                  </a:lnTo>
                  <a:lnTo>
                    <a:pt x="2425522" y="2368550"/>
                  </a:lnTo>
                  <a:lnTo>
                    <a:pt x="2473695" y="2360780"/>
                  </a:lnTo>
                  <a:lnTo>
                    <a:pt x="2515530" y="2339144"/>
                  </a:lnTo>
                  <a:lnTo>
                    <a:pt x="2548519" y="2306153"/>
                  </a:lnTo>
                  <a:lnTo>
                    <a:pt x="2570153" y="2264318"/>
                  </a:lnTo>
                  <a:lnTo>
                    <a:pt x="2577922" y="2216150"/>
                  </a:lnTo>
                  <a:lnTo>
                    <a:pt x="2577922" y="152400"/>
                  </a:lnTo>
                  <a:lnTo>
                    <a:pt x="2570153" y="104231"/>
                  </a:lnTo>
                  <a:lnTo>
                    <a:pt x="2548519" y="62396"/>
                  </a:lnTo>
                  <a:lnTo>
                    <a:pt x="2515530" y="29405"/>
                  </a:lnTo>
                  <a:lnTo>
                    <a:pt x="2473695" y="7769"/>
                  </a:lnTo>
                  <a:lnTo>
                    <a:pt x="2425522" y="0"/>
                  </a:lnTo>
                  <a:lnTo>
                    <a:pt x="152400" y="0"/>
                  </a:lnTo>
                  <a:close/>
                </a:path>
              </a:pathLst>
            </a:custGeom>
            <a:ln w="12699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3914470" y="3380652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8" name="object 338"/>
          <p:cNvGrpSpPr/>
          <p:nvPr/>
        </p:nvGrpSpPr>
        <p:grpSpPr>
          <a:xfrm>
            <a:off x="3882720" y="4872690"/>
            <a:ext cx="2596515" cy="1967864"/>
            <a:chOff x="3882720" y="4872690"/>
            <a:chExt cx="2596515" cy="1967864"/>
          </a:xfrm>
        </p:grpSpPr>
        <p:sp>
          <p:nvSpPr>
            <p:cNvPr id="339" name="object 339"/>
            <p:cNvSpPr/>
            <p:nvPr/>
          </p:nvSpPr>
          <p:spPr>
            <a:xfrm>
              <a:off x="3924420" y="4879040"/>
              <a:ext cx="2548890" cy="1955164"/>
            </a:xfrm>
            <a:custGeom>
              <a:avLst/>
              <a:gdLst/>
              <a:ahLst/>
              <a:cxnLst/>
              <a:rect l="l" t="t" r="r" b="b"/>
              <a:pathLst>
                <a:path w="2548890" h="1955165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802218"/>
                  </a:lnTo>
                  <a:lnTo>
                    <a:pt x="7769" y="1850387"/>
                  </a:lnTo>
                  <a:lnTo>
                    <a:pt x="29405" y="1892222"/>
                  </a:lnTo>
                  <a:lnTo>
                    <a:pt x="62396" y="1925213"/>
                  </a:lnTo>
                  <a:lnTo>
                    <a:pt x="104231" y="1946848"/>
                  </a:lnTo>
                  <a:lnTo>
                    <a:pt x="152400" y="1954618"/>
                  </a:lnTo>
                  <a:lnTo>
                    <a:pt x="2395982" y="1954618"/>
                  </a:lnTo>
                  <a:lnTo>
                    <a:pt x="2444155" y="1946848"/>
                  </a:lnTo>
                  <a:lnTo>
                    <a:pt x="2485990" y="1925213"/>
                  </a:lnTo>
                  <a:lnTo>
                    <a:pt x="2518979" y="1892222"/>
                  </a:lnTo>
                  <a:lnTo>
                    <a:pt x="2540613" y="1850387"/>
                  </a:lnTo>
                  <a:lnTo>
                    <a:pt x="2548382" y="1802218"/>
                  </a:lnTo>
                  <a:lnTo>
                    <a:pt x="2548382" y="152400"/>
                  </a:lnTo>
                  <a:lnTo>
                    <a:pt x="2540613" y="104231"/>
                  </a:lnTo>
                  <a:lnTo>
                    <a:pt x="2518979" y="62396"/>
                  </a:lnTo>
                  <a:lnTo>
                    <a:pt x="2485990" y="29405"/>
                  </a:lnTo>
                  <a:lnTo>
                    <a:pt x="2444155" y="7769"/>
                  </a:lnTo>
                  <a:lnTo>
                    <a:pt x="2395982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3914470" y="5508651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41" name="object 341"/>
          <p:cNvPicPr/>
          <p:nvPr/>
        </p:nvPicPr>
        <p:blipFill>
          <a:blip r:embed="rId302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342" name="object 342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43" name="object 343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84</a:t>
            </a:fld>
            <a:endParaRPr spc="-25"/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3" name="object 3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12" name="object 12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682167" y="3807017"/>
            <a:ext cx="6123305" cy="2113915"/>
            <a:chOff x="682167" y="3807017"/>
            <a:chExt cx="6123305" cy="2113915"/>
          </a:xfrm>
        </p:grpSpPr>
        <p:sp>
          <p:nvSpPr>
            <p:cNvPr id="21" name="object 21"/>
            <p:cNvSpPr/>
            <p:nvPr/>
          </p:nvSpPr>
          <p:spPr>
            <a:xfrm>
              <a:off x="3016750" y="4257949"/>
              <a:ext cx="3788410" cy="956944"/>
            </a:xfrm>
            <a:custGeom>
              <a:avLst/>
              <a:gdLst/>
              <a:ahLst/>
              <a:cxnLst/>
              <a:rect l="l" t="t" r="r" b="b"/>
              <a:pathLst>
                <a:path w="3788409" h="956945">
                  <a:moveTo>
                    <a:pt x="3635806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804545"/>
                  </a:lnTo>
                  <a:lnTo>
                    <a:pt x="7769" y="852718"/>
                  </a:lnTo>
                  <a:lnTo>
                    <a:pt x="29405" y="894553"/>
                  </a:lnTo>
                  <a:lnTo>
                    <a:pt x="62396" y="927542"/>
                  </a:lnTo>
                  <a:lnTo>
                    <a:pt x="104231" y="949176"/>
                  </a:lnTo>
                  <a:lnTo>
                    <a:pt x="152400" y="956944"/>
                  </a:lnTo>
                  <a:lnTo>
                    <a:pt x="3635806" y="956944"/>
                  </a:lnTo>
                  <a:lnTo>
                    <a:pt x="3683979" y="949176"/>
                  </a:lnTo>
                  <a:lnTo>
                    <a:pt x="3725815" y="927542"/>
                  </a:lnTo>
                  <a:lnTo>
                    <a:pt x="3758804" y="894553"/>
                  </a:lnTo>
                  <a:lnTo>
                    <a:pt x="3780438" y="852718"/>
                  </a:lnTo>
                  <a:lnTo>
                    <a:pt x="3788206" y="804545"/>
                  </a:lnTo>
                  <a:lnTo>
                    <a:pt x="3788206" y="152400"/>
                  </a:lnTo>
                  <a:lnTo>
                    <a:pt x="3780438" y="104231"/>
                  </a:lnTo>
                  <a:lnTo>
                    <a:pt x="3758804" y="62396"/>
                  </a:lnTo>
                  <a:lnTo>
                    <a:pt x="3725815" y="29405"/>
                  </a:lnTo>
                  <a:lnTo>
                    <a:pt x="3683979" y="7769"/>
                  </a:lnTo>
                  <a:lnTo>
                    <a:pt x="3635806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82167" y="3807017"/>
              <a:ext cx="2566096" cy="2113785"/>
            </a:xfrm>
            <a:prstGeom prst="rect">
              <a:avLst/>
            </a:prstGeom>
          </p:spPr>
        </p:pic>
      </p:grpSp>
      <p:sp>
        <p:nvSpPr>
          <p:cNvPr id="23" name="object 23"/>
          <p:cNvSpPr/>
          <p:nvPr/>
        </p:nvSpPr>
        <p:spPr>
          <a:xfrm>
            <a:off x="2998750" y="1833004"/>
            <a:ext cx="3788410" cy="1524000"/>
          </a:xfrm>
          <a:custGeom>
            <a:avLst/>
            <a:gdLst/>
            <a:ahLst/>
            <a:cxnLst/>
            <a:rect l="l" t="t" r="r" b="b"/>
            <a:pathLst>
              <a:path w="3788409" h="1524000">
                <a:moveTo>
                  <a:pt x="3635806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400"/>
                </a:lnTo>
                <a:lnTo>
                  <a:pt x="0" y="1371600"/>
                </a:lnTo>
                <a:lnTo>
                  <a:pt x="7769" y="1419768"/>
                </a:lnTo>
                <a:lnTo>
                  <a:pt x="29405" y="1461603"/>
                </a:lnTo>
                <a:lnTo>
                  <a:pt x="62396" y="1494594"/>
                </a:lnTo>
                <a:lnTo>
                  <a:pt x="104231" y="1516230"/>
                </a:lnTo>
                <a:lnTo>
                  <a:pt x="152400" y="1524000"/>
                </a:lnTo>
                <a:lnTo>
                  <a:pt x="3635806" y="1524000"/>
                </a:lnTo>
                <a:lnTo>
                  <a:pt x="3683979" y="1516230"/>
                </a:lnTo>
                <a:lnTo>
                  <a:pt x="3725815" y="1494594"/>
                </a:lnTo>
                <a:lnTo>
                  <a:pt x="3758804" y="1461603"/>
                </a:lnTo>
                <a:lnTo>
                  <a:pt x="3780438" y="1419768"/>
                </a:lnTo>
                <a:lnTo>
                  <a:pt x="3788206" y="1371600"/>
                </a:lnTo>
                <a:lnTo>
                  <a:pt x="3788206" y="152400"/>
                </a:lnTo>
                <a:lnTo>
                  <a:pt x="3780438" y="104231"/>
                </a:lnTo>
                <a:lnTo>
                  <a:pt x="3758804" y="62396"/>
                </a:lnTo>
                <a:lnTo>
                  <a:pt x="3725815" y="29405"/>
                </a:lnTo>
                <a:lnTo>
                  <a:pt x="3683979" y="7769"/>
                </a:lnTo>
                <a:lnTo>
                  <a:pt x="3635806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3532050" y="1971104"/>
            <a:ext cx="3054985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Cartão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Confirmação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 algn="just">
              <a:lnSpc>
                <a:spcPct val="100000"/>
              </a:lnSpc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Instrumento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monitoramento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aos processos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relacionados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itens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10">
                <a:solidFill>
                  <a:srgbClr val="3C3C3C"/>
                </a:solidFill>
                <a:latin typeface="Verdana"/>
                <a:cs typeface="Verdana"/>
              </a:rPr>
              <a:t>b4ndIes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preenchido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ou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conceito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mudança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7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será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verificado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550084" y="4409504"/>
            <a:ext cx="305435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Instrução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3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(IP)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>
              <a:lnSpc>
                <a:spcPct val="100000"/>
              </a:lnSpc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375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ferramenta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ilustrativa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auxilia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indicadores.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626399" y="1509306"/>
            <a:ext cx="2633980" cy="1963420"/>
            <a:chOff x="626399" y="1509306"/>
            <a:chExt cx="2633980" cy="1963420"/>
          </a:xfrm>
        </p:grpSpPr>
        <p:pic>
          <p:nvPicPr>
            <p:cNvPr id="27" name="object 2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34418" y="1509306"/>
              <a:ext cx="2621861" cy="1963381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659099" y="1525555"/>
              <a:ext cx="2594610" cy="1941195"/>
            </a:xfrm>
            <a:custGeom>
              <a:avLst/>
              <a:gdLst/>
              <a:ahLst/>
              <a:cxnLst/>
              <a:rect l="l" t="t" r="r" b="b"/>
              <a:pathLst>
                <a:path w="2594610" h="1941195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788375"/>
                  </a:lnTo>
                  <a:lnTo>
                    <a:pt x="7769" y="1836544"/>
                  </a:lnTo>
                  <a:lnTo>
                    <a:pt x="29405" y="1878379"/>
                  </a:lnTo>
                  <a:lnTo>
                    <a:pt x="62396" y="1911370"/>
                  </a:lnTo>
                  <a:lnTo>
                    <a:pt x="104231" y="1933005"/>
                  </a:lnTo>
                  <a:lnTo>
                    <a:pt x="152400" y="1940775"/>
                  </a:lnTo>
                  <a:lnTo>
                    <a:pt x="2442006" y="1940775"/>
                  </a:lnTo>
                  <a:lnTo>
                    <a:pt x="2490174" y="1933005"/>
                  </a:lnTo>
                  <a:lnTo>
                    <a:pt x="2532009" y="1911370"/>
                  </a:lnTo>
                  <a:lnTo>
                    <a:pt x="2565000" y="1878379"/>
                  </a:lnTo>
                  <a:lnTo>
                    <a:pt x="2586636" y="1836544"/>
                  </a:lnTo>
                  <a:lnTo>
                    <a:pt x="2594406" y="1788375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58149" y="2294952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626399" y="3798299"/>
            <a:ext cx="2633980" cy="2122805"/>
            <a:chOff x="626399" y="3798299"/>
            <a:chExt cx="2633980" cy="2122805"/>
          </a:xfrm>
        </p:grpSpPr>
        <p:sp>
          <p:nvSpPr>
            <p:cNvPr id="31" name="object 31"/>
            <p:cNvSpPr/>
            <p:nvPr/>
          </p:nvSpPr>
          <p:spPr>
            <a:xfrm>
              <a:off x="659099" y="3804649"/>
              <a:ext cx="2594610" cy="2110105"/>
            </a:xfrm>
            <a:custGeom>
              <a:avLst/>
              <a:gdLst/>
              <a:ahLst/>
              <a:cxnLst/>
              <a:rect l="l" t="t" r="r" b="b"/>
              <a:pathLst>
                <a:path w="2594610" h="2110104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957400"/>
                  </a:lnTo>
                  <a:lnTo>
                    <a:pt x="7769" y="2005573"/>
                  </a:lnTo>
                  <a:lnTo>
                    <a:pt x="29405" y="2047408"/>
                  </a:lnTo>
                  <a:lnTo>
                    <a:pt x="62396" y="2080397"/>
                  </a:lnTo>
                  <a:lnTo>
                    <a:pt x="104231" y="2102031"/>
                  </a:lnTo>
                  <a:lnTo>
                    <a:pt x="152400" y="2109800"/>
                  </a:lnTo>
                  <a:lnTo>
                    <a:pt x="2442006" y="2109800"/>
                  </a:lnTo>
                  <a:lnTo>
                    <a:pt x="2490174" y="2102031"/>
                  </a:lnTo>
                  <a:lnTo>
                    <a:pt x="2532009" y="2080397"/>
                  </a:lnTo>
                  <a:lnTo>
                    <a:pt x="2565000" y="2047408"/>
                  </a:lnTo>
                  <a:lnTo>
                    <a:pt x="2586636" y="2005573"/>
                  </a:lnTo>
                  <a:lnTo>
                    <a:pt x="2594406" y="1957400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58149" y="4574046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3" name="object 3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34" name="object 34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85</a:t>
            </a:fld>
            <a:endParaRPr spc="-25"/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/>
          <p:nvPr/>
        </p:nvSpPr>
        <p:spPr>
          <a:xfrm>
            <a:off x="2998750" y="3649677"/>
            <a:ext cx="3788410" cy="1109345"/>
          </a:xfrm>
          <a:custGeom>
            <a:avLst/>
            <a:gdLst/>
            <a:ahLst/>
            <a:cxnLst/>
            <a:rect l="l" t="t" r="r" b="b"/>
            <a:pathLst>
              <a:path w="3788409" h="1109345">
                <a:moveTo>
                  <a:pt x="3635806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400"/>
                </a:lnTo>
                <a:lnTo>
                  <a:pt x="0" y="956703"/>
                </a:lnTo>
                <a:lnTo>
                  <a:pt x="7769" y="1004871"/>
                </a:lnTo>
                <a:lnTo>
                  <a:pt x="29405" y="1046706"/>
                </a:lnTo>
                <a:lnTo>
                  <a:pt x="62396" y="1079697"/>
                </a:lnTo>
                <a:lnTo>
                  <a:pt x="104231" y="1101333"/>
                </a:lnTo>
                <a:lnTo>
                  <a:pt x="152400" y="1109103"/>
                </a:lnTo>
                <a:lnTo>
                  <a:pt x="3635806" y="1109103"/>
                </a:lnTo>
                <a:lnTo>
                  <a:pt x="3683979" y="1101333"/>
                </a:lnTo>
                <a:lnTo>
                  <a:pt x="3725815" y="1079697"/>
                </a:lnTo>
                <a:lnTo>
                  <a:pt x="3758804" y="1046706"/>
                </a:lnTo>
                <a:lnTo>
                  <a:pt x="3780438" y="1004871"/>
                </a:lnTo>
                <a:lnTo>
                  <a:pt x="3788206" y="956703"/>
                </a:lnTo>
                <a:lnTo>
                  <a:pt x="3788206" y="152400"/>
                </a:lnTo>
                <a:lnTo>
                  <a:pt x="3780438" y="104231"/>
                </a:lnTo>
                <a:lnTo>
                  <a:pt x="3758804" y="62396"/>
                </a:lnTo>
                <a:lnTo>
                  <a:pt x="3725815" y="29405"/>
                </a:lnTo>
                <a:lnTo>
                  <a:pt x="3683979" y="7769"/>
                </a:lnTo>
                <a:lnTo>
                  <a:pt x="3635806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998750" y="5261881"/>
            <a:ext cx="7045325" cy="1493520"/>
          </a:xfrm>
          <a:custGeom>
            <a:avLst/>
            <a:gdLst/>
            <a:ahLst/>
            <a:cxnLst/>
            <a:rect l="l" t="t" r="r" b="b"/>
            <a:pathLst>
              <a:path w="7045325" h="1493520">
                <a:moveTo>
                  <a:pt x="6892848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400"/>
                </a:lnTo>
                <a:lnTo>
                  <a:pt x="0" y="1340954"/>
                </a:lnTo>
                <a:lnTo>
                  <a:pt x="7769" y="1389123"/>
                </a:lnTo>
                <a:lnTo>
                  <a:pt x="29405" y="1430958"/>
                </a:lnTo>
                <a:lnTo>
                  <a:pt x="62396" y="1463949"/>
                </a:lnTo>
                <a:lnTo>
                  <a:pt x="104231" y="1485584"/>
                </a:lnTo>
                <a:lnTo>
                  <a:pt x="152400" y="1493354"/>
                </a:lnTo>
                <a:lnTo>
                  <a:pt x="6892848" y="1493354"/>
                </a:lnTo>
                <a:lnTo>
                  <a:pt x="6941016" y="1485584"/>
                </a:lnTo>
                <a:lnTo>
                  <a:pt x="6982851" y="1463949"/>
                </a:lnTo>
                <a:lnTo>
                  <a:pt x="7015842" y="1430958"/>
                </a:lnTo>
                <a:lnTo>
                  <a:pt x="7037478" y="1389123"/>
                </a:lnTo>
                <a:lnTo>
                  <a:pt x="7045248" y="1340954"/>
                </a:lnTo>
                <a:lnTo>
                  <a:pt x="7045248" y="152400"/>
                </a:lnTo>
                <a:lnTo>
                  <a:pt x="7037478" y="104231"/>
                </a:lnTo>
                <a:lnTo>
                  <a:pt x="7015842" y="62396"/>
                </a:lnTo>
                <a:lnTo>
                  <a:pt x="6982851" y="29405"/>
                </a:lnTo>
                <a:lnTo>
                  <a:pt x="6941016" y="7769"/>
                </a:lnTo>
                <a:lnTo>
                  <a:pt x="6892848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3532050" y="3799904"/>
            <a:ext cx="305435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Quadro</a:t>
            </a:r>
            <a:r>
              <a:rPr sz="1000" b="1" spc="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Gestão</a:t>
            </a:r>
            <a:r>
              <a:rPr sz="1000" b="1" spc="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Diária</a:t>
            </a:r>
            <a:r>
              <a:rPr sz="1000" b="1" spc="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para</a:t>
            </a:r>
            <a:r>
              <a:rPr sz="1000" b="1" spc="5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Sustentar</a:t>
            </a:r>
            <a:r>
              <a:rPr sz="1000" b="1" spc="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Melhoria (GDSM)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>
              <a:lnSpc>
                <a:spcPct val="100000"/>
              </a:lnSpc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180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Sistema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gestão</a:t>
            </a:r>
            <a:r>
              <a:rPr sz="1000" spc="2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vista</a:t>
            </a:r>
            <a:r>
              <a:rPr sz="1000" spc="2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2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indicadores 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532050" y="5323904"/>
            <a:ext cx="6305550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Planilha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Adesão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Mensal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Pacote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9525" indent="-144145" algn="just">
              <a:lnSpc>
                <a:spcPct val="100000"/>
              </a:lnSpc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menos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uma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semana,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referentes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“conforme”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2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“não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conforme”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registrados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planilha.</a:t>
            </a:r>
            <a:endParaRPr sz="1000">
              <a:latin typeface="Verdana"/>
              <a:cs typeface="Verdana"/>
            </a:endParaRPr>
          </a:p>
          <a:p>
            <a:pPr marL="156210" marR="5080" indent="-144145" algn="just">
              <a:lnSpc>
                <a:spcPct val="100000"/>
              </a:lnSpc>
              <a:spcBef>
                <a:spcPts val="1200"/>
              </a:spcBef>
              <a:buClr>
                <a:srgbClr val="3799B1"/>
              </a:buClr>
              <a:buFont typeface="Arial Black"/>
              <a:buChar char="–"/>
              <a:tabLst>
                <a:tab pos="156210" algn="l"/>
              </a:tabLst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mês,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calcula-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taxa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7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dividindo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numerador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(CCPs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denominador</a:t>
            </a:r>
            <a:r>
              <a:rPr sz="1000" spc="-2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(CCPs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+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mês),</a:t>
            </a:r>
            <a:r>
              <a:rPr sz="1000" spc="-2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multiplicando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resultado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100.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26399" y="3190027"/>
            <a:ext cx="2633980" cy="1822450"/>
            <a:chOff x="626399" y="3190027"/>
            <a:chExt cx="2633980" cy="1822450"/>
          </a:xfrm>
        </p:grpSpPr>
        <p:sp>
          <p:nvSpPr>
            <p:cNvPr id="16" name="object 16"/>
            <p:cNvSpPr/>
            <p:nvPr/>
          </p:nvSpPr>
          <p:spPr>
            <a:xfrm>
              <a:off x="659099" y="3196377"/>
              <a:ext cx="2594610" cy="1809750"/>
            </a:xfrm>
            <a:custGeom>
              <a:avLst/>
              <a:gdLst/>
              <a:ahLst/>
              <a:cxnLst/>
              <a:rect l="l" t="t" r="r" b="b"/>
              <a:pathLst>
                <a:path w="2594610" h="1809750">
                  <a:moveTo>
                    <a:pt x="2442006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656854"/>
                  </a:lnTo>
                  <a:lnTo>
                    <a:pt x="7769" y="1705022"/>
                  </a:lnTo>
                  <a:lnTo>
                    <a:pt x="29405" y="1746857"/>
                  </a:lnTo>
                  <a:lnTo>
                    <a:pt x="62396" y="1779848"/>
                  </a:lnTo>
                  <a:lnTo>
                    <a:pt x="104231" y="1801484"/>
                  </a:lnTo>
                  <a:lnTo>
                    <a:pt x="152400" y="1809254"/>
                  </a:lnTo>
                  <a:lnTo>
                    <a:pt x="2442006" y="1809254"/>
                  </a:lnTo>
                  <a:lnTo>
                    <a:pt x="2490174" y="1801484"/>
                  </a:lnTo>
                  <a:lnTo>
                    <a:pt x="2532009" y="1779848"/>
                  </a:lnTo>
                  <a:lnTo>
                    <a:pt x="2565000" y="1746857"/>
                  </a:lnTo>
                  <a:lnTo>
                    <a:pt x="2586636" y="1705022"/>
                  </a:lnTo>
                  <a:lnTo>
                    <a:pt x="2594406" y="1656854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59099" y="3196377"/>
              <a:ext cx="2594610" cy="1809750"/>
            </a:xfrm>
            <a:custGeom>
              <a:avLst/>
              <a:gdLst/>
              <a:ahLst/>
              <a:cxnLst/>
              <a:rect l="l" t="t" r="r" b="b"/>
              <a:pathLst>
                <a:path w="2594610" h="180975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656854"/>
                  </a:lnTo>
                  <a:lnTo>
                    <a:pt x="7769" y="1705022"/>
                  </a:lnTo>
                  <a:lnTo>
                    <a:pt x="29405" y="1746857"/>
                  </a:lnTo>
                  <a:lnTo>
                    <a:pt x="62396" y="1779848"/>
                  </a:lnTo>
                  <a:lnTo>
                    <a:pt x="104231" y="1801484"/>
                  </a:lnTo>
                  <a:lnTo>
                    <a:pt x="152400" y="1809254"/>
                  </a:lnTo>
                  <a:lnTo>
                    <a:pt x="2442006" y="1809254"/>
                  </a:lnTo>
                  <a:lnTo>
                    <a:pt x="2490174" y="1801484"/>
                  </a:lnTo>
                  <a:lnTo>
                    <a:pt x="2532009" y="1779848"/>
                  </a:lnTo>
                  <a:lnTo>
                    <a:pt x="2565000" y="1746857"/>
                  </a:lnTo>
                  <a:lnTo>
                    <a:pt x="2586636" y="1705022"/>
                  </a:lnTo>
                  <a:lnTo>
                    <a:pt x="2594406" y="1656854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58149" y="3842824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89902" y="3244380"/>
              <a:ext cx="2517698" cy="1702803"/>
            </a:xfrm>
            <a:prstGeom prst="rect">
              <a:avLst/>
            </a:prstGeom>
          </p:spPr>
        </p:pic>
      </p:grpSp>
      <p:grpSp>
        <p:nvGrpSpPr>
          <p:cNvPr id="20" name="object 20"/>
          <p:cNvGrpSpPr/>
          <p:nvPr/>
        </p:nvGrpSpPr>
        <p:grpSpPr>
          <a:xfrm>
            <a:off x="626399" y="5209884"/>
            <a:ext cx="2633980" cy="1558925"/>
            <a:chOff x="626399" y="5209884"/>
            <a:chExt cx="2633980" cy="1558925"/>
          </a:xfrm>
        </p:grpSpPr>
        <p:sp>
          <p:nvSpPr>
            <p:cNvPr id="21" name="object 21"/>
            <p:cNvSpPr/>
            <p:nvPr/>
          </p:nvSpPr>
          <p:spPr>
            <a:xfrm>
              <a:off x="659099" y="5216234"/>
              <a:ext cx="2594610" cy="1546225"/>
            </a:xfrm>
            <a:custGeom>
              <a:avLst/>
              <a:gdLst/>
              <a:ahLst/>
              <a:cxnLst/>
              <a:rect l="l" t="t" r="r" b="b"/>
              <a:pathLst>
                <a:path w="2594610" h="1546225">
                  <a:moveTo>
                    <a:pt x="2442006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393799"/>
                  </a:lnTo>
                  <a:lnTo>
                    <a:pt x="7769" y="1441967"/>
                  </a:lnTo>
                  <a:lnTo>
                    <a:pt x="29405" y="1483802"/>
                  </a:lnTo>
                  <a:lnTo>
                    <a:pt x="62396" y="1516793"/>
                  </a:lnTo>
                  <a:lnTo>
                    <a:pt x="104231" y="1538429"/>
                  </a:lnTo>
                  <a:lnTo>
                    <a:pt x="152400" y="1546199"/>
                  </a:lnTo>
                  <a:lnTo>
                    <a:pt x="2442006" y="1546199"/>
                  </a:lnTo>
                  <a:lnTo>
                    <a:pt x="2490174" y="1538429"/>
                  </a:lnTo>
                  <a:lnTo>
                    <a:pt x="2532009" y="1516793"/>
                  </a:lnTo>
                  <a:lnTo>
                    <a:pt x="2565000" y="1483802"/>
                  </a:lnTo>
                  <a:lnTo>
                    <a:pt x="2586636" y="1441967"/>
                  </a:lnTo>
                  <a:lnTo>
                    <a:pt x="2594406" y="1393799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59099" y="5216234"/>
              <a:ext cx="2594610" cy="1546225"/>
            </a:xfrm>
            <a:custGeom>
              <a:avLst/>
              <a:gdLst/>
              <a:ahLst/>
              <a:cxnLst/>
              <a:rect l="l" t="t" r="r" b="b"/>
              <a:pathLst>
                <a:path w="2594610" h="1546225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393799"/>
                  </a:lnTo>
                  <a:lnTo>
                    <a:pt x="7769" y="1441967"/>
                  </a:lnTo>
                  <a:lnTo>
                    <a:pt x="29405" y="1483802"/>
                  </a:lnTo>
                  <a:lnTo>
                    <a:pt x="62396" y="1516793"/>
                  </a:lnTo>
                  <a:lnTo>
                    <a:pt x="104231" y="1538429"/>
                  </a:lnTo>
                  <a:lnTo>
                    <a:pt x="152400" y="1546199"/>
                  </a:lnTo>
                  <a:lnTo>
                    <a:pt x="2442006" y="1546199"/>
                  </a:lnTo>
                  <a:lnTo>
                    <a:pt x="2490174" y="1538429"/>
                  </a:lnTo>
                  <a:lnTo>
                    <a:pt x="2532009" y="1516793"/>
                  </a:lnTo>
                  <a:lnTo>
                    <a:pt x="2565000" y="1483802"/>
                  </a:lnTo>
                  <a:lnTo>
                    <a:pt x="2586636" y="1441967"/>
                  </a:lnTo>
                  <a:lnTo>
                    <a:pt x="2594406" y="1393799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58149" y="5609880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9902" y="5270881"/>
              <a:ext cx="2548356" cy="1449006"/>
            </a:xfrm>
            <a:prstGeom prst="rect">
              <a:avLst/>
            </a:prstGeom>
          </p:spPr>
        </p:pic>
      </p:grpSp>
      <p:grpSp>
        <p:nvGrpSpPr>
          <p:cNvPr id="25" name="object 25"/>
          <p:cNvGrpSpPr/>
          <p:nvPr/>
        </p:nvGrpSpPr>
        <p:grpSpPr>
          <a:xfrm>
            <a:off x="666915" y="1052857"/>
            <a:ext cx="6120130" cy="2022475"/>
            <a:chOff x="666915" y="1052857"/>
            <a:chExt cx="6120130" cy="2022475"/>
          </a:xfrm>
        </p:grpSpPr>
        <p:sp>
          <p:nvSpPr>
            <p:cNvPr id="26" name="object 26"/>
            <p:cNvSpPr/>
            <p:nvPr/>
          </p:nvSpPr>
          <p:spPr>
            <a:xfrm>
              <a:off x="2998750" y="1816125"/>
              <a:ext cx="3788410" cy="956944"/>
            </a:xfrm>
            <a:custGeom>
              <a:avLst/>
              <a:gdLst/>
              <a:ahLst/>
              <a:cxnLst/>
              <a:rect l="l" t="t" r="r" b="b"/>
              <a:pathLst>
                <a:path w="3788409" h="956944">
                  <a:moveTo>
                    <a:pt x="3635806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804545"/>
                  </a:lnTo>
                  <a:lnTo>
                    <a:pt x="7769" y="852718"/>
                  </a:lnTo>
                  <a:lnTo>
                    <a:pt x="29405" y="894553"/>
                  </a:lnTo>
                  <a:lnTo>
                    <a:pt x="62396" y="927542"/>
                  </a:lnTo>
                  <a:lnTo>
                    <a:pt x="104231" y="949176"/>
                  </a:lnTo>
                  <a:lnTo>
                    <a:pt x="152400" y="956944"/>
                  </a:lnTo>
                  <a:lnTo>
                    <a:pt x="3635806" y="956944"/>
                  </a:lnTo>
                  <a:lnTo>
                    <a:pt x="3683979" y="949176"/>
                  </a:lnTo>
                  <a:lnTo>
                    <a:pt x="3725815" y="927542"/>
                  </a:lnTo>
                  <a:lnTo>
                    <a:pt x="3758804" y="894553"/>
                  </a:lnTo>
                  <a:lnTo>
                    <a:pt x="3780438" y="852718"/>
                  </a:lnTo>
                  <a:lnTo>
                    <a:pt x="3788206" y="804545"/>
                  </a:lnTo>
                  <a:lnTo>
                    <a:pt x="3788206" y="152400"/>
                  </a:lnTo>
                  <a:lnTo>
                    <a:pt x="3780438" y="104231"/>
                  </a:lnTo>
                  <a:lnTo>
                    <a:pt x="3758804" y="62396"/>
                  </a:lnTo>
                  <a:lnTo>
                    <a:pt x="3725815" y="29405"/>
                  </a:lnTo>
                  <a:lnTo>
                    <a:pt x="3683979" y="7769"/>
                  </a:lnTo>
                  <a:lnTo>
                    <a:pt x="3635806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66915" y="1052857"/>
              <a:ext cx="2590533" cy="2022358"/>
            </a:xfrm>
            <a:prstGeom prst="rect">
              <a:avLst/>
            </a:prstGeom>
          </p:spPr>
        </p:pic>
      </p:grpSp>
      <p:sp>
        <p:nvSpPr>
          <p:cNvPr id="28" name="object 28"/>
          <p:cNvSpPr txBox="1"/>
          <p:nvPr/>
        </p:nvSpPr>
        <p:spPr>
          <a:xfrm>
            <a:off x="3532050" y="1971104"/>
            <a:ext cx="305435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Folha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Instrução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(FIP)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Arial"/>
              <a:cs typeface="Arial"/>
            </a:endParaRPr>
          </a:p>
          <a:p>
            <a:pPr marL="156210" marR="5080" indent="-144145">
              <a:lnSpc>
                <a:spcPct val="100000"/>
              </a:lnSpc>
            </a:pPr>
            <a:r>
              <a:rPr sz="1000">
                <a:solidFill>
                  <a:srgbClr val="3799B1"/>
                </a:solidFill>
                <a:latin typeface="Arial Black"/>
                <a:cs typeface="Arial Black"/>
              </a:rPr>
              <a:t>–</a:t>
            </a:r>
            <a:r>
              <a:rPr sz="1000" spc="210">
                <a:solidFill>
                  <a:srgbClr val="3799B1"/>
                </a:solidFill>
                <a:latin typeface="Arial Black"/>
                <a:cs typeface="Arial Black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documento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utilizado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treinamento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padronização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processos.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29" name="object 29"/>
          <p:cNvGrpSpPr/>
          <p:nvPr/>
        </p:nvGrpSpPr>
        <p:grpSpPr>
          <a:xfrm>
            <a:off x="626399" y="1050850"/>
            <a:ext cx="2633980" cy="2024380"/>
            <a:chOff x="626399" y="1050850"/>
            <a:chExt cx="2633980" cy="2024380"/>
          </a:xfrm>
        </p:grpSpPr>
        <p:sp>
          <p:nvSpPr>
            <p:cNvPr id="30" name="object 30"/>
            <p:cNvSpPr/>
            <p:nvPr/>
          </p:nvSpPr>
          <p:spPr>
            <a:xfrm>
              <a:off x="659099" y="1057200"/>
              <a:ext cx="2594610" cy="2011680"/>
            </a:xfrm>
            <a:custGeom>
              <a:avLst/>
              <a:gdLst/>
              <a:ahLst/>
              <a:cxnLst/>
              <a:rect l="l" t="t" r="r" b="b"/>
              <a:pathLst>
                <a:path w="2594610" h="201168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859267"/>
                  </a:lnTo>
                  <a:lnTo>
                    <a:pt x="7769" y="1907440"/>
                  </a:lnTo>
                  <a:lnTo>
                    <a:pt x="29405" y="1949275"/>
                  </a:lnTo>
                  <a:lnTo>
                    <a:pt x="62396" y="1982265"/>
                  </a:lnTo>
                  <a:lnTo>
                    <a:pt x="104231" y="2003898"/>
                  </a:lnTo>
                  <a:lnTo>
                    <a:pt x="152400" y="2011667"/>
                  </a:lnTo>
                  <a:lnTo>
                    <a:pt x="2442006" y="2011667"/>
                  </a:lnTo>
                  <a:lnTo>
                    <a:pt x="2490174" y="2003898"/>
                  </a:lnTo>
                  <a:lnTo>
                    <a:pt x="2532009" y="1982265"/>
                  </a:lnTo>
                  <a:lnTo>
                    <a:pt x="2565000" y="1949275"/>
                  </a:lnTo>
                  <a:lnTo>
                    <a:pt x="2586636" y="1907440"/>
                  </a:lnTo>
                  <a:lnTo>
                    <a:pt x="2594406" y="1859267"/>
                  </a:lnTo>
                  <a:lnTo>
                    <a:pt x="2594406" y="152400"/>
                  </a:lnTo>
                  <a:lnTo>
                    <a:pt x="2586636" y="104231"/>
                  </a:lnTo>
                  <a:lnTo>
                    <a:pt x="2565000" y="62396"/>
                  </a:lnTo>
                  <a:lnTo>
                    <a:pt x="2532009" y="29405"/>
                  </a:lnTo>
                  <a:lnTo>
                    <a:pt x="2490174" y="7769"/>
                  </a:lnTo>
                  <a:lnTo>
                    <a:pt x="2442006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58149" y="1826596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2" name="object 3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33" name="object 33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86</a:t>
            </a:fld>
            <a:endParaRPr spc="-25"/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/>
          <p:nvPr/>
        </p:nvSpPr>
        <p:spPr>
          <a:xfrm>
            <a:off x="4718034" y="2748004"/>
            <a:ext cx="5315585" cy="1774189"/>
          </a:xfrm>
          <a:custGeom>
            <a:avLst/>
            <a:gdLst/>
            <a:ahLst/>
            <a:cxnLst/>
            <a:rect l="l" t="t" r="r" b="b"/>
            <a:pathLst>
              <a:path w="5315584" h="1774189">
                <a:moveTo>
                  <a:pt x="5162677" y="0"/>
                </a:moveTo>
                <a:lnTo>
                  <a:pt x="152400" y="0"/>
                </a:lnTo>
                <a:lnTo>
                  <a:pt x="104231" y="7769"/>
                </a:lnTo>
                <a:lnTo>
                  <a:pt x="62396" y="29405"/>
                </a:lnTo>
                <a:lnTo>
                  <a:pt x="29405" y="62396"/>
                </a:lnTo>
                <a:lnTo>
                  <a:pt x="7769" y="104231"/>
                </a:lnTo>
                <a:lnTo>
                  <a:pt x="0" y="152400"/>
                </a:lnTo>
                <a:lnTo>
                  <a:pt x="0" y="1621205"/>
                </a:lnTo>
                <a:lnTo>
                  <a:pt x="7769" y="1669373"/>
                </a:lnTo>
                <a:lnTo>
                  <a:pt x="29405" y="1711208"/>
                </a:lnTo>
                <a:lnTo>
                  <a:pt x="62396" y="1744199"/>
                </a:lnTo>
                <a:lnTo>
                  <a:pt x="104231" y="1765835"/>
                </a:lnTo>
                <a:lnTo>
                  <a:pt x="152400" y="1773605"/>
                </a:lnTo>
                <a:lnTo>
                  <a:pt x="5162677" y="1773605"/>
                </a:lnTo>
                <a:lnTo>
                  <a:pt x="5210845" y="1765835"/>
                </a:lnTo>
                <a:lnTo>
                  <a:pt x="5252680" y="1744199"/>
                </a:lnTo>
                <a:lnTo>
                  <a:pt x="5285671" y="1711208"/>
                </a:lnTo>
                <a:lnTo>
                  <a:pt x="5307307" y="1669373"/>
                </a:lnTo>
                <a:lnTo>
                  <a:pt x="5315077" y="1621205"/>
                </a:lnTo>
                <a:lnTo>
                  <a:pt x="5315077" y="152400"/>
                </a:lnTo>
                <a:lnTo>
                  <a:pt x="5307307" y="104231"/>
                </a:lnTo>
                <a:lnTo>
                  <a:pt x="5285671" y="62396"/>
                </a:lnTo>
                <a:lnTo>
                  <a:pt x="5252680" y="29405"/>
                </a:lnTo>
                <a:lnTo>
                  <a:pt x="5210845" y="7769"/>
                </a:lnTo>
                <a:lnTo>
                  <a:pt x="5162677" y="0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7139299" y="2885504"/>
            <a:ext cx="2522220" cy="1397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8890" algn="just">
              <a:lnSpc>
                <a:spcPct val="100000"/>
              </a:lnSpc>
              <a:spcBef>
                <a:spcPts val="100"/>
              </a:spcBef>
            </a:pP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Diretor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Coordenador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devem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coletar</a:t>
            </a:r>
            <a:r>
              <a:rPr sz="1000" spc="-2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sinalizados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símbolo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29">
                <a:solidFill>
                  <a:srgbClr val="3C3C3C"/>
                </a:solidFill>
                <a:latin typeface="Verdana"/>
                <a:cs typeface="Verdana"/>
              </a:rPr>
              <a:t>*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Sugestão: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Diretor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realiza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semana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e,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Coordenador,</a:t>
            </a:r>
            <a:r>
              <a:rPr sz="1000" spc="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duas</a:t>
            </a:r>
            <a:r>
              <a:rPr sz="1000" spc="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vezes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semana.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Fazer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visita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multidisciplinar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553420" y="4702378"/>
            <a:ext cx="1757810" cy="1891127"/>
          </a:xfrm>
          <a:prstGeom prst="rect">
            <a:avLst/>
          </a:prstGeom>
        </p:spPr>
      </p:pic>
      <p:grpSp>
        <p:nvGrpSpPr>
          <p:cNvPr id="14" name="object 14"/>
          <p:cNvGrpSpPr/>
          <p:nvPr/>
        </p:nvGrpSpPr>
        <p:grpSpPr>
          <a:xfrm>
            <a:off x="658599" y="2491213"/>
            <a:ext cx="6149340" cy="3048000"/>
            <a:chOff x="658599" y="2491213"/>
            <a:chExt cx="6149340" cy="3048000"/>
          </a:xfrm>
        </p:grpSpPr>
        <p:sp>
          <p:nvSpPr>
            <p:cNvPr id="15" name="object 15"/>
            <p:cNvSpPr/>
            <p:nvPr/>
          </p:nvSpPr>
          <p:spPr>
            <a:xfrm>
              <a:off x="691300" y="2497563"/>
              <a:ext cx="6110605" cy="3035300"/>
            </a:xfrm>
            <a:custGeom>
              <a:avLst/>
              <a:gdLst/>
              <a:ahLst/>
              <a:cxnLst/>
              <a:rect l="l" t="t" r="r" b="b"/>
              <a:pathLst>
                <a:path w="6110605" h="3035300">
                  <a:moveTo>
                    <a:pt x="5957798" y="0"/>
                  </a:moveTo>
                  <a:lnTo>
                    <a:pt x="152400" y="0"/>
                  </a:ln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882900"/>
                  </a:lnTo>
                  <a:lnTo>
                    <a:pt x="7769" y="2931068"/>
                  </a:lnTo>
                  <a:lnTo>
                    <a:pt x="29405" y="2972903"/>
                  </a:lnTo>
                  <a:lnTo>
                    <a:pt x="62396" y="3005894"/>
                  </a:lnTo>
                  <a:lnTo>
                    <a:pt x="104231" y="3027530"/>
                  </a:lnTo>
                  <a:lnTo>
                    <a:pt x="152400" y="3035300"/>
                  </a:lnTo>
                  <a:lnTo>
                    <a:pt x="5957798" y="3035300"/>
                  </a:lnTo>
                  <a:lnTo>
                    <a:pt x="6005966" y="3027530"/>
                  </a:lnTo>
                  <a:lnTo>
                    <a:pt x="6047801" y="3005894"/>
                  </a:lnTo>
                  <a:lnTo>
                    <a:pt x="6080792" y="2972903"/>
                  </a:lnTo>
                  <a:lnTo>
                    <a:pt x="6102428" y="2931068"/>
                  </a:lnTo>
                  <a:lnTo>
                    <a:pt x="6110198" y="2882900"/>
                  </a:lnTo>
                  <a:lnTo>
                    <a:pt x="6110198" y="152400"/>
                  </a:lnTo>
                  <a:lnTo>
                    <a:pt x="6102428" y="104231"/>
                  </a:lnTo>
                  <a:lnTo>
                    <a:pt x="6080792" y="62396"/>
                  </a:lnTo>
                  <a:lnTo>
                    <a:pt x="6047801" y="29405"/>
                  </a:lnTo>
                  <a:lnTo>
                    <a:pt x="6005966" y="7769"/>
                  </a:lnTo>
                  <a:lnTo>
                    <a:pt x="595779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91300" y="2497563"/>
              <a:ext cx="6110605" cy="3035300"/>
            </a:xfrm>
            <a:custGeom>
              <a:avLst/>
              <a:gdLst/>
              <a:ahLst/>
              <a:cxnLst/>
              <a:rect l="l" t="t" r="r" b="b"/>
              <a:pathLst>
                <a:path w="6110605" h="303530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882900"/>
                  </a:lnTo>
                  <a:lnTo>
                    <a:pt x="7769" y="2931068"/>
                  </a:lnTo>
                  <a:lnTo>
                    <a:pt x="29405" y="2972903"/>
                  </a:lnTo>
                  <a:lnTo>
                    <a:pt x="62396" y="3005894"/>
                  </a:lnTo>
                  <a:lnTo>
                    <a:pt x="104231" y="3027530"/>
                  </a:lnTo>
                  <a:lnTo>
                    <a:pt x="152400" y="3035300"/>
                  </a:lnTo>
                  <a:lnTo>
                    <a:pt x="5957798" y="3035300"/>
                  </a:lnTo>
                  <a:lnTo>
                    <a:pt x="6005966" y="3027530"/>
                  </a:lnTo>
                  <a:lnTo>
                    <a:pt x="6047801" y="3005894"/>
                  </a:lnTo>
                  <a:lnTo>
                    <a:pt x="6080792" y="2972903"/>
                  </a:lnTo>
                  <a:lnTo>
                    <a:pt x="6102428" y="2931068"/>
                  </a:lnTo>
                  <a:lnTo>
                    <a:pt x="6110198" y="2882900"/>
                  </a:lnTo>
                  <a:lnTo>
                    <a:pt x="6110198" y="152400"/>
                  </a:lnTo>
                  <a:lnTo>
                    <a:pt x="6102428" y="104231"/>
                  </a:lnTo>
                  <a:lnTo>
                    <a:pt x="6080792" y="62396"/>
                  </a:lnTo>
                  <a:lnTo>
                    <a:pt x="6047801" y="29405"/>
                  </a:lnTo>
                  <a:lnTo>
                    <a:pt x="6005966" y="7769"/>
                  </a:lnTo>
                  <a:lnTo>
                    <a:pt x="5957798" y="0"/>
                  </a:lnTo>
                  <a:lnTo>
                    <a:pt x="152400" y="0"/>
                  </a:lnTo>
                  <a:close/>
                </a:path>
              </a:pathLst>
            </a:custGeom>
            <a:ln w="12699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73112" y="2543479"/>
              <a:ext cx="5957087" cy="2950730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690349" y="3977410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635299" y="1002195"/>
            <a:ext cx="6170295" cy="1275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Passo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passo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para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Indicador</a:t>
            </a:r>
            <a:r>
              <a:rPr sz="1200" b="1" spc="-1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Processo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–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Kamishibai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Todos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modelos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citados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seguir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estão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disponíveis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50">
                <a:solidFill>
                  <a:srgbClr val="3C3C3C"/>
                </a:solidFill>
                <a:latin typeface="Verdana"/>
                <a:cs typeface="Verdana"/>
              </a:rPr>
              <a:t>downIoad</a:t>
            </a:r>
            <a:r>
              <a:rPr sz="1000" i="1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Plataforma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Saúde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Nossas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Mãos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(disponível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em:</a:t>
            </a:r>
            <a:r>
              <a:rPr sz="1000" spc="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u="sng" spc="-5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4"/>
              </a:rPr>
              <a:t>https://saudeemnossasmaos.proadi-</a:t>
            </a:r>
            <a:r>
              <a:rPr sz="1000" u="sng" spc="-5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4"/>
              </a:rPr>
              <a:t>sus.org.br/biblioteca-</a:t>
            </a:r>
            <a:r>
              <a:rPr sz="1000" u="sng" spc="-1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4"/>
              </a:rPr>
              <a:t>virtual/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).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735"/>
              </a:spcBef>
            </a:pP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spc="-210">
                <a:solidFill>
                  <a:srgbClr val="3799B1"/>
                </a:solidFill>
                <a:latin typeface="Verdana"/>
                <a:cs typeface="Verdana"/>
              </a:rPr>
              <a:t>1º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Consultar</a:t>
            </a:r>
            <a:r>
              <a:rPr sz="1200" spc="-20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Cronograma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35299" y="5781104"/>
            <a:ext cx="616902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Escolha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dentre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opções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cronograma,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organização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trabalho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sua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instituição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(6x1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12h/36h).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nome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cargo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colaborador</a:t>
            </a:r>
            <a:r>
              <a:rPr sz="1000" spc="-1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responsável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pela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naquele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turno.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esqueça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incluir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representantes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gestão,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menos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vez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semana.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21" name="object 2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22" name="object 22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87</a:t>
            </a:fld>
            <a:endParaRPr spc="-25"/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647999" y="1569045"/>
            <a:ext cx="2892425" cy="1981835"/>
            <a:chOff x="647999" y="1569045"/>
            <a:chExt cx="2892425" cy="1981835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31951" y="1627822"/>
              <a:ext cx="2747899" cy="1867382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680699" y="1575395"/>
              <a:ext cx="2853055" cy="1969135"/>
            </a:xfrm>
            <a:custGeom>
              <a:avLst/>
              <a:gdLst/>
              <a:ahLst/>
              <a:cxnLst/>
              <a:rect l="l" t="t" r="r" b="b"/>
              <a:pathLst>
                <a:path w="2853054" h="1969135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816366"/>
                  </a:lnTo>
                  <a:lnTo>
                    <a:pt x="7769" y="1864539"/>
                  </a:lnTo>
                  <a:lnTo>
                    <a:pt x="29405" y="1906375"/>
                  </a:lnTo>
                  <a:lnTo>
                    <a:pt x="62396" y="1939364"/>
                  </a:lnTo>
                  <a:lnTo>
                    <a:pt x="104231" y="1960997"/>
                  </a:lnTo>
                  <a:lnTo>
                    <a:pt x="152400" y="1968766"/>
                  </a:lnTo>
                  <a:lnTo>
                    <a:pt x="2700553" y="1968766"/>
                  </a:lnTo>
                  <a:lnTo>
                    <a:pt x="2748721" y="1960997"/>
                  </a:lnTo>
                  <a:lnTo>
                    <a:pt x="2790556" y="1939364"/>
                  </a:lnTo>
                  <a:lnTo>
                    <a:pt x="2823547" y="1906375"/>
                  </a:lnTo>
                  <a:lnTo>
                    <a:pt x="2845183" y="1864539"/>
                  </a:lnTo>
                  <a:lnTo>
                    <a:pt x="2852953" y="1816366"/>
                  </a:lnTo>
                  <a:lnTo>
                    <a:pt x="2852953" y="152400"/>
                  </a:lnTo>
                  <a:lnTo>
                    <a:pt x="2845183" y="104231"/>
                  </a:lnTo>
                  <a:lnTo>
                    <a:pt x="2823547" y="62396"/>
                  </a:lnTo>
                  <a:lnTo>
                    <a:pt x="2790556" y="29405"/>
                  </a:lnTo>
                  <a:lnTo>
                    <a:pt x="2748721" y="7769"/>
                  </a:lnTo>
                  <a:lnTo>
                    <a:pt x="2700553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79749" y="2103315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635299" y="1150082"/>
            <a:ext cx="645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2º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Selecionar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2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processo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a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ser</a:t>
            </a:r>
            <a:r>
              <a:rPr sz="1200" b="1" spc="-16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observado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e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pegar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respectivo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CCP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para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realizar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coleta.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35299" y="4015507"/>
            <a:ext cx="49955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35">
                <a:solidFill>
                  <a:srgbClr val="3799B1"/>
                </a:solidFill>
                <a:latin typeface="Verdana"/>
                <a:cs typeface="Verdana"/>
              </a:rPr>
              <a:t>3º</a:t>
            </a:r>
            <a:r>
              <a:rPr sz="1200" spc="-1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Pegar</a:t>
            </a:r>
            <a:r>
              <a:rPr sz="1200" spc="-204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CCP</a:t>
            </a:r>
            <a:r>
              <a:rPr sz="1200" b="1" spc="-8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e</a:t>
            </a:r>
            <a:r>
              <a:rPr sz="1200" spc="-1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</a:t>
            </a:r>
            <a:r>
              <a:rPr sz="1200" b="1" spc="-8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correspondentes</a:t>
            </a:r>
            <a:r>
              <a:rPr sz="1200" spc="-1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ao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processo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ser</a:t>
            </a:r>
            <a:r>
              <a:rPr sz="1200" spc="-2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observado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887299" y="1971104"/>
            <a:ext cx="2900045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considerado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5">
                <a:solidFill>
                  <a:srgbClr val="92D050"/>
                </a:solidFill>
                <a:latin typeface="Arial"/>
                <a:cs typeface="Arial"/>
              </a:rPr>
              <a:t>“con-</a:t>
            </a:r>
            <a:r>
              <a:rPr sz="1000" b="1" spc="45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b="1" spc="-5">
                <a:solidFill>
                  <a:srgbClr val="92D050"/>
                </a:solidFill>
                <a:latin typeface="Arial"/>
                <a:cs typeface="Arial"/>
              </a:rPr>
              <a:t>forme”</a:t>
            </a:r>
            <a:r>
              <a:rPr sz="1000" b="1" spc="-25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92D050"/>
                </a:solidFill>
                <a:latin typeface="Arial"/>
                <a:cs typeface="Arial"/>
              </a:rPr>
              <a:t>(CCP</a:t>
            </a:r>
            <a:r>
              <a:rPr sz="1000" b="1" spc="-65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b="1" spc="5">
                <a:solidFill>
                  <a:srgbClr val="92D050"/>
                </a:solidFill>
                <a:latin typeface="Arial"/>
                <a:cs typeface="Arial"/>
              </a:rPr>
              <a:t>verde)</a:t>
            </a:r>
            <a:r>
              <a:rPr sz="1000" b="1" spc="40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todas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perguntas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tiverem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40">
                <a:solidFill>
                  <a:srgbClr val="92D050"/>
                </a:solidFill>
                <a:latin typeface="Arial"/>
                <a:cs typeface="Arial"/>
              </a:rPr>
              <a:t>“sim”</a:t>
            </a:r>
            <a:r>
              <a:rPr sz="1000" b="1" spc="5">
                <a:solidFill>
                  <a:srgbClr val="92D050"/>
                </a:solidFill>
                <a:latin typeface="Arial"/>
                <a:cs typeface="Arial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resposta.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haja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20">
                <a:solidFill>
                  <a:srgbClr val="3C3C3C"/>
                </a:solidFill>
                <a:latin typeface="Arial"/>
                <a:cs typeface="Arial"/>
              </a:rPr>
              <a:t>um</a:t>
            </a:r>
            <a:r>
              <a:rPr sz="1000" b="1" spc="20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45">
                <a:solidFill>
                  <a:srgbClr val="FF0000"/>
                </a:solidFill>
                <a:latin typeface="Arial"/>
                <a:cs typeface="Arial"/>
              </a:rPr>
              <a:t>“não”</a:t>
            </a:r>
            <a:r>
              <a:rPr sz="1000" b="1" spc="20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resposta,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considerado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 spc="-25">
                <a:solidFill>
                  <a:srgbClr val="FF0000"/>
                </a:solidFill>
                <a:latin typeface="Arial"/>
                <a:cs typeface="Arial"/>
              </a:rPr>
              <a:t>“não</a:t>
            </a:r>
            <a:r>
              <a:rPr sz="1000" b="1" spc="-7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FF0000"/>
                </a:solidFill>
                <a:latin typeface="Arial"/>
                <a:cs typeface="Arial"/>
              </a:rPr>
              <a:t>conforme”</a:t>
            </a:r>
            <a:r>
              <a:rPr sz="1000" b="1" spc="-7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FF0000"/>
                </a:solidFill>
                <a:latin typeface="Arial"/>
                <a:cs typeface="Arial"/>
              </a:rPr>
              <a:t>(CCP</a:t>
            </a:r>
            <a:r>
              <a:rPr sz="1000" b="1" spc="-114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FF0000"/>
                </a:solidFill>
                <a:latin typeface="Arial"/>
                <a:cs typeface="Arial"/>
              </a:rPr>
              <a:t>vermelho)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70">
                <a:solidFill>
                  <a:srgbClr val="FF0000"/>
                </a:solidFill>
                <a:latin typeface="Verdana"/>
                <a:cs typeface="Verdana"/>
              </a:rPr>
              <a:t>Atenção:</a:t>
            </a:r>
            <a:r>
              <a:rPr sz="1000" spc="-2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haja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resposta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“</a:t>
            </a:r>
            <a:r>
              <a:rPr sz="1000" b="1" spc="-110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”,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totalmente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preenchido.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647999" y="4434299"/>
            <a:ext cx="6144260" cy="2134235"/>
            <a:chOff x="647999" y="4434299"/>
            <a:chExt cx="6144260" cy="2134235"/>
          </a:xfrm>
        </p:grpSpPr>
        <p:pic>
          <p:nvPicPr>
            <p:cNvPr id="19" name="object 1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15004" y="4438110"/>
              <a:ext cx="6003447" cy="2115584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680699" y="4440649"/>
              <a:ext cx="6105525" cy="2121535"/>
            </a:xfrm>
            <a:custGeom>
              <a:avLst/>
              <a:gdLst/>
              <a:ahLst/>
              <a:cxnLst/>
              <a:rect l="l" t="t" r="r" b="b"/>
              <a:pathLst>
                <a:path w="6105525" h="2121534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1968766"/>
                  </a:lnTo>
                  <a:lnTo>
                    <a:pt x="7769" y="2016939"/>
                  </a:lnTo>
                  <a:lnTo>
                    <a:pt x="29405" y="2058775"/>
                  </a:lnTo>
                  <a:lnTo>
                    <a:pt x="62396" y="2091764"/>
                  </a:lnTo>
                  <a:lnTo>
                    <a:pt x="104231" y="2113397"/>
                  </a:lnTo>
                  <a:lnTo>
                    <a:pt x="152400" y="2121166"/>
                  </a:lnTo>
                  <a:lnTo>
                    <a:pt x="5952553" y="2121166"/>
                  </a:lnTo>
                  <a:lnTo>
                    <a:pt x="6000721" y="2113397"/>
                  </a:lnTo>
                  <a:lnTo>
                    <a:pt x="6042556" y="2091764"/>
                  </a:lnTo>
                  <a:lnTo>
                    <a:pt x="6075547" y="2058775"/>
                  </a:lnTo>
                  <a:lnTo>
                    <a:pt x="6097183" y="2016939"/>
                  </a:lnTo>
                  <a:lnTo>
                    <a:pt x="6104953" y="1968766"/>
                  </a:lnTo>
                  <a:lnTo>
                    <a:pt x="6104953" y="152400"/>
                  </a:lnTo>
                  <a:lnTo>
                    <a:pt x="6097183" y="104231"/>
                  </a:lnTo>
                  <a:lnTo>
                    <a:pt x="6075547" y="62396"/>
                  </a:lnTo>
                  <a:lnTo>
                    <a:pt x="6042556" y="29405"/>
                  </a:lnTo>
                  <a:lnTo>
                    <a:pt x="6000721" y="7769"/>
                  </a:lnTo>
                  <a:lnTo>
                    <a:pt x="5952553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79749" y="4968567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7139301" y="4714304"/>
            <a:ext cx="291782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IP</a:t>
            </a:r>
            <a:r>
              <a:rPr sz="1000" b="1" spc="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servirá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orientação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durante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observação para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avaliar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conformidade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técnica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etapa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23" name="object 2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88</a:t>
            </a:fld>
            <a:endParaRPr spc="-25"/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35299" y="1001373"/>
            <a:ext cx="39160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25">
                <a:solidFill>
                  <a:srgbClr val="3799B1"/>
                </a:solidFill>
                <a:latin typeface="Verdana"/>
                <a:cs typeface="Verdana"/>
              </a:rPr>
              <a:t>4º</a:t>
            </a:r>
            <a:r>
              <a:rPr sz="1200" spc="-1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selecionar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paciente</a:t>
            </a:r>
            <a:r>
              <a:rPr sz="1200" spc="-1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e</a:t>
            </a:r>
            <a:r>
              <a:rPr sz="1200" spc="-1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realizar</a:t>
            </a:r>
            <a:r>
              <a:rPr sz="1200" spc="-2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21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beira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leito.</a:t>
            </a:r>
            <a:endParaRPr sz="12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35299" y="4290317"/>
            <a:ext cx="46824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50">
                <a:solidFill>
                  <a:srgbClr val="3799B1"/>
                </a:solidFill>
                <a:latin typeface="Verdana"/>
                <a:cs typeface="Verdana"/>
              </a:rPr>
              <a:t>5º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colocar</a:t>
            </a:r>
            <a:r>
              <a:rPr sz="1200" spc="-2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cartão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no</a:t>
            </a:r>
            <a:r>
              <a:rPr sz="1200" b="1" spc="-1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quadro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GDSM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conforme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dia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da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coleta.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191299" y="1971104"/>
            <a:ext cx="361378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diferentes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dia,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preferencialmente.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1200"/>
              </a:spcBef>
            </a:pP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deve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preenchido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será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verificado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uma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vez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47999" y="1409357"/>
            <a:ext cx="2196465" cy="2378710"/>
            <a:chOff x="647999" y="1409357"/>
            <a:chExt cx="2196465" cy="2378710"/>
          </a:xfrm>
        </p:grpSpPr>
        <p:pic>
          <p:nvPicPr>
            <p:cNvPr id="16" name="object 1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71871" y="1517003"/>
              <a:ext cx="1979596" cy="2178620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680699" y="1415707"/>
              <a:ext cx="2157095" cy="2366010"/>
            </a:xfrm>
            <a:custGeom>
              <a:avLst/>
              <a:gdLst/>
              <a:ahLst/>
              <a:cxnLst/>
              <a:rect l="l" t="t" r="r" b="b"/>
              <a:pathLst>
                <a:path w="2157095" h="2366010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213571"/>
                  </a:lnTo>
                  <a:lnTo>
                    <a:pt x="7769" y="2261740"/>
                  </a:lnTo>
                  <a:lnTo>
                    <a:pt x="29405" y="2303575"/>
                  </a:lnTo>
                  <a:lnTo>
                    <a:pt x="62396" y="2336566"/>
                  </a:lnTo>
                  <a:lnTo>
                    <a:pt x="104231" y="2358201"/>
                  </a:lnTo>
                  <a:lnTo>
                    <a:pt x="152400" y="2365971"/>
                  </a:lnTo>
                  <a:lnTo>
                    <a:pt x="2004555" y="2365971"/>
                  </a:lnTo>
                  <a:lnTo>
                    <a:pt x="2052723" y="2358201"/>
                  </a:lnTo>
                  <a:lnTo>
                    <a:pt x="2094558" y="2336566"/>
                  </a:lnTo>
                  <a:lnTo>
                    <a:pt x="2127549" y="2303575"/>
                  </a:lnTo>
                  <a:lnTo>
                    <a:pt x="2149185" y="2261740"/>
                  </a:lnTo>
                  <a:lnTo>
                    <a:pt x="2156955" y="2213571"/>
                  </a:lnTo>
                  <a:lnTo>
                    <a:pt x="2156955" y="152400"/>
                  </a:lnTo>
                  <a:lnTo>
                    <a:pt x="2149185" y="104231"/>
                  </a:lnTo>
                  <a:lnTo>
                    <a:pt x="2127549" y="62396"/>
                  </a:lnTo>
                  <a:lnTo>
                    <a:pt x="2094558" y="29405"/>
                  </a:lnTo>
                  <a:lnTo>
                    <a:pt x="2052723" y="7769"/>
                  </a:lnTo>
                  <a:lnTo>
                    <a:pt x="2004555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79749" y="1943624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" name="object 19"/>
          <p:cNvGrpSpPr/>
          <p:nvPr/>
        </p:nvGrpSpPr>
        <p:grpSpPr>
          <a:xfrm>
            <a:off x="647999" y="4708474"/>
            <a:ext cx="6144260" cy="1951355"/>
            <a:chOff x="647999" y="4708474"/>
            <a:chExt cx="6144260" cy="1951355"/>
          </a:xfrm>
        </p:grpSpPr>
        <p:pic>
          <p:nvPicPr>
            <p:cNvPr id="20" name="object 2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58053" y="4795934"/>
              <a:ext cx="1917836" cy="1268657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822422" y="4795935"/>
              <a:ext cx="1804225" cy="1769710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800866" y="4795935"/>
              <a:ext cx="1909686" cy="1276887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680699" y="4714824"/>
              <a:ext cx="6105525" cy="1938655"/>
            </a:xfrm>
            <a:custGeom>
              <a:avLst/>
              <a:gdLst/>
              <a:ahLst/>
              <a:cxnLst/>
              <a:rect l="l" t="t" r="r" b="b"/>
              <a:pathLst>
                <a:path w="6105525" h="1938654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399"/>
                  </a:lnTo>
                  <a:lnTo>
                    <a:pt x="0" y="1786229"/>
                  </a:lnTo>
                  <a:lnTo>
                    <a:pt x="7769" y="1834402"/>
                  </a:lnTo>
                  <a:lnTo>
                    <a:pt x="29405" y="1876238"/>
                  </a:lnTo>
                  <a:lnTo>
                    <a:pt x="62396" y="1909227"/>
                  </a:lnTo>
                  <a:lnTo>
                    <a:pt x="104231" y="1930860"/>
                  </a:lnTo>
                  <a:lnTo>
                    <a:pt x="152400" y="1938629"/>
                  </a:lnTo>
                  <a:lnTo>
                    <a:pt x="5952553" y="1938629"/>
                  </a:lnTo>
                  <a:lnTo>
                    <a:pt x="6000721" y="1930860"/>
                  </a:lnTo>
                  <a:lnTo>
                    <a:pt x="6042556" y="1909227"/>
                  </a:lnTo>
                  <a:lnTo>
                    <a:pt x="6075547" y="1876238"/>
                  </a:lnTo>
                  <a:lnTo>
                    <a:pt x="6097183" y="1834402"/>
                  </a:lnTo>
                  <a:lnTo>
                    <a:pt x="6104953" y="1786229"/>
                  </a:lnTo>
                  <a:lnTo>
                    <a:pt x="6104953" y="152399"/>
                  </a:lnTo>
                  <a:lnTo>
                    <a:pt x="6097183" y="104231"/>
                  </a:lnTo>
                  <a:lnTo>
                    <a:pt x="6075547" y="62396"/>
                  </a:lnTo>
                  <a:lnTo>
                    <a:pt x="6042556" y="29405"/>
                  </a:lnTo>
                  <a:lnTo>
                    <a:pt x="6000721" y="7769"/>
                  </a:lnTo>
                  <a:lnTo>
                    <a:pt x="5952553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79749" y="5242742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 txBox="1"/>
          <p:nvPr/>
        </p:nvSpPr>
        <p:spPr>
          <a:xfrm>
            <a:off x="7139301" y="5019104"/>
            <a:ext cx="291782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preenchimento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CCP,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mesmo</a:t>
            </a:r>
            <a:r>
              <a:rPr sz="1000" spc="-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armazenado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quadro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GDSM,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siderando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lado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verde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vermelho,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acordo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conformidade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processo.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GDSM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mantido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referentes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semana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vigente.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7500353" y="1888478"/>
            <a:ext cx="2343150" cy="1891664"/>
            <a:chOff x="7500353" y="1888478"/>
            <a:chExt cx="2343150" cy="1891664"/>
          </a:xfrm>
        </p:grpSpPr>
        <p:sp>
          <p:nvSpPr>
            <p:cNvPr id="27" name="object 27"/>
            <p:cNvSpPr/>
            <p:nvPr/>
          </p:nvSpPr>
          <p:spPr>
            <a:xfrm>
              <a:off x="7500353" y="2020686"/>
              <a:ext cx="2005964" cy="1396365"/>
            </a:xfrm>
            <a:custGeom>
              <a:avLst/>
              <a:gdLst/>
              <a:ahLst/>
              <a:cxnLst/>
              <a:rect l="l" t="t" r="r" b="b"/>
              <a:pathLst>
                <a:path w="2005965" h="1396364">
                  <a:moveTo>
                    <a:pt x="1999970" y="0"/>
                  </a:moveTo>
                  <a:lnTo>
                    <a:pt x="5651" y="0"/>
                  </a:lnTo>
                  <a:lnTo>
                    <a:pt x="0" y="5651"/>
                  </a:lnTo>
                  <a:lnTo>
                    <a:pt x="0" y="1390599"/>
                  </a:lnTo>
                  <a:lnTo>
                    <a:pt x="5651" y="1396238"/>
                  </a:lnTo>
                  <a:lnTo>
                    <a:pt x="1999970" y="1396238"/>
                  </a:lnTo>
                  <a:lnTo>
                    <a:pt x="2005609" y="1390599"/>
                  </a:lnTo>
                  <a:lnTo>
                    <a:pt x="2005609" y="1371066"/>
                  </a:lnTo>
                  <a:lnTo>
                    <a:pt x="25171" y="1371066"/>
                  </a:lnTo>
                  <a:lnTo>
                    <a:pt x="25171" y="25171"/>
                  </a:lnTo>
                  <a:lnTo>
                    <a:pt x="2005609" y="25171"/>
                  </a:lnTo>
                  <a:lnTo>
                    <a:pt x="2005609" y="5651"/>
                  </a:lnTo>
                  <a:lnTo>
                    <a:pt x="1999970" y="0"/>
                  </a:lnTo>
                  <a:close/>
                </a:path>
                <a:path w="2005965" h="1396364">
                  <a:moveTo>
                    <a:pt x="2005609" y="25171"/>
                  </a:moveTo>
                  <a:lnTo>
                    <a:pt x="1980438" y="25171"/>
                  </a:lnTo>
                  <a:lnTo>
                    <a:pt x="1980438" y="1371066"/>
                  </a:lnTo>
                  <a:lnTo>
                    <a:pt x="2005609" y="1371066"/>
                  </a:lnTo>
                  <a:lnTo>
                    <a:pt x="2005609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7512951" y="1974875"/>
              <a:ext cx="1980564" cy="180975"/>
            </a:xfrm>
            <a:custGeom>
              <a:avLst/>
              <a:gdLst/>
              <a:ahLst/>
              <a:cxnLst/>
              <a:rect l="l" t="t" r="r" b="b"/>
              <a:pathLst>
                <a:path w="1980565" h="180975">
                  <a:moveTo>
                    <a:pt x="1980425" y="0"/>
                  </a:moveTo>
                  <a:lnTo>
                    <a:pt x="0" y="0"/>
                  </a:lnTo>
                  <a:lnTo>
                    <a:pt x="0" y="180911"/>
                  </a:lnTo>
                  <a:lnTo>
                    <a:pt x="1980425" y="180911"/>
                  </a:lnTo>
                  <a:lnTo>
                    <a:pt x="1980425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7500353" y="1962313"/>
              <a:ext cx="2005964" cy="206375"/>
            </a:xfrm>
            <a:custGeom>
              <a:avLst/>
              <a:gdLst/>
              <a:ahLst/>
              <a:cxnLst/>
              <a:rect l="l" t="t" r="r" b="b"/>
              <a:pathLst>
                <a:path w="2005965" h="206375">
                  <a:moveTo>
                    <a:pt x="1999970" y="0"/>
                  </a:moveTo>
                  <a:lnTo>
                    <a:pt x="5651" y="0"/>
                  </a:lnTo>
                  <a:lnTo>
                    <a:pt x="0" y="5626"/>
                  </a:lnTo>
                  <a:lnTo>
                    <a:pt x="0" y="200431"/>
                  </a:lnTo>
                  <a:lnTo>
                    <a:pt x="5651" y="206070"/>
                  </a:lnTo>
                  <a:lnTo>
                    <a:pt x="1999970" y="206070"/>
                  </a:lnTo>
                  <a:lnTo>
                    <a:pt x="2005609" y="200431"/>
                  </a:lnTo>
                  <a:lnTo>
                    <a:pt x="2005609" y="180886"/>
                  </a:lnTo>
                  <a:lnTo>
                    <a:pt x="25171" y="180886"/>
                  </a:lnTo>
                  <a:lnTo>
                    <a:pt x="25171" y="25158"/>
                  </a:lnTo>
                  <a:lnTo>
                    <a:pt x="2005609" y="25158"/>
                  </a:lnTo>
                  <a:lnTo>
                    <a:pt x="2005609" y="5626"/>
                  </a:lnTo>
                  <a:lnTo>
                    <a:pt x="1999970" y="0"/>
                  </a:lnTo>
                  <a:close/>
                </a:path>
                <a:path w="2005965" h="206375">
                  <a:moveTo>
                    <a:pt x="2005609" y="25158"/>
                  </a:moveTo>
                  <a:lnTo>
                    <a:pt x="1980438" y="25158"/>
                  </a:lnTo>
                  <a:lnTo>
                    <a:pt x="1980438" y="180886"/>
                  </a:lnTo>
                  <a:lnTo>
                    <a:pt x="2005609" y="180886"/>
                  </a:lnTo>
                  <a:lnTo>
                    <a:pt x="2005609" y="2515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7724596" y="2342807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712006" y="2330216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46" y="0"/>
                  </a:moveTo>
                  <a:lnTo>
                    <a:pt x="5638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38" y="192976"/>
                  </a:lnTo>
                  <a:lnTo>
                    <a:pt x="271246" y="192976"/>
                  </a:lnTo>
                  <a:lnTo>
                    <a:pt x="276885" y="187337"/>
                  </a:lnTo>
                  <a:lnTo>
                    <a:pt x="276885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85" y="25171"/>
                  </a:lnTo>
                  <a:lnTo>
                    <a:pt x="276885" y="5638"/>
                  </a:lnTo>
                  <a:lnTo>
                    <a:pt x="271246" y="0"/>
                  </a:lnTo>
                  <a:close/>
                </a:path>
                <a:path w="277495" h="193039">
                  <a:moveTo>
                    <a:pt x="276885" y="25171"/>
                  </a:moveTo>
                  <a:lnTo>
                    <a:pt x="251714" y="25171"/>
                  </a:lnTo>
                  <a:lnTo>
                    <a:pt x="251714" y="167805"/>
                  </a:lnTo>
                  <a:lnTo>
                    <a:pt x="276885" y="167805"/>
                  </a:lnTo>
                  <a:lnTo>
                    <a:pt x="276885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159737" y="2342807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147161" y="2330216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594877" y="2342807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582297" y="2330216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13" y="25171"/>
                  </a:lnTo>
                  <a:lnTo>
                    <a:pt x="251713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030017" y="2342807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017444" y="2330216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58" y="167805"/>
                  </a:lnTo>
                  <a:lnTo>
                    <a:pt x="25158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724596" y="271881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712006" y="270622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46" y="0"/>
                  </a:moveTo>
                  <a:lnTo>
                    <a:pt x="5638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38" y="192976"/>
                  </a:lnTo>
                  <a:lnTo>
                    <a:pt x="271246" y="192976"/>
                  </a:lnTo>
                  <a:lnTo>
                    <a:pt x="276885" y="187337"/>
                  </a:lnTo>
                  <a:lnTo>
                    <a:pt x="276885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85" y="25171"/>
                  </a:lnTo>
                  <a:lnTo>
                    <a:pt x="276885" y="5638"/>
                  </a:lnTo>
                  <a:lnTo>
                    <a:pt x="271246" y="0"/>
                  </a:lnTo>
                  <a:close/>
                </a:path>
                <a:path w="277495" h="193039">
                  <a:moveTo>
                    <a:pt x="276885" y="25171"/>
                  </a:moveTo>
                  <a:lnTo>
                    <a:pt x="251714" y="25171"/>
                  </a:lnTo>
                  <a:lnTo>
                    <a:pt x="251714" y="167805"/>
                  </a:lnTo>
                  <a:lnTo>
                    <a:pt x="276885" y="167805"/>
                  </a:lnTo>
                  <a:lnTo>
                    <a:pt x="276885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159737" y="271881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147161" y="270622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594877" y="271881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582297" y="270622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13" y="25171"/>
                  </a:lnTo>
                  <a:lnTo>
                    <a:pt x="251713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9030017" y="271881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9017444" y="270622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58" y="167805"/>
                  </a:lnTo>
                  <a:lnTo>
                    <a:pt x="25158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724596" y="305564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712006" y="304305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46" y="0"/>
                  </a:moveTo>
                  <a:lnTo>
                    <a:pt x="5638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38" y="192976"/>
                  </a:lnTo>
                  <a:lnTo>
                    <a:pt x="271246" y="192976"/>
                  </a:lnTo>
                  <a:lnTo>
                    <a:pt x="276885" y="187337"/>
                  </a:lnTo>
                  <a:lnTo>
                    <a:pt x="276885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85" y="25171"/>
                  </a:lnTo>
                  <a:lnTo>
                    <a:pt x="276885" y="5638"/>
                  </a:lnTo>
                  <a:lnTo>
                    <a:pt x="271246" y="0"/>
                  </a:lnTo>
                  <a:close/>
                </a:path>
                <a:path w="277495" h="193039">
                  <a:moveTo>
                    <a:pt x="276885" y="25171"/>
                  </a:moveTo>
                  <a:lnTo>
                    <a:pt x="251714" y="25171"/>
                  </a:lnTo>
                  <a:lnTo>
                    <a:pt x="251714" y="167805"/>
                  </a:lnTo>
                  <a:lnTo>
                    <a:pt x="276885" y="167805"/>
                  </a:lnTo>
                  <a:lnTo>
                    <a:pt x="276885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159737" y="305564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147161" y="304305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01" y="25171"/>
                  </a:lnTo>
                  <a:lnTo>
                    <a:pt x="251701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594877" y="305564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582297" y="3043057"/>
              <a:ext cx="277495" cy="193040"/>
            </a:xfrm>
            <a:custGeom>
              <a:avLst/>
              <a:gdLst/>
              <a:ahLst/>
              <a:cxnLst/>
              <a:rect l="l" t="t" r="r" b="b"/>
              <a:pathLst>
                <a:path w="277495" h="193039">
                  <a:moveTo>
                    <a:pt x="271233" y="0"/>
                  </a:moveTo>
                  <a:lnTo>
                    <a:pt x="5626" y="0"/>
                  </a:lnTo>
                  <a:lnTo>
                    <a:pt x="0" y="5638"/>
                  </a:lnTo>
                  <a:lnTo>
                    <a:pt x="0" y="187337"/>
                  </a:lnTo>
                  <a:lnTo>
                    <a:pt x="5626" y="192976"/>
                  </a:lnTo>
                  <a:lnTo>
                    <a:pt x="271233" y="192976"/>
                  </a:lnTo>
                  <a:lnTo>
                    <a:pt x="276872" y="187337"/>
                  </a:lnTo>
                  <a:lnTo>
                    <a:pt x="276872" y="167805"/>
                  </a:lnTo>
                  <a:lnTo>
                    <a:pt x="25171" y="167805"/>
                  </a:lnTo>
                  <a:lnTo>
                    <a:pt x="25171" y="25171"/>
                  </a:lnTo>
                  <a:lnTo>
                    <a:pt x="276872" y="25171"/>
                  </a:lnTo>
                  <a:lnTo>
                    <a:pt x="276872" y="5638"/>
                  </a:lnTo>
                  <a:lnTo>
                    <a:pt x="271233" y="0"/>
                  </a:lnTo>
                  <a:close/>
                </a:path>
                <a:path w="277495" h="193039">
                  <a:moveTo>
                    <a:pt x="276872" y="25171"/>
                  </a:moveTo>
                  <a:lnTo>
                    <a:pt x="251713" y="25171"/>
                  </a:lnTo>
                  <a:lnTo>
                    <a:pt x="251713" y="167805"/>
                  </a:lnTo>
                  <a:lnTo>
                    <a:pt x="276872" y="167805"/>
                  </a:lnTo>
                  <a:lnTo>
                    <a:pt x="276872" y="2517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9030017" y="3055645"/>
              <a:ext cx="252095" cy="168275"/>
            </a:xfrm>
            <a:custGeom>
              <a:avLst/>
              <a:gdLst/>
              <a:ahLst/>
              <a:cxnLst/>
              <a:rect l="l" t="t" r="r" b="b"/>
              <a:pathLst>
                <a:path w="252095" h="168275">
                  <a:moveTo>
                    <a:pt x="251701" y="0"/>
                  </a:moveTo>
                  <a:lnTo>
                    <a:pt x="0" y="0"/>
                  </a:lnTo>
                  <a:lnTo>
                    <a:pt x="0" y="167805"/>
                  </a:lnTo>
                  <a:lnTo>
                    <a:pt x="251701" y="167805"/>
                  </a:lnTo>
                  <a:lnTo>
                    <a:pt x="251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8823" y="1888489"/>
              <a:ext cx="1185545" cy="1348105"/>
            </a:xfrm>
            <a:custGeom>
              <a:avLst/>
              <a:gdLst/>
              <a:ahLst/>
              <a:cxnLst/>
              <a:rect l="l" t="t" r="r" b="b"/>
              <a:pathLst>
                <a:path w="1185545" h="1348105">
                  <a:moveTo>
                    <a:pt x="25171" y="5638"/>
                  </a:moveTo>
                  <a:lnTo>
                    <a:pt x="19532" y="0"/>
                  </a:lnTo>
                  <a:lnTo>
                    <a:pt x="5638" y="0"/>
                  </a:lnTo>
                  <a:lnTo>
                    <a:pt x="0" y="5638"/>
                  </a:lnTo>
                  <a:lnTo>
                    <a:pt x="0" y="183794"/>
                  </a:lnTo>
                  <a:lnTo>
                    <a:pt x="5638" y="189433"/>
                  </a:lnTo>
                  <a:lnTo>
                    <a:pt x="12585" y="189433"/>
                  </a:lnTo>
                  <a:lnTo>
                    <a:pt x="19532" y="189433"/>
                  </a:lnTo>
                  <a:lnTo>
                    <a:pt x="25171" y="183794"/>
                  </a:lnTo>
                  <a:lnTo>
                    <a:pt x="25171" y="5638"/>
                  </a:lnTo>
                  <a:close/>
                </a:path>
                <a:path w="1185545" h="1348105">
                  <a:moveTo>
                    <a:pt x="119773" y="474230"/>
                  </a:moveTo>
                  <a:lnTo>
                    <a:pt x="84404" y="502208"/>
                  </a:lnTo>
                  <a:lnTo>
                    <a:pt x="74968" y="512025"/>
                  </a:lnTo>
                  <a:lnTo>
                    <a:pt x="75158" y="517956"/>
                  </a:lnTo>
                  <a:lnTo>
                    <a:pt x="78028" y="519099"/>
                  </a:lnTo>
                  <a:lnTo>
                    <a:pt x="81089" y="517779"/>
                  </a:lnTo>
                  <a:lnTo>
                    <a:pt x="90398" y="508076"/>
                  </a:lnTo>
                  <a:lnTo>
                    <a:pt x="99923" y="498551"/>
                  </a:lnTo>
                  <a:lnTo>
                    <a:pt x="109613" y="489242"/>
                  </a:lnTo>
                  <a:lnTo>
                    <a:pt x="119468" y="480161"/>
                  </a:lnTo>
                  <a:lnTo>
                    <a:pt x="119773" y="474230"/>
                  </a:lnTo>
                  <a:close/>
                </a:path>
                <a:path w="1185545" h="1348105">
                  <a:moveTo>
                    <a:pt x="280200" y="565467"/>
                  </a:moveTo>
                  <a:lnTo>
                    <a:pt x="280174" y="559523"/>
                  </a:lnTo>
                  <a:lnTo>
                    <a:pt x="274243" y="559549"/>
                  </a:lnTo>
                  <a:lnTo>
                    <a:pt x="246888" y="587019"/>
                  </a:lnTo>
                  <a:lnTo>
                    <a:pt x="246900" y="592950"/>
                  </a:lnTo>
                  <a:lnTo>
                    <a:pt x="249859" y="594169"/>
                  </a:lnTo>
                  <a:lnTo>
                    <a:pt x="252831" y="592937"/>
                  </a:lnTo>
                  <a:lnTo>
                    <a:pt x="280200" y="565467"/>
                  </a:lnTo>
                  <a:close/>
                </a:path>
                <a:path w="1185545" h="1348105">
                  <a:moveTo>
                    <a:pt x="788670" y="5638"/>
                  </a:moveTo>
                  <a:lnTo>
                    <a:pt x="783031" y="0"/>
                  </a:lnTo>
                  <a:lnTo>
                    <a:pt x="769137" y="0"/>
                  </a:lnTo>
                  <a:lnTo>
                    <a:pt x="763498" y="5638"/>
                  </a:lnTo>
                  <a:lnTo>
                    <a:pt x="763498" y="183794"/>
                  </a:lnTo>
                  <a:lnTo>
                    <a:pt x="769137" y="189433"/>
                  </a:lnTo>
                  <a:lnTo>
                    <a:pt x="776084" y="189433"/>
                  </a:lnTo>
                  <a:lnTo>
                    <a:pt x="783031" y="189433"/>
                  </a:lnTo>
                  <a:lnTo>
                    <a:pt x="788670" y="183794"/>
                  </a:lnTo>
                  <a:lnTo>
                    <a:pt x="788670" y="5638"/>
                  </a:lnTo>
                  <a:close/>
                </a:path>
                <a:path w="1185545" h="1348105">
                  <a:moveTo>
                    <a:pt x="1185494" y="1160208"/>
                  </a:moveTo>
                  <a:lnTo>
                    <a:pt x="1179855" y="1154569"/>
                  </a:lnTo>
                  <a:lnTo>
                    <a:pt x="1160322" y="1154569"/>
                  </a:lnTo>
                  <a:lnTo>
                    <a:pt x="1160322" y="1179741"/>
                  </a:lnTo>
                  <a:lnTo>
                    <a:pt x="1160322" y="1322374"/>
                  </a:lnTo>
                  <a:lnTo>
                    <a:pt x="933780" y="1322374"/>
                  </a:lnTo>
                  <a:lnTo>
                    <a:pt x="933780" y="1179741"/>
                  </a:lnTo>
                  <a:lnTo>
                    <a:pt x="1160322" y="1179741"/>
                  </a:lnTo>
                  <a:lnTo>
                    <a:pt x="1160322" y="1154569"/>
                  </a:lnTo>
                  <a:lnTo>
                    <a:pt x="914247" y="1154569"/>
                  </a:lnTo>
                  <a:lnTo>
                    <a:pt x="908621" y="1160208"/>
                  </a:lnTo>
                  <a:lnTo>
                    <a:pt x="908621" y="1341907"/>
                  </a:lnTo>
                  <a:lnTo>
                    <a:pt x="914247" y="1347546"/>
                  </a:lnTo>
                  <a:lnTo>
                    <a:pt x="1179855" y="1347546"/>
                  </a:lnTo>
                  <a:lnTo>
                    <a:pt x="1185494" y="1341907"/>
                  </a:lnTo>
                  <a:lnTo>
                    <a:pt x="1185494" y="1322374"/>
                  </a:lnTo>
                  <a:lnTo>
                    <a:pt x="1185494" y="1179741"/>
                  </a:lnTo>
                  <a:lnTo>
                    <a:pt x="1185494" y="116020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750460" y="2741951"/>
              <a:ext cx="197260" cy="122123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8186928" y="2366339"/>
              <a:ext cx="198120" cy="122555"/>
            </a:xfrm>
            <a:custGeom>
              <a:avLst/>
              <a:gdLst/>
              <a:ahLst/>
              <a:cxnLst/>
              <a:rect l="l" t="t" r="r" b="b"/>
              <a:pathLst>
                <a:path w="198120" h="122555">
                  <a:moveTo>
                    <a:pt x="95402" y="5930"/>
                  </a:moveTo>
                  <a:lnTo>
                    <a:pt x="95338" y="0"/>
                  </a:lnTo>
                  <a:lnTo>
                    <a:pt x="89408" y="63"/>
                  </a:lnTo>
                  <a:lnTo>
                    <a:pt x="67868" y="21666"/>
                  </a:lnTo>
                  <a:lnTo>
                    <a:pt x="45808" y="42862"/>
                  </a:lnTo>
                  <a:lnTo>
                    <a:pt x="23304" y="63576"/>
                  </a:lnTo>
                  <a:lnTo>
                    <a:pt x="431" y="83743"/>
                  </a:lnTo>
                  <a:lnTo>
                    <a:pt x="0" y="89674"/>
                  </a:lnTo>
                  <a:lnTo>
                    <a:pt x="3175" y="91122"/>
                  </a:lnTo>
                  <a:lnTo>
                    <a:pt x="5918" y="90106"/>
                  </a:lnTo>
                  <a:lnTo>
                    <a:pt x="28917" y="69811"/>
                  </a:lnTo>
                  <a:lnTo>
                    <a:pt x="51562" y="48971"/>
                  </a:lnTo>
                  <a:lnTo>
                    <a:pt x="73748" y="27647"/>
                  </a:lnTo>
                  <a:lnTo>
                    <a:pt x="95402" y="5930"/>
                  </a:lnTo>
                  <a:close/>
                </a:path>
                <a:path w="198120" h="122555">
                  <a:moveTo>
                    <a:pt x="169075" y="1346"/>
                  </a:moveTo>
                  <a:lnTo>
                    <a:pt x="131813" y="28625"/>
                  </a:lnTo>
                  <a:lnTo>
                    <a:pt x="100761" y="56807"/>
                  </a:lnTo>
                  <a:lnTo>
                    <a:pt x="70104" y="85394"/>
                  </a:lnTo>
                  <a:lnTo>
                    <a:pt x="39966" y="114261"/>
                  </a:lnTo>
                  <a:lnTo>
                    <a:pt x="39878" y="120192"/>
                  </a:lnTo>
                  <a:lnTo>
                    <a:pt x="42887" y="121462"/>
                  </a:lnTo>
                  <a:lnTo>
                    <a:pt x="45808" y="120269"/>
                  </a:lnTo>
                  <a:lnTo>
                    <a:pt x="75869" y="91478"/>
                  </a:lnTo>
                  <a:lnTo>
                    <a:pt x="106438" y="62979"/>
                  </a:lnTo>
                  <a:lnTo>
                    <a:pt x="137401" y="34874"/>
                  </a:lnTo>
                  <a:lnTo>
                    <a:pt x="168668" y="7264"/>
                  </a:lnTo>
                  <a:lnTo>
                    <a:pt x="169075" y="1346"/>
                  </a:lnTo>
                  <a:close/>
                </a:path>
                <a:path w="198120" h="122555">
                  <a:moveTo>
                    <a:pt x="197789" y="33388"/>
                  </a:moveTo>
                  <a:lnTo>
                    <a:pt x="146748" y="73710"/>
                  </a:lnTo>
                  <a:lnTo>
                    <a:pt x="102527" y="115290"/>
                  </a:lnTo>
                  <a:lnTo>
                    <a:pt x="102400" y="121208"/>
                  </a:lnTo>
                  <a:lnTo>
                    <a:pt x="105422" y="122504"/>
                  </a:lnTo>
                  <a:lnTo>
                    <a:pt x="108318" y="121335"/>
                  </a:lnTo>
                  <a:lnTo>
                    <a:pt x="130225" y="100533"/>
                  </a:lnTo>
                  <a:lnTo>
                    <a:pt x="152425" y="79883"/>
                  </a:lnTo>
                  <a:lnTo>
                    <a:pt x="174853" y="59448"/>
                  </a:lnTo>
                  <a:lnTo>
                    <a:pt x="197421" y="39306"/>
                  </a:lnTo>
                  <a:lnTo>
                    <a:pt x="197789" y="3338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620232" y="3076986"/>
              <a:ext cx="145592" cy="119929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7525524" y="2168385"/>
              <a:ext cx="1955800" cy="48895"/>
            </a:xfrm>
            <a:custGeom>
              <a:avLst/>
              <a:gdLst/>
              <a:ahLst/>
              <a:cxnLst/>
              <a:rect l="l" t="t" r="r" b="b"/>
              <a:pathLst>
                <a:path w="1955800" h="48894">
                  <a:moveTo>
                    <a:pt x="1955266" y="0"/>
                  </a:moveTo>
                  <a:lnTo>
                    <a:pt x="0" y="0"/>
                  </a:lnTo>
                  <a:lnTo>
                    <a:pt x="0" y="48425"/>
                  </a:lnTo>
                  <a:lnTo>
                    <a:pt x="1955266" y="48425"/>
                  </a:lnTo>
                  <a:lnTo>
                    <a:pt x="1955266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7512939" y="2158072"/>
              <a:ext cx="1980564" cy="59055"/>
            </a:xfrm>
            <a:custGeom>
              <a:avLst/>
              <a:gdLst/>
              <a:ahLst/>
              <a:cxnLst/>
              <a:rect l="l" t="t" r="r" b="b"/>
              <a:pathLst>
                <a:path w="1980565" h="59055">
                  <a:moveTo>
                    <a:pt x="1980450" y="10312"/>
                  </a:moveTo>
                  <a:lnTo>
                    <a:pt x="1980438" y="0"/>
                  </a:lnTo>
                  <a:lnTo>
                    <a:pt x="0" y="0"/>
                  </a:lnTo>
                  <a:lnTo>
                    <a:pt x="0" y="10312"/>
                  </a:lnTo>
                  <a:lnTo>
                    <a:pt x="12" y="58737"/>
                  </a:lnTo>
                  <a:lnTo>
                    <a:pt x="12585" y="58737"/>
                  </a:lnTo>
                  <a:lnTo>
                    <a:pt x="12585" y="10312"/>
                  </a:lnTo>
                  <a:lnTo>
                    <a:pt x="1967852" y="10312"/>
                  </a:lnTo>
                  <a:lnTo>
                    <a:pt x="1967852" y="58737"/>
                  </a:lnTo>
                  <a:lnTo>
                    <a:pt x="1980450" y="58737"/>
                  </a:lnTo>
                  <a:lnTo>
                    <a:pt x="1980450" y="1031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737811" y="2679514"/>
              <a:ext cx="1088390" cy="1088390"/>
            </a:xfrm>
            <a:custGeom>
              <a:avLst/>
              <a:gdLst/>
              <a:ahLst/>
              <a:cxnLst/>
              <a:rect l="l" t="t" r="r" b="b"/>
              <a:pathLst>
                <a:path w="1088390" h="1088389">
                  <a:moveTo>
                    <a:pt x="550418" y="0"/>
                  </a:moveTo>
                  <a:lnTo>
                    <a:pt x="503463" y="1436"/>
                  </a:lnTo>
                  <a:lnTo>
                    <a:pt x="457570" y="6771"/>
                  </a:lnTo>
                  <a:lnTo>
                    <a:pt x="412904" y="15841"/>
                  </a:lnTo>
                  <a:lnTo>
                    <a:pt x="369630" y="28486"/>
                  </a:lnTo>
                  <a:lnTo>
                    <a:pt x="327914" y="44544"/>
                  </a:lnTo>
                  <a:lnTo>
                    <a:pt x="287921" y="63855"/>
                  </a:lnTo>
                  <a:lnTo>
                    <a:pt x="249816" y="86256"/>
                  </a:lnTo>
                  <a:lnTo>
                    <a:pt x="213765" y="111586"/>
                  </a:lnTo>
                  <a:lnTo>
                    <a:pt x="179932" y="139685"/>
                  </a:lnTo>
                  <a:lnTo>
                    <a:pt x="148483" y="170390"/>
                  </a:lnTo>
                  <a:lnTo>
                    <a:pt x="119584" y="203541"/>
                  </a:lnTo>
                  <a:lnTo>
                    <a:pt x="93399" y="238976"/>
                  </a:lnTo>
                  <a:lnTo>
                    <a:pt x="70094" y="276534"/>
                  </a:lnTo>
                  <a:lnTo>
                    <a:pt x="49835" y="316053"/>
                  </a:lnTo>
                  <a:lnTo>
                    <a:pt x="32786" y="357373"/>
                  </a:lnTo>
                  <a:lnTo>
                    <a:pt x="19112" y="400331"/>
                  </a:lnTo>
                  <a:lnTo>
                    <a:pt x="8980" y="444767"/>
                  </a:lnTo>
                  <a:lnTo>
                    <a:pt x="2554" y="490519"/>
                  </a:lnTo>
                  <a:lnTo>
                    <a:pt x="0" y="537425"/>
                  </a:lnTo>
                  <a:lnTo>
                    <a:pt x="1434" y="584382"/>
                  </a:lnTo>
                  <a:lnTo>
                    <a:pt x="6767" y="630276"/>
                  </a:lnTo>
                  <a:lnTo>
                    <a:pt x="15835" y="674943"/>
                  </a:lnTo>
                  <a:lnTo>
                    <a:pt x="28478" y="718216"/>
                  </a:lnTo>
                  <a:lnTo>
                    <a:pt x="44535" y="759932"/>
                  </a:lnTo>
                  <a:lnTo>
                    <a:pt x="63844" y="799925"/>
                  </a:lnTo>
                  <a:lnTo>
                    <a:pt x="86243" y="838030"/>
                  </a:lnTo>
                  <a:lnTo>
                    <a:pt x="111572" y="874081"/>
                  </a:lnTo>
                  <a:lnTo>
                    <a:pt x="139670" y="907913"/>
                  </a:lnTo>
                  <a:lnTo>
                    <a:pt x="170374" y="939361"/>
                  </a:lnTo>
                  <a:lnTo>
                    <a:pt x="203524" y="968260"/>
                  </a:lnTo>
                  <a:lnTo>
                    <a:pt x="238959" y="994444"/>
                  </a:lnTo>
                  <a:lnTo>
                    <a:pt x="276516" y="1017749"/>
                  </a:lnTo>
                  <a:lnTo>
                    <a:pt x="316035" y="1038010"/>
                  </a:lnTo>
                  <a:lnTo>
                    <a:pt x="357355" y="1055060"/>
                  </a:lnTo>
                  <a:lnTo>
                    <a:pt x="400314" y="1068735"/>
                  </a:lnTo>
                  <a:lnTo>
                    <a:pt x="444751" y="1078869"/>
                  </a:lnTo>
                  <a:lnTo>
                    <a:pt x="490504" y="1085298"/>
                  </a:lnTo>
                  <a:lnTo>
                    <a:pt x="537413" y="1087856"/>
                  </a:lnTo>
                  <a:lnTo>
                    <a:pt x="584367" y="1086421"/>
                  </a:lnTo>
                  <a:lnTo>
                    <a:pt x="630260" y="1081088"/>
                  </a:lnTo>
                  <a:lnTo>
                    <a:pt x="674926" y="1072020"/>
                  </a:lnTo>
                  <a:lnTo>
                    <a:pt x="718200" y="1059376"/>
                  </a:lnTo>
                  <a:lnTo>
                    <a:pt x="759916" y="1043319"/>
                  </a:lnTo>
                  <a:lnTo>
                    <a:pt x="799910" y="1024009"/>
                  </a:lnTo>
                  <a:lnTo>
                    <a:pt x="838015" y="1001609"/>
                  </a:lnTo>
                  <a:lnTo>
                    <a:pt x="874067" y="976279"/>
                  </a:lnTo>
                  <a:lnTo>
                    <a:pt x="907901" y="948181"/>
                  </a:lnTo>
                  <a:lnTo>
                    <a:pt x="939351" y="917476"/>
                  </a:lnTo>
                  <a:lnTo>
                    <a:pt x="968251" y="884326"/>
                  </a:lnTo>
                  <a:lnTo>
                    <a:pt x="994437" y="848891"/>
                  </a:lnTo>
                  <a:lnTo>
                    <a:pt x="1017744" y="811334"/>
                  </a:lnTo>
                  <a:lnTo>
                    <a:pt x="1038006" y="771815"/>
                  </a:lnTo>
                  <a:lnTo>
                    <a:pt x="1055057" y="730496"/>
                  </a:lnTo>
                  <a:lnTo>
                    <a:pt x="1068733" y="687537"/>
                  </a:lnTo>
                  <a:lnTo>
                    <a:pt x="1078868" y="643102"/>
                  </a:lnTo>
                  <a:lnTo>
                    <a:pt x="1085298" y="597350"/>
                  </a:lnTo>
                  <a:lnTo>
                    <a:pt x="1087856" y="550443"/>
                  </a:lnTo>
                  <a:lnTo>
                    <a:pt x="1086419" y="503485"/>
                  </a:lnTo>
                  <a:lnTo>
                    <a:pt x="1081085" y="457589"/>
                  </a:lnTo>
                  <a:lnTo>
                    <a:pt x="1072015" y="412921"/>
                  </a:lnTo>
                  <a:lnTo>
                    <a:pt x="1059369" y="369645"/>
                  </a:lnTo>
                  <a:lnTo>
                    <a:pt x="1043311" y="327928"/>
                  </a:lnTo>
                  <a:lnTo>
                    <a:pt x="1024000" y="287934"/>
                  </a:lnTo>
                  <a:lnTo>
                    <a:pt x="1001599" y="249829"/>
                  </a:lnTo>
                  <a:lnTo>
                    <a:pt x="976268" y="213777"/>
                  </a:lnTo>
                  <a:lnTo>
                    <a:pt x="948169" y="179945"/>
                  </a:lnTo>
                  <a:lnTo>
                    <a:pt x="917463" y="148496"/>
                  </a:lnTo>
                  <a:lnTo>
                    <a:pt x="884312" y="119597"/>
                  </a:lnTo>
                  <a:lnTo>
                    <a:pt x="848876" y="93412"/>
                  </a:lnTo>
                  <a:lnTo>
                    <a:pt x="811318" y="70107"/>
                  </a:lnTo>
                  <a:lnTo>
                    <a:pt x="771797" y="49846"/>
                  </a:lnTo>
                  <a:lnTo>
                    <a:pt x="730477" y="32796"/>
                  </a:lnTo>
                  <a:lnTo>
                    <a:pt x="687517" y="19121"/>
                  </a:lnTo>
                  <a:lnTo>
                    <a:pt x="643080" y="8986"/>
                  </a:lnTo>
                  <a:lnTo>
                    <a:pt x="597326" y="2557"/>
                  </a:lnTo>
                  <a:lnTo>
                    <a:pt x="5504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725217" y="2666885"/>
              <a:ext cx="1113155" cy="1113155"/>
            </a:xfrm>
            <a:custGeom>
              <a:avLst/>
              <a:gdLst/>
              <a:ahLst/>
              <a:cxnLst/>
              <a:rect l="l" t="t" r="r" b="b"/>
              <a:pathLst>
                <a:path w="1113154" h="1113154">
                  <a:moveTo>
                    <a:pt x="178206" y="545096"/>
                  </a:moveTo>
                  <a:lnTo>
                    <a:pt x="172643" y="539394"/>
                  </a:lnTo>
                  <a:lnTo>
                    <a:pt x="84848" y="538416"/>
                  </a:lnTo>
                  <a:lnTo>
                    <a:pt x="79222" y="543966"/>
                  </a:lnTo>
                  <a:lnTo>
                    <a:pt x="79057" y="557809"/>
                  </a:lnTo>
                  <a:lnTo>
                    <a:pt x="84620" y="563511"/>
                  </a:lnTo>
                  <a:lnTo>
                    <a:pt x="165544" y="564476"/>
                  </a:lnTo>
                  <a:lnTo>
                    <a:pt x="172427" y="564476"/>
                  </a:lnTo>
                  <a:lnTo>
                    <a:pt x="178054" y="558939"/>
                  </a:lnTo>
                  <a:lnTo>
                    <a:pt x="178206" y="545096"/>
                  </a:lnTo>
                  <a:close/>
                </a:path>
                <a:path w="1113154" h="1113154">
                  <a:moveTo>
                    <a:pt x="564515" y="940701"/>
                  </a:moveTo>
                  <a:lnTo>
                    <a:pt x="558927" y="934999"/>
                  </a:lnTo>
                  <a:lnTo>
                    <a:pt x="544969" y="934935"/>
                  </a:lnTo>
                  <a:lnTo>
                    <a:pt x="539318" y="940473"/>
                  </a:lnTo>
                  <a:lnTo>
                    <a:pt x="538289" y="1028141"/>
                  </a:lnTo>
                  <a:lnTo>
                    <a:pt x="543864" y="1033843"/>
                  </a:lnTo>
                  <a:lnTo>
                    <a:pt x="550964" y="1033907"/>
                  </a:lnTo>
                  <a:lnTo>
                    <a:pt x="557847" y="1033907"/>
                  </a:lnTo>
                  <a:lnTo>
                    <a:pt x="563473" y="1028369"/>
                  </a:lnTo>
                  <a:lnTo>
                    <a:pt x="564515" y="940701"/>
                  </a:lnTo>
                  <a:close/>
                </a:path>
                <a:path w="1113154" h="1113154">
                  <a:moveTo>
                    <a:pt x="574725" y="84988"/>
                  </a:moveTo>
                  <a:lnTo>
                    <a:pt x="569163" y="79286"/>
                  </a:lnTo>
                  <a:lnTo>
                    <a:pt x="555180" y="79209"/>
                  </a:lnTo>
                  <a:lnTo>
                    <a:pt x="549554" y="84747"/>
                  </a:lnTo>
                  <a:lnTo>
                    <a:pt x="548500" y="172415"/>
                  </a:lnTo>
                  <a:lnTo>
                    <a:pt x="554062" y="178117"/>
                  </a:lnTo>
                  <a:lnTo>
                    <a:pt x="561174" y="178193"/>
                  </a:lnTo>
                  <a:lnTo>
                    <a:pt x="568058" y="178193"/>
                  </a:lnTo>
                  <a:lnTo>
                    <a:pt x="573671" y="172656"/>
                  </a:lnTo>
                  <a:lnTo>
                    <a:pt x="574725" y="84988"/>
                  </a:lnTo>
                  <a:close/>
                </a:path>
                <a:path w="1113154" h="1113154">
                  <a:moveTo>
                    <a:pt x="1033945" y="555320"/>
                  </a:moveTo>
                  <a:lnTo>
                    <a:pt x="1028382" y="549630"/>
                  </a:lnTo>
                  <a:lnTo>
                    <a:pt x="947623" y="548652"/>
                  </a:lnTo>
                  <a:lnTo>
                    <a:pt x="940587" y="548373"/>
                  </a:lnTo>
                  <a:lnTo>
                    <a:pt x="934974" y="554151"/>
                  </a:lnTo>
                  <a:lnTo>
                    <a:pt x="934808" y="568045"/>
                  </a:lnTo>
                  <a:lnTo>
                    <a:pt x="940371" y="573747"/>
                  </a:lnTo>
                  <a:lnTo>
                    <a:pt x="1021283" y="574713"/>
                  </a:lnTo>
                  <a:lnTo>
                    <a:pt x="1028166" y="574713"/>
                  </a:lnTo>
                  <a:lnTo>
                    <a:pt x="1033780" y="569175"/>
                  </a:lnTo>
                  <a:lnTo>
                    <a:pt x="1033945" y="555320"/>
                  </a:lnTo>
                  <a:close/>
                </a:path>
                <a:path w="1113154" h="1113154">
                  <a:moveTo>
                    <a:pt x="1113015" y="563219"/>
                  </a:moveTo>
                  <a:lnTo>
                    <a:pt x="1111465" y="514007"/>
                  </a:lnTo>
                  <a:lnTo>
                    <a:pt x="1105725" y="465607"/>
                  </a:lnTo>
                  <a:lnTo>
                    <a:pt x="1095844" y="418249"/>
                  </a:lnTo>
                  <a:lnTo>
                    <a:pt x="1087856" y="391795"/>
                  </a:lnTo>
                  <a:lnTo>
                    <a:pt x="1087856" y="562927"/>
                  </a:lnTo>
                  <a:lnTo>
                    <a:pt x="1085100" y="611187"/>
                  </a:lnTo>
                  <a:lnTo>
                    <a:pt x="1078128" y="658202"/>
                  </a:lnTo>
                  <a:lnTo>
                    <a:pt x="1067142" y="703770"/>
                  </a:lnTo>
                  <a:lnTo>
                    <a:pt x="1052322" y="747712"/>
                  </a:lnTo>
                  <a:lnTo>
                    <a:pt x="1033881" y="789851"/>
                  </a:lnTo>
                  <a:lnTo>
                    <a:pt x="1011974" y="829983"/>
                  </a:lnTo>
                  <a:lnTo>
                    <a:pt x="986828" y="867930"/>
                  </a:lnTo>
                  <a:lnTo>
                    <a:pt x="958608" y="903516"/>
                  </a:lnTo>
                  <a:lnTo>
                    <a:pt x="927519" y="936536"/>
                  </a:lnTo>
                  <a:lnTo>
                    <a:pt x="893762" y="966812"/>
                  </a:lnTo>
                  <a:lnTo>
                    <a:pt x="857504" y="994156"/>
                  </a:lnTo>
                  <a:lnTo>
                    <a:pt x="818959" y="1018387"/>
                  </a:lnTo>
                  <a:lnTo>
                    <a:pt x="778294" y="1039317"/>
                  </a:lnTo>
                  <a:lnTo>
                    <a:pt x="735736" y="1056754"/>
                  </a:lnTo>
                  <a:lnTo>
                    <a:pt x="691438" y="1070521"/>
                  </a:lnTo>
                  <a:lnTo>
                    <a:pt x="645617" y="1080427"/>
                  </a:lnTo>
                  <a:lnTo>
                    <a:pt x="598462" y="1086281"/>
                  </a:lnTo>
                  <a:lnTo>
                    <a:pt x="550151" y="1087907"/>
                  </a:lnTo>
                  <a:lnTo>
                    <a:pt x="501878" y="1085151"/>
                  </a:lnTo>
                  <a:lnTo>
                    <a:pt x="454875" y="1078191"/>
                  </a:lnTo>
                  <a:lnTo>
                    <a:pt x="409295" y="1067206"/>
                  </a:lnTo>
                  <a:lnTo>
                    <a:pt x="365340" y="1052398"/>
                  </a:lnTo>
                  <a:lnTo>
                    <a:pt x="323202" y="1033957"/>
                  </a:lnTo>
                  <a:lnTo>
                    <a:pt x="283057" y="1012063"/>
                  </a:lnTo>
                  <a:lnTo>
                    <a:pt x="245097" y="986917"/>
                  </a:lnTo>
                  <a:lnTo>
                    <a:pt x="209511" y="958697"/>
                  </a:lnTo>
                  <a:lnTo>
                    <a:pt x="176491" y="927620"/>
                  </a:lnTo>
                  <a:lnTo>
                    <a:pt x="146202" y="893851"/>
                  </a:lnTo>
                  <a:lnTo>
                    <a:pt x="118846" y="857605"/>
                  </a:lnTo>
                  <a:lnTo>
                    <a:pt x="94615" y="819061"/>
                  </a:lnTo>
                  <a:lnTo>
                    <a:pt x="73685" y="778395"/>
                  </a:lnTo>
                  <a:lnTo>
                    <a:pt x="56248" y="735825"/>
                  </a:lnTo>
                  <a:lnTo>
                    <a:pt x="42494" y="691527"/>
                  </a:lnTo>
                  <a:lnTo>
                    <a:pt x="32600" y="645706"/>
                  </a:lnTo>
                  <a:lnTo>
                    <a:pt x="26758" y="598538"/>
                  </a:lnTo>
                  <a:lnTo>
                    <a:pt x="25158" y="550214"/>
                  </a:lnTo>
                  <a:lnTo>
                    <a:pt x="27876" y="502297"/>
                  </a:lnTo>
                  <a:lnTo>
                    <a:pt x="34747" y="455612"/>
                  </a:lnTo>
                  <a:lnTo>
                    <a:pt x="45580" y="410337"/>
                  </a:lnTo>
                  <a:lnTo>
                    <a:pt x="60185" y="366661"/>
                  </a:lnTo>
                  <a:lnTo>
                    <a:pt x="78384" y="324777"/>
                  </a:lnTo>
                  <a:lnTo>
                    <a:pt x="99974" y="284835"/>
                  </a:lnTo>
                  <a:lnTo>
                    <a:pt x="124790" y="247053"/>
                  </a:lnTo>
                  <a:lnTo>
                    <a:pt x="152628" y="211594"/>
                  </a:lnTo>
                  <a:lnTo>
                    <a:pt x="183311" y="178638"/>
                  </a:lnTo>
                  <a:lnTo>
                    <a:pt x="216649" y="148386"/>
                  </a:lnTo>
                  <a:lnTo>
                    <a:pt x="252450" y="121005"/>
                  </a:lnTo>
                  <a:lnTo>
                    <a:pt x="290525" y="96685"/>
                  </a:lnTo>
                  <a:lnTo>
                    <a:pt x="330708" y="75603"/>
                  </a:lnTo>
                  <a:lnTo>
                    <a:pt x="372783" y="57937"/>
                  </a:lnTo>
                  <a:lnTo>
                    <a:pt x="416572" y="43891"/>
                  </a:lnTo>
                  <a:lnTo>
                    <a:pt x="461911" y="33629"/>
                  </a:lnTo>
                  <a:lnTo>
                    <a:pt x="508584" y="27330"/>
                  </a:lnTo>
                  <a:lnTo>
                    <a:pt x="556412" y="25196"/>
                  </a:lnTo>
                  <a:lnTo>
                    <a:pt x="562851" y="25234"/>
                  </a:lnTo>
                  <a:lnTo>
                    <a:pt x="615594" y="28435"/>
                  </a:lnTo>
                  <a:lnTo>
                    <a:pt x="667194" y="36677"/>
                  </a:lnTo>
                  <a:lnTo>
                    <a:pt x="717359" y="49860"/>
                  </a:lnTo>
                  <a:lnTo>
                    <a:pt x="765810" y="67830"/>
                  </a:lnTo>
                  <a:lnTo>
                    <a:pt x="812266" y="90500"/>
                  </a:lnTo>
                  <a:lnTo>
                    <a:pt x="856424" y="117716"/>
                  </a:lnTo>
                  <a:lnTo>
                    <a:pt x="897991" y="149377"/>
                  </a:lnTo>
                  <a:lnTo>
                    <a:pt x="936713" y="185356"/>
                  </a:lnTo>
                  <a:lnTo>
                    <a:pt x="971740" y="224917"/>
                  </a:lnTo>
                  <a:lnTo>
                    <a:pt x="1002398" y="267233"/>
                  </a:lnTo>
                  <a:lnTo>
                    <a:pt x="1028560" y="312026"/>
                  </a:lnTo>
                  <a:lnTo>
                    <a:pt x="1050112" y="359003"/>
                  </a:lnTo>
                  <a:lnTo>
                    <a:pt x="1066927" y="407860"/>
                  </a:lnTo>
                  <a:lnTo>
                    <a:pt x="1078903" y="458330"/>
                  </a:lnTo>
                  <a:lnTo>
                    <a:pt x="1085913" y="510120"/>
                  </a:lnTo>
                  <a:lnTo>
                    <a:pt x="1087856" y="562927"/>
                  </a:lnTo>
                  <a:lnTo>
                    <a:pt x="1087856" y="391795"/>
                  </a:lnTo>
                  <a:lnTo>
                    <a:pt x="1064056" y="327494"/>
                  </a:lnTo>
                  <a:lnTo>
                    <a:pt x="1042314" y="284530"/>
                  </a:lnTo>
                  <a:lnTo>
                    <a:pt x="1016787" y="243433"/>
                  </a:lnTo>
                  <a:lnTo>
                    <a:pt x="987564" y="204444"/>
                  </a:lnTo>
                  <a:lnTo>
                    <a:pt x="954722" y="167767"/>
                  </a:lnTo>
                  <a:lnTo>
                    <a:pt x="918832" y="134061"/>
                  </a:lnTo>
                  <a:lnTo>
                    <a:pt x="880554" y="103898"/>
                  </a:lnTo>
                  <a:lnTo>
                    <a:pt x="840079" y="77406"/>
                  </a:lnTo>
                  <a:lnTo>
                    <a:pt x="797636" y="54635"/>
                  </a:lnTo>
                  <a:lnTo>
                    <a:pt x="753427" y="35699"/>
                  </a:lnTo>
                  <a:lnTo>
                    <a:pt x="721398" y="25196"/>
                  </a:lnTo>
                  <a:lnTo>
                    <a:pt x="707656" y="20688"/>
                  </a:lnTo>
                  <a:lnTo>
                    <a:pt x="660552" y="9677"/>
                  </a:lnTo>
                  <a:lnTo>
                    <a:pt x="612317" y="2768"/>
                  </a:lnTo>
                  <a:lnTo>
                    <a:pt x="563156" y="50"/>
                  </a:lnTo>
                  <a:lnTo>
                    <a:pt x="556412" y="0"/>
                  </a:lnTo>
                  <a:lnTo>
                    <a:pt x="508927" y="2006"/>
                  </a:lnTo>
                  <a:lnTo>
                    <a:pt x="462521" y="7937"/>
                  </a:lnTo>
                  <a:lnTo>
                    <a:pt x="417360" y="17614"/>
                  </a:lnTo>
                  <a:lnTo>
                    <a:pt x="373608" y="30886"/>
                  </a:lnTo>
                  <a:lnTo>
                    <a:pt x="331431" y="47574"/>
                  </a:lnTo>
                  <a:lnTo>
                    <a:pt x="290995" y="67538"/>
                  </a:lnTo>
                  <a:lnTo>
                    <a:pt x="252488" y="90589"/>
                  </a:lnTo>
                  <a:lnTo>
                    <a:pt x="216039" y="116586"/>
                  </a:lnTo>
                  <a:lnTo>
                    <a:pt x="181851" y="145364"/>
                  </a:lnTo>
                  <a:lnTo>
                    <a:pt x="150063" y="176745"/>
                  </a:lnTo>
                  <a:lnTo>
                    <a:pt x="120853" y="210578"/>
                  </a:lnTo>
                  <a:lnTo>
                    <a:pt x="94386" y="246697"/>
                  </a:lnTo>
                  <a:lnTo>
                    <a:pt x="70840" y="284949"/>
                  </a:lnTo>
                  <a:lnTo>
                    <a:pt x="50368" y="325158"/>
                  </a:lnTo>
                  <a:lnTo>
                    <a:pt x="33134" y="367157"/>
                  </a:lnTo>
                  <a:lnTo>
                    <a:pt x="19316" y="410794"/>
                  </a:lnTo>
                  <a:lnTo>
                    <a:pt x="9080" y="455917"/>
                  </a:lnTo>
                  <a:lnTo>
                    <a:pt x="2578" y="502335"/>
                  </a:lnTo>
                  <a:lnTo>
                    <a:pt x="0" y="549910"/>
                  </a:lnTo>
                  <a:lnTo>
                    <a:pt x="1536" y="599122"/>
                  </a:lnTo>
                  <a:lnTo>
                    <a:pt x="7289" y="647522"/>
                  </a:lnTo>
                  <a:lnTo>
                    <a:pt x="17157" y="694880"/>
                  </a:lnTo>
                  <a:lnTo>
                    <a:pt x="31076" y="740981"/>
                  </a:lnTo>
                  <a:lnTo>
                    <a:pt x="48945" y="785634"/>
                  </a:lnTo>
                  <a:lnTo>
                    <a:pt x="70688" y="828611"/>
                  </a:lnTo>
                  <a:lnTo>
                    <a:pt x="96215" y="869708"/>
                  </a:lnTo>
                  <a:lnTo>
                    <a:pt x="125450" y="908697"/>
                  </a:lnTo>
                  <a:lnTo>
                    <a:pt x="158292" y="945375"/>
                  </a:lnTo>
                  <a:lnTo>
                    <a:pt x="194170" y="979081"/>
                  </a:lnTo>
                  <a:lnTo>
                    <a:pt x="232460" y="1009230"/>
                  </a:lnTo>
                  <a:lnTo>
                    <a:pt x="272935" y="1035735"/>
                  </a:lnTo>
                  <a:lnTo>
                    <a:pt x="315379" y="1058494"/>
                  </a:lnTo>
                  <a:lnTo>
                    <a:pt x="359587" y="1077429"/>
                  </a:lnTo>
                  <a:lnTo>
                    <a:pt x="405358" y="1092441"/>
                  </a:lnTo>
                  <a:lnTo>
                    <a:pt x="452462" y="1103452"/>
                  </a:lnTo>
                  <a:lnTo>
                    <a:pt x="500697" y="1110361"/>
                  </a:lnTo>
                  <a:lnTo>
                    <a:pt x="549859" y="1113091"/>
                  </a:lnTo>
                  <a:lnTo>
                    <a:pt x="556602" y="1113129"/>
                  </a:lnTo>
                  <a:lnTo>
                    <a:pt x="604088" y="1111110"/>
                  </a:lnTo>
                  <a:lnTo>
                    <a:pt x="650494" y="1105192"/>
                  </a:lnTo>
                  <a:lnTo>
                    <a:pt x="695655" y="1095514"/>
                  </a:lnTo>
                  <a:lnTo>
                    <a:pt x="739406" y="1082243"/>
                  </a:lnTo>
                  <a:lnTo>
                    <a:pt x="781583" y="1065555"/>
                  </a:lnTo>
                  <a:lnTo>
                    <a:pt x="822007" y="1045591"/>
                  </a:lnTo>
                  <a:lnTo>
                    <a:pt x="860526" y="1022540"/>
                  </a:lnTo>
                  <a:lnTo>
                    <a:pt x="896962" y="996543"/>
                  </a:lnTo>
                  <a:lnTo>
                    <a:pt x="931164" y="967765"/>
                  </a:lnTo>
                  <a:lnTo>
                    <a:pt x="962952" y="936383"/>
                  </a:lnTo>
                  <a:lnTo>
                    <a:pt x="992162" y="902550"/>
                  </a:lnTo>
                  <a:lnTo>
                    <a:pt x="1018616" y="866432"/>
                  </a:lnTo>
                  <a:lnTo>
                    <a:pt x="1042174" y="828192"/>
                  </a:lnTo>
                  <a:lnTo>
                    <a:pt x="1062647" y="787984"/>
                  </a:lnTo>
                  <a:lnTo>
                    <a:pt x="1079868" y="745972"/>
                  </a:lnTo>
                  <a:lnTo>
                    <a:pt x="1093685" y="702335"/>
                  </a:lnTo>
                  <a:lnTo>
                    <a:pt x="1103934" y="657212"/>
                  </a:lnTo>
                  <a:lnTo>
                    <a:pt x="1110424" y="610793"/>
                  </a:lnTo>
                  <a:lnTo>
                    <a:pt x="1113015" y="56321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210415" y="2997854"/>
              <a:ext cx="302017" cy="296913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8845118" y="3222104"/>
              <a:ext cx="998219" cy="532765"/>
            </a:xfrm>
            <a:custGeom>
              <a:avLst/>
              <a:gdLst/>
              <a:ahLst/>
              <a:cxnLst/>
              <a:rect l="l" t="t" r="r" b="b"/>
              <a:pathLst>
                <a:path w="998220" h="532764">
                  <a:moveTo>
                    <a:pt x="140398" y="472770"/>
                  </a:moveTo>
                  <a:lnTo>
                    <a:pt x="133883" y="468655"/>
                  </a:lnTo>
                  <a:lnTo>
                    <a:pt x="127457" y="464426"/>
                  </a:lnTo>
                  <a:lnTo>
                    <a:pt x="121107" y="460032"/>
                  </a:lnTo>
                  <a:lnTo>
                    <a:pt x="126580" y="466166"/>
                  </a:lnTo>
                  <a:lnTo>
                    <a:pt x="131152" y="468439"/>
                  </a:lnTo>
                  <a:lnTo>
                    <a:pt x="135763" y="470649"/>
                  </a:lnTo>
                  <a:lnTo>
                    <a:pt x="140398" y="472770"/>
                  </a:lnTo>
                  <a:close/>
                </a:path>
                <a:path w="998220" h="532764">
                  <a:moveTo>
                    <a:pt x="910564" y="292823"/>
                  </a:moveTo>
                  <a:lnTo>
                    <a:pt x="902792" y="305079"/>
                  </a:lnTo>
                  <a:lnTo>
                    <a:pt x="894702" y="317093"/>
                  </a:lnTo>
                  <a:lnTo>
                    <a:pt x="886320" y="328904"/>
                  </a:lnTo>
                  <a:lnTo>
                    <a:pt x="877633" y="340461"/>
                  </a:lnTo>
                  <a:lnTo>
                    <a:pt x="885151" y="332549"/>
                  </a:lnTo>
                  <a:lnTo>
                    <a:pt x="892441" y="324434"/>
                  </a:lnTo>
                  <a:lnTo>
                    <a:pt x="899541" y="316153"/>
                  </a:lnTo>
                  <a:lnTo>
                    <a:pt x="906437" y="307721"/>
                  </a:lnTo>
                  <a:lnTo>
                    <a:pt x="907161" y="303530"/>
                  </a:lnTo>
                  <a:lnTo>
                    <a:pt x="910564" y="292823"/>
                  </a:lnTo>
                  <a:close/>
                </a:path>
                <a:path w="998220" h="532764">
                  <a:moveTo>
                    <a:pt x="957973" y="104305"/>
                  </a:moveTo>
                  <a:lnTo>
                    <a:pt x="939685" y="148145"/>
                  </a:lnTo>
                  <a:lnTo>
                    <a:pt x="918832" y="187185"/>
                  </a:lnTo>
                  <a:lnTo>
                    <a:pt x="895845" y="222427"/>
                  </a:lnTo>
                  <a:lnTo>
                    <a:pt x="871181" y="254838"/>
                  </a:lnTo>
                  <a:lnTo>
                    <a:pt x="841679" y="286461"/>
                  </a:lnTo>
                  <a:lnTo>
                    <a:pt x="801928" y="322846"/>
                  </a:lnTo>
                  <a:lnTo>
                    <a:pt x="756754" y="358521"/>
                  </a:lnTo>
                  <a:lnTo>
                    <a:pt x="710996" y="388035"/>
                  </a:lnTo>
                  <a:lnTo>
                    <a:pt x="666508" y="411340"/>
                  </a:lnTo>
                  <a:lnTo>
                    <a:pt x="628840" y="429602"/>
                  </a:lnTo>
                  <a:lnTo>
                    <a:pt x="591820" y="444665"/>
                  </a:lnTo>
                  <a:lnTo>
                    <a:pt x="549300" y="458343"/>
                  </a:lnTo>
                  <a:lnTo>
                    <a:pt x="501802" y="471639"/>
                  </a:lnTo>
                  <a:lnTo>
                    <a:pt x="448513" y="477075"/>
                  </a:lnTo>
                  <a:lnTo>
                    <a:pt x="437261" y="477062"/>
                  </a:lnTo>
                  <a:lnTo>
                    <a:pt x="435419" y="478104"/>
                  </a:lnTo>
                  <a:lnTo>
                    <a:pt x="433311" y="478688"/>
                  </a:lnTo>
                  <a:lnTo>
                    <a:pt x="428561" y="478675"/>
                  </a:lnTo>
                  <a:lnTo>
                    <a:pt x="426364" y="478002"/>
                  </a:lnTo>
                  <a:lnTo>
                    <a:pt x="424484" y="476859"/>
                  </a:lnTo>
                  <a:lnTo>
                    <a:pt x="400164" y="475742"/>
                  </a:lnTo>
                  <a:lnTo>
                    <a:pt x="328307" y="463270"/>
                  </a:lnTo>
                  <a:lnTo>
                    <a:pt x="288582" y="451891"/>
                  </a:lnTo>
                  <a:lnTo>
                    <a:pt x="248983" y="440042"/>
                  </a:lnTo>
                  <a:lnTo>
                    <a:pt x="209181" y="429018"/>
                  </a:lnTo>
                  <a:lnTo>
                    <a:pt x="164096" y="413740"/>
                  </a:lnTo>
                  <a:lnTo>
                    <a:pt x="120802" y="392201"/>
                  </a:lnTo>
                  <a:lnTo>
                    <a:pt x="79133" y="365785"/>
                  </a:lnTo>
                  <a:lnTo>
                    <a:pt x="38912" y="335889"/>
                  </a:lnTo>
                  <a:lnTo>
                    <a:pt x="0" y="303898"/>
                  </a:lnTo>
                  <a:lnTo>
                    <a:pt x="30264" y="343395"/>
                  </a:lnTo>
                  <a:lnTo>
                    <a:pt x="64020" y="379882"/>
                  </a:lnTo>
                  <a:lnTo>
                    <a:pt x="101015" y="413080"/>
                  </a:lnTo>
                  <a:lnTo>
                    <a:pt x="141020" y="442760"/>
                  </a:lnTo>
                  <a:lnTo>
                    <a:pt x="183769" y="468655"/>
                  </a:lnTo>
                  <a:lnTo>
                    <a:pt x="229031" y="490524"/>
                  </a:lnTo>
                  <a:lnTo>
                    <a:pt x="276555" y="508114"/>
                  </a:lnTo>
                  <a:lnTo>
                    <a:pt x="326097" y="521169"/>
                  </a:lnTo>
                  <a:lnTo>
                    <a:pt x="377405" y="529437"/>
                  </a:lnTo>
                  <a:lnTo>
                    <a:pt x="436410" y="532714"/>
                  </a:lnTo>
                  <a:lnTo>
                    <a:pt x="484124" y="530593"/>
                  </a:lnTo>
                  <a:lnTo>
                    <a:pt x="530694" y="524332"/>
                  </a:lnTo>
                  <a:lnTo>
                    <a:pt x="575932" y="514134"/>
                  </a:lnTo>
                  <a:lnTo>
                    <a:pt x="619645" y="500151"/>
                  </a:lnTo>
                  <a:lnTo>
                    <a:pt x="661657" y="482600"/>
                  </a:lnTo>
                  <a:lnTo>
                    <a:pt x="701776" y="461619"/>
                  </a:lnTo>
                  <a:lnTo>
                    <a:pt x="739813" y="437426"/>
                  </a:lnTo>
                  <a:lnTo>
                    <a:pt x="775589" y="410184"/>
                  </a:lnTo>
                  <a:lnTo>
                    <a:pt x="808913" y="380085"/>
                  </a:lnTo>
                  <a:lnTo>
                    <a:pt x="839597" y="347294"/>
                  </a:lnTo>
                  <a:lnTo>
                    <a:pt x="867460" y="312000"/>
                  </a:lnTo>
                  <a:lnTo>
                    <a:pt x="892327" y="274383"/>
                  </a:lnTo>
                  <a:lnTo>
                    <a:pt x="913993" y="234619"/>
                  </a:lnTo>
                  <a:lnTo>
                    <a:pt x="932281" y="192900"/>
                  </a:lnTo>
                  <a:lnTo>
                    <a:pt x="947000" y="149402"/>
                  </a:lnTo>
                  <a:lnTo>
                    <a:pt x="957973" y="104305"/>
                  </a:lnTo>
                  <a:close/>
                </a:path>
                <a:path w="998220" h="532764">
                  <a:moveTo>
                    <a:pt x="997927" y="0"/>
                  </a:moveTo>
                  <a:lnTo>
                    <a:pt x="995883" y="1498"/>
                  </a:lnTo>
                  <a:lnTo>
                    <a:pt x="994359" y="3238"/>
                  </a:lnTo>
                  <a:lnTo>
                    <a:pt x="993140" y="5168"/>
                  </a:lnTo>
                  <a:lnTo>
                    <a:pt x="993063" y="11899"/>
                  </a:lnTo>
                  <a:lnTo>
                    <a:pt x="992974" y="15824"/>
                  </a:lnTo>
                  <a:lnTo>
                    <a:pt x="992847" y="19710"/>
                  </a:lnTo>
                  <a:lnTo>
                    <a:pt x="997927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808859" y="3227285"/>
              <a:ext cx="1029969" cy="538480"/>
            </a:xfrm>
            <a:custGeom>
              <a:avLst/>
              <a:gdLst/>
              <a:ahLst/>
              <a:cxnLst/>
              <a:rect l="l" t="t" r="r" b="b"/>
              <a:pathLst>
                <a:path w="1029970" h="538479">
                  <a:moveTo>
                    <a:pt x="473519" y="471881"/>
                  </a:moveTo>
                  <a:lnTo>
                    <a:pt x="469252" y="471855"/>
                  </a:lnTo>
                  <a:lnTo>
                    <a:pt x="464997" y="471792"/>
                  </a:lnTo>
                  <a:lnTo>
                    <a:pt x="460743" y="471678"/>
                  </a:lnTo>
                  <a:lnTo>
                    <a:pt x="462622" y="472821"/>
                  </a:lnTo>
                  <a:lnTo>
                    <a:pt x="464820" y="473494"/>
                  </a:lnTo>
                  <a:lnTo>
                    <a:pt x="469569" y="473506"/>
                  </a:lnTo>
                  <a:lnTo>
                    <a:pt x="471678" y="472922"/>
                  </a:lnTo>
                  <a:lnTo>
                    <a:pt x="473519" y="471881"/>
                  </a:lnTo>
                  <a:close/>
                </a:path>
                <a:path w="1029970" h="538479">
                  <a:moveTo>
                    <a:pt x="1029398" y="0"/>
                  </a:moveTo>
                  <a:lnTo>
                    <a:pt x="1025766" y="5778"/>
                  </a:lnTo>
                  <a:lnTo>
                    <a:pt x="1024864" y="13322"/>
                  </a:lnTo>
                  <a:lnTo>
                    <a:pt x="1021118" y="21742"/>
                  </a:lnTo>
                  <a:lnTo>
                    <a:pt x="1003312" y="74282"/>
                  </a:lnTo>
                  <a:lnTo>
                    <a:pt x="994232" y="99136"/>
                  </a:lnTo>
                  <a:lnTo>
                    <a:pt x="983259" y="144233"/>
                  </a:lnTo>
                  <a:lnTo>
                    <a:pt x="968540" y="187731"/>
                  </a:lnTo>
                  <a:lnTo>
                    <a:pt x="950252" y="229450"/>
                  </a:lnTo>
                  <a:lnTo>
                    <a:pt x="928585" y="269201"/>
                  </a:lnTo>
                  <a:lnTo>
                    <a:pt x="903719" y="306819"/>
                  </a:lnTo>
                  <a:lnTo>
                    <a:pt x="875855" y="342112"/>
                  </a:lnTo>
                  <a:lnTo>
                    <a:pt x="845172" y="374904"/>
                  </a:lnTo>
                  <a:lnTo>
                    <a:pt x="811847" y="405003"/>
                  </a:lnTo>
                  <a:lnTo>
                    <a:pt x="776071" y="432244"/>
                  </a:lnTo>
                  <a:lnTo>
                    <a:pt x="738035" y="456450"/>
                  </a:lnTo>
                  <a:lnTo>
                    <a:pt x="697915" y="477418"/>
                  </a:lnTo>
                  <a:lnTo>
                    <a:pt x="655904" y="494982"/>
                  </a:lnTo>
                  <a:lnTo>
                    <a:pt x="612190" y="508952"/>
                  </a:lnTo>
                  <a:lnTo>
                    <a:pt x="566953" y="519163"/>
                  </a:lnTo>
                  <a:lnTo>
                    <a:pt x="520382" y="525411"/>
                  </a:lnTo>
                  <a:lnTo>
                    <a:pt x="466509" y="527507"/>
                  </a:lnTo>
                  <a:lnTo>
                    <a:pt x="413677" y="524268"/>
                  </a:lnTo>
                  <a:lnTo>
                    <a:pt x="362356" y="515988"/>
                  </a:lnTo>
                  <a:lnTo>
                    <a:pt x="312826" y="502932"/>
                  </a:lnTo>
                  <a:lnTo>
                    <a:pt x="265303" y="485343"/>
                  </a:lnTo>
                  <a:lnTo>
                    <a:pt x="220040" y="463473"/>
                  </a:lnTo>
                  <a:lnTo>
                    <a:pt x="177279" y="437565"/>
                  </a:lnTo>
                  <a:lnTo>
                    <a:pt x="137274" y="407885"/>
                  </a:lnTo>
                  <a:lnTo>
                    <a:pt x="100279" y="374688"/>
                  </a:lnTo>
                  <a:lnTo>
                    <a:pt x="66522" y="338213"/>
                  </a:lnTo>
                  <a:lnTo>
                    <a:pt x="36258" y="298716"/>
                  </a:lnTo>
                  <a:lnTo>
                    <a:pt x="14351" y="279933"/>
                  </a:lnTo>
                  <a:lnTo>
                    <a:pt x="4864" y="270510"/>
                  </a:lnTo>
                  <a:lnTo>
                    <a:pt x="0" y="266014"/>
                  </a:lnTo>
                  <a:lnTo>
                    <a:pt x="29425" y="303517"/>
                  </a:lnTo>
                  <a:lnTo>
                    <a:pt x="59397" y="340588"/>
                  </a:lnTo>
                  <a:lnTo>
                    <a:pt x="89890" y="377228"/>
                  </a:lnTo>
                  <a:lnTo>
                    <a:pt x="139065" y="434213"/>
                  </a:lnTo>
                  <a:lnTo>
                    <a:pt x="170141" y="463486"/>
                  </a:lnTo>
                  <a:lnTo>
                    <a:pt x="214464" y="482828"/>
                  </a:lnTo>
                  <a:lnTo>
                    <a:pt x="253809" y="494296"/>
                  </a:lnTo>
                  <a:lnTo>
                    <a:pt x="284035" y="504647"/>
                  </a:lnTo>
                  <a:lnTo>
                    <a:pt x="345173" y="523417"/>
                  </a:lnTo>
                  <a:lnTo>
                    <a:pt x="399008" y="534085"/>
                  </a:lnTo>
                  <a:lnTo>
                    <a:pt x="444855" y="537832"/>
                  </a:lnTo>
                  <a:lnTo>
                    <a:pt x="467855" y="538302"/>
                  </a:lnTo>
                  <a:lnTo>
                    <a:pt x="480441" y="538162"/>
                  </a:lnTo>
                  <a:lnTo>
                    <a:pt x="570852" y="526808"/>
                  </a:lnTo>
                  <a:lnTo>
                    <a:pt x="622477" y="512432"/>
                  </a:lnTo>
                  <a:lnTo>
                    <a:pt x="672833" y="493801"/>
                  </a:lnTo>
                  <a:lnTo>
                    <a:pt x="721804" y="471703"/>
                  </a:lnTo>
                  <a:lnTo>
                    <a:pt x="769289" y="446900"/>
                  </a:lnTo>
                  <a:lnTo>
                    <a:pt x="805256" y="424599"/>
                  </a:lnTo>
                  <a:lnTo>
                    <a:pt x="839609" y="399808"/>
                  </a:lnTo>
                  <a:lnTo>
                    <a:pt x="872490" y="373075"/>
                  </a:lnTo>
                  <a:lnTo>
                    <a:pt x="904113" y="344944"/>
                  </a:lnTo>
                  <a:lnTo>
                    <a:pt x="930973" y="311912"/>
                  </a:lnTo>
                  <a:lnTo>
                    <a:pt x="1008291" y="95580"/>
                  </a:lnTo>
                  <a:lnTo>
                    <a:pt x="1029106" y="14541"/>
                  </a:lnTo>
                  <a:lnTo>
                    <a:pt x="1029398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4" name="object 64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89</a:t>
            </a:fld>
            <a:endParaRPr spc="-25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491440" y="466304"/>
            <a:ext cx="4561205" cy="290195"/>
            <a:chOff x="5491440" y="466304"/>
            <a:chExt cx="4561205" cy="290195"/>
          </a:xfrm>
        </p:grpSpPr>
        <p:sp>
          <p:nvSpPr>
            <p:cNvPr id="3" name="object 3"/>
            <p:cNvSpPr/>
            <p:nvPr/>
          </p:nvSpPr>
          <p:spPr>
            <a:xfrm>
              <a:off x="5491440" y="466304"/>
              <a:ext cx="4561205" cy="290195"/>
            </a:xfrm>
            <a:custGeom>
              <a:avLst/>
              <a:gdLst/>
              <a:ahLst/>
              <a:cxnLst/>
              <a:rect l="l" t="t" r="r" b="b"/>
              <a:pathLst>
                <a:path w="4561205" h="290195">
                  <a:moveTo>
                    <a:pt x="4417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909631" y="289699"/>
                  </a:lnTo>
                  <a:lnTo>
                    <a:pt x="3951643" y="195389"/>
                  </a:lnTo>
                  <a:lnTo>
                    <a:pt x="3958516" y="185688"/>
                  </a:lnTo>
                  <a:lnTo>
                    <a:pt x="3968188" y="179608"/>
                  </a:lnTo>
                  <a:lnTo>
                    <a:pt x="3979407" y="177649"/>
                  </a:lnTo>
                  <a:lnTo>
                    <a:pt x="3990924" y="180314"/>
                  </a:lnTo>
                  <a:lnTo>
                    <a:pt x="4000467" y="187283"/>
                  </a:lnTo>
                  <a:lnTo>
                    <a:pt x="4006432" y="197100"/>
                  </a:lnTo>
                  <a:lnTo>
                    <a:pt x="4008342" y="208475"/>
                  </a:lnTo>
                  <a:lnTo>
                    <a:pt x="4005719" y="220116"/>
                  </a:lnTo>
                  <a:lnTo>
                    <a:pt x="3974718" y="289699"/>
                  </a:lnTo>
                  <a:lnTo>
                    <a:pt x="4010063" y="289699"/>
                  </a:lnTo>
                  <a:lnTo>
                    <a:pt x="4109364" y="66763"/>
                  </a:lnTo>
                  <a:lnTo>
                    <a:pt x="4115001" y="59327"/>
                  </a:lnTo>
                  <a:lnTo>
                    <a:pt x="4123291" y="54935"/>
                  </a:lnTo>
                  <a:lnTo>
                    <a:pt x="4133137" y="53917"/>
                  </a:lnTo>
                  <a:lnTo>
                    <a:pt x="4143438" y="56603"/>
                  </a:lnTo>
                  <a:lnTo>
                    <a:pt x="4152222" y="62642"/>
                  </a:lnTo>
                  <a:lnTo>
                    <a:pt x="4157976" y="70794"/>
                  </a:lnTo>
                  <a:lnTo>
                    <a:pt x="4160212" y="80001"/>
                  </a:lnTo>
                  <a:lnTo>
                    <a:pt x="4158437" y="89204"/>
                  </a:lnTo>
                  <a:lnTo>
                    <a:pt x="4069130" y="289699"/>
                  </a:lnTo>
                  <a:lnTo>
                    <a:pt x="4114368" y="289699"/>
                  </a:lnTo>
                  <a:lnTo>
                    <a:pt x="4224502" y="42430"/>
                  </a:lnTo>
                  <a:lnTo>
                    <a:pt x="4229869" y="34869"/>
                  </a:lnTo>
                  <a:lnTo>
                    <a:pt x="4237423" y="30138"/>
                  </a:lnTo>
                  <a:lnTo>
                    <a:pt x="4246174" y="28620"/>
                  </a:lnTo>
                  <a:lnTo>
                    <a:pt x="4255135" y="30695"/>
                  </a:lnTo>
                  <a:lnTo>
                    <a:pt x="4262593" y="36131"/>
                  </a:lnTo>
                  <a:lnTo>
                    <a:pt x="4267252" y="43786"/>
                  </a:lnTo>
                  <a:lnTo>
                    <a:pt x="4268742" y="52655"/>
                  </a:lnTo>
                  <a:lnTo>
                    <a:pt x="4266692" y="61734"/>
                  </a:lnTo>
                  <a:lnTo>
                    <a:pt x="4165142" y="289699"/>
                  </a:lnTo>
                  <a:lnTo>
                    <a:pt x="4208005" y="289699"/>
                  </a:lnTo>
                  <a:lnTo>
                    <a:pt x="4282960" y="121437"/>
                  </a:lnTo>
                  <a:lnTo>
                    <a:pt x="4288595" y="113993"/>
                  </a:lnTo>
                  <a:lnTo>
                    <a:pt x="4296881" y="109597"/>
                  </a:lnTo>
                  <a:lnTo>
                    <a:pt x="4306722" y="108578"/>
                  </a:lnTo>
                  <a:lnTo>
                    <a:pt x="4317022" y="111264"/>
                  </a:lnTo>
                  <a:lnTo>
                    <a:pt x="4325809" y="117312"/>
                  </a:lnTo>
                  <a:lnTo>
                    <a:pt x="4331558" y="125460"/>
                  </a:lnTo>
                  <a:lnTo>
                    <a:pt x="4333786" y="134660"/>
                  </a:lnTo>
                  <a:lnTo>
                    <a:pt x="4332008" y="143865"/>
                  </a:lnTo>
                  <a:lnTo>
                    <a:pt x="4267047" y="289699"/>
                  </a:lnTo>
                  <a:lnTo>
                    <a:pt x="4301286" y="289699"/>
                  </a:lnTo>
                  <a:lnTo>
                    <a:pt x="4335132" y="213715"/>
                  </a:lnTo>
                  <a:lnTo>
                    <a:pt x="4342034" y="203980"/>
                  </a:lnTo>
                  <a:lnTo>
                    <a:pt x="4351724" y="197908"/>
                  </a:lnTo>
                  <a:lnTo>
                    <a:pt x="4362939" y="195968"/>
                  </a:lnTo>
                  <a:lnTo>
                    <a:pt x="4374413" y="198628"/>
                  </a:lnTo>
                  <a:lnTo>
                    <a:pt x="4383972" y="205595"/>
                  </a:lnTo>
                  <a:lnTo>
                    <a:pt x="4389958" y="215403"/>
                  </a:lnTo>
                  <a:lnTo>
                    <a:pt x="4391876" y="226779"/>
                  </a:lnTo>
                  <a:lnTo>
                    <a:pt x="4389234" y="238455"/>
                  </a:lnTo>
                  <a:lnTo>
                    <a:pt x="4366412" y="289699"/>
                  </a:lnTo>
                  <a:lnTo>
                    <a:pt x="4417834" y="289699"/>
                  </a:lnTo>
                  <a:lnTo>
                    <a:pt x="4463014" y="282315"/>
                  </a:lnTo>
                  <a:lnTo>
                    <a:pt x="4502252" y="261754"/>
                  </a:lnTo>
                  <a:lnTo>
                    <a:pt x="4533194" y="230399"/>
                  </a:lnTo>
                  <a:lnTo>
                    <a:pt x="4553486" y="190638"/>
                  </a:lnTo>
                  <a:lnTo>
                    <a:pt x="4560773" y="144856"/>
                  </a:lnTo>
                  <a:lnTo>
                    <a:pt x="4553486" y="99067"/>
                  </a:lnTo>
                  <a:lnTo>
                    <a:pt x="4533194" y="59302"/>
                  </a:lnTo>
                  <a:lnTo>
                    <a:pt x="4502252" y="27946"/>
                  </a:lnTo>
                  <a:lnTo>
                    <a:pt x="4463014" y="7384"/>
                  </a:lnTo>
                  <a:lnTo>
                    <a:pt x="4417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21887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6881415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890882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5401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55976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23545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19924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8867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7143801" y="1644195"/>
            <a:ext cx="2912745" cy="9620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13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cote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caracteriza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quando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existe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prontuário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paciente.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143801" y="4517439"/>
            <a:ext cx="2911475" cy="1137285"/>
          </a:xfrm>
          <a:prstGeom prst="rect">
            <a:avLst/>
          </a:prstGeom>
        </p:spPr>
        <p:txBody>
          <a:bodyPr vert="horz" wrap="square" lIns="0" tIns="103505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815"/>
              </a:spcBef>
            </a:pP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1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9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profissional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confirmada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du-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rante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houve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uso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barreira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máxima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(máscara,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gorro,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avental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estéril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manga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longa,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luva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estéril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campo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estéril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cabeça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aos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pés).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6" name="object 1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39790" y="3999129"/>
            <a:ext cx="6131843" cy="651882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1464979" y="4143011"/>
            <a:ext cx="4432935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IPCSL3b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“Utilizar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precaução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de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barreira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máxima”</a:t>
            </a:r>
            <a:endParaRPr sz="1200">
              <a:latin typeface="Verdana"/>
              <a:cs typeface="Verdana"/>
            </a:endParaRPr>
          </a:p>
          <a:p>
            <a:pPr marL="972819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639787" y="4911953"/>
            <a:ext cx="6138545" cy="1579880"/>
            <a:chOff x="639787" y="4911953"/>
            <a:chExt cx="6138545" cy="1579880"/>
          </a:xfrm>
        </p:grpSpPr>
        <p:sp>
          <p:nvSpPr>
            <p:cNvPr id="19" name="object 19"/>
            <p:cNvSpPr/>
            <p:nvPr/>
          </p:nvSpPr>
          <p:spPr>
            <a:xfrm>
              <a:off x="639787" y="4911953"/>
              <a:ext cx="6132195" cy="399415"/>
            </a:xfrm>
            <a:custGeom>
              <a:avLst/>
              <a:gdLst/>
              <a:ahLst/>
              <a:cxnLst/>
              <a:rect l="l" t="t" r="r" b="b"/>
              <a:pathLst>
                <a:path w="613219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32195" h="399414">
                  <a:moveTo>
                    <a:pt x="3787737" y="0"/>
                  </a:moveTo>
                  <a:lnTo>
                    <a:pt x="2869755" y="0"/>
                  </a:lnTo>
                  <a:lnTo>
                    <a:pt x="1926005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1926005" y="399135"/>
                  </a:lnTo>
                  <a:lnTo>
                    <a:pt x="2869742" y="399135"/>
                  </a:lnTo>
                  <a:lnTo>
                    <a:pt x="3787737" y="399135"/>
                  </a:lnTo>
                  <a:lnTo>
                    <a:pt x="3787737" y="0"/>
                  </a:lnTo>
                  <a:close/>
                </a:path>
                <a:path w="6132195" h="399414">
                  <a:moveTo>
                    <a:pt x="6131839" y="0"/>
                  </a:moveTo>
                  <a:lnTo>
                    <a:pt x="5605754" y="0"/>
                  </a:lnTo>
                  <a:lnTo>
                    <a:pt x="4615751" y="0"/>
                  </a:lnTo>
                  <a:lnTo>
                    <a:pt x="3787749" y="0"/>
                  </a:lnTo>
                  <a:lnTo>
                    <a:pt x="3787749" y="399135"/>
                  </a:lnTo>
                  <a:lnTo>
                    <a:pt x="4615751" y="399135"/>
                  </a:lnTo>
                  <a:lnTo>
                    <a:pt x="5605742" y="399135"/>
                  </a:lnTo>
                  <a:lnTo>
                    <a:pt x="6131839" y="399135"/>
                  </a:lnTo>
                  <a:lnTo>
                    <a:pt x="6131839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563886" y="531300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507630" y="531300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425631" y="531300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253631" y="531300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243631" y="531300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428972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565791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509535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427536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255536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245536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771631" y="491195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27067" y="531300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906"/>
                  </a:moveTo>
                  <a:lnTo>
                    <a:pt x="3810" y="144906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39790" y="645952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39790" y="648494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428972" y="6459529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428972" y="6484942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565791" y="645952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565791" y="648494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3509535" y="6459529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3509535" y="6484942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427536" y="645952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427536" y="648494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255536" y="645952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255536" y="648494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245536" y="6459529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245536" y="6484942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 txBox="1"/>
          <p:nvPr/>
        </p:nvSpPr>
        <p:spPr>
          <a:xfrm>
            <a:off x="741014" y="5023194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652620" y="5023194"/>
            <a:ext cx="3527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986155" algn="l"/>
                <a:tab pos="2092325" algn="l"/>
                <a:tab pos="286067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468208" y="4946994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353779" y="5023194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736061" y="534615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514190" y="5346155"/>
            <a:ext cx="96710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3175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inserções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foi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utilizada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barreira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máxima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678018" y="5346155"/>
            <a:ext cx="72009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Todas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inserções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foram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569304" y="5346155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127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611593" y="534615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5334477" y="5346155"/>
            <a:ext cx="83248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amostra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35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observações/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6314917" y="5346155"/>
            <a:ext cx="3879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8" name="object 5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39790" y="1047370"/>
            <a:ext cx="6131843" cy="651882"/>
          </a:xfrm>
          <a:prstGeom prst="rect">
            <a:avLst/>
          </a:prstGeom>
        </p:spPr>
      </p:pic>
      <p:sp>
        <p:nvSpPr>
          <p:cNvPr id="59" name="object 59"/>
          <p:cNvSpPr txBox="1"/>
          <p:nvPr/>
        </p:nvSpPr>
        <p:spPr>
          <a:xfrm>
            <a:off x="1464979" y="1191252"/>
            <a:ext cx="5145405" cy="7404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IPCSL3a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“Avaliar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indicação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inserção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CVC”</a:t>
            </a:r>
            <a:endParaRPr sz="1200">
              <a:latin typeface="Verdana"/>
              <a:cs typeface="Verdana"/>
            </a:endParaRPr>
          </a:p>
          <a:p>
            <a:pPr marL="972819">
              <a:lnSpc>
                <a:spcPct val="100000"/>
              </a:lnSpc>
              <a:spcBef>
                <a:spcPts val="130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60" name="object 60"/>
          <p:cNvGrpSpPr/>
          <p:nvPr/>
        </p:nvGrpSpPr>
        <p:grpSpPr>
          <a:xfrm>
            <a:off x="639787" y="1960194"/>
            <a:ext cx="6138545" cy="1579880"/>
            <a:chOff x="639787" y="1960194"/>
            <a:chExt cx="6138545" cy="1579880"/>
          </a:xfrm>
        </p:grpSpPr>
        <p:sp>
          <p:nvSpPr>
            <p:cNvPr id="61" name="object 61"/>
            <p:cNvSpPr/>
            <p:nvPr/>
          </p:nvSpPr>
          <p:spPr>
            <a:xfrm>
              <a:off x="639787" y="1960194"/>
              <a:ext cx="6132195" cy="399415"/>
            </a:xfrm>
            <a:custGeom>
              <a:avLst/>
              <a:gdLst/>
              <a:ahLst/>
              <a:cxnLst/>
              <a:rect l="l" t="t" r="r" b="b"/>
              <a:pathLst>
                <a:path w="6132195" h="399414">
                  <a:moveTo>
                    <a:pt x="789178" y="0"/>
                  </a:moveTo>
                  <a:lnTo>
                    <a:pt x="0" y="0"/>
                  </a:lnTo>
                  <a:lnTo>
                    <a:pt x="0" y="399135"/>
                  </a:lnTo>
                  <a:lnTo>
                    <a:pt x="789178" y="399135"/>
                  </a:lnTo>
                  <a:lnTo>
                    <a:pt x="789178" y="0"/>
                  </a:lnTo>
                  <a:close/>
                </a:path>
                <a:path w="6132195" h="399414">
                  <a:moveTo>
                    <a:pt x="3787737" y="0"/>
                  </a:moveTo>
                  <a:lnTo>
                    <a:pt x="2869755" y="0"/>
                  </a:lnTo>
                  <a:lnTo>
                    <a:pt x="1926005" y="0"/>
                  </a:lnTo>
                  <a:lnTo>
                    <a:pt x="789190" y="0"/>
                  </a:lnTo>
                  <a:lnTo>
                    <a:pt x="789190" y="399135"/>
                  </a:lnTo>
                  <a:lnTo>
                    <a:pt x="1926005" y="399135"/>
                  </a:lnTo>
                  <a:lnTo>
                    <a:pt x="2869742" y="399135"/>
                  </a:lnTo>
                  <a:lnTo>
                    <a:pt x="3787737" y="399135"/>
                  </a:lnTo>
                  <a:lnTo>
                    <a:pt x="3787737" y="0"/>
                  </a:lnTo>
                  <a:close/>
                </a:path>
                <a:path w="6132195" h="399414">
                  <a:moveTo>
                    <a:pt x="6131839" y="0"/>
                  </a:moveTo>
                  <a:lnTo>
                    <a:pt x="5605754" y="0"/>
                  </a:lnTo>
                  <a:lnTo>
                    <a:pt x="4615751" y="0"/>
                  </a:lnTo>
                  <a:lnTo>
                    <a:pt x="3787749" y="0"/>
                  </a:lnTo>
                  <a:lnTo>
                    <a:pt x="3787749" y="399135"/>
                  </a:lnTo>
                  <a:lnTo>
                    <a:pt x="4615751" y="399135"/>
                  </a:lnTo>
                  <a:lnTo>
                    <a:pt x="5605742" y="399135"/>
                  </a:lnTo>
                  <a:lnTo>
                    <a:pt x="6131839" y="399135"/>
                  </a:lnTo>
                  <a:lnTo>
                    <a:pt x="6131839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563886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507630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425631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253631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243631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428972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565791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509535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427536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255536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245536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771631" y="196019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427067" y="2361232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39790" y="3507769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639790" y="3533182"/>
              <a:ext cx="789305" cy="0"/>
            </a:xfrm>
            <a:custGeom>
              <a:avLst/>
              <a:gdLst/>
              <a:ahLst/>
              <a:cxnLst/>
              <a:rect l="l" t="t" r="r" b="b"/>
              <a:pathLst>
                <a:path w="789305">
                  <a:moveTo>
                    <a:pt x="0" y="0"/>
                  </a:moveTo>
                  <a:lnTo>
                    <a:pt x="789178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428972" y="3507769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428972" y="3533182"/>
              <a:ext cx="1137285" cy="0"/>
            </a:xfrm>
            <a:custGeom>
              <a:avLst/>
              <a:gdLst/>
              <a:ahLst/>
              <a:cxnLst/>
              <a:rect l="l" t="t" r="r" b="b"/>
              <a:pathLst>
                <a:path w="1137285">
                  <a:moveTo>
                    <a:pt x="0" y="0"/>
                  </a:moveTo>
                  <a:lnTo>
                    <a:pt x="1136815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565791" y="3507769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565791" y="3533182"/>
              <a:ext cx="944244" cy="0"/>
            </a:xfrm>
            <a:custGeom>
              <a:avLst/>
              <a:gdLst/>
              <a:ahLst/>
              <a:cxnLst/>
              <a:rect l="l" t="t" r="r" b="b"/>
              <a:pathLst>
                <a:path w="944245">
                  <a:moveTo>
                    <a:pt x="0" y="0"/>
                  </a:moveTo>
                  <a:lnTo>
                    <a:pt x="943749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509535" y="3507769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509535" y="3533182"/>
              <a:ext cx="918210" cy="0"/>
            </a:xfrm>
            <a:custGeom>
              <a:avLst/>
              <a:gdLst/>
              <a:ahLst/>
              <a:cxnLst/>
              <a:rect l="l" t="t" r="r" b="b"/>
              <a:pathLst>
                <a:path w="918210">
                  <a:moveTo>
                    <a:pt x="0" y="0"/>
                  </a:moveTo>
                  <a:lnTo>
                    <a:pt x="917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4427536" y="350776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427536" y="353318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255536" y="3507769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5255536" y="3533182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003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6245536" y="3507769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245536" y="3533182"/>
              <a:ext cx="526415" cy="0"/>
            </a:xfrm>
            <a:custGeom>
              <a:avLst/>
              <a:gdLst/>
              <a:ahLst/>
              <a:cxnLst/>
              <a:rect l="l" t="t" r="r" b="b"/>
              <a:pathLst>
                <a:path w="526415">
                  <a:moveTo>
                    <a:pt x="0" y="0"/>
                  </a:moveTo>
                  <a:lnTo>
                    <a:pt x="526097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9" name="object 89"/>
          <p:cNvSpPr txBox="1"/>
          <p:nvPr/>
        </p:nvSpPr>
        <p:spPr>
          <a:xfrm>
            <a:off x="741014" y="2071433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1652620" y="2071433"/>
            <a:ext cx="3527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986155" algn="l"/>
                <a:tab pos="2092325" algn="l"/>
                <a:tab pos="286067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3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5468208" y="199523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6353779" y="207143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736061" y="2394394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1512539" y="2394394"/>
            <a:ext cx="97028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6205" marR="108585" indent="-254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inserções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que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foi</a:t>
            </a:r>
            <a:r>
              <a:rPr sz="1000" spc="-10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avaliada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 indicação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endParaRPr sz="100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inserção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2677891" y="2394394"/>
            <a:ext cx="72009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Todas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as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inserções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CVC</a:t>
            </a:r>
            <a:r>
              <a:rPr sz="1000" spc="5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foram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observadas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3569177" y="2394394"/>
            <a:ext cx="80010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1270" algn="ctr">
              <a:lnSpc>
                <a:spcPct val="100000"/>
              </a:lnSpc>
              <a:spcBef>
                <a:spcPts val="100"/>
              </a:spcBef>
            </a:pP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4611466" y="2394394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5334350" y="2394394"/>
            <a:ext cx="83248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100%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da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amostra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ou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35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observações/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mês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6314790" y="2394394"/>
            <a:ext cx="3879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≥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5634990" y="522820"/>
            <a:ext cx="2892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  <a:tab pos="2368550" algn="l"/>
                <a:tab pos="2713355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08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09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</a:t>
            </a:fld>
            <a:endParaRPr spc="-25"/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0" y="4550386"/>
            <a:ext cx="10704830" cy="3022600"/>
            <a:chOff x="-12700" y="4550386"/>
            <a:chExt cx="10704830" cy="3022600"/>
          </a:xfrm>
        </p:grpSpPr>
        <p:sp>
          <p:nvSpPr>
            <p:cNvPr id="3" name="object 3"/>
            <p:cNvSpPr/>
            <p:nvPr/>
          </p:nvSpPr>
          <p:spPr>
            <a:xfrm>
              <a:off x="8432190" y="4550397"/>
              <a:ext cx="2259965" cy="3009900"/>
            </a:xfrm>
            <a:custGeom>
              <a:avLst/>
              <a:gdLst/>
              <a:ahLst/>
              <a:cxnLst/>
              <a:rect l="l" t="t" r="r" b="b"/>
              <a:pathLst>
                <a:path w="2259965" h="3009900">
                  <a:moveTo>
                    <a:pt x="1329461" y="3009608"/>
                  </a:moveTo>
                  <a:lnTo>
                    <a:pt x="745451" y="2425598"/>
                  </a:lnTo>
                  <a:lnTo>
                    <a:pt x="709396" y="2396998"/>
                  </a:lnTo>
                  <a:lnTo>
                    <a:pt x="669074" y="2377922"/>
                  </a:lnTo>
                  <a:lnTo>
                    <a:pt x="626186" y="2368346"/>
                  </a:lnTo>
                  <a:lnTo>
                    <a:pt x="582460" y="2368296"/>
                  </a:lnTo>
                  <a:lnTo>
                    <a:pt x="539597" y="2377770"/>
                  </a:lnTo>
                  <a:lnTo>
                    <a:pt x="499313" y="2396769"/>
                  </a:lnTo>
                  <a:lnTo>
                    <a:pt x="463308" y="2425281"/>
                  </a:lnTo>
                  <a:lnTo>
                    <a:pt x="434606" y="2461463"/>
                  </a:lnTo>
                  <a:lnTo>
                    <a:pt x="415531" y="2501836"/>
                  </a:lnTo>
                  <a:lnTo>
                    <a:pt x="406031" y="2544724"/>
                  </a:lnTo>
                  <a:lnTo>
                    <a:pt x="406107" y="2588425"/>
                  </a:lnTo>
                  <a:lnTo>
                    <a:pt x="415721" y="2631262"/>
                  </a:lnTo>
                  <a:lnTo>
                    <a:pt x="434848" y="2671546"/>
                  </a:lnTo>
                  <a:lnTo>
                    <a:pt x="463461" y="2707589"/>
                  </a:lnTo>
                  <a:lnTo>
                    <a:pt x="765479" y="3009608"/>
                  </a:lnTo>
                  <a:lnTo>
                    <a:pt x="1329461" y="3009608"/>
                  </a:lnTo>
                  <a:close/>
                </a:path>
                <a:path w="2259965" h="3009900">
                  <a:moveTo>
                    <a:pt x="2259800" y="3005671"/>
                  </a:moveTo>
                  <a:lnTo>
                    <a:pt x="2219134" y="3000540"/>
                  </a:lnTo>
                  <a:lnTo>
                    <a:pt x="2173122" y="2988335"/>
                  </a:lnTo>
                  <a:lnTo>
                    <a:pt x="2129371" y="2969869"/>
                  </a:lnTo>
                  <a:lnTo>
                    <a:pt x="2088515" y="2945079"/>
                  </a:lnTo>
                  <a:lnTo>
                    <a:pt x="2051177" y="2913926"/>
                  </a:lnTo>
                  <a:lnTo>
                    <a:pt x="2047849" y="2910611"/>
                  </a:lnTo>
                  <a:lnTo>
                    <a:pt x="2048052" y="2910395"/>
                  </a:lnTo>
                  <a:lnTo>
                    <a:pt x="296164" y="1158506"/>
                  </a:lnTo>
                  <a:lnTo>
                    <a:pt x="262343" y="1133843"/>
                  </a:lnTo>
                  <a:lnTo>
                    <a:pt x="223139" y="1120482"/>
                  </a:lnTo>
                  <a:lnTo>
                    <a:pt x="180835" y="1118222"/>
                  </a:lnTo>
                  <a:lnTo>
                    <a:pt x="137731" y="1126896"/>
                  </a:lnTo>
                  <a:lnTo>
                    <a:pt x="96100" y="1146302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57"/>
                  </a:lnTo>
                  <a:lnTo>
                    <a:pt x="2260" y="1341361"/>
                  </a:lnTo>
                  <a:lnTo>
                    <a:pt x="15633" y="1380553"/>
                  </a:lnTo>
                  <a:lnTo>
                    <a:pt x="40297" y="1414373"/>
                  </a:lnTo>
                  <a:lnTo>
                    <a:pt x="1635544" y="3009608"/>
                  </a:lnTo>
                  <a:lnTo>
                    <a:pt x="2259800" y="3009608"/>
                  </a:lnTo>
                  <a:lnTo>
                    <a:pt x="2259800" y="3005671"/>
                  </a:lnTo>
                  <a:close/>
                </a:path>
                <a:path w="2259965" h="3009900">
                  <a:moveTo>
                    <a:pt x="2259800" y="2290343"/>
                  </a:moveTo>
                  <a:lnTo>
                    <a:pt x="382943" y="413486"/>
                  </a:lnTo>
                  <a:lnTo>
                    <a:pt x="342544" y="384302"/>
                  </a:lnTo>
                  <a:lnTo>
                    <a:pt x="296710" y="369684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70"/>
                  </a:lnTo>
                  <a:lnTo>
                    <a:pt x="133769" y="453669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39"/>
                  </a:lnTo>
                  <a:lnTo>
                    <a:pt x="162991" y="633437"/>
                  </a:lnTo>
                  <a:lnTo>
                    <a:pt x="2232101" y="2702547"/>
                  </a:lnTo>
                  <a:lnTo>
                    <a:pt x="2259800" y="2722549"/>
                  </a:lnTo>
                  <a:lnTo>
                    <a:pt x="2259800" y="2290343"/>
                  </a:lnTo>
                  <a:close/>
                </a:path>
                <a:path w="2259965" h="3009900">
                  <a:moveTo>
                    <a:pt x="2259800" y="1407477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76"/>
                  </a:lnTo>
                  <a:lnTo>
                    <a:pt x="932446" y="155003"/>
                  </a:lnTo>
                  <a:lnTo>
                    <a:pt x="889355" y="163664"/>
                  </a:lnTo>
                  <a:lnTo>
                    <a:pt x="847725" y="183108"/>
                  </a:lnTo>
                  <a:lnTo>
                    <a:pt x="809802" y="213169"/>
                  </a:lnTo>
                  <a:lnTo>
                    <a:pt x="779741" y="251091"/>
                  </a:lnTo>
                  <a:lnTo>
                    <a:pt x="760272" y="292747"/>
                  </a:lnTo>
                  <a:lnTo>
                    <a:pt x="751598" y="335838"/>
                  </a:lnTo>
                  <a:lnTo>
                    <a:pt x="753872" y="378117"/>
                  </a:lnTo>
                  <a:lnTo>
                    <a:pt x="767257" y="417296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77"/>
                  </a:lnTo>
                  <a:close/>
                </a:path>
                <a:path w="2259965" h="3009900">
                  <a:moveTo>
                    <a:pt x="2259800" y="546646"/>
                  </a:moveTo>
                  <a:lnTo>
                    <a:pt x="1770557" y="57391"/>
                  </a:lnTo>
                  <a:lnTo>
                    <a:pt x="1734337" y="28651"/>
                  </a:lnTo>
                  <a:lnTo>
                    <a:pt x="1693951" y="9537"/>
                  </a:lnTo>
                  <a:lnTo>
                    <a:pt x="1651050" y="0"/>
                  </a:lnTo>
                  <a:lnTo>
                    <a:pt x="1607350" y="12"/>
                  </a:lnTo>
                  <a:lnTo>
                    <a:pt x="1564513" y="9575"/>
                  </a:lnTo>
                  <a:lnTo>
                    <a:pt x="1524241" y="28663"/>
                  </a:lnTo>
                  <a:lnTo>
                    <a:pt x="1488236" y="57226"/>
                  </a:lnTo>
                  <a:lnTo>
                    <a:pt x="1459661" y="93243"/>
                  </a:lnTo>
                  <a:lnTo>
                    <a:pt x="1440586" y="133515"/>
                  </a:lnTo>
                  <a:lnTo>
                    <a:pt x="1431036" y="176326"/>
                  </a:lnTo>
                  <a:lnTo>
                    <a:pt x="1431036" y="220027"/>
                  </a:lnTo>
                  <a:lnTo>
                    <a:pt x="1440586" y="262902"/>
                  </a:lnTo>
                  <a:lnTo>
                    <a:pt x="1459725" y="303288"/>
                  </a:lnTo>
                  <a:lnTo>
                    <a:pt x="1488465" y="339483"/>
                  </a:lnTo>
                  <a:lnTo>
                    <a:pt x="2259800" y="1110830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12" name="object 12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21" name="object 21"/>
          <p:cNvSpPr txBox="1"/>
          <p:nvPr/>
        </p:nvSpPr>
        <p:spPr>
          <a:xfrm>
            <a:off x="635299" y="522820"/>
            <a:ext cx="7886700" cy="6877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0"/>
              </a:spcBef>
              <a:tabLst>
                <a:tab pos="323850" algn="l"/>
                <a:tab pos="664210" algn="l"/>
                <a:tab pos="1005205" algn="l"/>
                <a:tab pos="1346835" algn="l"/>
                <a:tab pos="1684020" algn="l"/>
                <a:tab pos="20250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10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40"/>
              </a:spcBef>
            </a:pP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sz="1200" spc="-140">
                <a:solidFill>
                  <a:srgbClr val="3799B1"/>
                </a:solidFill>
                <a:latin typeface="Verdana"/>
                <a:cs typeface="Verdana"/>
              </a:rPr>
              <a:t>6º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Passo: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Computar</a:t>
            </a:r>
            <a:r>
              <a:rPr sz="1200" spc="-2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os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dados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1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indicador</a:t>
            </a:r>
            <a:r>
              <a:rPr sz="1200" spc="-2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na</a:t>
            </a:r>
            <a:r>
              <a:rPr sz="1200" spc="-1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Planilha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7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35">
                <a:solidFill>
                  <a:srgbClr val="3799B1"/>
                </a:solidFill>
                <a:latin typeface="Arial"/>
                <a:cs typeface="Arial"/>
              </a:rPr>
              <a:t>Adesão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Mensal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ao</a:t>
            </a:r>
            <a:r>
              <a:rPr sz="1200" b="1" spc="-13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Pacote.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647999" y="1449642"/>
            <a:ext cx="9404350" cy="2846705"/>
            <a:chOff x="647999" y="1449642"/>
            <a:chExt cx="9404350" cy="2846705"/>
          </a:xfrm>
        </p:grpSpPr>
        <p:pic>
          <p:nvPicPr>
            <p:cNvPr id="23" name="object 2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33022" y="1566356"/>
              <a:ext cx="9200332" cy="2609911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680699" y="1455992"/>
              <a:ext cx="9365615" cy="2834005"/>
            </a:xfrm>
            <a:custGeom>
              <a:avLst/>
              <a:gdLst/>
              <a:ahLst/>
              <a:cxnLst/>
              <a:rect l="l" t="t" r="r" b="b"/>
              <a:pathLst>
                <a:path w="9365615" h="2834004">
                  <a:moveTo>
                    <a:pt x="152400" y="0"/>
                  </a:moveTo>
                  <a:lnTo>
                    <a:pt x="104231" y="7769"/>
                  </a:lnTo>
                  <a:lnTo>
                    <a:pt x="62396" y="29405"/>
                  </a:lnTo>
                  <a:lnTo>
                    <a:pt x="29405" y="62396"/>
                  </a:lnTo>
                  <a:lnTo>
                    <a:pt x="7769" y="104231"/>
                  </a:lnTo>
                  <a:lnTo>
                    <a:pt x="0" y="152400"/>
                  </a:lnTo>
                  <a:lnTo>
                    <a:pt x="0" y="2681224"/>
                  </a:lnTo>
                  <a:lnTo>
                    <a:pt x="7769" y="2729397"/>
                  </a:lnTo>
                  <a:lnTo>
                    <a:pt x="29405" y="2771232"/>
                  </a:lnTo>
                  <a:lnTo>
                    <a:pt x="62396" y="2804221"/>
                  </a:lnTo>
                  <a:lnTo>
                    <a:pt x="104231" y="2825855"/>
                  </a:lnTo>
                  <a:lnTo>
                    <a:pt x="152400" y="2833624"/>
                  </a:lnTo>
                  <a:lnTo>
                    <a:pt x="9212757" y="2833624"/>
                  </a:lnTo>
                  <a:lnTo>
                    <a:pt x="9260930" y="2825855"/>
                  </a:lnTo>
                  <a:lnTo>
                    <a:pt x="9302766" y="2804221"/>
                  </a:lnTo>
                  <a:lnTo>
                    <a:pt x="9335755" y="2771232"/>
                  </a:lnTo>
                  <a:lnTo>
                    <a:pt x="9357389" y="2729397"/>
                  </a:lnTo>
                  <a:lnTo>
                    <a:pt x="9365157" y="2681224"/>
                  </a:lnTo>
                  <a:lnTo>
                    <a:pt x="9365157" y="152400"/>
                  </a:lnTo>
                  <a:lnTo>
                    <a:pt x="9357389" y="104231"/>
                  </a:lnTo>
                  <a:lnTo>
                    <a:pt x="9335755" y="62396"/>
                  </a:lnTo>
                  <a:lnTo>
                    <a:pt x="9302766" y="29405"/>
                  </a:lnTo>
                  <a:lnTo>
                    <a:pt x="9260930" y="7769"/>
                  </a:lnTo>
                  <a:lnTo>
                    <a:pt x="9212757" y="0"/>
                  </a:lnTo>
                  <a:lnTo>
                    <a:pt x="152400" y="0"/>
                  </a:lnTo>
                  <a:close/>
                </a:path>
              </a:pathLst>
            </a:custGeom>
            <a:ln w="12700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79749" y="3063015"/>
              <a:ext cx="0" cy="990600"/>
            </a:xfrm>
            <a:custGeom>
              <a:avLst/>
              <a:gdLst/>
              <a:ahLst/>
              <a:cxnLst/>
              <a:rect l="l" t="t" r="r" b="b"/>
              <a:pathLst>
                <a:path h="990600">
                  <a:moveTo>
                    <a:pt x="0" y="990003"/>
                  </a:moveTo>
                  <a:lnTo>
                    <a:pt x="0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" name="object 26"/>
          <p:cNvSpPr txBox="1"/>
          <p:nvPr/>
        </p:nvSpPr>
        <p:spPr>
          <a:xfrm>
            <a:off x="639033" y="4561904"/>
            <a:ext cx="6166485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semana,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diariamente,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preencha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planilha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correspondente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avaliados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considerando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“verde”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conforme,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“vermelho”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conforme,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deixe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em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branco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tenha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sido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possível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observar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elemento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pacote.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final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mês,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realize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cál-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culo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adesão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indicador: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linha,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some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verdes,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divida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total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(verdes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+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vermelhos)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multiplique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100.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informações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relação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montagem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quadro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GDSM,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consulte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materiais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disponível</a:t>
            </a:r>
            <a:r>
              <a:rPr sz="1000" spc="-1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dispo-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níveis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em: </a:t>
            </a:r>
            <a:r>
              <a:rPr sz="1000" i="1" u="sng" spc="-4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4"/>
              </a:rPr>
              <a:t>https://sa4deemnossasmaos.proadi-</a:t>
            </a:r>
            <a:r>
              <a:rPr sz="1000" i="1" u="sng" spc="-6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4"/>
              </a:rPr>
              <a:t>s4s.org.br/bibIioteca-</a:t>
            </a:r>
            <a:r>
              <a:rPr sz="1000" i="1" u="sng" spc="-7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4"/>
              </a:rPr>
              <a:t>virt4aI/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90</a:t>
            </a:fld>
            <a:endParaRPr spc="-25"/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35299" y="1002195"/>
            <a:ext cx="6174105" cy="5109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Perguntas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Frequentes:</a:t>
            </a:r>
            <a:r>
              <a:rPr sz="1200" b="1" spc="-1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Método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Kamishibai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1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É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possível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acompanhar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os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itens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“pacote”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um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mesmo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paciente?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8255" algn="just">
              <a:lnSpc>
                <a:spcPct val="100000"/>
              </a:lnSpc>
              <a:spcBef>
                <a:spcPts val="5"/>
              </a:spcBef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Confirmação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deve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feita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aleatória,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seja,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poden-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1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paciente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diferente,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sendo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único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referente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àquele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observado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dia.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É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possível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acompanhar</a:t>
            </a:r>
            <a:r>
              <a:rPr sz="1000" b="1" spc="-5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todos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os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itens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“pacote”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50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um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mesmo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momento?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8255" algn="just">
              <a:lnSpc>
                <a:spcPct val="100000"/>
              </a:lnSpc>
              <a:spcBef>
                <a:spcPts val="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Não.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alguns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necessários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momentos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específicos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rotina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UTI.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Exemplo: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higiene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oral,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momento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mensuração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55">
                <a:solidFill>
                  <a:srgbClr val="3C3C3C"/>
                </a:solidFill>
                <a:latin typeface="Verdana"/>
                <a:cs typeface="Verdana"/>
              </a:rPr>
              <a:t>c4ff</a:t>
            </a:r>
            <a:r>
              <a:rPr sz="1000" i="1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2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realização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medicação.</a:t>
            </a:r>
            <a:r>
              <a:rPr sz="1000" spc="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este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motivo,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existe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cronograma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Caso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diretor</a:t>
            </a:r>
            <a:r>
              <a:rPr sz="1000" b="1" spc="-6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consiga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fazer</a:t>
            </a:r>
            <a:r>
              <a:rPr sz="1000" b="1" spc="-6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coleta,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quem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poderá</a:t>
            </a:r>
            <a:r>
              <a:rPr sz="1000" b="1" spc="-4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substituí-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lo?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8890" algn="just">
              <a:lnSpc>
                <a:spcPct val="100000"/>
              </a:lnSpc>
              <a:spcBef>
                <a:spcPts val="5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identificados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com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estrelas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são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cartões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passíveis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pelo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diretor.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Caso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possa,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ele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poderá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substituído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algum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representante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alta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Em</a:t>
            </a:r>
            <a:r>
              <a:rPr sz="1000" b="1" spc="-3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situações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onde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identifica-se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uma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não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conformidade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(cartão</a:t>
            </a:r>
            <a:r>
              <a:rPr sz="1000" b="1" spc="-4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vermelho),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qual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</a:t>
            </a:r>
            <a:r>
              <a:rPr sz="1000" b="1" spc="-2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conduta?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correção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deve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acontecer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imediata.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grande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ganho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desse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método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poder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atuar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imediata-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mente,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buscando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prevenir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infecção.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1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imediata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torna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confirmação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conforme.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Mes-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após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correção,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ele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deve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ficar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sinalizado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cor</a:t>
            </a:r>
            <a:r>
              <a:rPr sz="1000" spc="-9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vermelha.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Exemplo: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eu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verifico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CVD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(cateter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vesical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demora)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posicionado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forma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inadequada,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sinalizo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como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item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não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conforme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cartão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já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reposiciono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cateter.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Outro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ponto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é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facilidade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quadro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traz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1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visualização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elementos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“pacote”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frágeis,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nesses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pontos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que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equipe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deverá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realizar</a:t>
            </a:r>
            <a:r>
              <a:rPr sz="1000" spc="-1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testes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mudanças.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Este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formato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coleta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substitui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coleta</a:t>
            </a:r>
            <a:r>
              <a:rPr sz="1000" b="1" spc="-15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adesão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dos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itens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i="1">
                <a:solidFill>
                  <a:srgbClr val="3C3C3C"/>
                </a:solidFill>
                <a:latin typeface="Trebuchet MS"/>
                <a:cs typeface="Trebuchet MS"/>
              </a:rPr>
              <a:t>bundle</a:t>
            </a:r>
            <a:r>
              <a:rPr sz="1000" b="1" i="1" spc="-35">
                <a:solidFill>
                  <a:srgbClr val="3C3C3C"/>
                </a:solidFill>
                <a:latin typeface="Trebuchet MS"/>
                <a:cs typeface="Trebuchet MS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através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>
                <a:solidFill>
                  <a:srgbClr val="3C3C3C"/>
                </a:solidFill>
                <a:latin typeface="Arial"/>
                <a:cs typeface="Arial"/>
              </a:rPr>
              <a:t>de</a:t>
            </a:r>
            <a:r>
              <a:rPr sz="1000" b="1" spc="-20">
                <a:solidFill>
                  <a:srgbClr val="3C3C3C"/>
                </a:solidFill>
                <a:latin typeface="Arial"/>
                <a:cs typeface="Arial"/>
              </a:rPr>
              <a:t> </a:t>
            </a:r>
            <a:r>
              <a:rPr sz="1000" b="1" i="1">
                <a:solidFill>
                  <a:srgbClr val="3C3C3C"/>
                </a:solidFill>
                <a:latin typeface="Trebuchet MS"/>
                <a:cs typeface="Trebuchet MS"/>
              </a:rPr>
              <a:t>checklist</a:t>
            </a:r>
            <a:r>
              <a:rPr sz="1000" b="1" i="1" spc="-40">
                <a:solidFill>
                  <a:srgbClr val="3C3C3C"/>
                </a:solidFill>
                <a:latin typeface="Trebuchet MS"/>
                <a:cs typeface="Trebuchet MS"/>
              </a:rPr>
              <a:t> </a:t>
            </a: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diário?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Arial"/>
              <a:cs typeface="Arial"/>
            </a:endParaRPr>
          </a:p>
          <a:p>
            <a:pPr marL="12700" marR="8255" algn="just">
              <a:lnSpc>
                <a:spcPct val="100000"/>
              </a:lnSpc>
              <a:spcBef>
                <a:spcPts val="5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projeto,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substitui.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ferramenta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evita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automatizada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conceitos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mudança</a:t>
            </a:r>
            <a:r>
              <a:rPr sz="1000" spc="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75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,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tornando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visíveis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pontos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fortes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fragilidades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processo.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Esta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está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apenas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aos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spc="-60">
                <a:solidFill>
                  <a:srgbClr val="3C3C3C"/>
                </a:solidFill>
                <a:latin typeface="Verdana"/>
                <a:cs typeface="Verdana"/>
              </a:rPr>
              <a:t>b4ndIe</a:t>
            </a:r>
            <a:r>
              <a:rPr sz="1000" i="1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manutenção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projeto,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descritos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seguir.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7152422" y="2346389"/>
            <a:ext cx="2903855" cy="3002915"/>
            <a:chOff x="7152422" y="2346389"/>
            <a:chExt cx="2903855" cy="3002915"/>
          </a:xfrm>
        </p:grpSpPr>
        <p:sp>
          <p:nvSpPr>
            <p:cNvPr id="14" name="object 14"/>
            <p:cNvSpPr/>
            <p:nvPr/>
          </p:nvSpPr>
          <p:spPr>
            <a:xfrm>
              <a:off x="7161300" y="2771339"/>
              <a:ext cx="1612900" cy="1267460"/>
            </a:xfrm>
            <a:custGeom>
              <a:avLst/>
              <a:gdLst/>
              <a:ahLst/>
              <a:cxnLst/>
              <a:rect l="l" t="t" r="r" b="b"/>
              <a:pathLst>
                <a:path w="1612900" h="1267460">
                  <a:moveTo>
                    <a:pt x="1609788" y="0"/>
                  </a:moveTo>
                  <a:lnTo>
                    <a:pt x="2832" y="0"/>
                  </a:lnTo>
                  <a:lnTo>
                    <a:pt x="0" y="2832"/>
                  </a:lnTo>
                  <a:lnTo>
                    <a:pt x="0" y="1264513"/>
                  </a:lnTo>
                  <a:lnTo>
                    <a:pt x="2832" y="1267358"/>
                  </a:lnTo>
                  <a:lnTo>
                    <a:pt x="1609788" y="1267358"/>
                  </a:lnTo>
                  <a:lnTo>
                    <a:pt x="1612607" y="1264513"/>
                  </a:lnTo>
                  <a:lnTo>
                    <a:pt x="1612607" y="1254721"/>
                  </a:lnTo>
                  <a:lnTo>
                    <a:pt x="12636" y="1254721"/>
                  </a:lnTo>
                  <a:lnTo>
                    <a:pt x="12636" y="12636"/>
                  </a:lnTo>
                  <a:lnTo>
                    <a:pt x="1612607" y="12636"/>
                  </a:lnTo>
                  <a:lnTo>
                    <a:pt x="1612607" y="2832"/>
                  </a:lnTo>
                  <a:lnTo>
                    <a:pt x="1609788" y="0"/>
                  </a:lnTo>
                  <a:close/>
                </a:path>
                <a:path w="1612900" h="1267460">
                  <a:moveTo>
                    <a:pt x="1612607" y="12636"/>
                  </a:moveTo>
                  <a:lnTo>
                    <a:pt x="1599984" y="12636"/>
                  </a:lnTo>
                  <a:lnTo>
                    <a:pt x="1599984" y="1254721"/>
                  </a:lnTo>
                  <a:lnTo>
                    <a:pt x="1612607" y="1254721"/>
                  </a:lnTo>
                  <a:lnTo>
                    <a:pt x="1612607" y="1263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167626" y="2777655"/>
              <a:ext cx="1600200" cy="172085"/>
            </a:xfrm>
            <a:custGeom>
              <a:avLst/>
              <a:gdLst/>
              <a:ahLst/>
              <a:cxnLst/>
              <a:rect l="l" t="t" r="r" b="b"/>
              <a:pathLst>
                <a:path w="1600200" h="172085">
                  <a:moveTo>
                    <a:pt x="1599971" y="0"/>
                  </a:moveTo>
                  <a:lnTo>
                    <a:pt x="0" y="0"/>
                  </a:lnTo>
                  <a:lnTo>
                    <a:pt x="0" y="171805"/>
                  </a:lnTo>
                  <a:lnTo>
                    <a:pt x="1599971" y="171805"/>
                  </a:lnTo>
                  <a:lnTo>
                    <a:pt x="15999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161300" y="2771350"/>
              <a:ext cx="1612900" cy="184785"/>
            </a:xfrm>
            <a:custGeom>
              <a:avLst/>
              <a:gdLst/>
              <a:ahLst/>
              <a:cxnLst/>
              <a:rect l="l" t="t" r="r" b="b"/>
              <a:pathLst>
                <a:path w="1612900" h="184785">
                  <a:moveTo>
                    <a:pt x="1609788" y="0"/>
                  </a:moveTo>
                  <a:lnTo>
                    <a:pt x="2832" y="0"/>
                  </a:lnTo>
                  <a:lnTo>
                    <a:pt x="0" y="2819"/>
                  </a:lnTo>
                  <a:lnTo>
                    <a:pt x="0" y="181597"/>
                  </a:lnTo>
                  <a:lnTo>
                    <a:pt x="2832" y="184429"/>
                  </a:lnTo>
                  <a:lnTo>
                    <a:pt x="1609788" y="184429"/>
                  </a:lnTo>
                  <a:lnTo>
                    <a:pt x="1612607" y="181597"/>
                  </a:lnTo>
                  <a:lnTo>
                    <a:pt x="1612607" y="171792"/>
                  </a:lnTo>
                  <a:lnTo>
                    <a:pt x="12636" y="171792"/>
                  </a:lnTo>
                  <a:lnTo>
                    <a:pt x="12636" y="12623"/>
                  </a:lnTo>
                  <a:lnTo>
                    <a:pt x="1612607" y="12623"/>
                  </a:lnTo>
                  <a:lnTo>
                    <a:pt x="1612607" y="2819"/>
                  </a:lnTo>
                  <a:lnTo>
                    <a:pt x="1609788" y="0"/>
                  </a:lnTo>
                  <a:close/>
                </a:path>
                <a:path w="1612900" h="184785">
                  <a:moveTo>
                    <a:pt x="1612607" y="12623"/>
                  </a:moveTo>
                  <a:lnTo>
                    <a:pt x="1599984" y="12623"/>
                  </a:lnTo>
                  <a:lnTo>
                    <a:pt x="1599984" y="171792"/>
                  </a:lnTo>
                  <a:lnTo>
                    <a:pt x="1612607" y="171792"/>
                  </a:lnTo>
                  <a:lnTo>
                    <a:pt x="1612607" y="1262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767597" y="2777655"/>
              <a:ext cx="257175" cy="172085"/>
            </a:xfrm>
            <a:custGeom>
              <a:avLst/>
              <a:gdLst/>
              <a:ahLst/>
              <a:cxnLst/>
              <a:rect l="l" t="t" r="r" b="b"/>
              <a:pathLst>
                <a:path w="257175" h="172085">
                  <a:moveTo>
                    <a:pt x="256832" y="0"/>
                  </a:moveTo>
                  <a:lnTo>
                    <a:pt x="0" y="0"/>
                  </a:lnTo>
                  <a:lnTo>
                    <a:pt x="0" y="171805"/>
                  </a:lnTo>
                  <a:lnTo>
                    <a:pt x="256832" y="171805"/>
                  </a:lnTo>
                  <a:lnTo>
                    <a:pt x="256832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761286" y="2771350"/>
              <a:ext cx="269875" cy="184785"/>
            </a:xfrm>
            <a:custGeom>
              <a:avLst/>
              <a:gdLst/>
              <a:ahLst/>
              <a:cxnLst/>
              <a:rect l="l" t="t" r="r" b="b"/>
              <a:pathLst>
                <a:path w="269875" h="184785">
                  <a:moveTo>
                    <a:pt x="266636" y="0"/>
                  </a:moveTo>
                  <a:lnTo>
                    <a:pt x="2819" y="0"/>
                  </a:lnTo>
                  <a:lnTo>
                    <a:pt x="0" y="2819"/>
                  </a:lnTo>
                  <a:lnTo>
                    <a:pt x="0" y="181597"/>
                  </a:lnTo>
                  <a:lnTo>
                    <a:pt x="2819" y="184429"/>
                  </a:lnTo>
                  <a:lnTo>
                    <a:pt x="266636" y="184429"/>
                  </a:lnTo>
                  <a:lnTo>
                    <a:pt x="269455" y="181597"/>
                  </a:lnTo>
                  <a:lnTo>
                    <a:pt x="269455" y="171792"/>
                  </a:lnTo>
                  <a:lnTo>
                    <a:pt x="12623" y="171792"/>
                  </a:lnTo>
                  <a:lnTo>
                    <a:pt x="12623" y="12623"/>
                  </a:lnTo>
                  <a:lnTo>
                    <a:pt x="269455" y="12623"/>
                  </a:lnTo>
                  <a:lnTo>
                    <a:pt x="269455" y="2819"/>
                  </a:lnTo>
                  <a:lnTo>
                    <a:pt x="266636" y="0"/>
                  </a:lnTo>
                  <a:close/>
                </a:path>
                <a:path w="269875" h="184785">
                  <a:moveTo>
                    <a:pt x="269455" y="12623"/>
                  </a:moveTo>
                  <a:lnTo>
                    <a:pt x="256832" y="12623"/>
                  </a:lnTo>
                  <a:lnTo>
                    <a:pt x="256832" y="171792"/>
                  </a:lnTo>
                  <a:lnTo>
                    <a:pt x="269455" y="171792"/>
                  </a:lnTo>
                  <a:lnTo>
                    <a:pt x="269455" y="1262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828645" y="2808047"/>
              <a:ext cx="92354" cy="92354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7863027" y="2865919"/>
              <a:ext cx="1108075" cy="448945"/>
            </a:xfrm>
            <a:custGeom>
              <a:avLst/>
              <a:gdLst/>
              <a:ahLst/>
              <a:cxnLst/>
              <a:rect l="l" t="t" r="r" b="b"/>
              <a:pathLst>
                <a:path w="1108075" h="448945">
                  <a:moveTo>
                    <a:pt x="293535" y="438658"/>
                  </a:moveTo>
                  <a:lnTo>
                    <a:pt x="290703" y="435825"/>
                  </a:lnTo>
                  <a:lnTo>
                    <a:pt x="2844" y="435825"/>
                  </a:lnTo>
                  <a:lnTo>
                    <a:pt x="12" y="438658"/>
                  </a:lnTo>
                  <a:lnTo>
                    <a:pt x="12" y="445643"/>
                  </a:lnTo>
                  <a:lnTo>
                    <a:pt x="2844" y="448462"/>
                  </a:lnTo>
                  <a:lnTo>
                    <a:pt x="287223" y="448462"/>
                  </a:lnTo>
                  <a:lnTo>
                    <a:pt x="290703" y="448462"/>
                  </a:lnTo>
                  <a:lnTo>
                    <a:pt x="293535" y="445643"/>
                  </a:lnTo>
                  <a:lnTo>
                    <a:pt x="293535" y="438658"/>
                  </a:lnTo>
                  <a:close/>
                </a:path>
                <a:path w="1108075" h="448945">
                  <a:moveTo>
                    <a:pt x="574421" y="296151"/>
                  </a:moveTo>
                  <a:lnTo>
                    <a:pt x="571601" y="293319"/>
                  </a:lnTo>
                  <a:lnTo>
                    <a:pt x="2832" y="293319"/>
                  </a:lnTo>
                  <a:lnTo>
                    <a:pt x="0" y="296151"/>
                  </a:lnTo>
                  <a:lnTo>
                    <a:pt x="0" y="303123"/>
                  </a:lnTo>
                  <a:lnTo>
                    <a:pt x="2832" y="305955"/>
                  </a:lnTo>
                  <a:lnTo>
                    <a:pt x="568109" y="305955"/>
                  </a:lnTo>
                  <a:lnTo>
                    <a:pt x="571601" y="305955"/>
                  </a:lnTo>
                  <a:lnTo>
                    <a:pt x="574421" y="303123"/>
                  </a:lnTo>
                  <a:lnTo>
                    <a:pt x="574421" y="296151"/>
                  </a:lnTo>
                  <a:close/>
                </a:path>
                <a:path w="1108075" h="448945">
                  <a:moveTo>
                    <a:pt x="1107897" y="42519"/>
                  </a:moveTo>
                  <a:lnTo>
                    <a:pt x="1107084" y="38595"/>
                  </a:lnTo>
                  <a:lnTo>
                    <a:pt x="1048651" y="0"/>
                  </a:lnTo>
                  <a:lnTo>
                    <a:pt x="1044727" y="787"/>
                  </a:lnTo>
                  <a:lnTo>
                    <a:pt x="1040879" y="6616"/>
                  </a:lnTo>
                  <a:lnTo>
                    <a:pt x="1041679" y="10541"/>
                  </a:lnTo>
                  <a:lnTo>
                    <a:pt x="1098296" y="47929"/>
                  </a:lnTo>
                  <a:lnTo>
                    <a:pt x="1099502" y="48260"/>
                  </a:lnTo>
                  <a:lnTo>
                    <a:pt x="1100696" y="48260"/>
                  </a:lnTo>
                  <a:lnTo>
                    <a:pt x="1102741" y="48260"/>
                  </a:lnTo>
                  <a:lnTo>
                    <a:pt x="1104760" y="47269"/>
                  </a:lnTo>
                  <a:lnTo>
                    <a:pt x="1107897" y="4251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698635" y="2955780"/>
              <a:ext cx="1062990" cy="50165"/>
            </a:xfrm>
            <a:custGeom>
              <a:avLst/>
              <a:gdLst/>
              <a:ahLst/>
              <a:cxnLst/>
              <a:rect l="l" t="t" r="r" b="b"/>
              <a:pathLst>
                <a:path w="1062990" h="50164">
                  <a:moveTo>
                    <a:pt x="1062647" y="0"/>
                  </a:moveTo>
                  <a:lnTo>
                    <a:pt x="605459" y="50"/>
                  </a:lnTo>
                  <a:lnTo>
                    <a:pt x="603923" y="736"/>
                  </a:lnTo>
                  <a:lnTo>
                    <a:pt x="575132" y="279"/>
                  </a:lnTo>
                  <a:lnTo>
                    <a:pt x="525373" y="851"/>
                  </a:lnTo>
                  <a:lnTo>
                    <a:pt x="425861" y="2692"/>
                  </a:lnTo>
                  <a:lnTo>
                    <a:pt x="363987" y="3056"/>
                  </a:lnTo>
                  <a:lnTo>
                    <a:pt x="327621" y="2578"/>
                  </a:lnTo>
                  <a:lnTo>
                    <a:pt x="255714" y="0"/>
                  </a:lnTo>
                  <a:lnTo>
                    <a:pt x="8928" y="0"/>
                  </a:lnTo>
                  <a:lnTo>
                    <a:pt x="1392" y="10089"/>
                  </a:lnTo>
                  <a:lnTo>
                    <a:pt x="0" y="22655"/>
                  </a:lnTo>
                  <a:lnTo>
                    <a:pt x="5027" y="34313"/>
                  </a:lnTo>
                  <a:lnTo>
                    <a:pt x="47224" y="45408"/>
                  </a:lnTo>
                  <a:lnTo>
                    <a:pt x="57480" y="45593"/>
                  </a:lnTo>
                  <a:lnTo>
                    <a:pt x="93383" y="44411"/>
                  </a:lnTo>
                  <a:lnTo>
                    <a:pt x="178168" y="44335"/>
                  </a:lnTo>
                  <a:lnTo>
                    <a:pt x="220199" y="45614"/>
                  </a:lnTo>
                  <a:lnTo>
                    <a:pt x="304239" y="48882"/>
                  </a:lnTo>
                  <a:lnTo>
                    <a:pt x="376148" y="50165"/>
                  </a:lnTo>
                  <a:lnTo>
                    <a:pt x="407388" y="49885"/>
                  </a:lnTo>
                  <a:lnTo>
                    <a:pt x="523787" y="46839"/>
                  </a:lnTo>
                  <a:lnTo>
                    <a:pt x="546493" y="46685"/>
                  </a:lnTo>
                  <a:lnTo>
                    <a:pt x="590872" y="47139"/>
                  </a:lnTo>
                  <a:lnTo>
                    <a:pt x="679445" y="49136"/>
                  </a:lnTo>
                  <a:lnTo>
                    <a:pt x="732243" y="49568"/>
                  </a:lnTo>
                  <a:lnTo>
                    <a:pt x="779835" y="48866"/>
                  </a:lnTo>
                  <a:lnTo>
                    <a:pt x="922567" y="44663"/>
                  </a:lnTo>
                  <a:lnTo>
                    <a:pt x="995426" y="44145"/>
                  </a:lnTo>
                  <a:lnTo>
                    <a:pt x="1028827" y="46697"/>
                  </a:lnTo>
                  <a:lnTo>
                    <a:pt x="1044234" y="46489"/>
                  </a:lnTo>
                  <a:lnTo>
                    <a:pt x="1051102" y="45783"/>
                  </a:lnTo>
                  <a:lnTo>
                    <a:pt x="1057295" y="44458"/>
                  </a:lnTo>
                  <a:lnTo>
                    <a:pt x="1062647" y="42392"/>
                  </a:lnTo>
                  <a:lnTo>
                    <a:pt x="1062647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707554" y="2946577"/>
              <a:ext cx="1065530" cy="52069"/>
            </a:xfrm>
            <a:custGeom>
              <a:avLst/>
              <a:gdLst/>
              <a:ahLst/>
              <a:cxnLst/>
              <a:rect l="l" t="t" r="r" b="b"/>
              <a:pathLst>
                <a:path w="1065529" h="52069">
                  <a:moveTo>
                    <a:pt x="246786" y="9207"/>
                  </a:moveTo>
                  <a:lnTo>
                    <a:pt x="205549" y="7759"/>
                  </a:lnTo>
                  <a:lnTo>
                    <a:pt x="153847" y="6451"/>
                  </a:lnTo>
                  <a:lnTo>
                    <a:pt x="122872" y="6197"/>
                  </a:lnTo>
                  <a:lnTo>
                    <a:pt x="105714" y="6286"/>
                  </a:lnTo>
                  <a:lnTo>
                    <a:pt x="88557" y="6553"/>
                  </a:lnTo>
                  <a:lnTo>
                    <a:pt x="71386" y="7048"/>
                  </a:lnTo>
                  <a:lnTo>
                    <a:pt x="54229" y="7759"/>
                  </a:lnTo>
                  <a:lnTo>
                    <a:pt x="47104" y="7721"/>
                  </a:lnTo>
                  <a:lnTo>
                    <a:pt x="18249" y="4673"/>
                  </a:lnTo>
                  <a:lnTo>
                    <a:pt x="13296" y="4673"/>
                  </a:lnTo>
                  <a:lnTo>
                    <a:pt x="12128" y="4800"/>
                  </a:lnTo>
                  <a:lnTo>
                    <a:pt x="10947" y="5105"/>
                  </a:lnTo>
                  <a:lnTo>
                    <a:pt x="6616" y="5549"/>
                  </a:lnTo>
                  <a:lnTo>
                    <a:pt x="2959" y="7035"/>
                  </a:lnTo>
                  <a:lnTo>
                    <a:pt x="0" y="9207"/>
                  </a:lnTo>
                  <a:lnTo>
                    <a:pt x="246786" y="9207"/>
                  </a:lnTo>
                  <a:close/>
                </a:path>
                <a:path w="1065529" h="52069">
                  <a:moveTo>
                    <a:pt x="1064933" y="41376"/>
                  </a:moveTo>
                  <a:lnTo>
                    <a:pt x="1063104" y="30187"/>
                  </a:lnTo>
                  <a:lnTo>
                    <a:pt x="1062520" y="28041"/>
                  </a:lnTo>
                  <a:lnTo>
                    <a:pt x="1061504" y="26085"/>
                  </a:lnTo>
                  <a:lnTo>
                    <a:pt x="1060234" y="24345"/>
                  </a:lnTo>
                  <a:lnTo>
                    <a:pt x="1061275" y="22961"/>
                  </a:lnTo>
                  <a:lnTo>
                    <a:pt x="1062151" y="21336"/>
                  </a:lnTo>
                  <a:lnTo>
                    <a:pt x="1063764" y="15887"/>
                  </a:lnTo>
                  <a:lnTo>
                    <a:pt x="1063358" y="12319"/>
                  </a:lnTo>
                  <a:lnTo>
                    <a:pt x="1061948" y="9207"/>
                  </a:lnTo>
                  <a:lnTo>
                    <a:pt x="1060310" y="5613"/>
                  </a:lnTo>
                  <a:lnTo>
                    <a:pt x="1057351" y="2616"/>
                  </a:lnTo>
                  <a:lnTo>
                    <a:pt x="1053719" y="1092"/>
                  </a:lnTo>
                  <a:lnTo>
                    <a:pt x="1052055" y="393"/>
                  </a:lnTo>
                  <a:lnTo>
                    <a:pt x="1050239" y="0"/>
                  </a:lnTo>
                  <a:lnTo>
                    <a:pt x="1048004" y="12"/>
                  </a:lnTo>
                  <a:lnTo>
                    <a:pt x="1012240" y="5194"/>
                  </a:lnTo>
                  <a:lnTo>
                    <a:pt x="996442" y="7073"/>
                  </a:lnTo>
                  <a:lnTo>
                    <a:pt x="976668" y="8661"/>
                  </a:lnTo>
                  <a:lnTo>
                    <a:pt x="971651" y="8877"/>
                  </a:lnTo>
                  <a:lnTo>
                    <a:pt x="966635" y="8966"/>
                  </a:lnTo>
                  <a:lnTo>
                    <a:pt x="961618" y="8966"/>
                  </a:lnTo>
                  <a:lnTo>
                    <a:pt x="949718" y="8826"/>
                  </a:lnTo>
                  <a:lnTo>
                    <a:pt x="931735" y="8242"/>
                  </a:lnTo>
                  <a:lnTo>
                    <a:pt x="778243" y="2463"/>
                  </a:lnTo>
                  <a:lnTo>
                    <a:pt x="732980" y="1752"/>
                  </a:lnTo>
                  <a:lnTo>
                    <a:pt x="712978" y="1930"/>
                  </a:lnTo>
                  <a:lnTo>
                    <a:pt x="692962" y="2476"/>
                  </a:lnTo>
                  <a:lnTo>
                    <a:pt x="672960" y="3479"/>
                  </a:lnTo>
                  <a:lnTo>
                    <a:pt x="652957" y="4991"/>
                  </a:lnTo>
                  <a:lnTo>
                    <a:pt x="621195" y="6819"/>
                  </a:lnTo>
                  <a:lnTo>
                    <a:pt x="610616" y="7569"/>
                  </a:lnTo>
                  <a:lnTo>
                    <a:pt x="606005" y="8242"/>
                  </a:lnTo>
                  <a:lnTo>
                    <a:pt x="601002" y="7467"/>
                  </a:lnTo>
                  <a:lnTo>
                    <a:pt x="596671" y="9207"/>
                  </a:lnTo>
                  <a:lnTo>
                    <a:pt x="1053731" y="9207"/>
                  </a:lnTo>
                  <a:lnTo>
                    <a:pt x="1053731" y="51600"/>
                  </a:lnTo>
                  <a:lnTo>
                    <a:pt x="1061008" y="47917"/>
                  </a:lnTo>
                  <a:lnTo>
                    <a:pt x="1064933" y="4137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359040" y="3650754"/>
              <a:ext cx="2307590" cy="1654810"/>
            </a:xfrm>
            <a:custGeom>
              <a:avLst/>
              <a:gdLst/>
              <a:ahLst/>
              <a:cxnLst/>
              <a:rect l="l" t="t" r="r" b="b"/>
              <a:pathLst>
                <a:path w="2307590" h="1654810">
                  <a:moveTo>
                    <a:pt x="2307336" y="0"/>
                  </a:moveTo>
                  <a:lnTo>
                    <a:pt x="0" y="0"/>
                  </a:lnTo>
                  <a:lnTo>
                    <a:pt x="0" y="1654721"/>
                  </a:lnTo>
                  <a:lnTo>
                    <a:pt x="2307336" y="1654721"/>
                  </a:lnTo>
                  <a:lnTo>
                    <a:pt x="23073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352733" y="3644446"/>
              <a:ext cx="2320290" cy="1667510"/>
            </a:xfrm>
            <a:custGeom>
              <a:avLst/>
              <a:gdLst/>
              <a:ahLst/>
              <a:cxnLst/>
              <a:rect l="l" t="t" r="r" b="b"/>
              <a:pathLst>
                <a:path w="2320290" h="1667510">
                  <a:moveTo>
                    <a:pt x="2317140" y="0"/>
                  </a:moveTo>
                  <a:lnTo>
                    <a:pt x="2819" y="0"/>
                  </a:lnTo>
                  <a:lnTo>
                    <a:pt x="0" y="2819"/>
                  </a:lnTo>
                  <a:lnTo>
                    <a:pt x="0" y="1664512"/>
                  </a:lnTo>
                  <a:lnTo>
                    <a:pt x="2819" y="1667344"/>
                  </a:lnTo>
                  <a:lnTo>
                    <a:pt x="2317140" y="1667344"/>
                  </a:lnTo>
                  <a:lnTo>
                    <a:pt x="2319959" y="1664512"/>
                  </a:lnTo>
                  <a:lnTo>
                    <a:pt x="2319959" y="1654708"/>
                  </a:lnTo>
                  <a:lnTo>
                    <a:pt x="12623" y="1654708"/>
                  </a:lnTo>
                  <a:lnTo>
                    <a:pt x="12623" y="12623"/>
                  </a:lnTo>
                  <a:lnTo>
                    <a:pt x="2319959" y="12623"/>
                  </a:lnTo>
                  <a:lnTo>
                    <a:pt x="2319959" y="2819"/>
                  </a:lnTo>
                  <a:lnTo>
                    <a:pt x="2317140" y="0"/>
                  </a:lnTo>
                  <a:close/>
                </a:path>
                <a:path w="2320290" h="1667510">
                  <a:moveTo>
                    <a:pt x="2319959" y="12623"/>
                  </a:moveTo>
                  <a:lnTo>
                    <a:pt x="2307323" y="12623"/>
                  </a:lnTo>
                  <a:lnTo>
                    <a:pt x="2307323" y="1654708"/>
                  </a:lnTo>
                  <a:lnTo>
                    <a:pt x="2319959" y="1654708"/>
                  </a:lnTo>
                  <a:lnTo>
                    <a:pt x="2319959" y="1262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359040" y="3567607"/>
              <a:ext cx="2307590" cy="143510"/>
            </a:xfrm>
            <a:custGeom>
              <a:avLst/>
              <a:gdLst/>
              <a:ahLst/>
              <a:cxnLst/>
              <a:rect l="l" t="t" r="r" b="b"/>
              <a:pathLst>
                <a:path w="2307590" h="143510">
                  <a:moveTo>
                    <a:pt x="2307336" y="0"/>
                  </a:moveTo>
                  <a:lnTo>
                    <a:pt x="0" y="0"/>
                  </a:lnTo>
                  <a:lnTo>
                    <a:pt x="0" y="143141"/>
                  </a:lnTo>
                  <a:lnTo>
                    <a:pt x="2307336" y="143141"/>
                  </a:lnTo>
                  <a:lnTo>
                    <a:pt x="2307336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7352733" y="3561289"/>
              <a:ext cx="2320290" cy="156210"/>
            </a:xfrm>
            <a:custGeom>
              <a:avLst/>
              <a:gdLst/>
              <a:ahLst/>
              <a:cxnLst/>
              <a:rect l="l" t="t" r="r" b="b"/>
              <a:pathLst>
                <a:path w="2320290" h="156210">
                  <a:moveTo>
                    <a:pt x="2317140" y="0"/>
                  </a:moveTo>
                  <a:lnTo>
                    <a:pt x="2819" y="0"/>
                  </a:lnTo>
                  <a:lnTo>
                    <a:pt x="0" y="2832"/>
                  </a:lnTo>
                  <a:lnTo>
                    <a:pt x="0" y="152971"/>
                  </a:lnTo>
                  <a:lnTo>
                    <a:pt x="2819" y="155790"/>
                  </a:lnTo>
                  <a:lnTo>
                    <a:pt x="2317140" y="155790"/>
                  </a:lnTo>
                  <a:lnTo>
                    <a:pt x="2319959" y="152971"/>
                  </a:lnTo>
                  <a:lnTo>
                    <a:pt x="2319959" y="143141"/>
                  </a:lnTo>
                  <a:lnTo>
                    <a:pt x="12623" y="143141"/>
                  </a:lnTo>
                  <a:lnTo>
                    <a:pt x="12623" y="12623"/>
                  </a:lnTo>
                  <a:lnTo>
                    <a:pt x="2319959" y="12623"/>
                  </a:lnTo>
                  <a:lnTo>
                    <a:pt x="2319959" y="2832"/>
                  </a:lnTo>
                  <a:lnTo>
                    <a:pt x="2317140" y="0"/>
                  </a:lnTo>
                  <a:close/>
                </a:path>
                <a:path w="2320290" h="156210">
                  <a:moveTo>
                    <a:pt x="2319959" y="12623"/>
                  </a:moveTo>
                  <a:lnTo>
                    <a:pt x="2307323" y="12623"/>
                  </a:lnTo>
                  <a:lnTo>
                    <a:pt x="2307323" y="143141"/>
                  </a:lnTo>
                  <a:lnTo>
                    <a:pt x="2319959" y="143141"/>
                  </a:lnTo>
                  <a:lnTo>
                    <a:pt x="2319959" y="1262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155440" y="3602337"/>
              <a:ext cx="73685" cy="73685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336490" y="3602337"/>
              <a:ext cx="73685" cy="73685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513330" y="3602337"/>
              <a:ext cx="73685" cy="73685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7365360" y="3717080"/>
              <a:ext cx="2294890" cy="40005"/>
            </a:xfrm>
            <a:custGeom>
              <a:avLst/>
              <a:gdLst/>
              <a:ahLst/>
              <a:cxnLst/>
              <a:rect l="l" t="t" r="r" b="b"/>
              <a:pathLst>
                <a:path w="2294890" h="40004">
                  <a:moveTo>
                    <a:pt x="2292730" y="0"/>
                  </a:moveTo>
                  <a:lnTo>
                    <a:pt x="1899107" y="165"/>
                  </a:lnTo>
                  <a:lnTo>
                    <a:pt x="1891258" y="0"/>
                  </a:lnTo>
                  <a:lnTo>
                    <a:pt x="137528" y="0"/>
                  </a:lnTo>
                  <a:lnTo>
                    <a:pt x="124518" y="8006"/>
                  </a:lnTo>
                  <a:lnTo>
                    <a:pt x="109955" y="12804"/>
                  </a:lnTo>
                  <a:lnTo>
                    <a:pt x="79628" y="18618"/>
                  </a:lnTo>
                  <a:lnTo>
                    <a:pt x="76441" y="19342"/>
                  </a:lnTo>
                  <a:lnTo>
                    <a:pt x="72516" y="19342"/>
                  </a:lnTo>
                  <a:lnTo>
                    <a:pt x="70269" y="18757"/>
                  </a:lnTo>
                  <a:lnTo>
                    <a:pt x="68262" y="17741"/>
                  </a:lnTo>
                  <a:lnTo>
                    <a:pt x="60909" y="20345"/>
                  </a:lnTo>
                  <a:lnTo>
                    <a:pt x="52108" y="0"/>
                  </a:lnTo>
                  <a:lnTo>
                    <a:pt x="0" y="0"/>
                  </a:lnTo>
                  <a:lnTo>
                    <a:pt x="0" y="32067"/>
                  </a:lnTo>
                  <a:lnTo>
                    <a:pt x="2959" y="34061"/>
                  </a:lnTo>
                  <a:lnTo>
                    <a:pt x="6553" y="35255"/>
                  </a:lnTo>
                  <a:lnTo>
                    <a:pt x="51446" y="35791"/>
                  </a:lnTo>
                  <a:lnTo>
                    <a:pt x="71603" y="36258"/>
                  </a:lnTo>
                  <a:lnTo>
                    <a:pt x="91732" y="37566"/>
                  </a:lnTo>
                  <a:lnTo>
                    <a:pt x="134871" y="38489"/>
                  </a:lnTo>
                  <a:lnTo>
                    <a:pt x="164475" y="38476"/>
                  </a:lnTo>
                  <a:lnTo>
                    <a:pt x="194892" y="37785"/>
                  </a:lnTo>
                  <a:lnTo>
                    <a:pt x="210083" y="37147"/>
                  </a:lnTo>
                  <a:lnTo>
                    <a:pt x="245367" y="35126"/>
                  </a:lnTo>
                  <a:lnTo>
                    <a:pt x="280676" y="33626"/>
                  </a:lnTo>
                  <a:lnTo>
                    <a:pt x="316003" y="32693"/>
                  </a:lnTo>
                  <a:lnTo>
                    <a:pt x="355269" y="32372"/>
                  </a:lnTo>
                  <a:lnTo>
                    <a:pt x="433713" y="34077"/>
                  </a:lnTo>
                  <a:lnTo>
                    <a:pt x="467525" y="34264"/>
                  </a:lnTo>
                  <a:lnTo>
                    <a:pt x="525098" y="34925"/>
                  </a:lnTo>
                  <a:lnTo>
                    <a:pt x="590715" y="34772"/>
                  </a:lnTo>
                  <a:lnTo>
                    <a:pt x="640448" y="32893"/>
                  </a:lnTo>
                  <a:lnTo>
                    <a:pt x="666153" y="32727"/>
                  </a:lnTo>
                  <a:lnTo>
                    <a:pt x="806495" y="35735"/>
                  </a:lnTo>
                  <a:lnTo>
                    <a:pt x="872807" y="35990"/>
                  </a:lnTo>
                  <a:lnTo>
                    <a:pt x="1007764" y="35635"/>
                  </a:lnTo>
                  <a:lnTo>
                    <a:pt x="1044946" y="35204"/>
                  </a:lnTo>
                  <a:lnTo>
                    <a:pt x="1082114" y="34259"/>
                  </a:lnTo>
                  <a:lnTo>
                    <a:pt x="1119263" y="32613"/>
                  </a:lnTo>
                  <a:lnTo>
                    <a:pt x="1270134" y="33102"/>
                  </a:lnTo>
                  <a:lnTo>
                    <a:pt x="1320418" y="33477"/>
                  </a:lnTo>
                  <a:lnTo>
                    <a:pt x="1369623" y="34226"/>
                  </a:lnTo>
                  <a:lnTo>
                    <a:pt x="1418818" y="34442"/>
                  </a:lnTo>
                  <a:lnTo>
                    <a:pt x="1618818" y="33134"/>
                  </a:lnTo>
                  <a:lnTo>
                    <a:pt x="1702242" y="35026"/>
                  </a:lnTo>
                  <a:lnTo>
                    <a:pt x="1743949" y="35677"/>
                  </a:lnTo>
                  <a:lnTo>
                    <a:pt x="1799996" y="35902"/>
                  </a:lnTo>
                  <a:lnTo>
                    <a:pt x="1856200" y="38390"/>
                  </a:lnTo>
                  <a:lnTo>
                    <a:pt x="1884317" y="39294"/>
                  </a:lnTo>
                  <a:lnTo>
                    <a:pt x="1920239" y="39649"/>
                  </a:lnTo>
                  <a:lnTo>
                    <a:pt x="1962894" y="38650"/>
                  </a:lnTo>
                  <a:lnTo>
                    <a:pt x="2017043" y="37872"/>
                  </a:lnTo>
                  <a:lnTo>
                    <a:pt x="2044115" y="37122"/>
                  </a:lnTo>
                  <a:lnTo>
                    <a:pt x="2060420" y="36174"/>
                  </a:lnTo>
                  <a:lnTo>
                    <a:pt x="2092986" y="33544"/>
                  </a:lnTo>
                  <a:lnTo>
                    <a:pt x="2126537" y="32211"/>
                  </a:lnTo>
                  <a:lnTo>
                    <a:pt x="2161013" y="31611"/>
                  </a:lnTo>
                  <a:lnTo>
                    <a:pt x="2203446" y="31657"/>
                  </a:lnTo>
                  <a:lnTo>
                    <a:pt x="2286800" y="32727"/>
                  </a:lnTo>
                  <a:lnTo>
                    <a:pt x="2291194" y="31953"/>
                  </a:lnTo>
                  <a:lnTo>
                    <a:pt x="2294712" y="29260"/>
                  </a:lnTo>
                  <a:lnTo>
                    <a:pt x="2294712" y="1308"/>
                  </a:lnTo>
                  <a:lnTo>
                    <a:pt x="2292819" y="5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356444" y="3717074"/>
              <a:ext cx="2310765" cy="32384"/>
            </a:xfrm>
            <a:custGeom>
              <a:avLst/>
              <a:gdLst/>
              <a:ahLst/>
              <a:cxnLst/>
              <a:rect l="l" t="t" r="r" b="b"/>
              <a:pathLst>
                <a:path w="2310765" h="32385">
                  <a:moveTo>
                    <a:pt x="2303621" y="1308"/>
                  </a:moveTo>
                  <a:lnTo>
                    <a:pt x="2303621" y="29273"/>
                  </a:lnTo>
                  <a:lnTo>
                    <a:pt x="2304256" y="28790"/>
                  </a:lnTo>
                  <a:lnTo>
                    <a:pt x="2304853" y="28244"/>
                  </a:lnTo>
                  <a:lnTo>
                    <a:pt x="2305424" y="27622"/>
                  </a:lnTo>
                  <a:lnTo>
                    <a:pt x="2309409" y="21328"/>
                  </a:lnTo>
                  <a:lnTo>
                    <a:pt x="2310366" y="14055"/>
                  </a:lnTo>
                  <a:lnTo>
                    <a:pt x="2308401" y="6987"/>
                  </a:lnTo>
                  <a:lnTo>
                    <a:pt x="2303621" y="1308"/>
                  </a:lnTo>
                  <a:close/>
                </a:path>
                <a:path w="2310765" h="32385">
                  <a:moveTo>
                    <a:pt x="8921" y="0"/>
                  </a:moveTo>
                  <a:lnTo>
                    <a:pt x="5861" y="0"/>
                  </a:lnTo>
                  <a:lnTo>
                    <a:pt x="5556" y="304"/>
                  </a:lnTo>
                  <a:lnTo>
                    <a:pt x="738" y="8280"/>
                  </a:lnTo>
                  <a:lnTo>
                    <a:pt x="0" y="17192"/>
                  </a:lnTo>
                  <a:lnTo>
                    <a:pt x="2880" y="25604"/>
                  </a:lnTo>
                  <a:lnTo>
                    <a:pt x="8921" y="32080"/>
                  </a:lnTo>
                  <a:lnTo>
                    <a:pt x="8921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125284" y="5310536"/>
              <a:ext cx="552450" cy="38735"/>
            </a:xfrm>
            <a:custGeom>
              <a:avLst/>
              <a:gdLst/>
              <a:ahLst/>
              <a:cxnLst/>
              <a:rect l="l" t="t" r="r" b="b"/>
              <a:pathLst>
                <a:path w="552450" h="38735">
                  <a:moveTo>
                    <a:pt x="544878" y="0"/>
                  </a:moveTo>
                  <a:lnTo>
                    <a:pt x="543824" y="787"/>
                  </a:lnTo>
                  <a:lnTo>
                    <a:pt x="542516" y="1257"/>
                  </a:lnTo>
                  <a:lnTo>
                    <a:pt x="4950" y="1257"/>
                  </a:lnTo>
                  <a:lnTo>
                    <a:pt x="0" y="11212"/>
                  </a:lnTo>
                  <a:lnTo>
                    <a:pt x="1169" y="22218"/>
                  </a:lnTo>
                  <a:lnTo>
                    <a:pt x="7829" y="31128"/>
                  </a:lnTo>
                  <a:lnTo>
                    <a:pt x="19352" y="34798"/>
                  </a:lnTo>
                  <a:lnTo>
                    <a:pt x="42347" y="35041"/>
                  </a:lnTo>
                  <a:lnTo>
                    <a:pt x="64477" y="35690"/>
                  </a:lnTo>
                  <a:lnTo>
                    <a:pt x="108722" y="37706"/>
                  </a:lnTo>
                  <a:lnTo>
                    <a:pt x="155871" y="38501"/>
                  </a:lnTo>
                  <a:lnTo>
                    <a:pt x="204127" y="38301"/>
                  </a:lnTo>
                  <a:lnTo>
                    <a:pt x="260911" y="36692"/>
                  </a:lnTo>
                  <a:lnTo>
                    <a:pt x="309289" y="33741"/>
                  </a:lnTo>
                  <a:lnTo>
                    <a:pt x="333499" y="32816"/>
                  </a:lnTo>
                  <a:lnTo>
                    <a:pt x="370774" y="32486"/>
                  </a:lnTo>
                  <a:lnTo>
                    <a:pt x="403364" y="32680"/>
                  </a:lnTo>
                  <a:lnTo>
                    <a:pt x="501139" y="34264"/>
                  </a:lnTo>
                  <a:lnTo>
                    <a:pt x="538363" y="33185"/>
                  </a:lnTo>
                  <a:lnTo>
                    <a:pt x="546526" y="28274"/>
                  </a:lnTo>
                  <a:lnTo>
                    <a:pt x="550334" y="22937"/>
                  </a:lnTo>
                  <a:lnTo>
                    <a:pt x="552088" y="16545"/>
                  </a:lnTo>
                  <a:lnTo>
                    <a:pt x="551571" y="9931"/>
                  </a:lnTo>
                  <a:lnTo>
                    <a:pt x="549666" y="5156"/>
                  </a:lnTo>
                  <a:lnTo>
                    <a:pt x="547431" y="2044"/>
                  </a:lnTo>
                  <a:lnTo>
                    <a:pt x="544878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803704" y="3898975"/>
              <a:ext cx="866775" cy="1412875"/>
            </a:xfrm>
            <a:custGeom>
              <a:avLst/>
              <a:gdLst/>
              <a:ahLst/>
              <a:cxnLst/>
              <a:rect l="l" t="t" r="r" b="b"/>
              <a:pathLst>
                <a:path w="866775" h="1412875">
                  <a:moveTo>
                    <a:pt x="408406" y="137566"/>
                  </a:moveTo>
                  <a:lnTo>
                    <a:pt x="405587" y="134747"/>
                  </a:lnTo>
                  <a:lnTo>
                    <a:pt x="2832" y="134747"/>
                  </a:lnTo>
                  <a:lnTo>
                    <a:pt x="0" y="137566"/>
                  </a:lnTo>
                  <a:lnTo>
                    <a:pt x="0" y="144538"/>
                  </a:lnTo>
                  <a:lnTo>
                    <a:pt x="2832" y="147370"/>
                  </a:lnTo>
                  <a:lnTo>
                    <a:pt x="402094" y="147370"/>
                  </a:lnTo>
                  <a:lnTo>
                    <a:pt x="405587" y="147370"/>
                  </a:lnTo>
                  <a:lnTo>
                    <a:pt x="408406" y="144538"/>
                  </a:lnTo>
                  <a:lnTo>
                    <a:pt x="408406" y="137566"/>
                  </a:lnTo>
                  <a:close/>
                </a:path>
                <a:path w="866775" h="1412875">
                  <a:moveTo>
                    <a:pt x="408406" y="2832"/>
                  </a:moveTo>
                  <a:lnTo>
                    <a:pt x="405587" y="0"/>
                  </a:lnTo>
                  <a:lnTo>
                    <a:pt x="117716" y="0"/>
                  </a:lnTo>
                  <a:lnTo>
                    <a:pt x="114884" y="2832"/>
                  </a:lnTo>
                  <a:lnTo>
                    <a:pt x="114884" y="9804"/>
                  </a:lnTo>
                  <a:lnTo>
                    <a:pt x="117716" y="12636"/>
                  </a:lnTo>
                  <a:lnTo>
                    <a:pt x="402094" y="12636"/>
                  </a:lnTo>
                  <a:lnTo>
                    <a:pt x="405587" y="12636"/>
                  </a:lnTo>
                  <a:lnTo>
                    <a:pt x="408406" y="9804"/>
                  </a:lnTo>
                  <a:lnTo>
                    <a:pt x="408406" y="2832"/>
                  </a:lnTo>
                  <a:close/>
                </a:path>
                <a:path w="866775" h="1412875">
                  <a:moveTo>
                    <a:pt x="866457" y="1411554"/>
                  </a:moveTo>
                  <a:lnTo>
                    <a:pt x="826795" y="1406169"/>
                  </a:lnTo>
                  <a:lnTo>
                    <a:pt x="788631" y="1405470"/>
                  </a:lnTo>
                  <a:lnTo>
                    <a:pt x="680034" y="1405890"/>
                  </a:lnTo>
                  <a:lnTo>
                    <a:pt x="660158" y="1406131"/>
                  </a:lnTo>
                  <a:lnTo>
                    <a:pt x="640283" y="1406677"/>
                  </a:lnTo>
                  <a:lnTo>
                    <a:pt x="620420" y="1407629"/>
                  </a:lnTo>
                  <a:lnTo>
                    <a:pt x="485216" y="1407604"/>
                  </a:lnTo>
                  <a:lnTo>
                    <a:pt x="423595" y="1406804"/>
                  </a:lnTo>
                  <a:lnTo>
                    <a:pt x="338505" y="1406690"/>
                  </a:lnTo>
                  <a:lnTo>
                    <a:pt x="335788" y="1406982"/>
                  </a:lnTo>
                  <a:lnTo>
                    <a:pt x="333349" y="1408391"/>
                  </a:lnTo>
                  <a:lnTo>
                    <a:pt x="330581" y="1409471"/>
                  </a:lnTo>
                  <a:lnTo>
                    <a:pt x="328307" y="1410995"/>
                  </a:lnTo>
                  <a:lnTo>
                    <a:pt x="326529" y="1412811"/>
                  </a:lnTo>
                  <a:lnTo>
                    <a:pt x="864095" y="1412811"/>
                  </a:lnTo>
                  <a:lnTo>
                    <a:pt x="865403" y="1412341"/>
                  </a:lnTo>
                  <a:lnTo>
                    <a:pt x="866457" y="141155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152422" y="3303637"/>
              <a:ext cx="2505669" cy="439420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7505484" y="4134383"/>
              <a:ext cx="2084705" cy="1034415"/>
            </a:xfrm>
            <a:custGeom>
              <a:avLst/>
              <a:gdLst/>
              <a:ahLst/>
              <a:cxnLst/>
              <a:rect l="l" t="t" r="r" b="b"/>
              <a:pathLst>
                <a:path w="2084704" h="1034414">
                  <a:moveTo>
                    <a:pt x="283718" y="728052"/>
                  </a:moveTo>
                  <a:lnTo>
                    <a:pt x="283502" y="670560"/>
                  </a:lnTo>
                  <a:lnTo>
                    <a:pt x="280682" y="667753"/>
                  </a:lnTo>
                  <a:lnTo>
                    <a:pt x="273685" y="667766"/>
                  </a:lnTo>
                  <a:lnTo>
                    <a:pt x="270878" y="670598"/>
                  </a:lnTo>
                  <a:lnTo>
                    <a:pt x="271081" y="728091"/>
                  </a:lnTo>
                  <a:lnTo>
                    <a:pt x="273913" y="730910"/>
                  </a:lnTo>
                  <a:lnTo>
                    <a:pt x="280898" y="730897"/>
                  </a:lnTo>
                  <a:lnTo>
                    <a:pt x="283718" y="728052"/>
                  </a:lnTo>
                  <a:close/>
                </a:path>
                <a:path w="2084704" h="1034414">
                  <a:moveTo>
                    <a:pt x="284086" y="829106"/>
                  </a:moveTo>
                  <a:lnTo>
                    <a:pt x="283883" y="771601"/>
                  </a:lnTo>
                  <a:lnTo>
                    <a:pt x="281051" y="768807"/>
                  </a:lnTo>
                  <a:lnTo>
                    <a:pt x="274066" y="768819"/>
                  </a:lnTo>
                  <a:lnTo>
                    <a:pt x="271246" y="771639"/>
                  </a:lnTo>
                  <a:lnTo>
                    <a:pt x="271462" y="829144"/>
                  </a:lnTo>
                  <a:lnTo>
                    <a:pt x="274281" y="831951"/>
                  </a:lnTo>
                  <a:lnTo>
                    <a:pt x="281279" y="831938"/>
                  </a:lnTo>
                  <a:lnTo>
                    <a:pt x="284086" y="829106"/>
                  </a:lnTo>
                  <a:close/>
                </a:path>
                <a:path w="2084704" h="1034414">
                  <a:moveTo>
                    <a:pt x="284467" y="930160"/>
                  </a:moveTo>
                  <a:lnTo>
                    <a:pt x="284251" y="872667"/>
                  </a:lnTo>
                  <a:lnTo>
                    <a:pt x="281432" y="869848"/>
                  </a:lnTo>
                  <a:lnTo>
                    <a:pt x="274434" y="869861"/>
                  </a:lnTo>
                  <a:lnTo>
                    <a:pt x="271614" y="872693"/>
                  </a:lnTo>
                  <a:lnTo>
                    <a:pt x="271830" y="930198"/>
                  </a:lnTo>
                  <a:lnTo>
                    <a:pt x="274662" y="933005"/>
                  </a:lnTo>
                  <a:lnTo>
                    <a:pt x="281647" y="932992"/>
                  </a:lnTo>
                  <a:lnTo>
                    <a:pt x="284467" y="930160"/>
                  </a:lnTo>
                  <a:close/>
                </a:path>
                <a:path w="2084704" h="1034414">
                  <a:moveTo>
                    <a:pt x="756945" y="315175"/>
                  </a:moveTo>
                  <a:lnTo>
                    <a:pt x="756856" y="257657"/>
                  </a:lnTo>
                  <a:lnTo>
                    <a:pt x="754024" y="254838"/>
                  </a:lnTo>
                  <a:lnTo>
                    <a:pt x="747052" y="254838"/>
                  </a:lnTo>
                  <a:lnTo>
                    <a:pt x="744245" y="257657"/>
                  </a:lnTo>
                  <a:lnTo>
                    <a:pt x="744334" y="315175"/>
                  </a:lnTo>
                  <a:lnTo>
                    <a:pt x="747166" y="317995"/>
                  </a:lnTo>
                  <a:lnTo>
                    <a:pt x="754138" y="317995"/>
                  </a:lnTo>
                  <a:lnTo>
                    <a:pt x="756945" y="315175"/>
                  </a:lnTo>
                  <a:close/>
                </a:path>
                <a:path w="2084704" h="1034414">
                  <a:moveTo>
                    <a:pt x="757148" y="416229"/>
                  </a:moveTo>
                  <a:lnTo>
                    <a:pt x="757047" y="358711"/>
                  </a:lnTo>
                  <a:lnTo>
                    <a:pt x="754214" y="355892"/>
                  </a:lnTo>
                  <a:lnTo>
                    <a:pt x="747242" y="355904"/>
                  </a:lnTo>
                  <a:lnTo>
                    <a:pt x="744423" y="358711"/>
                  </a:lnTo>
                  <a:lnTo>
                    <a:pt x="744524" y="416229"/>
                  </a:lnTo>
                  <a:lnTo>
                    <a:pt x="747356" y="419049"/>
                  </a:lnTo>
                  <a:lnTo>
                    <a:pt x="754329" y="419036"/>
                  </a:lnTo>
                  <a:lnTo>
                    <a:pt x="757148" y="416229"/>
                  </a:lnTo>
                  <a:close/>
                </a:path>
                <a:path w="2084704" h="1034414">
                  <a:moveTo>
                    <a:pt x="757313" y="517283"/>
                  </a:moveTo>
                  <a:lnTo>
                    <a:pt x="757237" y="459765"/>
                  </a:lnTo>
                  <a:lnTo>
                    <a:pt x="754405" y="456946"/>
                  </a:lnTo>
                  <a:lnTo>
                    <a:pt x="747433" y="456946"/>
                  </a:lnTo>
                  <a:lnTo>
                    <a:pt x="744626" y="459765"/>
                  </a:lnTo>
                  <a:lnTo>
                    <a:pt x="744715" y="517283"/>
                  </a:lnTo>
                  <a:lnTo>
                    <a:pt x="747534" y="520090"/>
                  </a:lnTo>
                  <a:lnTo>
                    <a:pt x="754519" y="520090"/>
                  </a:lnTo>
                  <a:lnTo>
                    <a:pt x="757313" y="517283"/>
                  </a:lnTo>
                  <a:close/>
                </a:path>
                <a:path w="2084704" h="1034414">
                  <a:moveTo>
                    <a:pt x="757516" y="618324"/>
                  </a:moveTo>
                  <a:lnTo>
                    <a:pt x="757415" y="560819"/>
                  </a:lnTo>
                  <a:lnTo>
                    <a:pt x="754595" y="557999"/>
                  </a:lnTo>
                  <a:lnTo>
                    <a:pt x="747610" y="558012"/>
                  </a:lnTo>
                  <a:lnTo>
                    <a:pt x="744804" y="560819"/>
                  </a:lnTo>
                  <a:lnTo>
                    <a:pt x="744905" y="618324"/>
                  </a:lnTo>
                  <a:lnTo>
                    <a:pt x="747725" y="621144"/>
                  </a:lnTo>
                  <a:lnTo>
                    <a:pt x="754710" y="621131"/>
                  </a:lnTo>
                  <a:lnTo>
                    <a:pt x="757516" y="618324"/>
                  </a:lnTo>
                  <a:close/>
                </a:path>
                <a:path w="2084704" h="1034414">
                  <a:moveTo>
                    <a:pt x="757694" y="719378"/>
                  </a:moveTo>
                  <a:lnTo>
                    <a:pt x="757605" y="661860"/>
                  </a:lnTo>
                  <a:lnTo>
                    <a:pt x="754786" y="659053"/>
                  </a:lnTo>
                  <a:lnTo>
                    <a:pt x="747801" y="659053"/>
                  </a:lnTo>
                  <a:lnTo>
                    <a:pt x="745007" y="661860"/>
                  </a:lnTo>
                  <a:lnTo>
                    <a:pt x="745070" y="719378"/>
                  </a:lnTo>
                  <a:lnTo>
                    <a:pt x="747903" y="722198"/>
                  </a:lnTo>
                  <a:lnTo>
                    <a:pt x="754888" y="722198"/>
                  </a:lnTo>
                  <a:lnTo>
                    <a:pt x="757694" y="719378"/>
                  </a:lnTo>
                  <a:close/>
                </a:path>
                <a:path w="2084704" h="1034414">
                  <a:moveTo>
                    <a:pt x="757885" y="820432"/>
                  </a:moveTo>
                  <a:lnTo>
                    <a:pt x="757796" y="762901"/>
                  </a:lnTo>
                  <a:lnTo>
                    <a:pt x="754964" y="760107"/>
                  </a:lnTo>
                  <a:lnTo>
                    <a:pt x="747991" y="760107"/>
                  </a:lnTo>
                  <a:lnTo>
                    <a:pt x="745185" y="762901"/>
                  </a:lnTo>
                  <a:lnTo>
                    <a:pt x="745261" y="820432"/>
                  </a:lnTo>
                  <a:lnTo>
                    <a:pt x="748093" y="823252"/>
                  </a:lnTo>
                  <a:lnTo>
                    <a:pt x="755078" y="823239"/>
                  </a:lnTo>
                  <a:lnTo>
                    <a:pt x="757885" y="820432"/>
                  </a:lnTo>
                  <a:close/>
                </a:path>
                <a:path w="2084704" h="1034414">
                  <a:moveTo>
                    <a:pt x="758050" y="921486"/>
                  </a:moveTo>
                  <a:lnTo>
                    <a:pt x="757986" y="863968"/>
                  </a:lnTo>
                  <a:lnTo>
                    <a:pt x="755154" y="861148"/>
                  </a:lnTo>
                  <a:lnTo>
                    <a:pt x="748182" y="861161"/>
                  </a:lnTo>
                  <a:lnTo>
                    <a:pt x="745375" y="863968"/>
                  </a:lnTo>
                  <a:lnTo>
                    <a:pt x="745451" y="921486"/>
                  </a:lnTo>
                  <a:lnTo>
                    <a:pt x="748284" y="924306"/>
                  </a:lnTo>
                  <a:lnTo>
                    <a:pt x="755269" y="924293"/>
                  </a:lnTo>
                  <a:lnTo>
                    <a:pt x="758050" y="921486"/>
                  </a:lnTo>
                  <a:close/>
                </a:path>
                <a:path w="2084704" h="1034414">
                  <a:moveTo>
                    <a:pt x="1114767" y="113080"/>
                  </a:moveTo>
                  <a:lnTo>
                    <a:pt x="1114691" y="55562"/>
                  </a:lnTo>
                  <a:lnTo>
                    <a:pt x="1111872" y="52743"/>
                  </a:lnTo>
                  <a:lnTo>
                    <a:pt x="1104887" y="52755"/>
                  </a:lnTo>
                  <a:lnTo>
                    <a:pt x="1102093" y="55562"/>
                  </a:lnTo>
                  <a:lnTo>
                    <a:pt x="1102144" y="113080"/>
                  </a:lnTo>
                  <a:lnTo>
                    <a:pt x="1104976" y="115900"/>
                  </a:lnTo>
                  <a:lnTo>
                    <a:pt x="1111961" y="115900"/>
                  </a:lnTo>
                  <a:lnTo>
                    <a:pt x="1114767" y="113080"/>
                  </a:lnTo>
                  <a:close/>
                </a:path>
                <a:path w="2084704" h="1034414">
                  <a:moveTo>
                    <a:pt x="1114907" y="214134"/>
                  </a:moveTo>
                  <a:lnTo>
                    <a:pt x="1114844" y="156616"/>
                  </a:lnTo>
                  <a:lnTo>
                    <a:pt x="1112024" y="153797"/>
                  </a:lnTo>
                  <a:lnTo>
                    <a:pt x="1105039" y="153809"/>
                  </a:lnTo>
                  <a:lnTo>
                    <a:pt x="1102233" y="156616"/>
                  </a:lnTo>
                  <a:lnTo>
                    <a:pt x="1102309" y="214134"/>
                  </a:lnTo>
                  <a:lnTo>
                    <a:pt x="1105128" y="216954"/>
                  </a:lnTo>
                  <a:lnTo>
                    <a:pt x="1112113" y="216954"/>
                  </a:lnTo>
                  <a:lnTo>
                    <a:pt x="1114907" y="214134"/>
                  </a:lnTo>
                  <a:close/>
                </a:path>
                <a:path w="2084704" h="1034414">
                  <a:moveTo>
                    <a:pt x="1115060" y="315188"/>
                  </a:moveTo>
                  <a:lnTo>
                    <a:pt x="1114996" y="257670"/>
                  </a:lnTo>
                  <a:lnTo>
                    <a:pt x="1112177" y="254850"/>
                  </a:lnTo>
                  <a:lnTo>
                    <a:pt x="1105192" y="254850"/>
                  </a:lnTo>
                  <a:lnTo>
                    <a:pt x="1102385" y="257670"/>
                  </a:lnTo>
                  <a:lnTo>
                    <a:pt x="1102448" y="315188"/>
                  </a:lnTo>
                  <a:lnTo>
                    <a:pt x="1105281" y="317995"/>
                  </a:lnTo>
                  <a:lnTo>
                    <a:pt x="1112266" y="317995"/>
                  </a:lnTo>
                  <a:lnTo>
                    <a:pt x="1115060" y="315188"/>
                  </a:lnTo>
                  <a:close/>
                </a:path>
                <a:path w="2084704" h="1034414">
                  <a:moveTo>
                    <a:pt x="1115225" y="416229"/>
                  </a:moveTo>
                  <a:lnTo>
                    <a:pt x="1115161" y="358724"/>
                  </a:lnTo>
                  <a:lnTo>
                    <a:pt x="1112329" y="355892"/>
                  </a:lnTo>
                  <a:lnTo>
                    <a:pt x="1105344" y="355904"/>
                  </a:lnTo>
                  <a:lnTo>
                    <a:pt x="1102537" y="358724"/>
                  </a:lnTo>
                  <a:lnTo>
                    <a:pt x="1102601" y="416229"/>
                  </a:lnTo>
                  <a:lnTo>
                    <a:pt x="1105433" y="419061"/>
                  </a:lnTo>
                  <a:lnTo>
                    <a:pt x="1112418" y="419049"/>
                  </a:lnTo>
                  <a:lnTo>
                    <a:pt x="1115225" y="416229"/>
                  </a:lnTo>
                  <a:close/>
                </a:path>
                <a:path w="2084704" h="1034414">
                  <a:moveTo>
                    <a:pt x="1115364" y="517283"/>
                  </a:moveTo>
                  <a:lnTo>
                    <a:pt x="1115314" y="459778"/>
                  </a:lnTo>
                  <a:lnTo>
                    <a:pt x="1112481" y="456946"/>
                  </a:lnTo>
                  <a:lnTo>
                    <a:pt x="1105496" y="456958"/>
                  </a:lnTo>
                  <a:lnTo>
                    <a:pt x="1102690" y="459778"/>
                  </a:lnTo>
                  <a:lnTo>
                    <a:pt x="1102766" y="517283"/>
                  </a:lnTo>
                  <a:lnTo>
                    <a:pt x="1105598" y="520103"/>
                  </a:lnTo>
                  <a:lnTo>
                    <a:pt x="1112570" y="520103"/>
                  </a:lnTo>
                  <a:lnTo>
                    <a:pt x="1115364" y="517283"/>
                  </a:lnTo>
                  <a:close/>
                </a:path>
                <a:path w="2084704" h="1034414">
                  <a:moveTo>
                    <a:pt x="1115517" y="618337"/>
                  </a:moveTo>
                  <a:lnTo>
                    <a:pt x="1115466" y="560819"/>
                  </a:lnTo>
                  <a:lnTo>
                    <a:pt x="1112634" y="557999"/>
                  </a:lnTo>
                  <a:lnTo>
                    <a:pt x="1105649" y="557999"/>
                  </a:lnTo>
                  <a:lnTo>
                    <a:pt x="1102855" y="560819"/>
                  </a:lnTo>
                  <a:lnTo>
                    <a:pt x="1102918" y="618337"/>
                  </a:lnTo>
                  <a:lnTo>
                    <a:pt x="1105738" y="621157"/>
                  </a:lnTo>
                  <a:lnTo>
                    <a:pt x="1112723" y="621157"/>
                  </a:lnTo>
                  <a:lnTo>
                    <a:pt x="1115517" y="618337"/>
                  </a:lnTo>
                  <a:close/>
                </a:path>
                <a:path w="2084704" h="1034414">
                  <a:moveTo>
                    <a:pt x="1115682" y="719378"/>
                  </a:moveTo>
                  <a:lnTo>
                    <a:pt x="1115606" y="661873"/>
                  </a:lnTo>
                  <a:lnTo>
                    <a:pt x="1112786" y="659041"/>
                  </a:lnTo>
                  <a:lnTo>
                    <a:pt x="1105801" y="659053"/>
                  </a:lnTo>
                  <a:lnTo>
                    <a:pt x="1102995" y="661873"/>
                  </a:lnTo>
                  <a:lnTo>
                    <a:pt x="1103071" y="719378"/>
                  </a:lnTo>
                  <a:lnTo>
                    <a:pt x="1105890" y="722210"/>
                  </a:lnTo>
                  <a:lnTo>
                    <a:pt x="1112875" y="722198"/>
                  </a:lnTo>
                  <a:lnTo>
                    <a:pt x="1115682" y="719378"/>
                  </a:lnTo>
                  <a:close/>
                </a:path>
                <a:path w="2084704" h="1034414">
                  <a:moveTo>
                    <a:pt x="1115834" y="820432"/>
                  </a:moveTo>
                  <a:lnTo>
                    <a:pt x="1115771" y="762927"/>
                  </a:lnTo>
                  <a:lnTo>
                    <a:pt x="1112939" y="760107"/>
                  </a:lnTo>
                  <a:lnTo>
                    <a:pt x="1105954" y="760107"/>
                  </a:lnTo>
                  <a:lnTo>
                    <a:pt x="1103147" y="762927"/>
                  </a:lnTo>
                  <a:lnTo>
                    <a:pt x="1103223" y="820432"/>
                  </a:lnTo>
                  <a:lnTo>
                    <a:pt x="1106043" y="823264"/>
                  </a:lnTo>
                  <a:lnTo>
                    <a:pt x="1113028" y="823252"/>
                  </a:lnTo>
                  <a:lnTo>
                    <a:pt x="1115834" y="820432"/>
                  </a:lnTo>
                  <a:close/>
                </a:path>
                <a:path w="2084704" h="1034414">
                  <a:moveTo>
                    <a:pt x="1115999" y="921486"/>
                  </a:moveTo>
                  <a:lnTo>
                    <a:pt x="1115923" y="863968"/>
                  </a:lnTo>
                  <a:lnTo>
                    <a:pt x="1113091" y="861161"/>
                  </a:lnTo>
                  <a:lnTo>
                    <a:pt x="1106106" y="861161"/>
                  </a:lnTo>
                  <a:lnTo>
                    <a:pt x="1103312" y="863968"/>
                  </a:lnTo>
                  <a:lnTo>
                    <a:pt x="1103376" y="921486"/>
                  </a:lnTo>
                  <a:lnTo>
                    <a:pt x="1106208" y="924306"/>
                  </a:lnTo>
                  <a:lnTo>
                    <a:pt x="1113193" y="924306"/>
                  </a:lnTo>
                  <a:lnTo>
                    <a:pt x="1115999" y="921486"/>
                  </a:lnTo>
                  <a:close/>
                </a:path>
                <a:path w="2084704" h="1034414">
                  <a:moveTo>
                    <a:pt x="1417967" y="315188"/>
                  </a:moveTo>
                  <a:lnTo>
                    <a:pt x="1417878" y="257670"/>
                  </a:lnTo>
                  <a:lnTo>
                    <a:pt x="1415059" y="254850"/>
                  </a:lnTo>
                  <a:lnTo>
                    <a:pt x="1408074" y="254850"/>
                  </a:lnTo>
                  <a:lnTo>
                    <a:pt x="1405280" y="257670"/>
                  </a:lnTo>
                  <a:lnTo>
                    <a:pt x="1405356" y="315188"/>
                  </a:lnTo>
                  <a:lnTo>
                    <a:pt x="1408188" y="317995"/>
                  </a:lnTo>
                  <a:lnTo>
                    <a:pt x="1415173" y="317995"/>
                  </a:lnTo>
                  <a:lnTo>
                    <a:pt x="1417967" y="315188"/>
                  </a:lnTo>
                  <a:close/>
                </a:path>
                <a:path w="2084704" h="1034414">
                  <a:moveTo>
                    <a:pt x="1418170" y="416229"/>
                  </a:moveTo>
                  <a:lnTo>
                    <a:pt x="1418069" y="358724"/>
                  </a:lnTo>
                  <a:lnTo>
                    <a:pt x="1415249" y="355892"/>
                  </a:lnTo>
                  <a:lnTo>
                    <a:pt x="1408264" y="355904"/>
                  </a:lnTo>
                  <a:lnTo>
                    <a:pt x="1405458" y="358724"/>
                  </a:lnTo>
                  <a:lnTo>
                    <a:pt x="1405547" y="416229"/>
                  </a:lnTo>
                  <a:lnTo>
                    <a:pt x="1408379" y="419061"/>
                  </a:lnTo>
                  <a:lnTo>
                    <a:pt x="1415351" y="419049"/>
                  </a:lnTo>
                  <a:lnTo>
                    <a:pt x="1418170" y="416229"/>
                  </a:lnTo>
                  <a:close/>
                </a:path>
                <a:path w="2084704" h="1034414">
                  <a:moveTo>
                    <a:pt x="1418348" y="517283"/>
                  </a:moveTo>
                  <a:lnTo>
                    <a:pt x="1418259" y="459778"/>
                  </a:lnTo>
                  <a:lnTo>
                    <a:pt x="1415440" y="456946"/>
                  </a:lnTo>
                  <a:lnTo>
                    <a:pt x="1408455" y="456958"/>
                  </a:lnTo>
                  <a:lnTo>
                    <a:pt x="1405636" y="459778"/>
                  </a:lnTo>
                  <a:lnTo>
                    <a:pt x="1405737" y="517283"/>
                  </a:lnTo>
                  <a:lnTo>
                    <a:pt x="1408569" y="520103"/>
                  </a:lnTo>
                  <a:lnTo>
                    <a:pt x="1415542" y="520090"/>
                  </a:lnTo>
                  <a:lnTo>
                    <a:pt x="1418348" y="517283"/>
                  </a:lnTo>
                  <a:close/>
                </a:path>
                <a:path w="2084704" h="1034414">
                  <a:moveTo>
                    <a:pt x="1418539" y="618337"/>
                  </a:moveTo>
                  <a:lnTo>
                    <a:pt x="1418450" y="560819"/>
                  </a:lnTo>
                  <a:lnTo>
                    <a:pt x="1415630" y="557999"/>
                  </a:lnTo>
                  <a:lnTo>
                    <a:pt x="1408645" y="558012"/>
                  </a:lnTo>
                  <a:lnTo>
                    <a:pt x="1405839" y="560819"/>
                  </a:lnTo>
                  <a:lnTo>
                    <a:pt x="1405928" y="618337"/>
                  </a:lnTo>
                  <a:lnTo>
                    <a:pt x="1408760" y="621157"/>
                  </a:lnTo>
                  <a:lnTo>
                    <a:pt x="1415732" y="621144"/>
                  </a:lnTo>
                  <a:lnTo>
                    <a:pt x="1418539" y="618337"/>
                  </a:lnTo>
                  <a:close/>
                </a:path>
                <a:path w="2084704" h="1034414">
                  <a:moveTo>
                    <a:pt x="1418729" y="719378"/>
                  </a:moveTo>
                  <a:lnTo>
                    <a:pt x="1418640" y="661873"/>
                  </a:lnTo>
                  <a:lnTo>
                    <a:pt x="1415808" y="659041"/>
                  </a:lnTo>
                  <a:lnTo>
                    <a:pt x="1408836" y="659053"/>
                  </a:lnTo>
                  <a:lnTo>
                    <a:pt x="1406017" y="661873"/>
                  </a:lnTo>
                  <a:lnTo>
                    <a:pt x="1406118" y="719378"/>
                  </a:lnTo>
                  <a:lnTo>
                    <a:pt x="1408938" y="722210"/>
                  </a:lnTo>
                  <a:lnTo>
                    <a:pt x="1415923" y="722198"/>
                  </a:lnTo>
                  <a:lnTo>
                    <a:pt x="1418729" y="719378"/>
                  </a:lnTo>
                  <a:close/>
                </a:path>
                <a:path w="2084704" h="1034414">
                  <a:moveTo>
                    <a:pt x="1418920" y="820432"/>
                  </a:moveTo>
                  <a:lnTo>
                    <a:pt x="1418818" y="762927"/>
                  </a:lnTo>
                  <a:lnTo>
                    <a:pt x="1415999" y="760107"/>
                  </a:lnTo>
                  <a:lnTo>
                    <a:pt x="1409014" y="760107"/>
                  </a:lnTo>
                  <a:lnTo>
                    <a:pt x="1406207" y="762927"/>
                  </a:lnTo>
                  <a:lnTo>
                    <a:pt x="1406309" y="820432"/>
                  </a:lnTo>
                  <a:lnTo>
                    <a:pt x="1409128" y="823264"/>
                  </a:lnTo>
                  <a:lnTo>
                    <a:pt x="1416113" y="823252"/>
                  </a:lnTo>
                  <a:lnTo>
                    <a:pt x="1418920" y="820432"/>
                  </a:lnTo>
                  <a:close/>
                </a:path>
                <a:path w="2084704" h="1034414">
                  <a:moveTo>
                    <a:pt x="1419098" y="921486"/>
                  </a:moveTo>
                  <a:lnTo>
                    <a:pt x="1419009" y="863968"/>
                  </a:lnTo>
                  <a:lnTo>
                    <a:pt x="1416164" y="860933"/>
                  </a:lnTo>
                  <a:lnTo>
                    <a:pt x="1412697" y="861161"/>
                  </a:lnTo>
                  <a:lnTo>
                    <a:pt x="1409204" y="861161"/>
                  </a:lnTo>
                  <a:lnTo>
                    <a:pt x="1406410" y="863968"/>
                  </a:lnTo>
                  <a:lnTo>
                    <a:pt x="1406486" y="921486"/>
                  </a:lnTo>
                  <a:lnTo>
                    <a:pt x="1409319" y="924306"/>
                  </a:lnTo>
                  <a:lnTo>
                    <a:pt x="1416304" y="924306"/>
                  </a:lnTo>
                  <a:lnTo>
                    <a:pt x="1419098" y="921486"/>
                  </a:lnTo>
                  <a:close/>
                </a:path>
                <a:path w="2084704" h="1034414">
                  <a:moveTo>
                    <a:pt x="2008124" y="323888"/>
                  </a:moveTo>
                  <a:lnTo>
                    <a:pt x="2008047" y="266369"/>
                  </a:lnTo>
                  <a:lnTo>
                    <a:pt x="2005228" y="263537"/>
                  </a:lnTo>
                  <a:lnTo>
                    <a:pt x="1998243" y="263550"/>
                  </a:lnTo>
                  <a:lnTo>
                    <a:pt x="1995424" y="266369"/>
                  </a:lnTo>
                  <a:lnTo>
                    <a:pt x="1995525" y="323888"/>
                  </a:lnTo>
                  <a:lnTo>
                    <a:pt x="1998357" y="326694"/>
                  </a:lnTo>
                  <a:lnTo>
                    <a:pt x="2005330" y="326682"/>
                  </a:lnTo>
                  <a:lnTo>
                    <a:pt x="2008124" y="323888"/>
                  </a:lnTo>
                  <a:close/>
                </a:path>
                <a:path w="2084704" h="1034414">
                  <a:moveTo>
                    <a:pt x="2008314" y="424929"/>
                  </a:moveTo>
                  <a:lnTo>
                    <a:pt x="2008238" y="367411"/>
                  </a:lnTo>
                  <a:lnTo>
                    <a:pt x="2005406" y="364604"/>
                  </a:lnTo>
                  <a:lnTo>
                    <a:pt x="1998421" y="364604"/>
                  </a:lnTo>
                  <a:lnTo>
                    <a:pt x="1995614" y="367411"/>
                  </a:lnTo>
                  <a:lnTo>
                    <a:pt x="1995703" y="424929"/>
                  </a:lnTo>
                  <a:lnTo>
                    <a:pt x="1998535" y="427748"/>
                  </a:lnTo>
                  <a:lnTo>
                    <a:pt x="2005507" y="427736"/>
                  </a:lnTo>
                  <a:lnTo>
                    <a:pt x="2008314" y="424929"/>
                  </a:lnTo>
                  <a:close/>
                </a:path>
                <a:path w="2084704" h="1034414">
                  <a:moveTo>
                    <a:pt x="2008492" y="525970"/>
                  </a:moveTo>
                  <a:lnTo>
                    <a:pt x="2008403" y="468464"/>
                  </a:lnTo>
                  <a:lnTo>
                    <a:pt x="2005584" y="465645"/>
                  </a:lnTo>
                  <a:lnTo>
                    <a:pt x="1998599" y="465658"/>
                  </a:lnTo>
                  <a:lnTo>
                    <a:pt x="1995792" y="468464"/>
                  </a:lnTo>
                  <a:lnTo>
                    <a:pt x="1995881" y="525970"/>
                  </a:lnTo>
                  <a:lnTo>
                    <a:pt x="1998700" y="528802"/>
                  </a:lnTo>
                  <a:lnTo>
                    <a:pt x="2005685" y="528789"/>
                  </a:lnTo>
                  <a:lnTo>
                    <a:pt x="2008492" y="525970"/>
                  </a:lnTo>
                  <a:close/>
                </a:path>
                <a:path w="2084704" h="1034414">
                  <a:moveTo>
                    <a:pt x="2008670" y="627024"/>
                  </a:moveTo>
                  <a:lnTo>
                    <a:pt x="2008581" y="569506"/>
                  </a:lnTo>
                  <a:lnTo>
                    <a:pt x="2005761" y="566686"/>
                  </a:lnTo>
                  <a:lnTo>
                    <a:pt x="1998776" y="566699"/>
                  </a:lnTo>
                  <a:lnTo>
                    <a:pt x="1995970" y="569506"/>
                  </a:lnTo>
                  <a:lnTo>
                    <a:pt x="1996059" y="627024"/>
                  </a:lnTo>
                  <a:lnTo>
                    <a:pt x="1998878" y="629843"/>
                  </a:lnTo>
                  <a:lnTo>
                    <a:pt x="2005876" y="629843"/>
                  </a:lnTo>
                  <a:lnTo>
                    <a:pt x="2008670" y="627024"/>
                  </a:lnTo>
                  <a:close/>
                </a:path>
                <a:path w="2084704" h="1034414">
                  <a:moveTo>
                    <a:pt x="2008860" y="728078"/>
                  </a:moveTo>
                  <a:lnTo>
                    <a:pt x="2008759" y="670560"/>
                  </a:lnTo>
                  <a:lnTo>
                    <a:pt x="2005926" y="667740"/>
                  </a:lnTo>
                  <a:lnTo>
                    <a:pt x="1998954" y="667753"/>
                  </a:lnTo>
                  <a:lnTo>
                    <a:pt x="1996147" y="670560"/>
                  </a:lnTo>
                  <a:lnTo>
                    <a:pt x="1996224" y="728078"/>
                  </a:lnTo>
                  <a:lnTo>
                    <a:pt x="1999056" y="730910"/>
                  </a:lnTo>
                  <a:lnTo>
                    <a:pt x="2006041" y="730897"/>
                  </a:lnTo>
                  <a:lnTo>
                    <a:pt x="2008860" y="728078"/>
                  </a:lnTo>
                  <a:close/>
                </a:path>
                <a:path w="2084704" h="1034414">
                  <a:moveTo>
                    <a:pt x="2009025" y="829132"/>
                  </a:moveTo>
                  <a:lnTo>
                    <a:pt x="2008936" y="771613"/>
                  </a:lnTo>
                  <a:lnTo>
                    <a:pt x="2006104" y="768794"/>
                  </a:lnTo>
                  <a:lnTo>
                    <a:pt x="1999132" y="768807"/>
                  </a:lnTo>
                  <a:lnTo>
                    <a:pt x="1996313" y="771613"/>
                  </a:lnTo>
                  <a:lnTo>
                    <a:pt x="1996414" y="829132"/>
                  </a:lnTo>
                  <a:lnTo>
                    <a:pt x="1999234" y="831951"/>
                  </a:lnTo>
                  <a:lnTo>
                    <a:pt x="2006219" y="831951"/>
                  </a:lnTo>
                  <a:lnTo>
                    <a:pt x="2009025" y="829132"/>
                  </a:lnTo>
                  <a:close/>
                </a:path>
                <a:path w="2084704" h="1034414">
                  <a:moveTo>
                    <a:pt x="2009203" y="930186"/>
                  </a:moveTo>
                  <a:lnTo>
                    <a:pt x="2009114" y="872667"/>
                  </a:lnTo>
                  <a:lnTo>
                    <a:pt x="2006282" y="869848"/>
                  </a:lnTo>
                  <a:lnTo>
                    <a:pt x="1999310" y="869848"/>
                  </a:lnTo>
                  <a:lnTo>
                    <a:pt x="1996490" y="872667"/>
                  </a:lnTo>
                  <a:lnTo>
                    <a:pt x="1996592" y="930186"/>
                  </a:lnTo>
                  <a:lnTo>
                    <a:pt x="1999424" y="933005"/>
                  </a:lnTo>
                  <a:lnTo>
                    <a:pt x="2006396" y="932992"/>
                  </a:lnTo>
                  <a:lnTo>
                    <a:pt x="2009203" y="930186"/>
                  </a:lnTo>
                  <a:close/>
                </a:path>
                <a:path w="2084704" h="1034414">
                  <a:moveTo>
                    <a:pt x="2009343" y="166954"/>
                  </a:moveTo>
                  <a:lnTo>
                    <a:pt x="2009127" y="162953"/>
                  </a:lnTo>
                  <a:lnTo>
                    <a:pt x="2003933" y="158267"/>
                  </a:lnTo>
                  <a:lnTo>
                    <a:pt x="1999932" y="158496"/>
                  </a:lnTo>
                  <a:lnTo>
                    <a:pt x="1656168" y="540778"/>
                  </a:lnTo>
                  <a:lnTo>
                    <a:pt x="1417777" y="204228"/>
                  </a:lnTo>
                  <a:lnTo>
                    <a:pt x="1417777" y="202095"/>
                  </a:lnTo>
                  <a:lnTo>
                    <a:pt x="1414957" y="199275"/>
                  </a:lnTo>
                  <a:lnTo>
                    <a:pt x="1411414" y="199288"/>
                  </a:lnTo>
                  <a:lnTo>
                    <a:pt x="1410169" y="199110"/>
                  </a:lnTo>
                  <a:lnTo>
                    <a:pt x="1409509" y="199288"/>
                  </a:lnTo>
                  <a:lnTo>
                    <a:pt x="1407972" y="199288"/>
                  </a:lnTo>
                  <a:lnTo>
                    <a:pt x="1405178" y="202095"/>
                  </a:lnTo>
                  <a:lnTo>
                    <a:pt x="1338643" y="255562"/>
                  </a:lnTo>
                  <a:lnTo>
                    <a:pt x="1104011" y="749"/>
                  </a:lnTo>
                  <a:lnTo>
                    <a:pt x="1102042" y="0"/>
                  </a:lnTo>
                  <a:lnTo>
                    <a:pt x="1098016" y="457"/>
                  </a:lnTo>
                  <a:lnTo>
                    <a:pt x="1096238" y="1625"/>
                  </a:lnTo>
                  <a:lnTo>
                    <a:pt x="917587" y="313613"/>
                  </a:lnTo>
                  <a:lnTo>
                    <a:pt x="755738" y="195897"/>
                  </a:lnTo>
                  <a:lnTo>
                    <a:pt x="753922" y="194068"/>
                  </a:lnTo>
                  <a:lnTo>
                    <a:pt x="752589" y="194081"/>
                  </a:lnTo>
                  <a:lnTo>
                    <a:pt x="751687" y="193878"/>
                  </a:lnTo>
                  <a:lnTo>
                    <a:pt x="750658" y="194081"/>
                  </a:lnTo>
                  <a:lnTo>
                    <a:pt x="746937" y="194081"/>
                  </a:lnTo>
                  <a:lnTo>
                    <a:pt x="744131" y="196900"/>
                  </a:lnTo>
                  <a:lnTo>
                    <a:pt x="744131" y="199834"/>
                  </a:lnTo>
                  <a:lnTo>
                    <a:pt x="425411" y="719315"/>
                  </a:lnTo>
                  <a:lnTo>
                    <a:pt x="277736" y="609193"/>
                  </a:lnTo>
                  <a:lnTo>
                    <a:pt x="273951" y="609650"/>
                  </a:lnTo>
                  <a:lnTo>
                    <a:pt x="45059" y="885355"/>
                  </a:lnTo>
                  <a:lnTo>
                    <a:pt x="45415" y="889317"/>
                  </a:lnTo>
                  <a:lnTo>
                    <a:pt x="49288" y="892543"/>
                  </a:lnTo>
                  <a:lnTo>
                    <a:pt x="50723" y="893013"/>
                  </a:lnTo>
                  <a:lnTo>
                    <a:pt x="52133" y="893013"/>
                  </a:lnTo>
                  <a:lnTo>
                    <a:pt x="53949" y="893013"/>
                  </a:lnTo>
                  <a:lnTo>
                    <a:pt x="55753" y="892238"/>
                  </a:lnTo>
                  <a:lnTo>
                    <a:pt x="273583" y="629856"/>
                  </a:lnTo>
                  <a:lnTo>
                    <a:pt x="280530" y="629843"/>
                  </a:lnTo>
                  <a:lnTo>
                    <a:pt x="282117" y="628230"/>
                  </a:lnTo>
                  <a:lnTo>
                    <a:pt x="424815" y="734644"/>
                  </a:lnTo>
                  <a:lnTo>
                    <a:pt x="426618" y="735063"/>
                  </a:lnTo>
                  <a:lnTo>
                    <a:pt x="430110" y="734390"/>
                  </a:lnTo>
                  <a:lnTo>
                    <a:pt x="431634" y="733336"/>
                  </a:lnTo>
                  <a:lnTo>
                    <a:pt x="748449" y="216941"/>
                  </a:lnTo>
                  <a:lnTo>
                    <a:pt x="753960" y="216928"/>
                  </a:lnTo>
                  <a:lnTo>
                    <a:pt x="756754" y="214134"/>
                  </a:lnTo>
                  <a:lnTo>
                    <a:pt x="756742" y="212255"/>
                  </a:lnTo>
                  <a:lnTo>
                    <a:pt x="917321" y="329031"/>
                  </a:lnTo>
                  <a:lnTo>
                    <a:pt x="919149" y="329425"/>
                  </a:lnTo>
                  <a:lnTo>
                    <a:pt x="922655" y="328663"/>
                  </a:lnTo>
                  <a:lnTo>
                    <a:pt x="924166" y="327558"/>
                  </a:lnTo>
                  <a:lnTo>
                    <a:pt x="1101915" y="17132"/>
                  </a:lnTo>
                  <a:lnTo>
                    <a:pt x="1335595" y="270916"/>
                  </a:lnTo>
                  <a:lnTo>
                    <a:pt x="1339354" y="271195"/>
                  </a:lnTo>
                  <a:lnTo>
                    <a:pt x="1407528" y="216496"/>
                  </a:lnTo>
                  <a:lnTo>
                    <a:pt x="1407998" y="216954"/>
                  </a:lnTo>
                  <a:lnTo>
                    <a:pt x="1411287" y="216954"/>
                  </a:lnTo>
                  <a:lnTo>
                    <a:pt x="1651546" y="556107"/>
                  </a:lnTo>
                  <a:lnTo>
                    <a:pt x="1653311" y="557072"/>
                  </a:lnTo>
                  <a:lnTo>
                    <a:pt x="1657121" y="557326"/>
                  </a:lnTo>
                  <a:lnTo>
                    <a:pt x="1659001" y="556526"/>
                  </a:lnTo>
                  <a:lnTo>
                    <a:pt x="1995271" y="182600"/>
                  </a:lnTo>
                  <a:lnTo>
                    <a:pt x="1995360" y="222834"/>
                  </a:lnTo>
                  <a:lnTo>
                    <a:pt x="1998179" y="225640"/>
                  </a:lnTo>
                  <a:lnTo>
                    <a:pt x="2005152" y="225628"/>
                  </a:lnTo>
                  <a:lnTo>
                    <a:pt x="2007958" y="222834"/>
                  </a:lnTo>
                  <a:lnTo>
                    <a:pt x="2007870" y="168592"/>
                  </a:lnTo>
                  <a:lnTo>
                    <a:pt x="2009343" y="166954"/>
                  </a:lnTo>
                  <a:close/>
                </a:path>
                <a:path w="2084704" h="1034414">
                  <a:moveTo>
                    <a:pt x="2084171" y="1024255"/>
                  </a:moveTo>
                  <a:lnTo>
                    <a:pt x="2081352" y="1021422"/>
                  </a:lnTo>
                  <a:lnTo>
                    <a:pt x="2009355" y="1021422"/>
                  </a:lnTo>
                  <a:lnTo>
                    <a:pt x="2009279" y="973721"/>
                  </a:lnTo>
                  <a:lnTo>
                    <a:pt x="2006473" y="970889"/>
                  </a:lnTo>
                  <a:lnTo>
                    <a:pt x="1999488" y="970902"/>
                  </a:lnTo>
                  <a:lnTo>
                    <a:pt x="1996668" y="973721"/>
                  </a:lnTo>
                  <a:lnTo>
                    <a:pt x="1996744" y="1021422"/>
                  </a:lnTo>
                  <a:lnTo>
                    <a:pt x="1419288" y="1021422"/>
                  </a:lnTo>
                  <a:lnTo>
                    <a:pt x="1419199" y="965022"/>
                  </a:lnTo>
                  <a:lnTo>
                    <a:pt x="1416380" y="962202"/>
                  </a:lnTo>
                  <a:lnTo>
                    <a:pt x="1409395" y="962215"/>
                  </a:lnTo>
                  <a:lnTo>
                    <a:pt x="1406601" y="965022"/>
                  </a:lnTo>
                  <a:lnTo>
                    <a:pt x="1406664" y="1021422"/>
                  </a:lnTo>
                  <a:lnTo>
                    <a:pt x="1116139" y="1021422"/>
                  </a:lnTo>
                  <a:lnTo>
                    <a:pt x="1116076" y="965022"/>
                  </a:lnTo>
                  <a:lnTo>
                    <a:pt x="1113243" y="962202"/>
                  </a:lnTo>
                  <a:lnTo>
                    <a:pt x="1106258" y="962202"/>
                  </a:lnTo>
                  <a:lnTo>
                    <a:pt x="1103464" y="965022"/>
                  </a:lnTo>
                  <a:lnTo>
                    <a:pt x="1103515" y="1021422"/>
                  </a:lnTo>
                  <a:lnTo>
                    <a:pt x="758228" y="1021422"/>
                  </a:lnTo>
                  <a:lnTo>
                    <a:pt x="758164" y="965009"/>
                  </a:lnTo>
                  <a:lnTo>
                    <a:pt x="755345" y="962202"/>
                  </a:lnTo>
                  <a:lnTo>
                    <a:pt x="748360" y="962202"/>
                  </a:lnTo>
                  <a:lnTo>
                    <a:pt x="745566" y="965009"/>
                  </a:lnTo>
                  <a:lnTo>
                    <a:pt x="745629" y="1021422"/>
                  </a:lnTo>
                  <a:lnTo>
                    <a:pt x="284797" y="1021422"/>
                  </a:lnTo>
                  <a:lnTo>
                    <a:pt x="284632" y="973709"/>
                  </a:lnTo>
                  <a:lnTo>
                    <a:pt x="281800" y="970902"/>
                  </a:lnTo>
                  <a:lnTo>
                    <a:pt x="274815" y="970915"/>
                  </a:lnTo>
                  <a:lnTo>
                    <a:pt x="271995" y="973747"/>
                  </a:lnTo>
                  <a:lnTo>
                    <a:pt x="272173" y="1021422"/>
                  </a:lnTo>
                  <a:lnTo>
                    <a:pt x="2819" y="1021422"/>
                  </a:lnTo>
                  <a:lnTo>
                    <a:pt x="0" y="1024255"/>
                  </a:lnTo>
                  <a:lnTo>
                    <a:pt x="0" y="1031227"/>
                  </a:lnTo>
                  <a:lnTo>
                    <a:pt x="2819" y="1034059"/>
                  </a:lnTo>
                  <a:lnTo>
                    <a:pt x="275031" y="1034059"/>
                  </a:lnTo>
                  <a:lnTo>
                    <a:pt x="1999589" y="1034059"/>
                  </a:lnTo>
                  <a:lnTo>
                    <a:pt x="2006574" y="1034059"/>
                  </a:lnTo>
                  <a:lnTo>
                    <a:pt x="2077859" y="1034059"/>
                  </a:lnTo>
                  <a:lnTo>
                    <a:pt x="2081352" y="1034059"/>
                  </a:lnTo>
                  <a:lnTo>
                    <a:pt x="2084171" y="1031227"/>
                  </a:lnTo>
                  <a:lnTo>
                    <a:pt x="2084171" y="102425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634702" y="4951587"/>
              <a:ext cx="222364" cy="191046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8634908" y="4806606"/>
              <a:ext cx="269875" cy="332105"/>
            </a:xfrm>
            <a:custGeom>
              <a:avLst/>
              <a:gdLst/>
              <a:ahLst/>
              <a:cxnLst/>
              <a:rect l="l" t="t" r="r" b="b"/>
              <a:pathLst>
                <a:path w="269875" h="332104">
                  <a:moveTo>
                    <a:pt x="255168" y="228193"/>
                  </a:moveTo>
                  <a:lnTo>
                    <a:pt x="255016" y="225221"/>
                  </a:lnTo>
                  <a:lnTo>
                    <a:pt x="3670" y="0"/>
                  </a:lnTo>
                  <a:lnTo>
                    <a:pt x="698" y="165"/>
                  </a:lnTo>
                  <a:lnTo>
                    <a:pt x="863" y="3136"/>
                  </a:lnTo>
                  <a:lnTo>
                    <a:pt x="252196" y="228358"/>
                  </a:lnTo>
                  <a:lnTo>
                    <a:pt x="253606" y="228892"/>
                  </a:lnTo>
                  <a:lnTo>
                    <a:pt x="255168" y="228193"/>
                  </a:lnTo>
                  <a:close/>
                </a:path>
                <a:path w="269875" h="332104">
                  <a:moveTo>
                    <a:pt x="259740" y="275488"/>
                  </a:moveTo>
                  <a:lnTo>
                    <a:pt x="259435" y="272516"/>
                  </a:lnTo>
                  <a:lnTo>
                    <a:pt x="221780" y="241414"/>
                  </a:lnTo>
                  <a:lnTo>
                    <a:pt x="184391" y="209791"/>
                  </a:lnTo>
                  <a:lnTo>
                    <a:pt x="147320" y="177685"/>
                  </a:lnTo>
                  <a:lnTo>
                    <a:pt x="110604" y="145161"/>
                  </a:lnTo>
                  <a:lnTo>
                    <a:pt x="74269" y="112217"/>
                  </a:lnTo>
                  <a:lnTo>
                    <a:pt x="38379" y="78917"/>
                  </a:lnTo>
                  <a:lnTo>
                    <a:pt x="2971" y="45288"/>
                  </a:lnTo>
                  <a:lnTo>
                    <a:pt x="0" y="45351"/>
                  </a:lnTo>
                  <a:lnTo>
                    <a:pt x="35496" y="81991"/>
                  </a:lnTo>
                  <a:lnTo>
                    <a:pt x="71424" y="115328"/>
                  </a:lnTo>
                  <a:lnTo>
                    <a:pt x="107784" y="148297"/>
                  </a:lnTo>
                  <a:lnTo>
                    <a:pt x="144551" y="180860"/>
                  </a:lnTo>
                  <a:lnTo>
                    <a:pt x="181660" y="212991"/>
                  </a:lnTo>
                  <a:lnTo>
                    <a:pt x="219075" y="244652"/>
                  </a:lnTo>
                  <a:lnTo>
                    <a:pt x="256768" y="275793"/>
                  </a:lnTo>
                  <a:lnTo>
                    <a:pt x="258102" y="276263"/>
                  </a:lnTo>
                  <a:lnTo>
                    <a:pt x="259740" y="275488"/>
                  </a:lnTo>
                  <a:close/>
                </a:path>
                <a:path w="269875" h="332104">
                  <a:moveTo>
                    <a:pt x="269430" y="331330"/>
                  </a:moveTo>
                  <a:lnTo>
                    <a:pt x="269252" y="328358"/>
                  </a:lnTo>
                  <a:lnTo>
                    <a:pt x="4737" y="92786"/>
                  </a:lnTo>
                  <a:lnTo>
                    <a:pt x="1765" y="92951"/>
                  </a:lnTo>
                  <a:lnTo>
                    <a:pt x="1943" y="95923"/>
                  </a:lnTo>
                  <a:lnTo>
                    <a:pt x="266458" y="331495"/>
                  </a:lnTo>
                  <a:lnTo>
                    <a:pt x="267855" y="332028"/>
                  </a:lnTo>
                  <a:lnTo>
                    <a:pt x="269430" y="33133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635527" y="4599330"/>
              <a:ext cx="253131" cy="384773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8632025" y="4432604"/>
              <a:ext cx="259079" cy="340995"/>
            </a:xfrm>
            <a:custGeom>
              <a:avLst/>
              <a:gdLst/>
              <a:ahLst/>
              <a:cxnLst/>
              <a:rect l="l" t="t" r="r" b="b"/>
              <a:pathLst>
                <a:path w="259079" h="340995">
                  <a:moveTo>
                    <a:pt x="256933" y="291299"/>
                  </a:moveTo>
                  <a:lnTo>
                    <a:pt x="256616" y="288353"/>
                  </a:lnTo>
                  <a:lnTo>
                    <a:pt x="214122" y="253758"/>
                  </a:lnTo>
                  <a:lnTo>
                    <a:pt x="171716" y="218821"/>
                  </a:lnTo>
                  <a:lnTo>
                    <a:pt x="129451" y="183565"/>
                  </a:lnTo>
                  <a:lnTo>
                    <a:pt x="87388" y="148082"/>
                  </a:lnTo>
                  <a:lnTo>
                    <a:pt x="45593" y="112407"/>
                  </a:lnTo>
                  <a:lnTo>
                    <a:pt x="4140" y="76593"/>
                  </a:lnTo>
                  <a:lnTo>
                    <a:pt x="1181" y="76809"/>
                  </a:lnTo>
                  <a:lnTo>
                    <a:pt x="42849" y="115595"/>
                  </a:lnTo>
                  <a:lnTo>
                    <a:pt x="84658" y="151282"/>
                  </a:lnTo>
                  <a:lnTo>
                    <a:pt x="126746" y="186791"/>
                  </a:lnTo>
                  <a:lnTo>
                    <a:pt x="169037" y="222046"/>
                  </a:lnTo>
                  <a:lnTo>
                    <a:pt x="211467" y="257009"/>
                  </a:lnTo>
                  <a:lnTo>
                    <a:pt x="253974" y="291617"/>
                  </a:lnTo>
                  <a:lnTo>
                    <a:pt x="255295" y="292087"/>
                  </a:lnTo>
                  <a:lnTo>
                    <a:pt x="256933" y="291299"/>
                  </a:lnTo>
                  <a:close/>
                </a:path>
                <a:path w="259079" h="340995">
                  <a:moveTo>
                    <a:pt x="258318" y="210248"/>
                  </a:moveTo>
                  <a:lnTo>
                    <a:pt x="257822" y="207327"/>
                  </a:lnTo>
                  <a:lnTo>
                    <a:pt x="213829" y="175183"/>
                  </a:lnTo>
                  <a:lnTo>
                    <a:pt x="170472" y="142011"/>
                  </a:lnTo>
                  <a:lnTo>
                    <a:pt x="127825" y="107848"/>
                  </a:lnTo>
                  <a:lnTo>
                    <a:pt x="85928" y="72758"/>
                  </a:lnTo>
                  <a:lnTo>
                    <a:pt x="44869" y="36791"/>
                  </a:lnTo>
                  <a:lnTo>
                    <a:pt x="4699" y="0"/>
                  </a:lnTo>
                  <a:lnTo>
                    <a:pt x="1727" y="101"/>
                  </a:lnTo>
                  <a:lnTo>
                    <a:pt x="42062" y="39928"/>
                  </a:lnTo>
                  <a:lnTo>
                    <a:pt x="83197" y="75958"/>
                  </a:lnTo>
                  <a:lnTo>
                    <a:pt x="125158" y="111112"/>
                  </a:lnTo>
                  <a:lnTo>
                    <a:pt x="167894" y="145326"/>
                  </a:lnTo>
                  <a:lnTo>
                    <a:pt x="211315" y="178549"/>
                  </a:lnTo>
                  <a:lnTo>
                    <a:pt x="255384" y="210743"/>
                  </a:lnTo>
                  <a:lnTo>
                    <a:pt x="256603" y="211137"/>
                  </a:lnTo>
                  <a:lnTo>
                    <a:pt x="258318" y="210248"/>
                  </a:lnTo>
                  <a:close/>
                </a:path>
                <a:path w="259079" h="340995">
                  <a:moveTo>
                    <a:pt x="258584" y="340156"/>
                  </a:moveTo>
                  <a:lnTo>
                    <a:pt x="258330" y="337197"/>
                  </a:lnTo>
                  <a:lnTo>
                    <a:pt x="4495" y="124777"/>
                  </a:lnTo>
                  <a:lnTo>
                    <a:pt x="1524" y="125044"/>
                  </a:lnTo>
                  <a:lnTo>
                    <a:pt x="1790" y="128003"/>
                  </a:lnTo>
                  <a:lnTo>
                    <a:pt x="255612" y="340423"/>
                  </a:lnTo>
                  <a:lnTo>
                    <a:pt x="256971" y="340918"/>
                  </a:lnTo>
                  <a:lnTo>
                    <a:pt x="258584" y="340156"/>
                  </a:lnTo>
                  <a:close/>
                </a:path>
                <a:path w="259079" h="340995">
                  <a:moveTo>
                    <a:pt x="258940" y="252488"/>
                  </a:moveTo>
                  <a:lnTo>
                    <a:pt x="258572" y="249542"/>
                  </a:lnTo>
                  <a:lnTo>
                    <a:pt x="221322" y="220357"/>
                  </a:lnTo>
                  <a:lnTo>
                    <a:pt x="184251" y="190754"/>
                  </a:lnTo>
                  <a:lnTo>
                    <a:pt x="147396" y="160743"/>
                  </a:lnTo>
                  <a:lnTo>
                    <a:pt x="110794" y="130378"/>
                  </a:lnTo>
                  <a:lnTo>
                    <a:pt x="74498" y="99682"/>
                  </a:lnTo>
                  <a:lnTo>
                    <a:pt x="38557" y="68694"/>
                  </a:lnTo>
                  <a:lnTo>
                    <a:pt x="2984" y="37452"/>
                  </a:lnTo>
                  <a:lnTo>
                    <a:pt x="0" y="37630"/>
                  </a:lnTo>
                  <a:lnTo>
                    <a:pt x="35775" y="71869"/>
                  </a:lnTo>
                  <a:lnTo>
                    <a:pt x="71767" y="102882"/>
                  </a:lnTo>
                  <a:lnTo>
                    <a:pt x="108089" y="133604"/>
                  </a:lnTo>
                  <a:lnTo>
                    <a:pt x="144716" y="163995"/>
                  </a:lnTo>
                  <a:lnTo>
                    <a:pt x="181597" y="194030"/>
                  </a:lnTo>
                  <a:lnTo>
                    <a:pt x="218706" y="223659"/>
                  </a:lnTo>
                  <a:lnTo>
                    <a:pt x="255981" y="252869"/>
                  </a:lnTo>
                  <a:lnTo>
                    <a:pt x="257276" y="253301"/>
                  </a:lnTo>
                  <a:lnTo>
                    <a:pt x="258940" y="25248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634043" y="4392857"/>
              <a:ext cx="253199" cy="210527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8629802" y="4273791"/>
              <a:ext cx="259715" cy="287655"/>
            </a:xfrm>
            <a:custGeom>
              <a:avLst/>
              <a:gdLst/>
              <a:ahLst/>
              <a:cxnLst/>
              <a:rect l="l" t="t" r="r" b="b"/>
              <a:pathLst>
                <a:path w="259715" h="287654">
                  <a:moveTo>
                    <a:pt x="254190" y="196519"/>
                  </a:moveTo>
                  <a:lnTo>
                    <a:pt x="217932" y="165163"/>
                  </a:lnTo>
                  <a:lnTo>
                    <a:pt x="137350" y="102108"/>
                  </a:lnTo>
                  <a:lnTo>
                    <a:pt x="93789" y="68541"/>
                  </a:lnTo>
                  <a:lnTo>
                    <a:pt x="48806" y="34328"/>
                  </a:lnTo>
                  <a:lnTo>
                    <a:pt x="2933" y="0"/>
                  </a:lnTo>
                  <a:lnTo>
                    <a:pt x="0" y="444"/>
                  </a:lnTo>
                  <a:lnTo>
                    <a:pt x="431" y="3378"/>
                  </a:lnTo>
                  <a:lnTo>
                    <a:pt x="46278" y="37693"/>
                  </a:lnTo>
                  <a:lnTo>
                    <a:pt x="91249" y="71894"/>
                  </a:lnTo>
                  <a:lnTo>
                    <a:pt x="134772" y="105448"/>
                  </a:lnTo>
                  <a:lnTo>
                    <a:pt x="176326" y="137820"/>
                  </a:lnTo>
                  <a:lnTo>
                    <a:pt x="251231" y="196862"/>
                  </a:lnTo>
                  <a:lnTo>
                    <a:pt x="252539" y="197319"/>
                  </a:lnTo>
                  <a:lnTo>
                    <a:pt x="254190" y="196519"/>
                  </a:lnTo>
                  <a:close/>
                </a:path>
                <a:path w="259715" h="287654">
                  <a:moveTo>
                    <a:pt x="256463" y="236982"/>
                  </a:moveTo>
                  <a:lnTo>
                    <a:pt x="256082" y="234035"/>
                  </a:lnTo>
                  <a:lnTo>
                    <a:pt x="3594" y="37579"/>
                  </a:lnTo>
                  <a:lnTo>
                    <a:pt x="647" y="37960"/>
                  </a:lnTo>
                  <a:lnTo>
                    <a:pt x="1016" y="40906"/>
                  </a:lnTo>
                  <a:lnTo>
                    <a:pt x="253517" y="237363"/>
                  </a:lnTo>
                  <a:lnTo>
                    <a:pt x="254800" y="237807"/>
                  </a:lnTo>
                  <a:lnTo>
                    <a:pt x="256463" y="236982"/>
                  </a:lnTo>
                  <a:close/>
                </a:path>
                <a:path w="259715" h="287654">
                  <a:moveTo>
                    <a:pt x="259410" y="286626"/>
                  </a:moveTo>
                  <a:lnTo>
                    <a:pt x="259016" y="283679"/>
                  </a:lnTo>
                  <a:lnTo>
                    <a:pt x="216369" y="250545"/>
                  </a:lnTo>
                  <a:lnTo>
                    <a:pt x="173901" y="216928"/>
                  </a:lnTo>
                  <a:lnTo>
                    <a:pt x="131699" y="182867"/>
                  </a:lnTo>
                  <a:lnTo>
                    <a:pt x="89801" y="148412"/>
                  </a:lnTo>
                  <a:lnTo>
                    <a:pt x="48298" y="113626"/>
                  </a:lnTo>
                  <a:lnTo>
                    <a:pt x="7239" y="78562"/>
                  </a:lnTo>
                  <a:lnTo>
                    <a:pt x="4279" y="78778"/>
                  </a:lnTo>
                  <a:lnTo>
                    <a:pt x="45580" y="116840"/>
                  </a:lnTo>
                  <a:lnTo>
                    <a:pt x="87109" y="151650"/>
                  </a:lnTo>
                  <a:lnTo>
                    <a:pt x="129032" y="186131"/>
                  </a:lnTo>
                  <a:lnTo>
                    <a:pt x="171272" y="220218"/>
                  </a:lnTo>
                  <a:lnTo>
                    <a:pt x="213766" y="253860"/>
                  </a:lnTo>
                  <a:lnTo>
                    <a:pt x="256451" y="287020"/>
                  </a:lnTo>
                  <a:lnTo>
                    <a:pt x="257733" y="287451"/>
                  </a:lnTo>
                  <a:lnTo>
                    <a:pt x="259410" y="28662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643089" y="4241777"/>
              <a:ext cx="130263" cy="103022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8860674" y="4409683"/>
              <a:ext cx="27305" cy="21590"/>
            </a:xfrm>
            <a:custGeom>
              <a:avLst/>
              <a:gdLst/>
              <a:ahLst/>
              <a:cxnLst/>
              <a:rect l="l" t="t" r="r" b="b"/>
              <a:pathLst>
                <a:path w="27304" h="21589">
                  <a:moveTo>
                    <a:pt x="2959" y="0"/>
                  </a:moveTo>
                  <a:lnTo>
                    <a:pt x="0" y="431"/>
                  </a:lnTo>
                  <a:lnTo>
                    <a:pt x="431" y="3378"/>
                  </a:lnTo>
                  <a:lnTo>
                    <a:pt x="23863" y="20701"/>
                  </a:lnTo>
                  <a:lnTo>
                    <a:pt x="25107" y="21107"/>
                  </a:lnTo>
                  <a:lnTo>
                    <a:pt x="26809" y="20243"/>
                  </a:lnTo>
                  <a:lnTo>
                    <a:pt x="26352" y="17297"/>
                  </a:lnTo>
                  <a:lnTo>
                    <a:pt x="2959" y="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582763" y="3957421"/>
              <a:ext cx="863600" cy="593725"/>
            </a:xfrm>
            <a:custGeom>
              <a:avLst/>
              <a:gdLst/>
              <a:ahLst/>
              <a:cxnLst/>
              <a:rect l="l" t="t" r="r" b="b"/>
              <a:pathLst>
                <a:path w="863600" h="593725">
                  <a:moveTo>
                    <a:pt x="863142" y="0"/>
                  </a:moveTo>
                  <a:lnTo>
                    <a:pt x="0" y="0"/>
                  </a:lnTo>
                  <a:lnTo>
                    <a:pt x="0" y="593674"/>
                  </a:lnTo>
                  <a:lnTo>
                    <a:pt x="863142" y="593674"/>
                  </a:lnTo>
                  <a:lnTo>
                    <a:pt x="8631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576439" y="3951109"/>
              <a:ext cx="876300" cy="606425"/>
            </a:xfrm>
            <a:custGeom>
              <a:avLst/>
              <a:gdLst/>
              <a:ahLst/>
              <a:cxnLst/>
              <a:rect l="l" t="t" r="r" b="b"/>
              <a:pathLst>
                <a:path w="876300" h="606425">
                  <a:moveTo>
                    <a:pt x="484200" y="307632"/>
                  </a:moveTo>
                  <a:lnTo>
                    <a:pt x="481380" y="304800"/>
                  </a:lnTo>
                  <a:lnTo>
                    <a:pt x="110578" y="304800"/>
                  </a:lnTo>
                  <a:lnTo>
                    <a:pt x="107746" y="307632"/>
                  </a:lnTo>
                  <a:lnTo>
                    <a:pt x="107746" y="314617"/>
                  </a:lnTo>
                  <a:lnTo>
                    <a:pt x="110578" y="317436"/>
                  </a:lnTo>
                  <a:lnTo>
                    <a:pt x="477888" y="317436"/>
                  </a:lnTo>
                  <a:lnTo>
                    <a:pt x="481380" y="317436"/>
                  </a:lnTo>
                  <a:lnTo>
                    <a:pt x="484200" y="314617"/>
                  </a:lnTo>
                  <a:lnTo>
                    <a:pt x="484200" y="307632"/>
                  </a:lnTo>
                  <a:close/>
                </a:path>
                <a:path w="876300" h="606425">
                  <a:moveTo>
                    <a:pt x="685914" y="183426"/>
                  </a:moveTo>
                  <a:lnTo>
                    <a:pt x="683094" y="180594"/>
                  </a:lnTo>
                  <a:lnTo>
                    <a:pt x="192671" y="180594"/>
                  </a:lnTo>
                  <a:lnTo>
                    <a:pt x="189839" y="183426"/>
                  </a:lnTo>
                  <a:lnTo>
                    <a:pt x="189839" y="190398"/>
                  </a:lnTo>
                  <a:lnTo>
                    <a:pt x="192671" y="193217"/>
                  </a:lnTo>
                  <a:lnTo>
                    <a:pt x="679602" y="193217"/>
                  </a:lnTo>
                  <a:lnTo>
                    <a:pt x="683094" y="193217"/>
                  </a:lnTo>
                  <a:lnTo>
                    <a:pt x="685914" y="190398"/>
                  </a:lnTo>
                  <a:lnTo>
                    <a:pt x="685914" y="183426"/>
                  </a:lnTo>
                  <a:close/>
                </a:path>
                <a:path w="876300" h="606425">
                  <a:moveTo>
                    <a:pt x="696544" y="434695"/>
                  </a:moveTo>
                  <a:lnTo>
                    <a:pt x="693724" y="431876"/>
                  </a:lnTo>
                  <a:lnTo>
                    <a:pt x="203301" y="431876"/>
                  </a:lnTo>
                  <a:lnTo>
                    <a:pt x="200482" y="434695"/>
                  </a:lnTo>
                  <a:lnTo>
                    <a:pt x="200482" y="441667"/>
                  </a:lnTo>
                  <a:lnTo>
                    <a:pt x="203301" y="444500"/>
                  </a:lnTo>
                  <a:lnTo>
                    <a:pt x="690232" y="444500"/>
                  </a:lnTo>
                  <a:lnTo>
                    <a:pt x="693724" y="444500"/>
                  </a:lnTo>
                  <a:lnTo>
                    <a:pt x="696544" y="441667"/>
                  </a:lnTo>
                  <a:lnTo>
                    <a:pt x="696544" y="434695"/>
                  </a:lnTo>
                  <a:close/>
                </a:path>
                <a:path w="876300" h="606425">
                  <a:moveTo>
                    <a:pt x="875766" y="2832"/>
                  </a:moveTo>
                  <a:lnTo>
                    <a:pt x="872947" y="0"/>
                  </a:lnTo>
                  <a:lnTo>
                    <a:pt x="863142" y="0"/>
                  </a:lnTo>
                  <a:lnTo>
                    <a:pt x="863142" y="12636"/>
                  </a:lnTo>
                  <a:lnTo>
                    <a:pt x="863142" y="593686"/>
                  </a:lnTo>
                  <a:lnTo>
                    <a:pt x="12623" y="593686"/>
                  </a:lnTo>
                  <a:lnTo>
                    <a:pt x="12623" y="12636"/>
                  </a:lnTo>
                  <a:lnTo>
                    <a:pt x="863142" y="12636"/>
                  </a:lnTo>
                  <a:lnTo>
                    <a:pt x="863142" y="0"/>
                  </a:lnTo>
                  <a:lnTo>
                    <a:pt x="2819" y="0"/>
                  </a:lnTo>
                  <a:lnTo>
                    <a:pt x="0" y="2832"/>
                  </a:lnTo>
                  <a:lnTo>
                    <a:pt x="0" y="603491"/>
                  </a:lnTo>
                  <a:lnTo>
                    <a:pt x="2819" y="606310"/>
                  </a:lnTo>
                  <a:lnTo>
                    <a:pt x="872947" y="606310"/>
                  </a:lnTo>
                  <a:lnTo>
                    <a:pt x="875766" y="603491"/>
                  </a:lnTo>
                  <a:lnTo>
                    <a:pt x="875766" y="593686"/>
                  </a:lnTo>
                  <a:lnTo>
                    <a:pt x="875766" y="12636"/>
                  </a:lnTo>
                  <a:lnTo>
                    <a:pt x="875766" y="283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144853" y="4098303"/>
              <a:ext cx="73685" cy="73685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833278" y="4233972"/>
              <a:ext cx="73685" cy="73685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144853" y="4352448"/>
              <a:ext cx="73685" cy="73685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7574764" y="4554915"/>
              <a:ext cx="880744" cy="38735"/>
            </a:xfrm>
            <a:custGeom>
              <a:avLst/>
              <a:gdLst/>
              <a:ahLst/>
              <a:cxnLst/>
              <a:rect l="l" t="t" r="r" b="b"/>
              <a:pathLst>
                <a:path w="880745" h="38735">
                  <a:moveTo>
                    <a:pt x="871802" y="2463"/>
                  </a:moveTo>
                  <a:lnTo>
                    <a:pt x="871357" y="2501"/>
                  </a:lnTo>
                  <a:lnTo>
                    <a:pt x="552727" y="2501"/>
                  </a:lnTo>
                  <a:lnTo>
                    <a:pt x="530591" y="38582"/>
                  </a:lnTo>
                  <a:lnTo>
                    <a:pt x="532293" y="38595"/>
                  </a:lnTo>
                  <a:lnTo>
                    <a:pt x="540852" y="38595"/>
                  </a:lnTo>
                  <a:lnTo>
                    <a:pt x="546009" y="38557"/>
                  </a:lnTo>
                  <a:lnTo>
                    <a:pt x="551165" y="38417"/>
                  </a:lnTo>
                  <a:lnTo>
                    <a:pt x="558357" y="38417"/>
                  </a:lnTo>
                  <a:lnTo>
                    <a:pt x="586273" y="38192"/>
                  </a:lnTo>
                  <a:lnTo>
                    <a:pt x="674736" y="36385"/>
                  </a:lnTo>
                  <a:lnTo>
                    <a:pt x="725148" y="36385"/>
                  </a:lnTo>
                  <a:lnTo>
                    <a:pt x="816636" y="35807"/>
                  </a:lnTo>
                  <a:lnTo>
                    <a:pt x="832411" y="35543"/>
                  </a:lnTo>
                  <a:lnTo>
                    <a:pt x="848180" y="35026"/>
                  </a:lnTo>
                  <a:lnTo>
                    <a:pt x="854022" y="34696"/>
                  </a:lnTo>
                  <a:lnTo>
                    <a:pt x="861069" y="34696"/>
                  </a:lnTo>
                  <a:lnTo>
                    <a:pt x="866023" y="33515"/>
                  </a:lnTo>
                  <a:lnTo>
                    <a:pt x="871814" y="32854"/>
                  </a:lnTo>
                  <a:lnTo>
                    <a:pt x="877377" y="29044"/>
                  </a:lnTo>
                  <a:lnTo>
                    <a:pt x="879282" y="23494"/>
                  </a:lnTo>
                  <a:lnTo>
                    <a:pt x="880728" y="17508"/>
                  </a:lnTo>
                  <a:lnTo>
                    <a:pt x="879647" y="11560"/>
                  </a:lnTo>
                  <a:lnTo>
                    <a:pt x="876514" y="6321"/>
                  </a:lnTo>
                  <a:lnTo>
                    <a:pt x="871802" y="2463"/>
                  </a:lnTo>
                  <a:close/>
                </a:path>
                <a:path w="880745" h="38735">
                  <a:moveTo>
                    <a:pt x="516489" y="37414"/>
                  </a:moveTo>
                  <a:lnTo>
                    <a:pt x="468196" y="37414"/>
                  </a:lnTo>
                  <a:lnTo>
                    <a:pt x="480121" y="37563"/>
                  </a:lnTo>
                  <a:lnTo>
                    <a:pt x="515897" y="38379"/>
                  </a:lnTo>
                  <a:lnTo>
                    <a:pt x="516489" y="37414"/>
                  </a:lnTo>
                  <a:close/>
                </a:path>
                <a:path w="880745" h="38735">
                  <a:moveTo>
                    <a:pt x="520743" y="30479"/>
                  </a:moveTo>
                  <a:lnTo>
                    <a:pt x="197711" y="30479"/>
                  </a:lnTo>
                  <a:lnTo>
                    <a:pt x="237131" y="31180"/>
                  </a:lnTo>
                  <a:lnTo>
                    <a:pt x="276537" y="32975"/>
                  </a:lnTo>
                  <a:lnTo>
                    <a:pt x="331242" y="36427"/>
                  </a:lnTo>
                  <a:lnTo>
                    <a:pt x="355267" y="38023"/>
                  </a:lnTo>
                  <a:lnTo>
                    <a:pt x="363065" y="38176"/>
                  </a:lnTo>
                  <a:lnTo>
                    <a:pt x="370876" y="38239"/>
                  </a:lnTo>
                  <a:lnTo>
                    <a:pt x="378686" y="38239"/>
                  </a:lnTo>
                  <a:lnTo>
                    <a:pt x="516489" y="37414"/>
                  </a:lnTo>
                  <a:lnTo>
                    <a:pt x="520743" y="30479"/>
                  </a:lnTo>
                  <a:close/>
                </a:path>
                <a:path w="880745" h="38735">
                  <a:moveTo>
                    <a:pt x="721898" y="36410"/>
                  </a:moveTo>
                  <a:lnTo>
                    <a:pt x="681429" y="36410"/>
                  </a:lnTo>
                  <a:lnTo>
                    <a:pt x="682164" y="36427"/>
                  </a:lnTo>
                  <a:lnTo>
                    <a:pt x="682381" y="36461"/>
                  </a:lnTo>
                  <a:lnTo>
                    <a:pt x="692808" y="36499"/>
                  </a:lnTo>
                  <a:lnTo>
                    <a:pt x="698028" y="36499"/>
                  </a:lnTo>
                  <a:lnTo>
                    <a:pt x="721898" y="36410"/>
                  </a:lnTo>
                  <a:close/>
                </a:path>
                <a:path w="880745" h="38735">
                  <a:moveTo>
                    <a:pt x="725148" y="36385"/>
                  </a:moveTo>
                  <a:lnTo>
                    <a:pt x="674736" y="36385"/>
                  </a:lnTo>
                  <a:lnTo>
                    <a:pt x="680997" y="36448"/>
                  </a:lnTo>
                  <a:lnTo>
                    <a:pt x="681429" y="36410"/>
                  </a:lnTo>
                  <a:lnTo>
                    <a:pt x="721898" y="36410"/>
                  </a:lnTo>
                  <a:lnTo>
                    <a:pt x="725148" y="36385"/>
                  </a:lnTo>
                  <a:close/>
                </a:path>
                <a:path w="880745" h="38735">
                  <a:moveTo>
                    <a:pt x="861069" y="34696"/>
                  </a:moveTo>
                  <a:lnTo>
                    <a:pt x="854022" y="34696"/>
                  </a:lnTo>
                  <a:lnTo>
                    <a:pt x="860270" y="34886"/>
                  </a:lnTo>
                  <a:lnTo>
                    <a:pt x="861069" y="34696"/>
                  </a:lnTo>
                  <a:close/>
                </a:path>
                <a:path w="880745" h="38735">
                  <a:moveTo>
                    <a:pt x="521779" y="28790"/>
                  </a:moveTo>
                  <a:lnTo>
                    <a:pt x="28319" y="28790"/>
                  </a:lnTo>
                  <a:lnTo>
                    <a:pt x="37329" y="29130"/>
                  </a:lnTo>
                  <a:lnTo>
                    <a:pt x="55331" y="30708"/>
                  </a:lnTo>
                  <a:lnTo>
                    <a:pt x="64348" y="31191"/>
                  </a:lnTo>
                  <a:lnTo>
                    <a:pt x="93774" y="31254"/>
                  </a:lnTo>
                  <a:lnTo>
                    <a:pt x="520743" y="30479"/>
                  </a:lnTo>
                  <a:lnTo>
                    <a:pt x="521779" y="28790"/>
                  </a:lnTo>
                  <a:close/>
                </a:path>
                <a:path w="880745" h="38735">
                  <a:moveTo>
                    <a:pt x="2957" y="0"/>
                  </a:moveTo>
                  <a:lnTo>
                    <a:pt x="0" y="9231"/>
                  </a:lnTo>
                  <a:lnTo>
                    <a:pt x="1874" y="18803"/>
                  </a:lnTo>
                  <a:lnTo>
                    <a:pt x="8125" y="26312"/>
                  </a:lnTo>
                  <a:lnTo>
                    <a:pt x="18298" y="29349"/>
                  </a:lnTo>
                  <a:lnTo>
                    <a:pt x="18514" y="29349"/>
                  </a:lnTo>
                  <a:lnTo>
                    <a:pt x="21791" y="28955"/>
                  </a:lnTo>
                  <a:lnTo>
                    <a:pt x="25055" y="28790"/>
                  </a:lnTo>
                  <a:lnTo>
                    <a:pt x="521779" y="28790"/>
                  </a:lnTo>
                  <a:lnTo>
                    <a:pt x="537906" y="2501"/>
                  </a:lnTo>
                  <a:lnTo>
                    <a:pt x="5941" y="2501"/>
                  </a:lnTo>
                  <a:lnTo>
                    <a:pt x="4112" y="1523"/>
                  </a:lnTo>
                  <a:lnTo>
                    <a:pt x="2957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577709" y="4546015"/>
              <a:ext cx="869315" cy="47625"/>
            </a:xfrm>
            <a:custGeom>
              <a:avLst/>
              <a:gdLst/>
              <a:ahLst/>
              <a:cxnLst/>
              <a:rect l="l" t="t" r="r" b="b"/>
              <a:pathLst>
                <a:path w="869315" h="47625">
                  <a:moveTo>
                    <a:pt x="549783" y="11404"/>
                  </a:moveTo>
                  <a:lnTo>
                    <a:pt x="534962" y="11404"/>
                  </a:lnTo>
                  <a:lnTo>
                    <a:pt x="512953" y="47282"/>
                  </a:lnTo>
                  <a:lnTo>
                    <a:pt x="527646" y="47498"/>
                  </a:lnTo>
                  <a:lnTo>
                    <a:pt x="549783" y="11404"/>
                  </a:lnTo>
                  <a:close/>
                </a:path>
                <a:path w="869315" h="47625">
                  <a:moveTo>
                    <a:pt x="679424" y="45364"/>
                  </a:moveTo>
                  <a:lnTo>
                    <a:pt x="679183" y="45339"/>
                  </a:lnTo>
                  <a:lnTo>
                    <a:pt x="678942" y="45326"/>
                  </a:lnTo>
                  <a:lnTo>
                    <a:pt x="678700" y="45326"/>
                  </a:lnTo>
                  <a:lnTo>
                    <a:pt x="678472" y="45326"/>
                  </a:lnTo>
                  <a:lnTo>
                    <a:pt x="678256" y="45339"/>
                  </a:lnTo>
                  <a:lnTo>
                    <a:pt x="678053" y="45364"/>
                  </a:lnTo>
                  <a:lnTo>
                    <a:pt x="679424" y="45364"/>
                  </a:lnTo>
                  <a:close/>
                </a:path>
                <a:path w="869315" h="47625">
                  <a:moveTo>
                    <a:pt x="868845" y="11379"/>
                  </a:moveTo>
                  <a:lnTo>
                    <a:pt x="866711" y="10198"/>
                  </a:lnTo>
                  <a:lnTo>
                    <a:pt x="864323" y="9525"/>
                  </a:lnTo>
                  <a:lnTo>
                    <a:pt x="814806" y="8496"/>
                  </a:lnTo>
                  <a:lnTo>
                    <a:pt x="771918" y="6934"/>
                  </a:lnTo>
                  <a:lnTo>
                    <a:pt x="712050" y="6083"/>
                  </a:lnTo>
                  <a:lnTo>
                    <a:pt x="682117" y="5181"/>
                  </a:lnTo>
                  <a:lnTo>
                    <a:pt x="647280" y="5499"/>
                  </a:lnTo>
                  <a:lnTo>
                    <a:pt x="525094" y="7823"/>
                  </a:lnTo>
                  <a:lnTo>
                    <a:pt x="464731" y="6896"/>
                  </a:lnTo>
                  <a:lnTo>
                    <a:pt x="355219" y="7899"/>
                  </a:lnTo>
                  <a:lnTo>
                    <a:pt x="306425" y="4699"/>
                  </a:lnTo>
                  <a:lnTo>
                    <a:pt x="257581" y="2565"/>
                  </a:lnTo>
                  <a:lnTo>
                    <a:pt x="208724" y="1358"/>
                  </a:lnTo>
                  <a:lnTo>
                    <a:pt x="159842" y="990"/>
                  </a:lnTo>
                  <a:lnTo>
                    <a:pt x="113055" y="1295"/>
                  </a:lnTo>
                  <a:lnTo>
                    <a:pt x="56819" y="2209"/>
                  </a:lnTo>
                  <a:lnTo>
                    <a:pt x="32677" y="0"/>
                  </a:lnTo>
                  <a:lnTo>
                    <a:pt x="26682" y="0"/>
                  </a:lnTo>
                  <a:lnTo>
                    <a:pt x="20472" y="0"/>
                  </a:lnTo>
                  <a:lnTo>
                    <a:pt x="14338" y="596"/>
                  </a:lnTo>
                  <a:lnTo>
                    <a:pt x="8343" y="2400"/>
                  </a:lnTo>
                  <a:lnTo>
                    <a:pt x="4610" y="3822"/>
                  </a:lnTo>
                  <a:lnTo>
                    <a:pt x="1854" y="6134"/>
                  </a:lnTo>
                  <a:lnTo>
                    <a:pt x="0" y="8915"/>
                  </a:lnTo>
                  <a:lnTo>
                    <a:pt x="1155" y="10426"/>
                  </a:lnTo>
                  <a:lnTo>
                    <a:pt x="2984" y="11404"/>
                  </a:lnTo>
                  <a:lnTo>
                    <a:pt x="868845" y="1137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260027" y="3793040"/>
              <a:ext cx="795649" cy="771047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8425002" y="3308997"/>
              <a:ext cx="102870" cy="194945"/>
            </a:xfrm>
            <a:custGeom>
              <a:avLst/>
              <a:gdLst/>
              <a:ahLst/>
              <a:cxnLst/>
              <a:rect l="l" t="t" r="r" b="b"/>
              <a:pathLst>
                <a:path w="102870" h="194945">
                  <a:moveTo>
                    <a:pt x="102819" y="0"/>
                  </a:moveTo>
                  <a:lnTo>
                    <a:pt x="0" y="0"/>
                  </a:lnTo>
                  <a:lnTo>
                    <a:pt x="0" y="194513"/>
                  </a:lnTo>
                  <a:lnTo>
                    <a:pt x="102819" y="194513"/>
                  </a:lnTo>
                  <a:lnTo>
                    <a:pt x="102819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420831" y="3304834"/>
              <a:ext cx="111760" cy="203200"/>
            </a:xfrm>
            <a:custGeom>
              <a:avLst/>
              <a:gdLst/>
              <a:ahLst/>
              <a:cxnLst/>
              <a:rect l="l" t="t" r="r" b="b"/>
              <a:pathLst>
                <a:path w="111759" h="203200">
                  <a:moveTo>
                    <a:pt x="109283" y="0"/>
                  </a:moveTo>
                  <a:lnTo>
                    <a:pt x="1866" y="0"/>
                  </a:lnTo>
                  <a:lnTo>
                    <a:pt x="0" y="1866"/>
                  </a:lnTo>
                  <a:lnTo>
                    <a:pt x="0" y="200977"/>
                  </a:lnTo>
                  <a:lnTo>
                    <a:pt x="1866" y="202844"/>
                  </a:lnTo>
                  <a:lnTo>
                    <a:pt x="109283" y="202844"/>
                  </a:lnTo>
                  <a:lnTo>
                    <a:pt x="111150" y="200977"/>
                  </a:lnTo>
                  <a:lnTo>
                    <a:pt x="111150" y="194513"/>
                  </a:lnTo>
                  <a:lnTo>
                    <a:pt x="8343" y="194513"/>
                  </a:lnTo>
                  <a:lnTo>
                    <a:pt x="8343" y="8343"/>
                  </a:lnTo>
                  <a:lnTo>
                    <a:pt x="111150" y="8343"/>
                  </a:lnTo>
                  <a:lnTo>
                    <a:pt x="111150" y="1866"/>
                  </a:lnTo>
                  <a:lnTo>
                    <a:pt x="109283" y="0"/>
                  </a:lnTo>
                  <a:close/>
                </a:path>
                <a:path w="111759" h="203200">
                  <a:moveTo>
                    <a:pt x="111150" y="8343"/>
                  </a:moveTo>
                  <a:lnTo>
                    <a:pt x="102819" y="8343"/>
                  </a:lnTo>
                  <a:lnTo>
                    <a:pt x="102819" y="194513"/>
                  </a:lnTo>
                  <a:lnTo>
                    <a:pt x="111150" y="194513"/>
                  </a:lnTo>
                  <a:lnTo>
                    <a:pt x="111150" y="834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587740" y="3079838"/>
              <a:ext cx="102870" cy="424180"/>
            </a:xfrm>
            <a:custGeom>
              <a:avLst/>
              <a:gdLst/>
              <a:ahLst/>
              <a:cxnLst/>
              <a:rect l="l" t="t" r="r" b="b"/>
              <a:pathLst>
                <a:path w="102870" h="424179">
                  <a:moveTo>
                    <a:pt x="102819" y="0"/>
                  </a:moveTo>
                  <a:lnTo>
                    <a:pt x="0" y="0"/>
                  </a:lnTo>
                  <a:lnTo>
                    <a:pt x="0" y="423672"/>
                  </a:lnTo>
                  <a:lnTo>
                    <a:pt x="102819" y="423672"/>
                  </a:lnTo>
                  <a:lnTo>
                    <a:pt x="1028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583562" y="3021405"/>
              <a:ext cx="434975" cy="486409"/>
            </a:xfrm>
            <a:custGeom>
              <a:avLst/>
              <a:gdLst/>
              <a:ahLst/>
              <a:cxnLst/>
              <a:rect l="l" t="t" r="r" b="b"/>
              <a:pathLst>
                <a:path w="434975" h="486410">
                  <a:moveTo>
                    <a:pt x="111150" y="56146"/>
                  </a:moveTo>
                  <a:lnTo>
                    <a:pt x="109283" y="54279"/>
                  </a:lnTo>
                  <a:lnTo>
                    <a:pt x="102819" y="54279"/>
                  </a:lnTo>
                  <a:lnTo>
                    <a:pt x="102819" y="62623"/>
                  </a:lnTo>
                  <a:lnTo>
                    <a:pt x="102819" y="477951"/>
                  </a:lnTo>
                  <a:lnTo>
                    <a:pt x="8343" y="477951"/>
                  </a:lnTo>
                  <a:lnTo>
                    <a:pt x="8343" y="62623"/>
                  </a:lnTo>
                  <a:lnTo>
                    <a:pt x="102819" y="62623"/>
                  </a:lnTo>
                  <a:lnTo>
                    <a:pt x="102819" y="54279"/>
                  </a:lnTo>
                  <a:lnTo>
                    <a:pt x="1866" y="54279"/>
                  </a:lnTo>
                  <a:lnTo>
                    <a:pt x="0" y="56146"/>
                  </a:lnTo>
                  <a:lnTo>
                    <a:pt x="0" y="484416"/>
                  </a:lnTo>
                  <a:lnTo>
                    <a:pt x="1866" y="486283"/>
                  </a:lnTo>
                  <a:lnTo>
                    <a:pt x="109283" y="486283"/>
                  </a:lnTo>
                  <a:lnTo>
                    <a:pt x="111150" y="484416"/>
                  </a:lnTo>
                  <a:lnTo>
                    <a:pt x="111150" y="477951"/>
                  </a:lnTo>
                  <a:lnTo>
                    <a:pt x="111150" y="62623"/>
                  </a:lnTo>
                  <a:lnTo>
                    <a:pt x="111150" y="56146"/>
                  </a:lnTo>
                  <a:close/>
                </a:path>
                <a:path w="434975" h="486410">
                  <a:moveTo>
                    <a:pt x="434873" y="1866"/>
                  </a:moveTo>
                  <a:lnTo>
                    <a:pt x="433006" y="0"/>
                  </a:lnTo>
                  <a:lnTo>
                    <a:pt x="426542" y="0"/>
                  </a:lnTo>
                  <a:lnTo>
                    <a:pt x="426542" y="8343"/>
                  </a:lnTo>
                  <a:lnTo>
                    <a:pt x="426542" y="477951"/>
                  </a:lnTo>
                  <a:lnTo>
                    <a:pt x="332066" y="477951"/>
                  </a:lnTo>
                  <a:lnTo>
                    <a:pt x="332066" y="8343"/>
                  </a:lnTo>
                  <a:lnTo>
                    <a:pt x="426542" y="8343"/>
                  </a:lnTo>
                  <a:lnTo>
                    <a:pt x="426542" y="0"/>
                  </a:lnTo>
                  <a:lnTo>
                    <a:pt x="325589" y="0"/>
                  </a:lnTo>
                  <a:lnTo>
                    <a:pt x="323723" y="1866"/>
                  </a:lnTo>
                  <a:lnTo>
                    <a:pt x="323723" y="484416"/>
                  </a:lnTo>
                  <a:lnTo>
                    <a:pt x="325589" y="486283"/>
                  </a:lnTo>
                  <a:lnTo>
                    <a:pt x="433006" y="486283"/>
                  </a:lnTo>
                  <a:lnTo>
                    <a:pt x="434873" y="484416"/>
                  </a:lnTo>
                  <a:lnTo>
                    <a:pt x="434873" y="477951"/>
                  </a:lnTo>
                  <a:lnTo>
                    <a:pt x="434873" y="8343"/>
                  </a:lnTo>
                  <a:lnTo>
                    <a:pt x="434873" y="186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47518" y="3245091"/>
              <a:ext cx="102870" cy="258445"/>
            </a:xfrm>
            <a:custGeom>
              <a:avLst/>
              <a:gdLst/>
              <a:ahLst/>
              <a:cxnLst/>
              <a:rect l="l" t="t" r="r" b="b"/>
              <a:pathLst>
                <a:path w="102870" h="258445">
                  <a:moveTo>
                    <a:pt x="102819" y="0"/>
                  </a:moveTo>
                  <a:lnTo>
                    <a:pt x="0" y="0"/>
                  </a:lnTo>
                  <a:lnTo>
                    <a:pt x="0" y="258419"/>
                  </a:lnTo>
                  <a:lnTo>
                    <a:pt x="102819" y="258419"/>
                  </a:lnTo>
                  <a:lnTo>
                    <a:pt x="1028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743344" y="3240915"/>
              <a:ext cx="111760" cy="267335"/>
            </a:xfrm>
            <a:custGeom>
              <a:avLst/>
              <a:gdLst/>
              <a:ahLst/>
              <a:cxnLst/>
              <a:rect l="l" t="t" r="r" b="b"/>
              <a:pathLst>
                <a:path w="111759" h="267335">
                  <a:moveTo>
                    <a:pt x="109283" y="0"/>
                  </a:moveTo>
                  <a:lnTo>
                    <a:pt x="1866" y="0"/>
                  </a:lnTo>
                  <a:lnTo>
                    <a:pt x="0" y="1866"/>
                  </a:lnTo>
                  <a:lnTo>
                    <a:pt x="0" y="264896"/>
                  </a:lnTo>
                  <a:lnTo>
                    <a:pt x="1866" y="266763"/>
                  </a:lnTo>
                  <a:lnTo>
                    <a:pt x="109283" y="266763"/>
                  </a:lnTo>
                  <a:lnTo>
                    <a:pt x="111150" y="264896"/>
                  </a:lnTo>
                  <a:lnTo>
                    <a:pt x="111150" y="258432"/>
                  </a:lnTo>
                  <a:lnTo>
                    <a:pt x="8343" y="258432"/>
                  </a:lnTo>
                  <a:lnTo>
                    <a:pt x="8343" y="8343"/>
                  </a:lnTo>
                  <a:lnTo>
                    <a:pt x="111150" y="8343"/>
                  </a:lnTo>
                  <a:lnTo>
                    <a:pt x="111150" y="1866"/>
                  </a:lnTo>
                  <a:lnTo>
                    <a:pt x="109283" y="0"/>
                  </a:lnTo>
                  <a:close/>
                </a:path>
                <a:path w="111759" h="267335">
                  <a:moveTo>
                    <a:pt x="111150" y="8343"/>
                  </a:moveTo>
                  <a:lnTo>
                    <a:pt x="102819" y="8343"/>
                  </a:lnTo>
                  <a:lnTo>
                    <a:pt x="102819" y="258432"/>
                  </a:lnTo>
                  <a:lnTo>
                    <a:pt x="111150" y="258432"/>
                  </a:lnTo>
                  <a:lnTo>
                    <a:pt x="111150" y="834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756187" y="3255887"/>
              <a:ext cx="85725" cy="239494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910604" y="2372494"/>
              <a:ext cx="585968" cy="570226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8163184" y="2346389"/>
              <a:ext cx="714375" cy="351155"/>
            </a:xfrm>
            <a:custGeom>
              <a:avLst/>
              <a:gdLst/>
              <a:ahLst/>
              <a:cxnLst/>
              <a:rect l="l" t="t" r="r" b="b"/>
              <a:pathLst>
                <a:path w="714375" h="351155">
                  <a:moveTo>
                    <a:pt x="22910" y="293306"/>
                  </a:moveTo>
                  <a:lnTo>
                    <a:pt x="5145" y="331642"/>
                  </a:lnTo>
                  <a:lnTo>
                    <a:pt x="0" y="346151"/>
                  </a:lnTo>
                  <a:lnTo>
                    <a:pt x="1651" y="349567"/>
                  </a:lnTo>
                  <a:lnTo>
                    <a:pt x="4775" y="350659"/>
                  </a:lnTo>
                  <a:lnTo>
                    <a:pt x="7734" y="350913"/>
                  </a:lnTo>
                  <a:lnTo>
                    <a:pt x="9829" y="350570"/>
                  </a:lnTo>
                  <a:lnTo>
                    <a:pt x="11671" y="349122"/>
                  </a:lnTo>
                  <a:lnTo>
                    <a:pt x="16418" y="335746"/>
                  </a:lnTo>
                  <a:lnTo>
                    <a:pt x="20570" y="324540"/>
                  </a:lnTo>
                  <a:lnTo>
                    <a:pt x="24861" y="313399"/>
                  </a:lnTo>
                  <a:lnTo>
                    <a:pt x="29273" y="302361"/>
                  </a:lnTo>
                  <a:lnTo>
                    <a:pt x="30518" y="299300"/>
                  </a:lnTo>
                  <a:lnTo>
                    <a:pt x="29044" y="295795"/>
                  </a:lnTo>
                  <a:lnTo>
                    <a:pt x="22910" y="293306"/>
                  </a:lnTo>
                  <a:close/>
                </a:path>
                <a:path w="714375" h="351155">
                  <a:moveTo>
                    <a:pt x="65201" y="206743"/>
                  </a:moveTo>
                  <a:lnTo>
                    <a:pt x="43016" y="242352"/>
                  </a:lnTo>
                  <a:lnTo>
                    <a:pt x="36144" y="256590"/>
                  </a:lnTo>
                  <a:lnTo>
                    <a:pt x="37414" y="260172"/>
                  </a:lnTo>
                  <a:lnTo>
                    <a:pt x="40411" y="261581"/>
                  </a:lnTo>
                  <a:lnTo>
                    <a:pt x="41554" y="262140"/>
                  </a:lnTo>
                  <a:lnTo>
                    <a:pt x="42799" y="262280"/>
                  </a:lnTo>
                  <a:lnTo>
                    <a:pt x="45834" y="261772"/>
                  </a:lnTo>
                  <a:lnTo>
                    <a:pt x="47523" y="260578"/>
                  </a:lnTo>
                  <a:lnTo>
                    <a:pt x="48399" y="258737"/>
                  </a:lnTo>
                  <a:lnTo>
                    <a:pt x="53756" y="247703"/>
                  </a:lnTo>
                  <a:lnTo>
                    <a:pt x="59205" y="236974"/>
                  </a:lnTo>
                  <a:lnTo>
                    <a:pt x="64728" y="226584"/>
                  </a:lnTo>
                  <a:lnTo>
                    <a:pt x="70307" y="216573"/>
                  </a:lnTo>
                  <a:lnTo>
                    <a:pt x="71958" y="213690"/>
                  </a:lnTo>
                  <a:lnTo>
                    <a:pt x="70954" y="210032"/>
                  </a:lnTo>
                  <a:lnTo>
                    <a:pt x="65201" y="206743"/>
                  </a:lnTo>
                  <a:close/>
                </a:path>
                <a:path w="714375" h="351155">
                  <a:moveTo>
                    <a:pt x="692848" y="81279"/>
                  </a:moveTo>
                  <a:lnTo>
                    <a:pt x="689127" y="82067"/>
                  </a:lnTo>
                  <a:lnTo>
                    <a:pt x="685520" y="87629"/>
                  </a:lnTo>
                  <a:lnTo>
                    <a:pt x="686320" y="91351"/>
                  </a:lnTo>
                  <a:lnTo>
                    <a:pt x="694055" y="96342"/>
                  </a:lnTo>
                  <a:lnTo>
                    <a:pt x="699008" y="99669"/>
                  </a:lnTo>
                  <a:lnTo>
                    <a:pt x="705167" y="103962"/>
                  </a:lnTo>
                  <a:lnTo>
                    <a:pt x="706755" y="104279"/>
                  </a:lnTo>
                  <a:lnTo>
                    <a:pt x="709777" y="103784"/>
                  </a:lnTo>
                  <a:lnTo>
                    <a:pt x="711225" y="102920"/>
                  </a:lnTo>
                  <a:lnTo>
                    <a:pt x="714082" y="98818"/>
                  </a:lnTo>
                  <a:lnTo>
                    <a:pt x="713409" y="95084"/>
                  </a:lnTo>
                  <a:lnTo>
                    <a:pt x="705751" y="89750"/>
                  </a:lnTo>
                  <a:lnTo>
                    <a:pt x="700684" y="86347"/>
                  </a:lnTo>
                  <a:lnTo>
                    <a:pt x="692848" y="81279"/>
                  </a:lnTo>
                  <a:close/>
                </a:path>
                <a:path w="714375" h="351155">
                  <a:moveTo>
                    <a:pt x="122224" y="129108"/>
                  </a:moveTo>
                  <a:lnTo>
                    <a:pt x="93061" y="159875"/>
                  </a:lnTo>
                  <a:lnTo>
                    <a:pt x="84023" y="172338"/>
                  </a:lnTo>
                  <a:lnTo>
                    <a:pt x="84658" y="176085"/>
                  </a:lnTo>
                  <a:lnTo>
                    <a:pt x="88709" y="178942"/>
                  </a:lnTo>
                  <a:lnTo>
                    <a:pt x="90309" y="179273"/>
                  </a:lnTo>
                  <a:lnTo>
                    <a:pt x="93345" y="178765"/>
                  </a:lnTo>
                  <a:lnTo>
                    <a:pt x="94767" y="177926"/>
                  </a:lnTo>
                  <a:lnTo>
                    <a:pt x="95719" y="176568"/>
                  </a:lnTo>
                  <a:lnTo>
                    <a:pt x="102637" y="167092"/>
                  </a:lnTo>
                  <a:lnTo>
                    <a:pt x="109734" y="157926"/>
                  </a:lnTo>
                  <a:lnTo>
                    <a:pt x="116983" y="149095"/>
                  </a:lnTo>
                  <a:lnTo>
                    <a:pt x="124358" y="140627"/>
                  </a:lnTo>
                  <a:lnTo>
                    <a:pt x="127457" y="137210"/>
                  </a:lnTo>
                  <a:lnTo>
                    <a:pt x="127139" y="133553"/>
                  </a:lnTo>
                  <a:lnTo>
                    <a:pt x="122224" y="129108"/>
                  </a:lnTo>
                  <a:close/>
                </a:path>
                <a:path w="714375" h="351155">
                  <a:moveTo>
                    <a:pt x="606755" y="36715"/>
                  </a:moveTo>
                  <a:lnTo>
                    <a:pt x="603237" y="38176"/>
                  </a:lnTo>
                  <a:lnTo>
                    <a:pt x="600697" y="44297"/>
                  </a:lnTo>
                  <a:lnTo>
                    <a:pt x="602157" y="47802"/>
                  </a:lnTo>
                  <a:lnTo>
                    <a:pt x="605218" y="49072"/>
                  </a:lnTo>
                  <a:lnTo>
                    <a:pt x="616072" y="53711"/>
                  </a:lnTo>
                  <a:lnTo>
                    <a:pt x="626873" y="58623"/>
                  </a:lnTo>
                  <a:lnTo>
                    <a:pt x="637581" y="63792"/>
                  </a:lnTo>
                  <a:lnTo>
                    <a:pt x="648157" y="69202"/>
                  </a:lnTo>
                  <a:lnTo>
                    <a:pt x="649363" y="69837"/>
                  </a:lnTo>
                  <a:lnTo>
                    <a:pt x="650684" y="70015"/>
                  </a:lnTo>
                  <a:lnTo>
                    <a:pt x="653719" y="69507"/>
                  </a:lnTo>
                  <a:lnTo>
                    <a:pt x="655358" y="68402"/>
                  </a:lnTo>
                  <a:lnTo>
                    <a:pt x="657796" y="63741"/>
                  </a:lnTo>
                  <a:lnTo>
                    <a:pt x="656678" y="60121"/>
                  </a:lnTo>
                  <a:lnTo>
                    <a:pt x="620912" y="42732"/>
                  </a:lnTo>
                  <a:lnTo>
                    <a:pt x="609803" y="37985"/>
                  </a:lnTo>
                  <a:lnTo>
                    <a:pt x="606755" y="36715"/>
                  </a:lnTo>
                  <a:close/>
                </a:path>
                <a:path w="714375" h="351155">
                  <a:moveTo>
                    <a:pt x="193205" y="66814"/>
                  </a:moveTo>
                  <a:lnTo>
                    <a:pt x="160721" y="90063"/>
                  </a:lnTo>
                  <a:lnTo>
                    <a:pt x="148539" y="103670"/>
                  </a:lnTo>
                  <a:lnTo>
                    <a:pt x="152107" y="107861"/>
                  </a:lnTo>
                  <a:lnTo>
                    <a:pt x="154241" y="108559"/>
                  </a:lnTo>
                  <a:lnTo>
                    <a:pt x="156248" y="108229"/>
                  </a:lnTo>
                  <a:lnTo>
                    <a:pt x="159143" y="106883"/>
                  </a:lnTo>
                  <a:lnTo>
                    <a:pt x="168198" y="99443"/>
                  </a:lnTo>
                  <a:lnTo>
                    <a:pt x="177547" y="92244"/>
                  </a:lnTo>
                  <a:lnTo>
                    <a:pt x="187156" y="85310"/>
                  </a:lnTo>
                  <a:lnTo>
                    <a:pt x="196989" y="78663"/>
                  </a:lnTo>
                  <a:lnTo>
                    <a:pt x="199758" y="76847"/>
                  </a:lnTo>
                  <a:lnTo>
                    <a:pt x="200533" y="73126"/>
                  </a:lnTo>
                  <a:lnTo>
                    <a:pt x="196913" y="67589"/>
                  </a:lnTo>
                  <a:lnTo>
                    <a:pt x="193205" y="66814"/>
                  </a:lnTo>
                  <a:close/>
                </a:path>
                <a:path w="714375" h="351155">
                  <a:moveTo>
                    <a:pt x="513854" y="8864"/>
                  </a:moveTo>
                  <a:lnTo>
                    <a:pt x="510679" y="10960"/>
                  </a:lnTo>
                  <a:lnTo>
                    <a:pt x="509358" y="17462"/>
                  </a:lnTo>
                  <a:lnTo>
                    <a:pt x="511454" y="20624"/>
                  </a:lnTo>
                  <a:lnTo>
                    <a:pt x="514692" y="21285"/>
                  </a:lnTo>
                  <a:lnTo>
                    <a:pt x="526197" y="23779"/>
                  </a:lnTo>
                  <a:lnTo>
                    <a:pt x="537711" y="26569"/>
                  </a:lnTo>
                  <a:lnTo>
                    <a:pt x="549197" y="29648"/>
                  </a:lnTo>
                  <a:lnTo>
                    <a:pt x="560616" y="33007"/>
                  </a:lnTo>
                  <a:lnTo>
                    <a:pt x="563359" y="33197"/>
                  </a:lnTo>
                  <a:lnTo>
                    <a:pt x="565531" y="32829"/>
                  </a:lnTo>
                  <a:lnTo>
                    <a:pt x="567423" y="31292"/>
                  </a:lnTo>
                  <a:lnTo>
                    <a:pt x="569087" y="25869"/>
                  </a:lnTo>
                  <a:lnTo>
                    <a:pt x="567309" y="22517"/>
                  </a:lnTo>
                  <a:lnTo>
                    <a:pt x="528877" y="12080"/>
                  </a:lnTo>
                  <a:lnTo>
                    <a:pt x="517093" y="9524"/>
                  </a:lnTo>
                  <a:lnTo>
                    <a:pt x="513854" y="8864"/>
                  </a:lnTo>
                  <a:close/>
                </a:path>
                <a:path w="714375" h="351155">
                  <a:moveTo>
                    <a:pt x="280581" y="24307"/>
                  </a:moveTo>
                  <a:lnTo>
                    <a:pt x="243615" y="39261"/>
                  </a:lnTo>
                  <a:lnTo>
                    <a:pt x="228498" y="49555"/>
                  </a:lnTo>
                  <a:lnTo>
                    <a:pt x="231178" y="54940"/>
                  </a:lnTo>
                  <a:lnTo>
                    <a:pt x="233794" y="56197"/>
                  </a:lnTo>
                  <a:lnTo>
                    <a:pt x="236334" y="55778"/>
                  </a:lnTo>
                  <a:lnTo>
                    <a:pt x="238010" y="55232"/>
                  </a:lnTo>
                  <a:lnTo>
                    <a:pt x="248629" y="50160"/>
                  </a:lnTo>
                  <a:lnTo>
                    <a:pt x="259445" y="45373"/>
                  </a:lnTo>
                  <a:lnTo>
                    <a:pt x="270418" y="40887"/>
                  </a:lnTo>
                  <a:lnTo>
                    <a:pt x="281508" y="36715"/>
                  </a:lnTo>
                  <a:lnTo>
                    <a:pt x="284632" y="35610"/>
                  </a:lnTo>
                  <a:lnTo>
                    <a:pt x="286245" y="32169"/>
                  </a:lnTo>
                  <a:lnTo>
                    <a:pt x="284010" y="25933"/>
                  </a:lnTo>
                  <a:lnTo>
                    <a:pt x="280581" y="24307"/>
                  </a:lnTo>
                  <a:close/>
                </a:path>
                <a:path w="714375" h="351155">
                  <a:moveTo>
                    <a:pt x="473742" y="11988"/>
                  </a:moveTo>
                  <a:lnTo>
                    <a:pt x="420598" y="11988"/>
                  </a:lnTo>
                  <a:lnTo>
                    <a:pt x="432354" y="12064"/>
                  </a:lnTo>
                  <a:lnTo>
                    <a:pt x="444180" y="12458"/>
                  </a:lnTo>
                  <a:lnTo>
                    <a:pt x="456033" y="13167"/>
                  </a:lnTo>
                  <a:lnTo>
                    <a:pt x="467868" y="14185"/>
                  </a:lnTo>
                  <a:lnTo>
                    <a:pt x="469455" y="14135"/>
                  </a:lnTo>
                  <a:lnTo>
                    <a:pt x="472059" y="13703"/>
                  </a:lnTo>
                  <a:lnTo>
                    <a:pt x="473742" y="11988"/>
                  </a:lnTo>
                  <a:close/>
                </a:path>
                <a:path w="714375" h="351155">
                  <a:moveTo>
                    <a:pt x="420509" y="0"/>
                  </a:moveTo>
                  <a:lnTo>
                    <a:pt x="417207" y="25"/>
                  </a:lnTo>
                  <a:lnTo>
                    <a:pt x="414678" y="2578"/>
                  </a:lnTo>
                  <a:lnTo>
                    <a:pt x="414578" y="9347"/>
                  </a:lnTo>
                  <a:lnTo>
                    <a:pt x="417283" y="12014"/>
                  </a:lnTo>
                  <a:lnTo>
                    <a:pt x="473742" y="11988"/>
                  </a:lnTo>
                  <a:lnTo>
                    <a:pt x="474154" y="11569"/>
                  </a:lnTo>
                  <a:lnTo>
                    <a:pt x="474764" y="5524"/>
                  </a:lnTo>
                  <a:lnTo>
                    <a:pt x="472351" y="2578"/>
                  </a:lnTo>
                  <a:lnTo>
                    <a:pt x="432587" y="70"/>
                  </a:lnTo>
                  <a:lnTo>
                    <a:pt x="420509" y="0"/>
                  </a:lnTo>
                  <a:close/>
                </a:path>
                <a:path w="714375" h="351155">
                  <a:moveTo>
                    <a:pt x="375259" y="2679"/>
                  </a:moveTo>
                  <a:lnTo>
                    <a:pt x="335972" y="8963"/>
                  </a:lnTo>
                  <a:lnTo>
                    <a:pt x="318871" y="15582"/>
                  </a:lnTo>
                  <a:lnTo>
                    <a:pt x="320357" y="21907"/>
                  </a:lnTo>
                  <a:lnTo>
                    <a:pt x="323354" y="23863"/>
                  </a:lnTo>
                  <a:lnTo>
                    <a:pt x="326440" y="23355"/>
                  </a:lnTo>
                  <a:lnTo>
                    <a:pt x="338401" y="20708"/>
                  </a:lnTo>
                  <a:lnTo>
                    <a:pt x="350050" y="18468"/>
                  </a:lnTo>
                  <a:lnTo>
                    <a:pt x="361737" y="16558"/>
                  </a:lnTo>
                  <a:lnTo>
                    <a:pt x="373405" y="14985"/>
                  </a:lnTo>
                  <a:lnTo>
                    <a:pt x="376834" y="14566"/>
                  </a:lnTo>
                  <a:lnTo>
                    <a:pt x="379031" y="11595"/>
                  </a:lnTo>
                  <a:lnTo>
                    <a:pt x="378244" y="5016"/>
                  </a:lnTo>
                  <a:lnTo>
                    <a:pt x="375259" y="2679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61" name="object 61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7975339" y="5400979"/>
            <a:ext cx="1337132" cy="741456"/>
          </a:xfrm>
          <a:prstGeom prst="rect">
            <a:avLst/>
          </a:prstGeom>
        </p:spPr>
      </p:pic>
      <p:sp>
        <p:nvSpPr>
          <p:cNvPr id="62" name="object 62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91</a:t>
            </a:fld>
            <a:endParaRPr spc="-25"/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4222750"/>
            <a:chOff x="-31750" y="-31749"/>
            <a:chExt cx="3013075" cy="42227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1" name="object 301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657105" y="3028529"/>
              <a:ext cx="983800" cy="1162453"/>
            </a:xfrm>
            <a:prstGeom prst="rect">
              <a:avLst/>
            </a:prstGeom>
          </p:spPr>
        </p:pic>
      </p:grpSp>
      <p:grpSp>
        <p:nvGrpSpPr>
          <p:cNvPr id="302" name="object 302"/>
          <p:cNvGrpSpPr/>
          <p:nvPr/>
        </p:nvGrpSpPr>
        <p:grpSpPr>
          <a:xfrm>
            <a:off x="-12700" y="4838952"/>
            <a:ext cx="10704830" cy="2734310"/>
            <a:chOff x="-12700" y="4838952"/>
            <a:chExt cx="10704830" cy="2734310"/>
          </a:xfrm>
        </p:grpSpPr>
        <p:sp>
          <p:nvSpPr>
            <p:cNvPr id="303" name="object 303"/>
            <p:cNvSpPr/>
            <p:nvPr/>
          </p:nvSpPr>
          <p:spPr>
            <a:xfrm>
              <a:off x="8598472" y="4838954"/>
              <a:ext cx="2093595" cy="2721610"/>
            </a:xfrm>
            <a:custGeom>
              <a:avLst/>
              <a:gdLst/>
              <a:ahLst/>
              <a:cxnLst/>
              <a:rect l="l" t="t" r="r" b="b"/>
              <a:pathLst>
                <a:path w="2093595" h="2721609">
                  <a:moveTo>
                    <a:pt x="1040892" y="2721051"/>
                  </a:moveTo>
                  <a:lnTo>
                    <a:pt x="745451" y="2425611"/>
                  </a:lnTo>
                  <a:lnTo>
                    <a:pt x="709383" y="2397010"/>
                  </a:lnTo>
                  <a:lnTo>
                    <a:pt x="669061" y="2377922"/>
                  </a:lnTo>
                  <a:lnTo>
                    <a:pt x="626186" y="2368359"/>
                  </a:lnTo>
                  <a:lnTo>
                    <a:pt x="582460" y="2368308"/>
                  </a:lnTo>
                  <a:lnTo>
                    <a:pt x="539597" y="2377783"/>
                  </a:lnTo>
                  <a:lnTo>
                    <a:pt x="499300" y="2396782"/>
                  </a:lnTo>
                  <a:lnTo>
                    <a:pt x="463308" y="2425293"/>
                  </a:lnTo>
                  <a:lnTo>
                    <a:pt x="434606" y="2461476"/>
                  </a:lnTo>
                  <a:lnTo>
                    <a:pt x="415531" y="2501849"/>
                  </a:lnTo>
                  <a:lnTo>
                    <a:pt x="406031" y="2544737"/>
                  </a:lnTo>
                  <a:lnTo>
                    <a:pt x="406107" y="2588437"/>
                  </a:lnTo>
                  <a:lnTo>
                    <a:pt x="415709" y="2631275"/>
                  </a:lnTo>
                  <a:lnTo>
                    <a:pt x="434835" y="2671559"/>
                  </a:lnTo>
                  <a:lnTo>
                    <a:pt x="463461" y="2707602"/>
                  </a:lnTo>
                  <a:lnTo>
                    <a:pt x="476910" y="2721051"/>
                  </a:lnTo>
                  <a:lnTo>
                    <a:pt x="1040892" y="2721051"/>
                  </a:lnTo>
                  <a:close/>
                </a:path>
                <a:path w="2093595" h="2721609">
                  <a:moveTo>
                    <a:pt x="1858708" y="2721051"/>
                  </a:moveTo>
                  <a:lnTo>
                    <a:pt x="296164" y="1158506"/>
                  </a:lnTo>
                  <a:lnTo>
                    <a:pt x="262343" y="1133856"/>
                  </a:lnTo>
                  <a:lnTo>
                    <a:pt x="223139" y="1120495"/>
                  </a:lnTo>
                  <a:lnTo>
                    <a:pt x="180835" y="1118235"/>
                  </a:lnTo>
                  <a:lnTo>
                    <a:pt x="137731" y="1126896"/>
                  </a:lnTo>
                  <a:lnTo>
                    <a:pt x="96100" y="1146314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41"/>
                  </a:lnTo>
                  <a:lnTo>
                    <a:pt x="0" y="1299070"/>
                  </a:lnTo>
                  <a:lnTo>
                    <a:pt x="2260" y="1341374"/>
                  </a:lnTo>
                  <a:lnTo>
                    <a:pt x="15633" y="1380566"/>
                  </a:lnTo>
                  <a:lnTo>
                    <a:pt x="40297" y="1414373"/>
                  </a:lnTo>
                  <a:lnTo>
                    <a:pt x="1346974" y="2721051"/>
                  </a:lnTo>
                  <a:lnTo>
                    <a:pt x="1858708" y="2721051"/>
                  </a:lnTo>
                  <a:close/>
                </a:path>
                <a:path w="2093595" h="2721609">
                  <a:moveTo>
                    <a:pt x="2093518" y="2124075"/>
                  </a:moveTo>
                  <a:lnTo>
                    <a:pt x="382930" y="413499"/>
                  </a:lnTo>
                  <a:lnTo>
                    <a:pt x="342544" y="384314"/>
                  </a:lnTo>
                  <a:lnTo>
                    <a:pt x="296710" y="369697"/>
                  </a:lnTo>
                  <a:lnTo>
                    <a:pt x="249072" y="369646"/>
                  </a:lnTo>
                  <a:lnTo>
                    <a:pt x="203276" y="384175"/>
                  </a:lnTo>
                  <a:lnTo>
                    <a:pt x="162928" y="413283"/>
                  </a:lnTo>
                  <a:lnTo>
                    <a:pt x="133769" y="453682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07" y="593051"/>
                  </a:lnTo>
                  <a:lnTo>
                    <a:pt x="162979" y="633450"/>
                  </a:lnTo>
                  <a:lnTo>
                    <a:pt x="2093518" y="2563990"/>
                  </a:lnTo>
                  <a:lnTo>
                    <a:pt x="2093518" y="2124075"/>
                  </a:lnTo>
                  <a:close/>
                </a:path>
                <a:path w="2093595" h="2721609">
                  <a:moveTo>
                    <a:pt x="2093518" y="380377"/>
                  </a:moveTo>
                  <a:lnTo>
                    <a:pt x="1770557" y="57404"/>
                  </a:lnTo>
                  <a:lnTo>
                    <a:pt x="1734337" y="28663"/>
                  </a:lnTo>
                  <a:lnTo>
                    <a:pt x="1693951" y="9550"/>
                  </a:lnTo>
                  <a:lnTo>
                    <a:pt x="1651050" y="0"/>
                  </a:lnTo>
                  <a:lnTo>
                    <a:pt x="1607337" y="25"/>
                  </a:lnTo>
                  <a:lnTo>
                    <a:pt x="1564513" y="9588"/>
                  </a:lnTo>
                  <a:lnTo>
                    <a:pt x="1524228" y="28676"/>
                  </a:lnTo>
                  <a:lnTo>
                    <a:pt x="1488236" y="57238"/>
                  </a:lnTo>
                  <a:lnTo>
                    <a:pt x="1459649" y="93256"/>
                  </a:lnTo>
                  <a:lnTo>
                    <a:pt x="1440573" y="133515"/>
                  </a:lnTo>
                  <a:lnTo>
                    <a:pt x="1431036" y="176339"/>
                  </a:lnTo>
                  <a:lnTo>
                    <a:pt x="1431023" y="220040"/>
                  </a:lnTo>
                  <a:lnTo>
                    <a:pt x="1440586" y="262915"/>
                  </a:lnTo>
                  <a:lnTo>
                    <a:pt x="1459725" y="303301"/>
                  </a:lnTo>
                  <a:lnTo>
                    <a:pt x="1488465" y="339496"/>
                  </a:lnTo>
                  <a:lnTo>
                    <a:pt x="2093518" y="944562"/>
                  </a:lnTo>
                  <a:lnTo>
                    <a:pt x="2093518" y="380377"/>
                  </a:lnTo>
                  <a:close/>
                </a:path>
                <a:path w="2093595" h="2721609">
                  <a:moveTo>
                    <a:pt x="2093531" y="1241209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699" y="157289"/>
                  </a:lnTo>
                  <a:lnTo>
                    <a:pt x="932446" y="155003"/>
                  </a:lnTo>
                  <a:lnTo>
                    <a:pt x="889355" y="163677"/>
                  </a:lnTo>
                  <a:lnTo>
                    <a:pt x="847725" y="183121"/>
                  </a:lnTo>
                  <a:lnTo>
                    <a:pt x="809802" y="213169"/>
                  </a:lnTo>
                  <a:lnTo>
                    <a:pt x="779741" y="251104"/>
                  </a:lnTo>
                  <a:lnTo>
                    <a:pt x="760272" y="292747"/>
                  </a:lnTo>
                  <a:lnTo>
                    <a:pt x="751598" y="335851"/>
                  </a:lnTo>
                  <a:lnTo>
                    <a:pt x="753872" y="378129"/>
                  </a:lnTo>
                  <a:lnTo>
                    <a:pt x="767257" y="417309"/>
                  </a:lnTo>
                  <a:lnTo>
                    <a:pt x="791946" y="451129"/>
                  </a:lnTo>
                  <a:lnTo>
                    <a:pt x="2093531" y="1752727"/>
                  </a:lnTo>
                  <a:lnTo>
                    <a:pt x="2093531" y="1241209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12" name="object 312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0" name="object 320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1" name="object 321"/>
          <p:cNvSpPr txBox="1"/>
          <p:nvPr/>
        </p:nvSpPr>
        <p:spPr>
          <a:xfrm>
            <a:off x="635299" y="599504"/>
            <a:ext cx="13741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335">
                <a:solidFill>
                  <a:srgbClr val="43505E"/>
                </a:solidFill>
                <a:latin typeface="Verdana"/>
                <a:cs typeface="Verdana"/>
              </a:rPr>
              <a:t>05.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635299" y="4624508"/>
            <a:ext cx="2858770" cy="2006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600" spc="-110">
                <a:solidFill>
                  <a:srgbClr val="43505E"/>
                </a:solidFill>
                <a:latin typeface="Verdana"/>
                <a:cs typeface="Verdana"/>
              </a:rPr>
              <a:t>Infecção</a:t>
            </a:r>
            <a:r>
              <a:rPr sz="2600" spc="-29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Primária </a:t>
            </a:r>
            <a:r>
              <a:rPr sz="2600" spc="-7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2600" spc="-3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Corrente Sanguínea </a:t>
            </a:r>
            <a:r>
              <a:rPr sz="2600" spc="-105">
                <a:solidFill>
                  <a:srgbClr val="43505E"/>
                </a:solidFill>
                <a:latin typeface="Verdana"/>
                <a:cs typeface="Verdana"/>
              </a:rPr>
              <a:t>Laboratorialmente </a:t>
            </a:r>
            <a:r>
              <a:rPr sz="2600" spc="-10">
                <a:solidFill>
                  <a:srgbClr val="43505E"/>
                </a:solidFill>
                <a:latin typeface="Verdana"/>
                <a:cs typeface="Verdana"/>
              </a:rPr>
              <a:t>Confirmada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 txBox="1"/>
          <p:nvPr/>
        </p:nvSpPr>
        <p:spPr>
          <a:xfrm>
            <a:off x="3887299" y="1107504"/>
            <a:ext cx="56502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processo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do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Pacote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5">
                <a:solidFill>
                  <a:srgbClr val="43505E"/>
                </a:solidFill>
                <a:latin typeface="Verdana"/>
                <a:cs typeface="Verdana"/>
              </a:rPr>
              <a:t>Manutenção</a:t>
            </a:r>
            <a:r>
              <a:rPr sz="1800" spc="-21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CVC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3891542" y="4354995"/>
            <a:ext cx="5360670" cy="842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200000"/>
              </a:lnSpc>
              <a:spcBef>
                <a:spcPts val="190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coletada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prontuário/visita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multidisciplinar/</a:t>
            </a:r>
            <a:r>
              <a:rPr sz="1000" i="1" spc="-45">
                <a:solidFill>
                  <a:srgbClr val="3C3C3C"/>
                </a:solidFill>
                <a:latin typeface="Verdana"/>
                <a:cs typeface="Verdana"/>
              </a:rPr>
              <a:t>h4ddIe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. 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pela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alta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326" name="object 326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3904242" y="1653609"/>
            <a:ext cx="6145864" cy="658604"/>
          </a:xfrm>
          <a:prstGeom prst="rect">
            <a:avLst/>
          </a:prstGeom>
        </p:spPr>
      </p:pic>
      <p:sp>
        <p:nvSpPr>
          <p:cNvPr id="327" name="object 327"/>
          <p:cNvSpPr txBox="1"/>
          <p:nvPr/>
        </p:nvSpPr>
        <p:spPr>
          <a:xfrm>
            <a:off x="4729430" y="1764196"/>
            <a:ext cx="5316220" cy="7804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</a:t>
            </a:r>
            <a:r>
              <a:rPr sz="1200" b="1" spc="-9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0">
                <a:solidFill>
                  <a:srgbClr val="3799B1"/>
                </a:solidFill>
                <a:latin typeface="Arial"/>
                <a:cs typeface="Arial"/>
              </a:rPr>
              <a:t>4a</a:t>
            </a:r>
            <a:r>
              <a:rPr sz="1200" b="1" spc="-6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“Avaliar</a:t>
            </a:r>
            <a:r>
              <a:rPr sz="1200" spc="-12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indicação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permanência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CVC”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60"/>
              </a:spcBef>
            </a:pP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  <a:spcBef>
                <a:spcPts val="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28" name="object 328"/>
          <p:cNvGrpSpPr/>
          <p:nvPr/>
        </p:nvGrpSpPr>
        <p:grpSpPr>
          <a:xfrm>
            <a:off x="3904242" y="2573159"/>
            <a:ext cx="6152515" cy="1579880"/>
            <a:chOff x="3904242" y="2573159"/>
            <a:chExt cx="6152515" cy="1579880"/>
          </a:xfrm>
        </p:grpSpPr>
        <p:sp>
          <p:nvSpPr>
            <p:cNvPr id="329" name="object 329"/>
            <p:cNvSpPr/>
            <p:nvPr/>
          </p:nvSpPr>
          <p:spPr>
            <a:xfrm>
              <a:off x="3904246" y="25731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5544883" y="0"/>
                  </a:moveTo>
                  <a:lnTo>
                    <a:pt x="5544883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5544883" y="399135"/>
                  </a:lnTo>
                  <a:lnTo>
                    <a:pt x="5544883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544896" y="0"/>
                  </a:lnTo>
                  <a:lnTo>
                    <a:pt x="5544896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5792337" y="40724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7736338" y="4051471"/>
              <a:ext cx="3810" cy="59690"/>
            </a:xfrm>
            <a:custGeom>
              <a:avLst/>
              <a:gdLst/>
              <a:ahLst/>
              <a:cxnLst/>
              <a:rect l="l" t="t" r="r" b="b"/>
              <a:pathLst>
                <a:path w="3809" h="59689">
                  <a:moveTo>
                    <a:pt x="0" y="59105"/>
                  </a:moveTo>
                  <a:lnTo>
                    <a:pt x="3810" y="59105"/>
                  </a:lnTo>
                </a:path>
                <a:path w="3809" h="59689">
                  <a:moveTo>
                    <a:pt x="0" y="38125"/>
                  </a:moveTo>
                  <a:lnTo>
                    <a:pt x="3810" y="38125"/>
                  </a:lnTo>
                </a:path>
                <a:path w="3809" h="59689">
                  <a:moveTo>
                    <a:pt x="0" y="19062"/>
                  </a:moveTo>
                  <a:lnTo>
                    <a:pt x="3810" y="19062"/>
                  </a:lnTo>
                </a:path>
                <a:path w="3809" h="59689">
                  <a:moveTo>
                    <a:pt x="0" y="5714"/>
                  </a:moveTo>
                  <a:lnTo>
                    <a:pt x="3810" y="5714"/>
                  </a:lnTo>
                </a:path>
                <a:path w="3809" h="5968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9447238" y="29741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0050102" y="25731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4779411" y="29741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3904242" y="41207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3904242" y="41461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4781316" y="41207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4781316" y="41461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794242" y="41207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794242" y="41461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6766242" y="41207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6766242" y="41461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38243" y="41207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38243" y="41461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8566242" y="4120731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4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8566242" y="4146143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4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9449142" y="4120731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9449142" y="4146143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9" name="object 349"/>
          <p:cNvSpPr/>
          <p:nvPr/>
        </p:nvSpPr>
        <p:spPr>
          <a:xfrm>
            <a:off x="5792337" y="3824573"/>
            <a:ext cx="3810" cy="31115"/>
          </a:xfrm>
          <a:custGeom>
            <a:avLst/>
            <a:gdLst/>
            <a:ahLst/>
            <a:cxnLst/>
            <a:rect l="l" t="t" r="r" b="b"/>
            <a:pathLst>
              <a:path w="3810" h="31114">
                <a:moveTo>
                  <a:pt x="0" y="30505"/>
                </a:moveTo>
                <a:lnTo>
                  <a:pt x="3810" y="30505"/>
                </a:lnTo>
              </a:path>
              <a:path w="3810" h="311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792337" y="3755929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792337" y="3443242"/>
            <a:ext cx="3810" cy="208279"/>
          </a:xfrm>
          <a:custGeom>
            <a:avLst/>
            <a:gdLst/>
            <a:ahLst/>
            <a:cxnLst/>
            <a:rect l="l" t="t" r="r" b="b"/>
            <a:pathLst>
              <a:path w="3810" h="208279">
                <a:moveTo>
                  <a:pt x="0" y="207822"/>
                </a:moveTo>
                <a:lnTo>
                  <a:pt x="3810" y="207822"/>
                </a:lnTo>
              </a:path>
              <a:path w="3810" h="208279">
                <a:moveTo>
                  <a:pt x="0" y="165874"/>
                </a:moveTo>
                <a:lnTo>
                  <a:pt x="3810" y="165874"/>
                </a:lnTo>
              </a:path>
              <a:path w="3810" h="208279">
                <a:moveTo>
                  <a:pt x="0" y="158254"/>
                </a:moveTo>
                <a:lnTo>
                  <a:pt x="3810" y="158254"/>
                </a:lnTo>
              </a:path>
              <a:path w="3810" h="208279">
                <a:moveTo>
                  <a:pt x="0" y="144906"/>
                </a:moveTo>
                <a:lnTo>
                  <a:pt x="3810" y="144906"/>
                </a:lnTo>
              </a:path>
              <a:path w="3810" h="208279">
                <a:moveTo>
                  <a:pt x="0" y="104863"/>
                </a:moveTo>
                <a:lnTo>
                  <a:pt x="3810" y="104863"/>
                </a:lnTo>
              </a:path>
              <a:path w="3810" h="208279">
                <a:moveTo>
                  <a:pt x="0" y="74358"/>
                </a:moveTo>
                <a:lnTo>
                  <a:pt x="3810" y="74358"/>
                </a:lnTo>
              </a:path>
              <a:path w="3810" h="208279">
                <a:moveTo>
                  <a:pt x="0" y="32410"/>
                </a:moveTo>
                <a:lnTo>
                  <a:pt x="3810" y="32410"/>
                </a:lnTo>
              </a:path>
              <a:path w="3810" h="208279">
                <a:moveTo>
                  <a:pt x="0" y="30505"/>
                </a:moveTo>
                <a:lnTo>
                  <a:pt x="3810" y="30505"/>
                </a:lnTo>
              </a:path>
              <a:path w="3810" h="208279">
                <a:moveTo>
                  <a:pt x="0" y="26695"/>
                </a:moveTo>
                <a:lnTo>
                  <a:pt x="3810" y="26695"/>
                </a:lnTo>
              </a:path>
              <a:path w="3810" h="208279">
                <a:moveTo>
                  <a:pt x="0" y="20967"/>
                </a:moveTo>
                <a:lnTo>
                  <a:pt x="3810" y="20967"/>
                </a:lnTo>
              </a:path>
              <a:path w="3810" h="208279">
                <a:moveTo>
                  <a:pt x="0" y="5714"/>
                </a:moveTo>
                <a:lnTo>
                  <a:pt x="3810" y="5714"/>
                </a:lnTo>
              </a:path>
              <a:path w="3810" h="2082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792337" y="321253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792337" y="312863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792337" y="2987541"/>
            <a:ext cx="3810" cy="42545"/>
          </a:xfrm>
          <a:custGeom>
            <a:avLst/>
            <a:gdLst/>
            <a:ahLst/>
            <a:cxnLst/>
            <a:rect l="l" t="t" r="r" b="b"/>
            <a:pathLst>
              <a:path w="3810" h="42544">
                <a:moveTo>
                  <a:pt x="0" y="41948"/>
                </a:moveTo>
                <a:lnTo>
                  <a:pt x="3810" y="41948"/>
                </a:lnTo>
              </a:path>
              <a:path w="3810" h="4254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6764339" y="3935164"/>
            <a:ext cx="3810" cy="63500"/>
          </a:xfrm>
          <a:custGeom>
            <a:avLst/>
            <a:gdLst/>
            <a:ahLst/>
            <a:cxnLst/>
            <a:rect l="l" t="t" r="r" b="b"/>
            <a:pathLst>
              <a:path w="3809" h="63500">
                <a:moveTo>
                  <a:pt x="0" y="62915"/>
                </a:moveTo>
                <a:lnTo>
                  <a:pt x="3810" y="62915"/>
                </a:lnTo>
              </a:path>
              <a:path w="3809" h="63500">
                <a:moveTo>
                  <a:pt x="0" y="40043"/>
                </a:moveTo>
                <a:lnTo>
                  <a:pt x="3810" y="40043"/>
                </a:lnTo>
              </a:path>
              <a:path w="3809" h="63500">
                <a:moveTo>
                  <a:pt x="0" y="34315"/>
                </a:moveTo>
                <a:lnTo>
                  <a:pt x="3810" y="34315"/>
                </a:lnTo>
              </a:path>
              <a:path w="3809" h="63500">
                <a:moveTo>
                  <a:pt x="0" y="30505"/>
                </a:moveTo>
                <a:lnTo>
                  <a:pt x="3810" y="30505"/>
                </a:lnTo>
              </a:path>
              <a:path w="3809" h="63500">
                <a:moveTo>
                  <a:pt x="0" y="28600"/>
                </a:moveTo>
                <a:lnTo>
                  <a:pt x="3810" y="28600"/>
                </a:lnTo>
              </a:path>
              <a:path w="3809" h="63500">
                <a:moveTo>
                  <a:pt x="0" y="26695"/>
                </a:moveTo>
                <a:lnTo>
                  <a:pt x="3810" y="26695"/>
                </a:lnTo>
              </a:path>
              <a:path w="3809" h="635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6764339" y="378262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764339" y="3580517"/>
            <a:ext cx="3810" cy="17780"/>
          </a:xfrm>
          <a:custGeom>
            <a:avLst/>
            <a:gdLst/>
            <a:ahLst/>
            <a:cxnLst/>
            <a:rect l="l" t="t" r="r" b="b"/>
            <a:pathLst>
              <a:path w="3809" h="17779">
                <a:moveTo>
                  <a:pt x="0" y="17170"/>
                </a:moveTo>
                <a:lnTo>
                  <a:pt x="3810" y="17170"/>
                </a:lnTo>
              </a:path>
              <a:path w="3809" h="17779">
                <a:moveTo>
                  <a:pt x="0" y="15252"/>
                </a:moveTo>
                <a:lnTo>
                  <a:pt x="3810" y="15252"/>
                </a:lnTo>
              </a:path>
              <a:path w="3809" h="17779">
                <a:moveTo>
                  <a:pt x="0" y="11442"/>
                </a:moveTo>
                <a:lnTo>
                  <a:pt x="3810" y="11442"/>
                </a:lnTo>
              </a:path>
              <a:path w="3809" h="17779">
                <a:moveTo>
                  <a:pt x="0" y="5727"/>
                </a:moveTo>
                <a:lnTo>
                  <a:pt x="3810" y="5727"/>
                </a:lnTo>
              </a:path>
              <a:path w="3809" h="177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764339" y="3391757"/>
            <a:ext cx="3810" cy="130175"/>
          </a:xfrm>
          <a:custGeom>
            <a:avLst/>
            <a:gdLst/>
            <a:ahLst/>
            <a:cxnLst/>
            <a:rect l="l" t="t" r="r" b="b"/>
            <a:pathLst>
              <a:path w="3809" h="130175">
                <a:moveTo>
                  <a:pt x="0" y="129654"/>
                </a:moveTo>
                <a:lnTo>
                  <a:pt x="3810" y="129654"/>
                </a:lnTo>
              </a:path>
              <a:path w="3809" h="130175">
                <a:moveTo>
                  <a:pt x="0" y="87706"/>
                </a:moveTo>
                <a:lnTo>
                  <a:pt x="3810" y="87706"/>
                </a:lnTo>
              </a:path>
              <a:path w="3809" h="130175">
                <a:moveTo>
                  <a:pt x="0" y="85801"/>
                </a:moveTo>
                <a:lnTo>
                  <a:pt x="3810" y="85801"/>
                </a:lnTo>
              </a:path>
              <a:path w="3809" h="130175">
                <a:moveTo>
                  <a:pt x="0" y="83896"/>
                </a:moveTo>
                <a:lnTo>
                  <a:pt x="3810" y="83896"/>
                </a:lnTo>
              </a:path>
              <a:path w="3809" h="130175">
                <a:moveTo>
                  <a:pt x="0" y="81991"/>
                </a:moveTo>
                <a:lnTo>
                  <a:pt x="3810" y="81991"/>
                </a:lnTo>
              </a:path>
              <a:path w="3809" h="130175">
                <a:moveTo>
                  <a:pt x="0" y="80086"/>
                </a:moveTo>
                <a:lnTo>
                  <a:pt x="3810" y="80086"/>
                </a:lnTo>
              </a:path>
              <a:path w="3809" h="130175">
                <a:moveTo>
                  <a:pt x="0" y="61023"/>
                </a:moveTo>
                <a:lnTo>
                  <a:pt x="3810" y="61023"/>
                </a:lnTo>
              </a:path>
              <a:path w="3809" h="130175">
                <a:moveTo>
                  <a:pt x="0" y="28600"/>
                </a:moveTo>
                <a:lnTo>
                  <a:pt x="3810" y="28600"/>
                </a:lnTo>
              </a:path>
              <a:path w="3809" h="1301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764339" y="332312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764339" y="326592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764339" y="3159143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9537"/>
                </a:moveTo>
                <a:lnTo>
                  <a:pt x="3810" y="9537"/>
                </a:lnTo>
              </a:path>
              <a:path w="3809" h="12064">
                <a:moveTo>
                  <a:pt x="0" y="7632"/>
                </a:moveTo>
                <a:lnTo>
                  <a:pt x="3810" y="7632"/>
                </a:lnTo>
              </a:path>
              <a:path w="3809" h="12064">
                <a:moveTo>
                  <a:pt x="0" y="5727"/>
                </a:moveTo>
                <a:lnTo>
                  <a:pt x="3810" y="5727"/>
                </a:lnTo>
              </a:path>
              <a:path w="3809" h="12064">
                <a:moveTo>
                  <a:pt x="0" y="3822"/>
                </a:moveTo>
                <a:lnTo>
                  <a:pt x="3810" y="3822"/>
                </a:lnTo>
              </a:path>
              <a:path w="3809" h="12064">
                <a:moveTo>
                  <a:pt x="0" y="1904"/>
                </a:moveTo>
                <a:lnTo>
                  <a:pt x="3810" y="1904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6764339" y="3008521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15"/>
                </a:moveTo>
                <a:lnTo>
                  <a:pt x="3810" y="34315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736338" y="3971385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28"/>
                </a:moveTo>
                <a:lnTo>
                  <a:pt x="3810" y="34328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736338" y="3891311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9525"/>
                </a:moveTo>
                <a:lnTo>
                  <a:pt x="3810" y="9525"/>
                </a:lnTo>
              </a:path>
              <a:path w="3809" h="12064">
                <a:moveTo>
                  <a:pt x="0" y="7620"/>
                </a:moveTo>
                <a:lnTo>
                  <a:pt x="3810" y="7620"/>
                </a:lnTo>
              </a:path>
              <a:path w="3809" h="12064">
                <a:moveTo>
                  <a:pt x="0" y="5715"/>
                </a:moveTo>
                <a:lnTo>
                  <a:pt x="3810" y="5715"/>
                </a:lnTo>
              </a:path>
              <a:path w="3809" h="12064">
                <a:moveTo>
                  <a:pt x="0" y="3810"/>
                </a:moveTo>
                <a:lnTo>
                  <a:pt x="3810" y="3810"/>
                </a:lnTo>
              </a:path>
              <a:path w="3809" h="12064">
                <a:moveTo>
                  <a:pt x="0" y="1905"/>
                </a:moveTo>
                <a:lnTo>
                  <a:pt x="3810" y="1905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736338" y="379787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7736338" y="3639623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28"/>
                </a:moveTo>
                <a:lnTo>
                  <a:pt x="3810" y="34328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7736338" y="348328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7736338" y="3277355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9537"/>
                </a:moveTo>
                <a:lnTo>
                  <a:pt x="3810" y="9537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7736338" y="313436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7736338" y="3046660"/>
            <a:ext cx="3810" cy="15875"/>
          </a:xfrm>
          <a:custGeom>
            <a:avLst/>
            <a:gdLst/>
            <a:ahLst/>
            <a:cxnLst/>
            <a:rect l="l" t="t" r="r" b="b"/>
            <a:pathLst>
              <a:path w="3809" h="15875">
                <a:moveTo>
                  <a:pt x="0" y="15252"/>
                </a:moveTo>
                <a:lnTo>
                  <a:pt x="3810" y="15252"/>
                </a:lnTo>
              </a:path>
              <a:path w="3809" h="158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7736338" y="299898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564337" y="3879868"/>
            <a:ext cx="3810" cy="33020"/>
          </a:xfrm>
          <a:custGeom>
            <a:avLst/>
            <a:gdLst/>
            <a:ahLst/>
            <a:cxnLst/>
            <a:rect l="l" t="t" r="r" b="b"/>
            <a:pathLst>
              <a:path w="3809" h="33020">
                <a:moveTo>
                  <a:pt x="0" y="32410"/>
                </a:moveTo>
                <a:lnTo>
                  <a:pt x="3810" y="32410"/>
                </a:lnTo>
              </a:path>
              <a:path w="3809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564337" y="3643445"/>
            <a:ext cx="3810" cy="21590"/>
          </a:xfrm>
          <a:custGeom>
            <a:avLst/>
            <a:gdLst/>
            <a:ahLst/>
            <a:cxnLst/>
            <a:rect l="l" t="t" r="r" b="b"/>
            <a:pathLst>
              <a:path w="3809" h="21589">
                <a:moveTo>
                  <a:pt x="0" y="20967"/>
                </a:moveTo>
                <a:lnTo>
                  <a:pt x="3810" y="20967"/>
                </a:lnTo>
              </a:path>
              <a:path w="3809" h="2158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564337" y="3490906"/>
            <a:ext cx="3810" cy="52069"/>
          </a:xfrm>
          <a:custGeom>
            <a:avLst/>
            <a:gdLst/>
            <a:ahLst/>
            <a:cxnLst/>
            <a:rect l="l" t="t" r="r" b="b"/>
            <a:pathLst>
              <a:path w="3809" h="52070">
                <a:moveTo>
                  <a:pt x="0" y="51485"/>
                </a:moveTo>
                <a:lnTo>
                  <a:pt x="3810" y="51485"/>
                </a:lnTo>
              </a:path>
              <a:path w="3809" h="52070">
                <a:moveTo>
                  <a:pt x="0" y="11442"/>
                </a:moveTo>
                <a:lnTo>
                  <a:pt x="3810" y="11442"/>
                </a:lnTo>
              </a:path>
              <a:path w="3809" h="52070">
                <a:moveTo>
                  <a:pt x="0" y="9537"/>
                </a:moveTo>
                <a:lnTo>
                  <a:pt x="3810" y="9537"/>
                </a:lnTo>
              </a:path>
              <a:path w="3809" h="52070">
                <a:moveTo>
                  <a:pt x="0" y="5727"/>
                </a:moveTo>
                <a:lnTo>
                  <a:pt x="3810" y="5727"/>
                </a:lnTo>
              </a:path>
              <a:path w="3809" h="52070">
                <a:moveTo>
                  <a:pt x="0" y="3809"/>
                </a:moveTo>
                <a:lnTo>
                  <a:pt x="3810" y="3809"/>
                </a:lnTo>
              </a:path>
              <a:path w="3809" h="520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564337" y="343561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564337" y="337459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564337" y="330024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564337" y="324685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564337" y="310576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564337" y="3025679"/>
            <a:ext cx="3810" cy="15875"/>
          </a:xfrm>
          <a:custGeom>
            <a:avLst/>
            <a:gdLst/>
            <a:ahLst/>
            <a:cxnLst/>
            <a:rect l="l" t="t" r="r" b="b"/>
            <a:pathLst>
              <a:path w="3809" h="15875">
                <a:moveTo>
                  <a:pt x="0" y="15252"/>
                </a:moveTo>
                <a:lnTo>
                  <a:pt x="3810" y="15252"/>
                </a:lnTo>
              </a:path>
              <a:path w="3809" h="158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81" name="object 381"/>
          <p:cNvGraphicFramePr>
            <a:graphicFrameLocks noGrp="1"/>
          </p:cNvGraphicFramePr>
          <p:nvPr/>
        </p:nvGraphicFramePr>
        <p:xfrm>
          <a:off x="4025408" y="2573159"/>
          <a:ext cx="5885179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691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436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2349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1694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7843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2806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3175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87058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02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54100" algn="l"/>
                        </a:tabLst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Coleta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diária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47419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67005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(30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3916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conformes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6375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82" name="object 382"/>
          <p:cNvSpPr/>
          <p:nvPr/>
        </p:nvSpPr>
        <p:spPr>
          <a:xfrm>
            <a:off x="4781316" y="2573159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9449142" y="2573159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5" name="object 385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92</a:t>
            </a:fld>
            <a:endParaRPr spc="-25"/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3895" y="1044011"/>
            <a:ext cx="6145865" cy="658602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69083" y="1154596"/>
            <a:ext cx="472059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</a:t>
            </a:r>
            <a:r>
              <a:rPr sz="1200" b="1" spc="-9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60">
                <a:solidFill>
                  <a:srgbClr val="3799B1"/>
                </a:solidFill>
                <a:latin typeface="Arial"/>
                <a:cs typeface="Arial"/>
              </a:rPr>
              <a:t>4b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“Aderir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técnica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asséptica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no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manuseio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cateter”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3890" y="1963559"/>
            <a:ext cx="6152515" cy="1579880"/>
            <a:chOff x="643890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643890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2861995" y="0"/>
                  </a:moveTo>
                  <a:lnTo>
                    <a:pt x="1890001" y="0"/>
                  </a:ln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1890001" y="399135"/>
                  </a:lnTo>
                  <a:lnTo>
                    <a:pt x="2861995" y="399135"/>
                  </a:lnTo>
                  <a:lnTo>
                    <a:pt x="2861995" y="0"/>
                  </a:lnTo>
                  <a:close/>
                </a:path>
                <a:path w="6146165" h="399414">
                  <a:moveTo>
                    <a:pt x="5544896" y="0"/>
                  </a:moveTo>
                  <a:lnTo>
                    <a:pt x="4662005" y="0"/>
                  </a:lnTo>
                  <a:lnTo>
                    <a:pt x="3834003" y="0"/>
                  </a:lnTo>
                  <a:lnTo>
                    <a:pt x="2862008" y="0"/>
                  </a:lnTo>
                  <a:lnTo>
                    <a:pt x="2862008" y="399135"/>
                  </a:lnTo>
                  <a:lnTo>
                    <a:pt x="3834003" y="399135"/>
                  </a:lnTo>
                  <a:lnTo>
                    <a:pt x="4662005" y="399135"/>
                  </a:lnTo>
                  <a:lnTo>
                    <a:pt x="5544896" y="399135"/>
                  </a:lnTo>
                  <a:lnTo>
                    <a:pt x="5544896" y="0"/>
                  </a:lnTo>
                  <a:close/>
                </a:path>
                <a:path w="6146165" h="399414">
                  <a:moveTo>
                    <a:pt x="6145873" y="0"/>
                  </a:moveTo>
                  <a:lnTo>
                    <a:pt x="5544909" y="0"/>
                  </a:lnTo>
                  <a:lnTo>
                    <a:pt x="5544909" y="399135"/>
                  </a:lnTo>
                  <a:lnTo>
                    <a:pt x="6145873" y="399135"/>
                  </a:lnTo>
                  <a:lnTo>
                    <a:pt x="614587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1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3991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75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3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1868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096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3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0589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77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589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188796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8975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19063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3895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3895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0968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0968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3895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3895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05894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05894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77895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77895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5894" y="3511131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5894" y="3536543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188796" y="3511131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188796" y="3536543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89063" y="2074796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2635" y="1726454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65076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334518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84110" y="2397757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623326" y="2397757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280" marR="5080" indent="-685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15831" y="2397757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79888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1801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367921" y="2397757"/>
            <a:ext cx="12630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034">
              <a:lnSpc>
                <a:spcPct val="100000"/>
              </a:lnSpc>
              <a:spcBef>
                <a:spcPts val="100"/>
              </a:spcBef>
              <a:tabLst>
                <a:tab pos="992505" algn="l"/>
              </a:tabLst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L="104775">
              <a:lnSpc>
                <a:spcPct val="100000"/>
              </a:lnSpc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4780" marR="511175" indent="-132715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7142369" y="1629796"/>
            <a:ext cx="2321560" cy="671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24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através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42369" y="4564430"/>
            <a:ext cx="2321560" cy="633095"/>
          </a:xfrm>
          <a:prstGeom prst="rect">
            <a:avLst/>
          </a:prstGeom>
        </p:spPr>
        <p:txBody>
          <a:bodyPr vert="horz" wrap="square" lIns="0" tIns="774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1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43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através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4" name="object 5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3895" y="4031528"/>
            <a:ext cx="6145865" cy="658602"/>
          </a:xfrm>
          <a:prstGeom prst="rect">
            <a:avLst/>
          </a:prstGeom>
        </p:spPr>
      </p:pic>
      <p:sp>
        <p:nvSpPr>
          <p:cNvPr id="55" name="object 55"/>
          <p:cNvSpPr txBox="1"/>
          <p:nvPr/>
        </p:nvSpPr>
        <p:spPr>
          <a:xfrm>
            <a:off x="1469083" y="4142113"/>
            <a:ext cx="523176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IPCSL4c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“Realizar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manutenção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sistema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infusão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acordo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com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recomendações</a:t>
            </a:r>
            <a:r>
              <a:rPr sz="1200" spc="-9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vigentes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país”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56" name="object 56"/>
          <p:cNvGrpSpPr/>
          <p:nvPr/>
        </p:nvGrpSpPr>
        <p:grpSpPr>
          <a:xfrm>
            <a:off x="643890" y="4951069"/>
            <a:ext cx="6152515" cy="1579880"/>
            <a:chOff x="643890" y="4951069"/>
            <a:chExt cx="6152515" cy="1579880"/>
          </a:xfrm>
        </p:grpSpPr>
        <p:sp>
          <p:nvSpPr>
            <p:cNvPr id="57" name="object 57"/>
            <p:cNvSpPr/>
            <p:nvPr/>
          </p:nvSpPr>
          <p:spPr>
            <a:xfrm>
              <a:off x="643890" y="495106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2861995" y="0"/>
                  </a:moveTo>
                  <a:lnTo>
                    <a:pt x="1890001" y="0"/>
                  </a:ln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1890001" y="399135"/>
                  </a:lnTo>
                  <a:lnTo>
                    <a:pt x="2861995" y="399135"/>
                  </a:lnTo>
                  <a:lnTo>
                    <a:pt x="2861995" y="0"/>
                  </a:lnTo>
                  <a:close/>
                </a:path>
                <a:path w="6146165" h="399414">
                  <a:moveTo>
                    <a:pt x="5544896" y="0"/>
                  </a:moveTo>
                  <a:lnTo>
                    <a:pt x="4662005" y="0"/>
                  </a:lnTo>
                  <a:lnTo>
                    <a:pt x="3834003" y="0"/>
                  </a:lnTo>
                  <a:lnTo>
                    <a:pt x="2862008" y="0"/>
                  </a:lnTo>
                  <a:lnTo>
                    <a:pt x="2862008" y="399135"/>
                  </a:lnTo>
                  <a:lnTo>
                    <a:pt x="3834003" y="399135"/>
                  </a:lnTo>
                  <a:lnTo>
                    <a:pt x="4662005" y="399135"/>
                  </a:lnTo>
                  <a:lnTo>
                    <a:pt x="5544896" y="399135"/>
                  </a:lnTo>
                  <a:lnTo>
                    <a:pt x="5544896" y="0"/>
                  </a:lnTo>
                  <a:close/>
                </a:path>
                <a:path w="6146165" h="399414">
                  <a:moveTo>
                    <a:pt x="6145873" y="0"/>
                  </a:moveTo>
                  <a:lnTo>
                    <a:pt x="5544909" y="0"/>
                  </a:lnTo>
                  <a:lnTo>
                    <a:pt x="5544909" y="399135"/>
                  </a:lnTo>
                  <a:lnTo>
                    <a:pt x="6145873" y="399135"/>
                  </a:lnTo>
                  <a:lnTo>
                    <a:pt x="614587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531990" y="535212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503991" y="535212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475990" y="535212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303990" y="535212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6186890" y="535212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4"/>
                  </a:moveTo>
                  <a:lnTo>
                    <a:pt x="3810" y="1020064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6"/>
                  </a:moveTo>
                  <a:lnTo>
                    <a:pt x="3810" y="444246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9"/>
                  </a:moveTo>
                  <a:lnTo>
                    <a:pt x="3810" y="299339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9"/>
                  </a:moveTo>
                  <a:lnTo>
                    <a:pt x="3810" y="295529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2"/>
                  </a:moveTo>
                  <a:lnTo>
                    <a:pt x="3810" y="158242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2"/>
                  </a:moveTo>
                  <a:lnTo>
                    <a:pt x="3810" y="154432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7"/>
                  </a:moveTo>
                  <a:lnTo>
                    <a:pt x="3810" y="148717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5"/>
                  </a:moveTo>
                  <a:lnTo>
                    <a:pt x="3810" y="13335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20"/>
                  </a:moveTo>
                  <a:lnTo>
                    <a:pt x="3810" y="7620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10"/>
                  </a:moveTo>
                  <a:lnTo>
                    <a:pt x="3810" y="3810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520968" y="495107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533895" y="495107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505894" y="495107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4477895" y="495107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05894" y="495107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188796" y="495107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89754" y="495107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519063" y="535212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4"/>
                  </a:moveTo>
                  <a:lnTo>
                    <a:pt x="3810" y="1020064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6"/>
                  </a:moveTo>
                  <a:lnTo>
                    <a:pt x="3810" y="444246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9"/>
                  </a:moveTo>
                  <a:lnTo>
                    <a:pt x="3810" y="299339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9"/>
                  </a:moveTo>
                  <a:lnTo>
                    <a:pt x="3810" y="295529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2"/>
                  </a:moveTo>
                  <a:lnTo>
                    <a:pt x="3810" y="158242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2"/>
                  </a:moveTo>
                  <a:lnTo>
                    <a:pt x="3810" y="154432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7"/>
                  </a:moveTo>
                  <a:lnTo>
                    <a:pt x="3810" y="148717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894"/>
                  </a:moveTo>
                  <a:lnTo>
                    <a:pt x="3810" y="144894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5"/>
                  </a:moveTo>
                  <a:lnTo>
                    <a:pt x="3810" y="13335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20"/>
                  </a:moveTo>
                  <a:lnTo>
                    <a:pt x="3810" y="7620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10"/>
                  </a:moveTo>
                  <a:lnTo>
                    <a:pt x="3810" y="3810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43895" y="6498648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43895" y="6524060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520968" y="6498648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520968" y="6524060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533895" y="6498648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533895" y="6524060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3505894" y="6498648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505894" y="6524060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4477895" y="6498648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477895" y="6524060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5305894" y="6498648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305894" y="6524060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6188796" y="6498648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188796" y="6524060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/>
          <p:nvPr/>
        </p:nvSpPr>
        <p:spPr>
          <a:xfrm>
            <a:off x="776363" y="5062314"/>
            <a:ext cx="6121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1669935" y="5062314"/>
            <a:ext cx="7181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2436475" y="4713971"/>
            <a:ext cx="280797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172085">
              <a:lnSpc>
                <a:spcPct val="100000"/>
              </a:lnSpc>
              <a:spcBef>
                <a:spcPts val="1300"/>
              </a:spcBef>
              <a:tabLst>
                <a:tab pos="1332230" algn="l"/>
                <a:tab pos="211582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5452376" y="4986114"/>
            <a:ext cx="590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6321818" y="5062314"/>
            <a:ext cx="3352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784110" y="538527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623326" y="5385275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280" marR="5080" indent="-685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2615831" y="5385275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579888" y="5385275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661801" y="538527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367921" y="5385275"/>
            <a:ext cx="12630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034">
              <a:lnSpc>
                <a:spcPct val="100000"/>
              </a:lnSpc>
              <a:spcBef>
                <a:spcPts val="100"/>
              </a:spcBef>
              <a:tabLst>
                <a:tab pos="992505" algn="l"/>
              </a:tabLst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L="104775">
              <a:lnSpc>
                <a:spcPct val="100000"/>
              </a:lnSpc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4780" marR="511175" indent="-132715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6" name="object 9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97" name="object 97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93</a:t>
            </a:fld>
            <a:endParaRPr spc="-25"/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3895" y="1044009"/>
            <a:ext cx="6145865" cy="65860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69083" y="1326288"/>
            <a:ext cx="5088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IPCSL4d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“Avaliar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condições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curativo”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3890" y="1963559"/>
            <a:ext cx="6152515" cy="1579880"/>
            <a:chOff x="643890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643890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2861995" y="0"/>
                  </a:moveTo>
                  <a:lnTo>
                    <a:pt x="1890001" y="0"/>
                  </a:ln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1890001" y="399135"/>
                  </a:lnTo>
                  <a:lnTo>
                    <a:pt x="2861995" y="399135"/>
                  </a:lnTo>
                  <a:lnTo>
                    <a:pt x="2861995" y="0"/>
                  </a:lnTo>
                  <a:close/>
                </a:path>
                <a:path w="6146165" h="399414">
                  <a:moveTo>
                    <a:pt x="5544896" y="0"/>
                  </a:moveTo>
                  <a:lnTo>
                    <a:pt x="4662005" y="0"/>
                  </a:lnTo>
                  <a:lnTo>
                    <a:pt x="3834003" y="0"/>
                  </a:lnTo>
                  <a:lnTo>
                    <a:pt x="2862008" y="0"/>
                  </a:lnTo>
                  <a:lnTo>
                    <a:pt x="2862008" y="399135"/>
                  </a:lnTo>
                  <a:lnTo>
                    <a:pt x="3834003" y="399135"/>
                  </a:lnTo>
                  <a:lnTo>
                    <a:pt x="4662005" y="399135"/>
                  </a:lnTo>
                  <a:lnTo>
                    <a:pt x="5544896" y="399135"/>
                  </a:lnTo>
                  <a:lnTo>
                    <a:pt x="5544896" y="0"/>
                  </a:lnTo>
                  <a:close/>
                </a:path>
                <a:path w="6146165" h="399414">
                  <a:moveTo>
                    <a:pt x="6145873" y="0"/>
                  </a:moveTo>
                  <a:lnTo>
                    <a:pt x="5544909" y="0"/>
                  </a:lnTo>
                  <a:lnTo>
                    <a:pt x="5544909" y="399135"/>
                  </a:lnTo>
                  <a:lnTo>
                    <a:pt x="6145873" y="399135"/>
                  </a:lnTo>
                  <a:lnTo>
                    <a:pt x="614587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1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3991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75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3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1868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096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3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0589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77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589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188796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8975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19063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3895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3895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0968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0968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3895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3895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05894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05894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77895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77895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5894" y="3511131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5894" y="3536543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188796" y="3511131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188796" y="3536543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89063" y="2074796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2635" y="1726454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65076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334518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84110" y="2397757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623326" y="2397757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280" marR="5080" indent="-685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15831" y="2397757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79888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1801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367921" y="2397757"/>
            <a:ext cx="12630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034">
              <a:lnSpc>
                <a:spcPct val="100000"/>
              </a:lnSpc>
              <a:spcBef>
                <a:spcPts val="100"/>
              </a:spcBef>
              <a:tabLst>
                <a:tab pos="992505" algn="l"/>
              </a:tabLst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L="104775">
              <a:lnSpc>
                <a:spcPct val="100000"/>
              </a:lnSpc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4780" marR="511175" indent="-132715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7142369" y="1629796"/>
            <a:ext cx="2321560" cy="671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24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através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53" name="object 53"/>
          <p:cNvGrpSpPr/>
          <p:nvPr/>
        </p:nvGrpSpPr>
        <p:grpSpPr>
          <a:xfrm>
            <a:off x="4561175" y="4039342"/>
            <a:ext cx="5416550" cy="2406015"/>
            <a:chOff x="4561175" y="4039342"/>
            <a:chExt cx="5416550" cy="2406015"/>
          </a:xfrm>
        </p:grpSpPr>
        <p:sp>
          <p:nvSpPr>
            <p:cNvPr id="54" name="object 54"/>
            <p:cNvSpPr/>
            <p:nvPr/>
          </p:nvSpPr>
          <p:spPr>
            <a:xfrm>
              <a:off x="5155817" y="4153695"/>
              <a:ext cx="4821555" cy="2291715"/>
            </a:xfrm>
            <a:custGeom>
              <a:avLst/>
              <a:gdLst/>
              <a:ahLst/>
              <a:cxnLst/>
              <a:rect l="l" t="t" r="r" b="b"/>
              <a:pathLst>
                <a:path w="4821555" h="2291715">
                  <a:moveTo>
                    <a:pt x="4818062" y="0"/>
                  </a:moveTo>
                  <a:lnTo>
                    <a:pt x="3403" y="0"/>
                  </a:lnTo>
                  <a:lnTo>
                    <a:pt x="0" y="3606"/>
                  </a:lnTo>
                  <a:lnTo>
                    <a:pt x="0" y="2288057"/>
                  </a:lnTo>
                  <a:lnTo>
                    <a:pt x="3403" y="2291651"/>
                  </a:lnTo>
                  <a:lnTo>
                    <a:pt x="4818062" y="2291651"/>
                  </a:lnTo>
                  <a:lnTo>
                    <a:pt x="4821466" y="2288057"/>
                  </a:lnTo>
                  <a:lnTo>
                    <a:pt x="4821466" y="2275573"/>
                  </a:lnTo>
                  <a:lnTo>
                    <a:pt x="15201" y="2275573"/>
                  </a:lnTo>
                  <a:lnTo>
                    <a:pt x="15201" y="16078"/>
                  </a:lnTo>
                  <a:lnTo>
                    <a:pt x="4821466" y="16078"/>
                  </a:lnTo>
                  <a:lnTo>
                    <a:pt x="4821466" y="3606"/>
                  </a:lnTo>
                  <a:lnTo>
                    <a:pt x="4818062" y="0"/>
                  </a:lnTo>
                  <a:close/>
                </a:path>
                <a:path w="4821555" h="2291715">
                  <a:moveTo>
                    <a:pt x="4821466" y="16078"/>
                  </a:moveTo>
                  <a:lnTo>
                    <a:pt x="4806276" y="16078"/>
                  </a:lnTo>
                  <a:lnTo>
                    <a:pt x="4806276" y="2275573"/>
                  </a:lnTo>
                  <a:lnTo>
                    <a:pt x="4821466" y="2275573"/>
                  </a:lnTo>
                  <a:lnTo>
                    <a:pt x="4821466" y="1607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163413" y="4047388"/>
              <a:ext cx="4806315" cy="196850"/>
            </a:xfrm>
            <a:custGeom>
              <a:avLst/>
              <a:gdLst/>
              <a:ahLst/>
              <a:cxnLst/>
              <a:rect l="l" t="t" r="r" b="b"/>
              <a:pathLst>
                <a:path w="4806315" h="196850">
                  <a:moveTo>
                    <a:pt x="4806276" y="0"/>
                  </a:moveTo>
                  <a:lnTo>
                    <a:pt x="0" y="0"/>
                  </a:lnTo>
                  <a:lnTo>
                    <a:pt x="0" y="196850"/>
                  </a:lnTo>
                  <a:lnTo>
                    <a:pt x="4806276" y="196850"/>
                  </a:lnTo>
                  <a:lnTo>
                    <a:pt x="48062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55817" y="4039342"/>
              <a:ext cx="4821555" cy="213360"/>
            </a:xfrm>
            <a:custGeom>
              <a:avLst/>
              <a:gdLst/>
              <a:ahLst/>
              <a:cxnLst/>
              <a:rect l="l" t="t" r="r" b="b"/>
              <a:pathLst>
                <a:path w="4821555" h="213360">
                  <a:moveTo>
                    <a:pt x="4818062" y="0"/>
                  </a:moveTo>
                  <a:lnTo>
                    <a:pt x="3403" y="0"/>
                  </a:lnTo>
                  <a:lnTo>
                    <a:pt x="0" y="3594"/>
                  </a:lnTo>
                  <a:lnTo>
                    <a:pt x="0" y="209346"/>
                  </a:lnTo>
                  <a:lnTo>
                    <a:pt x="3403" y="212940"/>
                  </a:lnTo>
                  <a:lnTo>
                    <a:pt x="4818062" y="212940"/>
                  </a:lnTo>
                  <a:lnTo>
                    <a:pt x="4821466" y="209346"/>
                  </a:lnTo>
                  <a:lnTo>
                    <a:pt x="4821466" y="196862"/>
                  </a:lnTo>
                  <a:lnTo>
                    <a:pt x="15201" y="196862"/>
                  </a:lnTo>
                  <a:lnTo>
                    <a:pt x="15201" y="16065"/>
                  </a:lnTo>
                  <a:lnTo>
                    <a:pt x="4821466" y="16065"/>
                  </a:lnTo>
                  <a:lnTo>
                    <a:pt x="4821466" y="3594"/>
                  </a:lnTo>
                  <a:lnTo>
                    <a:pt x="4818062" y="0"/>
                  </a:lnTo>
                  <a:close/>
                </a:path>
                <a:path w="4821555" h="213360">
                  <a:moveTo>
                    <a:pt x="4821466" y="16065"/>
                  </a:moveTo>
                  <a:lnTo>
                    <a:pt x="4806276" y="16065"/>
                  </a:lnTo>
                  <a:lnTo>
                    <a:pt x="4806276" y="196862"/>
                  </a:lnTo>
                  <a:lnTo>
                    <a:pt x="4821466" y="196862"/>
                  </a:lnTo>
                  <a:lnTo>
                    <a:pt x="4821466" y="1606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171020" y="4252287"/>
              <a:ext cx="4791075" cy="55244"/>
            </a:xfrm>
            <a:custGeom>
              <a:avLst/>
              <a:gdLst/>
              <a:ahLst/>
              <a:cxnLst/>
              <a:rect l="l" t="t" r="r" b="b"/>
              <a:pathLst>
                <a:path w="4791075" h="55245">
                  <a:moveTo>
                    <a:pt x="4791075" y="0"/>
                  </a:moveTo>
                  <a:lnTo>
                    <a:pt x="557555" y="0"/>
                  </a:lnTo>
                  <a:lnTo>
                    <a:pt x="531533" y="760"/>
                  </a:lnTo>
                  <a:lnTo>
                    <a:pt x="505510" y="977"/>
                  </a:lnTo>
                  <a:lnTo>
                    <a:pt x="424688" y="0"/>
                  </a:lnTo>
                  <a:lnTo>
                    <a:pt x="4521" y="0"/>
                  </a:lnTo>
                  <a:lnTo>
                    <a:pt x="952" y="2286"/>
                  </a:lnTo>
                  <a:lnTo>
                    <a:pt x="0" y="3098"/>
                  </a:lnTo>
                  <a:lnTo>
                    <a:pt x="0" y="40233"/>
                  </a:lnTo>
                  <a:lnTo>
                    <a:pt x="4775" y="44462"/>
                  </a:lnTo>
                  <a:lnTo>
                    <a:pt x="10934" y="45669"/>
                  </a:lnTo>
                  <a:lnTo>
                    <a:pt x="121799" y="44194"/>
                  </a:lnTo>
                  <a:lnTo>
                    <a:pt x="178168" y="44131"/>
                  </a:lnTo>
                  <a:lnTo>
                    <a:pt x="224116" y="44949"/>
                  </a:lnTo>
                  <a:lnTo>
                    <a:pt x="247091" y="45758"/>
                  </a:lnTo>
                  <a:lnTo>
                    <a:pt x="268768" y="46778"/>
                  </a:lnTo>
                  <a:lnTo>
                    <a:pt x="312047" y="50408"/>
                  </a:lnTo>
                  <a:lnTo>
                    <a:pt x="337185" y="51854"/>
                  </a:lnTo>
                  <a:lnTo>
                    <a:pt x="344119" y="52006"/>
                  </a:lnTo>
                  <a:lnTo>
                    <a:pt x="344436" y="54165"/>
                  </a:lnTo>
                  <a:lnTo>
                    <a:pt x="358152" y="53047"/>
                  </a:lnTo>
                  <a:lnTo>
                    <a:pt x="372427" y="53047"/>
                  </a:lnTo>
                  <a:lnTo>
                    <a:pt x="386778" y="54279"/>
                  </a:lnTo>
                  <a:lnTo>
                    <a:pt x="386588" y="52997"/>
                  </a:lnTo>
                  <a:lnTo>
                    <a:pt x="454821" y="54079"/>
                  </a:lnTo>
                  <a:lnTo>
                    <a:pt x="501093" y="55144"/>
                  </a:lnTo>
                  <a:lnTo>
                    <a:pt x="546226" y="54682"/>
                  </a:lnTo>
                  <a:lnTo>
                    <a:pt x="583504" y="53443"/>
                  </a:lnTo>
                  <a:lnTo>
                    <a:pt x="658012" y="50012"/>
                  </a:lnTo>
                  <a:lnTo>
                    <a:pt x="677392" y="50063"/>
                  </a:lnTo>
                  <a:lnTo>
                    <a:pt x="732734" y="49717"/>
                  </a:lnTo>
                  <a:lnTo>
                    <a:pt x="788063" y="48820"/>
                  </a:lnTo>
                  <a:lnTo>
                    <a:pt x="898715" y="46215"/>
                  </a:lnTo>
                  <a:lnTo>
                    <a:pt x="1117688" y="47879"/>
                  </a:lnTo>
                  <a:lnTo>
                    <a:pt x="1115707" y="48869"/>
                  </a:lnTo>
                  <a:lnTo>
                    <a:pt x="1129201" y="47766"/>
                  </a:lnTo>
                  <a:lnTo>
                    <a:pt x="1142923" y="47396"/>
                  </a:lnTo>
                  <a:lnTo>
                    <a:pt x="1150362" y="47564"/>
                  </a:lnTo>
                  <a:lnTo>
                    <a:pt x="1165178" y="48751"/>
                  </a:lnTo>
                  <a:lnTo>
                    <a:pt x="1172552" y="49669"/>
                  </a:lnTo>
                  <a:lnTo>
                    <a:pt x="1182941" y="48806"/>
                  </a:lnTo>
                  <a:lnTo>
                    <a:pt x="1191374" y="48806"/>
                  </a:lnTo>
                  <a:lnTo>
                    <a:pt x="1194460" y="49212"/>
                  </a:lnTo>
                  <a:lnTo>
                    <a:pt x="1197546" y="49339"/>
                  </a:lnTo>
                  <a:lnTo>
                    <a:pt x="1200213" y="47929"/>
                  </a:lnTo>
                  <a:lnTo>
                    <a:pt x="1271411" y="47151"/>
                  </a:lnTo>
                  <a:lnTo>
                    <a:pt x="1295146" y="46672"/>
                  </a:lnTo>
                  <a:lnTo>
                    <a:pt x="1562379" y="45491"/>
                  </a:lnTo>
                  <a:lnTo>
                    <a:pt x="1611903" y="47768"/>
                  </a:lnTo>
                  <a:lnTo>
                    <a:pt x="1661450" y="49074"/>
                  </a:lnTo>
                  <a:lnTo>
                    <a:pt x="1711014" y="49668"/>
                  </a:lnTo>
                  <a:lnTo>
                    <a:pt x="1861858" y="49745"/>
                  </a:lnTo>
                  <a:lnTo>
                    <a:pt x="1917801" y="50266"/>
                  </a:lnTo>
                  <a:lnTo>
                    <a:pt x="1965902" y="49955"/>
                  </a:lnTo>
                  <a:lnTo>
                    <a:pt x="2013998" y="49156"/>
                  </a:lnTo>
                  <a:lnTo>
                    <a:pt x="2170391" y="45580"/>
                  </a:lnTo>
                  <a:lnTo>
                    <a:pt x="2198481" y="45895"/>
                  </a:lnTo>
                  <a:lnTo>
                    <a:pt x="2264587" y="48463"/>
                  </a:lnTo>
                  <a:lnTo>
                    <a:pt x="2352123" y="48677"/>
                  </a:lnTo>
                  <a:lnTo>
                    <a:pt x="2402865" y="48210"/>
                  </a:lnTo>
                  <a:lnTo>
                    <a:pt x="2473459" y="47527"/>
                  </a:lnTo>
                  <a:lnTo>
                    <a:pt x="2582519" y="45161"/>
                  </a:lnTo>
                  <a:lnTo>
                    <a:pt x="2629491" y="45601"/>
                  </a:lnTo>
                  <a:lnTo>
                    <a:pt x="2676447" y="46883"/>
                  </a:lnTo>
                  <a:lnTo>
                    <a:pt x="2723381" y="48949"/>
                  </a:lnTo>
                  <a:lnTo>
                    <a:pt x="2770289" y="51739"/>
                  </a:lnTo>
                  <a:lnTo>
                    <a:pt x="2843932" y="52495"/>
                  </a:lnTo>
                  <a:lnTo>
                    <a:pt x="4645224" y="52590"/>
                  </a:lnTo>
                  <a:lnTo>
                    <a:pt x="4668418" y="52324"/>
                  </a:lnTo>
                  <a:lnTo>
                    <a:pt x="4695153" y="50518"/>
                  </a:lnTo>
                  <a:lnTo>
                    <a:pt x="4721929" y="49871"/>
                  </a:lnTo>
                  <a:lnTo>
                    <a:pt x="4748724" y="49650"/>
                  </a:lnTo>
                  <a:lnTo>
                    <a:pt x="4781956" y="49123"/>
                  </a:lnTo>
                  <a:lnTo>
                    <a:pt x="4787011" y="47256"/>
                  </a:lnTo>
                  <a:lnTo>
                    <a:pt x="4791075" y="44183"/>
                  </a:lnTo>
                  <a:lnTo>
                    <a:pt x="4791075" y="0"/>
                  </a:lnTo>
                  <a:close/>
                </a:path>
              </a:pathLst>
            </a:custGeom>
            <a:solidFill>
              <a:srgbClr val="E8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162804" y="4238739"/>
              <a:ext cx="4810760" cy="1889760"/>
            </a:xfrm>
            <a:custGeom>
              <a:avLst/>
              <a:gdLst/>
              <a:ahLst/>
              <a:cxnLst/>
              <a:rect l="l" t="t" r="r" b="b"/>
              <a:pathLst>
                <a:path w="4810759" h="1889760">
                  <a:moveTo>
                    <a:pt x="8204" y="16649"/>
                  </a:moveTo>
                  <a:lnTo>
                    <a:pt x="2324" y="24485"/>
                  </a:lnTo>
                  <a:lnTo>
                    <a:pt x="0" y="34036"/>
                  </a:lnTo>
                  <a:lnTo>
                    <a:pt x="1384" y="43776"/>
                  </a:lnTo>
                  <a:lnTo>
                    <a:pt x="6591" y="52197"/>
                  </a:lnTo>
                  <a:lnTo>
                    <a:pt x="7112" y="52768"/>
                  </a:lnTo>
                  <a:lnTo>
                    <a:pt x="7645" y="53301"/>
                  </a:lnTo>
                  <a:lnTo>
                    <a:pt x="8204" y="53784"/>
                  </a:lnTo>
                  <a:lnTo>
                    <a:pt x="8204" y="16649"/>
                  </a:lnTo>
                  <a:close/>
                </a:path>
                <a:path w="4810759" h="1889760">
                  <a:moveTo>
                    <a:pt x="390715" y="13550"/>
                  </a:moveTo>
                  <a:lnTo>
                    <a:pt x="365620" y="13093"/>
                  </a:lnTo>
                  <a:lnTo>
                    <a:pt x="315734" y="11264"/>
                  </a:lnTo>
                  <a:lnTo>
                    <a:pt x="313499" y="11163"/>
                  </a:lnTo>
                  <a:lnTo>
                    <a:pt x="233972" y="7696"/>
                  </a:lnTo>
                  <a:lnTo>
                    <a:pt x="205727" y="6896"/>
                  </a:lnTo>
                  <a:lnTo>
                    <a:pt x="177482" y="6591"/>
                  </a:lnTo>
                  <a:lnTo>
                    <a:pt x="159143" y="6743"/>
                  </a:lnTo>
                  <a:lnTo>
                    <a:pt x="93675" y="8432"/>
                  </a:lnTo>
                  <a:lnTo>
                    <a:pt x="46596" y="10312"/>
                  </a:lnTo>
                  <a:lnTo>
                    <a:pt x="38950" y="11163"/>
                  </a:lnTo>
                  <a:lnTo>
                    <a:pt x="31191" y="10337"/>
                  </a:lnTo>
                  <a:lnTo>
                    <a:pt x="23583" y="11264"/>
                  </a:lnTo>
                  <a:lnTo>
                    <a:pt x="24409" y="11112"/>
                  </a:lnTo>
                  <a:lnTo>
                    <a:pt x="22453" y="11023"/>
                  </a:lnTo>
                  <a:lnTo>
                    <a:pt x="16268" y="11785"/>
                  </a:lnTo>
                  <a:lnTo>
                    <a:pt x="12738" y="13550"/>
                  </a:lnTo>
                  <a:lnTo>
                    <a:pt x="390715" y="13550"/>
                  </a:lnTo>
                  <a:close/>
                </a:path>
                <a:path w="4810759" h="1889760">
                  <a:moveTo>
                    <a:pt x="427101" y="1684147"/>
                  </a:moveTo>
                  <a:lnTo>
                    <a:pt x="423519" y="1680565"/>
                  </a:lnTo>
                  <a:lnTo>
                    <a:pt x="414642" y="1680552"/>
                  </a:lnTo>
                  <a:lnTo>
                    <a:pt x="411035" y="1684147"/>
                  </a:lnTo>
                  <a:lnTo>
                    <a:pt x="410946" y="1757349"/>
                  </a:lnTo>
                  <a:lnTo>
                    <a:pt x="414515" y="1760931"/>
                  </a:lnTo>
                  <a:lnTo>
                    <a:pt x="423405" y="1760931"/>
                  </a:lnTo>
                  <a:lnTo>
                    <a:pt x="426999" y="1757349"/>
                  </a:lnTo>
                  <a:lnTo>
                    <a:pt x="427101" y="1684147"/>
                  </a:lnTo>
                  <a:close/>
                </a:path>
                <a:path w="4810759" h="1889760">
                  <a:moveTo>
                    <a:pt x="427278" y="1555534"/>
                  </a:moveTo>
                  <a:lnTo>
                    <a:pt x="423735" y="1551952"/>
                  </a:lnTo>
                  <a:lnTo>
                    <a:pt x="414845" y="1551952"/>
                  </a:lnTo>
                  <a:lnTo>
                    <a:pt x="411251" y="1555534"/>
                  </a:lnTo>
                  <a:lnTo>
                    <a:pt x="411149" y="1628736"/>
                  </a:lnTo>
                  <a:lnTo>
                    <a:pt x="414718" y="1632318"/>
                  </a:lnTo>
                  <a:lnTo>
                    <a:pt x="419163" y="1632331"/>
                  </a:lnTo>
                  <a:lnTo>
                    <a:pt x="423621" y="1632318"/>
                  </a:lnTo>
                  <a:lnTo>
                    <a:pt x="427202" y="1628736"/>
                  </a:lnTo>
                  <a:lnTo>
                    <a:pt x="427278" y="1555534"/>
                  </a:lnTo>
                  <a:close/>
                </a:path>
                <a:path w="4810759" h="1889760">
                  <a:moveTo>
                    <a:pt x="427520" y="1426933"/>
                  </a:moveTo>
                  <a:lnTo>
                    <a:pt x="423938" y="1423352"/>
                  </a:lnTo>
                  <a:lnTo>
                    <a:pt x="415061" y="1423339"/>
                  </a:lnTo>
                  <a:lnTo>
                    <a:pt x="411454" y="1426933"/>
                  </a:lnTo>
                  <a:lnTo>
                    <a:pt x="411365" y="1500136"/>
                  </a:lnTo>
                  <a:lnTo>
                    <a:pt x="414934" y="1503718"/>
                  </a:lnTo>
                  <a:lnTo>
                    <a:pt x="423811" y="1503718"/>
                  </a:lnTo>
                  <a:lnTo>
                    <a:pt x="427418" y="1500136"/>
                  </a:lnTo>
                  <a:lnTo>
                    <a:pt x="427520" y="1426933"/>
                  </a:lnTo>
                  <a:close/>
                </a:path>
                <a:path w="4810759" h="1889760">
                  <a:moveTo>
                    <a:pt x="427723" y="1298333"/>
                  </a:moveTo>
                  <a:lnTo>
                    <a:pt x="424154" y="1294739"/>
                  </a:lnTo>
                  <a:lnTo>
                    <a:pt x="415264" y="1294739"/>
                  </a:lnTo>
                  <a:lnTo>
                    <a:pt x="411657" y="1298333"/>
                  </a:lnTo>
                  <a:lnTo>
                    <a:pt x="411568" y="1371523"/>
                  </a:lnTo>
                  <a:lnTo>
                    <a:pt x="415137" y="1375117"/>
                  </a:lnTo>
                  <a:lnTo>
                    <a:pt x="424027" y="1375117"/>
                  </a:lnTo>
                  <a:lnTo>
                    <a:pt x="427621" y="1371523"/>
                  </a:lnTo>
                  <a:lnTo>
                    <a:pt x="427723" y="1298333"/>
                  </a:lnTo>
                  <a:close/>
                </a:path>
                <a:path w="4810759" h="1889760">
                  <a:moveTo>
                    <a:pt x="427913" y="1169720"/>
                  </a:moveTo>
                  <a:lnTo>
                    <a:pt x="424357" y="1166139"/>
                  </a:lnTo>
                  <a:lnTo>
                    <a:pt x="415467" y="1166126"/>
                  </a:lnTo>
                  <a:lnTo>
                    <a:pt x="411861" y="1169720"/>
                  </a:lnTo>
                  <a:lnTo>
                    <a:pt x="411784" y="1242923"/>
                  </a:lnTo>
                  <a:lnTo>
                    <a:pt x="415353" y="1246505"/>
                  </a:lnTo>
                  <a:lnTo>
                    <a:pt x="424230" y="1246505"/>
                  </a:lnTo>
                  <a:lnTo>
                    <a:pt x="427837" y="1242923"/>
                  </a:lnTo>
                  <a:lnTo>
                    <a:pt x="427913" y="1169720"/>
                  </a:lnTo>
                  <a:close/>
                </a:path>
                <a:path w="4810759" h="1889760">
                  <a:moveTo>
                    <a:pt x="428129" y="1041120"/>
                  </a:moveTo>
                  <a:lnTo>
                    <a:pt x="424561" y="1037526"/>
                  </a:lnTo>
                  <a:lnTo>
                    <a:pt x="415683" y="1037526"/>
                  </a:lnTo>
                  <a:lnTo>
                    <a:pt x="412076" y="1041120"/>
                  </a:lnTo>
                  <a:lnTo>
                    <a:pt x="411975" y="1114310"/>
                  </a:lnTo>
                  <a:lnTo>
                    <a:pt x="415556" y="1117904"/>
                  </a:lnTo>
                  <a:lnTo>
                    <a:pt x="424434" y="1117904"/>
                  </a:lnTo>
                  <a:lnTo>
                    <a:pt x="428040" y="1114310"/>
                  </a:lnTo>
                  <a:lnTo>
                    <a:pt x="428129" y="1041120"/>
                  </a:lnTo>
                  <a:close/>
                </a:path>
                <a:path w="4810759" h="1889760">
                  <a:moveTo>
                    <a:pt x="428345" y="912507"/>
                  </a:moveTo>
                  <a:lnTo>
                    <a:pt x="424776" y="908926"/>
                  </a:lnTo>
                  <a:lnTo>
                    <a:pt x="415886" y="908913"/>
                  </a:lnTo>
                  <a:lnTo>
                    <a:pt x="412292" y="912507"/>
                  </a:lnTo>
                  <a:lnTo>
                    <a:pt x="412191" y="985710"/>
                  </a:lnTo>
                  <a:lnTo>
                    <a:pt x="415759" y="989291"/>
                  </a:lnTo>
                  <a:lnTo>
                    <a:pt x="424662" y="989291"/>
                  </a:lnTo>
                  <a:lnTo>
                    <a:pt x="428244" y="985710"/>
                  </a:lnTo>
                  <a:lnTo>
                    <a:pt x="428345" y="912507"/>
                  </a:lnTo>
                  <a:close/>
                </a:path>
                <a:path w="4810759" h="1889760">
                  <a:moveTo>
                    <a:pt x="428548" y="783907"/>
                  </a:moveTo>
                  <a:lnTo>
                    <a:pt x="424980" y="780313"/>
                  </a:lnTo>
                  <a:lnTo>
                    <a:pt x="416090" y="780313"/>
                  </a:lnTo>
                  <a:lnTo>
                    <a:pt x="412496" y="783907"/>
                  </a:lnTo>
                  <a:lnTo>
                    <a:pt x="412407" y="857110"/>
                  </a:lnTo>
                  <a:lnTo>
                    <a:pt x="415975" y="860691"/>
                  </a:lnTo>
                  <a:lnTo>
                    <a:pt x="424853" y="860691"/>
                  </a:lnTo>
                  <a:lnTo>
                    <a:pt x="428459" y="857110"/>
                  </a:lnTo>
                  <a:lnTo>
                    <a:pt x="428548" y="783907"/>
                  </a:lnTo>
                  <a:close/>
                </a:path>
                <a:path w="4810759" h="1889760">
                  <a:moveTo>
                    <a:pt x="432904" y="13550"/>
                  </a:moveTo>
                  <a:lnTo>
                    <a:pt x="423468" y="13436"/>
                  </a:lnTo>
                  <a:lnTo>
                    <a:pt x="415163" y="13550"/>
                  </a:lnTo>
                  <a:lnTo>
                    <a:pt x="432904" y="13550"/>
                  </a:lnTo>
                  <a:close/>
                </a:path>
                <a:path w="4810759" h="1889760">
                  <a:moveTo>
                    <a:pt x="1175181" y="1672170"/>
                  </a:moveTo>
                  <a:lnTo>
                    <a:pt x="1171613" y="1668589"/>
                  </a:lnTo>
                  <a:lnTo>
                    <a:pt x="1162723" y="1668589"/>
                  </a:lnTo>
                  <a:lnTo>
                    <a:pt x="1159129" y="1672170"/>
                  </a:lnTo>
                  <a:lnTo>
                    <a:pt x="1159014" y="1745373"/>
                  </a:lnTo>
                  <a:lnTo>
                    <a:pt x="1162596" y="1748967"/>
                  </a:lnTo>
                  <a:lnTo>
                    <a:pt x="1171473" y="1748967"/>
                  </a:lnTo>
                  <a:lnTo>
                    <a:pt x="1175080" y="1745373"/>
                  </a:lnTo>
                  <a:lnTo>
                    <a:pt x="1175181" y="1672170"/>
                  </a:lnTo>
                  <a:close/>
                </a:path>
                <a:path w="4810759" h="1889760">
                  <a:moveTo>
                    <a:pt x="1175410" y="1548003"/>
                  </a:moveTo>
                  <a:lnTo>
                    <a:pt x="1175397" y="1543570"/>
                  </a:lnTo>
                  <a:lnTo>
                    <a:pt x="1171829" y="1539989"/>
                  </a:lnTo>
                  <a:lnTo>
                    <a:pt x="1162951" y="1539976"/>
                  </a:lnTo>
                  <a:lnTo>
                    <a:pt x="1159344" y="1543570"/>
                  </a:lnTo>
                  <a:lnTo>
                    <a:pt x="1159243" y="1616773"/>
                  </a:lnTo>
                  <a:lnTo>
                    <a:pt x="1162812" y="1620354"/>
                  </a:lnTo>
                  <a:lnTo>
                    <a:pt x="1167257" y="1620367"/>
                  </a:lnTo>
                  <a:lnTo>
                    <a:pt x="1171714" y="1620354"/>
                  </a:lnTo>
                  <a:lnTo>
                    <a:pt x="1175296" y="1616773"/>
                  </a:lnTo>
                  <a:lnTo>
                    <a:pt x="1175410" y="1548003"/>
                  </a:lnTo>
                  <a:close/>
                </a:path>
                <a:path w="4810759" h="1889760">
                  <a:moveTo>
                    <a:pt x="1175600" y="1414957"/>
                  </a:moveTo>
                  <a:lnTo>
                    <a:pt x="1172044" y="1411376"/>
                  </a:lnTo>
                  <a:lnTo>
                    <a:pt x="1163167" y="1411376"/>
                  </a:lnTo>
                  <a:lnTo>
                    <a:pt x="1159573" y="1414957"/>
                  </a:lnTo>
                  <a:lnTo>
                    <a:pt x="1159459" y="1488160"/>
                  </a:lnTo>
                  <a:lnTo>
                    <a:pt x="1163040" y="1491754"/>
                  </a:lnTo>
                  <a:lnTo>
                    <a:pt x="1171917" y="1491754"/>
                  </a:lnTo>
                  <a:lnTo>
                    <a:pt x="1175524" y="1488160"/>
                  </a:lnTo>
                  <a:lnTo>
                    <a:pt x="1175600" y="1414957"/>
                  </a:lnTo>
                  <a:close/>
                </a:path>
                <a:path w="4810759" h="1889760">
                  <a:moveTo>
                    <a:pt x="1175842" y="1286357"/>
                  </a:moveTo>
                  <a:lnTo>
                    <a:pt x="1172273" y="1282776"/>
                  </a:lnTo>
                  <a:lnTo>
                    <a:pt x="1163383" y="1282763"/>
                  </a:lnTo>
                  <a:lnTo>
                    <a:pt x="1159789" y="1286357"/>
                  </a:lnTo>
                  <a:lnTo>
                    <a:pt x="1159687" y="1359560"/>
                  </a:lnTo>
                  <a:lnTo>
                    <a:pt x="1163256" y="1363141"/>
                  </a:lnTo>
                  <a:lnTo>
                    <a:pt x="1172159" y="1363141"/>
                  </a:lnTo>
                  <a:lnTo>
                    <a:pt x="1175740" y="1359560"/>
                  </a:lnTo>
                  <a:lnTo>
                    <a:pt x="1175842" y="1286357"/>
                  </a:lnTo>
                  <a:close/>
                </a:path>
                <a:path w="4810759" h="1889760">
                  <a:moveTo>
                    <a:pt x="1176070" y="1162189"/>
                  </a:moveTo>
                  <a:lnTo>
                    <a:pt x="1176058" y="1157757"/>
                  </a:lnTo>
                  <a:lnTo>
                    <a:pt x="1172489" y="1154163"/>
                  </a:lnTo>
                  <a:lnTo>
                    <a:pt x="1163612" y="1154163"/>
                  </a:lnTo>
                  <a:lnTo>
                    <a:pt x="1160005" y="1157757"/>
                  </a:lnTo>
                  <a:lnTo>
                    <a:pt x="1159891" y="1230947"/>
                  </a:lnTo>
                  <a:lnTo>
                    <a:pt x="1163472" y="1234541"/>
                  </a:lnTo>
                  <a:lnTo>
                    <a:pt x="1172362" y="1234541"/>
                  </a:lnTo>
                  <a:lnTo>
                    <a:pt x="1175956" y="1230947"/>
                  </a:lnTo>
                  <a:lnTo>
                    <a:pt x="1176070" y="1162189"/>
                  </a:lnTo>
                  <a:close/>
                </a:path>
                <a:path w="4810759" h="1889760">
                  <a:moveTo>
                    <a:pt x="1176274" y="1029144"/>
                  </a:moveTo>
                  <a:lnTo>
                    <a:pt x="1172718" y="1025575"/>
                  </a:lnTo>
                  <a:lnTo>
                    <a:pt x="1163828" y="1025550"/>
                  </a:lnTo>
                  <a:lnTo>
                    <a:pt x="1160233" y="1029144"/>
                  </a:lnTo>
                  <a:lnTo>
                    <a:pt x="1160132" y="1102347"/>
                  </a:lnTo>
                  <a:lnTo>
                    <a:pt x="1163701" y="1105928"/>
                  </a:lnTo>
                  <a:lnTo>
                    <a:pt x="1172591" y="1105928"/>
                  </a:lnTo>
                  <a:lnTo>
                    <a:pt x="1176185" y="1102347"/>
                  </a:lnTo>
                  <a:lnTo>
                    <a:pt x="1176274" y="1029144"/>
                  </a:lnTo>
                  <a:close/>
                </a:path>
                <a:path w="4810759" h="1889760">
                  <a:moveTo>
                    <a:pt x="1176502" y="900544"/>
                  </a:moveTo>
                  <a:lnTo>
                    <a:pt x="1172933" y="896950"/>
                  </a:lnTo>
                  <a:lnTo>
                    <a:pt x="1164043" y="896950"/>
                  </a:lnTo>
                  <a:lnTo>
                    <a:pt x="1160449" y="900544"/>
                  </a:lnTo>
                  <a:lnTo>
                    <a:pt x="1160348" y="973747"/>
                  </a:lnTo>
                  <a:lnTo>
                    <a:pt x="1163916" y="977328"/>
                  </a:lnTo>
                  <a:lnTo>
                    <a:pt x="1172806" y="977328"/>
                  </a:lnTo>
                  <a:lnTo>
                    <a:pt x="1176401" y="973747"/>
                  </a:lnTo>
                  <a:lnTo>
                    <a:pt x="1176502" y="900544"/>
                  </a:lnTo>
                  <a:close/>
                </a:path>
                <a:path w="4810759" h="1889760">
                  <a:moveTo>
                    <a:pt x="1559433" y="1672170"/>
                  </a:moveTo>
                  <a:lnTo>
                    <a:pt x="1555864" y="1668589"/>
                  </a:lnTo>
                  <a:lnTo>
                    <a:pt x="1546987" y="1668589"/>
                  </a:lnTo>
                  <a:lnTo>
                    <a:pt x="1543392" y="1672170"/>
                  </a:lnTo>
                  <a:lnTo>
                    <a:pt x="1543304" y="1745373"/>
                  </a:lnTo>
                  <a:lnTo>
                    <a:pt x="1546885" y="1748967"/>
                  </a:lnTo>
                  <a:lnTo>
                    <a:pt x="1555762" y="1748967"/>
                  </a:lnTo>
                  <a:lnTo>
                    <a:pt x="1559356" y="1745373"/>
                  </a:lnTo>
                  <a:lnTo>
                    <a:pt x="1559433" y="1672170"/>
                  </a:lnTo>
                  <a:close/>
                </a:path>
                <a:path w="4810759" h="1889760">
                  <a:moveTo>
                    <a:pt x="1559610" y="1543570"/>
                  </a:moveTo>
                  <a:lnTo>
                    <a:pt x="1556042" y="1539989"/>
                  </a:lnTo>
                  <a:lnTo>
                    <a:pt x="1547164" y="1539976"/>
                  </a:lnTo>
                  <a:lnTo>
                    <a:pt x="1543570" y="1543570"/>
                  </a:lnTo>
                  <a:lnTo>
                    <a:pt x="1543494" y="1616773"/>
                  </a:lnTo>
                  <a:lnTo>
                    <a:pt x="1547063" y="1620354"/>
                  </a:lnTo>
                  <a:lnTo>
                    <a:pt x="1551495" y="1620367"/>
                  </a:lnTo>
                  <a:lnTo>
                    <a:pt x="1555953" y="1620354"/>
                  </a:lnTo>
                  <a:lnTo>
                    <a:pt x="1559534" y="1616773"/>
                  </a:lnTo>
                  <a:lnTo>
                    <a:pt x="1559610" y="1543570"/>
                  </a:lnTo>
                  <a:close/>
                </a:path>
                <a:path w="4810759" h="1889760">
                  <a:moveTo>
                    <a:pt x="1559788" y="1414957"/>
                  </a:moveTo>
                  <a:lnTo>
                    <a:pt x="1556232" y="1411376"/>
                  </a:lnTo>
                  <a:lnTo>
                    <a:pt x="1547342" y="1411376"/>
                  </a:lnTo>
                  <a:lnTo>
                    <a:pt x="1543748" y="1414957"/>
                  </a:lnTo>
                  <a:lnTo>
                    <a:pt x="1543659" y="1488160"/>
                  </a:lnTo>
                  <a:lnTo>
                    <a:pt x="1547241" y="1491754"/>
                  </a:lnTo>
                  <a:lnTo>
                    <a:pt x="1556118" y="1491754"/>
                  </a:lnTo>
                  <a:lnTo>
                    <a:pt x="1559725" y="1488160"/>
                  </a:lnTo>
                  <a:lnTo>
                    <a:pt x="1559788" y="1414957"/>
                  </a:lnTo>
                  <a:close/>
                </a:path>
                <a:path w="4810759" h="1889760">
                  <a:moveTo>
                    <a:pt x="1559979" y="1286357"/>
                  </a:moveTo>
                  <a:lnTo>
                    <a:pt x="1556410" y="1282776"/>
                  </a:lnTo>
                  <a:lnTo>
                    <a:pt x="1547520" y="1282763"/>
                  </a:lnTo>
                  <a:lnTo>
                    <a:pt x="1543926" y="1286357"/>
                  </a:lnTo>
                  <a:lnTo>
                    <a:pt x="1543850" y="1359560"/>
                  </a:lnTo>
                  <a:lnTo>
                    <a:pt x="1547418" y="1363141"/>
                  </a:lnTo>
                  <a:lnTo>
                    <a:pt x="1556308" y="1363141"/>
                  </a:lnTo>
                  <a:lnTo>
                    <a:pt x="1559902" y="1359560"/>
                  </a:lnTo>
                  <a:lnTo>
                    <a:pt x="1559979" y="1286357"/>
                  </a:lnTo>
                  <a:close/>
                </a:path>
                <a:path w="4810759" h="1889760">
                  <a:moveTo>
                    <a:pt x="1560156" y="1157757"/>
                  </a:moveTo>
                  <a:lnTo>
                    <a:pt x="1556588" y="1154163"/>
                  </a:lnTo>
                  <a:lnTo>
                    <a:pt x="1547698" y="1154163"/>
                  </a:lnTo>
                  <a:lnTo>
                    <a:pt x="1544104" y="1157757"/>
                  </a:lnTo>
                  <a:lnTo>
                    <a:pt x="1544015" y="1230947"/>
                  </a:lnTo>
                  <a:lnTo>
                    <a:pt x="1547596" y="1234541"/>
                  </a:lnTo>
                  <a:lnTo>
                    <a:pt x="1556486" y="1234541"/>
                  </a:lnTo>
                  <a:lnTo>
                    <a:pt x="1560080" y="1230947"/>
                  </a:lnTo>
                  <a:lnTo>
                    <a:pt x="1560156" y="1157757"/>
                  </a:lnTo>
                  <a:close/>
                </a:path>
                <a:path w="4810759" h="1889760">
                  <a:moveTo>
                    <a:pt x="1560334" y="1029144"/>
                  </a:moveTo>
                  <a:lnTo>
                    <a:pt x="1556766" y="1025575"/>
                  </a:lnTo>
                  <a:lnTo>
                    <a:pt x="1547888" y="1025550"/>
                  </a:lnTo>
                  <a:lnTo>
                    <a:pt x="1544281" y="1029144"/>
                  </a:lnTo>
                  <a:lnTo>
                    <a:pt x="1544205" y="1102347"/>
                  </a:lnTo>
                  <a:lnTo>
                    <a:pt x="1547774" y="1105928"/>
                  </a:lnTo>
                  <a:lnTo>
                    <a:pt x="1556677" y="1105928"/>
                  </a:lnTo>
                  <a:lnTo>
                    <a:pt x="1560258" y="1102347"/>
                  </a:lnTo>
                  <a:lnTo>
                    <a:pt x="1560334" y="1029144"/>
                  </a:lnTo>
                  <a:close/>
                </a:path>
                <a:path w="4810759" h="1889760">
                  <a:moveTo>
                    <a:pt x="1560512" y="900544"/>
                  </a:moveTo>
                  <a:lnTo>
                    <a:pt x="1556943" y="896950"/>
                  </a:lnTo>
                  <a:lnTo>
                    <a:pt x="1548053" y="896950"/>
                  </a:lnTo>
                  <a:lnTo>
                    <a:pt x="1544459" y="900544"/>
                  </a:lnTo>
                  <a:lnTo>
                    <a:pt x="1544383" y="973747"/>
                  </a:lnTo>
                  <a:lnTo>
                    <a:pt x="1547952" y="977328"/>
                  </a:lnTo>
                  <a:lnTo>
                    <a:pt x="1556842" y="977328"/>
                  </a:lnTo>
                  <a:lnTo>
                    <a:pt x="1560436" y="973747"/>
                  </a:lnTo>
                  <a:lnTo>
                    <a:pt x="1560512" y="900544"/>
                  </a:lnTo>
                  <a:close/>
                </a:path>
                <a:path w="4810759" h="1889760">
                  <a:moveTo>
                    <a:pt x="1560690" y="771931"/>
                  </a:moveTo>
                  <a:lnTo>
                    <a:pt x="1557121" y="768350"/>
                  </a:lnTo>
                  <a:lnTo>
                    <a:pt x="1548244" y="768337"/>
                  </a:lnTo>
                  <a:lnTo>
                    <a:pt x="1544637" y="771931"/>
                  </a:lnTo>
                  <a:lnTo>
                    <a:pt x="1544574" y="845134"/>
                  </a:lnTo>
                  <a:lnTo>
                    <a:pt x="1548130" y="848715"/>
                  </a:lnTo>
                  <a:lnTo>
                    <a:pt x="1552575" y="848728"/>
                  </a:lnTo>
                  <a:lnTo>
                    <a:pt x="1557032" y="848715"/>
                  </a:lnTo>
                  <a:lnTo>
                    <a:pt x="1560614" y="845134"/>
                  </a:lnTo>
                  <a:lnTo>
                    <a:pt x="1560690" y="771931"/>
                  </a:lnTo>
                  <a:close/>
                </a:path>
                <a:path w="4810759" h="1889760">
                  <a:moveTo>
                    <a:pt x="1560868" y="643331"/>
                  </a:moveTo>
                  <a:lnTo>
                    <a:pt x="1557299" y="639737"/>
                  </a:lnTo>
                  <a:lnTo>
                    <a:pt x="1548422" y="639737"/>
                  </a:lnTo>
                  <a:lnTo>
                    <a:pt x="1544815" y="643331"/>
                  </a:lnTo>
                  <a:lnTo>
                    <a:pt x="1544751" y="716534"/>
                  </a:lnTo>
                  <a:lnTo>
                    <a:pt x="1548307" y="720115"/>
                  </a:lnTo>
                  <a:lnTo>
                    <a:pt x="1557197" y="720115"/>
                  </a:lnTo>
                  <a:lnTo>
                    <a:pt x="1560791" y="716534"/>
                  </a:lnTo>
                  <a:lnTo>
                    <a:pt x="1560868" y="643331"/>
                  </a:lnTo>
                  <a:close/>
                </a:path>
                <a:path w="4810759" h="1889760">
                  <a:moveTo>
                    <a:pt x="1561045" y="514718"/>
                  </a:moveTo>
                  <a:lnTo>
                    <a:pt x="1557489" y="511136"/>
                  </a:lnTo>
                  <a:lnTo>
                    <a:pt x="1548599" y="511136"/>
                  </a:lnTo>
                  <a:lnTo>
                    <a:pt x="1545005" y="514718"/>
                  </a:lnTo>
                  <a:lnTo>
                    <a:pt x="1544929" y="587921"/>
                  </a:lnTo>
                  <a:lnTo>
                    <a:pt x="1548498" y="591502"/>
                  </a:lnTo>
                  <a:lnTo>
                    <a:pt x="1552930" y="591515"/>
                  </a:lnTo>
                  <a:lnTo>
                    <a:pt x="1557388" y="591502"/>
                  </a:lnTo>
                  <a:lnTo>
                    <a:pt x="1560982" y="587921"/>
                  </a:lnTo>
                  <a:lnTo>
                    <a:pt x="1561045" y="514718"/>
                  </a:lnTo>
                  <a:close/>
                </a:path>
                <a:path w="4810759" h="1889760">
                  <a:moveTo>
                    <a:pt x="2013216" y="1672170"/>
                  </a:moveTo>
                  <a:lnTo>
                    <a:pt x="2009648" y="1668589"/>
                  </a:lnTo>
                  <a:lnTo>
                    <a:pt x="2000758" y="1668589"/>
                  </a:lnTo>
                  <a:lnTo>
                    <a:pt x="1997163" y="1672170"/>
                  </a:lnTo>
                  <a:lnTo>
                    <a:pt x="1997049" y="1745373"/>
                  </a:lnTo>
                  <a:lnTo>
                    <a:pt x="2000631" y="1748967"/>
                  </a:lnTo>
                  <a:lnTo>
                    <a:pt x="2009508" y="1748967"/>
                  </a:lnTo>
                  <a:lnTo>
                    <a:pt x="2013115" y="1745373"/>
                  </a:lnTo>
                  <a:lnTo>
                    <a:pt x="2013216" y="1672170"/>
                  </a:lnTo>
                  <a:close/>
                </a:path>
                <a:path w="4810759" h="1889760">
                  <a:moveTo>
                    <a:pt x="2013432" y="1543570"/>
                  </a:moveTo>
                  <a:lnTo>
                    <a:pt x="2009863" y="1539989"/>
                  </a:lnTo>
                  <a:lnTo>
                    <a:pt x="2000973" y="1539976"/>
                  </a:lnTo>
                  <a:lnTo>
                    <a:pt x="1997379" y="1543570"/>
                  </a:lnTo>
                  <a:lnTo>
                    <a:pt x="1997278" y="1616773"/>
                  </a:lnTo>
                  <a:lnTo>
                    <a:pt x="2000846" y="1620354"/>
                  </a:lnTo>
                  <a:lnTo>
                    <a:pt x="2005279" y="1620367"/>
                  </a:lnTo>
                  <a:lnTo>
                    <a:pt x="2009736" y="1620354"/>
                  </a:lnTo>
                  <a:lnTo>
                    <a:pt x="2013331" y="1616773"/>
                  </a:lnTo>
                  <a:lnTo>
                    <a:pt x="2013432" y="1543570"/>
                  </a:lnTo>
                  <a:close/>
                </a:path>
                <a:path w="4810759" h="1889760">
                  <a:moveTo>
                    <a:pt x="2013635" y="1414957"/>
                  </a:moveTo>
                  <a:lnTo>
                    <a:pt x="2010079" y="1411376"/>
                  </a:lnTo>
                  <a:lnTo>
                    <a:pt x="2001189" y="1411376"/>
                  </a:lnTo>
                  <a:lnTo>
                    <a:pt x="1997595" y="1414957"/>
                  </a:lnTo>
                  <a:lnTo>
                    <a:pt x="1997481" y="1488160"/>
                  </a:lnTo>
                  <a:lnTo>
                    <a:pt x="2001062" y="1491754"/>
                  </a:lnTo>
                  <a:lnTo>
                    <a:pt x="2009952" y="1491754"/>
                  </a:lnTo>
                  <a:lnTo>
                    <a:pt x="2013546" y="1488160"/>
                  </a:lnTo>
                  <a:lnTo>
                    <a:pt x="2013635" y="1414957"/>
                  </a:lnTo>
                  <a:close/>
                </a:path>
                <a:path w="4810759" h="1889760">
                  <a:moveTo>
                    <a:pt x="2013889" y="1290789"/>
                  </a:moveTo>
                  <a:lnTo>
                    <a:pt x="2013864" y="1286357"/>
                  </a:lnTo>
                  <a:lnTo>
                    <a:pt x="2010295" y="1282776"/>
                  </a:lnTo>
                  <a:lnTo>
                    <a:pt x="2001418" y="1282763"/>
                  </a:lnTo>
                  <a:lnTo>
                    <a:pt x="1997811" y="1286357"/>
                  </a:lnTo>
                  <a:lnTo>
                    <a:pt x="1997710" y="1359560"/>
                  </a:lnTo>
                  <a:lnTo>
                    <a:pt x="2001278" y="1363141"/>
                  </a:lnTo>
                  <a:lnTo>
                    <a:pt x="2010181" y="1363141"/>
                  </a:lnTo>
                  <a:lnTo>
                    <a:pt x="2013762" y="1359560"/>
                  </a:lnTo>
                  <a:lnTo>
                    <a:pt x="2013889" y="1290789"/>
                  </a:lnTo>
                  <a:close/>
                </a:path>
                <a:path w="4810759" h="1889760">
                  <a:moveTo>
                    <a:pt x="2014080" y="1157757"/>
                  </a:moveTo>
                  <a:lnTo>
                    <a:pt x="2010524" y="1154163"/>
                  </a:lnTo>
                  <a:lnTo>
                    <a:pt x="2001634" y="1154163"/>
                  </a:lnTo>
                  <a:lnTo>
                    <a:pt x="1998040" y="1157757"/>
                  </a:lnTo>
                  <a:lnTo>
                    <a:pt x="1997925" y="1230947"/>
                  </a:lnTo>
                  <a:lnTo>
                    <a:pt x="2001507" y="1234541"/>
                  </a:lnTo>
                  <a:lnTo>
                    <a:pt x="2010384" y="1234541"/>
                  </a:lnTo>
                  <a:lnTo>
                    <a:pt x="2013991" y="1230947"/>
                  </a:lnTo>
                  <a:lnTo>
                    <a:pt x="2014080" y="1157757"/>
                  </a:lnTo>
                  <a:close/>
                </a:path>
                <a:path w="4810759" h="1889760">
                  <a:moveTo>
                    <a:pt x="2014308" y="1029144"/>
                  </a:moveTo>
                  <a:lnTo>
                    <a:pt x="2010740" y="1025575"/>
                  </a:lnTo>
                  <a:lnTo>
                    <a:pt x="2001850" y="1025550"/>
                  </a:lnTo>
                  <a:lnTo>
                    <a:pt x="1998256" y="1029144"/>
                  </a:lnTo>
                  <a:lnTo>
                    <a:pt x="1998154" y="1102347"/>
                  </a:lnTo>
                  <a:lnTo>
                    <a:pt x="2001723" y="1105928"/>
                  </a:lnTo>
                  <a:lnTo>
                    <a:pt x="2010613" y="1105928"/>
                  </a:lnTo>
                  <a:lnTo>
                    <a:pt x="2014207" y="1102347"/>
                  </a:lnTo>
                  <a:lnTo>
                    <a:pt x="2014308" y="1029144"/>
                  </a:lnTo>
                  <a:close/>
                </a:path>
                <a:path w="4810759" h="1889760">
                  <a:moveTo>
                    <a:pt x="2014524" y="900544"/>
                  </a:moveTo>
                  <a:lnTo>
                    <a:pt x="2010956" y="896950"/>
                  </a:lnTo>
                  <a:lnTo>
                    <a:pt x="2002066" y="896950"/>
                  </a:lnTo>
                  <a:lnTo>
                    <a:pt x="1998472" y="900544"/>
                  </a:lnTo>
                  <a:lnTo>
                    <a:pt x="1998370" y="973747"/>
                  </a:lnTo>
                  <a:lnTo>
                    <a:pt x="2001939" y="977328"/>
                  </a:lnTo>
                  <a:lnTo>
                    <a:pt x="2010829" y="977328"/>
                  </a:lnTo>
                  <a:lnTo>
                    <a:pt x="2014423" y="973747"/>
                  </a:lnTo>
                  <a:lnTo>
                    <a:pt x="2014524" y="900544"/>
                  </a:lnTo>
                  <a:close/>
                </a:path>
                <a:path w="4810759" h="1889760">
                  <a:moveTo>
                    <a:pt x="2613787" y="1684185"/>
                  </a:moveTo>
                  <a:lnTo>
                    <a:pt x="2610205" y="1680565"/>
                  </a:lnTo>
                  <a:lnTo>
                    <a:pt x="2601303" y="1680552"/>
                  </a:lnTo>
                  <a:lnTo>
                    <a:pt x="2597708" y="1684134"/>
                  </a:lnTo>
                  <a:lnTo>
                    <a:pt x="2597454" y="1757311"/>
                  </a:lnTo>
                  <a:lnTo>
                    <a:pt x="2601049" y="1760918"/>
                  </a:lnTo>
                  <a:lnTo>
                    <a:pt x="2609951" y="1760918"/>
                  </a:lnTo>
                  <a:lnTo>
                    <a:pt x="2613533" y="1757362"/>
                  </a:lnTo>
                  <a:lnTo>
                    <a:pt x="2613787" y="1684185"/>
                  </a:lnTo>
                  <a:close/>
                </a:path>
                <a:path w="4810759" h="1889760">
                  <a:moveTo>
                    <a:pt x="2614231" y="1555572"/>
                  </a:moveTo>
                  <a:lnTo>
                    <a:pt x="2610637" y="1551965"/>
                  </a:lnTo>
                  <a:lnTo>
                    <a:pt x="2601747" y="1551952"/>
                  </a:lnTo>
                  <a:lnTo>
                    <a:pt x="2598153" y="1555534"/>
                  </a:lnTo>
                  <a:lnTo>
                    <a:pt x="2597899" y="1628698"/>
                  </a:lnTo>
                  <a:lnTo>
                    <a:pt x="2601493" y="1632318"/>
                  </a:lnTo>
                  <a:lnTo>
                    <a:pt x="2605925" y="1632331"/>
                  </a:lnTo>
                  <a:lnTo>
                    <a:pt x="2610396" y="1632318"/>
                  </a:lnTo>
                  <a:lnTo>
                    <a:pt x="2613977" y="1628749"/>
                  </a:lnTo>
                  <a:lnTo>
                    <a:pt x="2614231" y="1555572"/>
                  </a:lnTo>
                  <a:close/>
                </a:path>
                <a:path w="4810759" h="1889760">
                  <a:moveTo>
                    <a:pt x="2614663" y="1426972"/>
                  </a:moveTo>
                  <a:lnTo>
                    <a:pt x="2611082" y="1423365"/>
                  </a:lnTo>
                  <a:lnTo>
                    <a:pt x="2602179" y="1423352"/>
                  </a:lnTo>
                  <a:lnTo>
                    <a:pt x="2598585" y="1426921"/>
                  </a:lnTo>
                  <a:lnTo>
                    <a:pt x="2598331" y="1500098"/>
                  </a:lnTo>
                  <a:lnTo>
                    <a:pt x="2601925" y="1503705"/>
                  </a:lnTo>
                  <a:lnTo>
                    <a:pt x="2606357" y="1503718"/>
                  </a:lnTo>
                  <a:lnTo>
                    <a:pt x="2610828" y="1503705"/>
                  </a:lnTo>
                  <a:lnTo>
                    <a:pt x="2614409" y="1500149"/>
                  </a:lnTo>
                  <a:lnTo>
                    <a:pt x="2614663" y="1426972"/>
                  </a:lnTo>
                  <a:close/>
                </a:path>
                <a:path w="4810759" h="1889760">
                  <a:moveTo>
                    <a:pt x="2901137" y="1686179"/>
                  </a:moveTo>
                  <a:lnTo>
                    <a:pt x="2612491" y="1309027"/>
                  </a:lnTo>
                  <a:lnTo>
                    <a:pt x="2610523" y="1307896"/>
                  </a:lnTo>
                  <a:lnTo>
                    <a:pt x="2606205" y="1307414"/>
                  </a:lnTo>
                  <a:lnTo>
                    <a:pt x="2604058" y="1308023"/>
                  </a:lnTo>
                  <a:lnTo>
                    <a:pt x="2418918" y="1457782"/>
                  </a:lnTo>
                  <a:lnTo>
                    <a:pt x="2011667" y="737743"/>
                  </a:lnTo>
                  <a:lnTo>
                    <a:pt x="2009673" y="736307"/>
                  </a:lnTo>
                  <a:lnTo>
                    <a:pt x="2005076" y="735380"/>
                  </a:lnTo>
                  <a:lnTo>
                    <a:pt x="2002688" y="735977"/>
                  </a:lnTo>
                  <a:lnTo>
                    <a:pt x="1794954" y="899845"/>
                  </a:lnTo>
                  <a:lnTo>
                    <a:pt x="1568577" y="470979"/>
                  </a:lnTo>
                  <a:lnTo>
                    <a:pt x="1566240" y="469392"/>
                  </a:lnTo>
                  <a:lnTo>
                    <a:pt x="1560957" y="468795"/>
                  </a:lnTo>
                  <a:lnTo>
                    <a:pt x="1558315" y="469836"/>
                  </a:lnTo>
                  <a:lnTo>
                    <a:pt x="1261059" y="820039"/>
                  </a:lnTo>
                  <a:lnTo>
                    <a:pt x="1172870" y="743280"/>
                  </a:lnTo>
                  <a:lnTo>
                    <a:pt x="1170533" y="742594"/>
                  </a:lnTo>
                  <a:lnTo>
                    <a:pt x="1165936" y="743242"/>
                  </a:lnTo>
                  <a:lnTo>
                    <a:pt x="1163878" y="744537"/>
                  </a:lnTo>
                  <a:lnTo>
                    <a:pt x="858520" y="1212189"/>
                  </a:lnTo>
                  <a:lnTo>
                    <a:pt x="428688" y="693699"/>
                  </a:lnTo>
                  <a:lnTo>
                    <a:pt x="428701" y="688594"/>
                  </a:lnTo>
                  <a:lnTo>
                    <a:pt x="425132" y="685025"/>
                  </a:lnTo>
                  <a:lnTo>
                    <a:pt x="416242" y="685025"/>
                  </a:lnTo>
                  <a:lnTo>
                    <a:pt x="412648" y="688594"/>
                  </a:lnTo>
                  <a:lnTo>
                    <a:pt x="412635" y="690930"/>
                  </a:lnTo>
                  <a:lnTo>
                    <a:pt x="411187" y="692137"/>
                  </a:lnTo>
                  <a:lnTo>
                    <a:pt x="410705" y="697191"/>
                  </a:lnTo>
                  <a:lnTo>
                    <a:pt x="412635" y="699528"/>
                  </a:lnTo>
                  <a:lnTo>
                    <a:pt x="412610" y="728497"/>
                  </a:lnTo>
                  <a:lnTo>
                    <a:pt x="416179" y="732078"/>
                  </a:lnTo>
                  <a:lnTo>
                    <a:pt x="425069" y="732078"/>
                  </a:lnTo>
                  <a:lnTo>
                    <a:pt x="428663" y="728497"/>
                  </a:lnTo>
                  <a:lnTo>
                    <a:pt x="428663" y="718870"/>
                  </a:lnTo>
                  <a:lnTo>
                    <a:pt x="854722" y="1232814"/>
                  </a:lnTo>
                  <a:lnTo>
                    <a:pt x="857186" y="1233792"/>
                  </a:lnTo>
                  <a:lnTo>
                    <a:pt x="862291" y="1233589"/>
                  </a:lnTo>
                  <a:lnTo>
                    <a:pt x="864616" y="1232242"/>
                  </a:lnTo>
                  <a:lnTo>
                    <a:pt x="1160653" y="778891"/>
                  </a:lnTo>
                  <a:lnTo>
                    <a:pt x="1160564" y="845134"/>
                  </a:lnTo>
                  <a:lnTo>
                    <a:pt x="1164132" y="848715"/>
                  </a:lnTo>
                  <a:lnTo>
                    <a:pt x="1168577" y="848728"/>
                  </a:lnTo>
                  <a:lnTo>
                    <a:pt x="1173035" y="848715"/>
                  </a:lnTo>
                  <a:lnTo>
                    <a:pt x="1176616" y="845134"/>
                  </a:lnTo>
                  <a:lnTo>
                    <a:pt x="1176731" y="776363"/>
                  </a:lnTo>
                  <a:lnTo>
                    <a:pt x="1176718" y="771931"/>
                  </a:lnTo>
                  <a:lnTo>
                    <a:pt x="1173149" y="768350"/>
                  </a:lnTo>
                  <a:lnTo>
                    <a:pt x="1167536" y="768350"/>
                  </a:lnTo>
                  <a:lnTo>
                    <a:pt x="1171028" y="763003"/>
                  </a:lnTo>
                  <a:lnTo>
                    <a:pt x="1258252" y="838923"/>
                  </a:lnTo>
                  <a:lnTo>
                    <a:pt x="1260386" y="839647"/>
                  </a:lnTo>
                  <a:lnTo>
                    <a:pt x="1264666" y="839292"/>
                  </a:lnTo>
                  <a:lnTo>
                    <a:pt x="1266659" y="838288"/>
                  </a:lnTo>
                  <a:lnTo>
                    <a:pt x="1561147" y="491337"/>
                  </a:lnTo>
                  <a:lnTo>
                    <a:pt x="1786356" y="917994"/>
                  </a:lnTo>
                  <a:lnTo>
                    <a:pt x="1788350" y="919505"/>
                  </a:lnTo>
                  <a:lnTo>
                    <a:pt x="1793036" y="920496"/>
                  </a:lnTo>
                  <a:lnTo>
                    <a:pt x="1795462" y="919924"/>
                  </a:lnTo>
                  <a:lnTo>
                    <a:pt x="2003450" y="755853"/>
                  </a:lnTo>
                  <a:lnTo>
                    <a:pt x="2010511" y="768350"/>
                  </a:lnTo>
                  <a:lnTo>
                    <a:pt x="2002294" y="768337"/>
                  </a:lnTo>
                  <a:lnTo>
                    <a:pt x="1998700" y="771931"/>
                  </a:lnTo>
                  <a:lnTo>
                    <a:pt x="1998586" y="845134"/>
                  </a:lnTo>
                  <a:lnTo>
                    <a:pt x="2002155" y="848715"/>
                  </a:lnTo>
                  <a:lnTo>
                    <a:pt x="2006600" y="848728"/>
                  </a:lnTo>
                  <a:lnTo>
                    <a:pt x="2011057" y="848715"/>
                  </a:lnTo>
                  <a:lnTo>
                    <a:pt x="2014639" y="845134"/>
                  </a:lnTo>
                  <a:lnTo>
                    <a:pt x="2014728" y="775817"/>
                  </a:lnTo>
                  <a:lnTo>
                    <a:pt x="2410764" y="1476019"/>
                  </a:lnTo>
                  <a:lnTo>
                    <a:pt x="2412771" y="1477454"/>
                  </a:lnTo>
                  <a:lnTo>
                    <a:pt x="2417407" y="1478343"/>
                  </a:lnTo>
                  <a:lnTo>
                    <a:pt x="2419807" y="1477733"/>
                  </a:lnTo>
                  <a:lnTo>
                    <a:pt x="2598902" y="1332852"/>
                  </a:lnTo>
                  <a:lnTo>
                    <a:pt x="2598775" y="1371498"/>
                  </a:lnTo>
                  <a:lnTo>
                    <a:pt x="2602357" y="1375105"/>
                  </a:lnTo>
                  <a:lnTo>
                    <a:pt x="2611272" y="1375105"/>
                  </a:lnTo>
                  <a:lnTo>
                    <a:pt x="2614853" y="1371536"/>
                  </a:lnTo>
                  <a:lnTo>
                    <a:pt x="2614955" y="1338719"/>
                  </a:lnTo>
                  <a:lnTo>
                    <a:pt x="2887256" y="1694484"/>
                  </a:lnTo>
                  <a:lnTo>
                    <a:pt x="2889643" y="1695577"/>
                  </a:lnTo>
                  <a:lnTo>
                    <a:pt x="2892056" y="1695577"/>
                  </a:lnTo>
                  <a:lnTo>
                    <a:pt x="2893758" y="1695577"/>
                  </a:lnTo>
                  <a:lnTo>
                    <a:pt x="2895473" y="1695030"/>
                  </a:lnTo>
                  <a:lnTo>
                    <a:pt x="2900464" y="1691220"/>
                  </a:lnTo>
                  <a:lnTo>
                    <a:pt x="2901137" y="1686179"/>
                  </a:lnTo>
                  <a:close/>
                </a:path>
                <a:path w="4810759" h="1889760">
                  <a:moveTo>
                    <a:pt x="2958185" y="1877072"/>
                  </a:moveTo>
                  <a:lnTo>
                    <a:pt x="2954591" y="1873465"/>
                  </a:lnTo>
                  <a:lnTo>
                    <a:pt x="2613139" y="1873465"/>
                  </a:lnTo>
                  <a:lnTo>
                    <a:pt x="2613355" y="1812785"/>
                  </a:lnTo>
                  <a:lnTo>
                    <a:pt x="2609761" y="1809178"/>
                  </a:lnTo>
                  <a:lnTo>
                    <a:pt x="2600871" y="1809165"/>
                  </a:lnTo>
                  <a:lnTo>
                    <a:pt x="2597277" y="1812747"/>
                  </a:lnTo>
                  <a:lnTo>
                    <a:pt x="2597061" y="1873465"/>
                  </a:lnTo>
                  <a:lnTo>
                    <a:pt x="2012886" y="1873465"/>
                  </a:lnTo>
                  <a:lnTo>
                    <a:pt x="2013013" y="1805203"/>
                  </a:lnTo>
                  <a:lnTo>
                    <a:pt x="2012988" y="1800783"/>
                  </a:lnTo>
                  <a:lnTo>
                    <a:pt x="2009419" y="1797202"/>
                  </a:lnTo>
                  <a:lnTo>
                    <a:pt x="2000542" y="1797189"/>
                  </a:lnTo>
                  <a:lnTo>
                    <a:pt x="1996935" y="1800783"/>
                  </a:lnTo>
                  <a:lnTo>
                    <a:pt x="1996846" y="1873465"/>
                  </a:lnTo>
                  <a:lnTo>
                    <a:pt x="1559179" y="1873465"/>
                  </a:lnTo>
                  <a:lnTo>
                    <a:pt x="1559255" y="1800783"/>
                  </a:lnTo>
                  <a:lnTo>
                    <a:pt x="1555686" y="1797202"/>
                  </a:lnTo>
                  <a:lnTo>
                    <a:pt x="1546809" y="1797189"/>
                  </a:lnTo>
                  <a:lnTo>
                    <a:pt x="1543202" y="1800783"/>
                  </a:lnTo>
                  <a:lnTo>
                    <a:pt x="1543126" y="1873465"/>
                  </a:lnTo>
                  <a:lnTo>
                    <a:pt x="1174851" y="1873465"/>
                  </a:lnTo>
                  <a:lnTo>
                    <a:pt x="1174965" y="1805203"/>
                  </a:lnTo>
                  <a:lnTo>
                    <a:pt x="1174953" y="1800783"/>
                  </a:lnTo>
                  <a:lnTo>
                    <a:pt x="1171384" y="1797202"/>
                  </a:lnTo>
                  <a:lnTo>
                    <a:pt x="1162507" y="1797189"/>
                  </a:lnTo>
                  <a:lnTo>
                    <a:pt x="1158900" y="1800783"/>
                  </a:lnTo>
                  <a:lnTo>
                    <a:pt x="1158811" y="1873465"/>
                  </a:lnTo>
                  <a:lnTo>
                    <a:pt x="426808" y="1873465"/>
                  </a:lnTo>
                  <a:lnTo>
                    <a:pt x="426885" y="1812747"/>
                  </a:lnTo>
                  <a:lnTo>
                    <a:pt x="423316" y="1809165"/>
                  </a:lnTo>
                  <a:lnTo>
                    <a:pt x="414426" y="1809165"/>
                  </a:lnTo>
                  <a:lnTo>
                    <a:pt x="410832" y="1812747"/>
                  </a:lnTo>
                  <a:lnTo>
                    <a:pt x="410743" y="1873465"/>
                  </a:lnTo>
                  <a:lnTo>
                    <a:pt x="319519" y="1873465"/>
                  </a:lnTo>
                  <a:lnTo>
                    <a:pt x="315912" y="1877072"/>
                  </a:lnTo>
                  <a:lnTo>
                    <a:pt x="315912" y="1885937"/>
                  </a:lnTo>
                  <a:lnTo>
                    <a:pt x="319519" y="1889544"/>
                  </a:lnTo>
                  <a:lnTo>
                    <a:pt x="323951" y="1889544"/>
                  </a:lnTo>
                  <a:lnTo>
                    <a:pt x="418744" y="1889544"/>
                  </a:lnTo>
                  <a:lnTo>
                    <a:pt x="2605049" y="1889544"/>
                  </a:lnTo>
                  <a:lnTo>
                    <a:pt x="2954591" y="1889544"/>
                  </a:lnTo>
                  <a:lnTo>
                    <a:pt x="2958185" y="1885937"/>
                  </a:lnTo>
                  <a:lnTo>
                    <a:pt x="2958185" y="1877072"/>
                  </a:lnTo>
                  <a:close/>
                </a:path>
                <a:path w="4810759" h="1889760">
                  <a:moveTo>
                    <a:pt x="4810391" y="37350"/>
                  </a:moveTo>
                  <a:lnTo>
                    <a:pt x="4784141" y="6464"/>
                  </a:lnTo>
                  <a:lnTo>
                    <a:pt x="4777194" y="6146"/>
                  </a:lnTo>
                  <a:lnTo>
                    <a:pt x="4774781" y="6146"/>
                  </a:lnTo>
                  <a:lnTo>
                    <a:pt x="4764976" y="6464"/>
                  </a:lnTo>
                  <a:lnTo>
                    <a:pt x="4760417" y="6464"/>
                  </a:lnTo>
                  <a:lnTo>
                    <a:pt x="4758283" y="6400"/>
                  </a:lnTo>
                  <a:lnTo>
                    <a:pt x="4756201" y="6210"/>
                  </a:lnTo>
                  <a:lnTo>
                    <a:pt x="4381601" y="5689"/>
                  </a:lnTo>
                  <a:lnTo>
                    <a:pt x="2930245" y="7683"/>
                  </a:lnTo>
                  <a:lnTo>
                    <a:pt x="2924759" y="7835"/>
                  </a:lnTo>
                  <a:lnTo>
                    <a:pt x="2920276" y="7861"/>
                  </a:lnTo>
                  <a:lnTo>
                    <a:pt x="2911297" y="7861"/>
                  </a:lnTo>
                  <a:lnTo>
                    <a:pt x="2802712" y="7251"/>
                  </a:lnTo>
                  <a:lnTo>
                    <a:pt x="2769222" y="5918"/>
                  </a:lnTo>
                  <a:lnTo>
                    <a:pt x="2746514" y="4813"/>
                  </a:lnTo>
                  <a:lnTo>
                    <a:pt x="2736456" y="4330"/>
                  </a:lnTo>
                  <a:lnTo>
                    <a:pt x="2703334" y="2959"/>
                  </a:lnTo>
                  <a:lnTo>
                    <a:pt x="2670175" y="2349"/>
                  </a:lnTo>
                  <a:lnTo>
                    <a:pt x="2642197" y="1612"/>
                  </a:lnTo>
                  <a:lnTo>
                    <a:pt x="2614218" y="1371"/>
                  </a:lnTo>
                  <a:lnTo>
                    <a:pt x="2587523" y="1574"/>
                  </a:lnTo>
                  <a:lnTo>
                    <a:pt x="2560840" y="2120"/>
                  </a:lnTo>
                  <a:lnTo>
                    <a:pt x="2507500" y="4051"/>
                  </a:lnTo>
                  <a:lnTo>
                    <a:pt x="2369464" y="4813"/>
                  </a:lnTo>
                  <a:lnTo>
                    <a:pt x="2366543" y="4775"/>
                  </a:lnTo>
                  <a:lnTo>
                    <a:pt x="2353894" y="4673"/>
                  </a:lnTo>
                  <a:lnTo>
                    <a:pt x="2339263" y="4673"/>
                  </a:lnTo>
                  <a:lnTo>
                    <a:pt x="2312047" y="4775"/>
                  </a:lnTo>
                  <a:lnTo>
                    <a:pt x="2305278" y="4775"/>
                  </a:lnTo>
                  <a:lnTo>
                    <a:pt x="2259939" y="4076"/>
                  </a:lnTo>
                  <a:lnTo>
                    <a:pt x="2228380" y="2438"/>
                  </a:lnTo>
                  <a:lnTo>
                    <a:pt x="2211921" y="1854"/>
                  </a:lnTo>
                  <a:lnTo>
                    <a:pt x="2195461" y="1536"/>
                  </a:lnTo>
                  <a:lnTo>
                    <a:pt x="2178989" y="1435"/>
                  </a:lnTo>
                  <a:lnTo>
                    <a:pt x="2158301" y="1562"/>
                  </a:lnTo>
                  <a:lnTo>
                    <a:pt x="2003679" y="4800"/>
                  </a:lnTo>
                  <a:lnTo>
                    <a:pt x="1864753" y="5918"/>
                  </a:lnTo>
                  <a:lnTo>
                    <a:pt x="1687322" y="4521"/>
                  </a:lnTo>
                  <a:lnTo>
                    <a:pt x="1648650" y="3822"/>
                  </a:lnTo>
                  <a:lnTo>
                    <a:pt x="1590662" y="1435"/>
                  </a:lnTo>
                  <a:lnTo>
                    <a:pt x="1572247" y="736"/>
                  </a:lnTo>
                  <a:lnTo>
                    <a:pt x="1551952" y="203"/>
                  </a:lnTo>
                  <a:lnTo>
                    <a:pt x="1532597" y="0"/>
                  </a:lnTo>
                  <a:lnTo>
                    <a:pt x="1525257" y="38"/>
                  </a:lnTo>
                  <a:lnTo>
                    <a:pt x="1510563" y="304"/>
                  </a:lnTo>
                  <a:lnTo>
                    <a:pt x="1503222" y="546"/>
                  </a:lnTo>
                  <a:lnTo>
                    <a:pt x="1433614" y="736"/>
                  </a:lnTo>
                  <a:lnTo>
                    <a:pt x="1430197" y="736"/>
                  </a:lnTo>
                  <a:lnTo>
                    <a:pt x="1375410" y="723"/>
                  </a:lnTo>
                  <a:lnTo>
                    <a:pt x="1280083" y="1104"/>
                  </a:lnTo>
                  <a:lnTo>
                    <a:pt x="1234274" y="2070"/>
                  </a:lnTo>
                  <a:lnTo>
                    <a:pt x="1096848" y="3327"/>
                  </a:lnTo>
                  <a:lnTo>
                    <a:pt x="1000607" y="2679"/>
                  </a:lnTo>
                  <a:lnTo>
                    <a:pt x="969886" y="2247"/>
                  </a:lnTo>
                  <a:lnTo>
                    <a:pt x="959650" y="2209"/>
                  </a:lnTo>
                  <a:lnTo>
                    <a:pt x="926122" y="2476"/>
                  </a:lnTo>
                  <a:lnTo>
                    <a:pt x="853452" y="4330"/>
                  </a:lnTo>
                  <a:lnTo>
                    <a:pt x="725182" y="8026"/>
                  </a:lnTo>
                  <a:lnTo>
                    <a:pt x="691705" y="8280"/>
                  </a:lnTo>
                  <a:lnTo>
                    <a:pt x="678675" y="8242"/>
                  </a:lnTo>
                  <a:lnTo>
                    <a:pt x="650849" y="9410"/>
                  </a:lnTo>
                  <a:lnTo>
                    <a:pt x="595249" y="12661"/>
                  </a:lnTo>
                  <a:lnTo>
                    <a:pt x="565772" y="13550"/>
                  </a:lnTo>
                  <a:lnTo>
                    <a:pt x="4799279" y="13550"/>
                  </a:lnTo>
                  <a:lnTo>
                    <a:pt x="4799279" y="57734"/>
                  </a:lnTo>
                  <a:lnTo>
                    <a:pt x="4806874" y="48755"/>
                  </a:lnTo>
                  <a:lnTo>
                    <a:pt x="4810391" y="37350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456479" y="5880704"/>
              <a:ext cx="232846" cy="212382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6347625" y="4898847"/>
              <a:ext cx="347980" cy="1194435"/>
            </a:xfrm>
            <a:custGeom>
              <a:avLst/>
              <a:gdLst/>
              <a:ahLst/>
              <a:cxnLst/>
              <a:rect l="l" t="t" r="r" b="b"/>
              <a:pathLst>
                <a:path w="347979" h="1194435">
                  <a:moveTo>
                    <a:pt x="336677" y="932332"/>
                  </a:moveTo>
                  <a:lnTo>
                    <a:pt x="293090" y="967651"/>
                  </a:lnTo>
                  <a:lnTo>
                    <a:pt x="253492" y="1003693"/>
                  </a:lnTo>
                  <a:lnTo>
                    <a:pt x="214122" y="1040180"/>
                  </a:lnTo>
                  <a:lnTo>
                    <a:pt x="175031" y="1077087"/>
                  </a:lnTo>
                  <a:lnTo>
                    <a:pt x="136271" y="1114348"/>
                  </a:lnTo>
                  <a:lnTo>
                    <a:pt x="97878" y="1151940"/>
                  </a:lnTo>
                  <a:lnTo>
                    <a:pt x="59905" y="1189812"/>
                  </a:lnTo>
                  <a:lnTo>
                    <a:pt x="59918" y="1193609"/>
                  </a:lnTo>
                  <a:lnTo>
                    <a:pt x="61810" y="1194384"/>
                  </a:lnTo>
                  <a:lnTo>
                    <a:pt x="63715" y="1193596"/>
                  </a:lnTo>
                  <a:lnTo>
                    <a:pt x="101650" y="1155763"/>
                  </a:lnTo>
                  <a:lnTo>
                    <a:pt x="140004" y="1118196"/>
                  </a:lnTo>
                  <a:lnTo>
                    <a:pt x="178727" y="1080973"/>
                  </a:lnTo>
                  <a:lnTo>
                    <a:pt x="217779" y="1044105"/>
                  </a:lnTo>
                  <a:lnTo>
                    <a:pt x="257111" y="1007643"/>
                  </a:lnTo>
                  <a:lnTo>
                    <a:pt x="296684" y="971638"/>
                  </a:lnTo>
                  <a:lnTo>
                    <a:pt x="336435" y="936117"/>
                  </a:lnTo>
                  <a:lnTo>
                    <a:pt x="336677" y="932332"/>
                  </a:lnTo>
                  <a:close/>
                </a:path>
                <a:path w="347979" h="1194435">
                  <a:moveTo>
                    <a:pt x="338429" y="672363"/>
                  </a:moveTo>
                  <a:lnTo>
                    <a:pt x="338353" y="668578"/>
                  </a:lnTo>
                  <a:lnTo>
                    <a:pt x="334568" y="668642"/>
                  </a:lnTo>
                  <a:lnTo>
                    <a:pt x="301155" y="703033"/>
                  </a:lnTo>
                  <a:lnTo>
                    <a:pt x="267347" y="737184"/>
                  </a:lnTo>
                  <a:lnTo>
                    <a:pt x="233311" y="771067"/>
                  </a:lnTo>
                  <a:lnTo>
                    <a:pt x="131356" y="870864"/>
                  </a:lnTo>
                  <a:lnTo>
                    <a:pt x="77279" y="922566"/>
                  </a:lnTo>
                  <a:lnTo>
                    <a:pt x="20447" y="971588"/>
                  </a:lnTo>
                  <a:lnTo>
                    <a:pt x="20002" y="975360"/>
                  </a:lnTo>
                  <a:lnTo>
                    <a:pt x="22110" y="976376"/>
                  </a:lnTo>
                  <a:lnTo>
                    <a:pt x="23761" y="975791"/>
                  </a:lnTo>
                  <a:lnTo>
                    <a:pt x="52730" y="951788"/>
                  </a:lnTo>
                  <a:lnTo>
                    <a:pt x="108254" y="900684"/>
                  </a:lnTo>
                  <a:lnTo>
                    <a:pt x="202971" y="808469"/>
                  </a:lnTo>
                  <a:lnTo>
                    <a:pt x="237109" y="774865"/>
                  </a:lnTo>
                  <a:lnTo>
                    <a:pt x="271157" y="740956"/>
                  </a:lnTo>
                  <a:lnTo>
                    <a:pt x="304990" y="706780"/>
                  </a:lnTo>
                  <a:lnTo>
                    <a:pt x="338429" y="672363"/>
                  </a:lnTo>
                  <a:close/>
                </a:path>
                <a:path w="347979" h="1194435">
                  <a:moveTo>
                    <a:pt x="338848" y="617804"/>
                  </a:moveTo>
                  <a:lnTo>
                    <a:pt x="338747" y="614019"/>
                  </a:lnTo>
                  <a:lnTo>
                    <a:pt x="334962" y="614108"/>
                  </a:lnTo>
                  <a:lnTo>
                    <a:pt x="301459" y="648995"/>
                  </a:lnTo>
                  <a:lnTo>
                    <a:pt x="267525" y="683552"/>
                  </a:lnTo>
                  <a:lnTo>
                    <a:pt x="233197" y="717753"/>
                  </a:lnTo>
                  <a:lnTo>
                    <a:pt x="198501" y="751573"/>
                  </a:lnTo>
                  <a:lnTo>
                    <a:pt x="163436" y="784974"/>
                  </a:lnTo>
                  <a:lnTo>
                    <a:pt x="128054" y="817956"/>
                  </a:lnTo>
                  <a:lnTo>
                    <a:pt x="92354" y="850468"/>
                  </a:lnTo>
                  <a:lnTo>
                    <a:pt x="56388" y="882523"/>
                  </a:lnTo>
                  <a:lnTo>
                    <a:pt x="20154" y="914069"/>
                  </a:lnTo>
                  <a:lnTo>
                    <a:pt x="19875" y="917854"/>
                  </a:lnTo>
                  <a:lnTo>
                    <a:pt x="21907" y="918781"/>
                  </a:lnTo>
                  <a:lnTo>
                    <a:pt x="23660" y="918133"/>
                  </a:lnTo>
                  <a:lnTo>
                    <a:pt x="59931" y="886536"/>
                  </a:lnTo>
                  <a:lnTo>
                    <a:pt x="95948" y="854456"/>
                  </a:lnTo>
                  <a:lnTo>
                    <a:pt x="131686" y="821893"/>
                  </a:lnTo>
                  <a:lnTo>
                    <a:pt x="167106" y="788873"/>
                  </a:lnTo>
                  <a:lnTo>
                    <a:pt x="202209" y="755434"/>
                  </a:lnTo>
                  <a:lnTo>
                    <a:pt x="236956" y="721575"/>
                  </a:lnTo>
                  <a:lnTo>
                    <a:pt x="271335" y="687336"/>
                  </a:lnTo>
                  <a:lnTo>
                    <a:pt x="305308" y="652741"/>
                  </a:lnTo>
                  <a:lnTo>
                    <a:pt x="338848" y="617804"/>
                  </a:lnTo>
                  <a:close/>
                </a:path>
                <a:path w="347979" h="1194435">
                  <a:moveTo>
                    <a:pt x="339191" y="860374"/>
                  </a:moveTo>
                  <a:lnTo>
                    <a:pt x="335407" y="860310"/>
                  </a:lnTo>
                  <a:lnTo>
                    <a:pt x="63" y="1184275"/>
                  </a:lnTo>
                  <a:lnTo>
                    <a:pt x="0" y="1188059"/>
                  </a:lnTo>
                  <a:lnTo>
                    <a:pt x="1930" y="1188872"/>
                  </a:lnTo>
                  <a:lnTo>
                    <a:pt x="3784" y="1188123"/>
                  </a:lnTo>
                  <a:lnTo>
                    <a:pt x="339128" y="864158"/>
                  </a:lnTo>
                  <a:lnTo>
                    <a:pt x="339191" y="860374"/>
                  </a:lnTo>
                  <a:close/>
                </a:path>
                <a:path w="347979" h="1194435">
                  <a:moveTo>
                    <a:pt x="340182" y="552907"/>
                  </a:moveTo>
                  <a:lnTo>
                    <a:pt x="340156" y="549122"/>
                  </a:lnTo>
                  <a:lnTo>
                    <a:pt x="336359" y="549135"/>
                  </a:lnTo>
                  <a:lnTo>
                    <a:pt x="267157" y="618680"/>
                  </a:lnTo>
                  <a:lnTo>
                    <a:pt x="197218" y="687781"/>
                  </a:lnTo>
                  <a:lnTo>
                    <a:pt x="126707" y="756259"/>
                  </a:lnTo>
                  <a:lnTo>
                    <a:pt x="55854" y="823937"/>
                  </a:lnTo>
                  <a:lnTo>
                    <a:pt x="20345" y="857402"/>
                  </a:lnTo>
                  <a:lnTo>
                    <a:pt x="20218" y="861187"/>
                  </a:lnTo>
                  <a:lnTo>
                    <a:pt x="22174" y="862037"/>
                  </a:lnTo>
                  <a:lnTo>
                    <a:pt x="24003" y="861314"/>
                  </a:lnTo>
                  <a:lnTo>
                    <a:pt x="95008" y="794092"/>
                  </a:lnTo>
                  <a:lnTo>
                    <a:pt x="165760" y="725957"/>
                  </a:lnTo>
                  <a:lnTo>
                    <a:pt x="236042" y="657110"/>
                  </a:lnTo>
                  <a:lnTo>
                    <a:pt x="305676" y="587743"/>
                  </a:lnTo>
                  <a:lnTo>
                    <a:pt x="340182" y="552907"/>
                  </a:lnTo>
                  <a:close/>
                </a:path>
                <a:path w="347979" h="1194435">
                  <a:moveTo>
                    <a:pt x="340334" y="447852"/>
                  </a:moveTo>
                  <a:lnTo>
                    <a:pt x="336550" y="447687"/>
                  </a:lnTo>
                  <a:lnTo>
                    <a:pt x="21336" y="737108"/>
                  </a:lnTo>
                  <a:lnTo>
                    <a:pt x="21183" y="740892"/>
                  </a:lnTo>
                  <a:lnTo>
                    <a:pt x="23152" y="741768"/>
                  </a:lnTo>
                  <a:lnTo>
                    <a:pt x="24968" y="741057"/>
                  </a:lnTo>
                  <a:lnTo>
                    <a:pt x="340169" y="451637"/>
                  </a:lnTo>
                  <a:lnTo>
                    <a:pt x="340334" y="447852"/>
                  </a:lnTo>
                  <a:close/>
                </a:path>
                <a:path w="347979" h="1194435">
                  <a:moveTo>
                    <a:pt x="340537" y="732764"/>
                  </a:moveTo>
                  <a:lnTo>
                    <a:pt x="336753" y="732713"/>
                  </a:lnTo>
                  <a:lnTo>
                    <a:pt x="18122" y="1042441"/>
                  </a:lnTo>
                  <a:lnTo>
                    <a:pt x="18072" y="1046226"/>
                  </a:lnTo>
                  <a:lnTo>
                    <a:pt x="19989" y="1047038"/>
                  </a:lnTo>
                  <a:lnTo>
                    <a:pt x="21856" y="1046276"/>
                  </a:lnTo>
                  <a:lnTo>
                    <a:pt x="340487" y="736549"/>
                  </a:lnTo>
                  <a:lnTo>
                    <a:pt x="340537" y="732764"/>
                  </a:lnTo>
                  <a:close/>
                </a:path>
                <a:path w="347979" h="1194435">
                  <a:moveTo>
                    <a:pt x="340664" y="500824"/>
                  </a:moveTo>
                  <a:lnTo>
                    <a:pt x="336867" y="500799"/>
                  </a:lnTo>
                  <a:lnTo>
                    <a:pt x="302666" y="534441"/>
                  </a:lnTo>
                  <a:lnTo>
                    <a:pt x="268198" y="567944"/>
                  </a:lnTo>
                  <a:lnTo>
                    <a:pt x="233489" y="601281"/>
                  </a:lnTo>
                  <a:lnTo>
                    <a:pt x="198577" y="634428"/>
                  </a:lnTo>
                  <a:lnTo>
                    <a:pt x="163461" y="667372"/>
                  </a:lnTo>
                  <a:lnTo>
                    <a:pt x="128193" y="700074"/>
                  </a:lnTo>
                  <a:lnTo>
                    <a:pt x="92773" y="732523"/>
                  </a:lnTo>
                  <a:lnTo>
                    <a:pt x="57238" y="764705"/>
                  </a:lnTo>
                  <a:lnTo>
                    <a:pt x="21615" y="796569"/>
                  </a:lnTo>
                  <a:lnTo>
                    <a:pt x="21386" y="800354"/>
                  </a:lnTo>
                  <a:lnTo>
                    <a:pt x="23393" y="801255"/>
                  </a:lnTo>
                  <a:lnTo>
                    <a:pt x="25171" y="800582"/>
                  </a:lnTo>
                  <a:lnTo>
                    <a:pt x="60820" y="768692"/>
                  </a:lnTo>
                  <a:lnTo>
                    <a:pt x="96380" y="736498"/>
                  </a:lnTo>
                  <a:lnTo>
                    <a:pt x="131813" y="704024"/>
                  </a:lnTo>
                  <a:lnTo>
                    <a:pt x="167119" y="671296"/>
                  </a:lnTo>
                  <a:lnTo>
                    <a:pt x="202247" y="638340"/>
                  </a:lnTo>
                  <a:lnTo>
                    <a:pt x="237197" y="605167"/>
                  </a:lnTo>
                  <a:lnTo>
                    <a:pt x="271919" y="571804"/>
                  </a:lnTo>
                  <a:lnTo>
                    <a:pt x="306412" y="538276"/>
                  </a:lnTo>
                  <a:lnTo>
                    <a:pt x="340639" y="504609"/>
                  </a:lnTo>
                  <a:lnTo>
                    <a:pt x="340664" y="500824"/>
                  </a:lnTo>
                  <a:close/>
                </a:path>
                <a:path w="347979" h="1194435">
                  <a:moveTo>
                    <a:pt x="341515" y="798703"/>
                  </a:moveTo>
                  <a:lnTo>
                    <a:pt x="341426" y="794918"/>
                  </a:lnTo>
                  <a:lnTo>
                    <a:pt x="337642" y="794994"/>
                  </a:lnTo>
                  <a:lnTo>
                    <a:pt x="302780" y="830999"/>
                  </a:lnTo>
                  <a:lnTo>
                    <a:pt x="267538" y="866749"/>
                  </a:lnTo>
                  <a:lnTo>
                    <a:pt x="231952" y="902195"/>
                  </a:lnTo>
                  <a:lnTo>
                    <a:pt x="196049" y="937336"/>
                  </a:lnTo>
                  <a:lnTo>
                    <a:pt x="159829" y="972146"/>
                  </a:lnTo>
                  <a:lnTo>
                    <a:pt x="123355" y="1006589"/>
                  </a:lnTo>
                  <a:lnTo>
                    <a:pt x="86626" y="1040638"/>
                  </a:lnTo>
                  <a:lnTo>
                    <a:pt x="49669" y="1074293"/>
                  </a:lnTo>
                  <a:lnTo>
                    <a:pt x="12509" y="1107503"/>
                  </a:lnTo>
                  <a:lnTo>
                    <a:pt x="12280" y="1111288"/>
                  </a:lnTo>
                  <a:lnTo>
                    <a:pt x="14287" y="1112189"/>
                  </a:lnTo>
                  <a:lnTo>
                    <a:pt x="16065" y="1111516"/>
                  </a:lnTo>
                  <a:lnTo>
                    <a:pt x="53251" y="1078268"/>
                  </a:lnTo>
                  <a:lnTo>
                    <a:pt x="90246" y="1044587"/>
                  </a:lnTo>
                  <a:lnTo>
                    <a:pt x="127012" y="1010500"/>
                  </a:lnTo>
                  <a:lnTo>
                    <a:pt x="163537" y="976020"/>
                  </a:lnTo>
                  <a:lnTo>
                    <a:pt x="199771" y="941184"/>
                  </a:lnTo>
                  <a:lnTo>
                    <a:pt x="235724" y="906005"/>
                  </a:lnTo>
                  <a:lnTo>
                    <a:pt x="271348" y="870521"/>
                  </a:lnTo>
                  <a:lnTo>
                    <a:pt x="306616" y="834745"/>
                  </a:lnTo>
                  <a:lnTo>
                    <a:pt x="341515" y="798703"/>
                  </a:lnTo>
                  <a:close/>
                </a:path>
                <a:path w="347979" h="1194435">
                  <a:moveTo>
                    <a:pt x="342493" y="108153"/>
                  </a:moveTo>
                  <a:lnTo>
                    <a:pt x="338696" y="108026"/>
                  </a:lnTo>
                  <a:lnTo>
                    <a:pt x="299707" y="144246"/>
                  </a:lnTo>
                  <a:lnTo>
                    <a:pt x="260388" y="180238"/>
                  </a:lnTo>
                  <a:lnTo>
                    <a:pt x="220776" y="216001"/>
                  </a:lnTo>
                  <a:lnTo>
                    <a:pt x="180911" y="251485"/>
                  </a:lnTo>
                  <a:lnTo>
                    <a:pt x="140804" y="286677"/>
                  </a:lnTo>
                  <a:lnTo>
                    <a:pt x="100520" y="321525"/>
                  </a:lnTo>
                  <a:lnTo>
                    <a:pt x="60083" y="356019"/>
                  </a:lnTo>
                  <a:lnTo>
                    <a:pt x="19519" y="390105"/>
                  </a:lnTo>
                  <a:lnTo>
                    <a:pt x="19177" y="393877"/>
                  </a:lnTo>
                  <a:lnTo>
                    <a:pt x="21234" y="394843"/>
                  </a:lnTo>
                  <a:lnTo>
                    <a:pt x="22948" y="394220"/>
                  </a:lnTo>
                  <a:lnTo>
                    <a:pt x="63538" y="360108"/>
                  </a:lnTo>
                  <a:lnTo>
                    <a:pt x="104013" y="325589"/>
                  </a:lnTo>
                  <a:lnTo>
                    <a:pt x="144335" y="290715"/>
                  </a:lnTo>
                  <a:lnTo>
                    <a:pt x="184454" y="255511"/>
                  </a:lnTo>
                  <a:lnTo>
                    <a:pt x="224358" y="219989"/>
                  </a:lnTo>
                  <a:lnTo>
                    <a:pt x="264007" y="184213"/>
                  </a:lnTo>
                  <a:lnTo>
                    <a:pt x="303352" y="148183"/>
                  </a:lnTo>
                  <a:lnTo>
                    <a:pt x="342366" y="111950"/>
                  </a:lnTo>
                  <a:lnTo>
                    <a:pt x="342493" y="108153"/>
                  </a:lnTo>
                  <a:close/>
                </a:path>
                <a:path w="347979" h="1194435">
                  <a:moveTo>
                    <a:pt x="342569" y="167474"/>
                  </a:moveTo>
                  <a:lnTo>
                    <a:pt x="342531" y="163677"/>
                  </a:lnTo>
                  <a:lnTo>
                    <a:pt x="338747" y="163728"/>
                  </a:lnTo>
                  <a:lnTo>
                    <a:pt x="301104" y="201549"/>
                  </a:lnTo>
                  <a:lnTo>
                    <a:pt x="262839" y="238772"/>
                  </a:lnTo>
                  <a:lnTo>
                    <a:pt x="223989" y="275374"/>
                  </a:lnTo>
                  <a:lnTo>
                    <a:pt x="184581" y="311327"/>
                  </a:lnTo>
                  <a:lnTo>
                    <a:pt x="144665" y="346595"/>
                  </a:lnTo>
                  <a:lnTo>
                    <a:pt x="104254" y="381165"/>
                  </a:lnTo>
                  <a:lnTo>
                    <a:pt x="63385" y="414972"/>
                  </a:lnTo>
                  <a:lnTo>
                    <a:pt x="22110" y="448017"/>
                  </a:lnTo>
                  <a:lnTo>
                    <a:pt x="21666" y="451789"/>
                  </a:lnTo>
                  <a:lnTo>
                    <a:pt x="23774" y="452805"/>
                  </a:lnTo>
                  <a:lnTo>
                    <a:pt x="25425" y="452221"/>
                  </a:lnTo>
                  <a:lnTo>
                    <a:pt x="66763" y="419125"/>
                  </a:lnTo>
                  <a:lnTo>
                    <a:pt x="107696" y="385254"/>
                  </a:lnTo>
                  <a:lnTo>
                    <a:pt x="148170" y="350634"/>
                  </a:lnTo>
                  <a:lnTo>
                    <a:pt x="188163" y="315315"/>
                  </a:lnTo>
                  <a:lnTo>
                    <a:pt x="227634" y="279298"/>
                  </a:lnTo>
                  <a:lnTo>
                    <a:pt x="266547" y="242633"/>
                  </a:lnTo>
                  <a:lnTo>
                    <a:pt x="304876" y="205346"/>
                  </a:lnTo>
                  <a:lnTo>
                    <a:pt x="342569" y="167474"/>
                  </a:lnTo>
                  <a:close/>
                </a:path>
                <a:path w="347979" h="1194435">
                  <a:moveTo>
                    <a:pt x="342925" y="222148"/>
                  </a:moveTo>
                  <a:lnTo>
                    <a:pt x="342900" y="218363"/>
                  </a:lnTo>
                  <a:lnTo>
                    <a:pt x="339115" y="218389"/>
                  </a:lnTo>
                  <a:lnTo>
                    <a:pt x="301028" y="256438"/>
                  </a:lnTo>
                  <a:lnTo>
                    <a:pt x="262280" y="293878"/>
                  </a:lnTo>
                  <a:lnTo>
                    <a:pt x="222935" y="330644"/>
                  </a:lnTo>
                  <a:lnTo>
                    <a:pt x="183007" y="366725"/>
                  </a:lnTo>
                  <a:lnTo>
                    <a:pt x="142532" y="402082"/>
                  </a:lnTo>
                  <a:lnTo>
                    <a:pt x="101549" y="436676"/>
                  </a:lnTo>
                  <a:lnTo>
                    <a:pt x="60096" y="470496"/>
                  </a:lnTo>
                  <a:lnTo>
                    <a:pt x="18211" y="503504"/>
                  </a:lnTo>
                  <a:lnTo>
                    <a:pt x="17729" y="507250"/>
                  </a:lnTo>
                  <a:lnTo>
                    <a:pt x="19850" y="508292"/>
                  </a:lnTo>
                  <a:lnTo>
                    <a:pt x="21488" y="507746"/>
                  </a:lnTo>
                  <a:lnTo>
                    <a:pt x="63449" y="474687"/>
                  </a:lnTo>
                  <a:lnTo>
                    <a:pt x="104978" y="440817"/>
                  </a:lnTo>
                  <a:lnTo>
                    <a:pt x="146024" y="406146"/>
                  </a:lnTo>
                  <a:lnTo>
                    <a:pt x="186563" y="370738"/>
                  </a:lnTo>
                  <a:lnTo>
                    <a:pt x="226555" y="334594"/>
                  </a:lnTo>
                  <a:lnTo>
                    <a:pt x="265976" y="297764"/>
                  </a:lnTo>
                  <a:lnTo>
                    <a:pt x="304774" y="260273"/>
                  </a:lnTo>
                  <a:lnTo>
                    <a:pt x="342925" y="222148"/>
                  </a:lnTo>
                  <a:close/>
                </a:path>
                <a:path w="347979" h="1194435">
                  <a:moveTo>
                    <a:pt x="343154" y="390182"/>
                  </a:moveTo>
                  <a:lnTo>
                    <a:pt x="339369" y="389991"/>
                  </a:lnTo>
                  <a:lnTo>
                    <a:pt x="17576" y="682117"/>
                  </a:lnTo>
                  <a:lnTo>
                    <a:pt x="17399" y="685901"/>
                  </a:lnTo>
                  <a:lnTo>
                    <a:pt x="19380" y="686777"/>
                  </a:lnTo>
                  <a:lnTo>
                    <a:pt x="21183" y="686079"/>
                  </a:lnTo>
                  <a:lnTo>
                    <a:pt x="342976" y="393966"/>
                  </a:lnTo>
                  <a:lnTo>
                    <a:pt x="343154" y="390182"/>
                  </a:lnTo>
                  <a:close/>
                </a:path>
                <a:path w="347979" h="1194435">
                  <a:moveTo>
                    <a:pt x="343611" y="323837"/>
                  </a:moveTo>
                  <a:lnTo>
                    <a:pt x="339826" y="323723"/>
                  </a:lnTo>
                  <a:lnTo>
                    <a:pt x="269659" y="389343"/>
                  </a:lnTo>
                  <a:lnTo>
                    <a:pt x="198767" y="454596"/>
                  </a:lnTo>
                  <a:lnTo>
                    <a:pt x="127381" y="519303"/>
                  </a:lnTo>
                  <a:lnTo>
                    <a:pt x="55664" y="583272"/>
                  </a:lnTo>
                  <a:lnTo>
                    <a:pt x="19748" y="614934"/>
                  </a:lnTo>
                  <a:lnTo>
                    <a:pt x="19494" y="618718"/>
                  </a:lnTo>
                  <a:lnTo>
                    <a:pt x="21513" y="619620"/>
                  </a:lnTo>
                  <a:lnTo>
                    <a:pt x="23279" y="618959"/>
                  </a:lnTo>
                  <a:lnTo>
                    <a:pt x="95110" y="555383"/>
                  </a:lnTo>
                  <a:lnTo>
                    <a:pt x="166712" y="491007"/>
                  </a:lnTo>
                  <a:lnTo>
                    <a:pt x="237909" y="425983"/>
                  </a:lnTo>
                  <a:lnTo>
                    <a:pt x="308495" y="360489"/>
                  </a:lnTo>
                  <a:lnTo>
                    <a:pt x="343496" y="327634"/>
                  </a:lnTo>
                  <a:lnTo>
                    <a:pt x="343611" y="323837"/>
                  </a:lnTo>
                  <a:close/>
                </a:path>
                <a:path w="347979" h="1194435">
                  <a:moveTo>
                    <a:pt x="345084" y="269963"/>
                  </a:moveTo>
                  <a:lnTo>
                    <a:pt x="341287" y="269887"/>
                  </a:lnTo>
                  <a:lnTo>
                    <a:pt x="306273" y="303314"/>
                  </a:lnTo>
                  <a:lnTo>
                    <a:pt x="270954" y="336550"/>
                  </a:lnTo>
                  <a:lnTo>
                    <a:pt x="235356" y="369544"/>
                  </a:lnTo>
                  <a:lnTo>
                    <a:pt x="199504" y="402297"/>
                  </a:lnTo>
                  <a:lnTo>
                    <a:pt x="163423" y="434784"/>
                  </a:lnTo>
                  <a:lnTo>
                    <a:pt x="127127" y="466966"/>
                  </a:lnTo>
                  <a:lnTo>
                    <a:pt x="90652" y="498843"/>
                  </a:lnTo>
                  <a:lnTo>
                    <a:pt x="54025" y="530377"/>
                  </a:lnTo>
                  <a:lnTo>
                    <a:pt x="17272" y="561543"/>
                  </a:lnTo>
                  <a:lnTo>
                    <a:pt x="16954" y="565327"/>
                  </a:lnTo>
                  <a:lnTo>
                    <a:pt x="18999" y="566280"/>
                  </a:lnTo>
                  <a:lnTo>
                    <a:pt x="20713" y="565645"/>
                  </a:lnTo>
                  <a:lnTo>
                    <a:pt x="57505" y="534454"/>
                  </a:lnTo>
                  <a:lnTo>
                    <a:pt x="94170" y="502894"/>
                  </a:lnTo>
                  <a:lnTo>
                    <a:pt x="130670" y="471004"/>
                  </a:lnTo>
                  <a:lnTo>
                    <a:pt x="166992" y="438785"/>
                  </a:lnTo>
                  <a:lnTo>
                    <a:pt x="203111" y="406285"/>
                  </a:lnTo>
                  <a:lnTo>
                    <a:pt x="238988" y="373507"/>
                  </a:lnTo>
                  <a:lnTo>
                    <a:pt x="274624" y="340474"/>
                  </a:lnTo>
                  <a:lnTo>
                    <a:pt x="309968" y="307225"/>
                  </a:lnTo>
                  <a:lnTo>
                    <a:pt x="345008" y="273761"/>
                  </a:lnTo>
                  <a:lnTo>
                    <a:pt x="345084" y="269963"/>
                  </a:lnTo>
                  <a:close/>
                </a:path>
                <a:path w="347979" h="1194435">
                  <a:moveTo>
                    <a:pt x="347103" y="51993"/>
                  </a:moveTo>
                  <a:lnTo>
                    <a:pt x="343331" y="51663"/>
                  </a:lnTo>
                  <a:lnTo>
                    <a:pt x="23228" y="321856"/>
                  </a:lnTo>
                  <a:lnTo>
                    <a:pt x="22898" y="325615"/>
                  </a:lnTo>
                  <a:lnTo>
                    <a:pt x="24955" y="326580"/>
                  </a:lnTo>
                  <a:lnTo>
                    <a:pt x="26682" y="325945"/>
                  </a:lnTo>
                  <a:lnTo>
                    <a:pt x="346773" y="55765"/>
                  </a:lnTo>
                  <a:lnTo>
                    <a:pt x="347103" y="51993"/>
                  </a:lnTo>
                  <a:close/>
                </a:path>
                <a:path w="347979" h="1194435">
                  <a:moveTo>
                    <a:pt x="347929" y="406"/>
                  </a:moveTo>
                  <a:lnTo>
                    <a:pt x="300469" y="35382"/>
                  </a:lnTo>
                  <a:lnTo>
                    <a:pt x="257302" y="70789"/>
                  </a:lnTo>
                  <a:lnTo>
                    <a:pt x="214972" y="105905"/>
                  </a:lnTo>
                  <a:lnTo>
                    <a:pt x="133972" y="174015"/>
                  </a:lnTo>
                  <a:lnTo>
                    <a:pt x="26073" y="266192"/>
                  </a:lnTo>
                  <a:lnTo>
                    <a:pt x="25793" y="269976"/>
                  </a:lnTo>
                  <a:lnTo>
                    <a:pt x="27825" y="270903"/>
                  </a:lnTo>
                  <a:lnTo>
                    <a:pt x="29578" y="270256"/>
                  </a:lnTo>
                  <a:lnTo>
                    <a:pt x="137426" y="178117"/>
                  </a:lnTo>
                  <a:lnTo>
                    <a:pt x="218389" y="110032"/>
                  </a:lnTo>
                  <a:lnTo>
                    <a:pt x="260705" y="74942"/>
                  </a:lnTo>
                  <a:lnTo>
                    <a:pt x="303847" y="39547"/>
                  </a:lnTo>
                  <a:lnTo>
                    <a:pt x="347522" y="4191"/>
                  </a:lnTo>
                  <a:lnTo>
                    <a:pt x="347929" y="406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513677" y="4854820"/>
              <a:ext cx="165023" cy="141211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6368986" y="4565192"/>
              <a:ext cx="3157220" cy="1262380"/>
            </a:xfrm>
            <a:custGeom>
              <a:avLst/>
              <a:gdLst/>
              <a:ahLst/>
              <a:cxnLst/>
              <a:rect l="l" t="t" r="r" b="b"/>
              <a:pathLst>
                <a:path w="3157220" h="1262379">
                  <a:moveTo>
                    <a:pt x="33858" y="520928"/>
                  </a:moveTo>
                  <a:lnTo>
                    <a:pt x="30086" y="520534"/>
                  </a:lnTo>
                  <a:lnTo>
                    <a:pt x="431" y="544322"/>
                  </a:lnTo>
                  <a:lnTo>
                    <a:pt x="0" y="548081"/>
                  </a:lnTo>
                  <a:lnTo>
                    <a:pt x="2095" y="549097"/>
                  </a:lnTo>
                  <a:lnTo>
                    <a:pt x="3759" y="548525"/>
                  </a:lnTo>
                  <a:lnTo>
                    <a:pt x="33464" y="524700"/>
                  </a:lnTo>
                  <a:lnTo>
                    <a:pt x="33858" y="520928"/>
                  </a:lnTo>
                  <a:close/>
                </a:path>
                <a:path w="3157220" h="1262379">
                  <a:moveTo>
                    <a:pt x="1429080" y="241020"/>
                  </a:moveTo>
                  <a:lnTo>
                    <a:pt x="1425486" y="237426"/>
                  </a:lnTo>
                  <a:lnTo>
                    <a:pt x="1136370" y="237426"/>
                  </a:lnTo>
                  <a:lnTo>
                    <a:pt x="1132776" y="241020"/>
                  </a:lnTo>
                  <a:lnTo>
                    <a:pt x="1132776" y="249897"/>
                  </a:lnTo>
                  <a:lnTo>
                    <a:pt x="1136370" y="253492"/>
                  </a:lnTo>
                  <a:lnTo>
                    <a:pt x="1140815" y="253492"/>
                  </a:lnTo>
                  <a:lnTo>
                    <a:pt x="1425486" y="253492"/>
                  </a:lnTo>
                  <a:lnTo>
                    <a:pt x="1429080" y="249897"/>
                  </a:lnTo>
                  <a:lnTo>
                    <a:pt x="1429080" y="241020"/>
                  </a:lnTo>
                  <a:close/>
                </a:path>
                <a:path w="3157220" h="1262379">
                  <a:moveTo>
                    <a:pt x="1650606" y="35293"/>
                  </a:moveTo>
                  <a:lnTo>
                    <a:pt x="1647012" y="31686"/>
                  </a:lnTo>
                  <a:lnTo>
                    <a:pt x="1136370" y="31686"/>
                  </a:lnTo>
                  <a:lnTo>
                    <a:pt x="1132776" y="35293"/>
                  </a:lnTo>
                  <a:lnTo>
                    <a:pt x="1132776" y="44157"/>
                  </a:lnTo>
                  <a:lnTo>
                    <a:pt x="1136370" y="47777"/>
                  </a:lnTo>
                  <a:lnTo>
                    <a:pt x="1140815" y="47777"/>
                  </a:lnTo>
                  <a:lnTo>
                    <a:pt x="1647012" y="47777"/>
                  </a:lnTo>
                  <a:lnTo>
                    <a:pt x="1650606" y="44157"/>
                  </a:lnTo>
                  <a:lnTo>
                    <a:pt x="1650606" y="35293"/>
                  </a:lnTo>
                  <a:close/>
                </a:path>
                <a:path w="3157220" h="1262379">
                  <a:moveTo>
                    <a:pt x="2598420" y="43611"/>
                  </a:moveTo>
                  <a:lnTo>
                    <a:pt x="2597213" y="38671"/>
                  </a:lnTo>
                  <a:lnTo>
                    <a:pt x="2589631" y="34074"/>
                  </a:lnTo>
                  <a:lnTo>
                    <a:pt x="2584678" y="35280"/>
                  </a:lnTo>
                  <a:lnTo>
                    <a:pt x="2292362" y="517156"/>
                  </a:lnTo>
                  <a:lnTo>
                    <a:pt x="2033612" y="1600"/>
                  </a:lnTo>
                  <a:lnTo>
                    <a:pt x="2028774" y="0"/>
                  </a:lnTo>
                  <a:lnTo>
                    <a:pt x="2020849" y="3987"/>
                  </a:lnTo>
                  <a:lnTo>
                    <a:pt x="2019249" y="8813"/>
                  </a:lnTo>
                  <a:lnTo>
                    <a:pt x="2291080" y="550430"/>
                  </a:lnTo>
                  <a:lnTo>
                    <a:pt x="2293912" y="552043"/>
                  </a:lnTo>
                  <a:lnTo>
                    <a:pt x="2296858" y="552043"/>
                  </a:lnTo>
                  <a:lnTo>
                    <a:pt x="2300465" y="551192"/>
                  </a:lnTo>
                  <a:lnTo>
                    <a:pt x="2304427" y="549198"/>
                  </a:lnTo>
                  <a:lnTo>
                    <a:pt x="2306028" y="544372"/>
                  </a:lnTo>
                  <a:lnTo>
                    <a:pt x="2300884" y="534136"/>
                  </a:lnTo>
                  <a:lnTo>
                    <a:pt x="2598420" y="43611"/>
                  </a:lnTo>
                  <a:close/>
                </a:path>
                <a:path w="3157220" h="1262379">
                  <a:moveTo>
                    <a:pt x="2897911" y="1249705"/>
                  </a:moveTo>
                  <a:lnTo>
                    <a:pt x="2894317" y="1246111"/>
                  </a:lnTo>
                  <a:lnTo>
                    <a:pt x="2574633" y="1246111"/>
                  </a:lnTo>
                  <a:lnTo>
                    <a:pt x="2571038" y="1249705"/>
                  </a:lnTo>
                  <a:lnTo>
                    <a:pt x="2571038" y="1258582"/>
                  </a:lnTo>
                  <a:lnTo>
                    <a:pt x="2574633" y="1262189"/>
                  </a:lnTo>
                  <a:lnTo>
                    <a:pt x="2579078" y="1262189"/>
                  </a:lnTo>
                  <a:lnTo>
                    <a:pt x="2894317" y="1262189"/>
                  </a:lnTo>
                  <a:lnTo>
                    <a:pt x="2897911" y="1258582"/>
                  </a:lnTo>
                  <a:lnTo>
                    <a:pt x="2897911" y="1249705"/>
                  </a:lnTo>
                  <a:close/>
                </a:path>
                <a:path w="3157220" h="1262379">
                  <a:moveTo>
                    <a:pt x="2897911" y="1056817"/>
                  </a:moveTo>
                  <a:lnTo>
                    <a:pt x="2894317" y="1053223"/>
                  </a:lnTo>
                  <a:lnTo>
                    <a:pt x="2383675" y="1053223"/>
                  </a:lnTo>
                  <a:lnTo>
                    <a:pt x="2380081" y="1056817"/>
                  </a:lnTo>
                  <a:lnTo>
                    <a:pt x="2380081" y="1065695"/>
                  </a:lnTo>
                  <a:lnTo>
                    <a:pt x="2383675" y="1069289"/>
                  </a:lnTo>
                  <a:lnTo>
                    <a:pt x="2388120" y="1069289"/>
                  </a:lnTo>
                  <a:lnTo>
                    <a:pt x="2894317" y="1069289"/>
                  </a:lnTo>
                  <a:lnTo>
                    <a:pt x="2897911" y="1065695"/>
                  </a:lnTo>
                  <a:lnTo>
                    <a:pt x="2897911" y="1056817"/>
                  </a:lnTo>
                  <a:close/>
                </a:path>
                <a:path w="3157220" h="1262379">
                  <a:moveTo>
                    <a:pt x="3157105" y="177634"/>
                  </a:moveTo>
                  <a:lnTo>
                    <a:pt x="3151467" y="170789"/>
                  </a:lnTo>
                  <a:lnTo>
                    <a:pt x="3146399" y="170294"/>
                  </a:lnTo>
                  <a:lnTo>
                    <a:pt x="2848737" y="415264"/>
                  </a:lnTo>
                  <a:lnTo>
                    <a:pt x="2630208" y="21932"/>
                  </a:lnTo>
                  <a:lnTo>
                    <a:pt x="2625306" y="20523"/>
                  </a:lnTo>
                  <a:lnTo>
                    <a:pt x="2617546" y="24828"/>
                  </a:lnTo>
                  <a:lnTo>
                    <a:pt x="2616149" y="29718"/>
                  </a:lnTo>
                  <a:lnTo>
                    <a:pt x="2837573" y="428244"/>
                  </a:lnTo>
                  <a:lnTo>
                    <a:pt x="2840317" y="429729"/>
                  </a:lnTo>
                  <a:lnTo>
                    <a:pt x="2843136" y="429729"/>
                  </a:lnTo>
                  <a:lnTo>
                    <a:pt x="2843619" y="429615"/>
                  </a:lnTo>
                  <a:lnTo>
                    <a:pt x="2845346" y="431698"/>
                  </a:lnTo>
                  <a:lnTo>
                    <a:pt x="2847644" y="432701"/>
                  </a:lnTo>
                  <a:lnTo>
                    <a:pt x="2849969" y="432701"/>
                  </a:lnTo>
                  <a:lnTo>
                    <a:pt x="2851772" y="432701"/>
                  </a:lnTo>
                  <a:lnTo>
                    <a:pt x="2853575" y="432104"/>
                  </a:lnTo>
                  <a:lnTo>
                    <a:pt x="3156610" y="182702"/>
                  </a:lnTo>
                  <a:lnTo>
                    <a:pt x="3157105" y="17763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441260" y="4668699"/>
              <a:ext cx="151599" cy="151612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9143973" y="4926224"/>
              <a:ext cx="135890" cy="135890"/>
            </a:xfrm>
            <a:custGeom>
              <a:avLst/>
              <a:gdLst/>
              <a:ahLst/>
              <a:cxnLst/>
              <a:rect l="l" t="t" r="r" b="b"/>
              <a:pathLst>
                <a:path w="135890" h="135889">
                  <a:moveTo>
                    <a:pt x="67754" y="0"/>
                  </a:moveTo>
                  <a:lnTo>
                    <a:pt x="41378" y="5325"/>
                  </a:lnTo>
                  <a:lnTo>
                    <a:pt x="19842" y="19848"/>
                  </a:lnTo>
                  <a:lnTo>
                    <a:pt x="5323" y="41389"/>
                  </a:lnTo>
                  <a:lnTo>
                    <a:pt x="0" y="67767"/>
                  </a:lnTo>
                  <a:lnTo>
                    <a:pt x="5323" y="94137"/>
                  </a:lnTo>
                  <a:lnTo>
                    <a:pt x="19842" y="115674"/>
                  </a:lnTo>
                  <a:lnTo>
                    <a:pt x="41378" y="130196"/>
                  </a:lnTo>
                  <a:lnTo>
                    <a:pt x="67754" y="135521"/>
                  </a:lnTo>
                  <a:lnTo>
                    <a:pt x="94132" y="130196"/>
                  </a:lnTo>
                  <a:lnTo>
                    <a:pt x="115673" y="115674"/>
                  </a:lnTo>
                  <a:lnTo>
                    <a:pt x="130196" y="94137"/>
                  </a:lnTo>
                  <a:lnTo>
                    <a:pt x="135521" y="67767"/>
                  </a:lnTo>
                  <a:lnTo>
                    <a:pt x="130196" y="41389"/>
                  </a:lnTo>
                  <a:lnTo>
                    <a:pt x="115673" y="19848"/>
                  </a:lnTo>
                  <a:lnTo>
                    <a:pt x="94132" y="5325"/>
                  </a:lnTo>
                  <a:lnTo>
                    <a:pt x="677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9135930" y="4918185"/>
              <a:ext cx="151765" cy="151765"/>
            </a:xfrm>
            <a:custGeom>
              <a:avLst/>
              <a:gdLst/>
              <a:ahLst/>
              <a:cxnLst/>
              <a:rect l="l" t="t" r="r" b="b"/>
              <a:pathLst>
                <a:path w="151765" h="151764">
                  <a:moveTo>
                    <a:pt x="75793" y="0"/>
                  </a:moveTo>
                  <a:lnTo>
                    <a:pt x="46318" y="5967"/>
                  </a:lnTo>
                  <a:lnTo>
                    <a:pt x="22223" y="22229"/>
                  </a:lnTo>
                  <a:lnTo>
                    <a:pt x="5965" y="46329"/>
                  </a:lnTo>
                  <a:lnTo>
                    <a:pt x="0" y="75806"/>
                  </a:lnTo>
                  <a:lnTo>
                    <a:pt x="5965" y="105283"/>
                  </a:lnTo>
                  <a:lnTo>
                    <a:pt x="22223" y="129382"/>
                  </a:lnTo>
                  <a:lnTo>
                    <a:pt x="46318" y="145645"/>
                  </a:lnTo>
                  <a:lnTo>
                    <a:pt x="75793" y="151612"/>
                  </a:lnTo>
                  <a:lnTo>
                    <a:pt x="105276" y="145645"/>
                  </a:lnTo>
                  <a:lnTo>
                    <a:pt x="120259" y="135534"/>
                  </a:lnTo>
                  <a:lnTo>
                    <a:pt x="75793" y="135534"/>
                  </a:lnTo>
                  <a:lnTo>
                    <a:pt x="52570" y="130832"/>
                  </a:lnTo>
                  <a:lnTo>
                    <a:pt x="33586" y="118019"/>
                  </a:lnTo>
                  <a:lnTo>
                    <a:pt x="20777" y="99031"/>
                  </a:lnTo>
                  <a:lnTo>
                    <a:pt x="16078" y="75806"/>
                  </a:lnTo>
                  <a:lnTo>
                    <a:pt x="20777" y="52580"/>
                  </a:lnTo>
                  <a:lnTo>
                    <a:pt x="33586" y="33593"/>
                  </a:lnTo>
                  <a:lnTo>
                    <a:pt x="52570" y="20779"/>
                  </a:lnTo>
                  <a:lnTo>
                    <a:pt x="75793" y="16078"/>
                  </a:lnTo>
                  <a:lnTo>
                    <a:pt x="120259" y="16078"/>
                  </a:lnTo>
                  <a:lnTo>
                    <a:pt x="105276" y="5967"/>
                  </a:lnTo>
                  <a:lnTo>
                    <a:pt x="75793" y="0"/>
                  </a:lnTo>
                  <a:close/>
                </a:path>
                <a:path w="151765" h="151764">
                  <a:moveTo>
                    <a:pt x="120259" y="16078"/>
                  </a:moveTo>
                  <a:lnTo>
                    <a:pt x="75793" y="16078"/>
                  </a:lnTo>
                  <a:lnTo>
                    <a:pt x="99024" y="20779"/>
                  </a:lnTo>
                  <a:lnTo>
                    <a:pt x="118011" y="33593"/>
                  </a:lnTo>
                  <a:lnTo>
                    <a:pt x="130821" y="52580"/>
                  </a:lnTo>
                  <a:lnTo>
                    <a:pt x="135521" y="75806"/>
                  </a:lnTo>
                  <a:lnTo>
                    <a:pt x="130821" y="99031"/>
                  </a:lnTo>
                  <a:lnTo>
                    <a:pt x="118011" y="118019"/>
                  </a:lnTo>
                  <a:lnTo>
                    <a:pt x="99024" y="130832"/>
                  </a:lnTo>
                  <a:lnTo>
                    <a:pt x="75793" y="135534"/>
                  </a:lnTo>
                  <a:lnTo>
                    <a:pt x="120259" y="135534"/>
                  </a:lnTo>
                  <a:lnTo>
                    <a:pt x="129374" y="129382"/>
                  </a:lnTo>
                  <a:lnTo>
                    <a:pt x="145634" y="105283"/>
                  </a:lnTo>
                  <a:lnTo>
                    <a:pt x="151599" y="75806"/>
                  </a:lnTo>
                  <a:lnTo>
                    <a:pt x="145634" y="46329"/>
                  </a:lnTo>
                  <a:lnTo>
                    <a:pt x="129374" y="22229"/>
                  </a:lnTo>
                  <a:lnTo>
                    <a:pt x="120259" y="16078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901093" y="4509841"/>
              <a:ext cx="151599" cy="151612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603701" y="5013637"/>
              <a:ext cx="151599" cy="151599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8303959" y="4467755"/>
              <a:ext cx="135890" cy="135890"/>
            </a:xfrm>
            <a:custGeom>
              <a:avLst/>
              <a:gdLst/>
              <a:ahLst/>
              <a:cxnLst/>
              <a:rect l="l" t="t" r="r" b="b"/>
              <a:pathLst>
                <a:path w="135890" h="135889">
                  <a:moveTo>
                    <a:pt x="67754" y="0"/>
                  </a:moveTo>
                  <a:lnTo>
                    <a:pt x="41378" y="5325"/>
                  </a:lnTo>
                  <a:lnTo>
                    <a:pt x="19842" y="19848"/>
                  </a:lnTo>
                  <a:lnTo>
                    <a:pt x="5323" y="41389"/>
                  </a:lnTo>
                  <a:lnTo>
                    <a:pt x="0" y="67767"/>
                  </a:lnTo>
                  <a:lnTo>
                    <a:pt x="5323" y="94145"/>
                  </a:lnTo>
                  <a:lnTo>
                    <a:pt x="19842" y="115685"/>
                  </a:lnTo>
                  <a:lnTo>
                    <a:pt x="41378" y="130208"/>
                  </a:lnTo>
                  <a:lnTo>
                    <a:pt x="67754" y="135534"/>
                  </a:lnTo>
                  <a:lnTo>
                    <a:pt x="94132" y="130208"/>
                  </a:lnTo>
                  <a:lnTo>
                    <a:pt x="115673" y="115685"/>
                  </a:lnTo>
                  <a:lnTo>
                    <a:pt x="130196" y="94145"/>
                  </a:lnTo>
                  <a:lnTo>
                    <a:pt x="135521" y="67767"/>
                  </a:lnTo>
                  <a:lnTo>
                    <a:pt x="130196" y="41389"/>
                  </a:lnTo>
                  <a:lnTo>
                    <a:pt x="115673" y="19848"/>
                  </a:lnTo>
                  <a:lnTo>
                    <a:pt x="94132" y="5325"/>
                  </a:lnTo>
                  <a:lnTo>
                    <a:pt x="677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8295907" y="4459719"/>
              <a:ext cx="967105" cy="577215"/>
            </a:xfrm>
            <a:custGeom>
              <a:avLst/>
              <a:gdLst/>
              <a:ahLst/>
              <a:cxnLst/>
              <a:rect l="l" t="t" r="r" b="b"/>
              <a:pathLst>
                <a:path w="967104" h="577214">
                  <a:moveTo>
                    <a:pt x="57023" y="113106"/>
                  </a:moveTo>
                  <a:lnTo>
                    <a:pt x="50406" y="103479"/>
                  </a:lnTo>
                  <a:lnTo>
                    <a:pt x="43992" y="93687"/>
                  </a:lnTo>
                  <a:lnTo>
                    <a:pt x="37782" y="83781"/>
                  </a:lnTo>
                  <a:lnTo>
                    <a:pt x="31813" y="73774"/>
                  </a:lnTo>
                  <a:lnTo>
                    <a:pt x="28155" y="72809"/>
                  </a:lnTo>
                  <a:lnTo>
                    <a:pt x="52641" y="116179"/>
                  </a:lnTo>
                  <a:lnTo>
                    <a:pt x="54838" y="117335"/>
                  </a:lnTo>
                  <a:lnTo>
                    <a:pt x="56375" y="116852"/>
                  </a:lnTo>
                  <a:lnTo>
                    <a:pt x="57023" y="113106"/>
                  </a:lnTo>
                  <a:close/>
                </a:path>
                <a:path w="967104" h="577214">
                  <a:moveTo>
                    <a:pt x="89687" y="121424"/>
                  </a:moveTo>
                  <a:lnTo>
                    <a:pt x="68745" y="83070"/>
                  </a:lnTo>
                  <a:lnTo>
                    <a:pt x="46088" y="45643"/>
                  </a:lnTo>
                  <a:lnTo>
                    <a:pt x="42392" y="44818"/>
                  </a:lnTo>
                  <a:lnTo>
                    <a:pt x="41567" y="48514"/>
                  </a:lnTo>
                  <a:lnTo>
                    <a:pt x="53022" y="66979"/>
                  </a:lnTo>
                  <a:lnTo>
                    <a:pt x="64096" y="85737"/>
                  </a:lnTo>
                  <a:lnTo>
                    <a:pt x="74752" y="104724"/>
                  </a:lnTo>
                  <a:lnTo>
                    <a:pt x="84937" y="123875"/>
                  </a:lnTo>
                  <a:lnTo>
                    <a:pt x="87312" y="125323"/>
                  </a:lnTo>
                  <a:lnTo>
                    <a:pt x="88544" y="125031"/>
                  </a:lnTo>
                  <a:lnTo>
                    <a:pt x="89687" y="121424"/>
                  </a:lnTo>
                  <a:close/>
                </a:path>
                <a:path w="967104" h="577214">
                  <a:moveTo>
                    <a:pt x="109093" y="98907"/>
                  </a:moveTo>
                  <a:lnTo>
                    <a:pt x="90424" y="64884"/>
                  </a:lnTo>
                  <a:lnTo>
                    <a:pt x="69977" y="31915"/>
                  </a:lnTo>
                  <a:lnTo>
                    <a:pt x="66268" y="31140"/>
                  </a:lnTo>
                  <a:lnTo>
                    <a:pt x="65506" y="34848"/>
                  </a:lnTo>
                  <a:lnTo>
                    <a:pt x="75857" y="51066"/>
                  </a:lnTo>
                  <a:lnTo>
                    <a:pt x="85788" y="67589"/>
                  </a:lnTo>
                  <a:lnTo>
                    <a:pt x="95300" y="84378"/>
                  </a:lnTo>
                  <a:lnTo>
                    <a:pt x="104330" y="101358"/>
                  </a:lnTo>
                  <a:lnTo>
                    <a:pt x="106718" y="102806"/>
                  </a:lnTo>
                  <a:lnTo>
                    <a:pt x="107950" y="102501"/>
                  </a:lnTo>
                  <a:lnTo>
                    <a:pt x="109093" y="98907"/>
                  </a:lnTo>
                  <a:close/>
                </a:path>
                <a:path w="967104" h="577214">
                  <a:moveTo>
                    <a:pt x="125933" y="74002"/>
                  </a:moveTo>
                  <a:lnTo>
                    <a:pt x="103708" y="36499"/>
                  </a:lnTo>
                  <a:lnTo>
                    <a:pt x="99987" y="35801"/>
                  </a:lnTo>
                  <a:lnTo>
                    <a:pt x="99275" y="39509"/>
                  </a:lnTo>
                  <a:lnTo>
                    <a:pt x="105168" y="48475"/>
                  </a:lnTo>
                  <a:lnTo>
                    <a:pt x="110794" y="57645"/>
                  </a:lnTo>
                  <a:lnTo>
                    <a:pt x="116128" y="66979"/>
                  </a:lnTo>
                  <a:lnTo>
                    <a:pt x="121170" y="76441"/>
                  </a:lnTo>
                  <a:lnTo>
                    <a:pt x="123558" y="77901"/>
                  </a:lnTo>
                  <a:lnTo>
                    <a:pt x="124777" y="77609"/>
                  </a:lnTo>
                  <a:lnTo>
                    <a:pt x="125933" y="74002"/>
                  </a:lnTo>
                  <a:close/>
                </a:path>
                <a:path w="967104" h="577214">
                  <a:moveTo>
                    <a:pt x="151599" y="75806"/>
                  </a:moveTo>
                  <a:lnTo>
                    <a:pt x="145643" y="46329"/>
                  </a:lnTo>
                  <a:lnTo>
                    <a:pt x="135534" y="31369"/>
                  </a:lnTo>
                  <a:lnTo>
                    <a:pt x="135534" y="75806"/>
                  </a:lnTo>
                  <a:lnTo>
                    <a:pt x="130835" y="99034"/>
                  </a:lnTo>
                  <a:lnTo>
                    <a:pt x="118021" y="118033"/>
                  </a:lnTo>
                  <a:lnTo>
                    <a:pt x="99034" y="130835"/>
                  </a:lnTo>
                  <a:lnTo>
                    <a:pt x="75806" y="135534"/>
                  </a:lnTo>
                  <a:lnTo>
                    <a:pt x="52590" y="130835"/>
                  </a:lnTo>
                  <a:lnTo>
                    <a:pt x="33591" y="118033"/>
                  </a:lnTo>
                  <a:lnTo>
                    <a:pt x="20789" y="99034"/>
                  </a:lnTo>
                  <a:lnTo>
                    <a:pt x="16078" y="75806"/>
                  </a:lnTo>
                  <a:lnTo>
                    <a:pt x="20789" y="52578"/>
                  </a:lnTo>
                  <a:lnTo>
                    <a:pt x="33591" y="33591"/>
                  </a:lnTo>
                  <a:lnTo>
                    <a:pt x="52590" y="20777"/>
                  </a:lnTo>
                  <a:lnTo>
                    <a:pt x="75806" y="16078"/>
                  </a:lnTo>
                  <a:lnTo>
                    <a:pt x="99034" y="20777"/>
                  </a:lnTo>
                  <a:lnTo>
                    <a:pt x="118021" y="33591"/>
                  </a:lnTo>
                  <a:lnTo>
                    <a:pt x="130835" y="52578"/>
                  </a:lnTo>
                  <a:lnTo>
                    <a:pt x="135534" y="75806"/>
                  </a:lnTo>
                  <a:lnTo>
                    <a:pt x="135534" y="31369"/>
                  </a:lnTo>
                  <a:lnTo>
                    <a:pt x="129374" y="22237"/>
                  </a:lnTo>
                  <a:lnTo>
                    <a:pt x="120269" y="16078"/>
                  </a:lnTo>
                  <a:lnTo>
                    <a:pt x="105283" y="5969"/>
                  </a:lnTo>
                  <a:lnTo>
                    <a:pt x="75806" y="0"/>
                  </a:lnTo>
                  <a:lnTo>
                    <a:pt x="46329" y="5969"/>
                  </a:lnTo>
                  <a:lnTo>
                    <a:pt x="22237" y="22237"/>
                  </a:lnTo>
                  <a:lnTo>
                    <a:pt x="5969" y="46329"/>
                  </a:lnTo>
                  <a:lnTo>
                    <a:pt x="0" y="75806"/>
                  </a:lnTo>
                  <a:lnTo>
                    <a:pt x="5969" y="105283"/>
                  </a:lnTo>
                  <a:lnTo>
                    <a:pt x="22237" y="129387"/>
                  </a:lnTo>
                  <a:lnTo>
                    <a:pt x="46329" y="145643"/>
                  </a:lnTo>
                  <a:lnTo>
                    <a:pt x="75806" y="151612"/>
                  </a:lnTo>
                  <a:lnTo>
                    <a:pt x="105283" y="145643"/>
                  </a:lnTo>
                  <a:lnTo>
                    <a:pt x="120269" y="135534"/>
                  </a:lnTo>
                  <a:lnTo>
                    <a:pt x="129374" y="129387"/>
                  </a:lnTo>
                  <a:lnTo>
                    <a:pt x="145643" y="105283"/>
                  </a:lnTo>
                  <a:lnTo>
                    <a:pt x="151599" y="75806"/>
                  </a:lnTo>
                  <a:close/>
                </a:path>
                <a:path w="967104" h="577214">
                  <a:moveTo>
                    <a:pt x="910297" y="567270"/>
                  </a:moveTo>
                  <a:lnTo>
                    <a:pt x="882459" y="522820"/>
                  </a:lnTo>
                  <a:lnTo>
                    <a:pt x="878763" y="521982"/>
                  </a:lnTo>
                  <a:lnTo>
                    <a:pt x="877925" y="525678"/>
                  </a:lnTo>
                  <a:lnTo>
                    <a:pt x="905751" y="570115"/>
                  </a:lnTo>
                  <a:lnTo>
                    <a:pt x="908024" y="571373"/>
                  </a:lnTo>
                  <a:lnTo>
                    <a:pt x="909447" y="570966"/>
                  </a:lnTo>
                  <a:lnTo>
                    <a:pt x="910297" y="567270"/>
                  </a:lnTo>
                  <a:close/>
                </a:path>
                <a:path w="967104" h="577214">
                  <a:moveTo>
                    <a:pt x="941844" y="572744"/>
                  </a:moveTo>
                  <a:lnTo>
                    <a:pt x="898448" y="490829"/>
                  </a:lnTo>
                  <a:lnTo>
                    <a:pt x="894829" y="489724"/>
                  </a:lnTo>
                  <a:lnTo>
                    <a:pt x="893711" y="493344"/>
                  </a:lnTo>
                  <a:lnTo>
                    <a:pt x="937107" y="575259"/>
                  </a:lnTo>
                  <a:lnTo>
                    <a:pt x="939482" y="576681"/>
                  </a:lnTo>
                  <a:lnTo>
                    <a:pt x="940739" y="576364"/>
                  </a:lnTo>
                  <a:lnTo>
                    <a:pt x="941844" y="572744"/>
                  </a:lnTo>
                  <a:close/>
                </a:path>
                <a:path w="967104" h="577214">
                  <a:moveTo>
                    <a:pt x="966622" y="550075"/>
                  </a:moveTo>
                  <a:lnTo>
                    <a:pt x="936434" y="493052"/>
                  </a:lnTo>
                  <a:lnTo>
                    <a:pt x="932815" y="491947"/>
                  </a:lnTo>
                  <a:lnTo>
                    <a:pt x="931697" y="495566"/>
                  </a:lnTo>
                  <a:lnTo>
                    <a:pt x="961885" y="552589"/>
                  </a:lnTo>
                  <a:lnTo>
                    <a:pt x="964260" y="554012"/>
                  </a:lnTo>
                  <a:lnTo>
                    <a:pt x="965504" y="553694"/>
                  </a:lnTo>
                  <a:lnTo>
                    <a:pt x="966622" y="55007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570789" y="4362338"/>
              <a:ext cx="800735" cy="787400"/>
            </a:xfrm>
            <a:custGeom>
              <a:avLst/>
              <a:gdLst/>
              <a:ahLst/>
              <a:cxnLst/>
              <a:rect l="l" t="t" r="r" b="b"/>
              <a:pathLst>
                <a:path w="800735" h="787400">
                  <a:moveTo>
                    <a:pt x="391121" y="0"/>
                  </a:moveTo>
                  <a:lnTo>
                    <a:pt x="347268" y="4472"/>
                  </a:lnTo>
                  <a:lnTo>
                    <a:pt x="304150" y="13595"/>
                  </a:lnTo>
                  <a:lnTo>
                    <a:pt x="262180" y="27258"/>
                  </a:lnTo>
                  <a:lnTo>
                    <a:pt x="221769" y="45352"/>
                  </a:lnTo>
                  <a:lnTo>
                    <a:pt x="183331" y="67765"/>
                  </a:lnTo>
                  <a:lnTo>
                    <a:pt x="147277" y="94387"/>
                  </a:lnTo>
                  <a:lnTo>
                    <a:pt x="114019" y="125107"/>
                  </a:lnTo>
                  <a:lnTo>
                    <a:pt x="83971" y="159817"/>
                  </a:lnTo>
                  <a:lnTo>
                    <a:pt x="57543" y="198404"/>
                  </a:lnTo>
                  <a:lnTo>
                    <a:pt x="35726" y="239615"/>
                  </a:lnTo>
                  <a:lnTo>
                    <a:pt x="19165" y="282000"/>
                  </a:lnTo>
                  <a:lnTo>
                    <a:pt x="7758" y="325158"/>
                  </a:lnTo>
                  <a:lnTo>
                    <a:pt x="1404" y="368683"/>
                  </a:lnTo>
                  <a:lnTo>
                    <a:pt x="0" y="412174"/>
                  </a:lnTo>
                  <a:lnTo>
                    <a:pt x="3444" y="455227"/>
                  </a:lnTo>
                  <a:lnTo>
                    <a:pt x="11634" y="497440"/>
                  </a:lnTo>
                  <a:lnTo>
                    <a:pt x="24469" y="538408"/>
                  </a:lnTo>
                  <a:lnTo>
                    <a:pt x="41847" y="577730"/>
                  </a:lnTo>
                  <a:lnTo>
                    <a:pt x="63666" y="615001"/>
                  </a:lnTo>
                  <a:lnTo>
                    <a:pt x="89823" y="649819"/>
                  </a:lnTo>
                  <a:lnTo>
                    <a:pt x="120216" y="681781"/>
                  </a:lnTo>
                  <a:lnTo>
                    <a:pt x="154745" y="710484"/>
                  </a:lnTo>
                  <a:lnTo>
                    <a:pt x="193306" y="735525"/>
                  </a:lnTo>
                  <a:lnTo>
                    <a:pt x="234653" y="755964"/>
                  </a:lnTo>
                  <a:lnTo>
                    <a:pt x="277326" y="771201"/>
                  </a:lnTo>
                  <a:lnTo>
                    <a:pt x="320913" y="781345"/>
                  </a:lnTo>
                  <a:lnTo>
                    <a:pt x="365001" y="786506"/>
                  </a:lnTo>
                  <a:lnTo>
                    <a:pt x="409178" y="786796"/>
                  </a:lnTo>
                  <a:lnTo>
                    <a:pt x="453032" y="782325"/>
                  </a:lnTo>
                  <a:lnTo>
                    <a:pt x="496150" y="773203"/>
                  </a:lnTo>
                  <a:lnTo>
                    <a:pt x="538121" y="759540"/>
                  </a:lnTo>
                  <a:lnTo>
                    <a:pt x="578532" y="741447"/>
                  </a:lnTo>
                  <a:lnTo>
                    <a:pt x="616971" y="719034"/>
                  </a:lnTo>
                  <a:lnTo>
                    <a:pt x="653026" y="692412"/>
                  </a:lnTo>
                  <a:lnTo>
                    <a:pt x="686283" y="661692"/>
                  </a:lnTo>
                  <a:lnTo>
                    <a:pt x="716332" y="626983"/>
                  </a:lnTo>
                  <a:lnTo>
                    <a:pt x="742759" y="588395"/>
                  </a:lnTo>
                  <a:lnTo>
                    <a:pt x="764576" y="547182"/>
                  </a:lnTo>
                  <a:lnTo>
                    <a:pt x="781137" y="504795"/>
                  </a:lnTo>
                  <a:lnTo>
                    <a:pt x="792544" y="461636"/>
                  </a:lnTo>
                  <a:lnTo>
                    <a:pt x="798898" y="418110"/>
                  </a:lnTo>
                  <a:lnTo>
                    <a:pt x="800302" y="374619"/>
                  </a:lnTo>
                  <a:lnTo>
                    <a:pt x="796858" y="331566"/>
                  </a:lnTo>
                  <a:lnTo>
                    <a:pt x="788666" y="289353"/>
                  </a:lnTo>
                  <a:lnTo>
                    <a:pt x="775830" y="248385"/>
                  </a:lnTo>
                  <a:lnTo>
                    <a:pt x="758452" y="209063"/>
                  </a:lnTo>
                  <a:lnTo>
                    <a:pt x="736632" y="171791"/>
                  </a:lnTo>
                  <a:lnTo>
                    <a:pt x="710474" y="136972"/>
                  </a:lnTo>
                  <a:lnTo>
                    <a:pt x="680078" y="105009"/>
                  </a:lnTo>
                  <a:lnTo>
                    <a:pt x="645547" y="76304"/>
                  </a:lnTo>
                  <a:lnTo>
                    <a:pt x="606983" y="51262"/>
                  </a:lnTo>
                  <a:lnTo>
                    <a:pt x="565639" y="30825"/>
                  </a:lnTo>
                  <a:lnTo>
                    <a:pt x="522968" y="15590"/>
                  </a:lnTo>
                  <a:lnTo>
                    <a:pt x="479383" y="5448"/>
                  </a:lnTo>
                  <a:lnTo>
                    <a:pt x="435297" y="288"/>
                  </a:lnTo>
                  <a:lnTo>
                    <a:pt x="39112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561175" y="4353088"/>
              <a:ext cx="819785" cy="805815"/>
            </a:xfrm>
            <a:custGeom>
              <a:avLst/>
              <a:gdLst/>
              <a:ahLst/>
              <a:cxnLst/>
              <a:rect l="l" t="t" r="r" b="b"/>
              <a:pathLst>
                <a:path w="819785" h="805814">
                  <a:moveTo>
                    <a:pt x="400467" y="0"/>
                  </a:moveTo>
                  <a:lnTo>
                    <a:pt x="355576" y="4586"/>
                  </a:lnTo>
                  <a:lnTo>
                    <a:pt x="311435" y="13924"/>
                  </a:lnTo>
                  <a:lnTo>
                    <a:pt x="268466" y="27901"/>
                  </a:lnTo>
                  <a:lnTo>
                    <a:pt x="227060" y="46422"/>
                  </a:lnTo>
                  <a:lnTo>
                    <a:pt x="187749" y="69312"/>
                  </a:lnTo>
                  <a:lnTo>
                    <a:pt x="150851" y="96520"/>
                  </a:lnTo>
                  <a:lnTo>
                    <a:pt x="116825" y="127911"/>
                  </a:lnTo>
                  <a:lnTo>
                    <a:pt x="86097" y="163371"/>
                  </a:lnTo>
                  <a:lnTo>
                    <a:pt x="59092" y="202786"/>
                  </a:lnTo>
                  <a:lnTo>
                    <a:pt x="33939" y="251206"/>
                  </a:lnTo>
                  <a:lnTo>
                    <a:pt x="15649" y="301605"/>
                  </a:lnTo>
                  <a:lnTo>
                    <a:pt x="4308" y="353421"/>
                  </a:lnTo>
                  <a:lnTo>
                    <a:pt x="0" y="406091"/>
                  </a:lnTo>
                  <a:lnTo>
                    <a:pt x="2811" y="459055"/>
                  </a:lnTo>
                  <a:lnTo>
                    <a:pt x="12826" y="511751"/>
                  </a:lnTo>
                  <a:lnTo>
                    <a:pt x="29403" y="561616"/>
                  </a:lnTo>
                  <a:lnTo>
                    <a:pt x="52161" y="608199"/>
                  </a:lnTo>
                  <a:lnTo>
                    <a:pt x="80763" y="651064"/>
                  </a:lnTo>
                  <a:lnTo>
                    <a:pt x="114872" y="689772"/>
                  </a:lnTo>
                  <a:lnTo>
                    <a:pt x="154150" y="723884"/>
                  </a:lnTo>
                  <a:lnTo>
                    <a:pt x="198259" y="752963"/>
                  </a:lnTo>
                  <a:lnTo>
                    <a:pt x="246508" y="776324"/>
                  </a:lnTo>
                  <a:lnTo>
                    <a:pt x="296465" y="792801"/>
                  </a:lnTo>
                  <a:lnTo>
                    <a:pt x="347502" y="802560"/>
                  </a:lnTo>
                  <a:lnTo>
                    <a:pt x="398995" y="805769"/>
                  </a:lnTo>
                  <a:lnTo>
                    <a:pt x="446295" y="803085"/>
                  </a:lnTo>
                  <a:lnTo>
                    <a:pt x="492956" y="795118"/>
                  </a:lnTo>
                  <a:lnTo>
                    <a:pt x="521275" y="786960"/>
                  </a:lnTo>
                  <a:lnTo>
                    <a:pt x="399097" y="786960"/>
                  </a:lnTo>
                  <a:lnTo>
                    <a:pt x="349970" y="783893"/>
                  </a:lnTo>
                  <a:lnTo>
                    <a:pt x="301273" y="774581"/>
                  </a:lnTo>
                  <a:lnTo>
                    <a:pt x="253612" y="758864"/>
                  </a:lnTo>
                  <a:lnTo>
                    <a:pt x="207593" y="736580"/>
                  </a:lnTo>
                  <a:lnTo>
                    <a:pt x="165597" y="708899"/>
                  </a:lnTo>
                  <a:lnTo>
                    <a:pt x="128202" y="676427"/>
                  </a:lnTo>
                  <a:lnTo>
                    <a:pt x="95728" y="639583"/>
                  </a:lnTo>
                  <a:lnTo>
                    <a:pt x="68498" y="598786"/>
                  </a:lnTo>
                  <a:lnTo>
                    <a:pt x="46832" y="554452"/>
                  </a:lnTo>
                  <a:lnTo>
                    <a:pt x="31051" y="507002"/>
                  </a:lnTo>
                  <a:lnTo>
                    <a:pt x="21517" y="456795"/>
                  </a:lnTo>
                  <a:lnTo>
                    <a:pt x="18849" y="406326"/>
                  </a:lnTo>
                  <a:lnTo>
                    <a:pt x="22965" y="356130"/>
                  </a:lnTo>
                  <a:lnTo>
                    <a:pt x="33786" y="306742"/>
                  </a:lnTo>
                  <a:lnTo>
                    <a:pt x="51231" y="258696"/>
                  </a:lnTo>
                  <a:lnTo>
                    <a:pt x="75221" y="212527"/>
                  </a:lnTo>
                  <a:lnTo>
                    <a:pt x="102389" y="173111"/>
                  </a:lnTo>
                  <a:lnTo>
                    <a:pt x="133448" y="137861"/>
                  </a:lnTo>
                  <a:lnTo>
                    <a:pt x="167930" y="106904"/>
                  </a:lnTo>
                  <a:lnTo>
                    <a:pt x="205366" y="80364"/>
                  </a:lnTo>
                  <a:lnTo>
                    <a:pt x="245286" y="58367"/>
                  </a:lnTo>
                  <a:lnTo>
                    <a:pt x="287224" y="41040"/>
                  </a:lnTo>
                  <a:lnTo>
                    <a:pt x="330708" y="28508"/>
                  </a:lnTo>
                  <a:lnTo>
                    <a:pt x="375272" y="20896"/>
                  </a:lnTo>
                  <a:lnTo>
                    <a:pt x="420445" y="18331"/>
                  </a:lnTo>
                  <a:lnTo>
                    <a:pt x="542224" y="18331"/>
                  </a:lnTo>
                  <a:lnTo>
                    <a:pt x="535378" y="15890"/>
                  </a:lnTo>
                  <a:lnTo>
                    <a:pt x="490792" y="5538"/>
                  </a:lnTo>
                  <a:lnTo>
                    <a:pt x="445680" y="279"/>
                  </a:lnTo>
                  <a:lnTo>
                    <a:pt x="400467" y="0"/>
                  </a:lnTo>
                  <a:close/>
                </a:path>
                <a:path w="819785" h="805814">
                  <a:moveTo>
                    <a:pt x="542224" y="18331"/>
                  </a:moveTo>
                  <a:lnTo>
                    <a:pt x="420445" y="18331"/>
                  </a:lnTo>
                  <a:lnTo>
                    <a:pt x="469570" y="21399"/>
                  </a:lnTo>
                  <a:lnTo>
                    <a:pt x="518264" y="30709"/>
                  </a:lnTo>
                  <a:lnTo>
                    <a:pt x="565924" y="46422"/>
                  </a:lnTo>
                  <a:lnTo>
                    <a:pt x="611949" y="68699"/>
                  </a:lnTo>
                  <a:lnTo>
                    <a:pt x="653944" y="96385"/>
                  </a:lnTo>
                  <a:lnTo>
                    <a:pt x="691337" y="128858"/>
                  </a:lnTo>
                  <a:lnTo>
                    <a:pt x="723807" y="165703"/>
                  </a:lnTo>
                  <a:lnTo>
                    <a:pt x="751034" y="206504"/>
                  </a:lnTo>
                  <a:lnTo>
                    <a:pt x="772698" y="250842"/>
                  </a:lnTo>
                  <a:lnTo>
                    <a:pt x="788479" y="298303"/>
                  </a:lnTo>
                  <a:lnTo>
                    <a:pt x="798016" y="348505"/>
                  </a:lnTo>
                  <a:lnTo>
                    <a:pt x="800686" y="398972"/>
                  </a:lnTo>
                  <a:lnTo>
                    <a:pt x="796568" y="449167"/>
                  </a:lnTo>
                  <a:lnTo>
                    <a:pt x="785746" y="498555"/>
                  </a:lnTo>
                  <a:lnTo>
                    <a:pt x="768298" y="546600"/>
                  </a:lnTo>
                  <a:lnTo>
                    <a:pt x="744308" y="592765"/>
                  </a:lnTo>
                  <a:lnTo>
                    <a:pt x="717140" y="632184"/>
                  </a:lnTo>
                  <a:lnTo>
                    <a:pt x="686081" y="667437"/>
                  </a:lnTo>
                  <a:lnTo>
                    <a:pt x="651600" y="698396"/>
                  </a:lnTo>
                  <a:lnTo>
                    <a:pt x="614165" y="724937"/>
                  </a:lnTo>
                  <a:lnTo>
                    <a:pt x="574245" y="746934"/>
                  </a:lnTo>
                  <a:lnTo>
                    <a:pt x="532309" y="764260"/>
                  </a:lnTo>
                  <a:lnTo>
                    <a:pt x="488827" y="776790"/>
                  </a:lnTo>
                  <a:lnTo>
                    <a:pt x="444266" y="784399"/>
                  </a:lnTo>
                  <a:lnTo>
                    <a:pt x="399097" y="786960"/>
                  </a:lnTo>
                  <a:lnTo>
                    <a:pt x="521275" y="786960"/>
                  </a:lnTo>
                  <a:lnTo>
                    <a:pt x="582397" y="763868"/>
                  </a:lnTo>
                  <a:lnTo>
                    <a:pt x="624194" y="740846"/>
                  </a:lnTo>
                  <a:lnTo>
                    <a:pt x="663388" y="713069"/>
                  </a:lnTo>
                  <a:lnTo>
                    <a:pt x="699487" y="680667"/>
                  </a:lnTo>
                  <a:lnTo>
                    <a:pt x="732001" y="643773"/>
                  </a:lnTo>
                  <a:lnTo>
                    <a:pt x="760437" y="602518"/>
                  </a:lnTo>
                  <a:lnTo>
                    <a:pt x="785594" y="554098"/>
                  </a:lnTo>
                  <a:lnTo>
                    <a:pt x="803886" y="503699"/>
                  </a:lnTo>
                  <a:lnTo>
                    <a:pt x="815228" y="451882"/>
                  </a:lnTo>
                  <a:lnTo>
                    <a:pt x="819536" y="399209"/>
                  </a:lnTo>
                  <a:lnTo>
                    <a:pt x="816727" y="346241"/>
                  </a:lnTo>
                  <a:lnTo>
                    <a:pt x="806716" y="293540"/>
                  </a:lnTo>
                  <a:lnTo>
                    <a:pt x="790134" y="243680"/>
                  </a:lnTo>
                  <a:lnTo>
                    <a:pt x="767372" y="197098"/>
                  </a:lnTo>
                  <a:lnTo>
                    <a:pt x="738768" y="154232"/>
                  </a:lnTo>
                  <a:lnTo>
                    <a:pt x="704658" y="115523"/>
                  </a:lnTo>
                  <a:lnTo>
                    <a:pt x="665379" y="81409"/>
                  </a:lnTo>
                  <a:lnTo>
                    <a:pt x="621270" y="52329"/>
                  </a:lnTo>
                  <a:lnTo>
                    <a:pt x="579012" y="31449"/>
                  </a:lnTo>
                  <a:lnTo>
                    <a:pt x="542224" y="18331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4909021" y="4515573"/>
              <a:ext cx="461645" cy="547370"/>
            </a:xfrm>
            <a:custGeom>
              <a:avLst/>
              <a:gdLst/>
              <a:ahLst/>
              <a:cxnLst/>
              <a:rect l="l" t="t" r="r" b="b"/>
              <a:pathLst>
                <a:path w="461645" h="547370">
                  <a:moveTo>
                    <a:pt x="385216" y="0"/>
                  </a:moveTo>
                  <a:lnTo>
                    <a:pt x="268371" y="70098"/>
                  </a:lnTo>
                  <a:lnTo>
                    <a:pt x="229539" y="93662"/>
                  </a:lnTo>
                  <a:lnTo>
                    <a:pt x="183030" y="123213"/>
                  </a:lnTo>
                  <a:lnTo>
                    <a:pt x="136947" y="154347"/>
                  </a:lnTo>
                  <a:lnTo>
                    <a:pt x="45558" y="218156"/>
                  </a:lnTo>
                  <a:lnTo>
                    <a:pt x="0" y="249224"/>
                  </a:lnTo>
                  <a:lnTo>
                    <a:pt x="58937" y="306466"/>
                  </a:lnTo>
                  <a:lnTo>
                    <a:pt x="183930" y="427042"/>
                  </a:lnTo>
                  <a:lnTo>
                    <a:pt x="221310" y="463493"/>
                  </a:lnTo>
                  <a:lnTo>
                    <a:pt x="304622" y="547166"/>
                  </a:lnTo>
                  <a:lnTo>
                    <a:pt x="332881" y="523187"/>
                  </a:lnTo>
                  <a:lnTo>
                    <a:pt x="359111" y="496500"/>
                  </a:lnTo>
                  <a:lnTo>
                    <a:pt x="404533" y="435165"/>
                  </a:lnTo>
                  <a:lnTo>
                    <a:pt x="427345" y="391759"/>
                  </a:lnTo>
                  <a:lnTo>
                    <a:pt x="444341" y="347076"/>
                  </a:lnTo>
                  <a:lnTo>
                    <a:pt x="455641" y="301586"/>
                  </a:lnTo>
                  <a:lnTo>
                    <a:pt x="461363" y="255758"/>
                  </a:lnTo>
                  <a:lnTo>
                    <a:pt x="461625" y="210062"/>
                  </a:lnTo>
                  <a:lnTo>
                    <a:pt x="456548" y="164968"/>
                  </a:lnTo>
                  <a:lnTo>
                    <a:pt x="446250" y="120945"/>
                  </a:lnTo>
                  <a:lnTo>
                    <a:pt x="430849" y="78463"/>
                  </a:lnTo>
                  <a:lnTo>
                    <a:pt x="410465" y="37991"/>
                  </a:lnTo>
                  <a:lnTo>
                    <a:pt x="3852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4899366" y="4505025"/>
              <a:ext cx="481330" cy="567690"/>
            </a:xfrm>
            <a:custGeom>
              <a:avLst/>
              <a:gdLst/>
              <a:ahLst/>
              <a:cxnLst/>
              <a:rect l="l" t="t" r="r" b="b"/>
              <a:pathLst>
                <a:path w="481329" h="567689">
                  <a:moveTo>
                    <a:pt x="394169" y="0"/>
                  </a:moveTo>
                  <a:lnTo>
                    <a:pt x="234289" y="96151"/>
                  </a:lnTo>
                  <a:lnTo>
                    <a:pt x="197780" y="119168"/>
                  </a:lnTo>
                  <a:lnTo>
                    <a:pt x="161521" y="143271"/>
                  </a:lnTo>
                  <a:lnTo>
                    <a:pt x="25930" y="237424"/>
                  </a:lnTo>
                  <a:lnTo>
                    <a:pt x="4432" y="251929"/>
                  </a:lnTo>
                  <a:lnTo>
                    <a:pt x="2070" y="253492"/>
                  </a:lnTo>
                  <a:lnTo>
                    <a:pt x="546" y="256044"/>
                  </a:lnTo>
                  <a:lnTo>
                    <a:pt x="0" y="261670"/>
                  </a:lnTo>
                  <a:lnTo>
                    <a:pt x="1016" y="264464"/>
                  </a:lnTo>
                  <a:lnTo>
                    <a:pt x="3022" y="266458"/>
                  </a:lnTo>
                  <a:lnTo>
                    <a:pt x="19486" y="282608"/>
                  </a:lnTo>
                  <a:lnTo>
                    <a:pt x="223199" y="479622"/>
                  </a:lnTo>
                  <a:lnTo>
                    <a:pt x="253657" y="509841"/>
                  </a:lnTo>
                  <a:lnTo>
                    <a:pt x="309410" y="566178"/>
                  </a:lnTo>
                  <a:lnTo>
                    <a:pt x="311848" y="567131"/>
                  </a:lnTo>
                  <a:lnTo>
                    <a:pt x="316306" y="567131"/>
                  </a:lnTo>
                  <a:lnTo>
                    <a:pt x="318338" y="566470"/>
                  </a:lnTo>
                  <a:lnTo>
                    <a:pt x="320052" y="565150"/>
                  </a:lnTo>
                  <a:lnTo>
                    <a:pt x="343662" y="545084"/>
                  </a:lnTo>
                  <a:lnTo>
                    <a:pt x="315048" y="545084"/>
                  </a:lnTo>
                  <a:lnTo>
                    <a:pt x="267042" y="496582"/>
                  </a:lnTo>
                  <a:lnTo>
                    <a:pt x="236477" y="466255"/>
                  </a:lnTo>
                  <a:lnTo>
                    <a:pt x="24498" y="261162"/>
                  </a:lnTo>
                  <a:lnTo>
                    <a:pt x="43737" y="248068"/>
                  </a:lnTo>
                  <a:lnTo>
                    <a:pt x="171938" y="158975"/>
                  </a:lnTo>
                  <a:lnTo>
                    <a:pt x="207929" y="135051"/>
                  </a:lnTo>
                  <a:lnTo>
                    <a:pt x="244094" y="112255"/>
                  </a:lnTo>
                  <a:lnTo>
                    <a:pt x="392366" y="23025"/>
                  </a:lnTo>
                  <a:lnTo>
                    <a:pt x="414431" y="23025"/>
                  </a:lnTo>
                  <a:lnTo>
                    <a:pt x="402386" y="4876"/>
                  </a:lnTo>
                  <a:lnTo>
                    <a:pt x="399491" y="1028"/>
                  </a:lnTo>
                  <a:lnTo>
                    <a:pt x="394169" y="0"/>
                  </a:lnTo>
                  <a:close/>
                </a:path>
                <a:path w="481329" h="567689">
                  <a:moveTo>
                    <a:pt x="414431" y="23025"/>
                  </a:moveTo>
                  <a:lnTo>
                    <a:pt x="392366" y="23025"/>
                  </a:lnTo>
                  <a:lnTo>
                    <a:pt x="418693" y="65214"/>
                  </a:lnTo>
                  <a:lnTo>
                    <a:pt x="438881" y="109833"/>
                  </a:lnTo>
                  <a:lnTo>
                    <a:pt x="452904" y="156293"/>
                  </a:lnTo>
                  <a:lnTo>
                    <a:pt x="460736" y="204007"/>
                  </a:lnTo>
                  <a:lnTo>
                    <a:pt x="462207" y="248068"/>
                  </a:lnTo>
                  <a:lnTo>
                    <a:pt x="462246" y="253492"/>
                  </a:lnTo>
                  <a:lnTo>
                    <a:pt x="457723" y="300847"/>
                  </a:lnTo>
                  <a:lnTo>
                    <a:pt x="446826" y="348799"/>
                  </a:lnTo>
                  <a:lnTo>
                    <a:pt x="429634" y="395655"/>
                  </a:lnTo>
                  <a:lnTo>
                    <a:pt x="406120" y="440829"/>
                  </a:lnTo>
                  <a:lnTo>
                    <a:pt x="365190" y="496885"/>
                  </a:lnTo>
                  <a:lnTo>
                    <a:pt x="315048" y="545084"/>
                  </a:lnTo>
                  <a:lnTo>
                    <a:pt x="343662" y="545084"/>
                  </a:lnTo>
                  <a:lnTo>
                    <a:pt x="376531" y="512510"/>
                  </a:lnTo>
                  <a:lnTo>
                    <a:pt x="400775" y="482655"/>
                  </a:lnTo>
                  <a:lnTo>
                    <a:pt x="422236" y="450583"/>
                  </a:lnTo>
                  <a:lnTo>
                    <a:pt x="445108" y="407204"/>
                  </a:lnTo>
                  <a:lnTo>
                    <a:pt x="462399" y="362294"/>
                  </a:lnTo>
                  <a:lnTo>
                    <a:pt x="474132" y="316327"/>
                  </a:lnTo>
                  <a:lnTo>
                    <a:pt x="480327" y="269779"/>
                  </a:lnTo>
                  <a:lnTo>
                    <a:pt x="480836" y="234781"/>
                  </a:lnTo>
                  <a:lnTo>
                    <a:pt x="480830" y="221432"/>
                  </a:lnTo>
                  <a:lnTo>
                    <a:pt x="476189" y="176838"/>
                  </a:lnTo>
                  <a:lnTo>
                    <a:pt x="465897" y="131395"/>
                  </a:lnTo>
                  <a:lnTo>
                    <a:pt x="450152" y="87271"/>
                  </a:lnTo>
                  <a:lnTo>
                    <a:pt x="428975" y="44939"/>
                  </a:lnTo>
                  <a:lnTo>
                    <a:pt x="414431" y="23025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4909018" y="4361971"/>
              <a:ext cx="413384" cy="403225"/>
            </a:xfrm>
            <a:custGeom>
              <a:avLst/>
              <a:gdLst/>
              <a:ahLst/>
              <a:cxnLst/>
              <a:rect l="l" t="t" r="r" b="b"/>
              <a:pathLst>
                <a:path w="413385" h="403225">
                  <a:moveTo>
                    <a:pt x="77787" y="0"/>
                  </a:moveTo>
                  <a:lnTo>
                    <a:pt x="68331" y="46610"/>
                  </a:lnTo>
                  <a:lnTo>
                    <a:pt x="30491" y="240639"/>
                  </a:lnTo>
                  <a:lnTo>
                    <a:pt x="10036" y="348746"/>
                  </a:lnTo>
                  <a:lnTo>
                    <a:pt x="0" y="402831"/>
                  </a:lnTo>
                  <a:lnTo>
                    <a:pt x="45555" y="377227"/>
                  </a:lnTo>
                  <a:lnTo>
                    <a:pt x="91417" y="352180"/>
                  </a:lnTo>
                  <a:lnTo>
                    <a:pt x="137599" y="327729"/>
                  </a:lnTo>
                  <a:lnTo>
                    <a:pt x="184111" y="303910"/>
                  </a:lnTo>
                  <a:lnTo>
                    <a:pt x="228692" y="281782"/>
                  </a:lnTo>
                  <a:lnTo>
                    <a:pt x="273523" y="260164"/>
                  </a:lnTo>
                  <a:lnTo>
                    <a:pt x="318596" y="239058"/>
                  </a:lnTo>
                  <a:lnTo>
                    <a:pt x="413169" y="196507"/>
                  </a:lnTo>
                  <a:lnTo>
                    <a:pt x="385620" y="154247"/>
                  </a:lnTo>
                  <a:lnTo>
                    <a:pt x="352274" y="115585"/>
                  </a:lnTo>
                  <a:lnTo>
                    <a:pt x="313272" y="81167"/>
                  </a:lnTo>
                  <a:lnTo>
                    <a:pt x="268757" y="51638"/>
                  </a:lnTo>
                  <a:lnTo>
                    <a:pt x="222814" y="29291"/>
                  </a:lnTo>
                  <a:lnTo>
                    <a:pt x="175296" y="13346"/>
                  </a:lnTo>
                  <a:lnTo>
                    <a:pt x="126766" y="3637"/>
                  </a:lnTo>
                  <a:lnTo>
                    <a:pt x="77787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4899088" y="4352533"/>
              <a:ext cx="433070" cy="422275"/>
            </a:xfrm>
            <a:custGeom>
              <a:avLst/>
              <a:gdLst/>
              <a:ahLst/>
              <a:cxnLst/>
              <a:rect l="l" t="t" r="r" b="b"/>
              <a:pathLst>
                <a:path w="433070" h="422275">
                  <a:moveTo>
                    <a:pt x="87833" y="0"/>
                  </a:moveTo>
                  <a:lnTo>
                    <a:pt x="83248" y="0"/>
                  </a:lnTo>
                  <a:lnTo>
                    <a:pt x="79400" y="3124"/>
                  </a:lnTo>
                  <a:lnTo>
                    <a:pt x="66045" y="69253"/>
                  </a:lnTo>
                  <a:lnTo>
                    <a:pt x="47963" y="162284"/>
                  </a:lnTo>
                  <a:lnTo>
                    <a:pt x="30851" y="249916"/>
                  </a:lnTo>
                  <a:lnTo>
                    <a:pt x="20362" y="304927"/>
                  </a:lnTo>
                  <a:lnTo>
                    <a:pt x="10327" y="358448"/>
                  </a:lnTo>
                  <a:lnTo>
                    <a:pt x="0" y="414147"/>
                  </a:lnTo>
                  <a:lnTo>
                    <a:pt x="1485" y="417817"/>
                  </a:lnTo>
                  <a:lnTo>
                    <a:pt x="6095" y="421093"/>
                  </a:lnTo>
                  <a:lnTo>
                    <a:pt x="8013" y="421678"/>
                  </a:lnTo>
                  <a:lnTo>
                    <a:pt x="11531" y="421678"/>
                  </a:lnTo>
                  <a:lnTo>
                    <a:pt x="13144" y="421271"/>
                  </a:lnTo>
                  <a:lnTo>
                    <a:pt x="61517" y="394106"/>
                  </a:lnTo>
                  <a:lnTo>
                    <a:pt x="22872" y="394106"/>
                  </a:lnTo>
                  <a:lnTo>
                    <a:pt x="31715" y="346549"/>
                  </a:lnTo>
                  <a:lnTo>
                    <a:pt x="40887" y="297807"/>
                  </a:lnTo>
                  <a:lnTo>
                    <a:pt x="50383" y="248157"/>
                  </a:lnTo>
                  <a:lnTo>
                    <a:pt x="67250" y="161821"/>
                  </a:lnTo>
                  <a:lnTo>
                    <a:pt x="78306" y="104746"/>
                  </a:lnTo>
                  <a:lnTo>
                    <a:pt x="83873" y="76231"/>
                  </a:lnTo>
                  <a:lnTo>
                    <a:pt x="89550" y="47603"/>
                  </a:lnTo>
                  <a:lnTo>
                    <a:pt x="95351" y="19024"/>
                  </a:lnTo>
                  <a:lnTo>
                    <a:pt x="203528" y="19024"/>
                  </a:lnTo>
                  <a:lnTo>
                    <a:pt x="189191" y="14163"/>
                  </a:lnTo>
                  <a:lnTo>
                    <a:pt x="139070" y="3919"/>
                  </a:lnTo>
                  <a:lnTo>
                    <a:pt x="87833" y="0"/>
                  </a:lnTo>
                  <a:close/>
                </a:path>
                <a:path w="433070" h="422275">
                  <a:moveTo>
                    <a:pt x="203528" y="19024"/>
                  </a:moveTo>
                  <a:lnTo>
                    <a:pt x="95351" y="19024"/>
                  </a:lnTo>
                  <a:lnTo>
                    <a:pt x="142184" y="23422"/>
                  </a:lnTo>
                  <a:lnTo>
                    <a:pt x="187961" y="33366"/>
                  </a:lnTo>
                  <a:lnTo>
                    <a:pt x="232102" y="48696"/>
                  </a:lnTo>
                  <a:lnTo>
                    <a:pt x="274027" y="69253"/>
                  </a:lnTo>
                  <a:lnTo>
                    <a:pt x="314291" y="95707"/>
                  </a:lnTo>
                  <a:lnTo>
                    <a:pt x="350600" y="126858"/>
                  </a:lnTo>
                  <a:lnTo>
                    <a:pt x="382536" y="162284"/>
                  </a:lnTo>
                  <a:lnTo>
                    <a:pt x="409676" y="201561"/>
                  </a:lnTo>
                  <a:lnTo>
                    <a:pt x="324618" y="239917"/>
                  </a:lnTo>
                  <a:lnTo>
                    <a:pt x="279366" y="261113"/>
                  </a:lnTo>
                  <a:lnTo>
                    <a:pt x="234379" y="282807"/>
                  </a:lnTo>
                  <a:lnTo>
                    <a:pt x="189814" y="304927"/>
                  </a:lnTo>
                  <a:lnTo>
                    <a:pt x="148824" y="325883"/>
                  </a:lnTo>
                  <a:lnTo>
                    <a:pt x="107257" y="347773"/>
                  </a:lnTo>
                  <a:lnTo>
                    <a:pt x="65234" y="370535"/>
                  </a:lnTo>
                  <a:lnTo>
                    <a:pt x="22872" y="394106"/>
                  </a:lnTo>
                  <a:lnTo>
                    <a:pt x="61517" y="394106"/>
                  </a:lnTo>
                  <a:lnTo>
                    <a:pt x="107503" y="369023"/>
                  </a:lnTo>
                  <a:lnTo>
                    <a:pt x="153236" y="344826"/>
                  </a:lnTo>
                  <a:lnTo>
                    <a:pt x="198272" y="321754"/>
                  </a:lnTo>
                  <a:lnTo>
                    <a:pt x="242654" y="299728"/>
                  </a:lnTo>
                  <a:lnTo>
                    <a:pt x="287454" y="278126"/>
                  </a:lnTo>
                  <a:lnTo>
                    <a:pt x="332517" y="257024"/>
                  </a:lnTo>
                  <a:lnTo>
                    <a:pt x="429323" y="213499"/>
                  </a:lnTo>
                  <a:lnTo>
                    <a:pt x="431190" y="211455"/>
                  </a:lnTo>
                  <a:lnTo>
                    <a:pt x="432879" y="206400"/>
                  </a:lnTo>
                  <a:lnTo>
                    <a:pt x="432612" y="203644"/>
                  </a:lnTo>
                  <a:lnTo>
                    <a:pt x="431317" y="201333"/>
                  </a:lnTo>
                  <a:lnTo>
                    <a:pt x="402321" y="157063"/>
                  </a:lnTo>
                  <a:lnTo>
                    <a:pt x="367649" y="117221"/>
                  </a:lnTo>
                  <a:lnTo>
                    <a:pt x="327818" y="82321"/>
                  </a:lnTo>
                  <a:lnTo>
                    <a:pt x="283349" y="52882"/>
                  </a:lnTo>
                  <a:lnTo>
                    <a:pt x="237512" y="30546"/>
                  </a:lnTo>
                  <a:lnTo>
                    <a:pt x="203528" y="19024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" name="object 7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964884" y="4650705"/>
              <a:ext cx="224809" cy="242938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5109578" y="4593043"/>
              <a:ext cx="226060" cy="407034"/>
            </a:xfrm>
            <a:custGeom>
              <a:avLst/>
              <a:gdLst/>
              <a:ahLst/>
              <a:cxnLst/>
              <a:rect l="l" t="t" r="r" b="b"/>
              <a:pathLst>
                <a:path w="226060" h="407035">
                  <a:moveTo>
                    <a:pt x="143103" y="31394"/>
                  </a:moveTo>
                  <a:lnTo>
                    <a:pt x="142405" y="29527"/>
                  </a:lnTo>
                  <a:lnTo>
                    <a:pt x="139242" y="28117"/>
                  </a:lnTo>
                  <a:lnTo>
                    <a:pt x="137375" y="28816"/>
                  </a:lnTo>
                  <a:lnTo>
                    <a:pt x="0" y="334048"/>
                  </a:lnTo>
                  <a:lnTo>
                    <a:pt x="698" y="335902"/>
                  </a:lnTo>
                  <a:lnTo>
                    <a:pt x="2286" y="336613"/>
                  </a:lnTo>
                  <a:lnTo>
                    <a:pt x="3568" y="336892"/>
                  </a:lnTo>
                  <a:lnTo>
                    <a:pt x="6438" y="335038"/>
                  </a:lnTo>
                  <a:lnTo>
                    <a:pt x="143103" y="31394"/>
                  </a:lnTo>
                  <a:close/>
                </a:path>
                <a:path w="226060" h="407035">
                  <a:moveTo>
                    <a:pt x="204406" y="3175"/>
                  </a:moveTo>
                  <a:lnTo>
                    <a:pt x="203657" y="1333"/>
                  </a:lnTo>
                  <a:lnTo>
                    <a:pt x="200469" y="0"/>
                  </a:lnTo>
                  <a:lnTo>
                    <a:pt x="198615" y="749"/>
                  </a:lnTo>
                  <a:lnTo>
                    <a:pt x="40982" y="375170"/>
                  </a:lnTo>
                  <a:lnTo>
                    <a:pt x="41732" y="377012"/>
                  </a:lnTo>
                  <a:lnTo>
                    <a:pt x="43332" y="377685"/>
                  </a:lnTo>
                  <a:lnTo>
                    <a:pt x="44551" y="377939"/>
                  </a:lnTo>
                  <a:lnTo>
                    <a:pt x="47447" y="376008"/>
                  </a:lnTo>
                  <a:lnTo>
                    <a:pt x="204406" y="3175"/>
                  </a:lnTo>
                  <a:close/>
                </a:path>
                <a:path w="226060" h="407035">
                  <a:moveTo>
                    <a:pt x="225742" y="81953"/>
                  </a:moveTo>
                  <a:lnTo>
                    <a:pt x="225005" y="80098"/>
                  </a:lnTo>
                  <a:lnTo>
                    <a:pt x="221818" y="78740"/>
                  </a:lnTo>
                  <a:lnTo>
                    <a:pt x="219964" y="79476"/>
                  </a:lnTo>
                  <a:lnTo>
                    <a:pt x="80962" y="403987"/>
                  </a:lnTo>
                  <a:lnTo>
                    <a:pt x="81699" y="405841"/>
                  </a:lnTo>
                  <a:lnTo>
                    <a:pt x="83299" y="406527"/>
                  </a:lnTo>
                  <a:lnTo>
                    <a:pt x="84531" y="406768"/>
                  </a:lnTo>
                  <a:lnTo>
                    <a:pt x="87414" y="404876"/>
                  </a:lnTo>
                  <a:lnTo>
                    <a:pt x="225742" y="81953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261573" y="4779930"/>
              <a:ext cx="84747" cy="183438"/>
            </a:xfrm>
            <a:prstGeom prst="rect">
              <a:avLst/>
            </a:prstGeom>
          </p:spPr>
        </p:pic>
      </p:grpSp>
      <p:grpSp>
        <p:nvGrpSpPr>
          <p:cNvPr id="79" name="object 79"/>
          <p:cNvGrpSpPr/>
          <p:nvPr/>
        </p:nvGrpSpPr>
        <p:grpSpPr>
          <a:xfrm>
            <a:off x="3899999" y="5736506"/>
            <a:ext cx="215900" cy="394335"/>
            <a:chOff x="3899999" y="5736506"/>
            <a:chExt cx="215900" cy="394335"/>
          </a:xfrm>
        </p:grpSpPr>
        <p:sp>
          <p:nvSpPr>
            <p:cNvPr id="80" name="object 80"/>
            <p:cNvSpPr/>
            <p:nvPr/>
          </p:nvSpPr>
          <p:spPr>
            <a:xfrm>
              <a:off x="3908094" y="5744603"/>
              <a:ext cx="200025" cy="378460"/>
            </a:xfrm>
            <a:custGeom>
              <a:avLst/>
              <a:gdLst/>
              <a:ahLst/>
              <a:cxnLst/>
              <a:rect l="l" t="t" r="r" b="b"/>
              <a:pathLst>
                <a:path w="200025" h="378460">
                  <a:moveTo>
                    <a:pt x="199707" y="0"/>
                  </a:moveTo>
                  <a:lnTo>
                    <a:pt x="0" y="0"/>
                  </a:lnTo>
                  <a:lnTo>
                    <a:pt x="0" y="377837"/>
                  </a:lnTo>
                  <a:lnTo>
                    <a:pt x="199707" y="377837"/>
                  </a:lnTo>
                  <a:lnTo>
                    <a:pt x="199707" y="0"/>
                  </a:lnTo>
                  <a:close/>
                </a:path>
              </a:pathLst>
            </a:custGeom>
            <a:solidFill>
              <a:srgbClr val="3899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899999" y="5736506"/>
              <a:ext cx="215900" cy="394335"/>
            </a:xfrm>
            <a:custGeom>
              <a:avLst/>
              <a:gdLst/>
              <a:ahLst/>
              <a:cxnLst/>
              <a:rect l="l" t="t" r="r" b="b"/>
              <a:pathLst>
                <a:path w="215900" h="394335">
                  <a:moveTo>
                    <a:pt x="212280" y="0"/>
                  </a:moveTo>
                  <a:lnTo>
                    <a:pt x="3619" y="0"/>
                  </a:lnTo>
                  <a:lnTo>
                    <a:pt x="0" y="3632"/>
                  </a:lnTo>
                  <a:lnTo>
                    <a:pt x="0" y="390410"/>
                  </a:lnTo>
                  <a:lnTo>
                    <a:pt x="3619" y="394030"/>
                  </a:lnTo>
                  <a:lnTo>
                    <a:pt x="212280" y="394030"/>
                  </a:lnTo>
                  <a:lnTo>
                    <a:pt x="215900" y="390410"/>
                  </a:lnTo>
                  <a:lnTo>
                    <a:pt x="215900" y="377837"/>
                  </a:lnTo>
                  <a:lnTo>
                    <a:pt x="16192" y="377837"/>
                  </a:lnTo>
                  <a:lnTo>
                    <a:pt x="16192" y="16192"/>
                  </a:lnTo>
                  <a:lnTo>
                    <a:pt x="215900" y="16192"/>
                  </a:lnTo>
                  <a:lnTo>
                    <a:pt x="215900" y="3632"/>
                  </a:lnTo>
                  <a:lnTo>
                    <a:pt x="212280" y="0"/>
                  </a:lnTo>
                  <a:close/>
                </a:path>
                <a:path w="215900" h="394335">
                  <a:moveTo>
                    <a:pt x="215900" y="16192"/>
                  </a:moveTo>
                  <a:lnTo>
                    <a:pt x="199707" y="16192"/>
                  </a:lnTo>
                  <a:lnTo>
                    <a:pt x="199707" y="377837"/>
                  </a:lnTo>
                  <a:lnTo>
                    <a:pt x="215900" y="377837"/>
                  </a:lnTo>
                  <a:lnTo>
                    <a:pt x="215900" y="1619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2" name="object 82"/>
          <p:cNvSpPr/>
          <p:nvPr/>
        </p:nvSpPr>
        <p:spPr>
          <a:xfrm>
            <a:off x="4216109" y="5291371"/>
            <a:ext cx="215900" cy="839469"/>
          </a:xfrm>
          <a:custGeom>
            <a:avLst/>
            <a:gdLst/>
            <a:ahLst/>
            <a:cxnLst/>
            <a:rect l="l" t="t" r="r" b="b"/>
            <a:pathLst>
              <a:path w="215900" h="839470">
                <a:moveTo>
                  <a:pt x="212280" y="0"/>
                </a:moveTo>
                <a:lnTo>
                  <a:pt x="3619" y="0"/>
                </a:lnTo>
                <a:lnTo>
                  <a:pt x="0" y="3632"/>
                </a:lnTo>
                <a:lnTo>
                  <a:pt x="0" y="835545"/>
                </a:lnTo>
                <a:lnTo>
                  <a:pt x="3619" y="839165"/>
                </a:lnTo>
                <a:lnTo>
                  <a:pt x="212280" y="839165"/>
                </a:lnTo>
                <a:lnTo>
                  <a:pt x="215900" y="835545"/>
                </a:lnTo>
                <a:lnTo>
                  <a:pt x="215900" y="822972"/>
                </a:lnTo>
                <a:lnTo>
                  <a:pt x="16192" y="822972"/>
                </a:lnTo>
                <a:lnTo>
                  <a:pt x="16192" y="16205"/>
                </a:lnTo>
                <a:lnTo>
                  <a:pt x="215900" y="16205"/>
                </a:lnTo>
                <a:lnTo>
                  <a:pt x="215900" y="3632"/>
                </a:lnTo>
                <a:lnTo>
                  <a:pt x="212280" y="0"/>
                </a:lnTo>
                <a:close/>
              </a:path>
              <a:path w="215900" h="839470">
                <a:moveTo>
                  <a:pt x="215900" y="16205"/>
                </a:moveTo>
                <a:lnTo>
                  <a:pt x="199707" y="16205"/>
                </a:lnTo>
                <a:lnTo>
                  <a:pt x="199707" y="822972"/>
                </a:lnTo>
                <a:lnTo>
                  <a:pt x="215900" y="822972"/>
                </a:lnTo>
                <a:lnTo>
                  <a:pt x="215900" y="16205"/>
                </a:lnTo>
                <a:close/>
              </a:path>
            </a:pathLst>
          </a:custGeom>
          <a:solidFill>
            <a:srgbClr val="424F5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3" name="object 83"/>
          <p:cNvGrpSpPr/>
          <p:nvPr/>
        </p:nvGrpSpPr>
        <p:grpSpPr>
          <a:xfrm>
            <a:off x="4569476" y="5601827"/>
            <a:ext cx="215900" cy="518795"/>
            <a:chOff x="4569476" y="5601827"/>
            <a:chExt cx="215900" cy="518795"/>
          </a:xfrm>
        </p:grpSpPr>
        <p:sp>
          <p:nvSpPr>
            <p:cNvPr id="84" name="object 84"/>
            <p:cNvSpPr/>
            <p:nvPr/>
          </p:nvSpPr>
          <p:spPr>
            <a:xfrm>
              <a:off x="4569476" y="5601827"/>
              <a:ext cx="215900" cy="518795"/>
            </a:xfrm>
            <a:custGeom>
              <a:avLst/>
              <a:gdLst/>
              <a:ahLst/>
              <a:cxnLst/>
              <a:rect l="l" t="t" r="r" b="b"/>
              <a:pathLst>
                <a:path w="215900" h="518795">
                  <a:moveTo>
                    <a:pt x="212280" y="0"/>
                  </a:moveTo>
                  <a:lnTo>
                    <a:pt x="3632" y="0"/>
                  </a:lnTo>
                  <a:lnTo>
                    <a:pt x="0" y="3619"/>
                  </a:lnTo>
                  <a:lnTo>
                    <a:pt x="0" y="514540"/>
                  </a:lnTo>
                  <a:lnTo>
                    <a:pt x="3632" y="518172"/>
                  </a:lnTo>
                  <a:lnTo>
                    <a:pt x="212280" y="518172"/>
                  </a:lnTo>
                  <a:lnTo>
                    <a:pt x="215900" y="514540"/>
                  </a:lnTo>
                  <a:lnTo>
                    <a:pt x="215900" y="501980"/>
                  </a:lnTo>
                  <a:lnTo>
                    <a:pt x="16192" y="501980"/>
                  </a:lnTo>
                  <a:lnTo>
                    <a:pt x="16192" y="16192"/>
                  </a:lnTo>
                  <a:lnTo>
                    <a:pt x="215900" y="16192"/>
                  </a:lnTo>
                  <a:lnTo>
                    <a:pt x="215900" y="3619"/>
                  </a:lnTo>
                  <a:lnTo>
                    <a:pt x="212280" y="0"/>
                  </a:lnTo>
                  <a:close/>
                </a:path>
                <a:path w="215900" h="518795">
                  <a:moveTo>
                    <a:pt x="215900" y="16192"/>
                  </a:moveTo>
                  <a:lnTo>
                    <a:pt x="199707" y="16192"/>
                  </a:lnTo>
                  <a:lnTo>
                    <a:pt x="199707" y="501980"/>
                  </a:lnTo>
                  <a:lnTo>
                    <a:pt x="215900" y="501980"/>
                  </a:lnTo>
                  <a:lnTo>
                    <a:pt x="215900" y="16192"/>
                  </a:lnTo>
                  <a:close/>
                </a:path>
              </a:pathLst>
            </a:custGeom>
            <a:solidFill>
              <a:srgbClr val="424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94419" y="5630903"/>
              <a:ext cx="166521" cy="465203"/>
            </a:xfrm>
            <a:prstGeom prst="rect">
              <a:avLst/>
            </a:prstGeom>
          </p:spPr>
        </p:pic>
      </p:grpSp>
      <p:pic>
        <p:nvPicPr>
          <p:cNvPr id="86" name="object 8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87" name="object 87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94</a:t>
            </a:fld>
            <a:endParaRPr spc="-25"/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4205605"/>
            <a:chOff x="-31750" y="-31749"/>
            <a:chExt cx="3013075" cy="42056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1" name="object 301"/>
            <p:cNvPicPr/>
            <p:nvPr/>
          </p:nvPicPr>
          <p:blipFill>
            <a:blip r:embed="rId299" cstate="print"/>
            <a:stretch>
              <a:fillRect/>
            </a:stretch>
          </p:blipFill>
          <p:spPr>
            <a:xfrm>
              <a:off x="656637" y="3026078"/>
              <a:ext cx="1009776" cy="1147528"/>
            </a:xfrm>
            <a:prstGeom prst="rect">
              <a:avLst/>
            </a:prstGeom>
          </p:spPr>
        </p:pic>
      </p:grpSp>
      <p:grpSp>
        <p:nvGrpSpPr>
          <p:cNvPr id="302" name="object 302"/>
          <p:cNvGrpSpPr/>
          <p:nvPr/>
        </p:nvGrpSpPr>
        <p:grpSpPr>
          <a:xfrm>
            <a:off x="-12700" y="4701459"/>
            <a:ext cx="10704830" cy="2871470"/>
            <a:chOff x="-12700" y="4701459"/>
            <a:chExt cx="10704830" cy="2871470"/>
          </a:xfrm>
        </p:grpSpPr>
        <p:sp>
          <p:nvSpPr>
            <p:cNvPr id="303" name="object 303"/>
            <p:cNvSpPr/>
            <p:nvPr/>
          </p:nvSpPr>
          <p:spPr>
            <a:xfrm>
              <a:off x="8432190" y="4701463"/>
              <a:ext cx="2259965" cy="2858770"/>
            </a:xfrm>
            <a:custGeom>
              <a:avLst/>
              <a:gdLst/>
              <a:ahLst/>
              <a:cxnLst/>
              <a:rect l="l" t="t" r="r" b="b"/>
              <a:pathLst>
                <a:path w="2259965" h="2858770">
                  <a:moveTo>
                    <a:pt x="1178382" y="2858541"/>
                  </a:moveTo>
                  <a:lnTo>
                    <a:pt x="745451" y="2425611"/>
                  </a:lnTo>
                  <a:lnTo>
                    <a:pt x="709396" y="2397010"/>
                  </a:lnTo>
                  <a:lnTo>
                    <a:pt x="669074" y="2377922"/>
                  </a:lnTo>
                  <a:lnTo>
                    <a:pt x="626186" y="2368359"/>
                  </a:lnTo>
                  <a:lnTo>
                    <a:pt x="582460" y="2368308"/>
                  </a:lnTo>
                  <a:lnTo>
                    <a:pt x="539597" y="2377783"/>
                  </a:lnTo>
                  <a:lnTo>
                    <a:pt x="499313" y="2396769"/>
                  </a:lnTo>
                  <a:lnTo>
                    <a:pt x="463308" y="2425293"/>
                  </a:lnTo>
                  <a:lnTo>
                    <a:pt x="434606" y="2461476"/>
                  </a:lnTo>
                  <a:lnTo>
                    <a:pt x="415531" y="2501849"/>
                  </a:lnTo>
                  <a:lnTo>
                    <a:pt x="406031" y="2544724"/>
                  </a:lnTo>
                  <a:lnTo>
                    <a:pt x="406107" y="2588437"/>
                  </a:lnTo>
                  <a:lnTo>
                    <a:pt x="415721" y="2631275"/>
                  </a:lnTo>
                  <a:lnTo>
                    <a:pt x="434848" y="2671559"/>
                  </a:lnTo>
                  <a:lnTo>
                    <a:pt x="463461" y="2707602"/>
                  </a:lnTo>
                  <a:lnTo>
                    <a:pt x="614400" y="2858541"/>
                  </a:lnTo>
                  <a:lnTo>
                    <a:pt x="1178382" y="2858541"/>
                  </a:lnTo>
                  <a:close/>
                </a:path>
                <a:path w="2259965" h="2858770">
                  <a:moveTo>
                    <a:pt x="1996198" y="2858541"/>
                  </a:moveTo>
                  <a:lnTo>
                    <a:pt x="296164" y="1158506"/>
                  </a:lnTo>
                  <a:lnTo>
                    <a:pt x="262343" y="1133856"/>
                  </a:lnTo>
                  <a:lnTo>
                    <a:pt x="223139" y="1120482"/>
                  </a:lnTo>
                  <a:lnTo>
                    <a:pt x="180835" y="1118235"/>
                  </a:lnTo>
                  <a:lnTo>
                    <a:pt x="137731" y="1126896"/>
                  </a:lnTo>
                  <a:lnTo>
                    <a:pt x="96100" y="1146314"/>
                  </a:lnTo>
                  <a:lnTo>
                    <a:pt x="58254" y="1176286"/>
                  </a:lnTo>
                  <a:lnTo>
                    <a:pt x="28168" y="1214247"/>
                  </a:lnTo>
                  <a:lnTo>
                    <a:pt x="8699" y="1255928"/>
                  </a:lnTo>
                  <a:lnTo>
                    <a:pt x="0" y="1299070"/>
                  </a:lnTo>
                  <a:lnTo>
                    <a:pt x="2260" y="1341374"/>
                  </a:lnTo>
                  <a:lnTo>
                    <a:pt x="15633" y="1380566"/>
                  </a:lnTo>
                  <a:lnTo>
                    <a:pt x="40297" y="1414373"/>
                  </a:lnTo>
                  <a:lnTo>
                    <a:pt x="1484464" y="2858541"/>
                  </a:lnTo>
                  <a:lnTo>
                    <a:pt x="1996198" y="2858541"/>
                  </a:lnTo>
                  <a:close/>
                </a:path>
                <a:path w="2259965" h="2858770">
                  <a:moveTo>
                    <a:pt x="2259800" y="2290343"/>
                  </a:moveTo>
                  <a:lnTo>
                    <a:pt x="382943" y="413499"/>
                  </a:lnTo>
                  <a:lnTo>
                    <a:pt x="342544" y="384314"/>
                  </a:lnTo>
                  <a:lnTo>
                    <a:pt x="296710" y="369697"/>
                  </a:lnTo>
                  <a:lnTo>
                    <a:pt x="249085" y="369646"/>
                  </a:lnTo>
                  <a:lnTo>
                    <a:pt x="203276" y="384175"/>
                  </a:lnTo>
                  <a:lnTo>
                    <a:pt x="162941" y="413283"/>
                  </a:lnTo>
                  <a:lnTo>
                    <a:pt x="133769" y="453682"/>
                  </a:lnTo>
                  <a:lnTo>
                    <a:pt x="119202" y="499529"/>
                  </a:lnTo>
                  <a:lnTo>
                    <a:pt x="119214" y="547192"/>
                  </a:lnTo>
                  <a:lnTo>
                    <a:pt x="133819" y="593051"/>
                  </a:lnTo>
                  <a:lnTo>
                    <a:pt x="162991" y="633450"/>
                  </a:lnTo>
                  <a:lnTo>
                    <a:pt x="2232101" y="2702560"/>
                  </a:lnTo>
                  <a:lnTo>
                    <a:pt x="2259800" y="2722562"/>
                  </a:lnTo>
                  <a:lnTo>
                    <a:pt x="2259800" y="2290343"/>
                  </a:lnTo>
                  <a:close/>
                </a:path>
                <a:path w="2259965" h="2858770">
                  <a:moveTo>
                    <a:pt x="2259800" y="1407490"/>
                  </a:moveTo>
                  <a:lnTo>
                    <a:pt x="1047699" y="195376"/>
                  </a:lnTo>
                  <a:lnTo>
                    <a:pt x="1013879" y="170688"/>
                  </a:lnTo>
                  <a:lnTo>
                    <a:pt x="974712" y="157289"/>
                  </a:lnTo>
                  <a:lnTo>
                    <a:pt x="932446" y="155003"/>
                  </a:lnTo>
                  <a:lnTo>
                    <a:pt x="889355" y="163677"/>
                  </a:lnTo>
                  <a:lnTo>
                    <a:pt x="847725" y="183121"/>
                  </a:lnTo>
                  <a:lnTo>
                    <a:pt x="809802" y="213169"/>
                  </a:lnTo>
                  <a:lnTo>
                    <a:pt x="779741" y="251104"/>
                  </a:lnTo>
                  <a:lnTo>
                    <a:pt x="760272" y="292747"/>
                  </a:lnTo>
                  <a:lnTo>
                    <a:pt x="751598" y="335851"/>
                  </a:lnTo>
                  <a:lnTo>
                    <a:pt x="753872" y="378117"/>
                  </a:lnTo>
                  <a:lnTo>
                    <a:pt x="767257" y="417309"/>
                  </a:lnTo>
                  <a:lnTo>
                    <a:pt x="791946" y="451129"/>
                  </a:lnTo>
                  <a:lnTo>
                    <a:pt x="2259800" y="1918995"/>
                  </a:lnTo>
                  <a:lnTo>
                    <a:pt x="2259800" y="1407490"/>
                  </a:lnTo>
                  <a:close/>
                </a:path>
                <a:path w="2259965" h="2858770">
                  <a:moveTo>
                    <a:pt x="2259800" y="546646"/>
                  </a:moveTo>
                  <a:lnTo>
                    <a:pt x="1770557" y="57404"/>
                  </a:lnTo>
                  <a:lnTo>
                    <a:pt x="1734337" y="28663"/>
                  </a:lnTo>
                  <a:lnTo>
                    <a:pt x="1693951" y="9550"/>
                  </a:lnTo>
                  <a:lnTo>
                    <a:pt x="1651050" y="0"/>
                  </a:lnTo>
                  <a:lnTo>
                    <a:pt x="1607350" y="25"/>
                  </a:lnTo>
                  <a:lnTo>
                    <a:pt x="1564513" y="9588"/>
                  </a:lnTo>
                  <a:lnTo>
                    <a:pt x="1524241" y="28676"/>
                  </a:lnTo>
                  <a:lnTo>
                    <a:pt x="1488236" y="57238"/>
                  </a:lnTo>
                  <a:lnTo>
                    <a:pt x="1459661" y="93256"/>
                  </a:lnTo>
                  <a:lnTo>
                    <a:pt x="1440586" y="133515"/>
                  </a:lnTo>
                  <a:lnTo>
                    <a:pt x="1431036" y="176339"/>
                  </a:lnTo>
                  <a:lnTo>
                    <a:pt x="1431036" y="220027"/>
                  </a:lnTo>
                  <a:lnTo>
                    <a:pt x="1440586" y="262915"/>
                  </a:lnTo>
                  <a:lnTo>
                    <a:pt x="1459725" y="303301"/>
                  </a:lnTo>
                  <a:lnTo>
                    <a:pt x="1488465" y="339496"/>
                  </a:lnTo>
                  <a:lnTo>
                    <a:pt x="2259800" y="1110843"/>
                  </a:lnTo>
                  <a:lnTo>
                    <a:pt x="2259800" y="546646"/>
                  </a:lnTo>
                  <a:close/>
                </a:path>
              </a:pathLst>
            </a:custGeom>
            <a:solidFill>
              <a:srgbClr val="43505E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9766729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9923257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12" name="object 312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0" name="object 320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1" name="object 321"/>
          <p:cNvSpPr txBox="1">
            <a:spLocks noGrp="1"/>
          </p:cNvSpPr>
          <p:nvPr>
            <p:ph type="title"/>
          </p:nvPr>
        </p:nvSpPr>
        <p:spPr>
          <a:xfrm>
            <a:off x="635299" y="599504"/>
            <a:ext cx="138303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295"/>
              <a:t>06.</a:t>
            </a:r>
            <a:endParaRPr sz="7000"/>
          </a:p>
        </p:txBody>
      </p:sp>
      <p:sp>
        <p:nvSpPr>
          <p:cNvPr id="322" name="object 322"/>
          <p:cNvSpPr txBox="1"/>
          <p:nvPr/>
        </p:nvSpPr>
        <p:spPr>
          <a:xfrm>
            <a:off x="635299" y="4614805"/>
            <a:ext cx="2173605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Pneumonia </a:t>
            </a:r>
            <a:r>
              <a:rPr sz="3000" spc="-50">
                <a:solidFill>
                  <a:srgbClr val="43505E"/>
                </a:solidFill>
                <a:latin typeface="Verdana"/>
                <a:cs typeface="Verdana"/>
              </a:rPr>
              <a:t>Associada</a:t>
            </a:r>
            <a:r>
              <a:rPr sz="3000" spc="-3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70">
                <a:solidFill>
                  <a:srgbClr val="43505E"/>
                </a:solidFill>
                <a:latin typeface="Verdana"/>
                <a:cs typeface="Verdana"/>
              </a:rPr>
              <a:t>à </a:t>
            </a:r>
            <a:r>
              <a:rPr sz="3000" spc="-20">
                <a:solidFill>
                  <a:srgbClr val="43505E"/>
                </a:solidFill>
                <a:latin typeface="Verdana"/>
                <a:cs typeface="Verdana"/>
              </a:rPr>
              <a:t>Ventilação </a:t>
            </a: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Mecânica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679749" y="436313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 txBox="1"/>
          <p:nvPr/>
        </p:nvSpPr>
        <p:spPr>
          <a:xfrm>
            <a:off x="3887299" y="1412304"/>
            <a:ext cx="57632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>
                <a:solidFill>
                  <a:srgbClr val="43505E"/>
                </a:solidFill>
                <a:latin typeface="Verdana"/>
                <a:cs typeface="Verdana"/>
              </a:rPr>
              <a:t>Indicadores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0">
                <a:solidFill>
                  <a:srgbClr val="43505E"/>
                </a:solidFill>
                <a:latin typeface="Verdana"/>
                <a:cs typeface="Verdana"/>
              </a:rPr>
              <a:t>Processo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40">
                <a:solidFill>
                  <a:srgbClr val="43505E"/>
                </a:solidFill>
                <a:latin typeface="Verdana"/>
                <a:cs typeface="Verdana"/>
              </a:rPr>
              <a:t>do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Pacote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de</a:t>
            </a:r>
            <a:r>
              <a:rPr sz="1800" spc="-22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50">
                <a:solidFill>
                  <a:srgbClr val="43505E"/>
                </a:solidFill>
                <a:latin typeface="Verdana"/>
                <a:cs typeface="Verdana"/>
              </a:rPr>
              <a:t>Prevenção</a:t>
            </a:r>
            <a:r>
              <a:rPr sz="1800" spc="-225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1800" spc="-25">
                <a:solidFill>
                  <a:srgbClr val="43505E"/>
                </a:solidFill>
                <a:latin typeface="Verdana"/>
                <a:cs typeface="Verdana"/>
              </a:rPr>
              <a:t>PAV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3891542" y="4576173"/>
            <a:ext cx="3352165" cy="4686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844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326" name="object 326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3891790" y="1897928"/>
            <a:ext cx="6145865" cy="658602"/>
          </a:xfrm>
          <a:prstGeom prst="rect">
            <a:avLst/>
          </a:prstGeom>
        </p:spPr>
      </p:pic>
      <p:sp>
        <p:nvSpPr>
          <p:cNvPr id="327" name="object 327"/>
          <p:cNvSpPr txBox="1"/>
          <p:nvPr/>
        </p:nvSpPr>
        <p:spPr>
          <a:xfrm>
            <a:off x="4716977" y="2160913"/>
            <a:ext cx="4993005" cy="6280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“Realizar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higiene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oral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diariamente”</a:t>
            </a:r>
            <a:endParaRPr sz="12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400"/>
              </a:spcBef>
            </a:pPr>
            <a:endParaRPr sz="1200">
              <a:latin typeface="Verdana"/>
              <a:cs typeface="Verdana"/>
            </a:endParaRPr>
          </a:p>
          <a:p>
            <a:pPr marL="979805">
              <a:lnSpc>
                <a:spcPct val="100000"/>
              </a:lnSpc>
              <a:spcBef>
                <a:spcPts val="5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28" name="object 328"/>
          <p:cNvGrpSpPr/>
          <p:nvPr/>
        </p:nvGrpSpPr>
        <p:grpSpPr>
          <a:xfrm>
            <a:off x="3891788" y="2817469"/>
            <a:ext cx="6152515" cy="1579880"/>
            <a:chOff x="3891788" y="2817469"/>
            <a:chExt cx="6152515" cy="1579880"/>
          </a:xfrm>
        </p:grpSpPr>
        <p:sp>
          <p:nvSpPr>
            <p:cNvPr id="329" name="object 329"/>
            <p:cNvSpPr/>
            <p:nvPr/>
          </p:nvSpPr>
          <p:spPr>
            <a:xfrm>
              <a:off x="3891788" y="281746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88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1889988" y="399135"/>
                  </a:lnTo>
                  <a:lnTo>
                    <a:pt x="1889988" y="0"/>
                  </a:lnTo>
                  <a:close/>
                </a:path>
                <a:path w="6146165" h="399414">
                  <a:moveTo>
                    <a:pt x="2861995" y="0"/>
                  </a:moveTo>
                  <a:lnTo>
                    <a:pt x="1890001" y="0"/>
                  </a:lnTo>
                  <a:lnTo>
                    <a:pt x="1890001" y="399135"/>
                  </a:lnTo>
                  <a:lnTo>
                    <a:pt x="2861995" y="399135"/>
                  </a:lnTo>
                  <a:lnTo>
                    <a:pt x="2861995" y="0"/>
                  </a:lnTo>
                  <a:close/>
                </a:path>
                <a:path w="6146165" h="399414">
                  <a:moveTo>
                    <a:pt x="3833990" y="0"/>
                  </a:moveTo>
                  <a:lnTo>
                    <a:pt x="2862008" y="0"/>
                  </a:lnTo>
                  <a:lnTo>
                    <a:pt x="2862008" y="399135"/>
                  </a:lnTo>
                  <a:lnTo>
                    <a:pt x="3833990" y="399135"/>
                  </a:lnTo>
                  <a:lnTo>
                    <a:pt x="3833990" y="0"/>
                  </a:lnTo>
                  <a:close/>
                </a:path>
                <a:path w="6146165" h="399414">
                  <a:moveTo>
                    <a:pt x="6145873" y="0"/>
                  </a:moveTo>
                  <a:lnTo>
                    <a:pt x="5544909" y="0"/>
                  </a:lnTo>
                  <a:lnTo>
                    <a:pt x="4662005" y="0"/>
                  </a:lnTo>
                  <a:lnTo>
                    <a:pt x="3834003" y="0"/>
                  </a:lnTo>
                  <a:lnTo>
                    <a:pt x="3834003" y="399135"/>
                  </a:lnTo>
                  <a:lnTo>
                    <a:pt x="4662005" y="399135"/>
                  </a:lnTo>
                  <a:lnTo>
                    <a:pt x="5544909" y="399135"/>
                  </a:lnTo>
                  <a:lnTo>
                    <a:pt x="6145873" y="399135"/>
                  </a:lnTo>
                  <a:lnTo>
                    <a:pt x="614587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5779885" y="432248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751886" y="4288156"/>
              <a:ext cx="3810" cy="40640"/>
            </a:xfrm>
            <a:custGeom>
              <a:avLst/>
              <a:gdLst/>
              <a:ahLst/>
              <a:cxnLst/>
              <a:rect l="l" t="t" r="r" b="b"/>
              <a:pathLst>
                <a:path w="3809" h="40639">
                  <a:moveTo>
                    <a:pt x="0" y="40043"/>
                  </a:moveTo>
                  <a:lnTo>
                    <a:pt x="3810" y="40043"/>
                  </a:lnTo>
                </a:path>
                <a:path w="3809" h="40639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551885" y="4272903"/>
              <a:ext cx="3810" cy="84455"/>
            </a:xfrm>
            <a:custGeom>
              <a:avLst/>
              <a:gdLst/>
              <a:ahLst/>
              <a:cxnLst/>
              <a:rect l="l" t="t" r="r" b="b"/>
              <a:pathLst>
                <a:path w="3809" h="84454">
                  <a:moveTo>
                    <a:pt x="0" y="83896"/>
                  </a:moveTo>
                  <a:lnTo>
                    <a:pt x="3810" y="83896"/>
                  </a:lnTo>
                </a:path>
                <a:path w="3809" h="84454">
                  <a:moveTo>
                    <a:pt x="0" y="43853"/>
                  </a:moveTo>
                  <a:lnTo>
                    <a:pt x="3810" y="43853"/>
                  </a:lnTo>
                </a:path>
                <a:path w="3809" h="844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9434786" y="3218511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8"/>
                  </a:moveTo>
                  <a:lnTo>
                    <a:pt x="3810" y="1014348"/>
                  </a:lnTo>
                </a:path>
                <a:path w="3809" h="1138554">
                  <a:moveTo>
                    <a:pt x="0" y="1012443"/>
                  </a:moveTo>
                  <a:lnTo>
                    <a:pt x="3810" y="1012443"/>
                  </a:lnTo>
                </a:path>
                <a:path w="3809" h="1138554">
                  <a:moveTo>
                    <a:pt x="0" y="1010538"/>
                  </a:moveTo>
                  <a:lnTo>
                    <a:pt x="3810" y="1010538"/>
                  </a:lnTo>
                </a:path>
                <a:path w="3809" h="1138554">
                  <a:moveTo>
                    <a:pt x="0" y="1008633"/>
                  </a:moveTo>
                  <a:lnTo>
                    <a:pt x="3810" y="1008633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3"/>
                  </a:moveTo>
                  <a:lnTo>
                    <a:pt x="3810" y="1004823"/>
                  </a:lnTo>
                </a:path>
                <a:path w="3809" h="1138554">
                  <a:moveTo>
                    <a:pt x="0" y="1002918"/>
                  </a:moveTo>
                  <a:lnTo>
                    <a:pt x="3810" y="1002918"/>
                  </a:lnTo>
                </a:path>
                <a:path w="3809" h="1138554">
                  <a:moveTo>
                    <a:pt x="0" y="1001013"/>
                  </a:moveTo>
                  <a:lnTo>
                    <a:pt x="3810" y="1001013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1"/>
                  </a:moveTo>
                  <a:lnTo>
                    <a:pt x="3810" y="869441"/>
                  </a:lnTo>
                </a:path>
                <a:path w="3809" h="1138554">
                  <a:moveTo>
                    <a:pt x="0" y="867536"/>
                  </a:moveTo>
                  <a:lnTo>
                    <a:pt x="3810" y="867536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6"/>
                  </a:moveTo>
                  <a:lnTo>
                    <a:pt x="3810" y="863726"/>
                  </a:lnTo>
                </a:path>
                <a:path w="3809" h="1138554">
                  <a:moveTo>
                    <a:pt x="0" y="861821"/>
                  </a:moveTo>
                  <a:lnTo>
                    <a:pt x="3810" y="861821"/>
                  </a:lnTo>
                </a:path>
                <a:path w="3809" h="1138554">
                  <a:moveTo>
                    <a:pt x="0" y="859916"/>
                  </a:moveTo>
                  <a:lnTo>
                    <a:pt x="3810" y="859916"/>
                  </a:lnTo>
                </a:path>
                <a:path w="3809" h="1138554">
                  <a:moveTo>
                    <a:pt x="0" y="858011"/>
                  </a:moveTo>
                  <a:lnTo>
                    <a:pt x="3810" y="858011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4"/>
                  </a:moveTo>
                  <a:lnTo>
                    <a:pt x="3810" y="724534"/>
                  </a:lnTo>
                </a:path>
                <a:path w="3809" h="1138554">
                  <a:moveTo>
                    <a:pt x="0" y="722629"/>
                  </a:moveTo>
                  <a:lnTo>
                    <a:pt x="3810" y="722629"/>
                  </a:lnTo>
                </a:path>
                <a:path w="3809" h="1138554">
                  <a:moveTo>
                    <a:pt x="0" y="720724"/>
                  </a:moveTo>
                  <a:lnTo>
                    <a:pt x="3810" y="720724"/>
                  </a:lnTo>
                </a:path>
                <a:path w="3809" h="1138554">
                  <a:moveTo>
                    <a:pt x="0" y="718819"/>
                  </a:moveTo>
                  <a:lnTo>
                    <a:pt x="3810" y="718819"/>
                  </a:lnTo>
                </a:path>
                <a:path w="3809" h="1138554">
                  <a:moveTo>
                    <a:pt x="0" y="716914"/>
                  </a:moveTo>
                  <a:lnTo>
                    <a:pt x="3810" y="716914"/>
                  </a:lnTo>
                </a:path>
                <a:path w="3809" h="1138554">
                  <a:moveTo>
                    <a:pt x="0" y="715009"/>
                  </a:moveTo>
                  <a:lnTo>
                    <a:pt x="3810" y="715009"/>
                  </a:lnTo>
                </a:path>
                <a:path w="3809" h="1138554">
                  <a:moveTo>
                    <a:pt x="0" y="713104"/>
                  </a:moveTo>
                  <a:lnTo>
                    <a:pt x="3810" y="713104"/>
                  </a:lnTo>
                </a:path>
                <a:path w="3809" h="1138554">
                  <a:moveTo>
                    <a:pt x="0" y="711199"/>
                  </a:moveTo>
                  <a:lnTo>
                    <a:pt x="3810" y="711199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7"/>
                  </a:moveTo>
                  <a:lnTo>
                    <a:pt x="3810" y="579627"/>
                  </a:lnTo>
                </a:path>
                <a:path w="3809" h="1138554">
                  <a:moveTo>
                    <a:pt x="0" y="577722"/>
                  </a:moveTo>
                  <a:lnTo>
                    <a:pt x="3810" y="577722"/>
                  </a:lnTo>
                </a:path>
                <a:path w="3809" h="1138554">
                  <a:moveTo>
                    <a:pt x="0" y="575817"/>
                  </a:moveTo>
                  <a:lnTo>
                    <a:pt x="3810" y="575817"/>
                  </a:lnTo>
                </a:path>
                <a:path w="3809" h="1138554">
                  <a:moveTo>
                    <a:pt x="0" y="573912"/>
                  </a:moveTo>
                  <a:lnTo>
                    <a:pt x="3810" y="573912"/>
                  </a:lnTo>
                </a:path>
                <a:path w="3809" h="1138554">
                  <a:moveTo>
                    <a:pt x="0" y="572007"/>
                  </a:moveTo>
                  <a:lnTo>
                    <a:pt x="3810" y="572007"/>
                  </a:lnTo>
                </a:path>
                <a:path w="3809" h="1138554">
                  <a:moveTo>
                    <a:pt x="0" y="570102"/>
                  </a:moveTo>
                  <a:lnTo>
                    <a:pt x="3810" y="570102"/>
                  </a:lnTo>
                </a:path>
                <a:path w="3809" h="1138554">
                  <a:moveTo>
                    <a:pt x="0" y="568197"/>
                  </a:moveTo>
                  <a:lnTo>
                    <a:pt x="3810" y="568197"/>
                  </a:lnTo>
                </a:path>
                <a:path w="3809" h="1138554">
                  <a:moveTo>
                    <a:pt x="0" y="566292"/>
                  </a:moveTo>
                  <a:lnTo>
                    <a:pt x="3810" y="566292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0"/>
                  </a:moveTo>
                  <a:lnTo>
                    <a:pt x="3810" y="434720"/>
                  </a:lnTo>
                </a:path>
                <a:path w="3809" h="1138554">
                  <a:moveTo>
                    <a:pt x="0" y="432815"/>
                  </a:moveTo>
                  <a:lnTo>
                    <a:pt x="3810" y="432815"/>
                  </a:lnTo>
                </a:path>
                <a:path w="3809" h="1138554">
                  <a:moveTo>
                    <a:pt x="0" y="430910"/>
                  </a:moveTo>
                  <a:lnTo>
                    <a:pt x="3810" y="430910"/>
                  </a:lnTo>
                </a:path>
                <a:path w="3809" h="1138554">
                  <a:moveTo>
                    <a:pt x="0" y="429005"/>
                  </a:moveTo>
                  <a:lnTo>
                    <a:pt x="3810" y="429005"/>
                  </a:lnTo>
                </a:path>
                <a:path w="3809" h="1138554">
                  <a:moveTo>
                    <a:pt x="0" y="427100"/>
                  </a:moveTo>
                  <a:lnTo>
                    <a:pt x="3810" y="427100"/>
                  </a:lnTo>
                </a:path>
                <a:path w="3809" h="1138554">
                  <a:moveTo>
                    <a:pt x="0" y="425195"/>
                  </a:moveTo>
                  <a:lnTo>
                    <a:pt x="3810" y="425195"/>
                  </a:lnTo>
                </a:path>
                <a:path w="3809" h="1138554">
                  <a:moveTo>
                    <a:pt x="0" y="423290"/>
                  </a:moveTo>
                  <a:lnTo>
                    <a:pt x="3810" y="423290"/>
                  </a:lnTo>
                </a:path>
                <a:path w="3809" h="1138554">
                  <a:moveTo>
                    <a:pt x="0" y="421385"/>
                  </a:moveTo>
                  <a:lnTo>
                    <a:pt x="3810" y="421385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3"/>
                  </a:moveTo>
                  <a:lnTo>
                    <a:pt x="3810" y="289813"/>
                  </a:lnTo>
                </a:path>
                <a:path w="3809" h="1138554">
                  <a:moveTo>
                    <a:pt x="0" y="287908"/>
                  </a:moveTo>
                  <a:lnTo>
                    <a:pt x="3810" y="287908"/>
                  </a:lnTo>
                </a:path>
                <a:path w="3809" h="1138554">
                  <a:moveTo>
                    <a:pt x="0" y="286003"/>
                  </a:moveTo>
                  <a:lnTo>
                    <a:pt x="3810" y="286003"/>
                  </a:lnTo>
                </a:path>
                <a:path w="3809" h="1138554">
                  <a:moveTo>
                    <a:pt x="0" y="284098"/>
                  </a:moveTo>
                  <a:lnTo>
                    <a:pt x="3810" y="284098"/>
                  </a:lnTo>
                </a:path>
                <a:path w="3809" h="1138554">
                  <a:moveTo>
                    <a:pt x="0" y="282193"/>
                  </a:moveTo>
                  <a:lnTo>
                    <a:pt x="3810" y="282193"/>
                  </a:lnTo>
                </a:path>
                <a:path w="3809" h="1138554">
                  <a:moveTo>
                    <a:pt x="0" y="280288"/>
                  </a:moveTo>
                  <a:lnTo>
                    <a:pt x="3810" y="280288"/>
                  </a:lnTo>
                </a:path>
                <a:path w="3809" h="1138554">
                  <a:moveTo>
                    <a:pt x="0" y="278383"/>
                  </a:moveTo>
                  <a:lnTo>
                    <a:pt x="3810" y="278383"/>
                  </a:lnTo>
                </a:path>
                <a:path w="3809" h="1138554">
                  <a:moveTo>
                    <a:pt x="0" y="276478"/>
                  </a:moveTo>
                  <a:lnTo>
                    <a:pt x="3810" y="276478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6"/>
                  </a:moveTo>
                  <a:lnTo>
                    <a:pt x="3810" y="144906"/>
                  </a:lnTo>
                </a:path>
                <a:path w="3809" h="1138554">
                  <a:moveTo>
                    <a:pt x="0" y="143001"/>
                  </a:moveTo>
                  <a:lnTo>
                    <a:pt x="3810" y="143001"/>
                  </a:lnTo>
                </a:path>
                <a:path w="3809" h="1138554">
                  <a:moveTo>
                    <a:pt x="0" y="141096"/>
                  </a:moveTo>
                  <a:lnTo>
                    <a:pt x="3810" y="141096"/>
                  </a:lnTo>
                </a:path>
                <a:path w="3809" h="1138554">
                  <a:moveTo>
                    <a:pt x="0" y="139191"/>
                  </a:moveTo>
                  <a:lnTo>
                    <a:pt x="3810" y="139191"/>
                  </a:lnTo>
                </a:path>
                <a:path w="3809" h="1138554">
                  <a:moveTo>
                    <a:pt x="0" y="137286"/>
                  </a:moveTo>
                  <a:lnTo>
                    <a:pt x="3810" y="137286"/>
                  </a:lnTo>
                </a:path>
                <a:path w="3809" h="1138554">
                  <a:moveTo>
                    <a:pt x="0" y="135381"/>
                  </a:moveTo>
                  <a:lnTo>
                    <a:pt x="3810" y="135381"/>
                  </a:lnTo>
                </a:path>
                <a:path w="3809" h="1138554">
                  <a:moveTo>
                    <a:pt x="0" y="133476"/>
                  </a:moveTo>
                  <a:lnTo>
                    <a:pt x="3810" y="133476"/>
                  </a:lnTo>
                </a:path>
                <a:path w="3809" h="1138554">
                  <a:moveTo>
                    <a:pt x="0" y="131571"/>
                  </a:moveTo>
                  <a:lnTo>
                    <a:pt x="3810" y="131571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0037650" y="2817477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4766959" y="3218511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8"/>
                  </a:moveTo>
                  <a:lnTo>
                    <a:pt x="3810" y="1014348"/>
                  </a:lnTo>
                </a:path>
                <a:path w="3810" h="1138554">
                  <a:moveTo>
                    <a:pt x="0" y="1012443"/>
                  </a:moveTo>
                  <a:lnTo>
                    <a:pt x="3810" y="1012443"/>
                  </a:lnTo>
                </a:path>
                <a:path w="3810" h="1138554">
                  <a:moveTo>
                    <a:pt x="0" y="1010538"/>
                  </a:moveTo>
                  <a:lnTo>
                    <a:pt x="3810" y="1010538"/>
                  </a:lnTo>
                </a:path>
                <a:path w="3810" h="1138554">
                  <a:moveTo>
                    <a:pt x="0" y="1008633"/>
                  </a:moveTo>
                  <a:lnTo>
                    <a:pt x="3810" y="1008633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3"/>
                  </a:moveTo>
                  <a:lnTo>
                    <a:pt x="3810" y="1004823"/>
                  </a:lnTo>
                </a:path>
                <a:path w="3810" h="1138554">
                  <a:moveTo>
                    <a:pt x="0" y="1002918"/>
                  </a:moveTo>
                  <a:lnTo>
                    <a:pt x="3810" y="1002918"/>
                  </a:lnTo>
                </a:path>
                <a:path w="3810" h="1138554">
                  <a:moveTo>
                    <a:pt x="0" y="1001013"/>
                  </a:moveTo>
                  <a:lnTo>
                    <a:pt x="3810" y="1001013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1"/>
                  </a:moveTo>
                  <a:lnTo>
                    <a:pt x="3810" y="869441"/>
                  </a:lnTo>
                </a:path>
                <a:path w="3810" h="1138554">
                  <a:moveTo>
                    <a:pt x="0" y="867536"/>
                  </a:moveTo>
                  <a:lnTo>
                    <a:pt x="3810" y="867536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6"/>
                  </a:moveTo>
                  <a:lnTo>
                    <a:pt x="3810" y="863726"/>
                  </a:lnTo>
                </a:path>
                <a:path w="3810" h="1138554">
                  <a:moveTo>
                    <a:pt x="0" y="861821"/>
                  </a:moveTo>
                  <a:lnTo>
                    <a:pt x="3810" y="861821"/>
                  </a:lnTo>
                </a:path>
                <a:path w="3810" h="1138554">
                  <a:moveTo>
                    <a:pt x="0" y="859916"/>
                  </a:moveTo>
                  <a:lnTo>
                    <a:pt x="3810" y="859916"/>
                  </a:lnTo>
                </a:path>
                <a:path w="3810" h="1138554">
                  <a:moveTo>
                    <a:pt x="0" y="858011"/>
                  </a:moveTo>
                  <a:lnTo>
                    <a:pt x="3810" y="858011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4"/>
                  </a:moveTo>
                  <a:lnTo>
                    <a:pt x="3810" y="724534"/>
                  </a:lnTo>
                </a:path>
                <a:path w="3810" h="1138554">
                  <a:moveTo>
                    <a:pt x="0" y="722629"/>
                  </a:moveTo>
                  <a:lnTo>
                    <a:pt x="3810" y="722629"/>
                  </a:lnTo>
                </a:path>
                <a:path w="3810" h="1138554">
                  <a:moveTo>
                    <a:pt x="0" y="720724"/>
                  </a:moveTo>
                  <a:lnTo>
                    <a:pt x="3810" y="720724"/>
                  </a:lnTo>
                </a:path>
                <a:path w="3810" h="1138554">
                  <a:moveTo>
                    <a:pt x="0" y="718819"/>
                  </a:moveTo>
                  <a:lnTo>
                    <a:pt x="3810" y="718819"/>
                  </a:lnTo>
                </a:path>
                <a:path w="3810" h="1138554">
                  <a:moveTo>
                    <a:pt x="0" y="716914"/>
                  </a:moveTo>
                  <a:lnTo>
                    <a:pt x="3810" y="716914"/>
                  </a:lnTo>
                </a:path>
                <a:path w="3810" h="1138554">
                  <a:moveTo>
                    <a:pt x="0" y="715009"/>
                  </a:moveTo>
                  <a:lnTo>
                    <a:pt x="3810" y="715009"/>
                  </a:lnTo>
                </a:path>
                <a:path w="3810" h="1138554">
                  <a:moveTo>
                    <a:pt x="0" y="713104"/>
                  </a:moveTo>
                  <a:lnTo>
                    <a:pt x="3810" y="713104"/>
                  </a:lnTo>
                </a:path>
                <a:path w="3810" h="1138554">
                  <a:moveTo>
                    <a:pt x="0" y="711199"/>
                  </a:moveTo>
                  <a:lnTo>
                    <a:pt x="3810" y="711199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7"/>
                  </a:moveTo>
                  <a:lnTo>
                    <a:pt x="3810" y="579627"/>
                  </a:lnTo>
                </a:path>
                <a:path w="3810" h="1138554">
                  <a:moveTo>
                    <a:pt x="0" y="577722"/>
                  </a:moveTo>
                  <a:lnTo>
                    <a:pt x="3810" y="577722"/>
                  </a:lnTo>
                </a:path>
                <a:path w="3810" h="1138554">
                  <a:moveTo>
                    <a:pt x="0" y="575817"/>
                  </a:moveTo>
                  <a:lnTo>
                    <a:pt x="3810" y="575817"/>
                  </a:lnTo>
                </a:path>
                <a:path w="3810" h="1138554">
                  <a:moveTo>
                    <a:pt x="0" y="573912"/>
                  </a:moveTo>
                  <a:lnTo>
                    <a:pt x="3810" y="573912"/>
                  </a:lnTo>
                </a:path>
                <a:path w="3810" h="1138554">
                  <a:moveTo>
                    <a:pt x="0" y="572007"/>
                  </a:moveTo>
                  <a:lnTo>
                    <a:pt x="3810" y="572007"/>
                  </a:lnTo>
                </a:path>
                <a:path w="3810" h="1138554">
                  <a:moveTo>
                    <a:pt x="0" y="570102"/>
                  </a:moveTo>
                  <a:lnTo>
                    <a:pt x="3810" y="570102"/>
                  </a:lnTo>
                </a:path>
                <a:path w="3810" h="1138554">
                  <a:moveTo>
                    <a:pt x="0" y="568197"/>
                  </a:moveTo>
                  <a:lnTo>
                    <a:pt x="3810" y="568197"/>
                  </a:lnTo>
                </a:path>
                <a:path w="3810" h="1138554">
                  <a:moveTo>
                    <a:pt x="0" y="566292"/>
                  </a:moveTo>
                  <a:lnTo>
                    <a:pt x="3810" y="566292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0"/>
                  </a:moveTo>
                  <a:lnTo>
                    <a:pt x="3810" y="434720"/>
                  </a:lnTo>
                </a:path>
                <a:path w="3810" h="1138554">
                  <a:moveTo>
                    <a:pt x="0" y="432815"/>
                  </a:moveTo>
                  <a:lnTo>
                    <a:pt x="3810" y="432815"/>
                  </a:lnTo>
                </a:path>
                <a:path w="3810" h="1138554">
                  <a:moveTo>
                    <a:pt x="0" y="430910"/>
                  </a:moveTo>
                  <a:lnTo>
                    <a:pt x="3810" y="430910"/>
                  </a:lnTo>
                </a:path>
                <a:path w="3810" h="1138554">
                  <a:moveTo>
                    <a:pt x="0" y="429005"/>
                  </a:moveTo>
                  <a:lnTo>
                    <a:pt x="3810" y="429005"/>
                  </a:lnTo>
                </a:path>
                <a:path w="3810" h="1138554">
                  <a:moveTo>
                    <a:pt x="0" y="427100"/>
                  </a:moveTo>
                  <a:lnTo>
                    <a:pt x="3810" y="427100"/>
                  </a:lnTo>
                </a:path>
                <a:path w="3810" h="1138554">
                  <a:moveTo>
                    <a:pt x="0" y="425195"/>
                  </a:moveTo>
                  <a:lnTo>
                    <a:pt x="3810" y="425195"/>
                  </a:lnTo>
                </a:path>
                <a:path w="3810" h="1138554">
                  <a:moveTo>
                    <a:pt x="0" y="423290"/>
                  </a:moveTo>
                  <a:lnTo>
                    <a:pt x="3810" y="423290"/>
                  </a:lnTo>
                </a:path>
                <a:path w="3810" h="1138554">
                  <a:moveTo>
                    <a:pt x="0" y="421385"/>
                  </a:moveTo>
                  <a:lnTo>
                    <a:pt x="3810" y="421385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3"/>
                  </a:moveTo>
                  <a:lnTo>
                    <a:pt x="3810" y="289813"/>
                  </a:lnTo>
                </a:path>
                <a:path w="3810" h="1138554">
                  <a:moveTo>
                    <a:pt x="0" y="287908"/>
                  </a:moveTo>
                  <a:lnTo>
                    <a:pt x="3810" y="287908"/>
                  </a:lnTo>
                </a:path>
                <a:path w="3810" h="1138554">
                  <a:moveTo>
                    <a:pt x="0" y="286003"/>
                  </a:moveTo>
                  <a:lnTo>
                    <a:pt x="3810" y="286003"/>
                  </a:lnTo>
                </a:path>
                <a:path w="3810" h="1138554">
                  <a:moveTo>
                    <a:pt x="0" y="284098"/>
                  </a:moveTo>
                  <a:lnTo>
                    <a:pt x="3810" y="284098"/>
                  </a:lnTo>
                </a:path>
                <a:path w="3810" h="1138554">
                  <a:moveTo>
                    <a:pt x="0" y="282193"/>
                  </a:moveTo>
                  <a:lnTo>
                    <a:pt x="3810" y="282193"/>
                  </a:lnTo>
                </a:path>
                <a:path w="3810" h="1138554">
                  <a:moveTo>
                    <a:pt x="0" y="280288"/>
                  </a:moveTo>
                  <a:lnTo>
                    <a:pt x="3810" y="280288"/>
                  </a:lnTo>
                </a:path>
                <a:path w="3810" h="1138554">
                  <a:moveTo>
                    <a:pt x="0" y="278383"/>
                  </a:moveTo>
                  <a:lnTo>
                    <a:pt x="3810" y="278383"/>
                  </a:lnTo>
                </a:path>
                <a:path w="3810" h="1138554">
                  <a:moveTo>
                    <a:pt x="0" y="276478"/>
                  </a:moveTo>
                  <a:lnTo>
                    <a:pt x="3810" y="276478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3001"/>
                  </a:moveTo>
                  <a:lnTo>
                    <a:pt x="3810" y="143001"/>
                  </a:lnTo>
                </a:path>
                <a:path w="3810" h="1138554">
                  <a:moveTo>
                    <a:pt x="0" y="141096"/>
                  </a:moveTo>
                  <a:lnTo>
                    <a:pt x="3810" y="141096"/>
                  </a:lnTo>
                </a:path>
                <a:path w="3810" h="1138554">
                  <a:moveTo>
                    <a:pt x="0" y="139191"/>
                  </a:moveTo>
                  <a:lnTo>
                    <a:pt x="3810" y="139191"/>
                  </a:lnTo>
                </a:path>
                <a:path w="3810" h="1138554">
                  <a:moveTo>
                    <a:pt x="0" y="137286"/>
                  </a:moveTo>
                  <a:lnTo>
                    <a:pt x="3810" y="137286"/>
                  </a:lnTo>
                </a:path>
                <a:path w="3810" h="1138554">
                  <a:moveTo>
                    <a:pt x="0" y="135381"/>
                  </a:moveTo>
                  <a:lnTo>
                    <a:pt x="3810" y="135381"/>
                  </a:lnTo>
                </a:path>
                <a:path w="3810" h="1138554">
                  <a:moveTo>
                    <a:pt x="0" y="133476"/>
                  </a:moveTo>
                  <a:lnTo>
                    <a:pt x="3810" y="133476"/>
                  </a:lnTo>
                </a:path>
                <a:path w="3810" h="1138554">
                  <a:moveTo>
                    <a:pt x="0" y="131571"/>
                  </a:moveTo>
                  <a:lnTo>
                    <a:pt x="3810" y="131571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3891790" y="4365048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3891790" y="439046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70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4768863" y="4365048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4768863" y="439046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781791" y="4365048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781791" y="439046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6753791" y="4365048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6753791" y="439046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4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25791" y="4365048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25791" y="439046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40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8553791" y="4365048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4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8553791" y="4390461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4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9436691" y="4365048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9436691" y="4390461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0" name="object 350"/>
          <p:cNvSpPr/>
          <p:nvPr/>
        </p:nvSpPr>
        <p:spPr>
          <a:xfrm>
            <a:off x="5779885" y="396402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779885" y="3729508"/>
            <a:ext cx="3810" cy="48260"/>
          </a:xfrm>
          <a:custGeom>
            <a:avLst/>
            <a:gdLst/>
            <a:ahLst/>
            <a:cxnLst/>
            <a:rect l="l" t="t" r="r" b="b"/>
            <a:pathLst>
              <a:path w="3810" h="48260">
                <a:moveTo>
                  <a:pt x="0" y="47663"/>
                </a:moveTo>
                <a:lnTo>
                  <a:pt x="3810" y="47663"/>
                </a:lnTo>
              </a:path>
              <a:path w="3810" h="48260">
                <a:moveTo>
                  <a:pt x="0" y="26695"/>
                </a:moveTo>
                <a:lnTo>
                  <a:pt x="3810" y="26695"/>
                </a:lnTo>
              </a:path>
              <a:path w="3810" h="48260">
                <a:moveTo>
                  <a:pt x="0" y="24777"/>
                </a:moveTo>
                <a:lnTo>
                  <a:pt x="3810" y="24777"/>
                </a:lnTo>
              </a:path>
              <a:path w="3810" h="48260">
                <a:moveTo>
                  <a:pt x="0" y="20967"/>
                </a:moveTo>
                <a:lnTo>
                  <a:pt x="3810" y="20967"/>
                </a:lnTo>
              </a:path>
              <a:path w="3810" h="48260">
                <a:moveTo>
                  <a:pt x="0" y="13347"/>
                </a:moveTo>
                <a:lnTo>
                  <a:pt x="3810" y="13347"/>
                </a:lnTo>
              </a:path>
              <a:path w="3810" h="4826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779885" y="3576968"/>
            <a:ext cx="3810" cy="53975"/>
          </a:xfrm>
          <a:custGeom>
            <a:avLst/>
            <a:gdLst/>
            <a:ahLst/>
            <a:cxnLst/>
            <a:rect l="l" t="t" r="r" b="b"/>
            <a:pathLst>
              <a:path w="3810" h="53975">
                <a:moveTo>
                  <a:pt x="0" y="53390"/>
                </a:moveTo>
                <a:lnTo>
                  <a:pt x="3810" y="53390"/>
                </a:lnTo>
              </a:path>
              <a:path w="3810" h="53975">
                <a:moveTo>
                  <a:pt x="0" y="32410"/>
                </a:moveTo>
                <a:lnTo>
                  <a:pt x="3810" y="32410"/>
                </a:lnTo>
              </a:path>
              <a:path w="3810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779885" y="347210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779885" y="334626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779885" y="327190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6751886" y="4206177"/>
            <a:ext cx="3810" cy="11430"/>
          </a:xfrm>
          <a:custGeom>
            <a:avLst/>
            <a:gdLst/>
            <a:ahLst/>
            <a:cxnLst/>
            <a:rect l="l" t="t" r="r" b="b"/>
            <a:pathLst>
              <a:path w="3809" h="11429">
                <a:moveTo>
                  <a:pt x="0" y="11429"/>
                </a:moveTo>
                <a:lnTo>
                  <a:pt x="3810" y="11429"/>
                </a:lnTo>
              </a:path>
              <a:path w="3809" h="11429">
                <a:moveTo>
                  <a:pt x="0" y="9524"/>
                </a:moveTo>
                <a:lnTo>
                  <a:pt x="3810" y="9524"/>
                </a:lnTo>
              </a:path>
              <a:path w="3809" h="11429">
                <a:moveTo>
                  <a:pt x="0" y="7619"/>
                </a:moveTo>
                <a:lnTo>
                  <a:pt x="3810" y="7619"/>
                </a:lnTo>
              </a:path>
              <a:path w="3809" h="11429">
                <a:moveTo>
                  <a:pt x="0" y="5714"/>
                </a:moveTo>
                <a:lnTo>
                  <a:pt x="3810" y="5714"/>
                </a:lnTo>
              </a:path>
              <a:path w="3809" h="11429">
                <a:moveTo>
                  <a:pt x="0" y="1904"/>
                </a:moveTo>
                <a:lnTo>
                  <a:pt x="3810" y="1904"/>
                </a:lnTo>
              </a:path>
              <a:path w="3809" h="114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751886" y="4026942"/>
            <a:ext cx="3810" cy="132080"/>
          </a:xfrm>
          <a:custGeom>
            <a:avLst/>
            <a:gdLst/>
            <a:ahLst/>
            <a:cxnLst/>
            <a:rect l="l" t="t" r="r" b="b"/>
            <a:pathLst>
              <a:path w="3809" h="132079">
                <a:moveTo>
                  <a:pt x="0" y="131559"/>
                </a:moveTo>
                <a:lnTo>
                  <a:pt x="3810" y="131559"/>
                </a:lnTo>
              </a:path>
              <a:path w="3809" h="132079">
                <a:moveTo>
                  <a:pt x="0" y="129654"/>
                </a:moveTo>
                <a:lnTo>
                  <a:pt x="3810" y="129654"/>
                </a:lnTo>
              </a:path>
              <a:path w="3809" h="132079">
                <a:moveTo>
                  <a:pt x="0" y="127749"/>
                </a:moveTo>
                <a:lnTo>
                  <a:pt x="3810" y="127749"/>
                </a:lnTo>
              </a:path>
              <a:path w="3809" h="132079">
                <a:moveTo>
                  <a:pt x="0" y="125844"/>
                </a:moveTo>
                <a:lnTo>
                  <a:pt x="3810" y="125844"/>
                </a:lnTo>
              </a:path>
              <a:path w="3809" h="132079">
                <a:moveTo>
                  <a:pt x="0" y="122034"/>
                </a:moveTo>
                <a:lnTo>
                  <a:pt x="3810" y="122034"/>
                </a:lnTo>
              </a:path>
              <a:path w="3809" h="132079">
                <a:moveTo>
                  <a:pt x="0" y="118211"/>
                </a:moveTo>
                <a:lnTo>
                  <a:pt x="3810" y="118211"/>
                </a:lnTo>
              </a:path>
              <a:path w="3809" h="132079">
                <a:moveTo>
                  <a:pt x="0" y="116306"/>
                </a:moveTo>
                <a:lnTo>
                  <a:pt x="3810" y="116306"/>
                </a:lnTo>
              </a:path>
              <a:path w="3809" h="132079">
                <a:moveTo>
                  <a:pt x="0" y="114401"/>
                </a:moveTo>
                <a:lnTo>
                  <a:pt x="3810" y="114401"/>
                </a:lnTo>
              </a:path>
              <a:path w="3809" h="132079">
                <a:moveTo>
                  <a:pt x="0" y="112496"/>
                </a:moveTo>
                <a:lnTo>
                  <a:pt x="3810" y="112496"/>
                </a:lnTo>
              </a:path>
              <a:path w="3809" h="132079">
                <a:moveTo>
                  <a:pt x="0" y="110591"/>
                </a:moveTo>
                <a:lnTo>
                  <a:pt x="3810" y="110591"/>
                </a:lnTo>
              </a:path>
              <a:path w="3809" h="132079">
                <a:moveTo>
                  <a:pt x="0" y="108686"/>
                </a:moveTo>
                <a:lnTo>
                  <a:pt x="3810" y="108686"/>
                </a:lnTo>
              </a:path>
              <a:path w="3809" h="132079">
                <a:moveTo>
                  <a:pt x="0" y="106781"/>
                </a:moveTo>
                <a:lnTo>
                  <a:pt x="3810" y="106781"/>
                </a:lnTo>
              </a:path>
              <a:path w="3809" h="132079">
                <a:moveTo>
                  <a:pt x="0" y="70548"/>
                </a:moveTo>
                <a:lnTo>
                  <a:pt x="3810" y="70548"/>
                </a:lnTo>
              </a:path>
              <a:path w="3809" h="132079">
                <a:moveTo>
                  <a:pt x="0" y="68643"/>
                </a:moveTo>
                <a:lnTo>
                  <a:pt x="3810" y="68643"/>
                </a:lnTo>
              </a:path>
              <a:path w="3809" h="132079">
                <a:moveTo>
                  <a:pt x="0" y="66738"/>
                </a:moveTo>
                <a:lnTo>
                  <a:pt x="3810" y="66738"/>
                </a:lnTo>
              </a:path>
              <a:path w="3809" h="132079">
                <a:moveTo>
                  <a:pt x="0" y="64833"/>
                </a:moveTo>
                <a:lnTo>
                  <a:pt x="3810" y="64833"/>
                </a:lnTo>
              </a:path>
              <a:path w="3809" h="132079">
                <a:moveTo>
                  <a:pt x="0" y="62928"/>
                </a:moveTo>
                <a:lnTo>
                  <a:pt x="3810" y="62928"/>
                </a:lnTo>
              </a:path>
              <a:path w="3809" h="132079">
                <a:moveTo>
                  <a:pt x="0" y="61010"/>
                </a:moveTo>
                <a:lnTo>
                  <a:pt x="3810" y="61010"/>
                </a:lnTo>
              </a:path>
              <a:path w="3809" h="132079">
                <a:moveTo>
                  <a:pt x="0" y="59105"/>
                </a:moveTo>
                <a:lnTo>
                  <a:pt x="3810" y="59105"/>
                </a:lnTo>
              </a:path>
              <a:path w="3809" h="132079">
                <a:moveTo>
                  <a:pt x="0" y="30505"/>
                </a:moveTo>
                <a:lnTo>
                  <a:pt x="3810" y="30505"/>
                </a:lnTo>
              </a:path>
              <a:path w="3809" h="132079">
                <a:moveTo>
                  <a:pt x="0" y="5727"/>
                </a:moveTo>
                <a:lnTo>
                  <a:pt x="3810" y="5727"/>
                </a:lnTo>
              </a:path>
              <a:path w="3809" h="1320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751886" y="394686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751886" y="3864878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11442"/>
                </a:moveTo>
                <a:lnTo>
                  <a:pt x="3810" y="11442"/>
                </a:lnTo>
              </a:path>
              <a:path w="3809" h="12064">
                <a:moveTo>
                  <a:pt x="0" y="9537"/>
                </a:moveTo>
                <a:lnTo>
                  <a:pt x="3810" y="9537"/>
                </a:lnTo>
              </a:path>
              <a:path w="3809" h="12064">
                <a:moveTo>
                  <a:pt x="0" y="7632"/>
                </a:moveTo>
                <a:lnTo>
                  <a:pt x="3810" y="7632"/>
                </a:lnTo>
              </a:path>
              <a:path w="3809" h="12064">
                <a:moveTo>
                  <a:pt x="0" y="5715"/>
                </a:moveTo>
                <a:lnTo>
                  <a:pt x="3810" y="5715"/>
                </a:lnTo>
              </a:path>
              <a:path w="3809" h="12064">
                <a:moveTo>
                  <a:pt x="0" y="3810"/>
                </a:moveTo>
                <a:lnTo>
                  <a:pt x="3810" y="3810"/>
                </a:lnTo>
              </a:path>
              <a:path w="3809" h="12064">
                <a:moveTo>
                  <a:pt x="0" y="1905"/>
                </a:moveTo>
                <a:lnTo>
                  <a:pt x="3810" y="1905"/>
                </a:lnTo>
              </a:path>
              <a:path w="3809" h="120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751886" y="3702813"/>
            <a:ext cx="3810" cy="42545"/>
          </a:xfrm>
          <a:custGeom>
            <a:avLst/>
            <a:gdLst/>
            <a:ahLst/>
            <a:cxnLst/>
            <a:rect l="l" t="t" r="r" b="b"/>
            <a:pathLst>
              <a:path w="3809" h="42545">
                <a:moveTo>
                  <a:pt x="0" y="41948"/>
                </a:moveTo>
                <a:lnTo>
                  <a:pt x="3810" y="41948"/>
                </a:lnTo>
              </a:path>
              <a:path w="3809" h="4254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751886" y="358460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6751886" y="3525496"/>
            <a:ext cx="3810" cy="11430"/>
          </a:xfrm>
          <a:custGeom>
            <a:avLst/>
            <a:gdLst/>
            <a:ahLst/>
            <a:cxnLst/>
            <a:rect l="l" t="t" r="r" b="b"/>
            <a:pathLst>
              <a:path w="3809" h="11429">
                <a:moveTo>
                  <a:pt x="0" y="11430"/>
                </a:moveTo>
                <a:lnTo>
                  <a:pt x="3810" y="11430"/>
                </a:lnTo>
              </a:path>
              <a:path w="3809" h="11429">
                <a:moveTo>
                  <a:pt x="0" y="9525"/>
                </a:moveTo>
                <a:lnTo>
                  <a:pt x="3810" y="9525"/>
                </a:lnTo>
              </a:path>
              <a:path w="3809" h="11429">
                <a:moveTo>
                  <a:pt x="0" y="7620"/>
                </a:moveTo>
                <a:lnTo>
                  <a:pt x="3810" y="7620"/>
                </a:lnTo>
              </a:path>
              <a:path w="3809" h="11429">
                <a:moveTo>
                  <a:pt x="0" y="5715"/>
                </a:moveTo>
                <a:lnTo>
                  <a:pt x="3810" y="5715"/>
                </a:lnTo>
              </a:path>
              <a:path w="3809" h="11429">
                <a:moveTo>
                  <a:pt x="0" y="1905"/>
                </a:moveTo>
                <a:lnTo>
                  <a:pt x="3810" y="1905"/>
                </a:lnTo>
              </a:path>
              <a:path w="3809" h="114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6751886" y="346066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6751886" y="3218511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69">
                <a:moveTo>
                  <a:pt x="0" y="13347"/>
                </a:moveTo>
                <a:lnTo>
                  <a:pt x="3810" y="13347"/>
                </a:lnTo>
              </a:path>
              <a:path w="3809" h="1396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723887" y="3807677"/>
            <a:ext cx="3810" cy="55880"/>
          </a:xfrm>
          <a:custGeom>
            <a:avLst/>
            <a:gdLst/>
            <a:ahLst/>
            <a:cxnLst/>
            <a:rect l="l" t="t" r="r" b="b"/>
            <a:pathLst>
              <a:path w="3809" h="55879">
                <a:moveTo>
                  <a:pt x="0" y="55295"/>
                </a:moveTo>
                <a:lnTo>
                  <a:pt x="3810" y="55295"/>
                </a:lnTo>
              </a:path>
              <a:path w="3809" h="55879">
                <a:moveTo>
                  <a:pt x="0" y="24790"/>
                </a:moveTo>
                <a:lnTo>
                  <a:pt x="3810" y="24790"/>
                </a:lnTo>
              </a:path>
              <a:path w="3809" h="558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7723887" y="3538843"/>
            <a:ext cx="3810" cy="177800"/>
          </a:xfrm>
          <a:custGeom>
            <a:avLst/>
            <a:gdLst/>
            <a:ahLst/>
            <a:cxnLst/>
            <a:rect l="l" t="t" r="r" b="b"/>
            <a:pathLst>
              <a:path w="3809" h="177800">
                <a:moveTo>
                  <a:pt x="0" y="177317"/>
                </a:moveTo>
                <a:lnTo>
                  <a:pt x="3810" y="177317"/>
                </a:lnTo>
              </a:path>
              <a:path w="3809" h="177800">
                <a:moveTo>
                  <a:pt x="0" y="156336"/>
                </a:moveTo>
                <a:lnTo>
                  <a:pt x="3810" y="156336"/>
                </a:lnTo>
              </a:path>
              <a:path w="3809" h="177800">
                <a:moveTo>
                  <a:pt x="0" y="154431"/>
                </a:moveTo>
                <a:lnTo>
                  <a:pt x="3810" y="154431"/>
                </a:lnTo>
              </a:path>
              <a:path w="3809" h="177800">
                <a:moveTo>
                  <a:pt x="0" y="150621"/>
                </a:moveTo>
                <a:lnTo>
                  <a:pt x="3810" y="150621"/>
                </a:lnTo>
              </a:path>
              <a:path w="3809" h="177800">
                <a:moveTo>
                  <a:pt x="0" y="148716"/>
                </a:moveTo>
                <a:lnTo>
                  <a:pt x="3810" y="148716"/>
                </a:lnTo>
              </a:path>
              <a:path w="3809" h="177800">
                <a:moveTo>
                  <a:pt x="0" y="146811"/>
                </a:moveTo>
                <a:lnTo>
                  <a:pt x="3810" y="146811"/>
                </a:lnTo>
              </a:path>
              <a:path w="3809" h="177800">
                <a:moveTo>
                  <a:pt x="0" y="142989"/>
                </a:moveTo>
                <a:lnTo>
                  <a:pt x="3810" y="142989"/>
                </a:lnTo>
              </a:path>
              <a:path w="3809" h="177800">
                <a:moveTo>
                  <a:pt x="0" y="108673"/>
                </a:moveTo>
                <a:lnTo>
                  <a:pt x="3810" y="108673"/>
                </a:lnTo>
              </a:path>
              <a:path w="3809" h="177800">
                <a:moveTo>
                  <a:pt x="0" y="72453"/>
                </a:moveTo>
                <a:lnTo>
                  <a:pt x="3810" y="72453"/>
                </a:lnTo>
              </a:path>
              <a:path w="3809" h="177800">
                <a:moveTo>
                  <a:pt x="0" y="49568"/>
                </a:moveTo>
                <a:lnTo>
                  <a:pt x="3810" y="49568"/>
                </a:lnTo>
              </a:path>
              <a:path w="3809" h="177800">
                <a:moveTo>
                  <a:pt x="0" y="43853"/>
                </a:moveTo>
                <a:lnTo>
                  <a:pt x="3810" y="43853"/>
                </a:lnTo>
              </a:path>
              <a:path w="3809" h="1778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7723887" y="341299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7723887" y="3271902"/>
            <a:ext cx="3810" cy="23495"/>
          </a:xfrm>
          <a:custGeom>
            <a:avLst/>
            <a:gdLst/>
            <a:ahLst/>
            <a:cxnLst/>
            <a:rect l="l" t="t" r="r" b="b"/>
            <a:pathLst>
              <a:path w="3809" h="23495">
                <a:moveTo>
                  <a:pt x="0" y="22885"/>
                </a:moveTo>
                <a:lnTo>
                  <a:pt x="3810" y="22885"/>
                </a:lnTo>
              </a:path>
              <a:path w="3809" h="23495">
                <a:moveTo>
                  <a:pt x="0" y="19075"/>
                </a:moveTo>
                <a:lnTo>
                  <a:pt x="3810" y="19075"/>
                </a:lnTo>
              </a:path>
              <a:path w="3809" h="23495">
                <a:moveTo>
                  <a:pt x="0" y="17157"/>
                </a:moveTo>
                <a:lnTo>
                  <a:pt x="3810" y="17157"/>
                </a:lnTo>
              </a:path>
              <a:path w="3809" h="23495">
                <a:moveTo>
                  <a:pt x="0" y="13347"/>
                </a:moveTo>
                <a:lnTo>
                  <a:pt x="3810" y="13347"/>
                </a:lnTo>
              </a:path>
              <a:path w="3809" h="23495">
                <a:moveTo>
                  <a:pt x="0" y="11442"/>
                </a:moveTo>
                <a:lnTo>
                  <a:pt x="3810" y="11442"/>
                </a:lnTo>
              </a:path>
              <a:path w="3809" h="23495">
                <a:moveTo>
                  <a:pt x="0" y="9537"/>
                </a:moveTo>
                <a:lnTo>
                  <a:pt x="3810" y="9537"/>
                </a:lnTo>
              </a:path>
              <a:path w="3809" h="23495">
                <a:moveTo>
                  <a:pt x="0" y="5727"/>
                </a:moveTo>
                <a:lnTo>
                  <a:pt x="3810" y="5727"/>
                </a:lnTo>
              </a:path>
              <a:path w="3809" h="23495">
                <a:moveTo>
                  <a:pt x="0" y="3809"/>
                </a:moveTo>
                <a:lnTo>
                  <a:pt x="3810" y="3809"/>
                </a:lnTo>
              </a:path>
              <a:path w="3809" h="2349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551884" y="4030765"/>
            <a:ext cx="3810" cy="82550"/>
          </a:xfrm>
          <a:custGeom>
            <a:avLst/>
            <a:gdLst/>
            <a:ahLst/>
            <a:cxnLst/>
            <a:rect l="l" t="t" r="r" b="b"/>
            <a:pathLst>
              <a:path w="3809" h="82550">
                <a:moveTo>
                  <a:pt x="0" y="81978"/>
                </a:moveTo>
                <a:lnTo>
                  <a:pt x="3810" y="81978"/>
                </a:lnTo>
              </a:path>
              <a:path w="3809" h="82550">
                <a:moveTo>
                  <a:pt x="0" y="80073"/>
                </a:moveTo>
                <a:lnTo>
                  <a:pt x="3810" y="80073"/>
                </a:lnTo>
              </a:path>
              <a:path w="3809" h="82550">
                <a:moveTo>
                  <a:pt x="0" y="78168"/>
                </a:moveTo>
                <a:lnTo>
                  <a:pt x="3810" y="78168"/>
                </a:lnTo>
              </a:path>
              <a:path w="3809" h="82550">
                <a:moveTo>
                  <a:pt x="0" y="76263"/>
                </a:moveTo>
                <a:lnTo>
                  <a:pt x="3810" y="76263"/>
                </a:lnTo>
              </a:path>
              <a:path w="3809" h="82550">
                <a:moveTo>
                  <a:pt x="0" y="74358"/>
                </a:moveTo>
                <a:lnTo>
                  <a:pt x="3810" y="74358"/>
                </a:lnTo>
              </a:path>
              <a:path w="3809" h="82550">
                <a:moveTo>
                  <a:pt x="0" y="72453"/>
                </a:moveTo>
                <a:lnTo>
                  <a:pt x="3810" y="72453"/>
                </a:lnTo>
              </a:path>
              <a:path w="3809" h="82550">
                <a:moveTo>
                  <a:pt x="0" y="70535"/>
                </a:moveTo>
                <a:lnTo>
                  <a:pt x="3810" y="70535"/>
                </a:lnTo>
              </a:path>
              <a:path w="3809" h="82550">
                <a:moveTo>
                  <a:pt x="0" y="43853"/>
                </a:moveTo>
                <a:lnTo>
                  <a:pt x="3810" y="43853"/>
                </a:lnTo>
              </a:path>
              <a:path w="3809" h="82550">
                <a:moveTo>
                  <a:pt x="0" y="41935"/>
                </a:moveTo>
                <a:lnTo>
                  <a:pt x="3810" y="41935"/>
                </a:lnTo>
              </a:path>
              <a:path w="3809" h="82550">
                <a:moveTo>
                  <a:pt x="0" y="40030"/>
                </a:moveTo>
                <a:lnTo>
                  <a:pt x="3810" y="40030"/>
                </a:lnTo>
              </a:path>
              <a:path w="3809" h="82550">
                <a:moveTo>
                  <a:pt x="0" y="38125"/>
                </a:moveTo>
                <a:lnTo>
                  <a:pt x="3810" y="38125"/>
                </a:lnTo>
              </a:path>
              <a:path w="3809" h="82550">
                <a:moveTo>
                  <a:pt x="0" y="36220"/>
                </a:moveTo>
                <a:lnTo>
                  <a:pt x="3810" y="36220"/>
                </a:lnTo>
              </a:path>
              <a:path w="3809" h="82550">
                <a:moveTo>
                  <a:pt x="0" y="34315"/>
                </a:moveTo>
                <a:lnTo>
                  <a:pt x="3810" y="34315"/>
                </a:lnTo>
              </a:path>
              <a:path w="3809" h="82550">
                <a:moveTo>
                  <a:pt x="0" y="32410"/>
                </a:moveTo>
                <a:lnTo>
                  <a:pt x="3810" y="32410"/>
                </a:lnTo>
              </a:path>
              <a:path w="3809" h="825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551884" y="3878225"/>
            <a:ext cx="3810" cy="25400"/>
          </a:xfrm>
          <a:custGeom>
            <a:avLst/>
            <a:gdLst/>
            <a:ahLst/>
            <a:cxnLst/>
            <a:rect l="l" t="t" r="r" b="b"/>
            <a:pathLst>
              <a:path w="3809" h="25400">
                <a:moveTo>
                  <a:pt x="0" y="24790"/>
                </a:moveTo>
                <a:lnTo>
                  <a:pt x="3810" y="24790"/>
                </a:lnTo>
              </a:path>
              <a:path w="3809" h="25400">
                <a:moveTo>
                  <a:pt x="0" y="13347"/>
                </a:moveTo>
                <a:lnTo>
                  <a:pt x="3810" y="13347"/>
                </a:lnTo>
              </a:path>
              <a:path w="3809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551884" y="3727603"/>
            <a:ext cx="3810" cy="76835"/>
          </a:xfrm>
          <a:custGeom>
            <a:avLst/>
            <a:gdLst/>
            <a:ahLst/>
            <a:cxnLst/>
            <a:rect l="l" t="t" r="r" b="b"/>
            <a:pathLst>
              <a:path w="3809" h="76835">
                <a:moveTo>
                  <a:pt x="0" y="76263"/>
                </a:moveTo>
                <a:lnTo>
                  <a:pt x="3810" y="76263"/>
                </a:lnTo>
              </a:path>
              <a:path w="3809" h="76835">
                <a:moveTo>
                  <a:pt x="0" y="38125"/>
                </a:moveTo>
                <a:lnTo>
                  <a:pt x="3810" y="38125"/>
                </a:lnTo>
              </a:path>
              <a:path w="3809" h="768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551884" y="3475914"/>
            <a:ext cx="3810" cy="44450"/>
          </a:xfrm>
          <a:custGeom>
            <a:avLst/>
            <a:gdLst/>
            <a:ahLst/>
            <a:cxnLst/>
            <a:rect l="l" t="t" r="r" b="b"/>
            <a:pathLst>
              <a:path w="3809" h="44450">
                <a:moveTo>
                  <a:pt x="0" y="43853"/>
                </a:moveTo>
                <a:lnTo>
                  <a:pt x="3810" y="43853"/>
                </a:lnTo>
              </a:path>
              <a:path w="3809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551884" y="3405366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11442"/>
                </a:moveTo>
                <a:lnTo>
                  <a:pt x="3810" y="11442"/>
                </a:lnTo>
              </a:path>
              <a:path w="3809" h="13970">
                <a:moveTo>
                  <a:pt x="0" y="9537"/>
                </a:moveTo>
                <a:lnTo>
                  <a:pt x="3810" y="9537"/>
                </a:lnTo>
              </a:path>
              <a:path w="3809" h="13970">
                <a:moveTo>
                  <a:pt x="0" y="7632"/>
                </a:moveTo>
                <a:lnTo>
                  <a:pt x="3810" y="7632"/>
                </a:lnTo>
              </a:path>
              <a:path w="3809" h="13970">
                <a:moveTo>
                  <a:pt x="0" y="5727"/>
                </a:moveTo>
                <a:lnTo>
                  <a:pt x="3810" y="5727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551884" y="335770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551884" y="330431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551884" y="324902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77" name="object 377"/>
          <p:cNvGraphicFramePr>
            <a:graphicFrameLocks noGrp="1"/>
          </p:cNvGraphicFramePr>
          <p:nvPr/>
        </p:nvGraphicFramePr>
        <p:xfrm>
          <a:off x="4012956" y="2817469"/>
          <a:ext cx="5885179" cy="1559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691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80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436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2349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916940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178435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  <a:tabLst>
                          <a:tab pos="102806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500" spc="-30" baseline="-33333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31750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870585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020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1054100" algn="l"/>
                        </a:tabLst>
                      </a:pP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Coleta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diária</a:t>
                      </a:r>
                      <a:r>
                        <a:rPr sz="10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95%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L="947419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cartões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67005">
                        <a:lnSpc>
                          <a:spcPts val="1095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(30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ou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93916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conformes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6375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ao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8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78" name="object 378"/>
          <p:cNvSpPr/>
          <p:nvPr/>
        </p:nvSpPr>
        <p:spPr>
          <a:xfrm>
            <a:off x="4768863" y="2817477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9436691" y="2817477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81" name="object 381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95</a:t>
            </a:fld>
            <a:endParaRPr spc="-25"/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7139299" y="1650195"/>
            <a:ext cx="2486025" cy="11087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08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servação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12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142369" y="4507395"/>
            <a:ext cx="2321560" cy="689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através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 de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observação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14" name="object 1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1044009"/>
            <a:ext cx="6145864" cy="658604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1473188" y="1154595"/>
            <a:ext cx="508381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PAV3b</a:t>
            </a:r>
            <a:r>
              <a:rPr sz="1200" b="1" spc="-5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4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“Manter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posicionamento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adequado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conforme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população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atendida”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647999" y="1963559"/>
            <a:ext cx="6152515" cy="1579880"/>
            <a:chOff x="647999" y="1963559"/>
            <a:chExt cx="6152515" cy="1579880"/>
          </a:xfrm>
        </p:grpSpPr>
        <p:sp>
          <p:nvSpPr>
            <p:cNvPr id="17" name="object 17"/>
            <p:cNvSpPr/>
            <p:nvPr/>
          </p:nvSpPr>
          <p:spPr>
            <a:xfrm>
              <a:off x="1525066" y="1963559"/>
              <a:ext cx="5269230" cy="399415"/>
            </a:xfrm>
            <a:custGeom>
              <a:avLst/>
              <a:gdLst/>
              <a:ahLst/>
              <a:cxnLst/>
              <a:rect l="l" t="t" r="r" b="b"/>
              <a:pathLst>
                <a:path w="5269230" h="399414">
                  <a:moveTo>
                    <a:pt x="1012913" y="0"/>
                  </a:moveTo>
                  <a:lnTo>
                    <a:pt x="12" y="0"/>
                  </a:lnTo>
                  <a:lnTo>
                    <a:pt x="0" y="399135"/>
                  </a:lnTo>
                  <a:lnTo>
                    <a:pt x="1012913" y="399135"/>
                  </a:lnTo>
                  <a:lnTo>
                    <a:pt x="1012913" y="0"/>
                  </a:lnTo>
                  <a:close/>
                </a:path>
                <a:path w="5269230" h="399414">
                  <a:moveTo>
                    <a:pt x="1984921" y="0"/>
                  </a:moveTo>
                  <a:lnTo>
                    <a:pt x="1012926" y="0"/>
                  </a:lnTo>
                  <a:lnTo>
                    <a:pt x="1012926" y="399135"/>
                  </a:lnTo>
                  <a:lnTo>
                    <a:pt x="1984921" y="399135"/>
                  </a:lnTo>
                  <a:lnTo>
                    <a:pt x="1984921" y="0"/>
                  </a:lnTo>
                  <a:close/>
                </a:path>
                <a:path w="5269230" h="399414">
                  <a:moveTo>
                    <a:pt x="5268798" y="0"/>
                  </a:moveTo>
                  <a:lnTo>
                    <a:pt x="4667834" y="0"/>
                  </a:lnTo>
                  <a:lnTo>
                    <a:pt x="3784930" y="0"/>
                  </a:lnTo>
                  <a:lnTo>
                    <a:pt x="2956928" y="0"/>
                  </a:lnTo>
                  <a:lnTo>
                    <a:pt x="1984933" y="0"/>
                  </a:lnTo>
                  <a:lnTo>
                    <a:pt x="1984933" y="399135"/>
                  </a:lnTo>
                  <a:lnTo>
                    <a:pt x="2956928" y="399135"/>
                  </a:lnTo>
                  <a:lnTo>
                    <a:pt x="3784930" y="399135"/>
                  </a:lnTo>
                  <a:lnTo>
                    <a:pt x="4667834" y="399135"/>
                  </a:lnTo>
                  <a:lnTo>
                    <a:pt x="5268798" y="399135"/>
                  </a:lnTo>
                  <a:lnTo>
                    <a:pt x="5268798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536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508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480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308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1909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525073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537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5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482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3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1928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79385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3168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47999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47999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525071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525071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537999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537999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509999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3509999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82000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482000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309999" y="3511131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309999" y="3536543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192899" y="3511131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192899" y="3536543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" name="object 45"/>
          <p:cNvSpPr txBox="1"/>
          <p:nvPr/>
        </p:nvSpPr>
        <p:spPr>
          <a:xfrm>
            <a:off x="648004" y="1963559"/>
            <a:ext cx="871219" cy="399415"/>
          </a:xfrm>
          <a:prstGeom prst="rect">
            <a:avLst/>
          </a:prstGeom>
          <a:solidFill>
            <a:srgbClr val="43505E"/>
          </a:solidFill>
        </p:spPr>
        <p:txBody>
          <a:bodyPr vert="horz" wrap="square" lIns="0" tIns="123825" rIns="0" bIns="0" rtlCol="0">
            <a:spAutoFit/>
          </a:bodyPr>
          <a:lstStyle/>
          <a:p>
            <a:pPr marL="144780">
              <a:lnSpc>
                <a:spcPct val="100000"/>
              </a:lnSpc>
              <a:spcBef>
                <a:spcPts val="975"/>
              </a:spcBef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686740" y="1726454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469181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338623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788215" y="2397757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627431" y="2397757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280" marR="5080" indent="-685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619936" y="2397757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583993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665906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372026" y="2397757"/>
            <a:ext cx="12630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034">
              <a:lnSpc>
                <a:spcPct val="100000"/>
              </a:lnSpc>
              <a:spcBef>
                <a:spcPts val="100"/>
              </a:spcBef>
              <a:tabLst>
                <a:tab pos="992505" algn="l"/>
              </a:tabLst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L="104775">
              <a:lnSpc>
                <a:spcPct val="100000"/>
              </a:lnSpc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4780" marR="511175" indent="-132715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5" name="object 5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43895" y="3926770"/>
            <a:ext cx="6145865" cy="658601"/>
          </a:xfrm>
          <a:prstGeom prst="rect">
            <a:avLst/>
          </a:prstGeom>
        </p:spPr>
      </p:pic>
      <p:sp>
        <p:nvSpPr>
          <p:cNvPr id="56" name="object 56"/>
          <p:cNvSpPr txBox="1"/>
          <p:nvPr/>
        </p:nvSpPr>
        <p:spPr>
          <a:xfrm>
            <a:off x="1469083" y="4189754"/>
            <a:ext cx="44018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PAV3c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“Evitar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sedação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profunda”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57" name="object 57"/>
          <p:cNvGrpSpPr/>
          <p:nvPr/>
        </p:nvGrpSpPr>
        <p:grpSpPr>
          <a:xfrm>
            <a:off x="643890" y="4846307"/>
            <a:ext cx="6152515" cy="1579880"/>
            <a:chOff x="643890" y="4846307"/>
            <a:chExt cx="6152515" cy="1579880"/>
          </a:xfrm>
        </p:grpSpPr>
        <p:sp>
          <p:nvSpPr>
            <p:cNvPr id="58" name="object 58"/>
            <p:cNvSpPr/>
            <p:nvPr/>
          </p:nvSpPr>
          <p:spPr>
            <a:xfrm>
              <a:off x="643890" y="4846307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2861995" y="0"/>
                  </a:moveTo>
                  <a:lnTo>
                    <a:pt x="1890001" y="0"/>
                  </a:ln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1890001" y="399135"/>
                  </a:lnTo>
                  <a:lnTo>
                    <a:pt x="2861995" y="399135"/>
                  </a:lnTo>
                  <a:lnTo>
                    <a:pt x="2861995" y="0"/>
                  </a:lnTo>
                  <a:close/>
                </a:path>
                <a:path w="6146165" h="399414">
                  <a:moveTo>
                    <a:pt x="5544896" y="0"/>
                  </a:moveTo>
                  <a:lnTo>
                    <a:pt x="4662005" y="0"/>
                  </a:lnTo>
                  <a:lnTo>
                    <a:pt x="3834003" y="0"/>
                  </a:lnTo>
                  <a:lnTo>
                    <a:pt x="2862008" y="0"/>
                  </a:lnTo>
                  <a:lnTo>
                    <a:pt x="2862008" y="399135"/>
                  </a:lnTo>
                  <a:lnTo>
                    <a:pt x="3834003" y="399135"/>
                  </a:lnTo>
                  <a:lnTo>
                    <a:pt x="4662005" y="399135"/>
                  </a:lnTo>
                  <a:lnTo>
                    <a:pt x="5544896" y="399135"/>
                  </a:lnTo>
                  <a:lnTo>
                    <a:pt x="5544896" y="0"/>
                  </a:lnTo>
                  <a:close/>
                </a:path>
                <a:path w="6146165" h="399414">
                  <a:moveTo>
                    <a:pt x="6145873" y="0"/>
                  </a:moveTo>
                  <a:lnTo>
                    <a:pt x="5544909" y="0"/>
                  </a:lnTo>
                  <a:lnTo>
                    <a:pt x="5544909" y="399135"/>
                  </a:lnTo>
                  <a:lnTo>
                    <a:pt x="6145873" y="399135"/>
                  </a:lnTo>
                  <a:lnTo>
                    <a:pt x="614587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531990" y="52473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503991" y="52473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475990" y="52473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303990" y="52473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186890" y="52473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81"/>
                  </a:moveTo>
                  <a:lnTo>
                    <a:pt x="3810" y="623481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894"/>
                  </a:moveTo>
                  <a:lnTo>
                    <a:pt x="3810" y="144894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520968" y="48463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533895" y="48463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505894" y="48463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477895" y="48463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305894" y="48463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188796" y="48463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789754" y="4846318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519063" y="5247365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81"/>
                  </a:moveTo>
                  <a:lnTo>
                    <a:pt x="3810" y="623481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894"/>
                  </a:moveTo>
                  <a:lnTo>
                    <a:pt x="3810" y="144894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43895" y="6393889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43895" y="6419302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520968" y="6393889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520968" y="6419302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533895" y="639388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533895" y="641930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505894" y="6393889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505894" y="6419302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477895" y="6393889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477895" y="6419302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305894" y="6393889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305894" y="6419302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188796" y="6393889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188796" y="6419302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" name="object 86"/>
          <p:cNvSpPr txBox="1"/>
          <p:nvPr/>
        </p:nvSpPr>
        <p:spPr>
          <a:xfrm>
            <a:off x="789063" y="4957553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682635" y="4609212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5465076" y="4881353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6334518" y="4957553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784110" y="528051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623326" y="5280515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280" marR="5080" indent="-685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2615831" y="5280515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579888" y="5280515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661801" y="528051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367921" y="5280515"/>
            <a:ext cx="12630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034">
              <a:lnSpc>
                <a:spcPct val="100000"/>
              </a:lnSpc>
              <a:spcBef>
                <a:spcPts val="100"/>
              </a:spcBef>
              <a:tabLst>
                <a:tab pos="992505" algn="l"/>
              </a:tabLst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L="104775">
              <a:lnSpc>
                <a:spcPct val="100000"/>
              </a:lnSpc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4780" marR="511175" indent="-132715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96</a:t>
            </a:fld>
            <a:endParaRPr spc="-25"/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7999" y="1044009"/>
            <a:ext cx="6145864" cy="65860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73188" y="1154596"/>
            <a:ext cx="520700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PAV3d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6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“Verificar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diariamente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5">
                <a:solidFill>
                  <a:srgbClr val="3799B1"/>
                </a:solidFill>
                <a:latin typeface="Verdana"/>
                <a:cs typeface="Verdana"/>
              </a:rPr>
              <a:t>possibilidade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extubação”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7999" y="1963559"/>
            <a:ext cx="6152515" cy="1579880"/>
            <a:chOff x="647999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648004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2861983" y="0"/>
                  </a:moveTo>
                  <a:lnTo>
                    <a:pt x="1889988" y="0"/>
                  </a:lnTo>
                  <a:lnTo>
                    <a:pt x="1889988" y="399135"/>
                  </a:lnTo>
                  <a:lnTo>
                    <a:pt x="2861983" y="399135"/>
                  </a:lnTo>
                  <a:lnTo>
                    <a:pt x="2861983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544896" y="0"/>
                  </a:lnTo>
                  <a:lnTo>
                    <a:pt x="4661992" y="0"/>
                  </a:lnTo>
                  <a:lnTo>
                    <a:pt x="3833990" y="0"/>
                  </a:lnTo>
                  <a:lnTo>
                    <a:pt x="2861995" y="0"/>
                  </a:lnTo>
                  <a:lnTo>
                    <a:pt x="2861995" y="399135"/>
                  </a:lnTo>
                  <a:lnTo>
                    <a:pt x="3833990" y="399135"/>
                  </a:lnTo>
                  <a:lnTo>
                    <a:pt x="4661992" y="399135"/>
                  </a:lnTo>
                  <a:lnTo>
                    <a:pt x="5544896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6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8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80095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80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190994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5073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7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82000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99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192899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9385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23168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7999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7999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5071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5071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7999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7999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09999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09999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82000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82000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9999" y="3511131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9999" y="3536543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192899" y="3511131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192899" y="3536543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93168" y="2074796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6740" y="1726454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69181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338623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88215" y="2397757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627431" y="2397757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280" marR="5080" indent="-685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19936" y="2397757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83993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5906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372026" y="2397757"/>
            <a:ext cx="12630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034">
              <a:lnSpc>
                <a:spcPct val="100000"/>
              </a:lnSpc>
              <a:spcBef>
                <a:spcPts val="100"/>
              </a:spcBef>
              <a:tabLst>
                <a:tab pos="992505" algn="l"/>
              </a:tabLst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L="104775">
              <a:lnSpc>
                <a:spcPct val="100000"/>
              </a:lnSpc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4780" marR="511175" indent="-132715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7139299" y="1650195"/>
            <a:ext cx="2486025" cy="12611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1085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re-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gistro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prontuário/visita</a:t>
            </a:r>
            <a:r>
              <a:rPr sz="1000" spc="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multidiscipli-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nar/</a:t>
            </a:r>
            <a:r>
              <a:rPr sz="1000" i="1" spc="-10">
                <a:solidFill>
                  <a:srgbClr val="3C3C3C"/>
                </a:solidFill>
                <a:latin typeface="Verdana"/>
                <a:cs typeface="Verdana"/>
              </a:rPr>
              <a:t>h4ddIe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.</a:t>
            </a:r>
            <a:endParaRPr sz="1000">
              <a:latin typeface="Verdana"/>
              <a:cs typeface="Verdana"/>
            </a:endParaRPr>
          </a:p>
          <a:p>
            <a:pPr marL="12700" marR="5080" algn="just">
              <a:lnSpc>
                <a:spcPct val="100000"/>
              </a:lnSpc>
              <a:spcBef>
                <a:spcPts val="1200"/>
              </a:spcBef>
            </a:pP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 pode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 coletado</a:t>
            </a:r>
            <a:r>
              <a:rPr sz="1000" spc="1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139299" y="4698196"/>
            <a:ext cx="17081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139299" y="5019106"/>
            <a:ext cx="292671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Informação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através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observa-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ção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registro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em</a:t>
            </a:r>
            <a:r>
              <a:rPr sz="1000" spc="2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prontuário</a:t>
            </a:r>
            <a:r>
              <a:rPr sz="1000" spc="2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(conforme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critérios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 CCP).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5" name="object 5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7999" y="4092011"/>
            <a:ext cx="6145864" cy="658602"/>
          </a:xfrm>
          <a:prstGeom prst="rect">
            <a:avLst/>
          </a:prstGeom>
        </p:spPr>
      </p:pic>
      <p:sp>
        <p:nvSpPr>
          <p:cNvPr id="56" name="object 56"/>
          <p:cNvSpPr txBox="1"/>
          <p:nvPr/>
        </p:nvSpPr>
        <p:spPr>
          <a:xfrm>
            <a:off x="1473188" y="4202595"/>
            <a:ext cx="457263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“Realizar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os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cuidados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>
                <a:solidFill>
                  <a:srgbClr val="3799B1"/>
                </a:solidFill>
                <a:latin typeface="Verdana"/>
                <a:cs typeface="Verdana"/>
              </a:rPr>
              <a:t>com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a </a:t>
            </a:r>
            <a:r>
              <a:rPr sz="1200" spc="-40">
                <a:solidFill>
                  <a:srgbClr val="3799B1"/>
                </a:solidFill>
                <a:latin typeface="Verdana"/>
                <a:cs typeface="Verdana"/>
              </a:rPr>
              <a:t>cânula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orotraqueal”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57" name="object 57"/>
          <p:cNvGrpSpPr/>
          <p:nvPr/>
        </p:nvGrpSpPr>
        <p:grpSpPr>
          <a:xfrm>
            <a:off x="647999" y="5011559"/>
            <a:ext cx="6152515" cy="1579880"/>
            <a:chOff x="647999" y="5011559"/>
            <a:chExt cx="6152515" cy="1579880"/>
          </a:xfrm>
        </p:grpSpPr>
        <p:sp>
          <p:nvSpPr>
            <p:cNvPr id="58" name="object 58"/>
            <p:cNvSpPr/>
            <p:nvPr/>
          </p:nvSpPr>
          <p:spPr>
            <a:xfrm>
              <a:off x="648004" y="5011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1889975" y="0"/>
                  </a:move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62" y="399135"/>
                  </a:lnTo>
                  <a:lnTo>
                    <a:pt x="1889975" y="399135"/>
                  </a:lnTo>
                  <a:lnTo>
                    <a:pt x="1889975" y="0"/>
                  </a:lnTo>
                  <a:close/>
                </a:path>
                <a:path w="6146165" h="399414">
                  <a:moveTo>
                    <a:pt x="2861983" y="0"/>
                  </a:moveTo>
                  <a:lnTo>
                    <a:pt x="1889988" y="0"/>
                  </a:lnTo>
                  <a:lnTo>
                    <a:pt x="1889988" y="399135"/>
                  </a:lnTo>
                  <a:lnTo>
                    <a:pt x="2861983" y="399135"/>
                  </a:lnTo>
                  <a:lnTo>
                    <a:pt x="2861983" y="0"/>
                  </a:lnTo>
                  <a:close/>
                </a:path>
                <a:path w="6146165" h="399414">
                  <a:moveTo>
                    <a:pt x="6145860" y="0"/>
                  </a:moveTo>
                  <a:lnTo>
                    <a:pt x="5544896" y="0"/>
                  </a:lnTo>
                  <a:lnTo>
                    <a:pt x="4661992" y="0"/>
                  </a:lnTo>
                  <a:lnTo>
                    <a:pt x="3833990" y="0"/>
                  </a:lnTo>
                  <a:lnTo>
                    <a:pt x="2861995" y="0"/>
                  </a:lnTo>
                  <a:lnTo>
                    <a:pt x="2861995" y="399135"/>
                  </a:lnTo>
                  <a:lnTo>
                    <a:pt x="3833990" y="399135"/>
                  </a:lnTo>
                  <a:lnTo>
                    <a:pt x="4661992" y="399135"/>
                  </a:lnTo>
                  <a:lnTo>
                    <a:pt x="5544896" y="399135"/>
                  </a:lnTo>
                  <a:lnTo>
                    <a:pt x="6145860" y="399135"/>
                  </a:lnTo>
                  <a:lnTo>
                    <a:pt x="6145860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536094" y="541260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508094" y="541260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480095" y="541260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308094" y="541260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190994" y="541260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75"/>
                  </a:moveTo>
                  <a:lnTo>
                    <a:pt x="3810" y="1138275"/>
                  </a:lnTo>
                </a:path>
                <a:path w="3810" h="1138554">
                  <a:moveTo>
                    <a:pt x="0" y="1136370"/>
                  </a:moveTo>
                  <a:lnTo>
                    <a:pt x="3810" y="1136370"/>
                  </a:lnTo>
                </a:path>
                <a:path w="3810" h="1138554">
                  <a:moveTo>
                    <a:pt x="0" y="1134465"/>
                  </a:moveTo>
                  <a:lnTo>
                    <a:pt x="3810" y="1134465"/>
                  </a:lnTo>
                </a:path>
                <a:path w="3810" h="1138554">
                  <a:moveTo>
                    <a:pt x="0" y="1132560"/>
                  </a:moveTo>
                  <a:lnTo>
                    <a:pt x="3810" y="1132560"/>
                  </a:lnTo>
                </a:path>
                <a:path w="3810" h="1138554">
                  <a:moveTo>
                    <a:pt x="0" y="1130642"/>
                  </a:moveTo>
                  <a:lnTo>
                    <a:pt x="3810" y="1130642"/>
                  </a:lnTo>
                </a:path>
                <a:path w="3810" h="1138554">
                  <a:moveTo>
                    <a:pt x="0" y="1128737"/>
                  </a:moveTo>
                  <a:lnTo>
                    <a:pt x="3810" y="1128737"/>
                  </a:lnTo>
                </a:path>
                <a:path w="3810" h="1138554">
                  <a:moveTo>
                    <a:pt x="0" y="1126832"/>
                  </a:moveTo>
                  <a:lnTo>
                    <a:pt x="3810" y="1126832"/>
                  </a:lnTo>
                </a:path>
                <a:path w="3810" h="1138554">
                  <a:moveTo>
                    <a:pt x="0" y="1124927"/>
                  </a:moveTo>
                  <a:lnTo>
                    <a:pt x="3810" y="1124927"/>
                  </a:lnTo>
                </a:path>
                <a:path w="3810" h="1138554">
                  <a:moveTo>
                    <a:pt x="0" y="1123022"/>
                  </a:moveTo>
                  <a:lnTo>
                    <a:pt x="3810" y="1123022"/>
                  </a:lnTo>
                </a:path>
                <a:path w="3810" h="1138554">
                  <a:moveTo>
                    <a:pt x="0" y="1121117"/>
                  </a:moveTo>
                  <a:lnTo>
                    <a:pt x="3810" y="1121117"/>
                  </a:lnTo>
                </a:path>
                <a:path w="3810" h="1138554">
                  <a:moveTo>
                    <a:pt x="0" y="1119212"/>
                  </a:moveTo>
                  <a:lnTo>
                    <a:pt x="3810" y="1119212"/>
                  </a:lnTo>
                </a:path>
                <a:path w="3810" h="1138554">
                  <a:moveTo>
                    <a:pt x="0" y="1117307"/>
                  </a:moveTo>
                  <a:lnTo>
                    <a:pt x="3810" y="1117307"/>
                  </a:lnTo>
                </a:path>
                <a:path w="3810" h="1138554">
                  <a:moveTo>
                    <a:pt x="0" y="1115390"/>
                  </a:moveTo>
                  <a:lnTo>
                    <a:pt x="3810" y="1115390"/>
                  </a:lnTo>
                </a:path>
                <a:path w="3810" h="1138554">
                  <a:moveTo>
                    <a:pt x="0" y="1113485"/>
                  </a:moveTo>
                  <a:lnTo>
                    <a:pt x="3810" y="1113485"/>
                  </a:lnTo>
                </a:path>
                <a:path w="3810" h="1138554">
                  <a:moveTo>
                    <a:pt x="0" y="1111580"/>
                  </a:moveTo>
                  <a:lnTo>
                    <a:pt x="3810" y="1111580"/>
                  </a:lnTo>
                </a:path>
                <a:path w="3810" h="1138554">
                  <a:moveTo>
                    <a:pt x="0" y="1109675"/>
                  </a:moveTo>
                  <a:lnTo>
                    <a:pt x="3810" y="1109675"/>
                  </a:lnTo>
                </a:path>
                <a:path w="3810" h="1138554">
                  <a:moveTo>
                    <a:pt x="0" y="1107770"/>
                  </a:moveTo>
                  <a:lnTo>
                    <a:pt x="3810" y="1107770"/>
                  </a:lnTo>
                </a:path>
                <a:path w="3810" h="1138554">
                  <a:moveTo>
                    <a:pt x="0" y="1105865"/>
                  </a:moveTo>
                  <a:lnTo>
                    <a:pt x="3810" y="1105865"/>
                  </a:lnTo>
                </a:path>
                <a:path w="3810" h="1138554">
                  <a:moveTo>
                    <a:pt x="0" y="1103960"/>
                  </a:moveTo>
                  <a:lnTo>
                    <a:pt x="3810" y="1103960"/>
                  </a:lnTo>
                </a:path>
                <a:path w="3810" h="1138554">
                  <a:moveTo>
                    <a:pt x="0" y="1102042"/>
                  </a:moveTo>
                  <a:lnTo>
                    <a:pt x="3810" y="1102042"/>
                  </a:lnTo>
                </a:path>
                <a:path w="3810" h="1138554">
                  <a:moveTo>
                    <a:pt x="0" y="1100137"/>
                  </a:moveTo>
                  <a:lnTo>
                    <a:pt x="3810" y="1100137"/>
                  </a:lnTo>
                </a:path>
                <a:path w="3810" h="1138554">
                  <a:moveTo>
                    <a:pt x="0" y="1098232"/>
                  </a:moveTo>
                  <a:lnTo>
                    <a:pt x="3810" y="1098232"/>
                  </a:lnTo>
                </a:path>
                <a:path w="3810" h="1138554">
                  <a:moveTo>
                    <a:pt x="0" y="1096327"/>
                  </a:moveTo>
                  <a:lnTo>
                    <a:pt x="3810" y="1096327"/>
                  </a:lnTo>
                </a:path>
                <a:path w="3810" h="1138554">
                  <a:moveTo>
                    <a:pt x="0" y="1094422"/>
                  </a:moveTo>
                  <a:lnTo>
                    <a:pt x="3810" y="1094422"/>
                  </a:lnTo>
                </a:path>
                <a:path w="3810" h="1138554">
                  <a:moveTo>
                    <a:pt x="0" y="1092517"/>
                  </a:moveTo>
                  <a:lnTo>
                    <a:pt x="3810" y="1092517"/>
                  </a:lnTo>
                </a:path>
                <a:path w="3810" h="1138554">
                  <a:moveTo>
                    <a:pt x="0" y="1090612"/>
                  </a:moveTo>
                  <a:lnTo>
                    <a:pt x="3810" y="1090612"/>
                  </a:lnTo>
                </a:path>
                <a:path w="3810" h="1138554">
                  <a:moveTo>
                    <a:pt x="0" y="1088707"/>
                  </a:moveTo>
                  <a:lnTo>
                    <a:pt x="3810" y="1088707"/>
                  </a:lnTo>
                </a:path>
                <a:path w="3810" h="1138554">
                  <a:moveTo>
                    <a:pt x="0" y="1086789"/>
                  </a:moveTo>
                  <a:lnTo>
                    <a:pt x="3810" y="1086789"/>
                  </a:lnTo>
                </a:path>
                <a:path w="3810" h="1138554">
                  <a:moveTo>
                    <a:pt x="0" y="1084884"/>
                  </a:moveTo>
                  <a:lnTo>
                    <a:pt x="3810" y="1084884"/>
                  </a:lnTo>
                </a:path>
                <a:path w="3810" h="1138554">
                  <a:moveTo>
                    <a:pt x="0" y="1082979"/>
                  </a:moveTo>
                  <a:lnTo>
                    <a:pt x="3810" y="1082979"/>
                  </a:lnTo>
                </a:path>
                <a:path w="3810" h="1138554">
                  <a:moveTo>
                    <a:pt x="0" y="1081074"/>
                  </a:moveTo>
                  <a:lnTo>
                    <a:pt x="3810" y="1081074"/>
                  </a:lnTo>
                </a:path>
                <a:path w="3810" h="1138554">
                  <a:moveTo>
                    <a:pt x="0" y="1079169"/>
                  </a:moveTo>
                  <a:lnTo>
                    <a:pt x="3810" y="1079169"/>
                  </a:lnTo>
                </a:path>
                <a:path w="3810" h="1138554">
                  <a:moveTo>
                    <a:pt x="0" y="1077264"/>
                  </a:moveTo>
                  <a:lnTo>
                    <a:pt x="3810" y="1077264"/>
                  </a:lnTo>
                </a:path>
                <a:path w="3810" h="1138554">
                  <a:moveTo>
                    <a:pt x="0" y="1075359"/>
                  </a:moveTo>
                  <a:lnTo>
                    <a:pt x="3810" y="1075359"/>
                  </a:lnTo>
                </a:path>
                <a:path w="3810" h="1138554">
                  <a:moveTo>
                    <a:pt x="0" y="1073454"/>
                  </a:moveTo>
                  <a:lnTo>
                    <a:pt x="3810" y="1073454"/>
                  </a:lnTo>
                </a:path>
                <a:path w="3810" h="1138554">
                  <a:moveTo>
                    <a:pt x="0" y="1071537"/>
                  </a:moveTo>
                  <a:lnTo>
                    <a:pt x="3810" y="1071537"/>
                  </a:lnTo>
                </a:path>
                <a:path w="3810" h="1138554">
                  <a:moveTo>
                    <a:pt x="0" y="1069632"/>
                  </a:moveTo>
                  <a:lnTo>
                    <a:pt x="3810" y="1069632"/>
                  </a:lnTo>
                </a:path>
                <a:path w="3810" h="1138554">
                  <a:moveTo>
                    <a:pt x="0" y="1067727"/>
                  </a:moveTo>
                  <a:lnTo>
                    <a:pt x="3810" y="1067727"/>
                  </a:lnTo>
                </a:path>
                <a:path w="3810" h="1138554">
                  <a:moveTo>
                    <a:pt x="0" y="1065822"/>
                  </a:moveTo>
                  <a:lnTo>
                    <a:pt x="3810" y="1065822"/>
                  </a:lnTo>
                </a:path>
                <a:path w="3810" h="1138554">
                  <a:moveTo>
                    <a:pt x="0" y="1063917"/>
                  </a:moveTo>
                  <a:lnTo>
                    <a:pt x="3810" y="1063917"/>
                  </a:lnTo>
                </a:path>
                <a:path w="3810" h="1138554">
                  <a:moveTo>
                    <a:pt x="0" y="1062012"/>
                  </a:moveTo>
                  <a:lnTo>
                    <a:pt x="3810" y="1062012"/>
                  </a:lnTo>
                </a:path>
                <a:path w="3810" h="1138554">
                  <a:moveTo>
                    <a:pt x="0" y="1060107"/>
                  </a:moveTo>
                  <a:lnTo>
                    <a:pt x="3810" y="1060107"/>
                  </a:lnTo>
                </a:path>
                <a:path w="3810" h="1138554">
                  <a:moveTo>
                    <a:pt x="0" y="1058189"/>
                  </a:moveTo>
                  <a:lnTo>
                    <a:pt x="3810" y="1058189"/>
                  </a:lnTo>
                </a:path>
                <a:path w="3810" h="1138554">
                  <a:moveTo>
                    <a:pt x="0" y="1056284"/>
                  </a:moveTo>
                  <a:lnTo>
                    <a:pt x="3810" y="1056284"/>
                  </a:lnTo>
                </a:path>
                <a:path w="3810" h="1138554">
                  <a:moveTo>
                    <a:pt x="0" y="1054379"/>
                  </a:moveTo>
                  <a:lnTo>
                    <a:pt x="3810" y="1054379"/>
                  </a:lnTo>
                </a:path>
                <a:path w="3810" h="1138554">
                  <a:moveTo>
                    <a:pt x="0" y="1052474"/>
                  </a:moveTo>
                  <a:lnTo>
                    <a:pt x="3810" y="1052474"/>
                  </a:lnTo>
                </a:path>
                <a:path w="3810" h="1138554">
                  <a:moveTo>
                    <a:pt x="0" y="1050569"/>
                  </a:moveTo>
                  <a:lnTo>
                    <a:pt x="3810" y="1050569"/>
                  </a:lnTo>
                </a:path>
                <a:path w="3810" h="1138554">
                  <a:moveTo>
                    <a:pt x="0" y="1048664"/>
                  </a:moveTo>
                  <a:lnTo>
                    <a:pt x="3810" y="1048664"/>
                  </a:lnTo>
                </a:path>
                <a:path w="3810" h="1138554">
                  <a:moveTo>
                    <a:pt x="0" y="1046759"/>
                  </a:moveTo>
                  <a:lnTo>
                    <a:pt x="3810" y="1046759"/>
                  </a:lnTo>
                </a:path>
                <a:path w="3810" h="1138554">
                  <a:moveTo>
                    <a:pt x="0" y="1044854"/>
                  </a:moveTo>
                  <a:lnTo>
                    <a:pt x="3810" y="1044854"/>
                  </a:lnTo>
                </a:path>
                <a:path w="3810" h="1138554">
                  <a:moveTo>
                    <a:pt x="0" y="1042936"/>
                  </a:moveTo>
                  <a:lnTo>
                    <a:pt x="3810" y="1042936"/>
                  </a:lnTo>
                </a:path>
                <a:path w="3810" h="1138554">
                  <a:moveTo>
                    <a:pt x="0" y="1041031"/>
                  </a:moveTo>
                  <a:lnTo>
                    <a:pt x="3810" y="1041031"/>
                  </a:lnTo>
                </a:path>
                <a:path w="3810" h="1138554">
                  <a:moveTo>
                    <a:pt x="0" y="1039126"/>
                  </a:moveTo>
                  <a:lnTo>
                    <a:pt x="3810" y="1039126"/>
                  </a:lnTo>
                </a:path>
                <a:path w="3810" h="1138554">
                  <a:moveTo>
                    <a:pt x="0" y="1037221"/>
                  </a:moveTo>
                  <a:lnTo>
                    <a:pt x="3810" y="1037221"/>
                  </a:lnTo>
                </a:path>
                <a:path w="3810" h="1138554">
                  <a:moveTo>
                    <a:pt x="0" y="1035316"/>
                  </a:moveTo>
                  <a:lnTo>
                    <a:pt x="3810" y="1035316"/>
                  </a:lnTo>
                </a:path>
                <a:path w="3810" h="1138554">
                  <a:moveTo>
                    <a:pt x="0" y="1033411"/>
                  </a:moveTo>
                  <a:lnTo>
                    <a:pt x="3810" y="1033411"/>
                  </a:lnTo>
                </a:path>
                <a:path w="3810" h="1138554">
                  <a:moveTo>
                    <a:pt x="0" y="1031506"/>
                  </a:moveTo>
                  <a:lnTo>
                    <a:pt x="3810" y="1031506"/>
                  </a:lnTo>
                </a:path>
                <a:path w="3810" h="1138554">
                  <a:moveTo>
                    <a:pt x="0" y="1029601"/>
                  </a:moveTo>
                  <a:lnTo>
                    <a:pt x="3810" y="1029601"/>
                  </a:lnTo>
                </a:path>
                <a:path w="3810" h="1138554">
                  <a:moveTo>
                    <a:pt x="0" y="1027684"/>
                  </a:moveTo>
                  <a:lnTo>
                    <a:pt x="3810" y="1027684"/>
                  </a:lnTo>
                </a:path>
                <a:path w="3810" h="1138554">
                  <a:moveTo>
                    <a:pt x="0" y="1025779"/>
                  </a:moveTo>
                  <a:lnTo>
                    <a:pt x="3810" y="1025779"/>
                  </a:lnTo>
                </a:path>
                <a:path w="3810" h="1138554">
                  <a:moveTo>
                    <a:pt x="0" y="1023874"/>
                  </a:moveTo>
                  <a:lnTo>
                    <a:pt x="3810" y="1023874"/>
                  </a:lnTo>
                </a:path>
                <a:path w="3810" h="1138554">
                  <a:moveTo>
                    <a:pt x="0" y="1021969"/>
                  </a:moveTo>
                  <a:lnTo>
                    <a:pt x="3810" y="1021969"/>
                  </a:lnTo>
                </a:path>
                <a:path w="3810" h="1138554">
                  <a:moveTo>
                    <a:pt x="0" y="1020063"/>
                  </a:moveTo>
                  <a:lnTo>
                    <a:pt x="3810" y="1020063"/>
                  </a:lnTo>
                </a:path>
                <a:path w="3810" h="1138554">
                  <a:moveTo>
                    <a:pt x="0" y="1018159"/>
                  </a:moveTo>
                  <a:lnTo>
                    <a:pt x="3810" y="1018159"/>
                  </a:lnTo>
                </a:path>
                <a:path w="3810" h="1138554">
                  <a:moveTo>
                    <a:pt x="0" y="1016254"/>
                  </a:moveTo>
                  <a:lnTo>
                    <a:pt x="3810" y="1016254"/>
                  </a:lnTo>
                </a:path>
                <a:path w="3810" h="1138554">
                  <a:moveTo>
                    <a:pt x="0" y="1014336"/>
                  </a:moveTo>
                  <a:lnTo>
                    <a:pt x="3810" y="1014336"/>
                  </a:lnTo>
                </a:path>
                <a:path w="3810" h="1138554">
                  <a:moveTo>
                    <a:pt x="0" y="1012431"/>
                  </a:moveTo>
                  <a:lnTo>
                    <a:pt x="3810" y="1012431"/>
                  </a:lnTo>
                </a:path>
                <a:path w="3810" h="1138554">
                  <a:moveTo>
                    <a:pt x="0" y="1010526"/>
                  </a:moveTo>
                  <a:lnTo>
                    <a:pt x="3810" y="1010526"/>
                  </a:lnTo>
                </a:path>
                <a:path w="3810" h="1138554">
                  <a:moveTo>
                    <a:pt x="0" y="1008621"/>
                  </a:moveTo>
                  <a:lnTo>
                    <a:pt x="3810" y="1008621"/>
                  </a:lnTo>
                </a:path>
                <a:path w="3810" h="1138554">
                  <a:moveTo>
                    <a:pt x="0" y="1006716"/>
                  </a:moveTo>
                  <a:lnTo>
                    <a:pt x="3810" y="1006716"/>
                  </a:lnTo>
                </a:path>
                <a:path w="3810" h="1138554">
                  <a:moveTo>
                    <a:pt x="0" y="1004811"/>
                  </a:moveTo>
                  <a:lnTo>
                    <a:pt x="3810" y="1004811"/>
                  </a:lnTo>
                </a:path>
                <a:path w="3810" h="1138554">
                  <a:moveTo>
                    <a:pt x="0" y="1002906"/>
                  </a:moveTo>
                  <a:lnTo>
                    <a:pt x="3810" y="1002906"/>
                  </a:lnTo>
                </a:path>
                <a:path w="3810" h="1138554">
                  <a:moveTo>
                    <a:pt x="0" y="1001001"/>
                  </a:moveTo>
                  <a:lnTo>
                    <a:pt x="3810" y="1001001"/>
                  </a:lnTo>
                </a:path>
                <a:path w="3810" h="1138554">
                  <a:moveTo>
                    <a:pt x="0" y="999083"/>
                  </a:moveTo>
                  <a:lnTo>
                    <a:pt x="3810" y="999083"/>
                  </a:lnTo>
                </a:path>
                <a:path w="3810" h="1138554">
                  <a:moveTo>
                    <a:pt x="0" y="997178"/>
                  </a:moveTo>
                  <a:lnTo>
                    <a:pt x="3810" y="997178"/>
                  </a:lnTo>
                </a:path>
                <a:path w="3810" h="1138554">
                  <a:moveTo>
                    <a:pt x="0" y="995273"/>
                  </a:moveTo>
                  <a:lnTo>
                    <a:pt x="3810" y="995273"/>
                  </a:lnTo>
                </a:path>
                <a:path w="3810" h="1138554">
                  <a:moveTo>
                    <a:pt x="0" y="993368"/>
                  </a:moveTo>
                  <a:lnTo>
                    <a:pt x="3810" y="993368"/>
                  </a:lnTo>
                </a:path>
                <a:path w="3810" h="1138554">
                  <a:moveTo>
                    <a:pt x="0" y="991463"/>
                  </a:moveTo>
                  <a:lnTo>
                    <a:pt x="3810" y="991463"/>
                  </a:lnTo>
                </a:path>
                <a:path w="3810" h="1138554">
                  <a:moveTo>
                    <a:pt x="0" y="989558"/>
                  </a:moveTo>
                  <a:lnTo>
                    <a:pt x="3810" y="989558"/>
                  </a:lnTo>
                </a:path>
                <a:path w="3810" h="1138554">
                  <a:moveTo>
                    <a:pt x="0" y="987653"/>
                  </a:moveTo>
                  <a:lnTo>
                    <a:pt x="3810" y="987653"/>
                  </a:lnTo>
                </a:path>
                <a:path w="3810" h="1138554">
                  <a:moveTo>
                    <a:pt x="0" y="985735"/>
                  </a:moveTo>
                  <a:lnTo>
                    <a:pt x="3810" y="985735"/>
                  </a:lnTo>
                </a:path>
                <a:path w="3810" h="1138554">
                  <a:moveTo>
                    <a:pt x="0" y="983830"/>
                  </a:moveTo>
                  <a:lnTo>
                    <a:pt x="3810" y="983830"/>
                  </a:lnTo>
                </a:path>
                <a:path w="3810" h="1138554">
                  <a:moveTo>
                    <a:pt x="0" y="981925"/>
                  </a:moveTo>
                  <a:lnTo>
                    <a:pt x="3810" y="981925"/>
                  </a:lnTo>
                </a:path>
                <a:path w="3810" h="1138554">
                  <a:moveTo>
                    <a:pt x="0" y="980020"/>
                  </a:moveTo>
                  <a:lnTo>
                    <a:pt x="3810" y="980020"/>
                  </a:lnTo>
                </a:path>
                <a:path w="3810" h="1138554">
                  <a:moveTo>
                    <a:pt x="0" y="978115"/>
                  </a:moveTo>
                  <a:lnTo>
                    <a:pt x="3810" y="978115"/>
                  </a:lnTo>
                </a:path>
                <a:path w="3810" h="1138554">
                  <a:moveTo>
                    <a:pt x="0" y="976210"/>
                  </a:moveTo>
                  <a:lnTo>
                    <a:pt x="3810" y="976210"/>
                  </a:lnTo>
                </a:path>
                <a:path w="3810" h="1138554">
                  <a:moveTo>
                    <a:pt x="0" y="974305"/>
                  </a:moveTo>
                  <a:lnTo>
                    <a:pt x="3810" y="974305"/>
                  </a:lnTo>
                </a:path>
                <a:path w="3810" h="1138554">
                  <a:moveTo>
                    <a:pt x="0" y="972400"/>
                  </a:moveTo>
                  <a:lnTo>
                    <a:pt x="3810" y="972400"/>
                  </a:lnTo>
                </a:path>
                <a:path w="3810" h="1138554">
                  <a:moveTo>
                    <a:pt x="0" y="970483"/>
                  </a:moveTo>
                  <a:lnTo>
                    <a:pt x="3810" y="970483"/>
                  </a:lnTo>
                </a:path>
                <a:path w="3810" h="1138554">
                  <a:moveTo>
                    <a:pt x="0" y="968578"/>
                  </a:moveTo>
                  <a:lnTo>
                    <a:pt x="3810" y="968578"/>
                  </a:lnTo>
                </a:path>
                <a:path w="3810" h="1138554">
                  <a:moveTo>
                    <a:pt x="0" y="966673"/>
                  </a:moveTo>
                  <a:lnTo>
                    <a:pt x="3810" y="966673"/>
                  </a:lnTo>
                </a:path>
                <a:path w="3810" h="1138554">
                  <a:moveTo>
                    <a:pt x="0" y="964768"/>
                  </a:moveTo>
                  <a:lnTo>
                    <a:pt x="3810" y="964768"/>
                  </a:lnTo>
                </a:path>
                <a:path w="3810" h="1138554">
                  <a:moveTo>
                    <a:pt x="0" y="962863"/>
                  </a:moveTo>
                  <a:lnTo>
                    <a:pt x="3810" y="962863"/>
                  </a:lnTo>
                </a:path>
                <a:path w="3810" h="1138554">
                  <a:moveTo>
                    <a:pt x="0" y="960958"/>
                  </a:moveTo>
                  <a:lnTo>
                    <a:pt x="3810" y="960958"/>
                  </a:lnTo>
                </a:path>
                <a:path w="3810" h="1138554">
                  <a:moveTo>
                    <a:pt x="0" y="959053"/>
                  </a:moveTo>
                  <a:lnTo>
                    <a:pt x="3810" y="959053"/>
                  </a:lnTo>
                </a:path>
                <a:path w="3810" h="1138554">
                  <a:moveTo>
                    <a:pt x="0" y="957148"/>
                  </a:moveTo>
                  <a:lnTo>
                    <a:pt x="3810" y="957148"/>
                  </a:lnTo>
                </a:path>
                <a:path w="3810" h="1138554">
                  <a:moveTo>
                    <a:pt x="0" y="955230"/>
                  </a:moveTo>
                  <a:lnTo>
                    <a:pt x="3810" y="955230"/>
                  </a:lnTo>
                </a:path>
                <a:path w="3810" h="1138554">
                  <a:moveTo>
                    <a:pt x="0" y="953325"/>
                  </a:moveTo>
                  <a:lnTo>
                    <a:pt x="3810" y="953325"/>
                  </a:lnTo>
                </a:path>
                <a:path w="3810" h="1138554">
                  <a:moveTo>
                    <a:pt x="0" y="951420"/>
                  </a:moveTo>
                  <a:lnTo>
                    <a:pt x="3810" y="951420"/>
                  </a:lnTo>
                </a:path>
                <a:path w="3810" h="1138554">
                  <a:moveTo>
                    <a:pt x="0" y="949515"/>
                  </a:moveTo>
                  <a:lnTo>
                    <a:pt x="3810" y="949515"/>
                  </a:lnTo>
                </a:path>
                <a:path w="3810" h="1138554">
                  <a:moveTo>
                    <a:pt x="0" y="947610"/>
                  </a:moveTo>
                  <a:lnTo>
                    <a:pt x="3810" y="947610"/>
                  </a:lnTo>
                </a:path>
                <a:path w="3810" h="1138554">
                  <a:moveTo>
                    <a:pt x="0" y="945705"/>
                  </a:moveTo>
                  <a:lnTo>
                    <a:pt x="3810" y="945705"/>
                  </a:lnTo>
                </a:path>
                <a:path w="3810" h="1138554">
                  <a:moveTo>
                    <a:pt x="0" y="943800"/>
                  </a:moveTo>
                  <a:lnTo>
                    <a:pt x="3810" y="943800"/>
                  </a:lnTo>
                </a:path>
                <a:path w="3810" h="1138554">
                  <a:moveTo>
                    <a:pt x="0" y="941882"/>
                  </a:moveTo>
                  <a:lnTo>
                    <a:pt x="3810" y="941882"/>
                  </a:lnTo>
                </a:path>
                <a:path w="3810" h="1138554">
                  <a:moveTo>
                    <a:pt x="0" y="939977"/>
                  </a:moveTo>
                  <a:lnTo>
                    <a:pt x="3810" y="939977"/>
                  </a:lnTo>
                </a:path>
                <a:path w="3810" h="1138554">
                  <a:moveTo>
                    <a:pt x="0" y="938072"/>
                  </a:moveTo>
                  <a:lnTo>
                    <a:pt x="3810" y="938072"/>
                  </a:lnTo>
                </a:path>
                <a:path w="3810" h="1138554">
                  <a:moveTo>
                    <a:pt x="0" y="936167"/>
                  </a:moveTo>
                  <a:lnTo>
                    <a:pt x="3810" y="936167"/>
                  </a:lnTo>
                </a:path>
                <a:path w="3810" h="1138554">
                  <a:moveTo>
                    <a:pt x="0" y="934262"/>
                  </a:moveTo>
                  <a:lnTo>
                    <a:pt x="3810" y="934262"/>
                  </a:lnTo>
                </a:path>
                <a:path w="3810" h="1138554">
                  <a:moveTo>
                    <a:pt x="0" y="932357"/>
                  </a:moveTo>
                  <a:lnTo>
                    <a:pt x="3810" y="932357"/>
                  </a:lnTo>
                </a:path>
                <a:path w="3810" h="1138554">
                  <a:moveTo>
                    <a:pt x="0" y="930452"/>
                  </a:moveTo>
                  <a:lnTo>
                    <a:pt x="3810" y="930452"/>
                  </a:lnTo>
                </a:path>
                <a:path w="3810" h="1138554">
                  <a:moveTo>
                    <a:pt x="0" y="928547"/>
                  </a:moveTo>
                  <a:lnTo>
                    <a:pt x="3810" y="928547"/>
                  </a:lnTo>
                </a:path>
                <a:path w="3810" h="1138554">
                  <a:moveTo>
                    <a:pt x="0" y="926630"/>
                  </a:moveTo>
                  <a:lnTo>
                    <a:pt x="3810" y="926630"/>
                  </a:lnTo>
                </a:path>
                <a:path w="3810" h="1138554">
                  <a:moveTo>
                    <a:pt x="0" y="924725"/>
                  </a:moveTo>
                  <a:lnTo>
                    <a:pt x="3810" y="924725"/>
                  </a:lnTo>
                </a:path>
                <a:path w="3810" h="1138554">
                  <a:moveTo>
                    <a:pt x="0" y="922820"/>
                  </a:moveTo>
                  <a:lnTo>
                    <a:pt x="3810" y="922820"/>
                  </a:lnTo>
                </a:path>
                <a:path w="3810" h="1138554">
                  <a:moveTo>
                    <a:pt x="0" y="920915"/>
                  </a:moveTo>
                  <a:lnTo>
                    <a:pt x="3810" y="920915"/>
                  </a:lnTo>
                </a:path>
                <a:path w="3810" h="1138554">
                  <a:moveTo>
                    <a:pt x="0" y="919010"/>
                  </a:moveTo>
                  <a:lnTo>
                    <a:pt x="3810" y="919010"/>
                  </a:lnTo>
                </a:path>
                <a:path w="3810" h="1138554">
                  <a:moveTo>
                    <a:pt x="0" y="917105"/>
                  </a:moveTo>
                  <a:lnTo>
                    <a:pt x="3810" y="917105"/>
                  </a:lnTo>
                </a:path>
                <a:path w="3810" h="1138554">
                  <a:moveTo>
                    <a:pt x="0" y="915200"/>
                  </a:moveTo>
                  <a:lnTo>
                    <a:pt x="3810" y="915200"/>
                  </a:lnTo>
                </a:path>
                <a:path w="3810" h="1138554">
                  <a:moveTo>
                    <a:pt x="0" y="913282"/>
                  </a:moveTo>
                  <a:lnTo>
                    <a:pt x="3810" y="913282"/>
                  </a:lnTo>
                </a:path>
                <a:path w="3810" h="1138554">
                  <a:moveTo>
                    <a:pt x="0" y="911377"/>
                  </a:moveTo>
                  <a:lnTo>
                    <a:pt x="3810" y="911377"/>
                  </a:lnTo>
                </a:path>
                <a:path w="3810" h="1138554">
                  <a:moveTo>
                    <a:pt x="0" y="909472"/>
                  </a:moveTo>
                  <a:lnTo>
                    <a:pt x="3810" y="909472"/>
                  </a:lnTo>
                </a:path>
                <a:path w="3810" h="1138554">
                  <a:moveTo>
                    <a:pt x="0" y="907567"/>
                  </a:moveTo>
                  <a:lnTo>
                    <a:pt x="3810" y="907567"/>
                  </a:lnTo>
                </a:path>
                <a:path w="3810" h="1138554">
                  <a:moveTo>
                    <a:pt x="0" y="905662"/>
                  </a:moveTo>
                  <a:lnTo>
                    <a:pt x="3810" y="905662"/>
                  </a:lnTo>
                </a:path>
                <a:path w="3810" h="1138554">
                  <a:moveTo>
                    <a:pt x="0" y="903757"/>
                  </a:moveTo>
                  <a:lnTo>
                    <a:pt x="3810" y="903757"/>
                  </a:lnTo>
                </a:path>
                <a:path w="3810" h="1138554">
                  <a:moveTo>
                    <a:pt x="0" y="901852"/>
                  </a:moveTo>
                  <a:lnTo>
                    <a:pt x="3810" y="901852"/>
                  </a:lnTo>
                </a:path>
                <a:path w="3810" h="1138554">
                  <a:moveTo>
                    <a:pt x="0" y="899947"/>
                  </a:moveTo>
                  <a:lnTo>
                    <a:pt x="3810" y="899947"/>
                  </a:lnTo>
                </a:path>
                <a:path w="3810" h="1138554">
                  <a:moveTo>
                    <a:pt x="0" y="898029"/>
                  </a:moveTo>
                  <a:lnTo>
                    <a:pt x="3810" y="898029"/>
                  </a:lnTo>
                </a:path>
                <a:path w="3810" h="1138554">
                  <a:moveTo>
                    <a:pt x="0" y="896124"/>
                  </a:moveTo>
                  <a:lnTo>
                    <a:pt x="3810" y="896124"/>
                  </a:lnTo>
                </a:path>
                <a:path w="3810" h="1138554">
                  <a:moveTo>
                    <a:pt x="0" y="894219"/>
                  </a:moveTo>
                  <a:lnTo>
                    <a:pt x="3810" y="894219"/>
                  </a:lnTo>
                </a:path>
                <a:path w="3810" h="1138554">
                  <a:moveTo>
                    <a:pt x="0" y="892314"/>
                  </a:moveTo>
                  <a:lnTo>
                    <a:pt x="3810" y="892314"/>
                  </a:lnTo>
                </a:path>
                <a:path w="3810" h="1138554">
                  <a:moveTo>
                    <a:pt x="0" y="890409"/>
                  </a:moveTo>
                  <a:lnTo>
                    <a:pt x="3810" y="890409"/>
                  </a:lnTo>
                </a:path>
                <a:path w="3810" h="1138554">
                  <a:moveTo>
                    <a:pt x="0" y="888504"/>
                  </a:moveTo>
                  <a:lnTo>
                    <a:pt x="3810" y="888504"/>
                  </a:lnTo>
                </a:path>
                <a:path w="3810" h="1138554">
                  <a:moveTo>
                    <a:pt x="0" y="886599"/>
                  </a:moveTo>
                  <a:lnTo>
                    <a:pt x="3810" y="886599"/>
                  </a:lnTo>
                </a:path>
                <a:path w="3810" h="1138554">
                  <a:moveTo>
                    <a:pt x="0" y="884694"/>
                  </a:moveTo>
                  <a:lnTo>
                    <a:pt x="3810" y="884694"/>
                  </a:lnTo>
                </a:path>
                <a:path w="3810" h="1138554">
                  <a:moveTo>
                    <a:pt x="0" y="882777"/>
                  </a:moveTo>
                  <a:lnTo>
                    <a:pt x="3810" y="882777"/>
                  </a:lnTo>
                </a:path>
                <a:path w="3810" h="1138554">
                  <a:moveTo>
                    <a:pt x="0" y="880872"/>
                  </a:moveTo>
                  <a:lnTo>
                    <a:pt x="3810" y="880872"/>
                  </a:lnTo>
                </a:path>
                <a:path w="3810" h="1138554">
                  <a:moveTo>
                    <a:pt x="0" y="878967"/>
                  </a:moveTo>
                  <a:lnTo>
                    <a:pt x="3810" y="878967"/>
                  </a:lnTo>
                </a:path>
                <a:path w="3810" h="1138554">
                  <a:moveTo>
                    <a:pt x="0" y="877062"/>
                  </a:moveTo>
                  <a:lnTo>
                    <a:pt x="3810" y="877062"/>
                  </a:lnTo>
                </a:path>
                <a:path w="3810" h="1138554">
                  <a:moveTo>
                    <a:pt x="0" y="875157"/>
                  </a:moveTo>
                  <a:lnTo>
                    <a:pt x="3810" y="875157"/>
                  </a:lnTo>
                </a:path>
                <a:path w="3810" h="1138554">
                  <a:moveTo>
                    <a:pt x="0" y="873252"/>
                  </a:moveTo>
                  <a:lnTo>
                    <a:pt x="3810" y="873252"/>
                  </a:lnTo>
                </a:path>
                <a:path w="3810" h="1138554">
                  <a:moveTo>
                    <a:pt x="0" y="871347"/>
                  </a:moveTo>
                  <a:lnTo>
                    <a:pt x="3810" y="871347"/>
                  </a:lnTo>
                </a:path>
                <a:path w="3810" h="1138554">
                  <a:moveTo>
                    <a:pt x="0" y="869429"/>
                  </a:moveTo>
                  <a:lnTo>
                    <a:pt x="3810" y="869429"/>
                  </a:lnTo>
                </a:path>
                <a:path w="3810" h="1138554">
                  <a:moveTo>
                    <a:pt x="0" y="867524"/>
                  </a:moveTo>
                  <a:lnTo>
                    <a:pt x="3810" y="867524"/>
                  </a:lnTo>
                </a:path>
                <a:path w="3810" h="1138554">
                  <a:moveTo>
                    <a:pt x="0" y="865619"/>
                  </a:moveTo>
                  <a:lnTo>
                    <a:pt x="3810" y="865619"/>
                  </a:lnTo>
                </a:path>
                <a:path w="3810" h="1138554">
                  <a:moveTo>
                    <a:pt x="0" y="863714"/>
                  </a:moveTo>
                  <a:lnTo>
                    <a:pt x="3810" y="863714"/>
                  </a:lnTo>
                </a:path>
                <a:path w="3810" h="1138554">
                  <a:moveTo>
                    <a:pt x="0" y="861809"/>
                  </a:moveTo>
                  <a:lnTo>
                    <a:pt x="3810" y="861809"/>
                  </a:lnTo>
                </a:path>
                <a:path w="3810" h="1138554">
                  <a:moveTo>
                    <a:pt x="0" y="859904"/>
                  </a:moveTo>
                  <a:lnTo>
                    <a:pt x="3810" y="859904"/>
                  </a:lnTo>
                </a:path>
                <a:path w="3810" h="1138554">
                  <a:moveTo>
                    <a:pt x="0" y="857999"/>
                  </a:moveTo>
                  <a:lnTo>
                    <a:pt x="3810" y="857999"/>
                  </a:lnTo>
                </a:path>
                <a:path w="3810" h="1138554">
                  <a:moveTo>
                    <a:pt x="0" y="856094"/>
                  </a:moveTo>
                  <a:lnTo>
                    <a:pt x="3810" y="856094"/>
                  </a:lnTo>
                </a:path>
                <a:path w="3810" h="1138554">
                  <a:moveTo>
                    <a:pt x="0" y="854176"/>
                  </a:moveTo>
                  <a:lnTo>
                    <a:pt x="3810" y="854176"/>
                  </a:lnTo>
                </a:path>
                <a:path w="3810" h="1138554">
                  <a:moveTo>
                    <a:pt x="0" y="852271"/>
                  </a:moveTo>
                  <a:lnTo>
                    <a:pt x="3810" y="852271"/>
                  </a:lnTo>
                </a:path>
                <a:path w="3810" h="1138554">
                  <a:moveTo>
                    <a:pt x="0" y="850366"/>
                  </a:moveTo>
                  <a:lnTo>
                    <a:pt x="3810" y="850366"/>
                  </a:lnTo>
                </a:path>
                <a:path w="3810" h="1138554">
                  <a:moveTo>
                    <a:pt x="0" y="848461"/>
                  </a:moveTo>
                  <a:lnTo>
                    <a:pt x="3810" y="848461"/>
                  </a:lnTo>
                </a:path>
                <a:path w="3810" h="1138554">
                  <a:moveTo>
                    <a:pt x="0" y="846556"/>
                  </a:moveTo>
                  <a:lnTo>
                    <a:pt x="3810" y="846556"/>
                  </a:lnTo>
                </a:path>
                <a:path w="3810" h="1138554">
                  <a:moveTo>
                    <a:pt x="0" y="844651"/>
                  </a:moveTo>
                  <a:lnTo>
                    <a:pt x="3810" y="844651"/>
                  </a:lnTo>
                </a:path>
                <a:path w="3810" h="1138554">
                  <a:moveTo>
                    <a:pt x="0" y="842746"/>
                  </a:moveTo>
                  <a:lnTo>
                    <a:pt x="3810" y="842746"/>
                  </a:lnTo>
                </a:path>
                <a:path w="3810" h="1138554">
                  <a:moveTo>
                    <a:pt x="0" y="840828"/>
                  </a:moveTo>
                  <a:lnTo>
                    <a:pt x="3810" y="840828"/>
                  </a:lnTo>
                </a:path>
                <a:path w="3810" h="1138554">
                  <a:moveTo>
                    <a:pt x="0" y="838923"/>
                  </a:moveTo>
                  <a:lnTo>
                    <a:pt x="3810" y="838923"/>
                  </a:lnTo>
                </a:path>
                <a:path w="3810" h="1138554">
                  <a:moveTo>
                    <a:pt x="0" y="837018"/>
                  </a:moveTo>
                  <a:lnTo>
                    <a:pt x="3810" y="837018"/>
                  </a:lnTo>
                </a:path>
                <a:path w="3810" h="1138554">
                  <a:moveTo>
                    <a:pt x="0" y="835113"/>
                  </a:moveTo>
                  <a:lnTo>
                    <a:pt x="3810" y="835113"/>
                  </a:lnTo>
                </a:path>
                <a:path w="3810" h="1138554">
                  <a:moveTo>
                    <a:pt x="0" y="833208"/>
                  </a:moveTo>
                  <a:lnTo>
                    <a:pt x="3810" y="833208"/>
                  </a:lnTo>
                </a:path>
                <a:path w="3810" h="1138554">
                  <a:moveTo>
                    <a:pt x="0" y="831303"/>
                  </a:moveTo>
                  <a:lnTo>
                    <a:pt x="3810" y="831303"/>
                  </a:lnTo>
                </a:path>
                <a:path w="3810" h="1138554">
                  <a:moveTo>
                    <a:pt x="0" y="829398"/>
                  </a:moveTo>
                  <a:lnTo>
                    <a:pt x="3810" y="829398"/>
                  </a:lnTo>
                </a:path>
                <a:path w="3810" h="1138554">
                  <a:moveTo>
                    <a:pt x="0" y="827493"/>
                  </a:moveTo>
                  <a:lnTo>
                    <a:pt x="3810" y="827493"/>
                  </a:lnTo>
                </a:path>
                <a:path w="3810" h="1138554">
                  <a:moveTo>
                    <a:pt x="0" y="825576"/>
                  </a:moveTo>
                  <a:lnTo>
                    <a:pt x="3810" y="825576"/>
                  </a:lnTo>
                </a:path>
                <a:path w="3810" h="1138554">
                  <a:moveTo>
                    <a:pt x="0" y="823671"/>
                  </a:moveTo>
                  <a:lnTo>
                    <a:pt x="3810" y="823671"/>
                  </a:lnTo>
                </a:path>
                <a:path w="3810" h="1138554">
                  <a:moveTo>
                    <a:pt x="0" y="821766"/>
                  </a:moveTo>
                  <a:lnTo>
                    <a:pt x="3810" y="821766"/>
                  </a:lnTo>
                </a:path>
                <a:path w="3810" h="1138554">
                  <a:moveTo>
                    <a:pt x="0" y="819861"/>
                  </a:moveTo>
                  <a:lnTo>
                    <a:pt x="3810" y="819861"/>
                  </a:lnTo>
                </a:path>
                <a:path w="3810" h="1138554">
                  <a:moveTo>
                    <a:pt x="0" y="817956"/>
                  </a:moveTo>
                  <a:lnTo>
                    <a:pt x="3810" y="817956"/>
                  </a:lnTo>
                </a:path>
                <a:path w="3810" h="1138554">
                  <a:moveTo>
                    <a:pt x="0" y="816051"/>
                  </a:moveTo>
                  <a:lnTo>
                    <a:pt x="3810" y="816051"/>
                  </a:lnTo>
                </a:path>
                <a:path w="3810" h="1138554">
                  <a:moveTo>
                    <a:pt x="0" y="814146"/>
                  </a:moveTo>
                  <a:lnTo>
                    <a:pt x="3810" y="814146"/>
                  </a:lnTo>
                </a:path>
                <a:path w="3810" h="1138554">
                  <a:moveTo>
                    <a:pt x="0" y="812241"/>
                  </a:moveTo>
                  <a:lnTo>
                    <a:pt x="3810" y="812241"/>
                  </a:lnTo>
                </a:path>
                <a:path w="3810" h="1138554">
                  <a:moveTo>
                    <a:pt x="0" y="810323"/>
                  </a:moveTo>
                  <a:lnTo>
                    <a:pt x="3810" y="810323"/>
                  </a:lnTo>
                </a:path>
                <a:path w="3810" h="1138554">
                  <a:moveTo>
                    <a:pt x="0" y="808418"/>
                  </a:moveTo>
                  <a:lnTo>
                    <a:pt x="3810" y="808418"/>
                  </a:lnTo>
                </a:path>
                <a:path w="3810" h="1138554">
                  <a:moveTo>
                    <a:pt x="0" y="806513"/>
                  </a:moveTo>
                  <a:lnTo>
                    <a:pt x="3810" y="806513"/>
                  </a:lnTo>
                </a:path>
                <a:path w="3810" h="1138554">
                  <a:moveTo>
                    <a:pt x="0" y="804608"/>
                  </a:moveTo>
                  <a:lnTo>
                    <a:pt x="3810" y="804608"/>
                  </a:lnTo>
                </a:path>
                <a:path w="3810" h="1138554">
                  <a:moveTo>
                    <a:pt x="0" y="802703"/>
                  </a:moveTo>
                  <a:lnTo>
                    <a:pt x="3810" y="802703"/>
                  </a:lnTo>
                </a:path>
                <a:path w="3810" h="1138554">
                  <a:moveTo>
                    <a:pt x="0" y="800798"/>
                  </a:moveTo>
                  <a:lnTo>
                    <a:pt x="3810" y="800798"/>
                  </a:lnTo>
                </a:path>
                <a:path w="3810" h="1138554">
                  <a:moveTo>
                    <a:pt x="0" y="798893"/>
                  </a:moveTo>
                  <a:lnTo>
                    <a:pt x="3810" y="798893"/>
                  </a:lnTo>
                </a:path>
                <a:path w="3810" h="1138554">
                  <a:moveTo>
                    <a:pt x="0" y="796975"/>
                  </a:moveTo>
                  <a:lnTo>
                    <a:pt x="3810" y="796975"/>
                  </a:lnTo>
                </a:path>
                <a:path w="3810" h="1138554">
                  <a:moveTo>
                    <a:pt x="0" y="795070"/>
                  </a:moveTo>
                  <a:lnTo>
                    <a:pt x="3810" y="795070"/>
                  </a:lnTo>
                </a:path>
                <a:path w="3810" h="1138554">
                  <a:moveTo>
                    <a:pt x="0" y="793165"/>
                  </a:moveTo>
                  <a:lnTo>
                    <a:pt x="3810" y="793165"/>
                  </a:lnTo>
                </a:path>
                <a:path w="3810" h="1138554">
                  <a:moveTo>
                    <a:pt x="0" y="791260"/>
                  </a:moveTo>
                  <a:lnTo>
                    <a:pt x="3810" y="791260"/>
                  </a:lnTo>
                </a:path>
                <a:path w="3810" h="1138554">
                  <a:moveTo>
                    <a:pt x="0" y="789355"/>
                  </a:moveTo>
                  <a:lnTo>
                    <a:pt x="3810" y="789355"/>
                  </a:lnTo>
                </a:path>
                <a:path w="3810" h="1138554">
                  <a:moveTo>
                    <a:pt x="0" y="787450"/>
                  </a:moveTo>
                  <a:lnTo>
                    <a:pt x="3810" y="787450"/>
                  </a:lnTo>
                </a:path>
                <a:path w="3810" h="1138554">
                  <a:moveTo>
                    <a:pt x="0" y="785545"/>
                  </a:moveTo>
                  <a:lnTo>
                    <a:pt x="3810" y="785545"/>
                  </a:lnTo>
                </a:path>
                <a:path w="3810" h="1138554">
                  <a:moveTo>
                    <a:pt x="0" y="783640"/>
                  </a:moveTo>
                  <a:lnTo>
                    <a:pt x="3810" y="783640"/>
                  </a:lnTo>
                </a:path>
                <a:path w="3810" h="1138554">
                  <a:moveTo>
                    <a:pt x="0" y="781723"/>
                  </a:moveTo>
                  <a:lnTo>
                    <a:pt x="3810" y="781723"/>
                  </a:lnTo>
                </a:path>
                <a:path w="3810" h="1138554">
                  <a:moveTo>
                    <a:pt x="0" y="779818"/>
                  </a:moveTo>
                  <a:lnTo>
                    <a:pt x="3810" y="779818"/>
                  </a:lnTo>
                </a:path>
                <a:path w="3810" h="1138554">
                  <a:moveTo>
                    <a:pt x="0" y="777913"/>
                  </a:moveTo>
                  <a:lnTo>
                    <a:pt x="3810" y="777913"/>
                  </a:lnTo>
                </a:path>
                <a:path w="3810" h="1138554">
                  <a:moveTo>
                    <a:pt x="0" y="776008"/>
                  </a:moveTo>
                  <a:lnTo>
                    <a:pt x="3810" y="776008"/>
                  </a:lnTo>
                </a:path>
                <a:path w="3810" h="1138554">
                  <a:moveTo>
                    <a:pt x="0" y="774103"/>
                  </a:moveTo>
                  <a:lnTo>
                    <a:pt x="3810" y="774103"/>
                  </a:lnTo>
                </a:path>
                <a:path w="3810" h="1138554">
                  <a:moveTo>
                    <a:pt x="0" y="772198"/>
                  </a:moveTo>
                  <a:lnTo>
                    <a:pt x="3810" y="772198"/>
                  </a:lnTo>
                </a:path>
                <a:path w="3810" h="1138554">
                  <a:moveTo>
                    <a:pt x="0" y="770293"/>
                  </a:moveTo>
                  <a:lnTo>
                    <a:pt x="3810" y="770293"/>
                  </a:lnTo>
                </a:path>
                <a:path w="3810" h="1138554">
                  <a:moveTo>
                    <a:pt x="0" y="768375"/>
                  </a:moveTo>
                  <a:lnTo>
                    <a:pt x="3810" y="768375"/>
                  </a:lnTo>
                </a:path>
                <a:path w="3810" h="1138554">
                  <a:moveTo>
                    <a:pt x="0" y="766470"/>
                  </a:moveTo>
                  <a:lnTo>
                    <a:pt x="3810" y="766470"/>
                  </a:lnTo>
                </a:path>
                <a:path w="3810" h="1138554">
                  <a:moveTo>
                    <a:pt x="0" y="764565"/>
                  </a:moveTo>
                  <a:lnTo>
                    <a:pt x="3810" y="764565"/>
                  </a:lnTo>
                </a:path>
                <a:path w="3810" h="1138554">
                  <a:moveTo>
                    <a:pt x="0" y="762660"/>
                  </a:moveTo>
                  <a:lnTo>
                    <a:pt x="3810" y="762660"/>
                  </a:lnTo>
                </a:path>
                <a:path w="3810" h="1138554">
                  <a:moveTo>
                    <a:pt x="0" y="760755"/>
                  </a:moveTo>
                  <a:lnTo>
                    <a:pt x="3810" y="760755"/>
                  </a:lnTo>
                </a:path>
                <a:path w="3810" h="1138554">
                  <a:moveTo>
                    <a:pt x="0" y="758850"/>
                  </a:moveTo>
                  <a:lnTo>
                    <a:pt x="3810" y="758850"/>
                  </a:lnTo>
                </a:path>
                <a:path w="3810" h="1138554">
                  <a:moveTo>
                    <a:pt x="0" y="756945"/>
                  </a:moveTo>
                  <a:lnTo>
                    <a:pt x="3810" y="756945"/>
                  </a:lnTo>
                </a:path>
                <a:path w="3810" h="1138554">
                  <a:moveTo>
                    <a:pt x="0" y="755040"/>
                  </a:moveTo>
                  <a:lnTo>
                    <a:pt x="3810" y="755040"/>
                  </a:lnTo>
                </a:path>
                <a:path w="3810" h="1138554">
                  <a:moveTo>
                    <a:pt x="0" y="753122"/>
                  </a:moveTo>
                  <a:lnTo>
                    <a:pt x="3810" y="753122"/>
                  </a:lnTo>
                </a:path>
                <a:path w="3810" h="1138554">
                  <a:moveTo>
                    <a:pt x="0" y="751217"/>
                  </a:moveTo>
                  <a:lnTo>
                    <a:pt x="3810" y="751217"/>
                  </a:lnTo>
                </a:path>
                <a:path w="3810" h="1138554">
                  <a:moveTo>
                    <a:pt x="0" y="749312"/>
                  </a:moveTo>
                  <a:lnTo>
                    <a:pt x="3810" y="749312"/>
                  </a:lnTo>
                </a:path>
                <a:path w="3810" h="1138554">
                  <a:moveTo>
                    <a:pt x="0" y="747407"/>
                  </a:moveTo>
                  <a:lnTo>
                    <a:pt x="3810" y="747407"/>
                  </a:lnTo>
                </a:path>
                <a:path w="3810" h="1138554">
                  <a:moveTo>
                    <a:pt x="0" y="745502"/>
                  </a:moveTo>
                  <a:lnTo>
                    <a:pt x="3810" y="745502"/>
                  </a:lnTo>
                </a:path>
                <a:path w="3810" h="1138554">
                  <a:moveTo>
                    <a:pt x="0" y="743597"/>
                  </a:moveTo>
                  <a:lnTo>
                    <a:pt x="3810" y="743597"/>
                  </a:lnTo>
                </a:path>
                <a:path w="3810" h="1138554">
                  <a:moveTo>
                    <a:pt x="0" y="741692"/>
                  </a:moveTo>
                  <a:lnTo>
                    <a:pt x="3810" y="741692"/>
                  </a:lnTo>
                </a:path>
                <a:path w="3810" h="1138554">
                  <a:moveTo>
                    <a:pt x="0" y="739787"/>
                  </a:moveTo>
                  <a:lnTo>
                    <a:pt x="3810" y="739787"/>
                  </a:lnTo>
                </a:path>
                <a:path w="3810" h="1138554">
                  <a:moveTo>
                    <a:pt x="0" y="737870"/>
                  </a:moveTo>
                  <a:lnTo>
                    <a:pt x="3810" y="737870"/>
                  </a:lnTo>
                </a:path>
                <a:path w="3810" h="1138554">
                  <a:moveTo>
                    <a:pt x="0" y="735965"/>
                  </a:moveTo>
                  <a:lnTo>
                    <a:pt x="3810" y="735965"/>
                  </a:lnTo>
                </a:path>
                <a:path w="3810" h="1138554">
                  <a:moveTo>
                    <a:pt x="0" y="734060"/>
                  </a:moveTo>
                  <a:lnTo>
                    <a:pt x="3810" y="734060"/>
                  </a:lnTo>
                </a:path>
                <a:path w="3810" h="1138554">
                  <a:moveTo>
                    <a:pt x="0" y="732155"/>
                  </a:moveTo>
                  <a:lnTo>
                    <a:pt x="3810" y="732155"/>
                  </a:lnTo>
                </a:path>
                <a:path w="3810" h="1138554">
                  <a:moveTo>
                    <a:pt x="0" y="730250"/>
                  </a:moveTo>
                  <a:lnTo>
                    <a:pt x="3810" y="730250"/>
                  </a:lnTo>
                </a:path>
                <a:path w="3810" h="1138554">
                  <a:moveTo>
                    <a:pt x="0" y="728345"/>
                  </a:moveTo>
                  <a:lnTo>
                    <a:pt x="3810" y="728345"/>
                  </a:lnTo>
                </a:path>
                <a:path w="3810" h="1138554">
                  <a:moveTo>
                    <a:pt x="0" y="726440"/>
                  </a:moveTo>
                  <a:lnTo>
                    <a:pt x="3810" y="726440"/>
                  </a:lnTo>
                </a:path>
                <a:path w="3810" h="1138554">
                  <a:moveTo>
                    <a:pt x="0" y="724522"/>
                  </a:moveTo>
                  <a:lnTo>
                    <a:pt x="3810" y="724522"/>
                  </a:lnTo>
                </a:path>
                <a:path w="3810" h="1138554">
                  <a:moveTo>
                    <a:pt x="0" y="722617"/>
                  </a:moveTo>
                  <a:lnTo>
                    <a:pt x="3810" y="722617"/>
                  </a:lnTo>
                </a:path>
                <a:path w="3810" h="1138554">
                  <a:moveTo>
                    <a:pt x="0" y="720712"/>
                  </a:moveTo>
                  <a:lnTo>
                    <a:pt x="3810" y="720712"/>
                  </a:lnTo>
                </a:path>
                <a:path w="3810" h="1138554">
                  <a:moveTo>
                    <a:pt x="0" y="718807"/>
                  </a:moveTo>
                  <a:lnTo>
                    <a:pt x="3810" y="718807"/>
                  </a:lnTo>
                </a:path>
                <a:path w="3810" h="1138554">
                  <a:moveTo>
                    <a:pt x="0" y="716902"/>
                  </a:moveTo>
                  <a:lnTo>
                    <a:pt x="3810" y="716902"/>
                  </a:lnTo>
                </a:path>
                <a:path w="3810" h="1138554">
                  <a:moveTo>
                    <a:pt x="0" y="714997"/>
                  </a:moveTo>
                  <a:lnTo>
                    <a:pt x="3810" y="714997"/>
                  </a:lnTo>
                </a:path>
                <a:path w="3810" h="1138554">
                  <a:moveTo>
                    <a:pt x="0" y="713092"/>
                  </a:moveTo>
                  <a:lnTo>
                    <a:pt x="3810" y="713092"/>
                  </a:lnTo>
                </a:path>
                <a:path w="3810" h="1138554">
                  <a:moveTo>
                    <a:pt x="0" y="711187"/>
                  </a:moveTo>
                  <a:lnTo>
                    <a:pt x="3810" y="711187"/>
                  </a:lnTo>
                </a:path>
                <a:path w="3810" h="1138554">
                  <a:moveTo>
                    <a:pt x="0" y="709269"/>
                  </a:moveTo>
                  <a:lnTo>
                    <a:pt x="3810" y="709269"/>
                  </a:lnTo>
                </a:path>
                <a:path w="3810" h="1138554">
                  <a:moveTo>
                    <a:pt x="0" y="707364"/>
                  </a:moveTo>
                  <a:lnTo>
                    <a:pt x="3810" y="707364"/>
                  </a:lnTo>
                </a:path>
                <a:path w="3810" h="1138554">
                  <a:moveTo>
                    <a:pt x="0" y="705459"/>
                  </a:moveTo>
                  <a:lnTo>
                    <a:pt x="3810" y="705459"/>
                  </a:lnTo>
                </a:path>
                <a:path w="3810" h="1138554">
                  <a:moveTo>
                    <a:pt x="0" y="703554"/>
                  </a:moveTo>
                  <a:lnTo>
                    <a:pt x="3810" y="703554"/>
                  </a:lnTo>
                </a:path>
                <a:path w="3810" h="1138554">
                  <a:moveTo>
                    <a:pt x="0" y="701649"/>
                  </a:moveTo>
                  <a:lnTo>
                    <a:pt x="3810" y="701649"/>
                  </a:lnTo>
                </a:path>
                <a:path w="3810" h="1138554">
                  <a:moveTo>
                    <a:pt x="0" y="699744"/>
                  </a:moveTo>
                  <a:lnTo>
                    <a:pt x="3810" y="699744"/>
                  </a:lnTo>
                </a:path>
                <a:path w="3810" h="1138554">
                  <a:moveTo>
                    <a:pt x="0" y="697839"/>
                  </a:moveTo>
                  <a:lnTo>
                    <a:pt x="3810" y="697839"/>
                  </a:lnTo>
                </a:path>
                <a:path w="3810" h="1138554">
                  <a:moveTo>
                    <a:pt x="0" y="695921"/>
                  </a:moveTo>
                  <a:lnTo>
                    <a:pt x="3810" y="695921"/>
                  </a:lnTo>
                </a:path>
                <a:path w="3810" h="1138554">
                  <a:moveTo>
                    <a:pt x="0" y="694016"/>
                  </a:moveTo>
                  <a:lnTo>
                    <a:pt x="3810" y="694016"/>
                  </a:lnTo>
                </a:path>
                <a:path w="3810" h="1138554">
                  <a:moveTo>
                    <a:pt x="0" y="692111"/>
                  </a:moveTo>
                  <a:lnTo>
                    <a:pt x="3810" y="692111"/>
                  </a:lnTo>
                </a:path>
                <a:path w="3810" h="1138554">
                  <a:moveTo>
                    <a:pt x="0" y="690206"/>
                  </a:moveTo>
                  <a:lnTo>
                    <a:pt x="3810" y="690206"/>
                  </a:lnTo>
                </a:path>
                <a:path w="3810" h="1138554">
                  <a:moveTo>
                    <a:pt x="0" y="688301"/>
                  </a:moveTo>
                  <a:lnTo>
                    <a:pt x="3810" y="688301"/>
                  </a:lnTo>
                </a:path>
                <a:path w="3810" h="1138554">
                  <a:moveTo>
                    <a:pt x="0" y="686396"/>
                  </a:moveTo>
                  <a:lnTo>
                    <a:pt x="3810" y="686396"/>
                  </a:lnTo>
                </a:path>
                <a:path w="3810" h="1138554">
                  <a:moveTo>
                    <a:pt x="0" y="684491"/>
                  </a:moveTo>
                  <a:lnTo>
                    <a:pt x="3810" y="684491"/>
                  </a:lnTo>
                </a:path>
                <a:path w="3810" h="1138554">
                  <a:moveTo>
                    <a:pt x="0" y="682586"/>
                  </a:moveTo>
                  <a:lnTo>
                    <a:pt x="3810" y="682586"/>
                  </a:lnTo>
                </a:path>
                <a:path w="3810" h="1138554">
                  <a:moveTo>
                    <a:pt x="0" y="680669"/>
                  </a:moveTo>
                  <a:lnTo>
                    <a:pt x="3810" y="680669"/>
                  </a:lnTo>
                </a:path>
                <a:path w="3810" h="1138554">
                  <a:moveTo>
                    <a:pt x="0" y="678764"/>
                  </a:moveTo>
                  <a:lnTo>
                    <a:pt x="3810" y="678764"/>
                  </a:lnTo>
                </a:path>
                <a:path w="3810" h="1138554">
                  <a:moveTo>
                    <a:pt x="0" y="676859"/>
                  </a:moveTo>
                  <a:lnTo>
                    <a:pt x="3810" y="676859"/>
                  </a:lnTo>
                </a:path>
                <a:path w="3810" h="1138554">
                  <a:moveTo>
                    <a:pt x="0" y="674954"/>
                  </a:moveTo>
                  <a:lnTo>
                    <a:pt x="3810" y="674954"/>
                  </a:lnTo>
                </a:path>
                <a:path w="3810" h="1138554">
                  <a:moveTo>
                    <a:pt x="0" y="673049"/>
                  </a:moveTo>
                  <a:lnTo>
                    <a:pt x="3810" y="673049"/>
                  </a:lnTo>
                </a:path>
                <a:path w="3810" h="1138554">
                  <a:moveTo>
                    <a:pt x="0" y="671144"/>
                  </a:moveTo>
                  <a:lnTo>
                    <a:pt x="3810" y="671144"/>
                  </a:lnTo>
                </a:path>
                <a:path w="3810" h="1138554">
                  <a:moveTo>
                    <a:pt x="0" y="669239"/>
                  </a:moveTo>
                  <a:lnTo>
                    <a:pt x="3810" y="669239"/>
                  </a:lnTo>
                </a:path>
                <a:path w="3810" h="1138554">
                  <a:moveTo>
                    <a:pt x="0" y="667334"/>
                  </a:moveTo>
                  <a:lnTo>
                    <a:pt x="3810" y="667334"/>
                  </a:lnTo>
                </a:path>
                <a:path w="3810" h="1138554">
                  <a:moveTo>
                    <a:pt x="0" y="665416"/>
                  </a:moveTo>
                  <a:lnTo>
                    <a:pt x="3810" y="665416"/>
                  </a:lnTo>
                </a:path>
                <a:path w="3810" h="1138554">
                  <a:moveTo>
                    <a:pt x="0" y="663511"/>
                  </a:moveTo>
                  <a:lnTo>
                    <a:pt x="3810" y="663511"/>
                  </a:lnTo>
                </a:path>
                <a:path w="3810" h="1138554">
                  <a:moveTo>
                    <a:pt x="0" y="661606"/>
                  </a:moveTo>
                  <a:lnTo>
                    <a:pt x="3810" y="661606"/>
                  </a:lnTo>
                </a:path>
                <a:path w="3810" h="1138554">
                  <a:moveTo>
                    <a:pt x="0" y="659701"/>
                  </a:moveTo>
                  <a:lnTo>
                    <a:pt x="3810" y="659701"/>
                  </a:lnTo>
                </a:path>
                <a:path w="3810" h="1138554">
                  <a:moveTo>
                    <a:pt x="0" y="657796"/>
                  </a:moveTo>
                  <a:lnTo>
                    <a:pt x="3810" y="657796"/>
                  </a:lnTo>
                </a:path>
                <a:path w="3810" h="1138554">
                  <a:moveTo>
                    <a:pt x="0" y="655891"/>
                  </a:moveTo>
                  <a:lnTo>
                    <a:pt x="3810" y="655891"/>
                  </a:lnTo>
                </a:path>
                <a:path w="3810" h="1138554">
                  <a:moveTo>
                    <a:pt x="0" y="653986"/>
                  </a:moveTo>
                  <a:lnTo>
                    <a:pt x="3810" y="653986"/>
                  </a:lnTo>
                </a:path>
                <a:path w="3810" h="1138554">
                  <a:moveTo>
                    <a:pt x="0" y="652068"/>
                  </a:moveTo>
                  <a:lnTo>
                    <a:pt x="3810" y="652068"/>
                  </a:lnTo>
                </a:path>
                <a:path w="3810" h="1138554">
                  <a:moveTo>
                    <a:pt x="0" y="650163"/>
                  </a:moveTo>
                  <a:lnTo>
                    <a:pt x="3810" y="650163"/>
                  </a:lnTo>
                </a:path>
                <a:path w="3810" h="1138554">
                  <a:moveTo>
                    <a:pt x="0" y="648258"/>
                  </a:moveTo>
                  <a:lnTo>
                    <a:pt x="3810" y="648258"/>
                  </a:lnTo>
                </a:path>
                <a:path w="3810" h="1138554">
                  <a:moveTo>
                    <a:pt x="0" y="646353"/>
                  </a:moveTo>
                  <a:lnTo>
                    <a:pt x="3810" y="646353"/>
                  </a:lnTo>
                </a:path>
                <a:path w="3810" h="1138554">
                  <a:moveTo>
                    <a:pt x="0" y="644448"/>
                  </a:moveTo>
                  <a:lnTo>
                    <a:pt x="3810" y="644448"/>
                  </a:lnTo>
                </a:path>
                <a:path w="3810" h="1138554">
                  <a:moveTo>
                    <a:pt x="0" y="642543"/>
                  </a:moveTo>
                  <a:lnTo>
                    <a:pt x="3810" y="642543"/>
                  </a:lnTo>
                </a:path>
                <a:path w="3810" h="1138554">
                  <a:moveTo>
                    <a:pt x="0" y="640638"/>
                  </a:moveTo>
                  <a:lnTo>
                    <a:pt x="3810" y="640638"/>
                  </a:lnTo>
                </a:path>
                <a:path w="3810" h="1138554">
                  <a:moveTo>
                    <a:pt x="0" y="638733"/>
                  </a:moveTo>
                  <a:lnTo>
                    <a:pt x="3810" y="638733"/>
                  </a:lnTo>
                </a:path>
                <a:path w="3810" h="1138554">
                  <a:moveTo>
                    <a:pt x="0" y="636816"/>
                  </a:moveTo>
                  <a:lnTo>
                    <a:pt x="3810" y="636816"/>
                  </a:lnTo>
                </a:path>
                <a:path w="3810" h="1138554">
                  <a:moveTo>
                    <a:pt x="0" y="634911"/>
                  </a:moveTo>
                  <a:lnTo>
                    <a:pt x="3810" y="634911"/>
                  </a:lnTo>
                </a:path>
                <a:path w="3810" h="1138554">
                  <a:moveTo>
                    <a:pt x="0" y="633006"/>
                  </a:moveTo>
                  <a:lnTo>
                    <a:pt x="3810" y="633006"/>
                  </a:lnTo>
                </a:path>
                <a:path w="3810" h="1138554">
                  <a:moveTo>
                    <a:pt x="0" y="631101"/>
                  </a:moveTo>
                  <a:lnTo>
                    <a:pt x="3810" y="631101"/>
                  </a:lnTo>
                </a:path>
                <a:path w="3810" h="1138554">
                  <a:moveTo>
                    <a:pt x="0" y="629196"/>
                  </a:moveTo>
                  <a:lnTo>
                    <a:pt x="3810" y="629196"/>
                  </a:lnTo>
                </a:path>
                <a:path w="3810" h="1138554">
                  <a:moveTo>
                    <a:pt x="0" y="627291"/>
                  </a:moveTo>
                  <a:lnTo>
                    <a:pt x="3810" y="627291"/>
                  </a:lnTo>
                </a:path>
                <a:path w="3810" h="1138554">
                  <a:moveTo>
                    <a:pt x="0" y="625386"/>
                  </a:moveTo>
                  <a:lnTo>
                    <a:pt x="3810" y="625386"/>
                  </a:lnTo>
                </a:path>
                <a:path w="3810" h="1138554">
                  <a:moveTo>
                    <a:pt x="0" y="623468"/>
                  </a:moveTo>
                  <a:lnTo>
                    <a:pt x="3810" y="623468"/>
                  </a:lnTo>
                </a:path>
                <a:path w="3810" h="1138554">
                  <a:moveTo>
                    <a:pt x="0" y="621563"/>
                  </a:moveTo>
                  <a:lnTo>
                    <a:pt x="3810" y="621563"/>
                  </a:lnTo>
                </a:path>
                <a:path w="3810" h="1138554">
                  <a:moveTo>
                    <a:pt x="0" y="619658"/>
                  </a:moveTo>
                  <a:lnTo>
                    <a:pt x="3810" y="619658"/>
                  </a:lnTo>
                </a:path>
                <a:path w="3810" h="1138554">
                  <a:moveTo>
                    <a:pt x="0" y="617753"/>
                  </a:moveTo>
                  <a:lnTo>
                    <a:pt x="3810" y="617753"/>
                  </a:lnTo>
                </a:path>
                <a:path w="3810" h="1138554">
                  <a:moveTo>
                    <a:pt x="0" y="615848"/>
                  </a:moveTo>
                  <a:lnTo>
                    <a:pt x="3810" y="615848"/>
                  </a:lnTo>
                </a:path>
                <a:path w="3810" h="1138554">
                  <a:moveTo>
                    <a:pt x="0" y="613943"/>
                  </a:moveTo>
                  <a:lnTo>
                    <a:pt x="3810" y="613943"/>
                  </a:lnTo>
                </a:path>
                <a:path w="3810" h="1138554">
                  <a:moveTo>
                    <a:pt x="0" y="612038"/>
                  </a:moveTo>
                  <a:lnTo>
                    <a:pt x="3810" y="612038"/>
                  </a:lnTo>
                </a:path>
                <a:path w="3810" h="1138554">
                  <a:moveTo>
                    <a:pt x="0" y="610133"/>
                  </a:moveTo>
                  <a:lnTo>
                    <a:pt x="3810" y="610133"/>
                  </a:lnTo>
                </a:path>
                <a:path w="3810" h="1138554">
                  <a:moveTo>
                    <a:pt x="0" y="608215"/>
                  </a:moveTo>
                  <a:lnTo>
                    <a:pt x="3810" y="608215"/>
                  </a:lnTo>
                </a:path>
                <a:path w="3810" h="1138554">
                  <a:moveTo>
                    <a:pt x="0" y="606310"/>
                  </a:moveTo>
                  <a:lnTo>
                    <a:pt x="3810" y="606310"/>
                  </a:lnTo>
                </a:path>
                <a:path w="3810" h="1138554">
                  <a:moveTo>
                    <a:pt x="0" y="604405"/>
                  </a:moveTo>
                  <a:lnTo>
                    <a:pt x="3810" y="604405"/>
                  </a:lnTo>
                </a:path>
                <a:path w="3810" h="1138554">
                  <a:moveTo>
                    <a:pt x="0" y="602500"/>
                  </a:moveTo>
                  <a:lnTo>
                    <a:pt x="3810" y="602500"/>
                  </a:lnTo>
                </a:path>
                <a:path w="3810" h="1138554">
                  <a:moveTo>
                    <a:pt x="0" y="600595"/>
                  </a:moveTo>
                  <a:lnTo>
                    <a:pt x="3810" y="600595"/>
                  </a:lnTo>
                </a:path>
                <a:path w="3810" h="1138554">
                  <a:moveTo>
                    <a:pt x="0" y="598690"/>
                  </a:moveTo>
                  <a:lnTo>
                    <a:pt x="3810" y="598690"/>
                  </a:lnTo>
                </a:path>
                <a:path w="3810" h="1138554">
                  <a:moveTo>
                    <a:pt x="0" y="596785"/>
                  </a:moveTo>
                  <a:lnTo>
                    <a:pt x="3810" y="596785"/>
                  </a:lnTo>
                </a:path>
                <a:path w="3810" h="1138554">
                  <a:moveTo>
                    <a:pt x="0" y="594880"/>
                  </a:moveTo>
                  <a:lnTo>
                    <a:pt x="3810" y="594880"/>
                  </a:lnTo>
                </a:path>
                <a:path w="3810" h="1138554">
                  <a:moveTo>
                    <a:pt x="0" y="592963"/>
                  </a:moveTo>
                  <a:lnTo>
                    <a:pt x="3810" y="592963"/>
                  </a:lnTo>
                </a:path>
                <a:path w="3810" h="1138554">
                  <a:moveTo>
                    <a:pt x="0" y="591058"/>
                  </a:moveTo>
                  <a:lnTo>
                    <a:pt x="3810" y="591058"/>
                  </a:lnTo>
                </a:path>
                <a:path w="3810" h="1138554">
                  <a:moveTo>
                    <a:pt x="0" y="589153"/>
                  </a:moveTo>
                  <a:lnTo>
                    <a:pt x="3810" y="589153"/>
                  </a:lnTo>
                </a:path>
                <a:path w="3810" h="1138554">
                  <a:moveTo>
                    <a:pt x="0" y="587248"/>
                  </a:moveTo>
                  <a:lnTo>
                    <a:pt x="3810" y="587248"/>
                  </a:lnTo>
                </a:path>
                <a:path w="3810" h="1138554">
                  <a:moveTo>
                    <a:pt x="0" y="585343"/>
                  </a:moveTo>
                  <a:lnTo>
                    <a:pt x="3810" y="585343"/>
                  </a:lnTo>
                </a:path>
                <a:path w="3810" h="1138554">
                  <a:moveTo>
                    <a:pt x="0" y="583438"/>
                  </a:moveTo>
                  <a:lnTo>
                    <a:pt x="3810" y="583438"/>
                  </a:lnTo>
                </a:path>
                <a:path w="3810" h="1138554">
                  <a:moveTo>
                    <a:pt x="0" y="581533"/>
                  </a:moveTo>
                  <a:lnTo>
                    <a:pt x="3810" y="581533"/>
                  </a:lnTo>
                </a:path>
                <a:path w="3810" h="1138554">
                  <a:moveTo>
                    <a:pt x="0" y="579615"/>
                  </a:moveTo>
                  <a:lnTo>
                    <a:pt x="3810" y="579615"/>
                  </a:lnTo>
                </a:path>
                <a:path w="3810" h="1138554">
                  <a:moveTo>
                    <a:pt x="0" y="577710"/>
                  </a:moveTo>
                  <a:lnTo>
                    <a:pt x="3810" y="577710"/>
                  </a:lnTo>
                </a:path>
                <a:path w="3810" h="1138554">
                  <a:moveTo>
                    <a:pt x="0" y="575805"/>
                  </a:moveTo>
                  <a:lnTo>
                    <a:pt x="3810" y="575805"/>
                  </a:lnTo>
                </a:path>
                <a:path w="3810" h="1138554">
                  <a:moveTo>
                    <a:pt x="0" y="573900"/>
                  </a:moveTo>
                  <a:lnTo>
                    <a:pt x="3810" y="573900"/>
                  </a:lnTo>
                </a:path>
                <a:path w="3810" h="1138554">
                  <a:moveTo>
                    <a:pt x="0" y="571995"/>
                  </a:moveTo>
                  <a:lnTo>
                    <a:pt x="3810" y="571995"/>
                  </a:lnTo>
                </a:path>
                <a:path w="3810" h="1138554">
                  <a:moveTo>
                    <a:pt x="0" y="570090"/>
                  </a:moveTo>
                  <a:lnTo>
                    <a:pt x="3810" y="570090"/>
                  </a:lnTo>
                </a:path>
                <a:path w="3810" h="1138554">
                  <a:moveTo>
                    <a:pt x="0" y="568185"/>
                  </a:moveTo>
                  <a:lnTo>
                    <a:pt x="3810" y="568185"/>
                  </a:lnTo>
                </a:path>
                <a:path w="3810" h="1138554">
                  <a:moveTo>
                    <a:pt x="0" y="566280"/>
                  </a:moveTo>
                  <a:lnTo>
                    <a:pt x="3810" y="566280"/>
                  </a:lnTo>
                </a:path>
                <a:path w="3810" h="1138554">
                  <a:moveTo>
                    <a:pt x="0" y="564362"/>
                  </a:moveTo>
                  <a:lnTo>
                    <a:pt x="3810" y="564362"/>
                  </a:lnTo>
                </a:path>
                <a:path w="3810" h="1138554">
                  <a:moveTo>
                    <a:pt x="0" y="562457"/>
                  </a:moveTo>
                  <a:lnTo>
                    <a:pt x="3810" y="562457"/>
                  </a:lnTo>
                </a:path>
                <a:path w="3810" h="1138554">
                  <a:moveTo>
                    <a:pt x="0" y="560552"/>
                  </a:moveTo>
                  <a:lnTo>
                    <a:pt x="3810" y="560552"/>
                  </a:lnTo>
                </a:path>
                <a:path w="3810" h="1138554">
                  <a:moveTo>
                    <a:pt x="0" y="558647"/>
                  </a:moveTo>
                  <a:lnTo>
                    <a:pt x="3810" y="558647"/>
                  </a:lnTo>
                </a:path>
                <a:path w="3810" h="1138554">
                  <a:moveTo>
                    <a:pt x="0" y="556742"/>
                  </a:moveTo>
                  <a:lnTo>
                    <a:pt x="3810" y="556742"/>
                  </a:lnTo>
                </a:path>
                <a:path w="3810" h="1138554">
                  <a:moveTo>
                    <a:pt x="0" y="554837"/>
                  </a:moveTo>
                  <a:lnTo>
                    <a:pt x="3810" y="554837"/>
                  </a:lnTo>
                </a:path>
                <a:path w="3810" h="1138554">
                  <a:moveTo>
                    <a:pt x="0" y="552932"/>
                  </a:moveTo>
                  <a:lnTo>
                    <a:pt x="3810" y="552932"/>
                  </a:lnTo>
                </a:path>
                <a:path w="3810" h="1138554">
                  <a:moveTo>
                    <a:pt x="0" y="551014"/>
                  </a:moveTo>
                  <a:lnTo>
                    <a:pt x="3810" y="551014"/>
                  </a:lnTo>
                </a:path>
                <a:path w="3810" h="1138554">
                  <a:moveTo>
                    <a:pt x="0" y="549109"/>
                  </a:moveTo>
                  <a:lnTo>
                    <a:pt x="3810" y="549109"/>
                  </a:lnTo>
                </a:path>
                <a:path w="3810" h="1138554">
                  <a:moveTo>
                    <a:pt x="0" y="547204"/>
                  </a:moveTo>
                  <a:lnTo>
                    <a:pt x="3810" y="547204"/>
                  </a:lnTo>
                </a:path>
                <a:path w="3810" h="1138554">
                  <a:moveTo>
                    <a:pt x="0" y="545299"/>
                  </a:moveTo>
                  <a:lnTo>
                    <a:pt x="3810" y="545299"/>
                  </a:lnTo>
                </a:path>
                <a:path w="3810" h="1138554">
                  <a:moveTo>
                    <a:pt x="0" y="543394"/>
                  </a:moveTo>
                  <a:lnTo>
                    <a:pt x="3810" y="543394"/>
                  </a:lnTo>
                </a:path>
                <a:path w="3810" h="1138554">
                  <a:moveTo>
                    <a:pt x="0" y="541489"/>
                  </a:moveTo>
                  <a:lnTo>
                    <a:pt x="3810" y="541489"/>
                  </a:lnTo>
                </a:path>
                <a:path w="3810" h="1138554">
                  <a:moveTo>
                    <a:pt x="0" y="539584"/>
                  </a:moveTo>
                  <a:lnTo>
                    <a:pt x="3810" y="539584"/>
                  </a:lnTo>
                </a:path>
                <a:path w="3810" h="1138554">
                  <a:moveTo>
                    <a:pt x="0" y="537679"/>
                  </a:moveTo>
                  <a:lnTo>
                    <a:pt x="3810" y="537679"/>
                  </a:lnTo>
                </a:path>
                <a:path w="3810" h="1138554">
                  <a:moveTo>
                    <a:pt x="0" y="535762"/>
                  </a:moveTo>
                  <a:lnTo>
                    <a:pt x="3810" y="535762"/>
                  </a:lnTo>
                </a:path>
                <a:path w="3810" h="1138554">
                  <a:moveTo>
                    <a:pt x="0" y="533857"/>
                  </a:moveTo>
                  <a:lnTo>
                    <a:pt x="3810" y="533857"/>
                  </a:lnTo>
                </a:path>
                <a:path w="3810" h="1138554">
                  <a:moveTo>
                    <a:pt x="0" y="531952"/>
                  </a:moveTo>
                  <a:lnTo>
                    <a:pt x="3810" y="531952"/>
                  </a:lnTo>
                </a:path>
                <a:path w="3810" h="1138554">
                  <a:moveTo>
                    <a:pt x="0" y="530047"/>
                  </a:moveTo>
                  <a:lnTo>
                    <a:pt x="3810" y="530047"/>
                  </a:lnTo>
                </a:path>
                <a:path w="3810" h="1138554">
                  <a:moveTo>
                    <a:pt x="0" y="528142"/>
                  </a:moveTo>
                  <a:lnTo>
                    <a:pt x="3810" y="528142"/>
                  </a:lnTo>
                </a:path>
                <a:path w="3810" h="1138554">
                  <a:moveTo>
                    <a:pt x="0" y="526237"/>
                  </a:moveTo>
                  <a:lnTo>
                    <a:pt x="3810" y="526237"/>
                  </a:lnTo>
                </a:path>
                <a:path w="3810" h="1138554">
                  <a:moveTo>
                    <a:pt x="0" y="524332"/>
                  </a:moveTo>
                  <a:lnTo>
                    <a:pt x="3810" y="524332"/>
                  </a:lnTo>
                </a:path>
                <a:path w="3810" h="1138554">
                  <a:moveTo>
                    <a:pt x="0" y="522427"/>
                  </a:moveTo>
                  <a:lnTo>
                    <a:pt x="3810" y="522427"/>
                  </a:lnTo>
                </a:path>
                <a:path w="3810" h="1138554">
                  <a:moveTo>
                    <a:pt x="0" y="520509"/>
                  </a:moveTo>
                  <a:lnTo>
                    <a:pt x="3810" y="520509"/>
                  </a:lnTo>
                </a:path>
                <a:path w="3810" h="1138554">
                  <a:moveTo>
                    <a:pt x="0" y="518604"/>
                  </a:moveTo>
                  <a:lnTo>
                    <a:pt x="3810" y="518604"/>
                  </a:lnTo>
                </a:path>
                <a:path w="3810" h="1138554">
                  <a:moveTo>
                    <a:pt x="0" y="516699"/>
                  </a:moveTo>
                  <a:lnTo>
                    <a:pt x="3810" y="516699"/>
                  </a:lnTo>
                </a:path>
                <a:path w="3810" h="1138554">
                  <a:moveTo>
                    <a:pt x="0" y="514794"/>
                  </a:moveTo>
                  <a:lnTo>
                    <a:pt x="3810" y="514794"/>
                  </a:lnTo>
                </a:path>
                <a:path w="3810" h="1138554">
                  <a:moveTo>
                    <a:pt x="0" y="512889"/>
                  </a:moveTo>
                  <a:lnTo>
                    <a:pt x="3810" y="512889"/>
                  </a:lnTo>
                </a:path>
                <a:path w="3810" h="1138554">
                  <a:moveTo>
                    <a:pt x="0" y="510984"/>
                  </a:moveTo>
                  <a:lnTo>
                    <a:pt x="3810" y="510984"/>
                  </a:lnTo>
                </a:path>
                <a:path w="3810" h="1138554">
                  <a:moveTo>
                    <a:pt x="0" y="509079"/>
                  </a:moveTo>
                  <a:lnTo>
                    <a:pt x="3810" y="509079"/>
                  </a:lnTo>
                </a:path>
                <a:path w="3810" h="1138554">
                  <a:moveTo>
                    <a:pt x="0" y="507161"/>
                  </a:moveTo>
                  <a:lnTo>
                    <a:pt x="3810" y="507161"/>
                  </a:lnTo>
                </a:path>
                <a:path w="3810" h="1138554">
                  <a:moveTo>
                    <a:pt x="0" y="505256"/>
                  </a:moveTo>
                  <a:lnTo>
                    <a:pt x="3810" y="505256"/>
                  </a:lnTo>
                </a:path>
                <a:path w="3810" h="1138554">
                  <a:moveTo>
                    <a:pt x="0" y="503351"/>
                  </a:moveTo>
                  <a:lnTo>
                    <a:pt x="3810" y="503351"/>
                  </a:lnTo>
                </a:path>
                <a:path w="3810" h="1138554">
                  <a:moveTo>
                    <a:pt x="0" y="501446"/>
                  </a:moveTo>
                  <a:lnTo>
                    <a:pt x="3810" y="501446"/>
                  </a:lnTo>
                </a:path>
                <a:path w="3810" h="1138554">
                  <a:moveTo>
                    <a:pt x="0" y="499541"/>
                  </a:moveTo>
                  <a:lnTo>
                    <a:pt x="3810" y="499541"/>
                  </a:lnTo>
                </a:path>
                <a:path w="3810" h="1138554">
                  <a:moveTo>
                    <a:pt x="0" y="497636"/>
                  </a:moveTo>
                  <a:lnTo>
                    <a:pt x="3810" y="497636"/>
                  </a:lnTo>
                </a:path>
                <a:path w="3810" h="1138554">
                  <a:moveTo>
                    <a:pt x="0" y="495731"/>
                  </a:moveTo>
                  <a:lnTo>
                    <a:pt x="3810" y="495731"/>
                  </a:lnTo>
                </a:path>
                <a:path w="3810" h="1138554">
                  <a:moveTo>
                    <a:pt x="0" y="493826"/>
                  </a:moveTo>
                  <a:lnTo>
                    <a:pt x="3810" y="493826"/>
                  </a:lnTo>
                </a:path>
                <a:path w="3810" h="1138554">
                  <a:moveTo>
                    <a:pt x="0" y="491909"/>
                  </a:moveTo>
                  <a:lnTo>
                    <a:pt x="3810" y="491909"/>
                  </a:lnTo>
                </a:path>
                <a:path w="3810" h="1138554">
                  <a:moveTo>
                    <a:pt x="0" y="490004"/>
                  </a:moveTo>
                  <a:lnTo>
                    <a:pt x="3810" y="490004"/>
                  </a:lnTo>
                </a:path>
                <a:path w="3810" h="1138554">
                  <a:moveTo>
                    <a:pt x="0" y="488099"/>
                  </a:moveTo>
                  <a:lnTo>
                    <a:pt x="3810" y="488099"/>
                  </a:lnTo>
                </a:path>
                <a:path w="3810" h="1138554">
                  <a:moveTo>
                    <a:pt x="0" y="486194"/>
                  </a:moveTo>
                  <a:lnTo>
                    <a:pt x="3810" y="486194"/>
                  </a:lnTo>
                </a:path>
                <a:path w="3810" h="1138554">
                  <a:moveTo>
                    <a:pt x="0" y="484289"/>
                  </a:moveTo>
                  <a:lnTo>
                    <a:pt x="3810" y="484289"/>
                  </a:lnTo>
                </a:path>
                <a:path w="3810" h="1138554">
                  <a:moveTo>
                    <a:pt x="0" y="482384"/>
                  </a:moveTo>
                  <a:lnTo>
                    <a:pt x="3810" y="482384"/>
                  </a:lnTo>
                </a:path>
                <a:path w="3810" h="1138554">
                  <a:moveTo>
                    <a:pt x="0" y="480479"/>
                  </a:moveTo>
                  <a:lnTo>
                    <a:pt x="3810" y="480479"/>
                  </a:lnTo>
                </a:path>
                <a:path w="3810" h="1138554">
                  <a:moveTo>
                    <a:pt x="0" y="478574"/>
                  </a:moveTo>
                  <a:lnTo>
                    <a:pt x="3810" y="478574"/>
                  </a:lnTo>
                </a:path>
                <a:path w="3810" h="1138554">
                  <a:moveTo>
                    <a:pt x="0" y="476656"/>
                  </a:moveTo>
                  <a:lnTo>
                    <a:pt x="3810" y="476656"/>
                  </a:lnTo>
                </a:path>
                <a:path w="3810" h="1138554">
                  <a:moveTo>
                    <a:pt x="0" y="474751"/>
                  </a:moveTo>
                  <a:lnTo>
                    <a:pt x="3810" y="474751"/>
                  </a:lnTo>
                </a:path>
                <a:path w="3810" h="1138554">
                  <a:moveTo>
                    <a:pt x="0" y="472846"/>
                  </a:moveTo>
                  <a:lnTo>
                    <a:pt x="3810" y="472846"/>
                  </a:lnTo>
                </a:path>
                <a:path w="3810" h="1138554">
                  <a:moveTo>
                    <a:pt x="0" y="470941"/>
                  </a:moveTo>
                  <a:lnTo>
                    <a:pt x="3810" y="470941"/>
                  </a:lnTo>
                </a:path>
                <a:path w="3810" h="1138554">
                  <a:moveTo>
                    <a:pt x="0" y="469036"/>
                  </a:moveTo>
                  <a:lnTo>
                    <a:pt x="3810" y="469036"/>
                  </a:lnTo>
                </a:path>
                <a:path w="3810" h="1138554">
                  <a:moveTo>
                    <a:pt x="0" y="467131"/>
                  </a:moveTo>
                  <a:lnTo>
                    <a:pt x="3810" y="467131"/>
                  </a:lnTo>
                </a:path>
                <a:path w="3810" h="1138554">
                  <a:moveTo>
                    <a:pt x="0" y="465226"/>
                  </a:moveTo>
                  <a:lnTo>
                    <a:pt x="3810" y="465226"/>
                  </a:lnTo>
                </a:path>
                <a:path w="3810" h="1138554">
                  <a:moveTo>
                    <a:pt x="0" y="463308"/>
                  </a:moveTo>
                  <a:lnTo>
                    <a:pt x="3810" y="463308"/>
                  </a:lnTo>
                </a:path>
                <a:path w="3810" h="1138554">
                  <a:moveTo>
                    <a:pt x="0" y="461403"/>
                  </a:moveTo>
                  <a:lnTo>
                    <a:pt x="3810" y="461403"/>
                  </a:lnTo>
                </a:path>
                <a:path w="3810" h="1138554">
                  <a:moveTo>
                    <a:pt x="0" y="459498"/>
                  </a:moveTo>
                  <a:lnTo>
                    <a:pt x="3810" y="459498"/>
                  </a:lnTo>
                </a:path>
                <a:path w="3810" h="1138554">
                  <a:moveTo>
                    <a:pt x="0" y="457593"/>
                  </a:moveTo>
                  <a:lnTo>
                    <a:pt x="3810" y="457593"/>
                  </a:lnTo>
                </a:path>
                <a:path w="3810" h="1138554">
                  <a:moveTo>
                    <a:pt x="0" y="455688"/>
                  </a:moveTo>
                  <a:lnTo>
                    <a:pt x="3810" y="455688"/>
                  </a:lnTo>
                </a:path>
                <a:path w="3810" h="1138554">
                  <a:moveTo>
                    <a:pt x="0" y="453783"/>
                  </a:moveTo>
                  <a:lnTo>
                    <a:pt x="3810" y="453783"/>
                  </a:lnTo>
                </a:path>
                <a:path w="3810" h="1138554">
                  <a:moveTo>
                    <a:pt x="0" y="451878"/>
                  </a:moveTo>
                  <a:lnTo>
                    <a:pt x="3810" y="451878"/>
                  </a:lnTo>
                </a:path>
                <a:path w="3810" h="1138554">
                  <a:moveTo>
                    <a:pt x="0" y="449973"/>
                  </a:moveTo>
                  <a:lnTo>
                    <a:pt x="3810" y="449973"/>
                  </a:lnTo>
                </a:path>
                <a:path w="3810" h="1138554">
                  <a:moveTo>
                    <a:pt x="0" y="448056"/>
                  </a:moveTo>
                  <a:lnTo>
                    <a:pt x="3810" y="448056"/>
                  </a:lnTo>
                </a:path>
                <a:path w="3810" h="1138554">
                  <a:moveTo>
                    <a:pt x="0" y="446151"/>
                  </a:moveTo>
                  <a:lnTo>
                    <a:pt x="3810" y="446151"/>
                  </a:lnTo>
                </a:path>
                <a:path w="3810" h="1138554">
                  <a:moveTo>
                    <a:pt x="0" y="444245"/>
                  </a:moveTo>
                  <a:lnTo>
                    <a:pt x="3810" y="444245"/>
                  </a:lnTo>
                </a:path>
                <a:path w="3810" h="1138554">
                  <a:moveTo>
                    <a:pt x="0" y="442341"/>
                  </a:moveTo>
                  <a:lnTo>
                    <a:pt x="3810" y="442341"/>
                  </a:lnTo>
                </a:path>
                <a:path w="3810" h="1138554">
                  <a:moveTo>
                    <a:pt x="0" y="440436"/>
                  </a:moveTo>
                  <a:lnTo>
                    <a:pt x="3810" y="440436"/>
                  </a:lnTo>
                </a:path>
                <a:path w="3810" h="1138554">
                  <a:moveTo>
                    <a:pt x="0" y="438531"/>
                  </a:moveTo>
                  <a:lnTo>
                    <a:pt x="3810" y="438531"/>
                  </a:lnTo>
                </a:path>
                <a:path w="3810" h="1138554">
                  <a:moveTo>
                    <a:pt x="0" y="436626"/>
                  </a:moveTo>
                  <a:lnTo>
                    <a:pt x="3810" y="436626"/>
                  </a:lnTo>
                </a:path>
                <a:path w="3810" h="1138554">
                  <a:moveTo>
                    <a:pt x="0" y="434708"/>
                  </a:moveTo>
                  <a:lnTo>
                    <a:pt x="3810" y="434708"/>
                  </a:lnTo>
                </a:path>
                <a:path w="3810" h="1138554">
                  <a:moveTo>
                    <a:pt x="0" y="432803"/>
                  </a:moveTo>
                  <a:lnTo>
                    <a:pt x="3810" y="432803"/>
                  </a:lnTo>
                </a:path>
                <a:path w="3810" h="1138554">
                  <a:moveTo>
                    <a:pt x="0" y="430898"/>
                  </a:moveTo>
                  <a:lnTo>
                    <a:pt x="3810" y="430898"/>
                  </a:lnTo>
                </a:path>
                <a:path w="3810" h="1138554">
                  <a:moveTo>
                    <a:pt x="0" y="428993"/>
                  </a:moveTo>
                  <a:lnTo>
                    <a:pt x="3810" y="428993"/>
                  </a:lnTo>
                </a:path>
                <a:path w="3810" h="1138554">
                  <a:moveTo>
                    <a:pt x="0" y="427088"/>
                  </a:moveTo>
                  <a:lnTo>
                    <a:pt x="3810" y="427088"/>
                  </a:lnTo>
                </a:path>
                <a:path w="3810" h="1138554">
                  <a:moveTo>
                    <a:pt x="0" y="425183"/>
                  </a:moveTo>
                  <a:lnTo>
                    <a:pt x="3810" y="425183"/>
                  </a:lnTo>
                </a:path>
                <a:path w="3810" h="1138554">
                  <a:moveTo>
                    <a:pt x="0" y="423278"/>
                  </a:moveTo>
                  <a:lnTo>
                    <a:pt x="3810" y="423278"/>
                  </a:lnTo>
                </a:path>
                <a:path w="3810" h="1138554">
                  <a:moveTo>
                    <a:pt x="0" y="421373"/>
                  </a:moveTo>
                  <a:lnTo>
                    <a:pt x="3810" y="421373"/>
                  </a:lnTo>
                </a:path>
                <a:path w="3810" h="1138554">
                  <a:moveTo>
                    <a:pt x="0" y="419455"/>
                  </a:moveTo>
                  <a:lnTo>
                    <a:pt x="3810" y="419455"/>
                  </a:lnTo>
                </a:path>
                <a:path w="3810" h="1138554">
                  <a:moveTo>
                    <a:pt x="0" y="417550"/>
                  </a:moveTo>
                  <a:lnTo>
                    <a:pt x="3810" y="417550"/>
                  </a:lnTo>
                </a:path>
                <a:path w="3810" h="1138554">
                  <a:moveTo>
                    <a:pt x="0" y="415645"/>
                  </a:moveTo>
                  <a:lnTo>
                    <a:pt x="3810" y="415645"/>
                  </a:lnTo>
                </a:path>
                <a:path w="3810" h="1138554">
                  <a:moveTo>
                    <a:pt x="0" y="413740"/>
                  </a:moveTo>
                  <a:lnTo>
                    <a:pt x="3810" y="413740"/>
                  </a:lnTo>
                </a:path>
                <a:path w="3810" h="1138554">
                  <a:moveTo>
                    <a:pt x="0" y="411835"/>
                  </a:moveTo>
                  <a:lnTo>
                    <a:pt x="3810" y="411835"/>
                  </a:lnTo>
                </a:path>
                <a:path w="3810" h="1138554">
                  <a:moveTo>
                    <a:pt x="0" y="409930"/>
                  </a:moveTo>
                  <a:lnTo>
                    <a:pt x="3810" y="409930"/>
                  </a:lnTo>
                </a:path>
                <a:path w="3810" h="1138554">
                  <a:moveTo>
                    <a:pt x="0" y="408025"/>
                  </a:moveTo>
                  <a:lnTo>
                    <a:pt x="3810" y="408025"/>
                  </a:lnTo>
                </a:path>
                <a:path w="3810" h="1138554">
                  <a:moveTo>
                    <a:pt x="0" y="406120"/>
                  </a:moveTo>
                  <a:lnTo>
                    <a:pt x="3810" y="406120"/>
                  </a:lnTo>
                </a:path>
                <a:path w="3810" h="1138554">
                  <a:moveTo>
                    <a:pt x="0" y="404202"/>
                  </a:moveTo>
                  <a:lnTo>
                    <a:pt x="3810" y="404202"/>
                  </a:lnTo>
                </a:path>
                <a:path w="3810" h="1138554">
                  <a:moveTo>
                    <a:pt x="0" y="402297"/>
                  </a:moveTo>
                  <a:lnTo>
                    <a:pt x="3810" y="402297"/>
                  </a:lnTo>
                </a:path>
                <a:path w="3810" h="1138554">
                  <a:moveTo>
                    <a:pt x="0" y="400392"/>
                  </a:moveTo>
                  <a:lnTo>
                    <a:pt x="3810" y="400392"/>
                  </a:lnTo>
                </a:path>
                <a:path w="3810" h="1138554">
                  <a:moveTo>
                    <a:pt x="0" y="398487"/>
                  </a:moveTo>
                  <a:lnTo>
                    <a:pt x="3810" y="398487"/>
                  </a:lnTo>
                </a:path>
                <a:path w="3810" h="1138554">
                  <a:moveTo>
                    <a:pt x="0" y="396582"/>
                  </a:moveTo>
                  <a:lnTo>
                    <a:pt x="3810" y="396582"/>
                  </a:lnTo>
                </a:path>
                <a:path w="3810" h="1138554">
                  <a:moveTo>
                    <a:pt x="0" y="394677"/>
                  </a:moveTo>
                  <a:lnTo>
                    <a:pt x="3810" y="394677"/>
                  </a:lnTo>
                </a:path>
                <a:path w="3810" h="1138554">
                  <a:moveTo>
                    <a:pt x="0" y="392772"/>
                  </a:moveTo>
                  <a:lnTo>
                    <a:pt x="3810" y="392772"/>
                  </a:lnTo>
                </a:path>
                <a:path w="3810" h="1138554">
                  <a:moveTo>
                    <a:pt x="0" y="390855"/>
                  </a:moveTo>
                  <a:lnTo>
                    <a:pt x="3810" y="390855"/>
                  </a:lnTo>
                </a:path>
                <a:path w="3810" h="1138554">
                  <a:moveTo>
                    <a:pt x="0" y="388950"/>
                  </a:moveTo>
                  <a:lnTo>
                    <a:pt x="3810" y="388950"/>
                  </a:lnTo>
                </a:path>
                <a:path w="3810" h="1138554">
                  <a:moveTo>
                    <a:pt x="0" y="387045"/>
                  </a:moveTo>
                  <a:lnTo>
                    <a:pt x="3810" y="387045"/>
                  </a:lnTo>
                </a:path>
                <a:path w="3810" h="1138554">
                  <a:moveTo>
                    <a:pt x="0" y="385140"/>
                  </a:moveTo>
                  <a:lnTo>
                    <a:pt x="3810" y="385140"/>
                  </a:lnTo>
                </a:path>
                <a:path w="3810" h="1138554">
                  <a:moveTo>
                    <a:pt x="0" y="383235"/>
                  </a:moveTo>
                  <a:lnTo>
                    <a:pt x="3810" y="383235"/>
                  </a:lnTo>
                </a:path>
                <a:path w="3810" h="1138554">
                  <a:moveTo>
                    <a:pt x="0" y="381330"/>
                  </a:moveTo>
                  <a:lnTo>
                    <a:pt x="3810" y="381330"/>
                  </a:lnTo>
                </a:path>
                <a:path w="3810" h="1138554">
                  <a:moveTo>
                    <a:pt x="0" y="379425"/>
                  </a:moveTo>
                  <a:lnTo>
                    <a:pt x="3810" y="379425"/>
                  </a:lnTo>
                </a:path>
                <a:path w="3810" h="1138554">
                  <a:moveTo>
                    <a:pt x="0" y="377520"/>
                  </a:moveTo>
                  <a:lnTo>
                    <a:pt x="3810" y="377520"/>
                  </a:lnTo>
                </a:path>
                <a:path w="3810" h="1138554">
                  <a:moveTo>
                    <a:pt x="0" y="375602"/>
                  </a:moveTo>
                  <a:lnTo>
                    <a:pt x="3810" y="375602"/>
                  </a:lnTo>
                </a:path>
                <a:path w="3810" h="1138554">
                  <a:moveTo>
                    <a:pt x="0" y="373697"/>
                  </a:moveTo>
                  <a:lnTo>
                    <a:pt x="3810" y="373697"/>
                  </a:lnTo>
                </a:path>
                <a:path w="3810" h="1138554">
                  <a:moveTo>
                    <a:pt x="0" y="371792"/>
                  </a:moveTo>
                  <a:lnTo>
                    <a:pt x="3810" y="371792"/>
                  </a:lnTo>
                </a:path>
                <a:path w="3810" h="1138554">
                  <a:moveTo>
                    <a:pt x="0" y="369887"/>
                  </a:moveTo>
                  <a:lnTo>
                    <a:pt x="3810" y="369887"/>
                  </a:lnTo>
                </a:path>
                <a:path w="3810" h="1138554">
                  <a:moveTo>
                    <a:pt x="0" y="367982"/>
                  </a:moveTo>
                  <a:lnTo>
                    <a:pt x="3810" y="367982"/>
                  </a:lnTo>
                </a:path>
                <a:path w="3810" h="1138554">
                  <a:moveTo>
                    <a:pt x="0" y="366077"/>
                  </a:moveTo>
                  <a:lnTo>
                    <a:pt x="3810" y="366077"/>
                  </a:lnTo>
                </a:path>
                <a:path w="3810" h="1138554">
                  <a:moveTo>
                    <a:pt x="0" y="364172"/>
                  </a:moveTo>
                  <a:lnTo>
                    <a:pt x="3810" y="364172"/>
                  </a:lnTo>
                </a:path>
                <a:path w="3810" h="1138554">
                  <a:moveTo>
                    <a:pt x="0" y="362254"/>
                  </a:moveTo>
                  <a:lnTo>
                    <a:pt x="3810" y="362254"/>
                  </a:lnTo>
                </a:path>
                <a:path w="3810" h="1138554">
                  <a:moveTo>
                    <a:pt x="0" y="360349"/>
                  </a:moveTo>
                  <a:lnTo>
                    <a:pt x="3810" y="360349"/>
                  </a:lnTo>
                </a:path>
                <a:path w="3810" h="1138554">
                  <a:moveTo>
                    <a:pt x="0" y="358444"/>
                  </a:moveTo>
                  <a:lnTo>
                    <a:pt x="3810" y="358444"/>
                  </a:lnTo>
                </a:path>
                <a:path w="3810" h="1138554">
                  <a:moveTo>
                    <a:pt x="0" y="356539"/>
                  </a:moveTo>
                  <a:lnTo>
                    <a:pt x="3810" y="356539"/>
                  </a:lnTo>
                </a:path>
                <a:path w="3810" h="1138554">
                  <a:moveTo>
                    <a:pt x="0" y="354634"/>
                  </a:moveTo>
                  <a:lnTo>
                    <a:pt x="3810" y="354634"/>
                  </a:lnTo>
                </a:path>
                <a:path w="3810" h="1138554">
                  <a:moveTo>
                    <a:pt x="0" y="352729"/>
                  </a:moveTo>
                  <a:lnTo>
                    <a:pt x="3810" y="352729"/>
                  </a:lnTo>
                </a:path>
                <a:path w="3810" h="1138554">
                  <a:moveTo>
                    <a:pt x="0" y="350824"/>
                  </a:moveTo>
                  <a:lnTo>
                    <a:pt x="3810" y="350824"/>
                  </a:lnTo>
                </a:path>
                <a:path w="3810" h="1138554">
                  <a:moveTo>
                    <a:pt x="0" y="348919"/>
                  </a:moveTo>
                  <a:lnTo>
                    <a:pt x="3810" y="348919"/>
                  </a:lnTo>
                </a:path>
                <a:path w="3810" h="1138554">
                  <a:moveTo>
                    <a:pt x="0" y="347002"/>
                  </a:moveTo>
                  <a:lnTo>
                    <a:pt x="3810" y="347002"/>
                  </a:lnTo>
                </a:path>
                <a:path w="3810" h="1138554">
                  <a:moveTo>
                    <a:pt x="0" y="345097"/>
                  </a:moveTo>
                  <a:lnTo>
                    <a:pt x="3810" y="345097"/>
                  </a:lnTo>
                </a:path>
                <a:path w="3810" h="1138554">
                  <a:moveTo>
                    <a:pt x="0" y="343192"/>
                  </a:moveTo>
                  <a:lnTo>
                    <a:pt x="3810" y="343192"/>
                  </a:lnTo>
                </a:path>
                <a:path w="3810" h="1138554">
                  <a:moveTo>
                    <a:pt x="0" y="341287"/>
                  </a:moveTo>
                  <a:lnTo>
                    <a:pt x="3810" y="341287"/>
                  </a:lnTo>
                </a:path>
                <a:path w="3810" h="1138554">
                  <a:moveTo>
                    <a:pt x="0" y="339382"/>
                  </a:moveTo>
                  <a:lnTo>
                    <a:pt x="3810" y="339382"/>
                  </a:lnTo>
                </a:path>
                <a:path w="3810" h="1138554">
                  <a:moveTo>
                    <a:pt x="0" y="337477"/>
                  </a:moveTo>
                  <a:lnTo>
                    <a:pt x="3810" y="337477"/>
                  </a:lnTo>
                </a:path>
                <a:path w="3810" h="1138554">
                  <a:moveTo>
                    <a:pt x="0" y="335572"/>
                  </a:moveTo>
                  <a:lnTo>
                    <a:pt x="3810" y="335572"/>
                  </a:lnTo>
                </a:path>
                <a:path w="3810" h="1138554">
                  <a:moveTo>
                    <a:pt x="0" y="333667"/>
                  </a:moveTo>
                  <a:lnTo>
                    <a:pt x="3810" y="333667"/>
                  </a:lnTo>
                </a:path>
                <a:path w="3810" h="1138554">
                  <a:moveTo>
                    <a:pt x="0" y="331749"/>
                  </a:moveTo>
                  <a:lnTo>
                    <a:pt x="3810" y="331749"/>
                  </a:lnTo>
                </a:path>
                <a:path w="3810" h="1138554">
                  <a:moveTo>
                    <a:pt x="0" y="329844"/>
                  </a:moveTo>
                  <a:lnTo>
                    <a:pt x="3810" y="329844"/>
                  </a:lnTo>
                </a:path>
                <a:path w="3810" h="1138554">
                  <a:moveTo>
                    <a:pt x="0" y="327939"/>
                  </a:moveTo>
                  <a:lnTo>
                    <a:pt x="3810" y="327939"/>
                  </a:lnTo>
                </a:path>
                <a:path w="3810" h="1138554">
                  <a:moveTo>
                    <a:pt x="0" y="326034"/>
                  </a:moveTo>
                  <a:lnTo>
                    <a:pt x="3810" y="326034"/>
                  </a:lnTo>
                </a:path>
                <a:path w="3810" h="1138554">
                  <a:moveTo>
                    <a:pt x="0" y="324129"/>
                  </a:moveTo>
                  <a:lnTo>
                    <a:pt x="3810" y="324129"/>
                  </a:lnTo>
                </a:path>
                <a:path w="3810" h="1138554">
                  <a:moveTo>
                    <a:pt x="0" y="322224"/>
                  </a:moveTo>
                  <a:lnTo>
                    <a:pt x="3810" y="322224"/>
                  </a:lnTo>
                </a:path>
                <a:path w="3810" h="1138554">
                  <a:moveTo>
                    <a:pt x="0" y="320319"/>
                  </a:moveTo>
                  <a:lnTo>
                    <a:pt x="3810" y="320319"/>
                  </a:lnTo>
                </a:path>
                <a:path w="3810" h="1138554">
                  <a:moveTo>
                    <a:pt x="0" y="318401"/>
                  </a:moveTo>
                  <a:lnTo>
                    <a:pt x="3810" y="318401"/>
                  </a:lnTo>
                </a:path>
                <a:path w="3810" h="1138554">
                  <a:moveTo>
                    <a:pt x="0" y="316496"/>
                  </a:moveTo>
                  <a:lnTo>
                    <a:pt x="3810" y="316496"/>
                  </a:lnTo>
                </a:path>
                <a:path w="3810" h="1138554">
                  <a:moveTo>
                    <a:pt x="0" y="314591"/>
                  </a:moveTo>
                  <a:lnTo>
                    <a:pt x="3810" y="314591"/>
                  </a:lnTo>
                </a:path>
                <a:path w="3810" h="1138554">
                  <a:moveTo>
                    <a:pt x="0" y="312686"/>
                  </a:moveTo>
                  <a:lnTo>
                    <a:pt x="3810" y="312686"/>
                  </a:lnTo>
                </a:path>
                <a:path w="3810" h="1138554">
                  <a:moveTo>
                    <a:pt x="0" y="310781"/>
                  </a:moveTo>
                  <a:lnTo>
                    <a:pt x="3810" y="310781"/>
                  </a:lnTo>
                </a:path>
                <a:path w="3810" h="1138554">
                  <a:moveTo>
                    <a:pt x="0" y="308876"/>
                  </a:moveTo>
                  <a:lnTo>
                    <a:pt x="3810" y="308876"/>
                  </a:lnTo>
                </a:path>
                <a:path w="3810" h="1138554">
                  <a:moveTo>
                    <a:pt x="0" y="306971"/>
                  </a:moveTo>
                  <a:lnTo>
                    <a:pt x="3810" y="306971"/>
                  </a:lnTo>
                </a:path>
                <a:path w="3810" h="1138554">
                  <a:moveTo>
                    <a:pt x="0" y="305066"/>
                  </a:moveTo>
                  <a:lnTo>
                    <a:pt x="3810" y="305066"/>
                  </a:lnTo>
                </a:path>
                <a:path w="3810" h="1138554">
                  <a:moveTo>
                    <a:pt x="0" y="303149"/>
                  </a:moveTo>
                  <a:lnTo>
                    <a:pt x="3810" y="303149"/>
                  </a:lnTo>
                </a:path>
                <a:path w="3810" h="1138554">
                  <a:moveTo>
                    <a:pt x="0" y="301244"/>
                  </a:moveTo>
                  <a:lnTo>
                    <a:pt x="3810" y="301244"/>
                  </a:lnTo>
                </a:path>
                <a:path w="3810" h="1138554">
                  <a:moveTo>
                    <a:pt x="0" y="299338"/>
                  </a:moveTo>
                  <a:lnTo>
                    <a:pt x="3810" y="299338"/>
                  </a:lnTo>
                </a:path>
                <a:path w="3810" h="1138554">
                  <a:moveTo>
                    <a:pt x="0" y="297434"/>
                  </a:moveTo>
                  <a:lnTo>
                    <a:pt x="3810" y="297434"/>
                  </a:lnTo>
                </a:path>
                <a:path w="3810" h="1138554">
                  <a:moveTo>
                    <a:pt x="0" y="295528"/>
                  </a:moveTo>
                  <a:lnTo>
                    <a:pt x="3810" y="295528"/>
                  </a:lnTo>
                </a:path>
                <a:path w="3810" h="1138554">
                  <a:moveTo>
                    <a:pt x="0" y="293624"/>
                  </a:moveTo>
                  <a:lnTo>
                    <a:pt x="3810" y="293624"/>
                  </a:lnTo>
                </a:path>
                <a:path w="3810" h="1138554">
                  <a:moveTo>
                    <a:pt x="0" y="291719"/>
                  </a:moveTo>
                  <a:lnTo>
                    <a:pt x="3810" y="291719"/>
                  </a:lnTo>
                </a:path>
                <a:path w="3810" h="1138554">
                  <a:moveTo>
                    <a:pt x="0" y="289801"/>
                  </a:moveTo>
                  <a:lnTo>
                    <a:pt x="3810" y="289801"/>
                  </a:lnTo>
                </a:path>
                <a:path w="3810" h="1138554">
                  <a:moveTo>
                    <a:pt x="0" y="287896"/>
                  </a:moveTo>
                  <a:lnTo>
                    <a:pt x="3810" y="287896"/>
                  </a:lnTo>
                </a:path>
                <a:path w="3810" h="1138554">
                  <a:moveTo>
                    <a:pt x="0" y="285991"/>
                  </a:moveTo>
                  <a:lnTo>
                    <a:pt x="3810" y="285991"/>
                  </a:lnTo>
                </a:path>
                <a:path w="3810" h="1138554">
                  <a:moveTo>
                    <a:pt x="0" y="284086"/>
                  </a:moveTo>
                  <a:lnTo>
                    <a:pt x="3810" y="284086"/>
                  </a:lnTo>
                </a:path>
                <a:path w="3810" h="1138554">
                  <a:moveTo>
                    <a:pt x="0" y="282181"/>
                  </a:moveTo>
                  <a:lnTo>
                    <a:pt x="3810" y="282181"/>
                  </a:lnTo>
                </a:path>
                <a:path w="3810" h="1138554">
                  <a:moveTo>
                    <a:pt x="0" y="280276"/>
                  </a:moveTo>
                  <a:lnTo>
                    <a:pt x="3810" y="280276"/>
                  </a:lnTo>
                </a:path>
                <a:path w="3810" h="1138554">
                  <a:moveTo>
                    <a:pt x="0" y="278371"/>
                  </a:moveTo>
                  <a:lnTo>
                    <a:pt x="3810" y="278371"/>
                  </a:lnTo>
                </a:path>
                <a:path w="3810" h="1138554">
                  <a:moveTo>
                    <a:pt x="0" y="276466"/>
                  </a:moveTo>
                  <a:lnTo>
                    <a:pt x="3810" y="276466"/>
                  </a:lnTo>
                </a:path>
                <a:path w="3810" h="1138554">
                  <a:moveTo>
                    <a:pt x="0" y="274548"/>
                  </a:moveTo>
                  <a:lnTo>
                    <a:pt x="3810" y="274548"/>
                  </a:lnTo>
                </a:path>
                <a:path w="3810" h="1138554">
                  <a:moveTo>
                    <a:pt x="0" y="272643"/>
                  </a:moveTo>
                  <a:lnTo>
                    <a:pt x="3810" y="272643"/>
                  </a:lnTo>
                </a:path>
                <a:path w="3810" h="1138554">
                  <a:moveTo>
                    <a:pt x="0" y="270738"/>
                  </a:moveTo>
                  <a:lnTo>
                    <a:pt x="3810" y="270738"/>
                  </a:lnTo>
                </a:path>
                <a:path w="3810" h="1138554">
                  <a:moveTo>
                    <a:pt x="0" y="268833"/>
                  </a:moveTo>
                  <a:lnTo>
                    <a:pt x="3810" y="268833"/>
                  </a:lnTo>
                </a:path>
                <a:path w="3810" h="1138554">
                  <a:moveTo>
                    <a:pt x="0" y="266928"/>
                  </a:moveTo>
                  <a:lnTo>
                    <a:pt x="3810" y="266928"/>
                  </a:lnTo>
                </a:path>
                <a:path w="3810" h="1138554">
                  <a:moveTo>
                    <a:pt x="0" y="265023"/>
                  </a:moveTo>
                  <a:lnTo>
                    <a:pt x="3810" y="265023"/>
                  </a:lnTo>
                </a:path>
                <a:path w="3810" h="1138554">
                  <a:moveTo>
                    <a:pt x="0" y="263118"/>
                  </a:moveTo>
                  <a:lnTo>
                    <a:pt x="3810" y="263118"/>
                  </a:lnTo>
                </a:path>
                <a:path w="3810" h="1138554">
                  <a:moveTo>
                    <a:pt x="0" y="261213"/>
                  </a:moveTo>
                  <a:lnTo>
                    <a:pt x="3810" y="261213"/>
                  </a:lnTo>
                </a:path>
                <a:path w="3810" h="1138554">
                  <a:moveTo>
                    <a:pt x="0" y="259295"/>
                  </a:moveTo>
                  <a:lnTo>
                    <a:pt x="3810" y="259295"/>
                  </a:lnTo>
                </a:path>
                <a:path w="3810" h="1138554">
                  <a:moveTo>
                    <a:pt x="0" y="257390"/>
                  </a:moveTo>
                  <a:lnTo>
                    <a:pt x="3810" y="257390"/>
                  </a:lnTo>
                </a:path>
                <a:path w="3810" h="1138554">
                  <a:moveTo>
                    <a:pt x="0" y="255485"/>
                  </a:moveTo>
                  <a:lnTo>
                    <a:pt x="3810" y="255485"/>
                  </a:lnTo>
                </a:path>
                <a:path w="3810" h="1138554">
                  <a:moveTo>
                    <a:pt x="0" y="253580"/>
                  </a:moveTo>
                  <a:lnTo>
                    <a:pt x="3810" y="253580"/>
                  </a:lnTo>
                </a:path>
                <a:path w="3810" h="1138554">
                  <a:moveTo>
                    <a:pt x="0" y="251675"/>
                  </a:moveTo>
                  <a:lnTo>
                    <a:pt x="3810" y="251675"/>
                  </a:lnTo>
                </a:path>
                <a:path w="3810" h="1138554">
                  <a:moveTo>
                    <a:pt x="0" y="249770"/>
                  </a:moveTo>
                  <a:lnTo>
                    <a:pt x="3810" y="249770"/>
                  </a:lnTo>
                </a:path>
                <a:path w="3810" h="1138554">
                  <a:moveTo>
                    <a:pt x="0" y="247865"/>
                  </a:moveTo>
                  <a:lnTo>
                    <a:pt x="3810" y="247865"/>
                  </a:lnTo>
                </a:path>
                <a:path w="3810" h="1138554">
                  <a:moveTo>
                    <a:pt x="0" y="245948"/>
                  </a:moveTo>
                  <a:lnTo>
                    <a:pt x="3810" y="245948"/>
                  </a:lnTo>
                </a:path>
                <a:path w="3810" h="1138554">
                  <a:moveTo>
                    <a:pt x="0" y="244043"/>
                  </a:moveTo>
                  <a:lnTo>
                    <a:pt x="3810" y="244043"/>
                  </a:lnTo>
                </a:path>
                <a:path w="3810" h="1138554">
                  <a:moveTo>
                    <a:pt x="0" y="242138"/>
                  </a:moveTo>
                  <a:lnTo>
                    <a:pt x="3810" y="242138"/>
                  </a:lnTo>
                </a:path>
                <a:path w="3810" h="1138554">
                  <a:moveTo>
                    <a:pt x="0" y="240233"/>
                  </a:moveTo>
                  <a:lnTo>
                    <a:pt x="3810" y="240233"/>
                  </a:lnTo>
                </a:path>
                <a:path w="3810" h="1138554">
                  <a:moveTo>
                    <a:pt x="0" y="238328"/>
                  </a:moveTo>
                  <a:lnTo>
                    <a:pt x="3810" y="238328"/>
                  </a:lnTo>
                </a:path>
                <a:path w="3810" h="1138554">
                  <a:moveTo>
                    <a:pt x="0" y="236423"/>
                  </a:moveTo>
                  <a:lnTo>
                    <a:pt x="3810" y="236423"/>
                  </a:lnTo>
                </a:path>
                <a:path w="3810" h="1138554">
                  <a:moveTo>
                    <a:pt x="0" y="234518"/>
                  </a:moveTo>
                  <a:lnTo>
                    <a:pt x="3810" y="234518"/>
                  </a:lnTo>
                </a:path>
                <a:path w="3810" h="1138554">
                  <a:moveTo>
                    <a:pt x="0" y="232613"/>
                  </a:moveTo>
                  <a:lnTo>
                    <a:pt x="3810" y="232613"/>
                  </a:lnTo>
                </a:path>
                <a:path w="3810" h="1138554">
                  <a:moveTo>
                    <a:pt x="0" y="230695"/>
                  </a:moveTo>
                  <a:lnTo>
                    <a:pt x="3810" y="230695"/>
                  </a:lnTo>
                </a:path>
                <a:path w="3810" h="1138554">
                  <a:moveTo>
                    <a:pt x="0" y="228790"/>
                  </a:moveTo>
                  <a:lnTo>
                    <a:pt x="3810" y="228790"/>
                  </a:lnTo>
                </a:path>
                <a:path w="3810" h="1138554">
                  <a:moveTo>
                    <a:pt x="0" y="226885"/>
                  </a:moveTo>
                  <a:lnTo>
                    <a:pt x="3810" y="226885"/>
                  </a:lnTo>
                </a:path>
                <a:path w="3810" h="1138554">
                  <a:moveTo>
                    <a:pt x="0" y="224980"/>
                  </a:moveTo>
                  <a:lnTo>
                    <a:pt x="3810" y="224980"/>
                  </a:lnTo>
                </a:path>
                <a:path w="3810" h="1138554">
                  <a:moveTo>
                    <a:pt x="0" y="223075"/>
                  </a:moveTo>
                  <a:lnTo>
                    <a:pt x="3810" y="223075"/>
                  </a:lnTo>
                </a:path>
                <a:path w="3810" h="1138554">
                  <a:moveTo>
                    <a:pt x="0" y="221170"/>
                  </a:moveTo>
                  <a:lnTo>
                    <a:pt x="3810" y="221170"/>
                  </a:lnTo>
                </a:path>
                <a:path w="3810" h="1138554">
                  <a:moveTo>
                    <a:pt x="0" y="219265"/>
                  </a:moveTo>
                  <a:lnTo>
                    <a:pt x="3810" y="219265"/>
                  </a:lnTo>
                </a:path>
                <a:path w="3810" h="1138554">
                  <a:moveTo>
                    <a:pt x="0" y="217347"/>
                  </a:moveTo>
                  <a:lnTo>
                    <a:pt x="3810" y="217347"/>
                  </a:lnTo>
                </a:path>
                <a:path w="3810" h="1138554">
                  <a:moveTo>
                    <a:pt x="0" y="215442"/>
                  </a:moveTo>
                  <a:lnTo>
                    <a:pt x="3810" y="215442"/>
                  </a:lnTo>
                </a:path>
                <a:path w="3810" h="1138554">
                  <a:moveTo>
                    <a:pt x="0" y="213537"/>
                  </a:moveTo>
                  <a:lnTo>
                    <a:pt x="3810" y="213537"/>
                  </a:lnTo>
                </a:path>
                <a:path w="3810" h="1138554">
                  <a:moveTo>
                    <a:pt x="0" y="211632"/>
                  </a:moveTo>
                  <a:lnTo>
                    <a:pt x="3810" y="211632"/>
                  </a:lnTo>
                </a:path>
                <a:path w="3810" h="1138554">
                  <a:moveTo>
                    <a:pt x="0" y="209727"/>
                  </a:moveTo>
                  <a:lnTo>
                    <a:pt x="3810" y="209727"/>
                  </a:lnTo>
                </a:path>
                <a:path w="3810" h="1138554">
                  <a:moveTo>
                    <a:pt x="0" y="207822"/>
                  </a:moveTo>
                  <a:lnTo>
                    <a:pt x="3810" y="207822"/>
                  </a:lnTo>
                </a:path>
                <a:path w="3810" h="1138554">
                  <a:moveTo>
                    <a:pt x="0" y="205917"/>
                  </a:moveTo>
                  <a:lnTo>
                    <a:pt x="3810" y="205917"/>
                  </a:lnTo>
                </a:path>
                <a:path w="3810" h="1138554">
                  <a:moveTo>
                    <a:pt x="0" y="204012"/>
                  </a:moveTo>
                  <a:lnTo>
                    <a:pt x="3810" y="204012"/>
                  </a:lnTo>
                </a:path>
                <a:path w="3810" h="1138554">
                  <a:moveTo>
                    <a:pt x="0" y="202095"/>
                  </a:moveTo>
                  <a:lnTo>
                    <a:pt x="3810" y="202095"/>
                  </a:lnTo>
                </a:path>
                <a:path w="3810" h="1138554">
                  <a:moveTo>
                    <a:pt x="0" y="200190"/>
                  </a:moveTo>
                  <a:lnTo>
                    <a:pt x="3810" y="200190"/>
                  </a:lnTo>
                </a:path>
                <a:path w="3810" h="1138554">
                  <a:moveTo>
                    <a:pt x="0" y="198285"/>
                  </a:moveTo>
                  <a:lnTo>
                    <a:pt x="3810" y="198285"/>
                  </a:lnTo>
                </a:path>
                <a:path w="3810" h="1138554">
                  <a:moveTo>
                    <a:pt x="0" y="196380"/>
                  </a:moveTo>
                  <a:lnTo>
                    <a:pt x="3810" y="196380"/>
                  </a:lnTo>
                </a:path>
                <a:path w="3810" h="1138554">
                  <a:moveTo>
                    <a:pt x="0" y="194475"/>
                  </a:moveTo>
                  <a:lnTo>
                    <a:pt x="3810" y="194475"/>
                  </a:lnTo>
                </a:path>
                <a:path w="3810" h="1138554">
                  <a:moveTo>
                    <a:pt x="0" y="192570"/>
                  </a:moveTo>
                  <a:lnTo>
                    <a:pt x="3810" y="192570"/>
                  </a:lnTo>
                </a:path>
                <a:path w="3810" h="1138554">
                  <a:moveTo>
                    <a:pt x="0" y="190665"/>
                  </a:moveTo>
                  <a:lnTo>
                    <a:pt x="3810" y="190665"/>
                  </a:lnTo>
                </a:path>
                <a:path w="3810" h="1138554">
                  <a:moveTo>
                    <a:pt x="0" y="188760"/>
                  </a:moveTo>
                  <a:lnTo>
                    <a:pt x="3810" y="188760"/>
                  </a:lnTo>
                </a:path>
                <a:path w="3810" h="1138554">
                  <a:moveTo>
                    <a:pt x="0" y="186842"/>
                  </a:moveTo>
                  <a:lnTo>
                    <a:pt x="3810" y="186842"/>
                  </a:lnTo>
                </a:path>
                <a:path w="3810" h="1138554">
                  <a:moveTo>
                    <a:pt x="0" y="184937"/>
                  </a:moveTo>
                  <a:lnTo>
                    <a:pt x="3810" y="184937"/>
                  </a:lnTo>
                </a:path>
                <a:path w="3810" h="1138554">
                  <a:moveTo>
                    <a:pt x="0" y="183032"/>
                  </a:moveTo>
                  <a:lnTo>
                    <a:pt x="3810" y="183032"/>
                  </a:lnTo>
                </a:path>
                <a:path w="3810" h="1138554">
                  <a:moveTo>
                    <a:pt x="0" y="181127"/>
                  </a:moveTo>
                  <a:lnTo>
                    <a:pt x="3810" y="181127"/>
                  </a:lnTo>
                </a:path>
                <a:path w="3810" h="1138554">
                  <a:moveTo>
                    <a:pt x="0" y="179222"/>
                  </a:moveTo>
                  <a:lnTo>
                    <a:pt x="3810" y="179222"/>
                  </a:lnTo>
                </a:path>
                <a:path w="3810" h="1138554">
                  <a:moveTo>
                    <a:pt x="0" y="177317"/>
                  </a:moveTo>
                  <a:lnTo>
                    <a:pt x="3810" y="177317"/>
                  </a:lnTo>
                </a:path>
                <a:path w="3810" h="1138554">
                  <a:moveTo>
                    <a:pt x="0" y="175412"/>
                  </a:moveTo>
                  <a:lnTo>
                    <a:pt x="3810" y="175412"/>
                  </a:lnTo>
                </a:path>
                <a:path w="3810" h="1138554">
                  <a:moveTo>
                    <a:pt x="0" y="173494"/>
                  </a:moveTo>
                  <a:lnTo>
                    <a:pt x="3810" y="173494"/>
                  </a:lnTo>
                </a:path>
                <a:path w="3810" h="1138554">
                  <a:moveTo>
                    <a:pt x="0" y="171589"/>
                  </a:moveTo>
                  <a:lnTo>
                    <a:pt x="3810" y="171589"/>
                  </a:lnTo>
                </a:path>
                <a:path w="3810" h="1138554">
                  <a:moveTo>
                    <a:pt x="0" y="169684"/>
                  </a:moveTo>
                  <a:lnTo>
                    <a:pt x="3810" y="169684"/>
                  </a:lnTo>
                </a:path>
                <a:path w="3810" h="1138554">
                  <a:moveTo>
                    <a:pt x="0" y="167779"/>
                  </a:moveTo>
                  <a:lnTo>
                    <a:pt x="3810" y="167779"/>
                  </a:lnTo>
                </a:path>
                <a:path w="3810" h="1138554">
                  <a:moveTo>
                    <a:pt x="0" y="165874"/>
                  </a:moveTo>
                  <a:lnTo>
                    <a:pt x="3810" y="165874"/>
                  </a:lnTo>
                </a:path>
                <a:path w="3810" h="1138554">
                  <a:moveTo>
                    <a:pt x="0" y="163969"/>
                  </a:moveTo>
                  <a:lnTo>
                    <a:pt x="3810" y="163969"/>
                  </a:lnTo>
                </a:path>
                <a:path w="3810" h="1138554">
                  <a:moveTo>
                    <a:pt x="0" y="162064"/>
                  </a:moveTo>
                  <a:lnTo>
                    <a:pt x="3810" y="162064"/>
                  </a:lnTo>
                </a:path>
                <a:path w="3810" h="1138554">
                  <a:moveTo>
                    <a:pt x="0" y="160159"/>
                  </a:moveTo>
                  <a:lnTo>
                    <a:pt x="3810" y="160159"/>
                  </a:lnTo>
                </a:path>
                <a:path w="3810" h="1138554">
                  <a:moveTo>
                    <a:pt x="0" y="158241"/>
                  </a:moveTo>
                  <a:lnTo>
                    <a:pt x="3810" y="158241"/>
                  </a:lnTo>
                </a:path>
                <a:path w="3810" h="1138554">
                  <a:moveTo>
                    <a:pt x="0" y="156337"/>
                  </a:moveTo>
                  <a:lnTo>
                    <a:pt x="3810" y="156337"/>
                  </a:lnTo>
                </a:path>
                <a:path w="3810" h="1138554">
                  <a:moveTo>
                    <a:pt x="0" y="154431"/>
                  </a:moveTo>
                  <a:lnTo>
                    <a:pt x="3810" y="154431"/>
                  </a:lnTo>
                </a:path>
                <a:path w="3810" h="1138554">
                  <a:moveTo>
                    <a:pt x="0" y="152527"/>
                  </a:moveTo>
                  <a:lnTo>
                    <a:pt x="3810" y="152527"/>
                  </a:lnTo>
                </a:path>
                <a:path w="3810" h="1138554">
                  <a:moveTo>
                    <a:pt x="0" y="150622"/>
                  </a:moveTo>
                  <a:lnTo>
                    <a:pt x="3810" y="150622"/>
                  </a:lnTo>
                </a:path>
                <a:path w="3810" h="1138554">
                  <a:moveTo>
                    <a:pt x="0" y="148716"/>
                  </a:moveTo>
                  <a:lnTo>
                    <a:pt x="3810" y="148716"/>
                  </a:lnTo>
                </a:path>
                <a:path w="3810" h="1138554">
                  <a:moveTo>
                    <a:pt x="0" y="146812"/>
                  </a:moveTo>
                  <a:lnTo>
                    <a:pt x="3810" y="146812"/>
                  </a:lnTo>
                </a:path>
                <a:path w="3810" h="1138554">
                  <a:moveTo>
                    <a:pt x="0" y="144906"/>
                  </a:moveTo>
                  <a:lnTo>
                    <a:pt x="3810" y="144906"/>
                  </a:lnTo>
                </a:path>
                <a:path w="3810" h="1138554">
                  <a:moveTo>
                    <a:pt x="0" y="142989"/>
                  </a:moveTo>
                  <a:lnTo>
                    <a:pt x="3810" y="142989"/>
                  </a:lnTo>
                </a:path>
                <a:path w="3810" h="1138554">
                  <a:moveTo>
                    <a:pt x="0" y="141084"/>
                  </a:moveTo>
                  <a:lnTo>
                    <a:pt x="3810" y="141084"/>
                  </a:lnTo>
                </a:path>
                <a:path w="3810" h="1138554">
                  <a:moveTo>
                    <a:pt x="0" y="139179"/>
                  </a:moveTo>
                  <a:lnTo>
                    <a:pt x="3810" y="139179"/>
                  </a:lnTo>
                </a:path>
                <a:path w="3810" h="1138554">
                  <a:moveTo>
                    <a:pt x="0" y="137274"/>
                  </a:moveTo>
                  <a:lnTo>
                    <a:pt x="3810" y="137274"/>
                  </a:lnTo>
                </a:path>
                <a:path w="3810" h="1138554">
                  <a:moveTo>
                    <a:pt x="0" y="135369"/>
                  </a:moveTo>
                  <a:lnTo>
                    <a:pt x="3810" y="135369"/>
                  </a:lnTo>
                </a:path>
                <a:path w="3810" h="1138554">
                  <a:moveTo>
                    <a:pt x="0" y="133464"/>
                  </a:moveTo>
                  <a:lnTo>
                    <a:pt x="3810" y="133464"/>
                  </a:lnTo>
                </a:path>
                <a:path w="3810" h="1138554">
                  <a:moveTo>
                    <a:pt x="0" y="131559"/>
                  </a:moveTo>
                  <a:lnTo>
                    <a:pt x="3810" y="131559"/>
                  </a:lnTo>
                </a:path>
                <a:path w="3810" h="1138554">
                  <a:moveTo>
                    <a:pt x="0" y="129641"/>
                  </a:moveTo>
                  <a:lnTo>
                    <a:pt x="3810" y="129641"/>
                  </a:lnTo>
                </a:path>
                <a:path w="3810" h="1138554">
                  <a:moveTo>
                    <a:pt x="0" y="127736"/>
                  </a:moveTo>
                  <a:lnTo>
                    <a:pt x="3810" y="127736"/>
                  </a:lnTo>
                </a:path>
                <a:path w="3810" h="1138554">
                  <a:moveTo>
                    <a:pt x="0" y="125831"/>
                  </a:moveTo>
                  <a:lnTo>
                    <a:pt x="3810" y="125831"/>
                  </a:lnTo>
                </a:path>
                <a:path w="3810" h="1138554">
                  <a:moveTo>
                    <a:pt x="0" y="123926"/>
                  </a:moveTo>
                  <a:lnTo>
                    <a:pt x="3810" y="123926"/>
                  </a:lnTo>
                </a:path>
                <a:path w="3810" h="1138554">
                  <a:moveTo>
                    <a:pt x="0" y="122021"/>
                  </a:moveTo>
                  <a:lnTo>
                    <a:pt x="3810" y="122021"/>
                  </a:lnTo>
                </a:path>
                <a:path w="3810" h="1138554">
                  <a:moveTo>
                    <a:pt x="0" y="120116"/>
                  </a:moveTo>
                  <a:lnTo>
                    <a:pt x="3810" y="120116"/>
                  </a:lnTo>
                </a:path>
                <a:path w="3810" h="1138554">
                  <a:moveTo>
                    <a:pt x="0" y="118211"/>
                  </a:moveTo>
                  <a:lnTo>
                    <a:pt x="3810" y="118211"/>
                  </a:lnTo>
                </a:path>
                <a:path w="3810" h="1138554">
                  <a:moveTo>
                    <a:pt x="0" y="116306"/>
                  </a:moveTo>
                  <a:lnTo>
                    <a:pt x="3810" y="116306"/>
                  </a:lnTo>
                </a:path>
                <a:path w="3810" h="1138554">
                  <a:moveTo>
                    <a:pt x="0" y="114388"/>
                  </a:moveTo>
                  <a:lnTo>
                    <a:pt x="3810" y="114388"/>
                  </a:lnTo>
                </a:path>
                <a:path w="3810" h="1138554">
                  <a:moveTo>
                    <a:pt x="0" y="112483"/>
                  </a:moveTo>
                  <a:lnTo>
                    <a:pt x="3810" y="112483"/>
                  </a:lnTo>
                </a:path>
                <a:path w="3810" h="1138554">
                  <a:moveTo>
                    <a:pt x="0" y="110578"/>
                  </a:moveTo>
                  <a:lnTo>
                    <a:pt x="3810" y="110578"/>
                  </a:lnTo>
                </a:path>
                <a:path w="3810" h="1138554">
                  <a:moveTo>
                    <a:pt x="0" y="108673"/>
                  </a:moveTo>
                  <a:lnTo>
                    <a:pt x="3810" y="108673"/>
                  </a:lnTo>
                </a:path>
                <a:path w="3810" h="1138554">
                  <a:moveTo>
                    <a:pt x="0" y="106768"/>
                  </a:moveTo>
                  <a:lnTo>
                    <a:pt x="3810" y="106768"/>
                  </a:lnTo>
                </a:path>
                <a:path w="3810" h="1138554">
                  <a:moveTo>
                    <a:pt x="0" y="104863"/>
                  </a:moveTo>
                  <a:lnTo>
                    <a:pt x="3810" y="104863"/>
                  </a:lnTo>
                </a:path>
                <a:path w="3810" h="1138554">
                  <a:moveTo>
                    <a:pt x="0" y="102958"/>
                  </a:moveTo>
                  <a:lnTo>
                    <a:pt x="3810" y="102958"/>
                  </a:lnTo>
                </a:path>
                <a:path w="3810" h="1138554">
                  <a:moveTo>
                    <a:pt x="0" y="101041"/>
                  </a:moveTo>
                  <a:lnTo>
                    <a:pt x="3810" y="101041"/>
                  </a:lnTo>
                </a:path>
                <a:path w="3810" h="1138554">
                  <a:moveTo>
                    <a:pt x="0" y="99136"/>
                  </a:moveTo>
                  <a:lnTo>
                    <a:pt x="3810" y="99136"/>
                  </a:lnTo>
                </a:path>
                <a:path w="3810" h="1138554">
                  <a:moveTo>
                    <a:pt x="0" y="97231"/>
                  </a:moveTo>
                  <a:lnTo>
                    <a:pt x="3810" y="97231"/>
                  </a:lnTo>
                </a:path>
                <a:path w="3810" h="1138554">
                  <a:moveTo>
                    <a:pt x="0" y="95326"/>
                  </a:moveTo>
                  <a:lnTo>
                    <a:pt x="3810" y="95326"/>
                  </a:lnTo>
                </a:path>
                <a:path w="3810" h="1138554">
                  <a:moveTo>
                    <a:pt x="0" y="93421"/>
                  </a:moveTo>
                  <a:lnTo>
                    <a:pt x="3810" y="93421"/>
                  </a:lnTo>
                </a:path>
                <a:path w="3810" h="1138554">
                  <a:moveTo>
                    <a:pt x="0" y="91516"/>
                  </a:moveTo>
                  <a:lnTo>
                    <a:pt x="3810" y="91516"/>
                  </a:lnTo>
                </a:path>
                <a:path w="3810" h="1138554">
                  <a:moveTo>
                    <a:pt x="0" y="89611"/>
                  </a:moveTo>
                  <a:lnTo>
                    <a:pt x="3810" y="89611"/>
                  </a:lnTo>
                </a:path>
                <a:path w="3810" h="1138554">
                  <a:moveTo>
                    <a:pt x="0" y="87706"/>
                  </a:moveTo>
                  <a:lnTo>
                    <a:pt x="3810" y="87706"/>
                  </a:lnTo>
                </a:path>
                <a:path w="3810" h="1138554">
                  <a:moveTo>
                    <a:pt x="0" y="85788"/>
                  </a:moveTo>
                  <a:lnTo>
                    <a:pt x="3810" y="85788"/>
                  </a:lnTo>
                </a:path>
                <a:path w="3810" h="1138554">
                  <a:moveTo>
                    <a:pt x="0" y="83883"/>
                  </a:moveTo>
                  <a:lnTo>
                    <a:pt x="3810" y="83883"/>
                  </a:lnTo>
                </a:path>
                <a:path w="3810" h="1138554">
                  <a:moveTo>
                    <a:pt x="0" y="81978"/>
                  </a:moveTo>
                  <a:lnTo>
                    <a:pt x="3810" y="81978"/>
                  </a:lnTo>
                </a:path>
                <a:path w="3810" h="1138554">
                  <a:moveTo>
                    <a:pt x="0" y="80073"/>
                  </a:moveTo>
                  <a:lnTo>
                    <a:pt x="3810" y="80073"/>
                  </a:lnTo>
                </a:path>
                <a:path w="3810" h="1138554">
                  <a:moveTo>
                    <a:pt x="0" y="78168"/>
                  </a:moveTo>
                  <a:lnTo>
                    <a:pt x="3810" y="78168"/>
                  </a:lnTo>
                </a:path>
                <a:path w="3810" h="1138554">
                  <a:moveTo>
                    <a:pt x="0" y="76263"/>
                  </a:moveTo>
                  <a:lnTo>
                    <a:pt x="3810" y="76263"/>
                  </a:lnTo>
                </a:path>
                <a:path w="3810" h="1138554">
                  <a:moveTo>
                    <a:pt x="0" y="74358"/>
                  </a:moveTo>
                  <a:lnTo>
                    <a:pt x="3810" y="74358"/>
                  </a:lnTo>
                </a:path>
                <a:path w="3810" h="1138554">
                  <a:moveTo>
                    <a:pt x="0" y="72453"/>
                  </a:moveTo>
                  <a:lnTo>
                    <a:pt x="3810" y="72453"/>
                  </a:lnTo>
                </a:path>
                <a:path w="3810" h="1138554">
                  <a:moveTo>
                    <a:pt x="0" y="70535"/>
                  </a:moveTo>
                  <a:lnTo>
                    <a:pt x="3810" y="70535"/>
                  </a:lnTo>
                </a:path>
                <a:path w="3810" h="1138554">
                  <a:moveTo>
                    <a:pt x="0" y="68630"/>
                  </a:moveTo>
                  <a:lnTo>
                    <a:pt x="3810" y="68630"/>
                  </a:lnTo>
                </a:path>
                <a:path w="3810" h="1138554">
                  <a:moveTo>
                    <a:pt x="0" y="66725"/>
                  </a:moveTo>
                  <a:lnTo>
                    <a:pt x="3810" y="66725"/>
                  </a:lnTo>
                </a:path>
                <a:path w="3810" h="1138554">
                  <a:moveTo>
                    <a:pt x="0" y="64820"/>
                  </a:moveTo>
                  <a:lnTo>
                    <a:pt x="3810" y="64820"/>
                  </a:lnTo>
                </a:path>
                <a:path w="3810" h="1138554">
                  <a:moveTo>
                    <a:pt x="0" y="62915"/>
                  </a:moveTo>
                  <a:lnTo>
                    <a:pt x="3810" y="62915"/>
                  </a:lnTo>
                </a:path>
                <a:path w="3810" h="1138554">
                  <a:moveTo>
                    <a:pt x="0" y="61010"/>
                  </a:moveTo>
                  <a:lnTo>
                    <a:pt x="3810" y="61010"/>
                  </a:lnTo>
                </a:path>
                <a:path w="3810" h="1138554">
                  <a:moveTo>
                    <a:pt x="0" y="59105"/>
                  </a:moveTo>
                  <a:lnTo>
                    <a:pt x="3810" y="59105"/>
                  </a:lnTo>
                </a:path>
                <a:path w="3810" h="1138554">
                  <a:moveTo>
                    <a:pt x="0" y="57188"/>
                  </a:moveTo>
                  <a:lnTo>
                    <a:pt x="3810" y="57188"/>
                  </a:lnTo>
                </a:path>
                <a:path w="3810" h="1138554">
                  <a:moveTo>
                    <a:pt x="0" y="55283"/>
                  </a:moveTo>
                  <a:lnTo>
                    <a:pt x="3810" y="55283"/>
                  </a:lnTo>
                </a:path>
                <a:path w="3810" h="1138554">
                  <a:moveTo>
                    <a:pt x="0" y="53378"/>
                  </a:moveTo>
                  <a:lnTo>
                    <a:pt x="3810" y="53378"/>
                  </a:lnTo>
                </a:path>
                <a:path w="3810" h="1138554">
                  <a:moveTo>
                    <a:pt x="0" y="51473"/>
                  </a:moveTo>
                  <a:lnTo>
                    <a:pt x="3810" y="51473"/>
                  </a:lnTo>
                </a:path>
                <a:path w="3810" h="1138554">
                  <a:moveTo>
                    <a:pt x="0" y="49568"/>
                  </a:moveTo>
                  <a:lnTo>
                    <a:pt x="3810" y="49568"/>
                  </a:lnTo>
                </a:path>
                <a:path w="3810" h="1138554">
                  <a:moveTo>
                    <a:pt x="0" y="47663"/>
                  </a:moveTo>
                  <a:lnTo>
                    <a:pt x="3810" y="47663"/>
                  </a:lnTo>
                </a:path>
                <a:path w="3810" h="1138554">
                  <a:moveTo>
                    <a:pt x="0" y="45758"/>
                  </a:moveTo>
                  <a:lnTo>
                    <a:pt x="3810" y="45758"/>
                  </a:lnTo>
                </a:path>
                <a:path w="3810" h="1138554">
                  <a:moveTo>
                    <a:pt x="0" y="43853"/>
                  </a:moveTo>
                  <a:lnTo>
                    <a:pt x="3810" y="43853"/>
                  </a:lnTo>
                </a:path>
                <a:path w="3810" h="1138554">
                  <a:moveTo>
                    <a:pt x="0" y="41935"/>
                  </a:moveTo>
                  <a:lnTo>
                    <a:pt x="3810" y="41935"/>
                  </a:lnTo>
                </a:path>
                <a:path w="3810" h="1138554">
                  <a:moveTo>
                    <a:pt x="0" y="40030"/>
                  </a:moveTo>
                  <a:lnTo>
                    <a:pt x="3810" y="40030"/>
                  </a:lnTo>
                </a:path>
                <a:path w="3810" h="1138554">
                  <a:moveTo>
                    <a:pt x="0" y="38125"/>
                  </a:moveTo>
                  <a:lnTo>
                    <a:pt x="3810" y="38125"/>
                  </a:lnTo>
                </a:path>
                <a:path w="3810" h="1138554">
                  <a:moveTo>
                    <a:pt x="0" y="36220"/>
                  </a:moveTo>
                  <a:lnTo>
                    <a:pt x="3810" y="36220"/>
                  </a:lnTo>
                </a:path>
                <a:path w="3810" h="1138554">
                  <a:moveTo>
                    <a:pt x="0" y="34315"/>
                  </a:moveTo>
                  <a:lnTo>
                    <a:pt x="3810" y="34315"/>
                  </a:lnTo>
                </a:path>
                <a:path w="3810" h="1138554">
                  <a:moveTo>
                    <a:pt x="0" y="32410"/>
                  </a:moveTo>
                  <a:lnTo>
                    <a:pt x="3810" y="32410"/>
                  </a:lnTo>
                </a:path>
                <a:path w="3810" h="1138554">
                  <a:moveTo>
                    <a:pt x="0" y="30505"/>
                  </a:moveTo>
                  <a:lnTo>
                    <a:pt x="3810" y="30505"/>
                  </a:lnTo>
                </a:path>
                <a:path w="3810" h="1138554">
                  <a:moveTo>
                    <a:pt x="0" y="28587"/>
                  </a:moveTo>
                  <a:lnTo>
                    <a:pt x="3810" y="28587"/>
                  </a:lnTo>
                </a:path>
                <a:path w="3810" h="1138554">
                  <a:moveTo>
                    <a:pt x="0" y="26682"/>
                  </a:moveTo>
                  <a:lnTo>
                    <a:pt x="3810" y="26682"/>
                  </a:lnTo>
                </a:path>
                <a:path w="3810" h="1138554">
                  <a:moveTo>
                    <a:pt x="0" y="24777"/>
                  </a:moveTo>
                  <a:lnTo>
                    <a:pt x="3810" y="24777"/>
                  </a:lnTo>
                </a:path>
                <a:path w="3810" h="1138554">
                  <a:moveTo>
                    <a:pt x="0" y="22872"/>
                  </a:moveTo>
                  <a:lnTo>
                    <a:pt x="3810" y="22872"/>
                  </a:lnTo>
                </a:path>
                <a:path w="3810" h="1138554">
                  <a:moveTo>
                    <a:pt x="0" y="20967"/>
                  </a:moveTo>
                  <a:lnTo>
                    <a:pt x="3810" y="20967"/>
                  </a:lnTo>
                </a:path>
                <a:path w="3810" h="1138554">
                  <a:moveTo>
                    <a:pt x="0" y="19062"/>
                  </a:moveTo>
                  <a:lnTo>
                    <a:pt x="3810" y="19062"/>
                  </a:lnTo>
                </a:path>
                <a:path w="3810" h="1138554">
                  <a:moveTo>
                    <a:pt x="0" y="17157"/>
                  </a:moveTo>
                  <a:lnTo>
                    <a:pt x="3810" y="17157"/>
                  </a:lnTo>
                </a:path>
                <a:path w="3810" h="1138554">
                  <a:moveTo>
                    <a:pt x="0" y="15252"/>
                  </a:moveTo>
                  <a:lnTo>
                    <a:pt x="3810" y="15252"/>
                  </a:lnTo>
                </a:path>
                <a:path w="3810" h="1138554">
                  <a:moveTo>
                    <a:pt x="0" y="13334"/>
                  </a:moveTo>
                  <a:lnTo>
                    <a:pt x="3810" y="13334"/>
                  </a:lnTo>
                </a:path>
                <a:path w="3810" h="1138554">
                  <a:moveTo>
                    <a:pt x="0" y="11430"/>
                  </a:moveTo>
                  <a:lnTo>
                    <a:pt x="3810" y="11430"/>
                  </a:lnTo>
                </a:path>
                <a:path w="3810" h="1138554">
                  <a:moveTo>
                    <a:pt x="0" y="9525"/>
                  </a:moveTo>
                  <a:lnTo>
                    <a:pt x="3810" y="9525"/>
                  </a:lnTo>
                </a:path>
                <a:path w="3810" h="1138554">
                  <a:moveTo>
                    <a:pt x="0" y="7619"/>
                  </a:moveTo>
                  <a:lnTo>
                    <a:pt x="3810" y="7619"/>
                  </a:lnTo>
                </a:path>
                <a:path w="3810" h="1138554">
                  <a:moveTo>
                    <a:pt x="0" y="5715"/>
                  </a:moveTo>
                  <a:lnTo>
                    <a:pt x="3810" y="5715"/>
                  </a:lnTo>
                </a:path>
                <a:path w="3810" h="1138554">
                  <a:moveTo>
                    <a:pt x="0" y="3809"/>
                  </a:moveTo>
                  <a:lnTo>
                    <a:pt x="3810" y="3809"/>
                  </a:lnTo>
                </a:path>
                <a:path w="3810" h="1138554">
                  <a:moveTo>
                    <a:pt x="0" y="1905"/>
                  </a:moveTo>
                  <a:lnTo>
                    <a:pt x="3810" y="1905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525073" y="5011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537999" y="5011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509999" y="5011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482000" y="5011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309999" y="5011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192899" y="5011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793858" y="5011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523168" y="5412606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75"/>
                  </a:moveTo>
                  <a:lnTo>
                    <a:pt x="3810" y="1138275"/>
                  </a:lnTo>
                </a:path>
                <a:path w="3809" h="1138554">
                  <a:moveTo>
                    <a:pt x="0" y="1136370"/>
                  </a:moveTo>
                  <a:lnTo>
                    <a:pt x="3810" y="1136370"/>
                  </a:lnTo>
                </a:path>
                <a:path w="3809" h="1138554">
                  <a:moveTo>
                    <a:pt x="0" y="1134465"/>
                  </a:moveTo>
                  <a:lnTo>
                    <a:pt x="3810" y="1134465"/>
                  </a:lnTo>
                </a:path>
                <a:path w="3809" h="1138554">
                  <a:moveTo>
                    <a:pt x="0" y="1132560"/>
                  </a:moveTo>
                  <a:lnTo>
                    <a:pt x="3810" y="1132560"/>
                  </a:lnTo>
                </a:path>
                <a:path w="3809" h="1138554">
                  <a:moveTo>
                    <a:pt x="0" y="1130642"/>
                  </a:moveTo>
                  <a:lnTo>
                    <a:pt x="3810" y="1130642"/>
                  </a:lnTo>
                </a:path>
                <a:path w="3809" h="1138554">
                  <a:moveTo>
                    <a:pt x="0" y="1128737"/>
                  </a:moveTo>
                  <a:lnTo>
                    <a:pt x="3810" y="1128737"/>
                  </a:lnTo>
                </a:path>
                <a:path w="3809" h="1138554">
                  <a:moveTo>
                    <a:pt x="0" y="1126832"/>
                  </a:moveTo>
                  <a:lnTo>
                    <a:pt x="3810" y="1126832"/>
                  </a:lnTo>
                </a:path>
                <a:path w="3809" h="1138554">
                  <a:moveTo>
                    <a:pt x="0" y="1124927"/>
                  </a:moveTo>
                  <a:lnTo>
                    <a:pt x="3810" y="1124927"/>
                  </a:lnTo>
                </a:path>
                <a:path w="3809" h="1138554">
                  <a:moveTo>
                    <a:pt x="0" y="1123022"/>
                  </a:moveTo>
                  <a:lnTo>
                    <a:pt x="3810" y="1123022"/>
                  </a:lnTo>
                </a:path>
                <a:path w="3809" h="1138554">
                  <a:moveTo>
                    <a:pt x="0" y="1121117"/>
                  </a:moveTo>
                  <a:lnTo>
                    <a:pt x="3810" y="1121117"/>
                  </a:lnTo>
                </a:path>
                <a:path w="3809" h="1138554">
                  <a:moveTo>
                    <a:pt x="0" y="1119212"/>
                  </a:moveTo>
                  <a:lnTo>
                    <a:pt x="3810" y="1119212"/>
                  </a:lnTo>
                </a:path>
                <a:path w="3809" h="1138554">
                  <a:moveTo>
                    <a:pt x="0" y="1117307"/>
                  </a:moveTo>
                  <a:lnTo>
                    <a:pt x="3810" y="1117307"/>
                  </a:lnTo>
                </a:path>
                <a:path w="3809" h="1138554">
                  <a:moveTo>
                    <a:pt x="0" y="1115390"/>
                  </a:moveTo>
                  <a:lnTo>
                    <a:pt x="3810" y="1115390"/>
                  </a:lnTo>
                </a:path>
                <a:path w="3809" h="1138554">
                  <a:moveTo>
                    <a:pt x="0" y="1113485"/>
                  </a:moveTo>
                  <a:lnTo>
                    <a:pt x="3810" y="1113485"/>
                  </a:lnTo>
                </a:path>
                <a:path w="3809" h="1138554">
                  <a:moveTo>
                    <a:pt x="0" y="1111580"/>
                  </a:moveTo>
                  <a:lnTo>
                    <a:pt x="3810" y="1111580"/>
                  </a:lnTo>
                </a:path>
                <a:path w="3809" h="1138554">
                  <a:moveTo>
                    <a:pt x="0" y="1109675"/>
                  </a:moveTo>
                  <a:lnTo>
                    <a:pt x="3810" y="1109675"/>
                  </a:lnTo>
                </a:path>
                <a:path w="3809" h="1138554">
                  <a:moveTo>
                    <a:pt x="0" y="1107770"/>
                  </a:moveTo>
                  <a:lnTo>
                    <a:pt x="3810" y="1107770"/>
                  </a:lnTo>
                </a:path>
                <a:path w="3809" h="1138554">
                  <a:moveTo>
                    <a:pt x="0" y="1105865"/>
                  </a:moveTo>
                  <a:lnTo>
                    <a:pt x="3810" y="1105865"/>
                  </a:lnTo>
                </a:path>
                <a:path w="3809" h="1138554">
                  <a:moveTo>
                    <a:pt x="0" y="1103960"/>
                  </a:moveTo>
                  <a:lnTo>
                    <a:pt x="3810" y="1103960"/>
                  </a:lnTo>
                </a:path>
                <a:path w="3809" h="1138554">
                  <a:moveTo>
                    <a:pt x="0" y="1102042"/>
                  </a:moveTo>
                  <a:lnTo>
                    <a:pt x="3810" y="1102042"/>
                  </a:lnTo>
                </a:path>
                <a:path w="3809" h="1138554">
                  <a:moveTo>
                    <a:pt x="0" y="1100137"/>
                  </a:moveTo>
                  <a:lnTo>
                    <a:pt x="3810" y="1100137"/>
                  </a:lnTo>
                </a:path>
                <a:path w="3809" h="1138554">
                  <a:moveTo>
                    <a:pt x="0" y="1098232"/>
                  </a:moveTo>
                  <a:lnTo>
                    <a:pt x="3810" y="1098232"/>
                  </a:lnTo>
                </a:path>
                <a:path w="3809" h="1138554">
                  <a:moveTo>
                    <a:pt x="0" y="1096327"/>
                  </a:moveTo>
                  <a:lnTo>
                    <a:pt x="3810" y="1096327"/>
                  </a:lnTo>
                </a:path>
                <a:path w="3809" h="1138554">
                  <a:moveTo>
                    <a:pt x="0" y="1094422"/>
                  </a:moveTo>
                  <a:lnTo>
                    <a:pt x="3810" y="1094422"/>
                  </a:lnTo>
                </a:path>
                <a:path w="3809" h="1138554">
                  <a:moveTo>
                    <a:pt x="0" y="1092517"/>
                  </a:moveTo>
                  <a:lnTo>
                    <a:pt x="3810" y="1092517"/>
                  </a:lnTo>
                </a:path>
                <a:path w="3809" h="1138554">
                  <a:moveTo>
                    <a:pt x="0" y="1090612"/>
                  </a:moveTo>
                  <a:lnTo>
                    <a:pt x="3810" y="1090612"/>
                  </a:lnTo>
                </a:path>
                <a:path w="3809" h="1138554">
                  <a:moveTo>
                    <a:pt x="0" y="1088707"/>
                  </a:moveTo>
                  <a:lnTo>
                    <a:pt x="3810" y="1088707"/>
                  </a:lnTo>
                </a:path>
                <a:path w="3809" h="1138554">
                  <a:moveTo>
                    <a:pt x="0" y="1086789"/>
                  </a:moveTo>
                  <a:lnTo>
                    <a:pt x="3810" y="1086789"/>
                  </a:lnTo>
                </a:path>
                <a:path w="3809" h="1138554">
                  <a:moveTo>
                    <a:pt x="0" y="1084884"/>
                  </a:moveTo>
                  <a:lnTo>
                    <a:pt x="3810" y="1084884"/>
                  </a:lnTo>
                </a:path>
                <a:path w="3809" h="1138554">
                  <a:moveTo>
                    <a:pt x="0" y="1082979"/>
                  </a:moveTo>
                  <a:lnTo>
                    <a:pt x="3810" y="1082979"/>
                  </a:lnTo>
                </a:path>
                <a:path w="3809" h="1138554">
                  <a:moveTo>
                    <a:pt x="0" y="1081074"/>
                  </a:moveTo>
                  <a:lnTo>
                    <a:pt x="3810" y="1081074"/>
                  </a:lnTo>
                </a:path>
                <a:path w="3809" h="1138554">
                  <a:moveTo>
                    <a:pt x="0" y="1079169"/>
                  </a:moveTo>
                  <a:lnTo>
                    <a:pt x="3810" y="1079169"/>
                  </a:lnTo>
                </a:path>
                <a:path w="3809" h="1138554">
                  <a:moveTo>
                    <a:pt x="0" y="1077264"/>
                  </a:moveTo>
                  <a:lnTo>
                    <a:pt x="3810" y="1077264"/>
                  </a:lnTo>
                </a:path>
                <a:path w="3809" h="1138554">
                  <a:moveTo>
                    <a:pt x="0" y="1075359"/>
                  </a:moveTo>
                  <a:lnTo>
                    <a:pt x="3810" y="1075359"/>
                  </a:lnTo>
                </a:path>
                <a:path w="3809" h="1138554">
                  <a:moveTo>
                    <a:pt x="0" y="1073454"/>
                  </a:moveTo>
                  <a:lnTo>
                    <a:pt x="3810" y="1073454"/>
                  </a:lnTo>
                </a:path>
                <a:path w="3809" h="1138554">
                  <a:moveTo>
                    <a:pt x="0" y="1071537"/>
                  </a:moveTo>
                  <a:lnTo>
                    <a:pt x="3810" y="1071537"/>
                  </a:lnTo>
                </a:path>
                <a:path w="3809" h="1138554">
                  <a:moveTo>
                    <a:pt x="0" y="1069632"/>
                  </a:moveTo>
                  <a:lnTo>
                    <a:pt x="3810" y="1069632"/>
                  </a:lnTo>
                </a:path>
                <a:path w="3809" h="1138554">
                  <a:moveTo>
                    <a:pt x="0" y="1067727"/>
                  </a:moveTo>
                  <a:lnTo>
                    <a:pt x="3810" y="1067727"/>
                  </a:lnTo>
                </a:path>
                <a:path w="3809" h="1138554">
                  <a:moveTo>
                    <a:pt x="0" y="1065822"/>
                  </a:moveTo>
                  <a:lnTo>
                    <a:pt x="3810" y="1065822"/>
                  </a:lnTo>
                </a:path>
                <a:path w="3809" h="1138554">
                  <a:moveTo>
                    <a:pt x="0" y="1063917"/>
                  </a:moveTo>
                  <a:lnTo>
                    <a:pt x="3810" y="1063917"/>
                  </a:lnTo>
                </a:path>
                <a:path w="3809" h="1138554">
                  <a:moveTo>
                    <a:pt x="0" y="1062012"/>
                  </a:moveTo>
                  <a:lnTo>
                    <a:pt x="3810" y="1062012"/>
                  </a:lnTo>
                </a:path>
                <a:path w="3809" h="1138554">
                  <a:moveTo>
                    <a:pt x="0" y="1060107"/>
                  </a:moveTo>
                  <a:lnTo>
                    <a:pt x="3810" y="1060107"/>
                  </a:lnTo>
                </a:path>
                <a:path w="3809" h="1138554">
                  <a:moveTo>
                    <a:pt x="0" y="1058189"/>
                  </a:moveTo>
                  <a:lnTo>
                    <a:pt x="3810" y="1058189"/>
                  </a:lnTo>
                </a:path>
                <a:path w="3809" h="1138554">
                  <a:moveTo>
                    <a:pt x="0" y="1056284"/>
                  </a:moveTo>
                  <a:lnTo>
                    <a:pt x="3810" y="1056284"/>
                  </a:lnTo>
                </a:path>
                <a:path w="3809" h="1138554">
                  <a:moveTo>
                    <a:pt x="0" y="1054379"/>
                  </a:moveTo>
                  <a:lnTo>
                    <a:pt x="3810" y="1054379"/>
                  </a:lnTo>
                </a:path>
                <a:path w="3809" h="1138554">
                  <a:moveTo>
                    <a:pt x="0" y="1052474"/>
                  </a:moveTo>
                  <a:lnTo>
                    <a:pt x="3810" y="1052474"/>
                  </a:lnTo>
                </a:path>
                <a:path w="3809" h="1138554">
                  <a:moveTo>
                    <a:pt x="0" y="1050569"/>
                  </a:moveTo>
                  <a:lnTo>
                    <a:pt x="3810" y="1050569"/>
                  </a:lnTo>
                </a:path>
                <a:path w="3809" h="1138554">
                  <a:moveTo>
                    <a:pt x="0" y="1048664"/>
                  </a:moveTo>
                  <a:lnTo>
                    <a:pt x="3810" y="1048664"/>
                  </a:lnTo>
                </a:path>
                <a:path w="3809" h="1138554">
                  <a:moveTo>
                    <a:pt x="0" y="1046759"/>
                  </a:moveTo>
                  <a:lnTo>
                    <a:pt x="3810" y="1046759"/>
                  </a:lnTo>
                </a:path>
                <a:path w="3809" h="1138554">
                  <a:moveTo>
                    <a:pt x="0" y="1044854"/>
                  </a:moveTo>
                  <a:lnTo>
                    <a:pt x="3810" y="1044854"/>
                  </a:lnTo>
                </a:path>
                <a:path w="3809" h="1138554">
                  <a:moveTo>
                    <a:pt x="0" y="1042936"/>
                  </a:moveTo>
                  <a:lnTo>
                    <a:pt x="3810" y="1042936"/>
                  </a:lnTo>
                </a:path>
                <a:path w="3809" h="1138554">
                  <a:moveTo>
                    <a:pt x="0" y="1041031"/>
                  </a:moveTo>
                  <a:lnTo>
                    <a:pt x="3810" y="1041031"/>
                  </a:lnTo>
                </a:path>
                <a:path w="3809" h="1138554">
                  <a:moveTo>
                    <a:pt x="0" y="1039126"/>
                  </a:moveTo>
                  <a:lnTo>
                    <a:pt x="3810" y="1039126"/>
                  </a:lnTo>
                </a:path>
                <a:path w="3809" h="1138554">
                  <a:moveTo>
                    <a:pt x="0" y="1037221"/>
                  </a:moveTo>
                  <a:lnTo>
                    <a:pt x="3810" y="1037221"/>
                  </a:lnTo>
                </a:path>
                <a:path w="3809" h="1138554">
                  <a:moveTo>
                    <a:pt x="0" y="1035316"/>
                  </a:moveTo>
                  <a:lnTo>
                    <a:pt x="3810" y="1035316"/>
                  </a:lnTo>
                </a:path>
                <a:path w="3809" h="1138554">
                  <a:moveTo>
                    <a:pt x="0" y="1033411"/>
                  </a:moveTo>
                  <a:lnTo>
                    <a:pt x="3810" y="1033411"/>
                  </a:lnTo>
                </a:path>
                <a:path w="3809" h="1138554">
                  <a:moveTo>
                    <a:pt x="0" y="1031506"/>
                  </a:moveTo>
                  <a:lnTo>
                    <a:pt x="3810" y="1031506"/>
                  </a:lnTo>
                </a:path>
                <a:path w="3809" h="1138554">
                  <a:moveTo>
                    <a:pt x="0" y="1029601"/>
                  </a:moveTo>
                  <a:lnTo>
                    <a:pt x="3810" y="1029601"/>
                  </a:lnTo>
                </a:path>
                <a:path w="3809" h="1138554">
                  <a:moveTo>
                    <a:pt x="0" y="1027684"/>
                  </a:moveTo>
                  <a:lnTo>
                    <a:pt x="3810" y="1027684"/>
                  </a:lnTo>
                </a:path>
                <a:path w="3809" h="1138554">
                  <a:moveTo>
                    <a:pt x="0" y="1025779"/>
                  </a:moveTo>
                  <a:lnTo>
                    <a:pt x="3810" y="1025779"/>
                  </a:lnTo>
                </a:path>
                <a:path w="3809" h="1138554">
                  <a:moveTo>
                    <a:pt x="0" y="1023874"/>
                  </a:moveTo>
                  <a:lnTo>
                    <a:pt x="3810" y="1023874"/>
                  </a:lnTo>
                </a:path>
                <a:path w="3809" h="1138554">
                  <a:moveTo>
                    <a:pt x="0" y="1021969"/>
                  </a:moveTo>
                  <a:lnTo>
                    <a:pt x="3810" y="1021969"/>
                  </a:lnTo>
                </a:path>
                <a:path w="3809" h="1138554">
                  <a:moveTo>
                    <a:pt x="0" y="1020063"/>
                  </a:moveTo>
                  <a:lnTo>
                    <a:pt x="3810" y="1020063"/>
                  </a:lnTo>
                </a:path>
                <a:path w="3809" h="1138554">
                  <a:moveTo>
                    <a:pt x="0" y="1018159"/>
                  </a:moveTo>
                  <a:lnTo>
                    <a:pt x="3810" y="1018159"/>
                  </a:lnTo>
                </a:path>
                <a:path w="3809" h="1138554">
                  <a:moveTo>
                    <a:pt x="0" y="1016254"/>
                  </a:moveTo>
                  <a:lnTo>
                    <a:pt x="3810" y="1016254"/>
                  </a:lnTo>
                </a:path>
                <a:path w="3809" h="1138554">
                  <a:moveTo>
                    <a:pt x="0" y="1014336"/>
                  </a:moveTo>
                  <a:lnTo>
                    <a:pt x="3810" y="1014336"/>
                  </a:lnTo>
                </a:path>
                <a:path w="3809" h="1138554">
                  <a:moveTo>
                    <a:pt x="0" y="1012431"/>
                  </a:moveTo>
                  <a:lnTo>
                    <a:pt x="3810" y="1012431"/>
                  </a:lnTo>
                </a:path>
                <a:path w="3809" h="1138554">
                  <a:moveTo>
                    <a:pt x="0" y="1010526"/>
                  </a:moveTo>
                  <a:lnTo>
                    <a:pt x="3810" y="1010526"/>
                  </a:lnTo>
                </a:path>
                <a:path w="3809" h="1138554">
                  <a:moveTo>
                    <a:pt x="0" y="1008621"/>
                  </a:moveTo>
                  <a:lnTo>
                    <a:pt x="3810" y="1008621"/>
                  </a:lnTo>
                </a:path>
                <a:path w="3809" h="1138554">
                  <a:moveTo>
                    <a:pt x="0" y="1006716"/>
                  </a:moveTo>
                  <a:lnTo>
                    <a:pt x="3810" y="1006716"/>
                  </a:lnTo>
                </a:path>
                <a:path w="3809" h="1138554">
                  <a:moveTo>
                    <a:pt x="0" y="1004811"/>
                  </a:moveTo>
                  <a:lnTo>
                    <a:pt x="3810" y="1004811"/>
                  </a:lnTo>
                </a:path>
                <a:path w="3809" h="1138554">
                  <a:moveTo>
                    <a:pt x="0" y="1002906"/>
                  </a:moveTo>
                  <a:lnTo>
                    <a:pt x="3810" y="1002906"/>
                  </a:lnTo>
                </a:path>
                <a:path w="3809" h="1138554">
                  <a:moveTo>
                    <a:pt x="0" y="1001001"/>
                  </a:moveTo>
                  <a:lnTo>
                    <a:pt x="3810" y="1001001"/>
                  </a:lnTo>
                </a:path>
                <a:path w="3809" h="1138554">
                  <a:moveTo>
                    <a:pt x="0" y="999083"/>
                  </a:moveTo>
                  <a:lnTo>
                    <a:pt x="3810" y="999083"/>
                  </a:lnTo>
                </a:path>
                <a:path w="3809" h="1138554">
                  <a:moveTo>
                    <a:pt x="0" y="997178"/>
                  </a:moveTo>
                  <a:lnTo>
                    <a:pt x="3810" y="997178"/>
                  </a:lnTo>
                </a:path>
                <a:path w="3809" h="1138554">
                  <a:moveTo>
                    <a:pt x="0" y="995273"/>
                  </a:moveTo>
                  <a:lnTo>
                    <a:pt x="3810" y="995273"/>
                  </a:lnTo>
                </a:path>
                <a:path w="3809" h="1138554">
                  <a:moveTo>
                    <a:pt x="0" y="993368"/>
                  </a:moveTo>
                  <a:lnTo>
                    <a:pt x="3810" y="993368"/>
                  </a:lnTo>
                </a:path>
                <a:path w="3809" h="1138554">
                  <a:moveTo>
                    <a:pt x="0" y="991463"/>
                  </a:moveTo>
                  <a:lnTo>
                    <a:pt x="3810" y="991463"/>
                  </a:lnTo>
                </a:path>
                <a:path w="3809" h="1138554">
                  <a:moveTo>
                    <a:pt x="0" y="989558"/>
                  </a:moveTo>
                  <a:lnTo>
                    <a:pt x="3810" y="989558"/>
                  </a:lnTo>
                </a:path>
                <a:path w="3809" h="1138554">
                  <a:moveTo>
                    <a:pt x="0" y="987653"/>
                  </a:moveTo>
                  <a:lnTo>
                    <a:pt x="3810" y="987653"/>
                  </a:lnTo>
                </a:path>
                <a:path w="3809" h="1138554">
                  <a:moveTo>
                    <a:pt x="0" y="985735"/>
                  </a:moveTo>
                  <a:lnTo>
                    <a:pt x="3810" y="985735"/>
                  </a:lnTo>
                </a:path>
                <a:path w="3809" h="1138554">
                  <a:moveTo>
                    <a:pt x="0" y="983830"/>
                  </a:moveTo>
                  <a:lnTo>
                    <a:pt x="3810" y="983830"/>
                  </a:lnTo>
                </a:path>
                <a:path w="3809" h="1138554">
                  <a:moveTo>
                    <a:pt x="0" y="981925"/>
                  </a:moveTo>
                  <a:lnTo>
                    <a:pt x="3810" y="981925"/>
                  </a:lnTo>
                </a:path>
                <a:path w="3809" h="1138554">
                  <a:moveTo>
                    <a:pt x="0" y="980020"/>
                  </a:moveTo>
                  <a:lnTo>
                    <a:pt x="3810" y="980020"/>
                  </a:lnTo>
                </a:path>
                <a:path w="3809" h="1138554">
                  <a:moveTo>
                    <a:pt x="0" y="978115"/>
                  </a:moveTo>
                  <a:lnTo>
                    <a:pt x="3810" y="978115"/>
                  </a:lnTo>
                </a:path>
                <a:path w="3809" h="1138554">
                  <a:moveTo>
                    <a:pt x="0" y="976210"/>
                  </a:moveTo>
                  <a:lnTo>
                    <a:pt x="3810" y="976210"/>
                  </a:lnTo>
                </a:path>
                <a:path w="3809" h="1138554">
                  <a:moveTo>
                    <a:pt x="0" y="974305"/>
                  </a:moveTo>
                  <a:lnTo>
                    <a:pt x="3810" y="974305"/>
                  </a:lnTo>
                </a:path>
                <a:path w="3809" h="1138554">
                  <a:moveTo>
                    <a:pt x="0" y="972400"/>
                  </a:moveTo>
                  <a:lnTo>
                    <a:pt x="3810" y="972400"/>
                  </a:lnTo>
                </a:path>
                <a:path w="3809" h="1138554">
                  <a:moveTo>
                    <a:pt x="0" y="970483"/>
                  </a:moveTo>
                  <a:lnTo>
                    <a:pt x="3810" y="970483"/>
                  </a:lnTo>
                </a:path>
                <a:path w="3809" h="1138554">
                  <a:moveTo>
                    <a:pt x="0" y="968578"/>
                  </a:moveTo>
                  <a:lnTo>
                    <a:pt x="3810" y="968578"/>
                  </a:lnTo>
                </a:path>
                <a:path w="3809" h="1138554">
                  <a:moveTo>
                    <a:pt x="0" y="966673"/>
                  </a:moveTo>
                  <a:lnTo>
                    <a:pt x="3810" y="966673"/>
                  </a:lnTo>
                </a:path>
                <a:path w="3809" h="1138554">
                  <a:moveTo>
                    <a:pt x="0" y="964768"/>
                  </a:moveTo>
                  <a:lnTo>
                    <a:pt x="3810" y="964768"/>
                  </a:lnTo>
                </a:path>
                <a:path w="3809" h="1138554">
                  <a:moveTo>
                    <a:pt x="0" y="962863"/>
                  </a:moveTo>
                  <a:lnTo>
                    <a:pt x="3810" y="962863"/>
                  </a:lnTo>
                </a:path>
                <a:path w="3809" h="1138554">
                  <a:moveTo>
                    <a:pt x="0" y="960958"/>
                  </a:moveTo>
                  <a:lnTo>
                    <a:pt x="3810" y="960958"/>
                  </a:lnTo>
                </a:path>
                <a:path w="3809" h="1138554">
                  <a:moveTo>
                    <a:pt x="0" y="959053"/>
                  </a:moveTo>
                  <a:lnTo>
                    <a:pt x="3810" y="959053"/>
                  </a:lnTo>
                </a:path>
                <a:path w="3809" h="1138554">
                  <a:moveTo>
                    <a:pt x="0" y="957148"/>
                  </a:moveTo>
                  <a:lnTo>
                    <a:pt x="3810" y="957148"/>
                  </a:lnTo>
                </a:path>
                <a:path w="3809" h="1138554">
                  <a:moveTo>
                    <a:pt x="0" y="955230"/>
                  </a:moveTo>
                  <a:lnTo>
                    <a:pt x="3810" y="955230"/>
                  </a:lnTo>
                </a:path>
                <a:path w="3809" h="1138554">
                  <a:moveTo>
                    <a:pt x="0" y="953325"/>
                  </a:moveTo>
                  <a:lnTo>
                    <a:pt x="3810" y="953325"/>
                  </a:lnTo>
                </a:path>
                <a:path w="3809" h="1138554">
                  <a:moveTo>
                    <a:pt x="0" y="951420"/>
                  </a:moveTo>
                  <a:lnTo>
                    <a:pt x="3810" y="951420"/>
                  </a:lnTo>
                </a:path>
                <a:path w="3809" h="1138554">
                  <a:moveTo>
                    <a:pt x="0" y="949515"/>
                  </a:moveTo>
                  <a:lnTo>
                    <a:pt x="3810" y="949515"/>
                  </a:lnTo>
                </a:path>
                <a:path w="3809" h="1138554">
                  <a:moveTo>
                    <a:pt x="0" y="947610"/>
                  </a:moveTo>
                  <a:lnTo>
                    <a:pt x="3810" y="947610"/>
                  </a:lnTo>
                </a:path>
                <a:path w="3809" h="1138554">
                  <a:moveTo>
                    <a:pt x="0" y="945705"/>
                  </a:moveTo>
                  <a:lnTo>
                    <a:pt x="3810" y="945705"/>
                  </a:lnTo>
                </a:path>
                <a:path w="3809" h="1138554">
                  <a:moveTo>
                    <a:pt x="0" y="943800"/>
                  </a:moveTo>
                  <a:lnTo>
                    <a:pt x="3810" y="943800"/>
                  </a:lnTo>
                </a:path>
                <a:path w="3809" h="1138554">
                  <a:moveTo>
                    <a:pt x="0" y="941882"/>
                  </a:moveTo>
                  <a:lnTo>
                    <a:pt x="3810" y="941882"/>
                  </a:lnTo>
                </a:path>
                <a:path w="3809" h="1138554">
                  <a:moveTo>
                    <a:pt x="0" y="939977"/>
                  </a:moveTo>
                  <a:lnTo>
                    <a:pt x="3810" y="939977"/>
                  </a:lnTo>
                </a:path>
                <a:path w="3809" h="1138554">
                  <a:moveTo>
                    <a:pt x="0" y="938072"/>
                  </a:moveTo>
                  <a:lnTo>
                    <a:pt x="3810" y="938072"/>
                  </a:lnTo>
                </a:path>
                <a:path w="3809" h="1138554">
                  <a:moveTo>
                    <a:pt x="0" y="936167"/>
                  </a:moveTo>
                  <a:lnTo>
                    <a:pt x="3810" y="936167"/>
                  </a:lnTo>
                </a:path>
                <a:path w="3809" h="1138554">
                  <a:moveTo>
                    <a:pt x="0" y="934262"/>
                  </a:moveTo>
                  <a:lnTo>
                    <a:pt x="3810" y="934262"/>
                  </a:lnTo>
                </a:path>
                <a:path w="3809" h="1138554">
                  <a:moveTo>
                    <a:pt x="0" y="932357"/>
                  </a:moveTo>
                  <a:lnTo>
                    <a:pt x="3810" y="932357"/>
                  </a:lnTo>
                </a:path>
                <a:path w="3809" h="1138554">
                  <a:moveTo>
                    <a:pt x="0" y="930452"/>
                  </a:moveTo>
                  <a:lnTo>
                    <a:pt x="3810" y="930452"/>
                  </a:lnTo>
                </a:path>
                <a:path w="3809" h="1138554">
                  <a:moveTo>
                    <a:pt x="0" y="928547"/>
                  </a:moveTo>
                  <a:lnTo>
                    <a:pt x="3810" y="928547"/>
                  </a:lnTo>
                </a:path>
                <a:path w="3809" h="1138554">
                  <a:moveTo>
                    <a:pt x="0" y="926630"/>
                  </a:moveTo>
                  <a:lnTo>
                    <a:pt x="3810" y="926630"/>
                  </a:lnTo>
                </a:path>
                <a:path w="3809" h="1138554">
                  <a:moveTo>
                    <a:pt x="0" y="924725"/>
                  </a:moveTo>
                  <a:lnTo>
                    <a:pt x="3810" y="924725"/>
                  </a:lnTo>
                </a:path>
                <a:path w="3809" h="1138554">
                  <a:moveTo>
                    <a:pt x="0" y="922820"/>
                  </a:moveTo>
                  <a:lnTo>
                    <a:pt x="3810" y="922820"/>
                  </a:lnTo>
                </a:path>
                <a:path w="3809" h="1138554">
                  <a:moveTo>
                    <a:pt x="0" y="920915"/>
                  </a:moveTo>
                  <a:lnTo>
                    <a:pt x="3810" y="920915"/>
                  </a:lnTo>
                </a:path>
                <a:path w="3809" h="1138554">
                  <a:moveTo>
                    <a:pt x="0" y="919010"/>
                  </a:moveTo>
                  <a:lnTo>
                    <a:pt x="3810" y="919010"/>
                  </a:lnTo>
                </a:path>
                <a:path w="3809" h="1138554">
                  <a:moveTo>
                    <a:pt x="0" y="917105"/>
                  </a:moveTo>
                  <a:lnTo>
                    <a:pt x="3810" y="917105"/>
                  </a:lnTo>
                </a:path>
                <a:path w="3809" h="1138554">
                  <a:moveTo>
                    <a:pt x="0" y="915200"/>
                  </a:moveTo>
                  <a:lnTo>
                    <a:pt x="3810" y="915200"/>
                  </a:lnTo>
                </a:path>
                <a:path w="3809" h="1138554">
                  <a:moveTo>
                    <a:pt x="0" y="913282"/>
                  </a:moveTo>
                  <a:lnTo>
                    <a:pt x="3810" y="913282"/>
                  </a:lnTo>
                </a:path>
                <a:path w="3809" h="1138554">
                  <a:moveTo>
                    <a:pt x="0" y="911377"/>
                  </a:moveTo>
                  <a:lnTo>
                    <a:pt x="3810" y="911377"/>
                  </a:lnTo>
                </a:path>
                <a:path w="3809" h="1138554">
                  <a:moveTo>
                    <a:pt x="0" y="909472"/>
                  </a:moveTo>
                  <a:lnTo>
                    <a:pt x="3810" y="909472"/>
                  </a:lnTo>
                </a:path>
                <a:path w="3809" h="1138554">
                  <a:moveTo>
                    <a:pt x="0" y="907567"/>
                  </a:moveTo>
                  <a:lnTo>
                    <a:pt x="3810" y="907567"/>
                  </a:lnTo>
                </a:path>
                <a:path w="3809" h="1138554">
                  <a:moveTo>
                    <a:pt x="0" y="905662"/>
                  </a:moveTo>
                  <a:lnTo>
                    <a:pt x="3810" y="905662"/>
                  </a:lnTo>
                </a:path>
                <a:path w="3809" h="1138554">
                  <a:moveTo>
                    <a:pt x="0" y="903757"/>
                  </a:moveTo>
                  <a:lnTo>
                    <a:pt x="3810" y="903757"/>
                  </a:lnTo>
                </a:path>
                <a:path w="3809" h="1138554">
                  <a:moveTo>
                    <a:pt x="0" y="901852"/>
                  </a:moveTo>
                  <a:lnTo>
                    <a:pt x="3810" y="901852"/>
                  </a:lnTo>
                </a:path>
                <a:path w="3809" h="1138554">
                  <a:moveTo>
                    <a:pt x="0" y="899947"/>
                  </a:moveTo>
                  <a:lnTo>
                    <a:pt x="3810" y="899947"/>
                  </a:lnTo>
                </a:path>
                <a:path w="3809" h="1138554">
                  <a:moveTo>
                    <a:pt x="0" y="898029"/>
                  </a:moveTo>
                  <a:lnTo>
                    <a:pt x="3810" y="898029"/>
                  </a:lnTo>
                </a:path>
                <a:path w="3809" h="1138554">
                  <a:moveTo>
                    <a:pt x="0" y="896124"/>
                  </a:moveTo>
                  <a:lnTo>
                    <a:pt x="3810" y="896124"/>
                  </a:lnTo>
                </a:path>
                <a:path w="3809" h="1138554">
                  <a:moveTo>
                    <a:pt x="0" y="894219"/>
                  </a:moveTo>
                  <a:lnTo>
                    <a:pt x="3810" y="894219"/>
                  </a:lnTo>
                </a:path>
                <a:path w="3809" h="1138554">
                  <a:moveTo>
                    <a:pt x="0" y="892314"/>
                  </a:moveTo>
                  <a:lnTo>
                    <a:pt x="3810" y="892314"/>
                  </a:lnTo>
                </a:path>
                <a:path w="3809" h="1138554">
                  <a:moveTo>
                    <a:pt x="0" y="890409"/>
                  </a:moveTo>
                  <a:lnTo>
                    <a:pt x="3810" y="890409"/>
                  </a:lnTo>
                </a:path>
                <a:path w="3809" h="1138554">
                  <a:moveTo>
                    <a:pt x="0" y="888504"/>
                  </a:moveTo>
                  <a:lnTo>
                    <a:pt x="3810" y="888504"/>
                  </a:lnTo>
                </a:path>
                <a:path w="3809" h="1138554">
                  <a:moveTo>
                    <a:pt x="0" y="886599"/>
                  </a:moveTo>
                  <a:lnTo>
                    <a:pt x="3810" y="886599"/>
                  </a:lnTo>
                </a:path>
                <a:path w="3809" h="1138554">
                  <a:moveTo>
                    <a:pt x="0" y="884694"/>
                  </a:moveTo>
                  <a:lnTo>
                    <a:pt x="3810" y="884694"/>
                  </a:lnTo>
                </a:path>
                <a:path w="3809" h="1138554">
                  <a:moveTo>
                    <a:pt x="0" y="882777"/>
                  </a:moveTo>
                  <a:lnTo>
                    <a:pt x="3810" y="882777"/>
                  </a:lnTo>
                </a:path>
                <a:path w="3809" h="1138554">
                  <a:moveTo>
                    <a:pt x="0" y="880872"/>
                  </a:moveTo>
                  <a:lnTo>
                    <a:pt x="3810" y="880872"/>
                  </a:lnTo>
                </a:path>
                <a:path w="3809" h="1138554">
                  <a:moveTo>
                    <a:pt x="0" y="878967"/>
                  </a:moveTo>
                  <a:lnTo>
                    <a:pt x="3810" y="878967"/>
                  </a:lnTo>
                </a:path>
                <a:path w="3809" h="1138554">
                  <a:moveTo>
                    <a:pt x="0" y="877062"/>
                  </a:moveTo>
                  <a:lnTo>
                    <a:pt x="3810" y="877062"/>
                  </a:lnTo>
                </a:path>
                <a:path w="3809" h="1138554">
                  <a:moveTo>
                    <a:pt x="0" y="875157"/>
                  </a:moveTo>
                  <a:lnTo>
                    <a:pt x="3810" y="875157"/>
                  </a:lnTo>
                </a:path>
                <a:path w="3809" h="1138554">
                  <a:moveTo>
                    <a:pt x="0" y="873252"/>
                  </a:moveTo>
                  <a:lnTo>
                    <a:pt x="3810" y="873252"/>
                  </a:lnTo>
                </a:path>
                <a:path w="3809" h="1138554">
                  <a:moveTo>
                    <a:pt x="0" y="871347"/>
                  </a:moveTo>
                  <a:lnTo>
                    <a:pt x="3810" y="871347"/>
                  </a:lnTo>
                </a:path>
                <a:path w="3809" h="1138554">
                  <a:moveTo>
                    <a:pt x="0" y="869429"/>
                  </a:moveTo>
                  <a:lnTo>
                    <a:pt x="3810" y="869429"/>
                  </a:lnTo>
                </a:path>
                <a:path w="3809" h="1138554">
                  <a:moveTo>
                    <a:pt x="0" y="867524"/>
                  </a:moveTo>
                  <a:lnTo>
                    <a:pt x="3810" y="867524"/>
                  </a:lnTo>
                </a:path>
                <a:path w="3809" h="1138554">
                  <a:moveTo>
                    <a:pt x="0" y="865619"/>
                  </a:moveTo>
                  <a:lnTo>
                    <a:pt x="3810" y="865619"/>
                  </a:lnTo>
                </a:path>
                <a:path w="3809" h="1138554">
                  <a:moveTo>
                    <a:pt x="0" y="863714"/>
                  </a:moveTo>
                  <a:lnTo>
                    <a:pt x="3810" y="863714"/>
                  </a:lnTo>
                </a:path>
                <a:path w="3809" h="1138554">
                  <a:moveTo>
                    <a:pt x="0" y="861809"/>
                  </a:moveTo>
                  <a:lnTo>
                    <a:pt x="3810" y="861809"/>
                  </a:lnTo>
                </a:path>
                <a:path w="3809" h="1138554">
                  <a:moveTo>
                    <a:pt x="0" y="859904"/>
                  </a:moveTo>
                  <a:lnTo>
                    <a:pt x="3810" y="859904"/>
                  </a:lnTo>
                </a:path>
                <a:path w="3809" h="1138554">
                  <a:moveTo>
                    <a:pt x="0" y="857999"/>
                  </a:moveTo>
                  <a:lnTo>
                    <a:pt x="3810" y="857999"/>
                  </a:lnTo>
                </a:path>
                <a:path w="3809" h="1138554">
                  <a:moveTo>
                    <a:pt x="0" y="856094"/>
                  </a:moveTo>
                  <a:lnTo>
                    <a:pt x="3810" y="856094"/>
                  </a:lnTo>
                </a:path>
                <a:path w="3809" h="1138554">
                  <a:moveTo>
                    <a:pt x="0" y="854176"/>
                  </a:moveTo>
                  <a:lnTo>
                    <a:pt x="3810" y="854176"/>
                  </a:lnTo>
                </a:path>
                <a:path w="3809" h="1138554">
                  <a:moveTo>
                    <a:pt x="0" y="852271"/>
                  </a:moveTo>
                  <a:lnTo>
                    <a:pt x="3810" y="852271"/>
                  </a:lnTo>
                </a:path>
                <a:path w="3809" h="1138554">
                  <a:moveTo>
                    <a:pt x="0" y="850366"/>
                  </a:moveTo>
                  <a:lnTo>
                    <a:pt x="3810" y="850366"/>
                  </a:lnTo>
                </a:path>
                <a:path w="3809" h="1138554">
                  <a:moveTo>
                    <a:pt x="0" y="848461"/>
                  </a:moveTo>
                  <a:lnTo>
                    <a:pt x="3810" y="848461"/>
                  </a:lnTo>
                </a:path>
                <a:path w="3809" h="1138554">
                  <a:moveTo>
                    <a:pt x="0" y="846556"/>
                  </a:moveTo>
                  <a:lnTo>
                    <a:pt x="3810" y="846556"/>
                  </a:lnTo>
                </a:path>
                <a:path w="3809" h="1138554">
                  <a:moveTo>
                    <a:pt x="0" y="844651"/>
                  </a:moveTo>
                  <a:lnTo>
                    <a:pt x="3810" y="844651"/>
                  </a:lnTo>
                </a:path>
                <a:path w="3809" h="1138554">
                  <a:moveTo>
                    <a:pt x="0" y="842746"/>
                  </a:moveTo>
                  <a:lnTo>
                    <a:pt x="3810" y="842746"/>
                  </a:lnTo>
                </a:path>
                <a:path w="3809" h="1138554">
                  <a:moveTo>
                    <a:pt x="0" y="840828"/>
                  </a:moveTo>
                  <a:lnTo>
                    <a:pt x="3810" y="840828"/>
                  </a:lnTo>
                </a:path>
                <a:path w="3809" h="1138554">
                  <a:moveTo>
                    <a:pt x="0" y="838923"/>
                  </a:moveTo>
                  <a:lnTo>
                    <a:pt x="3810" y="838923"/>
                  </a:lnTo>
                </a:path>
                <a:path w="3809" h="1138554">
                  <a:moveTo>
                    <a:pt x="0" y="837018"/>
                  </a:moveTo>
                  <a:lnTo>
                    <a:pt x="3810" y="837018"/>
                  </a:lnTo>
                </a:path>
                <a:path w="3809" h="1138554">
                  <a:moveTo>
                    <a:pt x="0" y="835113"/>
                  </a:moveTo>
                  <a:lnTo>
                    <a:pt x="3810" y="835113"/>
                  </a:lnTo>
                </a:path>
                <a:path w="3809" h="1138554">
                  <a:moveTo>
                    <a:pt x="0" y="833208"/>
                  </a:moveTo>
                  <a:lnTo>
                    <a:pt x="3810" y="833208"/>
                  </a:lnTo>
                </a:path>
                <a:path w="3809" h="1138554">
                  <a:moveTo>
                    <a:pt x="0" y="831303"/>
                  </a:moveTo>
                  <a:lnTo>
                    <a:pt x="3810" y="831303"/>
                  </a:lnTo>
                </a:path>
                <a:path w="3809" h="1138554">
                  <a:moveTo>
                    <a:pt x="0" y="829398"/>
                  </a:moveTo>
                  <a:lnTo>
                    <a:pt x="3810" y="829398"/>
                  </a:lnTo>
                </a:path>
                <a:path w="3809" h="1138554">
                  <a:moveTo>
                    <a:pt x="0" y="827493"/>
                  </a:moveTo>
                  <a:lnTo>
                    <a:pt x="3810" y="827493"/>
                  </a:lnTo>
                </a:path>
                <a:path w="3809" h="1138554">
                  <a:moveTo>
                    <a:pt x="0" y="825576"/>
                  </a:moveTo>
                  <a:lnTo>
                    <a:pt x="3810" y="825576"/>
                  </a:lnTo>
                </a:path>
                <a:path w="3809" h="1138554">
                  <a:moveTo>
                    <a:pt x="0" y="823671"/>
                  </a:moveTo>
                  <a:lnTo>
                    <a:pt x="3810" y="823671"/>
                  </a:lnTo>
                </a:path>
                <a:path w="3809" h="1138554">
                  <a:moveTo>
                    <a:pt x="0" y="821766"/>
                  </a:moveTo>
                  <a:lnTo>
                    <a:pt x="3810" y="821766"/>
                  </a:lnTo>
                </a:path>
                <a:path w="3809" h="1138554">
                  <a:moveTo>
                    <a:pt x="0" y="819861"/>
                  </a:moveTo>
                  <a:lnTo>
                    <a:pt x="3810" y="819861"/>
                  </a:lnTo>
                </a:path>
                <a:path w="3809" h="1138554">
                  <a:moveTo>
                    <a:pt x="0" y="817956"/>
                  </a:moveTo>
                  <a:lnTo>
                    <a:pt x="3810" y="817956"/>
                  </a:lnTo>
                </a:path>
                <a:path w="3809" h="1138554">
                  <a:moveTo>
                    <a:pt x="0" y="816051"/>
                  </a:moveTo>
                  <a:lnTo>
                    <a:pt x="3810" y="816051"/>
                  </a:lnTo>
                </a:path>
                <a:path w="3809" h="1138554">
                  <a:moveTo>
                    <a:pt x="0" y="814146"/>
                  </a:moveTo>
                  <a:lnTo>
                    <a:pt x="3810" y="814146"/>
                  </a:lnTo>
                </a:path>
                <a:path w="3809" h="1138554">
                  <a:moveTo>
                    <a:pt x="0" y="812241"/>
                  </a:moveTo>
                  <a:lnTo>
                    <a:pt x="3810" y="812241"/>
                  </a:lnTo>
                </a:path>
                <a:path w="3809" h="1138554">
                  <a:moveTo>
                    <a:pt x="0" y="810323"/>
                  </a:moveTo>
                  <a:lnTo>
                    <a:pt x="3810" y="810323"/>
                  </a:lnTo>
                </a:path>
                <a:path w="3809" h="1138554">
                  <a:moveTo>
                    <a:pt x="0" y="808418"/>
                  </a:moveTo>
                  <a:lnTo>
                    <a:pt x="3810" y="808418"/>
                  </a:lnTo>
                </a:path>
                <a:path w="3809" h="1138554">
                  <a:moveTo>
                    <a:pt x="0" y="806513"/>
                  </a:moveTo>
                  <a:lnTo>
                    <a:pt x="3810" y="806513"/>
                  </a:lnTo>
                </a:path>
                <a:path w="3809" h="1138554">
                  <a:moveTo>
                    <a:pt x="0" y="804608"/>
                  </a:moveTo>
                  <a:lnTo>
                    <a:pt x="3810" y="804608"/>
                  </a:lnTo>
                </a:path>
                <a:path w="3809" h="1138554">
                  <a:moveTo>
                    <a:pt x="0" y="802703"/>
                  </a:moveTo>
                  <a:lnTo>
                    <a:pt x="3810" y="802703"/>
                  </a:lnTo>
                </a:path>
                <a:path w="3809" h="1138554">
                  <a:moveTo>
                    <a:pt x="0" y="800798"/>
                  </a:moveTo>
                  <a:lnTo>
                    <a:pt x="3810" y="800798"/>
                  </a:lnTo>
                </a:path>
                <a:path w="3809" h="1138554">
                  <a:moveTo>
                    <a:pt x="0" y="798893"/>
                  </a:moveTo>
                  <a:lnTo>
                    <a:pt x="3810" y="798893"/>
                  </a:lnTo>
                </a:path>
                <a:path w="3809" h="1138554">
                  <a:moveTo>
                    <a:pt x="0" y="796975"/>
                  </a:moveTo>
                  <a:lnTo>
                    <a:pt x="3810" y="796975"/>
                  </a:lnTo>
                </a:path>
                <a:path w="3809" h="1138554">
                  <a:moveTo>
                    <a:pt x="0" y="795070"/>
                  </a:moveTo>
                  <a:lnTo>
                    <a:pt x="3810" y="795070"/>
                  </a:lnTo>
                </a:path>
                <a:path w="3809" h="1138554">
                  <a:moveTo>
                    <a:pt x="0" y="793165"/>
                  </a:moveTo>
                  <a:lnTo>
                    <a:pt x="3810" y="793165"/>
                  </a:lnTo>
                </a:path>
                <a:path w="3809" h="1138554">
                  <a:moveTo>
                    <a:pt x="0" y="791260"/>
                  </a:moveTo>
                  <a:lnTo>
                    <a:pt x="3810" y="791260"/>
                  </a:lnTo>
                </a:path>
                <a:path w="3809" h="1138554">
                  <a:moveTo>
                    <a:pt x="0" y="789355"/>
                  </a:moveTo>
                  <a:lnTo>
                    <a:pt x="3810" y="789355"/>
                  </a:lnTo>
                </a:path>
                <a:path w="3809" h="1138554">
                  <a:moveTo>
                    <a:pt x="0" y="787450"/>
                  </a:moveTo>
                  <a:lnTo>
                    <a:pt x="3810" y="787450"/>
                  </a:lnTo>
                </a:path>
                <a:path w="3809" h="1138554">
                  <a:moveTo>
                    <a:pt x="0" y="785545"/>
                  </a:moveTo>
                  <a:lnTo>
                    <a:pt x="3810" y="785545"/>
                  </a:lnTo>
                </a:path>
                <a:path w="3809" h="1138554">
                  <a:moveTo>
                    <a:pt x="0" y="783640"/>
                  </a:moveTo>
                  <a:lnTo>
                    <a:pt x="3810" y="783640"/>
                  </a:lnTo>
                </a:path>
                <a:path w="3809" h="1138554">
                  <a:moveTo>
                    <a:pt x="0" y="781723"/>
                  </a:moveTo>
                  <a:lnTo>
                    <a:pt x="3810" y="781723"/>
                  </a:lnTo>
                </a:path>
                <a:path w="3809" h="1138554">
                  <a:moveTo>
                    <a:pt x="0" y="779818"/>
                  </a:moveTo>
                  <a:lnTo>
                    <a:pt x="3810" y="779818"/>
                  </a:lnTo>
                </a:path>
                <a:path w="3809" h="1138554">
                  <a:moveTo>
                    <a:pt x="0" y="777913"/>
                  </a:moveTo>
                  <a:lnTo>
                    <a:pt x="3810" y="777913"/>
                  </a:lnTo>
                </a:path>
                <a:path w="3809" h="1138554">
                  <a:moveTo>
                    <a:pt x="0" y="776008"/>
                  </a:moveTo>
                  <a:lnTo>
                    <a:pt x="3810" y="776008"/>
                  </a:lnTo>
                </a:path>
                <a:path w="3809" h="1138554">
                  <a:moveTo>
                    <a:pt x="0" y="774103"/>
                  </a:moveTo>
                  <a:lnTo>
                    <a:pt x="3810" y="774103"/>
                  </a:lnTo>
                </a:path>
                <a:path w="3809" h="1138554">
                  <a:moveTo>
                    <a:pt x="0" y="772198"/>
                  </a:moveTo>
                  <a:lnTo>
                    <a:pt x="3810" y="772198"/>
                  </a:lnTo>
                </a:path>
                <a:path w="3809" h="1138554">
                  <a:moveTo>
                    <a:pt x="0" y="770293"/>
                  </a:moveTo>
                  <a:lnTo>
                    <a:pt x="3810" y="770293"/>
                  </a:lnTo>
                </a:path>
                <a:path w="3809" h="1138554">
                  <a:moveTo>
                    <a:pt x="0" y="768375"/>
                  </a:moveTo>
                  <a:lnTo>
                    <a:pt x="3810" y="768375"/>
                  </a:lnTo>
                </a:path>
                <a:path w="3809" h="1138554">
                  <a:moveTo>
                    <a:pt x="0" y="766470"/>
                  </a:moveTo>
                  <a:lnTo>
                    <a:pt x="3810" y="766470"/>
                  </a:lnTo>
                </a:path>
                <a:path w="3809" h="1138554">
                  <a:moveTo>
                    <a:pt x="0" y="764565"/>
                  </a:moveTo>
                  <a:lnTo>
                    <a:pt x="3810" y="764565"/>
                  </a:lnTo>
                </a:path>
                <a:path w="3809" h="1138554">
                  <a:moveTo>
                    <a:pt x="0" y="762660"/>
                  </a:moveTo>
                  <a:lnTo>
                    <a:pt x="3810" y="762660"/>
                  </a:lnTo>
                </a:path>
                <a:path w="3809" h="1138554">
                  <a:moveTo>
                    <a:pt x="0" y="760755"/>
                  </a:moveTo>
                  <a:lnTo>
                    <a:pt x="3810" y="760755"/>
                  </a:lnTo>
                </a:path>
                <a:path w="3809" h="1138554">
                  <a:moveTo>
                    <a:pt x="0" y="758850"/>
                  </a:moveTo>
                  <a:lnTo>
                    <a:pt x="3810" y="758850"/>
                  </a:lnTo>
                </a:path>
                <a:path w="3809" h="1138554">
                  <a:moveTo>
                    <a:pt x="0" y="756945"/>
                  </a:moveTo>
                  <a:lnTo>
                    <a:pt x="3810" y="756945"/>
                  </a:lnTo>
                </a:path>
                <a:path w="3809" h="1138554">
                  <a:moveTo>
                    <a:pt x="0" y="755040"/>
                  </a:moveTo>
                  <a:lnTo>
                    <a:pt x="3810" y="755040"/>
                  </a:lnTo>
                </a:path>
                <a:path w="3809" h="1138554">
                  <a:moveTo>
                    <a:pt x="0" y="753122"/>
                  </a:moveTo>
                  <a:lnTo>
                    <a:pt x="3810" y="753122"/>
                  </a:lnTo>
                </a:path>
                <a:path w="3809" h="1138554">
                  <a:moveTo>
                    <a:pt x="0" y="751217"/>
                  </a:moveTo>
                  <a:lnTo>
                    <a:pt x="3810" y="751217"/>
                  </a:lnTo>
                </a:path>
                <a:path w="3809" h="1138554">
                  <a:moveTo>
                    <a:pt x="0" y="749312"/>
                  </a:moveTo>
                  <a:lnTo>
                    <a:pt x="3810" y="749312"/>
                  </a:lnTo>
                </a:path>
                <a:path w="3809" h="1138554">
                  <a:moveTo>
                    <a:pt x="0" y="747407"/>
                  </a:moveTo>
                  <a:lnTo>
                    <a:pt x="3810" y="747407"/>
                  </a:lnTo>
                </a:path>
                <a:path w="3809" h="1138554">
                  <a:moveTo>
                    <a:pt x="0" y="745502"/>
                  </a:moveTo>
                  <a:lnTo>
                    <a:pt x="3810" y="745502"/>
                  </a:lnTo>
                </a:path>
                <a:path w="3809" h="1138554">
                  <a:moveTo>
                    <a:pt x="0" y="743597"/>
                  </a:moveTo>
                  <a:lnTo>
                    <a:pt x="3810" y="743597"/>
                  </a:lnTo>
                </a:path>
                <a:path w="3809" h="1138554">
                  <a:moveTo>
                    <a:pt x="0" y="741692"/>
                  </a:moveTo>
                  <a:lnTo>
                    <a:pt x="3810" y="741692"/>
                  </a:lnTo>
                </a:path>
                <a:path w="3809" h="1138554">
                  <a:moveTo>
                    <a:pt x="0" y="739787"/>
                  </a:moveTo>
                  <a:lnTo>
                    <a:pt x="3810" y="739787"/>
                  </a:lnTo>
                </a:path>
                <a:path w="3809" h="1138554">
                  <a:moveTo>
                    <a:pt x="0" y="737870"/>
                  </a:moveTo>
                  <a:lnTo>
                    <a:pt x="3810" y="737870"/>
                  </a:lnTo>
                </a:path>
                <a:path w="3809" h="1138554">
                  <a:moveTo>
                    <a:pt x="0" y="735965"/>
                  </a:moveTo>
                  <a:lnTo>
                    <a:pt x="3810" y="735965"/>
                  </a:lnTo>
                </a:path>
                <a:path w="3809" h="1138554">
                  <a:moveTo>
                    <a:pt x="0" y="734060"/>
                  </a:moveTo>
                  <a:lnTo>
                    <a:pt x="3810" y="734060"/>
                  </a:lnTo>
                </a:path>
                <a:path w="3809" h="1138554">
                  <a:moveTo>
                    <a:pt x="0" y="732155"/>
                  </a:moveTo>
                  <a:lnTo>
                    <a:pt x="3810" y="732155"/>
                  </a:lnTo>
                </a:path>
                <a:path w="3809" h="1138554">
                  <a:moveTo>
                    <a:pt x="0" y="730250"/>
                  </a:moveTo>
                  <a:lnTo>
                    <a:pt x="3810" y="730250"/>
                  </a:lnTo>
                </a:path>
                <a:path w="3809" h="1138554">
                  <a:moveTo>
                    <a:pt x="0" y="728345"/>
                  </a:moveTo>
                  <a:lnTo>
                    <a:pt x="3810" y="728345"/>
                  </a:lnTo>
                </a:path>
                <a:path w="3809" h="1138554">
                  <a:moveTo>
                    <a:pt x="0" y="726440"/>
                  </a:moveTo>
                  <a:lnTo>
                    <a:pt x="3810" y="726440"/>
                  </a:lnTo>
                </a:path>
                <a:path w="3809" h="1138554">
                  <a:moveTo>
                    <a:pt x="0" y="724522"/>
                  </a:moveTo>
                  <a:lnTo>
                    <a:pt x="3810" y="724522"/>
                  </a:lnTo>
                </a:path>
                <a:path w="3809" h="1138554">
                  <a:moveTo>
                    <a:pt x="0" y="722617"/>
                  </a:moveTo>
                  <a:lnTo>
                    <a:pt x="3810" y="722617"/>
                  </a:lnTo>
                </a:path>
                <a:path w="3809" h="1138554">
                  <a:moveTo>
                    <a:pt x="0" y="720712"/>
                  </a:moveTo>
                  <a:lnTo>
                    <a:pt x="3810" y="720712"/>
                  </a:lnTo>
                </a:path>
                <a:path w="3809" h="1138554">
                  <a:moveTo>
                    <a:pt x="0" y="718807"/>
                  </a:moveTo>
                  <a:lnTo>
                    <a:pt x="3810" y="718807"/>
                  </a:lnTo>
                </a:path>
                <a:path w="3809" h="1138554">
                  <a:moveTo>
                    <a:pt x="0" y="716902"/>
                  </a:moveTo>
                  <a:lnTo>
                    <a:pt x="3810" y="716902"/>
                  </a:lnTo>
                </a:path>
                <a:path w="3809" h="1138554">
                  <a:moveTo>
                    <a:pt x="0" y="714997"/>
                  </a:moveTo>
                  <a:lnTo>
                    <a:pt x="3810" y="714997"/>
                  </a:lnTo>
                </a:path>
                <a:path w="3809" h="1138554">
                  <a:moveTo>
                    <a:pt x="0" y="713092"/>
                  </a:moveTo>
                  <a:lnTo>
                    <a:pt x="3810" y="713092"/>
                  </a:lnTo>
                </a:path>
                <a:path w="3809" h="1138554">
                  <a:moveTo>
                    <a:pt x="0" y="711187"/>
                  </a:moveTo>
                  <a:lnTo>
                    <a:pt x="3810" y="711187"/>
                  </a:lnTo>
                </a:path>
                <a:path w="3809" h="1138554">
                  <a:moveTo>
                    <a:pt x="0" y="709269"/>
                  </a:moveTo>
                  <a:lnTo>
                    <a:pt x="3810" y="709269"/>
                  </a:lnTo>
                </a:path>
                <a:path w="3809" h="1138554">
                  <a:moveTo>
                    <a:pt x="0" y="707364"/>
                  </a:moveTo>
                  <a:lnTo>
                    <a:pt x="3810" y="707364"/>
                  </a:lnTo>
                </a:path>
                <a:path w="3809" h="1138554">
                  <a:moveTo>
                    <a:pt x="0" y="705459"/>
                  </a:moveTo>
                  <a:lnTo>
                    <a:pt x="3810" y="705459"/>
                  </a:lnTo>
                </a:path>
                <a:path w="3809" h="1138554">
                  <a:moveTo>
                    <a:pt x="0" y="703554"/>
                  </a:moveTo>
                  <a:lnTo>
                    <a:pt x="3810" y="703554"/>
                  </a:lnTo>
                </a:path>
                <a:path w="3809" h="1138554">
                  <a:moveTo>
                    <a:pt x="0" y="701649"/>
                  </a:moveTo>
                  <a:lnTo>
                    <a:pt x="3810" y="701649"/>
                  </a:lnTo>
                </a:path>
                <a:path w="3809" h="1138554">
                  <a:moveTo>
                    <a:pt x="0" y="699744"/>
                  </a:moveTo>
                  <a:lnTo>
                    <a:pt x="3810" y="699744"/>
                  </a:lnTo>
                </a:path>
                <a:path w="3809" h="1138554">
                  <a:moveTo>
                    <a:pt x="0" y="697839"/>
                  </a:moveTo>
                  <a:lnTo>
                    <a:pt x="3810" y="697839"/>
                  </a:lnTo>
                </a:path>
                <a:path w="3809" h="1138554">
                  <a:moveTo>
                    <a:pt x="0" y="695921"/>
                  </a:moveTo>
                  <a:lnTo>
                    <a:pt x="3810" y="695921"/>
                  </a:lnTo>
                </a:path>
                <a:path w="3809" h="1138554">
                  <a:moveTo>
                    <a:pt x="0" y="694016"/>
                  </a:moveTo>
                  <a:lnTo>
                    <a:pt x="3810" y="694016"/>
                  </a:lnTo>
                </a:path>
                <a:path w="3809" h="1138554">
                  <a:moveTo>
                    <a:pt x="0" y="692111"/>
                  </a:moveTo>
                  <a:lnTo>
                    <a:pt x="3810" y="692111"/>
                  </a:lnTo>
                </a:path>
                <a:path w="3809" h="1138554">
                  <a:moveTo>
                    <a:pt x="0" y="690206"/>
                  </a:moveTo>
                  <a:lnTo>
                    <a:pt x="3810" y="690206"/>
                  </a:lnTo>
                </a:path>
                <a:path w="3809" h="1138554">
                  <a:moveTo>
                    <a:pt x="0" y="688301"/>
                  </a:moveTo>
                  <a:lnTo>
                    <a:pt x="3810" y="688301"/>
                  </a:lnTo>
                </a:path>
                <a:path w="3809" h="1138554">
                  <a:moveTo>
                    <a:pt x="0" y="686396"/>
                  </a:moveTo>
                  <a:lnTo>
                    <a:pt x="3810" y="686396"/>
                  </a:lnTo>
                </a:path>
                <a:path w="3809" h="1138554">
                  <a:moveTo>
                    <a:pt x="0" y="684491"/>
                  </a:moveTo>
                  <a:lnTo>
                    <a:pt x="3810" y="684491"/>
                  </a:lnTo>
                </a:path>
                <a:path w="3809" h="1138554">
                  <a:moveTo>
                    <a:pt x="0" y="682586"/>
                  </a:moveTo>
                  <a:lnTo>
                    <a:pt x="3810" y="682586"/>
                  </a:lnTo>
                </a:path>
                <a:path w="3809" h="1138554">
                  <a:moveTo>
                    <a:pt x="0" y="680669"/>
                  </a:moveTo>
                  <a:lnTo>
                    <a:pt x="3810" y="680669"/>
                  </a:lnTo>
                </a:path>
                <a:path w="3809" h="1138554">
                  <a:moveTo>
                    <a:pt x="0" y="678764"/>
                  </a:moveTo>
                  <a:lnTo>
                    <a:pt x="3810" y="678764"/>
                  </a:lnTo>
                </a:path>
                <a:path w="3809" h="1138554">
                  <a:moveTo>
                    <a:pt x="0" y="676859"/>
                  </a:moveTo>
                  <a:lnTo>
                    <a:pt x="3810" y="676859"/>
                  </a:lnTo>
                </a:path>
                <a:path w="3809" h="1138554">
                  <a:moveTo>
                    <a:pt x="0" y="674954"/>
                  </a:moveTo>
                  <a:lnTo>
                    <a:pt x="3810" y="674954"/>
                  </a:lnTo>
                </a:path>
                <a:path w="3809" h="1138554">
                  <a:moveTo>
                    <a:pt x="0" y="673049"/>
                  </a:moveTo>
                  <a:lnTo>
                    <a:pt x="3810" y="673049"/>
                  </a:lnTo>
                </a:path>
                <a:path w="3809" h="1138554">
                  <a:moveTo>
                    <a:pt x="0" y="671144"/>
                  </a:moveTo>
                  <a:lnTo>
                    <a:pt x="3810" y="671144"/>
                  </a:lnTo>
                </a:path>
                <a:path w="3809" h="1138554">
                  <a:moveTo>
                    <a:pt x="0" y="669239"/>
                  </a:moveTo>
                  <a:lnTo>
                    <a:pt x="3810" y="669239"/>
                  </a:lnTo>
                </a:path>
                <a:path w="3809" h="1138554">
                  <a:moveTo>
                    <a:pt x="0" y="667334"/>
                  </a:moveTo>
                  <a:lnTo>
                    <a:pt x="3810" y="667334"/>
                  </a:lnTo>
                </a:path>
                <a:path w="3809" h="1138554">
                  <a:moveTo>
                    <a:pt x="0" y="665416"/>
                  </a:moveTo>
                  <a:lnTo>
                    <a:pt x="3810" y="665416"/>
                  </a:lnTo>
                </a:path>
                <a:path w="3809" h="1138554">
                  <a:moveTo>
                    <a:pt x="0" y="663511"/>
                  </a:moveTo>
                  <a:lnTo>
                    <a:pt x="3810" y="663511"/>
                  </a:lnTo>
                </a:path>
                <a:path w="3809" h="1138554">
                  <a:moveTo>
                    <a:pt x="0" y="661606"/>
                  </a:moveTo>
                  <a:lnTo>
                    <a:pt x="3810" y="661606"/>
                  </a:lnTo>
                </a:path>
                <a:path w="3809" h="1138554">
                  <a:moveTo>
                    <a:pt x="0" y="659701"/>
                  </a:moveTo>
                  <a:lnTo>
                    <a:pt x="3810" y="659701"/>
                  </a:lnTo>
                </a:path>
                <a:path w="3809" h="1138554">
                  <a:moveTo>
                    <a:pt x="0" y="657796"/>
                  </a:moveTo>
                  <a:lnTo>
                    <a:pt x="3810" y="657796"/>
                  </a:lnTo>
                </a:path>
                <a:path w="3809" h="1138554">
                  <a:moveTo>
                    <a:pt x="0" y="655891"/>
                  </a:moveTo>
                  <a:lnTo>
                    <a:pt x="3810" y="655891"/>
                  </a:lnTo>
                </a:path>
                <a:path w="3809" h="1138554">
                  <a:moveTo>
                    <a:pt x="0" y="653986"/>
                  </a:moveTo>
                  <a:lnTo>
                    <a:pt x="3810" y="653986"/>
                  </a:lnTo>
                </a:path>
                <a:path w="3809" h="1138554">
                  <a:moveTo>
                    <a:pt x="0" y="652068"/>
                  </a:moveTo>
                  <a:lnTo>
                    <a:pt x="3810" y="652068"/>
                  </a:lnTo>
                </a:path>
                <a:path w="3809" h="1138554">
                  <a:moveTo>
                    <a:pt x="0" y="650163"/>
                  </a:moveTo>
                  <a:lnTo>
                    <a:pt x="3810" y="650163"/>
                  </a:lnTo>
                </a:path>
                <a:path w="3809" h="1138554">
                  <a:moveTo>
                    <a:pt x="0" y="648258"/>
                  </a:moveTo>
                  <a:lnTo>
                    <a:pt x="3810" y="648258"/>
                  </a:lnTo>
                </a:path>
                <a:path w="3809" h="1138554">
                  <a:moveTo>
                    <a:pt x="0" y="646353"/>
                  </a:moveTo>
                  <a:lnTo>
                    <a:pt x="3810" y="646353"/>
                  </a:lnTo>
                </a:path>
                <a:path w="3809" h="1138554">
                  <a:moveTo>
                    <a:pt x="0" y="644448"/>
                  </a:moveTo>
                  <a:lnTo>
                    <a:pt x="3810" y="644448"/>
                  </a:lnTo>
                </a:path>
                <a:path w="3809" h="1138554">
                  <a:moveTo>
                    <a:pt x="0" y="642543"/>
                  </a:moveTo>
                  <a:lnTo>
                    <a:pt x="3810" y="642543"/>
                  </a:lnTo>
                </a:path>
                <a:path w="3809" h="1138554">
                  <a:moveTo>
                    <a:pt x="0" y="640638"/>
                  </a:moveTo>
                  <a:lnTo>
                    <a:pt x="3810" y="640638"/>
                  </a:lnTo>
                </a:path>
                <a:path w="3809" h="1138554">
                  <a:moveTo>
                    <a:pt x="0" y="638733"/>
                  </a:moveTo>
                  <a:lnTo>
                    <a:pt x="3810" y="638733"/>
                  </a:lnTo>
                </a:path>
                <a:path w="3809" h="1138554">
                  <a:moveTo>
                    <a:pt x="0" y="636816"/>
                  </a:moveTo>
                  <a:lnTo>
                    <a:pt x="3810" y="636816"/>
                  </a:lnTo>
                </a:path>
                <a:path w="3809" h="1138554">
                  <a:moveTo>
                    <a:pt x="0" y="634911"/>
                  </a:moveTo>
                  <a:lnTo>
                    <a:pt x="3810" y="634911"/>
                  </a:lnTo>
                </a:path>
                <a:path w="3809" h="1138554">
                  <a:moveTo>
                    <a:pt x="0" y="633006"/>
                  </a:moveTo>
                  <a:lnTo>
                    <a:pt x="3810" y="633006"/>
                  </a:lnTo>
                </a:path>
                <a:path w="3809" h="1138554">
                  <a:moveTo>
                    <a:pt x="0" y="631101"/>
                  </a:moveTo>
                  <a:lnTo>
                    <a:pt x="3810" y="631101"/>
                  </a:lnTo>
                </a:path>
                <a:path w="3809" h="1138554">
                  <a:moveTo>
                    <a:pt x="0" y="629196"/>
                  </a:moveTo>
                  <a:lnTo>
                    <a:pt x="3810" y="629196"/>
                  </a:lnTo>
                </a:path>
                <a:path w="3809" h="1138554">
                  <a:moveTo>
                    <a:pt x="0" y="627291"/>
                  </a:moveTo>
                  <a:lnTo>
                    <a:pt x="3810" y="627291"/>
                  </a:lnTo>
                </a:path>
                <a:path w="3809" h="1138554">
                  <a:moveTo>
                    <a:pt x="0" y="625386"/>
                  </a:moveTo>
                  <a:lnTo>
                    <a:pt x="3810" y="625386"/>
                  </a:lnTo>
                </a:path>
                <a:path w="3809" h="1138554">
                  <a:moveTo>
                    <a:pt x="0" y="623468"/>
                  </a:moveTo>
                  <a:lnTo>
                    <a:pt x="3810" y="623468"/>
                  </a:lnTo>
                </a:path>
                <a:path w="3809" h="1138554">
                  <a:moveTo>
                    <a:pt x="0" y="621563"/>
                  </a:moveTo>
                  <a:lnTo>
                    <a:pt x="3810" y="621563"/>
                  </a:lnTo>
                </a:path>
                <a:path w="3809" h="1138554">
                  <a:moveTo>
                    <a:pt x="0" y="619658"/>
                  </a:moveTo>
                  <a:lnTo>
                    <a:pt x="3810" y="619658"/>
                  </a:lnTo>
                </a:path>
                <a:path w="3809" h="1138554">
                  <a:moveTo>
                    <a:pt x="0" y="617753"/>
                  </a:moveTo>
                  <a:lnTo>
                    <a:pt x="3810" y="617753"/>
                  </a:lnTo>
                </a:path>
                <a:path w="3809" h="1138554">
                  <a:moveTo>
                    <a:pt x="0" y="615848"/>
                  </a:moveTo>
                  <a:lnTo>
                    <a:pt x="3810" y="615848"/>
                  </a:lnTo>
                </a:path>
                <a:path w="3809" h="1138554">
                  <a:moveTo>
                    <a:pt x="0" y="613943"/>
                  </a:moveTo>
                  <a:lnTo>
                    <a:pt x="3810" y="613943"/>
                  </a:lnTo>
                </a:path>
                <a:path w="3809" h="1138554">
                  <a:moveTo>
                    <a:pt x="0" y="612038"/>
                  </a:moveTo>
                  <a:lnTo>
                    <a:pt x="3810" y="612038"/>
                  </a:lnTo>
                </a:path>
                <a:path w="3809" h="1138554">
                  <a:moveTo>
                    <a:pt x="0" y="610133"/>
                  </a:moveTo>
                  <a:lnTo>
                    <a:pt x="3810" y="610133"/>
                  </a:lnTo>
                </a:path>
                <a:path w="3809" h="1138554">
                  <a:moveTo>
                    <a:pt x="0" y="608215"/>
                  </a:moveTo>
                  <a:lnTo>
                    <a:pt x="3810" y="608215"/>
                  </a:lnTo>
                </a:path>
                <a:path w="3809" h="1138554">
                  <a:moveTo>
                    <a:pt x="0" y="606310"/>
                  </a:moveTo>
                  <a:lnTo>
                    <a:pt x="3810" y="606310"/>
                  </a:lnTo>
                </a:path>
                <a:path w="3809" h="1138554">
                  <a:moveTo>
                    <a:pt x="0" y="604405"/>
                  </a:moveTo>
                  <a:lnTo>
                    <a:pt x="3810" y="604405"/>
                  </a:lnTo>
                </a:path>
                <a:path w="3809" h="1138554">
                  <a:moveTo>
                    <a:pt x="0" y="602500"/>
                  </a:moveTo>
                  <a:lnTo>
                    <a:pt x="3810" y="602500"/>
                  </a:lnTo>
                </a:path>
                <a:path w="3809" h="1138554">
                  <a:moveTo>
                    <a:pt x="0" y="600595"/>
                  </a:moveTo>
                  <a:lnTo>
                    <a:pt x="3810" y="600595"/>
                  </a:lnTo>
                </a:path>
                <a:path w="3809" h="1138554">
                  <a:moveTo>
                    <a:pt x="0" y="598690"/>
                  </a:moveTo>
                  <a:lnTo>
                    <a:pt x="3810" y="598690"/>
                  </a:lnTo>
                </a:path>
                <a:path w="3809" h="1138554">
                  <a:moveTo>
                    <a:pt x="0" y="596785"/>
                  </a:moveTo>
                  <a:lnTo>
                    <a:pt x="3810" y="596785"/>
                  </a:lnTo>
                </a:path>
                <a:path w="3809" h="1138554">
                  <a:moveTo>
                    <a:pt x="0" y="594880"/>
                  </a:moveTo>
                  <a:lnTo>
                    <a:pt x="3810" y="594880"/>
                  </a:lnTo>
                </a:path>
                <a:path w="3809" h="1138554">
                  <a:moveTo>
                    <a:pt x="0" y="592963"/>
                  </a:moveTo>
                  <a:lnTo>
                    <a:pt x="3810" y="592963"/>
                  </a:lnTo>
                </a:path>
                <a:path w="3809" h="1138554">
                  <a:moveTo>
                    <a:pt x="0" y="591058"/>
                  </a:moveTo>
                  <a:lnTo>
                    <a:pt x="3810" y="591058"/>
                  </a:lnTo>
                </a:path>
                <a:path w="3809" h="1138554">
                  <a:moveTo>
                    <a:pt x="0" y="589153"/>
                  </a:moveTo>
                  <a:lnTo>
                    <a:pt x="3810" y="589153"/>
                  </a:lnTo>
                </a:path>
                <a:path w="3809" h="1138554">
                  <a:moveTo>
                    <a:pt x="0" y="587248"/>
                  </a:moveTo>
                  <a:lnTo>
                    <a:pt x="3810" y="587248"/>
                  </a:lnTo>
                </a:path>
                <a:path w="3809" h="1138554">
                  <a:moveTo>
                    <a:pt x="0" y="585343"/>
                  </a:moveTo>
                  <a:lnTo>
                    <a:pt x="3810" y="585343"/>
                  </a:lnTo>
                </a:path>
                <a:path w="3809" h="1138554">
                  <a:moveTo>
                    <a:pt x="0" y="583438"/>
                  </a:moveTo>
                  <a:lnTo>
                    <a:pt x="3810" y="583438"/>
                  </a:lnTo>
                </a:path>
                <a:path w="3809" h="1138554">
                  <a:moveTo>
                    <a:pt x="0" y="581533"/>
                  </a:moveTo>
                  <a:lnTo>
                    <a:pt x="3810" y="581533"/>
                  </a:lnTo>
                </a:path>
                <a:path w="3809" h="1138554">
                  <a:moveTo>
                    <a:pt x="0" y="579615"/>
                  </a:moveTo>
                  <a:lnTo>
                    <a:pt x="3810" y="579615"/>
                  </a:lnTo>
                </a:path>
                <a:path w="3809" h="1138554">
                  <a:moveTo>
                    <a:pt x="0" y="577710"/>
                  </a:moveTo>
                  <a:lnTo>
                    <a:pt x="3810" y="577710"/>
                  </a:lnTo>
                </a:path>
                <a:path w="3809" h="1138554">
                  <a:moveTo>
                    <a:pt x="0" y="575805"/>
                  </a:moveTo>
                  <a:lnTo>
                    <a:pt x="3810" y="575805"/>
                  </a:lnTo>
                </a:path>
                <a:path w="3809" h="1138554">
                  <a:moveTo>
                    <a:pt x="0" y="573900"/>
                  </a:moveTo>
                  <a:lnTo>
                    <a:pt x="3810" y="573900"/>
                  </a:lnTo>
                </a:path>
                <a:path w="3809" h="1138554">
                  <a:moveTo>
                    <a:pt x="0" y="571995"/>
                  </a:moveTo>
                  <a:lnTo>
                    <a:pt x="3810" y="571995"/>
                  </a:lnTo>
                </a:path>
                <a:path w="3809" h="1138554">
                  <a:moveTo>
                    <a:pt x="0" y="570090"/>
                  </a:moveTo>
                  <a:lnTo>
                    <a:pt x="3810" y="570090"/>
                  </a:lnTo>
                </a:path>
                <a:path w="3809" h="1138554">
                  <a:moveTo>
                    <a:pt x="0" y="568185"/>
                  </a:moveTo>
                  <a:lnTo>
                    <a:pt x="3810" y="568185"/>
                  </a:lnTo>
                </a:path>
                <a:path w="3809" h="1138554">
                  <a:moveTo>
                    <a:pt x="0" y="566280"/>
                  </a:moveTo>
                  <a:lnTo>
                    <a:pt x="3810" y="566280"/>
                  </a:lnTo>
                </a:path>
                <a:path w="3809" h="1138554">
                  <a:moveTo>
                    <a:pt x="0" y="564362"/>
                  </a:moveTo>
                  <a:lnTo>
                    <a:pt x="3810" y="564362"/>
                  </a:lnTo>
                </a:path>
                <a:path w="3809" h="1138554">
                  <a:moveTo>
                    <a:pt x="0" y="562457"/>
                  </a:moveTo>
                  <a:lnTo>
                    <a:pt x="3810" y="562457"/>
                  </a:lnTo>
                </a:path>
                <a:path w="3809" h="1138554">
                  <a:moveTo>
                    <a:pt x="0" y="560552"/>
                  </a:moveTo>
                  <a:lnTo>
                    <a:pt x="3810" y="560552"/>
                  </a:lnTo>
                </a:path>
                <a:path w="3809" h="1138554">
                  <a:moveTo>
                    <a:pt x="0" y="558647"/>
                  </a:moveTo>
                  <a:lnTo>
                    <a:pt x="3810" y="558647"/>
                  </a:lnTo>
                </a:path>
                <a:path w="3809" h="1138554">
                  <a:moveTo>
                    <a:pt x="0" y="556742"/>
                  </a:moveTo>
                  <a:lnTo>
                    <a:pt x="3810" y="556742"/>
                  </a:lnTo>
                </a:path>
                <a:path w="3809" h="1138554">
                  <a:moveTo>
                    <a:pt x="0" y="554837"/>
                  </a:moveTo>
                  <a:lnTo>
                    <a:pt x="3810" y="554837"/>
                  </a:lnTo>
                </a:path>
                <a:path w="3809" h="1138554">
                  <a:moveTo>
                    <a:pt x="0" y="552932"/>
                  </a:moveTo>
                  <a:lnTo>
                    <a:pt x="3810" y="552932"/>
                  </a:lnTo>
                </a:path>
                <a:path w="3809" h="1138554">
                  <a:moveTo>
                    <a:pt x="0" y="551014"/>
                  </a:moveTo>
                  <a:lnTo>
                    <a:pt x="3810" y="551014"/>
                  </a:lnTo>
                </a:path>
                <a:path w="3809" h="1138554">
                  <a:moveTo>
                    <a:pt x="0" y="549109"/>
                  </a:moveTo>
                  <a:lnTo>
                    <a:pt x="3810" y="549109"/>
                  </a:lnTo>
                </a:path>
                <a:path w="3809" h="1138554">
                  <a:moveTo>
                    <a:pt x="0" y="547204"/>
                  </a:moveTo>
                  <a:lnTo>
                    <a:pt x="3810" y="547204"/>
                  </a:lnTo>
                </a:path>
                <a:path w="3809" h="1138554">
                  <a:moveTo>
                    <a:pt x="0" y="545299"/>
                  </a:moveTo>
                  <a:lnTo>
                    <a:pt x="3810" y="545299"/>
                  </a:lnTo>
                </a:path>
                <a:path w="3809" h="1138554">
                  <a:moveTo>
                    <a:pt x="0" y="543394"/>
                  </a:moveTo>
                  <a:lnTo>
                    <a:pt x="3810" y="543394"/>
                  </a:lnTo>
                </a:path>
                <a:path w="3809" h="1138554">
                  <a:moveTo>
                    <a:pt x="0" y="541489"/>
                  </a:moveTo>
                  <a:lnTo>
                    <a:pt x="3810" y="541489"/>
                  </a:lnTo>
                </a:path>
                <a:path w="3809" h="1138554">
                  <a:moveTo>
                    <a:pt x="0" y="539584"/>
                  </a:moveTo>
                  <a:lnTo>
                    <a:pt x="3810" y="539584"/>
                  </a:lnTo>
                </a:path>
                <a:path w="3809" h="1138554">
                  <a:moveTo>
                    <a:pt x="0" y="537679"/>
                  </a:moveTo>
                  <a:lnTo>
                    <a:pt x="3810" y="537679"/>
                  </a:lnTo>
                </a:path>
                <a:path w="3809" h="1138554">
                  <a:moveTo>
                    <a:pt x="0" y="535762"/>
                  </a:moveTo>
                  <a:lnTo>
                    <a:pt x="3810" y="535762"/>
                  </a:lnTo>
                </a:path>
                <a:path w="3809" h="1138554">
                  <a:moveTo>
                    <a:pt x="0" y="533857"/>
                  </a:moveTo>
                  <a:lnTo>
                    <a:pt x="3810" y="533857"/>
                  </a:lnTo>
                </a:path>
                <a:path w="3809" h="1138554">
                  <a:moveTo>
                    <a:pt x="0" y="531952"/>
                  </a:moveTo>
                  <a:lnTo>
                    <a:pt x="3810" y="531952"/>
                  </a:lnTo>
                </a:path>
                <a:path w="3809" h="1138554">
                  <a:moveTo>
                    <a:pt x="0" y="530047"/>
                  </a:moveTo>
                  <a:lnTo>
                    <a:pt x="3810" y="530047"/>
                  </a:lnTo>
                </a:path>
                <a:path w="3809" h="1138554">
                  <a:moveTo>
                    <a:pt x="0" y="528142"/>
                  </a:moveTo>
                  <a:lnTo>
                    <a:pt x="3810" y="528142"/>
                  </a:lnTo>
                </a:path>
                <a:path w="3809" h="1138554">
                  <a:moveTo>
                    <a:pt x="0" y="526237"/>
                  </a:moveTo>
                  <a:lnTo>
                    <a:pt x="3810" y="526237"/>
                  </a:lnTo>
                </a:path>
                <a:path w="3809" h="1138554">
                  <a:moveTo>
                    <a:pt x="0" y="524332"/>
                  </a:moveTo>
                  <a:lnTo>
                    <a:pt x="3810" y="524332"/>
                  </a:lnTo>
                </a:path>
                <a:path w="3809" h="1138554">
                  <a:moveTo>
                    <a:pt x="0" y="522427"/>
                  </a:moveTo>
                  <a:lnTo>
                    <a:pt x="3810" y="522427"/>
                  </a:lnTo>
                </a:path>
                <a:path w="3809" h="1138554">
                  <a:moveTo>
                    <a:pt x="0" y="520509"/>
                  </a:moveTo>
                  <a:lnTo>
                    <a:pt x="3810" y="520509"/>
                  </a:lnTo>
                </a:path>
                <a:path w="3809" h="1138554">
                  <a:moveTo>
                    <a:pt x="0" y="518604"/>
                  </a:moveTo>
                  <a:lnTo>
                    <a:pt x="3810" y="518604"/>
                  </a:lnTo>
                </a:path>
                <a:path w="3809" h="1138554">
                  <a:moveTo>
                    <a:pt x="0" y="516699"/>
                  </a:moveTo>
                  <a:lnTo>
                    <a:pt x="3810" y="516699"/>
                  </a:lnTo>
                </a:path>
                <a:path w="3809" h="1138554">
                  <a:moveTo>
                    <a:pt x="0" y="514794"/>
                  </a:moveTo>
                  <a:lnTo>
                    <a:pt x="3810" y="514794"/>
                  </a:lnTo>
                </a:path>
                <a:path w="3809" h="1138554">
                  <a:moveTo>
                    <a:pt x="0" y="512889"/>
                  </a:moveTo>
                  <a:lnTo>
                    <a:pt x="3810" y="512889"/>
                  </a:lnTo>
                </a:path>
                <a:path w="3809" h="1138554">
                  <a:moveTo>
                    <a:pt x="0" y="510984"/>
                  </a:moveTo>
                  <a:lnTo>
                    <a:pt x="3810" y="510984"/>
                  </a:lnTo>
                </a:path>
                <a:path w="3809" h="1138554">
                  <a:moveTo>
                    <a:pt x="0" y="509079"/>
                  </a:moveTo>
                  <a:lnTo>
                    <a:pt x="3810" y="509079"/>
                  </a:lnTo>
                </a:path>
                <a:path w="3809" h="1138554">
                  <a:moveTo>
                    <a:pt x="0" y="507161"/>
                  </a:moveTo>
                  <a:lnTo>
                    <a:pt x="3810" y="507161"/>
                  </a:lnTo>
                </a:path>
                <a:path w="3809" h="1138554">
                  <a:moveTo>
                    <a:pt x="0" y="505256"/>
                  </a:moveTo>
                  <a:lnTo>
                    <a:pt x="3810" y="505256"/>
                  </a:lnTo>
                </a:path>
                <a:path w="3809" h="1138554">
                  <a:moveTo>
                    <a:pt x="0" y="503351"/>
                  </a:moveTo>
                  <a:lnTo>
                    <a:pt x="3810" y="503351"/>
                  </a:lnTo>
                </a:path>
                <a:path w="3809" h="1138554">
                  <a:moveTo>
                    <a:pt x="0" y="501446"/>
                  </a:moveTo>
                  <a:lnTo>
                    <a:pt x="3810" y="501446"/>
                  </a:lnTo>
                </a:path>
                <a:path w="3809" h="1138554">
                  <a:moveTo>
                    <a:pt x="0" y="499541"/>
                  </a:moveTo>
                  <a:lnTo>
                    <a:pt x="3810" y="499541"/>
                  </a:lnTo>
                </a:path>
                <a:path w="3809" h="1138554">
                  <a:moveTo>
                    <a:pt x="0" y="497636"/>
                  </a:moveTo>
                  <a:lnTo>
                    <a:pt x="3810" y="497636"/>
                  </a:lnTo>
                </a:path>
                <a:path w="3809" h="1138554">
                  <a:moveTo>
                    <a:pt x="0" y="495731"/>
                  </a:moveTo>
                  <a:lnTo>
                    <a:pt x="3810" y="495731"/>
                  </a:lnTo>
                </a:path>
                <a:path w="3809" h="1138554">
                  <a:moveTo>
                    <a:pt x="0" y="493826"/>
                  </a:moveTo>
                  <a:lnTo>
                    <a:pt x="3810" y="493826"/>
                  </a:lnTo>
                </a:path>
                <a:path w="3809" h="1138554">
                  <a:moveTo>
                    <a:pt x="0" y="491909"/>
                  </a:moveTo>
                  <a:lnTo>
                    <a:pt x="3810" y="491909"/>
                  </a:lnTo>
                </a:path>
                <a:path w="3809" h="1138554">
                  <a:moveTo>
                    <a:pt x="0" y="490004"/>
                  </a:moveTo>
                  <a:lnTo>
                    <a:pt x="3810" y="490004"/>
                  </a:lnTo>
                </a:path>
                <a:path w="3809" h="1138554">
                  <a:moveTo>
                    <a:pt x="0" y="488099"/>
                  </a:moveTo>
                  <a:lnTo>
                    <a:pt x="3810" y="488099"/>
                  </a:lnTo>
                </a:path>
                <a:path w="3809" h="1138554">
                  <a:moveTo>
                    <a:pt x="0" y="486194"/>
                  </a:moveTo>
                  <a:lnTo>
                    <a:pt x="3810" y="486194"/>
                  </a:lnTo>
                </a:path>
                <a:path w="3809" h="1138554">
                  <a:moveTo>
                    <a:pt x="0" y="484289"/>
                  </a:moveTo>
                  <a:lnTo>
                    <a:pt x="3810" y="484289"/>
                  </a:lnTo>
                </a:path>
                <a:path w="3809" h="1138554">
                  <a:moveTo>
                    <a:pt x="0" y="482384"/>
                  </a:moveTo>
                  <a:lnTo>
                    <a:pt x="3810" y="482384"/>
                  </a:lnTo>
                </a:path>
                <a:path w="3809" h="1138554">
                  <a:moveTo>
                    <a:pt x="0" y="480479"/>
                  </a:moveTo>
                  <a:lnTo>
                    <a:pt x="3810" y="480479"/>
                  </a:lnTo>
                </a:path>
                <a:path w="3809" h="1138554">
                  <a:moveTo>
                    <a:pt x="0" y="478574"/>
                  </a:moveTo>
                  <a:lnTo>
                    <a:pt x="3810" y="478574"/>
                  </a:lnTo>
                </a:path>
                <a:path w="3809" h="1138554">
                  <a:moveTo>
                    <a:pt x="0" y="476656"/>
                  </a:moveTo>
                  <a:lnTo>
                    <a:pt x="3810" y="476656"/>
                  </a:lnTo>
                </a:path>
                <a:path w="3809" h="1138554">
                  <a:moveTo>
                    <a:pt x="0" y="474751"/>
                  </a:moveTo>
                  <a:lnTo>
                    <a:pt x="3810" y="474751"/>
                  </a:lnTo>
                </a:path>
                <a:path w="3809" h="1138554">
                  <a:moveTo>
                    <a:pt x="0" y="472846"/>
                  </a:moveTo>
                  <a:lnTo>
                    <a:pt x="3810" y="472846"/>
                  </a:lnTo>
                </a:path>
                <a:path w="3809" h="1138554">
                  <a:moveTo>
                    <a:pt x="0" y="470941"/>
                  </a:moveTo>
                  <a:lnTo>
                    <a:pt x="3810" y="470941"/>
                  </a:lnTo>
                </a:path>
                <a:path w="3809" h="1138554">
                  <a:moveTo>
                    <a:pt x="0" y="469036"/>
                  </a:moveTo>
                  <a:lnTo>
                    <a:pt x="3810" y="469036"/>
                  </a:lnTo>
                </a:path>
                <a:path w="3809" h="1138554">
                  <a:moveTo>
                    <a:pt x="0" y="467131"/>
                  </a:moveTo>
                  <a:lnTo>
                    <a:pt x="3810" y="467131"/>
                  </a:lnTo>
                </a:path>
                <a:path w="3809" h="1138554">
                  <a:moveTo>
                    <a:pt x="0" y="465226"/>
                  </a:moveTo>
                  <a:lnTo>
                    <a:pt x="3810" y="465226"/>
                  </a:lnTo>
                </a:path>
                <a:path w="3809" h="1138554">
                  <a:moveTo>
                    <a:pt x="0" y="463308"/>
                  </a:moveTo>
                  <a:lnTo>
                    <a:pt x="3810" y="463308"/>
                  </a:lnTo>
                </a:path>
                <a:path w="3809" h="1138554">
                  <a:moveTo>
                    <a:pt x="0" y="461403"/>
                  </a:moveTo>
                  <a:lnTo>
                    <a:pt x="3810" y="461403"/>
                  </a:lnTo>
                </a:path>
                <a:path w="3809" h="1138554">
                  <a:moveTo>
                    <a:pt x="0" y="459498"/>
                  </a:moveTo>
                  <a:lnTo>
                    <a:pt x="3810" y="459498"/>
                  </a:lnTo>
                </a:path>
                <a:path w="3809" h="1138554">
                  <a:moveTo>
                    <a:pt x="0" y="457593"/>
                  </a:moveTo>
                  <a:lnTo>
                    <a:pt x="3810" y="457593"/>
                  </a:lnTo>
                </a:path>
                <a:path w="3809" h="1138554">
                  <a:moveTo>
                    <a:pt x="0" y="455688"/>
                  </a:moveTo>
                  <a:lnTo>
                    <a:pt x="3810" y="455688"/>
                  </a:lnTo>
                </a:path>
                <a:path w="3809" h="1138554">
                  <a:moveTo>
                    <a:pt x="0" y="453783"/>
                  </a:moveTo>
                  <a:lnTo>
                    <a:pt x="3810" y="453783"/>
                  </a:lnTo>
                </a:path>
                <a:path w="3809" h="1138554">
                  <a:moveTo>
                    <a:pt x="0" y="451878"/>
                  </a:moveTo>
                  <a:lnTo>
                    <a:pt x="3810" y="451878"/>
                  </a:lnTo>
                </a:path>
                <a:path w="3809" h="1138554">
                  <a:moveTo>
                    <a:pt x="0" y="449973"/>
                  </a:moveTo>
                  <a:lnTo>
                    <a:pt x="3810" y="449973"/>
                  </a:lnTo>
                </a:path>
                <a:path w="3809" h="1138554">
                  <a:moveTo>
                    <a:pt x="0" y="448056"/>
                  </a:moveTo>
                  <a:lnTo>
                    <a:pt x="3810" y="448056"/>
                  </a:lnTo>
                </a:path>
                <a:path w="3809" h="1138554">
                  <a:moveTo>
                    <a:pt x="0" y="446151"/>
                  </a:moveTo>
                  <a:lnTo>
                    <a:pt x="3810" y="446151"/>
                  </a:lnTo>
                </a:path>
                <a:path w="3809" h="1138554">
                  <a:moveTo>
                    <a:pt x="0" y="444245"/>
                  </a:moveTo>
                  <a:lnTo>
                    <a:pt x="3810" y="444245"/>
                  </a:lnTo>
                </a:path>
                <a:path w="3809" h="1138554">
                  <a:moveTo>
                    <a:pt x="0" y="442341"/>
                  </a:moveTo>
                  <a:lnTo>
                    <a:pt x="3810" y="442341"/>
                  </a:lnTo>
                </a:path>
                <a:path w="3809" h="1138554">
                  <a:moveTo>
                    <a:pt x="0" y="440436"/>
                  </a:moveTo>
                  <a:lnTo>
                    <a:pt x="3810" y="440436"/>
                  </a:lnTo>
                </a:path>
                <a:path w="3809" h="1138554">
                  <a:moveTo>
                    <a:pt x="0" y="438531"/>
                  </a:moveTo>
                  <a:lnTo>
                    <a:pt x="3810" y="438531"/>
                  </a:lnTo>
                </a:path>
                <a:path w="3809" h="1138554">
                  <a:moveTo>
                    <a:pt x="0" y="436626"/>
                  </a:moveTo>
                  <a:lnTo>
                    <a:pt x="3810" y="436626"/>
                  </a:lnTo>
                </a:path>
                <a:path w="3809" h="1138554">
                  <a:moveTo>
                    <a:pt x="0" y="434708"/>
                  </a:moveTo>
                  <a:lnTo>
                    <a:pt x="3810" y="434708"/>
                  </a:lnTo>
                </a:path>
                <a:path w="3809" h="1138554">
                  <a:moveTo>
                    <a:pt x="0" y="432803"/>
                  </a:moveTo>
                  <a:lnTo>
                    <a:pt x="3810" y="432803"/>
                  </a:lnTo>
                </a:path>
                <a:path w="3809" h="1138554">
                  <a:moveTo>
                    <a:pt x="0" y="430898"/>
                  </a:moveTo>
                  <a:lnTo>
                    <a:pt x="3810" y="430898"/>
                  </a:lnTo>
                </a:path>
                <a:path w="3809" h="1138554">
                  <a:moveTo>
                    <a:pt x="0" y="428993"/>
                  </a:moveTo>
                  <a:lnTo>
                    <a:pt x="3810" y="428993"/>
                  </a:lnTo>
                </a:path>
                <a:path w="3809" h="1138554">
                  <a:moveTo>
                    <a:pt x="0" y="427088"/>
                  </a:moveTo>
                  <a:lnTo>
                    <a:pt x="3810" y="427088"/>
                  </a:lnTo>
                </a:path>
                <a:path w="3809" h="1138554">
                  <a:moveTo>
                    <a:pt x="0" y="425183"/>
                  </a:moveTo>
                  <a:lnTo>
                    <a:pt x="3810" y="425183"/>
                  </a:lnTo>
                </a:path>
                <a:path w="3809" h="1138554">
                  <a:moveTo>
                    <a:pt x="0" y="423278"/>
                  </a:moveTo>
                  <a:lnTo>
                    <a:pt x="3810" y="423278"/>
                  </a:lnTo>
                </a:path>
                <a:path w="3809" h="1138554">
                  <a:moveTo>
                    <a:pt x="0" y="421373"/>
                  </a:moveTo>
                  <a:lnTo>
                    <a:pt x="3810" y="421373"/>
                  </a:lnTo>
                </a:path>
                <a:path w="3809" h="1138554">
                  <a:moveTo>
                    <a:pt x="0" y="419455"/>
                  </a:moveTo>
                  <a:lnTo>
                    <a:pt x="3810" y="419455"/>
                  </a:lnTo>
                </a:path>
                <a:path w="3809" h="1138554">
                  <a:moveTo>
                    <a:pt x="0" y="417550"/>
                  </a:moveTo>
                  <a:lnTo>
                    <a:pt x="3810" y="417550"/>
                  </a:lnTo>
                </a:path>
                <a:path w="3809" h="1138554">
                  <a:moveTo>
                    <a:pt x="0" y="415645"/>
                  </a:moveTo>
                  <a:lnTo>
                    <a:pt x="3810" y="415645"/>
                  </a:lnTo>
                </a:path>
                <a:path w="3809" h="1138554">
                  <a:moveTo>
                    <a:pt x="0" y="413740"/>
                  </a:moveTo>
                  <a:lnTo>
                    <a:pt x="3810" y="413740"/>
                  </a:lnTo>
                </a:path>
                <a:path w="3809" h="1138554">
                  <a:moveTo>
                    <a:pt x="0" y="411835"/>
                  </a:moveTo>
                  <a:lnTo>
                    <a:pt x="3810" y="411835"/>
                  </a:lnTo>
                </a:path>
                <a:path w="3809" h="1138554">
                  <a:moveTo>
                    <a:pt x="0" y="409930"/>
                  </a:moveTo>
                  <a:lnTo>
                    <a:pt x="3810" y="409930"/>
                  </a:lnTo>
                </a:path>
                <a:path w="3809" h="1138554">
                  <a:moveTo>
                    <a:pt x="0" y="408025"/>
                  </a:moveTo>
                  <a:lnTo>
                    <a:pt x="3810" y="408025"/>
                  </a:lnTo>
                </a:path>
                <a:path w="3809" h="1138554">
                  <a:moveTo>
                    <a:pt x="0" y="406120"/>
                  </a:moveTo>
                  <a:lnTo>
                    <a:pt x="3810" y="406120"/>
                  </a:lnTo>
                </a:path>
                <a:path w="3809" h="1138554">
                  <a:moveTo>
                    <a:pt x="0" y="404202"/>
                  </a:moveTo>
                  <a:lnTo>
                    <a:pt x="3810" y="404202"/>
                  </a:lnTo>
                </a:path>
                <a:path w="3809" h="1138554">
                  <a:moveTo>
                    <a:pt x="0" y="402297"/>
                  </a:moveTo>
                  <a:lnTo>
                    <a:pt x="3810" y="402297"/>
                  </a:lnTo>
                </a:path>
                <a:path w="3809" h="1138554">
                  <a:moveTo>
                    <a:pt x="0" y="400392"/>
                  </a:moveTo>
                  <a:lnTo>
                    <a:pt x="3810" y="400392"/>
                  </a:lnTo>
                </a:path>
                <a:path w="3809" h="1138554">
                  <a:moveTo>
                    <a:pt x="0" y="398487"/>
                  </a:moveTo>
                  <a:lnTo>
                    <a:pt x="3810" y="398487"/>
                  </a:lnTo>
                </a:path>
                <a:path w="3809" h="1138554">
                  <a:moveTo>
                    <a:pt x="0" y="396582"/>
                  </a:moveTo>
                  <a:lnTo>
                    <a:pt x="3810" y="396582"/>
                  </a:lnTo>
                </a:path>
                <a:path w="3809" h="1138554">
                  <a:moveTo>
                    <a:pt x="0" y="394677"/>
                  </a:moveTo>
                  <a:lnTo>
                    <a:pt x="3810" y="394677"/>
                  </a:lnTo>
                </a:path>
                <a:path w="3809" h="1138554">
                  <a:moveTo>
                    <a:pt x="0" y="392772"/>
                  </a:moveTo>
                  <a:lnTo>
                    <a:pt x="3810" y="392772"/>
                  </a:lnTo>
                </a:path>
                <a:path w="3809" h="1138554">
                  <a:moveTo>
                    <a:pt x="0" y="390855"/>
                  </a:moveTo>
                  <a:lnTo>
                    <a:pt x="3810" y="390855"/>
                  </a:lnTo>
                </a:path>
                <a:path w="3809" h="1138554">
                  <a:moveTo>
                    <a:pt x="0" y="388950"/>
                  </a:moveTo>
                  <a:lnTo>
                    <a:pt x="3810" y="388950"/>
                  </a:lnTo>
                </a:path>
                <a:path w="3809" h="1138554">
                  <a:moveTo>
                    <a:pt x="0" y="387045"/>
                  </a:moveTo>
                  <a:lnTo>
                    <a:pt x="3810" y="387045"/>
                  </a:lnTo>
                </a:path>
                <a:path w="3809" h="1138554">
                  <a:moveTo>
                    <a:pt x="0" y="385140"/>
                  </a:moveTo>
                  <a:lnTo>
                    <a:pt x="3810" y="385140"/>
                  </a:lnTo>
                </a:path>
                <a:path w="3809" h="1138554">
                  <a:moveTo>
                    <a:pt x="0" y="383235"/>
                  </a:moveTo>
                  <a:lnTo>
                    <a:pt x="3810" y="383235"/>
                  </a:lnTo>
                </a:path>
                <a:path w="3809" h="1138554">
                  <a:moveTo>
                    <a:pt x="0" y="381330"/>
                  </a:moveTo>
                  <a:lnTo>
                    <a:pt x="3810" y="381330"/>
                  </a:lnTo>
                </a:path>
                <a:path w="3809" h="1138554">
                  <a:moveTo>
                    <a:pt x="0" y="379425"/>
                  </a:moveTo>
                  <a:lnTo>
                    <a:pt x="3810" y="379425"/>
                  </a:lnTo>
                </a:path>
                <a:path w="3809" h="1138554">
                  <a:moveTo>
                    <a:pt x="0" y="377520"/>
                  </a:moveTo>
                  <a:lnTo>
                    <a:pt x="3810" y="377520"/>
                  </a:lnTo>
                </a:path>
                <a:path w="3809" h="1138554">
                  <a:moveTo>
                    <a:pt x="0" y="375602"/>
                  </a:moveTo>
                  <a:lnTo>
                    <a:pt x="3810" y="375602"/>
                  </a:lnTo>
                </a:path>
                <a:path w="3809" h="1138554">
                  <a:moveTo>
                    <a:pt x="0" y="373697"/>
                  </a:moveTo>
                  <a:lnTo>
                    <a:pt x="3810" y="373697"/>
                  </a:lnTo>
                </a:path>
                <a:path w="3809" h="1138554">
                  <a:moveTo>
                    <a:pt x="0" y="371792"/>
                  </a:moveTo>
                  <a:lnTo>
                    <a:pt x="3810" y="371792"/>
                  </a:lnTo>
                </a:path>
                <a:path w="3809" h="1138554">
                  <a:moveTo>
                    <a:pt x="0" y="369887"/>
                  </a:moveTo>
                  <a:lnTo>
                    <a:pt x="3810" y="369887"/>
                  </a:lnTo>
                </a:path>
                <a:path w="3809" h="1138554">
                  <a:moveTo>
                    <a:pt x="0" y="367982"/>
                  </a:moveTo>
                  <a:lnTo>
                    <a:pt x="3810" y="367982"/>
                  </a:lnTo>
                </a:path>
                <a:path w="3809" h="1138554">
                  <a:moveTo>
                    <a:pt x="0" y="366077"/>
                  </a:moveTo>
                  <a:lnTo>
                    <a:pt x="3810" y="366077"/>
                  </a:lnTo>
                </a:path>
                <a:path w="3809" h="1138554">
                  <a:moveTo>
                    <a:pt x="0" y="364172"/>
                  </a:moveTo>
                  <a:lnTo>
                    <a:pt x="3810" y="364172"/>
                  </a:lnTo>
                </a:path>
                <a:path w="3809" h="1138554">
                  <a:moveTo>
                    <a:pt x="0" y="362254"/>
                  </a:moveTo>
                  <a:lnTo>
                    <a:pt x="3810" y="362254"/>
                  </a:lnTo>
                </a:path>
                <a:path w="3809" h="1138554">
                  <a:moveTo>
                    <a:pt x="0" y="360349"/>
                  </a:moveTo>
                  <a:lnTo>
                    <a:pt x="3810" y="360349"/>
                  </a:lnTo>
                </a:path>
                <a:path w="3809" h="1138554">
                  <a:moveTo>
                    <a:pt x="0" y="358444"/>
                  </a:moveTo>
                  <a:lnTo>
                    <a:pt x="3810" y="358444"/>
                  </a:lnTo>
                </a:path>
                <a:path w="3809" h="1138554">
                  <a:moveTo>
                    <a:pt x="0" y="356539"/>
                  </a:moveTo>
                  <a:lnTo>
                    <a:pt x="3810" y="356539"/>
                  </a:lnTo>
                </a:path>
                <a:path w="3809" h="1138554">
                  <a:moveTo>
                    <a:pt x="0" y="354634"/>
                  </a:moveTo>
                  <a:lnTo>
                    <a:pt x="3810" y="354634"/>
                  </a:lnTo>
                </a:path>
                <a:path w="3809" h="1138554">
                  <a:moveTo>
                    <a:pt x="0" y="352729"/>
                  </a:moveTo>
                  <a:lnTo>
                    <a:pt x="3810" y="352729"/>
                  </a:lnTo>
                </a:path>
                <a:path w="3809" h="1138554">
                  <a:moveTo>
                    <a:pt x="0" y="350824"/>
                  </a:moveTo>
                  <a:lnTo>
                    <a:pt x="3810" y="350824"/>
                  </a:lnTo>
                </a:path>
                <a:path w="3809" h="1138554">
                  <a:moveTo>
                    <a:pt x="0" y="348919"/>
                  </a:moveTo>
                  <a:lnTo>
                    <a:pt x="3810" y="348919"/>
                  </a:lnTo>
                </a:path>
                <a:path w="3809" h="1138554">
                  <a:moveTo>
                    <a:pt x="0" y="347002"/>
                  </a:moveTo>
                  <a:lnTo>
                    <a:pt x="3810" y="347002"/>
                  </a:lnTo>
                </a:path>
                <a:path w="3809" h="1138554">
                  <a:moveTo>
                    <a:pt x="0" y="345097"/>
                  </a:moveTo>
                  <a:lnTo>
                    <a:pt x="3810" y="345097"/>
                  </a:lnTo>
                </a:path>
                <a:path w="3809" h="1138554">
                  <a:moveTo>
                    <a:pt x="0" y="343192"/>
                  </a:moveTo>
                  <a:lnTo>
                    <a:pt x="3810" y="343192"/>
                  </a:lnTo>
                </a:path>
                <a:path w="3809" h="1138554">
                  <a:moveTo>
                    <a:pt x="0" y="341287"/>
                  </a:moveTo>
                  <a:lnTo>
                    <a:pt x="3810" y="341287"/>
                  </a:lnTo>
                </a:path>
                <a:path w="3809" h="1138554">
                  <a:moveTo>
                    <a:pt x="0" y="339382"/>
                  </a:moveTo>
                  <a:lnTo>
                    <a:pt x="3810" y="339382"/>
                  </a:lnTo>
                </a:path>
                <a:path w="3809" h="1138554">
                  <a:moveTo>
                    <a:pt x="0" y="337477"/>
                  </a:moveTo>
                  <a:lnTo>
                    <a:pt x="3810" y="337477"/>
                  </a:lnTo>
                </a:path>
                <a:path w="3809" h="1138554">
                  <a:moveTo>
                    <a:pt x="0" y="335572"/>
                  </a:moveTo>
                  <a:lnTo>
                    <a:pt x="3810" y="335572"/>
                  </a:lnTo>
                </a:path>
                <a:path w="3809" h="1138554">
                  <a:moveTo>
                    <a:pt x="0" y="333667"/>
                  </a:moveTo>
                  <a:lnTo>
                    <a:pt x="3810" y="333667"/>
                  </a:lnTo>
                </a:path>
                <a:path w="3809" h="1138554">
                  <a:moveTo>
                    <a:pt x="0" y="331749"/>
                  </a:moveTo>
                  <a:lnTo>
                    <a:pt x="3810" y="331749"/>
                  </a:lnTo>
                </a:path>
                <a:path w="3809" h="1138554">
                  <a:moveTo>
                    <a:pt x="0" y="329844"/>
                  </a:moveTo>
                  <a:lnTo>
                    <a:pt x="3810" y="329844"/>
                  </a:lnTo>
                </a:path>
                <a:path w="3809" h="1138554">
                  <a:moveTo>
                    <a:pt x="0" y="327939"/>
                  </a:moveTo>
                  <a:lnTo>
                    <a:pt x="3810" y="327939"/>
                  </a:lnTo>
                </a:path>
                <a:path w="3809" h="1138554">
                  <a:moveTo>
                    <a:pt x="0" y="326034"/>
                  </a:moveTo>
                  <a:lnTo>
                    <a:pt x="3810" y="326034"/>
                  </a:lnTo>
                </a:path>
                <a:path w="3809" h="1138554">
                  <a:moveTo>
                    <a:pt x="0" y="324129"/>
                  </a:moveTo>
                  <a:lnTo>
                    <a:pt x="3810" y="324129"/>
                  </a:lnTo>
                </a:path>
                <a:path w="3809" h="1138554">
                  <a:moveTo>
                    <a:pt x="0" y="322224"/>
                  </a:moveTo>
                  <a:lnTo>
                    <a:pt x="3810" y="322224"/>
                  </a:lnTo>
                </a:path>
                <a:path w="3809" h="1138554">
                  <a:moveTo>
                    <a:pt x="0" y="320319"/>
                  </a:moveTo>
                  <a:lnTo>
                    <a:pt x="3810" y="320319"/>
                  </a:lnTo>
                </a:path>
                <a:path w="3809" h="1138554">
                  <a:moveTo>
                    <a:pt x="0" y="318401"/>
                  </a:moveTo>
                  <a:lnTo>
                    <a:pt x="3810" y="318401"/>
                  </a:lnTo>
                </a:path>
                <a:path w="3809" h="1138554">
                  <a:moveTo>
                    <a:pt x="0" y="316496"/>
                  </a:moveTo>
                  <a:lnTo>
                    <a:pt x="3810" y="316496"/>
                  </a:lnTo>
                </a:path>
                <a:path w="3809" h="1138554">
                  <a:moveTo>
                    <a:pt x="0" y="314591"/>
                  </a:moveTo>
                  <a:lnTo>
                    <a:pt x="3810" y="314591"/>
                  </a:lnTo>
                </a:path>
                <a:path w="3809" h="1138554">
                  <a:moveTo>
                    <a:pt x="0" y="312686"/>
                  </a:moveTo>
                  <a:lnTo>
                    <a:pt x="3810" y="312686"/>
                  </a:lnTo>
                </a:path>
                <a:path w="3809" h="1138554">
                  <a:moveTo>
                    <a:pt x="0" y="310781"/>
                  </a:moveTo>
                  <a:lnTo>
                    <a:pt x="3810" y="310781"/>
                  </a:lnTo>
                </a:path>
                <a:path w="3809" h="1138554">
                  <a:moveTo>
                    <a:pt x="0" y="308876"/>
                  </a:moveTo>
                  <a:lnTo>
                    <a:pt x="3810" y="308876"/>
                  </a:lnTo>
                </a:path>
                <a:path w="3809" h="1138554">
                  <a:moveTo>
                    <a:pt x="0" y="306971"/>
                  </a:moveTo>
                  <a:lnTo>
                    <a:pt x="3810" y="306971"/>
                  </a:lnTo>
                </a:path>
                <a:path w="3809" h="1138554">
                  <a:moveTo>
                    <a:pt x="0" y="305066"/>
                  </a:moveTo>
                  <a:lnTo>
                    <a:pt x="3810" y="305066"/>
                  </a:lnTo>
                </a:path>
                <a:path w="3809" h="1138554">
                  <a:moveTo>
                    <a:pt x="0" y="303149"/>
                  </a:moveTo>
                  <a:lnTo>
                    <a:pt x="3810" y="303149"/>
                  </a:lnTo>
                </a:path>
                <a:path w="3809" h="1138554">
                  <a:moveTo>
                    <a:pt x="0" y="301244"/>
                  </a:moveTo>
                  <a:lnTo>
                    <a:pt x="3810" y="301244"/>
                  </a:lnTo>
                </a:path>
                <a:path w="3809" h="1138554">
                  <a:moveTo>
                    <a:pt x="0" y="299338"/>
                  </a:moveTo>
                  <a:lnTo>
                    <a:pt x="3810" y="299338"/>
                  </a:lnTo>
                </a:path>
                <a:path w="3809" h="1138554">
                  <a:moveTo>
                    <a:pt x="0" y="297434"/>
                  </a:moveTo>
                  <a:lnTo>
                    <a:pt x="3810" y="297434"/>
                  </a:lnTo>
                </a:path>
                <a:path w="3809" h="1138554">
                  <a:moveTo>
                    <a:pt x="0" y="295528"/>
                  </a:moveTo>
                  <a:lnTo>
                    <a:pt x="3810" y="295528"/>
                  </a:lnTo>
                </a:path>
                <a:path w="3809" h="1138554">
                  <a:moveTo>
                    <a:pt x="0" y="293624"/>
                  </a:moveTo>
                  <a:lnTo>
                    <a:pt x="3810" y="293624"/>
                  </a:lnTo>
                </a:path>
                <a:path w="3809" h="1138554">
                  <a:moveTo>
                    <a:pt x="0" y="291719"/>
                  </a:moveTo>
                  <a:lnTo>
                    <a:pt x="3810" y="291719"/>
                  </a:lnTo>
                </a:path>
                <a:path w="3809" h="1138554">
                  <a:moveTo>
                    <a:pt x="0" y="289801"/>
                  </a:moveTo>
                  <a:lnTo>
                    <a:pt x="3810" y="289801"/>
                  </a:lnTo>
                </a:path>
                <a:path w="3809" h="1138554">
                  <a:moveTo>
                    <a:pt x="0" y="287896"/>
                  </a:moveTo>
                  <a:lnTo>
                    <a:pt x="3810" y="287896"/>
                  </a:lnTo>
                </a:path>
                <a:path w="3809" h="1138554">
                  <a:moveTo>
                    <a:pt x="0" y="285991"/>
                  </a:moveTo>
                  <a:lnTo>
                    <a:pt x="3810" y="285991"/>
                  </a:lnTo>
                </a:path>
                <a:path w="3809" h="1138554">
                  <a:moveTo>
                    <a:pt x="0" y="284086"/>
                  </a:moveTo>
                  <a:lnTo>
                    <a:pt x="3810" y="284086"/>
                  </a:lnTo>
                </a:path>
                <a:path w="3809" h="1138554">
                  <a:moveTo>
                    <a:pt x="0" y="282181"/>
                  </a:moveTo>
                  <a:lnTo>
                    <a:pt x="3810" y="282181"/>
                  </a:lnTo>
                </a:path>
                <a:path w="3809" h="1138554">
                  <a:moveTo>
                    <a:pt x="0" y="280276"/>
                  </a:moveTo>
                  <a:lnTo>
                    <a:pt x="3810" y="280276"/>
                  </a:lnTo>
                </a:path>
                <a:path w="3809" h="1138554">
                  <a:moveTo>
                    <a:pt x="0" y="278371"/>
                  </a:moveTo>
                  <a:lnTo>
                    <a:pt x="3810" y="278371"/>
                  </a:lnTo>
                </a:path>
                <a:path w="3809" h="1138554">
                  <a:moveTo>
                    <a:pt x="0" y="276466"/>
                  </a:moveTo>
                  <a:lnTo>
                    <a:pt x="3810" y="276466"/>
                  </a:lnTo>
                </a:path>
                <a:path w="3809" h="1138554">
                  <a:moveTo>
                    <a:pt x="0" y="274548"/>
                  </a:moveTo>
                  <a:lnTo>
                    <a:pt x="3810" y="274548"/>
                  </a:lnTo>
                </a:path>
                <a:path w="3809" h="1138554">
                  <a:moveTo>
                    <a:pt x="0" y="272643"/>
                  </a:moveTo>
                  <a:lnTo>
                    <a:pt x="3810" y="272643"/>
                  </a:lnTo>
                </a:path>
                <a:path w="3809" h="1138554">
                  <a:moveTo>
                    <a:pt x="0" y="270738"/>
                  </a:moveTo>
                  <a:lnTo>
                    <a:pt x="3810" y="270738"/>
                  </a:lnTo>
                </a:path>
                <a:path w="3809" h="1138554">
                  <a:moveTo>
                    <a:pt x="0" y="268833"/>
                  </a:moveTo>
                  <a:lnTo>
                    <a:pt x="3810" y="268833"/>
                  </a:lnTo>
                </a:path>
                <a:path w="3809" h="1138554">
                  <a:moveTo>
                    <a:pt x="0" y="266928"/>
                  </a:moveTo>
                  <a:lnTo>
                    <a:pt x="3810" y="266928"/>
                  </a:lnTo>
                </a:path>
                <a:path w="3809" h="1138554">
                  <a:moveTo>
                    <a:pt x="0" y="265023"/>
                  </a:moveTo>
                  <a:lnTo>
                    <a:pt x="3810" y="265023"/>
                  </a:lnTo>
                </a:path>
                <a:path w="3809" h="1138554">
                  <a:moveTo>
                    <a:pt x="0" y="263118"/>
                  </a:moveTo>
                  <a:lnTo>
                    <a:pt x="3810" y="263118"/>
                  </a:lnTo>
                </a:path>
                <a:path w="3809" h="1138554">
                  <a:moveTo>
                    <a:pt x="0" y="261213"/>
                  </a:moveTo>
                  <a:lnTo>
                    <a:pt x="3810" y="261213"/>
                  </a:lnTo>
                </a:path>
                <a:path w="3809" h="1138554">
                  <a:moveTo>
                    <a:pt x="0" y="259295"/>
                  </a:moveTo>
                  <a:lnTo>
                    <a:pt x="3810" y="259295"/>
                  </a:lnTo>
                </a:path>
                <a:path w="3809" h="1138554">
                  <a:moveTo>
                    <a:pt x="0" y="257390"/>
                  </a:moveTo>
                  <a:lnTo>
                    <a:pt x="3810" y="257390"/>
                  </a:lnTo>
                </a:path>
                <a:path w="3809" h="1138554">
                  <a:moveTo>
                    <a:pt x="0" y="255485"/>
                  </a:moveTo>
                  <a:lnTo>
                    <a:pt x="3810" y="255485"/>
                  </a:lnTo>
                </a:path>
                <a:path w="3809" h="1138554">
                  <a:moveTo>
                    <a:pt x="0" y="253580"/>
                  </a:moveTo>
                  <a:lnTo>
                    <a:pt x="3810" y="253580"/>
                  </a:lnTo>
                </a:path>
                <a:path w="3809" h="1138554">
                  <a:moveTo>
                    <a:pt x="0" y="251675"/>
                  </a:moveTo>
                  <a:lnTo>
                    <a:pt x="3810" y="251675"/>
                  </a:lnTo>
                </a:path>
                <a:path w="3809" h="1138554">
                  <a:moveTo>
                    <a:pt x="0" y="249770"/>
                  </a:moveTo>
                  <a:lnTo>
                    <a:pt x="3810" y="249770"/>
                  </a:lnTo>
                </a:path>
                <a:path w="3809" h="1138554">
                  <a:moveTo>
                    <a:pt x="0" y="247865"/>
                  </a:moveTo>
                  <a:lnTo>
                    <a:pt x="3810" y="247865"/>
                  </a:lnTo>
                </a:path>
                <a:path w="3809" h="1138554">
                  <a:moveTo>
                    <a:pt x="0" y="245948"/>
                  </a:moveTo>
                  <a:lnTo>
                    <a:pt x="3810" y="245948"/>
                  </a:lnTo>
                </a:path>
                <a:path w="3809" h="1138554">
                  <a:moveTo>
                    <a:pt x="0" y="244043"/>
                  </a:moveTo>
                  <a:lnTo>
                    <a:pt x="3810" y="244043"/>
                  </a:lnTo>
                </a:path>
                <a:path w="3809" h="1138554">
                  <a:moveTo>
                    <a:pt x="0" y="242138"/>
                  </a:moveTo>
                  <a:lnTo>
                    <a:pt x="3810" y="242138"/>
                  </a:lnTo>
                </a:path>
                <a:path w="3809" h="1138554">
                  <a:moveTo>
                    <a:pt x="0" y="240233"/>
                  </a:moveTo>
                  <a:lnTo>
                    <a:pt x="3810" y="240233"/>
                  </a:lnTo>
                </a:path>
                <a:path w="3809" h="1138554">
                  <a:moveTo>
                    <a:pt x="0" y="238328"/>
                  </a:moveTo>
                  <a:lnTo>
                    <a:pt x="3810" y="238328"/>
                  </a:lnTo>
                </a:path>
                <a:path w="3809" h="1138554">
                  <a:moveTo>
                    <a:pt x="0" y="236423"/>
                  </a:moveTo>
                  <a:lnTo>
                    <a:pt x="3810" y="236423"/>
                  </a:lnTo>
                </a:path>
                <a:path w="3809" h="1138554">
                  <a:moveTo>
                    <a:pt x="0" y="234518"/>
                  </a:moveTo>
                  <a:lnTo>
                    <a:pt x="3810" y="234518"/>
                  </a:lnTo>
                </a:path>
                <a:path w="3809" h="1138554">
                  <a:moveTo>
                    <a:pt x="0" y="232613"/>
                  </a:moveTo>
                  <a:lnTo>
                    <a:pt x="3810" y="232613"/>
                  </a:lnTo>
                </a:path>
                <a:path w="3809" h="1138554">
                  <a:moveTo>
                    <a:pt x="0" y="230695"/>
                  </a:moveTo>
                  <a:lnTo>
                    <a:pt x="3810" y="230695"/>
                  </a:lnTo>
                </a:path>
                <a:path w="3809" h="1138554">
                  <a:moveTo>
                    <a:pt x="0" y="228790"/>
                  </a:moveTo>
                  <a:lnTo>
                    <a:pt x="3810" y="228790"/>
                  </a:lnTo>
                </a:path>
                <a:path w="3809" h="1138554">
                  <a:moveTo>
                    <a:pt x="0" y="226885"/>
                  </a:moveTo>
                  <a:lnTo>
                    <a:pt x="3810" y="226885"/>
                  </a:lnTo>
                </a:path>
                <a:path w="3809" h="1138554">
                  <a:moveTo>
                    <a:pt x="0" y="224980"/>
                  </a:moveTo>
                  <a:lnTo>
                    <a:pt x="3810" y="224980"/>
                  </a:lnTo>
                </a:path>
                <a:path w="3809" h="1138554">
                  <a:moveTo>
                    <a:pt x="0" y="223075"/>
                  </a:moveTo>
                  <a:lnTo>
                    <a:pt x="3810" y="223075"/>
                  </a:lnTo>
                </a:path>
                <a:path w="3809" h="1138554">
                  <a:moveTo>
                    <a:pt x="0" y="221170"/>
                  </a:moveTo>
                  <a:lnTo>
                    <a:pt x="3810" y="221170"/>
                  </a:lnTo>
                </a:path>
                <a:path w="3809" h="1138554">
                  <a:moveTo>
                    <a:pt x="0" y="219265"/>
                  </a:moveTo>
                  <a:lnTo>
                    <a:pt x="3810" y="219265"/>
                  </a:lnTo>
                </a:path>
                <a:path w="3809" h="1138554">
                  <a:moveTo>
                    <a:pt x="0" y="217347"/>
                  </a:moveTo>
                  <a:lnTo>
                    <a:pt x="3810" y="217347"/>
                  </a:lnTo>
                </a:path>
                <a:path w="3809" h="1138554">
                  <a:moveTo>
                    <a:pt x="0" y="215442"/>
                  </a:moveTo>
                  <a:lnTo>
                    <a:pt x="3810" y="215442"/>
                  </a:lnTo>
                </a:path>
                <a:path w="3809" h="1138554">
                  <a:moveTo>
                    <a:pt x="0" y="213537"/>
                  </a:moveTo>
                  <a:lnTo>
                    <a:pt x="3810" y="213537"/>
                  </a:lnTo>
                </a:path>
                <a:path w="3809" h="1138554">
                  <a:moveTo>
                    <a:pt x="0" y="211632"/>
                  </a:moveTo>
                  <a:lnTo>
                    <a:pt x="3810" y="211632"/>
                  </a:lnTo>
                </a:path>
                <a:path w="3809" h="1138554">
                  <a:moveTo>
                    <a:pt x="0" y="209727"/>
                  </a:moveTo>
                  <a:lnTo>
                    <a:pt x="3810" y="209727"/>
                  </a:lnTo>
                </a:path>
                <a:path w="3809" h="1138554">
                  <a:moveTo>
                    <a:pt x="0" y="207822"/>
                  </a:moveTo>
                  <a:lnTo>
                    <a:pt x="3810" y="207822"/>
                  </a:lnTo>
                </a:path>
                <a:path w="3809" h="1138554">
                  <a:moveTo>
                    <a:pt x="0" y="205917"/>
                  </a:moveTo>
                  <a:lnTo>
                    <a:pt x="3810" y="205917"/>
                  </a:lnTo>
                </a:path>
                <a:path w="3809" h="1138554">
                  <a:moveTo>
                    <a:pt x="0" y="204012"/>
                  </a:moveTo>
                  <a:lnTo>
                    <a:pt x="3810" y="204012"/>
                  </a:lnTo>
                </a:path>
                <a:path w="3809" h="1138554">
                  <a:moveTo>
                    <a:pt x="0" y="202095"/>
                  </a:moveTo>
                  <a:lnTo>
                    <a:pt x="3810" y="202095"/>
                  </a:lnTo>
                </a:path>
                <a:path w="3809" h="1138554">
                  <a:moveTo>
                    <a:pt x="0" y="200190"/>
                  </a:moveTo>
                  <a:lnTo>
                    <a:pt x="3810" y="200190"/>
                  </a:lnTo>
                </a:path>
                <a:path w="3809" h="1138554">
                  <a:moveTo>
                    <a:pt x="0" y="198285"/>
                  </a:moveTo>
                  <a:lnTo>
                    <a:pt x="3810" y="198285"/>
                  </a:lnTo>
                </a:path>
                <a:path w="3809" h="1138554">
                  <a:moveTo>
                    <a:pt x="0" y="196380"/>
                  </a:moveTo>
                  <a:lnTo>
                    <a:pt x="3810" y="196380"/>
                  </a:lnTo>
                </a:path>
                <a:path w="3809" h="1138554">
                  <a:moveTo>
                    <a:pt x="0" y="194475"/>
                  </a:moveTo>
                  <a:lnTo>
                    <a:pt x="3810" y="194475"/>
                  </a:lnTo>
                </a:path>
                <a:path w="3809" h="1138554">
                  <a:moveTo>
                    <a:pt x="0" y="192570"/>
                  </a:moveTo>
                  <a:lnTo>
                    <a:pt x="3810" y="192570"/>
                  </a:lnTo>
                </a:path>
                <a:path w="3809" h="1138554">
                  <a:moveTo>
                    <a:pt x="0" y="190665"/>
                  </a:moveTo>
                  <a:lnTo>
                    <a:pt x="3810" y="190665"/>
                  </a:lnTo>
                </a:path>
                <a:path w="3809" h="1138554">
                  <a:moveTo>
                    <a:pt x="0" y="188760"/>
                  </a:moveTo>
                  <a:lnTo>
                    <a:pt x="3810" y="188760"/>
                  </a:lnTo>
                </a:path>
                <a:path w="3809" h="1138554">
                  <a:moveTo>
                    <a:pt x="0" y="186842"/>
                  </a:moveTo>
                  <a:lnTo>
                    <a:pt x="3810" y="186842"/>
                  </a:lnTo>
                </a:path>
                <a:path w="3809" h="1138554">
                  <a:moveTo>
                    <a:pt x="0" y="184937"/>
                  </a:moveTo>
                  <a:lnTo>
                    <a:pt x="3810" y="184937"/>
                  </a:lnTo>
                </a:path>
                <a:path w="3809" h="1138554">
                  <a:moveTo>
                    <a:pt x="0" y="183032"/>
                  </a:moveTo>
                  <a:lnTo>
                    <a:pt x="3810" y="183032"/>
                  </a:lnTo>
                </a:path>
                <a:path w="3809" h="1138554">
                  <a:moveTo>
                    <a:pt x="0" y="181127"/>
                  </a:moveTo>
                  <a:lnTo>
                    <a:pt x="3810" y="181127"/>
                  </a:lnTo>
                </a:path>
                <a:path w="3809" h="1138554">
                  <a:moveTo>
                    <a:pt x="0" y="179222"/>
                  </a:moveTo>
                  <a:lnTo>
                    <a:pt x="3810" y="179222"/>
                  </a:lnTo>
                </a:path>
                <a:path w="3809" h="1138554">
                  <a:moveTo>
                    <a:pt x="0" y="177317"/>
                  </a:moveTo>
                  <a:lnTo>
                    <a:pt x="3810" y="177317"/>
                  </a:lnTo>
                </a:path>
                <a:path w="3809" h="1138554">
                  <a:moveTo>
                    <a:pt x="0" y="175412"/>
                  </a:moveTo>
                  <a:lnTo>
                    <a:pt x="3810" y="175412"/>
                  </a:lnTo>
                </a:path>
                <a:path w="3809" h="1138554">
                  <a:moveTo>
                    <a:pt x="0" y="173494"/>
                  </a:moveTo>
                  <a:lnTo>
                    <a:pt x="3810" y="173494"/>
                  </a:lnTo>
                </a:path>
                <a:path w="3809" h="1138554">
                  <a:moveTo>
                    <a:pt x="0" y="171589"/>
                  </a:moveTo>
                  <a:lnTo>
                    <a:pt x="3810" y="171589"/>
                  </a:lnTo>
                </a:path>
                <a:path w="3809" h="1138554">
                  <a:moveTo>
                    <a:pt x="0" y="169684"/>
                  </a:moveTo>
                  <a:lnTo>
                    <a:pt x="3810" y="169684"/>
                  </a:lnTo>
                </a:path>
                <a:path w="3809" h="1138554">
                  <a:moveTo>
                    <a:pt x="0" y="167779"/>
                  </a:moveTo>
                  <a:lnTo>
                    <a:pt x="3810" y="167779"/>
                  </a:lnTo>
                </a:path>
                <a:path w="3809" h="1138554">
                  <a:moveTo>
                    <a:pt x="0" y="165874"/>
                  </a:moveTo>
                  <a:lnTo>
                    <a:pt x="3810" y="165874"/>
                  </a:lnTo>
                </a:path>
                <a:path w="3809" h="1138554">
                  <a:moveTo>
                    <a:pt x="0" y="163969"/>
                  </a:moveTo>
                  <a:lnTo>
                    <a:pt x="3810" y="163969"/>
                  </a:lnTo>
                </a:path>
                <a:path w="3809" h="1138554">
                  <a:moveTo>
                    <a:pt x="0" y="162064"/>
                  </a:moveTo>
                  <a:lnTo>
                    <a:pt x="3810" y="162064"/>
                  </a:lnTo>
                </a:path>
                <a:path w="3809" h="1138554">
                  <a:moveTo>
                    <a:pt x="0" y="160159"/>
                  </a:moveTo>
                  <a:lnTo>
                    <a:pt x="3810" y="160159"/>
                  </a:lnTo>
                </a:path>
                <a:path w="3809" h="1138554">
                  <a:moveTo>
                    <a:pt x="0" y="158241"/>
                  </a:moveTo>
                  <a:lnTo>
                    <a:pt x="3810" y="158241"/>
                  </a:lnTo>
                </a:path>
                <a:path w="3809" h="1138554">
                  <a:moveTo>
                    <a:pt x="0" y="156337"/>
                  </a:moveTo>
                  <a:lnTo>
                    <a:pt x="3810" y="156337"/>
                  </a:lnTo>
                </a:path>
                <a:path w="3809" h="1138554">
                  <a:moveTo>
                    <a:pt x="0" y="154431"/>
                  </a:moveTo>
                  <a:lnTo>
                    <a:pt x="3810" y="154431"/>
                  </a:lnTo>
                </a:path>
                <a:path w="3809" h="1138554">
                  <a:moveTo>
                    <a:pt x="0" y="152527"/>
                  </a:moveTo>
                  <a:lnTo>
                    <a:pt x="3810" y="152527"/>
                  </a:lnTo>
                </a:path>
                <a:path w="3809" h="1138554">
                  <a:moveTo>
                    <a:pt x="0" y="150622"/>
                  </a:moveTo>
                  <a:lnTo>
                    <a:pt x="3810" y="150622"/>
                  </a:lnTo>
                </a:path>
                <a:path w="3809" h="1138554">
                  <a:moveTo>
                    <a:pt x="0" y="148716"/>
                  </a:moveTo>
                  <a:lnTo>
                    <a:pt x="3810" y="148716"/>
                  </a:lnTo>
                </a:path>
                <a:path w="3809" h="1138554">
                  <a:moveTo>
                    <a:pt x="0" y="146812"/>
                  </a:moveTo>
                  <a:lnTo>
                    <a:pt x="3810" y="146812"/>
                  </a:lnTo>
                </a:path>
                <a:path w="3809" h="1138554">
                  <a:moveTo>
                    <a:pt x="0" y="144906"/>
                  </a:moveTo>
                  <a:lnTo>
                    <a:pt x="3810" y="144906"/>
                  </a:lnTo>
                </a:path>
                <a:path w="3809" h="1138554">
                  <a:moveTo>
                    <a:pt x="0" y="142989"/>
                  </a:moveTo>
                  <a:lnTo>
                    <a:pt x="3810" y="142989"/>
                  </a:lnTo>
                </a:path>
                <a:path w="3809" h="1138554">
                  <a:moveTo>
                    <a:pt x="0" y="141084"/>
                  </a:moveTo>
                  <a:lnTo>
                    <a:pt x="3810" y="141084"/>
                  </a:lnTo>
                </a:path>
                <a:path w="3809" h="1138554">
                  <a:moveTo>
                    <a:pt x="0" y="139179"/>
                  </a:moveTo>
                  <a:lnTo>
                    <a:pt x="3810" y="139179"/>
                  </a:lnTo>
                </a:path>
                <a:path w="3809" h="1138554">
                  <a:moveTo>
                    <a:pt x="0" y="137274"/>
                  </a:moveTo>
                  <a:lnTo>
                    <a:pt x="3810" y="137274"/>
                  </a:lnTo>
                </a:path>
                <a:path w="3809" h="1138554">
                  <a:moveTo>
                    <a:pt x="0" y="135369"/>
                  </a:moveTo>
                  <a:lnTo>
                    <a:pt x="3810" y="135369"/>
                  </a:lnTo>
                </a:path>
                <a:path w="3809" h="1138554">
                  <a:moveTo>
                    <a:pt x="0" y="133464"/>
                  </a:moveTo>
                  <a:lnTo>
                    <a:pt x="3810" y="133464"/>
                  </a:lnTo>
                </a:path>
                <a:path w="3809" h="1138554">
                  <a:moveTo>
                    <a:pt x="0" y="131559"/>
                  </a:moveTo>
                  <a:lnTo>
                    <a:pt x="3810" y="131559"/>
                  </a:lnTo>
                </a:path>
                <a:path w="3809" h="1138554">
                  <a:moveTo>
                    <a:pt x="0" y="129641"/>
                  </a:moveTo>
                  <a:lnTo>
                    <a:pt x="3810" y="129641"/>
                  </a:lnTo>
                </a:path>
                <a:path w="3809" h="1138554">
                  <a:moveTo>
                    <a:pt x="0" y="127736"/>
                  </a:moveTo>
                  <a:lnTo>
                    <a:pt x="3810" y="127736"/>
                  </a:lnTo>
                </a:path>
                <a:path w="3809" h="1138554">
                  <a:moveTo>
                    <a:pt x="0" y="125831"/>
                  </a:moveTo>
                  <a:lnTo>
                    <a:pt x="3810" y="125831"/>
                  </a:lnTo>
                </a:path>
                <a:path w="3809" h="1138554">
                  <a:moveTo>
                    <a:pt x="0" y="123926"/>
                  </a:moveTo>
                  <a:lnTo>
                    <a:pt x="3810" y="123926"/>
                  </a:lnTo>
                </a:path>
                <a:path w="3809" h="1138554">
                  <a:moveTo>
                    <a:pt x="0" y="122021"/>
                  </a:moveTo>
                  <a:lnTo>
                    <a:pt x="3810" y="122021"/>
                  </a:lnTo>
                </a:path>
                <a:path w="3809" h="1138554">
                  <a:moveTo>
                    <a:pt x="0" y="120116"/>
                  </a:moveTo>
                  <a:lnTo>
                    <a:pt x="3810" y="120116"/>
                  </a:lnTo>
                </a:path>
                <a:path w="3809" h="1138554">
                  <a:moveTo>
                    <a:pt x="0" y="118211"/>
                  </a:moveTo>
                  <a:lnTo>
                    <a:pt x="3810" y="118211"/>
                  </a:lnTo>
                </a:path>
                <a:path w="3809" h="1138554">
                  <a:moveTo>
                    <a:pt x="0" y="116306"/>
                  </a:moveTo>
                  <a:lnTo>
                    <a:pt x="3810" y="116306"/>
                  </a:lnTo>
                </a:path>
                <a:path w="3809" h="1138554">
                  <a:moveTo>
                    <a:pt x="0" y="114388"/>
                  </a:moveTo>
                  <a:lnTo>
                    <a:pt x="3810" y="114388"/>
                  </a:lnTo>
                </a:path>
                <a:path w="3809" h="1138554">
                  <a:moveTo>
                    <a:pt x="0" y="112483"/>
                  </a:moveTo>
                  <a:lnTo>
                    <a:pt x="3810" y="112483"/>
                  </a:lnTo>
                </a:path>
                <a:path w="3809" h="1138554">
                  <a:moveTo>
                    <a:pt x="0" y="110578"/>
                  </a:moveTo>
                  <a:lnTo>
                    <a:pt x="3810" y="110578"/>
                  </a:lnTo>
                </a:path>
                <a:path w="3809" h="1138554">
                  <a:moveTo>
                    <a:pt x="0" y="108673"/>
                  </a:moveTo>
                  <a:lnTo>
                    <a:pt x="3810" y="108673"/>
                  </a:lnTo>
                </a:path>
                <a:path w="3809" h="1138554">
                  <a:moveTo>
                    <a:pt x="0" y="106768"/>
                  </a:moveTo>
                  <a:lnTo>
                    <a:pt x="3810" y="106768"/>
                  </a:lnTo>
                </a:path>
                <a:path w="3809" h="1138554">
                  <a:moveTo>
                    <a:pt x="0" y="104863"/>
                  </a:moveTo>
                  <a:lnTo>
                    <a:pt x="3810" y="104863"/>
                  </a:lnTo>
                </a:path>
                <a:path w="3809" h="1138554">
                  <a:moveTo>
                    <a:pt x="0" y="102958"/>
                  </a:moveTo>
                  <a:lnTo>
                    <a:pt x="3810" y="102958"/>
                  </a:lnTo>
                </a:path>
                <a:path w="3809" h="1138554">
                  <a:moveTo>
                    <a:pt x="0" y="101041"/>
                  </a:moveTo>
                  <a:lnTo>
                    <a:pt x="3810" y="101041"/>
                  </a:lnTo>
                </a:path>
                <a:path w="3809" h="1138554">
                  <a:moveTo>
                    <a:pt x="0" y="99136"/>
                  </a:moveTo>
                  <a:lnTo>
                    <a:pt x="3810" y="99136"/>
                  </a:lnTo>
                </a:path>
                <a:path w="3809" h="1138554">
                  <a:moveTo>
                    <a:pt x="0" y="97231"/>
                  </a:moveTo>
                  <a:lnTo>
                    <a:pt x="3810" y="97231"/>
                  </a:lnTo>
                </a:path>
                <a:path w="3809" h="1138554">
                  <a:moveTo>
                    <a:pt x="0" y="95326"/>
                  </a:moveTo>
                  <a:lnTo>
                    <a:pt x="3810" y="95326"/>
                  </a:lnTo>
                </a:path>
                <a:path w="3809" h="1138554">
                  <a:moveTo>
                    <a:pt x="0" y="93421"/>
                  </a:moveTo>
                  <a:lnTo>
                    <a:pt x="3810" y="93421"/>
                  </a:lnTo>
                </a:path>
                <a:path w="3809" h="1138554">
                  <a:moveTo>
                    <a:pt x="0" y="91516"/>
                  </a:moveTo>
                  <a:lnTo>
                    <a:pt x="3810" y="91516"/>
                  </a:lnTo>
                </a:path>
                <a:path w="3809" h="1138554">
                  <a:moveTo>
                    <a:pt x="0" y="89611"/>
                  </a:moveTo>
                  <a:lnTo>
                    <a:pt x="3810" y="89611"/>
                  </a:lnTo>
                </a:path>
                <a:path w="3809" h="1138554">
                  <a:moveTo>
                    <a:pt x="0" y="87706"/>
                  </a:moveTo>
                  <a:lnTo>
                    <a:pt x="3810" y="87706"/>
                  </a:lnTo>
                </a:path>
                <a:path w="3809" h="1138554">
                  <a:moveTo>
                    <a:pt x="0" y="85788"/>
                  </a:moveTo>
                  <a:lnTo>
                    <a:pt x="3810" y="85788"/>
                  </a:lnTo>
                </a:path>
                <a:path w="3809" h="1138554">
                  <a:moveTo>
                    <a:pt x="0" y="83883"/>
                  </a:moveTo>
                  <a:lnTo>
                    <a:pt x="3810" y="83883"/>
                  </a:lnTo>
                </a:path>
                <a:path w="3809" h="1138554">
                  <a:moveTo>
                    <a:pt x="0" y="81978"/>
                  </a:moveTo>
                  <a:lnTo>
                    <a:pt x="3810" y="81978"/>
                  </a:lnTo>
                </a:path>
                <a:path w="3809" h="1138554">
                  <a:moveTo>
                    <a:pt x="0" y="80073"/>
                  </a:moveTo>
                  <a:lnTo>
                    <a:pt x="3810" y="80073"/>
                  </a:lnTo>
                </a:path>
                <a:path w="3809" h="1138554">
                  <a:moveTo>
                    <a:pt x="0" y="78168"/>
                  </a:moveTo>
                  <a:lnTo>
                    <a:pt x="3810" y="78168"/>
                  </a:lnTo>
                </a:path>
                <a:path w="3809" h="1138554">
                  <a:moveTo>
                    <a:pt x="0" y="76263"/>
                  </a:moveTo>
                  <a:lnTo>
                    <a:pt x="3810" y="76263"/>
                  </a:lnTo>
                </a:path>
                <a:path w="3809" h="1138554">
                  <a:moveTo>
                    <a:pt x="0" y="74358"/>
                  </a:moveTo>
                  <a:lnTo>
                    <a:pt x="3810" y="74358"/>
                  </a:lnTo>
                </a:path>
                <a:path w="3809" h="1138554">
                  <a:moveTo>
                    <a:pt x="0" y="72453"/>
                  </a:moveTo>
                  <a:lnTo>
                    <a:pt x="3810" y="72453"/>
                  </a:lnTo>
                </a:path>
                <a:path w="3809" h="1138554">
                  <a:moveTo>
                    <a:pt x="0" y="70535"/>
                  </a:moveTo>
                  <a:lnTo>
                    <a:pt x="3810" y="70535"/>
                  </a:lnTo>
                </a:path>
                <a:path w="3809" h="1138554">
                  <a:moveTo>
                    <a:pt x="0" y="68630"/>
                  </a:moveTo>
                  <a:lnTo>
                    <a:pt x="3810" y="68630"/>
                  </a:lnTo>
                </a:path>
                <a:path w="3809" h="1138554">
                  <a:moveTo>
                    <a:pt x="0" y="66725"/>
                  </a:moveTo>
                  <a:lnTo>
                    <a:pt x="3810" y="66725"/>
                  </a:lnTo>
                </a:path>
                <a:path w="3809" h="1138554">
                  <a:moveTo>
                    <a:pt x="0" y="64820"/>
                  </a:moveTo>
                  <a:lnTo>
                    <a:pt x="3810" y="64820"/>
                  </a:lnTo>
                </a:path>
                <a:path w="3809" h="1138554">
                  <a:moveTo>
                    <a:pt x="0" y="62915"/>
                  </a:moveTo>
                  <a:lnTo>
                    <a:pt x="3810" y="62915"/>
                  </a:lnTo>
                </a:path>
                <a:path w="3809" h="1138554">
                  <a:moveTo>
                    <a:pt x="0" y="61010"/>
                  </a:moveTo>
                  <a:lnTo>
                    <a:pt x="3810" y="61010"/>
                  </a:lnTo>
                </a:path>
                <a:path w="3809" h="1138554">
                  <a:moveTo>
                    <a:pt x="0" y="59105"/>
                  </a:moveTo>
                  <a:lnTo>
                    <a:pt x="3810" y="59105"/>
                  </a:lnTo>
                </a:path>
                <a:path w="3809" h="1138554">
                  <a:moveTo>
                    <a:pt x="0" y="57188"/>
                  </a:moveTo>
                  <a:lnTo>
                    <a:pt x="3810" y="57188"/>
                  </a:lnTo>
                </a:path>
                <a:path w="3809" h="1138554">
                  <a:moveTo>
                    <a:pt x="0" y="55283"/>
                  </a:moveTo>
                  <a:lnTo>
                    <a:pt x="3810" y="55283"/>
                  </a:lnTo>
                </a:path>
                <a:path w="3809" h="1138554">
                  <a:moveTo>
                    <a:pt x="0" y="53378"/>
                  </a:moveTo>
                  <a:lnTo>
                    <a:pt x="3810" y="53378"/>
                  </a:lnTo>
                </a:path>
                <a:path w="3809" h="1138554">
                  <a:moveTo>
                    <a:pt x="0" y="51473"/>
                  </a:moveTo>
                  <a:lnTo>
                    <a:pt x="3810" y="51473"/>
                  </a:lnTo>
                </a:path>
                <a:path w="3809" h="1138554">
                  <a:moveTo>
                    <a:pt x="0" y="49568"/>
                  </a:moveTo>
                  <a:lnTo>
                    <a:pt x="3810" y="49568"/>
                  </a:lnTo>
                </a:path>
                <a:path w="3809" h="1138554">
                  <a:moveTo>
                    <a:pt x="0" y="47663"/>
                  </a:moveTo>
                  <a:lnTo>
                    <a:pt x="3810" y="47663"/>
                  </a:lnTo>
                </a:path>
                <a:path w="3809" h="1138554">
                  <a:moveTo>
                    <a:pt x="0" y="45758"/>
                  </a:moveTo>
                  <a:lnTo>
                    <a:pt x="3810" y="45758"/>
                  </a:lnTo>
                </a:path>
                <a:path w="3809" h="1138554">
                  <a:moveTo>
                    <a:pt x="0" y="43853"/>
                  </a:moveTo>
                  <a:lnTo>
                    <a:pt x="3810" y="43853"/>
                  </a:lnTo>
                </a:path>
                <a:path w="3809" h="1138554">
                  <a:moveTo>
                    <a:pt x="0" y="41935"/>
                  </a:moveTo>
                  <a:lnTo>
                    <a:pt x="3810" y="41935"/>
                  </a:lnTo>
                </a:path>
                <a:path w="3809" h="1138554">
                  <a:moveTo>
                    <a:pt x="0" y="40030"/>
                  </a:moveTo>
                  <a:lnTo>
                    <a:pt x="3810" y="40030"/>
                  </a:lnTo>
                </a:path>
                <a:path w="3809" h="1138554">
                  <a:moveTo>
                    <a:pt x="0" y="38125"/>
                  </a:moveTo>
                  <a:lnTo>
                    <a:pt x="3810" y="38125"/>
                  </a:lnTo>
                </a:path>
                <a:path w="3809" h="1138554">
                  <a:moveTo>
                    <a:pt x="0" y="36220"/>
                  </a:moveTo>
                  <a:lnTo>
                    <a:pt x="3810" y="36220"/>
                  </a:lnTo>
                </a:path>
                <a:path w="3809" h="1138554">
                  <a:moveTo>
                    <a:pt x="0" y="34315"/>
                  </a:moveTo>
                  <a:lnTo>
                    <a:pt x="3810" y="34315"/>
                  </a:lnTo>
                </a:path>
                <a:path w="3809" h="1138554">
                  <a:moveTo>
                    <a:pt x="0" y="32410"/>
                  </a:moveTo>
                  <a:lnTo>
                    <a:pt x="3810" y="32410"/>
                  </a:lnTo>
                </a:path>
                <a:path w="3809" h="1138554">
                  <a:moveTo>
                    <a:pt x="0" y="30505"/>
                  </a:moveTo>
                  <a:lnTo>
                    <a:pt x="3810" y="30505"/>
                  </a:lnTo>
                </a:path>
                <a:path w="3809" h="1138554">
                  <a:moveTo>
                    <a:pt x="0" y="28587"/>
                  </a:moveTo>
                  <a:lnTo>
                    <a:pt x="3810" y="28587"/>
                  </a:lnTo>
                </a:path>
                <a:path w="3809" h="1138554">
                  <a:moveTo>
                    <a:pt x="0" y="26682"/>
                  </a:moveTo>
                  <a:lnTo>
                    <a:pt x="3810" y="26682"/>
                  </a:lnTo>
                </a:path>
                <a:path w="3809" h="1138554">
                  <a:moveTo>
                    <a:pt x="0" y="24777"/>
                  </a:moveTo>
                  <a:lnTo>
                    <a:pt x="3810" y="24777"/>
                  </a:lnTo>
                </a:path>
                <a:path w="3809" h="1138554">
                  <a:moveTo>
                    <a:pt x="0" y="22872"/>
                  </a:moveTo>
                  <a:lnTo>
                    <a:pt x="3810" y="22872"/>
                  </a:lnTo>
                </a:path>
                <a:path w="3809" h="1138554">
                  <a:moveTo>
                    <a:pt x="0" y="20967"/>
                  </a:moveTo>
                  <a:lnTo>
                    <a:pt x="3810" y="20967"/>
                  </a:lnTo>
                </a:path>
                <a:path w="3809" h="1138554">
                  <a:moveTo>
                    <a:pt x="0" y="19062"/>
                  </a:moveTo>
                  <a:lnTo>
                    <a:pt x="3810" y="19062"/>
                  </a:lnTo>
                </a:path>
                <a:path w="3809" h="1138554">
                  <a:moveTo>
                    <a:pt x="0" y="17157"/>
                  </a:moveTo>
                  <a:lnTo>
                    <a:pt x="3810" y="17157"/>
                  </a:lnTo>
                </a:path>
                <a:path w="3809" h="1138554">
                  <a:moveTo>
                    <a:pt x="0" y="15252"/>
                  </a:moveTo>
                  <a:lnTo>
                    <a:pt x="3810" y="15252"/>
                  </a:lnTo>
                </a:path>
                <a:path w="3809" h="1138554">
                  <a:moveTo>
                    <a:pt x="0" y="13334"/>
                  </a:moveTo>
                  <a:lnTo>
                    <a:pt x="3810" y="13334"/>
                  </a:lnTo>
                </a:path>
                <a:path w="3809" h="1138554">
                  <a:moveTo>
                    <a:pt x="0" y="11430"/>
                  </a:moveTo>
                  <a:lnTo>
                    <a:pt x="3810" y="11430"/>
                  </a:lnTo>
                </a:path>
                <a:path w="3809" h="1138554">
                  <a:moveTo>
                    <a:pt x="0" y="9525"/>
                  </a:moveTo>
                  <a:lnTo>
                    <a:pt x="3810" y="9525"/>
                  </a:lnTo>
                </a:path>
                <a:path w="3809" h="1138554">
                  <a:moveTo>
                    <a:pt x="0" y="7619"/>
                  </a:moveTo>
                  <a:lnTo>
                    <a:pt x="3810" y="7619"/>
                  </a:lnTo>
                </a:path>
                <a:path w="3809" h="1138554">
                  <a:moveTo>
                    <a:pt x="0" y="5715"/>
                  </a:moveTo>
                  <a:lnTo>
                    <a:pt x="3810" y="5715"/>
                  </a:lnTo>
                </a:path>
                <a:path w="3809" h="1138554">
                  <a:moveTo>
                    <a:pt x="0" y="3809"/>
                  </a:moveTo>
                  <a:lnTo>
                    <a:pt x="3810" y="3809"/>
                  </a:lnTo>
                </a:path>
                <a:path w="3809" h="1138554">
                  <a:moveTo>
                    <a:pt x="0" y="1905"/>
                  </a:moveTo>
                  <a:lnTo>
                    <a:pt x="3810" y="1905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47999" y="6559130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47999" y="6584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525071" y="6559130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525071" y="6584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537999" y="6559130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537999" y="6584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509999" y="6559130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509999" y="6584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482000" y="6559130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482000" y="6584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309999" y="6559130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309999" y="6584543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192899" y="6559130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192899" y="6584543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" name="object 86"/>
          <p:cNvSpPr txBox="1"/>
          <p:nvPr/>
        </p:nvSpPr>
        <p:spPr>
          <a:xfrm>
            <a:off x="780468" y="5122795"/>
            <a:ext cx="6121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674040" y="5122795"/>
            <a:ext cx="7181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2440580" y="4774453"/>
            <a:ext cx="2807970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 marL="172085">
              <a:lnSpc>
                <a:spcPct val="100000"/>
              </a:lnSpc>
              <a:spcBef>
                <a:spcPts val="1300"/>
              </a:spcBef>
              <a:tabLst>
                <a:tab pos="1332230" algn="l"/>
                <a:tab pos="2115820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456481" y="5046595"/>
            <a:ext cx="590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6325923" y="5122795"/>
            <a:ext cx="3352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788215" y="5445755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1627431" y="5445755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280" marR="5080" indent="-685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2619936" y="5445755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3583993" y="5445755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4665906" y="5445755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5372026" y="5445755"/>
            <a:ext cx="12630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034">
              <a:lnSpc>
                <a:spcPct val="100000"/>
              </a:lnSpc>
              <a:spcBef>
                <a:spcPts val="100"/>
              </a:spcBef>
              <a:tabLst>
                <a:tab pos="992505" algn="l"/>
              </a:tabLst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L="104775">
              <a:lnSpc>
                <a:spcPct val="100000"/>
              </a:lnSpc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4780" marR="511175" indent="-132715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97" name="object 9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98" name="object 98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97</a:t>
            </a:fld>
            <a:endParaRPr spc="-25"/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" name="object 3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3895" y="1044009"/>
            <a:ext cx="6145865" cy="65860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1469083" y="1154596"/>
            <a:ext cx="4831715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400"/>
              </a:lnSpc>
              <a:spcBef>
                <a:spcPts val="180"/>
              </a:spcBef>
            </a:pP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PAV3f</a:t>
            </a:r>
            <a:r>
              <a:rPr sz="1200" b="1" spc="-9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“Manter</a:t>
            </a:r>
            <a:r>
              <a:rPr sz="1200" spc="-11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o</a:t>
            </a:r>
            <a:r>
              <a:rPr sz="1200" spc="-7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sistema</a:t>
            </a:r>
            <a:r>
              <a:rPr sz="1200" spc="-7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10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Ventilação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Mecânica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conforme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as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recomendações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vigentes</a:t>
            </a:r>
            <a:r>
              <a:rPr sz="1200" spc="-5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no</a:t>
            </a:r>
            <a:r>
              <a:rPr sz="1200" spc="-6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10">
                <a:solidFill>
                  <a:srgbClr val="3799B1"/>
                </a:solidFill>
                <a:latin typeface="Verdana"/>
                <a:cs typeface="Verdana"/>
              </a:rPr>
              <a:t>país”</a:t>
            </a:r>
            <a:endParaRPr sz="1200">
              <a:latin typeface="Verdana"/>
              <a:cs typeface="Verdan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43890" y="1963559"/>
            <a:ext cx="6152515" cy="1579880"/>
            <a:chOff x="643890" y="1963559"/>
            <a:chExt cx="6152515" cy="1579880"/>
          </a:xfrm>
        </p:grpSpPr>
        <p:sp>
          <p:nvSpPr>
            <p:cNvPr id="14" name="object 14"/>
            <p:cNvSpPr/>
            <p:nvPr/>
          </p:nvSpPr>
          <p:spPr>
            <a:xfrm>
              <a:off x="643890" y="1963559"/>
              <a:ext cx="6146165" cy="399415"/>
            </a:xfrm>
            <a:custGeom>
              <a:avLst/>
              <a:gdLst/>
              <a:ahLst/>
              <a:cxnLst/>
              <a:rect l="l" t="t" r="r" b="b"/>
              <a:pathLst>
                <a:path w="6146165" h="399414">
                  <a:moveTo>
                    <a:pt x="2861995" y="0"/>
                  </a:moveTo>
                  <a:lnTo>
                    <a:pt x="1890001" y="0"/>
                  </a:lnTo>
                  <a:lnTo>
                    <a:pt x="877074" y="0"/>
                  </a:lnTo>
                  <a:lnTo>
                    <a:pt x="0" y="0"/>
                  </a:lnTo>
                  <a:lnTo>
                    <a:pt x="0" y="399135"/>
                  </a:lnTo>
                  <a:lnTo>
                    <a:pt x="877074" y="399135"/>
                  </a:lnTo>
                  <a:lnTo>
                    <a:pt x="1890001" y="399135"/>
                  </a:lnTo>
                  <a:lnTo>
                    <a:pt x="2861995" y="399135"/>
                  </a:lnTo>
                  <a:lnTo>
                    <a:pt x="2861995" y="0"/>
                  </a:lnTo>
                  <a:close/>
                </a:path>
                <a:path w="6146165" h="399414">
                  <a:moveTo>
                    <a:pt x="5544896" y="0"/>
                  </a:moveTo>
                  <a:lnTo>
                    <a:pt x="4662005" y="0"/>
                  </a:lnTo>
                  <a:lnTo>
                    <a:pt x="3834003" y="0"/>
                  </a:lnTo>
                  <a:lnTo>
                    <a:pt x="2862008" y="0"/>
                  </a:lnTo>
                  <a:lnTo>
                    <a:pt x="2862008" y="399135"/>
                  </a:lnTo>
                  <a:lnTo>
                    <a:pt x="3834003" y="399135"/>
                  </a:lnTo>
                  <a:lnTo>
                    <a:pt x="4662005" y="399135"/>
                  </a:lnTo>
                  <a:lnTo>
                    <a:pt x="5544896" y="399135"/>
                  </a:lnTo>
                  <a:lnTo>
                    <a:pt x="5544896" y="0"/>
                  </a:lnTo>
                  <a:close/>
                </a:path>
                <a:path w="6146165" h="399414">
                  <a:moveTo>
                    <a:pt x="6145873" y="0"/>
                  </a:moveTo>
                  <a:lnTo>
                    <a:pt x="5544909" y="0"/>
                  </a:lnTo>
                  <a:lnTo>
                    <a:pt x="5544909" y="399135"/>
                  </a:lnTo>
                  <a:lnTo>
                    <a:pt x="6145873" y="399135"/>
                  </a:lnTo>
                  <a:lnTo>
                    <a:pt x="614587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31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3991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475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3039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186890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10" h="1138554">
                  <a:moveTo>
                    <a:pt x="0" y="1138288"/>
                  </a:moveTo>
                  <a:lnTo>
                    <a:pt x="3810" y="1138288"/>
                  </a:lnTo>
                </a:path>
                <a:path w="3810" h="1138554">
                  <a:moveTo>
                    <a:pt x="0" y="1136383"/>
                  </a:moveTo>
                  <a:lnTo>
                    <a:pt x="3810" y="1136383"/>
                  </a:lnTo>
                </a:path>
                <a:path w="3810" h="1138554">
                  <a:moveTo>
                    <a:pt x="0" y="1134478"/>
                  </a:moveTo>
                  <a:lnTo>
                    <a:pt x="3810" y="1134478"/>
                  </a:lnTo>
                </a:path>
                <a:path w="3810" h="1138554">
                  <a:moveTo>
                    <a:pt x="0" y="1132573"/>
                  </a:moveTo>
                  <a:lnTo>
                    <a:pt x="3810" y="1132573"/>
                  </a:lnTo>
                </a:path>
                <a:path w="3810" h="1138554">
                  <a:moveTo>
                    <a:pt x="0" y="1130655"/>
                  </a:moveTo>
                  <a:lnTo>
                    <a:pt x="3810" y="1130655"/>
                  </a:lnTo>
                </a:path>
                <a:path w="3810" h="1138554">
                  <a:moveTo>
                    <a:pt x="0" y="1128750"/>
                  </a:moveTo>
                  <a:lnTo>
                    <a:pt x="3810" y="1128750"/>
                  </a:lnTo>
                </a:path>
                <a:path w="3810" h="1138554">
                  <a:moveTo>
                    <a:pt x="0" y="1126845"/>
                  </a:moveTo>
                  <a:lnTo>
                    <a:pt x="3810" y="1126845"/>
                  </a:lnTo>
                </a:path>
                <a:path w="3810" h="1138554">
                  <a:moveTo>
                    <a:pt x="0" y="1124940"/>
                  </a:moveTo>
                  <a:lnTo>
                    <a:pt x="3810" y="1124940"/>
                  </a:lnTo>
                </a:path>
                <a:path w="3810" h="1138554">
                  <a:moveTo>
                    <a:pt x="0" y="1123035"/>
                  </a:moveTo>
                  <a:lnTo>
                    <a:pt x="3810" y="1123035"/>
                  </a:lnTo>
                </a:path>
                <a:path w="3810" h="1138554">
                  <a:moveTo>
                    <a:pt x="0" y="1121130"/>
                  </a:moveTo>
                  <a:lnTo>
                    <a:pt x="3810" y="1121130"/>
                  </a:lnTo>
                </a:path>
                <a:path w="3810" h="1138554">
                  <a:moveTo>
                    <a:pt x="0" y="1119225"/>
                  </a:moveTo>
                  <a:lnTo>
                    <a:pt x="3810" y="1119225"/>
                  </a:lnTo>
                </a:path>
                <a:path w="3810" h="1138554">
                  <a:moveTo>
                    <a:pt x="0" y="1117320"/>
                  </a:moveTo>
                  <a:lnTo>
                    <a:pt x="3810" y="1117320"/>
                  </a:lnTo>
                </a:path>
                <a:path w="3810" h="1138554">
                  <a:moveTo>
                    <a:pt x="0" y="1115402"/>
                  </a:moveTo>
                  <a:lnTo>
                    <a:pt x="3810" y="1115402"/>
                  </a:lnTo>
                </a:path>
                <a:path w="3810" h="1138554">
                  <a:moveTo>
                    <a:pt x="0" y="1113497"/>
                  </a:moveTo>
                  <a:lnTo>
                    <a:pt x="3810" y="1113497"/>
                  </a:lnTo>
                </a:path>
                <a:path w="3810" h="1138554">
                  <a:moveTo>
                    <a:pt x="0" y="1111592"/>
                  </a:moveTo>
                  <a:lnTo>
                    <a:pt x="3810" y="1111592"/>
                  </a:lnTo>
                </a:path>
                <a:path w="3810" h="1138554">
                  <a:moveTo>
                    <a:pt x="0" y="1109687"/>
                  </a:moveTo>
                  <a:lnTo>
                    <a:pt x="3810" y="1109687"/>
                  </a:lnTo>
                </a:path>
                <a:path w="3810" h="1138554">
                  <a:moveTo>
                    <a:pt x="0" y="1107782"/>
                  </a:moveTo>
                  <a:lnTo>
                    <a:pt x="3810" y="1107782"/>
                  </a:lnTo>
                </a:path>
                <a:path w="3810" h="1138554">
                  <a:moveTo>
                    <a:pt x="0" y="1105877"/>
                  </a:moveTo>
                  <a:lnTo>
                    <a:pt x="3810" y="1105877"/>
                  </a:lnTo>
                </a:path>
                <a:path w="3810" h="1138554">
                  <a:moveTo>
                    <a:pt x="0" y="1103972"/>
                  </a:moveTo>
                  <a:lnTo>
                    <a:pt x="3810" y="1103972"/>
                  </a:lnTo>
                </a:path>
                <a:path w="3810" h="1138554">
                  <a:moveTo>
                    <a:pt x="0" y="1102055"/>
                  </a:moveTo>
                  <a:lnTo>
                    <a:pt x="3810" y="1102055"/>
                  </a:lnTo>
                </a:path>
                <a:path w="3810" h="1138554">
                  <a:moveTo>
                    <a:pt x="0" y="1100150"/>
                  </a:moveTo>
                  <a:lnTo>
                    <a:pt x="3810" y="1100150"/>
                  </a:lnTo>
                </a:path>
                <a:path w="3810" h="1138554">
                  <a:moveTo>
                    <a:pt x="0" y="1098245"/>
                  </a:moveTo>
                  <a:lnTo>
                    <a:pt x="3810" y="1098245"/>
                  </a:lnTo>
                </a:path>
                <a:path w="3810" h="1138554">
                  <a:moveTo>
                    <a:pt x="0" y="1096340"/>
                  </a:moveTo>
                  <a:lnTo>
                    <a:pt x="3810" y="1096340"/>
                  </a:lnTo>
                </a:path>
                <a:path w="3810" h="1138554">
                  <a:moveTo>
                    <a:pt x="0" y="1094435"/>
                  </a:moveTo>
                  <a:lnTo>
                    <a:pt x="3810" y="1094435"/>
                  </a:lnTo>
                </a:path>
                <a:path w="3810" h="1138554">
                  <a:moveTo>
                    <a:pt x="0" y="1092530"/>
                  </a:moveTo>
                  <a:lnTo>
                    <a:pt x="3810" y="1092530"/>
                  </a:lnTo>
                </a:path>
                <a:path w="3810" h="1138554">
                  <a:moveTo>
                    <a:pt x="0" y="1090625"/>
                  </a:moveTo>
                  <a:lnTo>
                    <a:pt x="3810" y="1090625"/>
                  </a:lnTo>
                </a:path>
                <a:path w="3810" h="1138554">
                  <a:moveTo>
                    <a:pt x="0" y="1088720"/>
                  </a:moveTo>
                  <a:lnTo>
                    <a:pt x="3810" y="1088720"/>
                  </a:lnTo>
                </a:path>
                <a:path w="3810" h="1138554">
                  <a:moveTo>
                    <a:pt x="0" y="1086802"/>
                  </a:moveTo>
                  <a:lnTo>
                    <a:pt x="3810" y="1086802"/>
                  </a:lnTo>
                </a:path>
                <a:path w="3810" h="1138554">
                  <a:moveTo>
                    <a:pt x="0" y="1084897"/>
                  </a:moveTo>
                  <a:lnTo>
                    <a:pt x="3810" y="1084897"/>
                  </a:lnTo>
                </a:path>
                <a:path w="3810" h="1138554">
                  <a:moveTo>
                    <a:pt x="0" y="1082992"/>
                  </a:moveTo>
                  <a:lnTo>
                    <a:pt x="3810" y="1082992"/>
                  </a:lnTo>
                </a:path>
                <a:path w="3810" h="1138554">
                  <a:moveTo>
                    <a:pt x="0" y="1081087"/>
                  </a:moveTo>
                  <a:lnTo>
                    <a:pt x="3810" y="1081087"/>
                  </a:lnTo>
                </a:path>
                <a:path w="3810" h="1138554">
                  <a:moveTo>
                    <a:pt x="0" y="1079182"/>
                  </a:moveTo>
                  <a:lnTo>
                    <a:pt x="3810" y="1079182"/>
                  </a:lnTo>
                </a:path>
                <a:path w="3810" h="1138554">
                  <a:moveTo>
                    <a:pt x="0" y="1077277"/>
                  </a:moveTo>
                  <a:lnTo>
                    <a:pt x="3810" y="1077277"/>
                  </a:lnTo>
                </a:path>
                <a:path w="3810" h="1138554">
                  <a:moveTo>
                    <a:pt x="0" y="1075372"/>
                  </a:moveTo>
                  <a:lnTo>
                    <a:pt x="3810" y="1075372"/>
                  </a:lnTo>
                </a:path>
                <a:path w="3810" h="1138554">
                  <a:moveTo>
                    <a:pt x="0" y="1073467"/>
                  </a:moveTo>
                  <a:lnTo>
                    <a:pt x="3810" y="1073467"/>
                  </a:lnTo>
                </a:path>
                <a:path w="3810" h="1138554">
                  <a:moveTo>
                    <a:pt x="0" y="1071549"/>
                  </a:moveTo>
                  <a:lnTo>
                    <a:pt x="3810" y="1071549"/>
                  </a:lnTo>
                </a:path>
                <a:path w="3810" h="1138554">
                  <a:moveTo>
                    <a:pt x="0" y="1069644"/>
                  </a:moveTo>
                  <a:lnTo>
                    <a:pt x="3810" y="1069644"/>
                  </a:lnTo>
                </a:path>
                <a:path w="3810" h="1138554">
                  <a:moveTo>
                    <a:pt x="0" y="1067739"/>
                  </a:moveTo>
                  <a:lnTo>
                    <a:pt x="3810" y="1067739"/>
                  </a:lnTo>
                </a:path>
                <a:path w="3810" h="1138554">
                  <a:moveTo>
                    <a:pt x="0" y="1065834"/>
                  </a:moveTo>
                  <a:lnTo>
                    <a:pt x="3810" y="1065834"/>
                  </a:lnTo>
                </a:path>
                <a:path w="3810" h="1138554">
                  <a:moveTo>
                    <a:pt x="0" y="1063929"/>
                  </a:moveTo>
                  <a:lnTo>
                    <a:pt x="3810" y="1063929"/>
                  </a:lnTo>
                </a:path>
                <a:path w="3810" h="1138554">
                  <a:moveTo>
                    <a:pt x="0" y="1062024"/>
                  </a:moveTo>
                  <a:lnTo>
                    <a:pt x="3810" y="1062024"/>
                  </a:lnTo>
                </a:path>
                <a:path w="3810" h="1138554">
                  <a:moveTo>
                    <a:pt x="0" y="1060119"/>
                  </a:moveTo>
                  <a:lnTo>
                    <a:pt x="3810" y="1060119"/>
                  </a:lnTo>
                </a:path>
                <a:path w="3810" h="1138554">
                  <a:moveTo>
                    <a:pt x="0" y="1058202"/>
                  </a:moveTo>
                  <a:lnTo>
                    <a:pt x="3810" y="1058202"/>
                  </a:lnTo>
                </a:path>
                <a:path w="3810" h="1138554">
                  <a:moveTo>
                    <a:pt x="0" y="1056297"/>
                  </a:moveTo>
                  <a:lnTo>
                    <a:pt x="3810" y="1056297"/>
                  </a:lnTo>
                </a:path>
                <a:path w="3810" h="1138554">
                  <a:moveTo>
                    <a:pt x="0" y="1054392"/>
                  </a:moveTo>
                  <a:lnTo>
                    <a:pt x="3810" y="1054392"/>
                  </a:lnTo>
                </a:path>
                <a:path w="3810" h="1138554">
                  <a:moveTo>
                    <a:pt x="0" y="1052487"/>
                  </a:moveTo>
                  <a:lnTo>
                    <a:pt x="3810" y="1052487"/>
                  </a:lnTo>
                </a:path>
                <a:path w="3810" h="1138554">
                  <a:moveTo>
                    <a:pt x="0" y="1050582"/>
                  </a:moveTo>
                  <a:lnTo>
                    <a:pt x="3810" y="1050582"/>
                  </a:lnTo>
                </a:path>
                <a:path w="3810" h="1138554">
                  <a:moveTo>
                    <a:pt x="0" y="1048677"/>
                  </a:moveTo>
                  <a:lnTo>
                    <a:pt x="3810" y="1048677"/>
                  </a:lnTo>
                </a:path>
                <a:path w="3810" h="1138554">
                  <a:moveTo>
                    <a:pt x="0" y="1046772"/>
                  </a:moveTo>
                  <a:lnTo>
                    <a:pt x="3810" y="1046772"/>
                  </a:lnTo>
                </a:path>
                <a:path w="3810" h="1138554">
                  <a:moveTo>
                    <a:pt x="0" y="1044867"/>
                  </a:moveTo>
                  <a:lnTo>
                    <a:pt x="3810" y="1044867"/>
                  </a:lnTo>
                </a:path>
                <a:path w="3810" h="1138554">
                  <a:moveTo>
                    <a:pt x="0" y="1042949"/>
                  </a:moveTo>
                  <a:lnTo>
                    <a:pt x="3810" y="1042949"/>
                  </a:lnTo>
                </a:path>
                <a:path w="3810" h="1138554">
                  <a:moveTo>
                    <a:pt x="0" y="1041044"/>
                  </a:moveTo>
                  <a:lnTo>
                    <a:pt x="3810" y="1041044"/>
                  </a:lnTo>
                </a:path>
                <a:path w="3810" h="1138554">
                  <a:moveTo>
                    <a:pt x="0" y="1039139"/>
                  </a:moveTo>
                  <a:lnTo>
                    <a:pt x="3810" y="1039139"/>
                  </a:lnTo>
                </a:path>
                <a:path w="3810" h="1138554">
                  <a:moveTo>
                    <a:pt x="0" y="1037234"/>
                  </a:moveTo>
                  <a:lnTo>
                    <a:pt x="3810" y="1037234"/>
                  </a:lnTo>
                </a:path>
                <a:path w="3810" h="1138554">
                  <a:moveTo>
                    <a:pt x="0" y="1035329"/>
                  </a:moveTo>
                  <a:lnTo>
                    <a:pt x="3810" y="1035329"/>
                  </a:lnTo>
                </a:path>
                <a:path w="3810" h="1138554">
                  <a:moveTo>
                    <a:pt x="0" y="1033424"/>
                  </a:moveTo>
                  <a:lnTo>
                    <a:pt x="3810" y="1033424"/>
                  </a:lnTo>
                </a:path>
                <a:path w="3810" h="1138554">
                  <a:moveTo>
                    <a:pt x="0" y="1031519"/>
                  </a:moveTo>
                  <a:lnTo>
                    <a:pt x="3810" y="1031519"/>
                  </a:lnTo>
                </a:path>
                <a:path w="3810" h="1138554">
                  <a:moveTo>
                    <a:pt x="0" y="1029614"/>
                  </a:moveTo>
                  <a:lnTo>
                    <a:pt x="3810" y="1029614"/>
                  </a:lnTo>
                </a:path>
                <a:path w="3810" h="1138554">
                  <a:moveTo>
                    <a:pt x="0" y="1027696"/>
                  </a:moveTo>
                  <a:lnTo>
                    <a:pt x="3810" y="1027696"/>
                  </a:lnTo>
                </a:path>
                <a:path w="3810" h="1138554">
                  <a:moveTo>
                    <a:pt x="0" y="1025791"/>
                  </a:moveTo>
                  <a:lnTo>
                    <a:pt x="3810" y="1025791"/>
                  </a:lnTo>
                </a:path>
                <a:path w="3810" h="1138554">
                  <a:moveTo>
                    <a:pt x="0" y="1023886"/>
                  </a:moveTo>
                  <a:lnTo>
                    <a:pt x="3810" y="1023886"/>
                  </a:lnTo>
                </a:path>
                <a:path w="3810" h="1138554">
                  <a:moveTo>
                    <a:pt x="0" y="1021981"/>
                  </a:moveTo>
                  <a:lnTo>
                    <a:pt x="3810" y="1021981"/>
                  </a:lnTo>
                </a:path>
                <a:path w="3810" h="1138554">
                  <a:moveTo>
                    <a:pt x="0" y="1020076"/>
                  </a:moveTo>
                  <a:lnTo>
                    <a:pt x="3810" y="1020076"/>
                  </a:lnTo>
                </a:path>
                <a:path w="3810" h="1138554">
                  <a:moveTo>
                    <a:pt x="0" y="1018171"/>
                  </a:moveTo>
                  <a:lnTo>
                    <a:pt x="3810" y="1018171"/>
                  </a:lnTo>
                </a:path>
                <a:path w="3810" h="1138554">
                  <a:moveTo>
                    <a:pt x="0" y="1016266"/>
                  </a:moveTo>
                  <a:lnTo>
                    <a:pt x="3810" y="1016266"/>
                  </a:lnTo>
                </a:path>
                <a:path w="3810" h="1138554">
                  <a:moveTo>
                    <a:pt x="0" y="1014349"/>
                  </a:moveTo>
                  <a:lnTo>
                    <a:pt x="3810" y="1014349"/>
                  </a:lnTo>
                </a:path>
                <a:path w="3810" h="1138554">
                  <a:moveTo>
                    <a:pt x="0" y="1012444"/>
                  </a:moveTo>
                  <a:lnTo>
                    <a:pt x="3810" y="1012444"/>
                  </a:lnTo>
                </a:path>
                <a:path w="3810" h="1138554">
                  <a:moveTo>
                    <a:pt x="0" y="1010539"/>
                  </a:moveTo>
                  <a:lnTo>
                    <a:pt x="3810" y="1010539"/>
                  </a:lnTo>
                </a:path>
                <a:path w="3810" h="1138554">
                  <a:moveTo>
                    <a:pt x="0" y="1008634"/>
                  </a:moveTo>
                  <a:lnTo>
                    <a:pt x="3810" y="1008634"/>
                  </a:lnTo>
                </a:path>
                <a:path w="3810" h="1138554">
                  <a:moveTo>
                    <a:pt x="0" y="1006729"/>
                  </a:moveTo>
                  <a:lnTo>
                    <a:pt x="3810" y="1006729"/>
                  </a:lnTo>
                </a:path>
                <a:path w="3810" h="1138554">
                  <a:moveTo>
                    <a:pt x="0" y="1004824"/>
                  </a:moveTo>
                  <a:lnTo>
                    <a:pt x="3810" y="1004824"/>
                  </a:lnTo>
                </a:path>
                <a:path w="3810" h="1138554">
                  <a:moveTo>
                    <a:pt x="0" y="1002919"/>
                  </a:moveTo>
                  <a:lnTo>
                    <a:pt x="3810" y="1002919"/>
                  </a:lnTo>
                </a:path>
                <a:path w="3810" h="1138554">
                  <a:moveTo>
                    <a:pt x="0" y="1001014"/>
                  </a:moveTo>
                  <a:lnTo>
                    <a:pt x="3810" y="1001014"/>
                  </a:lnTo>
                </a:path>
                <a:path w="3810" h="1138554">
                  <a:moveTo>
                    <a:pt x="0" y="999096"/>
                  </a:moveTo>
                  <a:lnTo>
                    <a:pt x="3810" y="999096"/>
                  </a:lnTo>
                </a:path>
                <a:path w="3810" h="1138554">
                  <a:moveTo>
                    <a:pt x="0" y="997191"/>
                  </a:moveTo>
                  <a:lnTo>
                    <a:pt x="3810" y="997191"/>
                  </a:lnTo>
                </a:path>
                <a:path w="3810" h="1138554">
                  <a:moveTo>
                    <a:pt x="0" y="995286"/>
                  </a:moveTo>
                  <a:lnTo>
                    <a:pt x="3810" y="995286"/>
                  </a:lnTo>
                </a:path>
                <a:path w="3810" h="1138554">
                  <a:moveTo>
                    <a:pt x="0" y="993381"/>
                  </a:moveTo>
                  <a:lnTo>
                    <a:pt x="3810" y="993381"/>
                  </a:lnTo>
                </a:path>
                <a:path w="3810" h="1138554">
                  <a:moveTo>
                    <a:pt x="0" y="991476"/>
                  </a:moveTo>
                  <a:lnTo>
                    <a:pt x="3810" y="991476"/>
                  </a:lnTo>
                </a:path>
                <a:path w="3810" h="1138554">
                  <a:moveTo>
                    <a:pt x="0" y="989571"/>
                  </a:moveTo>
                  <a:lnTo>
                    <a:pt x="3810" y="989571"/>
                  </a:lnTo>
                </a:path>
                <a:path w="3810" h="1138554">
                  <a:moveTo>
                    <a:pt x="0" y="987666"/>
                  </a:moveTo>
                  <a:lnTo>
                    <a:pt x="3810" y="987666"/>
                  </a:lnTo>
                </a:path>
                <a:path w="3810" h="1138554">
                  <a:moveTo>
                    <a:pt x="0" y="985748"/>
                  </a:moveTo>
                  <a:lnTo>
                    <a:pt x="3810" y="985748"/>
                  </a:lnTo>
                </a:path>
                <a:path w="3810" h="1138554">
                  <a:moveTo>
                    <a:pt x="0" y="983843"/>
                  </a:moveTo>
                  <a:lnTo>
                    <a:pt x="3810" y="983843"/>
                  </a:lnTo>
                </a:path>
                <a:path w="3810" h="1138554">
                  <a:moveTo>
                    <a:pt x="0" y="981938"/>
                  </a:moveTo>
                  <a:lnTo>
                    <a:pt x="3810" y="981938"/>
                  </a:lnTo>
                </a:path>
                <a:path w="3810" h="1138554">
                  <a:moveTo>
                    <a:pt x="0" y="980033"/>
                  </a:moveTo>
                  <a:lnTo>
                    <a:pt x="3810" y="980033"/>
                  </a:lnTo>
                </a:path>
                <a:path w="3810" h="1138554">
                  <a:moveTo>
                    <a:pt x="0" y="978128"/>
                  </a:moveTo>
                  <a:lnTo>
                    <a:pt x="3810" y="978128"/>
                  </a:lnTo>
                </a:path>
                <a:path w="3810" h="1138554">
                  <a:moveTo>
                    <a:pt x="0" y="976223"/>
                  </a:moveTo>
                  <a:lnTo>
                    <a:pt x="3810" y="976223"/>
                  </a:lnTo>
                </a:path>
                <a:path w="3810" h="1138554">
                  <a:moveTo>
                    <a:pt x="0" y="974318"/>
                  </a:moveTo>
                  <a:lnTo>
                    <a:pt x="3810" y="974318"/>
                  </a:lnTo>
                </a:path>
                <a:path w="3810" h="1138554">
                  <a:moveTo>
                    <a:pt x="0" y="972413"/>
                  </a:moveTo>
                  <a:lnTo>
                    <a:pt x="3810" y="972413"/>
                  </a:lnTo>
                </a:path>
                <a:path w="3810" h="1138554">
                  <a:moveTo>
                    <a:pt x="0" y="970495"/>
                  </a:moveTo>
                  <a:lnTo>
                    <a:pt x="3810" y="970495"/>
                  </a:lnTo>
                </a:path>
                <a:path w="3810" h="1138554">
                  <a:moveTo>
                    <a:pt x="0" y="968590"/>
                  </a:moveTo>
                  <a:lnTo>
                    <a:pt x="3810" y="968590"/>
                  </a:lnTo>
                </a:path>
                <a:path w="3810" h="1138554">
                  <a:moveTo>
                    <a:pt x="0" y="966685"/>
                  </a:moveTo>
                  <a:lnTo>
                    <a:pt x="3810" y="966685"/>
                  </a:lnTo>
                </a:path>
                <a:path w="3810" h="1138554">
                  <a:moveTo>
                    <a:pt x="0" y="964780"/>
                  </a:moveTo>
                  <a:lnTo>
                    <a:pt x="3810" y="964780"/>
                  </a:lnTo>
                </a:path>
                <a:path w="3810" h="1138554">
                  <a:moveTo>
                    <a:pt x="0" y="962875"/>
                  </a:moveTo>
                  <a:lnTo>
                    <a:pt x="3810" y="962875"/>
                  </a:lnTo>
                </a:path>
                <a:path w="3810" h="1138554">
                  <a:moveTo>
                    <a:pt x="0" y="960970"/>
                  </a:moveTo>
                  <a:lnTo>
                    <a:pt x="3810" y="960970"/>
                  </a:lnTo>
                </a:path>
                <a:path w="3810" h="1138554">
                  <a:moveTo>
                    <a:pt x="0" y="959065"/>
                  </a:moveTo>
                  <a:lnTo>
                    <a:pt x="3810" y="959065"/>
                  </a:lnTo>
                </a:path>
                <a:path w="3810" h="1138554">
                  <a:moveTo>
                    <a:pt x="0" y="957160"/>
                  </a:moveTo>
                  <a:lnTo>
                    <a:pt x="3810" y="957160"/>
                  </a:lnTo>
                </a:path>
                <a:path w="3810" h="1138554">
                  <a:moveTo>
                    <a:pt x="0" y="955243"/>
                  </a:moveTo>
                  <a:lnTo>
                    <a:pt x="3810" y="955243"/>
                  </a:lnTo>
                </a:path>
                <a:path w="3810" h="1138554">
                  <a:moveTo>
                    <a:pt x="0" y="953338"/>
                  </a:moveTo>
                  <a:lnTo>
                    <a:pt x="3810" y="953338"/>
                  </a:lnTo>
                </a:path>
                <a:path w="3810" h="1138554">
                  <a:moveTo>
                    <a:pt x="0" y="951433"/>
                  </a:moveTo>
                  <a:lnTo>
                    <a:pt x="3810" y="951433"/>
                  </a:lnTo>
                </a:path>
                <a:path w="3810" h="1138554">
                  <a:moveTo>
                    <a:pt x="0" y="949528"/>
                  </a:moveTo>
                  <a:lnTo>
                    <a:pt x="3810" y="949528"/>
                  </a:lnTo>
                </a:path>
                <a:path w="3810" h="1138554">
                  <a:moveTo>
                    <a:pt x="0" y="947623"/>
                  </a:moveTo>
                  <a:lnTo>
                    <a:pt x="3810" y="947623"/>
                  </a:lnTo>
                </a:path>
                <a:path w="3810" h="1138554">
                  <a:moveTo>
                    <a:pt x="0" y="945718"/>
                  </a:moveTo>
                  <a:lnTo>
                    <a:pt x="3810" y="945718"/>
                  </a:lnTo>
                </a:path>
                <a:path w="3810" h="1138554">
                  <a:moveTo>
                    <a:pt x="0" y="943813"/>
                  </a:moveTo>
                  <a:lnTo>
                    <a:pt x="3810" y="943813"/>
                  </a:lnTo>
                </a:path>
                <a:path w="3810" h="1138554">
                  <a:moveTo>
                    <a:pt x="0" y="941895"/>
                  </a:moveTo>
                  <a:lnTo>
                    <a:pt x="3810" y="941895"/>
                  </a:lnTo>
                </a:path>
                <a:path w="3810" h="1138554">
                  <a:moveTo>
                    <a:pt x="0" y="939990"/>
                  </a:moveTo>
                  <a:lnTo>
                    <a:pt x="3810" y="939990"/>
                  </a:lnTo>
                </a:path>
                <a:path w="3810" h="1138554">
                  <a:moveTo>
                    <a:pt x="0" y="938085"/>
                  </a:moveTo>
                  <a:lnTo>
                    <a:pt x="3810" y="938085"/>
                  </a:lnTo>
                </a:path>
                <a:path w="3810" h="1138554">
                  <a:moveTo>
                    <a:pt x="0" y="936180"/>
                  </a:moveTo>
                  <a:lnTo>
                    <a:pt x="3810" y="936180"/>
                  </a:lnTo>
                </a:path>
                <a:path w="3810" h="1138554">
                  <a:moveTo>
                    <a:pt x="0" y="934275"/>
                  </a:moveTo>
                  <a:lnTo>
                    <a:pt x="3810" y="934275"/>
                  </a:lnTo>
                </a:path>
                <a:path w="3810" h="1138554">
                  <a:moveTo>
                    <a:pt x="0" y="932370"/>
                  </a:moveTo>
                  <a:lnTo>
                    <a:pt x="3810" y="932370"/>
                  </a:lnTo>
                </a:path>
                <a:path w="3810" h="1138554">
                  <a:moveTo>
                    <a:pt x="0" y="930465"/>
                  </a:moveTo>
                  <a:lnTo>
                    <a:pt x="3810" y="930465"/>
                  </a:lnTo>
                </a:path>
                <a:path w="3810" h="1138554">
                  <a:moveTo>
                    <a:pt x="0" y="928560"/>
                  </a:moveTo>
                  <a:lnTo>
                    <a:pt x="3810" y="928560"/>
                  </a:lnTo>
                </a:path>
                <a:path w="3810" h="1138554">
                  <a:moveTo>
                    <a:pt x="0" y="926642"/>
                  </a:moveTo>
                  <a:lnTo>
                    <a:pt x="3810" y="926642"/>
                  </a:lnTo>
                </a:path>
                <a:path w="3810" h="1138554">
                  <a:moveTo>
                    <a:pt x="0" y="924737"/>
                  </a:moveTo>
                  <a:lnTo>
                    <a:pt x="3810" y="924737"/>
                  </a:lnTo>
                </a:path>
                <a:path w="3810" h="1138554">
                  <a:moveTo>
                    <a:pt x="0" y="922832"/>
                  </a:moveTo>
                  <a:lnTo>
                    <a:pt x="3810" y="922832"/>
                  </a:lnTo>
                </a:path>
                <a:path w="3810" h="1138554">
                  <a:moveTo>
                    <a:pt x="0" y="920927"/>
                  </a:moveTo>
                  <a:lnTo>
                    <a:pt x="3810" y="920927"/>
                  </a:lnTo>
                </a:path>
                <a:path w="3810" h="1138554">
                  <a:moveTo>
                    <a:pt x="0" y="919022"/>
                  </a:moveTo>
                  <a:lnTo>
                    <a:pt x="3810" y="919022"/>
                  </a:lnTo>
                </a:path>
                <a:path w="3810" h="1138554">
                  <a:moveTo>
                    <a:pt x="0" y="917117"/>
                  </a:moveTo>
                  <a:lnTo>
                    <a:pt x="3810" y="917117"/>
                  </a:lnTo>
                </a:path>
                <a:path w="3810" h="1138554">
                  <a:moveTo>
                    <a:pt x="0" y="915212"/>
                  </a:moveTo>
                  <a:lnTo>
                    <a:pt x="3810" y="915212"/>
                  </a:lnTo>
                </a:path>
                <a:path w="3810" h="1138554">
                  <a:moveTo>
                    <a:pt x="0" y="913295"/>
                  </a:moveTo>
                  <a:lnTo>
                    <a:pt x="3810" y="913295"/>
                  </a:lnTo>
                </a:path>
                <a:path w="3810" h="1138554">
                  <a:moveTo>
                    <a:pt x="0" y="911390"/>
                  </a:moveTo>
                  <a:lnTo>
                    <a:pt x="3810" y="911390"/>
                  </a:lnTo>
                </a:path>
                <a:path w="3810" h="1138554">
                  <a:moveTo>
                    <a:pt x="0" y="909485"/>
                  </a:moveTo>
                  <a:lnTo>
                    <a:pt x="3810" y="909485"/>
                  </a:lnTo>
                </a:path>
                <a:path w="3810" h="1138554">
                  <a:moveTo>
                    <a:pt x="0" y="907580"/>
                  </a:moveTo>
                  <a:lnTo>
                    <a:pt x="3810" y="907580"/>
                  </a:lnTo>
                </a:path>
                <a:path w="3810" h="1138554">
                  <a:moveTo>
                    <a:pt x="0" y="905675"/>
                  </a:moveTo>
                  <a:lnTo>
                    <a:pt x="3810" y="905675"/>
                  </a:lnTo>
                </a:path>
                <a:path w="3810" h="1138554">
                  <a:moveTo>
                    <a:pt x="0" y="903770"/>
                  </a:moveTo>
                  <a:lnTo>
                    <a:pt x="3810" y="903770"/>
                  </a:lnTo>
                </a:path>
                <a:path w="3810" h="1138554">
                  <a:moveTo>
                    <a:pt x="0" y="901865"/>
                  </a:moveTo>
                  <a:lnTo>
                    <a:pt x="3810" y="901865"/>
                  </a:lnTo>
                </a:path>
                <a:path w="3810" h="1138554">
                  <a:moveTo>
                    <a:pt x="0" y="899960"/>
                  </a:moveTo>
                  <a:lnTo>
                    <a:pt x="3810" y="899960"/>
                  </a:lnTo>
                </a:path>
                <a:path w="3810" h="1138554">
                  <a:moveTo>
                    <a:pt x="0" y="898042"/>
                  </a:moveTo>
                  <a:lnTo>
                    <a:pt x="3810" y="898042"/>
                  </a:lnTo>
                </a:path>
                <a:path w="3810" h="1138554">
                  <a:moveTo>
                    <a:pt x="0" y="896137"/>
                  </a:moveTo>
                  <a:lnTo>
                    <a:pt x="3810" y="896137"/>
                  </a:lnTo>
                </a:path>
                <a:path w="3810" h="1138554">
                  <a:moveTo>
                    <a:pt x="0" y="894232"/>
                  </a:moveTo>
                  <a:lnTo>
                    <a:pt x="3810" y="894232"/>
                  </a:lnTo>
                </a:path>
                <a:path w="3810" h="1138554">
                  <a:moveTo>
                    <a:pt x="0" y="892327"/>
                  </a:moveTo>
                  <a:lnTo>
                    <a:pt x="3810" y="892327"/>
                  </a:lnTo>
                </a:path>
                <a:path w="3810" h="1138554">
                  <a:moveTo>
                    <a:pt x="0" y="890422"/>
                  </a:moveTo>
                  <a:lnTo>
                    <a:pt x="3810" y="890422"/>
                  </a:lnTo>
                </a:path>
                <a:path w="3810" h="1138554">
                  <a:moveTo>
                    <a:pt x="0" y="888517"/>
                  </a:moveTo>
                  <a:lnTo>
                    <a:pt x="3810" y="888517"/>
                  </a:lnTo>
                </a:path>
                <a:path w="3810" h="1138554">
                  <a:moveTo>
                    <a:pt x="0" y="886612"/>
                  </a:moveTo>
                  <a:lnTo>
                    <a:pt x="3810" y="886612"/>
                  </a:lnTo>
                </a:path>
                <a:path w="3810" h="1138554">
                  <a:moveTo>
                    <a:pt x="0" y="884707"/>
                  </a:moveTo>
                  <a:lnTo>
                    <a:pt x="3810" y="884707"/>
                  </a:lnTo>
                </a:path>
                <a:path w="3810" h="1138554">
                  <a:moveTo>
                    <a:pt x="0" y="882789"/>
                  </a:moveTo>
                  <a:lnTo>
                    <a:pt x="3810" y="882789"/>
                  </a:lnTo>
                </a:path>
                <a:path w="3810" h="1138554">
                  <a:moveTo>
                    <a:pt x="0" y="880884"/>
                  </a:moveTo>
                  <a:lnTo>
                    <a:pt x="3810" y="880884"/>
                  </a:lnTo>
                </a:path>
                <a:path w="3810" h="1138554">
                  <a:moveTo>
                    <a:pt x="0" y="878979"/>
                  </a:moveTo>
                  <a:lnTo>
                    <a:pt x="3810" y="878979"/>
                  </a:lnTo>
                </a:path>
                <a:path w="3810" h="1138554">
                  <a:moveTo>
                    <a:pt x="0" y="877074"/>
                  </a:moveTo>
                  <a:lnTo>
                    <a:pt x="3810" y="877074"/>
                  </a:lnTo>
                </a:path>
                <a:path w="3810" h="1138554">
                  <a:moveTo>
                    <a:pt x="0" y="875169"/>
                  </a:moveTo>
                  <a:lnTo>
                    <a:pt x="3810" y="875169"/>
                  </a:lnTo>
                </a:path>
                <a:path w="3810" h="1138554">
                  <a:moveTo>
                    <a:pt x="0" y="873264"/>
                  </a:moveTo>
                  <a:lnTo>
                    <a:pt x="3810" y="873264"/>
                  </a:lnTo>
                </a:path>
                <a:path w="3810" h="1138554">
                  <a:moveTo>
                    <a:pt x="0" y="871359"/>
                  </a:moveTo>
                  <a:lnTo>
                    <a:pt x="3810" y="871359"/>
                  </a:lnTo>
                </a:path>
                <a:path w="3810" h="1138554">
                  <a:moveTo>
                    <a:pt x="0" y="869442"/>
                  </a:moveTo>
                  <a:lnTo>
                    <a:pt x="3810" y="869442"/>
                  </a:lnTo>
                </a:path>
                <a:path w="3810" h="1138554">
                  <a:moveTo>
                    <a:pt x="0" y="867537"/>
                  </a:moveTo>
                  <a:lnTo>
                    <a:pt x="3810" y="867537"/>
                  </a:lnTo>
                </a:path>
                <a:path w="3810" h="1138554">
                  <a:moveTo>
                    <a:pt x="0" y="865632"/>
                  </a:moveTo>
                  <a:lnTo>
                    <a:pt x="3810" y="865632"/>
                  </a:lnTo>
                </a:path>
                <a:path w="3810" h="1138554">
                  <a:moveTo>
                    <a:pt x="0" y="863727"/>
                  </a:moveTo>
                  <a:lnTo>
                    <a:pt x="3810" y="863727"/>
                  </a:lnTo>
                </a:path>
                <a:path w="3810" h="1138554">
                  <a:moveTo>
                    <a:pt x="0" y="861822"/>
                  </a:moveTo>
                  <a:lnTo>
                    <a:pt x="3810" y="861822"/>
                  </a:lnTo>
                </a:path>
                <a:path w="3810" h="1138554">
                  <a:moveTo>
                    <a:pt x="0" y="859917"/>
                  </a:moveTo>
                  <a:lnTo>
                    <a:pt x="3810" y="859917"/>
                  </a:lnTo>
                </a:path>
                <a:path w="3810" h="1138554">
                  <a:moveTo>
                    <a:pt x="0" y="858012"/>
                  </a:moveTo>
                  <a:lnTo>
                    <a:pt x="3810" y="858012"/>
                  </a:lnTo>
                </a:path>
                <a:path w="3810" h="1138554">
                  <a:moveTo>
                    <a:pt x="0" y="856107"/>
                  </a:moveTo>
                  <a:lnTo>
                    <a:pt x="3810" y="856107"/>
                  </a:lnTo>
                </a:path>
                <a:path w="3810" h="1138554">
                  <a:moveTo>
                    <a:pt x="0" y="854189"/>
                  </a:moveTo>
                  <a:lnTo>
                    <a:pt x="3810" y="854189"/>
                  </a:lnTo>
                </a:path>
                <a:path w="3810" h="1138554">
                  <a:moveTo>
                    <a:pt x="0" y="852284"/>
                  </a:moveTo>
                  <a:lnTo>
                    <a:pt x="3810" y="852284"/>
                  </a:lnTo>
                </a:path>
                <a:path w="3810" h="1138554">
                  <a:moveTo>
                    <a:pt x="0" y="850379"/>
                  </a:moveTo>
                  <a:lnTo>
                    <a:pt x="3810" y="850379"/>
                  </a:lnTo>
                </a:path>
                <a:path w="3810" h="1138554">
                  <a:moveTo>
                    <a:pt x="0" y="848474"/>
                  </a:moveTo>
                  <a:lnTo>
                    <a:pt x="3810" y="848474"/>
                  </a:lnTo>
                </a:path>
                <a:path w="3810" h="1138554">
                  <a:moveTo>
                    <a:pt x="0" y="846569"/>
                  </a:moveTo>
                  <a:lnTo>
                    <a:pt x="3810" y="846569"/>
                  </a:lnTo>
                </a:path>
                <a:path w="3810" h="1138554">
                  <a:moveTo>
                    <a:pt x="0" y="844664"/>
                  </a:moveTo>
                  <a:lnTo>
                    <a:pt x="3810" y="844664"/>
                  </a:lnTo>
                </a:path>
                <a:path w="3810" h="1138554">
                  <a:moveTo>
                    <a:pt x="0" y="842759"/>
                  </a:moveTo>
                  <a:lnTo>
                    <a:pt x="3810" y="842759"/>
                  </a:lnTo>
                </a:path>
                <a:path w="3810" h="1138554">
                  <a:moveTo>
                    <a:pt x="0" y="840841"/>
                  </a:moveTo>
                  <a:lnTo>
                    <a:pt x="3810" y="840841"/>
                  </a:lnTo>
                </a:path>
                <a:path w="3810" h="1138554">
                  <a:moveTo>
                    <a:pt x="0" y="838936"/>
                  </a:moveTo>
                  <a:lnTo>
                    <a:pt x="3810" y="838936"/>
                  </a:lnTo>
                </a:path>
                <a:path w="3810" h="1138554">
                  <a:moveTo>
                    <a:pt x="0" y="837031"/>
                  </a:moveTo>
                  <a:lnTo>
                    <a:pt x="3810" y="837031"/>
                  </a:lnTo>
                </a:path>
                <a:path w="3810" h="1138554">
                  <a:moveTo>
                    <a:pt x="0" y="835126"/>
                  </a:moveTo>
                  <a:lnTo>
                    <a:pt x="3810" y="835126"/>
                  </a:lnTo>
                </a:path>
                <a:path w="3810" h="1138554">
                  <a:moveTo>
                    <a:pt x="0" y="833221"/>
                  </a:moveTo>
                  <a:lnTo>
                    <a:pt x="3810" y="833221"/>
                  </a:lnTo>
                </a:path>
                <a:path w="3810" h="1138554">
                  <a:moveTo>
                    <a:pt x="0" y="831316"/>
                  </a:moveTo>
                  <a:lnTo>
                    <a:pt x="3810" y="831316"/>
                  </a:lnTo>
                </a:path>
                <a:path w="3810" h="1138554">
                  <a:moveTo>
                    <a:pt x="0" y="829411"/>
                  </a:moveTo>
                  <a:lnTo>
                    <a:pt x="3810" y="829411"/>
                  </a:lnTo>
                </a:path>
                <a:path w="3810" h="1138554">
                  <a:moveTo>
                    <a:pt x="0" y="827506"/>
                  </a:moveTo>
                  <a:lnTo>
                    <a:pt x="3810" y="827506"/>
                  </a:lnTo>
                </a:path>
                <a:path w="3810" h="1138554">
                  <a:moveTo>
                    <a:pt x="0" y="825588"/>
                  </a:moveTo>
                  <a:lnTo>
                    <a:pt x="3810" y="825588"/>
                  </a:lnTo>
                </a:path>
                <a:path w="3810" h="1138554">
                  <a:moveTo>
                    <a:pt x="0" y="823683"/>
                  </a:moveTo>
                  <a:lnTo>
                    <a:pt x="3810" y="823683"/>
                  </a:lnTo>
                </a:path>
                <a:path w="3810" h="1138554">
                  <a:moveTo>
                    <a:pt x="0" y="821778"/>
                  </a:moveTo>
                  <a:lnTo>
                    <a:pt x="3810" y="821778"/>
                  </a:lnTo>
                </a:path>
                <a:path w="3810" h="1138554">
                  <a:moveTo>
                    <a:pt x="0" y="819873"/>
                  </a:moveTo>
                  <a:lnTo>
                    <a:pt x="3810" y="819873"/>
                  </a:lnTo>
                </a:path>
                <a:path w="3810" h="1138554">
                  <a:moveTo>
                    <a:pt x="0" y="817968"/>
                  </a:moveTo>
                  <a:lnTo>
                    <a:pt x="3810" y="817968"/>
                  </a:lnTo>
                </a:path>
                <a:path w="3810" h="1138554">
                  <a:moveTo>
                    <a:pt x="0" y="816063"/>
                  </a:moveTo>
                  <a:lnTo>
                    <a:pt x="3810" y="816063"/>
                  </a:lnTo>
                </a:path>
                <a:path w="3810" h="1138554">
                  <a:moveTo>
                    <a:pt x="0" y="814158"/>
                  </a:moveTo>
                  <a:lnTo>
                    <a:pt x="3810" y="814158"/>
                  </a:lnTo>
                </a:path>
                <a:path w="3810" h="1138554">
                  <a:moveTo>
                    <a:pt x="0" y="812253"/>
                  </a:moveTo>
                  <a:lnTo>
                    <a:pt x="3810" y="812253"/>
                  </a:lnTo>
                </a:path>
                <a:path w="3810" h="1138554">
                  <a:moveTo>
                    <a:pt x="0" y="810336"/>
                  </a:moveTo>
                  <a:lnTo>
                    <a:pt x="3810" y="810336"/>
                  </a:lnTo>
                </a:path>
                <a:path w="3810" h="1138554">
                  <a:moveTo>
                    <a:pt x="0" y="808431"/>
                  </a:moveTo>
                  <a:lnTo>
                    <a:pt x="3810" y="808431"/>
                  </a:lnTo>
                </a:path>
                <a:path w="3810" h="1138554">
                  <a:moveTo>
                    <a:pt x="0" y="806526"/>
                  </a:moveTo>
                  <a:lnTo>
                    <a:pt x="3810" y="806526"/>
                  </a:lnTo>
                </a:path>
                <a:path w="3810" h="1138554">
                  <a:moveTo>
                    <a:pt x="0" y="804621"/>
                  </a:moveTo>
                  <a:lnTo>
                    <a:pt x="3810" y="804621"/>
                  </a:lnTo>
                </a:path>
                <a:path w="3810" h="1138554">
                  <a:moveTo>
                    <a:pt x="0" y="802716"/>
                  </a:moveTo>
                  <a:lnTo>
                    <a:pt x="3810" y="802716"/>
                  </a:lnTo>
                </a:path>
                <a:path w="3810" h="1138554">
                  <a:moveTo>
                    <a:pt x="0" y="800811"/>
                  </a:moveTo>
                  <a:lnTo>
                    <a:pt x="3810" y="800811"/>
                  </a:lnTo>
                </a:path>
                <a:path w="3810" h="1138554">
                  <a:moveTo>
                    <a:pt x="0" y="798906"/>
                  </a:moveTo>
                  <a:lnTo>
                    <a:pt x="3810" y="798906"/>
                  </a:lnTo>
                </a:path>
                <a:path w="3810" h="1138554">
                  <a:moveTo>
                    <a:pt x="0" y="796988"/>
                  </a:moveTo>
                  <a:lnTo>
                    <a:pt x="3810" y="796988"/>
                  </a:lnTo>
                </a:path>
                <a:path w="3810" h="1138554">
                  <a:moveTo>
                    <a:pt x="0" y="795083"/>
                  </a:moveTo>
                  <a:lnTo>
                    <a:pt x="3810" y="795083"/>
                  </a:lnTo>
                </a:path>
                <a:path w="3810" h="1138554">
                  <a:moveTo>
                    <a:pt x="0" y="793178"/>
                  </a:moveTo>
                  <a:lnTo>
                    <a:pt x="3810" y="793178"/>
                  </a:lnTo>
                </a:path>
                <a:path w="3810" h="1138554">
                  <a:moveTo>
                    <a:pt x="0" y="791273"/>
                  </a:moveTo>
                  <a:lnTo>
                    <a:pt x="3810" y="791273"/>
                  </a:lnTo>
                </a:path>
                <a:path w="3810" h="1138554">
                  <a:moveTo>
                    <a:pt x="0" y="789368"/>
                  </a:moveTo>
                  <a:lnTo>
                    <a:pt x="3810" y="789368"/>
                  </a:lnTo>
                </a:path>
                <a:path w="3810" h="1138554">
                  <a:moveTo>
                    <a:pt x="0" y="787463"/>
                  </a:moveTo>
                  <a:lnTo>
                    <a:pt x="3810" y="787463"/>
                  </a:lnTo>
                </a:path>
                <a:path w="3810" h="1138554">
                  <a:moveTo>
                    <a:pt x="0" y="785558"/>
                  </a:moveTo>
                  <a:lnTo>
                    <a:pt x="3810" y="785558"/>
                  </a:lnTo>
                </a:path>
                <a:path w="3810" h="1138554">
                  <a:moveTo>
                    <a:pt x="0" y="783653"/>
                  </a:moveTo>
                  <a:lnTo>
                    <a:pt x="3810" y="783653"/>
                  </a:lnTo>
                </a:path>
                <a:path w="3810" h="1138554">
                  <a:moveTo>
                    <a:pt x="0" y="781735"/>
                  </a:moveTo>
                  <a:lnTo>
                    <a:pt x="3810" y="781735"/>
                  </a:lnTo>
                </a:path>
                <a:path w="3810" h="1138554">
                  <a:moveTo>
                    <a:pt x="0" y="779830"/>
                  </a:moveTo>
                  <a:lnTo>
                    <a:pt x="3810" y="779830"/>
                  </a:lnTo>
                </a:path>
                <a:path w="3810" h="1138554">
                  <a:moveTo>
                    <a:pt x="0" y="777925"/>
                  </a:moveTo>
                  <a:lnTo>
                    <a:pt x="3810" y="777925"/>
                  </a:lnTo>
                </a:path>
                <a:path w="3810" h="1138554">
                  <a:moveTo>
                    <a:pt x="0" y="776020"/>
                  </a:moveTo>
                  <a:lnTo>
                    <a:pt x="3810" y="776020"/>
                  </a:lnTo>
                </a:path>
                <a:path w="3810" h="1138554">
                  <a:moveTo>
                    <a:pt x="0" y="774115"/>
                  </a:moveTo>
                  <a:lnTo>
                    <a:pt x="3810" y="774115"/>
                  </a:lnTo>
                </a:path>
                <a:path w="3810" h="1138554">
                  <a:moveTo>
                    <a:pt x="0" y="772210"/>
                  </a:moveTo>
                  <a:lnTo>
                    <a:pt x="3810" y="772210"/>
                  </a:lnTo>
                </a:path>
                <a:path w="3810" h="1138554">
                  <a:moveTo>
                    <a:pt x="0" y="770305"/>
                  </a:moveTo>
                  <a:lnTo>
                    <a:pt x="3810" y="770305"/>
                  </a:lnTo>
                </a:path>
                <a:path w="3810" h="1138554">
                  <a:moveTo>
                    <a:pt x="0" y="768388"/>
                  </a:moveTo>
                  <a:lnTo>
                    <a:pt x="3810" y="768388"/>
                  </a:lnTo>
                </a:path>
                <a:path w="3810" h="1138554">
                  <a:moveTo>
                    <a:pt x="0" y="766483"/>
                  </a:moveTo>
                  <a:lnTo>
                    <a:pt x="3810" y="766483"/>
                  </a:lnTo>
                </a:path>
                <a:path w="3810" h="1138554">
                  <a:moveTo>
                    <a:pt x="0" y="764578"/>
                  </a:moveTo>
                  <a:lnTo>
                    <a:pt x="3810" y="764578"/>
                  </a:lnTo>
                </a:path>
                <a:path w="3810" h="1138554">
                  <a:moveTo>
                    <a:pt x="0" y="762673"/>
                  </a:moveTo>
                  <a:lnTo>
                    <a:pt x="3810" y="762673"/>
                  </a:lnTo>
                </a:path>
                <a:path w="3810" h="1138554">
                  <a:moveTo>
                    <a:pt x="0" y="760768"/>
                  </a:moveTo>
                  <a:lnTo>
                    <a:pt x="3810" y="760768"/>
                  </a:lnTo>
                </a:path>
                <a:path w="3810" h="1138554">
                  <a:moveTo>
                    <a:pt x="0" y="758863"/>
                  </a:moveTo>
                  <a:lnTo>
                    <a:pt x="3810" y="758863"/>
                  </a:lnTo>
                </a:path>
                <a:path w="3810" h="1138554">
                  <a:moveTo>
                    <a:pt x="0" y="756958"/>
                  </a:moveTo>
                  <a:lnTo>
                    <a:pt x="3810" y="756958"/>
                  </a:lnTo>
                </a:path>
                <a:path w="3810" h="1138554">
                  <a:moveTo>
                    <a:pt x="0" y="755053"/>
                  </a:moveTo>
                  <a:lnTo>
                    <a:pt x="3810" y="755053"/>
                  </a:lnTo>
                </a:path>
                <a:path w="3810" h="1138554">
                  <a:moveTo>
                    <a:pt x="0" y="753135"/>
                  </a:moveTo>
                  <a:lnTo>
                    <a:pt x="3810" y="753135"/>
                  </a:lnTo>
                </a:path>
                <a:path w="3810" h="1138554">
                  <a:moveTo>
                    <a:pt x="0" y="751230"/>
                  </a:moveTo>
                  <a:lnTo>
                    <a:pt x="3810" y="751230"/>
                  </a:lnTo>
                </a:path>
                <a:path w="3810" h="1138554">
                  <a:moveTo>
                    <a:pt x="0" y="749325"/>
                  </a:moveTo>
                  <a:lnTo>
                    <a:pt x="3810" y="749325"/>
                  </a:lnTo>
                </a:path>
                <a:path w="3810" h="1138554">
                  <a:moveTo>
                    <a:pt x="0" y="747420"/>
                  </a:moveTo>
                  <a:lnTo>
                    <a:pt x="3810" y="747420"/>
                  </a:lnTo>
                </a:path>
                <a:path w="3810" h="1138554">
                  <a:moveTo>
                    <a:pt x="0" y="745515"/>
                  </a:moveTo>
                  <a:lnTo>
                    <a:pt x="3810" y="745515"/>
                  </a:lnTo>
                </a:path>
                <a:path w="3810" h="1138554">
                  <a:moveTo>
                    <a:pt x="0" y="743610"/>
                  </a:moveTo>
                  <a:lnTo>
                    <a:pt x="3810" y="743610"/>
                  </a:lnTo>
                </a:path>
                <a:path w="3810" h="1138554">
                  <a:moveTo>
                    <a:pt x="0" y="741705"/>
                  </a:moveTo>
                  <a:lnTo>
                    <a:pt x="3810" y="741705"/>
                  </a:lnTo>
                </a:path>
                <a:path w="3810" h="1138554">
                  <a:moveTo>
                    <a:pt x="0" y="739800"/>
                  </a:moveTo>
                  <a:lnTo>
                    <a:pt x="3810" y="739800"/>
                  </a:lnTo>
                </a:path>
                <a:path w="3810" h="1138554">
                  <a:moveTo>
                    <a:pt x="0" y="737882"/>
                  </a:moveTo>
                  <a:lnTo>
                    <a:pt x="3810" y="737882"/>
                  </a:lnTo>
                </a:path>
                <a:path w="3810" h="1138554">
                  <a:moveTo>
                    <a:pt x="0" y="735977"/>
                  </a:moveTo>
                  <a:lnTo>
                    <a:pt x="3810" y="735977"/>
                  </a:lnTo>
                </a:path>
                <a:path w="3810" h="1138554">
                  <a:moveTo>
                    <a:pt x="0" y="734072"/>
                  </a:moveTo>
                  <a:lnTo>
                    <a:pt x="3810" y="734072"/>
                  </a:lnTo>
                </a:path>
                <a:path w="3810" h="1138554">
                  <a:moveTo>
                    <a:pt x="0" y="732167"/>
                  </a:moveTo>
                  <a:lnTo>
                    <a:pt x="3810" y="732167"/>
                  </a:lnTo>
                </a:path>
                <a:path w="3810" h="1138554">
                  <a:moveTo>
                    <a:pt x="0" y="730262"/>
                  </a:moveTo>
                  <a:lnTo>
                    <a:pt x="3810" y="730262"/>
                  </a:lnTo>
                </a:path>
                <a:path w="3810" h="1138554">
                  <a:moveTo>
                    <a:pt x="0" y="728357"/>
                  </a:moveTo>
                  <a:lnTo>
                    <a:pt x="3810" y="728357"/>
                  </a:lnTo>
                </a:path>
                <a:path w="3810" h="1138554">
                  <a:moveTo>
                    <a:pt x="0" y="726452"/>
                  </a:moveTo>
                  <a:lnTo>
                    <a:pt x="3810" y="726452"/>
                  </a:lnTo>
                </a:path>
                <a:path w="3810" h="1138554">
                  <a:moveTo>
                    <a:pt x="0" y="724535"/>
                  </a:moveTo>
                  <a:lnTo>
                    <a:pt x="3810" y="724535"/>
                  </a:lnTo>
                </a:path>
                <a:path w="3810" h="1138554">
                  <a:moveTo>
                    <a:pt x="0" y="722630"/>
                  </a:moveTo>
                  <a:lnTo>
                    <a:pt x="3810" y="722630"/>
                  </a:lnTo>
                </a:path>
                <a:path w="3810" h="1138554">
                  <a:moveTo>
                    <a:pt x="0" y="720725"/>
                  </a:moveTo>
                  <a:lnTo>
                    <a:pt x="3810" y="720725"/>
                  </a:lnTo>
                </a:path>
                <a:path w="3810" h="1138554">
                  <a:moveTo>
                    <a:pt x="0" y="718820"/>
                  </a:moveTo>
                  <a:lnTo>
                    <a:pt x="3810" y="718820"/>
                  </a:lnTo>
                </a:path>
                <a:path w="3810" h="1138554">
                  <a:moveTo>
                    <a:pt x="0" y="716915"/>
                  </a:moveTo>
                  <a:lnTo>
                    <a:pt x="3810" y="716915"/>
                  </a:lnTo>
                </a:path>
                <a:path w="3810" h="1138554">
                  <a:moveTo>
                    <a:pt x="0" y="715010"/>
                  </a:moveTo>
                  <a:lnTo>
                    <a:pt x="3810" y="715010"/>
                  </a:lnTo>
                </a:path>
                <a:path w="3810" h="1138554">
                  <a:moveTo>
                    <a:pt x="0" y="713105"/>
                  </a:moveTo>
                  <a:lnTo>
                    <a:pt x="3810" y="713105"/>
                  </a:lnTo>
                </a:path>
                <a:path w="3810" h="1138554">
                  <a:moveTo>
                    <a:pt x="0" y="711200"/>
                  </a:moveTo>
                  <a:lnTo>
                    <a:pt x="3810" y="711200"/>
                  </a:lnTo>
                </a:path>
                <a:path w="3810" h="1138554">
                  <a:moveTo>
                    <a:pt x="0" y="709282"/>
                  </a:moveTo>
                  <a:lnTo>
                    <a:pt x="3810" y="709282"/>
                  </a:lnTo>
                </a:path>
                <a:path w="3810" h="1138554">
                  <a:moveTo>
                    <a:pt x="0" y="707377"/>
                  </a:moveTo>
                  <a:lnTo>
                    <a:pt x="3810" y="707377"/>
                  </a:lnTo>
                </a:path>
                <a:path w="3810" h="1138554">
                  <a:moveTo>
                    <a:pt x="0" y="705472"/>
                  </a:moveTo>
                  <a:lnTo>
                    <a:pt x="3810" y="705472"/>
                  </a:lnTo>
                </a:path>
                <a:path w="3810" h="1138554">
                  <a:moveTo>
                    <a:pt x="0" y="703567"/>
                  </a:moveTo>
                  <a:lnTo>
                    <a:pt x="3810" y="703567"/>
                  </a:lnTo>
                </a:path>
                <a:path w="3810" h="1138554">
                  <a:moveTo>
                    <a:pt x="0" y="701662"/>
                  </a:moveTo>
                  <a:lnTo>
                    <a:pt x="3810" y="701662"/>
                  </a:lnTo>
                </a:path>
                <a:path w="3810" h="1138554">
                  <a:moveTo>
                    <a:pt x="0" y="699757"/>
                  </a:moveTo>
                  <a:lnTo>
                    <a:pt x="3810" y="699757"/>
                  </a:lnTo>
                </a:path>
                <a:path w="3810" h="1138554">
                  <a:moveTo>
                    <a:pt x="0" y="697852"/>
                  </a:moveTo>
                  <a:lnTo>
                    <a:pt x="3810" y="697852"/>
                  </a:lnTo>
                </a:path>
                <a:path w="3810" h="1138554">
                  <a:moveTo>
                    <a:pt x="0" y="695934"/>
                  </a:moveTo>
                  <a:lnTo>
                    <a:pt x="3810" y="695934"/>
                  </a:lnTo>
                </a:path>
                <a:path w="3810" h="1138554">
                  <a:moveTo>
                    <a:pt x="0" y="694029"/>
                  </a:moveTo>
                  <a:lnTo>
                    <a:pt x="3810" y="694029"/>
                  </a:lnTo>
                </a:path>
                <a:path w="3810" h="1138554">
                  <a:moveTo>
                    <a:pt x="0" y="692124"/>
                  </a:moveTo>
                  <a:lnTo>
                    <a:pt x="3810" y="692124"/>
                  </a:lnTo>
                </a:path>
                <a:path w="3810" h="1138554">
                  <a:moveTo>
                    <a:pt x="0" y="690219"/>
                  </a:moveTo>
                  <a:lnTo>
                    <a:pt x="3810" y="690219"/>
                  </a:lnTo>
                </a:path>
                <a:path w="3810" h="1138554">
                  <a:moveTo>
                    <a:pt x="0" y="688314"/>
                  </a:moveTo>
                  <a:lnTo>
                    <a:pt x="3810" y="688314"/>
                  </a:lnTo>
                </a:path>
                <a:path w="3810" h="1138554">
                  <a:moveTo>
                    <a:pt x="0" y="686409"/>
                  </a:moveTo>
                  <a:lnTo>
                    <a:pt x="3810" y="686409"/>
                  </a:lnTo>
                </a:path>
                <a:path w="3810" h="1138554">
                  <a:moveTo>
                    <a:pt x="0" y="684504"/>
                  </a:moveTo>
                  <a:lnTo>
                    <a:pt x="3810" y="684504"/>
                  </a:lnTo>
                </a:path>
                <a:path w="3810" h="1138554">
                  <a:moveTo>
                    <a:pt x="0" y="682599"/>
                  </a:moveTo>
                  <a:lnTo>
                    <a:pt x="3810" y="682599"/>
                  </a:lnTo>
                </a:path>
                <a:path w="3810" h="1138554">
                  <a:moveTo>
                    <a:pt x="0" y="680681"/>
                  </a:moveTo>
                  <a:lnTo>
                    <a:pt x="3810" y="680681"/>
                  </a:lnTo>
                </a:path>
                <a:path w="3810" h="1138554">
                  <a:moveTo>
                    <a:pt x="0" y="678776"/>
                  </a:moveTo>
                  <a:lnTo>
                    <a:pt x="3810" y="678776"/>
                  </a:lnTo>
                </a:path>
                <a:path w="3810" h="1138554">
                  <a:moveTo>
                    <a:pt x="0" y="676871"/>
                  </a:moveTo>
                  <a:lnTo>
                    <a:pt x="3810" y="676871"/>
                  </a:lnTo>
                </a:path>
                <a:path w="3810" h="1138554">
                  <a:moveTo>
                    <a:pt x="0" y="674966"/>
                  </a:moveTo>
                  <a:lnTo>
                    <a:pt x="3810" y="674966"/>
                  </a:lnTo>
                </a:path>
                <a:path w="3810" h="1138554">
                  <a:moveTo>
                    <a:pt x="0" y="673061"/>
                  </a:moveTo>
                  <a:lnTo>
                    <a:pt x="3810" y="673061"/>
                  </a:lnTo>
                </a:path>
                <a:path w="3810" h="1138554">
                  <a:moveTo>
                    <a:pt x="0" y="671156"/>
                  </a:moveTo>
                  <a:lnTo>
                    <a:pt x="3810" y="671156"/>
                  </a:lnTo>
                </a:path>
                <a:path w="3810" h="1138554">
                  <a:moveTo>
                    <a:pt x="0" y="669251"/>
                  </a:moveTo>
                  <a:lnTo>
                    <a:pt x="3810" y="669251"/>
                  </a:lnTo>
                </a:path>
                <a:path w="3810" h="1138554">
                  <a:moveTo>
                    <a:pt x="0" y="667346"/>
                  </a:moveTo>
                  <a:lnTo>
                    <a:pt x="3810" y="667346"/>
                  </a:lnTo>
                </a:path>
                <a:path w="3810" h="1138554">
                  <a:moveTo>
                    <a:pt x="0" y="665429"/>
                  </a:moveTo>
                  <a:lnTo>
                    <a:pt x="3810" y="665429"/>
                  </a:lnTo>
                </a:path>
                <a:path w="3810" h="1138554">
                  <a:moveTo>
                    <a:pt x="0" y="663524"/>
                  </a:moveTo>
                  <a:lnTo>
                    <a:pt x="3810" y="663524"/>
                  </a:lnTo>
                </a:path>
                <a:path w="3810" h="1138554">
                  <a:moveTo>
                    <a:pt x="0" y="661619"/>
                  </a:moveTo>
                  <a:lnTo>
                    <a:pt x="3810" y="661619"/>
                  </a:lnTo>
                </a:path>
                <a:path w="3810" h="1138554">
                  <a:moveTo>
                    <a:pt x="0" y="659714"/>
                  </a:moveTo>
                  <a:lnTo>
                    <a:pt x="3810" y="659714"/>
                  </a:lnTo>
                </a:path>
                <a:path w="3810" h="1138554">
                  <a:moveTo>
                    <a:pt x="0" y="657809"/>
                  </a:moveTo>
                  <a:lnTo>
                    <a:pt x="3810" y="657809"/>
                  </a:lnTo>
                </a:path>
                <a:path w="3810" h="1138554">
                  <a:moveTo>
                    <a:pt x="0" y="655904"/>
                  </a:moveTo>
                  <a:lnTo>
                    <a:pt x="3810" y="655904"/>
                  </a:lnTo>
                </a:path>
                <a:path w="3810" h="1138554">
                  <a:moveTo>
                    <a:pt x="0" y="653999"/>
                  </a:moveTo>
                  <a:lnTo>
                    <a:pt x="3810" y="653999"/>
                  </a:lnTo>
                </a:path>
                <a:path w="3810" h="1138554">
                  <a:moveTo>
                    <a:pt x="0" y="652081"/>
                  </a:moveTo>
                  <a:lnTo>
                    <a:pt x="3810" y="652081"/>
                  </a:lnTo>
                </a:path>
                <a:path w="3810" h="1138554">
                  <a:moveTo>
                    <a:pt x="0" y="650176"/>
                  </a:moveTo>
                  <a:lnTo>
                    <a:pt x="3810" y="650176"/>
                  </a:lnTo>
                </a:path>
                <a:path w="3810" h="1138554">
                  <a:moveTo>
                    <a:pt x="0" y="648271"/>
                  </a:moveTo>
                  <a:lnTo>
                    <a:pt x="3810" y="648271"/>
                  </a:lnTo>
                </a:path>
                <a:path w="3810" h="1138554">
                  <a:moveTo>
                    <a:pt x="0" y="646366"/>
                  </a:moveTo>
                  <a:lnTo>
                    <a:pt x="3810" y="646366"/>
                  </a:lnTo>
                </a:path>
                <a:path w="3810" h="1138554">
                  <a:moveTo>
                    <a:pt x="0" y="644461"/>
                  </a:moveTo>
                  <a:lnTo>
                    <a:pt x="3810" y="644461"/>
                  </a:lnTo>
                </a:path>
                <a:path w="3810" h="1138554">
                  <a:moveTo>
                    <a:pt x="0" y="642556"/>
                  </a:moveTo>
                  <a:lnTo>
                    <a:pt x="3810" y="642556"/>
                  </a:lnTo>
                </a:path>
                <a:path w="3810" h="1138554">
                  <a:moveTo>
                    <a:pt x="0" y="640651"/>
                  </a:moveTo>
                  <a:lnTo>
                    <a:pt x="3810" y="640651"/>
                  </a:lnTo>
                </a:path>
                <a:path w="3810" h="1138554">
                  <a:moveTo>
                    <a:pt x="0" y="638746"/>
                  </a:moveTo>
                  <a:lnTo>
                    <a:pt x="3810" y="638746"/>
                  </a:lnTo>
                </a:path>
                <a:path w="3810" h="1138554">
                  <a:moveTo>
                    <a:pt x="0" y="636828"/>
                  </a:moveTo>
                  <a:lnTo>
                    <a:pt x="3810" y="636828"/>
                  </a:lnTo>
                </a:path>
                <a:path w="3810" h="1138554">
                  <a:moveTo>
                    <a:pt x="0" y="634923"/>
                  </a:moveTo>
                  <a:lnTo>
                    <a:pt x="3810" y="634923"/>
                  </a:lnTo>
                </a:path>
                <a:path w="3810" h="1138554">
                  <a:moveTo>
                    <a:pt x="0" y="633018"/>
                  </a:moveTo>
                  <a:lnTo>
                    <a:pt x="3810" y="633018"/>
                  </a:lnTo>
                </a:path>
                <a:path w="3810" h="1138554">
                  <a:moveTo>
                    <a:pt x="0" y="631113"/>
                  </a:moveTo>
                  <a:lnTo>
                    <a:pt x="3810" y="631113"/>
                  </a:lnTo>
                </a:path>
                <a:path w="3810" h="1138554">
                  <a:moveTo>
                    <a:pt x="0" y="629208"/>
                  </a:moveTo>
                  <a:lnTo>
                    <a:pt x="3810" y="629208"/>
                  </a:lnTo>
                </a:path>
                <a:path w="3810" h="1138554">
                  <a:moveTo>
                    <a:pt x="0" y="627303"/>
                  </a:moveTo>
                  <a:lnTo>
                    <a:pt x="3810" y="627303"/>
                  </a:lnTo>
                </a:path>
                <a:path w="3810" h="1138554">
                  <a:moveTo>
                    <a:pt x="0" y="625398"/>
                  </a:moveTo>
                  <a:lnTo>
                    <a:pt x="3810" y="625398"/>
                  </a:lnTo>
                </a:path>
                <a:path w="3810" h="1138554">
                  <a:moveTo>
                    <a:pt x="0" y="623493"/>
                  </a:moveTo>
                  <a:lnTo>
                    <a:pt x="3810" y="623493"/>
                  </a:lnTo>
                </a:path>
                <a:path w="3810" h="1138554">
                  <a:moveTo>
                    <a:pt x="0" y="621576"/>
                  </a:moveTo>
                  <a:lnTo>
                    <a:pt x="3810" y="621576"/>
                  </a:lnTo>
                </a:path>
                <a:path w="3810" h="1138554">
                  <a:moveTo>
                    <a:pt x="0" y="619671"/>
                  </a:moveTo>
                  <a:lnTo>
                    <a:pt x="3810" y="619671"/>
                  </a:lnTo>
                </a:path>
                <a:path w="3810" h="1138554">
                  <a:moveTo>
                    <a:pt x="0" y="617766"/>
                  </a:moveTo>
                  <a:lnTo>
                    <a:pt x="3810" y="617766"/>
                  </a:lnTo>
                </a:path>
                <a:path w="3810" h="1138554">
                  <a:moveTo>
                    <a:pt x="0" y="615861"/>
                  </a:moveTo>
                  <a:lnTo>
                    <a:pt x="3810" y="615861"/>
                  </a:lnTo>
                </a:path>
                <a:path w="3810" h="1138554">
                  <a:moveTo>
                    <a:pt x="0" y="613956"/>
                  </a:moveTo>
                  <a:lnTo>
                    <a:pt x="3810" y="613956"/>
                  </a:lnTo>
                </a:path>
                <a:path w="3810" h="1138554">
                  <a:moveTo>
                    <a:pt x="0" y="612051"/>
                  </a:moveTo>
                  <a:lnTo>
                    <a:pt x="3810" y="612051"/>
                  </a:lnTo>
                </a:path>
                <a:path w="3810" h="1138554">
                  <a:moveTo>
                    <a:pt x="0" y="610146"/>
                  </a:moveTo>
                  <a:lnTo>
                    <a:pt x="3810" y="610146"/>
                  </a:lnTo>
                </a:path>
                <a:path w="3810" h="1138554">
                  <a:moveTo>
                    <a:pt x="0" y="608228"/>
                  </a:moveTo>
                  <a:lnTo>
                    <a:pt x="3810" y="608228"/>
                  </a:lnTo>
                </a:path>
                <a:path w="3810" h="1138554">
                  <a:moveTo>
                    <a:pt x="0" y="606323"/>
                  </a:moveTo>
                  <a:lnTo>
                    <a:pt x="3810" y="606323"/>
                  </a:lnTo>
                </a:path>
                <a:path w="3810" h="1138554">
                  <a:moveTo>
                    <a:pt x="0" y="604418"/>
                  </a:moveTo>
                  <a:lnTo>
                    <a:pt x="3810" y="604418"/>
                  </a:lnTo>
                </a:path>
                <a:path w="3810" h="1138554">
                  <a:moveTo>
                    <a:pt x="0" y="602513"/>
                  </a:moveTo>
                  <a:lnTo>
                    <a:pt x="3810" y="602513"/>
                  </a:lnTo>
                </a:path>
                <a:path w="3810" h="1138554">
                  <a:moveTo>
                    <a:pt x="0" y="600608"/>
                  </a:moveTo>
                  <a:lnTo>
                    <a:pt x="3810" y="600608"/>
                  </a:lnTo>
                </a:path>
                <a:path w="3810" h="1138554">
                  <a:moveTo>
                    <a:pt x="0" y="598703"/>
                  </a:moveTo>
                  <a:lnTo>
                    <a:pt x="3810" y="598703"/>
                  </a:lnTo>
                </a:path>
                <a:path w="3810" h="1138554">
                  <a:moveTo>
                    <a:pt x="0" y="596798"/>
                  </a:moveTo>
                  <a:lnTo>
                    <a:pt x="3810" y="596798"/>
                  </a:lnTo>
                </a:path>
                <a:path w="3810" h="1138554">
                  <a:moveTo>
                    <a:pt x="0" y="594893"/>
                  </a:moveTo>
                  <a:lnTo>
                    <a:pt x="3810" y="594893"/>
                  </a:lnTo>
                </a:path>
                <a:path w="3810" h="1138554">
                  <a:moveTo>
                    <a:pt x="0" y="592975"/>
                  </a:moveTo>
                  <a:lnTo>
                    <a:pt x="3810" y="592975"/>
                  </a:lnTo>
                </a:path>
                <a:path w="3810" h="1138554">
                  <a:moveTo>
                    <a:pt x="0" y="591070"/>
                  </a:moveTo>
                  <a:lnTo>
                    <a:pt x="3810" y="591070"/>
                  </a:lnTo>
                </a:path>
                <a:path w="3810" h="1138554">
                  <a:moveTo>
                    <a:pt x="0" y="589165"/>
                  </a:moveTo>
                  <a:lnTo>
                    <a:pt x="3810" y="589165"/>
                  </a:lnTo>
                </a:path>
                <a:path w="3810" h="1138554">
                  <a:moveTo>
                    <a:pt x="0" y="587260"/>
                  </a:moveTo>
                  <a:lnTo>
                    <a:pt x="3810" y="587260"/>
                  </a:lnTo>
                </a:path>
                <a:path w="3810" h="1138554">
                  <a:moveTo>
                    <a:pt x="0" y="585355"/>
                  </a:moveTo>
                  <a:lnTo>
                    <a:pt x="3810" y="585355"/>
                  </a:lnTo>
                </a:path>
                <a:path w="3810" h="1138554">
                  <a:moveTo>
                    <a:pt x="0" y="583450"/>
                  </a:moveTo>
                  <a:lnTo>
                    <a:pt x="3810" y="583450"/>
                  </a:lnTo>
                </a:path>
                <a:path w="3810" h="1138554">
                  <a:moveTo>
                    <a:pt x="0" y="581545"/>
                  </a:moveTo>
                  <a:lnTo>
                    <a:pt x="3810" y="581545"/>
                  </a:lnTo>
                </a:path>
                <a:path w="3810" h="1138554">
                  <a:moveTo>
                    <a:pt x="0" y="579628"/>
                  </a:moveTo>
                  <a:lnTo>
                    <a:pt x="3810" y="579628"/>
                  </a:lnTo>
                </a:path>
                <a:path w="3810" h="1138554">
                  <a:moveTo>
                    <a:pt x="0" y="577723"/>
                  </a:moveTo>
                  <a:lnTo>
                    <a:pt x="3810" y="577723"/>
                  </a:lnTo>
                </a:path>
                <a:path w="3810" h="1138554">
                  <a:moveTo>
                    <a:pt x="0" y="575818"/>
                  </a:moveTo>
                  <a:lnTo>
                    <a:pt x="3810" y="575818"/>
                  </a:lnTo>
                </a:path>
                <a:path w="3810" h="1138554">
                  <a:moveTo>
                    <a:pt x="0" y="573913"/>
                  </a:moveTo>
                  <a:lnTo>
                    <a:pt x="3810" y="573913"/>
                  </a:lnTo>
                </a:path>
                <a:path w="3810" h="1138554">
                  <a:moveTo>
                    <a:pt x="0" y="572008"/>
                  </a:moveTo>
                  <a:lnTo>
                    <a:pt x="3810" y="572008"/>
                  </a:lnTo>
                </a:path>
                <a:path w="3810" h="1138554">
                  <a:moveTo>
                    <a:pt x="0" y="570103"/>
                  </a:moveTo>
                  <a:lnTo>
                    <a:pt x="3810" y="570103"/>
                  </a:lnTo>
                </a:path>
                <a:path w="3810" h="1138554">
                  <a:moveTo>
                    <a:pt x="0" y="568198"/>
                  </a:moveTo>
                  <a:lnTo>
                    <a:pt x="3810" y="568198"/>
                  </a:lnTo>
                </a:path>
                <a:path w="3810" h="1138554">
                  <a:moveTo>
                    <a:pt x="0" y="566293"/>
                  </a:moveTo>
                  <a:lnTo>
                    <a:pt x="3810" y="566293"/>
                  </a:lnTo>
                </a:path>
                <a:path w="3810" h="1138554">
                  <a:moveTo>
                    <a:pt x="0" y="564375"/>
                  </a:moveTo>
                  <a:lnTo>
                    <a:pt x="3810" y="564375"/>
                  </a:lnTo>
                </a:path>
                <a:path w="3810" h="1138554">
                  <a:moveTo>
                    <a:pt x="0" y="562470"/>
                  </a:moveTo>
                  <a:lnTo>
                    <a:pt x="3810" y="562470"/>
                  </a:lnTo>
                </a:path>
                <a:path w="3810" h="1138554">
                  <a:moveTo>
                    <a:pt x="0" y="560565"/>
                  </a:moveTo>
                  <a:lnTo>
                    <a:pt x="3810" y="560565"/>
                  </a:lnTo>
                </a:path>
                <a:path w="3810" h="1138554">
                  <a:moveTo>
                    <a:pt x="0" y="558660"/>
                  </a:moveTo>
                  <a:lnTo>
                    <a:pt x="3810" y="558660"/>
                  </a:lnTo>
                </a:path>
                <a:path w="3810" h="1138554">
                  <a:moveTo>
                    <a:pt x="0" y="556755"/>
                  </a:moveTo>
                  <a:lnTo>
                    <a:pt x="3810" y="556755"/>
                  </a:lnTo>
                </a:path>
                <a:path w="3810" h="1138554">
                  <a:moveTo>
                    <a:pt x="0" y="554850"/>
                  </a:moveTo>
                  <a:lnTo>
                    <a:pt x="3810" y="554850"/>
                  </a:lnTo>
                </a:path>
                <a:path w="3810" h="1138554">
                  <a:moveTo>
                    <a:pt x="0" y="552945"/>
                  </a:moveTo>
                  <a:lnTo>
                    <a:pt x="3810" y="552945"/>
                  </a:lnTo>
                </a:path>
                <a:path w="3810" h="1138554">
                  <a:moveTo>
                    <a:pt x="0" y="551027"/>
                  </a:moveTo>
                  <a:lnTo>
                    <a:pt x="3810" y="551027"/>
                  </a:lnTo>
                </a:path>
                <a:path w="3810" h="1138554">
                  <a:moveTo>
                    <a:pt x="0" y="549122"/>
                  </a:moveTo>
                  <a:lnTo>
                    <a:pt x="3810" y="549122"/>
                  </a:lnTo>
                </a:path>
                <a:path w="3810" h="1138554">
                  <a:moveTo>
                    <a:pt x="0" y="547217"/>
                  </a:moveTo>
                  <a:lnTo>
                    <a:pt x="3810" y="547217"/>
                  </a:lnTo>
                </a:path>
                <a:path w="3810" h="1138554">
                  <a:moveTo>
                    <a:pt x="0" y="545312"/>
                  </a:moveTo>
                  <a:lnTo>
                    <a:pt x="3810" y="545312"/>
                  </a:lnTo>
                </a:path>
                <a:path w="3810" h="1138554">
                  <a:moveTo>
                    <a:pt x="0" y="543407"/>
                  </a:moveTo>
                  <a:lnTo>
                    <a:pt x="3810" y="543407"/>
                  </a:lnTo>
                </a:path>
                <a:path w="3810" h="1138554">
                  <a:moveTo>
                    <a:pt x="0" y="541502"/>
                  </a:moveTo>
                  <a:lnTo>
                    <a:pt x="3810" y="541502"/>
                  </a:lnTo>
                </a:path>
                <a:path w="3810" h="1138554">
                  <a:moveTo>
                    <a:pt x="0" y="539597"/>
                  </a:moveTo>
                  <a:lnTo>
                    <a:pt x="3810" y="539597"/>
                  </a:lnTo>
                </a:path>
                <a:path w="3810" h="1138554">
                  <a:moveTo>
                    <a:pt x="0" y="537692"/>
                  </a:moveTo>
                  <a:lnTo>
                    <a:pt x="3810" y="537692"/>
                  </a:lnTo>
                </a:path>
                <a:path w="3810" h="1138554">
                  <a:moveTo>
                    <a:pt x="0" y="535774"/>
                  </a:moveTo>
                  <a:lnTo>
                    <a:pt x="3810" y="535774"/>
                  </a:lnTo>
                </a:path>
                <a:path w="3810" h="1138554">
                  <a:moveTo>
                    <a:pt x="0" y="533869"/>
                  </a:moveTo>
                  <a:lnTo>
                    <a:pt x="3810" y="533869"/>
                  </a:lnTo>
                </a:path>
                <a:path w="3810" h="1138554">
                  <a:moveTo>
                    <a:pt x="0" y="531964"/>
                  </a:moveTo>
                  <a:lnTo>
                    <a:pt x="3810" y="531964"/>
                  </a:lnTo>
                </a:path>
                <a:path w="3810" h="1138554">
                  <a:moveTo>
                    <a:pt x="0" y="530059"/>
                  </a:moveTo>
                  <a:lnTo>
                    <a:pt x="3810" y="530059"/>
                  </a:lnTo>
                </a:path>
                <a:path w="3810" h="1138554">
                  <a:moveTo>
                    <a:pt x="0" y="528154"/>
                  </a:moveTo>
                  <a:lnTo>
                    <a:pt x="3810" y="528154"/>
                  </a:lnTo>
                </a:path>
                <a:path w="3810" h="1138554">
                  <a:moveTo>
                    <a:pt x="0" y="526249"/>
                  </a:moveTo>
                  <a:lnTo>
                    <a:pt x="3810" y="526249"/>
                  </a:lnTo>
                </a:path>
                <a:path w="3810" h="1138554">
                  <a:moveTo>
                    <a:pt x="0" y="524344"/>
                  </a:moveTo>
                  <a:lnTo>
                    <a:pt x="3810" y="524344"/>
                  </a:lnTo>
                </a:path>
                <a:path w="3810" h="1138554">
                  <a:moveTo>
                    <a:pt x="0" y="522439"/>
                  </a:moveTo>
                  <a:lnTo>
                    <a:pt x="3810" y="522439"/>
                  </a:lnTo>
                </a:path>
                <a:path w="3810" h="1138554">
                  <a:moveTo>
                    <a:pt x="0" y="520522"/>
                  </a:moveTo>
                  <a:lnTo>
                    <a:pt x="3810" y="520522"/>
                  </a:lnTo>
                </a:path>
                <a:path w="3810" h="1138554">
                  <a:moveTo>
                    <a:pt x="0" y="518617"/>
                  </a:moveTo>
                  <a:lnTo>
                    <a:pt x="3810" y="518617"/>
                  </a:lnTo>
                </a:path>
                <a:path w="3810" h="1138554">
                  <a:moveTo>
                    <a:pt x="0" y="516712"/>
                  </a:moveTo>
                  <a:lnTo>
                    <a:pt x="3810" y="516712"/>
                  </a:lnTo>
                </a:path>
                <a:path w="3810" h="1138554">
                  <a:moveTo>
                    <a:pt x="0" y="514807"/>
                  </a:moveTo>
                  <a:lnTo>
                    <a:pt x="3810" y="514807"/>
                  </a:lnTo>
                </a:path>
                <a:path w="3810" h="1138554">
                  <a:moveTo>
                    <a:pt x="0" y="512902"/>
                  </a:moveTo>
                  <a:lnTo>
                    <a:pt x="3810" y="512902"/>
                  </a:lnTo>
                </a:path>
                <a:path w="3810" h="1138554">
                  <a:moveTo>
                    <a:pt x="0" y="510997"/>
                  </a:moveTo>
                  <a:lnTo>
                    <a:pt x="3810" y="510997"/>
                  </a:lnTo>
                </a:path>
                <a:path w="3810" h="1138554">
                  <a:moveTo>
                    <a:pt x="0" y="509092"/>
                  </a:moveTo>
                  <a:lnTo>
                    <a:pt x="3810" y="509092"/>
                  </a:lnTo>
                </a:path>
                <a:path w="3810" h="1138554">
                  <a:moveTo>
                    <a:pt x="0" y="507174"/>
                  </a:moveTo>
                  <a:lnTo>
                    <a:pt x="3810" y="507174"/>
                  </a:lnTo>
                </a:path>
                <a:path w="3810" h="1138554">
                  <a:moveTo>
                    <a:pt x="0" y="505269"/>
                  </a:moveTo>
                  <a:lnTo>
                    <a:pt x="3810" y="505269"/>
                  </a:lnTo>
                </a:path>
                <a:path w="3810" h="1138554">
                  <a:moveTo>
                    <a:pt x="0" y="503364"/>
                  </a:moveTo>
                  <a:lnTo>
                    <a:pt x="3810" y="503364"/>
                  </a:lnTo>
                </a:path>
                <a:path w="3810" h="1138554">
                  <a:moveTo>
                    <a:pt x="0" y="501459"/>
                  </a:moveTo>
                  <a:lnTo>
                    <a:pt x="3810" y="501459"/>
                  </a:lnTo>
                </a:path>
                <a:path w="3810" h="1138554">
                  <a:moveTo>
                    <a:pt x="0" y="499554"/>
                  </a:moveTo>
                  <a:lnTo>
                    <a:pt x="3810" y="499554"/>
                  </a:lnTo>
                </a:path>
                <a:path w="3810" h="1138554">
                  <a:moveTo>
                    <a:pt x="0" y="497649"/>
                  </a:moveTo>
                  <a:lnTo>
                    <a:pt x="3810" y="497649"/>
                  </a:lnTo>
                </a:path>
                <a:path w="3810" h="1138554">
                  <a:moveTo>
                    <a:pt x="0" y="495744"/>
                  </a:moveTo>
                  <a:lnTo>
                    <a:pt x="3810" y="495744"/>
                  </a:lnTo>
                </a:path>
                <a:path w="3810" h="1138554">
                  <a:moveTo>
                    <a:pt x="0" y="493839"/>
                  </a:moveTo>
                  <a:lnTo>
                    <a:pt x="3810" y="493839"/>
                  </a:lnTo>
                </a:path>
                <a:path w="3810" h="1138554">
                  <a:moveTo>
                    <a:pt x="0" y="491921"/>
                  </a:moveTo>
                  <a:lnTo>
                    <a:pt x="3810" y="491921"/>
                  </a:lnTo>
                </a:path>
                <a:path w="3810" h="1138554">
                  <a:moveTo>
                    <a:pt x="0" y="490016"/>
                  </a:moveTo>
                  <a:lnTo>
                    <a:pt x="3810" y="490016"/>
                  </a:lnTo>
                </a:path>
                <a:path w="3810" h="1138554">
                  <a:moveTo>
                    <a:pt x="0" y="488111"/>
                  </a:moveTo>
                  <a:lnTo>
                    <a:pt x="3810" y="488111"/>
                  </a:lnTo>
                </a:path>
                <a:path w="3810" h="1138554">
                  <a:moveTo>
                    <a:pt x="0" y="486206"/>
                  </a:moveTo>
                  <a:lnTo>
                    <a:pt x="3810" y="486206"/>
                  </a:lnTo>
                </a:path>
                <a:path w="3810" h="1138554">
                  <a:moveTo>
                    <a:pt x="0" y="484301"/>
                  </a:moveTo>
                  <a:lnTo>
                    <a:pt x="3810" y="484301"/>
                  </a:lnTo>
                </a:path>
                <a:path w="3810" h="1138554">
                  <a:moveTo>
                    <a:pt x="0" y="482396"/>
                  </a:moveTo>
                  <a:lnTo>
                    <a:pt x="3810" y="482396"/>
                  </a:lnTo>
                </a:path>
                <a:path w="3810" h="1138554">
                  <a:moveTo>
                    <a:pt x="0" y="480491"/>
                  </a:moveTo>
                  <a:lnTo>
                    <a:pt x="3810" y="480491"/>
                  </a:lnTo>
                </a:path>
                <a:path w="3810" h="1138554">
                  <a:moveTo>
                    <a:pt x="0" y="478586"/>
                  </a:moveTo>
                  <a:lnTo>
                    <a:pt x="3810" y="478586"/>
                  </a:lnTo>
                </a:path>
                <a:path w="3810" h="1138554">
                  <a:moveTo>
                    <a:pt x="0" y="476669"/>
                  </a:moveTo>
                  <a:lnTo>
                    <a:pt x="3810" y="476669"/>
                  </a:lnTo>
                </a:path>
                <a:path w="3810" h="1138554">
                  <a:moveTo>
                    <a:pt x="0" y="474764"/>
                  </a:moveTo>
                  <a:lnTo>
                    <a:pt x="3810" y="474764"/>
                  </a:lnTo>
                </a:path>
                <a:path w="3810" h="1138554">
                  <a:moveTo>
                    <a:pt x="0" y="472859"/>
                  </a:moveTo>
                  <a:lnTo>
                    <a:pt x="3810" y="472859"/>
                  </a:lnTo>
                </a:path>
                <a:path w="3810" h="1138554">
                  <a:moveTo>
                    <a:pt x="0" y="470954"/>
                  </a:moveTo>
                  <a:lnTo>
                    <a:pt x="3810" y="470954"/>
                  </a:lnTo>
                </a:path>
                <a:path w="3810" h="1138554">
                  <a:moveTo>
                    <a:pt x="0" y="469049"/>
                  </a:moveTo>
                  <a:lnTo>
                    <a:pt x="3810" y="469049"/>
                  </a:lnTo>
                </a:path>
                <a:path w="3810" h="1138554">
                  <a:moveTo>
                    <a:pt x="0" y="467144"/>
                  </a:moveTo>
                  <a:lnTo>
                    <a:pt x="3810" y="467144"/>
                  </a:lnTo>
                </a:path>
                <a:path w="3810" h="1138554">
                  <a:moveTo>
                    <a:pt x="0" y="465239"/>
                  </a:moveTo>
                  <a:lnTo>
                    <a:pt x="3810" y="465239"/>
                  </a:lnTo>
                </a:path>
                <a:path w="3810" h="1138554">
                  <a:moveTo>
                    <a:pt x="0" y="463321"/>
                  </a:moveTo>
                  <a:lnTo>
                    <a:pt x="3810" y="463321"/>
                  </a:lnTo>
                </a:path>
                <a:path w="3810" h="1138554">
                  <a:moveTo>
                    <a:pt x="0" y="461416"/>
                  </a:moveTo>
                  <a:lnTo>
                    <a:pt x="3810" y="461416"/>
                  </a:lnTo>
                </a:path>
                <a:path w="3810" h="1138554">
                  <a:moveTo>
                    <a:pt x="0" y="459511"/>
                  </a:moveTo>
                  <a:lnTo>
                    <a:pt x="3810" y="459511"/>
                  </a:lnTo>
                </a:path>
                <a:path w="3810" h="1138554">
                  <a:moveTo>
                    <a:pt x="0" y="457606"/>
                  </a:moveTo>
                  <a:lnTo>
                    <a:pt x="3810" y="457606"/>
                  </a:lnTo>
                </a:path>
                <a:path w="3810" h="1138554">
                  <a:moveTo>
                    <a:pt x="0" y="455701"/>
                  </a:moveTo>
                  <a:lnTo>
                    <a:pt x="3810" y="455701"/>
                  </a:lnTo>
                </a:path>
                <a:path w="3810" h="1138554">
                  <a:moveTo>
                    <a:pt x="0" y="453796"/>
                  </a:moveTo>
                  <a:lnTo>
                    <a:pt x="3810" y="453796"/>
                  </a:lnTo>
                </a:path>
                <a:path w="3810" h="1138554">
                  <a:moveTo>
                    <a:pt x="0" y="451891"/>
                  </a:moveTo>
                  <a:lnTo>
                    <a:pt x="3810" y="451891"/>
                  </a:lnTo>
                </a:path>
                <a:path w="3810" h="1138554">
                  <a:moveTo>
                    <a:pt x="0" y="449986"/>
                  </a:moveTo>
                  <a:lnTo>
                    <a:pt x="3810" y="449986"/>
                  </a:lnTo>
                </a:path>
                <a:path w="3810" h="1138554">
                  <a:moveTo>
                    <a:pt x="0" y="448068"/>
                  </a:moveTo>
                  <a:lnTo>
                    <a:pt x="3810" y="448068"/>
                  </a:lnTo>
                </a:path>
                <a:path w="3810" h="1138554">
                  <a:moveTo>
                    <a:pt x="0" y="446163"/>
                  </a:moveTo>
                  <a:lnTo>
                    <a:pt x="3810" y="446163"/>
                  </a:lnTo>
                </a:path>
                <a:path w="3810" h="1138554">
                  <a:moveTo>
                    <a:pt x="0" y="444258"/>
                  </a:moveTo>
                  <a:lnTo>
                    <a:pt x="3810" y="444258"/>
                  </a:lnTo>
                </a:path>
                <a:path w="3810" h="1138554">
                  <a:moveTo>
                    <a:pt x="0" y="442353"/>
                  </a:moveTo>
                  <a:lnTo>
                    <a:pt x="3810" y="442353"/>
                  </a:lnTo>
                </a:path>
                <a:path w="3810" h="1138554">
                  <a:moveTo>
                    <a:pt x="0" y="440448"/>
                  </a:moveTo>
                  <a:lnTo>
                    <a:pt x="3810" y="440448"/>
                  </a:lnTo>
                </a:path>
                <a:path w="3810" h="1138554">
                  <a:moveTo>
                    <a:pt x="0" y="438543"/>
                  </a:moveTo>
                  <a:lnTo>
                    <a:pt x="3810" y="438543"/>
                  </a:lnTo>
                </a:path>
                <a:path w="3810" h="1138554">
                  <a:moveTo>
                    <a:pt x="0" y="436638"/>
                  </a:moveTo>
                  <a:lnTo>
                    <a:pt x="3810" y="436638"/>
                  </a:lnTo>
                </a:path>
                <a:path w="3810" h="1138554">
                  <a:moveTo>
                    <a:pt x="0" y="434721"/>
                  </a:moveTo>
                  <a:lnTo>
                    <a:pt x="3810" y="434721"/>
                  </a:lnTo>
                </a:path>
                <a:path w="3810" h="1138554">
                  <a:moveTo>
                    <a:pt x="0" y="432816"/>
                  </a:moveTo>
                  <a:lnTo>
                    <a:pt x="3810" y="432816"/>
                  </a:lnTo>
                </a:path>
                <a:path w="3810" h="1138554">
                  <a:moveTo>
                    <a:pt x="0" y="430911"/>
                  </a:moveTo>
                  <a:lnTo>
                    <a:pt x="3810" y="430911"/>
                  </a:lnTo>
                </a:path>
                <a:path w="3810" h="1138554">
                  <a:moveTo>
                    <a:pt x="0" y="429006"/>
                  </a:moveTo>
                  <a:lnTo>
                    <a:pt x="3810" y="429006"/>
                  </a:lnTo>
                </a:path>
                <a:path w="3810" h="1138554">
                  <a:moveTo>
                    <a:pt x="0" y="427101"/>
                  </a:moveTo>
                  <a:lnTo>
                    <a:pt x="3810" y="427101"/>
                  </a:lnTo>
                </a:path>
                <a:path w="3810" h="1138554">
                  <a:moveTo>
                    <a:pt x="0" y="425196"/>
                  </a:moveTo>
                  <a:lnTo>
                    <a:pt x="3810" y="425196"/>
                  </a:lnTo>
                </a:path>
                <a:path w="3810" h="1138554">
                  <a:moveTo>
                    <a:pt x="0" y="423291"/>
                  </a:moveTo>
                  <a:lnTo>
                    <a:pt x="3810" y="423291"/>
                  </a:lnTo>
                </a:path>
                <a:path w="3810" h="1138554">
                  <a:moveTo>
                    <a:pt x="0" y="421386"/>
                  </a:moveTo>
                  <a:lnTo>
                    <a:pt x="3810" y="421386"/>
                  </a:lnTo>
                </a:path>
                <a:path w="3810" h="1138554">
                  <a:moveTo>
                    <a:pt x="0" y="419468"/>
                  </a:moveTo>
                  <a:lnTo>
                    <a:pt x="3810" y="419468"/>
                  </a:lnTo>
                </a:path>
                <a:path w="3810" h="1138554">
                  <a:moveTo>
                    <a:pt x="0" y="417563"/>
                  </a:moveTo>
                  <a:lnTo>
                    <a:pt x="3810" y="417563"/>
                  </a:lnTo>
                </a:path>
                <a:path w="3810" h="1138554">
                  <a:moveTo>
                    <a:pt x="0" y="415658"/>
                  </a:moveTo>
                  <a:lnTo>
                    <a:pt x="3810" y="415658"/>
                  </a:lnTo>
                </a:path>
                <a:path w="3810" h="1138554">
                  <a:moveTo>
                    <a:pt x="0" y="413753"/>
                  </a:moveTo>
                  <a:lnTo>
                    <a:pt x="3810" y="413753"/>
                  </a:lnTo>
                </a:path>
                <a:path w="3810" h="1138554">
                  <a:moveTo>
                    <a:pt x="0" y="411848"/>
                  </a:moveTo>
                  <a:lnTo>
                    <a:pt x="3810" y="411848"/>
                  </a:lnTo>
                </a:path>
                <a:path w="3810" h="1138554">
                  <a:moveTo>
                    <a:pt x="0" y="409943"/>
                  </a:moveTo>
                  <a:lnTo>
                    <a:pt x="3810" y="409943"/>
                  </a:lnTo>
                </a:path>
                <a:path w="3810" h="1138554">
                  <a:moveTo>
                    <a:pt x="0" y="408038"/>
                  </a:moveTo>
                  <a:lnTo>
                    <a:pt x="3810" y="408038"/>
                  </a:lnTo>
                </a:path>
                <a:path w="3810" h="1138554">
                  <a:moveTo>
                    <a:pt x="0" y="406133"/>
                  </a:moveTo>
                  <a:lnTo>
                    <a:pt x="3810" y="406133"/>
                  </a:lnTo>
                </a:path>
                <a:path w="3810" h="1138554">
                  <a:moveTo>
                    <a:pt x="0" y="404215"/>
                  </a:moveTo>
                  <a:lnTo>
                    <a:pt x="3810" y="404215"/>
                  </a:lnTo>
                </a:path>
                <a:path w="3810" h="1138554">
                  <a:moveTo>
                    <a:pt x="0" y="402310"/>
                  </a:moveTo>
                  <a:lnTo>
                    <a:pt x="3810" y="402310"/>
                  </a:lnTo>
                </a:path>
                <a:path w="3810" h="1138554">
                  <a:moveTo>
                    <a:pt x="0" y="400405"/>
                  </a:moveTo>
                  <a:lnTo>
                    <a:pt x="3810" y="400405"/>
                  </a:lnTo>
                </a:path>
                <a:path w="3810" h="1138554">
                  <a:moveTo>
                    <a:pt x="0" y="398500"/>
                  </a:moveTo>
                  <a:lnTo>
                    <a:pt x="3810" y="398500"/>
                  </a:lnTo>
                </a:path>
                <a:path w="3810" h="1138554">
                  <a:moveTo>
                    <a:pt x="0" y="396595"/>
                  </a:moveTo>
                  <a:lnTo>
                    <a:pt x="3810" y="396595"/>
                  </a:lnTo>
                </a:path>
                <a:path w="3810" h="1138554">
                  <a:moveTo>
                    <a:pt x="0" y="394690"/>
                  </a:moveTo>
                  <a:lnTo>
                    <a:pt x="3810" y="394690"/>
                  </a:lnTo>
                </a:path>
                <a:path w="3810" h="1138554">
                  <a:moveTo>
                    <a:pt x="0" y="392785"/>
                  </a:moveTo>
                  <a:lnTo>
                    <a:pt x="3810" y="392785"/>
                  </a:lnTo>
                </a:path>
                <a:path w="3810" h="1138554">
                  <a:moveTo>
                    <a:pt x="0" y="390867"/>
                  </a:moveTo>
                  <a:lnTo>
                    <a:pt x="3810" y="390867"/>
                  </a:lnTo>
                </a:path>
                <a:path w="3810" h="1138554">
                  <a:moveTo>
                    <a:pt x="0" y="388962"/>
                  </a:moveTo>
                  <a:lnTo>
                    <a:pt x="3810" y="388962"/>
                  </a:lnTo>
                </a:path>
                <a:path w="3810" h="1138554">
                  <a:moveTo>
                    <a:pt x="0" y="387057"/>
                  </a:moveTo>
                  <a:lnTo>
                    <a:pt x="3810" y="387057"/>
                  </a:lnTo>
                </a:path>
                <a:path w="3810" h="1138554">
                  <a:moveTo>
                    <a:pt x="0" y="385152"/>
                  </a:moveTo>
                  <a:lnTo>
                    <a:pt x="3810" y="385152"/>
                  </a:lnTo>
                </a:path>
                <a:path w="3810" h="1138554">
                  <a:moveTo>
                    <a:pt x="0" y="383247"/>
                  </a:moveTo>
                  <a:lnTo>
                    <a:pt x="3810" y="383247"/>
                  </a:lnTo>
                </a:path>
                <a:path w="3810" h="1138554">
                  <a:moveTo>
                    <a:pt x="0" y="381342"/>
                  </a:moveTo>
                  <a:lnTo>
                    <a:pt x="3810" y="381342"/>
                  </a:lnTo>
                </a:path>
                <a:path w="3810" h="1138554">
                  <a:moveTo>
                    <a:pt x="0" y="379437"/>
                  </a:moveTo>
                  <a:lnTo>
                    <a:pt x="3810" y="379437"/>
                  </a:lnTo>
                </a:path>
                <a:path w="3810" h="1138554">
                  <a:moveTo>
                    <a:pt x="0" y="377532"/>
                  </a:moveTo>
                  <a:lnTo>
                    <a:pt x="3810" y="377532"/>
                  </a:lnTo>
                </a:path>
                <a:path w="3810" h="1138554">
                  <a:moveTo>
                    <a:pt x="0" y="375615"/>
                  </a:moveTo>
                  <a:lnTo>
                    <a:pt x="3810" y="375615"/>
                  </a:lnTo>
                </a:path>
                <a:path w="3810" h="1138554">
                  <a:moveTo>
                    <a:pt x="0" y="373710"/>
                  </a:moveTo>
                  <a:lnTo>
                    <a:pt x="3810" y="373710"/>
                  </a:lnTo>
                </a:path>
                <a:path w="3810" h="1138554">
                  <a:moveTo>
                    <a:pt x="0" y="371805"/>
                  </a:moveTo>
                  <a:lnTo>
                    <a:pt x="3810" y="371805"/>
                  </a:lnTo>
                </a:path>
                <a:path w="3810" h="1138554">
                  <a:moveTo>
                    <a:pt x="0" y="369900"/>
                  </a:moveTo>
                  <a:lnTo>
                    <a:pt x="3810" y="369900"/>
                  </a:lnTo>
                </a:path>
                <a:path w="3810" h="1138554">
                  <a:moveTo>
                    <a:pt x="0" y="367995"/>
                  </a:moveTo>
                  <a:lnTo>
                    <a:pt x="3810" y="367995"/>
                  </a:lnTo>
                </a:path>
                <a:path w="3810" h="1138554">
                  <a:moveTo>
                    <a:pt x="0" y="366090"/>
                  </a:moveTo>
                  <a:lnTo>
                    <a:pt x="3810" y="366090"/>
                  </a:lnTo>
                </a:path>
                <a:path w="3810" h="1138554">
                  <a:moveTo>
                    <a:pt x="0" y="364185"/>
                  </a:moveTo>
                  <a:lnTo>
                    <a:pt x="3810" y="364185"/>
                  </a:lnTo>
                </a:path>
                <a:path w="3810" h="1138554">
                  <a:moveTo>
                    <a:pt x="0" y="362267"/>
                  </a:moveTo>
                  <a:lnTo>
                    <a:pt x="3810" y="362267"/>
                  </a:lnTo>
                </a:path>
                <a:path w="3810" h="1138554">
                  <a:moveTo>
                    <a:pt x="0" y="360362"/>
                  </a:moveTo>
                  <a:lnTo>
                    <a:pt x="3810" y="360362"/>
                  </a:lnTo>
                </a:path>
                <a:path w="3810" h="1138554">
                  <a:moveTo>
                    <a:pt x="0" y="358457"/>
                  </a:moveTo>
                  <a:lnTo>
                    <a:pt x="3810" y="358457"/>
                  </a:lnTo>
                </a:path>
                <a:path w="3810" h="1138554">
                  <a:moveTo>
                    <a:pt x="0" y="356552"/>
                  </a:moveTo>
                  <a:lnTo>
                    <a:pt x="3810" y="356552"/>
                  </a:lnTo>
                </a:path>
                <a:path w="3810" h="1138554">
                  <a:moveTo>
                    <a:pt x="0" y="354647"/>
                  </a:moveTo>
                  <a:lnTo>
                    <a:pt x="3810" y="354647"/>
                  </a:lnTo>
                </a:path>
                <a:path w="3810" h="1138554">
                  <a:moveTo>
                    <a:pt x="0" y="352742"/>
                  </a:moveTo>
                  <a:lnTo>
                    <a:pt x="3810" y="352742"/>
                  </a:lnTo>
                </a:path>
                <a:path w="3810" h="1138554">
                  <a:moveTo>
                    <a:pt x="0" y="350837"/>
                  </a:moveTo>
                  <a:lnTo>
                    <a:pt x="3810" y="350837"/>
                  </a:lnTo>
                </a:path>
                <a:path w="3810" h="1138554">
                  <a:moveTo>
                    <a:pt x="0" y="348932"/>
                  </a:moveTo>
                  <a:lnTo>
                    <a:pt x="3810" y="348932"/>
                  </a:lnTo>
                </a:path>
                <a:path w="3810" h="1138554">
                  <a:moveTo>
                    <a:pt x="0" y="347014"/>
                  </a:moveTo>
                  <a:lnTo>
                    <a:pt x="3810" y="347014"/>
                  </a:lnTo>
                </a:path>
                <a:path w="3810" h="1138554">
                  <a:moveTo>
                    <a:pt x="0" y="345109"/>
                  </a:moveTo>
                  <a:lnTo>
                    <a:pt x="3810" y="345109"/>
                  </a:lnTo>
                </a:path>
                <a:path w="3810" h="1138554">
                  <a:moveTo>
                    <a:pt x="0" y="343204"/>
                  </a:moveTo>
                  <a:lnTo>
                    <a:pt x="3810" y="343204"/>
                  </a:lnTo>
                </a:path>
                <a:path w="3810" h="1138554">
                  <a:moveTo>
                    <a:pt x="0" y="341299"/>
                  </a:moveTo>
                  <a:lnTo>
                    <a:pt x="3810" y="341299"/>
                  </a:lnTo>
                </a:path>
                <a:path w="3810" h="1138554">
                  <a:moveTo>
                    <a:pt x="0" y="339394"/>
                  </a:moveTo>
                  <a:lnTo>
                    <a:pt x="3810" y="339394"/>
                  </a:lnTo>
                </a:path>
                <a:path w="3810" h="1138554">
                  <a:moveTo>
                    <a:pt x="0" y="337489"/>
                  </a:moveTo>
                  <a:lnTo>
                    <a:pt x="3810" y="337489"/>
                  </a:lnTo>
                </a:path>
                <a:path w="3810" h="1138554">
                  <a:moveTo>
                    <a:pt x="0" y="335584"/>
                  </a:moveTo>
                  <a:lnTo>
                    <a:pt x="3810" y="335584"/>
                  </a:lnTo>
                </a:path>
                <a:path w="3810" h="1138554">
                  <a:moveTo>
                    <a:pt x="0" y="333679"/>
                  </a:moveTo>
                  <a:lnTo>
                    <a:pt x="3810" y="333679"/>
                  </a:lnTo>
                </a:path>
                <a:path w="3810" h="1138554">
                  <a:moveTo>
                    <a:pt x="0" y="331762"/>
                  </a:moveTo>
                  <a:lnTo>
                    <a:pt x="3810" y="331762"/>
                  </a:lnTo>
                </a:path>
                <a:path w="3810" h="1138554">
                  <a:moveTo>
                    <a:pt x="0" y="329857"/>
                  </a:moveTo>
                  <a:lnTo>
                    <a:pt x="3810" y="329857"/>
                  </a:lnTo>
                </a:path>
                <a:path w="3810" h="1138554">
                  <a:moveTo>
                    <a:pt x="0" y="327952"/>
                  </a:moveTo>
                  <a:lnTo>
                    <a:pt x="3810" y="327952"/>
                  </a:lnTo>
                </a:path>
                <a:path w="3810" h="1138554">
                  <a:moveTo>
                    <a:pt x="0" y="326047"/>
                  </a:moveTo>
                  <a:lnTo>
                    <a:pt x="3810" y="326047"/>
                  </a:lnTo>
                </a:path>
                <a:path w="3810" h="1138554">
                  <a:moveTo>
                    <a:pt x="0" y="324142"/>
                  </a:moveTo>
                  <a:lnTo>
                    <a:pt x="3810" y="324142"/>
                  </a:lnTo>
                </a:path>
                <a:path w="3810" h="1138554">
                  <a:moveTo>
                    <a:pt x="0" y="322237"/>
                  </a:moveTo>
                  <a:lnTo>
                    <a:pt x="3810" y="322237"/>
                  </a:lnTo>
                </a:path>
                <a:path w="3810" h="1138554">
                  <a:moveTo>
                    <a:pt x="0" y="320332"/>
                  </a:moveTo>
                  <a:lnTo>
                    <a:pt x="3810" y="320332"/>
                  </a:lnTo>
                </a:path>
                <a:path w="3810" h="1138554">
                  <a:moveTo>
                    <a:pt x="0" y="318414"/>
                  </a:moveTo>
                  <a:lnTo>
                    <a:pt x="3810" y="318414"/>
                  </a:lnTo>
                </a:path>
                <a:path w="3810" h="1138554">
                  <a:moveTo>
                    <a:pt x="0" y="316509"/>
                  </a:moveTo>
                  <a:lnTo>
                    <a:pt x="3810" y="316509"/>
                  </a:lnTo>
                </a:path>
                <a:path w="3810" h="1138554">
                  <a:moveTo>
                    <a:pt x="0" y="314604"/>
                  </a:moveTo>
                  <a:lnTo>
                    <a:pt x="3810" y="314604"/>
                  </a:lnTo>
                </a:path>
                <a:path w="3810" h="1138554">
                  <a:moveTo>
                    <a:pt x="0" y="312699"/>
                  </a:moveTo>
                  <a:lnTo>
                    <a:pt x="3810" y="312699"/>
                  </a:lnTo>
                </a:path>
                <a:path w="3810" h="1138554">
                  <a:moveTo>
                    <a:pt x="0" y="310794"/>
                  </a:moveTo>
                  <a:lnTo>
                    <a:pt x="3810" y="310794"/>
                  </a:lnTo>
                </a:path>
                <a:path w="3810" h="1138554">
                  <a:moveTo>
                    <a:pt x="0" y="308889"/>
                  </a:moveTo>
                  <a:lnTo>
                    <a:pt x="3810" y="308889"/>
                  </a:lnTo>
                </a:path>
                <a:path w="3810" h="1138554">
                  <a:moveTo>
                    <a:pt x="0" y="306984"/>
                  </a:moveTo>
                  <a:lnTo>
                    <a:pt x="3810" y="306984"/>
                  </a:lnTo>
                </a:path>
                <a:path w="3810" h="1138554">
                  <a:moveTo>
                    <a:pt x="0" y="305079"/>
                  </a:moveTo>
                  <a:lnTo>
                    <a:pt x="3810" y="305079"/>
                  </a:lnTo>
                </a:path>
                <a:path w="3810" h="1138554">
                  <a:moveTo>
                    <a:pt x="0" y="303161"/>
                  </a:moveTo>
                  <a:lnTo>
                    <a:pt x="3810" y="303161"/>
                  </a:lnTo>
                </a:path>
                <a:path w="3810" h="1138554">
                  <a:moveTo>
                    <a:pt x="0" y="301256"/>
                  </a:moveTo>
                  <a:lnTo>
                    <a:pt x="3810" y="301256"/>
                  </a:lnTo>
                </a:path>
                <a:path w="3810" h="1138554">
                  <a:moveTo>
                    <a:pt x="0" y="299351"/>
                  </a:moveTo>
                  <a:lnTo>
                    <a:pt x="3810" y="299351"/>
                  </a:lnTo>
                </a:path>
                <a:path w="3810" h="1138554">
                  <a:moveTo>
                    <a:pt x="0" y="297446"/>
                  </a:moveTo>
                  <a:lnTo>
                    <a:pt x="3810" y="297446"/>
                  </a:lnTo>
                </a:path>
                <a:path w="3810" h="1138554">
                  <a:moveTo>
                    <a:pt x="0" y="295541"/>
                  </a:moveTo>
                  <a:lnTo>
                    <a:pt x="3810" y="295541"/>
                  </a:lnTo>
                </a:path>
                <a:path w="3810" h="1138554">
                  <a:moveTo>
                    <a:pt x="0" y="293636"/>
                  </a:moveTo>
                  <a:lnTo>
                    <a:pt x="3810" y="293636"/>
                  </a:lnTo>
                </a:path>
                <a:path w="3810" h="1138554">
                  <a:moveTo>
                    <a:pt x="0" y="291731"/>
                  </a:moveTo>
                  <a:lnTo>
                    <a:pt x="3810" y="291731"/>
                  </a:lnTo>
                </a:path>
                <a:path w="3810" h="1138554">
                  <a:moveTo>
                    <a:pt x="0" y="289814"/>
                  </a:moveTo>
                  <a:lnTo>
                    <a:pt x="3810" y="289814"/>
                  </a:lnTo>
                </a:path>
                <a:path w="3810" h="1138554">
                  <a:moveTo>
                    <a:pt x="0" y="287909"/>
                  </a:moveTo>
                  <a:lnTo>
                    <a:pt x="3810" y="287909"/>
                  </a:lnTo>
                </a:path>
                <a:path w="3810" h="1138554">
                  <a:moveTo>
                    <a:pt x="0" y="286004"/>
                  </a:moveTo>
                  <a:lnTo>
                    <a:pt x="3810" y="286004"/>
                  </a:lnTo>
                </a:path>
                <a:path w="3810" h="1138554">
                  <a:moveTo>
                    <a:pt x="0" y="284099"/>
                  </a:moveTo>
                  <a:lnTo>
                    <a:pt x="3810" y="284099"/>
                  </a:lnTo>
                </a:path>
                <a:path w="3810" h="1138554">
                  <a:moveTo>
                    <a:pt x="0" y="282194"/>
                  </a:moveTo>
                  <a:lnTo>
                    <a:pt x="3810" y="282194"/>
                  </a:lnTo>
                </a:path>
                <a:path w="3810" h="1138554">
                  <a:moveTo>
                    <a:pt x="0" y="280289"/>
                  </a:moveTo>
                  <a:lnTo>
                    <a:pt x="3810" y="280289"/>
                  </a:lnTo>
                </a:path>
                <a:path w="3810" h="1138554">
                  <a:moveTo>
                    <a:pt x="0" y="278384"/>
                  </a:moveTo>
                  <a:lnTo>
                    <a:pt x="3810" y="278384"/>
                  </a:lnTo>
                </a:path>
                <a:path w="3810" h="1138554">
                  <a:moveTo>
                    <a:pt x="0" y="276479"/>
                  </a:moveTo>
                  <a:lnTo>
                    <a:pt x="3810" y="276479"/>
                  </a:lnTo>
                </a:path>
                <a:path w="3810" h="1138554">
                  <a:moveTo>
                    <a:pt x="0" y="274561"/>
                  </a:moveTo>
                  <a:lnTo>
                    <a:pt x="3810" y="274561"/>
                  </a:lnTo>
                </a:path>
                <a:path w="3810" h="1138554">
                  <a:moveTo>
                    <a:pt x="0" y="272656"/>
                  </a:moveTo>
                  <a:lnTo>
                    <a:pt x="3810" y="272656"/>
                  </a:lnTo>
                </a:path>
                <a:path w="3810" h="1138554">
                  <a:moveTo>
                    <a:pt x="0" y="270751"/>
                  </a:moveTo>
                  <a:lnTo>
                    <a:pt x="3810" y="270751"/>
                  </a:lnTo>
                </a:path>
                <a:path w="3810" h="1138554">
                  <a:moveTo>
                    <a:pt x="0" y="268846"/>
                  </a:moveTo>
                  <a:lnTo>
                    <a:pt x="3810" y="268846"/>
                  </a:lnTo>
                </a:path>
                <a:path w="3810" h="1138554">
                  <a:moveTo>
                    <a:pt x="0" y="266941"/>
                  </a:moveTo>
                  <a:lnTo>
                    <a:pt x="3810" y="266941"/>
                  </a:lnTo>
                </a:path>
                <a:path w="3810" h="1138554">
                  <a:moveTo>
                    <a:pt x="0" y="265036"/>
                  </a:moveTo>
                  <a:lnTo>
                    <a:pt x="3810" y="265036"/>
                  </a:lnTo>
                </a:path>
                <a:path w="3810" h="1138554">
                  <a:moveTo>
                    <a:pt x="0" y="263131"/>
                  </a:moveTo>
                  <a:lnTo>
                    <a:pt x="3810" y="263131"/>
                  </a:lnTo>
                </a:path>
                <a:path w="3810" h="1138554">
                  <a:moveTo>
                    <a:pt x="0" y="261226"/>
                  </a:moveTo>
                  <a:lnTo>
                    <a:pt x="3810" y="261226"/>
                  </a:lnTo>
                </a:path>
                <a:path w="3810" h="1138554">
                  <a:moveTo>
                    <a:pt x="0" y="259308"/>
                  </a:moveTo>
                  <a:lnTo>
                    <a:pt x="3810" y="259308"/>
                  </a:lnTo>
                </a:path>
                <a:path w="3810" h="1138554">
                  <a:moveTo>
                    <a:pt x="0" y="257403"/>
                  </a:moveTo>
                  <a:lnTo>
                    <a:pt x="3810" y="257403"/>
                  </a:lnTo>
                </a:path>
                <a:path w="3810" h="1138554">
                  <a:moveTo>
                    <a:pt x="0" y="255498"/>
                  </a:moveTo>
                  <a:lnTo>
                    <a:pt x="3810" y="255498"/>
                  </a:lnTo>
                </a:path>
                <a:path w="3810" h="1138554">
                  <a:moveTo>
                    <a:pt x="0" y="253593"/>
                  </a:moveTo>
                  <a:lnTo>
                    <a:pt x="3810" y="253593"/>
                  </a:lnTo>
                </a:path>
                <a:path w="3810" h="1138554">
                  <a:moveTo>
                    <a:pt x="0" y="251688"/>
                  </a:moveTo>
                  <a:lnTo>
                    <a:pt x="3810" y="251688"/>
                  </a:lnTo>
                </a:path>
                <a:path w="3810" h="1138554">
                  <a:moveTo>
                    <a:pt x="0" y="249783"/>
                  </a:moveTo>
                  <a:lnTo>
                    <a:pt x="3810" y="249783"/>
                  </a:lnTo>
                </a:path>
                <a:path w="3810" h="1138554">
                  <a:moveTo>
                    <a:pt x="0" y="247878"/>
                  </a:moveTo>
                  <a:lnTo>
                    <a:pt x="3810" y="247878"/>
                  </a:lnTo>
                </a:path>
                <a:path w="3810" h="1138554">
                  <a:moveTo>
                    <a:pt x="0" y="245960"/>
                  </a:moveTo>
                  <a:lnTo>
                    <a:pt x="3810" y="245960"/>
                  </a:lnTo>
                </a:path>
                <a:path w="3810" h="1138554">
                  <a:moveTo>
                    <a:pt x="0" y="244055"/>
                  </a:moveTo>
                  <a:lnTo>
                    <a:pt x="3810" y="244055"/>
                  </a:lnTo>
                </a:path>
                <a:path w="3810" h="1138554">
                  <a:moveTo>
                    <a:pt x="0" y="242150"/>
                  </a:moveTo>
                  <a:lnTo>
                    <a:pt x="3810" y="242150"/>
                  </a:lnTo>
                </a:path>
                <a:path w="3810" h="1138554">
                  <a:moveTo>
                    <a:pt x="0" y="240245"/>
                  </a:moveTo>
                  <a:lnTo>
                    <a:pt x="3810" y="240245"/>
                  </a:lnTo>
                </a:path>
                <a:path w="3810" h="1138554">
                  <a:moveTo>
                    <a:pt x="0" y="238340"/>
                  </a:moveTo>
                  <a:lnTo>
                    <a:pt x="3810" y="238340"/>
                  </a:lnTo>
                </a:path>
                <a:path w="3810" h="1138554">
                  <a:moveTo>
                    <a:pt x="0" y="236435"/>
                  </a:moveTo>
                  <a:lnTo>
                    <a:pt x="3810" y="236435"/>
                  </a:lnTo>
                </a:path>
                <a:path w="3810" h="1138554">
                  <a:moveTo>
                    <a:pt x="0" y="234530"/>
                  </a:moveTo>
                  <a:lnTo>
                    <a:pt x="3810" y="234530"/>
                  </a:lnTo>
                </a:path>
                <a:path w="3810" h="1138554">
                  <a:moveTo>
                    <a:pt x="0" y="232625"/>
                  </a:moveTo>
                  <a:lnTo>
                    <a:pt x="3810" y="232625"/>
                  </a:lnTo>
                </a:path>
                <a:path w="3810" h="1138554">
                  <a:moveTo>
                    <a:pt x="0" y="230708"/>
                  </a:moveTo>
                  <a:lnTo>
                    <a:pt x="3810" y="230708"/>
                  </a:lnTo>
                </a:path>
                <a:path w="3810" h="1138554">
                  <a:moveTo>
                    <a:pt x="0" y="228803"/>
                  </a:moveTo>
                  <a:lnTo>
                    <a:pt x="3810" y="228803"/>
                  </a:lnTo>
                </a:path>
                <a:path w="3810" h="1138554">
                  <a:moveTo>
                    <a:pt x="0" y="226898"/>
                  </a:moveTo>
                  <a:lnTo>
                    <a:pt x="3810" y="226898"/>
                  </a:lnTo>
                </a:path>
                <a:path w="3810" h="1138554">
                  <a:moveTo>
                    <a:pt x="0" y="224993"/>
                  </a:moveTo>
                  <a:lnTo>
                    <a:pt x="3810" y="224993"/>
                  </a:lnTo>
                </a:path>
                <a:path w="3810" h="1138554">
                  <a:moveTo>
                    <a:pt x="0" y="223088"/>
                  </a:moveTo>
                  <a:lnTo>
                    <a:pt x="3810" y="223088"/>
                  </a:lnTo>
                </a:path>
                <a:path w="3810" h="1138554">
                  <a:moveTo>
                    <a:pt x="0" y="221183"/>
                  </a:moveTo>
                  <a:lnTo>
                    <a:pt x="3810" y="221183"/>
                  </a:lnTo>
                </a:path>
                <a:path w="3810" h="1138554">
                  <a:moveTo>
                    <a:pt x="0" y="219278"/>
                  </a:moveTo>
                  <a:lnTo>
                    <a:pt x="3810" y="219278"/>
                  </a:lnTo>
                </a:path>
                <a:path w="3810" h="1138554">
                  <a:moveTo>
                    <a:pt x="0" y="217360"/>
                  </a:moveTo>
                  <a:lnTo>
                    <a:pt x="3810" y="217360"/>
                  </a:lnTo>
                </a:path>
                <a:path w="3810" h="1138554">
                  <a:moveTo>
                    <a:pt x="0" y="215455"/>
                  </a:moveTo>
                  <a:lnTo>
                    <a:pt x="3810" y="215455"/>
                  </a:lnTo>
                </a:path>
                <a:path w="3810" h="1138554">
                  <a:moveTo>
                    <a:pt x="0" y="213550"/>
                  </a:moveTo>
                  <a:lnTo>
                    <a:pt x="3810" y="213550"/>
                  </a:lnTo>
                </a:path>
                <a:path w="3810" h="1138554">
                  <a:moveTo>
                    <a:pt x="0" y="211645"/>
                  </a:moveTo>
                  <a:lnTo>
                    <a:pt x="3810" y="211645"/>
                  </a:lnTo>
                </a:path>
                <a:path w="3810" h="1138554">
                  <a:moveTo>
                    <a:pt x="0" y="209740"/>
                  </a:moveTo>
                  <a:lnTo>
                    <a:pt x="3810" y="209740"/>
                  </a:lnTo>
                </a:path>
                <a:path w="3810" h="1138554">
                  <a:moveTo>
                    <a:pt x="0" y="207835"/>
                  </a:moveTo>
                  <a:lnTo>
                    <a:pt x="3810" y="207835"/>
                  </a:lnTo>
                </a:path>
                <a:path w="3810" h="1138554">
                  <a:moveTo>
                    <a:pt x="0" y="205930"/>
                  </a:moveTo>
                  <a:lnTo>
                    <a:pt x="3810" y="205930"/>
                  </a:lnTo>
                </a:path>
                <a:path w="3810" h="1138554">
                  <a:moveTo>
                    <a:pt x="0" y="204025"/>
                  </a:moveTo>
                  <a:lnTo>
                    <a:pt x="3810" y="204025"/>
                  </a:lnTo>
                </a:path>
                <a:path w="3810" h="1138554">
                  <a:moveTo>
                    <a:pt x="0" y="202107"/>
                  </a:moveTo>
                  <a:lnTo>
                    <a:pt x="3810" y="202107"/>
                  </a:lnTo>
                </a:path>
                <a:path w="3810" h="1138554">
                  <a:moveTo>
                    <a:pt x="0" y="200202"/>
                  </a:moveTo>
                  <a:lnTo>
                    <a:pt x="3810" y="200202"/>
                  </a:lnTo>
                </a:path>
                <a:path w="3810" h="1138554">
                  <a:moveTo>
                    <a:pt x="0" y="198297"/>
                  </a:moveTo>
                  <a:lnTo>
                    <a:pt x="3810" y="198297"/>
                  </a:lnTo>
                </a:path>
                <a:path w="3810" h="1138554">
                  <a:moveTo>
                    <a:pt x="0" y="196392"/>
                  </a:moveTo>
                  <a:lnTo>
                    <a:pt x="3810" y="196392"/>
                  </a:lnTo>
                </a:path>
                <a:path w="3810" h="1138554">
                  <a:moveTo>
                    <a:pt x="0" y="194487"/>
                  </a:moveTo>
                  <a:lnTo>
                    <a:pt x="3810" y="194487"/>
                  </a:lnTo>
                </a:path>
                <a:path w="3810" h="1138554">
                  <a:moveTo>
                    <a:pt x="0" y="192582"/>
                  </a:moveTo>
                  <a:lnTo>
                    <a:pt x="3810" y="192582"/>
                  </a:lnTo>
                </a:path>
                <a:path w="3810" h="1138554">
                  <a:moveTo>
                    <a:pt x="0" y="190677"/>
                  </a:moveTo>
                  <a:lnTo>
                    <a:pt x="3810" y="190677"/>
                  </a:lnTo>
                </a:path>
                <a:path w="3810" h="1138554">
                  <a:moveTo>
                    <a:pt x="0" y="188772"/>
                  </a:moveTo>
                  <a:lnTo>
                    <a:pt x="3810" y="188772"/>
                  </a:lnTo>
                </a:path>
                <a:path w="3810" h="1138554">
                  <a:moveTo>
                    <a:pt x="0" y="186855"/>
                  </a:moveTo>
                  <a:lnTo>
                    <a:pt x="3810" y="186855"/>
                  </a:lnTo>
                </a:path>
                <a:path w="3810" h="1138554">
                  <a:moveTo>
                    <a:pt x="0" y="184950"/>
                  </a:moveTo>
                  <a:lnTo>
                    <a:pt x="3810" y="184950"/>
                  </a:lnTo>
                </a:path>
                <a:path w="3810" h="1138554">
                  <a:moveTo>
                    <a:pt x="0" y="183045"/>
                  </a:moveTo>
                  <a:lnTo>
                    <a:pt x="3810" y="183045"/>
                  </a:lnTo>
                </a:path>
                <a:path w="3810" h="1138554">
                  <a:moveTo>
                    <a:pt x="0" y="181140"/>
                  </a:moveTo>
                  <a:lnTo>
                    <a:pt x="3810" y="181140"/>
                  </a:lnTo>
                </a:path>
                <a:path w="3810" h="1138554">
                  <a:moveTo>
                    <a:pt x="0" y="179235"/>
                  </a:moveTo>
                  <a:lnTo>
                    <a:pt x="3810" y="179235"/>
                  </a:lnTo>
                </a:path>
                <a:path w="3810" h="1138554">
                  <a:moveTo>
                    <a:pt x="0" y="177330"/>
                  </a:moveTo>
                  <a:lnTo>
                    <a:pt x="3810" y="177330"/>
                  </a:lnTo>
                </a:path>
                <a:path w="3810" h="1138554">
                  <a:moveTo>
                    <a:pt x="0" y="175425"/>
                  </a:moveTo>
                  <a:lnTo>
                    <a:pt x="3810" y="175425"/>
                  </a:lnTo>
                </a:path>
                <a:path w="3810" h="1138554">
                  <a:moveTo>
                    <a:pt x="0" y="173507"/>
                  </a:moveTo>
                  <a:lnTo>
                    <a:pt x="3810" y="173507"/>
                  </a:lnTo>
                </a:path>
                <a:path w="3810" h="1138554">
                  <a:moveTo>
                    <a:pt x="0" y="171602"/>
                  </a:moveTo>
                  <a:lnTo>
                    <a:pt x="3810" y="171602"/>
                  </a:lnTo>
                </a:path>
                <a:path w="3810" h="1138554">
                  <a:moveTo>
                    <a:pt x="0" y="169697"/>
                  </a:moveTo>
                  <a:lnTo>
                    <a:pt x="3810" y="169697"/>
                  </a:lnTo>
                </a:path>
                <a:path w="3810" h="1138554">
                  <a:moveTo>
                    <a:pt x="0" y="167792"/>
                  </a:moveTo>
                  <a:lnTo>
                    <a:pt x="3810" y="167792"/>
                  </a:lnTo>
                </a:path>
                <a:path w="3810" h="1138554">
                  <a:moveTo>
                    <a:pt x="0" y="165887"/>
                  </a:moveTo>
                  <a:lnTo>
                    <a:pt x="3810" y="165887"/>
                  </a:lnTo>
                </a:path>
                <a:path w="3810" h="1138554">
                  <a:moveTo>
                    <a:pt x="0" y="163982"/>
                  </a:moveTo>
                  <a:lnTo>
                    <a:pt x="3810" y="163982"/>
                  </a:lnTo>
                </a:path>
                <a:path w="3810" h="1138554">
                  <a:moveTo>
                    <a:pt x="0" y="162077"/>
                  </a:moveTo>
                  <a:lnTo>
                    <a:pt x="3810" y="162077"/>
                  </a:lnTo>
                </a:path>
                <a:path w="3810" h="1138554">
                  <a:moveTo>
                    <a:pt x="0" y="160172"/>
                  </a:moveTo>
                  <a:lnTo>
                    <a:pt x="3810" y="160172"/>
                  </a:lnTo>
                </a:path>
                <a:path w="3810" h="1138554">
                  <a:moveTo>
                    <a:pt x="0" y="158254"/>
                  </a:moveTo>
                  <a:lnTo>
                    <a:pt x="3810" y="158254"/>
                  </a:lnTo>
                </a:path>
                <a:path w="3810" h="1138554">
                  <a:moveTo>
                    <a:pt x="0" y="156349"/>
                  </a:moveTo>
                  <a:lnTo>
                    <a:pt x="3810" y="156349"/>
                  </a:lnTo>
                </a:path>
                <a:path w="3810" h="1138554">
                  <a:moveTo>
                    <a:pt x="0" y="154444"/>
                  </a:moveTo>
                  <a:lnTo>
                    <a:pt x="3810" y="154444"/>
                  </a:lnTo>
                </a:path>
                <a:path w="3810" h="1138554">
                  <a:moveTo>
                    <a:pt x="0" y="152539"/>
                  </a:moveTo>
                  <a:lnTo>
                    <a:pt x="3810" y="152539"/>
                  </a:lnTo>
                </a:path>
                <a:path w="3810" h="1138554">
                  <a:moveTo>
                    <a:pt x="0" y="150634"/>
                  </a:moveTo>
                  <a:lnTo>
                    <a:pt x="3810" y="150634"/>
                  </a:lnTo>
                </a:path>
                <a:path w="3810" h="1138554">
                  <a:moveTo>
                    <a:pt x="0" y="148729"/>
                  </a:moveTo>
                  <a:lnTo>
                    <a:pt x="3810" y="148729"/>
                  </a:lnTo>
                </a:path>
                <a:path w="3810" h="1138554">
                  <a:moveTo>
                    <a:pt x="0" y="146824"/>
                  </a:moveTo>
                  <a:lnTo>
                    <a:pt x="3810" y="146824"/>
                  </a:lnTo>
                </a:path>
                <a:path w="3810" h="1138554">
                  <a:moveTo>
                    <a:pt x="0" y="144907"/>
                  </a:moveTo>
                  <a:lnTo>
                    <a:pt x="3810" y="144907"/>
                  </a:lnTo>
                </a:path>
                <a:path w="3810" h="1138554">
                  <a:moveTo>
                    <a:pt x="0" y="143002"/>
                  </a:moveTo>
                  <a:lnTo>
                    <a:pt x="3810" y="143002"/>
                  </a:lnTo>
                </a:path>
                <a:path w="3810" h="1138554">
                  <a:moveTo>
                    <a:pt x="0" y="141097"/>
                  </a:moveTo>
                  <a:lnTo>
                    <a:pt x="3810" y="141097"/>
                  </a:lnTo>
                </a:path>
                <a:path w="3810" h="1138554">
                  <a:moveTo>
                    <a:pt x="0" y="139192"/>
                  </a:moveTo>
                  <a:lnTo>
                    <a:pt x="3810" y="139192"/>
                  </a:lnTo>
                </a:path>
                <a:path w="3810" h="1138554">
                  <a:moveTo>
                    <a:pt x="0" y="137287"/>
                  </a:moveTo>
                  <a:lnTo>
                    <a:pt x="3810" y="137287"/>
                  </a:lnTo>
                </a:path>
                <a:path w="3810" h="1138554">
                  <a:moveTo>
                    <a:pt x="0" y="135382"/>
                  </a:moveTo>
                  <a:lnTo>
                    <a:pt x="3810" y="135382"/>
                  </a:lnTo>
                </a:path>
                <a:path w="3810" h="1138554">
                  <a:moveTo>
                    <a:pt x="0" y="133477"/>
                  </a:moveTo>
                  <a:lnTo>
                    <a:pt x="3810" y="133477"/>
                  </a:lnTo>
                </a:path>
                <a:path w="3810" h="1138554">
                  <a:moveTo>
                    <a:pt x="0" y="131572"/>
                  </a:moveTo>
                  <a:lnTo>
                    <a:pt x="3810" y="131572"/>
                  </a:lnTo>
                </a:path>
                <a:path w="3810" h="1138554">
                  <a:moveTo>
                    <a:pt x="0" y="129654"/>
                  </a:moveTo>
                  <a:lnTo>
                    <a:pt x="3810" y="129654"/>
                  </a:lnTo>
                </a:path>
                <a:path w="3810" h="1138554">
                  <a:moveTo>
                    <a:pt x="0" y="127749"/>
                  </a:moveTo>
                  <a:lnTo>
                    <a:pt x="3810" y="127749"/>
                  </a:lnTo>
                </a:path>
                <a:path w="3810" h="1138554">
                  <a:moveTo>
                    <a:pt x="0" y="125844"/>
                  </a:moveTo>
                  <a:lnTo>
                    <a:pt x="3810" y="125844"/>
                  </a:lnTo>
                </a:path>
                <a:path w="3810" h="1138554">
                  <a:moveTo>
                    <a:pt x="0" y="123939"/>
                  </a:moveTo>
                  <a:lnTo>
                    <a:pt x="3810" y="123939"/>
                  </a:lnTo>
                </a:path>
                <a:path w="3810" h="1138554">
                  <a:moveTo>
                    <a:pt x="0" y="122034"/>
                  </a:moveTo>
                  <a:lnTo>
                    <a:pt x="3810" y="122034"/>
                  </a:lnTo>
                </a:path>
                <a:path w="3810" h="1138554">
                  <a:moveTo>
                    <a:pt x="0" y="120129"/>
                  </a:moveTo>
                  <a:lnTo>
                    <a:pt x="3810" y="120129"/>
                  </a:lnTo>
                </a:path>
                <a:path w="3810" h="1138554">
                  <a:moveTo>
                    <a:pt x="0" y="118224"/>
                  </a:moveTo>
                  <a:lnTo>
                    <a:pt x="3810" y="118224"/>
                  </a:lnTo>
                </a:path>
                <a:path w="3810" h="1138554">
                  <a:moveTo>
                    <a:pt x="0" y="116319"/>
                  </a:moveTo>
                  <a:lnTo>
                    <a:pt x="3810" y="116319"/>
                  </a:lnTo>
                </a:path>
                <a:path w="3810" h="1138554">
                  <a:moveTo>
                    <a:pt x="0" y="114401"/>
                  </a:moveTo>
                  <a:lnTo>
                    <a:pt x="3810" y="114401"/>
                  </a:lnTo>
                </a:path>
                <a:path w="3810" h="1138554">
                  <a:moveTo>
                    <a:pt x="0" y="112496"/>
                  </a:moveTo>
                  <a:lnTo>
                    <a:pt x="3810" y="112496"/>
                  </a:lnTo>
                </a:path>
                <a:path w="3810" h="1138554">
                  <a:moveTo>
                    <a:pt x="0" y="110591"/>
                  </a:moveTo>
                  <a:lnTo>
                    <a:pt x="3810" y="110591"/>
                  </a:lnTo>
                </a:path>
                <a:path w="3810" h="1138554">
                  <a:moveTo>
                    <a:pt x="0" y="108686"/>
                  </a:moveTo>
                  <a:lnTo>
                    <a:pt x="3810" y="108686"/>
                  </a:lnTo>
                </a:path>
                <a:path w="3810" h="1138554">
                  <a:moveTo>
                    <a:pt x="0" y="106781"/>
                  </a:moveTo>
                  <a:lnTo>
                    <a:pt x="3810" y="106781"/>
                  </a:lnTo>
                </a:path>
                <a:path w="3810" h="1138554">
                  <a:moveTo>
                    <a:pt x="0" y="104876"/>
                  </a:moveTo>
                  <a:lnTo>
                    <a:pt x="3810" y="104876"/>
                  </a:lnTo>
                </a:path>
                <a:path w="3810" h="1138554">
                  <a:moveTo>
                    <a:pt x="0" y="102971"/>
                  </a:moveTo>
                  <a:lnTo>
                    <a:pt x="3810" y="102971"/>
                  </a:lnTo>
                </a:path>
                <a:path w="3810" h="1138554">
                  <a:moveTo>
                    <a:pt x="0" y="101053"/>
                  </a:moveTo>
                  <a:lnTo>
                    <a:pt x="3810" y="101053"/>
                  </a:lnTo>
                </a:path>
                <a:path w="3810" h="1138554">
                  <a:moveTo>
                    <a:pt x="0" y="99148"/>
                  </a:moveTo>
                  <a:lnTo>
                    <a:pt x="3810" y="99148"/>
                  </a:lnTo>
                </a:path>
                <a:path w="3810" h="1138554">
                  <a:moveTo>
                    <a:pt x="0" y="97243"/>
                  </a:moveTo>
                  <a:lnTo>
                    <a:pt x="3810" y="97243"/>
                  </a:lnTo>
                </a:path>
                <a:path w="3810" h="1138554">
                  <a:moveTo>
                    <a:pt x="0" y="95338"/>
                  </a:moveTo>
                  <a:lnTo>
                    <a:pt x="3810" y="95338"/>
                  </a:lnTo>
                </a:path>
                <a:path w="3810" h="1138554">
                  <a:moveTo>
                    <a:pt x="0" y="93433"/>
                  </a:moveTo>
                  <a:lnTo>
                    <a:pt x="3810" y="93433"/>
                  </a:lnTo>
                </a:path>
                <a:path w="3810" h="1138554">
                  <a:moveTo>
                    <a:pt x="0" y="91528"/>
                  </a:moveTo>
                  <a:lnTo>
                    <a:pt x="3810" y="91528"/>
                  </a:lnTo>
                </a:path>
                <a:path w="3810" h="1138554">
                  <a:moveTo>
                    <a:pt x="0" y="89623"/>
                  </a:moveTo>
                  <a:lnTo>
                    <a:pt x="3810" y="89623"/>
                  </a:lnTo>
                </a:path>
                <a:path w="3810" h="1138554">
                  <a:moveTo>
                    <a:pt x="0" y="87718"/>
                  </a:moveTo>
                  <a:lnTo>
                    <a:pt x="3810" y="87718"/>
                  </a:lnTo>
                </a:path>
                <a:path w="3810" h="1138554">
                  <a:moveTo>
                    <a:pt x="0" y="85801"/>
                  </a:moveTo>
                  <a:lnTo>
                    <a:pt x="3810" y="85801"/>
                  </a:lnTo>
                </a:path>
                <a:path w="3810" h="1138554">
                  <a:moveTo>
                    <a:pt x="0" y="83896"/>
                  </a:moveTo>
                  <a:lnTo>
                    <a:pt x="3810" y="83896"/>
                  </a:lnTo>
                </a:path>
                <a:path w="3810" h="1138554">
                  <a:moveTo>
                    <a:pt x="0" y="81991"/>
                  </a:moveTo>
                  <a:lnTo>
                    <a:pt x="3810" y="81991"/>
                  </a:lnTo>
                </a:path>
                <a:path w="3810" h="1138554">
                  <a:moveTo>
                    <a:pt x="0" y="80086"/>
                  </a:moveTo>
                  <a:lnTo>
                    <a:pt x="3810" y="80086"/>
                  </a:lnTo>
                </a:path>
                <a:path w="3810" h="1138554">
                  <a:moveTo>
                    <a:pt x="0" y="78181"/>
                  </a:moveTo>
                  <a:lnTo>
                    <a:pt x="3810" y="78181"/>
                  </a:lnTo>
                </a:path>
                <a:path w="3810" h="1138554">
                  <a:moveTo>
                    <a:pt x="0" y="76276"/>
                  </a:moveTo>
                  <a:lnTo>
                    <a:pt x="3810" y="76276"/>
                  </a:lnTo>
                </a:path>
                <a:path w="3810" h="1138554">
                  <a:moveTo>
                    <a:pt x="0" y="74371"/>
                  </a:moveTo>
                  <a:lnTo>
                    <a:pt x="3810" y="74371"/>
                  </a:lnTo>
                </a:path>
                <a:path w="3810" h="1138554">
                  <a:moveTo>
                    <a:pt x="0" y="72466"/>
                  </a:moveTo>
                  <a:lnTo>
                    <a:pt x="3810" y="72466"/>
                  </a:lnTo>
                </a:path>
                <a:path w="3810" h="1138554">
                  <a:moveTo>
                    <a:pt x="0" y="70548"/>
                  </a:moveTo>
                  <a:lnTo>
                    <a:pt x="3810" y="70548"/>
                  </a:lnTo>
                </a:path>
                <a:path w="3810" h="1138554">
                  <a:moveTo>
                    <a:pt x="0" y="68643"/>
                  </a:moveTo>
                  <a:lnTo>
                    <a:pt x="3810" y="68643"/>
                  </a:lnTo>
                </a:path>
                <a:path w="3810" h="1138554">
                  <a:moveTo>
                    <a:pt x="0" y="66738"/>
                  </a:moveTo>
                  <a:lnTo>
                    <a:pt x="3810" y="66738"/>
                  </a:lnTo>
                </a:path>
                <a:path w="3810" h="1138554">
                  <a:moveTo>
                    <a:pt x="0" y="64833"/>
                  </a:moveTo>
                  <a:lnTo>
                    <a:pt x="3810" y="64833"/>
                  </a:lnTo>
                </a:path>
                <a:path w="3810" h="1138554">
                  <a:moveTo>
                    <a:pt x="0" y="62928"/>
                  </a:moveTo>
                  <a:lnTo>
                    <a:pt x="3810" y="62928"/>
                  </a:lnTo>
                </a:path>
                <a:path w="3810" h="1138554">
                  <a:moveTo>
                    <a:pt x="0" y="61023"/>
                  </a:moveTo>
                  <a:lnTo>
                    <a:pt x="3810" y="61023"/>
                  </a:lnTo>
                </a:path>
                <a:path w="3810" h="1138554">
                  <a:moveTo>
                    <a:pt x="0" y="59118"/>
                  </a:moveTo>
                  <a:lnTo>
                    <a:pt x="3810" y="59118"/>
                  </a:lnTo>
                </a:path>
                <a:path w="3810" h="1138554">
                  <a:moveTo>
                    <a:pt x="0" y="57200"/>
                  </a:moveTo>
                  <a:lnTo>
                    <a:pt x="3810" y="57200"/>
                  </a:lnTo>
                </a:path>
                <a:path w="3810" h="1138554">
                  <a:moveTo>
                    <a:pt x="0" y="55295"/>
                  </a:moveTo>
                  <a:lnTo>
                    <a:pt x="3810" y="55295"/>
                  </a:lnTo>
                </a:path>
                <a:path w="3810" h="1138554">
                  <a:moveTo>
                    <a:pt x="0" y="53390"/>
                  </a:moveTo>
                  <a:lnTo>
                    <a:pt x="3810" y="53390"/>
                  </a:lnTo>
                </a:path>
                <a:path w="3810" h="1138554">
                  <a:moveTo>
                    <a:pt x="0" y="51485"/>
                  </a:moveTo>
                  <a:lnTo>
                    <a:pt x="3810" y="51485"/>
                  </a:lnTo>
                </a:path>
                <a:path w="3810" h="1138554">
                  <a:moveTo>
                    <a:pt x="0" y="49580"/>
                  </a:moveTo>
                  <a:lnTo>
                    <a:pt x="3810" y="49580"/>
                  </a:lnTo>
                </a:path>
                <a:path w="3810" h="1138554">
                  <a:moveTo>
                    <a:pt x="0" y="47675"/>
                  </a:moveTo>
                  <a:lnTo>
                    <a:pt x="3810" y="47675"/>
                  </a:lnTo>
                </a:path>
                <a:path w="3810" h="1138554">
                  <a:moveTo>
                    <a:pt x="0" y="45770"/>
                  </a:moveTo>
                  <a:lnTo>
                    <a:pt x="3810" y="45770"/>
                  </a:lnTo>
                </a:path>
                <a:path w="3810" h="1138554">
                  <a:moveTo>
                    <a:pt x="0" y="43865"/>
                  </a:moveTo>
                  <a:lnTo>
                    <a:pt x="3810" y="43865"/>
                  </a:lnTo>
                </a:path>
                <a:path w="3810" h="1138554">
                  <a:moveTo>
                    <a:pt x="0" y="41948"/>
                  </a:moveTo>
                  <a:lnTo>
                    <a:pt x="3810" y="41948"/>
                  </a:lnTo>
                </a:path>
                <a:path w="3810" h="1138554">
                  <a:moveTo>
                    <a:pt x="0" y="40043"/>
                  </a:moveTo>
                  <a:lnTo>
                    <a:pt x="3810" y="40043"/>
                  </a:lnTo>
                </a:path>
                <a:path w="3810" h="1138554">
                  <a:moveTo>
                    <a:pt x="0" y="38138"/>
                  </a:moveTo>
                  <a:lnTo>
                    <a:pt x="3810" y="38138"/>
                  </a:lnTo>
                </a:path>
                <a:path w="3810" h="1138554">
                  <a:moveTo>
                    <a:pt x="0" y="36233"/>
                  </a:moveTo>
                  <a:lnTo>
                    <a:pt x="3810" y="36233"/>
                  </a:lnTo>
                </a:path>
                <a:path w="3810" h="1138554">
                  <a:moveTo>
                    <a:pt x="0" y="34328"/>
                  </a:moveTo>
                  <a:lnTo>
                    <a:pt x="3810" y="34328"/>
                  </a:lnTo>
                </a:path>
                <a:path w="3810" h="1138554">
                  <a:moveTo>
                    <a:pt x="0" y="32423"/>
                  </a:moveTo>
                  <a:lnTo>
                    <a:pt x="3810" y="32423"/>
                  </a:lnTo>
                </a:path>
                <a:path w="3810" h="1138554">
                  <a:moveTo>
                    <a:pt x="0" y="30518"/>
                  </a:moveTo>
                  <a:lnTo>
                    <a:pt x="3810" y="30518"/>
                  </a:lnTo>
                </a:path>
                <a:path w="3810" h="1138554">
                  <a:moveTo>
                    <a:pt x="0" y="28600"/>
                  </a:moveTo>
                  <a:lnTo>
                    <a:pt x="3810" y="28600"/>
                  </a:lnTo>
                </a:path>
                <a:path w="3810" h="1138554">
                  <a:moveTo>
                    <a:pt x="0" y="26695"/>
                  </a:moveTo>
                  <a:lnTo>
                    <a:pt x="3810" y="26695"/>
                  </a:lnTo>
                </a:path>
                <a:path w="3810" h="1138554">
                  <a:moveTo>
                    <a:pt x="0" y="24790"/>
                  </a:moveTo>
                  <a:lnTo>
                    <a:pt x="3810" y="24790"/>
                  </a:lnTo>
                </a:path>
                <a:path w="3810" h="1138554">
                  <a:moveTo>
                    <a:pt x="0" y="22885"/>
                  </a:moveTo>
                  <a:lnTo>
                    <a:pt x="3810" y="22885"/>
                  </a:lnTo>
                </a:path>
                <a:path w="3810" h="1138554">
                  <a:moveTo>
                    <a:pt x="0" y="20980"/>
                  </a:moveTo>
                  <a:lnTo>
                    <a:pt x="3810" y="20980"/>
                  </a:lnTo>
                </a:path>
                <a:path w="3810" h="1138554">
                  <a:moveTo>
                    <a:pt x="0" y="19075"/>
                  </a:moveTo>
                  <a:lnTo>
                    <a:pt x="3810" y="19075"/>
                  </a:lnTo>
                </a:path>
                <a:path w="3810" h="1138554">
                  <a:moveTo>
                    <a:pt x="0" y="17170"/>
                  </a:moveTo>
                  <a:lnTo>
                    <a:pt x="3810" y="17170"/>
                  </a:lnTo>
                </a:path>
                <a:path w="3810" h="1138554">
                  <a:moveTo>
                    <a:pt x="0" y="15265"/>
                  </a:moveTo>
                  <a:lnTo>
                    <a:pt x="3810" y="15265"/>
                  </a:lnTo>
                </a:path>
                <a:path w="3810" h="1138554">
                  <a:moveTo>
                    <a:pt x="0" y="13347"/>
                  </a:moveTo>
                  <a:lnTo>
                    <a:pt x="3810" y="13347"/>
                  </a:lnTo>
                </a:path>
                <a:path w="3810" h="1138554">
                  <a:moveTo>
                    <a:pt x="0" y="11442"/>
                  </a:moveTo>
                  <a:lnTo>
                    <a:pt x="3810" y="11442"/>
                  </a:lnTo>
                </a:path>
                <a:path w="3810" h="1138554">
                  <a:moveTo>
                    <a:pt x="0" y="9537"/>
                  </a:moveTo>
                  <a:lnTo>
                    <a:pt x="3810" y="9537"/>
                  </a:lnTo>
                </a:path>
                <a:path w="3810" h="1138554">
                  <a:moveTo>
                    <a:pt x="0" y="7632"/>
                  </a:moveTo>
                  <a:lnTo>
                    <a:pt x="3810" y="7632"/>
                  </a:lnTo>
                </a:path>
                <a:path w="3810" h="1138554">
                  <a:moveTo>
                    <a:pt x="0" y="5727"/>
                  </a:moveTo>
                  <a:lnTo>
                    <a:pt x="3810" y="5727"/>
                  </a:lnTo>
                </a:path>
                <a:path w="3810" h="1138554">
                  <a:moveTo>
                    <a:pt x="0" y="3822"/>
                  </a:moveTo>
                  <a:lnTo>
                    <a:pt x="3810" y="3822"/>
                  </a:lnTo>
                </a:path>
                <a:path w="3810" h="1138554">
                  <a:moveTo>
                    <a:pt x="0" y="1917"/>
                  </a:moveTo>
                  <a:lnTo>
                    <a:pt x="3810" y="1917"/>
                  </a:lnTo>
                </a:path>
                <a:path w="3810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0968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33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50589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77895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0589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188796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789754" y="1963559"/>
              <a:ext cx="0" cy="399415"/>
            </a:xfrm>
            <a:custGeom>
              <a:avLst/>
              <a:gdLst/>
              <a:ahLst/>
              <a:cxnLst/>
              <a:rect l="l" t="t" r="r" b="b"/>
              <a:pathLst>
                <a:path h="399414">
                  <a:moveTo>
                    <a:pt x="0" y="39913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19063" y="2364594"/>
              <a:ext cx="3810" cy="1138555"/>
            </a:xfrm>
            <a:custGeom>
              <a:avLst/>
              <a:gdLst/>
              <a:ahLst/>
              <a:cxnLst/>
              <a:rect l="l" t="t" r="r" b="b"/>
              <a:pathLst>
                <a:path w="3809" h="1138554">
                  <a:moveTo>
                    <a:pt x="0" y="1138288"/>
                  </a:moveTo>
                  <a:lnTo>
                    <a:pt x="3810" y="1138288"/>
                  </a:lnTo>
                </a:path>
                <a:path w="3809" h="1138554">
                  <a:moveTo>
                    <a:pt x="0" y="1136383"/>
                  </a:moveTo>
                  <a:lnTo>
                    <a:pt x="3810" y="1136383"/>
                  </a:lnTo>
                </a:path>
                <a:path w="3809" h="1138554">
                  <a:moveTo>
                    <a:pt x="0" y="1134478"/>
                  </a:moveTo>
                  <a:lnTo>
                    <a:pt x="3810" y="1134478"/>
                  </a:lnTo>
                </a:path>
                <a:path w="3809" h="1138554">
                  <a:moveTo>
                    <a:pt x="0" y="1132573"/>
                  </a:moveTo>
                  <a:lnTo>
                    <a:pt x="3810" y="1132573"/>
                  </a:lnTo>
                </a:path>
                <a:path w="3809" h="1138554">
                  <a:moveTo>
                    <a:pt x="0" y="1130655"/>
                  </a:moveTo>
                  <a:lnTo>
                    <a:pt x="3810" y="1130655"/>
                  </a:lnTo>
                </a:path>
                <a:path w="3809" h="1138554">
                  <a:moveTo>
                    <a:pt x="0" y="1128750"/>
                  </a:moveTo>
                  <a:lnTo>
                    <a:pt x="3810" y="1128750"/>
                  </a:lnTo>
                </a:path>
                <a:path w="3809" h="1138554">
                  <a:moveTo>
                    <a:pt x="0" y="1126845"/>
                  </a:moveTo>
                  <a:lnTo>
                    <a:pt x="3810" y="1126845"/>
                  </a:lnTo>
                </a:path>
                <a:path w="3809" h="1138554">
                  <a:moveTo>
                    <a:pt x="0" y="1124940"/>
                  </a:moveTo>
                  <a:lnTo>
                    <a:pt x="3810" y="1124940"/>
                  </a:lnTo>
                </a:path>
                <a:path w="3809" h="1138554">
                  <a:moveTo>
                    <a:pt x="0" y="1123035"/>
                  </a:moveTo>
                  <a:lnTo>
                    <a:pt x="3810" y="1123035"/>
                  </a:lnTo>
                </a:path>
                <a:path w="3809" h="1138554">
                  <a:moveTo>
                    <a:pt x="0" y="1121130"/>
                  </a:moveTo>
                  <a:lnTo>
                    <a:pt x="3810" y="1121130"/>
                  </a:lnTo>
                </a:path>
                <a:path w="3809" h="1138554">
                  <a:moveTo>
                    <a:pt x="0" y="1119225"/>
                  </a:moveTo>
                  <a:lnTo>
                    <a:pt x="3810" y="1119225"/>
                  </a:lnTo>
                </a:path>
                <a:path w="3809" h="1138554">
                  <a:moveTo>
                    <a:pt x="0" y="1117320"/>
                  </a:moveTo>
                  <a:lnTo>
                    <a:pt x="3810" y="1117320"/>
                  </a:lnTo>
                </a:path>
                <a:path w="3809" h="1138554">
                  <a:moveTo>
                    <a:pt x="0" y="1115402"/>
                  </a:moveTo>
                  <a:lnTo>
                    <a:pt x="3810" y="1115402"/>
                  </a:lnTo>
                </a:path>
                <a:path w="3809" h="1138554">
                  <a:moveTo>
                    <a:pt x="0" y="1113497"/>
                  </a:moveTo>
                  <a:lnTo>
                    <a:pt x="3810" y="1113497"/>
                  </a:lnTo>
                </a:path>
                <a:path w="3809" h="1138554">
                  <a:moveTo>
                    <a:pt x="0" y="1111592"/>
                  </a:moveTo>
                  <a:lnTo>
                    <a:pt x="3810" y="1111592"/>
                  </a:lnTo>
                </a:path>
                <a:path w="3809" h="1138554">
                  <a:moveTo>
                    <a:pt x="0" y="1109687"/>
                  </a:moveTo>
                  <a:lnTo>
                    <a:pt x="3810" y="1109687"/>
                  </a:lnTo>
                </a:path>
                <a:path w="3809" h="1138554">
                  <a:moveTo>
                    <a:pt x="0" y="1107782"/>
                  </a:moveTo>
                  <a:lnTo>
                    <a:pt x="3810" y="1107782"/>
                  </a:lnTo>
                </a:path>
                <a:path w="3809" h="1138554">
                  <a:moveTo>
                    <a:pt x="0" y="1105877"/>
                  </a:moveTo>
                  <a:lnTo>
                    <a:pt x="3810" y="1105877"/>
                  </a:lnTo>
                </a:path>
                <a:path w="3809" h="1138554">
                  <a:moveTo>
                    <a:pt x="0" y="1103972"/>
                  </a:moveTo>
                  <a:lnTo>
                    <a:pt x="3810" y="1103972"/>
                  </a:lnTo>
                </a:path>
                <a:path w="3809" h="1138554">
                  <a:moveTo>
                    <a:pt x="0" y="1102055"/>
                  </a:moveTo>
                  <a:lnTo>
                    <a:pt x="3810" y="1102055"/>
                  </a:lnTo>
                </a:path>
                <a:path w="3809" h="1138554">
                  <a:moveTo>
                    <a:pt x="0" y="1100150"/>
                  </a:moveTo>
                  <a:lnTo>
                    <a:pt x="3810" y="1100150"/>
                  </a:lnTo>
                </a:path>
                <a:path w="3809" h="1138554">
                  <a:moveTo>
                    <a:pt x="0" y="1098245"/>
                  </a:moveTo>
                  <a:lnTo>
                    <a:pt x="3810" y="1098245"/>
                  </a:lnTo>
                </a:path>
                <a:path w="3809" h="1138554">
                  <a:moveTo>
                    <a:pt x="0" y="1096340"/>
                  </a:moveTo>
                  <a:lnTo>
                    <a:pt x="3810" y="1096340"/>
                  </a:lnTo>
                </a:path>
                <a:path w="3809" h="1138554">
                  <a:moveTo>
                    <a:pt x="0" y="1094435"/>
                  </a:moveTo>
                  <a:lnTo>
                    <a:pt x="3810" y="1094435"/>
                  </a:lnTo>
                </a:path>
                <a:path w="3809" h="1138554">
                  <a:moveTo>
                    <a:pt x="0" y="1092530"/>
                  </a:moveTo>
                  <a:lnTo>
                    <a:pt x="3810" y="1092530"/>
                  </a:lnTo>
                </a:path>
                <a:path w="3809" h="1138554">
                  <a:moveTo>
                    <a:pt x="0" y="1090625"/>
                  </a:moveTo>
                  <a:lnTo>
                    <a:pt x="3810" y="1090625"/>
                  </a:lnTo>
                </a:path>
                <a:path w="3809" h="1138554">
                  <a:moveTo>
                    <a:pt x="0" y="1088720"/>
                  </a:moveTo>
                  <a:lnTo>
                    <a:pt x="3810" y="1088720"/>
                  </a:lnTo>
                </a:path>
                <a:path w="3809" h="1138554">
                  <a:moveTo>
                    <a:pt x="0" y="1086802"/>
                  </a:moveTo>
                  <a:lnTo>
                    <a:pt x="3810" y="1086802"/>
                  </a:lnTo>
                </a:path>
                <a:path w="3809" h="1138554">
                  <a:moveTo>
                    <a:pt x="0" y="1084897"/>
                  </a:moveTo>
                  <a:lnTo>
                    <a:pt x="3810" y="1084897"/>
                  </a:lnTo>
                </a:path>
                <a:path w="3809" h="1138554">
                  <a:moveTo>
                    <a:pt x="0" y="1082992"/>
                  </a:moveTo>
                  <a:lnTo>
                    <a:pt x="3810" y="1082992"/>
                  </a:lnTo>
                </a:path>
                <a:path w="3809" h="1138554">
                  <a:moveTo>
                    <a:pt x="0" y="1081087"/>
                  </a:moveTo>
                  <a:lnTo>
                    <a:pt x="3810" y="1081087"/>
                  </a:lnTo>
                </a:path>
                <a:path w="3809" h="1138554">
                  <a:moveTo>
                    <a:pt x="0" y="1079182"/>
                  </a:moveTo>
                  <a:lnTo>
                    <a:pt x="3810" y="1079182"/>
                  </a:lnTo>
                </a:path>
                <a:path w="3809" h="1138554">
                  <a:moveTo>
                    <a:pt x="0" y="1077277"/>
                  </a:moveTo>
                  <a:lnTo>
                    <a:pt x="3810" y="1077277"/>
                  </a:lnTo>
                </a:path>
                <a:path w="3809" h="1138554">
                  <a:moveTo>
                    <a:pt x="0" y="1075372"/>
                  </a:moveTo>
                  <a:lnTo>
                    <a:pt x="3810" y="1075372"/>
                  </a:lnTo>
                </a:path>
                <a:path w="3809" h="1138554">
                  <a:moveTo>
                    <a:pt x="0" y="1073467"/>
                  </a:moveTo>
                  <a:lnTo>
                    <a:pt x="3810" y="1073467"/>
                  </a:lnTo>
                </a:path>
                <a:path w="3809" h="1138554">
                  <a:moveTo>
                    <a:pt x="0" y="1071549"/>
                  </a:moveTo>
                  <a:lnTo>
                    <a:pt x="3810" y="1071549"/>
                  </a:lnTo>
                </a:path>
                <a:path w="3809" h="1138554">
                  <a:moveTo>
                    <a:pt x="0" y="1069644"/>
                  </a:moveTo>
                  <a:lnTo>
                    <a:pt x="3810" y="1069644"/>
                  </a:lnTo>
                </a:path>
                <a:path w="3809" h="1138554">
                  <a:moveTo>
                    <a:pt x="0" y="1067739"/>
                  </a:moveTo>
                  <a:lnTo>
                    <a:pt x="3810" y="1067739"/>
                  </a:lnTo>
                </a:path>
                <a:path w="3809" h="1138554">
                  <a:moveTo>
                    <a:pt x="0" y="1065834"/>
                  </a:moveTo>
                  <a:lnTo>
                    <a:pt x="3810" y="1065834"/>
                  </a:lnTo>
                </a:path>
                <a:path w="3809" h="1138554">
                  <a:moveTo>
                    <a:pt x="0" y="1063929"/>
                  </a:moveTo>
                  <a:lnTo>
                    <a:pt x="3810" y="1063929"/>
                  </a:lnTo>
                </a:path>
                <a:path w="3809" h="1138554">
                  <a:moveTo>
                    <a:pt x="0" y="1062024"/>
                  </a:moveTo>
                  <a:lnTo>
                    <a:pt x="3810" y="1062024"/>
                  </a:lnTo>
                </a:path>
                <a:path w="3809" h="1138554">
                  <a:moveTo>
                    <a:pt x="0" y="1060119"/>
                  </a:moveTo>
                  <a:lnTo>
                    <a:pt x="3810" y="1060119"/>
                  </a:lnTo>
                </a:path>
                <a:path w="3809" h="1138554">
                  <a:moveTo>
                    <a:pt x="0" y="1058202"/>
                  </a:moveTo>
                  <a:lnTo>
                    <a:pt x="3810" y="1058202"/>
                  </a:lnTo>
                </a:path>
                <a:path w="3809" h="1138554">
                  <a:moveTo>
                    <a:pt x="0" y="1056297"/>
                  </a:moveTo>
                  <a:lnTo>
                    <a:pt x="3810" y="1056297"/>
                  </a:lnTo>
                </a:path>
                <a:path w="3809" h="1138554">
                  <a:moveTo>
                    <a:pt x="0" y="1054392"/>
                  </a:moveTo>
                  <a:lnTo>
                    <a:pt x="3810" y="1054392"/>
                  </a:lnTo>
                </a:path>
                <a:path w="3809" h="1138554">
                  <a:moveTo>
                    <a:pt x="0" y="1052487"/>
                  </a:moveTo>
                  <a:lnTo>
                    <a:pt x="3810" y="1052487"/>
                  </a:lnTo>
                </a:path>
                <a:path w="3809" h="1138554">
                  <a:moveTo>
                    <a:pt x="0" y="1050582"/>
                  </a:moveTo>
                  <a:lnTo>
                    <a:pt x="3810" y="1050582"/>
                  </a:lnTo>
                </a:path>
                <a:path w="3809" h="1138554">
                  <a:moveTo>
                    <a:pt x="0" y="1048677"/>
                  </a:moveTo>
                  <a:lnTo>
                    <a:pt x="3810" y="1048677"/>
                  </a:lnTo>
                </a:path>
                <a:path w="3809" h="1138554">
                  <a:moveTo>
                    <a:pt x="0" y="1046772"/>
                  </a:moveTo>
                  <a:lnTo>
                    <a:pt x="3810" y="1046772"/>
                  </a:lnTo>
                </a:path>
                <a:path w="3809" h="1138554">
                  <a:moveTo>
                    <a:pt x="0" y="1044867"/>
                  </a:moveTo>
                  <a:lnTo>
                    <a:pt x="3810" y="1044867"/>
                  </a:lnTo>
                </a:path>
                <a:path w="3809" h="1138554">
                  <a:moveTo>
                    <a:pt x="0" y="1042949"/>
                  </a:moveTo>
                  <a:lnTo>
                    <a:pt x="3810" y="1042949"/>
                  </a:lnTo>
                </a:path>
                <a:path w="3809" h="1138554">
                  <a:moveTo>
                    <a:pt x="0" y="1041044"/>
                  </a:moveTo>
                  <a:lnTo>
                    <a:pt x="3810" y="1041044"/>
                  </a:lnTo>
                </a:path>
                <a:path w="3809" h="1138554">
                  <a:moveTo>
                    <a:pt x="0" y="1039139"/>
                  </a:moveTo>
                  <a:lnTo>
                    <a:pt x="3810" y="1039139"/>
                  </a:lnTo>
                </a:path>
                <a:path w="3809" h="1138554">
                  <a:moveTo>
                    <a:pt x="0" y="1037234"/>
                  </a:moveTo>
                  <a:lnTo>
                    <a:pt x="3810" y="1037234"/>
                  </a:lnTo>
                </a:path>
                <a:path w="3809" h="1138554">
                  <a:moveTo>
                    <a:pt x="0" y="1035329"/>
                  </a:moveTo>
                  <a:lnTo>
                    <a:pt x="3810" y="1035329"/>
                  </a:lnTo>
                </a:path>
                <a:path w="3809" h="1138554">
                  <a:moveTo>
                    <a:pt x="0" y="1033424"/>
                  </a:moveTo>
                  <a:lnTo>
                    <a:pt x="3810" y="1033424"/>
                  </a:lnTo>
                </a:path>
                <a:path w="3809" h="1138554">
                  <a:moveTo>
                    <a:pt x="0" y="1031519"/>
                  </a:moveTo>
                  <a:lnTo>
                    <a:pt x="3810" y="1031519"/>
                  </a:lnTo>
                </a:path>
                <a:path w="3809" h="1138554">
                  <a:moveTo>
                    <a:pt x="0" y="1029614"/>
                  </a:moveTo>
                  <a:lnTo>
                    <a:pt x="3810" y="1029614"/>
                  </a:lnTo>
                </a:path>
                <a:path w="3809" h="1138554">
                  <a:moveTo>
                    <a:pt x="0" y="1027696"/>
                  </a:moveTo>
                  <a:lnTo>
                    <a:pt x="3810" y="1027696"/>
                  </a:lnTo>
                </a:path>
                <a:path w="3809" h="1138554">
                  <a:moveTo>
                    <a:pt x="0" y="1025791"/>
                  </a:moveTo>
                  <a:lnTo>
                    <a:pt x="3810" y="1025791"/>
                  </a:lnTo>
                </a:path>
                <a:path w="3809" h="1138554">
                  <a:moveTo>
                    <a:pt x="0" y="1023886"/>
                  </a:moveTo>
                  <a:lnTo>
                    <a:pt x="3810" y="1023886"/>
                  </a:lnTo>
                </a:path>
                <a:path w="3809" h="1138554">
                  <a:moveTo>
                    <a:pt x="0" y="1021981"/>
                  </a:moveTo>
                  <a:lnTo>
                    <a:pt x="3810" y="1021981"/>
                  </a:lnTo>
                </a:path>
                <a:path w="3809" h="1138554">
                  <a:moveTo>
                    <a:pt x="0" y="1020076"/>
                  </a:moveTo>
                  <a:lnTo>
                    <a:pt x="3810" y="1020076"/>
                  </a:lnTo>
                </a:path>
                <a:path w="3809" h="1138554">
                  <a:moveTo>
                    <a:pt x="0" y="1018171"/>
                  </a:moveTo>
                  <a:lnTo>
                    <a:pt x="3810" y="1018171"/>
                  </a:lnTo>
                </a:path>
                <a:path w="3809" h="1138554">
                  <a:moveTo>
                    <a:pt x="0" y="1016266"/>
                  </a:moveTo>
                  <a:lnTo>
                    <a:pt x="3810" y="1016266"/>
                  </a:lnTo>
                </a:path>
                <a:path w="3809" h="1138554">
                  <a:moveTo>
                    <a:pt x="0" y="1014349"/>
                  </a:moveTo>
                  <a:lnTo>
                    <a:pt x="3810" y="1014349"/>
                  </a:lnTo>
                </a:path>
                <a:path w="3809" h="1138554">
                  <a:moveTo>
                    <a:pt x="0" y="1012444"/>
                  </a:moveTo>
                  <a:lnTo>
                    <a:pt x="3810" y="1012444"/>
                  </a:lnTo>
                </a:path>
                <a:path w="3809" h="1138554">
                  <a:moveTo>
                    <a:pt x="0" y="1010539"/>
                  </a:moveTo>
                  <a:lnTo>
                    <a:pt x="3810" y="1010539"/>
                  </a:lnTo>
                </a:path>
                <a:path w="3809" h="1138554">
                  <a:moveTo>
                    <a:pt x="0" y="1008634"/>
                  </a:moveTo>
                  <a:lnTo>
                    <a:pt x="3810" y="1008634"/>
                  </a:lnTo>
                </a:path>
                <a:path w="3809" h="1138554">
                  <a:moveTo>
                    <a:pt x="0" y="1006729"/>
                  </a:moveTo>
                  <a:lnTo>
                    <a:pt x="3810" y="1006729"/>
                  </a:lnTo>
                </a:path>
                <a:path w="3809" h="1138554">
                  <a:moveTo>
                    <a:pt x="0" y="1004824"/>
                  </a:moveTo>
                  <a:lnTo>
                    <a:pt x="3810" y="1004824"/>
                  </a:lnTo>
                </a:path>
                <a:path w="3809" h="1138554">
                  <a:moveTo>
                    <a:pt x="0" y="1002919"/>
                  </a:moveTo>
                  <a:lnTo>
                    <a:pt x="3810" y="1002919"/>
                  </a:lnTo>
                </a:path>
                <a:path w="3809" h="1138554">
                  <a:moveTo>
                    <a:pt x="0" y="1001014"/>
                  </a:moveTo>
                  <a:lnTo>
                    <a:pt x="3810" y="1001014"/>
                  </a:lnTo>
                </a:path>
                <a:path w="3809" h="1138554">
                  <a:moveTo>
                    <a:pt x="0" y="999096"/>
                  </a:moveTo>
                  <a:lnTo>
                    <a:pt x="3810" y="999096"/>
                  </a:lnTo>
                </a:path>
                <a:path w="3809" h="1138554">
                  <a:moveTo>
                    <a:pt x="0" y="997191"/>
                  </a:moveTo>
                  <a:lnTo>
                    <a:pt x="3810" y="997191"/>
                  </a:lnTo>
                </a:path>
                <a:path w="3809" h="1138554">
                  <a:moveTo>
                    <a:pt x="0" y="995286"/>
                  </a:moveTo>
                  <a:lnTo>
                    <a:pt x="3810" y="995286"/>
                  </a:lnTo>
                </a:path>
                <a:path w="3809" h="1138554">
                  <a:moveTo>
                    <a:pt x="0" y="993381"/>
                  </a:moveTo>
                  <a:lnTo>
                    <a:pt x="3810" y="993381"/>
                  </a:lnTo>
                </a:path>
                <a:path w="3809" h="1138554">
                  <a:moveTo>
                    <a:pt x="0" y="991476"/>
                  </a:moveTo>
                  <a:lnTo>
                    <a:pt x="3810" y="991476"/>
                  </a:lnTo>
                </a:path>
                <a:path w="3809" h="1138554">
                  <a:moveTo>
                    <a:pt x="0" y="989571"/>
                  </a:moveTo>
                  <a:lnTo>
                    <a:pt x="3810" y="989571"/>
                  </a:lnTo>
                </a:path>
                <a:path w="3809" h="1138554">
                  <a:moveTo>
                    <a:pt x="0" y="987666"/>
                  </a:moveTo>
                  <a:lnTo>
                    <a:pt x="3810" y="987666"/>
                  </a:lnTo>
                </a:path>
                <a:path w="3809" h="1138554">
                  <a:moveTo>
                    <a:pt x="0" y="985748"/>
                  </a:moveTo>
                  <a:lnTo>
                    <a:pt x="3810" y="985748"/>
                  </a:lnTo>
                </a:path>
                <a:path w="3809" h="1138554">
                  <a:moveTo>
                    <a:pt x="0" y="983843"/>
                  </a:moveTo>
                  <a:lnTo>
                    <a:pt x="3810" y="983843"/>
                  </a:lnTo>
                </a:path>
                <a:path w="3809" h="1138554">
                  <a:moveTo>
                    <a:pt x="0" y="981938"/>
                  </a:moveTo>
                  <a:lnTo>
                    <a:pt x="3810" y="981938"/>
                  </a:lnTo>
                </a:path>
                <a:path w="3809" h="1138554">
                  <a:moveTo>
                    <a:pt x="0" y="980033"/>
                  </a:moveTo>
                  <a:lnTo>
                    <a:pt x="3810" y="980033"/>
                  </a:lnTo>
                </a:path>
                <a:path w="3809" h="1138554">
                  <a:moveTo>
                    <a:pt x="0" y="978128"/>
                  </a:moveTo>
                  <a:lnTo>
                    <a:pt x="3810" y="978128"/>
                  </a:lnTo>
                </a:path>
                <a:path w="3809" h="1138554">
                  <a:moveTo>
                    <a:pt x="0" y="976223"/>
                  </a:moveTo>
                  <a:lnTo>
                    <a:pt x="3810" y="976223"/>
                  </a:lnTo>
                </a:path>
                <a:path w="3809" h="1138554">
                  <a:moveTo>
                    <a:pt x="0" y="974318"/>
                  </a:moveTo>
                  <a:lnTo>
                    <a:pt x="3810" y="974318"/>
                  </a:lnTo>
                </a:path>
                <a:path w="3809" h="1138554">
                  <a:moveTo>
                    <a:pt x="0" y="972413"/>
                  </a:moveTo>
                  <a:lnTo>
                    <a:pt x="3810" y="972413"/>
                  </a:lnTo>
                </a:path>
                <a:path w="3809" h="1138554">
                  <a:moveTo>
                    <a:pt x="0" y="970495"/>
                  </a:moveTo>
                  <a:lnTo>
                    <a:pt x="3810" y="970495"/>
                  </a:lnTo>
                </a:path>
                <a:path w="3809" h="1138554">
                  <a:moveTo>
                    <a:pt x="0" y="968590"/>
                  </a:moveTo>
                  <a:lnTo>
                    <a:pt x="3810" y="968590"/>
                  </a:lnTo>
                </a:path>
                <a:path w="3809" h="1138554">
                  <a:moveTo>
                    <a:pt x="0" y="966685"/>
                  </a:moveTo>
                  <a:lnTo>
                    <a:pt x="3810" y="966685"/>
                  </a:lnTo>
                </a:path>
                <a:path w="3809" h="1138554">
                  <a:moveTo>
                    <a:pt x="0" y="964780"/>
                  </a:moveTo>
                  <a:lnTo>
                    <a:pt x="3810" y="964780"/>
                  </a:lnTo>
                </a:path>
                <a:path w="3809" h="1138554">
                  <a:moveTo>
                    <a:pt x="0" y="962875"/>
                  </a:moveTo>
                  <a:lnTo>
                    <a:pt x="3810" y="962875"/>
                  </a:lnTo>
                </a:path>
                <a:path w="3809" h="1138554">
                  <a:moveTo>
                    <a:pt x="0" y="960970"/>
                  </a:moveTo>
                  <a:lnTo>
                    <a:pt x="3810" y="960970"/>
                  </a:lnTo>
                </a:path>
                <a:path w="3809" h="1138554">
                  <a:moveTo>
                    <a:pt x="0" y="959065"/>
                  </a:moveTo>
                  <a:lnTo>
                    <a:pt x="3810" y="959065"/>
                  </a:lnTo>
                </a:path>
                <a:path w="3809" h="1138554">
                  <a:moveTo>
                    <a:pt x="0" y="957160"/>
                  </a:moveTo>
                  <a:lnTo>
                    <a:pt x="3810" y="957160"/>
                  </a:lnTo>
                </a:path>
                <a:path w="3809" h="1138554">
                  <a:moveTo>
                    <a:pt x="0" y="955243"/>
                  </a:moveTo>
                  <a:lnTo>
                    <a:pt x="3810" y="955243"/>
                  </a:lnTo>
                </a:path>
                <a:path w="3809" h="1138554">
                  <a:moveTo>
                    <a:pt x="0" y="953338"/>
                  </a:moveTo>
                  <a:lnTo>
                    <a:pt x="3810" y="953338"/>
                  </a:lnTo>
                </a:path>
                <a:path w="3809" h="1138554">
                  <a:moveTo>
                    <a:pt x="0" y="951433"/>
                  </a:moveTo>
                  <a:lnTo>
                    <a:pt x="3810" y="951433"/>
                  </a:lnTo>
                </a:path>
                <a:path w="3809" h="1138554">
                  <a:moveTo>
                    <a:pt x="0" y="949528"/>
                  </a:moveTo>
                  <a:lnTo>
                    <a:pt x="3810" y="949528"/>
                  </a:lnTo>
                </a:path>
                <a:path w="3809" h="1138554">
                  <a:moveTo>
                    <a:pt x="0" y="947623"/>
                  </a:moveTo>
                  <a:lnTo>
                    <a:pt x="3810" y="947623"/>
                  </a:lnTo>
                </a:path>
                <a:path w="3809" h="1138554">
                  <a:moveTo>
                    <a:pt x="0" y="945718"/>
                  </a:moveTo>
                  <a:lnTo>
                    <a:pt x="3810" y="945718"/>
                  </a:lnTo>
                </a:path>
                <a:path w="3809" h="1138554">
                  <a:moveTo>
                    <a:pt x="0" y="943813"/>
                  </a:moveTo>
                  <a:lnTo>
                    <a:pt x="3810" y="943813"/>
                  </a:lnTo>
                </a:path>
                <a:path w="3809" h="1138554">
                  <a:moveTo>
                    <a:pt x="0" y="941895"/>
                  </a:moveTo>
                  <a:lnTo>
                    <a:pt x="3810" y="941895"/>
                  </a:lnTo>
                </a:path>
                <a:path w="3809" h="1138554">
                  <a:moveTo>
                    <a:pt x="0" y="939990"/>
                  </a:moveTo>
                  <a:lnTo>
                    <a:pt x="3810" y="939990"/>
                  </a:lnTo>
                </a:path>
                <a:path w="3809" h="1138554">
                  <a:moveTo>
                    <a:pt x="0" y="938085"/>
                  </a:moveTo>
                  <a:lnTo>
                    <a:pt x="3810" y="938085"/>
                  </a:lnTo>
                </a:path>
                <a:path w="3809" h="1138554">
                  <a:moveTo>
                    <a:pt x="0" y="936180"/>
                  </a:moveTo>
                  <a:lnTo>
                    <a:pt x="3810" y="936180"/>
                  </a:lnTo>
                </a:path>
                <a:path w="3809" h="1138554">
                  <a:moveTo>
                    <a:pt x="0" y="934275"/>
                  </a:moveTo>
                  <a:lnTo>
                    <a:pt x="3810" y="934275"/>
                  </a:lnTo>
                </a:path>
                <a:path w="3809" h="1138554">
                  <a:moveTo>
                    <a:pt x="0" y="932370"/>
                  </a:moveTo>
                  <a:lnTo>
                    <a:pt x="3810" y="932370"/>
                  </a:lnTo>
                </a:path>
                <a:path w="3809" h="1138554">
                  <a:moveTo>
                    <a:pt x="0" y="930465"/>
                  </a:moveTo>
                  <a:lnTo>
                    <a:pt x="3810" y="930465"/>
                  </a:lnTo>
                </a:path>
                <a:path w="3809" h="1138554">
                  <a:moveTo>
                    <a:pt x="0" y="928560"/>
                  </a:moveTo>
                  <a:lnTo>
                    <a:pt x="3810" y="928560"/>
                  </a:lnTo>
                </a:path>
                <a:path w="3809" h="1138554">
                  <a:moveTo>
                    <a:pt x="0" y="926642"/>
                  </a:moveTo>
                  <a:lnTo>
                    <a:pt x="3810" y="926642"/>
                  </a:lnTo>
                </a:path>
                <a:path w="3809" h="1138554">
                  <a:moveTo>
                    <a:pt x="0" y="924737"/>
                  </a:moveTo>
                  <a:lnTo>
                    <a:pt x="3810" y="924737"/>
                  </a:lnTo>
                </a:path>
                <a:path w="3809" h="1138554">
                  <a:moveTo>
                    <a:pt x="0" y="922832"/>
                  </a:moveTo>
                  <a:lnTo>
                    <a:pt x="3810" y="922832"/>
                  </a:lnTo>
                </a:path>
                <a:path w="3809" h="1138554">
                  <a:moveTo>
                    <a:pt x="0" y="920927"/>
                  </a:moveTo>
                  <a:lnTo>
                    <a:pt x="3810" y="920927"/>
                  </a:lnTo>
                </a:path>
                <a:path w="3809" h="1138554">
                  <a:moveTo>
                    <a:pt x="0" y="919022"/>
                  </a:moveTo>
                  <a:lnTo>
                    <a:pt x="3810" y="919022"/>
                  </a:lnTo>
                </a:path>
                <a:path w="3809" h="1138554">
                  <a:moveTo>
                    <a:pt x="0" y="917117"/>
                  </a:moveTo>
                  <a:lnTo>
                    <a:pt x="3810" y="917117"/>
                  </a:lnTo>
                </a:path>
                <a:path w="3809" h="1138554">
                  <a:moveTo>
                    <a:pt x="0" y="915212"/>
                  </a:moveTo>
                  <a:lnTo>
                    <a:pt x="3810" y="915212"/>
                  </a:lnTo>
                </a:path>
                <a:path w="3809" h="1138554">
                  <a:moveTo>
                    <a:pt x="0" y="913295"/>
                  </a:moveTo>
                  <a:lnTo>
                    <a:pt x="3810" y="913295"/>
                  </a:lnTo>
                </a:path>
                <a:path w="3809" h="1138554">
                  <a:moveTo>
                    <a:pt x="0" y="911390"/>
                  </a:moveTo>
                  <a:lnTo>
                    <a:pt x="3810" y="911390"/>
                  </a:lnTo>
                </a:path>
                <a:path w="3809" h="1138554">
                  <a:moveTo>
                    <a:pt x="0" y="909485"/>
                  </a:moveTo>
                  <a:lnTo>
                    <a:pt x="3810" y="909485"/>
                  </a:lnTo>
                </a:path>
                <a:path w="3809" h="1138554">
                  <a:moveTo>
                    <a:pt x="0" y="907580"/>
                  </a:moveTo>
                  <a:lnTo>
                    <a:pt x="3810" y="907580"/>
                  </a:lnTo>
                </a:path>
                <a:path w="3809" h="1138554">
                  <a:moveTo>
                    <a:pt x="0" y="905675"/>
                  </a:moveTo>
                  <a:lnTo>
                    <a:pt x="3810" y="905675"/>
                  </a:lnTo>
                </a:path>
                <a:path w="3809" h="1138554">
                  <a:moveTo>
                    <a:pt x="0" y="903770"/>
                  </a:moveTo>
                  <a:lnTo>
                    <a:pt x="3810" y="903770"/>
                  </a:lnTo>
                </a:path>
                <a:path w="3809" h="1138554">
                  <a:moveTo>
                    <a:pt x="0" y="901865"/>
                  </a:moveTo>
                  <a:lnTo>
                    <a:pt x="3810" y="901865"/>
                  </a:lnTo>
                </a:path>
                <a:path w="3809" h="1138554">
                  <a:moveTo>
                    <a:pt x="0" y="899960"/>
                  </a:moveTo>
                  <a:lnTo>
                    <a:pt x="3810" y="899960"/>
                  </a:lnTo>
                </a:path>
                <a:path w="3809" h="1138554">
                  <a:moveTo>
                    <a:pt x="0" y="898042"/>
                  </a:moveTo>
                  <a:lnTo>
                    <a:pt x="3810" y="898042"/>
                  </a:lnTo>
                </a:path>
                <a:path w="3809" h="1138554">
                  <a:moveTo>
                    <a:pt x="0" y="896137"/>
                  </a:moveTo>
                  <a:lnTo>
                    <a:pt x="3810" y="896137"/>
                  </a:lnTo>
                </a:path>
                <a:path w="3809" h="1138554">
                  <a:moveTo>
                    <a:pt x="0" y="894232"/>
                  </a:moveTo>
                  <a:lnTo>
                    <a:pt x="3810" y="894232"/>
                  </a:lnTo>
                </a:path>
                <a:path w="3809" h="1138554">
                  <a:moveTo>
                    <a:pt x="0" y="892327"/>
                  </a:moveTo>
                  <a:lnTo>
                    <a:pt x="3810" y="892327"/>
                  </a:lnTo>
                </a:path>
                <a:path w="3809" h="1138554">
                  <a:moveTo>
                    <a:pt x="0" y="890422"/>
                  </a:moveTo>
                  <a:lnTo>
                    <a:pt x="3810" y="890422"/>
                  </a:lnTo>
                </a:path>
                <a:path w="3809" h="1138554">
                  <a:moveTo>
                    <a:pt x="0" y="888517"/>
                  </a:moveTo>
                  <a:lnTo>
                    <a:pt x="3810" y="888517"/>
                  </a:lnTo>
                </a:path>
                <a:path w="3809" h="1138554">
                  <a:moveTo>
                    <a:pt x="0" y="886612"/>
                  </a:moveTo>
                  <a:lnTo>
                    <a:pt x="3810" y="886612"/>
                  </a:lnTo>
                </a:path>
                <a:path w="3809" h="1138554">
                  <a:moveTo>
                    <a:pt x="0" y="884707"/>
                  </a:moveTo>
                  <a:lnTo>
                    <a:pt x="3810" y="884707"/>
                  </a:lnTo>
                </a:path>
                <a:path w="3809" h="1138554">
                  <a:moveTo>
                    <a:pt x="0" y="882789"/>
                  </a:moveTo>
                  <a:lnTo>
                    <a:pt x="3810" y="882789"/>
                  </a:lnTo>
                </a:path>
                <a:path w="3809" h="1138554">
                  <a:moveTo>
                    <a:pt x="0" y="880884"/>
                  </a:moveTo>
                  <a:lnTo>
                    <a:pt x="3810" y="880884"/>
                  </a:lnTo>
                </a:path>
                <a:path w="3809" h="1138554">
                  <a:moveTo>
                    <a:pt x="0" y="878979"/>
                  </a:moveTo>
                  <a:lnTo>
                    <a:pt x="3810" y="878979"/>
                  </a:lnTo>
                </a:path>
                <a:path w="3809" h="1138554">
                  <a:moveTo>
                    <a:pt x="0" y="877074"/>
                  </a:moveTo>
                  <a:lnTo>
                    <a:pt x="3810" y="877074"/>
                  </a:lnTo>
                </a:path>
                <a:path w="3809" h="1138554">
                  <a:moveTo>
                    <a:pt x="0" y="875169"/>
                  </a:moveTo>
                  <a:lnTo>
                    <a:pt x="3810" y="875169"/>
                  </a:lnTo>
                </a:path>
                <a:path w="3809" h="1138554">
                  <a:moveTo>
                    <a:pt x="0" y="873264"/>
                  </a:moveTo>
                  <a:lnTo>
                    <a:pt x="3810" y="873264"/>
                  </a:lnTo>
                </a:path>
                <a:path w="3809" h="1138554">
                  <a:moveTo>
                    <a:pt x="0" y="871359"/>
                  </a:moveTo>
                  <a:lnTo>
                    <a:pt x="3810" y="871359"/>
                  </a:lnTo>
                </a:path>
                <a:path w="3809" h="1138554">
                  <a:moveTo>
                    <a:pt x="0" y="869442"/>
                  </a:moveTo>
                  <a:lnTo>
                    <a:pt x="3810" y="869442"/>
                  </a:lnTo>
                </a:path>
                <a:path w="3809" h="1138554">
                  <a:moveTo>
                    <a:pt x="0" y="867537"/>
                  </a:moveTo>
                  <a:lnTo>
                    <a:pt x="3810" y="867537"/>
                  </a:lnTo>
                </a:path>
                <a:path w="3809" h="1138554">
                  <a:moveTo>
                    <a:pt x="0" y="865632"/>
                  </a:moveTo>
                  <a:lnTo>
                    <a:pt x="3810" y="865632"/>
                  </a:lnTo>
                </a:path>
                <a:path w="3809" h="1138554">
                  <a:moveTo>
                    <a:pt x="0" y="863727"/>
                  </a:moveTo>
                  <a:lnTo>
                    <a:pt x="3810" y="863727"/>
                  </a:lnTo>
                </a:path>
                <a:path w="3809" h="1138554">
                  <a:moveTo>
                    <a:pt x="0" y="861822"/>
                  </a:moveTo>
                  <a:lnTo>
                    <a:pt x="3810" y="861822"/>
                  </a:lnTo>
                </a:path>
                <a:path w="3809" h="1138554">
                  <a:moveTo>
                    <a:pt x="0" y="859917"/>
                  </a:moveTo>
                  <a:lnTo>
                    <a:pt x="3810" y="859917"/>
                  </a:lnTo>
                </a:path>
                <a:path w="3809" h="1138554">
                  <a:moveTo>
                    <a:pt x="0" y="858012"/>
                  </a:moveTo>
                  <a:lnTo>
                    <a:pt x="3810" y="858012"/>
                  </a:lnTo>
                </a:path>
                <a:path w="3809" h="1138554">
                  <a:moveTo>
                    <a:pt x="0" y="856107"/>
                  </a:moveTo>
                  <a:lnTo>
                    <a:pt x="3810" y="856107"/>
                  </a:lnTo>
                </a:path>
                <a:path w="3809" h="1138554">
                  <a:moveTo>
                    <a:pt x="0" y="854189"/>
                  </a:moveTo>
                  <a:lnTo>
                    <a:pt x="3810" y="854189"/>
                  </a:lnTo>
                </a:path>
                <a:path w="3809" h="1138554">
                  <a:moveTo>
                    <a:pt x="0" y="852284"/>
                  </a:moveTo>
                  <a:lnTo>
                    <a:pt x="3810" y="852284"/>
                  </a:lnTo>
                </a:path>
                <a:path w="3809" h="1138554">
                  <a:moveTo>
                    <a:pt x="0" y="850379"/>
                  </a:moveTo>
                  <a:lnTo>
                    <a:pt x="3810" y="850379"/>
                  </a:lnTo>
                </a:path>
                <a:path w="3809" h="1138554">
                  <a:moveTo>
                    <a:pt x="0" y="848474"/>
                  </a:moveTo>
                  <a:lnTo>
                    <a:pt x="3810" y="848474"/>
                  </a:lnTo>
                </a:path>
                <a:path w="3809" h="1138554">
                  <a:moveTo>
                    <a:pt x="0" y="846569"/>
                  </a:moveTo>
                  <a:lnTo>
                    <a:pt x="3810" y="846569"/>
                  </a:lnTo>
                </a:path>
                <a:path w="3809" h="1138554">
                  <a:moveTo>
                    <a:pt x="0" y="844664"/>
                  </a:moveTo>
                  <a:lnTo>
                    <a:pt x="3810" y="844664"/>
                  </a:lnTo>
                </a:path>
                <a:path w="3809" h="1138554">
                  <a:moveTo>
                    <a:pt x="0" y="842759"/>
                  </a:moveTo>
                  <a:lnTo>
                    <a:pt x="3810" y="842759"/>
                  </a:lnTo>
                </a:path>
                <a:path w="3809" h="1138554">
                  <a:moveTo>
                    <a:pt x="0" y="840841"/>
                  </a:moveTo>
                  <a:lnTo>
                    <a:pt x="3810" y="840841"/>
                  </a:lnTo>
                </a:path>
                <a:path w="3809" h="1138554">
                  <a:moveTo>
                    <a:pt x="0" y="838936"/>
                  </a:moveTo>
                  <a:lnTo>
                    <a:pt x="3810" y="838936"/>
                  </a:lnTo>
                </a:path>
                <a:path w="3809" h="1138554">
                  <a:moveTo>
                    <a:pt x="0" y="837031"/>
                  </a:moveTo>
                  <a:lnTo>
                    <a:pt x="3810" y="837031"/>
                  </a:lnTo>
                </a:path>
                <a:path w="3809" h="1138554">
                  <a:moveTo>
                    <a:pt x="0" y="835126"/>
                  </a:moveTo>
                  <a:lnTo>
                    <a:pt x="3810" y="835126"/>
                  </a:lnTo>
                </a:path>
                <a:path w="3809" h="1138554">
                  <a:moveTo>
                    <a:pt x="0" y="833221"/>
                  </a:moveTo>
                  <a:lnTo>
                    <a:pt x="3810" y="833221"/>
                  </a:lnTo>
                </a:path>
                <a:path w="3809" h="1138554">
                  <a:moveTo>
                    <a:pt x="0" y="831316"/>
                  </a:moveTo>
                  <a:lnTo>
                    <a:pt x="3810" y="831316"/>
                  </a:lnTo>
                </a:path>
                <a:path w="3809" h="1138554">
                  <a:moveTo>
                    <a:pt x="0" y="829411"/>
                  </a:moveTo>
                  <a:lnTo>
                    <a:pt x="3810" y="829411"/>
                  </a:lnTo>
                </a:path>
                <a:path w="3809" h="1138554">
                  <a:moveTo>
                    <a:pt x="0" y="827506"/>
                  </a:moveTo>
                  <a:lnTo>
                    <a:pt x="3810" y="827506"/>
                  </a:lnTo>
                </a:path>
                <a:path w="3809" h="1138554">
                  <a:moveTo>
                    <a:pt x="0" y="825588"/>
                  </a:moveTo>
                  <a:lnTo>
                    <a:pt x="3810" y="825588"/>
                  </a:lnTo>
                </a:path>
                <a:path w="3809" h="1138554">
                  <a:moveTo>
                    <a:pt x="0" y="823683"/>
                  </a:moveTo>
                  <a:lnTo>
                    <a:pt x="3810" y="823683"/>
                  </a:lnTo>
                </a:path>
                <a:path w="3809" h="1138554">
                  <a:moveTo>
                    <a:pt x="0" y="821778"/>
                  </a:moveTo>
                  <a:lnTo>
                    <a:pt x="3810" y="821778"/>
                  </a:lnTo>
                </a:path>
                <a:path w="3809" h="1138554">
                  <a:moveTo>
                    <a:pt x="0" y="819873"/>
                  </a:moveTo>
                  <a:lnTo>
                    <a:pt x="3810" y="819873"/>
                  </a:lnTo>
                </a:path>
                <a:path w="3809" h="1138554">
                  <a:moveTo>
                    <a:pt x="0" y="817968"/>
                  </a:moveTo>
                  <a:lnTo>
                    <a:pt x="3810" y="817968"/>
                  </a:lnTo>
                </a:path>
                <a:path w="3809" h="1138554">
                  <a:moveTo>
                    <a:pt x="0" y="816063"/>
                  </a:moveTo>
                  <a:lnTo>
                    <a:pt x="3810" y="816063"/>
                  </a:lnTo>
                </a:path>
                <a:path w="3809" h="1138554">
                  <a:moveTo>
                    <a:pt x="0" y="814158"/>
                  </a:moveTo>
                  <a:lnTo>
                    <a:pt x="3810" y="814158"/>
                  </a:lnTo>
                </a:path>
                <a:path w="3809" h="1138554">
                  <a:moveTo>
                    <a:pt x="0" y="812253"/>
                  </a:moveTo>
                  <a:lnTo>
                    <a:pt x="3810" y="812253"/>
                  </a:lnTo>
                </a:path>
                <a:path w="3809" h="1138554">
                  <a:moveTo>
                    <a:pt x="0" y="810336"/>
                  </a:moveTo>
                  <a:lnTo>
                    <a:pt x="3810" y="810336"/>
                  </a:lnTo>
                </a:path>
                <a:path w="3809" h="1138554">
                  <a:moveTo>
                    <a:pt x="0" y="808431"/>
                  </a:moveTo>
                  <a:lnTo>
                    <a:pt x="3810" y="808431"/>
                  </a:lnTo>
                </a:path>
                <a:path w="3809" h="1138554">
                  <a:moveTo>
                    <a:pt x="0" y="806526"/>
                  </a:moveTo>
                  <a:lnTo>
                    <a:pt x="3810" y="806526"/>
                  </a:lnTo>
                </a:path>
                <a:path w="3809" h="1138554">
                  <a:moveTo>
                    <a:pt x="0" y="804621"/>
                  </a:moveTo>
                  <a:lnTo>
                    <a:pt x="3810" y="804621"/>
                  </a:lnTo>
                </a:path>
                <a:path w="3809" h="1138554">
                  <a:moveTo>
                    <a:pt x="0" y="802716"/>
                  </a:moveTo>
                  <a:lnTo>
                    <a:pt x="3810" y="802716"/>
                  </a:lnTo>
                </a:path>
                <a:path w="3809" h="1138554">
                  <a:moveTo>
                    <a:pt x="0" y="800811"/>
                  </a:moveTo>
                  <a:lnTo>
                    <a:pt x="3810" y="800811"/>
                  </a:lnTo>
                </a:path>
                <a:path w="3809" h="1138554">
                  <a:moveTo>
                    <a:pt x="0" y="798906"/>
                  </a:moveTo>
                  <a:lnTo>
                    <a:pt x="3810" y="798906"/>
                  </a:lnTo>
                </a:path>
                <a:path w="3809" h="1138554">
                  <a:moveTo>
                    <a:pt x="0" y="796988"/>
                  </a:moveTo>
                  <a:lnTo>
                    <a:pt x="3810" y="796988"/>
                  </a:lnTo>
                </a:path>
                <a:path w="3809" h="1138554">
                  <a:moveTo>
                    <a:pt x="0" y="795083"/>
                  </a:moveTo>
                  <a:lnTo>
                    <a:pt x="3810" y="795083"/>
                  </a:lnTo>
                </a:path>
                <a:path w="3809" h="1138554">
                  <a:moveTo>
                    <a:pt x="0" y="793178"/>
                  </a:moveTo>
                  <a:lnTo>
                    <a:pt x="3810" y="793178"/>
                  </a:lnTo>
                </a:path>
                <a:path w="3809" h="1138554">
                  <a:moveTo>
                    <a:pt x="0" y="791273"/>
                  </a:moveTo>
                  <a:lnTo>
                    <a:pt x="3810" y="791273"/>
                  </a:lnTo>
                </a:path>
                <a:path w="3809" h="1138554">
                  <a:moveTo>
                    <a:pt x="0" y="789368"/>
                  </a:moveTo>
                  <a:lnTo>
                    <a:pt x="3810" y="789368"/>
                  </a:lnTo>
                </a:path>
                <a:path w="3809" h="1138554">
                  <a:moveTo>
                    <a:pt x="0" y="787463"/>
                  </a:moveTo>
                  <a:lnTo>
                    <a:pt x="3810" y="787463"/>
                  </a:lnTo>
                </a:path>
                <a:path w="3809" h="1138554">
                  <a:moveTo>
                    <a:pt x="0" y="785558"/>
                  </a:moveTo>
                  <a:lnTo>
                    <a:pt x="3810" y="785558"/>
                  </a:lnTo>
                </a:path>
                <a:path w="3809" h="1138554">
                  <a:moveTo>
                    <a:pt x="0" y="783653"/>
                  </a:moveTo>
                  <a:lnTo>
                    <a:pt x="3810" y="783653"/>
                  </a:lnTo>
                </a:path>
                <a:path w="3809" h="1138554">
                  <a:moveTo>
                    <a:pt x="0" y="781735"/>
                  </a:moveTo>
                  <a:lnTo>
                    <a:pt x="3810" y="781735"/>
                  </a:lnTo>
                </a:path>
                <a:path w="3809" h="1138554">
                  <a:moveTo>
                    <a:pt x="0" y="779830"/>
                  </a:moveTo>
                  <a:lnTo>
                    <a:pt x="3810" y="779830"/>
                  </a:lnTo>
                </a:path>
                <a:path w="3809" h="1138554">
                  <a:moveTo>
                    <a:pt x="0" y="777925"/>
                  </a:moveTo>
                  <a:lnTo>
                    <a:pt x="3810" y="777925"/>
                  </a:lnTo>
                </a:path>
                <a:path w="3809" h="1138554">
                  <a:moveTo>
                    <a:pt x="0" y="776020"/>
                  </a:moveTo>
                  <a:lnTo>
                    <a:pt x="3810" y="776020"/>
                  </a:lnTo>
                </a:path>
                <a:path w="3809" h="1138554">
                  <a:moveTo>
                    <a:pt x="0" y="774115"/>
                  </a:moveTo>
                  <a:lnTo>
                    <a:pt x="3810" y="774115"/>
                  </a:lnTo>
                </a:path>
                <a:path w="3809" h="1138554">
                  <a:moveTo>
                    <a:pt x="0" y="772210"/>
                  </a:moveTo>
                  <a:lnTo>
                    <a:pt x="3810" y="772210"/>
                  </a:lnTo>
                </a:path>
                <a:path w="3809" h="1138554">
                  <a:moveTo>
                    <a:pt x="0" y="770305"/>
                  </a:moveTo>
                  <a:lnTo>
                    <a:pt x="3810" y="770305"/>
                  </a:lnTo>
                </a:path>
                <a:path w="3809" h="1138554">
                  <a:moveTo>
                    <a:pt x="0" y="768388"/>
                  </a:moveTo>
                  <a:lnTo>
                    <a:pt x="3810" y="768388"/>
                  </a:lnTo>
                </a:path>
                <a:path w="3809" h="1138554">
                  <a:moveTo>
                    <a:pt x="0" y="766483"/>
                  </a:moveTo>
                  <a:lnTo>
                    <a:pt x="3810" y="766483"/>
                  </a:lnTo>
                </a:path>
                <a:path w="3809" h="1138554">
                  <a:moveTo>
                    <a:pt x="0" y="764578"/>
                  </a:moveTo>
                  <a:lnTo>
                    <a:pt x="3810" y="764578"/>
                  </a:lnTo>
                </a:path>
                <a:path w="3809" h="1138554">
                  <a:moveTo>
                    <a:pt x="0" y="762673"/>
                  </a:moveTo>
                  <a:lnTo>
                    <a:pt x="3810" y="762673"/>
                  </a:lnTo>
                </a:path>
                <a:path w="3809" h="1138554">
                  <a:moveTo>
                    <a:pt x="0" y="760768"/>
                  </a:moveTo>
                  <a:lnTo>
                    <a:pt x="3810" y="760768"/>
                  </a:lnTo>
                </a:path>
                <a:path w="3809" h="1138554">
                  <a:moveTo>
                    <a:pt x="0" y="758863"/>
                  </a:moveTo>
                  <a:lnTo>
                    <a:pt x="3810" y="758863"/>
                  </a:lnTo>
                </a:path>
                <a:path w="3809" h="1138554">
                  <a:moveTo>
                    <a:pt x="0" y="756958"/>
                  </a:moveTo>
                  <a:lnTo>
                    <a:pt x="3810" y="756958"/>
                  </a:lnTo>
                </a:path>
                <a:path w="3809" h="1138554">
                  <a:moveTo>
                    <a:pt x="0" y="755053"/>
                  </a:moveTo>
                  <a:lnTo>
                    <a:pt x="3810" y="755053"/>
                  </a:lnTo>
                </a:path>
                <a:path w="3809" h="1138554">
                  <a:moveTo>
                    <a:pt x="0" y="753135"/>
                  </a:moveTo>
                  <a:lnTo>
                    <a:pt x="3810" y="753135"/>
                  </a:lnTo>
                </a:path>
                <a:path w="3809" h="1138554">
                  <a:moveTo>
                    <a:pt x="0" y="751230"/>
                  </a:moveTo>
                  <a:lnTo>
                    <a:pt x="3810" y="751230"/>
                  </a:lnTo>
                </a:path>
                <a:path w="3809" h="1138554">
                  <a:moveTo>
                    <a:pt x="0" y="749325"/>
                  </a:moveTo>
                  <a:lnTo>
                    <a:pt x="3810" y="749325"/>
                  </a:lnTo>
                </a:path>
                <a:path w="3809" h="1138554">
                  <a:moveTo>
                    <a:pt x="0" y="747420"/>
                  </a:moveTo>
                  <a:lnTo>
                    <a:pt x="3810" y="747420"/>
                  </a:lnTo>
                </a:path>
                <a:path w="3809" h="1138554">
                  <a:moveTo>
                    <a:pt x="0" y="745515"/>
                  </a:moveTo>
                  <a:lnTo>
                    <a:pt x="3810" y="745515"/>
                  </a:lnTo>
                </a:path>
                <a:path w="3809" h="1138554">
                  <a:moveTo>
                    <a:pt x="0" y="743610"/>
                  </a:moveTo>
                  <a:lnTo>
                    <a:pt x="3810" y="743610"/>
                  </a:lnTo>
                </a:path>
                <a:path w="3809" h="1138554">
                  <a:moveTo>
                    <a:pt x="0" y="741705"/>
                  </a:moveTo>
                  <a:lnTo>
                    <a:pt x="3810" y="741705"/>
                  </a:lnTo>
                </a:path>
                <a:path w="3809" h="1138554">
                  <a:moveTo>
                    <a:pt x="0" y="739800"/>
                  </a:moveTo>
                  <a:lnTo>
                    <a:pt x="3810" y="739800"/>
                  </a:lnTo>
                </a:path>
                <a:path w="3809" h="1138554">
                  <a:moveTo>
                    <a:pt x="0" y="737882"/>
                  </a:moveTo>
                  <a:lnTo>
                    <a:pt x="3810" y="737882"/>
                  </a:lnTo>
                </a:path>
                <a:path w="3809" h="1138554">
                  <a:moveTo>
                    <a:pt x="0" y="735977"/>
                  </a:moveTo>
                  <a:lnTo>
                    <a:pt x="3810" y="735977"/>
                  </a:lnTo>
                </a:path>
                <a:path w="3809" h="1138554">
                  <a:moveTo>
                    <a:pt x="0" y="734072"/>
                  </a:moveTo>
                  <a:lnTo>
                    <a:pt x="3810" y="734072"/>
                  </a:lnTo>
                </a:path>
                <a:path w="3809" h="1138554">
                  <a:moveTo>
                    <a:pt x="0" y="732167"/>
                  </a:moveTo>
                  <a:lnTo>
                    <a:pt x="3810" y="732167"/>
                  </a:lnTo>
                </a:path>
                <a:path w="3809" h="1138554">
                  <a:moveTo>
                    <a:pt x="0" y="730262"/>
                  </a:moveTo>
                  <a:lnTo>
                    <a:pt x="3810" y="730262"/>
                  </a:lnTo>
                </a:path>
                <a:path w="3809" h="1138554">
                  <a:moveTo>
                    <a:pt x="0" y="728357"/>
                  </a:moveTo>
                  <a:lnTo>
                    <a:pt x="3810" y="728357"/>
                  </a:lnTo>
                </a:path>
                <a:path w="3809" h="1138554">
                  <a:moveTo>
                    <a:pt x="0" y="726452"/>
                  </a:moveTo>
                  <a:lnTo>
                    <a:pt x="3810" y="726452"/>
                  </a:lnTo>
                </a:path>
                <a:path w="3809" h="1138554">
                  <a:moveTo>
                    <a:pt x="0" y="724535"/>
                  </a:moveTo>
                  <a:lnTo>
                    <a:pt x="3810" y="724535"/>
                  </a:lnTo>
                </a:path>
                <a:path w="3809" h="1138554">
                  <a:moveTo>
                    <a:pt x="0" y="722630"/>
                  </a:moveTo>
                  <a:lnTo>
                    <a:pt x="3810" y="722630"/>
                  </a:lnTo>
                </a:path>
                <a:path w="3809" h="1138554">
                  <a:moveTo>
                    <a:pt x="0" y="720725"/>
                  </a:moveTo>
                  <a:lnTo>
                    <a:pt x="3810" y="720725"/>
                  </a:lnTo>
                </a:path>
                <a:path w="3809" h="1138554">
                  <a:moveTo>
                    <a:pt x="0" y="718820"/>
                  </a:moveTo>
                  <a:lnTo>
                    <a:pt x="3810" y="718820"/>
                  </a:lnTo>
                </a:path>
                <a:path w="3809" h="1138554">
                  <a:moveTo>
                    <a:pt x="0" y="716915"/>
                  </a:moveTo>
                  <a:lnTo>
                    <a:pt x="3810" y="716915"/>
                  </a:lnTo>
                </a:path>
                <a:path w="3809" h="1138554">
                  <a:moveTo>
                    <a:pt x="0" y="715010"/>
                  </a:moveTo>
                  <a:lnTo>
                    <a:pt x="3810" y="715010"/>
                  </a:lnTo>
                </a:path>
                <a:path w="3809" h="1138554">
                  <a:moveTo>
                    <a:pt x="0" y="713105"/>
                  </a:moveTo>
                  <a:lnTo>
                    <a:pt x="3810" y="713105"/>
                  </a:lnTo>
                </a:path>
                <a:path w="3809" h="1138554">
                  <a:moveTo>
                    <a:pt x="0" y="711200"/>
                  </a:moveTo>
                  <a:lnTo>
                    <a:pt x="3810" y="711200"/>
                  </a:lnTo>
                </a:path>
                <a:path w="3809" h="1138554">
                  <a:moveTo>
                    <a:pt x="0" y="709282"/>
                  </a:moveTo>
                  <a:lnTo>
                    <a:pt x="3810" y="709282"/>
                  </a:lnTo>
                </a:path>
                <a:path w="3809" h="1138554">
                  <a:moveTo>
                    <a:pt x="0" y="707377"/>
                  </a:moveTo>
                  <a:lnTo>
                    <a:pt x="3810" y="707377"/>
                  </a:lnTo>
                </a:path>
                <a:path w="3809" h="1138554">
                  <a:moveTo>
                    <a:pt x="0" y="705472"/>
                  </a:moveTo>
                  <a:lnTo>
                    <a:pt x="3810" y="705472"/>
                  </a:lnTo>
                </a:path>
                <a:path w="3809" h="1138554">
                  <a:moveTo>
                    <a:pt x="0" y="703567"/>
                  </a:moveTo>
                  <a:lnTo>
                    <a:pt x="3810" y="703567"/>
                  </a:lnTo>
                </a:path>
                <a:path w="3809" h="1138554">
                  <a:moveTo>
                    <a:pt x="0" y="701662"/>
                  </a:moveTo>
                  <a:lnTo>
                    <a:pt x="3810" y="701662"/>
                  </a:lnTo>
                </a:path>
                <a:path w="3809" h="1138554">
                  <a:moveTo>
                    <a:pt x="0" y="699757"/>
                  </a:moveTo>
                  <a:lnTo>
                    <a:pt x="3810" y="699757"/>
                  </a:lnTo>
                </a:path>
                <a:path w="3809" h="1138554">
                  <a:moveTo>
                    <a:pt x="0" y="697852"/>
                  </a:moveTo>
                  <a:lnTo>
                    <a:pt x="3810" y="697852"/>
                  </a:lnTo>
                </a:path>
                <a:path w="3809" h="1138554">
                  <a:moveTo>
                    <a:pt x="0" y="695934"/>
                  </a:moveTo>
                  <a:lnTo>
                    <a:pt x="3810" y="695934"/>
                  </a:lnTo>
                </a:path>
                <a:path w="3809" h="1138554">
                  <a:moveTo>
                    <a:pt x="0" y="694029"/>
                  </a:moveTo>
                  <a:lnTo>
                    <a:pt x="3810" y="694029"/>
                  </a:lnTo>
                </a:path>
                <a:path w="3809" h="1138554">
                  <a:moveTo>
                    <a:pt x="0" y="692124"/>
                  </a:moveTo>
                  <a:lnTo>
                    <a:pt x="3810" y="692124"/>
                  </a:lnTo>
                </a:path>
                <a:path w="3809" h="1138554">
                  <a:moveTo>
                    <a:pt x="0" y="690219"/>
                  </a:moveTo>
                  <a:lnTo>
                    <a:pt x="3810" y="690219"/>
                  </a:lnTo>
                </a:path>
                <a:path w="3809" h="1138554">
                  <a:moveTo>
                    <a:pt x="0" y="688314"/>
                  </a:moveTo>
                  <a:lnTo>
                    <a:pt x="3810" y="688314"/>
                  </a:lnTo>
                </a:path>
                <a:path w="3809" h="1138554">
                  <a:moveTo>
                    <a:pt x="0" y="686409"/>
                  </a:moveTo>
                  <a:lnTo>
                    <a:pt x="3810" y="686409"/>
                  </a:lnTo>
                </a:path>
                <a:path w="3809" h="1138554">
                  <a:moveTo>
                    <a:pt x="0" y="684504"/>
                  </a:moveTo>
                  <a:lnTo>
                    <a:pt x="3810" y="684504"/>
                  </a:lnTo>
                </a:path>
                <a:path w="3809" h="1138554">
                  <a:moveTo>
                    <a:pt x="0" y="682599"/>
                  </a:moveTo>
                  <a:lnTo>
                    <a:pt x="3810" y="682599"/>
                  </a:lnTo>
                </a:path>
                <a:path w="3809" h="1138554">
                  <a:moveTo>
                    <a:pt x="0" y="680681"/>
                  </a:moveTo>
                  <a:lnTo>
                    <a:pt x="3810" y="680681"/>
                  </a:lnTo>
                </a:path>
                <a:path w="3809" h="1138554">
                  <a:moveTo>
                    <a:pt x="0" y="678776"/>
                  </a:moveTo>
                  <a:lnTo>
                    <a:pt x="3810" y="678776"/>
                  </a:lnTo>
                </a:path>
                <a:path w="3809" h="1138554">
                  <a:moveTo>
                    <a:pt x="0" y="676871"/>
                  </a:moveTo>
                  <a:lnTo>
                    <a:pt x="3810" y="676871"/>
                  </a:lnTo>
                </a:path>
                <a:path w="3809" h="1138554">
                  <a:moveTo>
                    <a:pt x="0" y="674966"/>
                  </a:moveTo>
                  <a:lnTo>
                    <a:pt x="3810" y="674966"/>
                  </a:lnTo>
                </a:path>
                <a:path w="3809" h="1138554">
                  <a:moveTo>
                    <a:pt x="0" y="673061"/>
                  </a:moveTo>
                  <a:lnTo>
                    <a:pt x="3810" y="673061"/>
                  </a:lnTo>
                </a:path>
                <a:path w="3809" h="1138554">
                  <a:moveTo>
                    <a:pt x="0" y="671156"/>
                  </a:moveTo>
                  <a:lnTo>
                    <a:pt x="3810" y="671156"/>
                  </a:lnTo>
                </a:path>
                <a:path w="3809" h="1138554">
                  <a:moveTo>
                    <a:pt x="0" y="669251"/>
                  </a:moveTo>
                  <a:lnTo>
                    <a:pt x="3810" y="669251"/>
                  </a:lnTo>
                </a:path>
                <a:path w="3809" h="1138554">
                  <a:moveTo>
                    <a:pt x="0" y="667346"/>
                  </a:moveTo>
                  <a:lnTo>
                    <a:pt x="3810" y="667346"/>
                  </a:lnTo>
                </a:path>
                <a:path w="3809" h="1138554">
                  <a:moveTo>
                    <a:pt x="0" y="665429"/>
                  </a:moveTo>
                  <a:lnTo>
                    <a:pt x="3810" y="665429"/>
                  </a:lnTo>
                </a:path>
                <a:path w="3809" h="1138554">
                  <a:moveTo>
                    <a:pt x="0" y="663524"/>
                  </a:moveTo>
                  <a:lnTo>
                    <a:pt x="3810" y="663524"/>
                  </a:lnTo>
                </a:path>
                <a:path w="3809" h="1138554">
                  <a:moveTo>
                    <a:pt x="0" y="661619"/>
                  </a:moveTo>
                  <a:lnTo>
                    <a:pt x="3810" y="661619"/>
                  </a:lnTo>
                </a:path>
                <a:path w="3809" h="1138554">
                  <a:moveTo>
                    <a:pt x="0" y="659714"/>
                  </a:moveTo>
                  <a:lnTo>
                    <a:pt x="3810" y="659714"/>
                  </a:lnTo>
                </a:path>
                <a:path w="3809" h="1138554">
                  <a:moveTo>
                    <a:pt x="0" y="657809"/>
                  </a:moveTo>
                  <a:lnTo>
                    <a:pt x="3810" y="657809"/>
                  </a:lnTo>
                </a:path>
                <a:path w="3809" h="1138554">
                  <a:moveTo>
                    <a:pt x="0" y="655904"/>
                  </a:moveTo>
                  <a:lnTo>
                    <a:pt x="3810" y="655904"/>
                  </a:lnTo>
                </a:path>
                <a:path w="3809" h="1138554">
                  <a:moveTo>
                    <a:pt x="0" y="653999"/>
                  </a:moveTo>
                  <a:lnTo>
                    <a:pt x="3810" y="653999"/>
                  </a:lnTo>
                </a:path>
                <a:path w="3809" h="1138554">
                  <a:moveTo>
                    <a:pt x="0" y="652081"/>
                  </a:moveTo>
                  <a:lnTo>
                    <a:pt x="3810" y="652081"/>
                  </a:lnTo>
                </a:path>
                <a:path w="3809" h="1138554">
                  <a:moveTo>
                    <a:pt x="0" y="650176"/>
                  </a:moveTo>
                  <a:lnTo>
                    <a:pt x="3810" y="650176"/>
                  </a:lnTo>
                </a:path>
                <a:path w="3809" h="1138554">
                  <a:moveTo>
                    <a:pt x="0" y="648271"/>
                  </a:moveTo>
                  <a:lnTo>
                    <a:pt x="3810" y="648271"/>
                  </a:lnTo>
                </a:path>
                <a:path w="3809" h="1138554">
                  <a:moveTo>
                    <a:pt x="0" y="646366"/>
                  </a:moveTo>
                  <a:lnTo>
                    <a:pt x="3810" y="646366"/>
                  </a:lnTo>
                </a:path>
                <a:path w="3809" h="1138554">
                  <a:moveTo>
                    <a:pt x="0" y="644461"/>
                  </a:moveTo>
                  <a:lnTo>
                    <a:pt x="3810" y="644461"/>
                  </a:lnTo>
                </a:path>
                <a:path w="3809" h="1138554">
                  <a:moveTo>
                    <a:pt x="0" y="642556"/>
                  </a:moveTo>
                  <a:lnTo>
                    <a:pt x="3810" y="642556"/>
                  </a:lnTo>
                </a:path>
                <a:path w="3809" h="1138554">
                  <a:moveTo>
                    <a:pt x="0" y="640651"/>
                  </a:moveTo>
                  <a:lnTo>
                    <a:pt x="3810" y="640651"/>
                  </a:lnTo>
                </a:path>
                <a:path w="3809" h="1138554">
                  <a:moveTo>
                    <a:pt x="0" y="638746"/>
                  </a:moveTo>
                  <a:lnTo>
                    <a:pt x="3810" y="638746"/>
                  </a:lnTo>
                </a:path>
                <a:path w="3809" h="1138554">
                  <a:moveTo>
                    <a:pt x="0" y="636828"/>
                  </a:moveTo>
                  <a:lnTo>
                    <a:pt x="3810" y="636828"/>
                  </a:lnTo>
                </a:path>
                <a:path w="3809" h="1138554">
                  <a:moveTo>
                    <a:pt x="0" y="634923"/>
                  </a:moveTo>
                  <a:lnTo>
                    <a:pt x="3810" y="634923"/>
                  </a:lnTo>
                </a:path>
                <a:path w="3809" h="1138554">
                  <a:moveTo>
                    <a:pt x="0" y="633018"/>
                  </a:moveTo>
                  <a:lnTo>
                    <a:pt x="3810" y="633018"/>
                  </a:lnTo>
                </a:path>
                <a:path w="3809" h="1138554">
                  <a:moveTo>
                    <a:pt x="0" y="631113"/>
                  </a:moveTo>
                  <a:lnTo>
                    <a:pt x="3810" y="631113"/>
                  </a:lnTo>
                </a:path>
                <a:path w="3809" h="1138554">
                  <a:moveTo>
                    <a:pt x="0" y="629208"/>
                  </a:moveTo>
                  <a:lnTo>
                    <a:pt x="3810" y="629208"/>
                  </a:lnTo>
                </a:path>
                <a:path w="3809" h="1138554">
                  <a:moveTo>
                    <a:pt x="0" y="627303"/>
                  </a:moveTo>
                  <a:lnTo>
                    <a:pt x="3810" y="627303"/>
                  </a:lnTo>
                </a:path>
                <a:path w="3809" h="1138554">
                  <a:moveTo>
                    <a:pt x="0" y="625398"/>
                  </a:moveTo>
                  <a:lnTo>
                    <a:pt x="3810" y="625398"/>
                  </a:lnTo>
                </a:path>
                <a:path w="3809" h="1138554">
                  <a:moveTo>
                    <a:pt x="0" y="623493"/>
                  </a:moveTo>
                  <a:lnTo>
                    <a:pt x="3810" y="623493"/>
                  </a:lnTo>
                </a:path>
                <a:path w="3809" h="1138554">
                  <a:moveTo>
                    <a:pt x="0" y="621576"/>
                  </a:moveTo>
                  <a:lnTo>
                    <a:pt x="3810" y="621576"/>
                  </a:lnTo>
                </a:path>
                <a:path w="3809" h="1138554">
                  <a:moveTo>
                    <a:pt x="0" y="619671"/>
                  </a:moveTo>
                  <a:lnTo>
                    <a:pt x="3810" y="619671"/>
                  </a:lnTo>
                </a:path>
                <a:path w="3809" h="1138554">
                  <a:moveTo>
                    <a:pt x="0" y="617766"/>
                  </a:moveTo>
                  <a:lnTo>
                    <a:pt x="3810" y="617766"/>
                  </a:lnTo>
                </a:path>
                <a:path w="3809" h="1138554">
                  <a:moveTo>
                    <a:pt x="0" y="615861"/>
                  </a:moveTo>
                  <a:lnTo>
                    <a:pt x="3810" y="615861"/>
                  </a:lnTo>
                </a:path>
                <a:path w="3809" h="1138554">
                  <a:moveTo>
                    <a:pt x="0" y="613956"/>
                  </a:moveTo>
                  <a:lnTo>
                    <a:pt x="3810" y="613956"/>
                  </a:lnTo>
                </a:path>
                <a:path w="3809" h="1138554">
                  <a:moveTo>
                    <a:pt x="0" y="612051"/>
                  </a:moveTo>
                  <a:lnTo>
                    <a:pt x="3810" y="612051"/>
                  </a:lnTo>
                </a:path>
                <a:path w="3809" h="1138554">
                  <a:moveTo>
                    <a:pt x="0" y="610146"/>
                  </a:moveTo>
                  <a:lnTo>
                    <a:pt x="3810" y="610146"/>
                  </a:lnTo>
                </a:path>
                <a:path w="3809" h="1138554">
                  <a:moveTo>
                    <a:pt x="0" y="608228"/>
                  </a:moveTo>
                  <a:lnTo>
                    <a:pt x="3810" y="608228"/>
                  </a:lnTo>
                </a:path>
                <a:path w="3809" h="1138554">
                  <a:moveTo>
                    <a:pt x="0" y="606323"/>
                  </a:moveTo>
                  <a:lnTo>
                    <a:pt x="3810" y="606323"/>
                  </a:lnTo>
                </a:path>
                <a:path w="3809" h="1138554">
                  <a:moveTo>
                    <a:pt x="0" y="604418"/>
                  </a:moveTo>
                  <a:lnTo>
                    <a:pt x="3810" y="604418"/>
                  </a:lnTo>
                </a:path>
                <a:path w="3809" h="1138554">
                  <a:moveTo>
                    <a:pt x="0" y="602513"/>
                  </a:moveTo>
                  <a:lnTo>
                    <a:pt x="3810" y="602513"/>
                  </a:lnTo>
                </a:path>
                <a:path w="3809" h="1138554">
                  <a:moveTo>
                    <a:pt x="0" y="600608"/>
                  </a:moveTo>
                  <a:lnTo>
                    <a:pt x="3810" y="600608"/>
                  </a:lnTo>
                </a:path>
                <a:path w="3809" h="1138554">
                  <a:moveTo>
                    <a:pt x="0" y="598703"/>
                  </a:moveTo>
                  <a:lnTo>
                    <a:pt x="3810" y="598703"/>
                  </a:lnTo>
                </a:path>
                <a:path w="3809" h="1138554">
                  <a:moveTo>
                    <a:pt x="0" y="596798"/>
                  </a:moveTo>
                  <a:lnTo>
                    <a:pt x="3810" y="596798"/>
                  </a:lnTo>
                </a:path>
                <a:path w="3809" h="1138554">
                  <a:moveTo>
                    <a:pt x="0" y="594893"/>
                  </a:moveTo>
                  <a:lnTo>
                    <a:pt x="3810" y="594893"/>
                  </a:lnTo>
                </a:path>
                <a:path w="3809" h="1138554">
                  <a:moveTo>
                    <a:pt x="0" y="592975"/>
                  </a:moveTo>
                  <a:lnTo>
                    <a:pt x="3810" y="592975"/>
                  </a:lnTo>
                </a:path>
                <a:path w="3809" h="1138554">
                  <a:moveTo>
                    <a:pt x="0" y="591070"/>
                  </a:moveTo>
                  <a:lnTo>
                    <a:pt x="3810" y="591070"/>
                  </a:lnTo>
                </a:path>
                <a:path w="3809" h="1138554">
                  <a:moveTo>
                    <a:pt x="0" y="589165"/>
                  </a:moveTo>
                  <a:lnTo>
                    <a:pt x="3810" y="589165"/>
                  </a:lnTo>
                </a:path>
                <a:path w="3809" h="1138554">
                  <a:moveTo>
                    <a:pt x="0" y="587260"/>
                  </a:moveTo>
                  <a:lnTo>
                    <a:pt x="3810" y="587260"/>
                  </a:lnTo>
                </a:path>
                <a:path w="3809" h="1138554">
                  <a:moveTo>
                    <a:pt x="0" y="585355"/>
                  </a:moveTo>
                  <a:lnTo>
                    <a:pt x="3810" y="585355"/>
                  </a:lnTo>
                </a:path>
                <a:path w="3809" h="1138554">
                  <a:moveTo>
                    <a:pt x="0" y="583450"/>
                  </a:moveTo>
                  <a:lnTo>
                    <a:pt x="3810" y="583450"/>
                  </a:lnTo>
                </a:path>
                <a:path w="3809" h="1138554">
                  <a:moveTo>
                    <a:pt x="0" y="581545"/>
                  </a:moveTo>
                  <a:lnTo>
                    <a:pt x="3810" y="581545"/>
                  </a:lnTo>
                </a:path>
                <a:path w="3809" h="1138554">
                  <a:moveTo>
                    <a:pt x="0" y="579628"/>
                  </a:moveTo>
                  <a:lnTo>
                    <a:pt x="3810" y="579628"/>
                  </a:lnTo>
                </a:path>
                <a:path w="3809" h="1138554">
                  <a:moveTo>
                    <a:pt x="0" y="577723"/>
                  </a:moveTo>
                  <a:lnTo>
                    <a:pt x="3810" y="577723"/>
                  </a:lnTo>
                </a:path>
                <a:path w="3809" h="1138554">
                  <a:moveTo>
                    <a:pt x="0" y="575818"/>
                  </a:moveTo>
                  <a:lnTo>
                    <a:pt x="3810" y="575818"/>
                  </a:lnTo>
                </a:path>
                <a:path w="3809" h="1138554">
                  <a:moveTo>
                    <a:pt x="0" y="573913"/>
                  </a:moveTo>
                  <a:lnTo>
                    <a:pt x="3810" y="573913"/>
                  </a:lnTo>
                </a:path>
                <a:path w="3809" h="1138554">
                  <a:moveTo>
                    <a:pt x="0" y="572008"/>
                  </a:moveTo>
                  <a:lnTo>
                    <a:pt x="3810" y="572008"/>
                  </a:lnTo>
                </a:path>
                <a:path w="3809" h="1138554">
                  <a:moveTo>
                    <a:pt x="0" y="570103"/>
                  </a:moveTo>
                  <a:lnTo>
                    <a:pt x="3810" y="570103"/>
                  </a:lnTo>
                </a:path>
                <a:path w="3809" h="1138554">
                  <a:moveTo>
                    <a:pt x="0" y="568198"/>
                  </a:moveTo>
                  <a:lnTo>
                    <a:pt x="3810" y="568198"/>
                  </a:lnTo>
                </a:path>
                <a:path w="3809" h="1138554">
                  <a:moveTo>
                    <a:pt x="0" y="566293"/>
                  </a:moveTo>
                  <a:lnTo>
                    <a:pt x="3810" y="566293"/>
                  </a:lnTo>
                </a:path>
                <a:path w="3809" h="1138554">
                  <a:moveTo>
                    <a:pt x="0" y="564375"/>
                  </a:moveTo>
                  <a:lnTo>
                    <a:pt x="3810" y="564375"/>
                  </a:lnTo>
                </a:path>
                <a:path w="3809" h="1138554">
                  <a:moveTo>
                    <a:pt x="0" y="562470"/>
                  </a:moveTo>
                  <a:lnTo>
                    <a:pt x="3810" y="562470"/>
                  </a:lnTo>
                </a:path>
                <a:path w="3809" h="1138554">
                  <a:moveTo>
                    <a:pt x="0" y="560565"/>
                  </a:moveTo>
                  <a:lnTo>
                    <a:pt x="3810" y="560565"/>
                  </a:lnTo>
                </a:path>
                <a:path w="3809" h="1138554">
                  <a:moveTo>
                    <a:pt x="0" y="558660"/>
                  </a:moveTo>
                  <a:lnTo>
                    <a:pt x="3810" y="558660"/>
                  </a:lnTo>
                </a:path>
                <a:path w="3809" h="1138554">
                  <a:moveTo>
                    <a:pt x="0" y="556755"/>
                  </a:moveTo>
                  <a:lnTo>
                    <a:pt x="3810" y="556755"/>
                  </a:lnTo>
                </a:path>
                <a:path w="3809" h="1138554">
                  <a:moveTo>
                    <a:pt x="0" y="554850"/>
                  </a:moveTo>
                  <a:lnTo>
                    <a:pt x="3810" y="554850"/>
                  </a:lnTo>
                </a:path>
                <a:path w="3809" h="1138554">
                  <a:moveTo>
                    <a:pt x="0" y="552945"/>
                  </a:moveTo>
                  <a:lnTo>
                    <a:pt x="3810" y="552945"/>
                  </a:lnTo>
                </a:path>
                <a:path w="3809" h="1138554">
                  <a:moveTo>
                    <a:pt x="0" y="551027"/>
                  </a:moveTo>
                  <a:lnTo>
                    <a:pt x="3810" y="551027"/>
                  </a:lnTo>
                </a:path>
                <a:path w="3809" h="1138554">
                  <a:moveTo>
                    <a:pt x="0" y="549122"/>
                  </a:moveTo>
                  <a:lnTo>
                    <a:pt x="3810" y="549122"/>
                  </a:lnTo>
                </a:path>
                <a:path w="3809" h="1138554">
                  <a:moveTo>
                    <a:pt x="0" y="547217"/>
                  </a:moveTo>
                  <a:lnTo>
                    <a:pt x="3810" y="547217"/>
                  </a:lnTo>
                </a:path>
                <a:path w="3809" h="1138554">
                  <a:moveTo>
                    <a:pt x="0" y="545312"/>
                  </a:moveTo>
                  <a:lnTo>
                    <a:pt x="3810" y="545312"/>
                  </a:lnTo>
                </a:path>
                <a:path w="3809" h="1138554">
                  <a:moveTo>
                    <a:pt x="0" y="543407"/>
                  </a:moveTo>
                  <a:lnTo>
                    <a:pt x="3810" y="543407"/>
                  </a:lnTo>
                </a:path>
                <a:path w="3809" h="1138554">
                  <a:moveTo>
                    <a:pt x="0" y="541502"/>
                  </a:moveTo>
                  <a:lnTo>
                    <a:pt x="3810" y="541502"/>
                  </a:lnTo>
                </a:path>
                <a:path w="3809" h="1138554">
                  <a:moveTo>
                    <a:pt x="0" y="539597"/>
                  </a:moveTo>
                  <a:lnTo>
                    <a:pt x="3810" y="539597"/>
                  </a:lnTo>
                </a:path>
                <a:path w="3809" h="1138554">
                  <a:moveTo>
                    <a:pt x="0" y="537692"/>
                  </a:moveTo>
                  <a:lnTo>
                    <a:pt x="3810" y="537692"/>
                  </a:lnTo>
                </a:path>
                <a:path w="3809" h="1138554">
                  <a:moveTo>
                    <a:pt x="0" y="535774"/>
                  </a:moveTo>
                  <a:lnTo>
                    <a:pt x="3810" y="535774"/>
                  </a:lnTo>
                </a:path>
                <a:path w="3809" h="1138554">
                  <a:moveTo>
                    <a:pt x="0" y="533869"/>
                  </a:moveTo>
                  <a:lnTo>
                    <a:pt x="3810" y="533869"/>
                  </a:lnTo>
                </a:path>
                <a:path w="3809" h="1138554">
                  <a:moveTo>
                    <a:pt x="0" y="531964"/>
                  </a:moveTo>
                  <a:lnTo>
                    <a:pt x="3810" y="531964"/>
                  </a:lnTo>
                </a:path>
                <a:path w="3809" h="1138554">
                  <a:moveTo>
                    <a:pt x="0" y="530059"/>
                  </a:moveTo>
                  <a:lnTo>
                    <a:pt x="3810" y="530059"/>
                  </a:lnTo>
                </a:path>
                <a:path w="3809" h="1138554">
                  <a:moveTo>
                    <a:pt x="0" y="528154"/>
                  </a:moveTo>
                  <a:lnTo>
                    <a:pt x="3810" y="528154"/>
                  </a:lnTo>
                </a:path>
                <a:path w="3809" h="1138554">
                  <a:moveTo>
                    <a:pt x="0" y="526249"/>
                  </a:moveTo>
                  <a:lnTo>
                    <a:pt x="3810" y="526249"/>
                  </a:lnTo>
                </a:path>
                <a:path w="3809" h="1138554">
                  <a:moveTo>
                    <a:pt x="0" y="524344"/>
                  </a:moveTo>
                  <a:lnTo>
                    <a:pt x="3810" y="524344"/>
                  </a:lnTo>
                </a:path>
                <a:path w="3809" h="1138554">
                  <a:moveTo>
                    <a:pt x="0" y="522439"/>
                  </a:moveTo>
                  <a:lnTo>
                    <a:pt x="3810" y="522439"/>
                  </a:lnTo>
                </a:path>
                <a:path w="3809" h="1138554">
                  <a:moveTo>
                    <a:pt x="0" y="520522"/>
                  </a:moveTo>
                  <a:lnTo>
                    <a:pt x="3810" y="520522"/>
                  </a:lnTo>
                </a:path>
                <a:path w="3809" h="1138554">
                  <a:moveTo>
                    <a:pt x="0" y="518617"/>
                  </a:moveTo>
                  <a:lnTo>
                    <a:pt x="3810" y="518617"/>
                  </a:lnTo>
                </a:path>
                <a:path w="3809" h="1138554">
                  <a:moveTo>
                    <a:pt x="0" y="516712"/>
                  </a:moveTo>
                  <a:lnTo>
                    <a:pt x="3810" y="516712"/>
                  </a:lnTo>
                </a:path>
                <a:path w="3809" h="1138554">
                  <a:moveTo>
                    <a:pt x="0" y="514807"/>
                  </a:moveTo>
                  <a:lnTo>
                    <a:pt x="3810" y="514807"/>
                  </a:lnTo>
                </a:path>
                <a:path w="3809" h="1138554">
                  <a:moveTo>
                    <a:pt x="0" y="512902"/>
                  </a:moveTo>
                  <a:lnTo>
                    <a:pt x="3810" y="512902"/>
                  </a:lnTo>
                </a:path>
                <a:path w="3809" h="1138554">
                  <a:moveTo>
                    <a:pt x="0" y="510997"/>
                  </a:moveTo>
                  <a:lnTo>
                    <a:pt x="3810" y="510997"/>
                  </a:lnTo>
                </a:path>
                <a:path w="3809" h="1138554">
                  <a:moveTo>
                    <a:pt x="0" y="509092"/>
                  </a:moveTo>
                  <a:lnTo>
                    <a:pt x="3810" y="509092"/>
                  </a:lnTo>
                </a:path>
                <a:path w="3809" h="1138554">
                  <a:moveTo>
                    <a:pt x="0" y="507174"/>
                  </a:moveTo>
                  <a:lnTo>
                    <a:pt x="3810" y="507174"/>
                  </a:lnTo>
                </a:path>
                <a:path w="3809" h="1138554">
                  <a:moveTo>
                    <a:pt x="0" y="505269"/>
                  </a:moveTo>
                  <a:lnTo>
                    <a:pt x="3810" y="505269"/>
                  </a:lnTo>
                </a:path>
                <a:path w="3809" h="1138554">
                  <a:moveTo>
                    <a:pt x="0" y="503364"/>
                  </a:moveTo>
                  <a:lnTo>
                    <a:pt x="3810" y="503364"/>
                  </a:lnTo>
                </a:path>
                <a:path w="3809" h="1138554">
                  <a:moveTo>
                    <a:pt x="0" y="501459"/>
                  </a:moveTo>
                  <a:lnTo>
                    <a:pt x="3810" y="501459"/>
                  </a:lnTo>
                </a:path>
                <a:path w="3809" h="1138554">
                  <a:moveTo>
                    <a:pt x="0" y="499554"/>
                  </a:moveTo>
                  <a:lnTo>
                    <a:pt x="3810" y="499554"/>
                  </a:lnTo>
                </a:path>
                <a:path w="3809" h="1138554">
                  <a:moveTo>
                    <a:pt x="0" y="497649"/>
                  </a:moveTo>
                  <a:lnTo>
                    <a:pt x="3810" y="497649"/>
                  </a:lnTo>
                </a:path>
                <a:path w="3809" h="1138554">
                  <a:moveTo>
                    <a:pt x="0" y="495744"/>
                  </a:moveTo>
                  <a:lnTo>
                    <a:pt x="3810" y="495744"/>
                  </a:lnTo>
                </a:path>
                <a:path w="3809" h="1138554">
                  <a:moveTo>
                    <a:pt x="0" y="493839"/>
                  </a:moveTo>
                  <a:lnTo>
                    <a:pt x="3810" y="493839"/>
                  </a:lnTo>
                </a:path>
                <a:path w="3809" h="1138554">
                  <a:moveTo>
                    <a:pt x="0" y="491921"/>
                  </a:moveTo>
                  <a:lnTo>
                    <a:pt x="3810" y="491921"/>
                  </a:lnTo>
                </a:path>
                <a:path w="3809" h="1138554">
                  <a:moveTo>
                    <a:pt x="0" y="490016"/>
                  </a:moveTo>
                  <a:lnTo>
                    <a:pt x="3810" y="490016"/>
                  </a:lnTo>
                </a:path>
                <a:path w="3809" h="1138554">
                  <a:moveTo>
                    <a:pt x="0" y="488111"/>
                  </a:moveTo>
                  <a:lnTo>
                    <a:pt x="3810" y="488111"/>
                  </a:lnTo>
                </a:path>
                <a:path w="3809" h="1138554">
                  <a:moveTo>
                    <a:pt x="0" y="486206"/>
                  </a:moveTo>
                  <a:lnTo>
                    <a:pt x="3810" y="486206"/>
                  </a:lnTo>
                </a:path>
                <a:path w="3809" h="1138554">
                  <a:moveTo>
                    <a:pt x="0" y="484301"/>
                  </a:moveTo>
                  <a:lnTo>
                    <a:pt x="3810" y="484301"/>
                  </a:lnTo>
                </a:path>
                <a:path w="3809" h="1138554">
                  <a:moveTo>
                    <a:pt x="0" y="482396"/>
                  </a:moveTo>
                  <a:lnTo>
                    <a:pt x="3810" y="482396"/>
                  </a:lnTo>
                </a:path>
                <a:path w="3809" h="1138554">
                  <a:moveTo>
                    <a:pt x="0" y="480491"/>
                  </a:moveTo>
                  <a:lnTo>
                    <a:pt x="3810" y="480491"/>
                  </a:lnTo>
                </a:path>
                <a:path w="3809" h="1138554">
                  <a:moveTo>
                    <a:pt x="0" y="478586"/>
                  </a:moveTo>
                  <a:lnTo>
                    <a:pt x="3810" y="478586"/>
                  </a:lnTo>
                </a:path>
                <a:path w="3809" h="1138554">
                  <a:moveTo>
                    <a:pt x="0" y="476669"/>
                  </a:moveTo>
                  <a:lnTo>
                    <a:pt x="3810" y="476669"/>
                  </a:lnTo>
                </a:path>
                <a:path w="3809" h="1138554">
                  <a:moveTo>
                    <a:pt x="0" y="474764"/>
                  </a:moveTo>
                  <a:lnTo>
                    <a:pt x="3810" y="474764"/>
                  </a:lnTo>
                </a:path>
                <a:path w="3809" h="1138554">
                  <a:moveTo>
                    <a:pt x="0" y="472859"/>
                  </a:moveTo>
                  <a:lnTo>
                    <a:pt x="3810" y="472859"/>
                  </a:lnTo>
                </a:path>
                <a:path w="3809" h="1138554">
                  <a:moveTo>
                    <a:pt x="0" y="470954"/>
                  </a:moveTo>
                  <a:lnTo>
                    <a:pt x="3810" y="470954"/>
                  </a:lnTo>
                </a:path>
                <a:path w="3809" h="1138554">
                  <a:moveTo>
                    <a:pt x="0" y="469049"/>
                  </a:moveTo>
                  <a:lnTo>
                    <a:pt x="3810" y="469049"/>
                  </a:lnTo>
                </a:path>
                <a:path w="3809" h="1138554">
                  <a:moveTo>
                    <a:pt x="0" y="467144"/>
                  </a:moveTo>
                  <a:lnTo>
                    <a:pt x="3810" y="467144"/>
                  </a:lnTo>
                </a:path>
                <a:path w="3809" h="1138554">
                  <a:moveTo>
                    <a:pt x="0" y="465239"/>
                  </a:moveTo>
                  <a:lnTo>
                    <a:pt x="3810" y="465239"/>
                  </a:lnTo>
                </a:path>
                <a:path w="3809" h="1138554">
                  <a:moveTo>
                    <a:pt x="0" y="463321"/>
                  </a:moveTo>
                  <a:lnTo>
                    <a:pt x="3810" y="463321"/>
                  </a:lnTo>
                </a:path>
                <a:path w="3809" h="1138554">
                  <a:moveTo>
                    <a:pt x="0" y="461416"/>
                  </a:moveTo>
                  <a:lnTo>
                    <a:pt x="3810" y="461416"/>
                  </a:lnTo>
                </a:path>
                <a:path w="3809" h="1138554">
                  <a:moveTo>
                    <a:pt x="0" y="459511"/>
                  </a:moveTo>
                  <a:lnTo>
                    <a:pt x="3810" y="459511"/>
                  </a:lnTo>
                </a:path>
                <a:path w="3809" h="1138554">
                  <a:moveTo>
                    <a:pt x="0" y="457606"/>
                  </a:moveTo>
                  <a:lnTo>
                    <a:pt x="3810" y="457606"/>
                  </a:lnTo>
                </a:path>
                <a:path w="3809" h="1138554">
                  <a:moveTo>
                    <a:pt x="0" y="455701"/>
                  </a:moveTo>
                  <a:lnTo>
                    <a:pt x="3810" y="455701"/>
                  </a:lnTo>
                </a:path>
                <a:path w="3809" h="1138554">
                  <a:moveTo>
                    <a:pt x="0" y="453796"/>
                  </a:moveTo>
                  <a:lnTo>
                    <a:pt x="3810" y="453796"/>
                  </a:lnTo>
                </a:path>
                <a:path w="3809" h="1138554">
                  <a:moveTo>
                    <a:pt x="0" y="451891"/>
                  </a:moveTo>
                  <a:lnTo>
                    <a:pt x="3810" y="451891"/>
                  </a:lnTo>
                </a:path>
                <a:path w="3809" h="1138554">
                  <a:moveTo>
                    <a:pt x="0" y="449986"/>
                  </a:moveTo>
                  <a:lnTo>
                    <a:pt x="3810" y="449986"/>
                  </a:lnTo>
                </a:path>
                <a:path w="3809" h="1138554">
                  <a:moveTo>
                    <a:pt x="0" y="448068"/>
                  </a:moveTo>
                  <a:lnTo>
                    <a:pt x="3810" y="448068"/>
                  </a:lnTo>
                </a:path>
                <a:path w="3809" h="1138554">
                  <a:moveTo>
                    <a:pt x="0" y="446163"/>
                  </a:moveTo>
                  <a:lnTo>
                    <a:pt x="3810" y="446163"/>
                  </a:lnTo>
                </a:path>
                <a:path w="3809" h="1138554">
                  <a:moveTo>
                    <a:pt x="0" y="444258"/>
                  </a:moveTo>
                  <a:lnTo>
                    <a:pt x="3810" y="444258"/>
                  </a:lnTo>
                </a:path>
                <a:path w="3809" h="1138554">
                  <a:moveTo>
                    <a:pt x="0" y="442353"/>
                  </a:moveTo>
                  <a:lnTo>
                    <a:pt x="3810" y="442353"/>
                  </a:lnTo>
                </a:path>
                <a:path w="3809" h="1138554">
                  <a:moveTo>
                    <a:pt x="0" y="440448"/>
                  </a:moveTo>
                  <a:lnTo>
                    <a:pt x="3810" y="440448"/>
                  </a:lnTo>
                </a:path>
                <a:path w="3809" h="1138554">
                  <a:moveTo>
                    <a:pt x="0" y="438543"/>
                  </a:moveTo>
                  <a:lnTo>
                    <a:pt x="3810" y="438543"/>
                  </a:lnTo>
                </a:path>
                <a:path w="3809" h="1138554">
                  <a:moveTo>
                    <a:pt x="0" y="436638"/>
                  </a:moveTo>
                  <a:lnTo>
                    <a:pt x="3810" y="436638"/>
                  </a:lnTo>
                </a:path>
                <a:path w="3809" h="1138554">
                  <a:moveTo>
                    <a:pt x="0" y="434721"/>
                  </a:moveTo>
                  <a:lnTo>
                    <a:pt x="3810" y="434721"/>
                  </a:lnTo>
                </a:path>
                <a:path w="3809" h="1138554">
                  <a:moveTo>
                    <a:pt x="0" y="432816"/>
                  </a:moveTo>
                  <a:lnTo>
                    <a:pt x="3810" y="432816"/>
                  </a:lnTo>
                </a:path>
                <a:path w="3809" h="1138554">
                  <a:moveTo>
                    <a:pt x="0" y="430911"/>
                  </a:moveTo>
                  <a:lnTo>
                    <a:pt x="3810" y="430911"/>
                  </a:lnTo>
                </a:path>
                <a:path w="3809" h="1138554">
                  <a:moveTo>
                    <a:pt x="0" y="429006"/>
                  </a:moveTo>
                  <a:lnTo>
                    <a:pt x="3810" y="429006"/>
                  </a:lnTo>
                </a:path>
                <a:path w="3809" h="1138554">
                  <a:moveTo>
                    <a:pt x="0" y="427101"/>
                  </a:moveTo>
                  <a:lnTo>
                    <a:pt x="3810" y="427101"/>
                  </a:lnTo>
                </a:path>
                <a:path w="3809" h="1138554">
                  <a:moveTo>
                    <a:pt x="0" y="425196"/>
                  </a:moveTo>
                  <a:lnTo>
                    <a:pt x="3810" y="425196"/>
                  </a:lnTo>
                </a:path>
                <a:path w="3809" h="1138554">
                  <a:moveTo>
                    <a:pt x="0" y="423291"/>
                  </a:moveTo>
                  <a:lnTo>
                    <a:pt x="3810" y="423291"/>
                  </a:lnTo>
                </a:path>
                <a:path w="3809" h="1138554">
                  <a:moveTo>
                    <a:pt x="0" y="421386"/>
                  </a:moveTo>
                  <a:lnTo>
                    <a:pt x="3810" y="421386"/>
                  </a:lnTo>
                </a:path>
                <a:path w="3809" h="1138554">
                  <a:moveTo>
                    <a:pt x="0" y="419468"/>
                  </a:moveTo>
                  <a:lnTo>
                    <a:pt x="3810" y="419468"/>
                  </a:lnTo>
                </a:path>
                <a:path w="3809" h="1138554">
                  <a:moveTo>
                    <a:pt x="0" y="417563"/>
                  </a:moveTo>
                  <a:lnTo>
                    <a:pt x="3810" y="417563"/>
                  </a:lnTo>
                </a:path>
                <a:path w="3809" h="1138554">
                  <a:moveTo>
                    <a:pt x="0" y="415658"/>
                  </a:moveTo>
                  <a:lnTo>
                    <a:pt x="3810" y="415658"/>
                  </a:lnTo>
                </a:path>
                <a:path w="3809" h="1138554">
                  <a:moveTo>
                    <a:pt x="0" y="413753"/>
                  </a:moveTo>
                  <a:lnTo>
                    <a:pt x="3810" y="413753"/>
                  </a:lnTo>
                </a:path>
                <a:path w="3809" h="1138554">
                  <a:moveTo>
                    <a:pt x="0" y="411848"/>
                  </a:moveTo>
                  <a:lnTo>
                    <a:pt x="3810" y="411848"/>
                  </a:lnTo>
                </a:path>
                <a:path w="3809" h="1138554">
                  <a:moveTo>
                    <a:pt x="0" y="409943"/>
                  </a:moveTo>
                  <a:lnTo>
                    <a:pt x="3810" y="409943"/>
                  </a:lnTo>
                </a:path>
                <a:path w="3809" h="1138554">
                  <a:moveTo>
                    <a:pt x="0" y="408038"/>
                  </a:moveTo>
                  <a:lnTo>
                    <a:pt x="3810" y="408038"/>
                  </a:lnTo>
                </a:path>
                <a:path w="3809" h="1138554">
                  <a:moveTo>
                    <a:pt x="0" y="406133"/>
                  </a:moveTo>
                  <a:lnTo>
                    <a:pt x="3810" y="406133"/>
                  </a:lnTo>
                </a:path>
                <a:path w="3809" h="1138554">
                  <a:moveTo>
                    <a:pt x="0" y="404215"/>
                  </a:moveTo>
                  <a:lnTo>
                    <a:pt x="3810" y="404215"/>
                  </a:lnTo>
                </a:path>
                <a:path w="3809" h="1138554">
                  <a:moveTo>
                    <a:pt x="0" y="402310"/>
                  </a:moveTo>
                  <a:lnTo>
                    <a:pt x="3810" y="402310"/>
                  </a:lnTo>
                </a:path>
                <a:path w="3809" h="1138554">
                  <a:moveTo>
                    <a:pt x="0" y="400405"/>
                  </a:moveTo>
                  <a:lnTo>
                    <a:pt x="3810" y="400405"/>
                  </a:lnTo>
                </a:path>
                <a:path w="3809" h="1138554">
                  <a:moveTo>
                    <a:pt x="0" y="398500"/>
                  </a:moveTo>
                  <a:lnTo>
                    <a:pt x="3810" y="398500"/>
                  </a:lnTo>
                </a:path>
                <a:path w="3809" h="1138554">
                  <a:moveTo>
                    <a:pt x="0" y="396595"/>
                  </a:moveTo>
                  <a:lnTo>
                    <a:pt x="3810" y="396595"/>
                  </a:lnTo>
                </a:path>
                <a:path w="3809" h="1138554">
                  <a:moveTo>
                    <a:pt x="0" y="394690"/>
                  </a:moveTo>
                  <a:lnTo>
                    <a:pt x="3810" y="394690"/>
                  </a:lnTo>
                </a:path>
                <a:path w="3809" h="1138554">
                  <a:moveTo>
                    <a:pt x="0" y="392785"/>
                  </a:moveTo>
                  <a:lnTo>
                    <a:pt x="3810" y="392785"/>
                  </a:lnTo>
                </a:path>
                <a:path w="3809" h="1138554">
                  <a:moveTo>
                    <a:pt x="0" y="390867"/>
                  </a:moveTo>
                  <a:lnTo>
                    <a:pt x="3810" y="390867"/>
                  </a:lnTo>
                </a:path>
                <a:path w="3809" h="1138554">
                  <a:moveTo>
                    <a:pt x="0" y="388962"/>
                  </a:moveTo>
                  <a:lnTo>
                    <a:pt x="3810" y="388962"/>
                  </a:lnTo>
                </a:path>
                <a:path w="3809" h="1138554">
                  <a:moveTo>
                    <a:pt x="0" y="387057"/>
                  </a:moveTo>
                  <a:lnTo>
                    <a:pt x="3810" y="387057"/>
                  </a:lnTo>
                </a:path>
                <a:path w="3809" h="1138554">
                  <a:moveTo>
                    <a:pt x="0" y="385152"/>
                  </a:moveTo>
                  <a:lnTo>
                    <a:pt x="3810" y="385152"/>
                  </a:lnTo>
                </a:path>
                <a:path w="3809" h="1138554">
                  <a:moveTo>
                    <a:pt x="0" y="383247"/>
                  </a:moveTo>
                  <a:lnTo>
                    <a:pt x="3810" y="383247"/>
                  </a:lnTo>
                </a:path>
                <a:path w="3809" h="1138554">
                  <a:moveTo>
                    <a:pt x="0" y="381342"/>
                  </a:moveTo>
                  <a:lnTo>
                    <a:pt x="3810" y="381342"/>
                  </a:lnTo>
                </a:path>
                <a:path w="3809" h="1138554">
                  <a:moveTo>
                    <a:pt x="0" y="379437"/>
                  </a:moveTo>
                  <a:lnTo>
                    <a:pt x="3810" y="379437"/>
                  </a:lnTo>
                </a:path>
                <a:path w="3809" h="1138554">
                  <a:moveTo>
                    <a:pt x="0" y="377532"/>
                  </a:moveTo>
                  <a:lnTo>
                    <a:pt x="3810" y="377532"/>
                  </a:lnTo>
                </a:path>
                <a:path w="3809" h="1138554">
                  <a:moveTo>
                    <a:pt x="0" y="375615"/>
                  </a:moveTo>
                  <a:lnTo>
                    <a:pt x="3810" y="375615"/>
                  </a:lnTo>
                </a:path>
                <a:path w="3809" h="1138554">
                  <a:moveTo>
                    <a:pt x="0" y="373710"/>
                  </a:moveTo>
                  <a:lnTo>
                    <a:pt x="3810" y="373710"/>
                  </a:lnTo>
                </a:path>
                <a:path w="3809" h="1138554">
                  <a:moveTo>
                    <a:pt x="0" y="371805"/>
                  </a:moveTo>
                  <a:lnTo>
                    <a:pt x="3810" y="371805"/>
                  </a:lnTo>
                </a:path>
                <a:path w="3809" h="1138554">
                  <a:moveTo>
                    <a:pt x="0" y="369900"/>
                  </a:moveTo>
                  <a:lnTo>
                    <a:pt x="3810" y="369900"/>
                  </a:lnTo>
                </a:path>
                <a:path w="3809" h="1138554">
                  <a:moveTo>
                    <a:pt x="0" y="367995"/>
                  </a:moveTo>
                  <a:lnTo>
                    <a:pt x="3810" y="367995"/>
                  </a:lnTo>
                </a:path>
                <a:path w="3809" h="1138554">
                  <a:moveTo>
                    <a:pt x="0" y="366090"/>
                  </a:moveTo>
                  <a:lnTo>
                    <a:pt x="3810" y="366090"/>
                  </a:lnTo>
                </a:path>
                <a:path w="3809" h="1138554">
                  <a:moveTo>
                    <a:pt x="0" y="364185"/>
                  </a:moveTo>
                  <a:lnTo>
                    <a:pt x="3810" y="364185"/>
                  </a:lnTo>
                </a:path>
                <a:path w="3809" h="1138554">
                  <a:moveTo>
                    <a:pt x="0" y="362267"/>
                  </a:moveTo>
                  <a:lnTo>
                    <a:pt x="3810" y="362267"/>
                  </a:lnTo>
                </a:path>
                <a:path w="3809" h="1138554">
                  <a:moveTo>
                    <a:pt x="0" y="360362"/>
                  </a:moveTo>
                  <a:lnTo>
                    <a:pt x="3810" y="360362"/>
                  </a:lnTo>
                </a:path>
                <a:path w="3809" h="1138554">
                  <a:moveTo>
                    <a:pt x="0" y="358457"/>
                  </a:moveTo>
                  <a:lnTo>
                    <a:pt x="3810" y="358457"/>
                  </a:lnTo>
                </a:path>
                <a:path w="3809" h="1138554">
                  <a:moveTo>
                    <a:pt x="0" y="356552"/>
                  </a:moveTo>
                  <a:lnTo>
                    <a:pt x="3810" y="356552"/>
                  </a:lnTo>
                </a:path>
                <a:path w="3809" h="1138554">
                  <a:moveTo>
                    <a:pt x="0" y="354647"/>
                  </a:moveTo>
                  <a:lnTo>
                    <a:pt x="3810" y="354647"/>
                  </a:lnTo>
                </a:path>
                <a:path w="3809" h="1138554">
                  <a:moveTo>
                    <a:pt x="0" y="352742"/>
                  </a:moveTo>
                  <a:lnTo>
                    <a:pt x="3810" y="352742"/>
                  </a:lnTo>
                </a:path>
                <a:path w="3809" h="1138554">
                  <a:moveTo>
                    <a:pt x="0" y="350837"/>
                  </a:moveTo>
                  <a:lnTo>
                    <a:pt x="3810" y="350837"/>
                  </a:lnTo>
                </a:path>
                <a:path w="3809" h="1138554">
                  <a:moveTo>
                    <a:pt x="0" y="348932"/>
                  </a:moveTo>
                  <a:lnTo>
                    <a:pt x="3810" y="348932"/>
                  </a:lnTo>
                </a:path>
                <a:path w="3809" h="1138554">
                  <a:moveTo>
                    <a:pt x="0" y="347014"/>
                  </a:moveTo>
                  <a:lnTo>
                    <a:pt x="3810" y="347014"/>
                  </a:lnTo>
                </a:path>
                <a:path w="3809" h="1138554">
                  <a:moveTo>
                    <a:pt x="0" y="345109"/>
                  </a:moveTo>
                  <a:lnTo>
                    <a:pt x="3810" y="345109"/>
                  </a:lnTo>
                </a:path>
                <a:path w="3809" h="1138554">
                  <a:moveTo>
                    <a:pt x="0" y="343204"/>
                  </a:moveTo>
                  <a:lnTo>
                    <a:pt x="3810" y="343204"/>
                  </a:lnTo>
                </a:path>
                <a:path w="3809" h="1138554">
                  <a:moveTo>
                    <a:pt x="0" y="341299"/>
                  </a:moveTo>
                  <a:lnTo>
                    <a:pt x="3810" y="341299"/>
                  </a:lnTo>
                </a:path>
                <a:path w="3809" h="1138554">
                  <a:moveTo>
                    <a:pt x="0" y="339394"/>
                  </a:moveTo>
                  <a:lnTo>
                    <a:pt x="3810" y="339394"/>
                  </a:lnTo>
                </a:path>
                <a:path w="3809" h="1138554">
                  <a:moveTo>
                    <a:pt x="0" y="337489"/>
                  </a:moveTo>
                  <a:lnTo>
                    <a:pt x="3810" y="337489"/>
                  </a:lnTo>
                </a:path>
                <a:path w="3809" h="1138554">
                  <a:moveTo>
                    <a:pt x="0" y="335584"/>
                  </a:moveTo>
                  <a:lnTo>
                    <a:pt x="3810" y="335584"/>
                  </a:lnTo>
                </a:path>
                <a:path w="3809" h="1138554">
                  <a:moveTo>
                    <a:pt x="0" y="333679"/>
                  </a:moveTo>
                  <a:lnTo>
                    <a:pt x="3810" y="333679"/>
                  </a:lnTo>
                </a:path>
                <a:path w="3809" h="1138554">
                  <a:moveTo>
                    <a:pt x="0" y="331762"/>
                  </a:moveTo>
                  <a:lnTo>
                    <a:pt x="3810" y="331762"/>
                  </a:lnTo>
                </a:path>
                <a:path w="3809" h="1138554">
                  <a:moveTo>
                    <a:pt x="0" y="329857"/>
                  </a:moveTo>
                  <a:lnTo>
                    <a:pt x="3810" y="329857"/>
                  </a:lnTo>
                </a:path>
                <a:path w="3809" h="1138554">
                  <a:moveTo>
                    <a:pt x="0" y="327952"/>
                  </a:moveTo>
                  <a:lnTo>
                    <a:pt x="3810" y="327952"/>
                  </a:lnTo>
                </a:path>
                <a:path w="3809" h="1138554">
                  <a:moveTo>
                    <a:pt x="0" y="326047"/>
                  </a:moveTo>
                  <a:lnTo>
                    <a:pt x="3810" y="326047"/>
                  </a:lnTo>
                </a:path>
                <a:path w="3809" h="1138554">
                  <a:moveTo>
                    <a:pt x="0" y="324142"/>
                  </a:moveTo>
                  <a:lnTo>
                    <a:pt x="3810" y="324142"/>
                  </a:lnTo>
                </a:path>
                <a:path w="3809" h="1138554">
                  <a:moveTo>
                    <a:pt x="0" y="322237"/>
                  </a:moveTo>
                  <a:lnTo>
                    <a:pt x="3810" y="322237"/>
                  </a:lnTo>
                </a:path>
                <a:path w="3809" h="1138554">
                  <a:moveTo>
                    <a:pt x="0" y="320332"/>
                  </a:moveTo>
                  <a:lnTo>
                    <a:pt x="3810" y="320332"/>
                  </a:lnTo>
                </a:path>
                <a:path w="3809" h="1138554">
                  <a:moveTo>
                    <a:pt x="0" y="318414"/>
                  </a:moveTo>
                  <a:lnTo>
                    <a:pt x="3810" y="318414"/>
                  </a:lnTo>
                </a:path>
                <a:path w="3809" h="1138554">
                  <a:moveTo>
                    <a:pt x="0" y="316509"/>
                  </a:moveTo>
                  <a:lnTo>
                    <a:pt x="3810" y="316509"/>
                  </a:lnTo>
                </a:path>
                <a:path w="3809" h="1138554">
                  <a:moveTo>
                    <a:pt x="0" y="314604"/>
                  </a:moveTo>
                  <a:lnTo>
                    <a:pt x="3810" y="314604"/>
                  </a:lnTo>
                </a:path>
                <a:path w="3809" h="1138554">
                  <a:moveTo>
                    <a:pt x="0" y="312699"/>
                  </a:moveTo>
                  <a:lnTo>
                    <a:pt x="3810" y="312699"/>
                  </a:lnTo>
                </a:path>
                <a:path w="3809" h="1138554">
                  <a:moveTo>
                    <a:pt x="0" y="310794"/>
                  </a:moveTo>
                  <a:lnTo>
                    <a:pt x="3810" y="310794"/>
                  </a:lnTo>
                </a:path>
                <a:path w="3809" h="1138554">
                  <a:moveTo>
                    <a:pt x="0" y="308889"/>
                  </a:moveTo>
                  <a:lnTo>
                    <a:pt x="3810" y="308889"/>
                  </a:lnTo>
                </a:path>
                <a:path w="3809" h="1138554">
                  <a:moveTo>
                    <a:pt x="0" y="306984"/>
                  </a:moveTo>
                  <a:lnTo>
                    <a:pt x="3810" y="306984"/>
                  </a:lnTo>
                </a:path>
                <a:path w="3809" h="1138554">
                  <a:moveTo>
                    <a:pt x="0" y="305079"/>
                  </a:moveTo>
                  <a:lnTo>
                    <a:pt x="3810" y="305079"/>
                  </a:lnTo>
                </a:path>
                <a:path w="3809" h="1138554">
                  <a:moveTo>
                    <a:pt x="0" y="303161"/>
                  </a:moveTo>
                  <a:lnTo>
                    <a:pt x="3810" y="303161"/>
                  </a:lnTo>
                </a:path>
                <a:path w="3809" h="1138554">
                  <a:moveTo>
                    <a:pt x="0" y="301256"/>
                  </a:moveTo>
                  <a:lnTo>
                    <a:pt x="3810" y="301256"/>
                  </a:lnTo>
                </a:path>
                <a:path w="3809" h="1138554">
                  <a:moveTo>
                    <a:pt x="0" y="299351"/>
                  </a:moveTo>
                  <a:lnTo>
                    <a:pt x="3810" y="299351"/>
                  </a:lnTo>
                </a:path>
                <a:path w="3809" h="1138554">
                  <a:moveTo>
                    <a:pt x="0" y="297446"/>
                  </a:moveTo>
                  <a:lnTo>
                    <a:pt x="3810" y="297446"/>
                  </a:lnTo>
                </a:path>
                <a:path w="3809" h="1138554">
                  <a:moveTo>
                    <a:pt x="0" y="295541"/>
                  </a:moveTo>
                  <a:lnTo>
                    <a:pt x="3810" y="295541"/>
                  </a:lnTo>
                </a:path>
                <a:path w="3809" h="1138554">
                  <a:moveTo>
                    <a:pt x="0" y="293636"/>
                  </a:moveTo>
                  <a:lnTo>
                    <a:pt x="3810" y="293636"/>
                  </a:lnTo>
                </a:path>
                <a:path w="3809" h="1138554">
                  <a:moveTo>
                    <a:pt x="0" y="291731"/>
                  </a:moveTo>
                  <a:lnTo>
                    <a:pt x="3810" y="291731"/>
                  </a:lnTo>
                </a:path>
                <a:path w="3809" h="1138554">
                  <a:moveTo>
                    <a:pt x="0" y="289814"/>
                  </a:moveTo>
                  <a:lnTo>
                    <a:pt x="3810" y="289814"/>
                  </a:lnTo>
                </a:path>
                <a:path w="3809" h="1138554">
                  <a:moveTo>
                    <a:pt x="0" y="287909"/>
                  </a:moveTo>
                  <a:lnTo>
                    <a:pt x="3810" y="287909"/>
                  </a:lnTo>
                </a:path>
                <a:path w="3809" h="1138554">
                  <a:moveTo>
                    <a:pt x="0" y="286004"/>
                  </a:moveTo>
                  <a:lnTo>
                    <a:pt x="3810" y="286004"/>
                  </a:lnTo>
                </a:path>
                <a:path w="3809" h="1138554">
                  <a:moveTo>
                    <a:pt x="0" y="284099"/>
                  </a:moveTo>
                  <a:lnTo>
                    <a:pt x="3810" y="284099"/>
                  </a:lnTo>
                </a:path>
                <a:path w="3809" h="1138554">
                  <a:moveTo>
                    <a:pt x="0" y="282194"/>
                  </a:moveTo>
                  <a:lnTo>
                    <a:pt x="3810" y="282194"/>
                  </a:lnTo>
                </a:path>
                <a:path w="3809" h="1138554">
                  <a:moveTo>
                    <a:pt x="0" y="280289"/>
                  </a:moveTo>
                  <a:lnTo>
                    <a:pt x="3810" y="280289"/>
                  </a:lnTo>
                </a:path>
                <a:path w="3809" h="1138554">
                  <a:moveTo>
                    <a:pt x="0" y="278384"/>
                  </a:moveTo>
                  <a:lnTo>
                    <a:pt x="3810" y="278384"/>
                  </a:lnTo>
                </a:path>
                <a:path w="3809" h="1138554">
                  <a:moveTo>
                    <a:pt x="0" y="276479"/>
                  </a:moveTo>
                  <a:lnTo>
                    <a:pt x="3810" y="276479"/>
                  </a:lnTo>
                </a:path>
                <a:path w="3809" h="1138554">
                  <a:moveTo>
                    <a:pt x="0" y="274561"/>
                  </a:moveTo>
                  <a:lnTo>
                    <a:pt x="3810" y="274561"/>
                  </a:lnTo>
                </a:path>
                <a:path w="3809" h="1138554">
                  <a:moveTo>
                    <a:pt x="0" y="272656"/>
                  </a:moveTo>
                  <a:lnTo>
                    <a:pt x="3810" y="272656"/>
                  </a:lnTo>
                </a:path>
                <a:path w="3809" h="1138554">
                  <a:moveTo>
                    <a:pt x="0" y="270751"/>
                  </a:moveTo>
                  <a:lnTo>
                    <a:pt x="3810" y="270751"/>
                  </a:lnTo>
                </a:path>
                <a:path w="3809" h="1138554">
                  <a:moveTo>
                    <a:pt x="0" y="268846"/>
                  </a:moveTo>
                  <a:lnTo>
                    <a:pt x="3810" y="268846"/>
                  </a:lnTo>
                </a:path>
                <a:path w="3809" h="1138554">
                  <a:moveTo>
                    <a:pt x="0" y="266941"/>
                  </a:moveTo>
                  <a:lnTo>
                    <a:pt x="3810" y="266941"/>
                  </a:lnTo>
                </a:path>
                <a:path w="3809" h="1138554">
                  <a:moveTo>
                    <a:pt x="0" y="265036"/>
                  </a:moveTo>
                  <a:lnTo>
                    <a:pt x="3810" y="265036"/>
                  </a:lnTo>
                </a:path>
                <a:path w="3809" h="1138554">
                  <a:moveTo>
                    <a:pt x="0" y="263131"/>
                  </a:moveTo>
                  <a:lnTo>
                    <a:pt x="3810" y="263131"/>
                  </a:lnTo>
                </a:path>
                <a:path w="3809" h="1138554">
                  <a:moveTo>
                    <a:pt x="0" y="261226"/>
                  </a:moveTo>
                  <a:lnTo>
                    <a:pt x="3810" y="261226"/>
                  </a:lnTo>
                </a:path>
                <a:path w="3809" h="1138554">
                  <a:moveTo>
                    <a:pt x="0" y="259308"/>
                  </a:moveTo>
                  <a:lnTo>
                    <a:pt x="3810" y="259308"/>
                  </a:lnTo>
                </a:path>
                <a:path w="3809" h="1138554">
                  <a:moveTo>
                    <a:pt x="0" y="257403"/>
                  </a:moveTo>
                  <a:lnTo>
                    <a:pt x="3810" y="257403"/>
                  </a:lnTo>
                </a:path>
                <a:path w="3809" h="1138554">
                  <a:moveTo>
                    <a:pt x="0" y="255498"/>
                  </a:moveTo>
                  <a:lnTo>
                    <a:pt x="3810" y="255498"/>
                  </a:lnTo>
                </a:path>
                <a:path w="3809" h="1138554">
                  <a:moveTo>
                    <a:pt x="0" y="253593"/>
                  </a:moveTo>
                  <a:lnTo>
                    <a:pt x="3810" y="253593"/>
                  </a:lnTo>
                </a:path>
                <a:path w="3809" h="1138554">
                  <a:moveTo>
                    <a:pt x="0" y="251688"/>
                  </a:moveTo>
                  <a:lnTo>
                    <a:pt x="3810" y="251688"/>
                  </a:lnTo>
                </a:path>
                <a:path w="3809" h="1138554">
                  <a:moveTo>
                    <a:pt x="0" y="249783"/>
                  </a:moveTo>
                  <a:lnTo>
                    <a:pt x="3810" y="249783"/>
                  </a:lnTo>
                </a:path>
                <a:path w="3809" h="1138554">
                  <a:moveTo>
                    <a:pt x="0" y="247878"/>
                  </a:moveTo>
                  <a:lnTo>
                    <a:pt x="3810" y="247878"/>
                  </a:lnTo>
                </a:path>
                <a:path w="3809" h="1138554">
                  <a:moveTo>
                    <a:pt x="0" y="245960"/>
                  </a:moveTo>
                  <a:lnTo>
                    <a:pt x="3810" y="245960"/>
                  </a:lnTo>
                </a:path>
                <a:path w="3809" h="1138554">
                  <a:moveTo>
                    <a:pt x="0" y="244055"/>
                  </a:moveTo>
                  <a:lnTo>
                    <a:pt x="3810" y="244055"/>
                  </a:lnTo>
                </a:path>
                <a:path w="3809" h="1138554">
                  <a:moveTo>
                    <a:pt x="0" y="242150"/>
                  </a:moveTo>
                  <a:lnTo>
                    <a:pt x="3810" y="242150"/>
                  </a:lnTo>
                </a:path>
                <a:path w="3809" h="1138554">
                  <a:moveTo>
                    <a:pt x="0" y="240245"/>
                  </a:moveTo>
                  <a:lnTo>
                    <a:pt x="3810" y="240245"/>
                  </a:lnTo>
                </a:path>
                <a:path w="3809" h="1138554">
                  <a:moveTo>
                    <a:pt x="0" y="238340"/>
                  </a:moveTo>
                  <a:lnTo>
                    <a:pt x="3810" y="238340"/>
                  </a:lnTo>
                </a:path>
                <a:path w="3809" h="1138554">
                  <a:moveTo>
                    <a:pt x="0" y="236435"/>
                  </a:moveTo>
                  <a:lnTo>
                    <a:pt x="3810" y="236435"/>
                  </a:lnTo>
                </a:path>
                <a:path w="3809" h="1138554">
                  <a:moveTo>
                    <a:pt x="0" y="234530"/>
                  </a:moveTo>
                  <a:lnTo>
                    <a:pt x="3810" y="234530"/>
                  </a:lnTo>
                </a:path>
                <a:path w="3809" h="1138554">
                  <a:moveTo>
                    <a:pt x="0" y="232625"/>
                  </a:moveTo>
                  <a:lnTo>
                    <a:pt x="3810" y="232625"/>
                  </a:lnTo>
                </a:path>
                <a:path w="3809" h="1138554">
                  <a:moveTo>
                    <a:pt x="0" y="230708"/>
                  </a:moveTo>
                  <a:lnTo>
                    <a:pt x="3810" y="230708"/>
                  </a:lnTo>
                </a:path>
                <a:path w="3809" h="1138554">
                  <a:moveTo>
                    <a:pt x="0" y="228803"/>
                  </a:moveTo>
                  <a:lnTo>
                    <a:pt x="3810" y="228803"/>
                  </a:lnTo>
                </a:path>
                <a:path w="3809" h="1138554">
                  <a:moveTo>
                    <a:pt x="0" y="226898"/>
                  </a:moveTo>
                  <a:lnTo>
                    <a:pt x="3810" y="226898"/>
                  </a:lnTo>
                </a:path>
                <a:path w="3809" h="1138554">
                  <a:moveTo>
                    <a:pt x="0" y="224993"/>
                  </a:moveTo>
                  <a:lnTo>
                    <a:pt x="3810" y="224993"/>
                  </a:lnTo>
                </a:path>
                <a:path w="3809" h="1138554">
                  <a:moveTo>
                    <a:pt x="0" y="223088"/>
                  </a:moveTo>
                  <a:lnTo>
                    <a:pt x="3810" y="223088"/>
                  </a:lnTo>
                </a:path>
                <a:path w="3809" h="1138554">
                  <a:moveTo>
                    <a:pt x="0" y="221183"/>
                  </a:moveTo>
                  <a:lnTo>
                    <a:pt x="3810" y="221183"/>
                  </a:lnTo>
                </a:path>
                <a:path w="3809" h="1138554">
                  <a:moveTo>
                    <a:pt x="0" y="219278"/>
                  </a:moveTo>
                  <a:lnTo>
                    <a:pt x="3810" y="219278"/>
                  </a:lnTo>
                </a:path>
                <a:path w="3809" h="1138554">
                  <a:moveTo>
                    <a:pt x="0" y="217360"/>
                  </a:moveTo>
                  <a:lnTo>
                    <a:pt x="3810" y="217360"/>
                  </a:lnTo>
                </a:path>
                <a:path w="3809" h="1138554">
                  <a:moveTo>
                    <a:pt x="0" y="215455"/>
                  </a:moveTo>
                  <a:lnTo>
                    <a:pt x="3810" y="215455"/>
                  </a:lnTo>
                </a:path>
                <a:path w="3809" h="1138554">
                  <a:moveTo>
                    <a:pt x="0" y="213550"/>
                  </a:moveTo>
                  <a:lnTo>
                    <a:pt x="3810" y="213550"/>
                  </a:lnTo>
                </a:path>
                <a:path w="3809" h="1138554">
                  <a:moveTo>
                    <a:pt x="0" y="211645"/>
                  </a:moveTo>
                  <a:lnTo>
                    <a:pt x="3810" y="211645"/>
                  </a:lnTo>
                </a:path>
                <a:path w="3809" h="1138554">
                  <a:moveTo>
                    <a:pt x="0" y="209740"/>
                  </a:moveTo>
                  <a:lnTo>
                    <a:pt x="3810" y="209740"/>
                  </a:lnTo>
                </a:path>
                <a:path w="3809" h="1138554">
                  <a:moveTo>
                    <a:pt x="0" y="207835"/>
                  </a:moveTo>
                  <a:lnTo>
                    <a:pt x="3810" y="207835"/>
                  </a:lnTo>
                </a:path>
                <a:path w="3809" h="1138554">
                  <a:moveTo>
                    <a:pt x="0" y="205930"/>
                  </a:moveTo>
                  <a:lnTo>
                    <a:pt x="3810" y="205930"/>
                  </a:lnTo>
                </a:path>
                <a:path w="3809" h="1138554">
                  <a:moveTo>
                    <a:pt x="0" y="204025"/>
                  </a:moveTo>
                  <a:lnTo>
                    <a:pt x="3810" y="204025"/>
                  </a:lnTo>
                </a:path>
                <a:path w="3809" h="1138554">
                  <a:moveTo>
                    <a:pt x="0" y="202107"/>
                  </a:moveTo>
                  <a:lnTo>
                    <a:pt x="3810" y="202107"/>
                  </a:lnTo>
                </a:path>
                <a:path w="3809" h="1138554">
                  <a:moveTo>
                    <a:pt x="0" y="200202"/>
                  </a:moveTo>
                  <a:lnTo>
                    <a:pt x="3810" y="200202"/>
                  </a:lnTo>
                </a:path>
                <a:path w="3809" h="1138554">
                  <a:moveTo>
                    <a:pt x="0" y="198297"/>
                  </a:moveTo>
                  <a:lnTo>
                    <a:pt x="3810" y="198297"/>
                  </a:lnTo>
                </a:path>
                <a:path w="3809" h="1138554">
                  <a:moveTo>
                    <a:pt x="0" y="196392"/>
                  </a:moveTo>
                  <a:lnTo>
                    <a:pt x="3810" y="196392"/>
                  </a:lnTo>
                </a:path>
                <a:path w="3809" h="1138554">
                  <a:moveTo>
                    <a:pt x="0" y="194487"/>
                  </a:moveTo>
                  <a:lnTo>
                    <a:pt x="3810" y="194487"/>
                  </a:lnTo>
                </a:path>
                <a:path w="3809" h="1138554">
                  <a:moveTo>
                    <a:pt x="0" y="192582"/>
                  </a:moveTo>
                  <a:lnTo>
                    <a:pt x="3810" y="192582"/>
                  </a:lnTo>
                </a:path>
                <a:path w="3809" h="1138554">
                  <a:moveTo>
                    <a:pt x="0" y="190677"/>
                  </a:moveTo>
                  <a:lnTo>
                    <a:pt x="3810" y="190677"/>
                  </a:lnTo>
                </a:path>
                <a:path w="3809" h="1138554">
                  <a:moveTo>
                    <a:pt x="0" y="188772"/>
                  </a:moveTo>
                  <a:lnTo>
                    <a:pt x="3810" y="188772"/>
                  </a:lnTo>
                </a:path>
                <a:path w="3809" h="1138554">
                  <a:moveTo>
                    <a:pt x="0" y="186855"/>
                  </a:moveTo>
                  <a:lnTo>
                    <a:pt x="3810" y="186855"/>
                  </a:lnTo>
                </a:path>
                <a:path w="3809" h="1138554">
                  <a:moveTo>
                    <a:pt x="0" y="184950"/>
                  </a:moveTo>
                  <a:lnTo>
                    <a:pt x="3810" y="184950"/>
                  </a:lnTo>
                </a:path>
                <a:path w="3809" h="1138554">
                  <a:moveTo>
                    <a:pt x="0" y="183045"/>
                  </a:moveTo>
                  <a:lnTo>
                    <a:pt x="3810" y="183045"/>
                  </a:lnTo>
                </a:path>
                <a:path w="3809" h="1138554">
                  <a:moveTo>
                    <a:pt x="0" y="181140"/>
                  </a:moveTo>
                  <a:lnTo>
                    <a:pt x="3810" y="181140"/>
                  </a:lnTo>
                </a:path>
                <a:path w="3809" h="1138554">
                  <a:moveTo>
                    <a:pt x="0" y="179235"/>
                  </a:moveTo>
                  <a:lnTo>
                    <a:pt x="3810" y="179235"/>
                  </a:lnTo>
                </a:path>
                <a:path w="3809" h="1138554">
                  <a:moveTo>
                    <a:pt x="0" y="177330"/>
                  </a:moveTo>
                  <a:lnTo>
                    <a:pt x="3810" y="177330"/>
                  </a:lnTo>
                </a:path>
                <a:path w="3809" h="1138554">
                  <a:moveTo>
                    <a:pt x="0" y="175425"/>
                  </a:moveTo>
                  <a:lnTo>
                    <a:pt x="3810" y="175425"/>
                  </a:lnTo>
                </a:path>
                <a:path w="3809" h="1138554">
                  <a:moveTo>
                    <a:pt x="0" y="173507"/>
                  </a:moveTo>
                  <a:lnTo>
                    <a:pt x="3810" y="173507"/>
                  </a:lnTo>
                </a:path>
                <a:path w="3809" h="1138554">
                  <a:moveTo>
                    <a:pt x="0" y="171602"/>
                  </a:moveTo>
                  <a:lnTo>
                    <a:pt x="3810" y="171602"/>
                  </a:lnTo>
                </a:path>
                <a:path w="3809" h="1138554">
                  <a:moveTo>
                    <a:pt x="0" y="169697"/>
                  </a:moveTo>
                  <a:lnTo>
                    <a:pt x="3810" y="169697"/>
                  </a:lnTo>
                </a:path>
                <a:path w="3809" h="1138554">
                  <a:moveTo>
                    <a:pt x="0" y="167792"/>
                  </a:moveTo>
                  <a:lnTo>
                    <a:pt x="3810" y="167792"/>
                  </a:lnTo>
                </a:path>
                <a:path w="3809" h="1138554">
                  <a:moveTo>
                    <a:pt x="0" y="165887"/>
                  </a:moveTo>
                  <a:lnTo>
                    <a:pt x="3810" y="165887"/>
                  </a:lnTo>
                </a:path>
                <a:path w="3809" h="1138554">
                  <a:moveTo>
                    <a:pt x="0" y="163982"/>
                  </a:moveTo>
                  <a:lnTo>
                    <a:pt x="3810" y="163982"/>
                  </a:lnTo>
                </a:path>
                <a:path w="3809" h="1138554">
                  <a:moveTo>
                    <a:pt x="0" y="162077"/>
                  </a:moveTo>
                  <a:lnTo>
                    <a:pt x="3810" y="162077"/>
                  </a:lnTo>
                </a:path>
                <a:path w="3809" h="1138554">
                  <a:moveTo>
                    <a:pt x="0" y="160172"/>
                  </a:moveTo>
                  <a:lnTo>
                    <a:pt x="3810" y="160172"/>
                  </a:lnTo>
                </a:path>
                <a:path w="3809" h="1138554">
                  <a:moveTo>
                    <a:pt x="0" y="158254"/>
                  </a:moveTo>
                  <a:lnTo>
                    <a:pt x="3810" y="158254"/>
                  </a:lnTo>
                </a:path>
                <a:path w="3809" h="1138554">
                  <a:moveTo>
                    <a:pt x="0" y="156349"/>
                  </a:moveTo>
                  <a:lnTo>
                    <a:pt x="3810" y="156349"/>
                  </a:lnTo>
                </a:path>
                <a:path w="3809" h="1138554">
                  <a:moveTo>
                    <a:pt x="0" y="154444"/>
                  </a:moveTo>
                  <a:lnTo>
                    <a:pt x="3810" y="154444"/>
                  </a:lnTo>
                </a:path>
                <a:path w="3809" h="1138554">
                  <a:moveTo>
                    <a:pt x="0" y="152539"/>
                  </a:moveTo>
                  <a:lnTo>
                    <a:pt x="3810" y="152539"/>
                  </a:lnTo>
                </a:path>
                <a:path w="3809" h="1138554">
                  <a:moveTo>
                    <a:pt x="0" y="150634"/>
                  </a:moveTo>
                  <a:lnTo>
                    <a:pt x="3810" y="150634"/>
                  </a:lnTo>
                </a:path>
                <a:path w="3809" h="1138554">
                  <a:moveTo>
                    <a:pt x="0" y="148729"/>
                  </a:moveTo>
                  <a:lnTo>
                    <a:pt x="3810" y="148729"/>
                  </a:lnTo>
                </a:path>
                <a:path w="3809" h="1138554">
                  <a:moveTo>
                    <a:pt x="0" y="146824"/>
                  </a:moveTo>
                  <a:lnTo>
                    <a:pt x="3810" y="146824"/>
                  </a:lnTo>
                </a:path>
                <a:path w="3809" h="1138554">
                  <a:moveTo>
                    <a:pt x="0" y="144907"/>
                  </a:moveTo>
                  <a:lnTo>
                    <a:pt x="3810" y="144907"/>
                  </a:lnTo>
                </a:path>
                <a:path w="3809" h="1138554">
                  <a:moveTo>
                    <a:pt x="0" y="143002"/>
                  </a:moveTo>
                  <a:lnTo>
                    <a:pt x="3810" y="143002"/>
                  </a:lnTo>
                </a:path>
                <a:path w="3809" h="1138554">
                  <a:moveTo>
                    <a:pt x="0" y="141097"/>
                  </a:moveTo>
                  <a:lnTo>
                    <a:pt x="3810" y="141097"/>
                  </a:lnTo>
                </a:path>
                <a:path w="3809" h="1138554">
                  <a:moveTo>
                    <a:pt x="0" y="139192"/>
                  </a:moveTo>
                  <a:lnTo>
                    <a:pt x="3810" y="139192"/>
                  </a:lnTo>
                </a:path>
                <a:path w="3809" h="1138554">
                  <a:moveTo>
                    <a:pt x="0" y="137287"/>
                  </a:moveTo>
                  <a:lnTo>
                    <a:pt x="3810" y="137287"/>
                  </a:lnTo>
                </a:path>
                <a:path w="3809" h="1138554">
                  <a:moveTo>
                    <a:pt x="0" y="135382"/>
                  </a:moveTo>
                  <a:lnTo>
                    <a:pt x="3810" y="135382"/>
                  </a:lnTo>
                </a:path>
                <a:path w="3809" h="1138554">
                  <a:moveTo>
                    <a:pt x="0" y="133477"/>
                  </a:moveTo>
                  <a:lnTo>
                    <a:pt x="3810" y="133477"/>
                  </a:lnTo>
                </a:path>
                <a:path w="3809" h="1138554">
                  <a:moveTo>
                    <a:pt x="0" y="131572"/>
                  </a:moveTo>
                  <a:lnTo>
                    <a:pt x="3810" y="131572"/>
                  </a:lnTo>
                </a:path>
                <a:path w="3809" h="1138554">
                  <a:moveTo>
                    <a:pt x="0" y="129654"/>
                  </a:moveTo>
                  <a:lnTo>
                    <a:pt x="3810" y="129654"/>
                  </a:lnTo>
                </a:path>
                <a:path w="3809" h="1138554">
                  <a:moveTo>
                    <a:pt x="0" y="127749"/>
                  </a:moveTo>
                  <a:lnTo>
                    <a:pt x="3810" y="127749"/>
                  </a:lnTo>
                </a:path>
                <a:path w="3809" h="1138554">
                  <a:moveTo>
                    <a:pt x="0" y="125844"/>
                  </a:moveTo>
                  <a:lnTo>
                    <a:pt x="3810" y="125844"/>
                  </a:lnTo>
                </a:path>
                <a:path w="3809" h="1138554">
                  <a:moveTo>
                    <a:pt x="0" y="123939"/>
                  </a:moveTo>
                  <a:lnTo>
                    <a:pt x="3810" y="123939"/>
                  </a:lnTo>
                </a:path>
                <a:path w="3809" h="1138554">
                  <a:moveTo>
                    <a:pt x="0" y="122034"/>
                  </a:moveTo>
                  <a:lnTo>
                    <a:pt x="3810" y="122034"/>
                  </a:lnTo>
                </a:path>
                <a:path w="3809" h="1138554">
                  <a:moveTo>
                    <a:pt x="0" y="120129"/>
                  </a:moveTo>
                  <a:lnTo>
                    <a:pt x="3810" y="120129"/>
                  </a:lnTo>
                </a:path>
                <a:path w="3809" h="1138554">
                  <a:moveTo>
                    <a:pt x="0" y="118224"/>
                  </a:moveTo>
                  <a:lnTo>
                    <a:pt x="3810" y="118224"/>
                  </a:lnTo>
                </a:path>
                <a:path w="3809" h="1138554">
                  <a:moveTo>
                    <a:pt x="0" y="116319"/>
                  </a:moveTo>
                  <a:lnTo>
                    <a:pt x="3810" y="116319"/>
                  </a:lnTo>
                </a:path>
                <a:path w="3809" h="1138554">
                  <a:moveTo>
                    <a:pt x="0" y="114401"/>
                  </a:moveTo>
                  <a:lnTo>
                    <a:pt x="3810" y="114401"/>
                  </a:lnTo>
                </a:path>
                <a:path w="3809" h="1138554">
                  <a:moveTo>
                    <a:pt x="0" y="112496"/>
                  </a:moveTo>
                  <a:lnTo>
                    <a:pt x="3810" y="112496"/>
                  </a:lnTo>
                </a:path>
                <a:path w="3809" h="1138554">
                  <a:moveTo>
                    <a:pt x="0" y="110591"/>
                  </a:moveTo>
                  <a:lnTo>
                    <a:pt x="3810" y="110591"/>
                  </a:lnTo>
                </a:path>
                <a:path w="3809" h="1138554">
                  <a:moveTo>
                    <a:pt x="0" y="108686"/>
                  </a:moveTo>
                  <a:lnTo>
                    <a:pt x="3810" y="108686"/>
                  </a:lnTo>
                </a:path>
                <a:path w="3809" h="1138554">
                  <a:moveTo>
                    <a:pt x="0" y="106781"/>
                  </a:moveTo>
                  <a:lnTo>
                    <a:pt x="3810" y="106781"/>
                  </a:lnTo>
                </a:path>
                <a:path w="3809" h="1138554">
                  <a:moveTo>
                    <a:pt x="0" y="104876"/>
                  </a:moveTo>
                  <a:lnTo>
                    <a:pt x="3810" y="104876"/>
                  </a:lnTo>
                </a:path>
                <a:path w="3809" h="1138554">
                  <a:moveTo>
                    <a:pt x="0" y="102971"/>
                  </a:moveTo>
                  <a:lnTo>
                    <a:pt x="3810" y="102971"/>
                  </a:lnTo>
                </a:path>
                <a:path w="3809" h="1138554">
                  <a:moveTo>
                    <a:pt x="0" y="101053"/>
                  </a:moveTo>
                  <a:lnTo>
                    <a:pt x="3810" y="101053"/>
                  </a:lnTo>
                </a:path>
                <a:path w="3809" h="1138554">
                  <a:moveTo>
                    <a:pt x="0" y="99148"/>
                  </a:moveTo>
                  <a:lnTo>
                    <a:pt x="3810" y="99148"/>
                  </a:lnTo>
                </a:path>
                <a:path w="3809" h="1138554">
                  <a:moveTo>
                    <a:pt x="0" y="97243"/>
                  </a:moveTo>
                  <a:lnTo>
                    <a:pt x="3810" y="97243"/>
                  </a:lnTo>
                </a:path>
                <a:path w="3809" h="1138554">
                  <a:moveTo>
                    <a:pt x="0" y="95338"/>
                  </a:moveTo>
                  <a:lnTo>
                    <a:pt x="3810" y="95338"/>
                  </a:lnTo>
                </a:path>
                <a:path w="3809" h="1138554">
                  <a:moveTo>
                    <a:pt x="0" y="93433"/>
                  </a:moveTo>
                  <a:lnTo>
                    <a:pt x="3810" y="93433"/>
                  </a:lnTo>
                </a:path>
                <a:path w="3809" h="1138554">
                  <a:moveTo>
                    <a:pt x="0" y="91528"/>
                  </a:moveTo>
                  <a:lnTo>
                    <a:pt x="3810" y="91528"/>
                  </a:lnTo>
                </a:path>
                <a:path w="3809" h="1138554">
                  <a:moveTo>
                    <a:pt x="0" y="89623"/>
                  </a:moveTo>
                  <a:lnTo>
                    <a:pt x="3810" y="89623"/>
                  </a:lnTo>
                </a:path>
                <a:path w="3809" h="1138554">
                  <a:moveTo>
                    <a:pt x="0" y="87718"/>
                  </a:moveTo>
                  <a:lnTo>
                    <a:pt x="3810" y="87718"/>
                  </a:lnTo>
                </a:path>
                <a:path w="3809" h="1138554">
                  <a:moveTo>
                    <a:pt x="0" y="85801"/>
                  </a:moveTo>
                  <a:lnTo>
                    <a:pt x="3810" y="85801"/>
                  </a:lnTo>
                </a:path>
                <a:path w="3809" h="1138554">
                  <a:moveTo>
                    <a:pt x="0" y="83896"/>
                  </a:moveTo>
                  <a:lnTo>
                    <a:pt x="3810" y="83896"/>
                  </a:lnTo>
                </a:path>
                <a:path w="3809" h="1138554">
                  <a:moveTo>
                    <a:pt x="0" y="81991"/>
                  </a:moveTo>
                  <a:lnTo>
                    <a:pt x="3810" y="81991"/>
                  </a:lnTo>
                </a:path>
                <a:path w="3809" h="1138554">
                  <a:moveTo>
                    <a:pt x="0" y="80086"/>
                  </a:moveTo>
                  <a:lnTo>
                    <a:pt x="3810" y="80086"/>
                  </a:lnTo>
                </a:path>
                <a:path w="3809" h="1138554">
                  <a:moveTo>
                    <a:pt x="0" y="78181"/>
                  </a:moveTo>
                  <a:lnTo>
                    <a:pt x="3810" y="78181"/>
                  </a:lnTo>
                </a:path>
                <a:path w="3809" h="1138554">
                  <a:moveTo>
                    <a:pt x="0" y="76276"/>
                  </a:moveTo>
                  <a:lnTo>
                    <a:pt x="3810" y="76276"/>
                  </a:lnTo>
                </a:path>
                <a:path w="3809" h="1138554">
                  <a:moveTo>
                    <a:pt x="0" y="74371"/>
                  </a:moveTo>
                  <a:lnTo>
                    <a:pt x="3810" y="74371"/>
                  </a:lnTo>
                </a:path>
                <a:path w="3809" h="1138554">
                  <a:moveTo>
                    <a:pt x="0" y="72466"/>
                  </a:moveTo>
                  <a:lnTo>
                    <a:pt x="3810" y="72466"/>
                  </a:lnTo>
                </a:path>
                <a:path w="3809" h="1138554">
                  <a:moveTo>
                    <a:pt x="0" y="70548"/>
                  </a:moveTo>
                  <a:lnTo>
                    <a:pt x="3810" y="70548"/>
                  </a:lnTo>
                </a:path>
                <a:path w="3809" h="1138554">
                  <a:moveTo>
                    <a:pt x="0" y="68643"/>
                  </a:moveTo>
                  <a:lnTo>
                    <a:pt x="3810" y="68643"/>
                  </a:lnTo>
                </a:path>
                <a:path w="3809" h="1138554">
                  <a:moveTo>
                    <a:pt x="0" y="66738"/>
                  </a:moveTo>
                  <a:lnTo>
                    <a:pt x="3810" y="66738"/>
                  </a:lnTo>
                </a:path>
                <a:path w="3809" h="1138554">
                  <a:moveTo>
                    <a:pt x="0" y="64833"/>
                  </a:moveTo>
                  <a:lnTo>
                    <a:pt x="3810" y="64833"/>
                  </a:lnTo>
                </a:path>
                <a:path w="3809" h="1138554">
                  <a:moveTo>
                    <a:pt x="0" y="62928"/>
                  </a:moveTo>
                  <a:lnTo>
                    <a:pt x="3810" y="62928"/>
                  </a:lnTo>
                </a:path>
                <a:path w="3809" h="1138554">
                  <a:moveTo>
                    <a:pt x="0" y="61023"/>
                  </a:moveTo>
                  <a:lnTo>
                    <a:pt x="3810" y="61023"/>
                  </a:lnTo>
                </a:path>
                <a:path w="3809" h="1138554">
                  <a:moveTo>
                    <a:pt x="0" y="59118"/>
                  </a:moveTo>
                  <a:lnTo>
                    <a:pt x="3810" y="59118"/>
                  </a:lnTo>
                </a:path>
                <a:path w="3809" h="1138554">
                  <a:moveTo>
                    <a:pt x="0" y="57200"/>
                  </a:moveTo>
                  <a:lnTo>
                    <a:pt x="3810" y="57200"/>
                  </a:lnTo>
                </a:path>
                <a:path w="3809" h="1138554">
                  <a:moveTo>
                    <a:pt x="0" y="55295"/>
                  </a:moveTo>
                  <a:lnTo>
                    <a:pt x="3810" y="55295"/>
                  </a:lnTo>
                </a:path>
                <a:path w="3809" h="1138554">
                  <a:moveTo>
                    <a:pt x="0" y="53390"/>
                  </a:moveTo>
                  <a:lnTo>
                    <a:pt x="3810" y="53390"/>
                  </a:lnTo>
                </a:path>
                <a:path w="3809" h="1138554">
                  <a:moveTo>
                    <a:pt x="0" y="51485"/>
                  </a:moveTo>
                  <a:lnTo>
                    <a:pt x="3810" y="51485"/>
                  </a:lnTo>
                </a:path>
                <a:path w="3809" h="1138554">
                  <a:moveTo>
                    <a:pt x="0" y="49580"/>
                  </a:moveTo>
                  <a:lnTo>
                    <a:pt x="3810" y="49580"/>
                  </a:lnTo>
                </a:path>
                <a:path w="3809" h="1138554">
                  <a:moveTo>
                    <a:pt x="0" y="47675"/>
                  </a:moveTo>
                  <a:lnTo>
                    <a:pt x="3810" y="47675"/>
                  </a:lnTo>
                </a:path>
                <a:path w="3809" h="1138554">
                  <a:moveTo>
                    <a:pt x="0" y="45770"/>
                  </a:moveTo>
                  <a:lnTo>
                    <a:pt x="3810" y="45770"/>
                  </a:lnTo>
                </a:path>
                <a:path w="3809" h="1138554">
                  <a:moveTo>
                    <a:pt x="0" y="43865"/>
                  </a:moveTo>
                  <a:lnTo>
                    <a:pt x="3810" y="43865"/>
                  </a:lnTo>
                </a:path>
                <a:path w="3809" h="1138554">
                  <a:moveTo>
                    <a:pt x="0" y="41948"/>
                  </a:moveTo>
                  <a:lnTo>
                    <a:pt x="3810" y="41948"/>
                  </a:lnTo>
                </a:path>
                <a:path w="3809" h="1138554">
                  <a:moveTo>
                    <a:pt x="0" y="40043"/>
                  </a:moveTo>
                  <a:lnTo>
                    <a:pt x="3810" y="40043"/>
                  </a:lnTo>
                </a:path>
                <a:path w="3809" h="1138554">
                  <a:moveTo>
                    <a:pt x="0" y="38138"/>
                  </a:moveTo>
                  <a:lnTo>
                    <a:pt x="3810" y="38138"/>
                  </a:lnTo>
                </a:path>
                <a:path w="3809" h="1138554">
                  <a:moveTo>
                    <a:pt x="0" y="36233"/>
                  </a:moveTo>
                  <a:lnTo>
                    <a:pt x="3810" y="36233"/>
                  </a:lnTo>
                </a:path>
                <a:path w="3809" h="1138554">
                  <a:moveTo>
                    <a:pt x="0" y="34328"/>
                  </a:moveTo>
                  <a:lnTo>
                    <a:pt x="3810" y="34328"/>
                  </a:lnTo>
                </a:path>
                <a:path w="3809" h="1138554">
                  <a:moveTo>
                    <a:pt x="0" y="32423"/>
                  </a:moveTo>
                  <a:lnTo>
                    <a:pt x="3810" y="32423"/>
                  </a:lnTo>
                </a:path>
                <a:path w="3809" h="1138554">
                  <a:moveTo>
                    <a:pt x="0" y="30518"/>
                  </a:moveTo>
                  <a:lnTo>
                    <a:pt x="3810" y="30518"/>
                  </a:lnTo>
                </a:path>
                <a:path w="3809" h="1138554">
                  <a:moveTo>
                    <a:pt x="0" y="28600"/>
                  </a:moveTo>
                  <a:lnTo>
                    <a:pt x="3810" y="28600"/>
                  </a:lnTo>
                </a:path>
                <a:path w="3809" h="1138554">
                  <a:moveTo>
                    <a:pt x="0" y="26695"/>
                  </a:moveTo>
                  <a:lnTo>
                    <a:pt x="3810" y="26695"/>
                  </a:lnTo>
                </a:path>
                <a:path w="3809" h="1138554">
                  <a:moveTo>
                    <a:pt x="0" y="24790"/>
                  </a:moveTo>
                  <a:lnTo>
                    <a:pt x="3810" y="24790"/>
                  </a:lnTo>
                </a:path>
                <a:path w="3809" h="1138554">
                  <a:moveTo>
                    <a:pt x="0" y="22885"/>
                  </a:moveTo>
                  <a:lnTo>
                    <a:pt x="3810" y="22885"/>
                  </a:lnTo>
                </a:path>
                <a:path w="3809" h="1138554">
                  <a:moveTo>
                    <a:pt x="0" y="20980"/>
                  </a:moveTo>
                  <a:lnTo>
                    <a:pt x="3810" y="20980"/>
                  </a:lnTo>
                </a:path>
                <a:path w="3809" h="1138554">
                  <a:moveTo>
                    <a:pt x="0" y="19075"/>
                  </a:moveTo>
                  <a:lnTo>
                    <a:pt x="3810" y="19075"/>
                  </a:lnTo>
                </a:path>
                <a:path w="3809" h="1138554">
                  <a:moveTo>
                    <a:pt x="0" y="17170"/>
                  </a:moveTo>
                  <a:lnTo>
                    <a:pt x="3810" y="17170"/>
                  </a:lnTo>
                </a:path>
                <a:path w="3809" h="1138554">
                  <a:moveTo>
                    <a:pt x="0" y="15265"/>
                  </a:moveTo>
                  <a:lnTo>
                    <a:pt x="3810" y="15265"/>
                  </a:lnTo>
                </a:path>
                <a:path w="3809" h="1138554">
                  <a:moveTo>
                    <a:pt x="0" y="13347"/>
                  </a:moveTo>
                  <a:lnTo>
                    <a:pt x="3810" y="13347"/>
                  </a:lnTo>
                </a:path>
                <a:path w="3809" h="1138554">
                  <a:moveTo>
                    <a:pt x="0" y="11442"/>
                  </a:moveTo>
                  <a:lnTo>
                    <a:pt x="3810" y="11442"/>
                  </a:lnTo>
                </a:path>
                <a:path w="3809" h="1138554">
                  <a:moveTo>
                    <a:pt x="0" y="9537"/>
                  </a:moveTo>
                  <a:lnTo>
                    <a:pt x="3810" y="9537"/>
                  </a:lnTo>
                </a:path>
                <a:path w="3809" h="1138554">
                  <a:moveTo>
                    <a:pt x="0" y="7632"/>
                  </a:moveTo>
                  <a:lnTo>
                    <a:pt x="3810" y="7632"/>
                  </a:lnTo>
                </a:path>
                <a:path w="3809" h="1138554">
                  <a:moveTo>
                    <a:pt x="0" y="5727"/>
                  </a:moveTo>
                  <a:lnTo>
                    <a:pt x="3810" y="5727"/>
                  </a:lnTo>
                </a:path>
                <a:path w="3809" h="1138554">
                  <a:moveTo>
                    <a:pt x="0" y="3822"/>
                  </a:moveTo>
                  <a:lnTo>
                    <a:pt x="3810" y="3822"/>
                  </a:lnTo>
                </a:path>
                <a:path w="3809" h="1138554">
                  <a:moveTo>
                    <a:pt x="0" y="1917"/>
                  </a:moveTo>
                  <a:lnTo>
                    <a:pt x="3810" y="1917"/>
                  </a:lnTo>
                </a:path>
                <a:path w="3809" h="1138554">
                  <a:moveTo>
                    <a:pt x="0" y="0"/>
                  </a:moveTo>
                  <a:lnTo>
                    <a:pt x="3810" y="0"/>
                  </a:lnTo>
                </a:path>
              </a:pathLst>
            </a:custGeom>
            <a:ln w="3175">
              <a:solidFill>
                <a:srgbClr val="3C3C3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43895" y="3511131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43895" y="3536543"/>
              <a:ext cx="877569" cy="0"/>
            </a:xfrm>
            <a:custGeom>
              <a:avLst/>
              <a:gdLst/>
              <a:ahLst/>
              <a:cxnLst/>
              <a:rect l="l" t="t" r="r" b="b"/>
              <a:pathLst>
                <a:path w="877569">
                  <a:moveTo>
                    <a:pt x="0" y="0"/>
                  </a:moveTo>
                  <a:lnTo>
                    <a:pt x="87707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0968" y="3511131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0968" y="3536543"/>
              <a:ext cx="1013460" cy="0"/>
            </a:xfrm>
            <a:custGeom>
              <a:avLst/>
              <a:gdLst/>
              <a:ahLst/>
              <a:cxnLst/>
              <a:rect l="l" t="t" r="r" b="b"/>
              <a:pathLst>
                <a:path w="1013460">
                  <a:moveTo>
                    <a:pt x="0" y="0"/>
                  </a:moveTo>
                  <a:lnTo>
                    <a:pt x="1012926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33895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33895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05894" y="3511131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505894" y="3536543"/>
              <a:ext cx="972185" cy="0"/>
            </a:xfrm>
            <a:custGeom>
              <a:avLst/>
              <a:gdLst/>
              <a:ahLst/>
              <a:cxnLst/>
              <a:rect l="l" t="t" r="r" b="b"/>
              <a:pathLst>
                <a:path w="972185">
                  <a:moveTo>
                    <a:pt x="0" y="0"/>
                  </a:moveTo>
                  <a:lnTo>
                    <a:pt x="97199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77895" y="3511131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77895" y="3536543"/>
              <a:ext cx="828040" cy="0"/>
            </a:xfrm>
            <a:custGeom>
              <a:avLst/>
              <a:gdLst/>
              <a:ahLst/>
              <a:cxnLst/>
              <a:rect l="l" t="t" r="r" b="b"/>
              <a:pathLst>
                <a:path w="828039">
                  <a:moveTo>
                    <a:pt x="0" y="0"/>
                  </a:moveTo>
                  <a:lnTo>
                    <a:pt x="828001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305894" y="3511131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305894" y="3536543"/>
              <a:ext cx="883285" cy="0"/>
            </a:xfrm>
            <a:custGeom>
              <a:avLst/>
              <a:gdLst/>
              <a:ahLst/>
              <a:cxnLst/>
              <a:rect l="l" t="t" r="r" b="b"/>
              <a:pathLst>
                <a:path w="883285">
                  <a:moveTo>
                    <a:pt x="0" y="0"/>
                  </a:moveTo>
                  <a:lnTo>
                    <a:pt x="88290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188796" y="3511131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188796" y="3536543"/>
              <a:ext cx="601345" cy="0"/>
            </a:xfrm>
            <a:custGeom>
              <a:avLst/>
              <a:gdLst/>
              <a:ahLst/>
              <a:cxnLst/>
              <a:rect l="l" t="t" r="r" b="b"/>
              <a:pathLst>
                <a:path w="601345">
                  <a:moveTo>
                    <a:pt x="0" y="0"/>
                  </a:moveTo>
                  <a:lnTo>
                    <a:pt x="600964" y="0"/>
                  </a:lnTo>
                </a:path>
              </a:pathLst>
            </a:custGeom>
            <a:ln w="12687">
              <a:solidFill>
                <a:srgbClr val="4350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789063" y="2074796"/>
            <a:ext cx="599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Categoria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82635" y="1726454"/>
            <a:ext cx="3561715" cy="526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6445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00"/>
              </a:spcBef>
              <a:tabLst>
                <a:tab pos="925830" algn="l"/>
                <a:tab pos="2085975" algn="l"/>
                <a:tab pos="2869565" algn="l"/>
              </a:tabLst>
            </a:pP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Numerador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Denominador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Cálculo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Frequência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465076" y="1998596"/>
            <a:ext cx="577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 marR="5080" indent="-19685">
              <a:lnSpc>
                <a:spcPct val="100000"/>
              </a:lnSpc>
              <a:spcBef>
                <a:spcPts val="100"/>
              </a:spcBef>
            </a:pPr>
            <a:r>
              <a:rPr sz="1000" spc="-45">
                <a:solidFill>
                  <a:srgbClr val="FFFFFF"/>
                </a:solidFill>
                <a:latin typeface="Verdana"/>
                <a:cs typeface="Verdana"/>
              </a:rPr>
              <a:t>Tamanho </a:t>
            </a:r>
            <a:r>
              <a:rPr sz="1000" spc="-10">
                <a:solidFill>
                  <a:srgbClr val="FFFFFF"/>
                </a:solidFill>
                <a:latin typeface="Verdana"/>
                <a:cs typeface="Verdana"/>
              </a:rPr>
              <a:t>Amostra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334518" y="2074796"/>
            <a:ext cx="3225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FFFFFF"/>
                </a:solidFill>
                <a:latin typeface="Verdana"/>
                <a:cs typeface="Verdana"/>
              </a:rPr>
              <a:t>Meta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84110" y="2397757"/>
            <a:ext cx="596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>
                <a:solidFill>
                  <a:srgbClr val="3C3C3C"/>
                </a:solidFill>
                <a:latin typeface="Arial"/>
                <a:cs typeface="Arial"/>
              </a:rPr>
              <a:t>Processo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623326" y="2397757"/>
            <a:ext cx="8083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280" marR="5080" indent="-68580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 conformes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615831" y="2397757"/>
            <a:ext cx="8083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 indent="-76835">
              <a:lnSpc>
                <a:spcPct val="100000"/>
              </a:lnSpc>
              <a:spcBef>
                <a:spcPts val="100"/>
              </a:spcBef>
            </a:pP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Número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total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cartões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579888" y="2397757"/>
            <a:ext cx="82804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209" algn="ctr">
              <a:lnSpc>
                <a:spcPct val="100000"/>
              </a:lnSpc>
              <a:spcBef>
                <a:spcPts val="100"/>
              </a:spcBef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Dividir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numerador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denominador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multiplicar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o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resultado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10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100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661801" y="2397757"/>
            <a:ext cx="4603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Mensal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367921" y="2397757"/>
            <a:ext cx="12630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034">
              <a:lnSpc>
                <a:spcPct val="100000"/>
              </a:lnSpc>
              <a:spcBef>
                <a:spcPts val="100"/>
              </a:spcBef>
              <a:tabLst>
                <a:tab pos="992505" algn="l"/>
              </a:tabLst>
            </a:pP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diária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	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95%</a:t>
            </a:r>
            <a:endParaRPr sz="1000">
              <a:latin typeface="Verdana"/>
              <a:cs typeface="Verdana"/>
            </a:endParaRPr>
          </a:p>
          <a:p>
            <a:pPr marL="104775">
              <a:lnSpc>
                <a:spcPct val="100000"/>
              </a:lnSpc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(30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ou</a:t>
            </a:r>
            <a:r>
              <a:rPr sz="1000" spc="-11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31</a:t>
            </a:r>
            <a:endParaRPr sz="1000">
              <a:latin typeface="Verdana"/>
              <a:cs typeface="Verdana"/>
            </a:endParaRPr>
          </a:p>
          <a:p>
            <a:pPr marL="144780" marR="511175" indent="-132715">
              <a:lnSpc>
                <a:spcPct val="100000"/>
              </a:lnSpc>
            </a:pP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observações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mês)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7139299" y="1650195"/>
            <a:ext cx="2486025" cy="11087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085"/>
              </a:spcBef>
            </a:pP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Informação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coletada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através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ob-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servação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direta.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1200"/>
              </a:spcBef>
            </a:pP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Nota: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Indicador</a:t>
            </a:r>
            <a:r>
              <a:rPr sz="1000" spc="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pode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ser</a:t>
            </a:r>
            <a:r>
              <a:rPr sz="1000" spc="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coletado</a:t>
            </a:r>
            <a:r>
              <a:rPr sz="1000" spc="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pela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alta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gestão.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631195" y="4104706"/>
            <a:ext cx="617791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mais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detalhes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referentes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à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cada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um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dos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indicadores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pacote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114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Manuten-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ção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Prevenção,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consulte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5">
                <a:solidFill>
                  <a:srgbClr val="3C3C3C"/>
                </a:solidFill>
                <a:latin typeface="Verdana"/>
                <a:cs typeface="Verdana"/>
              </a:rPr>
              <a:t>as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respectivas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CCPs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Instrução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Processo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(disponíveis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90">
                <a:solidFill>
                  <a:srgbClr val="3C3C3C"/>
                </a:solidFill>
                <a:latin typeface="Verdana"/>
                <a:cs typeface="Verdana"/>
              </a:rPr>
              <a:t>em:</a:t>
            </a:r>
            <a:r>
              <a:rPr sz="1000" spc="-8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i="1" u="sng" spc="-6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3"/>
              </a:rPr>
              <a:t>https://sa4de-</a:t>
            </a:r>
            <a:r>
              <a:rPr sz="1000" i="1" spc="-25">
                <a:solidFill>
                  <a:srgbClr val="275B9B"/>
                </a:solidFill>
                <a:latin typeface="Verdana"/>
                <a:cs typeface="Verdana"/>
              </a:rPr>
              <a:t> </a:t>
            </a:r>
            <a:r>
              <a:rPr sz="1000" i="1" u="sng" spc="-3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3"/>
              </a:rPr>
              <a:t>emnossasmaos.proadi-</a:t>
            </a:r>
            <a:r>
              <a:rPr sz="1000" i="1" u="sng" spc="-60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3"/>
              </a:rPr>
              <a:t>s4s.org.br/bibIioteca-</a:t>
            </a:r>
            <a:r>
              <a:rPr sz="1000" i="1" u="sng" spc="-85">
                <a:solidFill>
                  <a:srgbClr val="275B9B"/>
                </a:solidFill>
                <a:uFill>
                  <a:solidFill>
                    <a:srgbClr val="275B9B"/>
                  </a:solidFill>
                </a:uFill>
                <a:latin typeface="Verdana"/>
                <a:cs typeface="Verdana"/>
                <a:hlinkClick r:id="rId3"/>
              </a:rPr>
              <a:t>virt4aI/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).</a:t>
            </a:r>
            <a:endParaRPr sz="1000">
              <a:latin typeface="Verdana"/>
              <a:cs typeface="Verdana"/>
            </a:endParaRPr>
          </a:p>
        </p:txBody>
      </p:sp>
      <p:pic>
        <p:nvPicPr>
          <p:cNvPr id="54" name="object 5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58973" y="547320"/>
            <a:ext cx="160617" cy="128527"/>
          </a:xfrm>
          <a:prstGeom prst="rect">
            <a:avLst/>
          </a:prstGeom>
        </p:spPr>
      </p:pic>
      <p:sp>
        <p:nvSpPr>
          <p:cNvPr id="55" name="object 55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8979700" y="546734"/>
            <a:ext cx="129539" cy="129539"/>
          </a:xfrm>
          <a:custGeom>
            <a:avLst/>
            <a:gdLst/>
            <a:ahLst/>
            <a:cxnLst/>
            <a:rect l="l" t="t" r="r" b="b"/>
            <a:pathLst>
              <a:path w="129540" h="129540">
                <a:moveTo>
                  <a:pt x="129070" y="114617"/>
                </a:moveTo>
                <a:lnTo>
                  <a:pt x="129057" y="110921"/>
                </a:lnTo>
                <a:lnTo>
                  <a:pt x="99148" y="81000"/>
                </a:lnTo>
                <a:lnTo>
                  <a:pt x="96812" y="78663"/>
                </a:lnTo>
                <a:lnTo>
                  <a:pt x="94602" y="76454"/>
                </a:lnTo>
                <a:lnTo>
                  <a:pt x="91427" y="76225"/>
                </a:lnTo>
                <a:lnTo>
                  <a:pt x="88163" y="78600"/>
                </a:lnTo>
                <a:lnTo>
                  <a:pt x="87947" y="78663"/>
                </a:lnTo>
                <a:lnTo>
                  <a:pt x="86004" y="76733"/>
                </a:lnTo>
                <a:lnTo>
                  <a:pt x="80911" y="71628"/>
                </a:lnTo>
                <a:lnTo>
                  <a:pt x="81915" y="70167"/>
                </a:lnTo>
                <a:lnTo>
                  <a:pt x="85979" y="62865"/>
                </a:lnTo>
                <a:lnTo>
                  <a:pt x="88582" y="55206"/>
                </a:lnTo>
                <a:lnTo>
                  <a:pt x="89687" y="47205"/>
                </a:lnTo>
                <a:lnTo>
                  <a:pt x="89344" y="38874"/>
                </a:lnTo>
                <a:lnTo>
                  <a:pt x="87807" y="31673"/>
                </a:lnTo>
                <a:lnTo>
                  <a:pt x="85178" y="24980"/>
                </a:lnTo>
                <a:lnTo>
                  <a:pt x="81457" y="18834"/>
                </a:lnTo>
                <a:lnTo>
                  <a:pt x="76974" y="13563"/>
                </a:lnTo>
                <a:lnTo>
                  <a:pt x="76974" y="51600"/>
                </a:lnTo>
                <a:lnTo>
                  <a:pt x="75171" y="57886"/>
                </a:lnTo>
                <a:lnTo>
                  <a:pt x="71031" y="63207"/>
                </a:lnTo>
                <a:lnTo>
                  <a:pt x="62204" y="71628"/>
                </a:lnTo>
                <a:lnTo>
                  <a:pt x="52108" y="76161"/>
                </a:lnTo>
                <a:lnTo>
                  <a:pt x="41211" y="76733"/>
                </a:lnTo>
                <a:lnTo>
                  <a:pt x="29984" y="73228"/>
                </a:lnTo>
                <a:lnTo>
                  <a:pt x="22009" y="67411"/>
                </a:lnTo>
                <a:lnTo>
                  <a:pt x="16294" y="59410"/>
                </a:lnTo>
                <a:lnTo>
                  <a:pt x="13233" y="50063"/>
                </a:lnTo>
                <a:lnTo>
                  <a:pt x="13233" y="40208"/>
                </a:lnTo>
                <a:lnTo>
                  <a:pt x="43611" y="12725"/>
                </a:lnTo>
                <a:lnTo>
                  <a:pt x="51562" y="13309"/>
                </a:lnTo>
                <a:lnTo>
                  <a:pt x="76974" y="51600"/>
                </a:lnTo>
                <a:lnTo>
                  <a:pt x="76974" y="13563"/>
                </a:lnTo>
                <a:lnTo>
                  <a:pt x="76682" y="13208"/>
                </a:lnTo>
                <a:lnTo>
                  <a:pt x="76200" y="12725"/>
                </a:lnTo>
                <a:lnTo>
                  <a:pt x="71031" y="7543"/>
                </a:lnTo>
                <a:lnTo>
                  <a:pt x="64325" y="3581"/>
                </a:lnTo>
                <a:lnTo>
                  <a:pt x="53632" y="850"/>
                </a:lnTo>
                <a:lnTo>
                  <a:pt x="50584" y="520"/>
                </a:lnTo>
                <a:lnTo>
                  <a:pt x="47599" y="0"/>
                </a:lnTo>
                <a:lnTo>
                  <a:pt x="42341" y="0"/>
                </a:lnTo>
                <a:lnTo>
                  <a:pt x="39141" y="571"/>
                </a:lnTo>
                <a:lnTo>
                  <a:pt x="35890" y="914"/>
                </a:lnTo>
                <a:lnTo>
                  <a:pt x="5207" y="23939"/>
                </a:lnTo>
                <a:lnTo>
                  <a:pt x="304" y="40220"/>
                </a:lnTo>
                <a:lnTo>
                  <a:pt x="0" y="42316"/>
                </a:lnTo>
                <a:lnTo>
                  <a:pt x="0" y="47586"/>
                </a:lnTo>
                <a:lnTo>
                  <a:pt x="482" y="51028"/>
                </a:lnTo>
                <a:lnTo>
                  <a:pt x="31191" y="87630"/>
                </a:lnTo>
                <a:lnTo>
                  <a:pt x="42887" y="89839"/>
                </a:lnTo>
                <a:lnTo>
                  <a:pt x="54762" y="88607"/>
                </a:lnTo>
                <a:lnTo>
                  <a:pt x="66763" y="83985"/>
                </a:lnTo>
                <a:lnTo>
                  <a:pt x="68491" y="83083"/>
                </a:lnTo>
                <a:lnTo>
                  <a:pt x="70116" y="81927"/>
                </a:lnTo>
                <a:lnTo>
                  <a:pt x="71615" y="81000"/>
                </a:lnTo>
                <a:lnTo>
                  <a:pt x="78625" y="88036"/>
                </a:lnTo>
                <a:lnTo>
                  <a:pt x="76085" y="92125"/>
                </a:lnTo>
                <a:lnTo>
                  <a:pt x="76390" y="94488"/>
                </a:lnTo>
                <a:lnTo>
                  <a:pt x="110934" y="129032"/>
                </a:lnTo>
                <a:lnTo>
                  <a:pt x="114630" y="129044"/>
                </a:lnTo>
                <a:lnTo>
                  <a:pt x="123228" y="120497"/>
                </a:lnTo>
                <a:lnTo>
                  <a:pt x="129070" y="11461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9168765" y="546468"/>
            <a:ext cx="123825" cy="129539"/>
          </a:xfrm>
          <a:custGeom>
            <a:avLst/>
            <a:gdLst/>
            <a:ahLst/>
            <a:cxnLst/>
            <a:rect l="l" t="t" r="r" b="b"/>
            <a:pathLst>
              <a:path w="123825" h="129540">
                <a:moveTo>
                  <a:pt x="80048" y="92557"/>
                </a:moveTo>
                <a:lnTo>
                  <a:pt x="43256" y="92557"/>
                </a:lnTo>
                <a:lnTo>
                  <a:pt x="43256" y="104711"/>
                </a:lnTo>
                <a:lnTo>
                  <a:pt x="80048" y="104711"/>
                </a:lnTo>
                <a:lnTo>
                  <a:pt x="80048" y="92557"/>
                </a:lnTo>
                <a:close/>
              </a:path>
              <a:path w="123825" h="129540">
                <a:moveTo>
                  <a:pt x="92544" y="0"/>
                </a:moveTo>
                <a:lnTo>
                  <a:pt x="30835" y="0"/>
                </a:lnTo>
                <a:lnTo>
                  <a:pt x="30835" y="36842"/>
                </a:lnTo>
                <a:lnTo>
                  <a:pt x="92519" y="36842"/>
                </a:lnTo>
                <a:lnTo>
                  <a:pt x="92544" y="0"/>
                </a:lnTo>
                <a:close/>
              </a:path>
              <a:path w="123825" h="129540">
                <a:moveTo>
                  <a:pt x="123367" y="49199"/>
                </a:moveTo>
                <a:lnTo>
                  <a:pt x="123329" y="27266"/>
                </a:lnTo>
                <a:lnTo>
                  <a:pt x="120865" y="24726"/>
                </a:lnTo>
                <a:lnTo>
                  <a:pt x="113626" y="24599"/>
                </a:lnTo>
                <a:lnTo>
                  <a:pt x="110540" y="24638"/>
                </a:lnTo>
                <a:lnTo>
                  <a:pt x="104787" y="24638"/>
                </a:lnTo>
                <a:lnTo>
                  <a:pt x="104787" y="49199"/>
                </a:lnTo>
                <a:lnTo>
                  <a:pt x="86271" y="49199"/>
                </a:lnTo>
                <a:lnTo>
                  <a:pt x="86271" y="80238"/>
                </a:lnTo>
                <a:lnTo>
                  <a:pt x="86271" y="117043"/>
                </a:lnTo>
                <a:lnTo>
                  <a:pt x="37109" y="117043"/>
                </a:lnTo>
                <a:lnTo>
                  <a:pt x="37109" y="80238"/>
                </a:lnTo>
                <a:lnTo>
                  <a:pt x="86271" y="80238"/>
                </a:lnTo>
                <a:lnTo>
                  <a:pt x="86271" y="49199"/>
                </a:lnTo>
                <a:lnTo>
                  <a:pt x="18491" y="49199"/>
                </a:lnTo>
                <a:lnTo>
                  <a:pt x="18415" y="24726"/>
                </a:lnTo>
                <a:lnTo>
                  <a:pt x="17919" y="24650"/>
                </a:lnTo>
                <a:lnTo>
                  <a:pt x="13830" y="24650"/>
                </a:lnTo>
                <a:lnTo>
                  <a:pt x="9956" y="24536"/>
                </a:lnTo>
                <a:lnTo>
                  <a:pt x="2209" y="24866"/>
                </a:lnTo>
                <a:lnTo>
                  <a:pt x="0" y="27444"/>
                </a:lnTo>
                <a:lnTo>
                  <a:pt x="0" y="96126"/>
                </a:lnTo>
                <a:lnTo>
                  <a:pt x="2501" y="98640"/>
                </a:lnTo>
                <a:lnTo>
                  <a:pt x="6819" y="98640"/>
                </a:lnTo>
                <a:lnTo>
                  <a:pt x="12293" y="98653"/>
                </a:lnTo>
                <a:lnTo>
                  <a:pt x="24765" y="98640"/>
                </a:lnTo>
                <a:lnTo>
                  <a:pt x="24765" y="129387"/>
                </a:lnTo>
                <a:lnTo>
                  <a:pt x="98691" y="129387"/>
                </a:lnTo>
                <a:lnTo>
                  <a:pt x="98691" y="117043"/>
                </a:lnTo>
                <a:lnTo>
                  <a:pt x="98691" y="98640"/>
                </a:lnTo>
                <a:lnTo>
                  <a:pt x="105600" y="98640"/>
                </a:lnTo>
                <a:lnTo>
                  <a:pt x="111036" y="98653"/>
                </a:lnTo>
                <a:lnTo>
                  <a:pt x="117182" y="98640"/>
                </a:lnTo>
                <a:lnTo>
                  <a:pt x="117919" y="98615"/>
                </a:lnTo>
                <a:lnTo>
                  <a:pt x="121678" y="97701"/>
                </a:lnTo>
                <a:lnTo>
                  <a:pt x="123367" y="95300"/>
                </a:lnTo>
                <a:lnTo>
                  <a:pt x="123367" y="80238"/>
                </a:lnTo>
                <a:lnTo>
                  <a:pt x="123367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98</a:t>
            </a:fld>
            <a:endParaRPr spc="-25"/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31750" y="-31749"/>
            <a:ext cx="3013075" cy="3164205"/>
            <a:chOff x="-31750" y="-31749"/>
            <a:chExt cx="3013075" cy="31642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12"/>
              <a:ext cx="2980743" cy="178598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33501" y="11912"/>
              <a:ext cx="70827" cy="696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8962" y="11912"/>
              <a:ext cx="70840" cy="55791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4583" y="11912"/>
              <a:ext cx="70827" cy="3878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1645" y="11912"/>
              <a:ext cx="67652" cy="2488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823" y="11912"/>
              <a:ext cx="44538" cy="787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7879" y="27787"/>
              <a:ext cx="70827" cy="7083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12418" y="41681"/>
              <a:ext cx="70840" cy="7082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38" y="59055"/>
              <a:ext cx="70825" cy="7082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46797" y="62204"/>
              <a:ext cx="20027" cy="63817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1663" y="72948"/>
              <a:ext cx="70840" cy="70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6042" y="89966"/>
              <a:ext cx="70840" cy="7083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0582" y="103860"/>
              <a:ext cx="70838" cy="7082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64959" y="120878"/>
              <a:ext cx="70840" cy="7082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09510" y="134772"/>
              <a:ext cx="70827" cy="7083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43876" y="151790"/>
              <a:ext cx="70827" cy="708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88402" y="165684"/>
              <a:ext cx="70853" cy="7082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22794" y="182702"/>
              <a:ext cx="70827" cy="7082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73" y="196951"/>
              <a:ext cx="70827" cy="7083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62039" y="213969"/>
              <a:ext cx="70840" cy="7083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6590" y="227863"/>
              <a:ext cx="70827" cy="7082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40956" y="244881"/>
              <a:ext cx="70827" cy="7082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5508" y="258775"/>
              <a:ext cx="70827" cy="708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874" y="275793"/>
              <a:ext cx="70827" cy="7083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64412" y="289687"/>
              <a:ext cx="70840" cy="7082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8791" y="306705"/>
              <a:ext cx="70827" cy="708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43317" y="320586"/>
              <a:ext cx="70840" cy="708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8036" y="337972"/>
              <a:ext cx="70827" cy="7082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82587" y="351866"/>
              <a:ext cx="70827" cy="7082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6953" y="368884"/>
              <a:ext cx="70827" cy="708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1492" y="382778"/>
              <a:ext cx="70840" cy="708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5871" y="399796"/>
              <a:ext cx="70827" cy="708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40409" y="413689"/>
              <a:ext cx="70840" cy="708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74788" y="430695"/>
              <a:ext cx="70827" cy="7084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9327" y="444601"/>
              <a:ext cx="70827" cy="7082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53693" y="461619"/>
              <a:ext cx="70840" cy="708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585" y="475869"/>
              <a:ext cx="70827" cy="7083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92951" y="492887"/>
              <a:ext cx="70827" cy="708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37489" y="506780"/>
              <a:ext cx="70840" cy="7082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1868" y="523798"/>
              <a:ext cx="70827" cy="7082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6407" y="537692"/>
              <a:ext cx="70827" cy="7083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0785" y="554697"/>
              <a:ext cx="70840" cy="7084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95324" y="568604"/>
              <a:ext cx="70827" cy="7082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29690" y="585622"/>
              <a:ext cx="70853" cy="7082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4242" y="599516"/>
              <a:ext cx="70827" cy="7082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0" y="616606"/>
              <a:ext cx="5410" cy="3735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8960" y="616889"/>
              <a:ext cx="70827" cy="7083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3486" y="630783"/>
              <a:ext cx="70827" cy="7082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47865" y="647801"/>
              <a:ext cx="70840" cy="7082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92404" y="661695"/>
              <a:ext cx="70827" cy="70834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26783" y="678713"/>
              <a:ext cx="70840" cy="708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321" y="692607"/>
              <a:ext cx="70827" cy="7082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05700" y="709625"/>
              <a:ext cx="70827" cy="7082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50239" y="723506"/>
              <a:ext cx="70827" cy="7083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84617" y="740524"/>
              <a:ext cx="70827" cy="70837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0" y="745858"/>
              <a:ext cx="15786" cy="6089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9484" y="754786"/>
              <a:ext cx="70827" cy="70824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23862" y="771804"/>
              <a:ext cx="70827" cy="7082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8401" y="785685"/>
              <a:ext cx="70840" cy="70837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2780" y="802703"/>
              <a:ext cx="70840" cy="7083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47331" y="816597"/>
              <a:ext cx="70827" cy="70837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81698" y="833615"/>
              <a:ext cx="70825" cy="70840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26236" y="847509"/>
              <a:ext cx="70827" cy="70837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60615" y="864539"/>
              <a:ext cx="70827" cy="7082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05141" y="878420"/>
              <a:ext cx="61683" cy="70840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0" y="878789"/>
              <a:ext cx="36322" cy="7045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99860" y="895794"/>
              <a:ext cx="70840" cy="7083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44411" y="909688"/>
              <a:ext cx="70827" cy="7083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78777" y="926718"/>
              <a:ext cx="70827" cy="7082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317" y="940600"/>
              <a:ext cx="70838" cy="7084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57694" y="957618"/>
              <a:ext cx="70827" cy="70840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802233" y="971524"/>
              <a:ext cx="70840" cy="7082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36612" y="988529"/>
              <a:ext cx="70827" cy="7083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1151" y="1002423"/>
              <a:ext cx="70815" cy="70837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5517" y="1019441"/>
              <a:ext cx="51308" cy="7042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0" y="1019797"/>
              <a:ext cx="46685" cy="7083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0408" y="1033703"/>
              <a:ext cx="70827" cy="7082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4774" y="1050721"/>
              <a:ext cx="70827" cy="7082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9313" y="1064602"/>
              <a:ext cx="70840" cy="7083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33692" y="1081620"/>
              <a:ext cx="70840" cy="70837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78230" y="1095527"/>
              <a:ext cx="70840" cy="7082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12609" y="1112545"/>
              <a:ext cx="70827" cy="708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57148" y="1126426"/>
              <a:ext cx="70827" cy="7083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091514" y="1143444"/>
              <a:ext cx="70840" cy="7083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36065" y="1157643"/>
              <a:ext cx="30759" cy="7021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1157706"/>
              <a:ext cx="67233" cy="7082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30771" y="1174724"/>
              <a:ext cx="70827" cy="7081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75310" y="1188605"/>
              <a:ext cx="70840" cy="70837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09689" y="1205623"/>
              <a:ext cx="70840" cy="7083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54227" y="1219530"/>
              <a:ext cx="70827" cy="70815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88606" y="1236535"/>
              <a:ext cx="70840" cy="70837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833145" y="1250429"/>
              <a:ext cx="70827" cy="70837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967511" y="1267447"/>
              <a:ext cx="70840" cy="7083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112062" y="1281341"/>
              <a:ext cx="70827" cy="70827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781" y="1298714"/>
              <a:ext cx="70815" cy="7083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6428" y="1301699"/>
              <a:ext cx="20396" cy="6414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51307" y="1312608"/>
              <a:ext cx="70840" cy="7083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85686" y="1329626"/>
              <a:ext cx="70840" cy="7083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30225" y="1343520"/>
              <a:ext cx="70827" cy="7083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64591" y="1360538"/>
              <a:ext cx="70853" cy="7083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09142" y="1374432"/>
              <a:ext cx="70827" cy="7083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843521" y="1391450"/>
              <a:ext cx="70815" cy="7083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88059" y="1405343"/>
              <a:ext cx="70827" cy="70837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122438" y="1422361"/>
              <a:ext cx="70827" cy="70837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305" y="1436611"/>
              <a:ext cx="70827" cy="70837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61683" y="1453642"/>
              <a:ext cx="70840" cy="7082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306222" y="1467523"/>
              <a:ext cx="70840" cy="7083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0588" y="1484541"/>
              <a:ext cx="70853" cy="70837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585139" y="1498434"/>
              <a:ext cx="70840" cy="70834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19518" y="1515452"/>
              <a:ext cx="70827" cy="7083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64057" y="1529346"/>
              <a:ext cx="70827" cy="70837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98435" y="1546364"/>
              <a:ext cx="70827" cy="70837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142961" y="1560258"/>
              <a:ext cx="70853" cy="7082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7680" y="1577632"/>
              <a:ext cx="70840" cy="70837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82232" y="1591525"/>
              <a:ext cx="70815" cy="70837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05142" y="1639455"/>
              <a:ext cx="51574" cy="1113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1136" y="1622437"/>
              <a:ext cx="70840" cy="70824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316598" y="1608543"/>
              <a:ext cx="70827" cy="70837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95515" y="1641602"/>
              <a:ext cx="70827" cy="68677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740041" y="1653349"/>
              <a:ext cx="70853" cy="7083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874434" y="1670367"/>
              <a:ext cx="70825" cy="708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18959" y="1684261"/>
              <a:ext cx="70840" cy="70824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153337" y="1701279"/>
              <a:ext cx="70840" cy="7005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8229" y="1715528"/>
              <a:ext cx="70827" cy="5580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92595" y="1732546"/>
              <a:ext cx="70827" cy="3878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338721" y="1746440"/>
              <a:ext cx="67652" cy="2489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484657" y="1763458"/>
              <a:ext cx="44538" cy="78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304582" y="1771332"/>
              <a:ext cx="57429" cy="1466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89364" y="12"/>
              <a:ext cx="70840" cy="3606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759165" y="12"/>
              <a:ext cx="62493" cy="11899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628695" y="12"/>
              <a:ext cx="34356" cy="515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794370" y="12"/>
              <a:ext cx="70586" cy="11899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49717" y="12"/>
              <a:ext cx="70815" cy="1189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519316" y="12"/>
              <a:ext cx="62875" cy="11899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418158" y="12"/>
              <a:ext cx="7600" cy="344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934819" y="12"/>
              <a:ext cx="58432" cy="1189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98382" y="10414"/>
              <a:ext cx="20396" cy="1498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909900" y="103149"/>
              <a:ext cx="70840" cy="7082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785910" y="227152"/>
              <a:ext cx="70840" cy="7082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0" y="12"/>
              <a:ext cx="2836198" cy="313191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16051" y="1777352"/>
              <a:ext cx="70827" cy="70834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50430" y="1794370"/>
              <a:ext cx="70827" cy="70827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894968" y="1808264"/>
              <a:ext cx="70827" cy="7083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029334" y="1825294"/>
              <a:ext cx="70840" cy="7082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73886" y="1839175"/>
              <a:ext cx="70827" cy="7082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0" y="1856939"/>
              <a:ext cx="5054" cy="3601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68592" y="1856549"/>
              <a:ext cx="70827" cy="70834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13131" y="1870443"/>
              <a:ext cx="70840" cy="70837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47510" y="1887474"/>
              <a:ext cx="70827" cy="70824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92050" y="1901355"/>
              <a:ext cx="70825" cy="7082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626427" y="1918373"/>
              <a:ext cx="70827" cy="7082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554748" y="12"/>
              <a:ext cx="70510" cy="1189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10057" y="12"/>
              <a:ext cx="70827" cy="11899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79469" y="12"/>
              <a:ext cx="63239" cy="11899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148274" y="12"/>
              <a:ext cx="36547" cy="587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695413" y="12"/>
              <a:ext cx="57937" cy="1189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860005" y="10782"/>
              <a:ext cx="17830" cy="1130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0" y="1985872"/>
              <a:ext cx="15417" cy="60185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89128" y="1994458"/>
              <a:ext cx="70840" cy="7082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0" y="2118448"/>
              <a:ext cx="35953" cy="70478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70966" y="1932266"/>
              <a:ext cx="70827" cy="708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0" y="2259469"/>
              <a:ext cx="46342" cy="7082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9504" y="2135466"/>
              <a:ext cx="70840" cy="7082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0" y="2397366"/>
              <a:ext cx="66878" cy="70827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6413" y="2538387"/>
              <a:ext cx="70827" cy="70824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50952" y="2561069"/>
              <a:ext cx="12052" cy="53238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949" y="2676283"/>
              <a:ext cx="70827" cy="7082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61328" y="2717914"/>
              <a:ext cx="1676" cy="21589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7325" y="2817304"/>
              <a:ext cx="70840" cy="70824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20040" y="2273363"/>
              <a:ext cx="70827" cy="7081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861" y="2955188"/>
              <a:ext cx="70840" cy="7083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0" y="3097295"/>
              <a:ext cx="4699" cy="34628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23507" y="2011476"/>
              <a:ext cx="70840" cy="7082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30416" y="2414384"/>
              <a:ext cx="70827" cy="7075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905332" y="1949284"/>
              <a:ext cx="70840" cy="70827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44043" y="2149360"/>
              <a:ext cx="70827" cy="7082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78421" y="2181682"/>
              <a:ext cx="6254" cy="4022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54419" y="2290381"/>
              <a:ext cx="70827" cy="7083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74955" y="2428278"/>
              <a:ext cx="70840" cy="7082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54025" y="2552280"/>
              <a:ext cx="67767" cy="7082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85330" y="2569298"/>
              <a:ext cx="70827" cy="708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61328" y="2693289"/>
              <a:ext cx="70827" cy="70837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368046" y="2025357"/>
              <a:ext cx="70827" cy="7082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305866" y="2707195"/>
              <a:ext cx="70827" cy="7082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81864" y="2831198"/>
              <a:ext cx="70827" cy="7082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2411" y="2042375"/>
              <a:ext cx="70840" cy="7082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378421" y="2166378"/>
              <a:ext cx="70827" cy="70824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049883" y="1963178"/>
              <a:ext cx="70827" cy="70824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522960" y="2180272"/>
              <a:ext cx="70827" cy="708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98957" y="2304275"/>
              <a:ext cx="70827" cy="70824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33336" y="2321293"/>
              <a:ext cx="70827" cy="7082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409333" y="2445296"/>
              <a:ext cx="70827" cy="70824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429869" y="2583192"/>
              <a:ext cx="70827" cy="70824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53872" y="2459189"/>
              <a:ext cx="70827" cy="7070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646963" y="2056269"/>
              <a:ext cx="70827" cy="70827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657339" y="2197290"/>
              <a:ext cx="70815" cy="70824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677875" y="2335174"/>
              <a:ext cx="70827" cy="7084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781329" y="2073287"/>
              <a:ext cx="70840" cy="70583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801865" y="2211184"/>
              <a:ext cx="70840" cy="70488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25880" y="2087181"/>
              <a:ext cx="70827" cy="7082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1866442" y="678357"/>
              <a:ext cx="70840" cy="7082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1329145" y="754418"/>
              <a:ext cx="70838" cy="7083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1463535" y="771448"/>
              <a:ext cx="70827" cy="70824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1608061" y="785342"/>
              <a:ext cx="70840" cy="70824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1742439" y="802360"/>
              <a:ext cx="70840" cy="70824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1266824" y="890066"/>
              <a:ext cx="9156" cy="47548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1339532" y="895451"/>
              <a:ext cx="70827" cy="70824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1484071" y="909345"/>
              <a:ext cx="70827" cy="70824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1618437" y="926350"/>
              <a:ext cx="70840" cy="7083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1762975" y="940257"/>
              <a:ext cx="70840" cy="70824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1266824" y="1023200"/>
              <a:ext cx="19532" cy="6332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1732064" y="661339"/>
              <a:ext cx="70840" cy="70824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1360068" y="1033335"/>
              <a:ext cx="70827" cy="70837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1494434" y="1050353"/>
              <a:ext cx="70840" cy="70834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638985" y="1064259"/>
              <a:ext cx="70827" cy="70824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1773351" y="1081278"/>
              <a:ext cx="70827" cy="70824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1266824" y="1157338"/>
              <a:ext cx="40068" cy="70678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219" cstate="print"/>
            <a:stretch>
              <a:fillRect/>
            </a:stretch>
          </p:blipFill>
          <p:spPr>
            <a:xfrm>
              <a:off x="1370431" y="1174356"/>
              <a:ext cx="70840" cy="70834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220" cstate="print"/>
            <a:stretch>
              <a:fillRect/>
            </a:stretch>
          </p:blipFill>
          <p:spPr>
            <a:xfrm>
              <a:off x="1514982" y="1188262"/>
              <a:ext cx="70827" cy="70824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221" cstate="print"/>
            <a:stretch>
              <a:fillRect/>
            </a:stretch>
          </p:blipFill>
          <p:spPr>
            <a:xfrm>
              <a:off x="1649350" y="1205268"/>
              <a:ext cx="70825" cy="70837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222" cstate="print"/>
            <a:stretch>
              <a:fillRect/>
            </a:stretch>
          </p:blipFill>
          <p:spPr>
            <a:xfrm>
              <a:off x="1793887" y="1219161"/>
              <a:ext cx="70840" cy="70827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23" cstate="print"/>
            <a:stretch>
              <a:fillRect/>
            </a:stretch>
          </p:blipFill>
          <p:spPr>
            <a:xfrm>
              <a:off x="1266824" y="1298359"/>
              <a:ext cx="50431" cy="70507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4" cstate="print"/>
            <a:stretch>
              <a:fillRect/>
            </a:stretch>
          </p:blipFill>
          <p:spPr>
            <a:xfrm>
              <a:off x="1390967" y="1312252"/>
              <a:ext cx="70840" cy="7083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25" cstate="print"/>
            <a:stretch>
              <a:fillRect/>
            </a:stretch>
          </p:blipFill>
          <p:spPr>
            <a:xfrm>
              <a:off x="1525347" y="1329270"/>
              <a:ext cx="70838" cy="70824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226" cstate="print"/>
            <a:stretch>
              <a:fillRect/>
            </a:stretch>
          </p:blipFill>
          <p:spPr>
            <a:xfrm>
              <a:off x="1886978" y="816254"/>
              <a:ext cx="70827" cy="70824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227" cstate="print"/>
            <a:stretch>
              <a:fillRect/>
            </a:stretch>
          </p:blipFill>
          <p:spPr>
            <a:xfrm>
              <a:off x="1669884" y="1343177"/>
              <a:ext cx="70840" cy="70824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228" cstate="print"/>
            <a:stretch>
              <a:fillRect/>
            </a:stretch>
          </p:blipFill>
          <p:spPr>
            <a:xfrm>
              <a:off x="1266964" y="1436255"/>
              <a:ext cx="70840" cy="70834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29" cstate="print"/>
            <a:stretch>
              <a:fillRect/>
            </a:stretch>
          </p:blipFill>
          <p:spPr>
            <a:xfrm>
              <a:off x="1401356" y="1453273"/>
              <a:ext cx="70827" cy="7082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30" cstate="print"/>
            <a:stretch>
              <a:fillRect/>
            </a:stretch>
          </p:blipFill>
          <p:spPr>
            <a:xfrm>
              <a:off x="1545882" y="1467180"/>
              <a:ext cx="70840" cy="70824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31" cstate="print"/>
            <a:stretch>
              <a:fillRect/>
            </a:stretch>
          </p:blipFill>
          <p:spPr>
            <a:xfrm>
              <a:off x="1587538" y="647433"/>
              <a:ext cx="70827" cy="70827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32" cstate="print"/>
            <a:stretch>
              <a:fillRect/>
            </a:stretch>
          </p:blipFill>
          <p:spPr>
            <a:xfrm>
              <a:off x="2073160" y="11912"/>
              <a:ext cx="70827" cy="6933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233" cstate="print"/>
            <a:stretch>
              <a:fillRect/>
            </a:stretch>
          </p:blipFill>
          <p:spPr>
            <a:xfrm>
              <a:off x="2207540" y="27432"/>
              <a:ext cx="70838" cy="70824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234" cstate="print"/>
            <a:stretch>
              <a:fillRect/>
            </a:stretch>
          </p:blipFill>
          <p:spPr>
            <a:xfrm>
              <a:off x="2352078" y="41325"/>
              <a:ext cx="70827" cy="70824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235" cstate="print"/>
            <a:stretch>
              <a:fillRect/>
            </a:stretch>
          </p:blipFill>
          <p:spPr>
            <a:xfrm>
              <a:off x="1928634" y="11912"/>
              <a:ext cx="70827" cy="55432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236" cstate="print"/>
            <a:stretch>
              <a:fillRect/>
            </a:stretch>
          </p:blipFill>
          <p:spPr>
            <a:xfrm>
              <a:off x="2486456" y="58343"/>
              <a:ext cx="70827" cy="70824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237" cstate="print"/>
            <a:stretch>
              <a:fillRect/>
            </a:stretch>
          </p:blipFill>
          <p:spPr>
            <a:xfrm>
              <a:off x="1266824" y="58699"/>
              <a:ext cx="50800" cy="70472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238" cstate="print"/>
            <a:stretch>
              <a:fillRect/>
            </a:stretch>
          </p:blipFill>
          <p:spPr>
            <a:xfrm>
              <a:off x="2630996" y="72237"/>
              <a:ext cx="70825" cy="70824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239" cstate="print"/>
            <a:stretch>
              <a:fillRect/>
            </a:stretch>
          </p:blipFill>
          <p:spPr>
            <a:xfrm>
              <a:off x="1391323" y="72605"/>
              <a:ext cx="70840" cy="70824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240" cstate="print"/>
            <a:stretch>
              <a:fillRect/>
            </a:stretch>
          </p:blipFill>
          <p:spPr>
            <a:xfrm>
              <a:off x="1794243" y="11912"/>
              <a:ext cx="70840" cy="38414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41" cstate="print"/>
            <a:stretch>
              <a:fillRect/>
            </a:stretch>
          </p:blipFill>
          <p:spPr>
            <a:xfrm>
              <a:off x="2765374" y="89255"/>
              <a:ext cx="70827" cy="70824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42" cstate="print"/>
            <a:stretch>
              <a:fillRect/>
            </a:stretch>
          </p:blipFill>
          <p:spPr>
            <a:xfrm>
              <a:off x="1525714" y="89611"/>
              <a:ext cx="70827" cy="70834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243" cstate="print"/>
            <a:stretch>
              <a:fillRect/>
            </a:stretch>
          </p:blipFill>
          <p:spPr>
            <a:xfrm>
              <a:off x="1670240" y="103505"/>
              <a:ext cx="70827" cy="70824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244" cstate="print"/>
            <a:stretch>
              <a:fillRect/>
            </a:stretch>
          </p:blipFill>
          <p:spPr>
            <a:xfrm>
              <a:off x="1897354" y="957275"/>
              <a:ext cx="70827" cy="70437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245" cstate="print"/>
            <a:stretch>
              <a:fillRect/>
            </a:stretch>
          </p:blipFill>
          <p:spPr>
            <a:xfrm>
              <a:off x="1804619" y="120523"/>
              <a:ext cx="70840" cy="70824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246" cstate="print"/>
            <a:stretch>
              <a:fillRect/>
            </a:stretch>
          </p:blipFill>
          <p:spPr>
            <a:xfrm>
              <a:off x="1949157" y="134416"/>
              <a:ext cx="70840" cy="70834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247" cstate="print"/>
            <a:stretch>
              <a:fillRect/>
            </a:stretch>
          </p:blipFill>
          <p:spPr>
            <a:xfrm>
              <a:off x="1651419" y="11912"/>
              <a:ext cx="67411" cy="24533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248" cstate="print"/>
            <a:stretch>
              <a:fillRect/>
            </a:stretch>
          </p:blipFill>
          <p:spPr>
            <a:xfrm>
              <a:off x="2083536" y="151434"/>
              <a:ext cx="70840" cy="70824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249" cstate="print"/>
            <a:stretch>
              <a:fillRect/>
            </a:stretch>
          </p:blipFill>
          <p:spPr>
            <a:xfrm>
              <a:off x="2228075" y="165328"/>
              <a:ext cx="70827" cy="70824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250" cstate="print"/>
            <a:stretch>
              <a:fillRect/>
            </a:stretch>
          </p:blipFill>
          <p:spPr>
            <a:xfrm>
              <a:off x="2362454" y="182346"/>
              <a:ext cx="70827" cy="70827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251" cstate="print"/>
            <a:stretch>
              <a:fillRect/>
            </a:stretch>
          </p:blipFill>
          <p:spPr>
            <a:xfrm>
              <a:off x="2506992" y="196240"/>
              <a:ext cx="70827" cy="7082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252" cstate="print"/>
            <a:stretch>
              <a:fillRect/>
            </a:stretch>
          </p:blipFill>
          <p:spPr>
            <a:xfrm>
              <a:off x="1267320" y="196596"/>
              <a:ext cx="70853" cy="70837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253" cstate="print"/>
            <a:stretch>
              <a:fillRect/>
            </a:stretch>
          </p:blipFill>
          <p:spPr>
            <a:xfrm>
              <a:off x="2641371" y="213258"/>
              <a:ext cx="70827" cy="70824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254" cstate="print"/>
            <a:stretch>
              <a:fillRect/>
            </a:stretch>
          </p:blipFill>
          <p:spPr>
            <a:xfrm>
              <a:off x="1453159" y="630428"/>
              <a:ext cx="70827" cy="70824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255" cstate="print"/>
            <a:stretch>
              <a:fillRect/>
            </a:stretch>
          </p:blipFill>
          <p:spPr>
            <a:xfrm>
              <a:off x="1401711" y="213614"/>
              <a:ext cx="70827" cy="70824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256" cstate="print"/>
            <a:stretch>
              <a:fillRect/>
            </a:stretch>
          </p:blipFill>
          <p:spPr>
            <a:xfrm>
              <a:off x="1546250" y="227507"/>
              <a:ext cx="70827" cy="70824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257" cstate="print"/>
            <a:stretch>
              <a:fillRect/>
            </a:stretch>
          </p:blipFill>
          <p:spPr>
            <a:xfrm>
              <a:off x="1680616" y="244525"/>
              <a:ext cx="70840" cy="70837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258" cstate="print"/>
            <a:stretch>
              <a:fillRect/>
            </a:stretch>
          </p:blipFill>
          <p:spPr>
            <a:xfrm>
              <a:off x="1825167" y="258419"/>
              <a:ext cx="70827" cy="70824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259" cstate="print"/>
            <a:stretch>
              <a:fillRect/>
            </a:stretch>
          </p:blipFill>
          <p:spPr>
            <a:xfrm>
              <a:off x="1959533" y="275437"/>
              <a:ext cx="70827" cy="70824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260" cstate="print"/>
            <a:stretch>
              <a:fillRect/>
            </a:stretch>
          </p:blipFill>
          <p:spPr>
            <a:xfrm>
              <a:off x="2104085" y="289318"/>
              <a:ext cx="70827" cy="70850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261" cstate="print"/>
            <a:stretch>
              <a:fillRect/>
            </a:stretch>
          </p:blipFill>
          <p:spPr>
            <a:xfrm>
              <a:off x="2238451" y="306349"/>
              <a:ext cx="70827" cy="70827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262" cstate="print"/>
            <a:stretch>
              <a:fillRect/>
            </a:stretch>
          </p:blipFill>
          <p:spPr>
            <a:xfrm>
              <a:off x="2382989" y="320243"/>
              <a:ext cx="70827" cy="70824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263" cstate="print"/>
            <a:stretch>
              <a:fillRect/>
            </a:stretch>
          </p:blipFill>
          <p:spPr>
            <a:xfrm>
              <a:off x="2517368" y="337261"/>
              <a:ext cx="70827" cy="70824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264" cstate="print"/>
            <a:stretch>
              <a:fillRect/>
            </a:stretch>
          </p:blipFill>
          <p:spPr>
            <a:xfrm>
              <a:off x="1277708" y="337616"/>
              <a:ext cx="70827" cy="70824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265" cstate="print"/>
            <a:stretch>
              <a:fillRect/>
            </a:stretch>
          </p:blipFill>
          <p:spPr>
            <a:xfrm>
              <a:off x="2661907" y="351155"/>
              <a:ext cx="70827" cy="7082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266" cstate="print"/>
            <a:stretch>
              <a:fillRect/>
            </a:stretch>
          </p:blipFill>
          <p:spPr>
            <a:xfrm>
              <a:off x="1528940" y="11912"/>
              <a:ext cx="43637" cy="751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67" cstate="print"/>
            <a:stretch>
              <a:fillRect/>
            </a:stretch>
          </p:blipFill>
          <p:spPr>
            <a:xfrm>
              <a:off x="1422247" y="351510"/>
              <a:ext cx="70827" cy="70837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68" cstate="print"/>
            <a:stretch>
              <a:fillRect/>
            </a:stretch>
          </p:blipFill>
          <p:spPr>
            <a:xfrm>
              <a:off x="1556614" y="368528"/>
              <a:ext cx="70838" cy="70837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69" cstate="print"/>
            <a:stretch>
              <a:fillRect/>
            </a:stretch>
          </p:blipFill>
          <p:spPr>
            <a:xfrm>
              <a:off x="1701164" y="382422"/>
              <a:ext cx="70827" cy="70827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70" cstate="print"/>
            <a:stretch>
              <a:fillRect/>
            </a:stretch>
          </p:blipFill>
          <p:spPr>
            <a:xfrm>
              <a:off x="2769057" y="11912"/>
              <a:ext cx="42710" cy="7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271" cstate="print"/>
            <a:stretch>
              <a:fillRect/>
            </a:stretch>
          </p:blipFill>
          <p:spPr>
            <a:xfrm>
              <a:off x="1835530" y="399440"/>
              <a:ext cx="70827" cy="70824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272" cstate="print"/>
            <a:stretch>
              <a:fillRect/>
            </a:stretch>
          </p:blipFill>
          <p:spPr>
            <a:xfrm>
              <a:off x="1308607" y="616534"/>
              <a:ext cx="70827" cy="70824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273" cstate="print"/>
            <a:stretch>
              <a:fillRect/>
            </a:stretch>
          </p:blipFill>
          <p:spPr>
            <a:xfrm>
              <a:off x="2266099" y="444246"/>
              <a:ext cx="56603" cy="14104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274" cstate="print"/>
            <a:stretch>
              <a:fillRect/>
            </a:stretch>
          </p:blipFill>
          <p:spPr>
            <a:xfrm>
              <a:off x="1277353" y="1577276"/>
              <a:ext cx="70827" cy="70824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275" cstate="print"/>
            <a:stretch>
              <a:fillRect/>
            </a:stretch>
          </p:blipFill>
          <p:spPr>
            <a:xfrm>
              <a:off x="1980069" y="413334"/>
              <a:ext cx="70840" cy="70824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276" cstate="print"/>
            <a:stretch>
              <a:fillRect/>
            </a:stretch>
          </p:blipFill>
          <p:spPr>
            <a:xfrm>
              <a:off x="1421880" y="1591182"/>
              <a:ext cx="70838" cy="70824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277" cstate="print"/>
            <a:stretch>
              <a:fillRect/>
            </a:stretch>
          </p:blipFill>
          <p:spPr>
            <a:xfrm>
              <a:off x="2114448" y="430352"/>
              <a:ext cx="70827" cy="7082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278" cstate="print"/>
            <a:stretch>
              <a:fillRect/>
            </a:stretch>
          </p:blipFill>
          <p:spPr>
            <a:xfrm>
              <a:off x="1917890" y="1095159"/>
              <a:ext cx="70840" cy="70626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279" cstate="print"/>
            <a:stretch>
              <a:fillRect/>
            </a:stretch>
          </p:blipFill>
          <p:spPr>
            <a:xfrm>
              <a:off x="1297876" y="1715173"/>
              <a:ext cx="70840" cy="56159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280" cstate="print"/>
            <a:stretch>
              <a:fillRect/>
            </a:stretch>
          </p:blipFill>
          <p:spPr>
            <a:xfrm>
              <a:off x="2258987" y="449364"/>
              <a:ext cx="70840" cy="65706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281" cstate="print"/>
            <a:stretch>
              <a:fillRect/>
            </a:stretch>
          </p:blipFill>
          <p:spPr>
            <a:xfrm>
              <a:off x="2393365" y="461251"/>
              <a:ext cx="70827" cy="70837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282" cstate="print"/>
            <a:stretch>
              <a:fillRect/>
            </a:stretch>
          </p:blipFill>
          <p:spPr>
            <a:xfrm>
              <a:off x="2537904" y="475157"/>
              <a:ext cx="70827" cy="7082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283" cstate="print"/>
            <a:stretch>
              <a:fillRect/>
            </a:stretch>
          </p:blipFill>
          <p:spPr>
            <a:xfrm>
              <a:off x="1298244" y="475513"/>
              <a:ext cx="70827" cy="70837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84" cstate="print"/>
            <a:stretch>
              <a:fillRect/>
            </a:stretch>
          </p:blipFill>
          <p:spPr>
            <a:xfrm>
              <a:off x="1432612" y="492531"/>
              <a:ext cx="70838" cy="7082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285" cstate="print"/>
            <a:stretch>
              <a:fillRect/>
            </a:stretch>
          </p:blipFill>
          <p:spPr>
            <a:xfrm>
              <a:off x="1577162" y="506425"/>
              <a:ext cx="70827" cy="7082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286" cstate="print"/>
            <a:stretch>
              <a:fillRect/>
            </a:stretch>
          </p:blipFill>
          <p:spPr>
            <a:xfrm>
              <a:off x="1711528" y="523443"/>
              <a:ext cx="70827" cy="70824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287" cstate="print"/>
            <a:stretch>
              <a:fillRect/>
            </a:stretch>
          </p:blipFill>
          <p:spPr>
            <a:xfrm>
              <a:off x="1856066" y="537337"/>
              <a:ext cx="70840" cy="70824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288" cstate="print"/>
            <a:stretch>
              <a:fillRect/>
            </a:stretch>
          </p:blipFill>
          <p:spPr>
            <a:xfrm>
              <a:off x="1990445" y="554355"/>
              <a:ext cx="70827" cy="70824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289" cstate="print"/>
            <a:stretch>
              <a:fillRect/>
            </a:stretch>
          </p:blipFill>
          <p:spPr>
            <a:xfrm>
              <a:off x="2134984" y="568248"/>
              <a:ext cx="70827" cy="70815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290" cstate="print"/>
            <a:stretch>
              <a:fillRect/>
            </a:stretch>
          </p:blipFill>
          <p:spPr>
            <a:xfrm>
              <a:off x="2269362" y="585254"/>
              <a:ext cx="70827" cy="70827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291" cstate="print"/>
            <a:stretch>
              <a:fillRect/>
            </a:stretch>
          </p:blipFill>
          <p:spPr>
            <a:xfrm>
              <a:off x="2413901" y="599160"/>
              <a:ext cx="70827" cy="70824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292" cstate="print"/>
            <a:stretch>
              <a:fillRect/>
            </a:stretch>
          </p:blipFill>
          <p:spPr>
            <a:xfrm>
              <a:off x="2010981" y="692238"/>
              <a:ext cx="70827" cy="70837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293" cstate="print"/>
            <a:stretch>
              <a:fillRect/>
            </a:stretch>
          </p:blipFill>
          <p:spPr>
            <a:xfrm>
              <a:off x="2021357" y="833272"/>
              <a:ext cx="70840" cy="70824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294" cstate="print"/>
            <a:stretch>
              <a:fillRect/>
            </a:stretch>
          </p:blipFill>
          <p:spPr>
            <a:xfrm>
              <a:off x="2165896" y="865936"/>
              <a:ext cx="4140" cy="3328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295" cstate="print"/>
            <a:stretch>
              <a:fillRect/>
            </a:stretch>
          </p:blipFill>
          <p:spPr>
            <a:xfrm>
              <a:off x="2145360" y="709269"/>
              <a:ext cx="70827" cy="70670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296" cstate="print"/>
            <a:stretch>
              <a:fillRect/>
            </a:stretch>
          </p:blipFill>
          <p:spPr>
            <a:xfrm>
              <a:off x="2041905" y="971156"/>
              <a:ext cx="70815" cy="70834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297" cstate="print"/>
            <a:stretch>
              <a:fillRect/>
            </a:stretch>
          </p:blipFill>
          <p:spPr>
            <a:xfrm>
              <a:off x="2289898" y="723163"/>
              <a:ext cx="70827" cy="7082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298" cstate="print"/>
            <a:stretch>
              <a:fillRect/>
            </a:stretch>
          </p:blipFill>
          <p:spPr>
            <a:xfrm>
              <a:off x="2165896" y="847166"/>
              <a:ext cx="70827" cy="70824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0" y="0"/>
              <a:ext cx="2908935" cy="2723515"/>
            </a:xfrm>
            <a:custGeom>
              <a:avLst/>
              <a:gdLst/>
              <a:ahLst/>
              <a:cxnLst/>
              <a:rect l="l" t="t" r="r" b="b"/>
              <a:pathLst>
                <a:path w="2908935" h="2723515">
                  <a:moveTo>
                    <a:pt x="0" y="1904772"/>
                  </a:moveTo>
                  <a:lnTo>
                    <a:pt x="734325" y="2639098"/>
                  </a:lnTo>
                  <a:lnTo>
                    <a:pt x="770023" y="2669465"/>
                  </a:lnTo>
                  <a:lnTo>
                    <a:pt x="809075" y="2693084"/>
                  </a:lnTo>
                  <a:lnTo>
                    <a:pt x="850642" y="2709954"/>
                  </a:lnTo>
                  <a:lnTo>
                    <a:pt x="893887" y="2720077"/>
                  </a:lnTo>
                  <a:lnTo>
                    <a:pt x="937969" y="2723451"/>
                  </a:lnTo>
                  <a:lnTo>
                    <a:pt x="982052" y="2720077"/>
                  </a:lnTo>
                  <a:lnTo>
                    <a:pt x="1025297" y="2709954"/>
                  </a:lnTo>
                  <a:lnTo>
                    <a:pt x="1066864" y="2693084"/>
                  </a:lnTo>
                  <a:lnTo>
                    <a:pt x="1105916" y="2669465"/>
                  </a:lnTo>
                  <a:lnTo>
                    <a:pt x="1141614" y="2639098"/>
                  </a:lnTo>
                  <a:lnTo>
                    <a:pt x="2824440" y="956271"/>
                  </a:lnTo>
                  <a:lnTo>
                    <a:pt x="2854807" y="920574"/>
                  </a:lnTo>
                  <a:lnTo>
                    <a:pt x="2878426" y="881522"/>
                  </a:lnTo>
                  <a:lnTo>
                    <a:pt x="2895297" y="839954"/>
                  </a:lnTo>
                  <a:lnTo>
                    <a:pt x="2905419" y="796710"/>
                  </a:lnTo>
                  <a:lnTo>
                    <a:pt x="2908794" y="752627"/>
                  </a:lnTo>
                  <a:lnTo>
                    <a:pt x="2905419" y="708544"/>
                  </a:lnTo>
                  <a:lnTo>
                    <a:pt x="2895297" y="665300"/>
                  </a:lnTo>
                  <a:lnTo>
                    <a:pt x="2878426" y="623732"/>
                  </a:lnTo>
                  <a:lnTo>
                    <a:pt x="2854807" y="584680"/>
                  </a:lnTo>
                  <a:lnTo>
                    <a:pt x="2824440" y="548982"/>
                  </a:lnTo>
                  <a:lnTo>
                    <a:pt x="2275457" y="0"/>
                  </a:lnTo>
                </a:path>
              </a:pathLst>
            </a:custGeom>
            <a:ln w="635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01" name="object 301"/>
          <p:cNvPicPr/>
          <p:nvPr/>
        </p:nvPicPr>
        <p:blipFill>
          <a:blip r:embed="rId299" cstate="print"/>
          <a:stretch>
            <a:fillRect/>
          </a:stretch>
        </p:blipFill>
        <p:spPr>
          <a:xfrm>
            <a:off x="647218" y="3690701"/>
            <a:ext cx="1209447" cy="1106744"/>
          </a:xfrm>
          <a:prstGeom prst="rect">
            <a:avLst/>
          </a:prstGeom>
        </p:spPr>
      </p:pic>
      <p:grpSp>
        <p:nvGrpSpPr>
          <p:cNvPr id="302" name="object 302"/>
          <p:cNvGrpSpPr/>
          <p:nvPr/>
        </p:nvGrpSpPr>
        <p:grpSpPr>
          <a:xfrm>
            <a:off x="-12700" y="6952855"/>
            <a:ext cx="9731375" cy="379095"/>
            <a:chOff x="-12700" y="6952855"/>
            <a:chExt cx="9731375" cy="379095"/>
          </a:xfrm>
        </p:grpSpPr>
        <p:sp>
          <p:nvSpPr>
            <p:cNvPr id="303" name="object 303"/>
            <p:cNvSpPr/>
            <p:nvPr/>
          </p:nvSpPr>
          <p:spPr>
            <a:xfrm>
              <a:off x="0" y="6965555"/>
              <a:ext cx="9561195" cy="353695"/>
            </a:xfrm>
            <a:custGeom>
              <a:avLst/>
              <a:gdLst/>
              <a:ahLst/>
              <a:cxnLst/>
              <a:rect l="l" t="t" r="r" b="b"/>
              <a:pathLst>
                <a:path w="9561195" h="353695">
                  <a:moveTo>
                    <a:pt x="0" y="0"/>
                  </a:moveTo>
                  <a:lnTo>
                    <a:pt x="354070" y="337408"/>
                  </a:lnTo>
                  <a:lnTo>
                    <a:pt x="393936" y="353143"/>
                  </a:lnTo>
                  <a:lnTo>
                    <a:pt x="9560694" y="353143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9610200" y="7318700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0" y="0"/>
                  </a:moveTo>
                  <a:lnTo>
                    <a:pt x="108038" y="0"/>
                  </a:lnTo>
                </a:path>
              </a:pathLst>
            </a:custGeom>
            <a:ln w="25400">
              <a:solidFill>
                <a:srgbClr val="8DC6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5" name="object 305"/>
          <p:cNvSpPr/>
          <p:nvPr/>
        </p:nvSpPr>
        <p:spPr>
          <a:xfrm>
            <a:off x="9766729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9923257" y="7318699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0" y="0"/>
                </a:moveTo>
                <a:lnTo>
                  <a:pt x="108038" y="0"/>
                </a:lnTo>
              </a:path>
            </a:pathLst>
          </a:custGeom>
          <a:ln w="254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7" name="object 307"/>
          <p:cNvGrpSpPr/>
          <p:nvPr/>
        </p:nvGrpSpPr>
        <p:grpSpPr>
          <a:xfrm>
            <a:off x="-12699" y="6883781"/>
            <a:ext cx="1593215" cy="688975"/>
            <a:chOff x="-12699" y="6883781"/>
            <a:chExt cx="1593215" cy="688975"/>
          </a:xfrm>
        </p:grpSpPr>
        <p:sp>
          <p:nvSpPr>
            <p:cNvPr id="308" name="object 308"/>
            <p:cNvSpPr/>
            <p:nvPr/>
          </p:nvSpPr>
          <p:spPr>
            <a:xfrm>
              <a:off x="0" y="6896481"/>
              <a:ext cx="1567815" cy="663575"/>
            </a:xfrm>
            <a:custGeom>
              <a:avLst/>
              <a:gdLst/>
              <a:ahLst/>
              <a:cxnLst/>
              <a:rect l="l" t="t" r="r" b="b"/>
              <a:pathLst>
                <a:path w="1567815" h="663575">
                  <a:moveTo>
                    <a:pt x="0" y="0"/>
                  </a:moveTo>
                  <a:lnTo>
                    <a:pt x="378362" y="358683"/>
                  </a:lnTo>
                  <a:lnTo>
                    <a:pt x="418227" y="374418"/>
                  </a:lnTo>
                  <a:lnTo>
                    <a:pt x="1240768" y="374418"/>
                  </a:lnTo>
                  <a:lnTo>
                    <a:pt x="1251815" y="375460"/>
                  </a:lnTo>
                  <a:lnTo>
                    <a:pt x="1262339" y="378509"/>
                  </a:lnTo>
                  <a:lnTo>
                    <a:pt x="1272043" y="383446"/>
                  </a:lnTo>
                  <a:lnTo>
                    <a:pt x="1280633" y="390153"/>
                  </a:lnTo>
                  <a:lnTo>
                    <a:pt x="1567495" y="663523"/>
                  </a:lnTo>
                </a:path>
              </a:pathLst>
            </a:custGeom>
            <a:ln w="25400">
              <a:solidFill>
                <a:srgbClr val="3799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7034631"/>
              <a:ext cx="1495425" cy="525780"/>
            </a:xfrm>
            <a:custGeom>
              <a:avLst/>
              <a:gdLst/>
              <a:ahLst/>
              <a:cxnLst/>
              <a:rect l="l" t="t" r="r" b="b"/>
              <a:pathLst>
                <a:path w="1495425" h="525779">
                  <a:moveTo>
                    <a:pt x="0" y="0"/>
                  </a:moveTo>
                  <a:lnTo>
                    <a:pt x="177595" y="169237"/>
                  </a:lnTo>
                  <a:lnTo>
                    <a:pt x="217460" y="184973"/>
                  </a:lnTo>
                  <a:lnTo>
                    <a:pt x="1114690" y="184973"/>
                  </a:lnTo>
                  <a:lnTo>
                    <a:pt x="1125737" y="186015"/>
                  </a:lnTo>
                  <a:lnTo>
                    <a:pt x="1136261" y="189064"/>
                  </a:lnTo>
                  <a:lnTo>
                    <a:pt x="1145965" y="194001"/>
                  </a:lnTo>
                  <a:lnTo>
                    <a:pt x="1154555" y="200708"/>
                  </a:lnTo>
                  <a:lnTo>
                    <a:pt x="1495244" y="525373"/>
                  </a:lnTo>
                </a:path>
              </a:pathLst>
            </a:custGeom>
            <a:ln w="25400">
              <a:solidFill>
                <a:srgbClr val="482F6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26405" y="7126305"/>
              <a:ext cx="290195" cy="290195"/>
            </a:xfrm>
            <a:custGeom>
              <a:avLst/>
              <a:gdLst/>
              <a:ahLst/>
              <a:cxnLst/>
              <a:rect l="l" t="t" r="r" b="b"/>
              <a:pathLst>
                <a:path w="290194" h="290195">
                  <a:moveTo>
                    <a:pt x="144843" y="0"/>
                  </a:moveTo>
                  <a:lnTo>
                    <a:pt x="99060" y="7383"/>
                  </a:lnTo>
                  <a:lnTo>
                    <a:pt x="59299" y="27945"/>
                  </a:lnTo>
                  <a:lnTo>
                    <a:pt x="27945" y="59299"/>
                  </a:lnTo>
                  <a:lnTo>
                    <a:pt x="7383" y="99060"/>
                  </a:lnTo>
                  <a:lnTo>
                    <a:pt x="0" y="144843"/>
                  </a:lnTo>
                  <a:lnTo>
                    <a:pt x="7383" y="190632"/>
                  </a:lnTo>
                  <a:lnTo>
                    <a:pt x="27945" y="230397"/>
                  </a:lnTo>
                  <a:lnTo>
                    <a:pt x="59299" y="261753"/>
                  </a:lnTo>
                  <a:lnTo>
                    <a:pt x="99060" y="282315"/>
                  </a:lnTo>
                  <a:lnTo>
                    <a:pt x="144843" y="289699"/>
                  </a:lnTo>
                  <a:lnTo>
                    <a:pt x="190627" y="282315"/>
                  </a:lnTo>
                  <a:lnTo>
                    <a:pt x="230391" y="261753"/>
                  </a:lnTo>
                  <a:lnTo>
                    <a:pt x="261749" y="230397"/>
                  </a:lnTo>
                  <a:lnTo>
                    <a:pt x="282314" y="190632"/>
                  </a:lnTo>
                  <a:lnTo>
                    <a:pt x="289699" y="144843"/>
                  </a:lnTo>
                  <a:lnTo>
                    <a:pt x="282314" y="99060"/>
                  </a:lnTo>
                  <a:lnTo>
                    <a:pt x="261749" y="59299"/>
                  </a:lnTo>
                  <a:lnTo>
                    <a:pt x="230391" y="27945"/>
                  </a:lnTo>
                  <a:lnTo>
                    <a:pt x="190627" y="7383"/>
                  </a:lnTo>
                  <a:lnTo>
                    <a:pt x="144843" y="0"/>
                  </a:lnTo>
                  <a:close/>
                </a:path>
              </a:pathLst>
            </a:custGeom>
            <a:solidFill>
              <a:srgbClr val="4350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" name="object 311"/>
          <p:cNvGrpSpPr/>
          <p:nvPr/>
        </p:nvGrpSpPr>
        <p:grpSpPr>
          <a:xfrm>
            <a:off x="6103441" y="466304"/>
            <a:ext cx="3949065" cy="290195"/>
            <a:chOff x="6103441" y="466304"/>
            <a:chExt cx="3949065" cy="290195"/>
          </a:xfrm>
        </p:grpSpPr>
        <p:sp>
          <p:nvSpPr>
            <p:cNvPr id="312" name="object 312"/>
            <p:cNvSpPr/>
            <p:nvPr/>
          </p:nvSpPr>
          <p:spPr>
            <a:xfrm>
              <a:off x="6103441" y="466304"/>
              <a:ext cx="3949065" cy="290195"/>
            </a:xfrm>
            <a:custGeom>
              <a:avLst/>
              <a:gdLst/>
              <a:ahLst/>
              <a:cxnLst/>
              <a:rect l="l" t="t" r="r" b="b"/>
              <a:pathLst>
                <a:path w="3949065" h="290195">
                  <a:moveTo>
                    <a:pt x="3805834" y="0"/>
                  </a:moveTo>
                  <a:lnTo>
                    <a:pt x="142925" y="0"/>
                  </a:lnTo>
                  <a:lnTo>
                    <a:pt x="97747" y="7384"/>
                  </a:lnTo>
                  <a:lnTo>
                    <a:pt x="58512" y="27946"/>
                  </a:lnTo>
                  <a:lnTo>
                    <a:pt x="27574" y="59302"/>
                  </a:lnTo>
                  <a:lnTo>
                    <a:pt x="7285" y="99067"/>
                  </a:lnTo>
                  <a:lnTo>
                    <a:pt x="0" y="144856"/>
                  </a:lnTo>
                  <a:lnTo>
                    <a:pt x="7285" y="190638"/>
                  </a:lnTo>
                  <a:lnTo>
                    <a:pt x="27574" y="230399"/>
                  </a:lnTo>
                  <a:lnTo>
                    <a:pt x="58512" y="261754"/>
                  </a:lnTo>
                  <a:lnTo>
                    <a:pt x="97747" y="282315"/>
                  </a:lnTo>
                  <a:lnTo>
                    <a:pt x="142925" y="289699"/>
                  </a:lnTo>
                  <a:lnTo>
                    <a:pt x="3297631" y="289699"/>
                  </a:lnTo>
                  <a:lnTo>
                    <a:pt x="3339642" y="195389"/>
                  </a:lnTo>
                  <a:lnTo>
                    <a:pt x="3346516" y="185688"/>
                  </a:lnTo>
                  <a:lnTo>
                    <a:pt x="3356187" y="179608"/>
                  </a:lnTo>
                  <a:lnTo>
                    <a:pt x="3367406" y="177649"/>
                  </a:lnTo>
                  <a:lnTo>
                    <a:pt x="3378923" y="180314"/>
                  </a:lnTo>
                  <a:lnTo>
                    <a:pt x="3388466" y="187283"/>
                  </a:lnTo>
                  <a:lnTo>
                    <a:pt x="3394432" y="197100"/>
                  </a:lnTo>
                  <a:lnTo>
                    <a:pt x="3396342" y="208475"/>
                  </a:lnTo>
                  <a:lnTo>
                    <a:pt x="3393719" y="220116"/>
                  </a:lnTo>
                  <a:lnTo>
                    <a:pt x="3362718" y="289699"/>
                  </a:lnTo>
                  <a:lnTo>
                    <a:pt x="3398062" y="289699"/>
                  </a:lnTo>
                  <a:lnTo>
                    <a:pt x="3497364" y="66763"/>
                  </a:lnTo>
                  <a:lnTo>
                    <a:pt x="3503000" y="59327"/>
                  </a:lnTo>
                  <a:lnTo>
                    <a:pt x="3511291" y="54935"/>
                  </a:lnTo>
                  <a:lnTo>
                    <a:pt x="3521136" y="53917"/>
                  </a:lnTo>
                  <a:lnTo>
                    <a:pt x="3531438" y="56603"/>
                  </a:lnTo>
                  <a:lnTo>
                    <a:pt x="3540221" y="62642"/>
                  </a:lnTo>
                  <a:lnTo>
                    <a:pt x="3545976" y="70794"/>
                  </a:lnTo>
                  <a:lnTo>
                    <a:pt x="3548211" y="80001"/>
                  </a:lnTo>
                  <a:lnTo>
                    <a:pt x="3546436" y="89204"/>
                  </a:lnTo>
                  <a:lnTo>
                    <a:pt x="3457130" y="289699"/>
                  </a:lnTo>
                  <a:lnTo>
                    <a:pt x="3502367" y="289699"/>
                  </a:lnTo>
                  <a:lnTo>
                    <a:pt x="3612502" y="42430"/>
                  </a:lnTo>
                  <a:lnTo>
                    <a:pt x="3617869" y="34869"/>
                  </a:lnTo>
                  <a:lnTo>
                    <a:pt x="3625422" y="30138"/>
                  </a:lnTo>
                  <a:lnTo>
                    <a:pt x="3634174" y="28620"/>
                  </a:lnTo>
                  <a:lnTo>
                    <a:pt x="3643134" y="30695"/>
                  </a:lnTo>
                  <a:lnTo>
                    <a:pt x="3650592" y="36131"/>
                  </a:lnTo>
                  <a:lnTo>
                    <a:pt x="3655252" y="43786"/>
                  </a:lnTo>
                  <a:lnTo>
                    <a:pt x="3656741" y="52655"/>
                  </a:lnTo>
                  <a:lnTo>
                    <a:pt x="3654691" y="61734"/>
                  </a:lnTo>
                  <a:lnTo>
                    <a:pt x="3553142" y="289699"/>
                  </a:lnTo>
                  <a:lnTo>
                    <a:pt x="3596005" y="289699"/>
                  </a:lnTo>
                  <a:lnTo>
                    <a:pt x="3670960" y="121437"/>
                  </a:lnTo>
                  <a:lnTo>
                    <a:pt x="3676595" y="113993"/>
                  </a:lnTo>
                  <a:lnTo>
                    <a:pt x="3684881" y="109597"/>
                  </a:lnTo>
                  <a:lnTo>
                    <a:pt x="3694722" y="108578"/>
                  </a:lnTo>
                  <a:lnTo>
                    <a:pt x="3705021" y="111264"/>
                  </a:lnTo>
                  <a:lnTo>
                    <a:pt x="3713808" y="117312"/>
                  </a:lnTo>
                  <a:lnTo>
                    <a:pt x="3719558" y="125460"/>
                  </a:lnTo>
                  <a:lnTo>
                    <a:pt x="3721786" y="134660"/>
                  </a:lnTo>
                  <a:lnTo>
                    <a:pt x="3720007" y="143865"/>
                  </a:lnTo>
                  <a:lnTo>
                    <a:pt x="3655047" y="289699"/>
                  </a:lnTo>
                  <a:lnTo>
                    <a:pt x="3689286" y="289699"/>
                  </a:lnTo>
                  <a:lnTo>
                    <a:pt x="3723132" y="213715"/>
                  </a:lnTo>
                  <a:lnTo>
                    <a:pt x="3730034" y="203980"/>
                  </a:lnTo>
                  <a:lnTo>
                    <a:pt x="3739724" y="197908"/>
                  </a:lnTo>
                  <a:lnTo>
                    <a:pt x="3750939" y="195968"/>
                  </a:lnTo>
                  <a:lnTo>
                    <a:pt x="3762413" y="198628"/>
                  </a:lnTo>
                  <a:lnTo>
                    <a:pt x="3771972" y="205595"/>
                  </a:lnTo>
                  <a:lnTo>
                    <a:pt x="3777957" y="215403"/>
                  </a:lnTo>
                  <a:lnTo>
                    <a:pt x="3779875" y="226779"/>
                  </a:lnTo>
                  <a:lnTo>
                    <a:pt x="3777234" y="238455"/>
                  </a:lnTo>
                  <a:lnTo>
                    <a:pt x="3754412" y="289699"/>
                  </a:lnTo>
                  <a:lnTo>
                    <a:pt x="3805834" y="289699"/>
                  </a:lnTo>
                  <a:lnTo>
                    <a:pt x="3851014" y="282315"/>
                  </a:lnTo>
                  <a:lnTo>
                    <a:pt x="3890252" y="261754"/>
                  </a:lnTo>
                  <a:lnTo>
                    <a:pt x="3921194" y="230399"/>
                  </a:lnTo>
                  <a:lnTo>
                    <a:pt x="3941485" y="190638"/>
                  </a:lnTo>
                  <a:lnTo>
                    <a:pt x="3948772" y="144856"/>
                  </a:lnTo>
                  <a:lnTo>
                    <a:pt x="3941485" y="99067"/>
                  </a:lnTo>
                  <a:lnTo>
                    <a:pt x="3921194" y="59302"/>
                  </a:lnTo>
                  <a:lnTo>
                    <a:pt x="3890252" y="27946"/>
                  </a:lnTo>
                  <a:lnTo>
                    <a:pt x="3851014" y="7384"/>
                  </a:lnTo>
                  <a:lnTo>
                    <a:pt x="3805834" y="0"/>
                  </a:lnTo>
                  <a:close/>
                </a:path>
              </a:pathLst>
            </a:custGeom>
            <a:solidFill>
              <a:srgbClr val="482F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636875" y="550787"/>
              <a:ext cx="0" cy="121285"/>
            </a:xfrm>
            <a:custGeom>
              <a:avLst/>
              <a:gdLst/>
              <a:ahLst/>
              <a:cxnLst/>
              <a:rect l="l" t="t" r="r" b="b"/>
              <a:pathLst>
                <a:path h="121284">
                  <a:moveTo>
                    <a:pt x="0" y="120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6541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559079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217806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237433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876914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536530" y="611154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0" y="0"/>
                  </a:moveTo>
                  <a:lnTo>
                    <a:pt x="53797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0" name="object 320"/>
            <p:cNvPicPr/>
            <p:nvPr/>
          </p:nvPicPr>
          <p:blipFill>
            <a:blip r:embed="rId300" cstate="print"/>
            <a:stretch>
              <a:fillRect/>
            </a:stretch>
          </p:blipFill>
          <p:spPr>
            <a:xfrm>
              <a:off x="8758973" y="547320"/>
              <a:ext cx="160617" cy="128527"/>
            </a:xfrm>
            <a:prstGeom prst="rect">
              <a:avLst/>
            </a:prstGeom>
          </p:spPr>
        </p:pic>
      </p:grpSp>
      <p:sp>
        <p:nvSpPr>
          <p:cNvPr id="321" name="object 321"/>
          <p:cNvSpPr txBox="1"/>
          <p:nvPr/>
        </p:nvSpPr>
        <p:spPr>
          <a:xfrm>
            <a:off x="635299" y="599504"/>
            <a:ext cx="122999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0" spc="-305">
                <a:solidFill>
                  <a:srgbClr val="43505E"/>
                </a:solidFill>
                <a:latin typeface="Verdana"/>
                <a:cs typeface="Verdana"/>
              </a:rPr>
              <a:t>0</a:t>
            </a:r>
            <a:r>
              <a:rPr sz="7000" spc="-1205">
                <a:solidFill>
                  <a:srgbClr val="43505E"/>
                </a:solidFill>
                <a:latin typeface="Verdana"/>
                <a:cs typeface="Verdana"/>
              </a:rPr>
              <a:t>7.</a:t>
            </a:r>
            <a:endParaRPr sz="7000">
              <a:latin typeface="Verdana"/>
              <a:cs typeface="Verdana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635299" y="5314394"/>
            <a:ext cx="174307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000" spc="-10">
                <a:solidFill>
                  <a:srgbClr val="43505E"/>
                </a:solidFill>
                <a:latin typeface="Verdana"/>
                <a:cs typeface="Verdana"/>
              </a:rPr>
              <a:t>Higiene </a:t>
            </a:r>
            <a:r>
              <a:rPr sz="3000" spc="-60">
                <a:solidFill>
                  <a:srgbClr val="43505E"/>
                </a:solidFill>
                <a:latin typeface="Verdana"/>
                <a:cs typeface="Verdana"/>
              </a:rPr>
              <a:t>das</a:t>
            </a:r>
            <a:r>
              <a:rPr sz="3000" spc="-370">
                <a:solidFill>
                  <a:srgbClr val="43505E"/>
                </a:solidFill>
                <a:latin typeface="Verdana"/>
                <a:cs typeface="Verdana"/>
              </a:rPr>
              <a:t> </a:t>
            </a:r>
            <a:r>
              <a:rPr sz="3000" spc="-20">
                <a:solidFill>
                  <a:srgbClr val="43505E"/>
                </a:solidFill>
                <a:latin typeface="Verdana"/>
                <a:cs typeface="Verdana"/>
              </a:rPr>
              <a:t>Mãos</a:t>
            </a:r>
            <a:endParaRPr sz="3000">
              <a:latin typeface="Verdana"/>
              <a:cs typeface="Verdana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679749" y="5062719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003" y="0"/>
                </a:lnTo>
              </a:path>
            </a:pathLst>
          </a:custGeom>
          <a:ln w="63500">
            <a:solidFill>
              <a:srgbClr val="8DC63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 txBox="1"/>
          <p:nvPr/>
        </p:nvSpPr>
        <p:spPr>
          <a:xfrm>
            <a:off x="3891542" y="4815384"/>
            <a:ext cx="6156325" cy="1600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30">
                <a:solidFill>
                  <a:srgbClr val="3799B1"/>
                </a:solidFill>
                <a:latin typeface="Arial"/>
                <a:cs typeface="Arial"/>
              </a:rPr>
              <a:t>Guia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de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>
                <a:solidFill>
                  <a:srgbClr val="3799B1"/>
                </a:solidFill>
                <a:latin typeface="Arial"/>
                <a:cs typeface="Arial"/>
              </a:rPr>
              <a:t>Coleta</a:t>
            </a:r>
            <a:r>
              <a:rPr sz="1200" b="1" spc="-5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do</a:t>
            </a:r>
            <a:r>
              <a:rPr sz="1200" b="1" spc="-6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3799B1"/>
                </a:solidFill>
                <a:latin typeface="Arial"/>
                <a:cs typeface="Arial"/>
              </a:rPr>
              <a:t>Dado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365"/>
              </a:spcBef>
            </a:pP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Fases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para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do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indicador:</a:t>
            </a:r>
            <a:endParaRPr sz="10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1200"/>
              </a:spcBef>
            </a:pPr>
            <a:r>
              <a:rPr sz="1000" b="1" spc="-20">
                <a:solidFill>
                  <a:srgbClr val="3799B1"/>
                </a:solidFill>
                <a:latin typeface="Arial"/>
                <a:cs typeface="Arial"/>
              </a:rPr>
              <a:t>1ª</a:t>
            </a:r>
            <a:r>
              <a:rPr sz="1000" b="1" spc="2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Fase: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Construção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linha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base: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coleta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oportunidades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8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plantão*/quinzena;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">
                <a:solidFill>
                  <a:srgbClr val="3C3C3C"/>
                </a:solidFill>
                <a:latin typeface="Verdana"/>
                <a:cs typeface="Verdana"/>
              </a:rPr>
              <a:t>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serão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fechados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quinzenalmente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apenas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período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5">
                <a:solidFill>
                  <a:srgbClr val="3C3C3C"/>
                </a:solidFill>
                <a:latin typeface="Verdana"/>
                <a:cs typeface="Verdana"/>
              </a:rPr>
              <a:t>três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0">
                <a:solidFill>
                  <a:srgbClr val="3C3C3C"/>
                </a:solidFill>
                <a:latin typeface="Verdana"/>
                <a:cs typeface="Verdana"/>
              </a:rPr>
              <a:t>meses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5">
                <a:solidFill>
                  <a:srgbClr val="3C3C3C"/>
                </a:solidFill>
                <a:latin typeface="Verdana"/>
                <a:cs typeface="Verdana"/>
              </a:rPr>
              <a:t>(totalizando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6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pontos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5">
                <a:solidFill>
                  <a:srgbClr val="3C3C3C"/>
                </a:solidFill>
                <a:latin typeface="Verdana"/>
                <a:cs typeface="Verdana"/>
              </a:rPr>
              <a:t>dados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no</a:t>
            </a:r>
            <a:r>
              <a:rPr sz="10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gráfico);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799B1"/>
                </a:solidFill>
                <a:latin typeface="Arial"/>
                <a:cs typeface="Arial"/>
              </a:rPr>
              <a:t>2ª</a:t>
            </a:r>
            <a:r>
              <a:rPr sz="1000" b="1" spc="-40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Fase: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Coleta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oportunidades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por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plantão/mês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=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totalizando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80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oportunidades;</a:t>
            </a:r>
            <a:endParaRPr sz="10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000" b="1">
                <a:solidFill>
                  <a:srgbClr val="3799B1"/>
                </a:solidFill>
                <a:latin typeface="Arial"/>
                <a:cs typeface="Arial"/>
              </a:rPr>
              <a:t>3ª</a:t>
            </a:r>
            <a:r>
              <a:rPr sz="1000" b="1" spc="2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Fase: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45">
                <a:solidFill>
                  <a:srgbClr val="3C3C3C"/>
                </a:solidFill>
                <a:latin typeface="Verdana"/>
                <a:cs typeface="Verdana"/>
              </a:rPr>
              <a:t>Coleta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30">
                <a:solidFill>
                  <a:srgbClr val="3C3C3C"/>
                </a:solidFill>
                <a:latin typeface="Verdana"/>
                <a:cs typeface="Verdana"/>
              </a:rPr>
              <a:t>de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50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oportunidades por</a:t>
            </a:r>
            <a:r>
              <a:rPr sz="10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60">
                <a:solidFill>
                  <a:srgbClr val="3C3C3C"/>
                </a:solidFill>
                <a:latin typeface="Verdana"/>
                <a:cs typeface="Verdana"/>
              </a:rPr>
              <a:t>plantão*/mês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254">
                <a:solidFill>
                  <a:srgbClr val="3C3C3C"/>
                </a:solidFill>
                <a:latin typeface="Verdana"/>
                <a:cs typeface="Verdana"/>
              </a:rPr>
              <a:t>=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50">
                <a:solidFill>
                  <a:srgbClr val="3C3C3C"/>
                </a:solidFill>
                <a:latin typeface="Verdana"/>
                <a:cs typeface="Verdana"/>
              </a:rPr>
              <a:t>totalizando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>
                <a:solidFill>
                  <a:srgbClr val="3C3C3C"/>
                </a:solidFill>
                <a:latin typeface="Verdana"/>
                <a:cs typeface="Verdana"/>
              </a:rPr>
              <a:t>200</a:t>
            </a:r>
            <a:r>
              <a:rPr sz="1000" spc="-4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1000" spc="-10">
                <a:solidFill>
                  <a:srgbClr val="3C3C3C"/>
                </a:solidFill>
                <a:latin typeface="Verdana"/>
                <a:cs typeface="Verdana"/>
              </a:rPr>
              <a:t>oportunidades.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4732431" y="1326288"/>
            <a:ext cx="359664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65">
                <a:solidFill>
                  <a:srgbClr val="3799B1"/>
                </a:solidFill>
                <a:latin typeface="Arial"/>
                <a:cs typeface="Arial"/>
              </a:rPr>
              <a:t>HM</a:t>
            </a:r>
            <a:r>
              <a:rPr sz="1200" b="1" spc="-6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b="1" spc="75">
                <a:solidFill>
                  <a:srgbClr val="3799B1"/>
                </a:solidFill>
                <a:latin typeface="Arial"/>
                <a:cs typeface="Arial"/>
              </a:rPr>
              <a:t>-</a:t>
            </a:r>
            <a:r>
              <a:rPr sz="1200" b="1" spc="-65">
                <a:solidFill>
                  <a:srgbClr val="3799B1"/>
                </a:solidFill>
                <a:latin typeface="Arial"/>
                <a:cs typeface="Arial"/>
              </a:rPr>
              <a:t> </a:t>
            </a:r>
            <a:r>
              <a:rPr sz="1200" spc="-30">
                <a:solidFill>
                  <a:srgbClr val="3799B1"/>
                </a:solidFill>
                <a:latin typeface="Verdana"/>
                <a:cs typeface="Verdana"/>
              </a:rPr>
              <a:t>Porcentagem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de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35">
                <a:solidFill>
                  <a:srgbClr val="3799B1"/>
                </a:solidFill>
                <a:latin typeface="Verdana"/>
                <a:cs typeface="Verdana"/>
              </a:rPr>
              <a:t>adesão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45">
                <a:solidFill>
                  <a:srgbClr val="3799B1"/>
                </a:solidFill>
                <a:latin typeface="Verdana"/>
                <a:cs typeface="Verdana"/>
              </a:rPr>
              <a:t>à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50">
                <a:solidFill>
                  <a:srgbClr val="3799B1"/>
                </a:solidFill>
                <a:latin typeface="Verdana"/>
                <a:cs typeface="Verdana"/>
              </a:rPr>
              <a:t>higiene</a:t>
            </a:r>
            <a:r>
              <a:rPr sz="1200" spc="-80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das</a:t>
            </a:r>
            <a:r>
              <a:rPr sz="1200" spc="-85">
                <a:solidFill>
                  <a:srgbClr val="3799B1"/>
                </a:solidFill>
                <a:latin typeface="Verdana"/>
                <a:cs typeface="Verdana"/>
              </a:rPr>
              <a:t> </a:t>
            </a:r>
            <a:r>
              <a:rPr sz="1200" spc="-20">
                <a:solidFill>
                  <a:srgbClr val="3799B1"/>
                </a:solidFill>
                <a:latin typeface="Verdana"/>
                <a:cs typeface="Verdana"/>
              </a:rPr>
              <a:t>mãos</a:t>
            </a:r>
            <a:endParaRPr sz="1200">
              <a:latin typeface="Verdana"/>
              <a:cs typeface="Verdana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5468156" y="4231416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468156" y="4113243"/>
            <a:ext cx="3810" cy="53975"/>
          </a:xfrm>
          <a:custGeom>
            <a:avLst/>
            <a:gdLst/>
            <a:ahLst/>
            <a:cxnLst/>
            <a:rect l="l" t="t" r="r" b="b"/>
            <a:pathLst>
              <a:path w="3810" h="53975">
                <a:moveTo>
                  <a:pt x="0" y="53378"/>
                </a:moveTo>
                <a:lnTo>
                  <a:pt x="3810" y="53378"/>
                </a:lnTo>
              </a:path>
              <a:path w="3810" h="53975">
                <a:moveTo>
                  <a:pt x="0" y="13347"/>
                </a:moveTo>
                <a:lnTo>
                  <a:pt x="3810" y="13347"/>
                </a:lnTo>
              </a:path>
              <a:path w="3810" h="539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468156" y="3785417"/>
            <a:ext cx="3810" cy="29209"/>
          </a:xfrm>
          <a:custGeom>
            <a:avLst/>
            <a:gdLst/>
            <a:ahLst/>
            <a:cxnLst/>
            <a:rect l="l" t="t" r="r" b="b"/>
            <a:pathLst>
              <a:path w="3810" h="29210">
                <a:moveTo>
                  <a:pt x="0" y="28587"/>
                </a:moveTo>
                <a:lnTo>
                  <a:pt x="3810" y="28587"/>
                </a:lnTo>
              </a:path>
              <a:path w="3810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468156" y="373014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468156" y="355478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468156" y="3198373"/>
            <a:ext cx="3810" cy="164465"/>
          </a:xfrm>
          <a:custGeom>
            <a:avLst/>
            <a:gdLst/>
            <a:ahLst/>
            <a:cxnLst/>
            <a:rect l="l" t="t" r="r" b="b"/>
            <a:pathLst>
              <a:path w="3810" h="164464">
                <a:moveTo>
                  <a:pt x="0" y="163906"/>
                </a:moveTo>
                <a:lnTo>
                  <a:pt x="3810" y="163906"/>
                </a:lnTo>
              </a:path>
              <a:path w="3810" h="164464">
                <a:moveTo>
                  <a:pt x="0" y="127698"/>
                </a:moveTo>
                <a:lnTo>
                  <a:pt x="3810" y="127698"/>
                </a:lnTo>
              </a:path>
              <a:path w="3810" h="164464">
                <a:moveTo>
                  <a:pt x="0" y="121983"/>
                </a:moveTo>
                <a:lnTo>
                  <a:pt x="3810" y="121983"/>
                </a:lnTo>
              </a:path>
              <a:path w="3810" h="164464">
                <a:moveTo>
                  <a:pt x="0" y="89573"/>
                </a:moveTo>
                <a:lnTo>
                  <a:pt x="3810" y="89573"/>
                </a:lnTo>
              </a:path>
              <a:path w="3810" h="164464">
                <a:moveTo>
                  <a:pt x="0" y="70523"/>
                </a:moveTo>
                <a:lnTo>
                  <a:pt x="3810" y="70523"/>
                </a:lnTo>
              </a:path>
              <a:path w="3810" h="164464">
                <a:moveTo>
                  <a:pt x="0" y="41922"/>
                </a:moveTo>
                <a:lnTo>
                  <a:pt x="3810" y="41922"/>
                </a:lnTo>
              </a:path>
              <a:path w="3810" h="1644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468156" y="2954406"/>
            <a:ext cx="3810" cy="44450"/>
          </a:xfrm>
          <a:custGeom>
            <a:avLst/>
            <a:gdLst/>
            <a:ahLst/>
            <a:cxnLst/>
            <a:rect l="l" t="t" r="r" b="b"/>
            <a:pathLst>
              <a:path w="3810" h="44450">
                <a:moveTo>
                  <a:pt x="0" y="43827"/>
                </a:moveTo>
                <a:lnTo>
                  <a:pt x="3810" y="43827"/>
                </a:lnTo>
              </a:path>
              <a:path w="3810" h="44450">
                <a:moveTo>
                  <a:pt x="0" y="19050"/>
                </a:moveTo>
                <a:lnTo>
                  <a:pt x="3810" y="19050"/>
                </a:lnTo>
              </a:path>
              <a:path w="3810" h="44450">
                <a:moveTo>
                  <a:pt x="0" y="7620"/>
                </a:moveTo>
                <a:lnTo>
                  <a:pt x="3810" y="7620"/>
                </a:lnTo>
              </a:path>
              <a:path w="3810" h="444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468156" y="2800012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468156" y="2632283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468156" y="2548425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468156" y="2483617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6551338" y="402747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6551338" y="395124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551338" y="390359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6551338" y="3773975"/>
            <a:ext cx="3810" cy="33020"/>
          </a:xfrm>
          <a:custGeom>
            <a:avLst/>
            <a:gdLst/>
            <a:ahLst/>
            <a:cxnLst/>
            <a:rect l="l" t="t" r="r" b="b"/>
            <a:pathLst>
              <a:path w="3809" h="33020">
                <a:moveTo>
                  <a:pt x="0" y="32410"/>
                </a:moveTo>
                <a:lnTo>
                  <a:pt x="3810" y="32410"/>
                </a:lnTo>
              </a:path>
              <a:path w="3809" h="33020">
                <a:moveTo>
                  <a:pt x="0" y="11442"/>
                </a:moveTo>
                <a:lnTo>
                  <a:pt x="3810" y="11442"/>
                </a:lnTo>
              </a:path>
              <a:path w="3809" h="33020">
                <a:moveTo>
                  <a:pt x="0" y="9537"/>
                </a:moveTo>
                <a:lnTo>
                  <a:pt x="3810" y="9537"/>
                </a:lnTo>
              </a:path>
              <a:path w="3809" h="33020">
                <a:moveTo>
                  <a:pt x="0" y="7632"/>
                </a:moveTo>
                <a:lnTo>
                  <a:pt x="3810" y="7632"/>
                </a:lnTo>
              </a:path>
              <a:path w="3809" h="33020">
                <a:moveTo>
                  <a:pt x="0" y="5727"/>
                </a:moveTo>
                <a:lnTo>
                  <a:pt x="3810" y="5727"/>
                </a:lnTo>
              </a:path>
              <a:path w="3809" h="33020">
                <a:moveTo>
                  <a:pt x="0" y="3822"/>
                </a:moveTo>
                <a:lnTo>
                  <a:pt x="3810" y="3822"/>
                </a:lnTo>
              </a:path>
              <a:path w="3809" h="33020">
                <a:moveTo>
                  <a:pt x="0" y="1917"/>
                </a:moveTo>
                <a:lnTo>
                  <a:pt x="3810" y="1917"/>
                </a:lnTo>
              </a:path>
              <a:path w="3809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6551338" y="361959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6551338" y="3518578"/>
            <a:ext cx="3810" cy="13335"/>
          </a:xfrm>
          <a:custGeom>
            <a:avLst/>
            <a:gdLst/>
            <a:ahLst/>
            <a:cxnLst/>
            <a:rect l="l" t="t" r="r" b="b"/>
            <a:pathLst>
              <a:path w="3809" h="13335">
                <a:moveTo>
                  <a:pt x="0" y="13335"/>
                </a:moveTo>
                <a:lnTo>
                  <a:pt x="3810" y="13335"/>
                </a:lnTo>
              </a:path>
              <a:path w="3809" h="13335">
                <a:moveTo>
                  <a:pt x="0" y="3810"/>
                </a:moveTo>
                <a:lnTo>
                  <a:pt x="3810" y="3810"/>
                </a:lnTo>
              </a:path>
              <a:path w="3809" h="133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6551338" y="3152627"/>
            <a:ext cx="3810" cy="76835"/>
          </a:xfrm>
          <a:custGeom>
            <a:avLst/>
            <a:gdLst/>
            <a:ahLst/>
            <a:cxnLst/>
            <a:rect l="l" t="t" r="r" b="b"/>
            <a:pathLst>
              <a:path w="3809" h="76835">
                <a:moveTo>
                  <a:pt x="0" y="76238"/>
                </a:moveTo>
                <a:lnTo>
                  <a:pt x="3810" y="76238"/>
                </a:lnTo>
              </a:path>
              <a:path w="3809" h="76835">
                <a:moveTo>
                  <a:pt x="0" y="57175"/>
                </a:moveTo>
                <a:lnTo>
                  <a:pt x="3810" y="57175"/>
                </a:lnTo>
              </a:path>
              <a:path w="3809" h="76835">
                <a:moveTo>
                  <a:pt x="0" y="49555"/>
                </a:moveTo>
                <a:lnTo>
                  <a:pt x="3810" y="49555"/>
                </a:lnTo>
              </a:path>
              <a:path w="3809" h="76835">
                <a:moveTo>
                  <a:pt x="0" y="43840"/>
                </a:moveTo>
                <a:lnTo>
                  <a:pt x="3810" y="43840"/>
                </a:lnTo>
              </a:path>
              <a:path w="3809" h="768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6551338" y="305351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551338" y="2864820"/>
            <a:ext cx="3810" cy="143510"/>
          </a:xfrm>
          <a:custGeom>
            <a:avLst/>
            <a:gdLst/>
            <a:ahLst/>
            <a:cxnLst/>
            <a:rect l="l" t="t" r="r" b="b"/>
            <a:pathLst>
              <a:path w="3809" h="143510">
                <a:moveTo>
                  <a:pt x="0" y="142951"/>
                </a:moveTo>
                <a:lnTo>
                  <a:pt x="3810" y="142951"/>
                </a:lnTo>
              </a:path>
              <a:path w="3809" h="143510">
                <a:moveTo>
                  <a:pt x="0" y="120078"/>
                </a:moveTo>
                <a:lnTo>
                  <a:pt x="3810" y="120078"/>
                </a:lnTo>
              </a:path>
              <a:path w="3809" h="143510">
                <a:moveTo>
                  <a:pt x="0" y="114363"/>
                </a:moveTo>
                <a:lnTo>
                  <a:pt x="3810" y="114363"/>
                </a:lnTo>
              </a:path>
              <a:path w="3809" h="143510">
                <a:moveTo>
                  <a:pt x="0" y="70523"/>
                </a:moveTo>
                <a:lnTo>
                  <a:pt x="3810" y="70523"/>
                </a:lnTo>
              </a:path>
              <a:path w="3809" h="143510">
                <a:moveTo>
                  <a:pt x="0" y="64808"/>
                </a:moveTo>
                <a:lnTo>
                  <a:pt x="3810" y="64808"/>
                </a:lnTo>
              </a:path>
              <a:path w="3809" h="143510">
                <a:moveTo>
                  <a:pt x="0" y="49555"/>
                </a:moveTo>
                <a:lnTo>
                  <a:pt x="3810" y="49555"/>
                </a:lnTo>
              </a:path>
              <a:path w="3809" h="143510">
                <a:moveTo>
                  <a:pt x="0" y="24777"/>
                </a:moveTo>
                <a:lnTo>
                  <a:pt x="3810" y="24777"/>
                </a:lnTo>
              </a:path>
              <a:path w="3809" h="143510">
                <a:moveTo>
                  <a:pt x="0" y="9524"/>
                </a:moveTo>
                <a:lnTo>
                  <a:pt x="3810" y="9524"/>
                </a:lnTo>
              </a:path>
              <a:path w="3809" h="1435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551338" y="275807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551338" y="2546520"/>
            <a:ext cx="3810" cy="71120"/>
          </a:xfrm>
          <a:custGeom>
            <a:avLst/>
            <a:gdLst/>
            <a:ahLst/>
            <a:cxnLst/>
            <a:rect l="l" t="t" r="r" b="b"/>
            <a:pathLst>
              <a:path w="3809" h="71119">
                <a:moveTo>
                  <a:pt x="0" y="70523"/>
                </a:moveTo>
                <a:lnTo>
                  <a:pt x="3810" y="70523"/>
                </a:lnTo>
              </a:path>
              <a:path w="3809" h="71119">
                <a:moveTo>
                  <a:pt x="0" y="55270"/>
                </a:moveTo>
                <a:lnTo>
                  <a:pt x="3810" y="55270"/>
                </a:lnTo>
              </a:path>
              <a:path w="3809" h="71119">
                <a:moveTo>
                  <a:pt x="0" y="49555"/>
                </a:moveTo>
                <a:lnTo>
                  <a:pt x="3810" y="49555"/>
                </a:lnTo>
              </a:path>
              <a:path w="3809" h="71119">
                <a:moveTo>
                  <a:pt x="0" y="13335"/>
                </a:moveTo>
                <a:lnTo>
                  <a:pt x="3810" y="13335"/>
                </a:lnTo>
              </a:path>
              <a:path w="3809" h="71119">
                <a:moveTo>
                  <a:pt x="0" y="11430"/>
                </a:moveTo>
                <a:lnTo>
                  <a:pt x="3810" y="11430"/>
                </a:lnTo>
              </a:path>
              <a:path w="3809" h="71119">
                <a:moveTo>
                  <a:pt x="0" y="7620"/>
                </a:moveTo>
                <a:lnTo>
                  <a:pt x="3810" y="7620"/>
                </a:lnTo>
              </a:path>
              <a:path w="3809" h="7111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6551338" y="249123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6551338" y="244550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472519" y="411133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472519" y="4048447"/>
            <a:ext cx="3810" cy="11430"/>
          </a:xfrm>
          <a:custGeom>
            <a:avLst/>
            <a:gdLst/>
            <a:ahLst/>
            <a:cxnLst/>
            <a:rect l="l" t="t" r="r" b="b"/>
            <a:pathLst>
              <a:path w="3809" h="11429">
                <a:moveTo>
                  <a:pt x="0" y="11430"/>
                </a:moveTo>
                <a:lnTo>
                  <a:pt x="3810" y="11430"/>
                </a:lnTo>
              </a:path>
              <a:path w="3809" h="11429">
                <a:moveTo>
                  <a:pt x="0" y="1905"/>
                </a:moveTo>
                <a:lnTo>
                  <a:pt x="3810" y="1905"/>
                </a:lnTo>
              </a:path>
              <a:path w="3809" h="1142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472519" y="387118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472519" y="3739672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02"/>
                </a:moveTo>
                <a:lnTo>
                  <a:pt x="3810" y="34302"/>
                </a:lnTo>
              </a:path>
              <a:path w="3809" h="34925">
                <a:moveTo>
                  <a:pt x="0" y="32397"/>
                </a:moveTo>
                <a:lnTo>
                  <a:pt x="3810" y="32397"/>
                </a:lnTo>
              </a:path>
              <a:path w="3809" h="34925">
                <a:moveTo>
                  <a:pt x="0" y="28587"/>
                </a:moveTo>
                <a:lnTo>
                  <a:pt x="3810" y="28587"/>
                </a:lnTo>
              </a:path>
              <a:path w="3809" h="34925">
                <a:moveTo>
                  <a:pt x="0" y="26682"/>
                </a:moveTo>
                <a:lnTo>
                  <a:pt x="3810" y="26682"/>
                </a:lnTo>
              </a:path>
              <a:path w="3809" h="34925">
                <a:moveTo>
                  <a:pt x="0" y="24777"/>
                </a:moveTo>
                <a:lnTo>
                  <a:pt x="3810" y="24777"/>
                </a:lnTo>
              </a:path>
              <a:path w="3809" h="34925">
                <a:moveTo>
                  <a:pt x="0" y="20967"/>
                </a:moveTo>
                <a:lnTo>
                  <a:pt x="3810" y="20967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472519" y="360434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7472519" y="3448055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02"/>
                </a:moveTo>
                <a:lnTo>
                  <a:pt x="3810" y="34302"/>
                </a:lnTo>
              </a:path>
              <a:path w="3809" h="34925">
                <a:moveTo>
                  <a:pt x="0" y="11430"/>
                </a:moveTo>
                <a:lnTo>
                  <a:pt x="3810" y="11430"/>
                </a:lnTo>
              </a:path>
              <a:path w="3809" h="34925">
                <a:moveTo>
                  <a:pt x="0" y="7620"/>
                </a:moveTo>
                <a:lnTo>
                  <a:pt x="3810" y="7620"/>
                </a:lnTo>
              </a:path>
              <a:path w="3809" h="34925">
                <a:moveTo>
                  <a:pt x="0" y="5715"/>
                </a:moveTo>
                <a:lnTo>
                  <a:pt x="3810" y="5715"/>
                </a:lnTo>
              </a:path>
              <a:path w="3809" h="34925">
                <a:moveTo>
                  <a:pt x="0" y="3809"/>
                </a:moveTo>
                <a:lnTo>
                  <a:pt x="3810" y="3809"/>
                </a:lnTo>
              </a:path>
              <a:path w="3809" h="34925">
                <a:moveTo>
                  <a:pt x="0" y="1905"/>
                </a:moveTo>
                <a:lnTo>
                  <a:pt x="3810" y="1905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7472519" y="3381342"/>
            <a:ext cx="3810" cy="15875"/>
          </a:xfrm>
          <a:custGeom>
            <a:avLst/>
            <a:gdLst/>
            <a:ahLst/>
            <a:cxnLst/>
            <a:rect l="l" t="t" r="r" b="b"/>
            <a:pathLst>
              <a:path w="3809" h="15875">
                <a:moveTo>
                  <a:pt x="0" y="15252"/>
                </a:moveTo>
                <a:lnTo>
                  <a:pt x="3810" y="15252"/>
                </a:lnTo>
              </a:path>
              <a:path w="3809" h="15875">
                <a:moveTo>
                  <a:pt x="0" y="13347"/>
                </a:moveTo>
                <a:lnTo>
                  <a:pt x="3810" y="13347"/>
                </a:lnTo>
              </a:path>
              <a:path w="3809" h="15875">
                <a:moveTo>
                  <a:pt x="0" y="11442"/>
                </a:moveTo>
                <a:lnTo>
                  <a:pt x="3810" y="11442"/>
                </a:lnTo>
              </a:path>
              <a:path w="3809" h="15875">
                <a:moveTo>
                  <a:pt x="0" y="9537"/>
                </a:moveTo>
                <a:lnTo>
                  <a:pt x="3810" y="9537"/>
                </a:lnTo>
              </a:path>
              <a:path w="3809" h="15875">
                <a:moveTo>
                  <a:pt x="0" y="7632"/>
                </a:moveTo>
                <a:lnTo>
                  <a:pt x="3810" y="7632"/>
                </a:lnTo>
              </a:path>
              <a:path w="3809" h="15875">
                <a:moveTo>
                  <a:pt x="0" y="5714"/>
                </a:moveTo>
                <a:lnTo>
                  <a:pt x="3810" y="5714"/>
                </a:lnTo>
              </a:path>
              <a:path w="3809" h="15875">
                <a:moveTo>
                  <a:pt x="0" y="3809"/>
                </a:moveTo>
                <a:lnTo>
                  <a:pt x="3810" y="3809"/>
                </a:lnTo>
              </a:path>
              <a:path w="3809" h="1587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472519" y="3312723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0" y="5727"/>
                </a:moveTo>
                <a:lnTo>
                  <a:pt x="3810" y="5727"/>
                </a:lnTo>
              </a:path>
              <a:path w="3809" h="635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472519" y="3002056"/>
            <a:ext cx="3810" cy="67310"/>
          </a:xfrm>
          <a:custGeom>
            <a:avLst/>
            <a:gdLst/>
            <a:ahLst/>
            <a:cxnLst/>
            <a:rect l="l" t="t" r="r" b="b"/>
            <a:pathLst>
              <a:path w="3809" h="67310">
                <a:moveTo>
                  <a:pt x="0" y="66700"/>
                </a:moveTo>
                <a:lnTo>
                  <a:pt x="3810" y="66700"/>
                </a:lnTo>
              </a:path>
              <a:path w="3809" h="67310">
                <a:moveTo>
                  <a:pt x="0" y="22872"/>
                </a:moveTo>
                <a:lnTo>
                  <a:pt x="3810" y="22872"/>
                </a:lnTo>
              </a:path>
              <a:path w="3809" h="673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7472519" y="2901027"/>
            <a:ext cx="3810" cy="25400"/>
          </a:xfrm>
          <a:custGeom>
            <a:avLst/>
            <a:gdLst/>
            <a:ahLst/>
            <a:cxnLst/>
            <a:rect l="l" t="t" r="r" b="b"/>
            <a:pathLst>
              <a:path w="3809" h="25400">
                <a:moveTo>
                  <a:pt x="0" y="24777"/>
                </a:moveTo>
                <a:lnTo>
                  <a:pt x="3810" y="24777"/>
                </a:lnTo>
              </a:path>
              <a:path w="3809" h="25400">
                <a:moveTo>
                  <a:pt x="0" y="22872"/>
                </a:moveTo>
                <a:lnTo>
                  <a:pt x="3810" y="22872"/>
                </a:lnTo>
              </a:path>
              <a:path w="3809" h="25400">
                <a:moveTo>
                  <a:pt x="0" y="13347"/>
                </a:moveTo>
                <a:lnTo>
                  <a:pt x="3810" y="13347"/>
                </a:lnTo>
              </a:path>
              <a:path w="3809" h="2540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7472519" y="276380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7472519" y="2378791"/>
            <a:ext cx="3810" cy="42545"/>
          </a:xfrm>
          <a:custGeom>
            <a:avLst/>
            <a:gdLst/>
            <a:ahLst/>
            <a:cxnLst/>
            <a:rect l="l" t="t" r="r" b="b"/>
            <a:pathLst>
              <a:path w="3809" h="42544">
                <a:moveTo>
                  <a:pt x="0" y="41935"/>
                </a:moveTo>
                <a:lnTo>
                  <a:pt x="3810" y="41935"/>
                </a:lnTo>
              </a:path>
              <a:path w="3809" h="4254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288518" y="4206638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15"/>
                </a:moveTo>
                <a:lnTo>
                  <a:pt x="3810" y="34315"/>
                </a:lnTo>
              </a:path>
              <a:path w="3809" h="34925">
                <a:moveTo>
                  <a:pt x="0" y="13347"/>
                </a:moveTo>
                <a:lnTo>
                  <a:pt x="3810" y="13347"/>
                </a:lnTo>
              </a:path>
              <a:path w="3809" h="34925">
                <a:moveTo>
                  <a:pt x="0" y="11442"/>
                </a:moveTo>
                <a:lnTo>
                  <a:pt x="3810" y="11442"/>
                </a:lnTo>
              </a:path>
              <a:path w="3809" h="34925">
                <a:moveTo>
                  <a:pt x="0" y="9537"/>
                </a:moveTo>
                <a:lnTo>
                  <a:pt x="3810" y="9537"/>
                </a:lnTo>
              </a:path>
              <a:path w="3809" h="34925">
                <a:moveTo>
                  <a:pt x="0" y="5727"/>
                </a:moveTo>
                <a:lnTo>
                  <a:pt x="3810" y="5727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288518" y="411133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288518" y="3937894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70">
                <a:moveTo>
                  <a:pt x="0" y="13347"/>
                </a:moveTo>
                <a:lnTo>
                  <a:pt x="3810" y="13347"/>
                </a:lnTo>
              </a:path>
              <a:path w="3809" h="13970">
                <a:moveTo>
                  <a:pt x="0" y="9537"/>
                </a:moveTo>
                <a:lnTo>
                  <a:pt x="3810" y="9537"/>
                </a:lnTo>
              </a:path>
              <a:path w="3809" h="13970">
                <a:moveTo>
                  <a:pt x="0" y="7632"/>
                </a:moveTo>
                <a:lnTo>
                  <a:pt x="3810" y="7632"/>
                </a:lnTo>
              </a:path>
              <a:path w="3809" h="13970">
                <a:moveTo>
                  <a:pt x="0" y="5715"/>
                </a:moveTo>
                <a:lnTo>
                  <a:pt x="3810" y="5715"/>
                </a:lnTo>
              </a:path>
              <a:path w="3809" h="13970">
                <a:moveTo>
                  <a:pt x="0" y="3810"/>
                </a:moveTo>
                <a:lnTo>
                  <a:pt x="3810" y="3810"/>
                </a:lnTo>
              </a:path>
              <a:path w="3809" h="13970">
                <a:moveTo>
                  <a:pt x="0" y="1905"/>
                </a:moveTo>
                <a:lnTo>
                  <a:pt x="3810" y="1905"/>
                </a:lnTo>
              </a:path>
              <a:path w="3809" h="1397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288518" y="3810195"/>
            <a:ext cx="3810" cy="65405"/>
          </a:xfrm>
          <a:custGeom>
            <a:avLst/>
            <a:gdLst/>
            <a:ahLst/>
            <a:cxnLst/>
            <a:rect l="l" t="t" r="r" b="b"/>
            <a:pathLst>
              <a:path w="3809" h="65404">
                <a:moveTo>
                  <a:pt x="0" y="64808"/>
                </a:moveTo>
                <a:lnTo>
                  <a:pt x="3810" y="64808"/>
                </a:lnTo>
              </a:path>
              <a:path w="3809" h="65404">
                <a:moveTo>
                  <a:pt x="0" y="32397"/>
                </a:moveTo>
                <a:lnTo>
                  <a:pt x="3810" y="32397"/>
                </a:lnTo>
              </a:path>
              <a:path w="3809" h="654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288518" y="3716799"/>
            <a:ext cx="3810" cy="27305"/>
          </a:xfrm>
          <a:custGeom>
            <a:avLst/>
            <a:gdLst/>
            <a:ahLst/>
            <a:cxnLst/>
            <a:rect l="l" t="t" r="r" b="b"/>
            <a:pathLst>
              <a:path w="3809" h="27304">
                <a:moveTo>
                  <a:pt x="0" y="26682"/>
                </a:moveTo>
                <a:lnTo>
                  <a:pt x="3810" y="26682"/>
                </a:lnTo>
              </a:path>
              <a:path w="3809" h="2730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288518" y="3558608"/>
            <a:ext cx="3810" cy="33020"/>
          </a:xfrm>
          <a:custGeom>
            <a:avLst/>
            <a:gdLst/>
            <a:ahLst/>
            <a:cxnLst/>
            <a:rect l="l" t="t" r="r" b="b"/>
            <a:pathLst>
              <a:path w="3809" h="33020">
                <a:moveTo>
                  <a:pt x="0" y="32397"/>
                </a:moveTo>
                <a:lnTo>
                  <a:pt x="3810" y="32397"/>
                </a:lnTo>
              </a:path>
              <a:path w="3809" h="33020">
                <a:moveTo>
                  <a:pt x="0" y="19050"/>
                </a:moveTo>
                <a:lnTo>
                  <a:pt x="3810" y="19050"/>
                </a:lnTo>
              </a:path>
              <a:path w="3809" h="33020">
                <a:moveTo>
                  <a:pt x="0" y="13335"/>
                </a:moveTo>
                <a:lnTo>
                  <a:pt x="3810" y="13335"/>
                </a:lnTo>
              </a:path>
              <a:path w="3809" h="3302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288518" y="3333691"/>
            <a:ext cx="3810" cy="57785"/>
          </a:xfrm>
          <a:custGeom>
            <a:avLst/>
            <a:gdLst/>
            <a:ahLst/>
            <a:cxnLst/>
            <a:rect l="l" t="t" r="r" b="b"/>
            <a:pathLst>
              <a:path w="3809" h="57785">
                <a:moveTo>
                  <a:pt x="0" y="57188"/>
                </a:moveTo>
                <a:lnTo>
                  <a:pt x="3810" y="57188"/>
                </a:lnTo>
              </a:path>
              <a:path w="3809" h="57785">
                <a:moveTo>
                  <a:pt x="0" y="34315"/>
                </a:moveTo>
                <a:lnTo>
                  <a:pt x="3810" y="34315"/>
                </a:lnTo>
              </a:path>
              <a:path w="3809" h="5778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8288518" y="3146912"/>
            <a:ext cx="3810" cy="13335"/>
          </a:xfrm>
          <a:custGeom>
            <a:avLst/>
            <a:gdLst/>
            <a:ahLst/>
            <a:cxnLst/>
            <a:rect l="l" t="t" r="r" b="b"/>
            <a:pathLst>
              <a:path w="3809" h="13335">
                <a:moveTo>
                  <a:pt x="0" y="13334"/>
                </a:moveTo>
                <a:lnTo>
                  <a:pt x="3810" y="13334"/>
                </a:lnTo>
              </a:path>
              <a:path w="3809" h="1333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8288518" y="3026834"/>
            <a:ext cx="3810" cy="34925"/>
          </a:xfrm>
          <a:custGeom>
            <a:avLst/>
            <a:gdLst/>
            <a:ahLst/>
            <a:cxnLst/>
            <a:rect l="l" t="t" r="r" b="b"/>
            <a:pathLst>
              <a:path w="3809" h="34925">
                <a:moveTo>
                  <a:pt x="0" y="34302"/>
                </a:moveTo>
                <a:lnTo>
                  <a:pt x="3810" y="34302"/>
                </a:lnTo>
              </a:path>
              <a:path w="3809" h="34925">
                <a:moveTo>
                  <a:pt x="0" y="26682"/>
                </a:moveTo>
                <a:lnTo>
                  <a:pt x="3810" y="26682"/>
                </a:lnTo>
              </a:path>
              <a:path w="3809" h="34925">
                <a:moveTo>
                  <a:pt x="0" y="13334"/>
                </a:moveTo>
                <a:lnTo>
                  <a:pt x="3810" y="13334"/>
                </a:lnTo>
              </a:path>
              <a:path w="3809" h="3492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288518" y="297155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288518" y="2641820"/>
            <a:ext cx="3810" cy="103505"/>
          </a:xfrm>
          <a:custGeom>
            <a:avLst/>
            <a:gdLst/>
            <a:ahLst/>
            <a:cxnLst/>
            <a:rect l="l" t="t" r="r" b="b"/>
            <a:pathLst>
              <a:path w="3809" h="103505">
                <a:moveTo>
                  <a:pt x="0" y="102920"/>
                </a:moveTo>
                <a:lnTo>
                  <a:pt x="3810" y="102920"/>
                </a:lnTo>
              </a:path>
              <a:path w="3809" h="103505">
                <a:moveTo>
                  <a:pt x="0" y="66700"/>
                </a:moveTo>
                <a:lnTo>
                  <a:pt x="3810" y="66700"/>
                </a:lnTo>
              </a:path>
              <a:path w="3809" h="103505">
                <a:moveTo>
                  <a:pt x="0" y="30492"/>
                </a:moveTo>
                <a:lnTo>
                  <a:pt x="3810" y="30492"/>
                </a:lnTo>
              </a:path>
              <a:path w="3809" h="103505">
                <a:moveTo>
                  <a:pt x="0" y="7620"/>
                </a:moveTo>
                <a:lnTo>
                  <a:pt x="3810" y="7620"/>
                </a:lnTo>
              </a:path>
              <a:path w="3809" h="103505">
                <a:moveTo>
                  <a:pt x="0" y="5715"/>
                </a:moveTo>
                <a:lnTo>
                  <a:pt x="3810" y="5715"/>
                </a:lnTo>
              </a:path>
              <a:path w="3809" h="103505">
                <a:moveTo>
                  <a:pt x="0" y="3810"/>
                </a:moveTo>
                <a:lnTo>
                  <a:pt x="3810" y="3810"/>
                </a:lnTo>
              </a:path>
              <a:path w="3809" h="103505">
                <a:moveTo>
                  <a:pt x="0" y="1905"/>
                </a:moveTo>
                <a:lnTo>
                  <a:pt x="3810" y="1905"/>
                </a:lnTo>
              </a:path>
              <a:path w="3809" h="103505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288518" y="254461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288518" y="2371158"/>
            <a:ext cx="3810" cy="67310"/>
          </a:xfrm>
          <a:custGeom>
            <a:avLst/>
            <a:gdLst/>
            <a:ahLst/>
            <a:cxnLst/>
            <a:rect l="l" t="t" r="r" b="b"/>
            <a:pathLst>
              <a:path w="3809" h="67310">
                <a:moveTo>
                  <a:pt x="0" y="66713"/>
                </a:moveTo>
                <a:lnTo>
                  <a:pt x="3810" y="66713"/>
                </a:lnTo>
              </a:path>
              <a:path w="3809" h="67310">
                <a:moveTo>
                  <a:pt x="0" y="62903"/>
                </a:moveTo>
                <a:lnTo>
                  <a:pt x="3810" y="62903"/>
                </a:lnTo>
              </a:path>
              <a:path w="3809" h="67310">
                <a:moveTo>
                  <a:pt x="0" y="59093"/>
                </a:moveTo>
                <a:lnTo>
                  <a:pt x="3810" y="59093"/>
                </a:lnTo>
              </a:path>
              <a:path w="3809" h="67310">
                <a:moveTo>
                  <a:pt x="0" y="57188"/>
                </a:moveTo>
                <a:lnTo>
                  <a:pt x="3810" y="57188"/>
                </a:lnTo>
              </a:path>
              <a:path w="3809" h="67310">
                <a:moveTo>
                  <a:pt x="0" y="53378"/>
                </a:moveTo>
                <a:lnTo>
                  <a:pt x="3810" y="53378"/>
                </a:lnTo>
              </a:path>
              <a:path w="3809" h="67310">
                <a:moveTo>
                  <a:pt x="0" y="47650"/>
                </a:moveTo>
                <a:lnTo>
                  <a:pt x="3810" y="47650"/>
                </a:lnTo>
              </a:path>
              <a:path w="3809" h="67310">
                <a:moveTo>
                  <a:pt x="0" y="11442"/>
                </a:moveTo>
                <a:lnTo>
                  <a:pt x="3810" y="11442"/>
                </a:lnTo>
              </a:path>
              <a:path w="3809" h="67310">
                <a:moveTo>
                  <a:pt x="0" y="5727"/>
                </a:moveTo>
                <a:lnTo>
                  <a:pt x="3810" y="5727"/>
                </a:lnTo>
              </a:path>
              <a:path w="3809" h="67310">
                <a:moveTo>
                  <a:pt x="0" y="1917"/>
                </a:moveTo>
                <a:lnTo>
                  <a:pt x="3810" y="1917"/>
                </a:lnTo>
              </a:path>
              <a:path w="3809" h="673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9288671" y="404654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9288671" y="3629119"/>
            <a:ext cx="3810" cy="93980"/>
          </a:xfrm>
          <a:custGeom>
            <a:avLst/>
            <a:gdLst/>
            <a:ahLst/>
            <a:cxnLst/>
            <a:rect l="l" t="t" r="r" b="b"/>
            <a:pathLst>
              <a:path w="3809" h="93979">
                <a:moveTo>
                  <a:pt x="0" y="93395"/>
                </a:moveTo>
                <a:lnTo>
                  <a:pt x="3810" y="93395"/>
                </a:lnTo>
              </a:path>
              <a:path w="3809" h="93979">
                <a:moveTo>
                  <a:pt x="0" y="53378"/>
                </a:moveTo>
                <a:lnTo>
                  <a:pt x="3810" y="53378"/>
                </a:lnTo>
              </a:path>
              <a:path w="3809" h="93979">
                <a:moveTo>
                  <a:pt x="0" y="32410"/>
                </a:moveTo>
                <a:lnTo>
                  <a:pt x="3810" y="32410"/>
                </a:lnTo>
              </a:path>
              <a:path w="3809" h="9397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9288671" y="3484262"/>
            <a:ext cx="3810" cy="40640"/>
          </a:xfrm>
          <a:custGeom>
            <a:avLst/>
            <a:gdLst/>
            <a:ahLst/>
            <a:cxnLst/>
            <a:rect l="l" t="t" r="r" b="b"/>
            <a:pathLst>
              <a:path w="3809" h="40639">
                <a:moveTo>
                  <a:pt x="0" y="40030"/>
                </a:moveTo>
                <a:lnTo>
                  <a:pt x="3810" y="40030"/>
                </a:lnTo>
              </a:path>
              <a:path w="3809" h="4063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9288671" y="3366101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0" y="5715"/>
                </a:moveTo>
                <a:lnTo>
                  <a:pt x="3810" y="5715"/>
                </a:lnTo>
              </a:path>
              <a:path w="3809" h="571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9288671" y="316596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9288671" y="306875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9288671" y="302110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9288671" y="280572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9288671" y="271805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9288671" y="2601790"/>
            <a:ext cx="3810" cy="29209"/>
          </a:xfrm>
          <a:custGeom>
            <a:avLst/>
            <a:gdLst/>
            <a:ahLst/>
            <a:cxnLst/>
            <a:rect l="l" t="t" r="r" b="b"/>
            <a:pathLst>
              <a:path w="3809" h="29210">
                <a:moveTo>
                  <a:pt x="0" y="28587"/>
                </a:moveTo>
                <a:lnTo>
                  <a:pt x="3810" y="28587"/>
                </a:lnTo>
              </a:path>
              <a:path w="3809" h="29210">
                <a:moveTo>
                  <a:pt x="0" y="5714"/>
                </a:moveTo>
                <a:lnTo>
                  <a:pt x="3810" y="5714"/>
                </a:lnTo>
              </a:path>
              <a:path w="3809" h="29210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9288671" y="254271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9288671" y="2439776"/>
            <a:ext cx="3810" cy="50165"/>
          </a:xfrm>
          <a:custGeom>
            <a:avLst/>
            <a:gdLst/>
            <a:ahLst/>
            <a:cxnLst/>
            <a:rect l="l" t="t" r="r" b="b"/>
            <a:pathLst>
              <a:path w="3809" h="50164">
                <a:moveTo>
                  <a:pt x="0" y="49555"/>
                </a:moveTo>
                <a:lnTo>
                  <a:pt x="3810" y="49555"/>
                </a:lnTo>
              </a:path>
              <a:path w="3809" h="50164">
                <a:moveTo>
                  <a:pt x="0" y="11442"/>
                </a:moveTo>
                <a:lnTo>
                  <a:pt x="3810" y="11442"/>
                </a:lnTo>
              </a:path>
              <a:path w="3809" h="50164">
                <a:moveTo>
                  <a:pt x="0" y="9537"/>
                </a:moveTo>
                <a:lnTo>
                  <a:pt x="3810" y="9537"/>
                </a:lnTo>
              </a:path>
              <a:path w="3809" h="50164">
                <a:moveTo>
                  <a:pt x="0" y="7632"/>
                </a:moveTo>
                <a:lnTo>
                  <a:pt x="3810" y="7632"/>
                </a:lnTo>
              </a:path>
              <a:path w="3809" h="50164">
                <a:moveTo>
                  <a:pt x="0" y="5727"/>
                </a:moveTo>
                <a:lnTo>
                  <a:pt x="3810" y="5727"/>
                </a:lnTo>
              </a:path>
              <a:path w="3809" h="50164">
                <a:moveTo>
                  <a:pt x="0" y="3810"/>
                </a:moveTo>
                <a:lnTo>
                  <a:pt x="3810" y="3810"/>
                </a:lnTo>
              </a:path>
              <a:path w="3809" h="50164">
                <a:moveTo>
                  <a:pt x="0" y="1905"/>
                </a:moveTo>
                <a:lnTo>
                  <a:pt x="3810" y="1905"/>
                </a:lnTo>
              </a:path>
              <a:path w="3809" h="5016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631338" y="2371158"/>
            <a:ext cx="3810" cy="1900555"/>
          </a:xfrm>
          <a:custGeom>
            <a:avLst/>
            <a:gdLst/>
            <a:ahLst/>
            <a:cxnLst/>
            <a:rect l="l" t="t" r="r" b="b"/>
            <a:pathLst>
              <a:path w="3810" h="1900554">
                <a:moveTo>
                  <a:pt x="0" y="1900288"/>
                </a:moveTo>
                <a:lnTo>
                  <a:pt x="3810" y="1900288"/>
                </a:lnTo>
              </a:path>
              <a:path w="3810" h="1900554">
                <a:moveTo>
                  <a:pt x="0" y="1898383"/>
                </a:moveTo>
                <a:lnTo>
                  <a:pt x="3810" y="1898383"/>
                </a:lnTo>
              </a:path>
              <a:path w="3810" h="1900554">
                <a:moveTo>
                  <a:pt x="0" y="1896478"/>
                </a:moveTo>
                <a:lnTo>
                  <a:pt x="3810" y="1896478"/>
                </a:lnTo>
              </a:path>
              <a:path w="3810" h="1900554">
                <a:moveTo>
                  <a:pt x="0" y="1894573"/>
                </a:moveTo>
                <a:lnTo>
                  <a:pt x="3810" y="1894573"/>
                </a:lnTo>
              </a:path>
              <a:path w="3810" h="1900554">
                <a:moveTo>
                  <a:pt x="0" y="1892668"/>
                </a:moveTo>
                <a:lnTo>
                  <a:pt x="3810" y="1892668"/>
                </a:lnTo>
              </a:path>
              <a:path w="3810" h="1900554">
                <a:moveTo>
                  <a:pt x="0" y="1890763"/>
                </a:moveTo>
                <a:lnTo>
                  <a:pt x="3810" y="1890763"/>
                </a:lnTo>
              </a:path>
              <a:path w="3810" h="1900554">
                <a:moveTo>
                  <a:pt x="0" y="1888858"/>
                </a:moveTo>
                <a:lnTo>
                  <a:pt x="3810" y="1888858"/>
                </a:lnTo>
              </a:path>
              <a:path w="3810" h="1900554">
                <a:moveTo>
                  <a:pt x="0" y="1886940"/>
                </a:moveTo>
                <a:lnTo>
                  <a:pt x="3810" y="1886940"/>
                </a:lnTo>
              </a:path>
              <a:path w="3810" h="1900554">
                <a:moveTo>
                  <a:pt x="0" y="1885035"/>
                </a:moveTo>
                <a:lnTo>
                  <a:pt x="3810" y="1885035"/>
                </a:lnTo>
              </a:path>
              <a:path w="3810" h="1900554">
                <a:moveTo>
                  <a:pt x="0" y="1883130"/>
                </a:moveTo>
                <a:lnTo>
                  <a:pt x="3810" y="1883130"/>
                </a:lnTo>
              </a:path>
              <a:path w="3810" h="1900554">
                <a:moveTo>
                  <a:pt x="0" y="1881225"/>
                </a:moveTo>
                <a:lnTo>
                  <a:pt x="3810" y="1881225"/>
                </a:lnTo>
              </a:path>
              <a:path w="3810" h="1900554">
                <a:moveTo>
                  <a:pt x="0" y="1879320"/>
                </a:moveTo>
                <a:lnTo>
                  <a:pt x="3810" y="1879320"/>
                </a:lnTo>
              </a:path>
              <a:path w="3810" h="1900554">
                <a:moveTo>
                  <a:pt x="0" y="1877415"/>
                </a:moveTo>
                <a:lnTo>
                  <a:pt x="3810" y="1877415"/>
                </a:lnTo>
              </a:path>
              <a:path w="3810" h="1900554">
                <a:moveTo>
                  <a:pt x="0" y="1875510"/>
                </a:moveTo>
                <a:lnTo>
                  <a:pt x="3810" y="1875510"/>
                </a:lnTo>
              </a:path>
              <a:path w="3810" h="1900554">
                <a:moveTo>
                  <a:pt x="0" y="1873605"/>
                </a:moveTo>
                <a:lnTo>
                  <a:pt x="3810" y="1873605"/>
                </a:lnTo>
              </a:path>
              <a:path w="3810" h="1900554">
                <a:moveTo>
                  <a:pt x="0" y="1871700"/>
                </a:moveTo>
                <a:lnTo>
                  <a:pt x="3810" y="1871700"/>
                </a:lnTo>
              </a:path>
              <a:path w="3810" h="1900554">
                <a:moveTo>
                  <a:pt x="0" y="1869795"/>
                </a:moveTo>
                <a:lnTo>
                  <a:pt x="3810" y="1869795"/>
                </a:lnTo>
              </a:path>
              <a:path w="3810" h="1900554">
                <a:moveTo>
                  <a:pt x="0" y="1867890"/>
                </a:moveTo>
                <a:lnTo>
                  <a:pt x="3810" y="1867890"/>
                </a:lnTo>
              </a:path>
              <a:path w="3810" h="1900554">
                <a:moveTo>
                  <a:pt x="0" y="1865985"/>
                </a:moveTo>
                <a:lnTo>
                  <a:pt x="3810" y="1865985"/>
                </a:lnTo>
              </a:path>
              <a:path w="3810" h="1900554">
                <a:moveTo>
                  <a:pt x="0" y="1864067"/>
                </a:moveTo>
                <a:lnTo>
                  <a:pt x="3810" y="1864067"/>
                </a:lnTo>
              </a:path>
              <a:path w="3810" h="1900554">
                <a:moveTo>
                  <a:pt x="0" y="1862162"/>
                </a:moveTo>
                <a:lnTo>
                  <a:pt x="3810" y="1862162"/>
                </a:lnTo>
              </a:path>
              <a:path w="3810" h="1900554">
                <a:moveTo>
                  <a:pt x="0" y="1860257"/>
                </a:moveTo>
                <a:lnTo>
                  <a:pt x="3810" y="1860257"/>
                </a:lnTo>
              </a:path>
              <a:path w="3810" h="1900554">
                <a:moveTo>
                  <a:pt x="0" y="1858352"/>
                </a:moveTo>
                <a:lnTo>
                  <a:pt x="3810" y="1858352"/>
                </a:lnTo>
              </a:path>
              <a:path w="3810" h="1900554">
                <a:moveTo>
                  <a:pt x="0" y="1856447"/>
                </a:moveTo>
                <a:lnTo>
                  <a:pt x="3810" y="1856447"/>
                </a:lnTo>
              </a:path>
              <a:path w="3810" h="1900554">
                <a:moveTo>
                  <a:pt x="0" y="1854542"/>
                </a:moveTo>
                <a:lnTo>
                  <a:pt x="3810" y="1854542"/>
                </a:lnTo>
              </a:path>
              <a:path w="3810" h="1900554">
                <a:moveTo>
                  <a:pt x="0" y="1852637"/>
                </a:moveTo>
                <a:lnTo>
                  <a:pt x="3810" y="1852637"/>
                </a:lnTo>
              </a:path>
              <a:path w="3810" h="1900554">
                <a:moveTo>
                  <a:pt x="0" y="1850732"/>
                </a:moveTo>
                <a:lnTo>
                  <a:pt x="3810" y="1850732"/>
                </a:lnTo>
              </a:path>
              <a:path w="3810" h="1900554">
                <a:moveTo>
                  <a:pt x="0" y="1848827"/>
                </a:moveTo>
                <a:lnTo>
                  <a:pt x="3810" y="1848827"/>
                </a:lnTo>
              </a:path>
              <a:path w="3810" h="1900554">
                <a:moveTo>
                  <a:pt x="0" y="1846922"/>
                </a:moveTo>
                <a:lnTo>
                  <a:pt x="3810" y="1846922"/>
                </a:lnTo>
              </a:path>
              <a:path w="3810" h="1900554">
                <a:moveTo>
                  <a:pt x="0" y="1845017"/>
                </a:moveTo>
                <a:lnTo>
                  <a:pt x="3810" y="1845017"/>
                </a:lnTo>
              </a:path>
              <a:path w="3810" h="1900554">
                <a:moveTo>
                  <a:pt x="0" y="1843112"/>
                </a:moveTo>
                <a:lnTo>
                  <a:pt x="3810" y="1843112"/>
                </a:lnTo>
              </a:path>
              <a:path w="3810" h="1900554">
                <a:moveTo>
                  <a:pt x="0" y="1841207"/>
                </a:moveTo>
                <a:lnTo>
                  <a:pt x="3810" y="1841207"/>
                </a:lnTo>
              </a:path>
              <a:path w="3810" h="1900554">
                <a:moveTo>
                  <a:pt x="0" y="1839290"/>
                </a:moveTo>
                <a:lnTo>
                  <a:pt x="3810" y="1839290"/>
                </a:lnTo>
              </a:path>
              <a:path w="3810" h="1900554">
                <a:moveTo>
                  <a:pt x="0" y="1837385"/>
                </a:moveTo>
                <a:lnTo>
                  <a:pt x="3810" y="1837385"/>
                </a:lnTo>
              </a:path>
              <a:path w="3810" h="1900554">
                <a:moveTo>
                  <a:pt x="0" y="1835480"/>
                </a:moveTo>
                <a:lnTo>
                  <a:pt x="3810" y="1835480"/>
                </a:lnTo>
              </a:path>
              <a:path w="3810" h="1900554">
                <a:moveTo>
                  <a:pt x="0" y="1833575"/>
                </a:moveTo>
                <a:lnTo>
                  <a:pt x="3810" y="1833575"/>
                </a:lnTo>
              </a:path>
              <a:path w="3810" h="1900554">
                <a:moveTo>
                  <a:pt x="0" y="1831670"/>
                </a:moveTo>
                <a:lnTo>
                  <a:pt x="3810" y="1831670"/>
                </a:lnTo>
              </a:path>
              <a:path w="3810" h="1900554">
                <a:moveTo>
                  <a:pt x="0" y="1829765"/>
                </a:moveTo>
                <a:lnTo>
                  <a:pt x="3810" y="1829765"/>
                </a:lnTo>
              </a:path>
              <a:path w="3810" h="1900554">
                <a:moveTo>
                  <a:pt x="0" y="1827860"/>
                </a:moveTo>
                <a:lnTo>
                  <a:pt x="3810" y="1827860"/>
                </a:lnTo>
              </a:path>
              <a:path w="3810" h="1900554">
                <a:moveTo>
                  <a:pt x="0" y="1825955"/>
                </a:moveTo>
                <a:lnTo>
                  <a:pt x="3810" y="1825955"/>
                </a:lnTo>
              </a:path>
              <a:path w="3810" h="1900554">
                <a:moveTo>
                  <a:pt x="0" y="1824050"/>
                </a:moveTo>
                <a:lnTo>
                  <a:pt x="3810" y="1824050"/>
                </a:lnTo>
              </a:path>
              <a:path w="3810" h="1900554">
                <a:moveTo>
                  <a:pt x="0" y="1822145"/>
                </a:moveTo>
                <a:lnTo>
                  <a:pt x="3810" y="1822145"/>
                </a:lnTo>
              </a:path>
              <a:path w="3810" h="1900554">
                <a:moveTo>
                  <a:pt x="0" y="1820240"/>
                </a:moveTo>
                <a:lnTo>
                  <a:pt x="3810" y="1820240"/>
                </a:lnTo>
              </a:path>
              <a:path w="3810" h="1900554">
                <a:moveTo>
                  <a:pt x="0" y="1818335"/>
                </a:moveTo>
                <a:lnTo>
                  <a:pt x="3810" y="1818335"/>
                </a:lnTo>
              </a:path>
              <a:path w="3810" h="1900554">
                <a:moveTo>
                  <a:pt x="0" y="1816430"/>
                </a:moveTo>
                <a:lnTo>
                  <a:pt x="3810" y="1816430"/>
                </a:lnTo>
              </a:path>
              <a:path w="3810" h="1900554">
                <a:moveTo>
                  <a:pt x="0" y="1814512"/>
                </a:moveTo>
                <a:lnTo>
                  <a:pt x="3810" y="1814512"/>
                </a:lnTo>
              </a:path>
              <a:path w="3810" h="1900554">
                <a:moveTo>
                  <a:pt x="0" y="1812607"/>
                </a:moveTo>
                <a:lnTo>
                  <a:pt x="3810" y="1812607"/>
                </a:lnTo>
              </a:path>
              <a:path w="3810" h="1900554">
                <a:moveTo>
                  <a:pt x="0" y="1810702"/>
                </a:moveTo>
                <a:lnTo>
                  <a:pt x="3810" y="1810702"/>
                </a:lnTo>
              </a:path>
              <a:path w="3810" h="1900554">
                <a:moveTo>
                  <a:pt x="0" y="1808797"/>
                </a:moveTo>
                <a:lnTo>
                  <a:pt x="3810" y="1808797"/>
                </a:lnTo>
              </a:path>
              <a:path w="3810" h="1900554">
                <a:moveTo>
                  <a:pt x="0" y="1806892"/>
                </a:moveTo>
                <a:lnTo>
                  <a:pt x="3810" y="1806892"/>
                </a:lnTo>
              </a:path>
              <a:path w="3810" h="1900554">
                <a:moveTo>
                  <a:pt x="0" y="1804987"/>
                </a:moveTo>
                <a:lnTo>
                  <a:pt x="3810" y="1804987"/>
                </a:lnTo>
              </a:path>
              <a:path w="3810" h="1900554">
                <a:moveTo>
                  <a:pt x="0" y="1803082"/>
                </a:moveTo>
                <a:lnTo>
                  <a:pt x="3810" y="1803082"/>
                </a:lnTo>
              </a:path>
              <a:path w="3810" h="1900554">
                <a:moveTo>
                  <a:pt x="0" y="1801177"/>
                </a:moveTo>
                <a:lnTo>
                  <a:pt x="3810" y="1801177"/>
                </a:lnTo>
              </a:path>
              <a:path w="3810" h="1900554">
                <a:moveTo>
                  <a:pt x="0" y="1799272"/>
                </a:moveTo>
                <a:lnTo>
                  <a:pt x="3810" y="1799272"/>
                </a:lnTo>
              </a:path>
              <a:path w="3810" h="1900554">
                <a:moveTo>
                  <a:pt x="0" y="1797367"/>
                </a:moveTo>
                <a:lnTo>
                  <a:pt x="3810" y="1797367"/>
                </a:lnTo>
              </a:path>
              <a:path w="3810" h="1900554">
                <a:moveTo>
                  <a:pt x="0" y="1795462"/>
                </a:moveTo>
                <a:lnTo>
                  <a:pt x="3810" y="1795462"/>
                </a:lnTo>
              </a:path>
              <a:path w="3810" h="1900554">
                <a:moveTo>
                  <a:pt x="0" y="1793557"/>
                </a:moveTo>
                <a:lnTo>
                  <a:pt x="3810" y="1793557"/>
                </a:lnTo>
              </a:path>
              <a:path w="3810" h="1900554">
                <a:moveTo>
                  <a:pt x="0" y="1791652"/>
                </a:moveTo>
                <a:lnTo>
                  <a:pt x="3810" y="1791652"/>
                </a:lnTo>
              </a:path>
              <a:path w="3810" h="1900554">
                <a:moveTo>
                  <a:pt x="0" y="1789734"/>
                </a:moveTo>
                <a:lnTo>
                  <a:pt x="3810" y="1789734"/>
                </a:lnTo>
              </a:path>
              <a:path w="3810" h="1900554">
                <a:moveTo>
                  <a:pt x="0" y="1787829"/>
                </a:moveTo>
                <a:lnTo>
                  <a:pt x="3810" y="1787829"/>
                </a:lnTo>
              </a:path>
              <a:path w="3810" h="1900554">
                <a:moveTo>
                  <a:pt x="0" y="1785924"/>
                </a:moveTo>
                <a:lnTo>
                  <a:pt x="3810" y="1785924"/>
                </a:lnTo>
              </a:path>
              <a:path w="3810" h="1900554">
                <a:moveTo>
                  <a:pt x="0" y="1784019"/>
                </a:moveTo>
                <a:lnTo>
                  <a:pt x="3810" y="1784019"/>
                </a:lnTo>
              </a:path>
              <a:path w="3810" h="1900554">
                <a:moveTo>
                  <a:pt x="0" y="1782114"/>
                </a:moveTo>
                <a:lnTo>
                  <a:pt x="3810" y="1782114"/>
                </a:lnTo>
              </a:path>
              <a:path w="3810" h="1900554">
                <a:moveTo>
                  <a:pt x="0" y="1780209"/>
                </a:moveTo>
                <a:lnTo>
                  <a:pt x="3810" y="1780209"/>
                </a:lnTo>
              </a:path>
              <a:path w="3810" h="1900554">
                <a:moveTo>
                  <a:pt x="0" y="1778304"/>
                </a:moveTo>
                <a:lnTo>
                  <a:pt x="3810" y="1778304"/>
                </a:lnTo>
              </a:path>
              <a:path w="3810" h="1900554">
                <a:moveTo>
                  <a:pt x="0" y="1776399"/>
                </a:moveTo>
                <a:lnTo>
                  <a:pt x="3810" y="1776399"/>
                </a:lnTo>
              </a:path>
              <a:path w="3810" h="1900554">
                <a:moveTo>
                  <a:pt x="0" y="1774494"/>
                </a:moveTo>
                <a:lnTo>
                  <a:pt x="3810" y="1774494"/>
                </a:lnTo>
              </a:path>
              <a:path w="3810" h="1900554">
                <a:moveTo>
                  <a:pt x="0" y="1772589"/>
                </a:moveTo>
                <a:lnTo>
                  <a:pt x="3810" y="1772589"/>
                </a:lnTo>
              </a:path>
              <a:path w="3810" h="1900554">
                <a:moveTo>
                  <a:pt x="0" y="1770684"/>
                </a:moveTo>
                <a:lnTo>
                  <a:pt x="3810" y="1770684"/>
                </a:lnTo>
              </a:path>
              <a:path w="3810" h="1900554">
                <a:moveTo>
                  <a:pt x="0" y="1768779"/>
                </a:moveTo>
                <a:lnTo>
                  <a:pt x="3810" y="1768779"/>
                </a:lnTo>
              </a:path>
              <a:path w="3810" h="1900554">
                <a:moveTo>
                  <a:pt x="0" y="1766862"/>
                </a:moveTo>
                <a:lnTo>
                  <a:pt x="3810" y="1766862"/>
                </a:lnTo>
              </a:path>
              <a:path w="3810" h="1900554">
                <a:moveTo>
                  <a:pt x="0" y="1764957"/>
                </a:moveTo>
                <a:lnTo>
                  <a:pt x="3810" y="1764957"/>
                </a:lnTo>
              </a:path>
              <a:path w="3810" h="1900554">
                <a:moveTo>
                  <a:pt x="0" y="1763052"/>
                </a:moveTo>
                <a:lnTo>
                  <a:pt x="3810" y="1763052"/>
                </a:lnTo>
              </a:path>
              <a:path w="3810" h="1900554">
                <a:moveTo>
                  <a:pt x="0" y="1761147"/>
                </a:moveTo>
                <a:lnTo>
                  <a:pt x="3810" y="1761147"/>
                </a:lnTo>
              </a:path>
              <a:path w="3810" h="1900554">
                <a:moveTo>
                  <a:pt x="0" y="1759242"/>
                </a:moveTo>
                <a:lnTo>
                  <a:pt x="3810" y="1759242"/>
                </a:lnTo>
              </a:path>
              <a:path w="3810" h="1900554">
                <a:moveTo>
                  <a:pt x="0" y="1757337"/>
                </a:moveTo>
                <a:lnTo>
                  <a:pt x="3810" y="1757337"/>
                </a:lnTo>
              </a:path>
              <a:path w="3810" h="1900554">
                <a:moveTo>
                  <a:pt x="0" y="1755432"/>
                </a:moveTo>
                <a:lnTo>
                  <a:pt x="3810" y="1755432"/>
                </a:lnTo>
              </a:path>
              <a:path w="3810" h="1900554">
                <a:moveTo>
                  <a:pt x="0" y="1753527"/>
                </a:moveTo>
                <a:lnTo>
                  <a:pt x="3810" y="1753527"/>
                </a:lnTo>
              </a:path>
              <a:path w="3810" h="1900554">
                <a:moveTo>
                  <a:pt x="0" y="1751622"/>
                </a:moveTo>
                <a:lnTo>
                  <a:pt x="3810" y="1751622"/>
                </a:lnTo>
              </a:path>
              <a:path w="3810" h="1900554">
                <a:moveTo>
                  <a:pt x="0" y="1749717"/>
                </a:moveTo>
                <a:lnTo>
                  <a:pt x="3810" y="1749717"/>
                </a:lnTo>
              </a:path>
              <a:path w="3810" h="1900554">
                <a:moveTo>
                  <a:pt x="0" y="1747812"/>
                </a:moveTo>
                <a:lnTo>
                  <a:pt x="3810" y="1747812"/>
                </a:lnTo>
              </a:path>
              <a:path w="3810" h="1900554">
                <a:moveTo>
                  <a:pt x="0" y="1745907"/>
                </a:moveTo>
                <a:lnTo>
                  <a:pt x="3810" y="1745907"/>
                </a:lnTo>
              </a:path>
              <a:path w="3810" h="1900554">
                <a:moveTo>
                  <a:pt x="0" y="1744002"/>
                </a:moveTo>
                <a:lnTo>
                  <a:pt x="3810" y="1744002"/>
                </a:lnTo>
              </a:path>
              <a:path w="3810" h="1900554">
                <a:moveTo>
                  <a:pt x="0" y="1742084"/>
                </a:moveTo>
                <a:lnTo>
                  <a:pt x="3810" y="1742084"/>
                </a:lnTo>
              </a:path>
              <a:path w="3810" h="1900554">
                <a:moveTo>
                  <a:pt x="0" y="1740179"/>
                </a:moveTo>
                <a:lnTo>
                  <a:pt x="3810" y="1740179"/>
                </a:lnTo>
              </a:path>
              <a:path w="3810" h="1900554">
                <a:moveTo>
                  <a:pt x="0" y="1738274"/>
                </a:moveTo>
                <a:lnTo>
                  <a:pt x="3810" y="1738274"/>
                </a:lnTo>
              </a:path>
              <a:path w="3810" h="1900554">
                <a:moveTo>
                  <a:pt x="0" y="1736369"/>
                </a:moveTo>
                <a:lnTo>
                  <a:pt x="3810" y="1736369"/>
                </a:lnTo>
              </a:path>
              <a:path w="3810" h="1900554">
                <a:moveTo>
                  <a:pt x="0" y="1734464"/>
                </a:moveTo>
                <a:lnTo>
                  <a:pt x="3810" y="1734464"/>
                </a:lnTo>
              </a:path>
              <a:path w="3810" h="1900554">
                <a:moveTo>
                  <a:pt x="0" y="1732559"/>
                </a:moveTo>
                <a:lnTo>
                  <a:pt x="3810" y="1732559"/>
                </a:lnTo>
              </a:path>
              <a:path w="3810" h="1900554">
                <a:moveTo>
                  <a:pt x="0" y="1730654"/>
                </a:moveTo>
                <a:lnTo>
                  <a:pt x="3810" y="1730654"/>
                </a:lnTo>
              </a:path>
              <a:path w="3810" h="1900554">
                <a:moveTo>
                  <a:pt x="0" y="1728749"/>
                </a:moveTo>
                <a:lnTo>
                  <a:pt x="3810" y="1728749"/>
                </a:lnTo>
              </a:path>
              <a:path w="3810" h="1900554">
                <a:moveTo>
                  <a:pt x="0" y="1726844"/>
                </a:moveTo>
                <a:lnTo>
                  <a:pt x="3810" y="1726844"/>
                </a:lnTo>
              </a:path>
              <a:path w="3810" h="1900554">
                <a:moveTo>
                  <a:pt x="0" y="1724939"/>
                </a:moveTo>
                <a:lnTo>
                  <a:pt x="3810" y="1724939"/>
                </a:lnTo>
              </a:path>
              <a:path w="3810" h="1900554">
                <a:moveTo>
                  <a:pt x="0" y="1723034"/>
                </a:moveTo>
                <a:lnTo>
                  <a:pt x="3810" y="1723034"/>
                </a:lnTo>
              </a:path>
              <a:path w="3810" h="1900554">
                <a:moveTo>
                  <a:pt x="0" y="1721129"/>
                </a:moveTo>
                <a:lnTo>
                  <a:pt x="3810" y="1721129"/>
                </a:lnTo>
              </a:path>
              <a:path w="3810" h="1900554">
                <a:moveTo>
                  <a:pt x="0" y="1719224"/>
                </a:moveTo>
                <a:lnTo>
                  <a:pt x="3810" y="1719224"/>
                </a:lnTo>
              </a:path>
              <a:path w="3810" h="1900554">
                <a:moveTo>
                  <a:pt x="0" y="1717306"/>
                </a:moveTo>
                <a:lnTo>
                  <a:pt x="3810" y="1717306"/>
                </a:lnTo>
              </a:path>
              <a:path w="3810" h="1900554">
                <a:moveTo>
                  <a:pt x="0" y="1715401"/>
                </a:moveTo>
                <a:lnTo>
                  <a:pt x="3810" y="1715401"/>
                </a:lnTo>
              </a:path>
              <a:path w="3810" h="1900554">
                <a:moveTo>
                  <a:pt x="0" y="1713496"/>
                </a:moveTo>
                <a:lnTo>
                  <a:pt x="3810" y="1713496"/>
                </a:lnTo>
              </a:path>
              <a:path w="3810" h="1900554">
                <a:moveTo>
                  <a:pt x="0" y="1711591"/>
                </a:moveTo>
                <a:lnTo>
                  <a:pt x="3810" y="1711591"/>
                </a:lnTo>
              </a:path>
              <a:path w="3810" h="1900554">
                <a:moveTo>
                  <a:pt x="0" y="1709686"/>
                </a:moveTo>
                <a:lnTo>
                  <a:pt x="3810" y="1709686"/>
                </a:lnTo>
              </a:path>
              <a:path w="3810" h="1900554">
                <a:moveTo>
                  <a:pt x="0" y="1707781"/>
                </a:moveTo>
                <a:lnTo>
                  <a:pt x="3810" y="1707781"/>
                </a:lnTo>
              </a:path>
              <a:path w="3810" h="1900554">
                <a:moveTo>
                  <a:pt x="0" y="1705876"/>
                </a:moveTo>
                <a:lnTo>
                  <a:pt x="3810" y="1705876"/>
                </a:lnTo>
              </a:path>
              <a:path w="3810" h="1900554">
                <a:moveTo>
                  <a:pt x="0" y="1703971"/>
                </a:moveTo>
                <a:lnTo>
                  <a:pt x="3810" y="1703971"/>
                </a:lnTo>
              </a:path>
              <a:path w="3810" h="1900554">
                <a:moveTo>
                  <a:pt x="0" y="1702066"/>
                </a:moveTo>
                <a:lnTo>
                  <a:pt x="3810" y="1702066"/>
                </a:lnTo>
              </a:path>
              <a:path w="3810" h="1900554">
                <a:moveTo>
                  <a:pt x="0" y="1700161"/>
                </a:moveTo>
                <a:lnTo>
                  <a:pt x="3810" y="1700161"/>
                </a:lnTo>
              </a:path>
              <a:path w="3810" h="1900554">
                <a:moveTo>
                  <a:pt x="0" y="1698256"/>
                </a:moveTo>
                <a:lnTo>
                  <a:pt x="3810" y="1698256"/>
                </a:lnTo>
              </a:path>
              <a:path w="3810" h="1900554">
                <a:moveTo>
                  <a:pt x="0" y="1696351"/>
                </a:moveTo>
                <a:lnTo>
                  <a:pt x="3810" y="1696351"/>
                </a:lnTo>
              </a:path>
              <a:path w="3810" h="1900554">
                <a:moveTo>
                  <a:pt x="0" y="1694434"/>
                </a:moveTo>
                <a:lnTo>
                  <a:pt x="3810" y="1694434"/>
                </a:lnTo>
              </a:path>
              <a:path w="3810" h="1900554">
                <a:moveTo>
                  <a:pt x="0" y="1692529"/>
                </a:moveTo>
                <a:lnTo>
                  <a:pt x="3810" y="1692529"/>
                </a:lnTo>
              </a:path>
              <a:path w="3810" h="1900554">
                <a:moveTo>
                  <a:pt x="0" y="1690624"/>
                </a:moveTo>
                <a:lnTo>
                  <a:pt x="3810" y="1690624"/>
                </a:lnTo>
              </a:path>
              <a:path w="3810" h="1900554">
                <a:moveTo>
                  <a:pt x="0" y="1688719"/>
                </a:moveTo>
                <a:lnTo>
                  <a:pt x="3810" y="1688719"/>
                </a:lnTo>
              </a:path>
              <a:path w="3810" h="1900554">
                <a:moveTo>
                  <a:pt x="0" y="1686814"/>
                </a:moveTo>
                <a:lnTo>
                  <a:pt x="3810" y="1686814"/>
                </a:lnTo>
              </a:path>
              <a:path w="3810" h="1900554">
                <a:moveTo>
                  <a:pt x="0" y="1684909"/>
                </a:moveTo>
                <a:lnTo>
                  <a:pt x="3810" y="1684909"/>
                </a:lnTo>
              </a:path>
              <a:path w="3810" h="1900554">
                <a:moveTo>
                  <a:pt x="0" y="1683004"/>
                </a:moveTo>
                <a:lnTo>
                  <a:pt x="3810" y="1683004"/>
                </a:lnTo>
              </a:path>
              <a:path w="3810" h="1900554">
                <a:moveTo>
                  <a:pt x="0" y="1681099"/>
                </a:moveTo>
                <a:lnTo>
                  <a:pt x="3810" y="1681099"/>
                </a:lnTo>
              </a:path>
              <a:path w="3810" h="1900554">
                <a:moveTo>
                  <a:pt x="0" y="1679194"/>
                </a:moveTo>
                <a:lnTo>
                  <a:pt x="3810" y="1679194"/>
                </a:lnTo>
              </a:path>
              <a:path w="3810" h="1900554">
                <a:moveTo>
                  <a:pt x="0" y="1677289"/>
                </a:moveTo>
                <a:lnTo>
                  <a:pt x="3810" y="1677289"/>
                </a:lnTo>
              </a:path>
              <a:path w="3810" h="1900554">
                <a:moveTo>
                  <a:pt x="0" y="1675384"/>
                </a:moveTo>
                <a:lnTo>
                  <a:pt x="3810" y="1675384"/>
                </a:lnTo>
              </a:path>
              <a:path w="3810" h="1900554">
                <a:moveTo>
                  <a:pt x="0" y="1673479"/>
                </a:moveTo>
                <a:lnTo>
                  <a:pt x="3810" y="1673479"/>
                </a:lnTo>
              </a:path>
              <a:path w="3810" h="1900554">
                <a:moveTo>
                  <a:pt x="0" y="1671574"/>
                </a:moveTo>
                <a:lnTo>
                  <a:pt x="3810" y="1671574"/>
                </a:lnTo>
              </a:path>
              <a:path w="3810" h="1900554">
                <a:moveTo>
                  <a:pt x="0" y="1669656"/>
                </a:moveTo>
                <a:lnTo>
                  <a:pt x="3810" y="1669656"/>
                </a:lnTo>
              </a:path>
              <a:path w="3810" h="1900554">
                <a:moveTo>
                  <a:pt x="0" y="1667751"/>
                </a:moveTo>
                <a:lnTo>
                  <a:pt x="3810" y="1667751"/>
                </a:lnTo>
              </a:path>
              <a:path w="3810" h="1900554">
                <a:moveTo>
                  <a:pt x="0" y="1665846"/>
                </a:moveTo>
                <a:lnTo>
                  <a:pt x="3810" y="1665846"/>
                </a:lnTo>
              </a:path>
              <a:path w="3810" h="1900554">
                <a:moveTo>
                  <a:pt x="0" y="1663941"/>
                </a:moveTo>
                <a:lnTo>
                  <a:pt x="3810" y="1663941"/>
                </a:lnTo>
              </a:path>
              <a:path w="3810" h="1900554">
                <a:moveTo>
                  <a:pt x="0" y="1662036"/>
                </a:moveTo>
                <a:lnTo>
                  <a:pt x="3810" y="1662036"/>
                </a:lnTo>
              </a:path>
              <a:path w="3810" h="1900554">
                <a:moveTo>
                  <a:pt x="0" y="1660131"/>
                </a:moveTo>
                <a:lnTo>
                  <a:pt x="3810" y="1660131"/>
                </a:lnTo>
              </a:path>
              <a:path w="3810" h="1900554">
                <a:moveTo>
                  <a:pt x="0" y="1658226"/>
                </a:moveTo>
                <a:lnTo>
                  <a:pt x="3810" y="1658226"/>
                </a:lnTo>
              </a:path>
              <a:path w="3810" h="1900554">
                <a:moveTo>
                  <a:pt x="0" y="1656321"/>
                </a:moveTo>
                <a:lnTo>
                  <a:pt x="3810" y="1656321"/>
                </a:lnTo>
              </a:path>
              <a:path w="3810" h="1900554">
                <a:moveTo>
                  <a:pt x="0" y="1654416"/>
                </a:moveTo>
                <a:lnTo>
                  <a:pt x="3810" y="1654416"/>
                </a:lnTo>
              </a:path>
              <a:path w="3810" h="1900554">
                <a:moveTo>
                  <a:pt x="0" y="1652511"/>
                </a:moveTo>
                <a:lnTo>
                  <a:pt x="3810" y="1652511"/>
                </a:lnTo>
              </a:path>
              <a:path w="3810" h="1900554">
                <a:moveTo>
                  <a:pt x="0" y="1650606"/>
                </a:moveTo>
                <a:lnTo>
                  <a:pt x="3810" y="1650606"/>
                </a:lnTo>
              </a:path>
              <a:path w="3810" h="1900554">
                <a:moveTo>
                  <a:pt x="0" y="1648701"/>
                </a:moveTo>
                <a:lnTo>
                  <a:pt x="3810" y="1648701"/>
                </a:lnTo>
              </a:path>
              <a:path w="3810" h="1900554">
                <a:moveTo>
                  <a:pt x="0" y="1646796"/>
                </a:moveTo>
                <a:lnTo>
                  <a:pt x="3810" y="1646796"/>
                </a:lnTo>
              </a:path>
              <a:path w="3810" h="1900554">
                <a:moveTo>
                  <a:pt x="0" y="1644878"/>
                </a:moveTo>
                <a:lnTo>
                  <a:pt x="3810" y="1644878"/>
                </a:lnTo>
              </a:path>
              <a:path w="3810" h="1900554">
                <a:moveTo>
                  <a:pt x="0" y="1642973"/>
                </a:moveTo>
                <a:lnTo>
                  <a:pt x="3810" y="1642973"/>
                </a:lnTo>
              </a:path>
              <a:path w="3810" h="1900554">
                <a:moveTo>
                  <a:pt x="0" y="1641068"/>
                </a:moveTo>
                <a:lnTo>
                  <a:pt x="3810" y="1641068"/>
                </a:lnTo>
              </a:path>
              <a:path w="3810" h="1900554">
                <a:moveTo>
                  <a:pt x="0" y="1639163"/>
                </a:moveTo>
                <a:lnTo>
                  <a:pt x="3810" y="1639163"/>
                </a:lnTo>
              </a:path>
              <a:path w="3810" h="1900554">
                <a:moveTo>
                  <a:pt x="0" y="1637258"/>
                </a:moveTo>
                <a:lnTo>
                  <a:pt x="3810" y="1637258"/>
                </a:lnTo>
              </a:path>
              <a:path w="3810" h="1900554">
                <a:moveTo>
                  <a:pt x="0" y="1635353"/>
                </a:moveTo>
                <a:lnTo>
                  <a:pt x="3810" y="1635353"/>
                </a:lnTo>
              </a:path>
              <a:path w="3810" h="1900554">
                <a:moveTo>
                  <a:pt x="0" y="1633448"/>
                </a:moveTo>
                <a:lnTo>
                  <a:pt x="3810" y="1633448"/>
                </a:lnTo>
              </a:path>
              <a:path w="3810" h="1900554">
                <a:moveTo>
                  <a:pt x="0" y="1631543"/>
                </a:moveTo>
                <a:lnTo>
                  <a:pt x="3810" y="1631543"/>
                </a:lnTo>
              </a:path>
              <a:path w="3810" h="1900554">
                <a:moveTo>
                  <a:pt x="0" y="1629638"/>
                </a:moveTo>
                <a:lnTo>
                  <a:pt x="3810" y="1629638"/>
                </a:lnTo>
              </a:path>
              <a:path w="3810" h="1900554">
                <a:moveTo>
                  <a:pt x="0" y="1627733"/>
                </a:moveTo>
                <a:lnTo>
                  <a:pt x="3810" y="1627733"/>
                </a:lnTo>
              </a:path>
              <a:path w="3810" h="1900554">
                <a:moveTo>
                  <a:pt x="0" y="1625828"/>
                </a:moveTo>
                <a:lnTo>
                  <a:pt x="3810" y="1625828"/>
                </a:lnTo>
              </a:path>
              <a:path w="3810" h="1900554">
                <a:moveTo>
                  <a:pt x="0" y="1623923"/>
                </a:moveTo>
                <a:lnTo>
                  <a:pt x="3810" y="1623923"/>
                </a:lnTo>
              </a:path>
              <a:path w="3810" h="1900554">
                <a:moveTo>
                  <a:pt x="0" y="1622018"/>
                </a:moveTo>
                <a:lnTo>
                  <a:pt x="3810" y="1622018"/>
                </a:lnTo>
              </a:path>
              <a:path w="3810" h="1900554">
                <a:moveTo>
                  <a:pt x="0" y="1620100"/>
                </a:moveTo>
                <a:lnTo>
                  <a:pt x="3810" y="1620100"/>
                </a:lnTo>
              </a:path>
              <a:path w="3810" h="1900554">
                <a:moveTo>
                  <a:pt x="0" y="1618195"/>
                </a:moveTo>
                <a:lnTo>
                  <a:pt x="3810" y="1618195"/>
                </a:lnTo>
              </a:path>
              <a:path w="3810" h="1900554">
                <a:moveTo>
                  <a:pt x="0" y="1616290"/>
                </a:moveTo>
                <a:lnTo>
                  <a:pt x="3810" y="1616290"/>
                </a:lnTo>
              </a:path>
              <a:path w="3810" h="1900554">
                <a:moveTo>
                  <a:pt x="0" y="1614385"/>
                </a:moveTo>
                <a:lnTo>
                  <a:pt x="3810" y="1614385"/>
                </a:lnTo>
              </a:path>
              <a:path w="3810" h="1900554">
                <a:moveTo>
                  <a:pt x="0" y="1612480"/>
                </a:moveTo>
                <a:lnTo>
                  <a:pt x="3810" y="1612480"/>
                </a:lnTo>
              </a:path>
              <a:path w="3810" h="1900554">
                <a:moveTo>
                  <a:pt x="0" y="1610575"/>
                </a:moveTo>
                <a:lnTo>
                  <a:pt x="3810" y="1610575"/>
                </a:lnTo>
              </a:path>
              <a:path w="3810" h="1900554">
                <a:moveTo>
                  <a:pt x="0" y="1608670"/>
                </a:moveTo>
                <a:lnTo>
                  <a:pt x="3810" y="1608670"/>
                </a:lnTo>
              </a:path>
              <a:path w="3810" h="1900554">
                <a:moveTo>
                  <a:pt x="0" y="1606765"/>
                </a:moveTo>
                <a:lnTo>
                  <a:pt x="3810" y="1606765"/>
                </a:lnTo>
              </a:path>
              <a:path w="3810" h="1900554">
                <a:moveTo>
                  <a:pt x="0" y="1604860"/>
                </a:moveTo>
                <a:lnTo>
                  <a:pt x="3810" y="1604860"/>
                </a:lnTo>
              </a:path>
              <a:path w="3810" h="1900554">
                <a:moveTo>
                  <a:pt x="0" y="1602955"/>
                </a:moveTo>
                <a:lnTo>
                  <a:pt x="3810" y="1602955"/>
                </a:lnTo>
              </a:path>
              <a:path w="3810" h="1900554">
                <a:moveTo>
                  <a:pt x="0" y="1601050"/>
                </a:moveTo>
                <a:lnTo>
                  <a:pt x="3810" y="1601050"/>
                </a:lnTo>
              </a:path>
              <a:path w="3810" h="1900554">
                <a:moveTo>
                  <a:pt x="0" y="1599145"/>
                </a:moveTo>
                <a:lnTo>
                  <a:pt x="3810" y="1599145"/>
                </a:lnTo>
              </a:path>
              <a:path w="3810" h="1900554">
                <a:moveTo>
                  <a:pt x="0" y="1597228"/>
                </a:moveTo>
                <a:lnTo>
                  <a:pt x="3810" y="1597228"/>
                </a:lnTo>
              </a:path>
              <a:path w="3810" h="1900554">
                <a:moveTo>
                  <a:pt x="0" y="1595323"/>
                </a:moveTo>
                <a:lnTo>
                  <a:pt x="3810" y="1595323"/>
                </a:lnTo>
              </a:path>
              <a:path w="3810" h="1900554">
                <a:moveTo>
                  <a:pt x="0" y="1593418"/>
                </a:moveTo>
                <a:lnTo>
                  <a:pt x="3810" y="1593418"/>
                </a:lnTo>
              </a:path>
              <a:path w="3810" h="1900554">
                <a:moveTo>
                  <a:pt x="0" y="1591513"/>
                </a:moveTo>
                <a:lnTo>
                  <a:pt x="3810" y="1591513"/>
                </a:lnTo>
              </a:path>
              <a:path w="3810" h="1900554">
                <a:moveTo>
                  <a:pt x="0" y="1589608"/>
                </a:moveTo>
                <a:lnTo>
                  <a:pt x="3810" y="1589608"/>
                </a:lnTo>
              </a:path>
              <a:path w="3810" h="1900554">
                <a:moveTo>
                  <a:pt x="0" y="1587703"/>
                </a:moveTo>
                <a:lnTo>
                  <a:pt x="3810" y="1587703"/>
                </a:lnTo>
              </a:path>
              <a:path w="3810" h="1900554">
                <a:moveTo>
                  <a:pt x="0" y="1585798"/>
                </a:moveTo>
                <a:lnTo>
                  <a:pt x="3810" y="1585798"/>
                </a:lnTo>
              </a:path>
              <a:path w="3810" h="1900554">
                <a:moveTo>
                  <a:pt x="0" y="1583893"/>
                </a:moveTo>
                <a:lnTo>
                  <a:pt x="3810" y="1583893"/>
                </a:lnTo>
              </a:path>
              <a:path w="3810" h="1900554">
                <a:moveTo>
                  <a:pt x="0" y="1581988"/>
                </a:moveTo>
                <a:lnTo>
                  <a:pt x="3810" y="1581988"/>
                </a:lnTo>
              </a:path>
              <a:path w="3810" h="1900554">
                <a:moveTo>
                  <a:pt x="0" y="1580083"/>
                </a:moveTo>
                <a:lnTo>
                  <a:pt x="3810" y="1580083"/>
                </a:lnTo>
              </a:path>
              <a:path w="3810" h="1900554">
                <a:moveTo>
                  <a:pt x="0" y="1578178"/>
                </a:moveTo>
                <a:lnTo>
                  <a:pt x="3810" y="1578178"/>
                </a:lnTo>
              </a:path>
              <a:path w="3810" h="1900554">
                <a:moveTo>
                  <a:pt x="0" y="1576273"/>
                </a:moveTo>
                <a:lnTo>
                  <a:pt x="3810" y="1576273"/>
                </a:lnTo>
              </a:path>
              <a:path w="3810" h="1900554">
                <a:moveTo>
                  <a:pt x="0" y="1574368"/>
                </a:moveTo>
                <a:lnTo>
                  <a:pt x="3810" y="1574368"/>
                </a:lnTo>
              </a:path>
              <a:path w="3810" h="1900554">
                <a:moveTo>
                  <a:pt x="0" y="1572450"/>
                </a:moveTo>
                <a:lnTo>
                  <a:pt x="3810" y="1572450"/>
                </a:lnTo>
              </a:path>
              <a:path w="3810" h="1900554">
                <a:moveTo>
                  <a:pt x="0" y="1570545"/>
                </a:moveTo>
                <a:lnTo>
                  <a:pt x="3810" y="1570545"/>
                </a:lnTo>
              </a:path>
              <a:path w="3810" h="1900554">
                <a:moveTo>
                  <a:pt x="0" y="1568640"/>
                </a:moveTo>
                <a:lnTo>
                  <a:pt x="3810" y="1568640"/>
                </a:lnTo>
              </a:path>
              <a:path w="3810" h="1900554">
                <a:moveTo>
                  <a:pt x="0" y="1566735"/>
                </a:moveTo>
                <a:lnTo>
                  <a:pt x="3810" y="1566735"/>
                </a:lnTo>
              </a:path>
              <a:path w="3810" h="1900554">
                <a:moveTo>
                  <a:pt x="0" y="1564830"/>
                </a:moveTo>
                <a:lnTo>
                  <a:pt x="3810" y="1564830"/>
                </a:lnTo>
              </a:path>
              <a:path w="3810" h="1900554">
                <a:moveTo>
                  <a:pt x="0" y="1562925"/>
                </a:moveTo>
                <a:lnTo>
                  <a:pt x="3810" y="1562925"/>
                </a:lnTo>
              </a:path>
              <a:path w="3810" h="1900554">
                <a:moveTo>
                  <a:pt x="0" y="1561020"/>
                </a:moveTo>
                <a:lnTo>
                  <a:pt x="3810" y="1561020"/>
                </a:lnTo>
              </a:path>
              <a:path w="3810" h="1900554">
                <a:moveTo>
                  <a:pt x="0" y="1559115"/>
                </a:moveTo>
                <a:lnTo>
                  <a:pt x="3810" y="1559115"/>
                </a:lnTo>
              </a:path>
              <a:path w="3810" h="1900554">
                <a:moveTo>
                  <a:pt x="0" y="1557210"/>
                </a:moveTo>
                <a:lnTo>
                  <a:pt x="3810" y="1557210"/>
                </a:lnTo>
              </a:path>
              <a:path w="3810" h="1900554">
                <a:moveTo>
                  <a:pt x="0" y="1555305"/>
                </a:moveTo>
                <a:lnTo>
                  <a:pt x="3810" y="1555305"/>
                </a:lnTo>
              </a:path>
              <a:path w="3810" h="1900554">
                <a:moveTo>
                  <a:pt x="0" y="1553400"/>
                </a:moveTo>
                <a:lnTo>
                  <a:pt x="3810" y="1553400"/>
                </a:lnTo>
              </a:path>
              <a:path w="3810" h="1900554">
                <a:moveTo>
                  <a:pt x="0" y="1551495"/>
                </a:moveTo>
                <a:lnTo>
                  <a:pt x="3810" y="1551495"/>
                </a:lnTo>
              </a:path>
              <a:path w="3810" h="1900554">
                <a:moveTo>
                  <a:pt x="0" y="1549590"/>
                </a:moveTo>
                <a:lnTo>
                  <a:pt x="3810" y="1549590"/>
                </a:lnTo>
              </a:path>
              <a:path w="3810" h="1900554">
                <a:moveTo>
                  <a:pt x="0" y="1547672"/>
                </a:moveTo>
                <a:lnTo>
                  <a:pt x="3810" y="1547672"/>
                </a:lnTo>
              </a:path>
              <a:path w="3810" h="1900554">
                <a:moveTo>
                  <a:pt x="0" y="1545767"/>
                </a:moveTo>
                <a:lnTo>
                  <a:pt x="3810" y="1545767"/>
                </a:lnTo>
              </a:path>
              <a:path w="3810" h="1900554">
                <a:moveTo>
                  <a:pt x="0" y="1543862"/>
                </a:moveTo>
                <a:lnTo>
                  <a:pt x="3810" y="1543862"/>
                </a:lnTo>
              </a:path>
              <a:path w="3810" h="1900554">
                <a:moveTo>
                  <a:pt x="0" y="1541957"/>
                </a:moveTo>
                <a:lnTo>
                  <a:pt x="3810" y="1541957"/>
                </a:lnTo>
              </a:path>
              <a:path w="3810" h="1900554">
                <a:moveTo>
                  <a:pt x="0" y="1540052"/>
                </a:moveTo>
                <a:lnTo>
                  <a:pt x="3810" y="1540052"/>
                </a:lnTo>
              </a:path>
              <a:path w="3810" h="1900554">
                <a:moveTo>
                  <a:pt x="0" y="1538147"/>
                </a:moveTo>
                <a:lnTo>
                  <a:pt x="3810" y="1538147"/>
                </a:lnTo>
              </a:path>
              <a:path w="3810" h="1900554">
                <a:moveTo>
                  <a:pt x="0" y="1536242"/>
                </a:moveTo>
                <a:lnTo>
                  <a:pt x="3810" y="1536242"/>
                </a:lnTo>
              </a:path>
              <a:path w="3810" h="1900554">
                <a:moveTo>
                  <a:pt x="0" y="1534337"/>
                </a:moveTo>
                <a:lnTo>
                  <a:pt x="3810" y="1534337"/>
                </a:lnTo>
              </a:path>
              <a:path w="3810" h="1900554">
                <a:moveTo>
                  <a:pt x="0" y="1532432"/>
                </a:moveTo>
                <a:lnTo>
                  <a:pt x="3810" y="1532432"/>
                </a:lnTo>
              </a:path>
              <a:path w="3810" h="1900554">
                <a:moveTo>
                  <a:pt x="0" y="1530527"/>
                </a:moveTo>
                <a:lnTo>
                  <a:pt x="3810" y="1530527"/>
                </a:lnTo>
              </a:path>
              <a:path w="3810" h="1900554">
                <a:moveTo>
                  <a:pt x="0" y="1528622"/>
                </a:moveTo>
                <a:lnTo>
                  <a:pt x="3810" y="1528622"/>
                </a:lnTo>
              </a:path>
              <a:path w="3810" h="1900554">
                <a:moveTo>
                  <a:pt x="0" y="1526717"/>
                </a:moveTo>
                <a:lnTo>
                  <a:pt x="3810" y="1526717"/>
                </a:lnTo>
              </a:path>
              <a:path w="3810" h="1900554">
                <a:moveTo>
                  <a:pt x="0" y="1524800"/>
                </a:moveTo>
                <a:lnTo>
                  <a:pt x="3810" y="1524800"/>
                </a:lnTo>
              </a:path>
              <a:path w="3810" h="1900554">
                <a:moveTo>
                  <a:pt x="0" y="1522895"/>
                </a:moveTo>
                <a:lnTo>
                  <a:pt x="3810" y="1522895"/>
                </a:lnTo>
              </a:path>
              <a:path w="3810" h="1900554">
                <a:moveTo>
                  <a:pt x="0" y="1520990"/>
                </a:moveTo>
                <a:lnTo>
                  <a:pt x="3810" y="1520990"/>
                </a:lnTo>
              </a:path>
              <a:path w="3810" h="1900554">
                <a:moveTo>
                  <a:pt x="0" y="1519085"/>
                </a:moveTo>
                <a:lnTo>
                  <a:pt x="3810" y="1519085"/>
                </a:lnTo>
              </a:path>
              <a:path w="3810" h="1900554">
                <a:moveTo>
                  <a:pt x="0" y="1517180"/>
                </a:moveTo>
                <a:lnTo>
                  <a:pt x="3810" y="1517180"/>
                </a:lnTo>
              </a:path>
              <a:path w="3810" h="1900554">
                <a:moveTo>
                  <a:pt x="0" y="1515275"/>
                </a:moveTo>
                <a:lnTo>
                  <a:pt x="3810" y="1515275"/>
                </a:lnTo>
              </a:path>
              <a:path w="3810" h="1900554">
                <a:moveTo>
                  <a:pt x="0" y="1513370"/>
                </a:moveTo>
                <a:lnTo>
                  <a:pt x="3810" y="1513370"/>
                </a:lnTo>
              </a:path>
              <a:path w="3810" h="1900554">
                <a:moveTo>
                  <a:pt x="0" y="1511465"/>
                </a:moveTo>
                <a:lnTo>
                  <a:pt x="3810" y="1511465"/>
                </a:lnTo>
              </a:path>
              <a:path w="3810" h="1900554">
                <a:moveTo>
                  <a:pt x="0" y="1509560"/>
                </a:moveTo>
                <a:lnTo>
                  <a:pt x="3810" y="1509560"/>
                </a:lnTo>
              </a:path>
              <a:path w="3810" h="1900554">
                <a:moveTo>
                  <a:pt x="0" y="1507655"/>
                </a:moveTo>
                <a:lnTo>
                  <a:pt x="3810" y="1507655"/>
                </a:lnTo>
              </a:path>
              <a:path w="3810" h="1900554">
                <a:moveTo>
                  <a:pt x="0" y="1505750"/>
                </a:moveTo>
                <a:lnTo>
                  <a:pt x="3810" y="1505750"/>
                </a:lnTo>
              </a:path>
              <a:path w="3810" h="1900554">
                <a:moveTo>
                  <a:pt x="0" y="1503845"/>
                </a:moveTo>
                <a:lnTo>
                  <a:pt x="3810" y="1503845"/>
                </a:lnTo>
              </a:path>
              <a:path w="3810" h="1900554">
                <a:moveTo>
                  <a:pt x="0" y="1501940"/>
                </a:moveTo>
                <a:lnTo>
                  <a:pt x="3810" y="1501940"/>
                </a:lnTo>
              </a:path>
              <a:path w="3810" h="1900554">
                <a:moveTo>
                  <a:pt x="0" y="1500022"/>
                </a:moveTo>
                <a:lnTo>
                  <a:pt x="3810" y="1500022"/>
                </a:lnTo>
              </a:path>
              <a:path w="3810" h="1900554">
                <a:moveTo>
                  <a:pt x="0" y="1498117"/>
                </a:moveTo>
                <a:lnTo>
                  <a:pt x="3810" y="1498117"/>
                </a:lnTo>
              </a:path>
              <a:path w="3810" h="1900554">
                <a:moveTo>
                  <a:pt x="0" y="1496212"/>
                </a:moveTo>
                <a:lnTo>
                  <a:pt x="3810" y="1496212"/>
                </a:lnTo>
              </a:path>
              <a:path w="3810" h="1900554">
                <a:moveTo>
                  <a:pt x="0" y="1494307"/>
                </a:moveTo>
                <a:lnTo>
                  <a:pt x="3810" y="1494307"/>
                </a:lnTo>
              </a:path>
              <a:path w="3810" h="1900554">
                <a:moveTo>
                  <a:pt x="0" y="1492402"/>
                </a:moveTo>
                <a:lnTo>
                  <a:pt x="3810" y="1492402"/>
                </a:lnTo>
              </a:path>
              <a:path w="3810" h="1900554">
                <a:moveTo>
                  <a:pt x="0" y="1490497"/>
                </a:moveTo>
                <a:lnTo>
                  <a:pt x="3810" y="1490497"/>
                </a:lnTo>
              </a:path>
              <a:path w="3810" h="1900554">
                <a:moveTo>
                  <a:pt x="0" y="1488592"/>
                </a:moveTo>
                <a:lnTo>
                  <a:pt x="3810" y="1488592"/>
                </a:lnTo>
              </a:path>
              <a:path w="3810" h="1900554">
                <a:moveTo>
                  <a:pt x="0" y="1486687"/>
                </a:moveTo>
                <a:lnTo>
                  <a:pt x="3810" y="1486687"/>
                </a:lnTo>
              </a:path>
              <a:path w="3810" h="1900554">
                <a:moveTo>
                  <a:pt x="0" y="1484782"/>
                </a:moveTo>
                <a:lnTo>
                  <a:pt x="3810" y="1484782"/>
                </a:lnTo>
              </a:path>
              <a:path w="3810" h="1900554">
                <a:moveTo>
                  <a:pt x="0" y="1482877"/>
                </a:moveTo>
                <a:lnTo>
                  <a:pt x="3810" y="1482877"/>
                </a:lnTo>
              </a:path>
              <a:path w="3810" h="1900554">
                <a:moveTo>
                  <a:pt x="0" y="1480972"/>
                </a:moveTo>
                <a:lnTo>
                  <a:pt x="3810" y="1480972"/>
                </a:lnTo>
              </a:path>
              <a:path w="3810" h="1900554">
                <a:moveTo>
                  <a:pt x="0" y="1479067"/>
                </a:moveTo>
                <a:lnTo>
                  <a:pt x="3810" y="1479067"/>
                </a:lnTo>
              </a:path>
              <a:path w="3810" h="1900554">
                <a:moveTo>
                  <a:pt x="0" y="1477162"/>
                </a:moveTo>
                <a:lnTo>
                  <a:pt x="3810" y="1477162"/>
                </a:lnTo>
              </a:path>
              <a:path w="3810" h="1900554">
                <a:moveTo>
                  <a:pt x="0" y="1475244"/>
                </a:moveTo>
                <a:lnTo>
                  <a:pt x="3810" y="1475244"/>
                </a:lnTo>
              </a:path>
              <a:path w="3810" h="1900554">
                <a:moveTo>
                  <a:pt x="0" y="1473339"/>
                </a:moveTo>
                <a:lnTo>
                  <a:pt x="3810" y="1473339"/>
                </a:lnTo>
              </a:path>
              <a:path w="3810" h="1900554">
                <a:moveTo>
                  <a:pt x="0" y="1471434"/>
                </a:moveTo>
                <a:lnTo>
                  <a:pt x="3810" y="1471434"/>
                </a:lnTo>
              </a:path>
              <a:path w="3810" h="1900554">
                <a:moveTo>
                  <a:pt x="0" y="1469529"/>
                </a:moveTo>
                <a:lnTo>
                  <a:pt x="3810" y="1469529"/>
                </a:lnTo>
              </a:path>
              <a:path w="3810" h="1900554">
                <a:moveTo>
                  <a:pt x="0" y="1467624"/>
                </a:moveTo>
                <a:lnTo>
                  <a:pt x="3810" y="1467624"/>
                </a:lnTo>
              </a:path>
              <a:path w="3810" h="1900554">
                <a:moveTo>
                  <a:pt x="0" y="1465719"/>
                </a:moveTo>
                <a:lnTo>
                  <a:pt x="3810" y="1465719"/>
                </a:lnTo>
              </a:path>
              <a:path w="3810" h="1900554">
                <a:moveTo>
                  <a:pt x="0" y="1463814"/>
                </a:moveTo>
                <a:lnTo>
                  <a:pt x="3810" y="1463814"/>
                </a:lnTo>
              </a:path>
              <a:path w="3810" h="1900554">
                <a:moveTo>
                  <a:pt x="0" y="1461909"/>
                </a:moveTo>
                <a:lnTo>
                  <a:pt x="3810" y="1461909"/>
                </a:lnTo>
              </a:path>
              <a:path w="3810" h="1900554">
                <a:moveTo>
                  <a:pt x="0" y="1460004"/>
                </a:moveTo>
                <a:lnTo>
                  <a:pt x="3810" y="1460004"/>
                </a:lnTo>
              </a:path>
              <a:path w="3810" h="1900554">
                <a:moveTo>
                  <a:pt x="0" y="1458099"/>
                </a:moveTo>
                <a:lnTo>
                  <a:pt x="3810" y="1458099"/>
                </a:lnTo>
              </a:path>
              <a:path w="3810" h="1900554">
                <a:moveTo>
                  <a:pt x="0" y="1456194"/>
                </a:moveTo>
                <a:lnTo>
                  <a:pt x="3810" y="1456194"/>
                </a:lnTo>
              </a:path>
              <a:path w="3810" h="1900554">
                <a:moveTo>
                  <a:pt x="0" y="1454289"/>
                </a:moveTo>
                <a:lnTo>
                  <a:pt x="3810" y="1454289"/>
                </a:lnTo>
              </a:path>
              <a:path w="3810" h="1900554">
                <a:moveTo>
                  <a:pt x="0" y="1452372"/>
                </a:moveTo>
                <a:lnTo>
                  <a:pt x="3810" y="1452372"/>
                </a:lnTo>
              </a:path>
              <a:path w="3810" h="1900554">
                <a:moveTo>
                  <a:pt x="0" y="1450467"/>
                </a:moveTo>
                <a:lnTo>
                  <a:pt x="3810" y="1450467"/>
                </a:lnTo>
              </a:path>
              <a:path w="3810" h="1900554">
                <a:moveTo>
                  <a:pt x="0" y="1448562"/>
                </a:moveTo>
                <a:lnTo>
                  <a:pt x="3810" y="1448562"/>
                </a:lnTo>
              </a:path>
              <a:path w="3810" h="1900554">
                <a:moveTo>
                  <a:pt x="0" y="1446657"/>
                </a:moveTo>
                <a:lnTo>
                  <a:pt x="3810" y="1446657"/>
                </a:lnTo>
              </a:path>
              <a:path w="3810" h="1900554">
                <a:moveTo>
                  <a:pt x="0" y="1444752"/>
                </a:moveTo>
                <a:lnTo>
                  <a:pt x="3810" y="1444752"/>
                </a:lnTo>
              </a:path>
              <a:path w="3810" h="1900554">
                <a:moveTo>
                  <a:pt x="0" y="1442847"/>
                </a:moveTo>
                <a:lnTo>
                  <a:pt x="3810" y="1442847"/>
                </a:lnTo>
              </a:path>
              <a:path w="3810" h="1900554">
                <a:moveTo>
                  <a:pt x="0" y="1440942"/>
                </a:moveTo>
                <a:lnTo>
                  <a:pt x="3810" y="1440942"/>
                </a:lnTo>
              </a:path>
              <a:path w="3810" h="1900554">
                <a:moveTo>
                  <a:pt x="0" y="1439037"/>
                </a:moveTo>
                <a:lnTo>
                  <a:pt x="3810" y="1439037"/>
                </a:lnTo>
              </a:path>
              <a:path w="3810" h="1900554">
                <a:moveTo>
                  <a:pt x="0" y="1437132"/>
                </a:moveTo>
                <a:lnTo>
                  <a:pt x="3810" y="1437132"/>
                </a:lnTo>
              </a:path>
              <a:path w="3810" h="1900554">
                <a:moveTo>
                  <a:pt x="0" y="1435227"/>
                </a:moveTo>
                <a:lnTo>
                  <a:pt x="3810" y="1435227"/>
                </a:lnTo>
              </a:path>
              <a:path w="3810" h="1900554">
                <a:moveTo>
                  <a:pt x="0" y="1433322"/>
                </a:moveTo>
                <a:lnTo>
                  <a:pt x="3810" y="1433322"/>
                </a:lnTo>
              </a:path>
              <a:path w="3810" h="1900554">
                <a:moveTo>
                  <a:pt x="0" y="1431417"/>
                </a:moveTo>
                <a:lnTo>
                  <a:pt x="3810" y="1431417"/>
                </a:lnTo>
              </a:path>
              <a:path w="3810" h="1900554">
                <a:moveTo>
                  <a:pt x="0" y="1429512"/>
                </a:moveTo>
                <a:lnTo>
                  <a:pt x="3810" y="1429512"/>
                </a:lnTo>
              </a:path>
              <a:path w="3810" h="1900554">
                <a:moveTo>
                  <a:pt x="0" y="1427594"/>
                </a:moveTo>
                <a:lnTo>
                  <a:pt x="3810" y="1427594"/>
                </a:lnTo>
              </a:path>
              <a:path w="3810" h="1900554">
                <a:moveTo>
                  <a:pt x="0" y="1425689"/>
                </a:moveTo>
                <a:lnTo>
                  <a:pt x="3810" y="1425689"/>
                </a:lnTo>
              </a:path>
              <a:path w="3810" h="1900554">
                <a:moveTo>
                  <a:pt x="0" y="1423784"/>
                </a:moveTo>
                <a:lnTo>
                  <a:pt x="3810" y="1423784"/>
                </a:lnTo>
              </a:path>
              <a:path w="3810" h="1900554">
                <a:moveTo>
                  <a:pt x="0" y="1421879"/>
                </a:moveTo>
                <a:lnTo>
                  <a:pt x="3810" y="1421879"/>
                </a:lnTo>
              </a:path>
              <a:path w="3810" h="1900554">
                <a:moveTo>
                  <a:pt x="0" y="1419974"/>
                </a:moveTo>
                <a:lnTo>
                  <a:pt x="3810" y="1419974"/>
                </a:lnTo>
              </a:path>
              <a:path w="3810" h="1900554">
                <a:moveTo>
                  <a:pt x="0" y="1418069"/>
                </a:moveTo>
                <a:lnTo>
                  <a:pt x="3810" y="1418069"/>
                </a:lnTo>
              </a:path>
              <a:path w="3810" h="1900554">
                <a:moveTo>
                  <a:pt x="0" y="1416164"/>
                </a:moveTo>
                <a:lnTo>
                  <a:pt x="3810" y="1416164"/>
                </a:lnTo>
              </a:path>
              <a:path w="3810" h="1900554">
                <a:moveTo>
                  <a:pt x="0" y="1414259"/>
                </a:moveTo>
                <a:lnTo>
                  <a:pt x="3810" y="1414259"/>
                </a:lnTo>
              </a:path>
              <a:path w="3810" h="1900554">
                <a:moveTo>
                  <a:pt x="0" y="1412354"/>
                </a:moveTo>
                <a:lnTo>
                  <a:pt x="3810" y="1412354"/>
                </a:lnTo>
              </a:path>
              <a:path w="3810" h="1900554">
                <a:moveTo>
                  <a:pt x="0" y="1410449"/>
                </a:moveTo>
                <a:lnTo>
                  <a:pt x="3810" y="1410449"/>
                </a:lnTo>
              </a:path>
              <a:path w="3810" h="1900554">
                <a:moveTo>
                  <a:pt x="0" y="1408544"/>
                </a:moveTo>
                <a:lnTo>
                  <a:pt x="3810" y="1408544"/>
                </a:lnTo>
              </a:path>
              <a:path w="3810" h="1900554">
                <a:moveTo>
                  <a:pt x="0" y="1406639"/>
                </a:moveTo>
                <a:lnTo>
                  <a:pt x="3810" y="1406639"/>
                </a:lnTo>
              </a:path>
              <a:path w="3810" h="1900554">
                <a:moveTo>
                  <a:pt x="0" y="1404734"/>
                </a:moveTo>
                <a:lnTo>
                  <a:pt x="3810" y="1404734"/>
                </a:lnTo>
              </a:path>
              <a:path w="3810" h="1900554">
                <a:moveTo>
                  <a:pt x="0" y="1402816"/>
                </a:moveTo>
                <a:lnTo>
                  <a:pt x="3810" y="1402816"/>
                </a:lnTo>
              </a:path>
              <a:path w="3810" h="1900554">
                <a:moveTo>
                  <a:pt x="0" y="1400911"/>
                </a:moveTo>
                <a:lnTo>
                  <a:pt x="3810" y="1400911"/>
                </a:lnTo>
              </a:path>
              <a:path w="3810" h="1900554">
                <a:moveTo>
                  <a:pt x="0" y="1399006"/>
                </a:moveTo>
                <a:lnTo>
                  <a:pt x="3810" y="1399006"/>
                </a:lnTo>
              </a:path>
              <a:path w="3810" h="1900554">
                <a:moveTo>
                  <a:pt x="0" y="1397101"/>
                </a:moveTo>
                <a:lnTo>
                  <a:pt x="3810" y="1397101"/>
                </a:lnTo>
              </a:path>
              <a:path w="3810" h="1900554">
                <a:moveTo>
                  <a:pt x="0" y="1395196"/>
                </a:moveTo>
                <a:lnTo>
                  <a:pt x="3810" y="1395196"/>
                </a:lnTo>
              </a:path>
              <a:path w="3810" h="1900554">
                <a:moveTo>
                  <a:pt x="0" y="1393291"/>
                </a:moveTo>
                <a:lnTo>
                  <a:pt x="3810" y="1393291"/>
                </a:lnTo>
              </a:path>
              <a:path w="3810" h="1900554">
                <a:moveTo>
                  <a:pt x="0" y="1391386"/>
                </a:moveTo>
                <a:lnTo>
                  <a:pt x="3810" y="1391386"/>
                </a:lnTo>
              </a:path>
              <a:path w="3810" h="1900554">
                <a:moveTo>
                  <a:pt x="0" y="1389481"/>
                </a:moveTo>
                <a:lnTo>
                  <a:pt x="3810" y="1389481"/>
                </a:lnTo>
              </a:path>
              <a:path w="3810" h="1900554">
                <a:moveTo>
                  <a:pt x="0" y="1387576"/>
                </a:moveTo>
                <a:lnTo>
                  <a:pt x="3810" y="1387576"/>
                </a:lnTo>
              </a:path>
              <a:path w="3810" h="1900554">
                <a:moveTo>
                  <a:pt x="0" y="1385671"/>
                </a:moveTo>
                <a:lnTo>
                  <a:pt x="3810" y="1385671"/>
                </a:lnTo>
              </a:path>
              <a:path w="3810" h="1900554">
                <a:moveTo>
                  <a:pt x="0" y="1383766"/>
                </a:moveTo>
                <a:lnTo>
                  <a:pt x="3810" y="1383766"/>
                </a:lnTo>
              </a:path>
              <a:path w="3810" h="1900554">
                <a:moveTo>
                  <a:pt x="0" y="1381861"/>
                </a:moveTo>
                <a:lnTo>
                  <a:pt x="3810" y="1381861"/>
                </a:lnTo>
              </a:path>
              <a:path w="3810" h="1900554">
                <a:moveTo>
                  <a:pt x="0" y="1379956"/>
                </a:moveTo>
                <a:lnTo>
                  <a:pt x="3810" y="1379956"/>
                </a:lnTo>
              </a:path>
              <a:path w="3810" h="1900554">
                <a:moveTo>
                  <a:pt x="0" y="1378038"/>
                </a:moveTo>
                <a:lnTo>
                  <a:pt x="3810" y="1378038"/>
                </a:lnTo>
              </a:path>
              <a:path w="3810" h="1900554">
                <a:moveTo>
                  <a:pt x="0" y="1376133"/>
                </a:moveTo>
                <a:lnTo>
                  <a:pt x="3810" y="1376133"/>
                </a:lnTo>
              </a:path>
              <a:path w="3810" h="1900554">
                <a:moveTo>
                  <a:pt x="0" y="1374228"/>
                </a:moveTo>
                <a:lnTo>
                  <a:pt x="3810" y="1374228"/>
                </a:lnTo>
              </a:path>
              <a:path w="3810" h="1900554">
                <a:moveTo>
                  <a:pt x="0" y="1372323"/>
                </a:moveTo>
                <a:lnTo>
                  <a:pt x="3810" y="1372323"/>
                </a:lnTo>
              </a:path>
              <a:path w="3810" h="1900554">
                <a:moveTo>
                  <a:pt x="0" y="1370418"/>
                </a:moveTo>
                <a:lnTo>
                  <a:pt x="3810" y="1370418"/>
                </a:lnTo>
              </a:path>
              <a:path w="3810" h="1900554">
                <a:moveTo>
                  <a:pt x="0" y="1368513"/>
                </a:moveTo>
                <a:lnTo>
                  <a:pt x="3810" y="1368513"/>
                </a:lnTo>
              </a:path>
              <a:path w="3810" h="1900554">
                <a:moveTo>
                  <a:pt x="0" y="1366608"/>
                </a:moveTo>
                <a:lnTo>
                  <a:pt x="3810" y="1366608"/>
                </a:lnTo>
              </a:path>
              <a:path w="3810" h="1900554">
                <a:moveTo>
                  <a:pt x="0" y="1364703"/>
                </a:moveTo>
                <a:lnTo>
                  <a:pt x="3810" y="1364703"/>
                </a:lnTo>
              </a:path>
              <a:path w="3810" h="1900554">
                <a:moveTo>
                  <a:pt x="0" y="1362798"/>
                </a:moveTo>
                <a:lnTo>
                  <a:pt x="3810" y="1362798"/>
                </a:lnTo>
              </a:path>
              <a:path w="3810" h="1900554">
                <a:moveTo>
                  <a:pt x="0" y="1360893"/>
                </a:moveTo>
                <a:lnTo>
                  <a:pt x="3810" y="1360893"/>
                </a:lnTo>
              </a:path>
              <a:path w="3810" h="1900554">
                <a:moveTo>
                  <a:pt x="0" y="1358988"/>
                </a:moveTo>
                <a:lnTo>
                  <a:pt x="3810" y="1358988"/>
                </a:lnTo>
              </a:path>
              <a:path w="3810" h="1900554">
                <a:moveTo>
                  <a:pt x="0" y="1357083"/>
                </a:moveTo>
                <a:lnTo>
                  <a:pt x="3810" y="1357083"/>
                </a:lnTo>
              </a:path>
              <a:path w="3810" h="1900554">
                <a:moveTo>
                  <a:pt x="0" y="1355166"/>
                </a:moveTo>
                <a:lnTo>
                  <a:pt x="3810" y="1355166"/>
                </a:lnTo>
              </a:path>
              <a:path w="3810" h="1900554">
                <a:moveTo>
                  <a:pt x="0" y="1353261"/>
                </a:moveTo>
                <a:lnTo>
                  <a:pt x="3810" y="1353261"/>
                </a:lnTo>
              </a:path>
              <a:path w="3810" h="1900554">
                <a:moveTo>
                  <a:pt x="0" y="1351356"/>
                </a:moveTo>
                <a:lnTo>
                  <a:pt x="3810" y="1351356"/>
                </a:lnTo>
              </a:path>
              <a:path w="3810" h="1900554">
                <a:moveTo>
                  <a:pt x="0" y="1349451"/>
                </a:moveTo>
                <a:lnTo>
                  <a:pt x="3810" y="1349451"/>
                </a:lnTo>
              </a:path>
              <a:path w="3810" h="1900554">
                <a:moveTo>
                  <a:pt x="0" y="1347546"/>
                </a:moveTo>
                <a:lnTo>
                  <a:pt x="3810" y="1347546"/>
                </a:lnTo>
              </a:path>
              <a:path w="3810" h="1900554">
                <a:moveTo>
                  <a:pt x="0" y="1345641"/>
                </a:moveTo>
                <a:lnTo>
                  <a:pt x="3810" y="1345641"/>
                </a:lnTo>
              </a:path>
              <a:path w="3810" h="1900554">
                <a:moveTo>
                  <a:pt x="0" y="1343736"/>
                </a:moveTo>
                <a:lnTo>
                  <a:pt x="3810" y="1343736"/>
                </a:lnTo>
              </a:path>
              <a:path w="3810" h="1900554">
                <a:moveTo>
                  <a:pt x="0" y="1341831"/>
                </a:moveTo>
                <a:lnTo>
                  <a:pt x="3810" y="1341831"/>
                </a:lnTo>
              </a:path>
              <a:path w="3810" h="1900554">
                <a:moveTo>
                  <a:pt x="0" y="1339926"/>
                </a:moveTo>
                <a:lnTo>
                  <a:pt x="3810" y="1339926"/>
                </a:lnTo>
              </a:path>
              <a:path w="3810" h="1900554">
                <a:moveTo>
                  <a:pt x="0" y="1338021"/>
                </a:moveTo>
                <a:lnTo>
                  <a:pt x="3810" y="1338021"/>
                </a:lnTo>
              </a:path>
              <a:path w="3810" h="1900554">
                <a:moveTo>
                  <a:pt x="0" y="1336116"/>
                </a:moveTo>
                <a:lnTo>
                  <a:pt x="3810" y="1336116"/>
                </a:lnTo>
              </a:path>
              <a:path w="3810" h="1900554">
                <a:moveTo>
                  <a:pt x="0" y="1334211"/>
                </a:moveTo>
                <a:lnTo>
                  <a:pt x="3810" y="1334211"/>
                </a:lnTo>
              </a:path>
              <a:path w="3810" h="1900554">
                <a:moveTo>
                  <a:pt x="0" y="1332306"/>
                </a:moveTo>
                <a:lnTo>
                  <a:pt x="3810" y="1332306"/>
                </a:lnTo>
              </a:path>
              <a:path w="3810" h="1900554">
                <a:moveTo>
                  <a:pt x="0" y="1330388"/>
                </a:moveTo>
                <a:lnTo>
                  <a:pt x="3810" y="1330388"/>
                </a:lnTo>
              </a:path>
              <a:path w="3810" h="1900554">
                <a:moveTo>
                  <a:pt x="0" y="1328483"/>
                </a:moveTo>
                <a:lnTo>
                  <a:pt x="3810" y="1328483"/>
                </a:lnTo>
              </a:path>
              <a:path w="3810" h="1900554">
                <a:moveTo>
                  <a:pt x="0" y="1326578"/>
                </a:moveTo>
                <a:lnTo>
                  <a:pt x="3810" y="1326578"/>
                </a:lnTo>
              </a:path>
              <a:path w="3810" h="1900554">
                <a:moveTo>
                  <a:pt x="0" y="1324673"/>
                </a:moveTo>
                <a:lnTo>
                  <a:pt x="3810" y="1324673"/>
                </a:lnTo>
              </a:path>
              <a:path w="3810" h="1900554">
                <a:moveTo>
                  <a:pt x="0" y="1322768"/>
                </a:moveTo>
                <a:lnTo>
                  <a:pt x="3810" y="1322768"/>
                </a:lnTo>
              </a:path>
              <a:path w="3810" h="1900554">
                <a:moveTo>
                  <a:pt x="0" y="1320863"/>
                </a:moveTo>
                <a:lnTo>
                  <a:pt x="3810" y="1320863"/>
                </a:lnTo>
              </a:path>
              <a:path w="3810" h="1900554">
                <a:moveTo>
                  <a:pt x="0" y="1318958"/>
                </a:moveTo>
                <a:lnTo>
                  <a:pt x="3810" y="1318958"/>
                </a:lnTo>
              </a:path>
              <a:path w="3810" h="1900554">
                <a:moveTo>
                  <a:pt x="0" y="1317053"/>
                </a:moveTo>
                <a:lnTo>
                  <a:pt x="3810" y="1317053"/>
                </a:lnTo>
              </a:path>
              <a:path w="3810" h="1900554">
                <a:moveTo>
                  <a:pt x="0" y="1315148"/>
                </a:moveTo>
                <a:lnTo>
                  <a:pt x="3810" y="1315148"/>
                </a:lnTo>
              </a:path>
              <a:path w="3810" h="1900554">
                <a:moveTo>
                  <a:pt x="0" y="1313243"/>
                </a:moveTo>
                <a:lnTo>
                  <a:pt x="3810" y="1313243"/>
                </a:lnTo>
              </a:path>
              <a:path w="3810" h="1900554">
                <a:moveTo>
                  <a:pt x="0" y="1311338"/>
                </a:moveTo>
                <a:lnTo>
                  <a:pt x="3810" y="1311338"/>
                </a:lnTo>
              </a:path>
              <a:path w="3810" h="1900554">
                <a:moveTo>
                  <a:pt x="0" y="1309433"/>
                </a:moveTo>
                <a:lnTo>
                  <a:pt x="3810" y="1309433"/>
                </a:lnTo>
              </a:path>
              <a:path w="3810" h="1900554">
                <a:moveTo>
                  <a:pt x="0" y="1307528"/>
                </a:moveTo>
                <a:lnTo>
                  <a:pt x="3810" y="1307528"/>
                </a:lnTo>
              </a:path>
              <a:path w="3810" h="1900554">
                <a:moveTo>
                  <a:pt x="0" y="1305610"/>
                </a:moveTo>
                <a:lnTo>
                  <a:pt x="3810" y="1305610"/>
                </a:lnTo>
              </a:path>
              <a:path w="3810" h="1900554">
                <a:moveTo>
                  <a:pt x="0" y="1303705"/>
                </a:moveTo>
                <a:lnTo>
                  <a:pt x="3810" y="1303705"/>
                </a:lnTo>
              </a:path>
              <a:path w="3810" h="1900554">
                <a:moveTo>
                  <a:pt x="0" y="1301800"/>
                </a:moveTo>
                <a:lnTo>
                  <a:pt x="3810" y="1301800"/>
                </a:lnTo>
              </a:path>
              <a:path w="3810" h="1900554">
                <a:moveTo>
                  <a:pt x="0" y="1299895"/>
                </a:moveTo>
                <a:lnTo>
                  <a:pt x="3810" y="1299895"/>
                </a:lnTo>
              </a:path>
              <a:path w="3810" h="1900554">
                <a:moveTo>
                  <a:pt x="0" y="1297990"/>
                </a:moveTo>
                <a:lnTo>
                  <a:pt x="3810" y="1297990"/>
                </a:lnTo>
              </a:path>
              <a:path w="3810" h="1900554">
                <a:moveTo>
                  <a:pt x="0" y="1296085"/>
                </a:moveTo>
                <a:lnTo>
                  <a:pt x="3810" y="1296085"/>
                </a:lnTo>
              </a:path>
              <a:path w="3810" h="1900554">
                <a:moveTo>
                  <a:pt x="0" y="1294180"/>
                </a:moveTo>
                <a:lnTo>
                  <a:pt x="3810" y="1294180"/>
                </a:lnTo>
              </a:path>
              <a:path w="3810" h="1900554">
                <a:moveTo>
                  <a:pt x="0" y="1292275"/>
                </a:moveTo>
                <a:lnTo>
                  <a:pt x="3810" y="1292275"/>
                </a:lnTo>
              </a:path>
              <a:path w="3810" h="1900554">
                <a:moveTo>
                  <a:pt x="0" y="1290370"/>
                </a:moveTo>
                <a:lnTo>
                  <a:pt x="3810" y="1290370"/>
                </a:lnTo>
              </a:path>
              <a:path w="3810" h="1900554">
                <a:moveTo>
                  <a:pt x="0" y="1288465"/>
                </a:moveTo>
                <a:lnTo>
                  <a:pt x="3810" y="1288465"/>
                </a:lnTo>
              </a:path>
              <a:path w="3810" h="1900554">
                <a:moveTo>
                  <a:pt x="0" y="1286560"/>
                </a:moveTo>
                <a:lnTo>
                  <a:pt x="3810" y="1286560"/>
                </a:lnTo>
              </a:path>
              <a:path w="3810" h="1900554">
                <a:moveTo>
                  <a:pt x="0" y="1284655"/>
                </a:moveTo>
                <a:lnTo>
                  <a:pt x="3810" y="1284655"/>
                </a:lnTo>
              </a:path>
              <a:path w="3810" h="1900554">
                <a:moveTo>
                  <a:pt x="0" y="1282738"/>
                </a:moveTo>
                <a:lnTo>
                  <a:pt x="3810" y="1282738"/>
                </a:lnTo>
              </a:path>
              <a:path w="3810" h="1900554">
                <a:moveTo>
                  <a:pt x="0" y="1280833"/>
                </a:moveTo>
                <a:lnTo>
                  <a:pt x="3810" y="1280833"/>
                </a:lnTo>
              </a:path>
              <a:path w="3810" h="1900554">
                <a:moveTo>
                  <a:pt x="0" y="1278928"/>
                </a:moveTo>
                <a:lnTo>
                  <a:pt x="3810" y="1278928"/>
                </a:lnTo>
              </a:path>
              <a:path w="3810" h="1900554">
                <a:moveTo>
                  <a:pt x="0" y="1277023"/>
                </a:moveTo>
                <a:lnTo>
                  <a:pt x="3810" y="1277023"/>
                </a:lnTo>
              </a:path>
              <a:path w="3810" h="1900554">
                <a:moveTo>
                  <a:pt x="0" y="1275118"/>
                </a:moveTo>
                <a:lnTo>
                  <a:pt x="3810" y="1275118"/>
                </a:lnTo>
              </a:path>
              <a:path w="3810" h="1900554">
                <a:moveTo>
                  <a:pt x="0" y="1273213"/>
                </a:moveTo>
                <a:lnTo>
                  <a:pt x="3810" y="1273213"/>
                </a:lnTo>
              </a:path>
              <a:path w="3810" h="1900554">
                <a:moveTo>
                  <a:pt x="0" y="1271308"/>
                </a:moveTo>
                <a:lnTo>
                  <a:pt x="3810" y="1271308"/>
                </a:lnTo>
              </a:path>
              <a:path w="3810" h="1900554">
                <a:moveTo>
                  <a:pt x="0" y="1269403"/>
                </a:moveTo>
                <a:lnTo>
                  <a:pt x="3810" y="1269403"/>
                </a:lnTo>
              </a:path>
              <a:path w="3810" h="1900554">
                <a:moveTo>
                  <a:pt x="0" y="1267498"/>
                </a:moveTo>
                <a:lnTo>
                  <a:pt x="3810" y="1267498"/>
                </a:lnTo>
              </a:path>
              <a:path w="3810" h="1900554">
                <a:moveTo>
                  <a:pt x="0" y="1265593"/>
                </a:moveTo>
                <a:lnTo>
                  <a:pt x="3810" y="1265593"/>
                </a:lnTo>
              </a:path>
              <a:path w="3810" h="1900554">
                <a:moveTo>
                  <a:pt x="0" y="1263688"/>
                </a:moveTo>
                <a:lnTo>
                  <a:pt x="3810" y="1263688"/>
                </a:lnTo>
              </a:path>
              <a:path w="3810" h="1900554">
                <a:moveTo>
                  <a:pt x="0" y="1261783"/>
                </a:moveTo>
                <a:lnTo>
                  <a:pt x="3810" y="1261783"/>
                </a:lnTo>
              </a:path>
              <a:path w="3810" h="1900554">
                <a:moveTo>
                  <a:pt x="0" y="1259878"/>
                </a:moveTo>
                <a:lnTo>
                  <a:pt x="3810" y="1259878"/>
                </a:lnTo>
              </a:path>
              <a:path w="3810" h="1900554">
                <a:moveTo>
                  <a:pt x="0" y="1257960"/>
                </a:moveTo>
                <a:lnTo>
                  <a:pt x="3810" y="1257960"/>
                </a:lnTo>
              </a:path>
              <a:path w="3810" h="1900554">
                <a:moveTo>
                  <a:pt x="0" y="1256055"/>
                </a:moveTo>
                <a:lnTo>
                  <a:pt x="3810" y="1256055"/>
                </a:lnTo>
              </a:path>
              <a:path w="3810" h="1900554">
                <a:moveTo>
                  <a:pt x="0" y="1254150"/>
                </a:moveTo>
                <a:lnTo>
                  <a:pt x="3810" y="1254150"/>
                </a:lnTo>
              </a:path>
              <a:path w="3810" h="1900554">
                <a:moveTo>
                  <a:pt x="0" y="1252245"/>
                </a:moveTo>
                <a:lnTo>
                  <a:pt x="3810" y="1252245"/>
                </a:lnTo>
              </a:path>
              <a:path w="3810" h="1900554">
                <a:moveTo>
                  <a:pt x="0" y="1250340"/>
                </a:moveTo>
                <a:lnTo>
                  <a:pt x="3810" y="1250340"/>
                </a:lnTo>
              </a:path>
              <a:path w="3810" h="1900554">
                <a:moveTo>
                  <a:pt x="0" y="1248435"/>
                </a:moveTo>
                <a:lnTo>
                  <a:pt x="3810" y="1248435"/>
                </a:lnTo>
              </a:path>
              <a:path w="3810" h="1900554">
                <a:moveTo>
                  <a:pt x="0" y="1246530"/>
                </a:moveTo>
                <a:lnTo>
                  <a:pt x="3810" y="1246530"/>
                </a:lnTo>
              </a:path>
              <a:path w="3810" h="1900554">
                <a:moveTo>
                  <a:pt x="0" y="1244625"/>
                </a:moveTo>
                <a:lnTo>
                  <a:pt x="3810" y="1244625"/>
                </a:lnTo>
              </a:path>
              <a:path w="3810" h="1900554">
                <a:moveTo>
                  <a:pt x="0" y="1242720"/>
                </a:moveTo>
                <a:lnTo>
                  <a:pt x="3810" y="1242720"/>
                </a:lnTo>
              </a:path>
              <a:path w="3810" h="1900554">
                <a:moveTo>
                  <a:pt x="0" y="1240815"/>
                </a:moveTo>
                <a:lnTo>
                  <a:pt x="3810" y="1240815"/>
                </a:lnTo>
              </a:path>
              <a:path w="3810" h="1900554">
                <a:moveTo>
                  <a:pt x="0" y="1238910"/>
                </a:moveTo>
                <a:lnTo>
                  <a:pt x="3810" y="1238910"/>
                </a:lnTo>
              </a:path>
              <a:path w="3810" h="1900554">
                <a:moveTo>
                  <a:pt x="0" y="1237005"/>
                </a:moveTo>
                <a:lnTo>
                  <a:pt x="3810" y="1237005"/>
                </a:lnTo>
              </a:path>
              <a:path w="3810" h="1900554">
                <a:moveTo>
                  <a:pt x="0" y="1235100"/>
                </a:moveTo>
                <a:lnTo>
                  <a:pt x="3810" y="1235100"/>
                </a:lnTo>
              </a:path>
              <a:path w="3810" h="1900554">
                <a:moveTo>
                  <a:pt x="0" y="1233182"/>
                </a:moveTo>
                <a:lnTo>
                  <a:pt x="3810" y="1233182"/>
                </a:lnTo>
              </a:path>
              <a:path w="3810" h="1900554">
                <a:moveTo>
                  <a:pt x="0" y="1231277"/>
                </a:moveTo>
                <a:lnTo>
                  <a:pt x="3810" y="1231277"/>
                </a:lnTo>
              </a:path>
              <a:path w="3810" h="1900554">
                <a:moveTo>
                  <a:pt x="0" y="1229372"/>
                </a:moveTo>
                <a:lnTo>
                  <a:pt x="3810" y="1229372"/>
                </a:lnTo>
              </a:path>
              <a:path w="3810" h="1900554">
                <a:moveTo>
                  <a:pt x="0" y="1227467"/>
                </a:moveTo>
                <a:lnTo>
                  <a:pt x="3810" y="1227467"/>
                </a:lnTo>
              </a:path>
              <a:path w="3810" h="1900554">
                <a:moveTo>
                  <a:pt x="0" y="1225562"/>
                </a:moveTo>
                <a:lnTo>
                  <a:pt x="3810" y="1225562"/>
                </a:lnTo>
              </a:path>
              <a:path w="3810" h="1900554">
                <a:moveTo>
                  <a:pt x="0" y="1223657"/>
                </a:moveTo>
                <a:lnTo>
                  <a:pt x="3810" y="1223657"/>
                </a:lnTo>
              </a:path>
              <a:path w="3810" h="1900554">
                <a:moveTo>
                  <a:pt x="0" y="1221752"/>
                </a:moveTo>
                <a:lnTo>
                  <a:pt x="3810" y="1221752"/>
                </a:lnTo>
              </a:path>
              <a:path w="3810" h="1900554">
                <a:moveTo>
                  <a:pt x="0" y="1219847"/>
                </a:moveTo>
                <a:lnTo>
                  <a:pt x="3810" y="1219847"/>
                </a:lnTo>
              </a:path>
              <a:path w="3810" h="1900554">
                <a:moveTo>
                  <a:pt x="0" y="1217942"/>
                </a:moveTo>
                <a:lnTo>
                  <a:pt x="3810" y="1217942"/>
                </a:lnTo>
              </a:path>
              <a:path w="3810" h="1900554">
                <a:moveTo>
                  <a:pt x="0" y="1216037"/>
                </a:moveTo>
                <a:lnTo>
                  <a:pt x="3810" y="1216037"/>
                </a:lnTo>
              </a:path>
              <a:path w="3810" h="1900554">
                <a:moveTo>
                  <a:pt x="0" y="1214132"/>
                </a:moveTo>
                <a:lnTo>
                  <a:pt x="3810" y="1214132"/>
                </a:lnTo>
              </a:path>
              <a:path w="3810" h="1900554">
                <a:moveTo>
                  <a:pt x="0" y="1212227"/>
                </a:moveTo>
                <a:lnTo>
                  <a:pt x="3810" y="1212227"/>
                </a:lnTo>
              </a:path>
              <a:path w="3810" h="1900554">
                <a:moveTo>
                  <a:pt x="0" y="1210310"/>
                </a:moveTo>
                <a:lnTo>
                  <a:pt x="3810" y="1210310"/>
                </a:lnTo>
              </a:path>
              <a:path w="3810" h="1900554">
                <a:moveTo>
                  <a:pt x="0" y="1208405"/>
                </a:moveTo>
                <a:lnTo>
                  <a:pt x="3810" y="1208405"/>
                </a:lnTo>
              </a:path>
              <a:path w="3810" h="1900554">
                <a:moveTo>
                  <a:pt x="0" y="1206500"/>
                </a:moveTo>
                <a:lnTo>
                  <a:pt x="3810" y="1206500"/>
                </a:lnTo>
              </a:path>
              <a:path w="3810" h="1900554">
                <a:moveTo>
                  <a:pt x="0" y="1204595"/>
                </a:moveTo>
                <a:lnTo>
                  <a:pt x="3810" y="1204595"/>
                </a:lnTo>
              </a:path>
              <a:path w="3810" h="1900554">
                <a:moveTo>
                  <a:pt x="0" y="1202690"/>
                </a:moveTo>
                <a:lnTo>
                  <a:pt x="3810" y="1202690"/>
                </a:lnTo>
              </a:path>
              <a:path w="3810" h="1900554">
                <a:moveTo>
                  <a:pt x="0" y="1200785"/>
                </a:moveTo>
                <a:lnTo>
                  <a:pt x="3810" y="1200785"/>
                </a:lnTo>
              </a:path>
              <a:path w="3810" h="1900554">
                <a:moveTo>
                  <a:pt x="0" y="1198880"/>
                </a:moveTo>
                <a:lnTo>
                  <a:pt x="3810" y="1198880"/>
                </a:lnTo>
              </a:path>
              <a:path w="3810" h="1900554">
                <a:moveTo>
                  <a:pt x="0" y="1196975"/>
                </a:moveTo>
                <a:lnTo>
                  <a:pt x="3810" y="1196975"/>
                </a:lnTo>
              </a:path>
              <a:path w="3810" h="1900554">
                <a:moveTo>
                  <a:pt x="0" y="1195070"/>
                </a:moveTo>
                <a:lnTo>
                  <a:pt x="3810" y="1195070"/>
                </a:lnTo>
              </a:path>
              <a:path w="3810" h="1900554">
                <a:moveTo>
                  <a:pt x="0" y="1193165"/>
                </a:moveTo>
                <a:lnTo>
                  <a:pt x="3810" y="1193165"/>
                </a:lnTo>
              </a:path>
              <a:path w="3810" h="1900554">
                <a:moveTo>
                  <a:pt x="0" y="1191260"/>
                </a:moveTo>
                <a:lnTo>
                  <a:pt x="3810" y="1191260"/>
                </a:lnTo>
              </a:path>
              <a:path w="3810" h="1900554">
                <a:moveTo>
                  <a:pt x="0" y="1189355"/>
                </a:moveTo>
                <a:lnTo>
                  <a:pt x="3810" y="1189355"/>
                </a:lnTo>
              </a:path>
              <a:path w="3810" h="1900554">
                <a:moveTo>
                  <a:pt x="0" y="1187450"/>
                </a:moveTo>
                <a:lnTo>
                  <a:pt x="3810" y="1187450"/>
                </a:lnTo>
              </a:path>
              <a:path w="3810" h="1900554">
                <a:moveTo>
                  <a:pt x="0" y="1185532"/>
                </a:moveTo>
                <a:lnTo>
                  <a:pt x="3810" y="1185532"/>
                </a:lnTo>
              </a:path>
              <a:path w="3810" h="1900554">
                <a:moveTo>
                  <a:pt x="0" y="1183627"/>
                </a:moveTo>
                <a:lnTo>
                  <a:pt x="3810" y="1183627"/>
                </a:lnTo>
              </a:path>
              <a:path w="3810" h="1900554">
                <a:moveTo>
                  <a:pt x="0" y="1181722"/>
                </a:moveTo>
                <a:lnTo>
                  <a:pt x="3810" y="1181722"/>
                </a:lnTo>
              </a:path>
              <a:path w="3810" h="1900554">
                <a:moveTo>
                  <a:pt x="0" y="1179817"/>
                </a:moveTo>
                <a:lnTo>
                  <a:pt x="3810" y="1179817"/>
                </a:lnTo>
              </a:path>
              <a:path w="3810" h="1900554">
                <a:moveTo>
                  <a:pt x="0" y="1177912"/>
                </a:moveTo>
                <a:lnTo>
                  <a:pt x="3810" y="1177912"/>
                </a:lnTo>
              </a:path>
              <a:path w="3810" h="1900554">
                <a:moveTo>
                  <a:pt x="0" y="1176007"/>
                </a:moveTo>
                <a:lnTo>
                  <a:pt x="3810" y="1176007"/>
                </a:lnTo>
              </a:path>
              <a:path w="3810" h="1900554">
                <a:moveTo>
                  <a:pt x="0" y="1174102"/>
                </a:moveTo>
                <a:lnTo>
                  <a:pt x="3810" y="1174102"/>
                </a:lnTo>
              </a:path>
              <a:path w="3810" h="1900554">
                <a:moveTo>
                  <a:pt x="0" y="1172197"/>
                </a:moveTo>
                <a:lnTo>
                  <a:pt x="3810" y="1172197"/>
                </a:lnTo>
              </a:path>
              <a:path w="3810" h="1900554">
                <a:moveTo>
                  <a:pt x="0" y="1170292"/>
                </a:moveTo>
                <a:lnTo>
                  <a:pt x="3810" y="1170292"/>
                </a:lnTo>
              </a:path>
              <a:path w="3810" h="1900554">
                <a:moveTo>
                  <a:pt x="0" y="1168387"/>
                </a:moveTo>
                <a:lnTo>
                  <a:pt x="3810" y="1168387"/>
                </a:lnTo>
              </a:path>
              <a:path w="3810" h="1900554">
                <a:moveTo>
                  <a:pt x="0" y="1166482"/>
                </a:moveTo>
                <a:lnTo>
                  <a:pt x="3810" y="1166482"/>
                </a:lnTo>
              </a:path>
              <a:path w="3810" h="1900554">
                <a:moveTo>
                  <a:pt x="0" y="1164577"/>
                </a:moveTo>
                <a:lnTo>
                  <a:pt x="3810" y="1164577"/>
                </a:lnTo>
              </a:path>
              <a:path w="3810" h="1900554">
                <a:moveTo>
                  <a:pt x="0" y="1162672"/>
                </a:moveTo>
                <a:lnTo>
                  <a:pt x="3810" y="1162672"/>
                </a:lnTo>
              </a:path>
              <a:path w="3810" h="1900554">
                <a:moveTo>
                  <a:pt x="0" y="1160754"/>
                </a:moveTo>
                <a:lnTo>
                  <a:pt x="3810" y="1160754"/>
                </a:lnTo>
              </a:path>
              <a:path w="3810" h="1900554">
                <a:moveTo>
                  <a:pt x="0" y="1158849"/>
                </a:moveTo>
                <a:lnTo>
                  <a:pt x="3810" y="1158849"/>
                </a:lnTo>
              </a:path>
              <a:path w="3810" h="1900554">
                <a:moveTo>
                  <a:pt x="0" y="1156944"/>
                </a:moveTo>
                <a:lnTo>
                  <a:pt x="3810" y="1156944"/>
                </a:lnTo>
              </a:path>
              <a:path w="3810" h="1900554">
                <a:moveTo>
                  <a:pt x="0" y="1155039"/>
                </a:moveTo>
                <a:lnTo>
                  <a:pt x="3810" y="1155039"/>
                </a:lnTo>
              </a:path>
              <a:path w="3810" h="1900554">
                <a:moveTo>
                  <a:pt x="0" y="1153134"/>
                </a:moveTo>
                <a:lnTo>
                  <a:pt x="3810" y="1153134"/>
                </a:lnTo>
              </a:path>
              <a:path w="3810" h="1900554">
                <a:moveTo>
                  <a:pt x="0" y="1151229"/>
                </a:moveTo>
                <a:lnTo>
                  <a:pt x="3810" y="1151229"/>
                </a:lnTo>
              </a:path>
              <a:path w="3810" h="1900554">
                <a:moveTo>
                  <a:pt x="0" y="1149324"/>
                </a:moveTo>
                <a:lnTo>
                  <a:pt x="3810" y="1149324"/>
                </a:lnTo>
              </a:path>
              <a:path w="3810" h="1900554">
                <a:moveTo>
                  <a:pt x="0" y="1147419"/>
                </a:moveTo>
                <a:lnTo>
                  <a:pt x="3810" y="1147419"/>
                </a:lnTo>
              </a:path>
              <a:path w="3810" h="1900554">
                <a:moveTo>
                  <a:pt x="0" y="1145514"/>
                </a:moveTo>
                <a:lnTo>
                  <a:pt x="3810" y="1145514"/>
                </a:lnTo>
              </a:path>
              <a:path w="3810" h="1900554">
                <a:moveTo>
                  <a:pt x="0" y="1143609"/>
                </a:moveTo>
                <a:lnTo>
                  <a:pt x="3810" y="1143609"/>
                </a:lnTo>
              </a:path>
              <a:path w="3810" h="1900554">
                <a:moveTo>
                  <a:pt x="0" y="1141704"/>
                </a:moveTo>
                <a:lnTo>
                  <a:pt x="3810" y="1141704"/>
                </a:lnTo>
              </a:path>
              <a:path w="3810" h="1900554">
                <a:moveTo>
                  <a:pt x="0" y="1139799"/>
                </a:moveTo>
                <a:lnTo>
                  <a:pt x="3810" y="1139799"/>
                </a:lnTo>
              </a:path>
              <a:path w="3810" h="1900554">
                <a:moveTo>
                  <a:pt x="0" y="1137894"/>
                </a:moveTo>
                <a:lnTo>
                  <a:pt x="3810" y="1137894"/>
                </a:lnTo>
              </a:path>
              <a:path w="3810" h="1900554">
                <a:moveTo>
                  <a:pt x="0" y="1135976"/>
                </a:moveTo>
                <a:lnTo>
                  <a:pt x="3810" y="1135976"/>
                </a:lnTo>
              </a:path>
              <a:path w="3810" h="1900554">
                <a:moveTo>
                  <a:pt x="0" y="1134071"/>
                </a:moveTo>
                <a:lnTo>
                  <a:pt x="3810" y="1134071"/>
                </a:lnTo>
              </a:path>
              <a:path w="3810" h="1900554">
                <a:moveTo>
                  <a:pt x="0" y="1132166"/>
                </a:moveTo>
                <a:lnTo>
                  <a:pt x="3810" y="1132166"/>
                </a:lnTo>
              </a:path>
              <a:path w="3810" h="1900554">
                <a:moveTo>
                  <a:pt x="0" y="1130261"/>
                </a:moveTo>
                <a:lnTo>
                  <a:pt x="3810" y="1130261"/>
                </a:lnTo>
              </a:path>
              <a:path w="3810" h="1900554">
                <a:moveTo>
                  <a:pt x="0" y="1128356"/>
                </a:moveTo>
                <a:lnTo>
                  <a:pt x="3810" y="1128356"/>
                </a:lnTo>
              </a:path>
              <a:path w="3810" h="1900554">
                <a:moveTo>
                  <a:pt x="0" y="1126451"/>
                </a:moveTo>
                <a:lnTo>
                  <a:pt x="3810" y="1126451"/>
                </a:lnTo>
              </a:path>
              <a:path w="3810" h="1900554">
                <a:moveTo>
                  <a:pt x="0" y="1124546"/>
                </a:moveTo>
                <a:lnTo>
                  <a:pt x="3810" y="1124546"/>
                </a:lnTo>
              </a:path>
              <a:path w="3810" h="1900554">
                <a:moveTo>
                  <a:pt x="0" y="1122641"/>
                </a:moveTo>
                <a:lnTo>
                  <a:pt x="3810" y="1122641"/>
                </a:lnTo>
              </a:path>
              <a:path w="3810" h="1900554">
                <a:moveTo>
                  <a:pt x="0" y="1120736"/>
                </a:moveTo>
                <a:lnTo>
                  <a:pt x="3810" y="1120736"/>
                </a:lnTo>
              </a:path>
              <a:path w="3810" h="1900554">
                <a:moveTo>
                  <a:pt x="0" y="1118831"/>
                </a:moveTo>
                <a:lnTo>
                  <a:pt x="3810" y="1118831"/>
                </a:lnTo>
              </a:path>
              <a:path w="3810" h="1900554">
                <a:moveTo>
                  <a:pt x="0" y="1116926"/>
                </a:moveTo>
                <a:lnTo>
                  <a:pt x="3810" y="1116926"/>
                </a:lnTo>
              </a:path>
              <a:path w="3810" h="1900554">
                <a:moveTo>
                  <a:pt x="0" y="1115021"/>
                </a:moveTo>
                <a:lnTo>
                  <a:pt x="3810" y="1115021"/>
                </a:lnTo>
              </a:path>
              <a:path w="3810" h="1900554">
                <a:moveTo>
                  <a:pt x="0" y="1113104"/>
                </a:moveTo>
                <a:lnTo>
                  <a:pt x="3810" y="1113104"/>
                </a:lnTo>
              </a:path>
              <a:path w="3810" h="1900554">
                <a:moveTo>
                  <a:pt x="0" y="1111199"/>
                </a:moveTo>
                <a:lnTo>
                  <a:pt x="3810" y="1111199"/>
                </a:lnTo>
              </a:path>
              <a:path w="3810" h="1900554">
                <a:moveTo>
                  <a:pt x="0" y="1109294"/>
                </a:moveTo>
                <a:lnTo>
                  <a:pt x="3810" y="1109294"/>
                </a:lnTo>
              </a:path>
              <a:path w="3810" h="1900554">
                <a:moveTo>
                  <a:pt x="0" y="1107389"/>
                </a:moveTo>
                <a:lnTo>
                  <a:pt x="3810" y="1107389"/>
                </a:lnTo>
              </a:path>
              <a:path w="3810" h="1900554">
                <a:moveTo>
                  <a:pt x="0" y="1105484"/>
                </a:moveTo>
                <a:lnTo>
                  <a:pt x="3810" y="1105484"/>
                </a:lnTo>
              </a:path>
              <a:path w="3810" h="1900554">
                <a:moveTo>
                  <a:pt x="0" y="1103579"/>
                </a:moveTo>
                <a:lnTo>
                  <a:pt x="3810" y="1103579"/>
                </a:lnTo>
              </a:path>
              <a:path w="3810" h="1900554">
                <a:moveTo>
                  <a:pt x="0" y="1101674"/>
                </a:moveTo>
                <a:lnTo>
                  <a:pt x="3810" y="1101674"/>
                </a:lnTo>
              </a:path>
              <a:path w="3810" h="1900554">
                <a:moveTo>
                  <a:pt x="0" y="1099769"/>
                </a:moveTo>
                <a:lnTo>
                  <a:pt x="3810" y="1099769"/>
                </a:lnTo>
              </a:path>
              <a:path w="3810" h="1900554">
                <a:moveTo>
                  <a:pt x="0" y="1097864"/>
                </a:moveTo>
                <a:lnTo>
                  <a:pt x="3810" y="1097864"/>
                </a:lnTo>
              </a:path>
              <a:path w="3810" h="1900554">
                <a:moveTo>
                  <a:pt x="0" y="1095959"/>
                </a:moveTo>
                <a:lnTo>
                  <a:pt x="3810" y="1095959"/>
                </a:lnTo>
              </a:path>
              <a:path w="3810" h="1900554">
                <a:moveTo>
                  <a:pt x="0" y="1094054"/>
                </a:moveTo>
                <a:lnTo>
                  <a:pt x="3810" y="1094054"/>
                </a:lnTo>
              </a:path>
              <a:path w="3810" h="1900554">
                <a:moveTo>
                  <a:pt x="0" y="1092149"/>
                </a:moveTo>
                <a:lnTo>
                  <a:pt x="3810" y="1092149"/>
                </a:lnTo>
              </a:path>
              <a:path w="3810" h="1900554">
                <a:moveTo>
                  <a:pt x="0" y="1090244"/>
                </a:moveTo>
                <a:lnTo>
                  <a:pt x="3810" y="1090244"/>
                </a:lnTo>
              </a:path>
              <a:path w="3810" h="1900554">
                <a:moveTo>
                  <a:pt x="0" y="1088326"/>
                </a:moveTo>
                <a:lnTo>
                  <a:pt x="3810" y="1088326"/>
                </a:lnTo>
              </a:path>
              <a:path w="3810" h="1900554">
                <a:moveTo>
                  <a:pt x="0" y="1086421"/>
                </a:moveTo>
                <a:lnTo>
                  <a:pt x="3810" y="1086421"/>
                </a:lnTo>
              </a:path>
              <a:path w="3810" h="1900554">
                <a:moveTo>
                  <a:pt x="0" y="1084516"/>
                </a:moveTo>
                <a:lnTo>
                  <a:pt x="3810" y="1084516"/>
                </a:lnTo>
              </a:path>
              <a:path w="3810" h="1900554">
                <a:moveTo>
                  <a:pt x="0" y="1082611"/>
                </a:moveTo>
                <a:lnTo>
                  <a:pt x="3810" y="1082611"/>
                </a:lnTo>
              </a:path>
              <a:path w="3810" h="1900554">
                <a:moveTo>
                  <a:pt x="0" y="1080706"/>
                </a:moveTo>
                <a:lnTo>
                  <a:pt x="3810" y="1080706"/>
                </a:lnTo>
              </a:path>
              <a:path w="3810" h="1900554">
                <a:moveTo>
                  <a:pt x="0" y="1078801"/>
                </a:moveTo>
                <a:lnTo>
                  <a:pt x="3810" y="1078801"/>
                </a:lnTo>
              </a:path>
              <a:path w="3810" h="1900554">
                <a:moveTo>
                  <a:pt x="0" y="1076896"/>
                </a:moveTo>
                <a:lnTo>
                  <a:pt x="3810" y="1076896"/>
                </a:lnTo>
              </a:path>
              <a:path w="3810" h="1900554">
                <a:moveTo>
                  <a:pt x="0" y="1074991"/>
                </a:moveTo>
                <a:lnTo>
                  <a:pt x="3810" y="1074991"/>
                </a:lnTo>
              </a:path>
              <a:path w="3810" h="1900554">
                <a:moveTo>
                  <a:pt x="0" y="1073086"/>
                </a:moveTo>
                <a:lnTo>
                  <a:pt x="3810" y="1073086"/>
                </a:lnTo>
              </a:path>
              <a:path w="3810" h="1900554">
                <a:moveTo>
                  <a:pt x="0" y="1071181"/>
                </a:moveTo>
                <a:lnTo>
                  <a:pt x="3810" y="1071181"/>
                </a:lnTo>
              </a:path>
              <a:path w="3810" h="1900554">
                <a:moveTo>
                  <a:pt x="0" y="1069276"/>
                </a:moveTo>
                <a:lnTo>
                  <a:pt x="3810" y="1069276"/>
                </a:lnTo>
              </a:path>
              <a:path w="3810" h="1900554">
                <a:moveTo>
                  <a:pt x="0" y="1067371"/>
                </a:moveTo>
                <a:lnTo>
                  <a:pt x="3810" y="1067371"/>
                </a:lnTo>
              </a:path>
              <a:path w="3810" h="1900554">
                <a:moveTo>
                  <a:pt x="0" y="1065466"/>
                </a:moveTo>
                <a:lnTo>
                  <a:pt x="3810" y="1065466"/>
                </a:lnTo>
              </a:path>
              <a:path w="3810" h="1900554">
                <a:moveTo>
                  <a:pt x="0" y="1063548"/>
                </a:moveTo>
                <a:lnTo>
                  <a:pt x="3810" y="1063548"/>
                </a:lnTo>
              </a:path>
              <a:path w="3810" h="1900554">
                <a:moveTo>
                  <a:pt x="0" y="1061643"/>
                </a:moveTo>
                <a:lnTo>
                  <a:pt x="3810" y="1061643"/>
                </a:lnTo>
              </a:path>
              <a:path w="3810" h="1900554">
                <a:moveTo>
                  <a:pt x="0" y="1059738"/>
                </a:moveTo>
                <a:lnTo>
                  <a:pt x="3810" y="1059738"/>
                </a:lnTo>
              </a:path>
              <a:path w="3810" h="1900554">
                <a:moveTo>
                  <a:pt x="0" y="1057833"/>
                </a:moveTo>
                <a:lnTo>
                  <a:pt x="3810" y="1057833"/>
                </a:lnTo>
              </a:path>
              <a:path w="3810" h="1900554">
                <a:moveTo>
                  <a:pt x="0" y="1055928"/>
                </a:moveTo>
                <a:lnTo>
                  <a:pt x="3810" y="1055928"/>
                </a:lnTo>
              </a:path>
              <a:path w="3810" h="1900554">
                <a:moveTo>
                  <a:pt x="0" y="1054023"/>
                </a:moveTo>
                <a:lnTo>
                  <a:pt x="3810" y="1054023"/>
                </a:lnTo>
              </a:path>
              <a:path w="3810" h="1900554">
                <a:moveTo>
                  <a:pt x="0" y="1052118"/>
                </a:moveTo>
                <a:lnTo>
                  <a:pt x="3810" y="1052118"/>
                </a:lnTo>
              </a:path>
              <a:path w="3810" h="1900554">
                <a:moveTo>
                  <a:pt x="0" y="1050213"/>
                </a:moveTo>
                <a:lnTo>
                  <a:pt x="3810" y="1050213"/>
                </a:lnTo>
              </a:path>
              <a:path w="3810" h="1900554">
                <a:moveTo>
                  <a:pt x="0" y="1048308"/>
                </a:moveTo>
                <a:lnTo>
                  <a:pt x="3810" y="1048308"/>
                </a:lnTo>
              </a:path>
              <a:path w="3810" h="1900554">
                <a:moveTo>
                  <a:pt x="0" y="1046403"/>
                </a:moveTo>
                <a:lnTo>
                  <a:pt x="3810" y="1046403"/>
                </a:lnTo>
              </a:path>
              <a:path w="3810" h="1900554">
                <a:moveTo>
                  <a:pt x="0" y="1044498"/>
                </a:moveTo>
                <a:lnTo>
                  <a:pt x="3810" y="1044498"/>
                </a:lnTo>
              </a:path>
              <a:path w="3810" h="1900554">
                <a:moveTo>
                  <a:pt x="0" y="1042593"/>
                </a:moveTo>
                <a:lnTo>
                  <a:pt x="3810" y="1042593"/>
                </a:lnTo>
              </a:path>
              <a:path w="3810" h="1900554">
                <a:moveTo>
                  <a:pt x="0" y="1040676"/>
                </a:moveTo>
                <a:lnTo>
                  <a:pt x="3810" y="1040676"/>
                </a:lnTo>
              </a:path>
              <a:path w="3810" h="1900554">
                <a:moveTo>
                  <a:pt x="0" y="1038771"/>
                </a:moveTo>
                <a:lnTo>
                  <a:pt x="3810" y="1038771"/>
                </a:lnTo>
              </a:path>
              <a:path w="3810" h="1900554">
                <a:moveTo>
                  <a:pt x="0" y="1036866"/>
                </a:moveTo>
                <a:lnTo>
                  <a:pt x="3810" y="1036866"/>
                </a:lnTo>
              </a:path>
              <a:path w="3810" h="1900554">
                <a:moveTo>
                  <a:pt x="0" y="1034961"/>
                </a:moveTo>
                <a:lnTo>
                  <a:pt x="3810" y="1034961"/>
                </a:lnTo>
              </a:path>
              <a:path w="3810" h="1900554">
                <a:moveTo>
                  <a:pt x="0" y="1033056"/>
                </a:moveTo>
                <a:lnTo>
                  <a:pt x="3810" y="1033056"/>
                </a:lnTo>
              </a:path>
              <a:path w="3810" h="1900554">
                <a:moveTo>
                  <a:pt x="0" y="1031151"/>
                </a:moveTo>
                <a:lnTo>
                  <a:pt x="3810" y="1031151"/>
                </a:lnTo>
              </a:path>
              <a:path w="3810" h="1900554">
                <a:moveTo>
                  <a:pt x="0" y="1029246"/>
                </a:moveTo>
                <a:lnTo>
                  <a:pt x="3810" y="1029246"/>
                </a:lnTo>
              </a:path>
              <a:path w="3810" h="1900554">
                <a:moveTo>
                  <a:pt x="0" y="1027341"/>
                </a:moveTo>
                <a:lnTo>
                  <a:pt x="3810" y="1027341"/>
                </a:lnTo>
              </a:path>
              <a:path w="3810" h="1900554">
                <a:moveTo>
                  <a:pt x="0" y="1025436"/>
                </a:moveTo>
                <a:lnTo>
                  <a:pt x="3810" y="1025436"/>
                </a:lnTo>
              </a:path>
              <a:path w="3810" h="1900554">
                <a:moveTo>
                  <a:pt x="0" y="1023531"/>
                </a:moveTo>
                <a:lnTo>
                  <a:pt x="3810" y="1023531"/>
                </a:lnTo>
              </a:path>
              <a:path w="3810" h="1900554">
                <a:moveTo>
                  <a:pt x="0" y="1021626"/>
                </a:moveTo>
                <a:lnTo>
                  <a:pt x="3810" y="1021626"/>
                </a:lnTo>
              </a:path>
              <a:path w="3810" h="1900554">
                <a:moveTo>
                  <a:pt x="0" y="1019721"/>
                </a:moveTo>
                <a:lnTo>
                  <a:pt x="3810" y="1019721"/>
                </a:lnTo>
              </a:path>
              <a:path w="3810" h="1900554">
                <a:moveTo>
                  <a:pt x="0" y="1017816"/>
                </a:moveTo>
                <a:lnTo>
                  <a:pt x="3810" y="1017816"/>
                </a:lnTo>
              </a:path>
              <a:path w="3810" h="1900554">
                <a:moveTo>
                  <a:pt x="0" y="1015898"/>
                </a:moveTo>
                <a:lnTo>
                  <a:pt x="3810" y="1015898"/>
                </a:lnTo>
              </a:path>
              <a:path w="3810" h="1900554">
                <a:moveTo>
                  <a:pt x="0" y="1013993"/>
                </a:moveTo>
                <a:lnTo>
                  <a:pt x="3810" y="1013993"/>
                </a:lnTo>
              </a:path>
              <a:path w="3810" h="1900554">
                <a:moveTo>
                  <a:pt x="0" y="1012088"/>
                </a:moveTo>
                <a:lnTo>
                  <a:pt x="3810" y="1012088"/>
                </a:lnTo>
              </a:path>
              <a:path w="3810" h="1900554">
                <a:moveTo>
                  <a:pt x="0" y="1010183"/>
                </a:moveTo>
                <a:lnTo>
                  <a:pt x="3810" y="1010183"/>
                </a:lnTo>
              </a:path>
              <a:path w="3810" h="1900554">
                <a:moveTo>
                  <a:pt x="0" y="1008278"/>
                </a:moveTo>
                <a:lnTo>
                  <a:pt x="3810" y="1008278"/>
                </a:lnTo>
              </a:path>
              <a:path w="3810" h="1900554">
                <a:moveTo>
                  <a:pt x="0" y="1006373"/>
                </a:moveTo>
                <a:lnTo>
                  <a:pt x="3810" y="1006373"/>
                </a:lnTo>
              </a:path>
              <a:path w="3810" h="1900554">
                <a:moveTo>
                  <a:pt x="0" y="1004468"/>
                </a:moveTo>
                <a:lnTo>
                  <a:pt x="3810" y="1004468"/>
                </a:lnTo>
              </a:path>
              <a:path w="3810" h="1900554">
                <a:moveTo>
                  <a:pt x="0" y="1002563"/>
                </a:moveTo>
                <a:lnTo>
                  <a:pt x="3810" y="1002563"/>
                </a:lnTo>
              </a:path>
              <a:path w="3810" h="1900554">
                <a:moveTo>
                  <a:pt x="0" y="1000658"/>
                </a:moveTo>
                <a:lnTo>
                  <a:pt x="3810" y="1000658"/>
                </a:lnTo>
              </a:path>
              <a:path w="3810" h="1900554">
                <a:moveTo>
                  <a:pt x="0" y="998753"/>
                </a:moveTo>
                <a:lnTo>
                  <a:pt x="3810" y="998753"/>
                </a:lnTo>
              </a:path>
              <a:path w="3810" h="1900554">
                <a:moveTo>
                  <a:pt x="0" y="996848"/>
                </a:moveTo>
                <a:lnTo>
                  <a:pt x="3810" y="996848"/>
                </a:lnTo>
              </a:path>
              <a:path w="3810" h="1900554">
                <a:moveTo>
                  <a:pt x="0" y="994943"/>
                </a:moveTo>
                <a:lnTo>
                  <a:pt x="3810" y="994943"/>
                </a:lnTo>
              </a:path>
              <a:path w="3810" h="1900554">
                <a:moveTo>
                  <a:pt x="0" y="993038"/>
                </a:moveTo>
                <a:lnTo>
                  <a:pt x="3810" y="993038"/>
                </a:lnTo>
              </a:path>
              <a:path w="3810" h="1900554">
                <a:moveTo>
                  <a:pt x="0" y="991120"/>
                </a:moveTo>
                <a:lnTo>
                  <a:pt x="3810" y="991120"/>
                </a:lnTo>
              </a:path>
              <a:path w="3810" h="1900554">
                <a:moveTo>
                  <a:pt x="0" y="989215"/>
                </a:moveTo>
                <a:lnTo>
                  <a:pt x="3810" y="989215"/>
                </a:lnTo>
              </a:path>
              <a:path w="3810" h="1900554">
                <a:moveTo>
                  <a:pt x="0" y="987310"/>
                </a:moveTo>
                <a:lnTo>
                  <a:pt x="3810" y="987310"/>
                </a:lnTo>
              </a:path>
              <a:path w="3810" h="1900554">
                <a:moveTo>
                  <a:pt x="0" y="985405"/>
                </a:moveTo>
                <a:lnTo>
                  <a:pt x="3810" y="985405"/>
                </a:lnTo>
              </a:path>
              <a:path w="3810" h="1900554">
                <a:moveTo>
                  <a:pt x="0" y="983500"/>
                </a:moveTo>
                <a:lnTo>
                  <a:pt x="3810" y="983500"/>
                </a:lnTo>
              </a:path>
              <a:path w="3810" h="1900554">
                <a:moveTo>
                  <a:pt x="0" y="981595"/>
                </a:moveTo>
                <a:lnTo>
                  <a:pt x="3810" y="981595"/>
                </a:lnTo>
              </a:path>
              <a:path w="3810" h="1900554">
                <a:moveTo>
                  <a:pt x="0" y="979690"/>
                </a:moveTo>
                <a:lnTo>
                  <a:pt x="3810" y="979690"/>
                </a:lnTo>
              </a:path>
              <a:path w="3810" h="1900554">
                <a:moveTo>
                  <a:pt x="0" y="977785"/>
                </a:moveTo>
                <a:lnTo>
                  <a:pt x="3810" y="977785"/>
                </a:lnTo>
              </a:path>
              <a:path w="3810" h="1900554">
                <a:moveTo>
                  <a:pt x="0" y="975880"/>
                </a:moveTo>
                <a:lnTo>
                  <a:pt x="3810" y="975880"/>
                </a:lnTo>
              </a:path>
              <a:path w="3810" h="1900554">
                <a:moveTo>
                  <a:pt x="0" y="973975"/>
                </a:moveTo>
                <a:lnTo>
                  <a:pt x="3810" y="973975"/>
                </a:lnTo>
              </a:path>
              <a:path w="3810" h="1900554">
                <a:moveTo>
                  <a:pt x="0" y="972070"/>
                </a:moveTo>
                <a:lnTo>
                  <a:pt x="3810" y="972070"/>
                </a:lnTo>
              </a:path>
              <a:path w="3810" h="1900554">
                <a:moveTo>
                  <a:pt x="0" y="970165"/>
                </a:moveTo>
                <a:lnTo>
                  <a:pt x="3810" y="970165"/>
                </a:lnTo>
              </a:path>
              <a:path w="3810" h="1900554">
                <a:moveTo>
                  <a:pt x="0" y="968248"/>
                </a:moveTo>
                <a:lnTo>
                  <a:pt x="3810" y="968248"/>
                </a:lnTo>
              </a:path>
              <a:path w="3810" h="1900554">
                <a:moveTo>
                  <a:pt x="0" y="966343"/>
                </a:moveTo>
                <a:lnTo>
                  <a:pt x="3810" y="966343"/>
                </a:lnTo>
              </a:path>
              <a:path w="3810" h="1900554">
                <a:moveTo>
                  <a:pt x="0" y="964438"/>
                </a:moveTo>
                <a:lnTo>
                  <a:pt x="3810" y="964438"/>
                </a:lnTo>
              </a:path>
              <a:path w="3810" h="1900554">
                <a:moveTo>
                  <a:pt x="0" y="962533"/>
                </a:moveTo>
                <a:lnTo>
                  <a:pt x="3810" y="962533"/>
                </a:lnTo>
              </a:path>
              <a:path w="3810" h="1900554">
                <a:moveTo>
                  <a:pt x="0" y="960628"/>
                </a:moveTo>
                <a:lnTo>
                  <a:pt x="3810" y="960628"/>
                </a:lnTo>
              </a:path>
              <a:path w="3810" h="1900554">
                <a:moveTo>
                  <a:pt x="0" y="958723"/>
                </a:moveTo>
                <a:lnTo>
                  <a:pt x="3810" y="958723"/>
                </a:lnTo>
              </a:path>
              <a:path w="3810" h="1900554">
                <a:moveTo>
                  <a:pt x="0" y="956818"/>
                </a:moveTo>
                <a:lnTo>
                  <a:pt x="3810" y="956818"/>
                </a:lnTo>
              </a:path>
              <a:path w="3810" h="1900554">
                <a:moveTo>
                  <a:pt x="0" y="954913"/>
                </a:moveTo>
                <a:lnTo>
                  <a:pt x="3810" y="954913"/>
                </a:lnTo>
              </a:path>
              <a:path w="3810" h="1900554">
                <a:moveTo>
                  <a:pt x="0" y="953008"/>
                </a:moveTo>
                <a:lnTo>
                  <a:pt x="3810" y="953008"/>
                </a:lnTo>
              </a:path>
              <a:path w="3810" h="1900554">
                <a:moveTo>
                  <a:pt x="0" y="951103"/>
                </a:moveTo>
                <a:lnTo>
                  <a:pt x="3810" y="951103"/>
                </a:lnTo>
              </a:path>
              <a:path w="3810" h="1900554">
                <a:moveTo>
                  <a:pt x="0" y="949198"/>
                </a:moveTo>
                <a:lnTo>
                  <a:pt x="3810" y="949198"/>
                </a:lnTo>
              </a:path>
              <a:path w="3810" h="1900554">
                <a:moveTo>
                  <a:pt x="0" y="947293"/>
                </a:moveTo>
                <a:lnTo>
                  <a:pt x="3810" y="947293"/>
                </a:lnTo>
              </a:path>
              <a:path w="3810" h="1900554">
                <a:moveTo>
                  <a:pt x="0" y="945388"/>
                </a:moveTo>
                <a:lnTo>
                  <a:pt x="3810" y="945388"/>
                </a:lnTo>
              </a:path>
              <a:path w="3810" h="1900554">
                <a:moveTo>
                  <a:pt x="0" y="943470"/>
                </a:moveTo>
                <a:lnTo>
                  <a:pt x="3810" y="943470"/>
                </a:lnTo>
              </a:path>
              <a:path w="3810" h="1900554">
                <a:moveTo>
                  <a:pt x="0" y="941565"/>
                </a:moveTo>
                <a:lnTo>
                  <a:pt x="3810" y="941565"/>
                </a:lnTo>
              </a:path>
              <a:path w="3810" h="1900554">
                <a:moveTo>
                  <a:pt x="0" y="939660"/>
                </a:moveTo>
                <a:lnTo>
                  <a:pt x="3810" y="939660"/>
                </a:lnTo>
              </a:path>
              <a:path w="3810" h="1900554">
                <a:moveTo>
                  <a:pt x="0" y="937755"/>
                </a:moveTo>
                <a:lnTo>
                  <a:pt x="3810" y="937755"/>
                </a:lnTo>
              </a:path>
              <a:path w="3810" h="1900554">
                <a:moveTo>
                  <a:pt x="0" y="935850"/>
                </a:moveTo>
                <a:lnTo>
                  <a:pt x="3810" y="935850"/>
                </a:lnTo>
              </a:path>
              <a:path w="3810" h="1900554">
                <a:moveTo>
                  <a:pt x="0" y="933945"/>
                </a:moveTo>
                <a:lnTo>
                  <a:pt x="3810" y="933945"/>
                </a:lnTo>
              </a:path>
              <a:path w="3810" h="1900554">
                <a:moveTo>
                  <a:pt x="0" y="932040"/>
                </a:moveTo>
                <a:lnTo>
                  <a:pt x="3810" y="932040"/>
                </a:lnTo>
              </a:path>
              <a:path w="3810" h="1900554">
                <a:moveTo>
                  <a:pt x="0" y="930135"/>
                </a:moveTo>
                <a:lnTo>
                  <a:pt x="3810" y="930135"/>
                </a:lnTo>
              </a:path>
              <a:path w="3810" h="1900554">
                <a:moveTo>
                  <a:pt x="0" y="928230"/>
                </a:moveTo>
                <a:lnTo>
                  <a:pt x="3810" y="928230"/>
                </a:lnTo>
              </a:path>
              <a:path w="3810" h="1900554">
                <a:moveTo>
                  <a:pt x="0" y="926325"/>
                </a:moveTo>
                <a:lnTo>
                  <a:pt x="3810" y="926325"/>
                </a:lnTo>
              </a:path>
              <a:path w="3810" h="1900554">
                <a:moveTo>
                  <a:pt x="0" y="924420"/>
                </a:moveTo>
                <a:lnTo>
                  <a:pt x="3810" y="924420"/>
                </a:lnTo>
              </a:path>
              <a:path w="3810" h="1900554">
                <a:moveTo>
                  <a:pt x="0" y="922515"/>
                </a:moveTo>
                <a:lnTo>
                  <a:pt x="3810" y="922515"/>
                </a:lnTo>
              </a:path>
              <a:path w="3810" h="1900554">
                <a:moveTo>
                  <a:pt x="0" y="920610"/>
                </a:moveTo>
                <a:lnTo>
                  <a:pt x="3810" y="920610"/>
                </a:lnTo>
              </a:path>
              <a:path w="3810" h="1900554">
                <a:moveTo>
                  <a:pt x="0" y="918692"/>
                </a:moveTo>
                <a:lnTo>
                  <a:pt x="3810" y="918692"/>
                </a:lnTo>
              </a:path>
              <a:path w="3810" h="1900554">
                <a:moveTo>
                  <a:pt x="0" y="916787"/>
                </a:moveTo>
                <a:lnTo>
                  <a:pt x="3810" y="916787"/>
                </a:lnTo>
              </a:path>
              <a:path w="3810" h="1900554">
                <a:moveTo>
                  <a:pt x="0" y="914882"/>
                </a:moveTo>
                <a:lnTo>
                  <a:pt x="3810" y="914882"/>
                </a:lnTo>
              </a:path>
              <a:path w="3810" h="1900554">
                <a:moveTo>
                  <a:pt x="0" y="912977"/>
                </a:moveTo>
                <a:lnTo>
                  <a:pt x="3810" y="912977"/>
                </a:lnTo>
              </a:path>
              <a:path w="3810" h="1900554">
                <a:moveTo>
                  <a:pt x="0" y="911072"/>
                </a:moveTo>
                <a:lnTo>
                  <a:pt x="3810" y="911072"/>
                </a:lnTo>
              </a:path>
              <a:path w="3810" h="1900554">
                <a:moveTo>
                  <a:pt x="0" y="909167"/>
                </a:moveTo>
                <a:lnTo>
                  <a:pt x="3810" y="909167"/>
                </a:lnTo>
              </a:path>
              <a:path w="3810" h="1900554">
                <a:moveTo>
                  <a:pt x="0" y="907262"/>
                </a:moveTo>
                <a:lnTo>
                  <a:pt x="3810" y="907262"/>
                </a:lnTo>
              </a:path>
              <a:path w="3810" h="1900554">
                <a:moveTo>
                  <a:pt x="0" y="905357"/>
                </a:moveTo>
                <a:lnTo>
                  <a:pt x="3810" y="905357"/>
                </a:lnTo>
              </a:path>
              <a:path w="3810" h="1900554">
                <a:moveTo>
                  <a:pt x="0" y="903452"/>
                </a:moveTo>
                <a:lnTo>
                  <a:pt x="3810" y="903452"/>
                </a:lnTo>
              </a:path>
              <a:path w="3810" h="1900554">
                <a:moveTo>
                  <a:pt x="0" y="901547"/>
                </a:moveTo>
                <a:lnTo>
                  <a:pt x="3810" y="901547"/>
                </a:lnTo>
              </a:path>
              <a:path w="3810" h="1900554">
                <a:moveTo>
                  <a:pt x="0" y="899642"/>
                </a:moveTo>
                <a:lnTo>
                  <a:pt x="3810" y="899642"/>
                </a:lnTo>
              </a:path>
              <a:path w="3810" h="1900554">
                <a:moveTo>
                  <a:pt x="0" y="897737"/>
                </a:moveTo>
                <a:lnTo>
                  <a:pt x="3810" y="897737"/>
                </a:lnTo>
              </a:path>
              <a:path w="3810" h="1900554">
                <a:moveTo>
                  <a:pt x="0" y="895832"/>
                </a:moveTo>
                <a:lnTo>
                  <a:pt x="3810" y="895832"/>
                </a:lnTo>
              </a:path>
              <a:path w="3810" h="1900554">
                <a:moveTo>
                  <a:pt x="0" y="893914"/>
                </a:moveTo>
                <a:lnTo>
                  <a:pt x="3810" y="893914"/>
                </a:lnTo>
              </a:path>
              <a:path w="3810" h="1900554">
                <a:moveTo>
                  <a:pt x="0" y="892009"/>
                </a:moveTo>
                <a:lnTo>
                  <a:pt x="3810" y="892009"/>
                </a:lnTo>
              </a:path>
              <a:path w="3810" h="1900554">
                <a:moveTo>
                  <a:pt x="0" y="890104"/>
                </a:moveTo>
                <a:lnTo>
                  <a:pt x="3810" y="890104"/>
                </a:lnTo>
              </a:path>
              <a:path w="3810" h="1900554">
                <a:moveTo>
                  <a:pt x="0" y="888199"/>
                </a:moveTo>
                <a:lnTo>
                  <a:pt x="3810" y="888199"/>
                </a:lnTo>
              </a:path>
              <a:path w="3810" h="1900554">
                <a:moveTo>
                  <a:pt x="0" y="886294"/>
                </a:moveTo>
                <a:lnTo>
                  <a:pt x="3810" y="886294"/>
                </a:lnTo>
              </a:path>
              <a:path w="3810" h="1900554">
                <a:moveTo>
                  <a:pt x="0" y="884389"/>
                </a:moveTo>
                <a:lnTo>
                  <a:pt x="3810" y="884389"/>
                </a:lnTo>
              </a:path>
              <a:path w="3810" h="1900554">
                <a:moveTo>
                  <a:pt x="0" y="882484"/>
                </a:moveTo>
                <a:lnTo>
                  <a:pt x="3810" y="882484"/>
                </a:lnTo>
              </a:path>
              <a:path w="3810" h="1900554">
                <a:moveTo>
                  <a:pt x="0" y="880579"/>
                </a:moveTo>
                <a:lnTo>
                  <a:pt x="3810" y="880579"/>
                </a:lnTo>
              </a:path>
              <a:path w="3810" h="1900554">
                <a:moveTo>
                  <a:pt x="0" y="878674"/>
                </a:moveTo>
                <a:lnTo>
                  <a:pt x="3810" y="878674"/>
                </a:lnTo>
              </a:path>
              <a:path w="3810" h="1900554">
                <a:moveTo>
                  <a:pt x="0" y="876769"/>
                </a:moveTo>
                <a:lnTo>
                  <a:pt x="3810" y="876769"/>
                </a:lnTo>
              </a:path>
              <a:path w="3810" h="1900554">
                <a:moveTo>
                  <a:pt x="0" y="874864"/>
                </a:moveTo>
                <a:lnTo>
                  <a:pt x="3810" y="874864"/>
                </a:lnTo>
              </a:path>
              <a:path w="3810" h="1900554">
                <a:moveTo>
                  <a:pt x="0" y="872959"/>
                </a:moveTo>
                <a:lnTo>
                  <a:pt x="3810" y="872959"/>
                </a:lnTo>
              </a:path>
              <a:path w="3810" h="1900554">
                <a:moveTo>
                  <a:pt x="0" y="871042"/>
                </a:moveTo>
                <a:lnTo>
                  <a:pt x="3810" y="871042"/>
                </a:lnTo>
              </a:path>
              <a:path w="3810" h="1900554">
                <a:moveTo>
                  <a:pt x="0" y="869137"/>
                </a:moveTo>
                <a:lnTo>
                  <a:pt x="3810" y="869137"/>
                </a:lnTo>
              </a:path>
              <a:path w="3810" h="1900554">
                <a:moveTo>
                  <a:pt x="0" y="867232"/>
                </a:moveTo>
                <a:lnTo>
                  <a:pt x="3810" y="867232"/>
                </a:lnTo>
              </a:path>
              <a:path w="3810" h="1900554">
                <a:moveTo>
                  <a:pt x="0" y="865327"/>
                </a:moveTo>
                <a:lnTo>
                  <a:pt x="3810" y="865327"/>
                </a:lnTo>
              </a:path>
              <a:path w="3810" h="1900554">
                <a:moveTo>
                  <a:pt x="0" y="863422"/>
                </a:moveTo>
                <a:lnTo>
                  <a:pt x="3810" y="863422"/>
                </a:lnTo>
              </a:path>
              <a:path w="3810" h="1900554">
                <a:moveTo>
                  <a:pt x="0" y="861517"/>
                </a:moveTo>
                <a:lnTo>
                  <a:pt x="3810" y="861517"/>
                </a:lnTo>
              </a:path>
              <a:path w="3810" h="1900554">
                <a:moveTo>
                  <a:pt x="0" y="859612"/>
                </a:moveTo>
                <a:lnTo>
                  <a:pt x="3810" y="859612"/>
                </a:lnTo>
              </a:path>
              <a:path w="3810" h="1900554">
                <a:moveTo>
                  <a:pt x="0" y="857707"/>
                </a:moveTo>
                <a:lnTo>
                  <a:pt x="3810" y="857707"/>
                </a:lnTo>
              </a:path>
              <a:path w="3810" h="1900554">
                <a:moveTo>
                  <a:pt x="0" y="855802"/>
                </a:moveTo>
                <a:lnTo>
                  <a:pt x="3810" y="855802"/>
                </a:lnTo>
              </a:path>
              <a:path w="3810" h="1900554">
                <a:moveTo>
                  <a:pt x="0" y="853897"/>
                </a:moveTo>
                <a:lnTo>
                  <a:pt x="3810" y="853897"/>
                </a:lnTo>
              </a:path>
              <a:path w="3810" h="1900554">
                <a:moveTo>
                  <a:pt x="0" y="851992"/>
                </a:moveTo>
                <a:lnTo>
                  <a:pt x="3810" y="851992"/>
                </a:lnTo>
              </a:path>
              <a:path w="3810" h="1900554">
                <a:moveTo>
                  <a:pt x="0" y="850087"/>
                </a:moveTo>
                <a:lnTo>
                  <a:pt x="3810" y="850087"/>
                </a:lnTo>
              </a:path>
              <a:path w="3810" h="1900554">
                <a:moveTo>
                  <a:pt x="0" y="848182"/>
                </a:moveTo>
                <a:lnTo>
                  <a:pt x="3810" y="848182"/>
                </a:lnTo>
              </a:path>
              <a:path w="3810" h="1900554">
                <a:moveTo>
                  <a:pt x="0" y="846264"/>
                </a:moveTo>
                <a:lnTo>
                  <a:pt x="3810" y="846264"/>
                </a:lnTo>
              </a:path>
              <a:path w="3810" h="1900554">
                <a:moveTo>
                  <a:pt x="0" y="844359"/>
                </a:moveTo>
                <a:lnTo>
                  <a:pt x="3810" y="844359"/>
                </a:lnTo>
              </a:path>
              <a:path w="3810" h="1900554">
                <a:moveTo>
                  <a:pt x="0" y="842454"/>
                </a:moveTo>
                <a:lnTo>
                  <a:pt x="3810" y="842454"/>
                </a:lnTo>
              </a:path>
              <a:path w="3810" h="1900554">
                <a:moveTo>
                  <a:pt x="0" y="840549"/>
                </a:moveTo>
                <a:lnTo>
                  <a:pt x="3810" y="840549"/>
                </a:lnTo>
              </a:path>
              <a:path w="3810" h="1900554">
                <a:moveTo>
                  <a:pt x="0" y="838644"/>
                </a:moveTo>
                <a:lnTo>
                  <a:pt x="3810" y="838644"/>
                </a:lnTo>
              </a:path>
              <a:path w="3810" h="1900554">
                <a:moveTo>
                  <a:pt x="0" y="836739"/>
                </a:moveTo>
                <a:lnTo>
                  <a:pt x="3810" y="836739"/>
                </a:lnTo>
              </a:path>
              <a:path w="3810" h="1900554">
                <a:moveTo>
                  <a:pt x="0" y="834834"/>
                </a:moveTo>
                <a:lnTo>
                  <a:pt x="3810" y="834834"/>
                </a:lnTo>
              </a:path>
              <a:path w="3810" h="1900554">
                <a:moveTo>
                  <a:pt x="0" y="832929"/>
                </a:moveTo>
                <a:lnTo>
                  <a:pt x="3810" y="832929"/>
                </a:lnTo>
              </a:path>
              <a:path w="3810" h="1900554">
                <a:moveTo>
                  <a:pt x="0" y="831024"/>
                </a:moveTo>
                <a:lnTo>
                  <a:pt x="3810" y="831024"/>
                </a:lnTo>
              </a:path>
              <a:path w="3810" h="1900554">
                <a:moveTo>
                  <a:pt x="0" y="829119"/>
                </a:moveTo>
                <a:lnTo>
                  <a:pt x="3810" y="829119"/>
                </a:lnTo>
              </a:path>
              <a:path w="3810" h="1900554">
                <a:moveTo>
                  <a:pt x="0" y="827214"/>
                </a:moveTo>
                <a:lnTo>
                  <a:pt x="3810" y="827214"/>
                </a:lnTo>
              </a:path>
              <a:path w="3810" h="1900554">
                <a:moveTo>
                  <a:pt x="0" y="825309"/>
                </a:moveTo>
                <a:lnTo>
                  <a:pt x="3810" y="825309"/>
                </a:lnTo>
              </a:path>
              <a:path w="3810" h="1900554">
                <a:moveTo>
                  <a:pt x="0" y="823404"/>
                </a:moveTo>
                <a:lnTo>
                  <a:pt x="3810" y="823404"/>
                </a:lnTo>
              </a:path>
              <a:path w="3810" h="1900554">
                <a:moveTo>
                  <a:pt x="0" y="821486"/>
                </a:moveTo>
                <a:lnTo>
                  <a:pt x="3810" y="821486"/>
                </a:lnTo>
              </a:path>
              <a:path w="3810" h="1900554">
                <a:moveTo>
                  <a:pt x="0" y="819581"/>
                </a:moveTo>
                <a:lnTo>
                  <a:pt x="3810" y="819581"/>
                </a:lnTo>
              </a:path>
              <a:path w="3810" h="1900554">
                <a:moveTo>
                  <a:pt x="0" y="817676"/>
                </a:moveTo>
                <a:lnTo>
                  <a:pt x="3810" y="817676"/>
                </a:lnTo>
              </a:path>
              <a:path w="3810" h="1900554">
                <a:moveTo>
                  <a:pt x="0" y="815771"/>
                </a:moveTo>
                <a:lnTo>
                  <a:pt x="3810" y="815771"/>
                </a:lnTo>
              </a:path>
              <a:path w="3810" h="1900554">
                <a:moveTo>
                  <a:pt x="0" y="813866"/>
                </a:moveTo>
                <a:lnTo>
                  <a:pt x="3810" y="813866"/>
                </a:lnTo>
              </a:path>
              <a:path w="3810" h="1900554">
                <a:moveTo>
                  <a:pt x="0" y="811961"/>
                </a:moveTo>
                <a:lnTo>
                  <a:pt x="3810" y="811961"/>
                </a:lnTo>
              </a:path>
              <a:path w="3810" h="1900554">
                <a:moveTo>
                  <a:pt x="0" y="810056"/>
                </a:moveTo>
                <a:lnTo>
                  <a:pt x="3810" y="810056"/>
                </a:lnTo>
              </a:path>
              <a:path w="3810" h="1900554">
                <a:moveTo>
                  <a:pt x="0" y="808151"/>
                </a:moveTo>
                <a:lnTo>
                  <a:pt x="3810" y="808151"/>
                </a:lnTo>
              </a:path>
              <a:path w="3810" h="1900554">
                <a:moveTo>
                  <a:pt x="0" y="806246"/>
                </a:moveTo>
                <a:lnTo>
                  <a:pt x="3810" y="806246"/>
                </a:lnTo>
              </a:path>
              <a:path w="3810" h="1900554">
                <a:moveTo>
                  <a:pt x="0" y="804341"/>
                </a:moveTo>
                <a:lnTo>
                  <a:pt x="3810" y="804341"/>
                </a:lnTo>
              </a:path>
              <a:path w="3810" h="1900554">
                <a:moveTo>
                  <a:pt x="0" y="802436"/>
                </a:moveTo>
                <a:lnTo>
                  <a:pt x="3810" y="802436"/>
                </a:lnTo>
              </a:path>
              <a:path w="3810" h="1900554">
                <a:moveTo>
                  <a:pt x="0" y="800531"/>
                </a:moveTo>
                <a:lnTo>
                  <a:pt x="3810" y="800531"/>
                </a:lnTo>
              </a:path>
              <a:path w="3810" h="1900554">
                <a:moveTo>
                  <a:pt x="0" y="798614"/>
                </a:moveTo>
                <a:lnTo>
                  <a:pt x="3810" y="798614"/>
                </a:lnTo>
              </a:path>
              <a:path w="3810" h="1900554">
                <a:moveTo>
                  <a:pt x="0" y="796709"/>
                </a:moveTo>
                <a:lnTo>
                  <a:pt x="3810" y="796709"/>
                </a:lnTo>
              </a:path>
              <a:path w="3810" h="1900554">
                <a:moveTo>
                  <a:pt x="0" y="794804"/>
                </a:moveTo>
                <a:lnTo>
                  <a:pt x="3810" y="794804"/>
                </a:lnTo>
              </a:path>
              <a:path w="3810" h="1900554">
                <a:moveTo>
                  <a:pt x="0" y="792899"/>
                </a:moveTo>
                <a:lnTo>
                  <a:pt x="3810" y="792899"/>
                </a:lnTo>
              </a:path>
              <a:path w="3810" h="1900554">
                <a:moveTo>
                  <a:pt x="0" y="790994"/>
                </a:moveTo>
                <a:lnTo>
                  <a:pt x="3810" y="790994"/>
                </a:lnTo>
              </a:path>
              <a:path w="3810" h="1900554">
                <a:moveTo>
                  <a:pt x="0" y="789089"/>
                </a:moveTo>
                <a:lnTo>
                  <a:pt x="3810" y="789089"/>
                </a:lnTo>
              </a:path>
              <a:path w="3810" h="1900554">
                <a:moveTo>
                  <a:pt x="0" y="787184"/>
                </a:moveTo>
                <a:lnTo>
                  <a:pt x="3810" y="787184"/>
                </a:lnTo>
              </a:path>
              <a:path w="3810" h="1900554">
                <a:moveTo>
                  <a:pt x="0" y="785279"/>
                </a:moveTo>
                <a:lnTo>
                  <a:pt x="3810" y="785279"/>
                </a:lnTo>
              </a:path>
              <a:path w="3810" h="1900554">
                <a:moveTo>
                  <a:pt x="0" y="783374"/>
                </a:moveTo>
                <a:lnTo>
                  <a:pt x="3810" y="783374"/>
                </a:lnTo>
              </a:path>
              <a:path w="3810" h="1900554">
                <a:moveTo>
                  <a:pt x="0" y="781469"/>
                </a:moveTo>
                <a:lnTo>
                  <a:pt x="3810" y="781469"/>
                </a:lnTo>
              </a:path>
              <a:path w="3810" h="1900554">
                <a:moveTo>
                  <a:pt x="0" y="779564"/>
                </a:moveTo>
                <a:lnTo>
                  <a:pt x="3810" y="779564"/>
                </a:lnTo>
              </a:path>
              <a:path w="3810" h="1900554">
                <a:moveTo>
                  <a:pt x="0" y="777659"/>
                </a:moveTo>
                <a:lnTo>
                  <a:pt x="3810" y="777659"/>
                </a:lnTo>
              </a:path>
              <a:path w="3810" h="1900554">
                <a:moveTo>
                  <a:pt x="0" y="775754"/>
                </a:moveTo>
                <a:lnTo>
                  <a:pt x="3810" y="775754"/>
                </a:lnTo>
              </a:path>
              <a:path w="3810" h="1900554">
                <a:moveTo>
                  <a:pt x="0" y="773836"/>
                </a:moveTo>
                <a:lnTo>
                  <a:pt x="3810" y="773836"/>
                </a:lnTo>
              </a:path>
              <a:path w="3810" h="1900554">
                <a:moveTo>
                  <a:pt x="0" y="771931"/>
                </a:moveTo>
                <a:lnTo>
                  <a:pt x="3810" y="771931"/>
                </a:lnTo>
              </a:path>
              <a:path w="3810" h="1900554">
                <a:moveTo>
                  <a:pt x="0" y="770026"/>
                </a:moveTo>
                <a:lnTo>
                  <a:pt x="3810" y="770026"/>
                </a:lnTo>
              </a:path>
              <a:path w="3810" h="1900554">
                <a:moveTo>
                  <a:pt x="0" y="768121"/>
                </a:moveTo>
                <a:lnTo>
                  <a:pt x="3810" y="768121"/>
                </a:lnTo>
              </a:path>
              <a:path w="3810" h="1900554">
                <a:moveTo>
                  <a:pt x="0" y="766216"/>
                </a:moveTo>
                <a:lnTo>
                  <a:pt x="3810" y="766216"/>
                </a:lnTo>
              </a:path>
              <a:path w="3810" h="1900554">
                <a:moveTo>
                  <a:pt x="0" y="764311"/>
                </a:moveTo>
                <a:lnTo>
                  <a:pt x="3810" y="764311"/>
                </a:lnTo>
              </a:path>
              <a:path w="3810" h="1900554">
                <a:moveTo>
                  <a:pt x="0" y="762406"/>
                </a:moveTo>
                <a:lnTo>
                  <a:pt x="3810" y="762406"/>
                </a:lnTo>
              </a:path>
              <a:path w="3810" h="1900554">
                <a:moveTo>
                  <a:pt x="0" y="760501"/>
                </a:moveTo>
                <a:lnTo>
                  <a:pt x="3810" y="760501"/>
                </a:lnTo>
              </a:path>
              <a:path w="3810" h="1900554">
                <a:moveTo>
                  <a:pt x="0" y="758596"/>
                </a:moveTo>
                <a:lnTo>
                  <a:pt x="3810" y="758596"/>
                </a:lnTo>
              </a:path>
              <a:path w="3810" h="1900554">
                <a:moveTo>
                  <a:pt x="0" y="756691"/>
                </a:moveTo>
                <a:lnTo>
                  <a:pt x="3810" y="756691"/>
                </a:lnTo>
              </a:path>
              <a:path w="3810" h="1900554">
                <a:moveTo>
                  <a:pt x="0" y="754786"/>
                </a:moveTo>
                <a:lnTo>
                  <a:pt x="3810" y="754786"/>
                </a:lnTo>
              </a:path>
              <a:path w="3810" h="1900554">
                <a:moveTo>
                  <a:pt x="0" y="752881"/>
                </a:moveTo>
                <a:lnTo>
                  <a:pt x="3810" y="752881"/>
                </a:lnTo>
              </a:path>
              <a:path w="3810" h="1900554">
                <a:moveTo>
                  <a:pt x="0" y="750976"/>
                </a:moveTo>
                <a:lnTo>
                  <a:pt x="3810" y="750976"/>
                </a:lnTo>
              </a:path>
              <a:path w="3810" h="1900554">
                <a:moveTo>
                  <a:pt x="0" y="749058"/>
                </a:moveTo>
                <a:lnTo>
                  <a:pt x="3810" y="749058"/>
                </a:lnTo>
              </a:path>
              <a:path w="3810" h="1900554">
                <a:moveTo>
                  <a:pt x="0" y="747153"/>
                </a:moveTo>
                <a:lnTo>
                  <a:pt x="3810" y="747153"/>
                </a:lnTo>
              </a:path>
              <a:path w="3810" h="1900554">
                <a:moveTo>
                  <a:pt x="0" y="745248"/>
                </a:moveTo>
                <a:lnTo>
                  <a:pt x="3810" y="745248"/>
                </a:lnTo>
              </a:path>
              <a:path w="3810" h="1900554">
                <a:moveTo>
                  <a:pt x="0" y="743343"/>
                </a:moveTo>
                <a:lnTo>
                  <a:pt x="3810" y="743343"/>
                </a:lnTo>
              </a:path>
              <a:path w="3810" h="1900554">
                <a:moveTo>
                  <a:pt x="0" y="741438"/>
                </a:moveTo>
                <a:lnTo>
                  <a:pt x="3810" y="741438"/>
                </a:lnTo>
              </a:path>
              <a:path w="3810" h="1900554">
                <a:moveTo>
                  <a:pt x="0" y="739533"/>
                </a:moveTo>
                <a:lnTo>
                  <a:pt x="3810" y="739533"/>
                </a:lnTo>
              </a:path>
              <a:path w="3810" h="1900554">
                <a:moveTo>
                  <a:pt x="0" y="737628"/>
                </a:moveTo>
                <a:lnTo>
                  <a:pt x="3810" y="737628"/>
                </a:lnTo>
              </a:path>
              <a:path w="3810" h="1900554">
                <a:moveTo>
                  <a:pt x="0" y="735723"/>
                </a:moveTo>
                <a:lnTo>
                  <a:pt x="3810" y="735723"/>
                </a:lnTo>
              </a:path>
              <a:path w="3810" h="1900554">
                <a:moveTo>
                  <a:pt x="0" y="733818"/>
                </a:moveTo>
                <a:lnTo>
                  <a:pt x="3810" y="733818"/>
                </a:lnTo>
              </a:path>
              <a:path w="3810" h="1900554">
                <a:moveTo>
                  <a:pt x="0" y="731913"/>
                </a:moveTo>
                <a:lnTo>
                  <a:pt x="3810" y="731913"/>
                </a:lnTo>
              </a:path>
              <a:path w="3810" h="1900554">
                <a:moveTo>
                  <a:pt x="0" y="730008"/>
                </a:moveTo>
                <a:lnTo>
                  <a:pt x="3810" y="730008"/>
                </a:lnTo>
              </a:path>
              <a:path w="3810" h="1900554">
                <a:moveTo>
                  <a:pt x="0" y="728103"/>
                </a:moveTo>
                <a:lnTo>
                  <a:pt x="3810" y="728103"/>
                </a:lnTo>
              </a:path>
              <a:path w="3810" h="1900554">
                <a:moveTo>
                  <a:pt x="0" y="726186"/>
                </a:moveTo>
                <a:lnTo>
                  <a:pt x="3810" y="726186"/>
                </a:lnTo>
              </a:path>
              <a:path w="3810" h="1900554">
                <a:moveTo>
                  <a:pt x="0" y="724281"/>
                </a:moveTo>
                <a:lnTo>
                  <a:pt x="3810" y="724281"/>
                </a:lnTo>
              </a:path>
              <a:path w="3810" h="1900554">
                <a:moveTo>
                  <a:pt x="0" y="722376"/>
                </a:moveTo>
                <a:lnTo>
                  <a:pt x="3810" y="722376"/>
                </a:lnTo>
              </a:path>
              <a:path w="3810" h="1900554">
                <a:moveTo>
                  <a:pt x="0" y="720471"/>
                </a:moveTo>
                <a:lnTo>
                  <a:pt x="3810" y="720471"/>
                </a:lnTo>
              </a:path>
              <a:path w="3810" h="1900554">
                <a:moveTo>
                  <a:pt x="0" y="718566"/>
                </a:moveTo>
                <a:lnTo>
                  <a:pt x="3810" y="718566"/>
                </a:lnTo>
              </a:path>
              <a:path w="3810" h="1900554">
                <a:moveTo>
                  <a:pt x="0" y="716661"/>
                </a:moveTo>
                <a:lnTo>
                  <a:pt x="3810" y="716661"/>
                </a:lnTo>
              </a:path>
              <a:path w="3810" h="1900554">
                <a:moveTo>
                  <a:pt x="0" y="714756"/>
                </a:moveTo>
                <a:lnTo>
                  <a:pt x="3810" y="714756"/>
                </a:lnTo>
              </a:path>
              <a:path w="3810" h="1900554">
                <a:moveTo>
                  <a:pt x="0" y="712851"/>
                </a:moveTo>
                <a:lnTo>
                  <a:pt x="3810" y="712851"/>
                </a:lnTo>
              </a:path>
              <a:path w="3810" h="1900554">
                <a:moveTo>
                  <a:pt x="0" y="710946"/>
                </a:moveTo>
                <a:lnTo>
                  <a:pt x="3810" y="710946"/>
                </a:lnTo>
              </a:path>
              <a:path w="3810" h="1900554">
                <a:moveTo>
                  <a:pt x="0" y="709041"/>
                </a:moveTo>
                <a:lnTo>
                  <a:pt x="3810" y="709041"/>
                </a:lnTo>
              </a:path>
              <a:path w="3810" h="1900554">
                <a:moveTo>
                  <a:pt x="0" y="707136"/>
                </a:moveTo>
                <a:lnTo>
                  <a:pt x="3810" y="707136"/>
                </a:lnTo>
              </a:path>
              <a:path w="3810" h="1900554">
                <a:moveTo>
                  <a:pt x="0" y="705231"/>
                </a:moveTo>
                <a:lnTo>
                  <a:pt x="3810" y="705231"/>
                </a:lnTo>
              </a:path>
              <a:path w="3810" h="1900554">
                <a:moveTo>
                  <a:pt x="0" y="703326"/>
                </a:moveTo>
                <a:lnTo>
                  <a:pt x="3810" y="703326"/>
                </a:lnTo>
              </a:path>
              <a:path w="3810" h="1900554">
                <a:moveTo>
                  <a:pt x="0" y="701408"/>
                </a:moveTo>
                <a:lnTo>
                  <a:pt x="3810" y="701408"/>
                </a:lnTo>
              </a:path>
              <a:path w="3810" h="1900554">
                <a:moveTo>
                  <a:pt x="0" y="699503"/>
                </a:moveTo>
                <a:lnTo>
                  <a:pt x="3810" y="699503"/>
                </a:lnTo>
              </a:path>
              <a:path w="3810" h="1900554">
                <a:moveTo>
                  <a:pt x="0" y="697598"/>
                </a:moveTo>
                <a:lnTo>
                  <a:pt x="3810" y="697598"/>
                </a:lnTo>
              </a:path>
              <a:path w="3810" h="1900554">
                <a:moveTo>
                  <a:pt x="0" y="695693"/>
                </a:moveTo>
                <a:lnTo>
                  <a:pt x="3810" y="695693"/>
                </a:lnTo>
              </a:path>
              <a:path w="3810" h="1900554">
                <a:moveTo>
                  <a:pt x="0" y="693788"/>
                </a:moveTo>
                <a:lnTo>
                  <a:pt x="3810" y="693788"/>
                </a:lnTo>
              </a:path>
              <a:path w="3810" h="1900554">
                <a:moveTo>
                  <a:pt x="0" y="691883"/>
                </a:moveTo>
                <a:lnTo>
                  <a:pt x="3810" y="691883"/>
                </a:lnTo>
              </a:path>
              <a:path w="3810" h="1900554">
                <a:moveTo>
                  <a:pt x="0" y="689978"/>
                </a:moveTo>
                <a:lnTo>
                  <a:pt x="3810" y="689978"/>
                </a:lnTo>
              </a:path>
              <a:path w="3810" h="1900554">
                <a:moveTo>
                  <a:pt x="0" y="688073"/>
                </a:moveTo>
                <a:lnTo>
                  <a:pt x="3810" y="688073"/>
                </a:lnTo>
              </a:path>
              <a:path w="3810" h="1900554">
                <a:moveTo>
                  <a:pt x="0" y="686168"/>
                </a:moveTo>
                <a:lnTo>
                  <a:pt x="3810" y="686168"/>
                </a:lnTo>
              </a:path>
              <a:path w="3810" h="1900554">
                <a:moveTo>
                  <a:pt x="0" y="684263"/>
                </a:moveTo>
                <a:lnTo>
                  <a:pt x="3810" y="684263"/>
                </a:lnTo>
              </a:path>
              <a:path w="3810" h="1900554">
                <a:moveTo>
                  <a:pt x="0" y="682358"/>
                </a:moveTo>
                <a:lnTo>
                  <a:pt x="3810" y="682358"/>
                </a:lnTo>
              </a:path>
              <a:path w="3810" h="1900554">
                <a:moveTo>
                  <a:pt x="0" y="680453"/>
                </a:moveTo>
                <a:lnTo>
                  <a:pt x="3810" y="680453"/>
                </a:lnTo>
              </a:path>
              <a:path w="3810" h="1900554">
                <a:moveTo>
                  <a:pt x="0" y="678548"/>
                </a:moveTo>
                <a:lnTo>
                  <a:pt x="3810" y="678548"/>
                </a:lnTo>
              </a:path>
              <a:path w="3810" h="1900554">
                <a:moveTo>
                  <a:pt x="0" y="676630"/>
                </a:moveTo>
                <a:lnTo>
                  <a:pt x="3810" y="676630"/>
                </a:lnTo>
              </a:path>
              <a:path w="3810" h="1900554">
                <a:moveTo>
                  <a:pt x="0" y="674725"/>
                </a:moveTo>
                <a:lnTo>
                  <a:pt x="3810" y="674725"/>
                </a:lnTo>
              </a:path>
              <a:path w="3810" h="1900554">
                <a:moveTo>
                  <a:pt x="0" y="672820"/>
                </a:moveTo>
                <a:lnTo>
                  <a:pt x="3810" y="672820"/>
                </a:lnTo>
              </a:path>
              <a:path w="3810" h="1900554">
                <a:moveTo>
                  <a:pt x="0" y="670915"/>
                </a:moveTo>
                <a:lnTo>
                  <a:pt x="3810" y="670915"/>
                </a:lnTo>
              </a:path>
              <a:path w="3810" h="1900554">
                <a:moveTo>
                  <a:pt x="0" y="669010"/>
                </a:moveTo>
                <a:lnTo>
                  <a:pt x="3810" y="669010"/>
                </a:lnTo>
              </a:path>
              <a:path w="3810" h="1900554">
                <a:moveTo>
                  <a:pt x="0" y="667105"/>
                </a:moveTo>
                <a:lnTo>
                  <a:pt x="3810" y="667105"/>
                </a:lnTo>
              </a:path>
              <a:path w="3810" h="1900554">
                <a:moveTo>
                  <a:pt x="0" y="665200"/>
                </a:moveTo>
                <a:lnTo>
                  <a:pt x="3810" y="665200"/>
                </a:lnTo>
              </a:path>
              <a:path w="3810" h="1900554">
                <a:moveTo>
                  <a:pt x="0" y="663295"/>
                </a:moveTo>
                <a:lnTo>
                  <a:pt x="3810" y="663295"/>
                </a:lnTo>
              </a:path>
              <a:path w="3810" h="1900554">
                <a:moveTo>
                  <a:pt x="0" y="661390"/>
                </a:moveTo>
                <a:lnTo>
                  <a:pt x="3810" y="661390"/>
                </a:lnTo>
              </a:path>
              <a:path w="3810" h="1900554">
                <a:moveTo>
                  <a:pt x="0" y="659485"/>
                </a:moveTo>
                <a:lnTo>
                  <a:pt x="3810" y="659485"/>
                </a:lnTo>
              </a:path>
              <a:path w="3810" h="1900554">
                <a:moveTo>
                  <a:pt x="0" y="657580"/>
                </a:moveTo>
                <a:lnTo>
                  <a:pt x="3810" y="657580"/>
                </a:lnTo>
              </a:path>
              <a:path w="3810" h="1900554">
                <a:moveTo>
                  <a:pt x="0" y="655675"/>
                </a:moveTo>
                <a:lnTo>
                  <a:pt x="3810" y="655675"/>
                </a:lnTo>
              </a:path>
              <a:path w="3810" h="1900554">
                <a:moveTo>
                  <a:pt x="0" y="653770"/>
                </a:moveTo>
                <a:lnTo>
                  <a:pt x="3810" y="653770"/>
                </a:lnTo>
              </a:path>
              <a:path w="3810" h="1900554">
                <a:moveTo>
                  <a:pt x="0" y="651852"/>
                </a:moveTo>
                <a:lnTo>
                  <a:pt x="3810" y="651852"/>
                </a:lnTo>
              </a:path>
              <a:path w="3810" h="1900554">
                <a:moveTo>
                  <a:pt x="0" y="649947"/>
                </a:moveTo>
                <a:lnTo>
                  <a:pt x="3810" y="649947"/>
                </a:lnTo>
              </a:path>
              <a:path w="3810" h="1900554">
                <a:moveTo>
                  <a:pt x="0" y="648042"/>
                </a:moveTo>
                <a:lnTo>
                  <a:pt x="3810" y="648042"/>
                </a:lnTo>
              </a:path>
              <a:path w="3810" h="1900554">
                <a:moveTo>
                  <a:pt x="0" y="646137"/>
                </a:moveTo>
                <a:lnTo>
                  <a:pt x="3810" y="646137"/>
                </a:lnTo>
              </a:path>
              <a:path w="3810" h="1900554">
                <a:moveTo>
                  <a:pt x="0" y="644232"/>
                </a:moveTo>
                <a:lnTo>
                  <a:pt x="3810" y="644232"/>
                </a:lnTo>
              </a:path>
              <a:path w="3810" h="1900554">
                <a:moveTo>
                  <a:pt x="0" y="642327"/>
                </a:moveTo>
                <a:lnTo>
                  <a:pt x="3810" y="642327"/>
                </a:lnTo>
              </a:path>
              <a:path w="3810" h="1900554">
                <a:moveTo>
                  <a:pt x="0" y="640422"/>
                </a:moveTo>
                <a:lnTo>
                  <a:pt x="3810" y="640422"/>
                </a:lnTo>
              </a:path>
              <a:path w="3810" h="1900554">
                <a:moveTo>
                  <a:pt x="0" y="638517"/>
                </a:moveTo>
                <a:lnTo>
                  <a:pt x="3810" y="638517"/>
                </a:lnTo>
              </a:path>
              <a:path w="3810" h="1900554">
                <a:moveTo>
                  <a:pt x="0" y="636612"/>
                </a:moveTo>
                <a:lnTo>
                  <a:pt x="3810" y="636612"/>
                </a:lnTo>
              </a:path>
              <a:path w="3810" h="1900554">
                <a:moveTo>
                  <a:pt x="0" y="634707"/>
                </a:moveTo>
                <a:lnTo>
                  <a:pt x="3810" y="634707"/>
                </a:lnTo>
              </a:path>
              <a:path w="3810" h="1900554">
                <a:moveTo>
                  <a:pt x="0" y="632802"/>
                </a:moveTo>
                <a:lnTo>
                  <a:pt x="3810" y="632802"/>
                </a:lnTo>
              </a:path>
              <a:path w="3810" h="1900554">
                <a:moveTo>
                  <a:pt x="0" y="630897"/>
                </a:moveTo>
                <a:lnTo>
                  <a:pt x="3810" y="630897"/>
                </a:lnTo>
              </a:path>
              <a:path w="3810" h="1900554">
                <a:moveTo>
                  <a:pt x="0" y="628980"/>
                </a:moveTo>
                <a:lnTo>
                  <a:pt x="3810" y="628980"/>
                </a:lnTo>
              </a:path>
              <a:path w="3810" h="1900554">
                <a:moveTo>
                  <a:pt x="0" y="627075"/>
                </a:moveTo>
                <a:lnTo>
                  <a:pt x="3810" y="627075"/>
                </a:lnTo>
              </a:path>
              <a:path w="3810" h="1900554">
                <a:moveTo>
                  <a:pt x="0" y="625170"/>
                </a:moveTo>
                <a:lnTo>
                  <a:pt x="3810" y="625170"/>
                </a:lnTo>
              </a:path>
              <a:path w="3810" h="1900554">
                <a:moveTo>
                  <a:pt x="0" y="623265"/>
                </a:moveTo>
                <a:lnTo>
                  <a:pt x="3810" y="623265"/>
                </a:lnTo>
              </a:path>
              <a:path w="3810" h="1900554">
                <a:moveTo>
                  <a:pt x="0" y="621360"/>
                </a:moveTo>
                <a:lnTo>
                  <a:pt x="3810" y="621360"/>
                </a:lnTo>
              </a:path>
              <a:path w="3810" h="1900554">
                <a:moveTo>
                  <a:pt x="0" y="619455"/>
                </a:moveTo>
                <a:lnTo>
                  <a:pt x="3810" y="619455"/>
                </a:lnTo>
              </a:path>
              <a:path w="3810" h="1900554">
                <a:moveTo>
                  <a:pt x="0" y="617550"/>
                </a:moveTo>
                <a:lnTo>
                  <a:pt x="3810" y="617550"/>
                </a:lnTo>
              </a:path>
              <a:path w="3810" h="1900554">
                <a:moveTo>
                  <a:pt x="0" y="615645"/>
                </a:moveTo>
                <a:lnTo>
                  <a:pt x="3810" y="615645"/>
                </a:lnTo>
              </a:path>
              <a:path w="3810" h="1900554">
                <a:moveTo>
                  <a:pt x="0" y="613740"/>
                </a:moveTo>
                <a:lnTo>
                  <a:pt x="3810" y="613740"/>
                </a:lnTo>
              </a:path>
              <a:path w="3810" h="1900554">
                <a:moveTo>
                  <a:pt x="0" y="611835"/>
                </a:moveTo>
                <a:lnTo>
                  <a:pt x="3810" y="611835"/>
                </a:lnTo>
              </a:path>
              <a:path w="3810" h="1900554">
                <a:moveTo>
                  <a:pt x="0" y="609930"/>
                </a:moveTo>
                <a:lnTo>
                  <a:pt x="3810" y="609930"/>
                </a:lnTo>
              </a:path>
              <a:path w="3810" h="1900554">
                <a:moveTo>
                  <a:pt x="0" y="608025"/>
                </a:moveTo>
                <a:lnTo>
                  <a:pt x="3810" y="608025"/>
                </a:lnTo>
              </a:path>
              <a:path w="3810" h="1900554">
                <a:moveTo>
                  <a:pt x="0" y="606120"/>
                </a:moveTo>
                <a:lnTo>
                  <a:pt x="3810" y="606120"/>
                </a:lnTo>
              </a:path>
              <a:path w="3810" h="1900554">
                <a:moveTo>
                  <a:pt x="0" y="604202"/>
                </a:moveTo>
                <a:lnTo>
                  <a:pt x="3810" y="604202"/>
                </a:lnTo>
              </a:path>
              <a:path w="3810" h="1900554">
                <a:moveTo>
                  <a:pt x="0" y="602297"/>
                </a:moveTo>
                <a:lnTo>
                  <a:pt x="3810" y="602297"/>
                </a:lnTo>
              </a:path>
              <a:path w="3810" h="1900554">
                <a:moveTo>
                  <a:pt x="0" y="600392"/>
                </a:moveTo>
                <a:lnTo>
                  <a:pt x="3810" y="600392"/>
                </a:lnTo>
              </a:path>
              <a:path w="3810" h="1900554">
                <a:moveTo>
                  <a:pt x="0" y="598487"/>
                </a:moveTo>
                <a:lnTo>
                  <a:pt x="3810" y="598487"/>
                </a:lnTo>
              </a:path>
              <a:path w="3810" h="1900554">
                <a:moveTo>
                  <a:pt x="0" y="596582"/>
                </a:moveTo>
                <a:lnTo>
                  <a:pt x="3810" y="596582"/>
                </a:lnTo>
              </a:path>
              <a:path w="3810" h="1900554">
                <a:moveTo>
                  <a:pt x="0" y="594677"/>
                </a:moveTo>
                <a:lnTo>
                  <a:pt x="3810" y="594677"/>
                </a:lnTo>
              </a:path>
              <a:path w="3810" h="1900554">
                <a:moveTo>
                  <a:pt x="0" y="592772"/>
                </a:moveTo>
                <a:lnTo>
                  <a:pt x="3810" y="592772"/>
                </a:lnTo>
              </a:path>
              <a:path w="3810" h="1900554">
                <a:moveTo>
                  <a:pt x="0" y="590867"/>
                </a:moveTo>
                <a:lnTo>
                  <a:pt x="3810" y="590867"/>
                </a:lnTo>
              </a:path>
              <a:path w="3810" h="1900554">
                <a:moveTo>
                  <a:pt x="0" y="588962"/>
                </a:moveTo>
                <a:lnTo>
                  <a:pt x="3810" y="588962"/>
                </a:lnTo>
              </a:path>
              <a:path w="3810" h="1900554">
                <a:moveTo>
                  <a:pt x="0" y="587057"/>
                </a:moveTo>
                <a:lnTo>
                  <a:pt x="3810" y="587057"/>
                </a:lnTo>
              </a:path>
              <a:path w="3810" h="1900554">
                <a:moveTo>
                  <a:pt x="0" y="585152"/>
                </a:moveTo>
                <a:lnTo>
                  <a:pt x="3810" y="585152"/>
                </a:lnTo>
              </a:path>
              <a:path w="3810" h="1900554">
                <a:moveTo>
                  <a:pt x="0" y="583247"/>
                </a:moveTo>
                <a:lnTo>
                  <a:pt x="3810" y="583247"/>
                </a:lnTo>
              </a:path>
              <a:path w="3810" h="1900554">
                <a:moveTo>
                  <a:pt x="0" y="581342"/>
                </a:moveTo>
                <a:lnTo>
                  <a:pt x="3810" y="581342"/>
                </a:lnTo>
              </a:path>
              <a:path w="3810" h="1900554">
                <a:moveTo>
                  <a:pt x="0" y="579424"/>
                </a:moveTo>
                <a:lnTo>
                  <a:pt x="3810" y="579424"/>
                </a:lnTo>
              </a:path>
              <a:path w="3810" h="1900554">
                <a:moveTo>
                  <a:pt x="0" y="577519"/>
                </a:moveTo>
                <a:lnTo>
                  <a:pt x="3810" y="577519"/>
                </a:lnTo>
              </a:path>
              <a:path w="3810" h="1900554">
                <a:moveTo>
                  <a:pt x="0" y="575614"/>
                </a:moveTo>
                <a:lnTo>
                  <a:pt x="3810" y="575614"/>
                </a:lnTo>
              </a:path>
              <a:path w="3810" h="1900554">
                <a:moveTo>
                  <a:pt x="0" y="573709"/>
                </a:moveTo>
                <a:lnTo>
                  <a:pt x="3810" y="573709"/>
                </a:lnTo>
              </a:path>
              <a:path w="3810" h="1900554">
                <a:moveTo>
                  <a:pt x="0" y="571804"/>
                </a:moveTo>
                <a:lnTo>
                  <a:pt x="3810" y="571804"/>
                </a:lnTo>
              </a:path>
              <a:path w="3810" h="1900554">
                <a:moveTo>
                  <a:pt x="0" y="569899"/>
                </a:moveTo>
                <a:lnTo>
                  <a:pt x="3810" y="569899"/>
                </a:lnTo>
              </a:path>
              <a:path w="3810" h="1900554">
                <a:moveTo>
                  <a:pt x="0" y="567994"/>
                </a:moveTo>
                <a:lnTo>
                  <a:pt x="3810" y="567994"/>
                </a:lnTo>
              </a:path>
              <a:path w="3810" h="1900554">
                <a:moveTo>
                  <a:pt x="0" y="566089"/>
                </a:moveTo>
                <a:lnTo>
                  <a:pt x="3810" y="566089"/>
                </a:lnTo>
              </a:path>
              <a:path w="3810" h="1900554">
                <a:moveTo>
                  <a:pt x="0" y="564184"/>
                </a:moveTo>
                <a:lnTo>
                  <a:pt x="3810" y="564184"/>
                </a:lnTo>
              </a:path>
              <a:path w="3810" h="1900554">
                <a:moveTo>
                  <a:pt x="0" y="562279"/>
                </a:moveTo>
                <a:lnTo>
                  <a:pt x="3810" y="562279"/>
                </a:lnTo>
              </a:path>
              <a:path w="3810" h="1900554">
                <a:moveTo>
                  <a:pt x="0" y="560374"/>
                </a:moveTo>
                <a:lnTo>
                  <a:pt x="3810" y="560374"/>
                </a:lnTo>
              </a:path>
              <a:path w="3810" h="1900554">
                <a:moveTo>
                  <a:pt x="0" y="558469"/>
                </a:moveTo>
                <a:lnTo>
                  <a:pt x="3810" y="558469"/>
                </a:lnTo>
              </a:path>
              <a:path w="3810" h="1900554">
                <a:moveTo>
                  <a:pt x="0" y="556552"/>
                </a:moveTo>
                <a:lnTo>
                  <a:pt x="3810" y="556552"/>
                </a:lnTo>
              </a:path>
              <a:path w="3810" h="1900554">
                <a:moveTo>
                  <a:pt x="0" y="554647"/>
                </a:moveTo>
                <a:lnTo>
                  <a:pt x="3810" y="554647"/>
                </a:lnTo>
              </a:path>
              <a:path w="3810" h="1900554">
                <a:moveTo>
                  <a:pt x="0" y="552742"/>
                </a:moveTo>
                <a:lnTo>
                  <a:pt x="3810" y="552742"/>
                </a:lnTo>
              </a:path>
              <a:path w="3810" h="1900554">
                <a:moveTo>
                  <a:pt x="0" y="550837"/>
                </a:moveTo>
                <a:lnTo>
                  <a:pt x="3810" y="550837"/>
                </a:lnTo>
              </a:path>
              <a:path w="3810" h="1900554">
                <a:moveTo>
                  <a:pt x="0" y="548932"/>
                </a:moveTo>
                <a:lnTo>
                  <a:pt x="3810" y="548932"/>
                </a:lnTo>
              </a:path>
              <a:path w="3810" h="1900554">
                <a:moveTo>
                  <a:pt x="0" y="547027"/>
                </a:moveTo>
                <a:lnTo>
                  <a:pt x="3810" y="547027"/>
                </a:lnTo>
              </a:path>
              <a:path w="3810" h="1900554">
                <a:moveTo>
                  <a:pt x="0" y="545122"/>
                </a:moveTo>
                <a:lnTo>
                  <a:pt x="3810" y="545122"/>
                </a:lnTo>
              </a:path>
              <a:path w="3810" h="1900554">
                <a:moveTo>
                  <a:pt x="0" y="543217"/>
                </a:moveTo>
                <a:lnTo>
                  <a:pt x="3810" y="543217"/>
                </a:lnTo>
              </a:path>
              <a:path w="3810" h="1900554">
                <a:moveTo>
                  <a:pt x="0" y="541312"/>
                </a:moveTo>
                <a:lnTo>
                  <a:pt x="3810" y="541312"/>
                </a:lnTo>
              </a:path>
              <a:path w="3810" h="1900554">
                <a:moveTo>
                  <a:pt x="0" y="539407"/>
                </a:moveTo>
                <a:lnTo>
                  <a:pt x="3810" y="539407"/>
                </a:lnTo>
              </a:path>
              <a:path w="3810" h="1900554">
                <a:moveTo>
                  <a:pt x="0" y="537502"/>
                </a:moveTo>
                <a:lnTo>
                  <a:pt x="3810" y="537502"/>
                </a:lnTo>
              </a:path>
              <a:path w="3810" h="1900554">
                <a:moveTo>
                  <a:pt x="0" y="535597"/>
                </a:moveTo>
                <a:lnTo>
                  <a:pt x="3810" y="535597"/>
                </a:lnTo>
              </a:path>
              <a:path w="3810" h="1900554">
                <a:moveTo>
                  <a:pt x="0" y="533692"/>
                </a:moveTo>
                <a:lnTo>
                  <a:pt x="3810" y="533692"/>
                </a:lnTo>
              </a:path>
              <a:path w="3810" h="1900554">
                <a:moveTo>
                  <a:pt x="0" y="531774"/>
                </a:moveTo>
                <a:lnTo>
                  <a:pt x="3810" y="531774"/>
                </a:lnTo>
              </a:path>
              <a:path w="3810" h="1900554">
                <a:moveTo>
                  <a:pt x="0" y="529869"/>
                </a:moveTo>
                <a:lnTo>
                  <a:pt x="3810" y="529869"/>
                </a:lnTo>
              </a:path>
              <a:path w="3810" h="1900554">
                <a:moveTo>
                  <a:pt x="0" y="527964"/>
                </a:moveTo>
                <a:lnTo>
                  <a:pt x="3810" y="527964"/>
                </a:lnTo>
              </a:path>
              <a:path w="3810" h="1900554">
                <a:moveTo>
                  <a:pt x="0" y="526059"/>
                </a:moveTo>
                <a:lnTo>
                  <a:pt x="3810" y="526059"/>
                </a:lnTo>
              </a:path>
              <a:path w="3810" h="1900554">
                <a:moveTo>
                  <a:pt x="0" y="524154"/>
                </a:moveTo>
                <a:lnTo>
                  <a:pt x="3810" y="524154"/>
                </a:lnTo>
              </a:path>
              <a:path w="3810" h="1900554">
                <a:moveTo>
                  <a:pt x="0" y="522249"/>
                </a:moveTo>
                <a:lnTo>
                  <a:pt x="3810" y="522249"/>
                </a:lnTo>
              </a:path>
              <a:path w="3810" h="1900554">
                <a:moveTo>
                  <a:pt x="0" y="520344"/>
                </a:moveTo>
                <a:lnTo>
                  <a:pt x="3810" y="520344"/>
                </a:lnTo>
              </a:path>
              <a:path w="3810" h="1900554">
                <a:moveTo>
                  <a:pt x="0" y="518439"/>
                </a:moveTo>
                <a:lnTo>
                  <a:pt x="3810" y="518439"/>
                </a:lnTo>
              </a:path>
              <a:path w="3810" h="1900554">
                <a:moveTo>
                  <a:pt x="0" y="516534"/>
                </a:moveTo>
                <a:lnTo>
                  <a:pt x="3810" y="516534"/>
                </a:lnTo>
              </a:path>
              <a:path w="3810" h="1900554">
                <a:moveTo>
                  <a:pt x="0" y="514629"/>
                </a:moveTo>
                <a:lnTo>
                  <a:pt x="3810" y="514629"/>
                </a:lnTo>
              </a:path>
              <a:path w="3810" h="1900554">
                <a:moveTo>
                  <a:pt x="0" y="512724"/>
                </a:moveTo>
                <a:lnTo>
                  <a:pt x="3810" y="512724"/>
                </a:lnTo>
              </a:path>
              <a:path w="3810" h="1900554">
                <a:moveTo>
                  <a:pt x="0" y="510819"/>
                </a:moveTo>
                <a:lnTo>
                  <a:pt x="3810" y="510819"/>
                </a:lnTo>
              </a:path>
              <a:path w="3810" h="1900554">
                <a:moveTo>
                  <a:pt x="0" y="508914"/>
                </a:moveTo>
                <a:lnTo>
                  <a:pt x="3810" y="508914"/>
                </a:lnTo>
              </a:path>
              <a:path w="3810" h="1900554">
                <a:moveTo>
                  <a:pt x="0" y="506996"/>
                </a:moveTo>
                <a:lnTo>
                  <a:pt x="3810" y="506996"/>
                </a:lnTo>
              </a:path>
              <a:path w="3810" h="1900554">
                <a:moveTo>
                  <a:pt x="0" y="505091"/>
                </a:moveTo>
                <a:lnTo>
                  <a:pt x="3810" y="505091"/>
                </a:lnTo>
              </a:path>
              <a:path w="3810" h="1900554">
                <a:moveTo>
                  <a:pt x="0" y="503186"/>
                </a:moveTo>
                <a:lnTo>
                  <a:pt x="3810" y="503186"/>
                </a:lnTo>
              </a:path>
              <a:path w="3810" h="1900554">
                <a:moveTo>
                  <a:pt x="0" y="501281"/>
                </a:moveTo>
                <a:lnTo>
                  <a:pt x="3810" y="501281"/>
                </a:lnTo>
              </a:path>
              <a:path w="3810" h="1900554">
                <a:moveTo>
                  <a:pt x="0" y="499376"/>
                </a:moveTo>
                <a:lnTo>
                  <a:pt x="3810" y="499376"/>
                </a:lnTo>
              </a:path>
              <a:path w="3810" h="1900554">
                <a:moveTo>
                  <a:pt x="0" y="497471"/>
                </a:moveTo>
                <a:lnTo>
                  <a:pt x="3810" y="497471"/>
                </a:lnTo>
              </a:path>
              <a:path w="3810" h="1900554">
                <a:moveTo>
                  <a:pt x="0" y="495566"/>
                </a:moveTo>
                <a:lnTo>
                  <a:pt x="3810" y="495566"/>
                </a:lnTo>
              </a:path>
              <a:path w="3810" h="1900554">
                <a:moveTo>
                  <a:pt x="0" y="493661"/>
                </a:moveTo>
                <a:lnTo>
                  <a:pt x="3810" y="493661"/>
                </a:lnTo>
              </a:path>
              <a:path w="3810" h="1900554">
                <a:moveTo>
                  <a:pt x="0" y="491756"/>
                </a:moveTo>
                <a:lnTo>
                  <a:pt x="3810" y="491756"/>
                </a:lnTo>
              </a:path>
              <a:path w="3810" h="1900554">
                <a:moveTo>
                  <a:pt x="0" y="489851"/>
                </a:moveTo>
                <a:lnTo>
                  <a:pt x="3810" y="489851"/>
                </a:lnTo>
              </a:path>
              <a:path w="3810" h="1900554">
                <a:moveTo>
                  <a:pt x="0" y="487946"/>
                </a:moveTo>
                <a:lnTo>
                  <a:pt x="3810" y="487946"/>
                </a:lnTo>
              </a:path>
              <a:path w="3810" h="1900554">
                <a:moveTo>
                  <a:pt x="0" y="486041"/>
                </a:moveTo>
                <a:lnTo>
                  <a:pt x="3810" y="486041"/>
                </a:lnTo>
              </a:path>
              <a:path w="3810" h="1900554">
                <a:moveTo>
                  <a:pt x="0" y="484124"/>
                </a:moveTo>
                <a:lnTo>
                  <a:pt x="3810" y="484124"/>
                </a:lnTo>
              </a:path>
              <a:path w="3810" h="1900554">
                <a:moveTo>
                  <a:pt x="0" y="482219"/>
                </a:moveTo>
                <a:lnTo>
                  <a:pt x="3810" y="482219"/>
                </a:lnTo>
              </a:path>
              <a:path w="3810" h="1900554">
                <a:moveTo>
                  <a:pt x="0" y="480314"/>
                </a:moveTo>
                <a:lnTo>
                  <a:pt x="3810" y="480314"/>
                </a:lnTo>
              </a:path>
              <a:path w="3810" h="1900554">
                <a:moveTo>
                  <a:pt x="0" y="478409"/>
                </a:moveTo>
                <a:lnTo>
                  <a:pt x="3810" y="478409"/>
                </a:lnTo>
              </a:path>
              <a:path w="3810" h="1900554">
                <a:moveTo>
                  <a:pt x="0" y="476504"/>
                </a:moveTo>
                <a:lnTo>
                  <a:pt x="3810" y="476504"/>
                </a:lnTo>
              </a:path>
              <a:path w="3810" h="1900554">
                <a:moveTo>
                  <a:pt x="0" y="474599"/>
                </a:moveTo>
                <a:lnTo>
                  <a:pt x="3810" y="474599"/>
                </a:lnTo>
              </a:path>
              <a:path w="3810" h="1900554">
                <a:moveTo>
                  <a:pt x="0" y="472694"/>
                </a:moveTo>
                <a:lnTo>
                  <a:pt x="3810" y="472694"/>
                </a:lnTo>
              </a:path>
              <a:path w="3810" h="1900554">
                <a:moveTo>
                  <a:pt x="0" y="470789"/>
                </a:moveTo>
                <a:lnTo>
                  <a:pt x="3810" y="470789"/>
                </a:lnTo>
              </a:path>
              <a:path w="3810" h="1900554">
                <a:moveTo>
                  <a:pt x="0" y="468884"/>
                </a:moveTo>
                <a:lnTo>
                  <a:pt x="3810" y="468884"/>
                </a:lnTo>
              </a:path>
              <a:path w="3810" h="1900554">
                <a:moveTo>
                  <a:pt x="0" y="466979"/>
                </a:moveTo>
                <a:lnTo>
                  <a:pt x="3810" y="466979"/>
                </a:lnTo>
              </a:path>
              <a:path w="3810" h="1900554">
                <a:moveTo>
                  <a:pt x="0" y="465074"/>
                </a:moveTo>
                <a:lnTo>
                  <a:pt x="3810" y="465074"/>
                </a:lnTo>
              </a:path>
              <a:path w="3810" h="1900554">
                <a:moveTo>
                  <a:pt x="0" y="463169"/>
                </a:moveTo>
                <a:lnTo>
                  <a:pt x="3810" y="463169"/>
                </a:lnTo>
              </a:path>
              <a:path w="3810" h="1900554">
                <a:moveTo>
                  <a:pt x="0" y="461264"/>
                </a:moveTo>
                <a:lnTo>
                  <a:pt x="3810" y="461264"/>
                </a:lnTo>
              </a:path>
              <a:path w="3810" h="1900554">
                <a:moveTo>
                  <a:pt x="0" y="459346"/>
                </a:moveTo>
                <a:lnTo>
                  <a:pt x="3810" y="459346"/>
                </a:lnTo>
              </a:path>
              <a:path w="3810" h="1900554">
                <a:moveTo>
                  <a:pt x="0" y="457441"/>
                </a:moveTo>
                <a:lnTo>
                  <a:pt x="3810" y="457441"/>
                </a:lnTo>
              </a:path>
              <a:path w="3810" h="1900554">
                <a:moveTo>
                  <a:pt x="0" y="455536"/>
                </a:moveTo>
                <a:lnTo>
                  <a:pt x="3810" y="455536"/>
                </a:lnTo>
              </a:path>
              <a:path w="3810" h="1900554">
                <a:moveTo>
                  <a:pt x="0" y="453631"/>
                </a:moveTo>
                <a:lnTo>
                  <a:pt x="3810" y="453631"/>
                </a:lnTo>
              </a:path>
              <a:path w="3810" h="1900554">
                <a:moveTo>
                  <a:pt x="0" y="451726"/>
                </a:moveTo>
                <a:lnTo>
                  <a:pt x="3810" y="451726"/>
                </a:lnTo>
              </a:path>
              <a:path w="3810" h="1900554">
                <a:moveTo>
                  <a:pt x="0" y="449821"/>
                </a:moveTo>
                <a:lnTo>
                  <a:pt x="3810" y="449821"/>
                </a:lnTo>
              </a:path>
              <a:path w="3810" h="1900554">
                <a:moveTo>
                  <a:pt x="0" y="447916"/>
                </a:moveTo>
                <a:lnTo>
                  <a:pt x="3810" y="447916"/>
                </a:lnTo>
              </a:path>
              <a:path w="3810" h="1900554">
                <a:moveTo>
                  <a:pt x="0" y="446011"/>
                </a:moveTo>
                <a:lnTo>
                  <a:pt x="3810" y="446011"/>
                </a:lnTo>
              </a:path>
              <a:path w="3810" h="1900554">
                <a:moveTo>
                  <a:pt x="0" y="444106"/>
                </a:moveTo>
                <a:lnTo>
                  <a:pt x="3810" y="444106"/>
                </a:lnTo>
              </a:path>
              <a:path w="3810" h="1900554">
                <a:moveTo>
                  <a:pt x="0" y="442201"/>
                </a:moveTo>
                <a:lnTo>
                  <a:pt x="3810" y="442201"/>
                </a:lnTo>
              </a:path>
              <a:path w="3810" h="1900554">
                <a:moveTo>
                  <a:pt x="0" y="440296"/>
                </a:moveTo>
                <a:lnTo>
                  <a:pt x="3810" y="440296"/>
                </a:lnTo>
              </a:path>
              <a:path w="3810" h="1900554">
                <a:moveTo>
                  <a:pt x="0" y="438391"/>
                </a:moveTo>
                <a:lnTo>
                  <a:pt x="3810" y="438391"/>
                </a:lnTo>
              </a:path>
              <a:path w="3810" h="1900554">
                <a:moveTo>
                  <a:pt x="0" y="436486"/>
                </a:moveTo>
                <a:lnTo>
                  <a:pt x="3810" y="436486"/>
                </a:lnTo>
              </a:path>
              <a:path w="3810" h="1900554">
                <a:moveTo>
                  <a:pt x="0" y="434568"/>
                </a:moveTo>
                <a:lnTo>
                  <a:pt x="3810" y="434568"/>
                </a:lnTo>
              </a:path>
              <a:path w="3810" h="1900554">
                <a:moveTo>
                  <a:pt x="0" y="432663"/>
                </a:moveTo>
                <a:lnTo>
                  <a:pt x="3810" y="432663"/>
                </a:lnTo>
              </a:path>
              <a:path w="3810" h="1900554">
                <a:moveTo>
                  <a:pt x="0" y="430758"/>
                </a:moveTo>
                <a:lnTo>
                  <a:pt x="3810" y="430758"/>
                </a:lnTo>
              </a:path>
              <a:path w="3810" h="1900554">
                <a:moveTo>
                  <a:pt x="0" y="428853"/>
                </a:moveTo>
                <a:lnTo>
                  <a:pt x="3810" y="428853"/>
                </a:lnTo>
              </a:path>
              <a:path w="3810" h="1900554">
                <a:moveTo>
                  <a:pt x="0" y="426948"/>
                </a:moveTo>
                <a:lnTo>
                  <a:pt x="3810" y="426948"/>
                </a:lnTo>
              </a:path>
              <a:path w="3810" h="1900554">
                <a:moveTo>
                  <a:pt x="0" y="425043"/>
                </a:moveTo>
                <a:lnTo>
                  <a:pt x="3810" y="425043"/>
                </a:lnTo>
              </a:path>
              <a:path w="3810" h="1900554">
                <a:moveTo>
                  <a:pt x="0" y="423138"/>
                </a:moveTo>
                <a:lnTo>
                  <a:pt x="3810" y="423138"/>
                </a:lnTo>
              </a:path>
              <a:path w="3810" h="1900554">
                <a:moveTo>
                  <a:pt x="0" y="421233"/>
                </a:moveTo>
                <a:lnTo>
                  <a:pt x="3810" y="421233"/>
                </a:lnTo>
              </a:path>
              <a:path w="3810" h="1900554">
                <a:moveTo>
                  <a:pt x="0" y="419328"/>
                </a:moveTo>
                <a:lnTo>
                  <a:pt x="3810" y="419328"/>
                </a:lnTo>
              </a:path>
              <a:path w="3810" h="1900554">
                <a:moveTo>
                  <a:pt x="0" y="417423"/>
                </a:moveTo>
                <a:lnTo>
                  <a:pt x="3810" y="417423"/>
                </a:lnTo>
              </a:path>
              <a:path w="3810" h="1900554">
                <a:moveTo>
                  <a:pt x="0" y="415518"/>
                </a:moveTo>
                <a:lnTo>
                  <a:pt x="3810" y="415518"/>
                </a:lnTo>
              </a:path>
              <a:path w="3810" h="1900554">
                <a:moveTo>
                  <a:pt x="0" y="413613"/>
                </a:moveTo>
                <a:lnTo>
                  <a:pt x="3810" y="413613"/>
                </a:lnTo>
              </a:path>
              <a:path w="3810" h="1900554">
                <a:moveTo>
                  <a:pt x="0" y="411708"/>
                </a:moveTo>
                <a:lnTo>
                  <a:pt x="3810" y="411708"/>
                </a:lnTo>
              </a:path>
              <a:path w="3810" h="1900554">
                <a:moveTo>
                  <a:pt x="0" y="409790"/>
                </a:moveTo>
                <a:lnTo>
                  <a:pt x="3810" y="409790"/>
                </a:lnTo>
              </a:path>
              <a:path w="3810" h="1900554">
                <a:moveTo>
                  <a:pt x="0" y="407885"/>
                </a:moveTo>
                <a:lnTo>
                  <a:pt x="3810" y="407885"/>
                </a:lnTo>
              </a:path>
              <a:path w="3810" h="1900554">
                <a:moveTo>
                  <a:pt x="0" y="405980"/>
                </a:moveTo>
                <a:lnTo>
                  <a:pt x="3810" y="405980"/>
                </a:lnTo>
              </a:path>
              <a:path w="3810" h="1900554">
                <a:moveTo>
                  <a:pt x="0" y="404075"/>
                </a:moveTo>
                <a:lnTo>
                  <a:pt x="3810" y="404075"/>
                </a:lnTo>
              </a:path>
              <a:path w="3810" h="1900554">
                <a:moveTo>
                  <a:pt x="0" y="402170"/>
                </a:moveTo>
                <a:lnTo>
                  <a:pt x="3810" y="402170"/>
                </a:lnTo>
              </a:path>
              <a:path w="3810" h="1900554">
                <a:moveTo>
                  <a:pt x="0" y="400265"/>
                </a:moveTo>
                <a:lnTo>
                  <a:pt x="3810" y="400265"/>
                </a:lnTo>
              </a:path>
              <a:path w="3810" h="1900554">
                <a:moveTo>
                  <a:pt x="0" y="398360"/>
                </a:moveTo>
                <a:lnTo>
                  <a:pt x="3810" y="398360"/>
                </a:lnTo>
              </a:path>
              <a:path w="3810" h="1900554">
                <a:moveTo>
                  <a:pt x="0" y="396455"/>
                </a:moveTo>
                <a:lnTo>
                  <a:pt x="3810" y="396455"/>
                </a:lnTo>
              </a:path>
              <a:path w="3810" h="1900554">
                <a:moveTo>
                  <a:pt x="0" y="394550"/>
                </a:moveTo>
                <a:lnTo>
                  <a:pt x="3810" y="394550"/>
                </a:lnTo>
              </a:path>
              <a:path w="3810" h="1900554">
                <a:moveTo>
                  <a:pt x="0" y="392645"/>
                </a:moveTo>
                <a:lnTo>
                  <a:pt x="3810" y="392645"/>
                </a:lnTo>
              </a:path>
              <a:path w="3810" h="1900554">
                <a:moveTo>
                  <a:pt x="0" y="390740"/>
                </a:moveTo>
                <a:lnTo>
                  <a:pt x="3810" y="390740"/>
                </a:lnTo>
              </a:path>
              <a:path w="3810" h="1900554">
                <a:moveTo>
                  <a:pt x="0" y="388835"/>
                </a:moveTo>
                <a:lnTo>
                  <a:pt x="3810" y="388835"/>
                </a:lnTo>
              </a:path>
              <a:path w="3810" h="1900554">
                <a:moveTo>
                  <a:pt x="0" y="386918"/>
                </a:moveTo>
                <a:lnTo>
                  <a:pt x="3810" y="386918"/>
                </a:lnTo>
              </a:path>
              <a:path w="3810" h="1900554">
                <a:moveTo>
                  <a:pt x="0" y="385013"/>
                </a:moveTo>
                <a:lnTo>
                  <a:pt x="3810" y="385013"/>
                </a:lnTo>
              </a:path>
              <a:path w="3810" h="1900554">
                <a:moveTo>
                  <a:pt x="0" y="383108"/>
                </a:moveTo>
                <a:lnTo>
                  <a:pt x="3810" y="383108"/>
                </a:lnTo>
              </a:path>
              <a:path w="3810" h="1900554">
                <a:moveTo>
                  <a:pt x="0" y="381203"/>
                </a:moveTo>
                <a:lnTo>
                  <a:pt x="3810" y="381203"/>
                </a:lnTo>
              </a:path>
              <a:path w="3810" h="1900554">
                <a:moveTo>
                  <a:pt x="0" y="379298"/>
                </a:moveTo>
                <a:lnTo>
                  <a:pt x="3810" y="379298"/>
                </a:lnTo>
              </a:path>
              <a:path w="3810" h="1900554">
                <a:moveTo>
                  <a:pt x="0" y="377393"/>
                </a:moveTo>
                <a:lnTo>
                  <a:pt x="3810" y="377393"/>
                </a:lnTo>
              </a:path>
              <a:path w="3810" h="1900554">
                <a:moveTo>
                  <a:pt x="0" y="375488"/>
                </a:moveTo>
                <a:lnTo>
                  <a:pt x="3810" y="375488"/>
                </a:lnTo>
              </a:path>
              <a:path w="3810" h="1900554">
                <a:moveTo>
                  <a:pt x="0" y="373583"/>
                </a:moveTo>
                <a:lnTo>
                  <a:pt x="3810" y="373583"/>
                </a:lnTo>
              </a:path>
              <a:path w="3810" h="1900554">
                <a:moveTo>
                  <a:pt x="0" y="371678"/>
                </a:moveTo>
                <a:lnTo>
                  <a:pt x="3810" y="371678"/>
                </a:lnTo>
              </a:path>
              <a:path w="3810" h="1900554">
                <a:moveTo>
                  <a:pt x="0" y="369773"/>
                </a:moveTo>
                <a:lnTo>
                  <a:pt x="3810" y="369773"/>
                </a:lnTo>
              </a:path>
              <a:path w="3810" h="1900554">
                <a:moveTo>
                  <a:pt x="0" y="367868"/>
                </a:moveTo>
                <a:lnTo>
                  <a:pt x="3810" y="367868"/>
                </a:lnTo>
              </a:path>
              <a:path w="3810" h="1900554">
                <a:moveTo>
                  <a:pt x="0" y="365963"/>
                </a:moveTo>
                <a:lnTo>
                  <a:pt x="3810" y="365963"/>
                </a:lnTo>
              </a:path>
              <a:path w="3810" h="1900554">
                <a:moveTo>
                  <a:pt x="0" y="364058"/>
                </a:moveTo>
                <a:lnTo>
                  <a:pt x="3810" y="364058"/>
                </a:lnTo>
              </a:path>
              <a:path w="3810" h="1900554">
                <a:moveTo>
                  <a:pt x="0" y="362140"/>
                </a:moveTo>
                <a:lnTo>
                  <a:pt x="3810" y="362140"/>
                </a:lnTo>
              </a:path>
              <a:path w="3810" h="1900554">
                <a:moveTo>
                  <a:pt x="0" y="360235"/>
                </a:moveTo>
                <a:lnTo>
                  <a:pt x="3810" y="360235"/>
                </a:lnTo>
              </a:path>
              <a:path w="3810" h="1900554">
                <a:moveTo>
                  <a:pt x="0" y="358330"/>
                </a:moveTo>
                <a:lnTo>
                  <a:pt x="3810" y="358330"/>
                </a:lnTo>
              </a:path>
              <a:path w="3810" h="1900554">
                <a:moveTo>
                  <a:pt x="0" y="356425"/>
                </a:moveTo>
                <a:lnTo>
                  <a:pt x="3810" y="356425"/>
                </a:lnTo>
              </a:path>
              <a:path w="3810" h="1900554">
                <a:moveTo>
                  <a:pt x="0" y="354520"/>
                </a:moveTo>
                <a:lnTo>
                  <a:pt x="3810" y="354520"/>
                </a:lnTo>
              </a:path>
              <a:path w="3810" h="1900554">
                <a:moveTo>
                  <a:pt x="0" y="352615"/>
                </a:moveTo>
                <a:lnTo>
                  <a:pt x="3810" y="352615"/>
                </a:lnTo>
              </a:path>
              <a:path w="3810" h="1900554">
                <a:moveTo>
                  <a:pt x="0" y="350710"/>
                </a:moveTo>
                <a:lnTo>
                  <a:pt x="3810" y="350710"/>
                </a:lnTo>
              </a:path>
              <a:path w="3810" h="1900554">
                <a:moveTo>
                  <a:pt x="0" y="348805"/>
                </a:moveTo>
                <a:lnTo>
                  <a:pt x="3810" y="348805"/>
                </a:lnTo>
              </a:path>
              <a:path w="3810" h="1900554">
                <a:moveTo>
                  <a:pt x="0" y="346900"/>
                </a:moveTo>
                <a:lnTo>
                  <a:pt x="3810" y="346900"/>
                </a:lnTo>
              </a:path>
              <a:path w="3810" h="1900554">
                <a:moveTo>
                  <a:pt x="0" y="344995"/>
                </a:moveTo>
                <a:lnTo>
                  <a:pt x="3810" y="344995"/>
                </a:lnTo>
              </a:path>
              <a:path w="3810" h="1900554">
                <a:moveTo>
                  <a:pt x="0" y="343090"/>
                </a:moveTo>
                <a:lnTo>
                  <a:pt x="3810" y="343090"/>
                </a:lnTo>
              </a:path>
              <a:path w="3810" h="1900554">
                <a:moveTo>
                  <a:pt x="0" y="341185"/>
                </a:moveTo>
                <a:lnTo>
                  <a:pt x="3810" y="341185"/>
                </a:lnTo>
              </a:path>
              <a:path w="3810" h="1900554">
                <a:moveTo>
                  <a:pt x="0" y="339280"/>
                </a:moveTo>
                <a:lnTo>
                  <a:pt x="3810" y="339280"/>
                </a:lnTo>
              </a:path>
              <a:path w="3810" h="1900554">
                <a:moveTo>
                  <a:pt x="0" y="337362"/>
                </a:moveTo>
                <a:lnTo>
                  <a:pt x="3810" y="337362"/>
                </a:lnTo>
              </a:path>
              <a:path w="3810" h="1900554">
                <a:moveTo>
                  <a:pt x="0" y="335457"/>
                </a:moveTo>
                <a:lnTo>
                  <a:pt x="3810" y="335457"/>
                </a:lnTo>
              </a:path>
              <a:path w="3810" h="1900554">
                <a:moveTo>
                  <a:pt x="0" y="333552"/>
                </a:moveTo>
                <a:lnTo>
                  <a:pt x="3810" y="333552"/>
                </a:lnTo>
              </a:path>
              <a:path w="3810" h="1900554">
                <a:moveTo>
                  <a:pt x="0" y="331647"/>
                </a:moveTo>
                <a:lnTo>
                  <a:pt x="3810" y="331647"/>
                </a:lnTo>
              </a:path>
              <a:path w="3810" h="1900554">
                <a:moveTo>
                  <a:pt x="0" y="329742"/>
                </a:moveTo>
                <a:lnTo>
                  <a:pt x="3810" y="329742"/>
                </a:lnTo>
              </a:path>
              <a:path w="3810" h="1900554">
                <a:moveTo>
                  <a:pt x="0" y="327837"/>
                </a:moveTo>
                <a:lnTo>
                  <a:pt x="3810" y="327837"/>
                </a:lnTo>
              </a:path>
              <a:path w="3810" h="1900554">
                <a:moveTo>
                  <a:pt x="0" y="325932"/>
                </a:moveTo>
                <a:lnTo>
                  <a:pt x="3810" y="325932"/>
                </a:lnTo>
              </a:path>
              <a:path w="3810" h="1900554">
                <a:moveTo>
                  <a:pt x="0" y="324027"/>
                </a:moveTo>
                <a:lnTo>
                  <a:pt x="3810" y="324027"/>
                </a:lnTo>
              </a:path>
              <a:path w="3810" h="1900554">
                <a:moveTo>
                  <a:pt x="0" y="322122"/>
                </a:moveTo>
                <a:lnTo>
                  <a:pt x="3810" y="322122"/>
                </a:lnTo>
              </a:path>
              <a:path w="3810" h="1900554">
                <a:moveTo>
                  <a:pt x="0" y="320217"/>
                </a:moveTo>
                <a:lnTo>
                  <a:pt x="3810" y="320217"/>
                </a:lnTo>
              </a:path>
              <a:path w="3810" h="1900554">
                <a:moveTo>
                  <a:pt x="0" y="318312"/>
                </a:moveTo>
                <a:lnTo>
                  <a:pt x="3810" y="318312"/>
                </a:lnTo>
              </a:path>
              <a:path w="3810" h="1900554">
                <a:moveTo>
                  <a:pt x="0" y="316407"/>
                </a:moveTo>
                <a:lnTo>
                  <a:pt x="3810" y="316407"/>
                </a:lnTo>
              </a:path>
              <a:path w="3810" h="1900554">
                <a:moveTo>
                  <a:pt x="0" y="314490"/>
                </a:moveTo>
                <a:lnTo>
                  <a:pt x="3810" y="314490"/>
                </a:lnTo>
              </a:path>
              <a:path w="3810" h="1900554">
                <a:moveTo>
                  <a:pt x="0" y="312585"/>
                </a:moveTo>
                <a:lnTo>
                  <a:pt x="3810" y="312585"/>
                </a:lnTo>
              </a:path>
              <a:path w="3810" h="1900554">
                <a:moveTo>
                  <a:pt x="0" y="310680"/>
                </a:moveTo>
                <a:lnTo>
                  <a:pt x="3810" y="310680"/>
                </a:lnTo>
              </a:path>
              <a:path w="3810" h="1900554">
                <a:moveTo>
                  <a:pt x="0" y="308775"/>
                </a:moveTo>
                <a:lnTo>
                  <a:pt x="3810" y="308775"/>
                </a:lnTo>
              </a:path>
              <a:path w="3810" h="1900554">
                <a:moveTo>
                  <a:pt x="0" y="306870"/>
                </a:moveTo>
                <a:lnTo>
                  <a:pt x="3810" y="306870"/>
                </a:lnTo>
              </a:path>
              <a:path w="3810" h="1900554">
                <a:moveTo>
                  <a:pt x="0" y="304965"/>
                </a:moveTo>
                <a:lnTo>
                  <a:pt x="3810" y="304965"/>
                </a:lnTo>
              </a:path>
              <a:path w="3810" h="1900554">
                <a:moveTo>
                  <a:pt x="0" y="303060"/>
                </a:moveTo>
                <a:lnTo>
                  <a:pt x="3810" y="303060"/>
                </a:lnTo>
              </a:path>
              <a:path w="3810" h="1900554">
                <a:moveTo>
                  <a:pt x="0" y="301155"/>
                </a:moveTo>
                <a:lnTo>
                  <a:pt x="3810" y="301155"/>
                </a:lnTo>
              </a:path>
              <a:path w="3810" h="1900554">
                <a:moveTo>
                  <a:pt x="0" y="299250"/>
                </a:moveTo>
                <a:lnTo>
                  <a:pt x="3810" y="299250"/>
                </a:lnTo>
              </a:path>
              <a:path w="3810" h="1900554">
                <a:moveTo>
                  <a:pt x="0" y="297345"/>
                </a:moveTo>
                <a:lnTo>
                  <a:pt x="3810" y="297345"/>
                </a:lnTo>
              </a:path>
              <a:path w="3810" h="1900554">
                <a:moveTo>
                  <a:pt x="0" y="295440"/>
                </a:moveTo>
                <a:lnTo>
                  <a:pt x="3810" y="295440"/>
                </a:lnTo>
              </a:path>
              <a:path w="3810" h="1900554">
                <a:moveTo>
                  <a:pt x="0" y="293535"/>
                </a:moveTo>
                <a:lnTo>
                  <a:pt x="3810" y="293535"/>
                </a:lnTo>
              </a:path>
              <a:path w="3810" h="1900554">
                <a:moveTo>
                  <a:pt x="0" y="291630"/>
                </a:moveTo>
                <a:lnTo>
                  <a:pt x="3810" y="291630"/>
                </a:lnTo>
              </a:path>
              <a:path w="3810" h="1900554">
                <a:moveTo>
                  <a:pt x="0" y="289712"/>
                </a:moveTo>
                <a:lnTo>
                  <a:pt x="3810" y="289712"/>
                </a:lnTo>
              </a:path>
              <a:path w="3810" h="1900554">
                <a:moveTo>
                  <a:pt x="0" y="287807"/>
                </a:moveTo>
                <a:lnTo>
                  <a:pt x="3810" y="287807"/>
                </a:lnTo>
              </a:path>
              <a:path w="3810" h="1900554">
                <a:moveTo>
                  <a:pt x="0" y="285902"/>
                </a:moveTo>
                <a:lnTo>
                  <a:pt x="3810" y="285902"/>
                </a:lnTo>
              </a:path>
              <a:path w="3810" h="1900554">
                <a:moveTo>
                  <a:pt x="0" y="283997"/>
                </a:moveTo>
                <a:lnTo>
                  <a:pt x="3810" y="283997"/>
                </a:lnTo>
              </a:path>
              <a:path w="3810" h="1900554">
                <a:moveTo>
                  <a:pt x="0" y="282092"/>
                </a:moveTo>
                <a:lnTo>
                  <a:pt x="3810" y="282092"/>
                </a:lnTo>
              </a:path>
              <a:path w="3810" h="1900554">
                <a:moveTo>
                  <a:pt x="0" y="280187"/>
                </a:moveTo>
                <a:lnTo>
                  <a:pt x="3810" y="280187"/>
                </a:lnTo>
              </a:path>
              <a:path w="3810" h="1900554">
                <a:moveTo>
                  <a:pt x="0" y="278282"/>
                </a:moveTo>
                <a:lnTo>
                  <a:pt x="3810" y="278282"/>
                </a:lnTo>
              </a:path>
              <a:path w="3810" h="1900554">
                <a:moveTo>
                  <a:pt x="0" y="276377"/>
                </a:moveTo>
                <a:lnTo>
                  <a:pt x="3810" y="276377"/>
                </a:lnTo>
              </a:path>
              <a:path w="3810" h="1900554">
                <a:moveTo>
                  <a:pt x="0" y="274472"/>
                </a:moveTo>
                <a:lnTo>
                  <a:pt x="3810" y="274472"/>
                </a:lnTo>
              </a:path>
              <a:path w="3810" h="1900554">
                <a:moveTo>
                  <a:pt x="0" y="272567"/>
                </a:moveTo>
                <a:lnTo>
                  <a:pt x="3810" y="272567"/>
                </a:lnTo>
              </a:path>
              <a:path w="3810" h="1900554">
                <a:moveTo>
                  <a:pt x="0" y="270662"/>
                </a:moveTo>
                <a:lnTo>
                  <a:pt x="3810" y="270662"/>
                </a:lnTo>
              </a:path>
              <a:path w="3810" h="1900554">
                <a:moveTo>
                  <a:pt x="0" y="268757"/>
                </a:moveTo>
                <a:lnTo>
                  <a:pt x="3810" y="268757"/>
                </a:lnTo>
              </a:path>
              <a:path w="3810" h="1900554">
                <a:moveTo>
                  <a:pt x="0" y="266852"/>
                </a:moveTo>
                <a:lnTo>
                  <a:pt x="3810" y="266852"/>
                </a:lnTo>
              </a:path>
              <a:path w="3810" h="1900554">
                <a:moveTo>
                  <a:pt x="0" y="264934"/>
                </a:moveTo>
                <a:lnTo>
                  <a:pt x="3810" y="264934"/>
                </a:lnTo>
              </a:path>
              <a:path w="3810" h="1900554">
                <a:moveTo>
                  <a:pt x="0" y="263029"/>
                </a:moveTo>
                <a:lnTo>
                  <a:pt x="3810" y="263029"/>
                </a:lnTo>
              </a:path>
              <a:path w="3810" h="1900554">
                <a:moveTo>
                  <a:pt x="0" y="261124"/>
                </a:moveTo>
                <a:lnTo>
                  <a:pt x="3810" y="261124"/>
                </a:lnTo>
              </a:path>
              <a:path w="3810" h="1900554">
                <a:moveTo>
                  <a:pt x="0" y="259219"/>
                </a:moveTo>
                <a:lnTo>
                  <a:pt x="3810" y="259219"/>
                </a:lnTo>
              </a:path>
              <a:path w="3810" h="1900554">
                <a:moveTo>
                  <a:pt x="0" y="257314"/>
                </a:moveTo>
                <a:lnTo>
                  <a:pt x="3810" y="257314"/>
                </a:lnTo>
              </a:path>
              <a:path w="3810" h="1900554">
                <a:moveTo>
                  <a:pt x="0" y="255409"/>
                </a:moveTo>
                <a:lnTo>
                  <a:pt x="3810" y="255409"/>
                </a:lnTo>
              </a:path>
              <a:path w="3810" h="1900554">
                <a:moveTo>
                  <a:pt x="0" y="253504"/>
                </a:moveTo>
                <a:lnTo>
                  <a:pt x="3810" y="253504"/>
                </a:lnTo>
              </a:path>
              <a:path w="3810" h="1900554">
                <a:moveTo>
                  <a:pt x="0" y="251599"/>
                </a:moveTo>
                <a:lnTo>
                  <a:pt x="3810" y="251599"/>
                </a:lnTo>
              </a:path>
              <a:path w="3810" h="1900554">
                <a:moveTo>
                  <a:pt x="0" y="249694"/>
                </a:moveTo>
                <a:lnTo>
                  <a:pt x="3810" y="249694"/>
                </a:lnTo>
              </a:path>
              <a:path w="3810" h="1900554">
                <a:moveTo>
                  <a:pt x="0" y="247789"/>
                </a:moveTo>
                <a:lnTo>
                  <a:pt x="3810" y="247789"/>
                </a:lnTo>
              </a:path>
              <a:path w="3810" h="1900554">
                <a:moveTo>
                  <a:pt x="0" y="245884"/>
                </a:moveTo>
                <a:lnTo>
                  <a:pt x="3810" y="245884"/>
                </a:lnTo>
              </a:path>
              <a:path w="3810" h="1900554">
                <a:moveTo>
                  <a:pt x="0" y="243979"/>
                </a:moveTo>
                <a:lnTo>
                  <a:pt x="3810" y="243979"/>
                </a:lnTo>
              </a:path>
              <a:path w="3810" h="1900554">
                <a:moveTo>
                  <a:pt x="0" y="242062"/>
                </a:moveTo>
                <a:lnTo>
                  <a:pt x="3810" y="242062"/>
                </a:lnTo>
              </a:path>
              <a:path w="3810" h="1900554">
                <a:moveTo>
                  <a:pt x="0" y="240157"/>
                </a:moveTo>
                <a:lnTo>
                  <a:pt x="3810" y="240157"/>
                </a:lnTo>
              </a:path>
              <a:path w="3810" h="1900554">
                <a:moveTo>
                  <a:pt x="0" y="238252"/>
                </a:moveTo>
                <a:lnTo>
                  <a:pt x="3810" y="238252"/>
                </a:lnTo>
              </a:path>
              <a:path w="3810" h="1900554">
                <a:moveTo>
                  <a:pt x="0" y="236347"/>
                </a:moveTo>
                <a:lnTo>
                  <a:pt x="3810" y="236347"/>
                </a:lnTo>
              </a:path>
              <a:path w="3810" h="1900554">
                <a:moveTo>
                  <a:pt x="0" y="234442"/>
                </a:moveTo>
                <a:lnTo>
                  <a:pt x="3810" y="234442"/>
                </a:lnTo>
              </a:path>
              <a:path w="3810" h="1900554">
                <a:moveTo>
                  <a:pt x="0" y="232537"/>
                </a:moveTo>
                <a:lnTo>
                  <a:pt x="3810" y="232537"/>
                </a:lnTo>
              </a:path>
              <a:path w="3810" h="1900554">
                <a:moveTo>
                  <a:pt x="0" y="230632"/>
                </a:moveTo>
                <a:lnTo>
                  <a:pt x="3810" y="230632"/>
                </a:lnTo>
              </a:path>
              <a:path w="3810" h="1900554">
                <a:moveTo>
                  <a:pt x="0" y="228727"/>
                </a:moveTo>
                <a:lnTo>
                  <a:pt x="3810" y="228727"/>
                </a:lnTo>
              </a:path>
              <a:path w="3810" h="1900554">
                <a:moveTo>
                  <a:pt x="0" y="226822"/>
                </a:moveTo>
                <a:lnTo>
                  <a:pt x="3810" y="226822"/>
                </a:lnTo>
              </a:path>
              <a:path w="3810" h="1900554">
                <a:moveTo>
                  <a:pt x="0" y="224917"/>
                </a:moveTo>
                <a:lnTo>
                  <a:pt x="3810" y="224917"/>
                </a:lnTo>
              </a:path>
              <a:path w="3810" h="1900554">
                <a:moveTo>
                  <a:pt x="0" y="223012"/>
                </a:moveTo>
                <a:lnTo>
                  <a:pt x="3810" y="223012"/>
                </a:lnTo>
              </a:path>
              <a:path w="3810" h="1900554">
                <a:moveTo>
                  <a:pt x="0" y="221107"/>
                </a:moveTo>
                <a:lnTo>
                  <a:pt x="3810" y="221107"/>
                </a:lnTo>
              </a:path>
              <a:path w="3810" h="1900554">
                <a:moveTo>
                  <a:pt x="0" y="219202"/>
                </a:moveTo>
                <a:lnTo>
                  <a:pt x="3810" y="219202"/>
                </a:lnTo>
              </a:path>
              <a:path w="3810" h="1900554">
                <a:moveTo>
                  <a:pt x="0" y="217284"/>
                </a:moveTo>
                <a:lnTo>
                  <a:pt x="3810" y="217284"/>
                </a:lnTo>
              </a:path>
              <a:path w="3810" h="1900554">
                <a:moveTo>
                  <a:pt x="0" y="215379"/>
                </a:moveTo>
                <a:lnTo>
                  <a:pt x="3810" y="215379"/>
                </a:lnTo>
              </a:path>
              <a:path w="3810" h="1900554">
                <a:moveTo>
                  <a:pt x="0" y="213474"/>
                </a:moveTo>
                <a:lnTo>
                  <a:pt x="3810" y="213474"/>
                </a:lnTo>
              </a:path>
              <a:path w="3810" h="1900554">
                <a:moveTo>
                  <a:pt x="0" y="211569"/>
                </a:moveTo>
                <a:lnTo>
                  <a:pt x="3810" y="211569"/>
                </a:lnTo>
              </a:path>
              <a:path w="3810" h="1900554">
                <a:moveTo>
                  <a:pt x="0" y="209664"/>
                </a:moveTo>
                <a:lnTo>
                  <a:pt x="3810" y="209664"/>
                </a:lnTo>
              </a:path>
              <a:path w="3810" h="1900554">
                <a:moveTo>
                  <a:pt x="0" y="207759"/>
                </a:moveTo>
                <a:lnTo>
                  <a:pt x="3810" y="207759"/>
                </a:lnTo>
              </a:path>
              <a:path w="3810" h="1900554">
                <a:moveTo>
                  <a:pt x="0" y="205854"/>
                </a:moveTo>
                <a:lnTo>
                  <a:pt x="3810" y="205854"/>
                </a:lnTo>
              </a:path>
              <a:path w="3810" h="1900554">
                <a:moveTo>
                  <a:pt x="0" y="203949"/>
                </a:moveTo>
                <a:lnTo>
                  <a:pt x="3810" y="203949"/>
                </a:lnTo>
              </a:path>
              <a:path w="3810" h="1900554">
                <a:moveTo>
                  <a:pt x="0" y="202044"/>
                </a:moveTo>
                <a:lnTo>
                  <a:pt x="3810" y="202044"/>
                </a:lnTo>
              </a:path>
              <a:path w="3810" h="1900554">
                <a:moveTo>
                  <a:pt x="0" y="200139"/>
                </a:moveTo>
                <a:lnTo>
                  <a:pt x="3810" y="200139"/>
                </a:lnTo>
              </a:path>
              <a:path w="3810" h="1900554">
                <a:moveTo>
                  <a:pt x="0" y="198234"/>
                </a:moveTo>
                <a:lnTo>
                  <a:pt x="3810" y="198234"/>
                </a:lnTo>
              </a:path>
              <a:path w="3810" h="1900554">
                <a:moveTo>
                  <a:pt x="0" y="196329"/>
                </a:moveTo>
                <a:lnTo>
                  <a:pt x="3810" y="196329"/>
                </a:lnTo>
              </a:path>
              <a:path w="3810" h="1900554">
                <a:moveTo>
                  <a:pt x="0" y="194424"/>
                </a:moveTo>
                <a:lnTo>
                  <a:pt x="3810" y="194424"/>
                </a:lnTo>
              </a:path>
              <a:path w="3810" h="1900554">
                <a:moveTo>
                  <a:pt x="0" y="192506"/>
                </a:moveTo>
                <a:lnTo>
                  <a:pt x="3810" y="192506"/>
                </a:lnTo>
              </a:path>
              <a:path w="3810" h="1900554">
                <a:moveTo>
                  <a:pt x="0" y="190601"/>
                </a:moveTo>
                <a:lnTo>
                  <a:pt x="3810" y="190601"/>
                </a:lnTo>
              </a:path>
              <a:path w="3810" h="1900554">
                <a:moveTo>
                  <a:pt x="0" y="188696"/>
                </a:moveTo>
                <a:lnTo>
                  <a:pt x="3810" y="188696"/>
                </a:lnTo>
              </a:path>
              <a:path w="3810" h="1900554">
                <a:moveTo>
                  <a:pt x="0" y="186791"/>
                </a:moveTo>
                <a:lnTo>
                  <a:pt x="3810" y="186791"/>
                </a:lnTo>
              </a:path>
              <a:path w="3810" h="1900554">
                <a:moveTo>
                  <a:pt x="0" y="184886"/>
                </a:moveTo>
                <a:lnTo>
                  <a:pt x="3810" y="184886"/>
                </a:lnTo>
              </a:path>
              <a:path w="3810" h="1900554">
                <a:moveTo>
                  <a:pt x="0" y="182981"/>
                </a:moveTo>
                <a:lnTo>
                  <a:pt x="3810" y="182981"/>
                </a:lnTo>
              </a:path>
              <a:path w="3810" h="1900554">
                <a:moveTo>
                  <a:pt x="0" y="181076"/>
                </a:moveTo>
                <a:lnTo>
                  <a:pt x="3810" y="181076"/>
                </a:lnTo>
              </a:path>
              <a:path w="3810" h="1900554">
                <a:moveTo>
                  <a:pt x="0" y="179171"/>
                </a:moveTo>
                <a:lnTo>
                  <a:pt x="3810" y="179171"/>
                </a:lnTo>
              </a:path>
              <a:path w="3810" h="1900554">
                <a:moveTo>
                  <a:pt x="0" y="177266"/>
                </a:moveTo>
                <a:lnTo>
                  <a:pt x="3810" y="177266"/>
                </a:lnTo>
              </a:path>
              <a:path w="3810" h="1900554">
                <a:moveTo>
                  <a:pt x="0" y="175361"/>
                </a:moveTo>
                <a:lnTo>
                  <a:pt x="3810" y="175361"/>
                </a:lnTo>
              </a:path>
              <a:path w="3810" h="1900554">
                <a:moveTo>
                  <a:pt x="0" y="173456"/>
                </a:moveTo>
                <a:lnTo>
                  <a:pt x="3810" y="173456"/>
                </a:lnTo>
              </a:path>
              <a:path w="3810" h="1900554">
                <a:moveTo>
                  <a:pt x="0" y="171551"/>
                </a:moveTo>
                <a:lnTo>
                  <a:pt x="3810" y="171551"/>
                </a:lnTo>
              </a:path>
              <a:path w="3810" h="1900554">
                <a:moveTo>
                  <a:pt x="0" y="169646"/>
                </a:moveTo>
                <a:lnTo>
                  <a:pt x="3810" y="169646"/>
                </a:lnTo>
              </a:path>
              <a:path w="3810" h="1900554">
                <a:moveTo>
                  <a:pt x="0" y="167728"/>
                </a:moveTo>
                <a:lnTo>
                  <a:pt x="3810" y="167728"/>
                </a:lnTo>
              </a:path>
              <a:path w="3810" h="1900554">
                <a:moveTo>
                  <a:pt x="0" y="165823"/>
                </a:moveTo>
                <a:lnTo>
                  <a:pt x="3810" y="165823"/>
                </a:lnTo>
              </a:path>
              <a:path w="3810" h="1900554">
                <a:moveTo>
                  <a:pt x="0" y="163918"/>
                </a:moveTo>
                <a:lnTo>
                  <a:pt x="3810" y="163918"/>
                </a:lnTo>
              </a:path>
              <a:path w="3810" h="1900554">
                <a:moveTo>
                  <a:pt x="0" y="162013"/>
                </a:moveTo>
                <a:lnTo>
                  <a:pt x="3810" y="162013"/>
                </a:lnTo>
              </a:path>
              <a:path w="3810" h="1900554">
                <a:moveTo>
                  <a:pt x="0" y="160108"/>
                </a:moveTo>
                <a:lnTo>
                  <a:pt x="3810" y="160108"/>
                </a:lnTo>
              </a:path>
              <a:path w="3810" h="1900554">
                <a:moveTo>
                  <a:pt x="0" y="158203"/>
                </a:moveTo>
                <a:lnTo>
                  <a:pt x="3810" y="158203"/>
                </a:lnTo>
              </a:path>
              <a:path w="3810" h="1900554">
                <a:moveTo>
                  <a:pt x="0" y="156298"/>
                </a:moveTo>
                <a:lnTo>
                  <a:pt x="3810" y="156298"/>
                </a:lnTo>
              </a:path>
              <a:path w="3810" h="1900554">
                <a:moveTo>
                  <a:pt x="0" y="154393"/>
                </a:moveTo>
                <a:lnTo>
                  <a:pt x="3810" y="154393"/>
                </a:lnTo>
              </a:path>
              <a:path w="3810" h="1900554">
                <a:moveTo>
                  <a:pt x="0" y="152488"/>
                </a:moveTo>
                <a:lnTo>
                  <a:pt x="3810" y="152488"/>
                </a:lnTo>
              </a:path>
              <a:path w="3810" h="1900554">
                <a:moveTo>
                  <a:pt x="0" y="150583"/>
                </a:moveTo>
                <a:lnTo>
                  <a:pt x="3810" y="150583"/>
                </a:lnTo>
              </a:path>
              <a:path w="3810" h="1900554">
                <a:moveTo>
                  <a:pt x="0" y="148678"/>
                </a:moveTo>
                <a:lnTo>
                  <a:pt x="3810" y="148678"/>
                </a:lnTo>
              </a:path>
              <a:path w="3810" h="1900554">
                <a:moveTo>
                  <a:pt x="0" y="146773"/>
                </a:moveTo>
                <a:lnTo>
                  <a:pt x="3810" y="146773"/>
                </a:lnTo>
              </a:path>
              <a:path w="3810" h="1900554">
                <a:moveTo>
                  <a:pt x="0" y="144856"/>
                </a:moveTo>
                <a:lnTo>
                  <a:pt x="3810" y="144856"/>
                </a:lnTo>
              </a:path>
              <a:path w="3810" h="1900554">
                <a:moveTo>
                  <a:pt x="0" y="142951"/>
                </a:moveTo>
                <a:lnTo>
                  <a:pt x="3810" y="142951"/>
                </a:lnTo>
              </a:path>
              <a:path w="3810" h="1900554">
                <a:moveTo>
                  <a:pt x="0" y="141046"/>
                </a:moveTo>
                <a:lnTo>
                  <a:pt x="3810" y="141046"/>
                </a:lnTo>
              </a:path>
              <a:path w="3810" h="1900554">
                <a:moveTo>
                  <a:pt x="0" y="139141"/>
                </a:moveTo>
                <a:lnTo>
                  <a:pt x="3810" y="139141"/>
                </a:lnTo>
              </a:path>
              <a:path w="3810" h="1900554">
                <a:moveTo>
                  <a:pt x="0" y="137236"/>
                </a:moveTo>
                <a:lnTo>
                  <a:pt x="3810" y="137236"/>
                </a:lnTo>
              </a:path>
              <a:path w="3810" h="1900554">
                <a:moveTo>
                  <a:pt x="0" y="135331"/>
                </a:moveTo>
                <a:lnTo>
                  <a:pt x="3810" y="135331"/>
                </a:lnTo>
              </a:path>
              <a:path w="3810" h="1900554">
                <a:moveTo>
                  <a:pt x="0" y="133426"/>
                </a:moveTo>
                <a:lnTo>
                  <a:pt x="3810" y="133426"/>
                </a:lnTo>
              </a:path>
              <a:path w="3810" h="1900554">
                <a:moveTo>
                  <a:pt x="0" y="131521"/>
                </a:moveTo>
                <a:lnTo>
                  <a:pt x="3810" y="131521"/>
                </a:lnTo>
              </a:path>
              <a:path w="3810" h="1900554">
                <a:moveTo>
                  <a:pt x="0" y="129616"/>
                </a:moveTo>
                <a:lnTo>
                  <a:pt x="3810" y="129616"/>
                </a:lnTo>
              </a:path>
              <a:path w="3810" h="1900554">
                <a:moveTo>
                  <a:pt x="0" y="127711"/>
                </a:moveTo>
                <a:lnTo>
                  <a:pt x="3810" y="127711"/>
                </a:lnTo>
              </a:path>
              <a:path w="3810" h="1900554">
                <a:moveTo>
                  <a:pt x="0" y="125806"/>
                </a:moveTo>
                <a:lnTo>
                  <a:pt x="3810" y="125806"/>
                </a:lnTo>
              </a:path>
              <a:path w="3810" h="1900554">
                <a:moveTo>
                  <a:pt x="0" y="123901"/>
                </a:moveTo>
                <a:lnTo>
                  <a:pt x="3810" y="123901"/>
                </a:lnTo>
              </a:path>
              <a:path w="3810" h="1900554">
                <a:moveTo>
                  <a:pt x="0" y="121996"/>
                </a:moveTo>
                <a:lnTo>
                  <a:pt x="3810" y="121996"/>
                </a:lnTo>
              </a:path>
              <a:path w="3810" h="1900554">
                <a:moveTo>
                  <a:pt x="0" y="120078"/>
                </a:moveTo>
                <a:lnTo>
                  <a:pt x="3810" y="120078"/>
                </a:lnTo>
              </a:path>
              <a:path w="3810" h="1900554">
                <a:moveTo>
                  <a:pt x="0" y="118173"/>
                </a:moveTo>
                <a:lnTo>
                  <a:pt x="3810" y="118173"/>
                </a:lnTo>
              </a:path>
              <a:path w="3810" h="1900554">
                <a:moveTo>
                  <a:pt x="0" y="116268"/>
                </a:moveTo>
                <a:lnTo>
                  <a:pt x="3810" y="116268"/>
                </a:lnTo>
              </a:path>
              <a:path w="3810" h="1900554">
                <a:moveTo>
                  <a:pt x="0" y="114363"/>
                </a:moveTo>
                <a:lnTo>
                  <a:pt x="3810" y="114363"/>
                </a:lnTo>
              </a:path>
              <a:path w="3810" h="1900554">
                <a:moveTo>
                  <a:pt x="0" y="112458"/>
                </a:moveTo>
                <a:lnTo>
                  <a:pt x="3810" y="112458"/>
                </a:lnTo>
              </a:path>
              <a:path w="3810" h="1900554">
                <a:moveTo>
                  <a:pt x="0" y="110553"/>
                </a:moveTo>
                <a:lnTo>
                  <a:pt x="3810" y="110553"/>
                </a:lnTo>
              </a:path>
              <a:path w="3810" h="1900554">
                <a:moveTo>
                  <a:pt x="0" y="108648"/>
                </a:moveTo>
                <a:lnTo>
                  <a:pt x="3810" y="108648"/>
                </a:lnTo>
              </a:path>
              <a:path w="3810" h="1900554">
                <a:moveTo>
                  <a:pt x="0" y="106743"/>
                </a:moveTo>
                <a:lnTo>
                  <a:pt x="3810" y="106743"/>
                </a:lnTo>
              </a:path>
              <a:path w="3810" h="1900554">
                <a:moveTo>
                  <a:pt x="0" y="104838"/>
                </a:moveTo>
                <a:lnTo>
                  <a:pt x="3810" y="104838"/>
                </a:lnTo>
              </a:path>
              <a:path w="3810" h="1900554">
                <a:moveTo>
                  <a:pt x="0" y="102933"/>
                </a:moveTo>
                <a:lnTo>
                  <a:pt x="3810" y="102933"/>
                </a:lnTo>
              </a:path>
              <a:path w="3810" h="1900554">
                <a:moveTo>
                  <a:pt x="0" y="101028"/>
                </a:moveTo>
                <a:lnTo>
                  <a:pt x="3810" y="101028"/>
                </a:lnTo>
              </a:path>
              <a:path w="3810" h="1900554">
                <a:moveTo>
                  <a:pt x="0" y="99123"/>
                </a:moveTo>
                <a:lnTo>
                  <a:pt x="3810" y="99123"/>
                </a:lnTo>
              </a:path>
              <a:path w="3810" h="1900554">
                <a:moveTo>
                  <a:pt x="0" y="97218"/>
                </a:moveTo>
                <a:lnTo>
                  <a:pt x="3810" y="97218"/>
                </a:lnTo>
              </a:path>
              <a:path w="3810" h="1900554">
                <a:moveTo>
                  <a:pt x="0" y="95300"/>
                </a:moveTo>
                <a:lnTo>
                  <a:pt x="3810" y="95300"/>
                </a:lnTo>
              </a:path>
              <a:path w="3810" h="1900554">
                <a:moveTo>
                  <a:pt x="0" y="93395"/>
                </a:moveTo>
                <a:lnTo>
                  <a:pt x="3810" y="93395"/>
                </a:lnTo>
              </a:path>
              <a:path w="3810" h="1900554">
                <a:moveTo>
                  <a:pt x="0" y="91490"/>
                </a:moveTo>
                <a:lnTo>
                  <a:pt x="3810" y="91490"/>
                </a:lnTo>
              </a:path>
              <a:path w="3810" h="1900554">
                <a:moveTo>
                  <a:pt x="0" y="89585"/>
                </a:moveTo>
                <a:lnTo>
                  <a:pt x="3810" y="89585"/>
                </a:lnTo>
              </a:path>
              <a:path w="3810" h="1900554">
                <a:moveTo>
                  <a:pt x="0" y="87680"/>
                </a:moveTo>
                <a:lnTo>
                  <a:pt x="3810" y="87680"/>
                </a:lnTo>
              </a:path>
              <a:path w="3810" h="1900554">
                <a:moveTo>
                  <a:pt x="0" y="85775"/>
                </a:moveTo>
                <a:lnTo>
                  <a:pt x="3810" y="85775"/>
                </a:lnTo>
              </a:path>
              <a:path w="3810" h="1900554">
                <a:moveTo>
                  <a:pt x="0" y="83870"/>
                </a:moveTo>
                <a:lnTo>
                  <a:pt x="3810" y="83870"/>
                </a:lnTo>
              </a:path>
              <a:path w="3810" h="1900554">
                <a:moveTo>
                  <a:pt x="0" y="81965"/>
                </a:moveTo>
                <a:lnTo>
                  <a:pt x="3810" y="81965"/>
                </a:lnTo>
              </a:path>
              <a:path w="3810" h="1900554">
                <a:moveTo>
                  <a:pt x="0" y="80060"/>
                </a:moveTo>
                <a:lnTo>
                  <a:pt x="3810" y="80060"/>
                </a:lnTo>
              </a:path>
              <a:path w="3810" h="1900554">
                <a:moveTo>
                  <a:pt x="0" y="78155"/>
                </a:moveTo>
                <a:lnTo>
                  <a:pt x="3810" y="78155"/>
                </a:lnTo>
              </a:path>
              <a:path w="3810" h="1900554">
                <a:moveTo>
                  <a:pt x="0" y="76250"/>
                </a:moveTo>
                <a:lnTo>
                  <a:pt x="3810" y="76250"/>
                </a:lnTo>
              </a:path>
              <a:path w="3810" h="1900554">
                <a:moveTo>
                  <a:pt x="0" y="74345"/>
                </a:moveTo>
                <a:lnTo>
                  <a:pt x="3810" y="74345"/>
                </a:lnTo>
              </a:path>
              <a:path w="3810" h="1900554">
                <a:moveTo>
                  <a:pt x="0" y="72428"/>
                </a:moveTo>
                <a:lnTo>
                  <a:pt x="3810" y="72428"/>
                </a:lnTo>
              </a:path>
              <a:path w="3810" h="1900554">
                <a:moveTo>
                  <a:pt x="0" y="70523"/>
                </a:moveTo>
                <a:lnTo>
                  <a:pt x="3810" y="70523"/>
                </a:lnTo>
              </a:path>
              <a:path w="3810" h="1900554">
                <a:moveTo>
                  <a:pt x="0" y="68618"/>
                </a:moveTo>
                <a:lnTo>
                  <a:pt x="3810" y="68618"/>
                </a:lnTo>
              </a:path>
              <a:path w="3810" h="1900554">
                <a:moveTo>
                  <a:pt x="0" y="66713"/>
                </a:moveTo>
                <a:lnTo>
                  <a:pt x="3810" y="66713"/>
                </a:lnTo>
              </a:path>
              <a:path w="3810" h="1900554">
                <a:moveTo>
                  <a:pt x="0" y="64808"/>
                </a:moveTo>
                <a:lnTo>
                  <a:pt x="3810" y="64808"/>
                </a:lnTo>
              </a:path>
              <a:path w="3810" h="1900554">
                <a:moveTo>
                  <a:pt x="0" y="62903"/>
                </a:moveTo>
                <a:lnTo>
                  <a:pt x="3810" y="62903"/>
                </a:lnTo>
              </a:path>
              <a:path w="3810" h="1900554">
                <a:moveTo>
                  <a:pt x="0" y="60998"/>
                </a:moveTo>
                <a:lnTo>
                  <a:pt x="3810" y="60998"/>
                </a:lnTo>
              </a:path>
              <a:path w="3810" h="1900554">
                <a:moveTo>
                  <a:pt x="0" y="59093"/>
                </a:moveTo>
                <a:lnTo>
                  <a:pt x="3810" y="59093"/>
                </a:lnTo>
              </a:path>
              <a:path w="3810" h="1900554">
                <a:moveTo>
                  <a:pt x="0" y="57188"/>
                </a:moveTo>
                <a:lnTo>
                  <a:pt x="3810" y="57188"/>
                </a:lnTo>
              </a:path>
              <a:path w="3810" h="1900554">
                <a:moveTo>
                  <a:pt x="0" y="55283"/>
                </a:moveTo>
                <a:lnTo>
                  <a:pt x="3810" y="55283"/>
                </a:lnTo>
              </a:path>
              <a:path w="3810" h="1900554">
                <a:moveTo>
                  <a:pt x="0" y="53378"/>
                </a:moveTo>
                <a:lnTo>
                  <a:pt x="3810" y="53378"/>
                </a:lnTo>
              </a:path>
              <a:path w="3810" h="1900554">
                <a:moveTo>
                  <a:pt x="0" y="51473"/>
                </a:moveTo>
                <a:lnTo>
                  <a:pt x="3810" y="51473"/>
                </a:lnTo>
              </a:path>
              <a:path w="3810" h="1900554">
                <a:moveTo>
                  <a:pt x="0" y="49568"/>
                </a:moveTo>
                <a:lnTo>
                  <a:pt x="3810" y="49568"/>
                </a:lnTo>
              </a:path>
              <a:path w="3810" h="1900554">
                <a:moveTo>
                  <a:pt x="0" y="47650"/>
                </a:moveTo>
                <a:lnTo>
                  <a:pt x="3810" y="47650"/>
                </a:lnTo>
              </a:path>
              <a:path w="3810" h="1900554">
                <a:moveTo>
                  <a:pt x="0" y="45745"/>
                </a:moveTo>
                <a:lnTo>
                  <a:pt x="3810" y="45745"/>
                </a:lnTo>
              </a:path>
              <a:path w="3810" h="1900554">
                <a:moveTo>
                  <a:pt x="0" y="43840"/>
                </a:moveTo>
                <a:lnTo>
                  <a:pt x="3810" y="43840"/>
                </a:lnTo>
              </a:path>
              <a:path w="3810" h="1900554">
                <a:moveTo>
                  <a:pt x="0" y="41935"/>
                </a:moveTo>
                <a:lnTo>
                  <a:pt x="3810" y="41935"/>
                </a:lnTo>
              </a:path>
              <a:path w="3810" h="1900554">
                <a:moveTo>
                  <a:pt x="0" y="40030"/>
                </a:moveTo>
                <a:lnTo>
                  <a:pt x="3810" y="40030"/>
                </a:lnTo>
              </a:path>
              <a:path w="3810" h="1900554">
                <a:moveTo>
                  <a:pt x="0" y="38125"/>
                </a:moveTo>
                <a:lnTo>
                  <a:pt x="3810" y="38125"/>
                </a:lnTo>
              </a:path>
              <a:path w="3810" h="1900554">
                <a:moveTo>
                  <a:pt x="0" y="36220"/>
                </a:moveTo>
                <a:lnTo>
                  <a:pt x="3810" y="36220"/>
                </a:lnTo>
              </a:path>
              <a:path w="3810" h="1900554">
                <a:moveTo>
                  <a:pt x="0" y="34315"/>
                </a:moveTo>
                <a:lnTo>
                  <a:pt x="3810" y="34315"/>
                </a:lnTo>
              </a:path>
              <a:path w="3810" h="1900554">
                <a:moveTo>
                  <a:pt x="0" y="32410"/>
                </a:moveTo>
                <a:lnTo>
                  <a:pt x="3810" y="32410"/>
                </a:lnTo>
              </a:path>
              <a:path w="3810" h="1900554">
                <a:moveTo>
                  <a:pt x="0" y="30505"/>
                </a:moveTo>
                <a:lnTo>
                  <a:pt x="3810" y="30505"/>
                </a:lnTo>
              </a:path>
              <a:path w="3810" h="1900554">
                <a:moveTo>
                  <a:pt x="0" y="28600"/>
                </a:moveTo>
                <a:lnTo>
                  <a:pt x="3810" y="28600"/>
                </a:lnTo>
              </a:path>
              <a:path w="3810" h="1900554">
                <a:moveTo>
                  <a:pt x="0" y="26695"/>
                </a:moveTo>
                <a:lnTo>
                  <a:pt x="3810" y="26695"/>
                </a:lnTo>
              </a:path>
              <a:path w="3810" h="1900554">
                <a:moveTo>
                  <a:pt x="0" y="24790"/>
                </a:moveTo>
                <a:lnTo>
                  <a:pt x="3810" y="24790"/>
                </a:lnTo>
              </a:path>
              <a:path w="3810" h="1900554">
                <a:moveTo>
                  <a:pt x="0" y="22872"/>
                </a:moveTo>
                <a:lnTo>
                  <a:pt x="3810" y="22872"/>
                </a:lnTo>
              </a:path>
              <a:path w="3810" h="1900554">
                <a:moveTo>
                  <a:pt x="0" y="20967"/>
                </a:moveTo>
                <a:lnTo>
                  <a:pt x="3810" y="20967"/>
                </a:lnTo>
              </a:path>
              <a:path w="3810" h="1900554">
                <a:moveTo>
                  <a:pt x="0" y="19062"/>
                </a:moveTo>
                <a:lnTo>
                  <a:pt x="3810" y="19062"/>
                </a:lnTo>
              </a:path>
              <a:path w="3810" h="1900554">
                <a:moveTo>
                  <a:pt x="0" y="17157"/>
                </a:moveTo>
                <a:lnTo>
                  <a:pt x="3810" y="17157"/>
                </a:lnTo>
              </a:path>
              <a:path w="3810" h="1900554">
                <a:moveTo>
                  <a:pt x="0" y="15252"/>
                </a:moveTo>
                <a:lnTo>
                  <a:pt x="3810" y="15252"/>
                </a:lnTo>
              </a:path>
              <a:path w="3810" h="1900554">
                <a:moveTo>
                  <a:pt x="0" y="13347"/>
                </a:moveTo>
                <a:lnTo>
                  <a:pt x="3810" y="13347"/>
                </a:lnTo>
              </a:path>
              <a:path w="3810" h="1900554">
                <a:moveTo>
                  <a:pt x="0" y="11442"/>
                </a:moveTo>
                <a:lnTo>
                  <a:pt x="3810" y="11442"/>
                </a:lnTo>
              </a:path>
              <a:path w="3810" h="1900554">
                <a:moveTo>
                  <a:pt x="0" y="9537"/>
                </a:moveTo>
                <a:lnTo>
                  <a:pt x="3810" y="9537"/>
                </a:lnTo>
              </a:path>
              <a:path w="3810" h="1900554">
                <a:moveTo>
                  <a:pt x="0" y="7632"/>
                </a:moveTo>
                <a:lnTo>
                  <a:pt x="3810" y="7632"/>
                </a:lnTo>
              </a:path>
              <a:path w="3810" h="1900554">
                <a:moveTo>
                  <a:pt x="0" y="5727"/>
                </a:moveTo>
                <a:lnTo>
                  <a:pt x="3810" y="5727"/>
                </a:lnTo>
              </a:path>
              <a:path w="3810" h="1900554">
                <a:moveTo>
                  <a:pt x="0" y="3822"/>
                </a:moveTo>
                <a:lnTo>
                  <a:pt x="3810" y="3822"/>
                </a:lnTo>
              </a:path>
              <a:path w="3810" h="1900554">
                <a:moveTo>
                  <a:pt x="0" y="1917"/>
                </a:moveTo>
                <a:lnTo>
                  <a:pt x="3810" y="1917"/>
                </a:lnTo>
              </a:path>
              <a:path w="3810" h="1900554">
                <a:moveTo>
                  <a:pt x="0" y="0"/>
                </a:moveTo>
                <a:lnTo>
                  <a:pt x="3810" y="0"/>
                </a:lnTo>
              </a:path>
            </a:pathLst>
          </a:custGeom>
          <a:ln w="3175">
            <a:solidFill>
              <a:srgbClr val="3C3C3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88" name="object 38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9730084"/>
              </p:ext>
            </p:extLst>
          </p:nvPr>
        </p:nvGraphicFramePr>
        <p:xfrm>
          <a:off x="3908978" y="1970112"/>
          <a:ext cx="6141082" cy="345786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608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26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07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53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994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8780">
                <a:tc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  <a:spcBef>
                          <a:spcPts val="975"/>
                        </a:spcBef>
                        <a:tabLst>
                          <a:tab pos="785495" algn="l"/>
                        </a:tabLst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sz="100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Cálculo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Frequência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marL="236854" marR="209550" indent="-1968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000" spc="-45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Tamanho </a:t>
                      </a:r>
                      <a:r>
                        <a:rPr sz="1000" spc="-1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Amostra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sz="1000" spc="-20">
                          <a:solidFill>
                            <a:srgbClr val="FFFFFF"/>
                          </a:solidFill>
                          <a:latin typeface="Verdana"/>
                          <a:cs typeface="Verdana"/>
                        </a:rPr>
                        <a:t>Meta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1238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43505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75565">
                        <a:lnSpc>
                          <a:spcPts val="1105"/>
                        </a:lnSpc>
                        <a:spcBef>
                          <a:spcPts val="375"/>
                        </a:spcBef>
                        <a:tabLst>
                          <a:tab pos="904240" algn="l"/>
                        </a:tabLst>
                      </a:pPr>
                      <a:r>
                        <a:rPr sz="1000" b="1" spc="-10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Processo</a:t>
                      </a:r>
                      <a:r>
                        <a:rPr sz="1000" b="1">
                          <a:solidFill>
                            <a:srgbClr val="3C3C3C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Número</a:t>
                      </a:r>
                      <a:r>
                        <a:rPr sz="1000" spc="-9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8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Dividir</a:t>
                      </a:r>
                      <a:r>
                        <a:rPr sz="1000" spc="-1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Mensal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20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5"/>
                        </a:lnSpc>
                        <a:spcBef>
                          <a:spcPts val="375"/>
                        </a:spcBef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Aumentar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47625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1765">
                <a:tc>
                  <a:txBody>
                    <a:bodyPr/>
                    <a:lstStyle/>
                    <a:p>
                      <a:pPr marR="152400" algn="r">
                        <a:lnSpc>
                          <a:spcPts val="1095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oportunidades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numerador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oportunidades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95"/>
                        </a:lnSpc>
                      </a:pPr>
                      <a:r>
                        <a:rPr sz="1000" spc="-10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30%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890905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positivas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pelo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plantão*/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linha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16839" algn="r">
                        <a:lnSpc>
                          <a:spcPts val="1100"/>
                        </a:lnSpc>
                      </a:pPr>
                      <a:r>
                        <a:rPr sz="1000" spc="-4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sz="1000" spc="-1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higiene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período</a:t>
                      </a:r>
                      <a:r>
                        <a:rPr sz="1000" spc="-10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(as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denominador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mês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=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80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base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26364" algn="r">
                        <a:lnSpc>
                          <a:spcPts val="11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das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mãos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indicações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00"/>
                        </a:lnSpc>
                      </a:pPr>
                      <a:r>
                        <a:rPr sz="1000" spc="-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multiplicar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oportunidades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24460" algn="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realizadas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observadas</a:t>
                      </a:r>
                      <a:r>
                        <a:rPr sz="1000" spc="-6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são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4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sz="1000" spc="-1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resultado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R="107314" algn="r">
                        <a:lnSpc>
                          <a:spcPts val="1100"/>
                        </a:lnSpc>
                      </a:pP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no</a:t>
                      </a:r>
                      <a:r>
                        <a:rPr sz="1000" spc="-114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período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“classificadas”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5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por</a:t>
                      </a:r>
                      <a:r>
                        <a:rPr sz="1000" spc="-13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100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2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como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oportunidades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6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para</a:t>
                      </a:r>
                      <a:r>
                        <a:rPr sz="1000" spc="-9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5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8870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higienização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87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000" spc="-25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das</a:t>
                      </a:r>
                      <a:r>
                        <a:rPr sz="1000" spc="-13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1000" spc="-10">
                          <a:solidFill>
                            <a:srgbClr val="3C3C3C"/>
                          </a:solidFill>
                          <a:latin typeface="Verdana"/>
                          <a:cs typeface="Verdana"/>
                        </a:rPr>
                        <a:t>mãos)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R w="6350">
                      <a:solidFill>
                        <a:srgbClr val="3C3C3C"/>
                      </a:solidFill>
                      <a:prstDash val="solid"/>
                    </a:lnR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3C3C3C"/>
                      </a:solidFill>
                      <a:prstDash val="solid"/>
                    </a:lnL>
                    <a:lnB w="12700">
                      <a:solidFill>
                        <a:srgbClr val="43505E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389" name="object 389"/>
          <p:cNvSpPr/>
          <p:nvPr/>
        </p:nvSpPr>
        <p:spPr>
          <a:xfrm>
            <a:off x="4633243" y="1970124"/>
            <a:ext cx="0" cy="399415"/>
          </a:xfrm>
          <a:custGeom>
            <a:avLst/>
            <a:gdLst/>
            <a:ahLst/>
            <a:cxnLst/>
            <a:rect l="l" t="t" r="r" b="b"/>
            <a:pathLst>
              <a:path h="399414">
                <a:moveTo>
                  <a:pt x="0" y="399135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 txBox="1"/>
          <p:nvPr/>
        </p:nvSpPr>
        <p:spPr>
          <a:xfrm>
            <a:off x="5699823" y="1733019"/>
            <a:ext cx="25647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>
                <a:solidFill>
                  <a:srgbClr val="43505E"/>
                </a:solidFill>
                <a:latin typeface="Arial"/>
                <a:cs typeface="Arial"/>
              </a:rPr>
              <a:t>Definição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Operacional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20">
                <a:solidFill>
                  <a:srgbClr val="43505E"/>
                </a:solidFill>
                <a:latin typeface="Arial"/>
                <a:cs typeface="Arial"/>
              </a:rPr>
              <a:t>do</a:t>
            </a:r>
            <a:r>
              <a:rPr sz="1200" b="1" spc="-55">
                <a:solidFill>
                  <a:srgbClr val="43505E"/>
                </a:solidFill>
                <a:latin typeface="Arial"/>
                <a:cs typeface="Arial"/>
              </a:rPr>
              <a:t> </a:t>
            </a:r>
            <a:r>
              <a:rPr sz="1200" b="1" spc="-10">
                <a:solidFill>
                  <a:srgbClr val="43505E"/>
                </a:solidFill>
                <a:latin typeface="Arial"/>
                <a:cs typeface="Arial"/>
              </a:rPr>
              <a:t>Indicador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391" name="object 391"/>
          <p:cNvPicPr/>
          <p:nvPr/>
        </p:nvPicPr>
        <p:blipFill>
          <a:blip r:embed="rId301" cstate="print"/>
          <a:stretch>
            <a:fillRect/>
          </a:stretch>
        </p:blipFill>
        <p:spPr>
          <a:xfrm>
            <a:off x="3907242" y="1044009"/>
            <a:ext cx="6145865" cy="665168"/>
          </a:xfrm>
          <a:prstGeom prst="rect">
            <a:avLst/>
          </a:prstGeom>
        </p:spPr>
      </p:pic>
      <p:sp>
        <p:nvSpPr>
          <p:cNvPr id="392" name="object 392"/>
          <p:cNvSpPr txBox="1"/>
          <p:nvPr/>
        </p:nvSpPr>
        <p:spPr>
          <a:xfrm>
            <a:off x="3891542" y="4330498"/>
            <a:ext cx="189801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65">
                <a:solidFill>
                  <a:srgbClr val="3C3C3C"/>
                </a:solidFill>
                <a:latin typeface="Verdana"/>
                <a:cs typeface="Verdana"/>
              </a:rPr>
              <a:t>*Plantão:</a:t>
            </a: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0">
                <a:solidFill>
                  <a:srgbClr val="3C3C3C"/>
                </a:solidFill>
                <a:latin typeface="Verdana"/>
                <a:cs typeface="Verdana"/>
              </a:rPr>
              <a:t>Manhã,</a:t>
            </a:r>
            <a:r>
              <a:rPr sz="800" spc="-7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50">
                <a:solidFill>
                  <a:srgbClr val="3C3C3C"/>
                </a:solidFill>
                <a:latin typeface="Verdana"/>
                <a:cs typeface="Verdana"/>
              </a:rPr>
              <a:t>Tarde</a:t>
            </a: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35">
                <a:solidFill>
                  <a:srgbClr val="3C3C3C"/>
                </a:solidFill>
                <a:latin typeface="Verdana"/>
                <a:cs typeface="Verdana"/>
              </a:rPr>
              <a:t>Noturno</a:t>
            </a:r>
            <a:r>
              <a:rPr sz="800" spc="-70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>
                <a:solidFill>
                  <a:srgbClr val="3C3C3C"/>
                </a:solidFill>
                <a:latin typeface="Verdana"/>
                <a:cs typeface="Verdana"/>
              </a:rPr>
              <a:t>A</a:t>
            </a:r>
            <a:r>
              <a:rPr sz="800" spc="-6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25">
                <a:solidFill>
                  <a:srgbClr val="3C3C3C"/>
                </a:solidFill>
                <a:latin typeface="Verdana"/>
                <a:cs typeface="Verdana"/>
              </a:rPr>
              <a:t>e</a:t>
            </a:r>
            <a:r>
              <a:rPr sz="800" spc="-45">
                <a:solidFill>
                  <a:srgbClr val="3C3C3C"/>
                </a:solidFill>
                <a:latin typeface="Verdana"/>
                <a:cs typeface="Verdana"/>
              </a:rPr>
              <a:t> </a:t>
            </a:r>
            <a:r>
              <a:rPr sz="800" spc="-50">
                <a:solidFill>
                  <a:srgbClr val="3C3C3C"/>
                </a:solidFill>
                <a:latin typeface="Verdana"/>
                <a:cs typeface="Verdana"/>
              </a:rPr>
              <a:t>B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393" name="object 393"/>
          <p:cNvSpPr txBox="1"/>
          <p:nvPr/>
        </p:nvSpPr>
        <p:spPr>
          <a:xfrm>
            <a:off x="6312661" y="522820"/>
            <a:ext cx="220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6550" algn="l"/>
                <a:tab pos="676910" algn="l"/>
                <a:tab pos="1017905" algn="l"/>
                <a:tab pos="1359535" algn="l"/>
                <a:tab pos="1696720" algn="l"/>
                <a:tab pos="2037714" algn="l"/>
              </a:tabLst>
            </a:pP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01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02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50">
                <a:solidFill>
                  <a:srgbClr val="FFFFFF"/>
                </a:solidFill>
                <a:latin typeface="Georgia"/>
                <a:cs typeface="Georgia"/>
              </a:rPr>
              <a:t>03</a:t>
            </a:r>
            <a:r>
              <a:rPr sz="1000">
                <a:solidFill>
                  <a:srgbClr val="FFFFFF"/>
                </a:solidFill>
                <a:latin typeface="Georgia"/>
                <a:cs typeface="Georgi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04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05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06</a:t>
            </a:r>
            <a:r>
              <a:rPr sz="1000">
                <a:solidFill>
                  <a:srgbClr val="FFFFFF"/>
                </a:solidFill>
                <a:latin typeface="Verdana"/>
                <a:cs typeface="Verdana"/>
              </a:rPr>
              <a:t>	</a:t>
            </a:r>
            <a:r>
              <a:rPr sz="1000" spc="-25">
                <a:solidFill>
                  <a:srgbClr val="FFFFFF"/>
                </a:solidFill>
                <a:latin typeface="Verdana"/>
                <a:cs typeface="Verdana"/>
              </a:rPr>
              <a:t>07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394" name="object 394"/>
          <p:cNvSpPr/>
          <p:nvPr/>
        </p:nvSpPr>
        <p:spPr>
          <a:xfrm>
            <a:off x="8979700" y="546468"/>
            <a:ext cx="313055" cy="129539"/>
          </a:xfrm>
          <a:custGeom>
            <a:avLst/>
            <a:gdLst/>
            <a:ahLst/>
            <a:cxnLst/>
            <a:rect l="l" t="t" r="r" b="b"/>
            <a:pathLst>
              <a:path w="313054" h="129540">
                <a:moveTo>
                  <a:pt x="129070" y="114884"/>
                </a:moveTo>
                <a:lnTo>
                  <a:pt x="129057" y="111188"/>
                </a:lnTo>
                <a:lnTo>
                  <a:pt x="99148" y="81267"/>
                </a:lnTo>
                <a:lnTo>
                  <a:pt x="96812" y="78930"/>
                </a:lnTo>
                <a:lnTo>
                  <a:pt x="94602" y="76720"/>
                </a:lnTo>
                <a:lnTo>
                  <a:pt x="91427" y="76492"/>
                </a:lnTo>
                <a:lnTo>
                  <a:pt x="88163" y="78867"/>
                </a:lnTo>
                <a:lnTo>
                  <a:pt x="87947" y="78930"/>
                </a:lnTo>
                <a:lnTo>
                  <a:pt x="86004" y="77000"/>
                </a:lnTo>
                <a:lnTo>
                  <a:pt x="80911" y="71894"/>
                </a:lnTo>
                <a:lnTo>
                  <a:pt x="81915" y="70434"/>
                </a:lnTo>
                <a:lnTo>
                  <a:pt x="85979" y="63131"/>
                </a:lnTo>
                <a:lnTo>
                  <a:pt x="88582" y="55473"/>
                </a:lnTo>
                <a:lnTo>
                  <a:pt x="89687" y="47472"/>
                </a:lnTo>
                <a:lnTo>
                  <a:pt x="89344" y="39141"/>
                </a:lnTo>
                <a:lnTo>
                  <a:pt x="87807" y="31940"/>
                </a:lnTo>
                <a:lnTo>
                  <a:pt x="85178" y="25247"/>
                </a:lnTo>
                <a:lnTo>
                  <a:pt x="81457" y="19100"/>
                </a:lnTo>
                <a:lnTo>
                  <a:pt x="76974" y="13830"/>
                </a:lnTo>
                <a:lnTo>
                  <a:pt x="76974" y="51866"/>
                </a:lnTo>
                <a:lnTo>
                  <a:pt x="75171" y="58153"/>
                </a:lnTo>
                <a:lnTo>
                  <a:pt x="71031" y="63474"/>
                </a:lnTo>
                <a:lnTo>
                  <a:pt x="62204" y="71894"/>
                </a:lnTo>
                <a:lnTo>
                  <a:pt x="52108" y="76428"/>
                </a:lnTo>
                <a:lnTo>
                  <a:pt x="41211" y="77000"/>
                </a:lnTo>
                <a:lnTo>
                  <a:pt x="29984" y="73494"/>
                </a:lnTo>
                <a:lnTo>
                  <a:pt x="22009" y="67678"/>
                </a:lnTo>
                <a:lnTo>
                  <a:pt x="16294" y="59677"/>
                </a:lnTo>
                <a:lnTo>
                  <a:pt x="13233" y="50330"/>
                </a:lnTo>
                <a:lnTo>
                  <a:pt x="13233" y="40474"/>
                </a:lnTo>
                <a:lnTo>
                  <a:pt x="43611" y="12992"/>
                </a:lnTo>
                <a:lnTo>
                  <a:pt x="51562" y="13576"/>
                </a:lnTo>
                <a:lnTo>
                  <a:pt x="76974" y="51866"/>
                </a:lnTo>
                <a:lnTo>
                  <a:pt x="76974" y="13830"/>
                </a:lnTo>
                <a:lnTo>
                  <a:pt x="76682" y="13474"/>
                </a:lnTo>
                <a:lnTo>
                  <a:pt x="76200" y="12992"/>
                </a:lnTo>
                <a:lnTo>
                  <a:pt x="71031" y="7810"/>
                </a:lnTo>
                <a:lnTo>
                  <a:pt x="64325" y="3848"/>
                </a:lnTo>
                <a:lnTo>
                  <a:pt x="53632" y="1117"/>
                </a:lnTo>
                <a:lnTo>
                  <a:pt x="50584" y="787"/>
                </a:lnTo>
                <a:lnTo>
                  <a:pt x="47599" y="266"/>
                </a:lnTo>
                <a:lnTo>
                  <a:pt x="42341" y="266"/>
                </a:lnTo>
                <a:lnTo>
                  <a:pt x="39141" y="838"/>
                </a:lnTo>
                <a:lnTo>
                  <a:pt x="35890" y="1181"/>
                </a:lnTo>
                <a:lnTo>
                  <a:pt x="5207" y="24206"/>
                </a:lnTo>
                <a:lnTo>
                  <a:pt x="304" y="40487"/>
                </a:lnTo>
                <a:lnTo>
                  <a:pt x="0" y="42583"/>
                </a:lnTo>
                <a:lnTo>
                  <a:pt x="0" y="47853"/>
                </a:lnTo>
                <a:lnTo>
                  <a:pt x="482" y="51295"/>
                </a:lnTo>
                <a:lnTo>
                  <a:pt x="31191" y="87896"/>
                </a:lnTo>
                <a:lnTo>
                  <a:pt x="42887" y="90106"/>
                </a:lnTo>
                <a:lnTo>
                  <a:pt x="54762" y="88874"/>
                </a:lnTo>
                <a:lnTo>
                  <a:pt x="66763" y="84251"/>
                </a:lnTo>
                <a:lnTo>
                  <a:pt x="68491" y="83350"/>
                </a:lnTo>
                <a:lnTo>
                  <a:pt x="70116" y="82194"/>
                </a:lnTo>
                <a:lnTo>
                  <a:pt x="71615" y="81267"/>
                </a:lnTo>
                <a:lnTo>
                  <a:pt x="78625" y="88303"/>
                </a:lnTo>
                <a:lnTo>
                  <a:pt x="76085" y="92392"/>
                </a:lnTo>
                <a:lnTo>
                  <a:pt x="76390" y="94754"/>
                </a:lnTo>
                <a:lnTo>
                  <a:pt x="110934" y="129298"/>
                </a:lnTo>
                <a:lnTo>
                  <a:pt x="114630" y="129311"/>
                </a:lnTo>
                <a:lnTo>
                  <a:pt x="123228" y="120764"/>
                </a:lnTo>
                <a:lnTo>
                  <a:pt x="129070" y="114884"/>
                </a:lnTo>
                <a:close/>
              </a:path>
              <a:path w="313054" h="129540">
                <a:moveTo>
                  <a:pt x="269113" y="92557"/>
                </a:moveTo>
                <a:lnTo>
                  <a:pt x="232321" y="92557"/>
                </a:lnTo>
                <a:lnTo>
                  <a:pt x="232321" y="104711"/>
                </a:lnTo>
                <a:lnTo>
                  <a:pt x="269113" y="104711"/>
                </a:lnTo>
                <a:lnTo>
                  <a:pt x="269113" y="92557"/>
                </a:lnTo>
                <a:close/>
              </a:path>
              <a:path w="313054" h="129540">
                <a:moveTo>
                  <a:pt x="281609" y="0"/>
                </a:moveTo>
                <a:lnTo>
                  <a:pt x="219900" y="0"/>
                </a:lnTo>
                <a:lnTo>
                  <a:pt x="219900" y="36842"/>
                </a:lnTo>
                <a:lnTo>
                  <a:pt x="281584" y="36842"/>
                </a:lnTo>
                <a:lnTo>
                  <a:pt x="281609" y="0"/>
                </a:lnTo>
                <a:close/>
              </a:path>
              <a:path w="313054" h="129540">
                <a:moveTo>
                  <a:pt x="312432" y="49199"/>
                </a:moveTo>
                <a:lnTo>
                  <a:pt x="312394" y="27266"/>
                </a:lnTo>
                <a:lnTo>
                  <a:pt x="309930" y="24726"/>
                </a:lnTo>
                <a:lnTo>
                  <a:pt x="302691" y="24599"/>
                </a:lnTo>
                <a:lnTo>
                  <a:pt x="299605" y="24638"/>
                </a:lnTo>
                <a:lnTo>
                  <a:pt x="293852" y="24638"/>
                </a:lnTo>
                <a:lnTo>
                  <a:pt x="293852" y="49199"/>
                </a:lnTo>
                <a:lnTo>
                  <a:pt x="275336" y="49199"/>
                </a:lnTo>
                <a:lnTo>
                  <a:pt x="275336" y="80238"/>
                </a:lnTo>
                <a:lnTo>
                  <a:pt x="275336" y="117043"/>
                </a:lnTo>
                <a:lnTo>
                  <a:pt x="226174" y="117043"/>
                </a:lnTo>
                <a:lnTo>
                  <a:pt x="226174" y="80238"/>
                </a:lnTo>
                <a:lnTo>
                  <a:pt x="275336" y="80238"/>
                </a:lnTo>
                <a:lnTo>
                  <a:pt x="275336" y="49199"/>
                </a:lnTo>
                <a:lnTo>
                  <a:pt x="207556" y="49199"/>
                </a:lnTo>
                <a:lnTo>
                  <a:pt x="207479" y="24726"/>
                </a:lnTo>
                <a:lnTo>
                  <a:pt x="206984" y="24650"/>
                </a:lnTo>
                <a:lnTo>
                  <a:pt x="202895" y="24650"/>
                </a:lnTo>
                <a:lnTo>
                  <a:pt x="199021" y="24536"/>
                </a:lnTo>
                <a:lnTo>
                  <a:pt x="191274" y="24866"/>
                </a:lnTo>
                <a:lnTo>
                  <a:pt x="189064" y="27444"/>
                </a:lnTo>
                <a:lnTo>
                  <a:pt x="189064" y="96126"/>
                </a:lnTo>
                <a:lnTo>
                  <a:pt x="191566" y="98640"/>
                </a:lnTo>
                <a:lnTo>
                  <a:pt x="195884" y="98640"/>
                </a:lnTo>
                <a:lnTo>
                  <a:pt x="201358" y="98653"/>
                </a:lnTo>
                <a:lnTo>
                  <a:pt x="213829" y="98640"/>
                </a:lnTo>
                <a:lnTo>
                  <a:pt x="213829" y="129387"/>
                </a:lnTo>
                <a:lnTo>
                  <a:pt x="287756" y="129387"/>
                </a:lnTo>
                <a:lnTo>
                  <a:pt x="287756" y="117043"/>
                </a:lnTo>
                <a:lnTo>
                  <a:pt x="287756" y="98640"/>
                </a:lnTo>
                <a:lnTo>
                  <a:pt x="294665" y="98640"/>
                </a:lnTo>
                <a:lnTo>
                  <a:pt x="300101" y="98653"/>
                </a:lnTo>
                <a:lnTo>
                  <a:pt x="306247" y="98640"/>
                </a:lnTo>
                <a:lnTo>
                  <a:pt x="306984" y="98615"/>
                </a:lnTo>
                <a:lnTo>
                  <a:pt x="310743" y="97701"/>
                </a:lnTo>
                <a:lnTo>
                  <a:pt x="312432" y="95300"/>
                </a:lnTo>
                <a:lnTo>
                  <a:pt x="312432" y="80238"/>
                </a:lnTo>
                <a:lnTo>
                  <a:pt x="312432" y="491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fld id="{81D60167-4931-47E6-BA6A-407CBD079E47}" type="slidenum">
              <a:rPr spc="-25" dirty="0"/>
              <a:t>99</a:t>
            </a:fld>
            <a:endParaRPr spc="-25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275B9B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DA25395DAD2818478FB24D5BA0BD8325" ma:contentTypeVersion="20" ma:contentTypeDescription="Crie um novo documento." ma:contentTypeScope="" ma:versionID="24308d20c0c3d627fb7be76a5de88f2c">
  <xsd:schema xmlns:xsd="http://www.w3.org/2001/XMLSchema" xmlns:xs="http://www.w3.org/2001/XMLSchema" xmlns:p="http://schemas.microsoft.com/office/2006/metadata/properties" xmlns:ns1="http://schemas.microsoft.com/sharepoint/v3" xmlns:ns2="7595665d-dcec-4a93-a94d-ada035ade8e0" xmlns:ns3="ba8db9e7-06ab-4fc3-8870-ae78930b596c" targetNamespace="http://schemas.microsoft.com/office/2006/metadata/properties" ma:root="true" ma:fieldsID="3af5802b2e47f2500314f291e59f10f0" ns1:_="" ns2:_="" ns3:_="">
    <xsd:import namespace="http://schemas.microsoft.com/sharepoint/v3"/>
    <xsd:import namespace="7595665d-dcec-4a93-a94d-ada035ade8e0"/>
    <xsd:import namespace="ba8db9e7-06ab-4fc3-8870-ae78930b596c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3:SharedWithUsers" minOccurs="0"/>
                <xsd:element ref="ns3:SharedWithDetails" minOccurs="0"/>
                <xsd:element ref="ns2:MediaServiceDateTaken" minOccurs="0"/>
                <xsd:element ref="ns2:MediaLengthInSeconds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Location" minOccurs="0"/>
                <xsd:element ref="ns2:MediaServiceAutoKeyPoints" minOccurs="0"/>
                <xsd:element ref="ns2:MediaServiceKeyPoints" minOccurs="0"/>
                <xsd:element ref="ns1:_ip_UnifiedCompliancePolicyProperties" minOccurs="0"/>
                <xsd:element ref="ns1:_ip_UnifiedCompliancePolicyUIAction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1" nillable="true" ma:displayName="Propriedades da Política de Conformidade Unificada" ma:hidden="true" ma:internalName="_ip_UnifiedCompliancePolicyProperties">
      <xsd:simpleType>
        <xsd:restriction base="dms:Note"/>
      </xsd:simpleType>
    </xsd:element>
    <xsd:element name="_ip_UnifiedCompliancePolicyUIAction" ma:index="22" nillable="true" ma:displayName="Ação de Interface do Usuário da Política de Conformidade Unificada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595665d-dcec-4a93-a94d-ada035ade8e0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3" nillable="true" ma:displayName="Length (seconds)" ma:internalName="MediaLengthInSeconds" ma:readOnly="true">
      <xsd:simpleType>
        <xsd:restriction base="dms:Unknown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6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7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8" nillable="true" ma:displayName="Location" ma:internalName="MediaServiceLocation" ma:readOnly="true">
      <xsd:simpleType>
        <xsd:restriction base="dms:Text"/>
      </xsd:simpleType>
    </xsd:element>
    <xsd:element name="MediaServiceAutoKeyPoints" ma:index="19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0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lcf76f155ced4ddcb4097134ff3c332f" ma:index="24" nillable="true" ma:taxonomy="true" ma:internalName="lcf76f155ced4ddcb4097134ff3c332f" ma:taxonomyFieldName="MediaServiceImageTags" ma:displayName="Marcações de imagem" ma:readOnly="false" ma:fieldId="{5cf76f15-5ced-4ddc-b409-7134ff3c332f}" ma:taxonomyMulti="true" ma:sspId="af7ba5c7-e7e8-46ad-a5c3-76d2e405b1ef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6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7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a8db9e7-06ab-4fc3-8870-ae78930b596c" elementFormDefault="qualified">
    <xsd:import namespace="http://schemas.microsoft.com/office/2006/documentManagement/types"/>
    <xsd:import namespace="http://schemas.microsoft.com/office/infopath/2007/PartnerControls"/>
    <xsd:element name="SharedWithUsers" ma:index="10" nillable="true" ma:displayName="Compartilhado com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1" nillable="true" ma:displayName="Detalhes de Compartilhado Com" ma:internalName="SharedWithDetails" ma:readOnly="true">
      <xsd:simpleType>
        <xsd:restriction base="dms:Note">
          <xsd:maxLength value="255"/>
        </xsd:restriction>
      </xsd:simpleType>
    </xsd:element>
    <xsd:element name="TaxCatchAll" ma:index="25" nillable="true" ma:displayName="Taxonomy Catch All Column" ma:hidden="true" ma:list="{16b67270-77c6-4e53-9086-b260307a8d5e}" ma:internalName="TaxCatchAll" ma:showField="CatchAllData" ma:web="ba8db9e7-06ab-4fc3-8870-ae78930b596c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ú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lcf76f155ced4ddcb4097134ff3c332f xmlns="7595665d-dcec-4a93-a94d-ada035ade8e0">
      <Terms xmlns="http://schemas.microsoft.com/office/infopath/2007/PartnerControls"/>
    </lcf76f155ced4ddcb4097134ff3c332f>
    <_ip_UnifiedCompliancePolicyProperties xmlns="http://schemas.microsoft.com/sharepoint/v3" xsi:nil="true"/>
    <TaxCatchAll xmlns="ba8db9e7-06ab-4fc3-8870-ae78930b596c" xsi:nil="true"/>
  </documentManagement>
</p:properties>
</file>

<file path=customXml/itemProps1.xml><?xml version="1.0" encoding="utf-8"?>
<ds:datastoreItem xmlns:ds="http://schemas.openxmlformats.org/officeDocument/2006/customXml" ds:itemID="{3BE8E918-0418-4DC4-8EEB-26CDBCDB221A}">
  <ds:schemaRefs>
    <ds:schemaRef ds:uri="7595665d-dcec-4a93-a94d-ada035ade8e0"/>
    <ds:schemaRef ds:uri="ba8db9e7-06ab-4fc3-8870-ae78930b596c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microsoft.com/sharepoint/v3"/>
    <ds:schemaRef ds:uri="http://schemas.openxmlformats.org/package/2006/metadata/core-properties"/>
    <ds:schemaRef ds:uri="http://www.w3.org/2001/XMLSchema"/>
  </ds:schemaRefs>
</ds:datastoreItem>
</file>

<file path=customXml/itemProps2.xml><?xml version="1.0" encoding="utf-8"?>
<ds:datastoreItem xmlns:ds="http://schemas.openxmlformats.org/officeDocument/2006/customXml" ds:itemID="{5260BD81-B28B-4E17-AADF-EFCDE8EA5528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2CD7F043-162A-4F24-ACBA-CDAB21CA5015}">
  <ds:schemaRefs>
    <ds:schemaRef ds:uri="http://www.w3.org/XML/1998/namespace"/>
    <ds:schemaRef ds:uri="http://purl.org/dc/terms/"/>
    <ds:schemaRef ds:uri="7595665d-dcec-4a93-a94d-ada035ade8e0"/>
    <ds:schemaRef ds:uri="http://schemas.microsoft.com/office/2006/documentManagement/types"/>
    <ds:schemaRef ds:uri="http://purl.org/dc/elements/1.1/"/>
    <ds:schemaRef ds:uri="http://schemas.microsoft.com/office/infopath/2007/PartnerControls"/>
    <ds:schemaRef ds:uri="ba8db9e7-06ab-4fc3-8870-ae78930b596c"/>
    <ds:schemaRef ds:uri="http://schemas.microsoft.com/office/2006/metadata/properties"/>
    <ds:schemaRef ds:uri="http://schemas.openxmlformats.org/package/2006/metadata/core-properties"/>
    <ds:schemaRef ds:uri="http://schemas.microsoft.com/sharepoint/v3"/>
    <ds:schemaRef ds:uri="http://purl.org/dc/dcmitype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27</TotalTime>
  <Words>22869</Words>
  <Application>Microsoft Office PowerPoint</Application>
  <PresentationFormat>Personalizar</PresentationFormat>
  <Paragraphs>2906</Paragraphs>
  <Slides>105</Slides>
  <Notes>1</Notes>
  <HiddenSlides>0</HiddenSlides>
  <MMClips>0</MMClips>
  <ScaleCrop>false</ScaleCrop>
  <HeadingPairs>
    <vt:vector size="4" baseType="variant">
      <vt:variant>
        <vt:lpstr>Tema</vt:lpstr>
      </vt:variant>
      <vt:variant>
        <vt:i4>1</vt:i4>
      </vt:variant>
      <vt:variant>
        <vt:lpstr>Títulos de slides</vt:lpstr>
      </vt:variant>
      <vt:variant>
        <vt:i4>105</vt:i4>
      </vt:variant>
    </vt:vector>
  </HeadingPairs>
  <TitlesOfParts>
    <vt:vector size="106" baseType="lpstr">
      <vt:lpstr>Office Theme</vt:lpstr>
      <vt:lpstr>Apresentação do PowerPoint</vt:lpstr>
      <vt:lpstr>Sumário</vt:lpstr>
      <vt:lpstr>Apresentação do PowerPoint</vt:lpstr>
      <vt:lpstr>Indicadores do Projeto Saúde em Nossas Mãos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Sugestão de Formulário de Coleta de Dados do Pacote de Inserção CVC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Indicadores de Processo do Pacote de Inserção do Cateter Vesical de Demora</vt:lpstr>
      <vt:lpstr>Apresentação do PowerPoint</vt:lpstr>
      <vt:lpstr>Sugestão de Formulário de Coleta de Dados do Pacote de Inserção CVD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08.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Sumário</vt:lpstr>
      <vt:lpstr>Apresentação do PowerPoint</vt:lpstr>
      <vt:lpstr>Indicadores do Projeto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Indicadores de processo do Pacote de Inserção do CVC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06.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cp:lastModifiedBy>Priscila Martini Bernardi Garzella</cp:lastModifiedBy>
  <cp:revision>10</cp:revision>
  <dcterms:created xsi:type="dcterms:W3CDTF">2024-04-03T11:08:00Z</dcterms:created>
  <dcterms:modified xsi:type="dcterms:W3CDTF">2024-04-17T14:31:56Z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2022-05-19T00:00:00Z</vt:filetime>
  </property>
  <property fmtid="{D5CDD505-2E9C-101B-9397-08002B2CF9AE}" pid="3" name="Creator">
    <vt:lpwstr>Adobe InDesign 17.2 (Windows)</vt:lpwstr>
  </property>
  <property fmtid="{D5CDD505-2E9C-101B-9397-08002B2CF9AE}" pid="4" name="LastSaved">
    <vt:filetime>2024-04-03T00:00:00Z</vt:filetime>
  </property>
  <property fmtid="{D5CDD505-2E9C-101B-9397-08002B2CF9AE}" pid="5" name="Producer">
    <vt:lpwstr>Adobe PDF Library 16.0.7</vt:lpwstr>
  </property>
  <property fmtid="{D5CDD505-2E9C-101B-9397-08002B2CF9AE}" pid="6" name="ContentTypeId">
    <vt:lpwstr>0x010100DA25395DAD2818478FB24D5BA0BD8325</vt:lpwstr>
  </property>
  <property fmtid="{D5CDD505-2E9C-101B-9397-08002B2CF9AE}" pid="7" name="MediaServiceImageTags">
    <vt:lpwstr/>
  </property>
</Properties>
</file>